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81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FAFD-90A9-4F43-BD5D-64508FEC6DB9}" type="datetimeFigureOut">
              <a:rPr lang="en-US" smtClean="0"/>
              <a:t>5/22/10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CD91-99AF-174D-B304-FEA7F47B7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FAFD-90A9-4F43-BD5D-64508FEC6DB9}" type="datetimeFigureOut">
              <a:rPr lang="en-US" smtClean="0"/>
              <a:t>5/22/10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CD91-99AF-174D-B304-FEA7F47B7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FAFD-90A9-4F43-BD5D-64508FEC6DB9}" type="datetimeFigureOut">
              <a:rPr lang="en-US" smtClean="0"/>
              <a:t>5/22/10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CD91-99AF-174D-B304-FEA7F47B7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FAFD-90A9-4F43-BD5D-64508FEC6DB9}" type="datetimeFigureOut">
              <a:rPr lang="en-US" smtClean="0"/>
              <a:t>5/22/10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CD91-99AF-174D-B304-FEA7F47B7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FAFD-90A9-4F43-BD5D-64508FEC6DB9}" type="datetimeFigureOut">
              <a:rPr lang="en-US" smtClean="0"/>
              <a:t>5/22/10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CD91-99AF-174D-B304-FEA7F47B7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FAFD-90A9-4F43-BD5D-64508FEC6DB9}" type="datetimeFigureOut">
              <a:rPr lang="en-US" smtClean="0"/>
              <a:t>5/22/10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CD91-99AF-174D-B304-FEA7F47B7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FAFD-90A9-4F43-BD5D-64508FEC6DB9}" type="datetimeFigureOut">
              <a:rPr lang="en-US" smtClean="0"/>
              <a:t>5/22/10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CD91-99AF-174D-B304-FEA7F47B7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FAFD-90A9-4F43-BD5D-64508FEC6DB9}" type="datetimeFigureOut">
              <a:rPr lang="en-US" smtClean="0"/>
              <a:t>5/22/10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CD91-99AF-174D-B304-FEA7F47B7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FAFD-90A9-4F43-BD5D-64508FEC6DB9}" type="datetimeFigureOut">
              <a:rPr lang="en-US" smtClean="0"/>
              <a:t>5/22/10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CD91-99AF-174D-B304-FEA7F47B7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FAFD-90A9-4F43-BD5D-64508FEC6DB9}" type="datetimeFigureOut">
              <a:rPr lang="en-US" smtClean="0"/>
              <a:t>5/22/10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CD91-99AF-174D-B304-FEA7F47B7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1FAFD-90A9-4F43-BD5D-64508FEC6DB9}" type="datetimeFigureOut">
              <a:rPr lang="en-US" smtClean="0"/>
              <a:t>5/22/10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6CD91-99AF-174D-B304-FEA7F47B74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1FAFD-90A9-4F43-BD5D-64508FEC6DB9}" type="datetimeFigureOut">
              <a:rPr lang="en-US" smtClean="0"/>
              <a:t>5/22/10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6CD91-99AF-174D-B304-FEA7F47B74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video" Target="file://localhost/Users/sunci/Movies/STENT_3D/stent_3D_new.mov" TargetMode="External"/><Relationship Id="rId2" Type="http://schemas.openxmlformats.org/officeDocument/2006/relationships/video" Target="file://localhost/Users/sunci/Movies/STENT_1D/stent_1D_r_new.mov" TargetMode="External"/><Relationship Id="rId3" Type="http://schemas.openxmlformats.org/officeDocument/2006/relationships/slideLayout" Target="../slideLayouts/slideLayout1.xml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>
              <a:latin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Arial"/>
            </a:endParaRPr>
          </a:p>
        </p:txBody>
      </p:sp>
      <p:pic>
        <p:nvPicPr>
          <p:cNvPr id="5" name="stent_3D_new.mov">
            <a:hlinkClick r:id="" action="ppaction://media"/>
          </p:cNvPr>
          <p:cNvPicPr/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38201" y="1600200"/>
            <a:ext cx="8305799" cy="5943599"/>
          </a:xfrm>
          <a:prstGeom prst="rect">
            <a:avLst/>
          </a:prstGeom>
        </p:spPr>
      </p:pic>
      <p:pic>
        <p:nvPicPr>
          <p:cNvPr id="6" name="stent_1D_r_new.mov">
            <a:hlinkClick r:id="" action="ppaction://media"/>
          </p:cNvPr>
          <p:cNvPicPr/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0" y="1981200"/>
            <a:ext cx="9144000" cy="1295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05000" y="457200"/>
            <a:ext cx="5036298" cy="461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>
            <a:outerShdw blurRad="50800" dist="101600" dir="270000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</a:rPr>
              <a:t> COMPARISON </a:t>
            </a:r>
            <a:r>
              <a:rPr lang="en-US" sz="2400" dirty="0" smtClean="0">
                <a:latin typeface="Arial"/>
              </a:rPr>
              <a:t>WITH 3D MODEL</a:t>
            </a:r>
            <a:endParaRPr lang="en-US" sz="2400" dirty="0">
              <a:latin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9163" y="1154668"/>
            <a:ext cx="8210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rial"/>
              </a:rPr>
              <a:t>3D simulation: </a:t>
            </a:r>
            <a:r>
              <a:rPr lang="en-US" sz="1800" dirty="0" err="1" smtClean="0">
                <a:solidFill>
                  <a:schemeClr val="tx1"/>
                </a:solidFill>
                <a:latin typeface="Arial"/>
              </a:rPr>
              <a:t>freeFEM</a:t>
            </a:r>
            <a:r>
              <a:rPr lang="en-US" sz="1800" dirty="0" smtClean="0">
                <a:solidFill>
                  <a:schemeClr val="tx1"/>
                </a:solidFill>
                <a:latin typeface="Arial"/>
              </a:rPr>
              <a:t>++, P2 elements, computational mesh (</a:t>
            </a:r>
            <a:r>
              <a:rPr lang="en-US" sz="1800" dirty="0" err="1" smtClean="0">
                <a:solidFill>
                  <a:schemeClr val="tx1"/>
                </a:solidFill>
                <a:latin typeface="Arial"/>
              </a:rPr>
              <a:t>h</a:t>
            </a:r>
            <a:r>
              <a:rPr lang="en-US" sz="1800" dirty="0" smtClean="0">
                <a:solidFill>
                  <a:schemeClr val="tx1"/>
                </a:solidFill>
                <a:latin typeface="Arial"/>
              </a:rPr>
              <a:t>=1/10,…,1/40)</a:t>
            </a:r>
            <a:endParaRPr lang="en-US" sz="18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1415" y="3352800"/>
            <a:ext cx="30474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Arial"/>
              </a:rPr>
              <a:t>30x displacement magnification</a:t>
            </a: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199" y="5514819"/>
          <a:ext cx="8305801" cy="103838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101600" dir="2700000">
                    <a:srgbClr val="000000">
                      <a:alpha val="43000"/>
                    </a:srgbClr>
                  </a:outerShdw>
                </a:effectLst>
                <a:tableStyleId>{5C22544A-7EE6-4342-B048-85BDC9FD1C3A}</a:tableStyleId>
              </a:tblPr>
              <a:tblGrid>
                <a:gridCol w="1186543"/>
                <a:gridCol w="1186543"/>
                <a:gridCol w="1186543"/>
                <a:gridCol w="1186543"/>
                <a:gridCol w="1186543"/>
                <a:gridCol w="1186543"/>
                <a:gridCol w="1186543"/>
              </a:tblGrid>
              <a:tr h="4724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/>
                          <a:cs typeface="Arial"/>
                        </a:rPr>
                        <a:t>      mesh</a:t>
                      </a:r>
                    </a:p>
                    <a:p>
                      <a:r>
                        <a:rPr lang="en-US" sz="1400" dirty="0" smtClean="0">
                          <a:latin typeface="Arial"/>
                          <a:cs typeface="Arial"/>
                        </a:rPr>
                        <a:t>diff</a:t>
                      </a:r>
                      <a:endParaRPr lang="en-US" sz="1400" dirty="0"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/>
                          <a:cs typeface="Arial"/>
                        </a:rPr>
                        <a:t>h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=1/10</a:t>
                      </a:r>
                    </a:p>
                    <a:p>
                      <a:r>
                        <a:rPr lang="en-US" sz="1200" dirty="0" smtClean="0">
                          <a:latin typeface="Arial"/>
                          <a:cs typeface="Arial"/>
                        </a:rPr>
                        <a:t>19705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 nodes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rial"/>
                          <a:cs typeface="Arial"/>
                        </a:rPr>
                        <a:t>h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=1/20</a:t>
                      </a:r>
                      <a:endParaRPr lang="en-US" sz="1200" dirty="0" smtClean="0">
                        <a:latin typeface="Arial"/>
                        <a:cs typeface="Arial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24868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 nodes</a:t>
                      </a:r>
                      <a:endParaRPr lang="en-US" dirty="0" smtClean="0"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/>
                          <a:cs typeface="Arial"/>
                        </a:rPr>
                        <a:t>h=1/30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51549 nodes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rial"/>
                          <a:cs typeface="Arial"/>
                        </a:rPr>
                        <a:t>h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=1/40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64826 nodes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rial"/>
                          <a:cs typeface="Arial"/>
                        </a:rPr>
                        <a:t>h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=1/50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123921 nodes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Arial"/>
                          <a:cs typeface="Arial"/>
                        </a:rPr>
                        <a:t>h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=1/60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211337 nodes</a:t>
                      </a: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7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0.07563</a:t>
                      </a:r>
                      <a:endParaRPr lang="en-US" sz="1400" dirty="0" smtClean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0.046564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0.0381521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0.0314075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0.0277053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0.0258485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rcRect l="38012"/>
          <a:stretch>
            <a:fillRect/>
          </a:stretch>
        </p:blipFill>
        <p:spPr>
          <a:xfrm>
            <a:off x="609600" y="6096000"/>
            <a:ext cx="808554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 bwMode="auto">
          <a:xfrm>
            <a:off x="457200" y="5562600"/>
            <a:ext cx="10668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76200" y="5410200"/>
            <a:ext cx="9144000" cy="1371600"/>
            <a:chOff x="304800" y="4800600"/>
            <a:chExt cx="8686800" cy="1143000"/>
          </a:xfrm>
        </p:grpSpPr>
        <p:sp>
          <p:nvSpPr>
            <p:cNvPr id="14" name="Rectangle 13"/>
            <p:cNvSpPr/>
            <p:nvPr/>
          </p:nvSpPr>
          <p:spPr bwMode="auto">
            <a:xfrm>
              <a:off x="304800" y="4800600"/>
              <a:ext cx="8534400" cy="1143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127000" dir="2700000">
                <a:srgbClr val="000000">
                  <a:alpha val="43000"/>
                </a:srgbClr>
              </a:outerShdw>
            </a:effec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-65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-65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9601" y="4867835"/>
              <a:ext cx="8381999" cy="692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3D simulations converge with mesh refinement to 1D solution with  #3D nodes: 211337  </a:t>
              </a:r>
              <a:r>
                <a:rPr lang="en-US" dirty="0" err="1" smtClean="0"/>
                <a:t>v.s</a:t>
              </a:r>
              <a:r>
                <a:rPr lang="en-US" dirty="0" smtClean="0"/>
                <a:t>.   #1D nodes: 474 for 2.7% diff.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53629" y="5105400"/>
            <a:ext cx="8461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Arial"/>
              </a:rPr>
              <a:t>QUANTITATIVE DIFFERENCE BETWEEN 1D and 3D DISPLACEMENT FOR 2 ZIG-ZAGS</a:t>
            </a: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0400" y="1524000"/>
            <a:ext cx="1937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</a:rPr>
              <a:t>1D SIMULATION</a:t>
            </a:r>
            <a:endParaRPr lang="en-US" dirty="0">
              <a:latin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6600" y="3657600"/>
            <a:ext cx="1937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</a:rPr>
              <a:t>3D SIMULATION</a:t>
            </a:r>
            <a:endParaRPr lang="en-US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0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3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video>
              <p:cMediaNode>
                <p:cTn id="3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129</Words>
  <Application>Microsoft Macintosh PowerPoint</Application>
  <PresentationFormat>On-screen Show (4:3)</PresentationFormat>
  <Paragraphs>28</Paragraphs>
  <Slides>1</Slides>
  <Notes>0</Notes>
  <HiddenSlides>0</HiddenSlides>
  <MMClips>2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University of Houston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Suncica Canic</dc:creator>
  <cp:lastModifiedBy>Suncica Canic</cp:lastModifiedBy>
  <cp:revision>1</cp:revision>
  <dcterms:created xsi:type="dcterms:W3CDTF">2010-05-23T01:11:45Z</dcterms:created>
  <dcterms:modified xsi:type="dcterms:W3CDTF">2010-05-23T01:13:59Z</dcterms:modified>
</cp:coreProperties>
</file>