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1T15:02:45.1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18211 7054 497 0,'2'-7'306'0,"-7"-2"-58"0,-2 11-95 15,2-4-109-15,1 7-46 16,3-5 19-16,-1 0 21 16,1 0 60-16,-1 0 8 15,1 0 9-15,-1 0-10 16,4-2 98 0,48-5-134-1,83-15-9-15,-56 11-10 16,-1 4-43-16,-38 13-11 15,-30 7 6-15,-33 21 10 16,-27 6 3-16,-27 31 6 16,-17 14 7-16,-34 24-10 15,13-9-9-15,8 5 4 16,27-27 0-16,25-10 2 16,56-28 9-16,53-10 21 15,38-14-3-15,46-8-5 0,14-8-81 16,22-2-234-16,-36 4-214 15,-15-8-91-15</inkml:trace>
  <inkml:trace contextRef="#ctx0" brushRef="#br0" timeOffset="641.4951">19017 7797 709 0,'-4'3'274'16,"-1"-5"-137"-16,-1 1-171 15,6 1-95-15,-3 0-16 16,2 0 116-16,-1 1 162 16,1 1 102-16,-1-1 10 15,1 1 17-15,-1-1-71 16,1 1-46-16,1-1-88 16,0-1-25-16,1 0-33 0,1-1 2 15,8-1 8-15,-7 1-1 16,-1-1-13-16,-1 2 12 15,1 0 1-15,-2 0 6 16,0 2 0-16,-2-1 22 16,1 1-5-16,-1-1 5 15,1 1-9-15,-1-2-10 16,2 0-16-16,0 0-35 16,0 0-31-16,0 0-23 15,0 3-8-15,0-2-36 16,2 14 1-16,-2-3-88 15,0-11-55-15,1 1-85 16,7 1-61-16</inkml:trace>
  <inkml:trace contextRef="#ctx0" brushRef="#br0" timeOffset="1124.4654">19953 7078 1170 0,'-4'3'284'16,"-2"-3"60"-16,-16 11-284 15,-8 3-115-15,-19 13 21 16,-3 1 55-16,2 6 38 16,13-7 4-16,16 0 4 15,18-10-19-15,27-3 26 16,13-4-20-16,30 5 0 15,1 3-7-15,10 8 11 16,-14 5-36-16,-15 17-14 16,-33 5-3-16,-31 12 5 15,-23-1 3-15,-32 3-4 16,-5-17-5-16,-13-10-36 0,22-24-25 16,11-11-53-16,24-16-20 15,10-5-45-15,13-2-71 16,4-17-81-16,5-8-50 15,14-5-70-15</inkml:trace>
  <inkml:trace contextRef="#ctx0" brushRef="#br0" timeOffset="1452.6435">19873 7195 634 0,'-4'-7'175'0,"-5"-11"42"16,7 11-153-16,1 1-24 15,-1 0 47-15,1 0 12 16,-1 3 12-16,2-5-5 15,0 4-7-15,2-2-41 16,31-13-4-16,67-12-4 16,-29 22-8-16,20 6-18 15,-7-3-49-15,6-3-49 16,-15 5-77-16,-10 1-232 0,-22-3 10 16,3 4-103-16</inkml:trace>
  <inkml:trace contextRef="#ctx0" brushRef="#br0" timeOffset="2158.066">20885 7065 444 0,'1'1'243'15,"1"-1"27"-15,-1 0-109 16,1 0-40-16,-1-1-47 15,1-1-14-15,-2 2-43 16,1 0 58-16,1 0 63 16,-1 0 62-16,7-1-99 0,12-2 32 15,6-4-46-15,59-10-39 16,-45 17-58-16,0 8 90 16,-7-1-39-16,-8 17-9 15,-19-8-17-15,-21 17 7 16,-14 8 10-16,-10 11 0 15,-8-8-8-15,-7 4 3 16,13-14-8-16,11-12 2 16,13-11-5-16,21-6 12 15,23-6-8-15,17 5-1 16,11 2-12-16,15 11 6 16,-7 8-15-16,-11 16-6 15,-22 7 0-15,-44 18-4 16,-32 3-3-16,-37-1-6 15,-20-18-6-15,-20-8-44 16,18-23-33-16,4-18-185 0,25-8-208 16,20-9-18-16</inkml:trace>
  <inkml:trace contextRef="#ctx0" brushRef="#br0" timeOffset="3141.5384">21892 7062 767 0,'-3'-2'264'16,"0"1"34"-16,0-1-172 16,0 1-86-16,0-1 12 15,2 1-11-15,-1 0 24 16,1 1 5-16,1 0 26 16,0 4 11-16,4 46 26 15,1 73-14-15,-16-12-5 16,-2 18-31-16,-15 19-17 15,1-10-30-15,-2 9-517 16,0-24 161-16</inkml:trace>
  <inkml:trace contextRef="#ctx0" brushRef="#br0" timeOffset="4174.5036">19202 7823 76 0,'0'-1'358'16,"0"-1"-253"-16,-1 1-132 16,1 1 46-16,-5 0-219 15,2 0 78-15,0 0 117 16,-7 1 134-16,-3 1 60 15,4-2 6-15,-2 0 2 16,3 0-66-16,-3-2-41 16,5 1-56-16,0-1 20 15,2 1 0-15,1-2 23 16,0 2 3-16,0-4-3 0,1 2-34 16,0 0-9-16,0 0-16 15,2 0 2-15,0 0 0 16,2 2 1-16,0-1-20 15,-2 1 10-15,0 1-2 16,0 0 4-16,-4 1-14 16,-11 13 12-16,-14 0-10 15,-48 38-5-15,57-49 47 16,4-9 64-16,9-7-18 16,10 3-24-16,11 1 6 15,15-6-46-15,2 3-58 0,10 5 13 16,-5-2 11-16,-5 7-21 15,-15 14-7-15,-7 9-8 16,-16 1-16-16,-4 3-13 16,-2-8-234-16,8-11-74 15,13-36-68-15</inkml:trace>
  <inkml:trace contextRef="#ctx0" brushRef="#br0" timeOffset="12692.6958">23253 7237 223 0,'45'-80'222'0,"-50"77"-41"16,5 4-29-16,0 2-71 15,0-3-47-15,0 0-11 16,0 0-19-16,0 2 18 16,0-1 22-16,-3 1 26 15,2 2 5-15,-4 14 5 16,-2 9-16-16,-24 61-19 15,18-37-22-15,35 4-2 16,-46-1-85 0,0 47-82-16,11 4-18 0,1-11-47 15,-35-13-46-15,47-62 55 16,-6-1 28-16</inkml:trace>
  <inkml:trace contextRef="#ctx0" brushRef="#br0" timeOffset="13088.509">23003 7506 390 0,'6'2'414'0,"-2"-2"-149"15,-1 4-236-15,-3-4 232 16,2 0-292-16,24 5 20 15,63 4 26-15,-22-12 14 16,0-2 17-16,14 1-4 0,-11 1-11 16,-7 4-12-16,-21 7-17 15,-20 14-16-15,-20 9 2 16,-22 21 14-16,-6 3 4 16,-14 8 9-16,7-8 7 15,-1-9 7-15,15-24-8 16,11-10 3-16,16-15 23 15,14-15 26-15,5-5-14 16,8-10-1-16,-7-5-3 16,-14-5-51-16,-17 7-50 0,-12-1-11 15,-13 13-53-15,-5 4-87 16,12 9-66-16,13-4-66 16,24 4 9-16,27-4-65 15</inkml:trace>
  <inkml:trace contextRef="#ctx0" brushRef="#br0" timeOffset="16148.6539">24435 6980 629 0,'42'109'166'0,"-53"-105"27"16,-2 5-176-16,-2-3-19 15,5-2-11-15,0 1 59 16,7-8 11-16,-2 7 18 16,5-4-6-16,0-1 21 15,0-1-9-15,2 2 15 16,17-1-13-16,31-1 7 15,42-2-33-15,-37 7-21 16,-5-6-29-16,-5 10-30 16,-25 8-11-16,-12 28-5 15,-22 6 7-15,-24 22 7 16,-9 6 28-16,-19 19 11 0,1-20 11 16,-7 4 2-16,18-22-6 15,17-15-27-15,27-24 12 16,37-13 10-16,29-15-6 15,42-9-74-15,8-6-52 16,23-10-229-16,-27 2-47 16</inkml:trace>
  <inkml:trace contextRef="#ctx0" brushRef="#br0" timeOffset="16897.7484">25832 7297 784 0,'27'15'221'0,"-57"-3"-57"15,-26 21-120-15,-3 7 49 16,-10 16-93-16,4 5 75 15,13 13 73-15,30-15-86 16,15-7-70-16,20-21 60 16,32-9 12-16,17-28 3 0,21-25 9 15,3-13-14-15,26-29 0 16,-13-16-14-16,-4-10-9 16,-7 18-16-16,-10-4-9 15,-32 26-14-15,-9 11-17 16,-21 26-15-16,-13 3-55 15,-9 15-9-15,-17 14-5 16,-16 12 12-16,-14 17 14 16,-6 8 56-16,-8 20 9 15,11-5 11-15,17 12 11 16,18-13 11-16,23-2 21 16,22-16 20-16,29-2 14 15,17-21-7-15,26-10-5 16,-3-10-19-16,3-16-13 15,-8-12-12-15,-13-8 2 16,-24-4 0-16,-7-1-4 0,-19 4-20 16,-25 4-28-16,-16 12-29 15,-21 15 10-15,-10 9 4 16,-11 22 18-16,2 11 24 16,1 7 18-16,15 6-17 15,15 6-3-15,20-9 1 16,30 0-1-16,17-6 1 0,20-11-1 15,18-10-92 1,12-7-288-16,-9-7 60 0</inkml:trace>
  <inkml:trace contextRef="#ctx0" brushRef="#br0" timeOffset="17218.5275">27331 7425 1322 0,'-7'9'-44'0,"-4"6"304"16,-2 4-407-16,-2 9 19 15,-9 0 106-15,-1 6 132 0,9-7-32 16,1-2-11-16,6 0 3 16,11-1-18-16,5-3-35 15,8 8-38-15,4-5-11 16,8-8-47-16,0-2-46 16,8-4-55-16,-2-16-137 15,2-13-2-15</inkml:trace>
  <inkml:trace contextRef="#ctx0" brushRef="#br0" timeOffset="17454.5279">27722 7432 669 0,'-6'33'0'0,"8"10"439"16,-1 3-573-16,-2 7 343 15,-4-11-438-15,2-7 341 16,2-17-296-16,-7-21-84 16,2-30 80-16</inkml:trace>
  <inkml:trace contextRef="#ctx0" brushRef="#br0" timeOffset="17618.5118">27698 7050 1256 0,'12'12'209'16,"-3"1"13"-16,-6-7-280 16,3 6-113-16,-3-6-73 15,3 4 2-15,-5-1 48 0,10 19-117 16,-1-4 4-16</inkml:trace>
  <inkml:trace contextRef="#ctx0" brushRef="#br0" timeOffset="18141.4714">28118 7389 1214 0,'-2'0'156'0,"2"2"121"16,2-1-421-16,-2-1-76 15,-2 0 66-15,1 0 46 16,-1 2 47-16,1 1 81 16,-4 13 73-16,-2 6-20 15,-17 39-24-15,18-43-9 16,2-5-13-16,2-7 23 0,7-7-2 15,11-8 6-15,5-5-7 16,10-3-3-16,3-1-34 16,3 3-7-16,-10 5 0 15,-5 4-3-15,-12 6-7 16,-2 6 0-16,-8 4 6 16,-5 11 5-16,-1 1 2 15,2 0 1-15,1-3-6 16,13-8 12-16,14-14-4 0,23-9 4 15,10-1 11-15,3-2 1 16,-8 4-17-16,-9 8-14 16,-19 12-10-16,-11 9-6 15,-11 9 3-15,-11 7-19 16,-11 3-27-16,-2 3-129 16,-4-7-111-16,18-8 16 15,8-12 61-15,15-11 74 16,4-8 142-16,11-8 101 15,-6-5-88-15,11-3-58 16,-2 0-70-16</inkml:trace>
  <inkml:trace contextRef="#ctx0" brushRef="#br0" timeOffset="18415.9332">28874 7495 953 0,'-19'16'309'0,"-3"0"32"15,-5 5-218-15,-2 7-133 16,-1 11 6-16,9-4 5 16,6-2-3-16,10-7 6 15,5-5 24-15,7-14 8 16,21-14 9-16,5-11 13 16,8-7-9-16,1-3-24 15,-4-2-11-15,-19 16-19 0,-1 12-16 16,-13 17-3-16,1 12 11 15,-2 14-2-15,3 2-61 16,-1-6-58-16,6-9-128 16,3-13-122-16,16-27-66 15</inkml:trace>
  <inkml:trace contextRef="#ctx0" brushRef="#br0" timeOffset="18624.8388">29464 7081 1255 0,'-4'28'242'0,"2"20"151"16,1 9-374-16,-5 26 10 16,1 11 6-16,-4 14-18 0,2-19-35 15,-8 3-87-15,0-30-46 16,3-6-186-16,2-26-56 15,3-11-62-15</inkml:trace>
  <inkml:trace contextRef="#ctx0" brushRef="#br0" timeOffset="19001.5571">30015 7483 1219 0,'1'16'195'15,"1"8"143"-15,2 13-382 16,-7 12 30-16,0 13 7 16,3-7 7-16,-3 5 3 0,1-11-20 15,0 2-72-15,-2-13-49 16,1-2-160-16,-2-16-42 15,-1-11-67-15</inkml:trace>
  <inkml:trace contextRef="#ctx0" brushRef="#br0" timeOffset="19269.5343">30199 7312 985 0,'16'-12'458'15,"2"4"-47"-15,16 6-158 16,4 8-304-16,5 6 0 16,0 6-2-16,-9 7-16 15,-16-4 14-15,-17 7 14 16,-17-3 9-16,-16 5 31 16,-16-7 23-16,-10 7-3 15,5-12-25-15,1-5-20 16,11-9-88-16,10-2-85 15,13-10 38-15,5 1 55 16,10-2-223-16,10-9 212 16</inkml:trace>
  <inkml:trace contextRef="#ctx0" brushRef="#br0" timeOffset="19568.9289">30791 6883 1196 0,'-4'6'17'0,"4"-2"242"16,0 3-362-16,-2-7 1 15,1 2 70-15,-4 20 91 16,-5 12-34-16,-26 58 16 15,13-33 23-15,-4 18 24 16,3-6-29-16,4 21-12 16,2-6-19-16,7-3-24 15,1-9-114-15,4-4-134 16,5-29-87-16,12-14-109 16</inkml:trace>
  <inkml:trace contextRef="#ctx0" brushRef="#br0" timeOffset="19938.5938">31068 7435 279 0,'-1'11'675'15,"-7"0"-290"-15,-10-2-170 16,-7 8 165-16,-7 2-408 15,-8 14 14-15,4-7 1 16,2 8 4-16,4-6 6 16,5 6 2-16,10-11-1 0,8 2-5 15,4-10-1-15,9-2 0 16,9-17-9-16,8-11-7 16,6-7-5-16,6-8-11 15,-4-3 17-15,-6 10 30 16,-10 11 0-16,-7 7 3 15,-8 17 11-15,-5 12-16 16,-2 10-15-16,-5 9-17 16,0 1-35-16,3-7-119 15,5-14-99-15,19-12-73 16,19-12-99-16</inkml:trace>
  <inkml:trace contextRef="#ctx0" brushRef="#br0" timeOffset="20197.5263">31628 7551 1186 0,'-34'21'247'16,"-15"13"122"-16,-1 3-344 15,-7 7-24-15,14-2 5 16,6 4-6-16,14-15-13 15,14-3 8-15,4-6 2 16,14-1 3-16,9-11-8 0,15-2-22 16,-4-7-29-16,14-5-62 15,-4-5-71-15,5-8-57 16,1 4-77-16,2-8-36 16</inkml:trace>
  <inkml:trace contextRef="#ctx0" brushRef="#br0" timeOffset="20747.6131">31899 7646 942 0,'3'9'232'0,"-7"4"69"16,-4-3-246-16,1 4-82 15,1-3 6-15,4 1 21 16,10-3 22-16,12-4 29 15,-2-8 20-15,12-8 27 16,2-1-15-16,4-8-15 0,-6 0-26 16,-2 1-14-16,-10 1-21 15,-5 4-19-15,-9 5-6 16,-11 3-6-16,-14 3-3 16,-5 6 9-16,-13 7 19 15,-14 9 8-15,-1 14 6 16,5 3-1-16,9-1-6 15,14 4-27-15,18-8-28 16,28-6-21-16,17-4-23 0,15-5-19 16,7-9-56-16,18-7-57 15,-3-7 16-15,9-12-78 16,-3-4 16-16,9 6 167 16,-11-9 132-16,-10-6 81 15,-16 4 125-15,-13 0 46 16,-19-1-82-16,-18 10-40 15,-23 12-72-15,-25 8-23 16,-17 8-37-16,-13 9 32 16,8 0-4-16,13 14 8 15,25-5 15-15,20 6 38 16,17-2-27-16,10 9 4 16,1-6-9-16,-5 7-24 15,-13-5-46-15,-31-10-93 16,-17-14-94-16,-27-22-282 15,-5-23-5-15</inkml:trace>
  <inkml:trace contextRef="#ctx0" brushRef="#br0" timeOffset="24352.4998">20722 8182 134 0,'-2'1'33'0,"1"-1"15"15,-1 0-28-15,1 0 44 16,0 0 17-16,-1 0 23 16,1 0 20-16,-1-1 10 15,-1-1-36-15,0 1 3 16,0 0-9-16,0-1-8 15,0 1-17-15,0-1 2 16,0 1-16-16,0-1 12 16,0 1-7-16,2-1 18 15,-1 1 13-15,1-1-7 16,1 1-23-16,1-1 8 16,10-1-19-16,39-9-17 15,57-10 2-15,-42 16 2 16,-7-1-17-16,-11 10 0 15,-17-2-1-15,-11 4-3 0,-9-2-5 16,-5 4 4-16,1-5-5 16,-6-2 6-16,-3 0 13 15,1 0 8-15,-1 0-1 16,-1 0-3-16,-36 4-14 16,-62 0-14-16,37-2-5 15,-10 1-2-15,4-3 6 16,8 3 5-16,18 1 4 15,7 1-1-15,19-5 0 16,8 3-28-16,10-5-9 16,13-1 0-16,13-4 3 0,27-3 3 15,17-1 39-15,29-1 15 16,1 0 0-16,27 2-515 31,-28 1 137-15</inkml:trace>
  <inkml:trace contextRef="#ctx0" brushRef="#br0" timeOffset="33729.6628">18192 8957 223 0,'-4'-3'279'0,"1"3"-75"15,6 0-3-15,-3 0-126 16,0 0-34-16,0-2-24 16,0 2 2-16,0 0 26 15,0-1 25-15,0 1 2 16,0 0-1-16,0 0-8 16,0 0-22-16,1-2-13 0,4 1 0 15,23-6 3-15,72-28 32 16,-40 15-3-16,15-1-6 15,-4 5-8-15,2 4-8 16,-24 9-29-16,-9 4-4 16,-18 8-1-16,-3 3-10 15,-8 3-13-15,-11 4-7 16,-6 6-7-16,-9 15-5 16,-18 3 24-16,-16 12 28 15,-7 4-1-15,-12-1 10 16,7-9 6-16,6 0-13 15,18-12-20-15,15-6-4 16,15-6-10-16,10-5-3 16,7-10 2-16,23 0 7 15,8-4 13-15,23-7 9 16,8-4 2-16,28-7-1 0,-6 1-3 16,3-6-82-1,-22 5-99-15,-7 2-169 0,-26 9-57 16</inkml:trace>
  <inkml:trace contextRef="#ctx0" brushRef="#br0" timeOffset="34273.7593">19466 9385 587 0,'10'-2'246'0,"-4"0"-24"16,-6 0-150-16,-3 2-112 16,2-1-40-16,-1 1 40 15,1 0 33-15,-1 0 56 0,-1 0 35 16,0 0 39-16,-3 0-28 16,-7 1 8-16,7-1-32 15,5 0-23-15,-4 0-6 16,2-1 5-16,2-1-22 15,2-1 3-15,7-1 18 16,20-4-6-16,41-44-26 16,-49 52-14-16,-13 3-9 15,-7 8-2-15,-12 5-2 0,-10 5 22 16,-5-2 17-16,-2 0 6 16,7-7 12-16,7-7-12 15,9-8-18-15,9-6-6 16,9-2-5-16,7-2-17 15,3 4-16-15,2 2-159 16,1 5-187-16,-19 4-16 16</inkml:trace>
  <inkml:trace contextRef="#ctx0" brushRef="#br0" timeOffset="34692.5382">20156 8948 1184 0,'-3'30'19'15,"-9"-8"153"-15,-11 0-399 16,-4 2-31-16,-1-7 182 15,3 0 154-15,4-10 45 16,9-1 87-16,8-3 25 0,7 2-119 16,1-7-104-16,-3 1 4 15,14-1-21-15,36 1 34 16,66-1 17-16,-51 10 4 16,-9 11 1-16,-14 4-16 15,-26 9-15-15,-8 6 6 16,-12 2 4-16,-15 5 11 15,-7-11 5-15,-12-5-11 16,-4-11-17-16,-8-9-36 16,6-9-41-16,1-9-87 15,10-4-71-15,-4-5-68 16,10-3-88-16,0-3-35 16</inkml:trace>
  <inkml:trace contextRef="#ctx0" brushRef="#br0" timeOffset="35037.163">20119 8936 805 0,'46'50'171'0,"-50"-53"70"16,2-1-224-16,4-2-29 15,-2 5 19-15,0-1 36 16,0 1 21-16,1-1 29 16,2-1 0-16,35-13 6 15,53-15-15-15,-30 16-22 16,2-1-33-16,11-2-4 15,-3 2-14-15,5 2-51 16,-8 8-34-16,-7 5-198 16,-20 1-95-16,-13 1-74 15</inkml:trace>
  <inkml:trace contextRef="#ctx0" brushRef="#br0" timeOffset="35635.5602">21215 8801 407 0,'-7'2'333'0,"1"-1"-139"16,-3 4-24-16,-9 5-197 16,-7 5-34-16,-6 7 48 15,3 0 60-15,0 2 20 16,11-8 44-16,-2-1 42 15,10-7-31-15,-1-6-22 16,7-2 22-16,6-4-32 16,-3 3-35-16,1-1 21 15,26-10 12-15,78-23-31 16,-44 23-10-16,5 6-10 16,-11 10-18-16,-13 5-12 15,-22 12-11-15,-15 13 1 16,-12 2 2-16,-20 5 20 0,-10-1 11 15,-15-6 7 1,2-12 5-16,10-5-7 0,14-10-31 16,16-7-2-16,20 0-7 15,23 2-11-15,1 3 8 16,8 10 17-16,-1 13 1 16,-14 17-2-16,-30 4 3 15,-42 19 12-15,-18 2 12 16,-28-7-56-16,-4-18-23 15,-10-22-23-15,27-34-425 16,11-28 91-16</inkml:trace>
  <inkml:trace contextRef="#ctx0" brushRef="#br0" timeOffset="53741.3951">18239 10274 468 0,'46'52'71'0,"-44"-52"45"16,-4-3-130-16,2 4-1 15,0-1 31-15,0 0 54 16,0 0 48-16,0 0-4 16,0 0-14-16,0 0-14 15,0 0-41-15,0 0-42 16,0 0 5-16,-1 0 14 16,-1 0 10-16,1 2 20 15,-1-2 8-15,1 0 9 16,1 1-14-16,-3 1-4 0,1-1-13 15,1 1 34-15,1-1 6 16,16 1 11-16,36-4 3 16,71-19 1-16,-47 4-45 15,2 3-12-15,-22 16-10 16,-7 2-12-16,-19 8-19 16,-9 12 6-16,-15 4-4 15,-20 3-2-15,-9 5 2 16,-29 17 7-16,-13 0-11 0,-26 18-13 15,11 1 1-15,0 0 15 16,25-14 12-16,14-9 15 16,26-20 23-16,14 0-8 15,12-9-19-15,37 5 14 16,20-4-6-16,28-4-28 16,8-1-30-16,12-6-80 15,-32-4-81-15,-4-1-187 16,-24-2-65-16,-13-15-58 15</inkml:trace>
  <inkml:trace contextRef="#ctx0" brushRef="#br0" timeOffset="54234.4277">19044 10864 546 0,'78'48'279'16,"-73"-48"-24"-16,-4-1-90 15,-4 2-172-15,2-1-7 16,-1 0-9-16,2 0 24 16,-4 2 37-16,1-1 3 15,-15 8 2-15,-1 3 0 16,-36 37 15-16,43-46 19 16,9 0 13-16,6-9 10 15,6 6 37-15,-9-1-12 16,1-1-73-16,10-1-7 15,17 0-8-15,36 0-36 16,-51 6-31-16,-7 8 28 16,-10 0 6-16,-13 6 8 15,-2-5 10-15,-3 1 3 16,1-6 1-16,3-4-7 16,11-3-17-16,4 0-60 15,4 0-47-15,-1-1-50 16,0-1-282-16,0 1 47 0</inkml:trace>
  <inkml:trace contextRef="#ctx0" brushRef="#br0" timeOffset="54610.6329">19872 10572 493 0,'-42'15'0'0,"-10"11"553"16,2 4-480-16,-5 4 301 16,20-4-376-16,7-7 385 15,14-11-370-15,17-5 2 16,16-8-6-16,27 0 68 15,17 1 0-15,18 5 4 16,-1 6 2-16,-1 13-11 16,-29 4-71-16,-22 15-5 15,-31 0-2-15,-30 7-18 16,-20-7 1-16,-19 3-14 16,-4-18-19-16,5-10-52 15,19-18-26-15,11-3-30 0,9-16-255 16,3-16 53-16</inkml:trace>
  <inkml:trace contextRef="#ctx0" brushRef="#br0" timeOffset="54880.4909">19710 10496 1109 0,'15'61'355'0,"-2"-69"33"16,33 7-259-16,12-11-147 16,12 2-9-16,29-8-72 15,6 3 101-15,2-3 105 16,-20 4 103-16,-2-3 105 15,-29 1-600-15,-12-17 271 16</inkml:trace>
  <inkml:trace contextRef="#ctx0" brushRef="#br0" timeOffset="55652.6646">20886 10487 504 0,'2'3'168'15,"-1"-6"5"-15,1 3-77 16,-2-1-96-16,0 1 51 16,0 0 52-16,-2 0 31 15,1 0-5-15,-1 0 5 16,2 0-32-16,0 0 2 0,0 0-25 16,2 0 16-16,2-2-9 15,30-1 8-15,63-7-17 16,-19 4-2-16,-1 2-23 15,11-1-7-15,-16 5-20 16,-11 5-9-16,-29 1-19 16,-9 8-6-16,-23 1-6 0,-24 10-4 15,-15 1 0-15,-24 9 17 16,-13-5 6-16,-2 2 12 16,23-9 10-16,10-6 16 15,29-6-20-15,15-8-1 16,17-5-3-16,22 7-2 15,17-2-6-15,18 4 13 16,1 5-1-16,-2 7-10 16,-26 2-7-16,-14 11-3 15,-32 4 0-15,-33 16 3 16,-20-5 7-16,-29 5 7 16,-4-16 0-16,2-2-11 15,19-21-26-15,4-3-32 16,22-11-34-16,-2-4-64 15,4-3-21-15,-2-6-65 16,10-1-203-16,-11-14 2 16,7-2-97-16</inkml:trace>
  <inkml:trace contextRef="#ctx0" brushRef="#br0" timeOffset="56627.9782">22120 10363 473 0,'48'77'139'16,"-48"-82"51"-16,4 4-108 16,2-7-22-16,-6 7 62 15,1 0 40-15,1-2-6 16,5-2-4-16,-1-1-13 15,-4 3-63-15,-1 0-74 16,1 0-15-16,-1 0-2 0,-1 2 2 16,-3-1 13-16,-26 7 21 15,-87 35 19-15,40-15 6 16,-6 14 57-16,10 4 16 16,3 14 8-16,24 6-13 15,11 12-10-15,22-7-65 16,14 5-28-16,19-17 0 15,17-6 14-15,13-21 8 16,20-10 25-16,7-18 15 0,10-12 0 16,-13-9-3-16,-1-5-17 15,-29-6-30-15,-20-6-16 16,-30 3-19-16,-35-5-19 16,-25 7 17-16,-34 5 16 15,3 12 8-15,-15 9-60 16,26 11-73-16,-4-4-440 15,31-4 41-15</inkml:trace>
  <inkml:trace contextRef="#ctx0" brushRef="#br0" timeOffset="58984.4718">20873 11312 699 0,'-1'2'175'16,"-2"-1"34"-16,0 1-197 15,-5 1-18-15,-7 3 4 0,1-3 59 16,6-3 46-16,1 0 35 16,4 0 17-16,0-2-110 15,1 2 42-15,-2-1-70 16,1 1-24-16,1 0 6 15,4 0 111-15,42 1-77 16,75-2 62-16,-11-8 1 16,-1-1-32-16,11-1-10 15,-13-1-12-15,-4 5-24 16,-34 0-6-16,-15 2 5 16,-23 4 4-16,-10 1 13 15,-16-3 3-15,-4 6-18 16,-11-6-2-16,-22-3 0 15,-16-2-12-15,-21 4 2 16,-12-2 24-16,-15 1-9 16,15 8-10-16,1 5-1 15,26 1-7-15,4 3-5 16,18-1 9-16,8 0-5 16,9-5-20-16,8 1-21 15,2-2-106-15,7-2-351 16,-7-9 63-16</inkml:trace>
  <inkml:trace contextRef="#ctx0" brushRef="#br0" timeOffset="65340.4227">19072 11797 509 0,'-6'1'156'15,"3"1"22"-15,0-1-123 16,0 1-48-16,0 1 15 16,0-3 22-16,0 1 44 15,0 1 13-15,2-1 9 16,-1 1-17-16,1-1-27 16,-1 1-56-16,2-2-6 15,0 0-8-15,0 0 14 16,21-3 13-16,25-3 21 15,49-9-10-15,-43 6-4 16,-11 8-11-16,-1 2 0 16,-12 2-9-16,-4 6-9 15,-11-3 1-15,-4 4 0 16,-6 7-7-16,-9 3-10 16,-10-2-2-16,-18 18 5 15,-12-2 0-15,-24 13 2 0,-2 1 16 16,1 5 21-16,16-9 3 15,7 1 10-15,26-17 1 16,13-4-14-16,12-10-20 16,15 3 28-16,7-5-1 15,28-2 6-15,8-1 12 16,21-2 13-16,-5-5-72 16,6 4-177-16,-21 0-212 15,-16-17-30-15</inkml:trace>
  <inkml:trace contextRef="#ctx0" brushRef="#br0" timeOffset="65948.5239">19959 12234 732 0,'-7'15'114'16,"-8"-3"77"-16,-3 0-217 15,-7 1 6-15,1-1 50 16,-4-6 85-16,9-2 39 16,5-1 34-16,7-1 8 0,3-4-65 15,8-2-58-15,-4 4-31 16,2-3-35-16,9-5-9 15,18-5 27-15,45-20-15 16,-54 29-3-16,-3 1-14 16,-13 4-5-16,-5 4-3 15,-8 1-4-15,7-6-6 16,-1 1 11-16,-22 13 9 16,-49 27 5-16,41-34 10 15,11-4 15-15,0-1 8 16,12-2-10-16,1-6-18 15,10 4 1-15,7 2 0 16,4-4-7-16,-1 3 3 16,0-1 12-16,-4 2-7 15,-7-1-30-15,-6 12-31 16,-9 0-60-16,-7 7-286 0,-6-4 46 16</inkml:trace>
  <inkml:trace contextRef="#ctx0" brushRef="#br0" timeOffset="66449.5447">20475 11975 965 0,'-9'0'318'0,"4"0"23"16,5 1-248-16,-1-1-95 15,-1 0-22-15,2 0-2 16,0 0 40-16,0 0 48 15,2 0 18-15,10 2 13 16,20 4 5-16,51 16-29 16,-40-9-45-16,-3 5-13 15,-7 0-11-15,-2 4 1 0,-9 0 1 16,-6 2 3-16,-10-2 0 16,-9 3 7-16,-10 0 5 15,-17 5-8-15,-5 0 15 16,-14 1 5-16,0-7-5 15,-4-5 0-15,2-13 7 16,5-3-15-16,14-6-8 16,-1-8-18-16,10 2-17 15,6 1-63-15,4-7-40 16,4-6-98-16,8-3-221 0,2-13 18 16</inkml:trace>
  <inkml:trace contextRef="#ctx0" brushRef="#br0" timeOffset="66749.568">20519 11858 194 0,'1'-2'615'15,"1"-1"-289"-15,1 2-136 16,-3-1 113-16,1 1-335 16,5-1 28-16,18-4 59 15,9-3 41-15,61-16 36 0,-33 16-7 16,9-2-16-16,-7 2-44 16,-2 3-29-16,-16 1-55 15,-7 7-82-15,-19 1-75 16,-7-2-71-16,-4 4-192 15,-14-2-5-15</inkml:trace>
  <inkml:trace contextRef="#ctx0" brushRef="#br0" timeOffset="67316.2409">21557 11766 940 0,'6'7'261'0,"0"-1"-2"16,-7-3-253 0,1-3-82-16,-3 0-3 0,1 3 11 15,-1 0 76-15,-31 25 27 16,-56 48 42-16,44-45 25 16,4-6-5-16,11-1-10 15,21-12-20-15,34-5 32 16,26-8-4-16,39-4 2 15,10-4-5-15,26-3 4 16,-14 0-69-16,0 5-37 16,-36 0-76-16,-2-1-107 15,-27 5-51-15,-14-10-47 16,-18-2-135-16,-7-9 55 16</inkml:trace>
  <inkml:trace contextRef="#ctx0" brushRef="#br0" timeOffset="67513.5486">22138 11781 401 0,'-3'-3'188'0,"0"0"388"16,2 1-349-16,-4 1 127 16,-17 5-327-16,-6 11 33 15,-61 71 64-15,44-19 18 16,-6 27 8-16,6 1-25 15,2 12-113-15,9-9-480 16,0 1 88-16</inkml:trace>
  <inkml:trace contextRef="#ctx0" brushRef="#br0" timeOffset="69111.5829">20586 11787 32 0,'0'0'316'0,"0"0"80"0,0 0-195 15,0 0 42-15,0 0-212 16,0 0-20-16,0 0-8 15,0 0 10-15,0 0 6 16,-2 1 6-16,1 1-5 16,-1-1 0-16,-7 14-1 15,-3 4 3-15,-28 46-1 16,26-45 1-16,5-7-5 16,1-1 2-16,5-5-2 0,0-4 20 15,5-3 17-15,-4-1 21 16,2-1 1-16,0 1-13 15,0-1-23-15,0-1-19 16,0 0-22-16,6-16 1 16,-3 4 10-16,0 0 8 15,17-35-4-15,-19 41-9 16,-1 9-10-16,0 0-23 16,0-1-24-16,0-1-62 15,0 2-68-15,0 0-185 16,0 0-4-16</inkml:trace>
  <inkml:trace contextRef="#ctx0" brushRef="#br0" timeOffset="95702.6195">18065 2376 343 0,'81'53'144'15,"-65"-50"-5"-15,-2-4-64 16,-1 5-87-16,-3-1 33 15,-7 1 29-15,-6 4 25 16,3-8 11-16,-3 1 8 16,1 1-19-16,-7 2-18 0,-15 10-29 15,-49 40-12-15,54-45 52 16,1-7 33-16,5-7 2 16,3-2 23-16,7 1 15 15,7-12-64-15,5 3-43 16,9 4-5-16,2-1-18 15,4 1-7-15,-2 13 1 0,-2 1-4 16,-10 1-2-16,-4 7 5 16,-10 3 0-16,-8 9 11 15,-6-3 8-15,-6 7 4 16,-2-9 0-16,3-5 15 16,4-13-12-16,9-6-6 15,10-7-15-15,16-15-12 16,8-3-26-16,19-6 17 15,1 4 12-15,1 3 1 16,-13 16 2-16,-8 9 0 16,-15 15-1-16,-9 13-1 15,-11 11 10-15,-14 10 8 16,-7 1 3-16,-11-4-11 16,1-7-4-16,2-15-1 15,16-21 1-15,10-12 5 16,12-11 9-16,4-9 5 15,11 7 2-15,0 8-13 16,2 10-17-16,-2 18-1 0,-5 16-6 16,-14 12 0-16,-6 5 2 15,-1-1-35-15,-4-13-57 16,13-20-179-16,11-30-172 16,16-29-44-16</inkml:trace>
  <inkml:trace contextRef="#ctx0" brushRef="#br0" timeOffset="96962.3158">18832 1512 730 0,'102'-41'145'15,"-102"49"59"-15,6 7-207 16,-2 9-36-16,2 9 17 16,-6-1 15-16,-3 11 13 15,-1 0 10-15,1 13-12 16,-6 1-47-16,-3 11-157 16,5-7-10-16,-8-8-95 15</inkml:trace>
  <inkml:trace contextRef="#ctx0" brushRef="#br0" timeOffset="97180.5682">18762 1753 74 0,'14'2'727'0,"-5"4"-410"0,-7-15-50 16,6 12 42-16,4-2-390 15,8-1 20-15,4-3 57 16,12 2 11-16,-2-5-6 16,6-1-39-16,-12-7-55 15,7-5-220-15,-9 1 7 16</inkml:trace>
  <inkml:trace contextRef="#ctx0" brushRef="#br0" timeOffset="97599.5371">19011 2029 514 0,'5'-1'397'0,"6"-5"-102"15,4 0-307-15,15-12 319 16,8-13-298-16,10-11 22 16,-2 5 4-16,-3-7 8 0,-12 13 0 15,-9 7 3-15,-15 14-22 16,-8 4-35-16,-14 7-42 15,-18 20 31-15,-14 9 29 16,-9 21-20-16,2 7 34 16,3 6 34-16,21-8-43 15,14-2-59-15,8-23 21 0,14-8-16 16,11-6 0-16,15-20 0 16,18-12-82-16,23-13-187 15,1-6 44-15</inkml:trace>
  <inkml:trace contextRef="#ctx0" brushRef="#br0" timeOffset="97934.5852">19590 1782 666 0,'-6'17'205'16,"-3"3"11"-16,-11 3-176 15,6 1-34-15,-2-2-28 16,1-11 57-16,3-1 22 15,9-3 1-15,2-5 1 16,1-2-17-16,0-2-18 16,0 1-19-16,0 0 7 15,1-4 3-15,16-11 21 0,9-2 14 16,48-43 8-16,-54 45-9 16,0 6-5-16,-11 4-18 15,0 6-13-15,-4 0-13 16,-1 11-12-16,-5 4 0 15,-5 15 4-15,0 7 5 16,-5 13 4-16,0 1 11 16,-1-2-54-16,0-5-48 15,4-14-197-15,7-11-49 16,8-10-101-16</inkml:trace>
  <inkml:trace contextRef="#ctx0" brushRef="#br0" timeOffset="98274.5573">19885 1767 1134 0,'30'38'176'0,"-33"-44"114"0,3 2-341 16,0 2-26-16,0 2 21 16,-2 0 7-16,2 0 1 15,0 2 2-15,-1 17 10 16,-2 24 26-16,-6 52-10 15,-1-40-72-15,-2 1-120 16,1 6-31-16,-1-16-139 0</inkml:trace>
  <inkml:trace contextRef="#ctx0" brushRef="#br0" timeOffset="98498.7108">19812 2057 1120 0,'15'-78'252'16,"-9"78"75"-16,12 4-281 15,4 4-108-15,6-1 25 16,-1-1 44-16,0-6 5 16,-4-2 1-16,3-9-6 15,-4-6-36-15,1-9-35 16,1-4-165-16,1-7-110 15,-4 6-48-15</inkml:trace>
  <inkml:trace contextRef="#ctx0" brushRef="#br0" timeOffset="98827.922">20415 1476 1181 0,'3'-1'251'16,"-1"-3"53"-16,-4 4-342 15,1 0-54-15,1 0 7 16,0 0 15-16,-2 1 55 16,2 2 20-16,2 24 16 0,2 54 6 15,-5-38-1-15,-4 7 3 16,-2 1-8-16,-3 7 0 16,4-7-3-16,1-12 6 15,4-9-7-15,4-17 7 16,1-17-1-16,12-17 3 15,1 6-4-15,0-3-8 16,3 14-9-16,-8 22-4 16,-8 16-6-16,-8 23 7 15,-7 7 18-15,-2 12-62 16,1-11-74-16,-4-4-234 16,14-18-16-16</inkml:trace>
  <inkml:trace contextRef="#ctx0" brushRef="#br0" timeOffset="99402.5563">20888 1767 1072 0,'50'31'197'0,"-79"-16"124"16,-10 7-308-16,-11 17 4 15,-1 1 15-15,7-2 27 0,13-8 9 16,9-7-3-16,16-14-2 16,12-9-1-16,8-1-25 15,15 1 1-15,0 1-4 16,4 7-5-16,-8 6-15 16,-16 13 10-16,-17 4-13 15,-23 11 11-15,-16-2 1 16,-11-9 19-16,6-10-60 15,3-11-95-15,24-16-59 16,22-16-53-16,25-2-238 0,18-8 65 16</inkml:trace>
  <inkml:trace contextRef="#ctx0" brushRef="#br0" timeOffset="100052.6951">21067 2216 1183 0,'-30'169'227'0,"-10"-119"14"16,-10 6-452-16,-23 11-139 15,5-6-89-15</inkml:trace>
  <inkml:trace contextRef="#ctx0" brushRef="#br0" timeOffset="100909.5187">21880 1450 540 0,'-3'-3'521'0,"0"0"-520"15,0 0 176-15,2 0-216 16,1 0-203-16,-3 1 253 0,1 1 252 16,1 1-224-16,-1 1 5 15,2 14-11-15,5 31 3 16,8 48-2-16,-11-35 4 15,-1 2-2-15,-1 4-2 16,2-10-6-16,-1-8-7 16,4-16-10-16,12-22-10 15,7-19 2-15,18-23 0 16,6-5 1-16,6-3 12 16,-10 7 11-16,-2 15-7 15,-16 15-5-15,-11 16 0 16,-9 16-9-16,-10 30 0 15,-10 11 14-15,-6 17 11 16,-6-4-93-16,7-4-151 16,7-28-136-16,8-15-110 15</inkml:trace>
  <inkml:trace contextRef="#ctx0" brushRef="#br0" timeOffset="101325.4372">22495 1946 1014 0,'31'-4'129'0,"-41"4"156"15,-1 4-291-15,-6-2 8 16,3 9 25-16,-2 1 30 16,-3 5-26-16,1 11-10 15,3-2-14-15,-3 4-1 16,14 3-9-16,-2 2-15 16,4-7-14-16,5-1-1 15,5-9 6-15,-2-14 22 16,4-13 15-16,8-11-1 15,3-6 4-15,2-2 4 16,-5 8-11-16,3 6-7 16,-9 13 7-16,-8 13-3 15,-1 10-6-15,-1 12-52 16,-4 0-44-16,11 0-202 16,-6-7 10-16</inkml:trace>
  <inkml:trace contextRef="#ctx0" brushRef="#br0" timeOffset="101579.4919">22693 2143 989 0,'94'-32'139'0,"-108"52"130"15,1 5-297-15,0 1 10 16,1-4 24-16,7-7 6 15,10-12 18-15,14-14 21 16,6-5 9-16,15-11 6 16,3 7 0-16,2 0-24 15,-8 17-29-15,-5 8-37 16,-17 13-46-16,-6 5-273 16,-15 2 55-16</inkml:trace>
  <inkml:trace contextRef="#ctx0" brushRef="#br0" timeOffset="101958.1898">23206 2137 903 0,'7'-6'245'0,"-36"26"42"16,-11 15-197-16,3 8-97 15,-8 7 35-15,16 1 29 16,-4-1 17-16,17-10-23 16,19-7 2-16,17-12-7 15,10-20 9-15,7-19-11 0,12-25 3 16,-9-20-17-16,15-29-18 16,-6-2-23-16,-1-17-4 15,-10 15 2-15,-7 9 6 16,-15 26 1-16,-10 10 21 15,-6 29 17-15,0 6-56 16,-3 17-54-16,-3 16 55 16,-1 6-11-16,-5 29-11 15,1 16 54-15,-1 15 52 16,2-3-82-16,7 12-206 16,8-22-149-16,3-6-47 15</inkml:trace>
  <inkml:trace contextRef="#ctx0" brushRef="#br0" timeOffset="102244.0136">23384 2394 732 0,'31'81'279'0,"-28"-87"2"16,13-7-83-16,0-7-166 0,9-8 45 16,2-6 73-16,10-6 20 15,-1 2-16-15,-2-4 0 16,0 11-72-16,-8 6-75 16,-6 12-43-16,-8-2-124 15,-5 7-122-15,-3 2-52 16,-1 4-100-16,-3 3-70 15</inkml:trace>
  <inkml:trace contextRef="#ctx0" brushRef="#br0" timeOffset="102687.6058">23828 2266 1355 0,'-28'96'204'0,"23"-97"139"16,17-1-403-16,0 2-6 15,18-1 51-15,-1-12 61 16,13-2 27-16,-4-7 23 16,2-7-21-16,-10 4-47 0,-6-1-22 15,-13-1-24-15,-5 3-43 16,-9 9 0-16,-11 4 0 16,-10 8 1-16,-19 13 10 15,-7 12 24-15,-7 12 15 16,8 3 15-16,8 14 2 15,20-5-8-15,8 1 7 16,8-6-13-16,8 2-56 16,-1-19-8-16,5-8-6 15,7-11-83-15,23-11-181 16,7-12 84-16</inkml:trace>
  <inkml:trace contextRef="#ctx0" brushRef="#br0" timeOffset="103081.0907">24358 2247 463 0,'-25'16'383'16,"-18"5"-118"-16,-22 6-257 16,-9 13 317-16,13 1-273 15,6 8 25-15,17-5 18 16,17-1-22-16,15-9-16 15,20-10 7-15,15-16 1 0,20-10 7 16,7-23 9-16,24-8-26 16,0-10-29-16,5-23-23 15,-16-13-13-15,-2-10-12 16,-24-10 1-16,-8-17-36 16,-12 25 9-16,-6 5 6 15,-2 19 4-15,-6 17 10 16,-4 30 40-16,-2 7-25 15,-2 17-1-15,-10 16-4 16,-1 3-6-16,-1 25 0 16,1 13 26-16,0 7-1 15,7-3-12-15,3 9-14 16,0-18-67-16,3-5-67 16,3-14-206-16,3-5-8 15</inkml:trace>
  <inkml:trace contextRef="#ctx0" brushRef="#br0" timeOffset="103396.1683">24939 1733 764 0,'6'12'717'0,"-3"-4"-365"16,-3-12-86-16,-3 13-278 16,1-9-283-16,1 1 308 15,-2 14 21-15,-7 28 9 16,-14 56-7-16,5-30-3 16,4-6-14-16,1 17-7 15,0-12-15-15,8 2-42 16,0-11-33-16,0-4-35 15,3-19-24-15,1-7-156 16,-8-11-58-16,4-3-12 16</inkml:trace>
  <inkml:trace contextRef="#ctx0" brushRef="#br0" timeOffset="103637.7852">24693 2254 1134 0,'3'6'183'0,"4"-9"132"16,7 2-329-16,6-5 8 16,3-8 43-16,3 0 16 15,10-4 8-15,-4 0-14 0,5-6-39 16,-7 4-76-16,3-7-197 15,-10 5-111-15,-2-12-77 16</inkml:trace>
  <inkml:trace contextRef="#ctx0" brushRef="#br0" timeOffset="104070.5654">25331 1577 886 0,'-4'5'296'0,"-2"1"-30"16,8-2-224-16,-2-4-137 15,0 0 17-15,0 1 59 16,0 1 51-16,0 2 76 16,0 10-31-16,-2 5-13 15,-1 2-12-15,-10 48-2 0,5-39-17 16,-5 14-2-16,-6 8 29 15,-2 18-11-15,5-5-6 16,-4 8-3-16,4-17-19 16,12-12-15-16,-1-18 11 15,-2-7 2-15,11-16 21 16,4-9 11-16,2-4-2 16,5-4-3-16,4 2-14 15,0 6-19-15,2 9-9 16,-2 9 1-16,1 9-1 0,-3 7 8 15,-2 0-4-15,0-1-25 16,-5-5-26-16,1-4-78 16,-8-11-26-16,1-4-144 15,-2 2-32-15,-2-5-69 16,0 0 60-16,0 0-55 16</inkml:trace>
  <inkml:trace contextRef="#ctx0" brushRef="#br0" timeOffset="104276.6698">25511 2342 1315 0,'91'60'241'0,"-95"-42"129"16,-8-2-365-16,-17 16-61 15,-8 3 38-15,-18 14 17 16,-9-3 16-16,-7 4 2 0,13-8-26 15,5-4-86-15,20-17-98 16,11-5-191-16,15-17-54 16</inkml:trace>
  <inkml:trace contextRef="#ctx0" brushRef="#br0" timeOffset="105907.4873">25585 2097 550 0,'-2'2'132'0,"1"-1"59"15,-1 1-139-15,1-1-3 16,1 1 40-16,-2-1 18 15,2 1 5-15,-3-1-18 16,0 1-18-16,-31 2-40 16,-50 58-19-16,33-40-19 15,9 5 2-15,10-3-5 16,10-8-18-16,18-1-6 16,19-8 10-16,19-7 24 15,3 2 15-15,13-2 35 16,-7 4 7-16,-4 4-28 15,-19 6-28-15,-20 7-14 16,-23 4-58-16,-23-1-260 0,-8-8 9 16,1-4-117-16</inkml:trace>
  <inkml:trace contextRef="#ctx0" brushRef="#br0" timeOffset="106608.823">26182 1810 537 0,'57'-22'343'16,"-55"44"-67"-16,1 19-29 15,-3 10-290-15,1 12 30 16,-5-2 2-16,-4 10 3 16,-2-10 11-16,-3 10 1 15,-7-3-82-15,0-7-189 16,-2-15 30-16</inkml:trace>
  <inkml:trace contextRef="#ctx0" brushRef="#br0" timeOffset="106808.5158">26031 2305 1145 0,'-38'-49'157'0,"56"38"154"16,9 1-320-16,4-3-37 15,8 1 59-15,8-2 4 16,0-2-8-16,7-5-65 16,2-1-53-16,-1-9-58 15,-15-1-156-15,-2-7-16 16</inkml:trace>
  <inkml:trace contextRef="#ctx0" brushRef="#br0" timeOffset="107146.5932">26761 1586 1229 0,'0'12'136'16,"0"-11"105"-16,0 11-317 16,0 9-60-16,-3 4 60 15,-5 3 56-15,-6 12 73 16,-4 5 2-16,-10 21 25 0,-5 9 26 15,3 12-63-15,2-4-22 16,5-9-22-16,12-28-24 16,8-18-24-16,3-22 45 15,12-16 5-15,4-5-2 16,10-3-5-16,-4 6-7 16,4 8-4-16,-8 14-18 15,-10 17 8-15,-14 11 14 16,-9 20 19-16,-10 0 15 15,-2 7 11-15,3-12-47 0,10-7-284 16,9-18 66-16</inkml:trace>
  <inkml:trace contextRef="#ctx0" brushRef="#br0" timeOffset="107511.1942">26978 2276 914 0,'3'11'51'0,"-8"2"152"16,-1 2-283-16,-6 3 36 15,-3 0 67-15,-6 5 33 16,0-3 17-16,-7 6 13 0,8 1-7 15,6 4-23-15,7-10-28 16,11-2-8-16,19-6-10 16,12-10-4-16,5-9 17 15,19-6 15-15,-4-5 3 16,1-16 2-16,-17 2 13 16,-8-3-7-16,-22 4-20 0,-18 4-38 15,-16 8-28 1,-11 2-53-16,-5 8-19 0,-4-1-185 15,13 3-34-15,10-3-40 16</inkml:trace>
  <inkml:trace contextRef="#ctx0" brushRef="#br0" timeOffset="107821.5361">27248 2248 524 0,'0'5'553'16,"2"-5"-330"-16,1 7-13 16,-5-7-267-16,2 2-238 15,-1 10 351-15,-5 17-1 16,-14 42-9-16,13-35 5 16,-2-15-29-16,11-2-2 15,2-10-4-15,6-2 2 0,5-11 9 16,4-7 15-16,-1 4-7 15,1-2-8-15,-5-4-9 16,-4 8-31-16,-4 8-8 16,-6 9-2-16,-4 12-5 15,-4 5-4-15,-5-3-108 16,6 2-160-16,5-8 3 16</inkml:trace>
  <inkml:trace contextRef="#ctx0" brushRef="#br0" timeOffset="108082.5695">27524 2294 1484 0,'-21'28'-90'0,"-3"-4"341"15,9-6-444-15,6 3-7 16,12-14 212-16,14 3 59 15,5-8 18-15,11 8 18 16,-5-7-2-16,-2 9-40 16,-12-3-55-16,-13 9-20 15,-20 0-17-15,-12-1 13 16,-6-3-53-16,-9 0-66 16,12-2-196-16,6-6-33 0</inkml:trace>
  <inkml:trace contextRef="#ctx0" brushRef="#br0" timeOffset="108499.5585">27879 2248 843 0,'27'43'311'0,"-47"-26"4"16,0 0-166-16,-16 10-175 16,-2 0 11-16,-8 10 32 15,4-2 8-15,7-2-4 16,15-8-15-16,12-3-39 15,14-14-60-15,17-8 17 16,11-8-3-16,9-15 7 16,2-1-17-16,-1-9 47 15,-11 8-19-15,-11-5 19 0,-7 19 17 16,-9 5 58-16,-3 15-4 16,-3 11-4-16,-2 8-23 15,-4-2-100-15,3-4-85 16,-1 0-47-16,4-13-102 15</inkml:trace>
  <inkml:trace contextRef="#ctx0" brushRef="#br0" timeOffset="108740.5438">28006 2410 1013 0,'45'-30'171'0,"-48"46"112"15,3-4-271-15,3 2-60 16,-2-5 46-16,11-2 24 16,9-10 12-16,13-9 10 15,6-3 13-15,7-2 10 16,-2-1-19-16,-7 12-25 16,-12 9-20-16,-10 16-39 15,-10 2-40-15,-9 8-130 16,-5-11-134-16,-1 6-15 15</inkml:trace>
  <inkml:trace contextRef="#ctx0" brushRef="#br0" timeOffset="109128.5198">28594 2380 510 0,'27'3'0'0,"-55"9"421"15,-13 9-393-15,-7 8 326 16,-10 11-272-16,4 5 310 0,12 1-320 16,17-5-9-1,13-8-43-15,21-15-9 16,19-18 30-16,17-15 8 0,11-16-8 16,2-14 17-16,-2-18-24 15,-13-6-37-15,-3-11-9 16,-14 3 2-16,0-6 1 15,-7 14-2-15,-6 2-3 16,-5 21-3-16,-5 12 1 16,-5 21-7-16,1 16-6 15,-4 16-8-15,-2 17-9 16,-2 6 28-16,1 19 14 16,4 0 13-16,4 3 10 15,4-10-7-15,5 0-43 16,2-17-121-16,1-5-245 15,2-11-1-15,6 1-181 16</inkml:trace>
  <inkml:trace contextRef="#ctx0" brushRef="#br0" timeOffset="109428.5611">29094 2081 657 0,'9'4'446'16,"-8"2"-105"-16,-10 11-10 15,0 6-366-15,-6 10 18 16,2 1 16-16,1 9 12 15,2 0-1-15,-2 6 5 16,5-3 2-16,-2 3-20 16,1-5-26-16,1 2-252 15,1-9-78-15,-1-6-82 16</inkml:trace>
  <inkml:trace contextRef="#ctx0" brushRef="#br0" timeOffset="109648.7297">28885 2385 1545 0,'3'13'135'16,"4"0"234"-16,8-8-467 16,10 1 2-16,3-5 88 15,17-1 29-15,-4-13 8 16,8-6-15-16,-9-5-44 15,2-6-127-15,-14-2-139 0,-6-2-101 16,-15 1-112-16</inkml:trace>
  <inkml:trace contextRef="#ctx0" brushRef="#br0" timeOffset="110022.7611">29394 1826 1233 0,'-6'-9'255'0,"0"-4"82"16,6 14-343-16,2-1-72 16,-4 2 27-16,1-2 14 15,0 0 36-15,-1 1 10 16,1 1 6-16,-2 27-1 16,-3 50-5-16,-2-32-1 15,1 1 5-15,1 10 21 16,-1-4 8-16,2 12 6 15,2-16 4-15,5 3-7 16,1-17-24-16,1-15 8 0,3-18 1 16,13-11 5-16,-3-10 3 15,10-4-1-15,-2 4-17 16,0 8-10-16,-7 14-26 16,-9 16-4-16,-7 11 5 15,-11 15 6-15,-6-2 6 16,-4-1-64-16,2-10-48 15,6-4-119-15,9-21-48 16,14-7-145-16,3-11-7 0</inkml:trace>
  <inkml:trace contextRef="#ctx0" brushRef="#br0" timeOffset="110281.4058">29702 2282 667 0,'-37'23'-54'0,"-4"2"668"15,13-1-385-15,6-4 130 16,13-9-364-16,16-5 44 16,12-1 20-16,4-2 21 15,2 6-4-15,-3 6-19 16,-13 0-55-16,-21 13-6 15,-16 9-23-15,-20-3-42 16,-3-1-19-16,-7-2-220 0,18-15-110 16,9-19-67-16</inkml:trace>
  <inkml:trace contextRef="#ctx0" brushRef="#br0" timeOffset="110624.4291">29803 2622 1393 0,'65'139'265'0,"-97"-99"139"15,-14 6-440-15,-10 9-109 0,-4-15-113 16,0-11-152-16,17-21-97 15</inkml:trace>
  <inkml:trace contextRef="#ctx0" brushRef="#br0" timeOffset="111463.2262">30325 2119 643 0,'-5'45'243'16,"1"-47"3"-16,1 8-128 15,-8 0-136-15,1 3 10 16,-2 6 10-16,-1 1 4 16,-2 9 2-16,3 1 0 15,-1 11-1-15,-2 0-4 16,-1 13-16-16,-2-10-14 16,0 9-224-16,0-11 56 0</inkml:trace>
  <inkml:trace contextRef="#ctx0" brushRef="#br0" timeOffset="111735.1135">30034 2518 378 0,'-3'0'255'0,"2"-2"-47"16,1 1-1-16,0-2-206 15,0 0 17-15,12-6 75 16,17-9-17-16,47-19 3 0,-42 31-6 16,7-2-33-16,7-4-54 15,1-3-232-15,-6 0-48 16,0-4-83-16</inkml:trace>
  <inkml:trace contextRef="#ctx0" brushRef="#br0" timeOffset="112119.0584">30519 2382 1049 0,'94'83'214'16,"-80"-88"113"-16,9 1-306 16,-2-10 25-16,3 7 2 15,-6-9-10-15,-1-4 5 16,-5 3-26-16,-6 0-12 15,-9-5-40-15,-7 9-23 16,-5 4-12-16,-7 7 7 16,0 10 9-16,-7 14 44 15,7 9 26-15,-6 6 8 16,6 2 0-16,3-1-6 0,5-8-15 16,2 1-28-16,12-10-26 15,5-5-38-15,5-9-34 16,9-5-194-16,2-9 37 15</inkml:trace>
  <inkml:trace contextRef="#ctx0" brushRef="#br0" timeOffset="112408.9524">30767 2481 439 0,'33'12'405'16,"-42"1"-113"-16,-1-4-270 15,2-2 258-15,8 1-252 16,8-16 14-16,14-5 21 16,8-3 10-16,17-8 17 15,9-3-23-15,8 8 2 16,-8 6-21-16,2 7-5 16,-19 13-10-16,-16 7-32 15,-14 5-36-15,-12 8 6 16,-9-5-10-16,-3 1-48 15,2-3-10-15,1-8-46 16,8-11-55-16,8-1-39 16,7 6-79-16,-11-6 4 15</inkml:trace>
  <inkml:trace contextRef="#ctx0" brushRef="#br0" timeOffset="112824.0059">31474 2041 173 0,'-3'-6'436'16,"-1"0"-174"-16,2 6-107 16,1 0 106-16,-1 0-240 15,1 0-5-15,-1 2 13 16,-4 18 12-16,-3 19 12 15,-6 48-4-15,11-35-1 16,0 0-16-16,-1 1-7 16,1-8-10-16,2-2-34 15,-5-8-33-15,1-8-100 0,1-9-134 16,1-9-42-16,-5-6-99 16</inkml:trace>
  <inkml:trace contextRef="#ctx0" brushRef="#br0" timeOffset="113037.8806">31335 2367 351 0,'4'-65'422'0,"2"71"-165"16,-10-5-231-16,11 5 228 15,-7-6-274-15,0 0 28 16,0 0 31-16,2 0 31 15,-1 0-16-15,24 0-54 16,45-13-47-16,-47-8-124 16,3-1-137-16,-1-5-25 15</inkml:trace>
  <inkml:trace contextRef="#ctx0" brushRef="#br0" timeOffset="113411.9271">31921 1699 188 0,'21'6'335'15,"-3"-3"-130"-15,-8 2-112 16,-1 1 121-16,-5 3-193 16,-5 6 35-16,-6 9 30 15,-10 10 28-15,0 12-29 16,-13 21-5-16,0-4-26 15,-8 11-20-15,4-6-28 16,1-5 27-16,9-20-7 0,10-9-1 16,12-18-2-16,5-7 15 15,6-11 0-15,4 2-1 16,2-1-4-16,-3 5-11 16,0 7-16-16,-6 11 2 15,-5 8 2-15,-7 7 3 16,-3 0 6-16,-4-8-33 15,3-4-43-15,2-10-94 16,2-9-77-16,3-4-75 16,11 4-54-16,-8-8-35 15</inkml:trace>
  <inkml:trace contextRef="#ctx0" brushRef="#br0" timeOffset="113847.8033">31896 2388 868 0,'49'53'140'0,"-45"-52"99"16,-1 2-238-16,3 2-14 15,-6-5 51-15,0 0 56 16,2 0 27-16,-1-2 19 16,2 1-16-16,8-2-13 15,-4 0-48-15,2-3-19 16,-3 2-24-16,-2 1-4 15,-1-2-4-15,2-4-13 16,-2 2-7-16,1-1-16 16,-4 5-4-16,0 1-7 15,0-1 9-15,0 0-9 16,0 0-7-16,-3 1-58 16,2 1-29-16,1-1-143 15,0 1-89-15,1-2-24 16</inkml:trace>
  <inkml:trace contextRef="#ctx0" brushRef="#br0" timeOffset="114201.6177">32222 2284 276 0,'-13'31'199'15,"-30"40"-32"-15,25-41 5 16,8-4-129-16,-2-6 38 16,6-13 22-16,4 0 5 15,4-7 28-15,-2-1-2 16,1 0-40-16,11-4-26 16,22-8-19-16,52-26-43 15,-44 16-11-15,-1 2 8 16,-11 4 12-16,-5 9 0 15,-7 8 0-15,-8 16-4 16,-9 0-6-16,-4 11-3 16,-2-5 2-16,0-1-65 15,1-8-18-15,1-4-20 16,4-9-79-16,8-7-165 16,0-2 74-16</inkml:trace>
  <inkml:trace contextRef="#ctx0" brushRef="#br0" timeOffset="114521.5728">32782 2248 587 0,'-14'21'377'0,"3"-6"-84"15,-6 9-5-15,3 2-339 0,-9 4 36 16,1-8 32-16,6 2 42 15,1-14 43-15,9-2 42 16,11-5-73-16,6-2 1 16,1-4-34-16,7 2-48 15,-5-2-42-15,-4 7 55 16,-2 6-8-16,-11 7-10 16,-12 8 5-16,-21 5 3 15,-4-7-22-15,-16-5-51 16,3-6-31-16,4-8-54 15,19-8 4-15,9-5-64 16,14 2-72-16,14 2 48 16</inkml:trace>
  <inkml:trace contextRef="#ctx0" brushRef="#br0" timeOffset="114875.8544">32811 2398 517 0,'40'49'202'0,"-44"-46"29"16,0 3-124-16,-4-2-46 0,7-4 12 15,-1 0-29-15,1 0 20 16,-2 2 6-16,0-1 5 15,0 1-16-15,-5 1-34 16,5 0-15-16,0-2-4 16,2 1-1-16,0-1 8 15,1 0 22-15,4-1-13 16,18 0-4-16,-3-2-13 16,36-15-20-16,-49 17-16 15,-10 6-13-15,-5 6-79 16,-2 9-108-16,0 2-83 15,-3-5-65-15</inkml:trace>
  <inkml:trace contextRef="#ctx0" brushRef="#br0" timeOffset="115159.9221">32843 2567 819 0,'-2'1'295'16,"1"1"7"-16,1-1-206 15,1-1-50-15,1 0-52 16,23-3 71-16,46-20-5 16,-37 5-5-16,-3 3-11 15,-3 3-9-15,-7 6-10 16,-8 5-18-16,-7 1-10 0,-4 6-24 16,-10 9-24-16,-13 1 21 15,-1 3 4-15,-6 8-37 16,4 2-23-16,5-9 3 15,13-8-41-15,6-4-49 16,11-8-28-16,6-8-54 16,7-3-20-16</inkml:trace>
  <inkml:trace contextRef="#ctx0" brushRef="#br0" timeOffset="115495.4618">33121 2591 1371 0,'65'23'253'0,"-78"7"150"16,0 1-427-16,2 2-7 15,7-14 20-15,10-13 54 16,13-11 54-16,12-20-42 0,9-13 15 16,4-16-31-16,-4-2-69 15,-1-11-73-15,-14 15 54 16,-7-1 12-16,-6 13 16 15,-2 3 15-15,-5 16 19 16,-4 7-34-16,1 11-13 16,-5 9-10-16,3 10-8 15,-8 5 20-15,7 4 33 0,-4 7 11 16,1 4 9-16,-5 1 10 16,10-2-24-16,-7 4-5 15,2-8-128-15,-2-1-151 16,5-7-109-16,-1-8-139 15</inkml:trace>
  <inkml:trace contextRef="#ctx0" brushRef="#br0" timeOffset="115810.2126">33426 2531 242 0,'13'-47'203'0,"-15"51"-24"15,2-5-40-15,-5 2-11 0,4-1-55 16,-1 0 17-16,1 2-15 16,-1 1-2-16,1 19-4 15,-1 2 11-15,-2 50-17 16,1-37-10-16,3-3-17 15,0 3-21-15,0-4-23 16,-3-4-20-16,4-13-21 0,-4-5-58 16,-3-2-66-16,3-5-68 15,0-8-35-15,2 2-64 16</inkml:trace>
  <inkml:trace contextRef="#ctx0" brushRef="#br0" timeOffset="116120.1674">33232 2783 935 0,'0'0'183'0,"2"0"101"16,9 0-274-16,10-4-9 15,-6-1 13-15,44-29 38 16,-51 22 17-16,6 1 15 16,-6-1 0-16,4 0-2 15,-2 6-47-15,8-4-30 0,-3 2-20 16,7-5 0-16,0 4-1 16,0-6-13-16,-2 0 4 15,-4-3-63-15,-3 7-62 16,1-6-206-16,-1 1-1 15</inkml:trace>
  <inkml:trace contextRef="#ctx0" brushRef="#br0" timeOffset="116507.4049">33676 2364 1018 0,'5'9'149'0,"-2"-3"132"15,0 0-304-15,-5-6 6 16,2 0 34-16,0 1 20 16,-1 2 8-16,-1 7 10 15,-1 1-4-15,-2 5 1 16,-3 0-17-16,-27 53-7 16,21-41-8-16,-2 3-2 15,4-3-8-15,0-6 2 16,5-5 0-16,1-6 1 15,9-3 19-15,-3-7 19 16,3 1-4-16,-3-4-7 16,0 1-12-16,0 1-19 0,0 0-16 15,0 1 13-15,0 5 7 16,-6 27 10-16,-24 47-2 16,10-45-33-16,8-12-36 15,-2-3-33-15,11-11-32 16,-1-6-53-16,7-6-60 15,-3 2-141-15,0-1 0 16</inkml:trace>
  <inkml:trace contextRef="#ctx0" brushRef="#br0" timeOffset="116793.5902">33511 2837 1066 0,'0'1'185'0,"0"0"127"16,-2 1-327-16,1 5 17 15,-5 5 20-15,-2 0 8 16,4-6 1-16,-1 0 7 16,2-5 3-16,2 1-6 15,-3-1-7-15,2 1 2 16,1-1-8-16,-1 1-3 16,1-1-6-16,-1 1-4 15,1-1-8-15,-1 1 0 16,1-1-3-16,-1 1-2 15,1-1-2-15,-1 1-17 0,2-1-18 16,-3 1-75-16,2-2-40 16,-1 0-212-16,2 0-1 15</inkml:trace>
  <inkml:trace contextRef="#ctx0" brushRef="#br0" timeOffset="117048.3135">33502 2882 823 0,'0'0'263'0,"0"2"73"0,0 8-238 16,-6 7 12-16,-3-1-10 16,-30 42-43-16,26-45 13 15,7-4 4-15,2-8 24 16,5 1 20-16,-1-2-41 16,0-2-52-16,2 1 18 15,-1-1-30-15,9 2-33 16,-1 0 24-16,-7 2 1 15,-1-1-45-15,-1 8-61 16,-1 5-45-16,-5-6-42 16,-7 0-246-16,-16 4 10 15,-39-5-77-15</inkml:trace>
  <inkml:trace contextRef="#ctx0" brushRef="#br0" timeOffset="138387.629">16963 1545 371 0,'-17'3'203'0,"7"-2"-61"15,4 2-37-15,-6 15-153 16,-4 7-2-16,-14 18 28 16,-11 10 22-16,-14 35 32 15,-1 7 24-15,-8 25 37 16,23-3 16-16,14 11 5 15,25-33-30-15,26-12-9 16,28-35-23-16,28-26 16 0,9-37 27 16,38-34 2-16,-1-29 3 15,15-45 2-15,-21-6-21 16,-21-3-20-16,-40 24 25 16,-31 4 16-16,-39 34-16 15,-31 10-10-15,-11 17-63 16,-30 16-81-16,-2 26-36 15,-12 18-5-15,12 13-366 16,-1-9 169-16</inkml:trace>
  <inkml:trace contextRef="#ctx0" brushRef="#br0" timeOffset="196050.6439">5908 9318 275 0,'43'30'263'0,"-47"-26"-43"0,4-1-37 16,-6-3-76-16,6-1-36 16,-1-1-28-16,-1 1 2 15,1-1 42-15,-1 1 18 16,1-1 35-16,-1-1 29 16,1 1-25-16,-1-1-58 15,1 0 1-15,-1 0-34 0,-2 0-20 16,1 0 19-1,-5-2 23-15,-8 1-19 0,-6-1 0 16,-52-6-21-16,37 15-7 16,-9-7-12-16,-4 6-5 15,2-2-6-15,-4 2 1 16,6-3-1-16,2 6 2 16,4-3 0-16,-4 3-1 15,11 2-2-15,3 2 0 16,15-3-2-16,4 4-1 15,6-2-1-15,-1 1-1 16,5-1-2-16,-5 7-3 16,3 2 2-16,6 12 1 15,-9 2 2-15,2 17 0 16,1 3 2-16,-2 16 0 16,-10 2 0-16,3 28 0 15,-5 2 3-15,-13 26 2 16,2 6-4-16,0 6 0 0,1-23 0 15,9 5-2-15,11-26-4 16,4-10 4-16,0-23-2 16,10-3 3-16,1-24 0 15,-2-10 1-15,-3-16-4 16,1 1-4-16,-5-7-1 16,4-2-6-16,-3-2-4 15,0 1 11-15,1-1 10 0,39-10 3 16,59-19 5-1,-5 15 8-15,0 1-7 0,18 2-8 16,-7 8-13-16,-8 4-9 16,-34 5-190-16,-10-4-294 15,-29-4 29-15</inkml:trace>
  <inkml:trace contextRef="#ctx0" brushRef="#br0" timeOffset="197564.2835">5943 11015 725 0,'34'72'458'15,"-39"-70"-243"-15,-5 1-28 16,5-2-138-16,4-1-138 15,-1-1 109-15,-1 1 129 16,0 0-103-16,2 0 25 16,-3 0 13-16,1 0 23 15,0 0-13-15,-8 0-9 16,-4 0-26-16,-8 0-16 16,-47 0-26-16,33-2-8 15,-6-1-7-15,-9 3 2 16,3 0 5-16,-8 2 13 15,2 1 1-15,-13 1 3 16,11 4 0-16,-5 5-6 16,10-4-13-16,-2 9-1 15,11-7-3-15,-2 0 5 16,11-7 7-16,6 2 14 0,9-4 5 16,5-1 8-16,11 1-9 15,2 2-12-15,1 2-15 16,0-6-9-16,0 1-7 15,0 22 2-15,6 15 6 16,13 56 3-16,-7-46 3 16,1 19 0-16,4 6 2 15,-6 17 1-15,-5 2-1 0,-3 29 1 16,-7-7 0-16,-9 21-2 16,1-13-3-16,-2 8 2 15,4-28 0-15,7-8-1 16,9-34-1-16,0-8 2 15,9-22 3-15,11-8 5 16,5-10 8-16,20-8 6 16,8-5-10-16,18 2-93 15,-1-1-95-15,7 5-389 16,-23-1 3-16</inkml:trace>
  <inkml:trace contextRef="#ctx0" brushRef="#br0" timeOffset="229170.3804">9502 14999 176 0,'-13'0'0'0,"-5"-5"197"15,3-2-171-15,0 5 111 16,5-4-123-16,-5 6 182 15,5-3-106-15,-2 3 54 16,-2-4 21-16,-2 2 28 16,4-2-32-16,5 2-11 15,-2 0-48-15,5 0-21 16,2 1-39-16,2 1-16 16,0-2-16-16,0 1 10 15,2 1 6-15,6-6 16 16,38-15 6-16,65-24 7 15,-41 23-14-15,4 3-12 16,-13 10-20-16,-12 8-15 16,-18 12-12-16,-16 21-21 15,-23 12-7-15,-29 30-1 16,-22 15 10-16,-27 31 8 0,0 0 23 16,0 15 24-16,20-28 17 15,20-13 26-15,28-36-1 16,22-16 5-16,27-29-3 15,49-7-3-15,24-8-24 16,32-7-52-16,-1-4-85 16,18-6-88-16,-38-14-292 15,-20-17-11-15</inkml:trace>
  <inkml:trace contextRef="#ctx0" brushRef="#br0" timeOffset="229679.662">10679 15024 1225 0,'6'6'264'16,"-9"-6"93"-16,2 9-373 15,-1-9-19-15,1 1 1 16,1 9 2-16,0 29 44 15,1 47 26-15,-4-30 13 16,-1 3 1-16,-12 18-17 16,1 2-70-16,-4 13-212 15,1-20-146-15,-3-9-72 16</inkml:trace>
  <inkml:trace contextRef="#ctx0" brushRef="#br0" timeOffset="230123.1692">10340 15344 781 0,'-1'-3'485'0,"-1"0"-22"16,2 1-231-16,-3-1-219 15,2 2-55-15,-1 1-55 16,1 0-56-16,1 0 85 16,0 0 107-16,0 0 61 15,1 0 61-15,1 0 61 16,11 1-13-16,37-1-112 16,73-13 14-16,-38-9-44 15,8 1-61-15,8 5-80 16,-31 1-66-16,-2 8-406 15,-21 7-25-15</inkml:trace>
  <inkml:trace contextRef="#ctx0" brushRef="#br0" timeOffset="230636.7883">11421 15099 1293 0,'-23'21'268'16,"6"0"126"-16,-3 1-382 15,5-6 0-15,9 1 18 16,15-8 20-16,10-2 44 0,14-6 14 15,22 5 7-15,5 2-20 16,2 5-24-16,-11 6-47 16,-10 17-24-16,-32 1-24 15,-27 18 5-15,-23 3 13 16,-20 7 12-16,-4-5 12 16,1-5 9-16,15-15-11 15,7-19-30-15,13-17-30 16,4-11-54-16,9-3-37 15,4-18-194-15,8-4-165 0,1-15-20 16</inkml:trace>
  <inkml:trace contextRef="#ctx0" brushRef="#br0" timeOffset="230966.6692">11416 14886 1263 0,'1'1'361'0,"1"1"85"0,0-1-362 16,9 4-10-16,21 7-25 16,66 7 4-16,-19-25-9 15,32 0 0-15,7-4-61 16,2-4-60-16,-9 4-61 16,0 1-46-16,-32 2-311 15,-14-2 86-15</inkml:trace>
  <inkml:trace contextRef="#ctx0" brushRef="#br0" timeOffset="231791.2484">9346 16154 1114 0,'-1'-3'319'0,"-4"-1"82"15,1-1-321-15,1 4-20 0,2-1-34 16,-1 2-1-16,1-3-4 15,-1 2 6-15,1-1 15 16,-1 1 0-16,1-1-6 16,-1 1-9-16,2-2-4 15,30-10-3-15,102-20 8 16,5 17 18-16,20-2 9 16,83 0 11-16,-6 5-10 0,57 0-3 15,-16 2-18-15,35 4-9 16,-54 1-15-16,18-2-1 15,-67 4-5-15,1 0-19 16,-51 1-17-16,-14 4-196 16,-43 2-305-16,-23 2 20 15</inkml:trace>
  <inkml:trace contextRef="#ctx0" brushRef="#br0" timeOffset="233092.6093">10300 16366 829 0,'-72'82'313'16,"70"-81"23"-16,-1-2-214 15,9 5-104-15,-6-4-20 16,0 0-22-16,3 0 15 16,36-2 18-16,55-9 42 15,-34-1 18-15,17 1 18 16,-2 3-12-16,2 0 8 15,-10 1-18-15,4 5-2 16,-15 2-15-16,1 11-1 16,-17 6-11-16,-11 26-5 15,-29 23 26-15,-32 49 37 16,-16 17 15-16,-14 29 14 0,-3-8-9 16,-2 13-154-16,17-45-499 15,-8-46 90-15</inkml:trace>
  <inkml:trace contextRef="#ctx0" brushRef="#br0" timeOffset="333608.3085">22461 15970 506 0,'-9'0'375'0,"3"2"-90"16,2-1-303-16,2-1 313 16,2 0-281-16,0 0 34 0,-1 0 32 15,1 0 4-15,0 0-8 16,0-1-14-16,1-1-33 16,24-9-33-16,79-41-1 15,-3 7 1-15,17-12 9 16,24-22 8-16,-7 2 4 15,21-9 1-15,-26 6-2 16,0 7 0-16,-27 22-3 16,12-34 26 15,-50 56-24-31,-28 11-1 0,-29 10 0 16,-7 10-29-16,-32 45-17 15,15-36-242-15,10-4-128 16,-9-6-60-16</inkml:trace>
  <inkml:trace contextRef="#ctx0" brushRef="#br0" timeOffset="334056.8905">23732 14930 284 0,'72'64'0'16,"-82"-59"539"-16,14-2-375 16,2 1 172-16,5-3-324 0,3 2 335 15,13-4-310-15,-2-4-4 16,9 0 1-16,2-6-3 16,1 1-5-16,-9 5-13 15,-3 2-8-15,-11 0-5 16,-4 8-1-16,-10 7 7 15,-13 7 8-15,-11 5 11 16,-18 14-3-16,-2 4-1 16,-3 4-52-16,8-3-53 0,8 1-305 15,21-13-4-15,17-10-140 16</inkml:trace>
  <inkml:trace contextRef="#ctx0" brushRef="#br0" timeOffset="334591.8049">24425 14794 940 0,'1'56'351'0,"16"-54"-11"16,-19 1-219-16,1 4-156 15,2 11-4-15,1 0 19 16,-2 11 30-16,3 3 17 15,0 0 18-15,0-10-11 16,2-1-5-16,4-16-12 0,2-8-6 16,9-14-8-16,12-8 0 15,5 0 1-15,-2-3-4 16,-4 9-11-16,-7 19-13 16,-8 17-1-16,-4 22 6 15,0 17 5-15,6 11 14 16,1-6 19-16,11-4 8 15,-2-21 2-15,18-20 12 16,-5-25 1-16,4-19 3 16,-8-13-4-16,-5-5-6 15,-18-3-12-15,-7-5-2 16,-7 10-4-16,0-6-124 16,1-5-186-16,14-7-124 15,4 7-141-15</inkml:trace>
  <inkml:trace contextRef="#ctx0" brushRef="#br0" timeOffset="334906.7585">25339 15077 1224 0,'-5'-9'200'0,"-1"-3"159"15,1-2-362-15,2-12-13 16,3-3 10-16,7-13 105 16,9 1-27-16,12-11 15 15,11 2 1-15,20-2-18 16,6 9-47-16,20 1-37 15,-7 14-32-15,-5 7-19 16,-18 9-13-16,-1 11-358 16,-19 4 116-16</inkml:trace>
  <inkml:trace contextRef="#ctx0" brushRef="#br0" timeOffset="335240.0036">26116 14831 957 0,'0'5'218'16,"-1"-2"29"-16,-2 1-281 15,2-4-16-15,-1 0-10 16,-1 1 65-16,-3 1 51 0,-6 10 27 15,2 0 14-15,5 0 16 16,17 36-20-16,37-51-2 16,10-7-17-16,11-11-14 15,-9-5-25-15,-5-5-1 16,-20 2-6-16,-17-2-18 16,-19 8-15-16,-16 0-46 15,-13 6-50-15,-11 3-163 16,3 10-145-16,-1 2-29 15</inkml:trace>
  <inkml:trace contextRef="#ctx0" brushRef="#br0" timeOffset="335615.6715">26515 14707 1356 0,'-6'1'225'16,"9"-2"131"-16,1 4-420 15,-4-3-21-15,0 0 22 16,0 0 34-16,0 0 27 16,0 0 31-16,0 0 14 15,0 0 0-15,0 0-15 16,0 0 7-16,2 0-10 0,10-2 1 15,32-7-1-15,67-16 2 16,-32 9-13-16,11 4 1 16,-14 8 5-16,-5 4 7 15,-24 5-18-15,-20 13 0 16,-26 9-1-16,-23 10-10 16,-16 3-15-16,-11 1-7 15,7-9-33-15,7-7-173 16,18-13-183-16,14-11-19 15</inkml:trace>
  <inkml:trace contextRef="#ctx0" brushRef="#br0" timeOffset="336095.2183">27470 14719 950 0,'0'1'245'16,"0"-4"9"-16,-1 0-313 15,-1 2 8-15,1-1-6 16,-1 1 48-16,-2-1 66 16,-21-5 84-16,-49 1-23 0,43 13 8 15,5 11-17-15,7 4-1 16,12 0-37-16,7-2-37 15,6-2-16-15,16-5-18 16,7-13-17-16,13-11 5 16,5-3 6-16,4-13 4 15,-10 0 18-15,-5 1 18 16,-16 3 16-16,-6 4 16 16,-7 10-24-16,-5 3-30 15,-2 6-23-15,0 0-21 16,0 0-14-16,3 23 25 15,4 27 18-15,14 70 17 16,-15-42 11-16,-5 14 22 16,-8-12 14-16,-18 12 27 15,-15-18 3-15,-24 5 6 16,-4-20-20-16,-9-16-50 16,-8-28-86-16,-20-26-66 15,7-27-419-15,-1-23 59 0</inkml:trace>
  <inkml:trace contextRef="#ctx0" brushRef="#br0" timeOffset="336879.7215">22538 17092 701 0,'-18'1'342'16,"11"-2"-22"-16,2-2-143 15,2 3-130-15,2 0-22 0,1 0-8 16,0 0 18-16,0 0 15 16,0-1 33-16,-2 1 4 15,2 0 5-15,0 0-13 16,0 0 3-16,5 0-18 15,45 11 15-15,83 16-3 16,-14-12 6-16,10 3-14 16,38 5-6-16,-4 3-16 15,12 0-14-15,-37-1-10 0,-7 4-3 16,-43-10-9-16,-20-6-12 16,-31-2-4-16,-12-9-38 15,-7 0-55-15,-18-4-151 16,-12 1-146-16,-13-6-136 15,-2-4-113-15</inkml:trace>
  <inkml:trace contextRef="#ctx0" brushRef="#br0" timeOffset="337403.0087">23812 17123 818 0,'19'40'250'16,"-19"-44"7"-16,0-1-234 15,0 1-41-15,0 2-26 16,0 1 30-16,0-1 46 0,0 1 36 16,0-1 25-16,0 1 27 15,0 1-9-15,0 0 1 16,0 0-9-16,0 0-19 15,0 0-27-15,0 0-11 16,0 0-20-16,0 0-1 16,1 0 7-16,5 0 11 15,25 9 4-15,51 14 2 16,-47-11-15-16,-3 2-5 16,-15 2-23-16,-15 11 10 15,-17 2 2-15,-23 10 8 16,-8-2-1-16,-5 1 15 15,5-10-29-15,8-5-125 16,20-16-131-16,-1-7-264 16,11-16-78-16</inkml:trace>
  <inkml:trace contextRef="#ctx0" brushRef="#br0" timeOffset="337824.0926">24628 17240 1093 0,'0'2'362'0,"-2"-1"23"16,1 2-307-16,-2 4-56 16,-2 4-36-16,-2-2 19 15,3-3 46-15,2-3 49 16,2-3 22-16,2 0-5 15,30-5-11-15,75-32-30 16,-45 12-34-16,9 1-34 0,-7 11 1 16,-2 1-25-1,-15 8-37-15,-1 1-141 0,-22 3-140 16,-5 3-180-16,-5 11-105 16</inkml:trace>
  <inkml:trace contextRef="#ctx0" brushRef="#br0" timeOffset="338024.673">25512 17259 685 0,'8'14'309'0,"-1"11"3"15,0 8-183-15,-1 11-42 16,-6 0-56-16,-10 5-25 15,2-7-57-15,-11-8-43 16,-4-19-221-16,-10-26 15 16</inkml:trace>
  <inkml:trace contextRef="#ctx0" brushRef="#br0" timeOffset="338167.8779">25432 16880 1516 0,'5'9'482'0,"-2"-24"-110"16,2 21-426-16,-2 2-220 16,11 2-329-16,4-6 133 15</inkml:trace>
  <inkml:trace contextRef="#ctx0" brushRef="#br0" timeOffset="338720.902">26082 17295 1042 0,'0'1'261'15,"-1"-1"81"-15,-1 2-294 16,1-4-25-16,-1 2 2 16,1-1 4-16,-2 1 3 15,-16 1 31-15,-17 11 20 16,-45 30 0-16,41-1 19 16,4 4 5-16,8 5-23 15,10-8-34-15,11 1-10 16,11-18-26-16,17-12-8 15,6-16-11-15,10-15-3 0,4-11 2 16,11-14 2-16,-6 0-1 16,7-2 2-16,-16 10 5 15,-4 7-3-15,-15 13-8 16,-4 10-10-16,-6 17 0 16,-1 21-1-16,-1 10 3 15,-1 28 9-15,-7 1 10 16,-10 14 8-16,-8-12 6 15,-19 11 18-15,-8-15 17 0,-14 4 13 16,8-15-3-16,-24-7-2 16,-2-27-25-16,-16-21-38 15,1-15-24-15,-21-19-73 16,27-10-44-16,14-6-127 16,31-1-112-16,25-14-117 15,30-4-66-15</inkml:trace>
  <inkml:trace contextRef="#ctx0" brushRef="#br0" timeOffset="339160.6891">26587 16812 1199 0,'42'68'295'15,"-39"-35"96"-15,1 8-351 16,-10 11-18-16,-1 7-16 0,-5 9 1 15,-4-7 1-15,-2 7 29 16,9-5 2-16,-1-6 4 16,7-17 0-16,3-16-10 15,13-21-35-15,20-21-12 16,11-5-5-16,14-7-6 16,9 5 8-16,1 8 11 15,-13 14 12-15,-5 15 5 16,-13 8 4-16,-15 14-3 15,-13 4-14-15,-13 11-45 16,-13-6-45-16,-6 4-203 16,-1-12-131-16,3-15-57 15</inkml:trace>
  <inkml:trace contextRef="#ctx0" brushRef="#br0" timeOffset="339455.6672">27273 16901 1180 0,'5'35'322'0,"-4"4"77"16,4-1-328-16,1 8-50 15,-5 3-16-15,2 12 21 16,1 0 19-16,-5 19 23 16,-1 3 1-16,1 15-23 15,-3-15-67-15,-8-2-155 16,3-20-124-16,-7-18-169 16,-2-27-92-16</inkml:trace>
  <inkml:trace contextRef="#ctx0" brushRef="#br0" timeOffset="339650.8532">27047 17279 1192 0,'37'12'680'16,"16"7"4"-16,-17 0-172 15,41-1-167-15,13-3-460 16,34-18-499-16,-8-21 9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1T15:10:26.2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9887 13175 265 0,'9'-24'70'0,"3"-7"-70"16,0 3-42-16</inkml:trace>
  <inkml:trace contextRef="#ctx0" brushRef="#br0" timeOffset="269.463">10367 12499 757 0,'-3'-13'266'16,"0"2"30"-16,3 6-211 15,-2 6-70-15,1-1-38 16,1 0-5-16,-3 3-6 0,-6 47 12 15,-13 57 39-15,14-2 14 16,3 11 0-16,3 26-6 16,9-6-10-16,5 27-8 15,0-23-25-15,0 3-101 16,-2-24-72-16,-5-11-95 16,-5-46-89-16</inkml:trace>
  <inkml:trace contextRef="#ctx0" brushRef="#br0" timeOffset="599.505">10251 12495 1038 0,'-4'-31'407'0,"8"-2"-5"0,11 23-249 16,22-17-124-16,18-1-39 16,31 4 9-16,3 3 14 15,0 27-1 1,7 18-9 0,3 22-7-16,-35 37-5 15,-24 25 9-15,-40 19 14 16,-40 4 7-16,-52 2 1 15,-7-28-7-15,-9-10-52 16,19-38-59-16,-8-12-209 16,23-15-121-16,21-6-67 15</inkml:trace>
  <inkml:trace contextRef="#ctx0" brushRef="#br0" timeOffset="1062.6816">10922 13631 434 0,'-16'18'0'16,"0"4"351"-16,13 8-354 15,10-8 269-15,15 0-239 16,15-3 276-16,21-11-230 16,0-11 12-16,9-9 5 15,-10-7-19-15,-3-9-4 16,-23 1-23-16,-12-4 2 16,-15 6-24-16,-24-2-10 15,-7 5-12-15,-13 4-30 16,-3 6-33-16,-4 3-120 0,13 3-191 15,9-1 3-15</inkml:trace>
  <inkml:trace contextRef="#ctx0" brushRef="#br0" timeOffset="1405.4993">11815 12941 643 0,'0'20'639'0,"2"1"-224"16,5 10-49-16,-7-20-395 16,2 2-312-16,-2 2-106 15,0 9-47-15</inkml:trace>
  <inkml:trace contextRef="#ctx0" brushRef="#br0" timeOffset="1569.5386">11842 13443 1197 0,'3'4'334'0,"-1"-2"45"16,-4-4-386-16,2 2-383 15,0-1 43-15</inkml:trace>
  <inkml:trace contextRef="#ctx0" brushRef="#br0" timeOffset="1830.4062">12485 12822 87 0,'4'21'617'16,"1"-3"-304"-16,1 17-64 0,1 17 42 15,5 4-330-15,1 8 14 16,1 16-12-16,-2-6-9 15,-4 20-85-15,-3 8-164 16,-11 7 2-16</inkml:trace>
  <inkml:trace contextRef="#ctx0" brushRef="#br0" timeOffset="2112.2518">12522 12704 1346 0,'55'-45'398'15,"-2"4"73"-15,33-7-336 16,4 13-139-16,19 11-26 16,-15 18-9-16,0 12-26 15,-31 16-22-15,-14 14 15 16,-28 1 29-16,-31 21 16 15,-29 2 23-15,-39 20 20 16,-14 0-11-16,-12 2-36 16,9-20-62-16,-4 3-193 15,26-25-115-15,8-4-81 16</inkml:trace>
  <inkml:trace contextRef="#ctx0" brushRef="#br0" timeOffset="2436.5">13103 13518 1132 0,'-6'5'335'0,"1"-14"73"16,2-6-341-16,9-14-107 16,8-11-49-16,14-11-32 15,7 1 29-15,8-15 70 16,2 11 79-16,12 7 40 16,-6 8 31-16,2-1-47 15,-3 17-68-15,7 5-39 16,-16 8-368-16,4 13-12 15,-8 8-128-15</inkml:trace>
  <inkml:trace contextRef="#ctx0" brushRef="#br0" timeOffset="2616.5008">13942 13336 729 0,'15'11'0'16,"-3"8"432"-16,-6 9-667 15,-7 9 235-15,-7 2-68 0</inkml:trace>
  <inkml:trace contextRef="#ctx0" brushRef="#br0" timeOffset="2798.4753">13888 12921 1103 0,'20'2'1140'16,"-8"-2"-692"-16,0-6-559 16,1 6-57-16,2 3-58 15,3 9-455-15,0 7 234 16,-2 6 513-16</inkml:trace>
  <inkml:trace contextRef="#ctx0" brushRef="#br0" timeOffset="3021.4754">14141 13361 620 0,'7'9'297'0,"1"-4"33"16,-4-5-108-16,2-5-50 15,-6 2 13-15,3 0-47 16,30-8-7-16,56-62-32 15,-33 43-4-15,-3 4-33 16,2 3-18-16,-15 13-28 16,-3 6-54-16,-12 7-40 15,-9 8-63-15,-10 10-39 0,-7 7-113 16,-5 2-115-16,-1 8-2 16,1 1-102-16</inkml:trace>
  <inkml:trace contextRef="#ctx0" brushRef="#br0" timeOffset="3251.8939">15124 13267 1471 0,'-5'-5'209'0,"-22"11"182"15,-12 10-436-15,-12 10-6 16,2 11 37-16,-8 7 44 15,22 1-4-15,16 0 3 16,13-9-3-16,1-8-24 0,13-9-31 16,6-4-32-1,1-10-25-15,12-7-148 16,8-8-168-16,10-14 9 0</inkml:trace>
  <inkml:trace contextRef="#ctx0" brushRef="#br0" timeOffset="3440.8897">15418 13283 1561 0,'18'19'298'0,"-5"11"140"15,-10 8-485-15,-9 16-114 16,-2 2-70-16,-8 5-230 15,-3-18-31-15</inkml:trace>
  <inkml:trace contextRef="#ctx0" brushRef="#br0" timeOffset="3604.4219">15455 12907 1591 0,'19'11'495'0,"-31"-13"-57"16,14 6-571-16,-4 3-245 16,-4 17-260-16,-7-6 3 15</inkml:trace>
  <inkml:trace contextRef="#ctx0" brushRef="#br0" timeOffset="4055.5506">15673 13379 1400 0,'-9'6'363'0,"6"7"23"16,3 1-388-16,0 11-106 15,-9 8-62-15,4 10 47 16,4 0 52-16,-8 13 9 15,-1-7 74-15,2 16 30 16,-5 5 4-16,0 2 3 16,4-11-14-16,3-8-7 15,3-26 2-15,3-24 15 16,1-30-34-16,10-32-10 16,3-17-3-16,13-33-8 15,12-7-13-15,12-14 45 16,1 17 12-16,6 7 4 15,-8 33-4-15,-4 12 3 16,-15 29-13-16,-4 15-25 16,-12 17-24-16,-9 17-20 0,-15 11 4 15,-21 27 5-15,-14 8 21 16,-23 23 19-16,-7-7 20 16,2-2-33-16,15-19-53 15,5-16-124-15,26-28-54 16,7-11-151-16,10-17-69 15</inkml:trace>
  <inkml:trace contextRef="#ctx0" brushRef="#br0" timeOffset="4519.4662">16695 12464 1174 0,'5'-5'258'0,"-10"13"78"15,-10 11-335-15,-12 13-54 16,-6 7 8-16,-9 14 16 16,-4-1 38-16,0 21 26 15,6 5 9-15,1 22 5 16,11-6-1-16,3 16-13 15,6-21-16-15,11-6-4 0,11-19-6 16,13-13 0-16,19-18 10 16,21-11 9-16,9-16 9 15,21-13 8-15,-3-8 4 16,1-10-7-16,-24-2-11 16,-9-4-10-16,-20 4-5 15,-14-1-4-15,-11 9-12 16,-5 7 1-16,-13 9 2 15,-20 19 4-15,-11 13 4 0,-18 16 15 16,2 7 19-16,13 9 8 16,25-8-6-16,33 5-8 15,28-12-22-15,34-6-96 16,24-10-110-16,31-1-310 16,-12-20-5-16</inkml:trace>
  <inkml:trace contextRef="#ctx0" brushRef="#br0" timeOffset="6201.5066">10444 15031 331 0,'4'3'530'0,"1"2"-201"16,-4-4-233-16,-1-1 189 15,0 0-334-15,0 2 0 16,9 23 1-16,13 64 38 15,-17-45 15-15,-4 1 6 16,-2-14 17-16,-1-9 24 16,-1-12 20-16,-3-13 49 15,-1-10 16-15,1-24 9 16,3-9-11-16,12-13-12 16,13-2-32-16,26-15-11 15,8 13-22-15,15-7-14 16,3 12-23-16,6 9-30 15,-15 20-148-15,0 12-356 16,-17 22 64-16</inkml:trace>
  <inkml:trace contextRef="#ctx0" brushRef="#br0" timeOffset="6626.0282">11488 14618 1629 0,'16'81'223'0,"-10"-72"22"0,-4 0-735 16,4 1-36-16</inkml:trace>
  <inkml:trace contextRef="#ctx0" brushRef="#br0" timeOffset="6785.2279">11432 15068 1480 0,'0'19'348'0,"1"-14"97"16,2-5-500-16,14 0-407 15,11-6 65-15</inkml:trace>
  <inkml:trace contextRef="#ctx0" brushRef="#br0" timeOffset="7325.4967">12266 14807 899 0,'16'86'217'0,"-19"-65"71"15,3 3-251-15,-1 8-50 16,-5 1-8-16,-2 1-6 15,2-12 8-15,0-4 63 16,-1-15 45-16,7-12 54 16,1-16 52-16,7-17-38 15,7-9-93-15,13-9 22 16,10-5-37-16,19 1-34 16,3 16 42-16,11 2 17 15,-5 16-67-15,-4 12-59 16,-19 9-43-16,-8 9-45 15,-14 11-324-15,-5 9 5 16,-11 3-94-16</inkml:trace>
  <inkml:trace contextRef="#ctx0" brushRef="#br0" timeOffset="7734.5557">13383 14692 922 0,'4'4'245'0,"-19"2"45"16,-11 5-249-16,-22 9-57 15,-4 6 0-15,-17 11 34 16,9 0 32-16,-2 9 37 15,15-5 3-15,7 2 2 16,16-9-30-16,8-1-10 16,13-17-31-16,16-3-9 15,9-8-3-15,17-7 1 16,2-8-9-16,13-8-6 16,-8-4-2-16,4-3 4 15,-14 0 3-15,-2 8 7 16,-12 8 7-16,0 3 9 15,-9 11-21-15,5 11-9 0,-6-1-9 16,3 12-45-16,-3-1-46 16,4 1-131-16,5-15-150 15,5 1-35-15</inkml:trace>
  <inkml:trace contextRef="#ctx0" brushRef="#br0" timeOffset="8015.0553">13775 14299 1473 0,'0'-1'361'0,"0"-1"87"15,0 2-419-15,-1 2-61 16,-1 2-13-16,1 24 8 15,-1 44 24-15,8-37 3 16,2 1 16-16,-1 10 4 16,2-2 0-16,-2 20-16 15,1-4-45-15,-5 13-155 16,-3-6-151-16,-5-2-87 16,-1-18-156-16</inkml:trace>
  <inkml:trace contextRef="#ctx0" brushRef="#br0" timeOffset="8318.3714">13611 14631 824 0,'-11'2'378'16,"11"-2"-31"-16,-1 0-150 16,1 0-203-16,0 0-1 15,0 0 2-15,0 0 30 16,0 0 16-16,0-2 14 16,1 1 0-16,13 1-3 15,23 0-20-15,59 0-38 16,-43 1-56-16,14 1-337 15,-14-1-4-15,-2 7-154 16</inkml:trace>
  <inkml:trace contextRef="#ctx0" brushRef="#br0" timeOffset="8768.0092">14131 14873 1116 0,'11'3'406'0,"3"-12"-29"16,7-5-312-16,18-6-45 15,10-9-44-15,15-6-41 16,-2 2 76-16,-2-2 8 16,-22 4 7-16,-8 3 11 15,-20 10-12-15,-19 3-25 16,-18 12-10-16,-36 15-6 15,-11 14-10-15,-12 25 17 16,10 5 25-16,10 15 9 16,36-6 5-16,26 7 20 15,18-19 6-15,49-7 10 16,28-11-14-16,56-5-116 16,3-18-377-16,33-11 60 15</inkml:trace>
  <inkml:trace contextRef="#ctx0" brushRef="#br0" timeOffset="33638.5165">10448 16145 583 0,'27'46'326'16,"-24"-47"-25"-16,-2-2-115 15,2 1-107-15,-3 1-27 16,0-1-28-16,0 1 17 16,0-1 0-16,0 1-2 15,0 1-13-15,-1 1-10 0,-9 22-22 16,-54 94-7-16,9-30 2 15,-7 23 9-15,13-7 9 16,15 6 22-16,37-28 6 16,35-7 24-16,25-29 3 15,27-17-4-15,9-24-16 16,6-17-6-16,-10-12-430 16,-3-15 132-16</inkml:trace>
  <inkml:trace contextRef="#ctx0" brushRef="#br0" timeOffset="33992.9103">10124 16636 828 0,'-21'-2'325'0,"9"-7"4"16,6 0-206-16,9-7-99 16,9 1-32-16,9-11-2 0,6 2 10 15,17-10 13-15,8 4 11 16,13-1 5-16,-1 9-5 15,14-2-7-15,-5 9-11 16,5 8-17-16,-7 0-34 16,8 1-31-16,-8 10-208 15,0-8-60-15,-12-11-68 16</inkml:trace>
  <inkml:trace contextRef="#ctx0" brushRef="#br0" timeOffset="34205.505">11396 16077 1568 0,'12'16'404'0,"-7"-2"103"16,-5-10-469-16,-5 4-216 15,8-2-145-15,-3-6-192 16,0 0-121-16</inkml:trace>
  <inkml:trace contextRef="#ctx0" brushRef="#br0" timeOffset="34353.4857">11343 16459 1029 0,'13'20'373'0,"-10"-17"31"15,2 0-257-15,4 1-115 16,-9-4-85-16,0 0-81 16,1-1-270-16,1-1 6 15</inkml:trace>
  <inkml:trace contextRef="#ctx0" brushRef="#br0" timeOffset="35465.3606">12183 15968 539 0,'0'-3'309'0,"1"0"-58"16,1 0-139-16,-1 1-164 15,1 2-47-15,-2 0 15 16,0 0 25-16,0 46 40 0,-11 49 92 16,-3-25 28-16,-3-7 24 15,8-1 31-15,5-10-10 16,1 0-23-16,9-22-28 16,4-4-42-16,1 1-44 15,6-3 2-15,13-12-5 16,1 4 2-16,3-4-4 15,-1-6-61-15,-8 0-55 16,-3-2-54-16,-4-5-199 16,-5-8 1-16</inkml:trace>
  <inkml:trace contextRef="#ctx0" brushRef="#br0" timeOffset="35692.5089">12036 16187 1203 0,'18'22'400'16,"-8"-13"33"-16,2-5-287 16,4 1-166-16,19-4-19 15,6-2 3-15,18-7-40 16,3-5-38-16,7-2-303 15,-15-3 12-15,-5 2-142 16</inkml:trace>
  <inkml:trace contextRef="#ctx0" brushRef="#br0" timeOffset="35851.315">12775 16336 1302 0,'-6'17'358'15,"20"9"73"-15,-10-3-393 0,1 5-114 16,2-2-94-16,-1 3-282 16,-15-7-9-16</inkml:trace>
  <inkml:trace contextRef="#ctx0" brushRef="#br0" timeOffset="36017.5208">12621 16036 971 0,'22'-17'564'16,"-2"4"-78"-16,-5-6-163 15,-4 4-379-15,7 2-148 16,1 5-116-16,-7 7-166 16,-3 2-76-16</inkml:trace>
  <inkml:trace contextRef="#ctx0" brushRef="#br0" timeOffset="36599.4983">13141 16205 376 0,'-1'3'253'0,"-2"1"330"15,0 3-559-15,1-7 189 16,1 0-363-16,-1 0 40 16,1 0 163-16,-1 0 97 15,2 0 24-15,0 0-12 16,0 0-15-16,0 2-95 16,-3 1-46-16,2 18-8 15,-4 8-2-15,-6 42 5 16,3-51 3-16,4-4 4 15,4-4 0-15,4-5 0 16,5-10 1-16,15-12-3 16,8-8-1-16,7-8-1 15,1-7 1-15,3-2 2 16,-3 12 0-16,-8 6 1 16,-8 9-1-16,-2 8-6 15,-7 14-2-15,-21 15 6 16,-3 13 3-16,-7 6 5 15,-14-3 7-15,5-2 4 16,12-11-5-16,3-15-2 0,10-14-3 16,22-8 17-16,13-5-6 15,10-10-3-15,4-9-3 16,7 6-10-16,-13 13-25 16,-8 6-8-16,-8 11-6 15,-3 17-8-15,-8 3 37 16,-6 3 13-16,-2-5 6 15,1 3 7-15,-2-12-1 0,6 1-85 16,5-11-66-16,3 0-319 16,-3-3 33-16</inkml:trace>
  <inkml:trace contextRef="#ctx0" brushRef="#br0" timeOffset="36899.0643">13858 16353 912 0,'73'-8'641'0,"-66"17"-174"16,-4-19-183-16,7 10-184 15,7-8-181-15,12-8 83 16,4-9-10-16,2-5-10 16,-6 1 0-16,-6-1-30 15,-8 9 28-15,-12 11-8 16,-4 4 3-16,-17 15 2 15,-15 19 33-15,-8 16 4 0,-2 5 24 16,1 12 18-16,19-11 0 16,21-2 0-16,15-14-29 15,26-3-21-15,10-12-38 16,22-10-98-16,9-13-132 16,13-13-221-16,-13-8-60 15</inkml:trace>
  <inkml:trace contextRef="#ctx0" brushRef="#br0" timeOffset="37274.5079">14939 15791 711 0,'30'-24'442'16,"-39"29"-88"-16,-9 8-80 0,-13 11-275 15,-19 25-16-15,5 9 12 16,-5 17 26-16,7 2 16 16,16 17 16-16,21-14 4 15,14 3-3-15,11-12-31 16,17-9-106-16,-2-19-109 16,3-9-215-16,-2-16-58 15</inkml:trace>
  <inkml:trace contextRef="#ctx0" brushRef="#br0" timeOffset="37559.7256">15061 16067 1383 0,'-31'101'294'15,"32"-81"128"-15,2 7-408 16,3 0-22-16,6 1-1 16,9-12-1-16,4-4-7 0,6-6-14 15,4-6-89-15,1-6-90 16,5-6-203-16,-6 0-45 15</inkml:trace>
  <inkml:trace contextRef="#ctx0" brushRef="#br0" timeOffset="37768.1263">15360 16202 525 0,'114'-52'368'16,"-110"50"-46"-16,-1-1-107 16,-6 8-59-16,2-5-88 0,-2 1 9 15,-9 17-9-15,-40 31-8 16,-50 47 18-16,28-28 6 15,10-2-30-15,-5 8-13 16,15-8-15-16,13 1-29 16,14-17-14-16,17-4-32 15,13-16-41-15,16-15-42 16,11-14-285-16,23-17 5 16,2-15-111-16</inkml:trace>
  <inkml:trace contextRef="#ctx0" brushRef="#br0" timeOffset="38193.0526">15582 16295 437 0,'-28'71'444'16,"27"-65"-132"-16,-1 1-262 16,2-2 265-16,0-7-271 15,0 1 36-15,2-1 25 16,33-5 23-16,55-18 4 16,-35 7-29-16,4 0-34 0,8-10-23 15,-18 4-33-15,-3-1-16 16,-18 6-9-16,-7 4-11 15,-18 8-14-15,-18 1 7 16,-13 6 7-16,-23 9 1 16,-18 7 8-16,-14 18 12 15,6 10-11-15,3 5 17 16,20-1 1-16,20 4 2 16,20-12 0-16,11-2 14 15,12-2-21-15,10-2-54 16,4-11-56-16,25-6-316 15,7-14-4-15,7-14-152 16</inkml:trace>
  <inkml:trace contextRef="#ctx0" brushRef="#br0" timeOffset="38652.4981">16346 16132 1274 0,'23'73'327'0,"-47"-48"25"16,2-10-388-16,-6 1-52 16,5 5-29-16,-6-7 36 15,2 3 78-15,-10 3 56 16,4-2 34-16,-8 1 13 15,4 7-15-15,4 2-12 16,13 4-26-16,8 5-13 16,12-2-18-16,13-7-2 15,9-14-6-15,21-9-6 16,0-15-3-16,6-19 4 16,-7-2-1-16,-1-1-1 15,-16-1 0-15,0 8 9 16,-10 15-7-16,-1-1-8 15,-8 10-2-15,-5 13-5 16,-4 7 1-16,-1 13 8 16,-2 4-42-16,-6 4-93 15,7-10-84-15,-3-8-90 0,3-13 31 16,12-18 85 0,8-12 27-16,7-13-32 0,10-6 139 15</inkml:trace>
  <inkml:trace contextRef="#ctx0" brushRef="#br0" timeOffset="38877.4926">16466 16415 327 0,'128'-43'248'0,"-118"52"4"16,-5 1-52-16,-11 17-13 15,-9 4-11-15,-9 16-63 16,-8-7-39-16,-4 5-21 16,5-20-13-16,6-16 53 15,11-19 42-15,20-25 19 16,9-13-4-16,18-10-17 15,11 3-85-15,18-7-24 16,-1 19-15-16,6 3 4 16,-14 6-31-16,-8 4-65 15,-16 17-77-15,-5-6-328 16,-14-1 17-16</inkml:trace>
  <inkml:trace contextRef="#ctx0" brushRef="#br0" timeOffset="39165.5591">17072 16336 1802 0,'-47'46'461'16,"5"-26"96"-16,-1 14-526 15,5-8-64-15,19-8-61 16,14-6 33-16,19-9 38 15,15-8 22-15,11 0 32 16,12 6 36-16,-3 3-15 16,-8 16-21-16,-18 8-18 0,-31 21-18 15,-24-2-19-15,-17 7-43 16,-11-16-20-16,3-16-120 16,18-17-92-16,14-17-125 15,13-10-88-15,12-12-74 16</inkml:trace>
  <inkml:trace contextRef="#ctx0" brushRef="#br0" timeOffset="39436.4111">17349 15840 1403 0,'12'30'456'0,"46"70"59"16,-18-6-331-16,-3 14-115 16,-12 28-10-16,-29-2-11 15,-48 21-30-15,-28-19-59 16,-49-7-53-16,-12-37-468 15,-23-58 105-15</inkml:trace>
  <inkml:trace contextRef="#ctx0" brushRef="#br0" timeOffset="55208.4885">10346 17794 224 0,'-7'-53'473'0,"7"44"-172"0,1 2-134 16,2-1 137-16,2 2-271 15,1 2-17-15,2 2-12 16,3 2-2-16,1 6-3 16,8 9 2-16,1 9 5 15,10 11 25-15,-3 8 16 16,9 23 16-16,-8 0 11 16,-3 16 2-16,-8-10-22 15,-5-10-11-15,-8-24-9 16,-5-18 19-16,0-26-4 15,0-32-10-15,6-16-5 0,14-24-12 16,6-12-33-16,15-5-5 16,9 21 13-16,20 7 2 15,-3 23 5-15,16 12 3 16,-9 18 5-16,6 12-7 16,-20 14-1-16,1 15-6 15,-21 14-17-15,-9 18-20 16,-14 11-18-16,-15 15-4 15,-10-10-25-15,-4 1-161 16,-3-19-146-16,-3-28-18 16</inkml:trace>
  <inkml:trace contextRef="#ctx0" brushRef="#br0" timeOffset="55685.0835">11980 17679 1038 0,'6'7'502'0,"-2"-2"-64"16,-5-7-255-16,1 2-133 16,-2 0-132-16,2-1 7 15,0 1-44-15,0 0-155 0,0-2-133 16,-1 2 6-16,-1 0-160 15</inkml:trace>
  <inkml:trace contextRef="#ctx0" brushRef="#br0" timeOffset="55852.9586">12109 17934 1135 0,'1'-2'341'15,"1"4"59"-15,-2-1-330 16,0-1-94-16,0 0-52 16,0 0-331-16,-2 0 64 15</inkml:trace>
  <inkml:trace contextRef="#ctx0" brushRef="#br0" timeOffset="60581.5406">12765 17532 282 0,'46'22'265'15,"-48"-20"-68"-15,5 2-31 16,-3-1-102-16,0-6-46 15,0 3-5-15,0 0-1 16,0 0 14-16,0 0 10 16,0 3 22-16,-1 3 7 15,-2 25 2-15,-7 45-16 0,4-39-11 16,0-5-20-16,0-3 1 16,4-12 2-16,1-5 20 15,1-12 22-15,6-21-35 16,9-5-10-16,16-19-8 15,9-2-20-15,19-14-23 16,3 12 31-16,-1 0 1 16,-9 20-1-16,-8 6 0 15,-14 15-1-15,-7 19 5 16,-5 15 4-16,-13 15 9 16,-11 12 4-16,-12 10 15 15,-4-4 7-15,-6 6 9 16,7-13-25-16,3-6-22 15,11-11-47-15,2-9-174 16,10-14-155-16,15-11-24 16</inkml:trace>
  <inkml:trace contextRef="#ctx0" brushRef="#br0" timeOffset="60984.719">13547 17569 268 0,'40'64'607'0,"-50"-58"-268"16,4 1-177-16,-3 14 138 16,-6-5-362-16,-4 6 0 15,-5 9 23-15,2-1 46 16,6-3 51-16,5 13 36 15,2-3-31-15,14 1-2 16,-1-10-31-16,1 1-35 16,3-18-29-16,10-12 34 15,-1-14 0-15,12-10 5 16,-4-6 6-16,4-8 3 16,-6 5-4-16,1 8 14 15,-9 11 2-15,4 1 2 16,0 16-4-16,3 8-4 15,1 8-17-15,2 10-13 0,-4 6-14 16,1 9-45-16,-9-1-53 16,-3-2-265-16,-2-12 7 15,-2-6-132-15</inkml:trace>
  <inkml:trace contextRef="#ctx0" brushRef="#br0" timeOffset="61430.741">14104 17768 893 0,'4'1'336'0,"-2"1"10"15,-1-7-254-15,-1 5-59 16,-1 0-47-16,-1 2-8 16,1 1 6-16,-8 29 15 15,-19 44 10-15,19-48 0 16,-1-10 2-16,4-2 13 15,3-10 12-15,10-17 16 16,8-9-13-16,9-13-5 16,5-4-16-16,16-4-17 15,-1 7-19-15,4 10 12 16,-6 11 1-16,1 4 3 16,-14 9 3-16,-6 6 2 15,-8-1 0-15,-6 7-2 16,-5 2-1-16,1-2 4 15,-5-7 2-15,-2 3 5 16,4-8 3-16,-2 0 6 0,0 0-3 16,0 0-1-16,1 0-4 15,13 4 1-15,6 5-5 16,43 36 4-16,-52-23-2 16,-2 6-16-16,-4-10-16 15,-1 3-130-15,-1-10-248 16,-1-3-5-16,4-7-192 15</inkml:trace>
  <inkml:trace contextRef="#ctx0" brushRef="#br0" timeOffset="62738.8488">14134 17763 224 0,'-3'-3'281'0,"3"-1"-29"16,0-2 3-16,0 6-60 16,0 0-31-16,0-2-64 15,0 1-29-15,-2-1-33 16,1 2-1-16,1 0-11 0,0 0-6 15,0 0 2-15,0 0-5 16,0 0-9-16,0 0-5 16,0 2-7-16,0-1 1 15,0 23 4-15,1 7 5 16,2 46 5-16,-3-43-1 16,-3-3 0-16,3-4 4 15,0-12 3-15,-1-8 13 16,1-5 7-16,3-11 12 15,-3 7-7-15,0-1-3 16,0 0-15-16,1-11-10 16,4-7-12-16,23-56-2 15,-12 50-2-15,9-5 0 16,3 6-1-16,8 1 1 16,-5 7 0-16,2 1 0 15,-5 9 1-15,-6-2 4 0,-7 10 2 16,1 1 2-16,-7 2 2 15,0 0-1-15,-2 6-4 16,1 0 2-16,-3 1 0 16,0 10 3-16,-2 2 1 15,-3 12 6-15,-3-4-2 16,-3 5 1-16,0-5-1 16,0-1 1-16,-1-11-7 15,1-1 2-15,3-10 2 16,3-6 7-16,0-11-5 15,9-9-2-15,-2-8-5 0,8-8-4 16,4 0-11-16,12-3 1 16,2 4 3-16,8-3 0 15,-2 15-1-15,-1 2 1 16,-9 4 2-16,2 10 3 16,-11 6 1-16,-3 0 0 15,-1 3 2-15,2 21 1 16,-11 0 2-16,1 11 4 15,-4 8 1-15,0 15-1 16,-12-6-11-16,0 13-71 16,-2-13-59-16,-2-5-312 15,-1-17-11-15,10-24-147 16</inkml:trace>
  <inkml:trace contextRef="#ctx0" brushRef="#br0" timeOffset="63172.0955">15150 17393 1204 0,'-6'16'286'16,"-5"8"96"-16,-2 7-353 0,-6 16-19 15,1 2-15-15,0 7 2 16,3-8 1-16,-2 14 2 15,2-13 3-15,1 6 3 16,0-12 1-16,5-5 10 16,6-23 12-16,1-10 3 15,4-19-8-15,16-20-19 16,7-4-11-16,13-13-10 16,10-1 1-16,17 5 27 15,-7 14 23-15,4 1 10 16,-9 16 4-16,-4 5-13 15,-21 11-21-15,-4 18-17 16,-18 13-7-16,-20 13-7 16,-14 11 8-16,-24 15 20 15,-11-8 16-15,-13 3 4 16,7-13-7-16,-10-7-42 0,24-17-50 16,2-9-38-16,17-9-91 15,8-7-76-15,24-13-140 16,23-21-20-16</inkml:trace>
  <inkml:trace contextRef="#ctx0" brushRef="#br0" timeOffset="63547.5039">15587 17870 471 0,'3'7'463'0,"2"5"-125"16,3-3-271-16,11 0 295 15,9-11-318-15,14-7 7 16,4-10 17-16,7-7 9 16,-7-7 11-16,-8 2-18 15,-12 7-5-15,-10 2-24 16,-15 10-24-16,-12 8-24 15,-12 4 10-15,-23 13-5 16,-7 14 11-16,-12 13 12 16,7 9 3-16,9 11 1 15,15-2-7-15,6 0-48 16,21-8-41-16,7-4-64 0,7-15-34 16,18-14-26-16,14-19-56 15,19-19-135-15,-1-11 55 16,11-7-109-16</inkml:trace>
  <inkml:trace contextRef="#ctx0" brushRef="#br0" timeOffset="63737.1707">15868 18025 440 0,'110'-44'398'16,"-94"56"-57"-16,-7 7-90 15,-2 9-55-15,-2 0-98 0,-5-1-32 16,0-8-20-16,-5-16 51 16,4-18 3-16,10-23 41 15,5-7 5-15,16-17-2 16,9 6-58-16,11 3-13 15,6 19-47-15,3 8-19 16,-5 20-21-16,1 11-88 16,-17 11-81-16,-13 9-350 15,-10 6 13-15</inkml:trace>
  <inkml:trace contextRef="#ctx0" brushRef="#br0" timeOffset="64291.5097">17231 17588 197 0,'22'89'606'16,"-19"-83"-260"-16,-2 25-118 0,4 11 121 15,1 13-338-15,3 8-3 16,-2 13-1-16,-3 1-3 16,-1 21-2-16,-8-9-351 15,-9-9-4-15,-5-35-117 16</inkml:trace>
  <inkml:trace contextRef="#ctx0" brushRef="#br0" timeOffset="64595.6795">17249 17643 1176 0,'7'19'593'0,"-6"-5"-60"16,7-25-260-16,18 11-195 15,13 0-72-15,25 3-17 16,4-4 9-16,1 1 2 16,-14 1-1-16,-9 7-3 15,-27-1-5-15,-2 9-13 16,-13 5-3-16,-19 9-3 16,-11 1-3-16,-22 4-25 15,-11-2-14-15,-9-3-23 16,12-10-21-16,2-5-47 15,23-6 19-15,13-6 4 16,11-4 1-16,14-8-222 0,14-3 26 16,21-4-89-16</inkml:trace>
  <inkml:trace contextRef="#ctx0" brushRef="#br0" timeOffset="64979.5341">18152 17845 913 0,'12'0'429'0,"-3"-3"-53"16,-8 1-270-16,-1 2-50 16,0-1-49-16,0-1-46 15,-1 1 46-15,1-1 55 16,0-1-41-16,0-1-6 15,1-14-5-15,5-6-8 16,13-41-9-16,-11 55-9 16,-8-4 9-16,-8 6 7 15,-11 11 8-15,-10 4 23 16,-13 3 9-16,-8 23 10 16,-2 4 5-16,0 6 22 15,15 1-13-15,4 7 0 16,20-10-13-16,12-2-17 15,14-5-33-15,17-3-66 16,7-10-49-16,10-8-136 0,2-9-134 16,4-9-87-16,-7-7-95 15</inkml:trace>
  <inkml:trace contextRef="#ctx0" brushRef="#br0" timeOffset="65189.469">18225 18002 393 0,'53'-54'964'16,"-52"56"-823"-1,4 5 237-15,-8 7-364 0,0 2-2 16,-2-7 10-16,3-3 70 16,2-15 18-16,8-18 31 15,0-10 3-15,17-10-3 16,11-1-64-16,15 7-14 16,4 14-47-16,10 8-30 15,-14 19-34-15,-7 1-132 16,-22 4-129-16,-4 1-227 15,-13 4-71-15</inkml:trace>
  <inkml:trace contextRef="#ctx0" brushRef="#br0" timeOffset="65600.9769">18940 17563 1403 0,'36'111'424'0,"-17"-91"76"15,0-1-402-15,11 12-33 16,7 0-55-16,7 8-34 15,1-1-36-15,-5 8-72 16,-11-9-59-16,-10-4-269 16,-8-11-12-16,-2-16-103 15</inkml:trace>
  <inkml:trace contextRef="#ctx0" brushRef="#br0" timeOffset="65794.3599">19466 17671 614 0,'-3'23'586'0,"-7"-6"-150"16,-29 22-1-16,-8 10-363 15,-16 25-36-15,1 10-40 16,-10 18-34-16,21-14-23 16,7 5-58-16,16-22-45 15,5-13-249-15,18-31 14 16,28-15-105-16</inkml:trace>
  <inkml:trace contextRef="#ctx0" brushRef="#br0" timeOffset="66298.4122">19541 17849 336 0,'29'12'553'0,"58"-2"-180"16,-25-17-182-16,3-2 206 16,14-4-323-16,-1-2-27 15,8-9-8-15,-22-1-16 16,-3-2 16-16,-20 7 3 16,-10 3 2-16,-14 7-21 15,-20 2-25-15,-18 0-42 16,-27-1 6-16,-18 1-4 15,-29 7 15-15,2 8 19 0,-11 11 21 16,15 7-16-16,-1 9 5 16,29 5 3-16,9 7 6 15,26-6 1-15,18 7-1 16,26-8-3-16,14-10-21 16,11-9-25-16,26-6-19 15,6-12-208-15,18-7-151 16,-4-4-21-16</inkml:trace>
  <inkml:trace contextRef="#ctx0" brushRef="#br0" timeOffset="66737.407">20571 17806 921 0,'3'-7'512'0,"-2"2"-270"0,-2 2-93 16,-1 2-159-16,1-1-157 16,-2 1 136-16,-9 1 160 15,-15 3-80-15,-45 28 15 16,50-3 15-16,5 9 9 15,8 2-14-15,8 4-35 16,8-8-10-16,8-7-9 16,10-13-18-16,14-21-18 15,2-13 5-15,8-12-7 16,-9-8 13-16,-3-1 15 16,-12 11 13-16,-7 6 8 15,-10 13 5-15,-3 19-6 16,-6 10-12-16,-6 24-8 15,-2 8-14-15,1 11-50 16,-1-7-47-16,3-5-88 16,5-23-50-16,5-13-18 15,7-24-144-15,13-27 45 16</inkml:trace>
  <inkml:trace contextRef="#ctx0" brushRef="#br0" timeOffset="66992.4155">21074 17950 1168 0,'-7'29'335'16,"-8"14"49"-16,-3-1-360 16,-2-10-77-16,-4-14-12 0,8-16 46 15,11-23 65-15,7-22 81 16,11-7 60-16,11-16 13 15,5 10-39-15,22 3-44 16,7 19-49-16,13 15-28 16,1 19-56-16,4 8-33 15,-23 13-498-15,-20-13 130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1T15:13:06.5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9524 13756 872 0,'0'16'395'16,"-40"45"-23"-16,-21-18-162 16,-14 17-226-16,-14 29-13 15,10 6-1-15,2 7 12 0,21-20 13 16,25-2 23-16,30-22 20 16,24-2 9-16,14-6-36 15,18 8-82-15,7-2-145 16,6 2-164-16,-16-18-78 15</inkml:trace>
  <inkml:trace contextRef="#ctx0" brushRef="#br0" timeOffset="719.4588">9795 13927 1010 0,'-49'101'321'16,"49"-104"27"-16,0 0-278 15,2 2-105-15,-4-1-21 16,1 1 9-16,-1 1 27 16,1 0 43-16,-1 0 60 15,1 0-6-15,1 0-13 16,-2 0-11-16,2 1-31 15,-6 13-28-15,-8 30 8 16,-23 72 3-16,14-39 2 16,0 4 0-16,2-13-2 0,5-11-1 15,2-29 6-15,4-10 22 16,10-14 18-16,3-17 20 16,-2-14-38-16,13-28-23 15,2-15-25-15,9-21-21 16,2 6-17-16,4-4 39 15,-7 26 16-15,-1 12 4 16,-12 22 2-16,-4 9-2 16,-4 16-3-16,-1 10 3 15,-4 9 6-15,-2 13 8 16,-2 7 4-16,-5 4 3 16,5-10-2-16,5-6-35 15,8-20 0-15,17-23 3 16,10-9 1-16,12-13 5 15,3 1 29-15,-2 8-13 16,-14 18-10-16,-9 23 0 0,-11 21 5 16,-10 31 20-16,-8 17 9 15,-5 22 6-15,3-9-18 16,-7 2-112-16,5-22-108 16,2-20-275-16,0-25-40 15</inkml:trace>
  <inkml:trace contextRef="#ctx0" brushRef="#br0" timeOffset="1183.4237">10386 14262 976 0,'-7'8'306'15,"-2"-10"40"-15,-2 7-256 16,0-1-96-16,-3 6-11 0,-1 2-2 16,1 6 16-16,5 1 14 15,9 9 13-15,3-5 4 16,14 3 4-16,6-5-7 16,14-9 3-16,1-12 3 15,7-6 2-15,-8-4-3 16,-6-5 2-16,-15-3-5 15,-19-3-9-15,-18 8-6 16,-16-5-7-16,-4 6-17 0,-5 3-67 16,9 5-66-16,6 1-258 15,23-9 8-15</inkml:trace>
  <inkml:trace contextRef="#ctx0" brushRef="#br0" timeOffset="1607.9746">10734 14366 661 0,'9'13'410'16,"-6"-4"-68"-16,-3-4-105 15,3-1-179-15,-3-4-47 16,0 0-2-16,0 0-3 16,0 0-3-16,0 0 10 15,1 0 11-15,8 0 11 16,34-10 9-16,48-33 13 0,-31 9 1 15,1 7-6-15,0-1-10 16,-17 16-10-16,-5 15 0 16,-13 12-4-16,-8 19-8 15,-13 1-12-15,-5 5-29 16,-6-4-29-16,-3-3-74 16,0-17-54-16,2 0-253 15,1-5 27-15,-2-6-127 16</inkml:trace>
  <inkml:trace contextRef="#ctx0" brushRef="#br0" timeOffset="1937.2994">11395 14068 864 0,'10'-10'227'0,"-5"-5"15"0,-4 8-270 16,2-5-144-16,-3 1-3 16,0 4 96-16,2 1 88 15,-1 0 114-15,-2 5 106 16,-1-1 3-16,1 2-91 16,-1 0-42-16,1 2-76 15,-1 38-3-15,2 53 3 16,3-23 13-16,-1-1 7 15,1 2-10-15,-2-7-14 0,-4 1-54 16,0-16-51-16,3-3-122 16,-4-15-101-16,-2-10-64 15,3-14 39-15,-6-10-92 16</inkml:trace>
  <inkml:trace contextRef="#ctx0" brushRef="#br0" timeOffset="2188.5011">11216 14219 1205 0,'-5'22'282'16,"4"-8"100"-16,10 39-345 15,7-41-45-15,9-2-6 16,6-10-4-16,5-6-10 16,8-11-73-16,-2-9-65 15,15-6-203-15,3-1-24 16</inkml:trace>
  <inkml:trace contextRef="#ctx0" brushRef="#br0" timeOffset="2590.8533">11854 13833 668 0,'7'7'354'16,"-4"3"-43"-16,0 11-80 15,0 6-215-15,-3 8 24 16,-1 4 12-16,-5 11 35 16,-7 4 9-16,-10 23 15 15,-2-5 1-15,-6 4-30 16,7-16-36-16,7-11-29 16,9-25-40-16,20-16-15 15,16-20 16-15,18-8 2 0,6-5 12 16,6-6 19-16,-9 7-7 15,-11 15 3-15,-14 11-1 16,-9 14 7-16,-11 11 2 16,-1 3 0-16,-4 1-7 15,-7 1-39-15,2-7-41 16,0-2-76-16,2-7-51 0,1-1-239 16,4-5 30-16</inkml:trace>
  <inkml:trace contextRef="#ctx0" brushRef="#br0" timeOffset="2921.7169">12439 13742 1431 0,'42'65'295'0,"-47"-8"141"16,-5 20-427-16,-2 7-2 16,-6 23 1-16,-1-11-3 15,-3 3 1-15,5-17-40 16,1-1-28-16,7-30-14 15,5-8-15-15,4-17-94 16,6-3-80-16,-2-13-63 16,6-6-35-16,4-2-119 15</inkml:trace>
  <inkml:trace contextRef="#ctx0" brushRef="#br0" timeOffset="3325.6717">12595 14394 552 0,'-2'5'0'16,"-2"-1"562"-16,-1 6-562 15,5-10 79-15,0 0-46 16,0 2 386-16,0 1-385 15,6 13 409-15,0 0-405 16,18 5-7-16,53 41-60 16,-52-51-61-16,2-4-108 15,-7-7-13-15,-2-6 7 0,-7-12 13 16,-1 4 264 0,-1-1 30-16,-2 0 23 15,-7 11-33-15,-3 8-72 16,-3 5 36-16,5-9-8 15,-2 1 3-15,-3 19 30 16,-21 18 27-16,-45 48-55 16,45-39-13-16,3-2-25 15,-1-1-112-15,10-8-107 0,11-6-227 16,10-17-63-16</inkml:trace>
  <inkml:trace contextRef="#ctx0" brushRef="#br0" timeOffset="3580.9458">12851 13831 1445 0,'-15'101'503'0,"28"31"62"16,14-5-373-16,-12 43-71 0,-3 2-54 15,-32 22-82-15,-31-32-53 16,-56 25-515-16,-22-51 71 16</inkml:trace>
  <inkml:trace contextRef="#ctx0" brushRef="#br0" timeOffset="9506.8291">11947 1639 130 0,'45'67'150'0,"-48"-64"-71"16,-3 7-11-16,-2 4-55 16,5 2-45-16,-4 3 66 15,3 6 22-15,-2 8 24 16,6 3 5-16,-8 16-7 16,4-7-23-16,-2-2-21 15,4-11-11-15,-3-18 4 16,-1-15 5-16,-2-21-7 15,-2-15-9-15,1-20-5 16,6 0-2-16,10-16 31 16,7 12 13-16,11-1 15 15,7 12-6-15,7-4-6 16,2 16-37-16,1 5-10 16,-1 15-10-16,-5 14 4 0,1 14-2 15,4 5-3-15,5 6 1 16,3 4-93-16,0-6-164 15,-3-2 18-15</inkml:trace>
  <inkml:trace contextRef="#ctx0" brushRef="#br0" timeOffset="10056.6042">12664 1654 391 0,'0'-1'179'0,"0"-2"2"16,2 3-108-16,-2-2-26 16,0 2-26-16,0 0 13 15,0 0 3-15,1 0 24 16,8 0-3-16,21 2-4 15,44-8-23-15,-40-3-24 16,-3-1-27-16,0-1-42 16,-4 4-40-16,-5-2-135 15,-7 7 6-15</inkml:trace>
  <inkml:trace contextRef="#ctx0" brushRef="#br0" timeOffset="10332.6813">12796 1682 332 0,'-46'109'153'0,"42"-102"9"15,4-3-44-15,4 4-62 16,-4-8 20-16,0 0 0 16,2 0-11-16,-1 0-20 0,30 1-14 15,52-4-75-15,-33-4-75 16,-2-1-108-16,-4-15-38 16</inkml:trace>
  <inkml:trace contextRef="#ctx0" brushRef="#br0" timeOffset="11245.7034">13267 1900 402 0,'0'2'129'0,"-3"-1"13"16,2 1-101-16,-1-1-33 16,1 1 1-16,1-1 16 15,0 1 13-15,0 1 26 16,0-3 9-16,0 0 9 15,0 0-15-15,0 0-16 16,0 0-28-16,0 0-18 16,0 1-18-16,0 0 12 0,0 1 11 15,-2 2 15-15,-2 8 15 16,1-12 14-16,-2 3-4 16,-7 5 5-16,8-7-8 15,1-1-8-15,2 0-8 16,-2-1-2-16,3-2-9 15,11-15 2-15,16-3 0 16,52-43 4-16,-51 63-4 0,-3-2-2 16,-7 2-16-16,-9 12 4 15,-8 12-3-15,-14 2 4 16,-11 10 1-16,-14 7 12 16,-8-5-33-16,-11-5 29 15,11-11 28-15,5-7-17 16,14-14 3-16,10-11 17 15,12-5-43-15,14-6-32 16,10-9 15-16,17-5-2 16,2 3 11-16,7 10 6 15,-11 3-2-15,-6 20-5 16,-13 11-3-16,-12 15-3 16,-9 6 7-16,-11 8 7 15,-3-8-95-15,-7-5-206 16,6-14-66-16,7-25-150 15</inkml:trace>
  <inkml:trace contextRef="#ctx0" brushRef="#br0" timeOffset="12037.6694">14008 1485 269 0,'17'-7'61'0,"-6"2"-3"16,-2 0-54-16,4 3 2 15,-7-2 74-15,-5 2 41 16,4-1 45-16,-5 3 14 15,-2-1-43-15,1-1-71 0,-1 1-22 16,1 1-24-16,-1 0-21 16,-1 0 11-16,-14 3 11 15,-14 6 4-15,-58 26 11 16,43-13 7-16,-16 11 12 16,1 4-17-16,-7 6 3 15,14 1-10-15,3 8-8 16,25 6-13-16,13 9 16 15,18-5 2-15,20-3 25 16,18-13 4-16,19-24 10 16,9-19 2-16,21-28 1 15,-8-15-21-15,-2-16-3 16,-17 1-4-16,-12-9 0 16,-22 17-11-16,-14-8-6 15,-11 15-10-15,-8-6-16 16,-7 14-16-16,-13 0-18 15,-2 16-13-15,-13 9-12 0,-3 8-4 16,-4 7-196-16,11 3-142 16,-1-6-15-16</inkml:trace>
  <inkml:trace contextRef="#ctx0" brushRef="#br0" timeOffset="12588.0739">14680 1348 308 0,'-10'91'177'0,"11"-94"-107"15,-5 3-29-15,-1 0-131 16,4 0 29-16,-1 0 91 15,1 0 88-15,-1 0 30 0,1 0-8 16,-1 0-23-16,-1 0-61 16,2 0-21-16,-2 0-19 15,2 0 5-15,-1 0 6 16,1 0-7-16,-1 0 24 16,2 0 33-16,2 2-1 0,36 8 7 15,57 4 9-15,-31-19-18 16,-7-1-32-16,0-6-7 15,-17 11-10-15,-3 2-12 16,-17 11-8-16,-14 13 24 16,-22 12 12-16,-18 27 13 15,-15 13 10-15,-19 37 6 16,-9 3-23-16,0 20-435 16,9-29 124-16</inkml:trace>
  <inkml:trace contextRef="#ctx0" brushRef="#br0" timeOffset="25205.6799">6171 1725 455 0,'-69'55'88'0,"68"-52"5"16,7 0-140-16,13-4 3 0,5 1 3 16,20-12 20-16,13-8 36 15,17-6-12-15,3 1-69 16,6-14-32-16,-14 2-41 16</inkml:trace>
  <inkml:trace contextRef="#ctx0" brushRef="#br0" timeOffset="25505.7004">6119 2008 384 0,'7'-1'130'15,"8"1"60"-15,10-3-115 16,0-3 6-16,9 2 6 16,2-4-32-16,0 1-29 15,-8 2-3-15,1 1-34 16,-2-8-110-16,-2-6-93 15,-10-8-31-15</inkml:trace>
  <inkml:trace contextRef="#ctx0" brushRef="#br0" timeOffset="25924.5607">6950 1256 470 0,'15'-39'125'16,"-11"60"16"-16,5 16-126 15,0 7-17-15,4 13-15 16,0 3 55-16,4 16 7 15,-2 0 1-15,-1 2-36 0,-2 2 15 16,-1-12-90-16,-4-22-62 16,-4-21-64-16,-3-25-35 15</inkml:trace>
  <inkml:trace contextRef="#ctx0" brushRef="#br0" timeOffset="26208.6842">6805 1189 982 0,'6'-37'262'0,"20"-4"66"16,22 6-259-16,36-6-67 16,5-4 3-16,28 8 4 15,0 12 1-15,9 10 15 16,-24 15 3-16,-4 14-3 15,-30 9-5-15,-27 20 14 16,-42 6-11-16,-58 25 2 16,-30 6-1-16,-40 14 3 15,-12-10-34-15,-23 5-26 16,32-22-240-16,10-15-110 16,41-33-60-16</inkml:trace>
  <inkml:trace contextRef="#ctx0" brushRef="#br0" timeOffset="26912.1722">7367 1752 350 0,'-14'13'89'0,"3"-2"31"16,2 6-85-16,5 3-7 16,7-5 4-16,15-1 51 15,11-3 17-15,25-22 12 16,6 0 33-16,13-10-17 16,-11-6-58-16,-12-3 41 15,-18 10-7-15,-19-2-45 16,-20 8 13-16,-16 10 0 15,-14 4-62-15,-18 10-110 16,2 5-69-16,-8 1-178 16,17-11-50-16</inkml:trace>
  <inkml:trace contextRef="#ctx0" brushRef="#br0" timeOffset="28879.6806">22621 2075 463 0,'-2'1'156'0,"1"1"11"16,-2-1-116-16,-2 5-50 15,-26 9-4-15,-40 43 8 16,51-51 3-16,6-1 8 16,10-3 12-16,1-3 15 0,9-4 3 15,-6 2 9-15,7-1 3 16,45-13 1-16,58-19-17 16,-29 9-6-16,-1 6-15 15,1 0-75-15,-12 6-78 16,-18 5-116-16,-22 4-7 15,-19-1-99-15</inkml:trace>
  <inkml:trace contextRef="#ctx0" brushRef="#br0" timeOffset="29104.4516">22603 2361 1245 0,'4'18'216'16,"11"-36"130"-16,16 22-375 15,2 2-50-15,11-3-3 16,-2-3-42-16,-4-10-15 16,-11-2 9-16,-2-12-178 15,-7-4 26-15,-5-12-18 16</inkml:trace>
  <inkml:trace contextRef="#ctx0" brushRef="#br0" timeOffset="29563.6964">23512 1525 639 0,'0'5'23'15,"-5"7"123"-15,-15 11-186 16,-5 7 17-16,-18 13 36 16,-9 1 75-16,-10 26 22 15,15 1-12-15,4 20 24 16,19-7 0-16,31 6-29 15,28-23-39-15,33-12-5 0,19-24-27 16,23-12-9-16,-14-14-29 16,-1-8-106-16,-27-5-67 15,-15-4-119-15,-26-11-81 16</inkml:trace>
  <inkml:trace contextRef="#ctx0" brushRef="#br0" timeOffset="29819.4268">23055 1804 1162 0,'21'7'204'16,"-4"8"137"-16,14-3-329 16,11-3-27-16,47 0 0 15,16-11-54-15,30-14-271 16,7-24 35-16</inkml:trace>
  <inkml:trace contextRef="#ctx0" brushRef="#br0" timeOffset="32938.6432">8074 6843 720 0,'-2'-2'157'16,"0"1"82"-16,-1 2-214 15,-5 29 6-15,-51 68 0 16,47-27-5-16,0 3-5 15,-3 19 6-15,9-1-2 16,-2 16 0-16,-1-6-3 0,1-5-86 16,2-32-56-16,3-18-49 15,-1-48-105-15,-6-39-30 16</inkml:trace>
  <inkml:trace contextRef="#ctx0" brushRef="#br0" timeOffset="33223.2716">7950 7103 757 0,'7'-40'180'0,"-3"-1"53"16,-1 11-211-16,3-5-27 16,-1 10 8-16,2-2 31 15,2 3 24-15,6-4 26 16,6 0 7-16,36-8 5 16,9 2-21-16,30-4-6 15,3 4-17-15,9 8-1 16,-26 18-3-16,-11 5 3 15,-34 16 0-15,-9 18 1 0,-28 11-52 16,-27 17-4-16,-29 6-9 16,-51 18-9-16,-23-3-8 15,-14 4 34-15,12-17-20 16,10-11-60-16,46-17-52 16,26-11-197-16,27-10-59 15,37-9-80-15</inkml:trace>
  <inkml:trace contextRef="#ctx0" brushRef="#br0" timeOffset="33627.6383">8863 6964 895 0,'2'52'235'0,"-8"-52"22"0,6 4-265 15,-4 7-67-15,2-11-2 16,1 1 9-16,-35 27 43 16,-57 72 35-16,44-43 22 15,0 19 31-15,15-2 6 16,4 0 3-16,15-19-8 16,23 0-12-16,13-29-27 15,23-5-36-15,18-15-34 0,26-10-128 16,-2-11-136-16,-6-4-24 15</inkml:trace>
  <inkml:trace contextRef="#ctx0" brushRef="#br0" timeOffset="33923.7063">8558 7256 775 0,'-1'-3'338'0,"1"-4"-65"16,0 4-128-16,0 0-245 15,0 0 22-15,0 1 20 0,0 1 58 16,0-1 36-16,1 1 10 15,22-10 8-15,64-29-8 16,-12 15-18-16,11 6-25 16,15-3-302-16,-8 8 84 15</inkml:trace>
  <inkml:trace contextRef="#ctx0" brushRef="#br0" timeOffset="34254.0868">9243 6997 611 0,'83'74'484'0,"-60"-68"-129"16,-12-11-18-16,17 7-338 16,12-4-20-16,9 1-7 0,-5 1-16 15,2 0-118-15,-15-3-132 16,-9 0-54-16,-20 4-130 15</inkml:trace>
  <inkml:trace contextRef="#ctx0" brushRef="#br0" timeOffset="34403.5024">9333 7366 1333 0,'40'0'319'0,"12"-6"100"15,-8 1-368-15,21-5-490 16,-2 4 140-16</inkml:trace>
  <inkml:trace contextRef="#ctx0" brushRef="#br0" timeOffset="34956.712">10399 6769 1081 0,'-44'-69'326'15,"43"61"25"-15,1 5-307 16,1 6-168-16,-1-3 7 15,0 1 27-15,4 24 25 16,16 63 68-16,-13-28 21 16,-4 4 7-16,-4 18 2 15,-8 3-8-15,-5 21-46 16,1-3-94-16,3 7-192 0,-1-26-7 16</inkml:trace>
  <inkml:trace contextRef="#ctx0" brushRef="#br0" timeOffset="35284.8689">10368 6718 1145 0,'-3'-7'278'0,"3"1"72"15,3 3-333-15,-3 1-43 16,2 1-5-16,32-5 26 16,65-7 30-16,-28 14 28 15,-4 4 20-15,-5 3-14 16,-20 12-38-16,-17 14 1 16,-22 1-11-16,-21 22-13 15,-22 5 17-15,-40 13 18 16,-15-2-11-16,-25 7-7 15,6-18-29-15,12-7-116 16,37-18-159-16,25-16-130 16,43-29-123-16</inkml:trace>
  <inkml:trace contextRef="#ctx0" brushRef="#br0" timeOffset="35749.9203">10678 7566 757 0,'4'-2'232'0,"-2"2"4"16,-8 8-194-16,4-8-76 15,1 0 1-15,-5 10 10 16,-9 18 47-16,-20 45 28 15,32-50 5-15,9-2 29 16,5-12 18-16,10-3 1 0,1-6-7 16,5-9 9-16,-8-4 42 15,-5-4-93 1,-14-2-13-16,-6 3-32 16,-27 5-13-16,-4 3-27 15,-9 8-66-15,9-2-66 16,6-2-246-16,33-2 13 15</inkml:trace>
  <inkml:trace contextRef="#ctx0" brushRef="#br0" timeOffset="36400.9696">11507 7077 1000 0,'-10'6'292'0,"1"0"42"16,5 1-272-16,-7-1-163 16,-1 3 16-16,-1 0 29 15,-2-6 29-15,3-6 84 16,7 4 54-16,0-8 16 16,1 1-18-16,4 4-46 15,0 1-62-15,0-1-25 16,0-1-13-16,1 0 1 15,5-1 30-15,10-2 12 16,-4-4 4-16,-6 5-18 16,-4 4-9-16,-1-4-7 15,1 4 18-15,-2-1 5 16,-2 2 18-16,1 2 13 16,-2-1 11-16,0 1-16 15,1 1 0-15,-2-3-9 16,2 1-17-16,1 1-30 15,-1-1-30-15,1 1-323 16,-1-1 4-16,1 2-127 0</inkml:trace>
  <inkml:trace contextRef="#ctx0" brushRef="#br0" timeOffset="36992.9128">11718 7084 949 0,'-21'76'280'16,"21"-79"47"-16,1 4-264 16,4 8-100-16,-5-9 9 15,0 3 6-15,6 33 3 16,16 55 28-16,-13-45 21 16,-3 5-11-16,-5-11 0 15,-4-3 9-15,-1-12 9 16,-5-13 33-16,3-21 5 15,-1-19 17-15,2-15-3 0,4-22-7 16,4-5-31-16,15-4-6 16,10 16-21-16,7 5-6 15,7 25-3-15,4 5-4 16,-8 18 1-16,-2 3-20 16,-8 8-22-16,-6 3-116 15,-4 12-273-15,-6 1-35 16,1-7-172-16</inkml:trace>
  <inkml:trace contextRef="#ctx0" brushRef="#br0" timeOffset="37667.0979">12646 7001 586 0</inkml:trace>
  <inkml:trace contextRef="#ctx0" brushRef="#br0" timeOffset="38061.6749">12673 7056 573 0,'3'3'361'16,"-1"6"-68"-16,-7-2-329 16,4-7 357-16,-1 0-275 15,-1 0 12-15,0 0 15 16,2 2-5-16,-4-2-6 15,2 0-18-15,0 0-7 16,2 0-16-16,-1-2-3 16,1 1 0-16,1-1-15 15,0 1-10-15,1 1 1 16,1 0-5-16,-1 0-3 16,1 0 16-16,-1 1 14 15,-1 1 3-15,2-1 1 0,-1 1-21 16,1-1-20-16,4-1 12 15,7 0-4-15,-3-1-5 16,-1-2-11-16,-6 1-7 16,0 1-37-16,-3 1 15 15,0 0 5-15,-3 0 27 16,0 1 10-16,-4 4 22 16,-1 7-3-16,3-11 16 0,2 2 27 15,0-2 39-15,0 1-23 16,0-1-38-16,1 1-36 15,1-1-45-15,1 1-40 16,-3-1 10-16,1 1 43 16,1-2-5-16,-1 0-266 15,1 0 8-15,-1-2-103 16</inkml:trace>
  <inkml:trace contextRef="#ctx0" brushRef="#br0" timeOffset="38461.7015">13328 6732 586 0,'6'-5'477'15,"-5"1"-121"-15,-2 1-354 0,-1 3 325 16,1 0-364-16,-1 0-7 16,1 0 17-16,-2 1 14 15,-24 26 33-15,-69 68 21 16,43-35 12-16,-5 20-12 15,12-7-13-15,16 8-4 16,27-17-7-16,27-6 2 16,26-24-5-16,30-7-2 15,8-21-5-15,7-5-52 16,-18-8-57-16,-8-2-282 16,-21-3 35-16</inkml:trace>
  <inkml:trace contextRef="#ctx0" brushRef="#br0" timeOffset="38790.814">12839 6939 1365 0,'-9'13'368'15,"16"-11"68"-15,8 1-350 16,9 1-131-16,38-4 5 15,26 2 18-15,49-13-61 16,9-8-48-16,34-22-298 16,-26-5 12-16</inkml:trace>
  <inkml:trace contextRef="#ctx0" brushRef="#br0" timeOffset="40225.4677">8583 8985 362 0,'5'10'329'0,"2"-7"-91"15,-5-1-21-15,-1 1-192 16,-1-3-29-16,0 0 18 16,0 0 18-16,2 1 3 15,-1 1 8-15,11 4-2 16,12 4-20-16,59 15-20 16,-43-23-127-16,6-7-145 15,-8-1-1-15</inkml:trace>
  <inkml:trace contextRef="#ctx0" brushRef="#br0" timeOffset="40425.6986">8609 9262 1157 0,'9'1'290'0,"-20"1"59"0,20 1-319 16,7 1-123-16,13-4-226 16,19 2-44-16,12 2-68 15</inkml:trace>
  <inkml:trace contextRef="#ctx0" brushRef="#br0" timeOffset="41511.7217">9800 8612 1008 0,'50'-26'214'0,"-55"29"110"15,0 5-308-15,-10 10 3 0,-7 2 2 16,-10 10-7-16,0 3-8 16,-11 4 9-16,4-9 1 15,8 0 19-15,12-12-5 16,10-3 5-16,24-5 11 15,18 1 12-15,9 0-16 16,15 10 10-16,-2 3-6 16,-8 12-18-16,-14 5-19 15,-19 13 21-15,-18-5 18 16,-29 12 25-16,-21-8-24 16,-29 2 10-16,-5-14-22 15,-2-7-23-15,16-17-81 0,6-15-55 16,28-10-75-16,-5-14-271 15,5-1-19-15</inkml:trace>
  <inkml:trace contextRef="#ctx0" brushRef="#br0" timeOffset="41788.7184">9854 8523 1221 0,'21'0'210'0,"6"4"145"0,7-4-375 15,7-3 26-15,7 6 9 16,14-12-1-16,-7-1-2 15,2 2-5-15,-8 3-18 16,-6-7-141-16,-18 10-213 16,-11 11 9-16</inkml:trace>
  <inkml:trace contextRef="#ctx0" brushRef="#br0" timeOffset="42130.9716">10416 8620 749 0,'4'138'572'0,"-42"-93"-137"16,1 8-452-16,0 15 451 16,8-1-436-16,15-2 10 15,18-18 12-15,23-7 34 16,14-17 31-16,23-13-5 15,7-10-3-15,13-12 1 16,-11-14-28-16,-8-11-24 16,-23-6 7-16,-10-12-6 0,-20-2-19 15,-12-5-29 1,-7 1-30-16,-26-2-67 0,-16 11-40 16,-20 3-37-16,-17 18-21 15,-21 10 16-15,11 9 67 16,11 6 19-16,26 6-231 15,35 5 133-15</inkml:trace>
  <inkml:trace contextRef="#ctx0" brushRef="#br0" timeOffset="42560.117">11288 8610 667 0,'-21'25'386'0,"-7"6"-58"15,-13 8-99-15,-7 14-201 16,10-4-25-16,4 12 3 16,9-6 0-16,8-3 11 15,16-15 4-15,11-2 17 16,14-16 15-16,17-11 5 0,11-11-6 16,15-25-11-16,-5-12-16 15,-6-14-14-15,-14-2-2 16,-10-9 2-16,-18 16 7 15,-14-4-32-15,-9 14-8 16,-21-1-20-16,-11 13-17 16,-8 2-11-16,3 13-36 0,2 4-268 15,12 8 73-15</inkml:trace>
  <inkml:trace contextRef="#ctx0" brushRef="#br0" timeOffset="42920.7771">11928 8638 1354 0,'-27'28'266'0,"-26"17"137"15,-5 10-405-15,-5 16 1 16,12 3 7-16,16-2 16 0,27-12 16 16,25-10 13-16,17-19 34 15,38-19 33-15,8-15-21 16,19-18-6-16,11-42 32 16,-2-11-113-1,-31-11 0-15,-16-1-22 16,-40 0-34-16,-45 39-10 15,-26 7-14-15,-23 16-9 16,-14 6-58-16,10 18-43 16,6 8-299-16,25 2 17 15</inkml:trace>
  <inkml:trace contextRef="#ctx0" brushRef="#br0" timeOffset="44019.1866">12756 8912 318 0,'2'-3'199'0,"0"0"-21"16,0 0-21-16,-2 2-54 15,0 0 0-15,0-1 3 16,0 1 6-16,0-1-11 16,-2 2-28-16,1 0-39 15,0 0-11-15,-1 0-5 16,1 0-8-16,-1 0 10 15,1 0 46-15,-1 0 16 16,2 0 14-16,0-3 17 0,0 2-45 16,0-1-21-16,0-1-21 15,0 0-22-15,0 0-22 16,0 0 15-16,0 0 2 16,0 3 3-16,0-3 3 15,0 3 3-15,0 0 2 16,-1 3-3-16,-1 2 0 15,1 4 7-15,-4-8 0 0,4 1 18 16,-1-1 2-16,1-1-6 16,1-1-13-16,0-1-3 15,0-1-19-15,0 0-4 16,0 0-4-16,1 2-5 16,1-1 4-16,-1 2 5 15,-1 0 8-15,0 2 8 16,0-1 8-16,-1 4 8 15,-1-4-2-15,1 1-4 16,-1-1-1-16,2-1-1 16,0 0-10-16,0 0-1 15,0 0 0-15,0 0-12 16,0 0-4-16,0 0 4 16,0 0-1-16,0 0-4 15,0 2 8-15,0-1-11 16,-1 2-18-16,1-3-87 0,0 0-188 15,0-3-120-15,1 0-99 16</inkml:trace>
  <inkml:trace contextRef="#ctx0" brushRef="#br0" timeOffset="44722.8485">13120 9312 529 0,'0'2'255'0,"0"-4"-44"0,-3 7-104 15,2-5-113-15,-1 0-15 16,0 0 20-16,-1 1 35 16,-5 2 30-16,-7 3 22 15,3-4 1-15,4-2-9 16,-1 0-8-16,6 0-12 16,-2 0 6-16,2-2 5 0,0 1-5 15,3-1-6-15,-3-1-13 16,3 0-18-16,3 0-38 15,14-9 28-15,0 2 28 16,35-12-42-16,-49 28-6 16,-6 1 32-16,-10 7-26 15,-8 3-20-15,-10 4 40 16,-7-2-6-16,1-1-4 16,7-9-3-16,5-5 4 15,17-5 6-15,7-8-2 16,8-4-1-16,5-7-2 15,6 1-11-15,3 1-4 16,-1 5 1-16,0 6-1 16,-7 7-5-16,-3 7 4 15,-10 6-1-15,-7 7-17 16,-2-3-14-16,-6 0-62 16,2-5-64-16,8-8-260 15,8-14 19-15</inkml:trace>
  <inkml:trace contextRef="#ctx0" brushRef="#br0" timeOffset="45217.7161">13608 8906 279 0,'44'-4'304'16,"-47"4"-53"-16,-6 0-21 16,-1-4-163-16,-11 5-22 15,0-1-10-15,-5 2-20 16,5 0 25-16,-6 6 5 15,-13 19 60 1,2 5-39-16,-5 10 27 16,3 5-4-16,9 11 12 15,23-14-16-15,13 7-19 16,14-7-34-16,15-1 11 16,6-19-14-16,19-14 8 15,4-14 3-15,15-22 15 0,-5-11-12 16,10-13 1-16,-18 3-14 15,-6-13-17-15,-23 7-21 16,-16-6-23-16,-23 11-17 16,-22-3-10-16,-18 15 8 15,-14 6-24-15,-9 17-18 16,3 6-92-16,12 5-91 0,8 1-127 16,18 7-58-16</inkml:trace>
  <inkml:trace contextRef="#ctx0" brushRef="#br0" timeOffset="45622.1336">14101 8668 584 0,'6'7'305'0,"-5"-1"-39"0,4 2-102 16,-2-2-132-16,1 2-2 16,18 9 22-16,48 9 16 15,-14-33 38-15,5-3 4 16,19-8 7-16,-6-1-17 15,11 2-12-15,-25 5-37 16,-5 8-21-16,-21 7-46 16,-9 13 8-16,-22 9 13 15,-10 21 30-15,-11 11 10 16,-16 26 29-16,-6 1-9 16,-6 20-16-16,-1-14-56 0,2 1-177 15,11-23-260-15,2-8-33 16,14-25-239-16</inkml:trace>
  <inkml:trace contextRef="#ctx0" brushRef="#br0" timeOffset="46461.613">12636 8915 42 0,'47'-14'391'0,"-44"12"-180"15,-3-1-26-15,0-3 28 16,0 5-200-16,0-1-3 16,0 1 0-16,0-1 4 0,0 1 2 15,0-1 82-15,2-1 80 16,-1 0-63-16,1 0-5 16,-1 0-5-16,1 2-89 15,-1-1-90-15,1 2 86 16,-2 2 8-16,-2-1 4 15,-4 19 7-15,0-6 19 16,-34 38 5-16,32-53 9 16,3-10 8-16,5-3-2 15,12-12-12-15,3-2-32 0,8-3-13 16,7 7-12-16,-3 1 8 16,-8 9-1-16,2 4-5 15,-11 10-4-15,-5 6 9 16,-7 9 3-16,-5 9 10 15,-8 4 12-15,-7 1 4 16,1-3-6-16,2-7-6 16,1-13-10-16,5-8-13 15,8-4-3-15,4-3-36 16,-4 2-53-16,4 1-382 16,-5-4 80-16</inkml:trace>
  <inkml:trace contextRef="#ctx0" brushRef="#br0" timeOffset="48327.0536">15253 9049 644 0,'52'44'131'0,"-44"-39"65"15,-2-5-189 1,1 0-1-16,-7 0 13 0,0 0 41 15,0 0 40-15,0 0-3 16,0 0-3-16,-2 0-11 16,1 0-42-16,-1 1-42 15,0 1 0-15,-1-1-2 16,-18 9 3-16,-4-1 10 16,-45 6 6-16,46-12 11 15,5 0 1-15,7-2 6 16,6-1-5-16,8 0 6 15,7-7-6-15,-9 4 2 16,0 2-5-16,32-10-2 16,47-12 8-16,-44 18 7 15,-12 4-1-15,-6 1-3 16,-8 4-1-16,-7 3-23 16,-10 2-9-16,-4-1 1 0,-4 5 3 15,-5-5 6 1,-5 0 7-16,-1-3 8 0,5-1 1 15,4-5-4-15,5 1-10 16,7 0-22-16,4 0-27 16,4 0-49-16,-4 0-44 15,2 0-71-15,-1 0-45 16,1 0-137-16,-2 0 0 16</inkml:trace>
  <inkml:trace contextRef="#ctx0" brushRef="#br0" timeOffset="50339.3194">16107 8637 922 0,'4'-5'213'0,"2"2"80"16,0 0-271-16,-6 3 4 16,0 0-2-16,0 0 28 15,0 2 38-15,-2 29-4 16,-24 61-1-16,-13-21 1 15,-2 5-33-15,-11 11-35 16,4-10 1-16,0 10-5 16,11-15-10-16,-1-4-42 15,12-14-29-15,4 0-50 16,8-20-40-16,1-10-40 16,9-13-164-16,5-5 42 15</inkml:trace>
  <inkml:trace contextRef="#ctx0" brushRef="#br0" timeOffset="50737.8724">16628 8780 646 0,'-31'30'171'15,"-15"9"47"-15,-21 20-141 16,1 5-9-16,-4 8 26 16,15-1 24-16,12 0 25 15,22-16-10-15,17 2-30 16,13-19-30-16,28-14 18 15,18-17-17-15,31-23-15 16,7-17 6-16,21-16 21 16,-13-5-41-16,-14-18-8 15,-32 6-17-15,-18-10-27 16,-33 7-23-16,-35-1-28 16,-16 20-4-16,-18 11 6 15,-6 14-78-15,4 12-301 16,27 2 91-16</inkml:trace>
  <inkml:trace contextRef="#ctx0" brushRef="#br0" timeOffset="166275.3363">15338 13819 900 0,'4'-6'232'0,"-4"6"55"15,-1 3-269-15,-1-3-41 16,2 8-8-16,-1 42 9 16,-5 69 6-16,-2-11 21 15,1 0 0-15,-3 12-1 16,-1-10-3-16,-4-7-1 15,4-35-17-15,-9-14-150 16,1-26-106-16,-3-25-29 16</inkml:trace>
  <inkml:trace contextRef="#ctx0" brushRef="#br0" timeOffset="166568.7452">15360 13603 271 0,'37'25'679'15,"-6"-13"-287"-15,19-18-160 16,16 6 164-16,25-1-397 16,0 4 8-16,1 7-15 15,-23 9-16-15,-18 2-14 16,-37 7-3-16,-40 19 10 15,-32 7 25-15,-34 20 36 16,-9 6 17-16,-19 9 9 16,17-15-42-16,-4 3-128 15,24-18-94-15,8-8-198 16,27-22-79-16</inkml:trace>
  <inkml:trace contextRef="#ctx0" brushRef="#br0" timeOffset="167002.8058">16164 14049 889 0,'8'4'203'15,"-8"5"65"-15,-20 15-246 16,0 13-42-16,-22 25 3 16,-5 11 18-16,-12 10 27 15,10-2 21-15,3-2 29 16,16-26 5-16,18 0 9 16,18-14-25-16,22-9-21 15,11-11-49-15,14-10-120 16,1-9-161-16,3-12-78 15,-20-4-136-15</inkml:trace>
  <inkml:trace contextRef="#ctx0" brushRef="#br0" timeOffset="167273.8761">15752 14404 1175 0,'-5'14'318'16,"10"-14"77"-16,13-2-309 15,9 1-70-15,32-5-6 16,14-7 4-16,20-26-18 15,-4 1-72-15,6-14-328 16,-24 0 69-16</inkml:trace>
  <inkml:trace contextRef="#ctx0" brushRef="#br0" timeOffset="167757.7766">16638 14006 892 0,'51'93'237'0,"-44"-93"58"16,-1-1-256-16,0-2-45 15,-6 1-15-15,0 1 5 16,1-1 8-16,1 1 14 16,4-1 26-16,14-1 6 0,0 2-4 15,51-3-8-15,-49 2-60 16,8-1-191-16,-8 0-89 15,5 0-83-15</inkml:trace>
  <inkml:trace contextRef="#ctx0" brushRef="#br0" timeOffset="168067.9712">16745 14413 652 0,'21'6'512'0,"4"-7"-144"16,-6-4-66-16,11-5-268 16,-1 0-42-16,5-1-177 15,-10 4-80-15,-2-1-101 16,-8 8-138-16</inkml:trace>
  <inkml:trace contextRef="#ctx0" brushRef="#br0" timeOffset="168485.7596">17576 13756 431 0,'0'16'0'0,"-6"13"440"15,-1 11-391-15,-2 21 259 16,3 0-305-16,4 23 307 16,2-2-307-16,2 14 1 15,1-10 0-15,4 18-18 16,-1-17-43-16,-6-4-95 16,3-25-21-16,3-9-24 0,-11-36-6 15,-5-23-49-15,10-18 92 16</inkml:trace>
  <inkml:trace contextRef="#ctx0" brushRef="#br0" timeOffset="168775.7192">17571 13791 1440 0,'5'-4'412'0,"1"1"28"15,10-2-417-15,12 1-29 16,15-5-29-16,24 4-29 16,-3-2 71-16,7 0 1 15,-14 7-3-15,-9 4-14 16,-23 5-19-16,-16 15-18 16,-31 10 13-16,-39 19 17 15,-10 2 5-15,-24 12 20 16,-3-5 18-16,0-3-60 15,26-10-66-15,7-5-159 16,23-12-169-16,35-12-51 16</inkml:trace>
  <inkml:trace contextRef="#ctx0" brushRef="#br0" timeOffset="169239.656">18059 14474 854 0,'-17'21'309'0,"-8"4"21"16,-6 5-221-16,-3 10-68 15,6 0-32-15,7 0 2 16,12-8 2-16,14-5 38 15,8-8 26-15,15-17 27 16,9-10 6-16,14-12 4 0,-3-10-35 16,4-7-21-16,-19 4-29 15,-21-2-12-15,-23 8-31 16,-27 8-13-16,-18 8-14 16,-13 10-30-16,9 5-33 15,8-1-14-15,25-1-316 16,29-17 69-16</inkml:trace>
  <inkml:trace contextRef="#ctx0" brushRef="#br0" timeOffset="170178.7664">19230 13504 1230 0,'-17'12'230'16,"-15"11"133"-16,-18 20-372 16,-12 12 2-16,-14 28 17 15,7 6 16-15,8 26 34 16,22 7 8-16,17 13 7 15,30-15-5-15,24 0-16 16,10-31-32-16,14-18-56 16,6-19-37-16,2-11-369 15,-14-19 59-15</inkml:trace>
  <inkml:trace contextRef="#ctx0" brushRef="#br0" timeOffset="170553.2403">19515 13753 772 0,'6'0'363'0,"-3"-5"-42"16,-3 4-166-16,0 1-158 16,0 0-37-16,-3 0 4 15,1 1 21-15,1 11 23 16,-4 28 32-16,-5 68 5 15,2-40-2-15,-2 18-6 16,7 0-15-16,-4 9-66 16,5-15-88-16,1-1-210 15,-2-22-11-15</inkml:trace>
  <inkml:trace contextRef="#ctx0" brushRef="#br0" timeOffset="170917.5542">19812 13959 1185 0,'40'4'328'0,"-48"0"25"16,0 7-338-16,-2 8-47 15,-2 0-14-15,-4 15-16 16,7 3 57-16,-3 15 7 15,5 3 0-15,1 13 1 16,-5-7-44-16,2 9-181 16,-1-19-126-16,0 0-63 15</inkml:trace>
  <inkml:trace contextRef="#ctx0" brushRef="#br0" timeOffset="171259.0066">19652 14132 917 0,'0'0'314'0,"0"0"30"16,2 0-253-16,-1 0-41 16,19 3-42-16,11 3 0 15,47 14 0-15,-36-8-2 16,-5-3-24-16,0 2-330 15,-12-3 100-15</inkml:trace>
  <inkml:trace contextRef="#ctx0" brushRef="#br0" timeOffset="171862.6933">20405 13716 706 0,'-3'7'896'16,"3"-4"-77"-16,0 6-657 15,3 4-197-15,4 5-205 16,21 46-191-16,-22-39-131 0,-1-3 543 16,-4-1 27-16,1-5 29 15,-1-6 15-15,-1-7 13 16,0-4 1-16,0-1-18 15,0-1-12-15,0-7-14 16,3-24-7-16,18-46 6 16,-2 46 20-16,3 6 8 15,14 6 20-15,1 4-6 16,7 2-3-16,-4 2-30 16,6 14-43-16,-12-4-57 15,5 7-196-15,-3 1-141 0,4-4-49 16</inkml:trace>
  <inkml:trace contextRef="#ctx0" brushRef="#br0" timeOffset="172381.2805">20255 14276 765 0,'9'10'241'0,"-4"-7"16"16,1 1-196-16,5-7-18 16,6-1-21-16,14 1 48 15,-2-7 29-15,14-2 10 16,12 6-7-16,21-2-9 16,1 0-38-16,12 2-53 15,-11 1-63-15,-7 2-100 16,-17 3-43-16,-10-1-189 15,-13-1-6-15</inkml:trace>
  <inkml:trace contextRef="#ctx0" brushRef="#br0" timeOffset="173000.7782">20426 14529 571 0,'-42'18'323'15,"42"-23"-42"-15,2 4-102 16,-4-2-142-16,2 3-28 15,0-2-11-15,0 2 21 16,0 0 23-16,0 0-2 16,0 0-2-16,0 2 21 15,2 11-18-15,2 17-17 0,8 42 3 16,-18-43 4-16,2-10-20 16,2-4-1-16,1-15-3 15,4-12 1-15,10-6-1 16,8-10 36-16,4 0 1 15,12-3 1-15,0 5 0 16,4 4-1-16,-10 9-38 16,2 2-3-16,-9 8 0 15,-5 8-1-15,-6 4-4 0,-1 9-2 16,-12 1 6-16,-3 10 1 16,-1 0 1-16,-8 5-31 15,3-2-35-15,5 1-335 16,-1-9-7-16,10-11-148 15</inkml:trace>
  <inkml:trace contextRef="#ctx0" brushRef="#br0" timeOffset="173384.6716">21406 13538 1159 0,'0'0'428'0,"0"1"4"16,5 8-249-16,8 16-204 15,70 64-5-15,-43-35 16 16,-5 24 11-16,-2 7 11 16,-21 42 1-16,-18 3 8 15,-22 21 16-15,-14-11-2 0,-27 17-4 16,4-28-4-16,-8-8-5 16,9-29-51-16,7-11-61 15,21-41-45-15,8-14-123 16,19-15-71-16,16-22-108 15,13-23-39-15</inkml:trace>
  <inkml:trace contextRef="#ctx0" brushRef="#br0" timeOffset="174078.6989">21939 13261 793 0,'-1'0'171'0,"-1"0"53"16,1 0-222-16,0 1-28 15,-1 7 8-15,-1 24 26 16,-6 47 28-16,-1-44 15 15,1-2 8-15,-1-4-3 0,4-12-8 16,0-5 15-16,6-11-2 16,4-8-6-16,5-7 4 15,7-3-15-15,4-6-27 16,3 3-13-16,2 2-5 16,2 2-7-16,-5 7 9 15,2 0-2-15,-5 4 0 16,-2 2-1-16,-7 3-4 15,0 5-5-15,-4 4-2 16,-4 8-4-16,-2 3 0 0,-2 9-10 16,-4 0-13-16,-1 6-44 15,3-7-42-15,2 9-42 16,-1-7-139-16,5-11 11 16</inkml:trace>
  <inkml:trace contextRef="#ctx0" brushRef="#br0" timeOffset="174529.1562">22490 13073 511 0,'42'45'238'0,"-39"-47"-21"0,1 0-90 15,-2 5-123-15,-2-3 3 16,0 0 13-16,0 0 24 15,-2 0 9-15,1 1 17 16,-1 5-3-16,-12 20 12 16,-34 46-11-16,23-33 15 15,1 2-8-15,1 8 2 16,14-3-17-16,1 4-7 16,10-11-24-16,13-4 1 15,8-6-5-15,13-7 3 16,5-9-2-16,5-1-19 15,-7-3-41-15,-5-5-126 16,-16-2-247-16,-12-4 8 16</inkml:trace>
  <inkml:trace contextRef="#ctx0" brushRef="#br0" timeOffset="174869.6473">22219 13280 963 0,'8'1'219'16,"-2"2"84"-16,12 3-253 15,2 0-18-15,10 0 25 16,7-3 14-16,21-1 11 16,2-5-19-16,11-5-38 15,-2 1-102-15,0-1-296 16,-18 3 30-16</inkml:trace>
  <inkml:trace contextRef="#ctx0" brushRef="#br0" timeOffset="416588.0309">27217 10040 927 0,'25'53'166'15,"-29"-56"-158"-15,2 2 32 16,2 2 8-16,0-1 67 16,0-1 52-16,0-1-58 15,0 1-28-15,0-1-26 16,0 1-32-16,0-2-10 16,0 0-12-16,2-8-11 15,4-2 8-15,0 3 6 16,-3 5 2-16,5-2 1 0,-6 4-8 15,-1 0-10-15,1 2 5 16,-2-1 5-16,0 2-1 16,-2 0 9-16,-1 2 14 15,-23 6 17-15,-41 4 15 16,48-22 20-16,7-5-7 16,16-3-3-16,17 3-18 15,1 1-18-15,2 3-19 0,1 5-3 16,-3 6-5-16,-11 6-8 15,-5 3-7-15,-6 7-3 16,-8 5 6-16,-6 4-12 16,-1-5 7-16,-2-6 10 15,7-11-20-15,6-13-79 16,7-14-65-16,20-8-232 16,13-7-32-16</inkml:trace>
  <inkml:trace contextRef="#ctx0" brushRef="#br0" timeOffset="416961.661">27910 9498 1323 0,'27'60'224'15,"-41"-49"146"-15,-3 3-397 16,-20 9-4-16,-8-1 19 16,-20 5 4-16,0 4 7 15,-14 4 8-15,20 1 7 16,9 17-1-16,23 1-1 16,21 0 9-16,31-6-1 15,33-7 4-15,24-20 7 0,21-17 5 16,7-12-8-16,8-21-5 15,-23-9-3-15,-12-17-5 16,-25 5-3-16,-23-4-8 16,-27 10 1-16,-17 2-34 15,-19 13-16-15,-17-1-63 16,1 8-59-16,3 1-258 16,15 2 33-16</inkml:trace>
  <inkml:trace contextRef="#ctx0" brushRef="#br0" timeOffset="417321.4826">28645 9434 998 0,'-79'75'415'16,"70"-66"-107"-16,6-4-259 16,5-1-95-16,10 2-106 15,20-1 137-15,19-10 55 16,41-1 34-16,23-4-4 0,20-1 6 16,-11 0-16-16,-7 0-19 15,-34 4-26-15,-26 7-46 16,-31 6-27-16,-17 17-4 15,-24 10 11-15,-23 23 20 16,-17 11 32-16,-34 26 18 16,0 5 11-16,-8 19-10 15,6-7-148-15,8-1-223 16,33-30 26-16</inkml:trace>
  <inkml:trace contextRef="#ctx0" brushRef="#br0" timeOffset="417621.9629">26878 10385 1178 0,'13'56'521'0,"29"-35"-42"16,41-9-170-16,35-3-349 16,92-3 14-16,33-12 45 15,85-5 5-15,5 0-7 16,46-7 3-16,-55 1-8 16,11-2-69-16,-83 1-44 0,-25-7-38 15,-70-1-41-15,-24-13-323 16,-62 1 128-16</inkml:trace>
  <inkml:trace contextRef="#ctx0" brushRef="#br0" timeOffset="418032.8861">27561 10884 1136 0,'7'36'236'0,"-1"8"111"16,-6 7-335-16,1 20-5 15,-8-5 2-15,-5 6-1 16,0-10-10-16,-1-4-62 15,4-21-64-15,5-11-71 16,11-29-155-16,11-28-23 16</inkml:trace>
  <inkml:trace contextRef="#ctx0" brushRef="#br0" timeOffset="418429.7615">28076 10849 1596 0,'2'13'205'16,"5"-10"174"-16,-3 1-498 16,1 1-21-16,-5-5 50 15,0 0 53-15,0 0 39 16,0 0 36-16,0 0 17 15,0 0 13-15,0 0-13 16,12 3 17-16,32 9-8 16,76 14 14-16,-34-11-13 15,-2 2-17-15,-23 0-29 0,-15 10-14 16,-36 3-12-16,-35 13 11 16,-28 10 18-16,-26 18 20 15,-4 0 21-15,1-3 12 16,27-11-19-16,53-13 11 15,67-20-10-15,52-11-13 16,35-10-50-16,42-4-110 16,-12-10-139-16,-18-21-317 15,-22-7-48-15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1T15:22:08.9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8533 11243 623 0,'52'-18'251'0,"-45"9"1"15,-8 8-152-15,1 2-110 16,0-1-22-16,0 2-6 15,-3 4-1-15,-4 40 8 16,-17 56 24-16,-3-16 9 16,-4-2 12-16,-4-1 17 15,5-15 10-15,3-14 18 16,14-34 5-16,5-15-13 16,14-17-22-16,11-31-9 15,8-16-19-15,9-20 0 16,7-4 11-16,4-4 10 15,-13 23 5-15,-3 8-6 0,-12 20-13 16,-5 10-38-16,-3 18-37 16,-6 17-2-16,2 19 7 15,-8 27 5-15,0 22 32 16,-6 28 39-16,4-4 2 16,1-2 2-16,10-23 3 15,7-23 33-15,12-38 27 16,30-21 27-16,19-12-15 0,27-47 6 15,3-15-33-15,8-19-33 16,-27 4-50-16,-20-21-69 16,-27 42-92-16,-11-4-177 15,-15 21-48-15</inkml:trace>
  <inkml:trace contextRef="#ctx0" brushRef="#br0" timeOffset="435.5687">9617 11550 826 0,'-7'5'187'0,"3"3"48"15,-5 10-235-15,-9 8-43 16,-3 8 4-16,0 11 23 16,-5-5 27-16,5-6 12 15,12-6 3-15,5-9 0 0,10-5 2 16,8-8-10-16,15-9 0 15,2-8 2-15,10-11 15 16,-4-5 15-16,0-2-21 16,-10 2-1-16,-5 5-4 15,-10 13-21-15,-2 7-21 16,-1 14 15-16,0 12 0 16,1 1-2-16,2 9 4 15,2 2-73-15,0-4-217 16,0-5 47-16</inkml:trace>
  <inkml:trace contextRef="#ctx0" brushRef="#br0" timeOffset="886.1469">10245 11558 931 0,'-4'20'172'15,"-2"11"101"-15,-4 4-264 16,-4 10-23-16,-5 2 24 16,-2 2 1-16,4-13 0 15,2-11 5-15,6-12 2 16,6-10 8-16,12-13 0 16,13-14-8-16,12-4-7 0,13-8-4 15,7-7-11-15,-2 2-2 16,-15 7 6-16,-2 13-3 15,-13 14-11-15,-4 8-11 16,-9 15-15-16,-3 14-13 16,-6-2 23-16,-1 3 33 15,-1-5-7-15,1-9 7 16,4-9 18-16,19-10-10 16,9-13-19-16,15-8 22 15,6-4 7-15,2 0-1 16,-8 11-16-16,-6 16-6 15,-12 15-10-15,-7 22-6 16,-15 7 14-16,-9 14-8 16,-9-2-23-16,-1 2-87 15,-2-13-99-15,8-8-63 16,4-22-101-16</inkml:trace>
  <inkml:trace contextRef="#ctx0" brushRef="#br0" timeOffset="2233.1188">11339 10918 607 0,'1'11'515'0,"-1"-8"-155"15,-1-2-374-15,1-1 353 16,0 0-382-16,0 2 0 15,0-1 17-15,0 1 2 16,0 21 11-16,0 4-1 16,4 53 3-16,-3-16 3 15,1 8 4-15,-8 28 2 0,-1 9 4 16,-8 10 1-16,-2-26 2 16,0-13 3-16,6-33-7 15,0-17 5-15,9-25 2 16,-8-11 5-16,8-6 2 15,5-24 8-15,8-5-3 16,9-14 0-16,13 0-7 16,8-1-2-16,-2 19-5 0,8 9-9 15,-5 17-6-15,1 13-10 16,-11 11 0-16,-5 17-2 16,-23 11 4-16,-20 15 14 15,-17 2 10-15,-11 6 6 16,0-12 7-16,-7-8-36 15,8-19-45-15,5-2-37 16,8-14-101-16,8-2-155 16,13-9 23-16</inkml:trace>
  <inkml:trace contextRef="#ctx0" brushRef="#br0" timeOffset="2597.7466">11934 11764 742 0,'12'21'352'0,"-6"-21"-26"16,1 3-122-16,2-6-185 15,13-7 6-15,6-1 4 16,9-20 0-16,-4-7-2 15,3-16-11-15,-16 3-31 16,-6-1 0-16,-13 15 2 16,-5 3-10-16,-8 17-6 15,-7 13 7-15,-2 17-4 0,-16 26-3 16,-3 13 13-16,-9 17 8 16,9 4 13-16,7-1-3 15,16-15-14-15,15-7-20 16,14-16-22-16,10-13-22 15,11-12-25-15,11-24-199 16,2-13 16-16,13-11-78 16</inkml:trace>
  <inkml:trace contextRef="#ctx0" brushRef="#br0" timeOffset="2806.0266">12292 11750 148 0,'0'26'314'0,"0"7"-110"16,2-2-85-16,2-1 93 15,-2-11-130-15,2-15 79 16,7-17-1-16,6-27 13 0,12-22 5 16,25-29-37-16,12-8-79 15,16-9 4-15,-2 16-18 16,2 21-11-16,-21 32-37 16,5 22-35-16,-21 21-67 15,2 18-51-15,-13 6-275 16,-6 7 47-16</inkml:trace>
  <inkml:trace contextRef="#ctx0" brushRef="#br0" timeOffset="4120.9953">9527 12561 727 0,'-12'-124'314'16,"6"115"20"-16,2 5-166 16,-1-1-78-16,5 4-68 15,0 1-68-15,-1 0-1 16,-1 0 0-16,-1 10 43 16,-10 40-30-16,-19 73 53 15,8-25-23-15,2-2-18 0,-2-2-13 16,6-29 57-16,5-16 28 15,10-25 21-15,3-29 15 16,4-20-22-16,13-14-17 16,6-3-8-16,14-15 0 15,8 11-21-15,10 18 5 16,-10 15 5-16,-2 16-34 16,-16 17-23-16,-20 26 1 15,-20 6 8-15,-22 16 6 16,-17-5 15-16,-7-1 6 15,7-22-3-15,4-9-1 16,20-18-49-16,13-5-91 16,12-10-98-16,18-11-134 15,16-5-75-15</inkml:trace>
  <inkml:trace contextRef="#ctx0" brushRef="#br0" timeOffset="4404.9982">10045 12880 892 0,'8'0'204'16,"4"-7"108"-16,13-7-257 15,16-7 6-15,4-2-5 16,1-4-9-16,-9 5-31 0,-14 4-32 16,-24 11-33-16,-38 11-12 15,-12 11 0-15,-21 22 21 16,-5 15 40-16,-7 13 47 15,26 0 13-15,5 2-3 16,22-12-20-16,12-5-29 16,20-14-28-16,21-5 4 15,20-9-1-15,21-16-42 16,20-14-93-16,24-8-156 16,-12-13-35-16</inkml:trace>
  <inkml:trace contextRef="#ctx0" brushRef="#br0" timeOffset="4635.2435">10746 12366 781 0,'4'41'415'15,"-4"2"-50"-15,3 2-111 16,-3 29-244-16,3 12-7 15,5 25-4-15,-1-4-30 16,-4 5-61-16,-3-24-21 16,0-13-16-16,-4-32-8 15,-11-22-112-15,-4-21-26 16,-14-16-10-16</inkml:trace>
  <inkml:trace contextRef="#ctx0" brushRef="#br0" timeOffset="5083.3369">10585 12819 1171 0,'35'-4'354'16,"-16"-10"25"-16,13-3-325 16,6 2-67-16,12-1-88 15,-5-1 48-15,4 4-15 16,-6 4 5-16,-8-1 7 15,-14 5 16-15,-6 8 5 16,-17 9-3-16,-8 16 4 16,-3 11-2-16,-4 21 16 15,1 0 13-15,10 5 4 16,9-18-19-16,13-13-7 16,11-23 6-16,13-22 15 0,0-20 32 15,9-7 4-15,-11 2 6 16,-2 7-28-16,-14 20-24 15,-4 26-21-15,-12 20 12 16,0 17 1-16,1 4 15 16,4-1 5-16,3-17 6 0,10-16 43 15,3-21 30-15,11-25 43 16,-1-24 16-16,8-30 7 16,-7-5-41-16,5-14-29 15,-10 12-44-15,-10 13-36 16,-14 27-31-16,-3 8-354 15,-10 14-2-15,-2-1-137 16</inkml:trace>
  <inkml:trace contextRef="#ctx0" brushRef="#br0" timeOffset="5437.3554">11826 13004 1241 0,'10'17'246'0,"14"-20"127"0,3-11-361 16,18-12-18-16,6-11 6 16,4-9-36-16,-14 0-9 15,-5 0 13-15,-17 15 13 16,-15 3 12-16,-11 10 36 15,-18 10-1-15,-17 11-13 16,-21 21-11-16,-8 16-9 16,-5 25 7-16,12 3-9 15,15 5-13-15,21-15-42 16,21-6-36-16,19-23-3 0,31-9 11 16,7-19 8-16,27-4-28 15,3-9-45-15,2-11-107 16,-17-1-54-16</inkml:trace>
  <inkml:trace contextRef="#ctx0" brushRef="#br0" timeOffset="5903.3624">12196 13043 726 0,'42'3'289'0,"-31"4"48"16,7-5-172-16,15-4-27 15,11-7-30-15,26-20 11 16,1-13-29-16,5-13-12 15,-13 4-33-15,-14-7-24 16,-22 24-45-16,-23 6-30 16,-25 13-9-16,-29 15 9 15,-15 13 25-15,-30 21 26 0,3 20 19 16,-1 18 2-16,25-2-34 16,15-1-99-16,27-18-49 15,20-11-14-15,21-22 5 16,33-14 34-16,15-11 89 15,29-8 5-15,4-10-23 16,7-9-147-16,-26 1-4 16,-11 2-83-16,-26 6 114 0,-12 8 365 15,-14 16 157-15,-5 5-28 16,-6 8-63-16,3 13-54 16,-6-2-65-16,1-6-53 15,-2 1-26-15,9-9 70 16,7-16 48-16,33-16 22 15,18-6 1-15,34-7-27 16,0-2-38-16,8 18-85 16,-28 16-38-16,-19 23-27 15,-34 15-17-15,-20 15-64 16,-20-3-51-16,-14 10-328 16,-8-16 41-16</inkml:trace>
  <inkml:trace contextRef="#ctx0" brushRef="#br0" timeOffset="6297.2666">14092 12231 1104 0,'45'73'233'0,"-44"-27"113"16,-4 16-317-16,-1 28-4 15,1 5 3-15,-2 23 1 16,-1-11-7-16,2 1-70 16,2-25-109-16,-1-7-105 15,5-33-105-15,1-36-104 16</inkml:trace>
  <inkml:trace contextRef="#ctx0" brushRef="#br0" timeOffset="6997.0983">14988 12594 522 0,'-3'-1'255'0,"0"1"-21"15,0 0-93-15,-1 0-120 16,-12 2-12-16,-4 7 5 0,-51 48 21 15,46-23 10-15,-6 12 19 16,9-6 6-16,4 0-2 16,15-8-21-16,7-8-11 15,17-14-20-15,1-11-5 16,9-11-11-16,-1-13-12 16,3-6-2-16,-2-5 5 15,-3 11 3-15,-9 3 17 16,-4 10 15-16,-9 9-20 15,-6 10-7-15,-5 13-3 16,3 6-15-16,-6 10-78 16,11 7-91-16,6-2-121 15,6-16-74-15</inkml:trace>
  <inkml:trace contextRef="#ctx0" brushRef="#br0" timeOffset="7221.9433">15361 12784 1169 0,'6'4'246'16,"0"-7"144"-16,2-3-335 15,-8 5 0-15,1-2 0 16,27-14-3-16,49-52-30 16,-44 47-20-16,-8 10-10 15,-9 10-29-15,-5 13 1 16,-11 17 3-16,-8 9-10 0,-8 10-110 15,0 1-112-15,1-8-110 16,5-21-127-16</inkml:trace>
  <inkml:trace contextRef="#ctx0" brushRef="#br0" timeOffset="7659.8992">16194 12630 633 0,'6'3'394'0,"-8"-1"-106"0,-20 0-81 16,-9 5-214-16,-7 5-24 15,-14 12 43-15,-2 0 56 16,0 13 57-16,18 0 8 16,8 4-4-16,19-8-30 15,19-5-19-15,21-16-49 16,29-21-7-16,8-22-33 16,13-30-17-16,-2-13-18 15,8-22 14-15,-28 4-3 16,-7 6 38-16,-13 22 16 0,-16 9-4 15,-20 27-32-15,-11 18-31 16,-13 10-34-16,-7 22 19 16,-3 15 40-16,-4 28 1 15,15 8 30-15,11 16-2 16,16-6-59-16,32 6-329 16,16-32 3-16,16-20-138 15</inkml:trace>
  <inkml:trace contextRef="#ctx0" brushRef="#br0" timeOffset="8019.5738">17408 12111 1267 0,'5'4'266'15,"-5"-4"108"-15,-3 2-372 16,3-2-14-16,-2 0 0 0,1 0 11 16,0 0 8-16,-1 1 5 15,-1 7 4-15,-13 36 16 16,-14 54 8-16,11-12 14 15,1 3-2-15,0 23-6 16,5-6-20-16,0 9-39 16,2-26-37-16,5-15-69 15,2-35-35-15,0-20-196 16,2-40-58-16,2-25-49 16</inkml:trace>
  <inkml:trace contextRef="#ctx0" brushRef="#br0" timeOffset="10111.5067">17654 12135 454 0,'45'44'124'0,"-50"-48"2"16,7 2-122-16,2 2-28 16,-4 0 46-16,0 0 47 15,0 0 45-15,0 0 11 16,-1 0-4-16,1 0-54 16,-3 0-38-16,1 2-4 15,-1-1 0-15,-14 29 20 16,-41 53 14-16,22-31 22 15,11 8-7-15,1 23 2 16,14 0-7-16,17 5 0 16,8-14-17-16,13-12 8 0,9-28-7 15,24-23 1-15,7-26-6 16,21-28 1-16,3-17-10 16,-3-23 3-16,-22 1-6 15,-13 0-5-15,-27 20-17 16,-24 0-22-16,-24 23-16 15,-20 5-11-15,-16 12-7 0,-12 10-4 16,7 10-102-16,4 1-276 16,18 2 56-16</inkml:trace>
  <inkml:trace contextRef="#ctx0" brushRef="#br0" timeOffset="10750.7683">8410 10967 652 0,'-69'39'0'16</inkml:trace>
  <inkml:trace contextRef="#ctx0" brushRef="#br0" timeOffset="10895.6976">8166 11144 639 0,'-101'99'-22'16,"-37"52"635"-16,1 18-377 15,3 15 132-15,-1 7-362 0,20 46 12 16,50-27 54-16,56-2 52 0,41-14-35 15,65 0 13-15,36-49-1 16,60-21-21-16,24-30-43 16,31-17 35-16,-8-34-44 15,16-20-32-15,-29-12-513 16,-14-28 124-16</inkml:trace>
  <inkml:trace contextRef="#ctx0" brushRef="#br0" timeOffset="11458.925">18592 10603 1750 0,'132'141'320'15,"-30"-84"186"-15,18 22-526 16,37 60-11-16,-22 21 22 16,-15 55 8-16,-36 7 13 15,-32 58 18-15,-49-10 17 16,-49 45 4-16,-41-39-5 16,-32 13-9-16,-13-61-19 15,-23-37-33-15,27-80-28 16,8-32-71-16,15-60-53 0,10-31-48 15,32-23-313-15,21-16 60 16</inkml:trace>
  <inkml:trace contextRef="#ctx0" brushRef="#br0" timeOffset="11981.1276">20446 11861 629 0,'21'6'443'16,"0"2"-108"-16,19 15-42 15,4 5-301-15,17 9 12 16,-6 1-4-16,4 11 15 15,-9-6 12-15,2 5-64 16,-13-5-79-16,-5 0-231 16,-15-18 4-16</inkml:trace>
  <inkml:trace contextRef="#ctx0" brushRef="#br0" timeOffset="12196.0235">20892 11884 1325 0,'-28'18'290'15,"-37"15"115"-15,-11 13-391 16,-17 14-20-16,9 0-29 0,1 5-36 16,22-15-26-16,6-5-42 15,27-19-33-15,6-6-25 16,14-16-136-16,31-19 33 15</inkml:trace>
  <inkml:trace contextRef="#ctx0" brushRef="#br0" timeOffset="12629.0826">22145 11588 982 0,'0'-1'318'0,"0"-1"22"0,0 2-237 15,0 2-112-15,2 21 1 16,-5 19 14-16,-13 64 14 16,1-45 3-16,-6 25 53 15,0 0-2-15,-2 28 6 16,0-7-6-16,0 16-11 15,6-17-76-15,6 3-75 16,6-32-39-16,2-5-29 16,6-35-91-16,12-18-77 15,4-21-16-15,17-19-74 16</inkml:trace>
  <inkml:trace contextRef="#ctx0" brushRef="#br0" timeOffset="13012.6875">23065 11727 1026 0,'-43'28'322'0,"-9"-8"18"16,-26 20-278-16,-17 3-55 15,-6 13-34-15,20 8 73 16,10 22 27-16,34-5 27 16,25 23 20-16,34-5-9 0,27 9-14 15,25-20-29-15,40-11-51 16,0-31-31-16,30-35-8 16,-8-33-4-16,5-34 31 15,-26-17 33-15,-4-24 12 16,-34 0-7-16,-39-17-5 15,-36 10-39-15,-50-11-17 16,-26 27-3-16,-32 6-1 16,10 22-6-16,-5 14-55 15,30 15-55-15,11-3-340 16,31 10 32-16</inkml:trace>
  <inkml:trace contextRef="#ctx0" brushRef="#br0" timeOffset="13452.007">24066 10667 875 0,'0'-5'229'0,"0"5"42"15,-1 3-260-15,-1-3-1 16,1 2-16-16,0 11 31 16,-2 25 25-16,0 71 46 15,0-43-5-15,-2 19 8 16,5 1 4-16,-3 20-26 16,-4-9-39-16,4 11-44 15,-2-21-29-15,0-16-35 16,2-29-3-16,1-27-20 15,4-39-277-15,8-32 92 0</inkml:trace>
  <inkml:trace contextRef="#ctx0" brushRef="#br0" timeOffset="13868.1268">23945 10653 521 0,'-10'3'535'0,"16"0"-182"0,8 3-296 16,15 4 320-16,28 1-376 15,32-1 32-15,25-4 15 16,5-3-5-16,27-10-5 16,-18-2-8-16,-4-5-4 15,-23 1-11-15,-6 3-15 16,-41 5-13-16,-14 11-37 15,-26 13-7-15,-19 26-9 16,-18 11 1-16,-4 29 10 16,5 1 36-16,14 16 10 15,26-4 13-15,21 4 4 16,10-15 5-16,5 4 12 16,-8-17 5-16,-7-9-4 15,-19-15-2-15,-20-2-23 16,-31-19-34-16,-57-8-27 15,-29-15 92-15,-48-18 6 16,2-9 20-16,-28 2-39 16,30-8-103-16,-13-13-328 0,40 8-29 15</inkml:trace>
  <inkml:trace contextRef="#ctx0" brushRef="#br0" timeOffset="46393.0004">8326 14936 217 0,'-5'-6'115'0,"4"2"-89"0,-1-3-158 16,1 5 93-16,-1 1-106 16,1-1 105-16,-1-2 59 15,1-2 10-15,-1-12-29 16,1 2 12-16</inkml:trace>
  <inkml:trace contextRef="#ctx0" brushRef="#br0" timeOffset="46770.3837">8311 14779 376 0,'1'-49'323'0,"-4"46"-29"16,2 0-84-16,-2 1-68 15,2 0-70-15,-1 1-39 16,1-1-34-16,-1 1 7 16,1-1 45-16,-1 1 34 15,1-1 6-15,-1-1 6 16,2-9 4-16,18-22-37 15,59-50-26-15,-12 41-2 16,-3 6-10-16,2 7-21 0,-22 14-22 16,-7 14-18-16,-16 11-7 15,-4 14-9-15,-10 9 4 16,-13 33 4-16,-13 17 0 16,-16 30 20-16,-16 1 8 15,-28 20 5-15,-1-22 12 16,2-13 32-16,19-37-4 15,20-9 8-15,32-31 9 0,28-7 27 16,26-8-7-16,33 0 0 16,13-10 6-16,29-4-16 15,0-2-84-15,1 9-408 16,-23 8-13-16,-20 2-197 16</inkml:trace>
  <inkml:trace contextRef="#ctx0" brushRef="#br0" timeOffset="47744.5655">9563 15320 776 0,'-21'93'176'0,"13"-90"76"15,-3 0-222-15,-6-1 0 16,10-4 5-16,1-1 19 15,2-3 8-15,4 5 13 16,0-2-9-16,0 0-5 16,7-12-20-16,2-7-11 15,63-39-17-15,-48 51-2 16,-6 4-1-16,-5 4-8 16,-2 10-5-16,-7 5 0 15,-7 4-3-15,-12 8 2 16,-8 3 5-16,-25 3-5 15,1-3-4-15,-2-3 5 16,6-10 3-16,6-6 6 16,22-10 12-16,2-11 62 15,8-5 2-15,13-14-9 16,11-3-5-16,19-9-9 16,8 5-57-16,15 1-9 15,-5 13-1-15,-7 12-16 16,-21 12 1-16,-10 9-4 0,-21 7 2 15,-12 8-13-15,-5-2 0 16,-6 0-22-16,-2-5-23 16,3-10-138-16,12-14-150 15,11-13-1-15</inkml:trace>
  <inkml:trace contextRef="#ctx0" brushRef="#br0" timeOffset="48248.8959">10038 14575 1008 0,'4'-2'214'0,"-2"1"92"0,-1-1-303 16,1 1-8-16,-1-1-7 15,1 1 16-15,4-1 19 16,25-2 36-16,67-6 15 15,-12 1 24-15,16-6-10 16,24 2-11-16,-20-4-32 16,2-2-12-16,-16 6-21 15,-4 7-10-15,-28 0-8 16,-2 16-25-16,-18 4-11 0,-21 14-19 16,-16 6 1-16,-25 27 9 15,-24 11 28-15,-25 38 12 16,-10 13 22-16,-29 38 13 15,6-7 4-15,7 12-8 16,20-34-8-16,13-16-30 16,33-50-38-16,20-23-321 15,20-44 73-15</inkml:trace>
  <inkml:trace contextRef="#ctx0" brushRef="#br0" timeOffset="49088.7767">11854 14770 486 0,'-58'49'404'15,"60"-50"-99"-15,-2-2-11 16,-5 3-297-16,4-3-18 16,-1 1 22-16,1 1-3 15,-1-1 6-15,2 2-5 16,2 0 7-16,7 3-23 16,25 15-1-16,58 40 5 15,-45-22 16-15,6 6 1 16,-7-6-3-16,-1 3-13 15,-10-10-36-15,-5-2-239 16,-6-12 56-16</inkml:trace>
  <inkml:trace contextRef="#ctx0" brushRef="#br0" timeOffset="49344.0204">12063 14842 1228 0,'15'-43'296'0,"-12"44"43"15,-9 6-377-15,-3 7-34 16,-9 4-17-16,-19 14-19 16,-7-1 73-16,-7 8 22 15,-1-5 22-15,1 0-3 16,13-9-36-16,3 0-123 15,14-5-101-15,14-4-59 16,20-4-113-16</inkml:trace>
  <inkml:trace contextRef="#ctx0" brushRef="#br0" timeOffset="49672.2934">12720 14643 606 0,'2'7'462'0,"-6"10"-116"16,-17 12-364-16,-3 10 366 15,-14 22-355-15,-4 7 16 16,-13 9 15-16,6 0 10 16,-2 10 4-16,12-8-2 0,5 1-4 15,15-8-23-15,2-14-68 16,13-19-55-16,3-13-108 16,3-23-40-16,19-20-116 15,9-15-21-15</inkml:trace>
  <inkml:trace contextRef="#ctx0" brushRef="#br0" timeOffset="50016.5624">13103 14839 1175 0,'-29'32'256'15,"-8"2"108"-15,-17 23-343 16,-3 2-15-16,0 12 4 0,20-6 2 16,8 5 18-16,22-12 6 15,16-2 17-15,16-18 11 16,27-10 14-16,16-22-13 16,22-20-5-16,7-22-17 15,12-20-11-15,-30-11-15 16,-7-7 2-16,-27 6-4 15,-19-3-11-15,-24 16-14 0,-14 0-19 16,-18 15-11-16,-11 5 0 16,-5 9-5-16,-1 4-4 15,7 7-360-15,12 2-30 16,16 0-126-16</inkml:trace>
  <inkml:trace contextRef="#ctx0" brushRef="#br0" timeOffset="50496.3804">13905 14459 257 0,'3'2'404'0,"-3"-1"-151"16,0 1-155-16,2-1 164 0,-2 1-234 15,0-1 10-15,1 1 15 16,-1-1-1-16,0 1 2 16,0-1-12-16,-3 21-2 15,-10 2-5-15,-43 56-3 16,23-44-10-16,1-1 0 16,11-8-6-16,12-5 20 15,15-7 18-15,22-12 19 16,12-8-4-16,21-5-5 15,-5-2-43-15,3-4-79 16,-13 4-84-16,-6 0-113 16,-22 3-151-16,-9 0 10 15,-8-1-96-15</inkml:trace>
  <inkml:trace contextRef="#ctx0" brushRef="#br0" timeOffset="50678.126">14252 14406 491 0,'3'0'520'16,"-4"4"-156"-16,-1-4-32 16,1 0-231-16,-1 3-70 15,1-1 1-15,-16 33 6 16,-23 63 17-16,18-36-11 16,-9 23-7-16,7-7-37 15,-14 8-401-15,-4-26 117 0</inkml:trace>
  <inkml:trace contextRef="#ctx0" brushRef="#br0" timeOffset="56340.0422">15225 15010 839 0,'101'48'324'0,"-85"-51"-42"16,-1 3-214-16,13-6-79 16,3 3-75-16,12-1 72 15,-4 1 11-15,18-2 0 16,1 2-5-16,16 2-98 15,-9 2-158-15,11 8-15 16,-27 1-145-16</inkml:trace>
  <inkml:trace contextRef="#ctx0" brushRef="#br0" timeOffset="56598.4945">15538 15299 823 0,'-3'2'177'0,"6"-1"71"16,0 1-239-16,-3-2-11 15,0 0 7-15,1-2 17 16,1 1 5-16,48-5 2 15,69-18-36-15,-28 3-250 16,4 7-16-16,10-1-112 16</inkml:trace>
  <inkml:trace contextRef="#ctx0" brushRef="#br0" timeOffset="57236.3057">17662 14815 289 0,'-2'-3'489'0,"8"-3"-192"16,3-4-172-16,10-5 179 15,8-2-295-15,13-5 7 16,6 3 47-16,19 0 34 16,-1 2 6-16,11 7 0 15,-7 9-8-15,-1 9-47 16,-19 6-40-16,-13 14-14 15,-22 10-35-15,-14 20-15 16,-24 6 4-16,-33 31 10 0,-21 1 7 16,-41 27 28-16,-5-3 4 15,-31 19-38-15,12-28 0 16,21-10 29-16,39-39 15 16,17-23 34-16,45-30 63 15,30-11 3-15,23-5-27 16,40-8-14-16,19 3-22 15,37-3-23-15,7 5-10 0,8 7-74 16,-26 8-69-16,-2 2-297 16,-37 11 8-16</inkml:trace>
  <inkml:trace contextRef="#ctx0" brushRef="#br0" timeOffset="58389.4869">18829 15769 602 0,'0'0'280'0,"1"0"15"16,1 0-142-16,-1 0-43 16,10 0-37-16,-4 0-3 15,-2 0-21-15,-4 0 2 16,1 0-2-16,1 0 9 16,-3 1-5-16,-5 1 6 15,-25 5-7-15,-69 47 6 16,47-50-7-16,5-8 0 15,19-2 6-15,7-2 3 16,11-4-6-16,10 5-16 16,7 1-9-16,12-4-21 15,7-1-8-15,17 3-9 16,1 0 4-16,6 2 1 0,-8 5 2 16,-8 1 0-16,-13 3 2 15,-10 0 0-15,-11 1 0 16,-11 2 2-16,-7 9 0 15,-15-5-1-15,-5 4 3 16,-2-6 5-16,3-5 2 16,6-7 8-16,14 1 1 15,8-7 13-15,12-1 9 16,17-1 11-16,9-1 6 16,13 3 13-16,-2 1 0 15,1 4 0-15,-13 4-123 0,-13 8-26 16,-18-2-22-16,-13 11-69 15,-9 0-50-15,-11 2 62 16,7-8-5-16,0 1-38 16,16-8 37-16,7-2 0 15,12-4-10-15,15-4-137 16,7-2 43-16</inkml:trace>
  <inkml:trace contextRef="#ctx0" brushRef="#br0" timeOffset="58904.043">19479 14916 395 0,'49'96'232'0,"-49"-102"-41"0,-1-4-24 16,-1 1-119-16,2-2 44 15,-1 4 34-15,1 4 29 16,0 0-15-16,-3 3-13 15,3 0-50-15,0 0-23 16,0 0-20-16,3 0 11 16,4 0 7-16,43-1-4 15,78-10 1-15,-13-4 1 16,7 1-14-16,16-7-15 16,-21 4 4-16,-17 3-5 15,-33 8-11-15,-17 4-3 16,-28 8-12-16,-5 16-15 15,-16 14 7-15,-13 17 18 16,-19 18 13-16,-29 42 36 16,-19 11 27-16,-22 29 25 15,5-2-13-15,-6 3-7 0,32-34-36 16,17-13-71-16,25-45-508 16,23-41 128-16</inkml:trace>
  <inkml:trace contextRef="#ctx0" brushRef="#br0" timeOffset="77344.0621">18724 15830 681 0,'-9'-6'208'15,"-4"-2"19"-15,-1 7-191 16,1 1-53-16,3 4-15 0,4 2 28 16,-3 2 32-16,1-2 60 15,7-2 34-15,1-1 29 16,0-3-18-16,0 0-8 16,0 1-51-16,1 1-16 15,16 19-27-15,40 48 3 16,-26-39-5-16,21 6 12 15,-1-2 9-15,11 7-3 16,2-1-6-16,14 8-2 16,-7-4-12-16,27 5-8 15,4-12 8-15,14-3 8 16,-1-13-2-16,19-11 3 16,-23-10-5-16,9-1 1 15,-15-8-6-15,-5-8 7 16,-23 4 1-16,-8-3 3 15,-22 2-5-15,-11 3-4 16,-19 2 0-16,-5 1 1 0,-6 5-8 16,-6 0 0-16,-1 3-2 15,1 0-9-15,-2 0 35 16,2 0-10 0,0 0 9-16,0 0 10 15,0 0-17-15,0 0-11 16,0-3-7-16,0 3-11 15,0 0-9-15,0-1 5 0,0-1 1 16,0 1 2 0,0 1 1-16,0 0 1 0,0 0 1 15,0 0 1-15,0 0 1 16,0-2-2-16,0 1 0 16,0-2-1-16,0 0-1 15,0 0-3-15,0 2-1 16,0-4-1-16,0 2-2 15,0 2-2-15,0-1 1 16,0 1 0-16,0-1 2 16,0 1 2-16,0-1 0 15,0 1-1-15,0-1 0 16,0 1-4-16,0 1-3 16,0-3-2-16,0 1-1 15,0 1 3-15,0-1 2 16,0 1 4-16,0 0 4 15,0 1 0-15,0-2 2 16,0 1-2-16,0 1 1 0,0 0 0 16,2 0 1-16,-2-2 0 15,0 2 1-15,0 0-2 16,0-1 1-16,0-1-1 16,0 2-5-16,0 0-1 15,0 0-1-15,0 0-1 16,0 0-1-16,0 0 2 15,0 0-2-15,1 0-1 0,1 2-2 16,5 2 1-16,21 12 1 16,43 51 2-16,-35-37 1 15,4-4 1-15,12 1 0 16,-5-3 1-16,20 4 0 16,-1-12 1-16,10-7 1 15,-4-6 1-15,25-9 2 16,-11-9 0-16,16-3 1 15,-10 1-1-15,8-7 1 16,-20 5-2-16,-3-9 3 16,-19 2-6-16,-3-8 6 15,-21 2-2-15,-7-1-1 16,-11 9-2-16,-1 2 2 16,-11 10-5-16,-1 9-1 15,2-1-1-15,-2 2-1 16,-3 2-5-16,0 0-1 0,0-1 1 15,0 1 2-15,0 0 3 16,0 0 9-16,0 0 1 16,0 0 0-16,0 0 0 15,0 0-2-15,0 0-4 16,0 0-1-16,0 0-1 16,0 0-1-16,0 0 0 15,0 0 2-15,0 0 2 16,0 0 1-16,0 0 1 0,0-2-1 15,0 2-2-15,0 0-1 16,0 0-2-16,0 0 0 16,0 0-1-16,0 0 2 15,0 0 1-15,0 0 1 16,0 0 0-16,0 0 0 16,-3 0 0-16,1 0 0 15,2 0 1-15,0 0 0 16,-1 0 0-16,1 0-1 15,0 0-2-15,0 0-1 16,0 0-1-16,0 0 0 16,0 0 0-16,0 0-3 15,0 0-3-15,0 0-28 16,0 0 26-16,0 0 0 16,1 2 5-16,1 2 4 15,11 25 28-15,61 42-22 16,-38-43 0-16,12 4 1 15,3-5 0-15,11-6 0 0,-3-2-1 16,8-3 2-16,-15-13-1 16,6 0 2-16,-8-6 0 15,14-6 0-15,-2-5 2 16,18-16 1-16,0-6-3 16,13-9 0-16,-17-4-1 15,1-6-3-15,-18 9-2 0,-13 3-1 16,-17 12-1-16,0 3-1 15,-16 10-1-15,-1 8-2 16,-6 5-2-16,-2 2-3 16,-4 2 0-16,-1 1 1 15,-1 0 4-15,2 0 1 16,0 0 3-16,-1 0 1 16,-1 0 0-16,1 0-1 15,1 0 0-15,0 0 1 16,0 0-1-16,0 0 0 15,0 0-1-15,0 0-1 16,0 0 1-16,0 0 1 16,0 1-1-16,0 1 2 15,0-1 0-15,0 1 0 16,0-1-1-16,0 1 2 16,0-1-1-16,0 0 3 15,0 1 0-15,0-1 2 0,0 1-1 16,0 1 0-16,0-3-2 15,0 1-4-15,0-1-2 16,0 0 1-16,0 2-1 16,0-2 1-16,0 0 2 15,0 0 2-15,0 0 0 16,0 0 2-16,0 0 1 16,0 0 1-16,0 0 0 15,0 0-2-15,0 0-2 16,0 0 0-16,0 0-4 0,0 0 2 15,0 0 0-15,0 0 0 16,0 0 1-16,0 0 1 16,0 0 0-16,0 0 1 15,0 0-3-15,0 0-3 16,0 0-4-16,0 1-4 16,0 1 0-16,0-1 1 15,3 14 5-15,4 13 3 16,14 46 5-16,-8-32 1 15,8-4 0-15,16 10 0 16,9-8 1-16,19-3 1 16,5-12 0-16,30-3 3 15,-6-20-1-15,0-13 2 16,-8-2-1-16,11-14 1 16,-28-4-2-16,8-4-1 15,-9 4-2-15,-1-5-1 0,-22 6-2 16,-4 2 1-16,-16 9 2 15,-1 1-2-15,-14 6-2 16,2 5-3-16,-7 2 2 16,-4 1-4-16,-1 4 2 15,0 0-2-15,-1 0 3 16,1 0-5-16,0 0 1 16,0-1 1-16,-3 1 3 0,1-2 3 15,1 2 3-15,-1 0 1 16,1 0 2-16,1 0 0 15,0 0-3-15,0 0 0 16,0 0-1-16,0 0-3 16,0 0-2-16,0 0 1 15,0-1-1-15,0-1-2 16,0 1 3-16,0-1 0 16,0 1-1-16,1-2-2 15,1 0 0-15,-1 0-3 16,8-5 0-16,7-2-1 15,-2 1 0-15,39-22-3 16,-47 29 0-16,-3 2-1 16,-3 0-5-16,-2 0-10 15,1 0 0-15,-2 0 2 16,-39-1 4-16,-72-3 4 16,40-4 11-16,2-4 9 0,26 2 4 15,15 0 10-15,22-2 4 16,13-2-3-16,10 1-8 15,23-6-8-15,7 1-10 16,29 0-1-16,1 6 2 16,3 3 2-16,-18 4 4 15,-6 2-5-15,-28 4-3 16,-4 5-7-16,-6 3-2 0,-6 6-4 16,-11 4 3-16,-1 8 5 15,-10-8 6-15,-15 3 6 16,-5-4 7-16,-12-5 2 15,-4-4 0-15,-6-4 1 16,10-5 0-16,7-5 5 16,17 2 4-16,9-9 7 15,12 0-2-15,5-1-2 16,4 1-8-16,5-4-8 16,6-2-8-16,6 8-3 15,0 1-3-15,-1 3-1 16,-8 4-9-16,-6 13-2 15,-17-1 2-15,-12 12 6 16,-10-1 4-16,-12 4 13 16,-3-7 4-16,0-3 5 15,11-14 5-15,6-11 10 0,16-9 0 16,17-12-1-16,14 0-8 16,16-8-8-16,15 12-12 15,15 2-2-15,-8 9 1 16,0 10-5-16,-11 12-1 15,-16 3-7-15,-20 9-6 16,-6 14 4-16,-9-1 5 16,-10 0 8-16,-4-4 8 15,3-8 14-15,-3-13 3 0,2-18 9 16,8-8-5-16,6-11-2 16,5 4-10-16,3-9-10 15,5 17-11-15,-1 4-17 16,-5 12-7-16,-12 8-44 15,-26 11-61-15,-33-1-559 16,-13 4 138-16</inkml:trace>
  <inkml:trace contextRef="#ctx0" brushRef="#br0" timeOffset="79510.1712">21042 15234 646 0,'-5'0'221'16,"-2"0"22"-16,3 3-171 15,4-3-30-15,-3 0-22 16,0 2 16-16,-9 5 6 16,-16 12 22-16,-43 52 5 15,41-38 25-15,8 1-4 16,4 8 6-16,13-7-19 0,17 10 6 15,18-5-16-15,20-5 8 16,7-17-6-16,33-9 6 16,5-23-14-16,10-18-4 15,-9-10-16-15,3-10-1 16,-27-4-10-16,-16-8-8 16,-21 4-12-16,-14-8-14 15,-16 14-11-15,-20 1-4 16,-10 13 0-16,-21 12 1 15,-8 11 9-15,-21 6-2 16,2 9-3-16,-17 7-50 16,10 2-27-16,6 11-105 15,16 0-107-15,3-4-155 16,24 7-38-16</inkml:trace>
  <inkml:trace contextRef="#ctx0" brushRef="#br0" timeOffset="80020.462">22652 15147 536 0,'-9'3'362'0,"-7"-3"-81"15,-5 6-85-15,-15 5-174 16,-5 4-42-16,-8 12-1 15,3 1 15-15,-15 12 39 16,10 5 25-16,0 14 21 16,7-1 1-16,8 11-3 15,26-10-34-15,17-2 2 16,20-14-5-16,20-20 12 16,14-17 1-16,29-26 5 0,2-19-21 15,13-20-7-15,-14 0-8 16,-2-18 0-16,-35 11-1 15,-14 1-8-15,-26 12-14 16,-16 0 1-16,-20 15 10 16,-22 9-17-16,-11 8-10 15,-16 9-93-15,1 8-197 16,-10 5-129-16,22-2-105 16</inkml:trace>
  <inkml:trace contextRef="#ctx0" brushRef="#br0" timeOffset="80518.2606">23550 15089 795 0,'-67'70'309'16,"3"-44"-1"-16,-11 13-211 16,-1 16-39-16,11 4-41 15,6 13 74-15,29 5 18 0,17 12 20 16,19-16-3-16,23 1 14 16,29-21-33-16,38-16-32 15,29-26-35-15,20-19 11 16,-1-15-6-16,4-29-35 15,-36-12 19-15,-27-16 12 16,-28 6-13-16,-45-13-18 16,-47 17 3-16,-38 8-6 15,-16 13-66-15,-29 0-45 16,7 21-428-16,6-18 64 16</inkml:trace>
  <inkml:trace contextRef="#ctx0" brushRef="#br0" timeOffset="86211.0467">8681 17282 420 0,'-6'-3'317'16,"5"1"-65"-16,1 1-62 15,0 1-125-15,0 0-50 16,0-2 10-16,0 1 5 0,0-2 30 15,6-14 17-15,35-20 18 16,56-38-23-16,-35 44-9 16,-2 12-32-16,7-2-21 15,-18 13-21-15,-2 4 5 16,-13 10 1-16,-1 6 3 16,-15 14 6-16,-11 19 15 15,-19 8 12-15,-26 29-11 16,-17 11-9-16,-32 23-11 15,-8-5 4-15,-4 4-8 16,22-27 10-16,4-14 12 16,29-30 15-16,12-13-11 15,13-16 29-15,1-8 29 16,17-9-26-16,17-13-26 16,14-9 20-16,37-12-24 15,20-4-28-15,28-1 22 16,-5 8 14-16,6 16-105 15,-30 14-60-15,-18 14-309 0,-30 16 5 16</inkml:trace>
  <inkml:trace contextRef="#ctx0" brushRef="#br0" timeOffset="86769.9835">9567 17907 860 0,'-6'0'236'0,"0"0"49"16,-3-3-261-16,8 3-15 16,-1-2-8-16,1 1 25 15,-2-1 52-15,0-1 18 16,-2-4 4-16,0-15 2 16,3 0-37-16,21-47-40 15,-4 53-10-15,7 3-12 0,-4 4-11 16,-2 10-2-16,-5 2 3 15,-4 6 5-15,-7 2 12 16,-12 12 10-16,-8 3 2 16,-14 5 1-16,-3 0 1 15,-2-3-1-15,9-10-4 16,5-11 7-16,16-7 1 16,6-10-6-16,9-5-6 15,22-10-4-15,11-5-6 0,10 2-4 16,7 7 0-16,0 5-2 15,-14 14-4-15,-7 13 2 16,-11 7-2-16,-15 7-31 16,-9 3-13-16,-10-3-50 15,-4-10-35-15,-3-6-25 16,8-15-235-16,-2-15 66 16</inkml:trace>
  <inkml:trace contextRef="#ctx0" brushRef="#br0" timeOffset="87278.8811">10077 17159 209 0,'37'-49'404'0,"-43"41"-140"0,1 7-116 15,2 1 128-15,2 0-229 16,-1 0-18-16,2 0-7 15,0 0-3-15,0 0 31 16,9 1 10-16,42 5 35 16,76-6 33-16,-25-13-10 15,3-3-30-15,-1-1-17 16,-18 8-38-16,-8 5-36 16,-18 7 1-16,-10 7-13 15,-12 4-5-15,-15 14 7 16,-20 9 7-16,-29 24 19 15,-40 63 69 1,-16-4-23-16,-14 21-3 16,0-3-19-16,4-7-21 15,31-62-28-15,5 6-114 16,20-30-64-16,11-13-258 16,24-27 0-16,16-20-124 0</inkml:trace>
  <inkml:trace contextRef="#ctx0" brushRef="#br0" timeOffset="87711.0911">11309 17270 993 0,'12'0'342'0,"-2"3"29"15,0 6-255-15,5 5-84 16,2 9-28-16,11 5-3 0,-2 0 2 16,7 10 1-16,4 1-2 15,7 4-2-15,-9-3-5 16,0 6-99-16,-11-11-70 15,-8-8-201-15,-10-12-51 16</inkml:trace>
  <inkml:trace contextRef="#ctx0" brushRef="#br0" timeOffset="87955.0022">11712 17285 1000 0,'-8'0'481'16,"-5"4"-33"-16,-22 12-191 16,-10 7-236-16,-13 14-37 15,1 4-16-15,-6 11-14 16,16-3-1-16,0 3 13 16,7-12 14-16,3-2-9 15,10-13-8-15,11-4-65 16,7-10-68-16,18-9-228 15,11-6 12-15,16-15-122 16</inkml:trace>
  <inkml:trace contextRef="#ctx0" brushRef="#br0" timeOffset="88309.068">12423 17179 805 0,'1'-4'397'0,"-2"1"-90"0,-2 4-192 16,1-1-107-16,1 0-105 15,-2 2 100-15,-3 7 30 16,-24 20 31-16,-53 65 23 15,45-41 20-15,-2 20 28 16,6 7-14-16,3 13-16 16,8-5-24-16,0 5-33 15,9-10-50-15,0-6-27 16,3-21-68-16,7-13-61 16,10-25-11-16,-2-26-112 15,12-18-149-15,16-22 57 16,9-8-123-16</inkml:trace>
  <inkml:trace contextRef="#ctx0" brushRef="#br0" timeOffset="88642.5155">12812 17265 1355 0,'-35'33'305'15,"-14"26"101"-15,-13 14-407 0,-8 22-23 16,5-12 2-16,7 13 18 16,24-24 44-16,15-3 10 15,19-22 0-15,25-4 9 16,18-25-4-16,21-24-29 16,7-24-2-16,13-22 6 15,-7-17-17-15,9-23-1 16,-12-3 3-16,-7-7 3 15,-14 13-6-15,-17 3-15 16,-29 25-13-16,-19 11-32 16,-10 20-8-16,-19 5-22 15,-2 13-19-15,-5 0-277 16,7 8-65-16,7 4-84 16</inkml:trace>
  <inkml:trace contextRef="#ctx0" brushRef="#br0" timeOffset="89059.0747">13421 16936 737 0,'-52'132'251'0,"49"-124"38"16,-1-4-234-16,10 2 24 15,-6-6-14-15,1 0 35 16,23 2-1-16,17-2 35 16,44-5-39-16,-39-7-170 15,-11-4-161-15,-1 3-151 16,-4-7-151-16</inkml:trace>
  <inkml:trace contextRef="#ctx0" brushRef="#br0" timeOffset="89432.8613">14057 16732 881 0,'4'-2'152'0,"-3"7"61"16,1 1-283-16,-4-6 9 15,1 1 23-15,-11 19 31 16,-6 17 56-16,-65 59 52 15,46-46 1-15,0 1 2 16,17-17-22-16,5-6-17 16,13-16-16-16,19-5 16 15,12-5-6-15,17-7 1 16,5-2-9-16,8-5-46 16,-10-1-72-16,-3-8-138 15,-15 2-100-15,-3-12-73 16,-12-7-108-16</inkml:trace>
  <inkml:trace contextRef="#ctx0" brushRef="#br0" timeOffset="89611.1421">14397 16622 621 0,'15'-19'341'0,"-2"6"-25"16,-5 5-110-16,-8 7-75 16,0 8-52-16,-3 8 24 15,-18 15 17-15,-4 14-23 16,-23 30 18-16,-2 9-18 0,-6 12-12 15,10-3-43-15,4-2-56 16,20-23-87-16,1-6-373 16,1-24 53-16</inkml:trace>
  <inkml:trace contextRef="#ctx0" brushRef="#br0" timeOffset="90450.6389">9671 17858 371 0,'-48'21'217'0,"45"-24"-24"0,2 1-61 16,-1 4-66-16,2-4-13 15,-3 2 16-15,2 0 4 16,-2 0 15-16,0 0-5 16,-7 0 21-16,-7 0-9 15,3-1 13-15,3-1-23 16,4 1-12-16,4-2-31 16,0 0-10-16,1-15-20 15,7-4 2-15,36-40-2 0,-14 48-2 16,-6 7-4-16,-8 5 0 15,-3 11 5-15,-8 6 27 16,-11 6 26-16,-12 13-1 16,-7-4 0-16,-7 4-3 15,8-9-27-15,2-6-27 16,8-11 1-16,10-3-28 16,4-6-27-16,10-2-30 15,-7 2-19-15,5-1-18 16,30-5-80-16,57-16-216 15,-50 15 59-15</inkml:trace>
  <inkml:trace contextRef="#ctx0" brushRef="#br0" timeOffset="91231.0123">14847 17658 531 0,'11'4'518'0,"-4"-2"-166"15,-1-1-319-15,9-1 317 16,9-3-368-16,5 3-1 15,10-6-7-15,13-1-41 16,-3 7-35-16,14-4-248 16,-5 5 36-16</inkml:trace>
  <inkml:trace contextRef="#ctx0" brushRef="#br0" timeOffset="91470.427">14927 17914 1455 0,'30'-1'735'16,"1"1"-732"-16,14-2-36 15,6 1-135-15,12-1-270 16,-17-2 27-16</inkml:trace>
  <inkml:trace contextRef="#ctx0" brushRef="#br0" timeOffset="93984.1629">20584 17205 666 0,'-53'60'424'16,"51"-60"-61"-16,2 0-106 15,2-1-172-15,-2-1-28 16,1 1-16-16,17-5 20 16,31-12 5-16,69-25 1 15,-39 12-10-15,13-1-10 16,-12 3-21-16,1 6-7 0,-19 6-11 16,-2 11-3-16,-16 5-4 15,-4 8-11-15,-13 7-8 16,-11 12-1-16,-19 7 6 15,-26 26 16-15,-25 8 15 16,-20 34 10-16,-15 5 2 16,-19 17-4-16,-1-10-12 15,-13 1-4-15,15-28-3 16,14-9 0-16,25-25 2 16,28-17 27-16,25-17 14 15,20-19 27-15,21-16-1 16,36-14-2-16,30-6-29 0,43-12-16 15,10 5-35-15,15 7-100 16,-26 12-101-16,-14 8-340 16,-41 10-17-16</inkml:trace>
  <inkml:trace contextRef="#ctx0" brushRef="#br0" timeOffset="94645.3897">21895 17935 561 0,'-16'10'206'0,"-4"7"-35"16,3-1-154-16,-7 5-21 15,-1-6-7-15,11-2 43 16,4-10 98-16,1-3 40 16,8-5 42-16,-1-1 36 15,1 5-93-15,-1-2-42 16,2 0-39-16,0-16-49 16,3-8-46-16,27-48 36 15,-3 49 8-15,8-2 4 16,1 9 0-16,-2 4-1 15,-8 12-10-15,-6 3-10 16,-10 9-9-16,-10 10 0 16,-6 5 0-16,-19 7 4 15,-9 2 6-15,0-1 3 0,0-9 10 16,3-9 10-16,13-12 10 16,6-10 10-16,8-6 10 15,4-10-28-15,7 3-13 16,5 0-13-16,4 10-15 15,-3 3-18-15,-1 13 17 16,-7 12 1-16,-7 12-4 16,-8 2-1-16,1 4-45 15,0-2-97-15,-1-12-118 16,-1-16-205-16,11-13-63 16</inkml:trace>
  <inkml:trace contextRef="#ctx0" brushRef="#br0" timeOffset="95157.0614">22351 17276 319 0,'5'3'482'16,"-5"1"-173"-16,3-1-194 16,-3-3 189-16,1 0-298 15,1 0 20-15,35 0 9 0,62-3 30 16,-40-6 20-16,18 0 15 16,-4 3-21-16,2 2-12 15,-14 4-30-15,1 6-21 16,-14 0-25-16,-10 16-7 15,-13 5 9-15,-16 20 24 16,-19 12 19-16,-27 32 33 16,-12 2 19-16,-18 32 10 15,5-7-21-15,-6 15-16 16,16-20-31-16,9 4-154 16,16-34-376-16,11-31 68 15</inkml:trace>
  <inkml:trace contextRef="#ctx0" brushRef="#br0" timeOffset="109133.7587">21870 17960 566 0,'0'2'398'16,"0"-5"-95"-16,-5 1-113 15,4 1-83-15,1 1-58 0,-2-2-57 16,1 2 43 0,1 0 11-16,0 0-4 0,0 0 28 15,0 0 6-15,-2 0 6 16,1 0-18-16,0 0-14 16,-2 0-31-16,0 2-9 15,-20 7-9 1,-51 75-2-16,42-32 1 15,-8 6 2-15,-14 8 7 16,3-17 9-16,-10-1 9 16,-4-13 16-16,-12 1 15 15,3-18-3-15,-12-4-1 16,9-6-4-16,-12-5-10 16,13-6-13-16,-10-2 1 15,6-1-4-15,-16-1-4 16,10 3-8-16,-7-7-1 15,17 1-3-15,-1-2 3 16,18 3 17-16,4-6 30 0,17 0 5 16,-1-5 6-16,17-5-4 15,1-13-17-15,9 4-29 16,4 0-8-16,2 8-5 16,3 0-2-16,1 12 1 15,2 2 3-15,-1 4 2 16,-1 0 2-16,1 0 1 15,-1-1 1-15,1 3-2 16,-1 5 0-16,2-1-2 0,-1 1-2 16,1-1-1-16,0 1 3 15,-3 1-2-15,1-3-3 16,1 1 0-16,-1 1 1 16,1-1 0-16,-1 1-2 15,1 1 1-15,-1-1 0 16,1 1-1-16,-1 0-3 15,1 0 1-15,0 0-1 16,-1 0 0-16,2 0-2 16,-3 0 0-16,2 0 0 15,-1 0 0-15,1 0 1 16,-1 0 2-16,1 0 4 16,-1 0 0-16,1 0 2 15,-1 0-2-15,1 0 0 16,-1 0-3-16,1 0-1 15,-1 0-1-15,1 0-1 16,-1 0 0-16,1 1-2 0,-2 0-1 16,0 1 0-16,0-1 0 15,0 1-1-15,-10 10 1 16,-2 3 0-16,-44 45 0 16,38-34 0-16,0 5-1 15,-11 10-1-15,-7-4 0 16,-7 8 3-16,-1-7-1 0,-1-5 4 15,8-11 1-15,-9 0 1 16,5-8 0-16,-12-1-2 16,-1-9-4-16,-17-4 3 15,11-1 1-15,-8-7-3 16,7 0 2-16,2-9 3 16,14 7-2-16,4-6 0 15,11-11 2-15,-2-6-3 16,5-2-3-16,-4-11-7 15,4 6-1-15,5 9 0 16,7 4 2-16,2 6 4 16,7 15 4-16,3-1-3 15,0 4-2-15,-1 1-6 16,6 2-3-16,-1 0-2 16,1 0 1-16,1 0 5 15,-3 0 5-15,1 0 5 16,1 0 3-16,-1 0 4 15,1 0-1-15,-1 0 2 0,1 0 0 16,1 0 1-16,0 0-2 16,0 0-1-16,0 0-1 15,-2 0-2-15,2 0-2 16,0 0 1-16,0 0 1 16,0 0 0-16,0 0 0 15,0 0 3-15,0 0 0 16,0 0 1-16,0 0-1 15,-1 0 0-15,-1 0 0 16,1 0-3-16,-1 0-1 0,1 0 2 16,-1 0-2-16,1 0 0 15,-1 0 3-15,1 0-1 16,-1 0 0-16,1 0 1 16,-1 0 2-16,2 0-1 15,0 0 0-15,0 0 0 16,0 0-2-16,-1 0 0 15,0 0-2-15,-1 0 2 16,1 0 1-16,1-1 3 16,-5 0 0-16,2-1 0 15,0 1-1-15,0-1-4 16,0 1-4-16,0-1 0 16,2 1-1-16,-4 1-1 15,2 0 2-15,0 0-2 16,0 0-4-16,1 0-6 0,-1 0-3 15,1 1-1-15,-13 17 2 16,-4 22 3-16,-8 49 7 16,20-40 1-16,-6-8 3 15,-4 8 0-15,-3-12 1 16,-7 0 2-16,0-7 2 16,-8 2 2-16,-1-9 1 15,-8-3 1-15,1 1-2 16,-14-5 0-16,6-7-3 0,-17-3-2 15,2-7-1-15,-12-14-4 16,8-6-2-16,-1-3 2 16,10-5 5-16,4-1-2 15,14 4 3-15,3 0 2 16,10 6-3-16,3 5-1 16,13-2 1-16,-7 1 1 15,6 3 1-15,-3-5 0 16,2-4 0-16,-5 1-2 15,12 2-2-15,-5-11-4 16,5 11-2-16,3 4-2 16,3-1 4-16,-2 7 1 15,-2 9 5-15,10-5 0 16,-6 5 2-16,1-1-4 16,1 0 0-16,-1-1 0 15,1 2 1-15,1-1 2 16,0 1 2-16,0 0 0 0,0 0 1 15,0 0-2-15,0 0-15 16,0 0 13-16,0 0-2 16,0 0 0-16,-2 0 1 15,1 0 13-15,0 0-11 16,-1 0 1-16,1 0 2 16,-1 0 1-16,1 0 1 15,-1 0 1-15,2 0-2 0,-3 0-1 16,2 0-1-16,-1 0-1 15,1 0 0-15,-1 0 0 16,1 0 0-16,-1 0 1 16,1 0-2-16,-1-2 1 15,1 1-1-15,-1-1 0 16,1 2-1-16,-1 0 0 16,1 0-1-16,-1 0 2 15,1 0 0-15,-2 0 0 16,2 0 1-16,-1 0 1 15,1 0 2-15,-1 0-2 16,1 0-1-16,-1 0-3 16,-2 0-2-16,1 0-6 15,0 2-1-15,0-1 0 16,-5 20 1-16,-15 13 1 16,-47 47 5-16,30-41 2 15,-1-6 4-15,-14 1 1 0,0-12 2 16,-10 2 0-16,7-8 1 15,2-2 1-15,11-8-1 16,-4-6 1-16,11-11-2 16,-8-5-2-16,0-7-2 15,-7-5-1-15,7 2-1 16,-3-4 0-16,7-3 3 16,3-8 0-16,12-4 0 0,0-3-2 15,9 7-1-15,7-2-4 16,5 14-2-16,1 0-4 15,10 1-1-15,2-4-5 16,3 9-1-16,4-3 0 16,4 2 2-16,2 4 1 15,0 7 6-15,3-1 1 16,-1 8 2-16,2 5-2 16,-6 3 0-16,-2 6-2 15,-5 2 1-15,-6 6-1 16,-6 3 1-16,-9 3 2 15,-8 0 3-15,-16 5 6 16,-6-10 3-16,-15-1 4 16,6-9 1-16,3-10 3 15,12-4 5-15,7-7 4 16,19-3-3-16,6-6-17 0,12-1-3 16,20-9-10-16,9-1-6 15,12-1-1-15,1 4 13 16,0 8-9-16,-13 7-4 15,-10 6-6-15,-18 8-3 16,-5 7 8-16,-20 3 11 16,-12 9 9-16,-7 2 10 15,-11 7 6-15,-5-8-3 16,3-4-2-16,13-9 1 0,8-3 6 16,10-10 3-16,9-5 6 15,9 3-23-15,13-6-6 16,5 2-6-16,12 4-6 15,2 3-7-15,2 1 20 16,-11 8-4-16,-10 6-8 16,-15 3 5-16,-12 15 5 15,-12 1 1-15,-9 3 7 16,1-7 9-16,-1-4-4 16,9-12 8-16,8-11 5 15,11-2-1-15,4 1-12 16,5-6-13-16,9-2-5 15,-2 6-8-15,-2-2-7 16,0 4 3-16,-7 6 5 16,-6 0-8-16,2-2-22 15,-1-1-15-15,2 0-546 16,6-8 158-16</inkml:trace>
  <inkml:trace contextRef="#ctx0" brushRef="#br0" timeOffset="110022.0548">17173 17353 664 0,'-31'49'356'0,"15"-45"-54"16,1 2-162-16,-18 9-80 15,-2 6-78-15,-8 5 16 16,9 2 13-16,-9 12 48 15,17-10 19-15,4 10 16 16,4-4 15-16,7 5-9 16,14 1-48-16,4 1-19 15,8-12 5-15,22-3 1 0,10-16 5 16,17-17 9-16,1-7 5 16,11-8-12-16,-17-6-14 15,-10 3 11-15,-20-5-1 16,-6-2 0-16,-16 0-11 15,-8-7-1-15,-7 0-13 16,-2 3 3-16,-4 3 5 16,3 0-1-16,2 9-10 0,0 2-41 15,3 4-43-15,3 4-161 16,-2 5-300-16,5-5 21 16</inkml:trace>
  <inkml:trace contextRef="#ctx0" brushRef="#br0" timeOffset="110572.1899">17869 17453 906 0,'33'91'469'0,"-50"-78"-49"16,0-4-215-16,-11 9-116 16,-1-2-82-16,-3 6-10 15,10 2 1-15,-2 1 9 16,11-1 5-16,8 7 9 16,7-9 1-16,8 6 15 15,9-4 4-15,23 0 13 16,7-18-6-16,25-6-2 15,1-14-17-15,5-8-12 16,-9-4-15-16,-17-7 5 16,-22 3 10-16,-8-5 20 15,-17 1 1-15,-13-8-21 16,-8 7-12-16,-16-1-8 16,-12 9-21-16,-15 8-13 15,-6 12-4-15,0-1-20 16,9 16-158-16,8 5-278 15,17-3 30-15</inkml:trace>
  <inkml:trace contextRef="#ctx0" brushRef="#br0" timeOffset="111116.5703">19341 17553 832 0,'-20'19'332'0,"-17"8"10"0,-5 2-224 15,-5 10-24-15,10-2-35 16,12 9 24-16,17-6 1 16,17 4 20-16,19-10-12 15,24-3 1-15,9-14-26 16,22-11-3-16,1-15-18 16,5-13-6-16,-25-13-18 15,-12-6 8-15,-27 4-10 16,-24-2 4-16,-24 11-2 0,-28 5-3 15,-18 3-12-15,-20 3-27 16,6 2-51-16,6-13-45 16,31-6-405-16,25-14 77 15</inkml:trace>
  <inkml:trace contextRef="#ctx0" brushRef="#br0" timeOffset="127013.2446">23951 2628 732 0,'-10'-2'59'16,"8"2"126"-16,-1 2-191 0,3-4 44 15,0 1 56-15,2-1 20 16,15-5 2-16,34-11-16 16,46-13-45-16,-33 15-12 15,-9 5-26-15,-6 10-24 16,-22 2-16-16,-10 14 3 15,-23 9 3-15,-19 13 16 16,-9 4 19-16,-16 11 8 16,-4-10 3-16,4-5 6 15,19-17-2-15,10-8 7 16,23-12-6-16,21-4-7 16,13-4-6-16,29 2-7 15,5 6-9-15,5 11-4 16,-15 7 3-16,-20 16 0 15,-39 9 1-15,-48 10 6 16,-27 5 6-16,-42 13 3 16,-5-9 1-16,-5-4-11 15,37-14-7-15,16-17-119 0,33-24-258 16,12-13 42-16</inkml:trace>
  <inkml:trace contextRef="#ctx0" brushRef="#br0" timeOffset="127594.0324">24816 2604 806 0,'9'-12'186'0,"-8"8"64"15,2-1-214-15,-3 5-10 0,3-4-12 16,-3 4 2-16,0-2 12 16,0 2-16-16,-1 0-10 15,-1 0-2-15,-1 2 0 16,-4 13-9-16,-23 14-8 15,-47 47 15-15,52-47 5 16,10 2 2-16,11-10-5 0,4-6-4 16,7-3-1-16,11-3 8 15,6-9 3-15,7 0 10 16,6-5 7-16,4 5 5 16,-5-3-12-16,-2 3-14 15,-10-1-18-15,-5 4-47 16,-6-9-25-16,-5 9-77 15,-4-12-94-15,-2 2-9 16,-4-8-64-16</inkml:trace>
  <inkml:trace contextRef="#ctx0" brushRef="#br0" timeOffset="127998.0916">25106 2546 254 0,'104'-65'222'0,"-104"58"-39"16,-2-1-7-16,4 7-117 15,-2 1-2-15,-2-2 27 16,1 2-8-16,0-1 14 0,-1 1-23 16,1-2-35-16,-1 1-18 15,1-1-28-15,-1 2-26 16,1 0 3-16,1 2 10 16,-11 27 8-16,-20 65 21 15,12-32 15-15,-12 15 22 16,-3 3 1-16,-9 12 4 15,4-15-13-15,2-3-22 16,12-21-30-16,7-7-82 16,9-30-71-16,5 1-105 15,-3-13-53-15</inkml:trace>
  <inkml:trace contextRef="#ctx0" brushRef="#br0" timeOffset="128540.9307">25540 2679 894 0,'0'0'114'0,"0"-1"129"16,0 1-272-16,0-1 41 15,-3 1 23-15,2 0-9 16,-1 1-7-16,-2 5-6 15,-27 29-16-15,-58 62 1 16,47-45 35-16,4 5 7 16,14-9 0-16,12-1-6 15,12-14-2-15,14-8-32 16,11-6 2-16,16-10 21 16,4-9 16-16,16-15 27 15,-4-8 15-15,11-17 13 16,-13-5-14-16,0-11-6 15,-18 6-30-15,-9-1-12 0,-25 4-29 16,-6-2-19-16,-13 10-12 16,-3 1-17-16,-1 10-10 15,3 8-9-15,-3 12 3 16,-3 3-16-16,0 10-6 16,-6 6-248-16,2 1-6 15,6 9-97-15</inkml:trace>
  <inkml:trace contextRef="#ctx0" brushRef="#br0" timeOffset="128975.9832">26078 2699 894 0,'-3'0'58'0,"-3"7"162"16,-1 4-242-16,-10 6-17 15,-2 3 14-15,-12 8 67 0,3 1-25 16,0 4-14-1,7-3 38-15,3 2 46 0,12-2-31 16,12 1 5-16,2-6-6 16,17 2-8-16,10-8-9 15,17-9 12-15,6-13-1 16,19-11 16-16,-7-15 20 16,-1-6 6-16,-17-1 5 15,-18-5 10-15,-21 4-17 16,-16-3-17-16,-19 10-6 0,-13-5-100 15,-10 12-58-15,-13 7-122 16,2 4-258-16,6-1-6 16</inkml:trace>
  <inkml:trace contextRef="#ctx0" brushRef="#br0" timeOffset="139262.4985">26961 2709 674 0,'0'0'111'0,"0"0"60"0,3 0-197 15,25 2 0-15,59-5 7 16,-29-8 6 0,-8-2 29-16,10-3 12 0,-14 2-30 15,-1 2-172-15,-12 7 1 16,-5 9-100-16</inkml:trace>
  <inkml:trace contextRef="#ctx0" brushRef="#br0" timeOffset="139468.2123">27004 3016 246 0,'29'19'538'16,"4"-12"-237"-16,5-7-257 15,11-1 2-15,-3-6-380 16,-1-4-110-16</inkml:trace>
  <inkml:trace contextRef="#ctx0" brushRef="#br0" timeOffset="140155.8833">27929 2514 438 0,'-80'51'129'0,"63"-48"12"15,-1 8-61-15,2-5-120 16,7-5 84-16,3-1 65 16,6-4 6-16,0 2 5 15,1 1 13-15,36-14-46 16,57-15-23-16,-34 17-3 16,-9 1 1-16,1 12-23 15,-15 6-8-15,-12 7-17 0,-18 17-6 16,-10 13-14-16,-13 0 1 15,-18 10 2-15,-8-2 12 16,-4-7 7-16,6-13 8 16,9-9 43-16,17-14-9 15,12-11-8-15,11-9-12 16,25-1-7-16,10 1-40 16,14 3 9-16,4 9 13 15,-1 15 7-15,-19 10 6 16,-17 18-19-16,-27 7-4 0,-41 17 1 15,-22 0-2-15,-31 13-2 16,-12-9 20-16,-17-8 3 16,22-18-14-16,0-11-67 15,24-25-68-15,9-6-155 16,24-6-83-16,12-2-42 16,28 2-100-16</inkml:trace>
  <inkml:trace contextRef="#ctx0" brushRef="#br0" timeOffset="141075.2386">28246 3437 412 0,'-3'-5'204'15,"3"2"-7"-15,0 2-92 16,0 1-77-16,0 0-23 15,0 0-21-15,-1 0 17 16,-1 1 12-16,1 1 22 16,0-1 10-16,-4 5 23 15,2-2-6-15,-6 5 20 16,2-3 14-16,-5 0 18 16,6-4 9-16,0-2-6 15,3 0-35-15,0-2-33 0,0 1-27 16,2-1-34-16,-1-1-10 15,2 0 9-15,0 0 11 16,2 2 6-16,-1-1-10 16,-1 2-18-16,0 2 25 15,-1 1-1-15,-17 24-1 16,-50 47 19-16,35-49 22 16,1-6-7-16,9-13 7 0,4-9 0 15,13-10-4-15,8-11-3 16,8-4-26-16,14-2-16 15,5 5 1-15,10 4 7 16,-6 8 2-16,-2 10-5 16,-12 7-2-16,-7 11-7 15,-11 3-11-15,-8 9 6 16,-8 2 12-16,-4 4 9 16,-2-8 9-16,2-4 23 15,7-12 8-15,2-8-3 16,2-7-3-16,4-7-3 15,2 0-34-15,-1-4-35 16,6 2 8-16,5 2-7 16,5 6-3-16,2-1 15 15,0 5 13-15,-1 2-9 16,-2 7 4-16,-1 3-6 0,-8 0-4 16,-2 2-31-16,-4 1-23 15,2-6-8-15,-4-4 5 16,5-7-232-16,0 4-19 15,0-2-38-15</inkml:trace>
  <inkml:trace contextRef="#ctx0" brushRef="#br0" timeOffset="141672.6058">28731 2613 726 0,'44'13'200'16,"-38"-14"36"-16,3 2-173 0,1 4-133 15,1 2 23-15,-2 5 13 16,-3-5 5-16,-6 4 33 16,0-4 28-16,-8 3 14 15,-1 4 15-15,-11 11 0 16,-7 3-18-16,-4 9-8 15,0-1-12-15,1 2-14 16,17-7-11-16,8-3 1 16,16-11 13-16,24-10 26 15,16-5 5-15,17-7 15 16,7-5-3-16,13 1-11 16,-13 3-29-16,-5 2-97 15,-17 2-241-15,-16-5 48 16</inkml:trace>
  <inkml:trace contextRef="#ctx0" brushRef="#br0" timeOffset="142227.9586">29185 2687 987 0,'5'-2'117'0,"-4"4"124"0,-2-2-308 16,1 0 25-16,-3 0 26 15,1 0 23-15,1 1 20 16,0 1 6-16,-1 4-1 16,-2 23 2-16,-4 50-11 15,-4-23 7-15,-2 3 9 16,-6 21-3-16,0 8 5 15,-12 24-16-15,4-6-87 16,0 0-89-16,4-32-160 16,10-35-51-16</inkml:trace>
  <inkml:trace contextRef="#ctx0" brushRef="#br0" timeOffset="153553.4518">29550 2820 792 0,'-19'45'115'0,"17"-44"96"15,2 2-245-15,0 2 3 16,0-5 26-16,0 0 7 16,0 1 17-16,2 1 11 15,17 12 4-15,10 10-5 16,47 43-8-16,-43-42-18 16,-1-1-23-16,8 2-97 15,-3-2-122-15,-7 6-8 16</inkml:trace>
  <inkml:trace contextRef="#ctx0" brushRef="#br0" timeOffset="153982.2284">29754 2859 579 0,'-1'0'100'0,"1"0"90"16,0 0-142-16,0-2-85 16,0 2 41-16,0 0 12 15,-2 0-20-15,-1 0 26 16,-28 17 28-16,-58 63 1 15,48-46-7-15,-4 1-4 16,7-4-33-16,4-1-227 16,12-17 68-16</inkml:trace>
  <inkml:trace contextRef="#ctx0" brushRef="#br0" timeOffset="154414.1">30222 2708 1032 0,'5'-8'109'0,"-2"8"147"15,0 3-335-15,-3-3 46 16,0 0 25-16,0 2 0 15,-3 20 10-15,-3 12 3 16,-19 49 3-16,5-31 5 16,-2-2 0-16,-6 15 3 15,1 2 6-15,1 20 2 16,2-7 0-16,5 0-28 16,10-13-64-16,6-19-214 0,15-40 22 15</inkml:trace>
  <inkml:trace contextRef="#ctx0" brushRef="#br0" timeOffset="154894.5311">30778 2811 368 0,'-2'6'292'15,"-2"6"-70"-15,-7 6-221 16,-2-2 232-16,-9 9-211 15,-5 2 15-15,-4 9 28 16,3 1 10-16,-6 10 15 16,7 5-2-16,12 18-10 15,2-7-25-15,19 1 13 16,22-14-8-16,17-22 20 0,12-31 4 16,25-32 8-16,4-17-12 15,17-18-6-15,-5-4-22 16,-9-6 11-16,-21 18 0 15,-34-5 2-15,-38 20 3 16,-44 7-33-16,-21 16-45 16,-24 13-39-16,4 13-43 15,3-4-145-15,28 6-105 16,33-11-122-16,29-8-99 0</inkml:trace>
  <inkml:trace contextRef="#ctx0" brushRef="#br0" timeOffset="168634.441">26370 3130 604 0,'69'95'26'16,"-46"-76"69"-16,2 5-224 15,-7-4-39-15,-8 0 3 16,2-4 9-16</inkml:trace>
  <inkml:trace contextRef="#ctx0" brushRef="#br0" timeOffset="168966.3367">26454 3225 446 0,'53'-46'143'0,"-55"53"20"15,2 4-99-15,1 2-68 16,-5-3 7-16,2 8-10 15,4-8-17-15,-10 10-141 16,-1-1 32-16</inkml:trace>
  <inkml:trace contextRef="#ctx0" brushRef="#br0" timeOffset="170574.0838">25694 3133 1185 0,'17'43'178'16,"-14"-40"130"-16,7 4-363 15,-1-4 17-15,-3-1-12 16,6 5-26-16,-6-4-232 15,-17-2 42-15</inkml:trace>
  <inkml:trace contextRef="#ctx0" brushRef="#br0" timeOffset="171194.1112">25065 3365 701 0,'12'2'306'16,"-6"4"-54"-16,-2 3-511 15,-1-2 387-15,-6 1-330 16,-4 3-88-16,-17 0 25 15</inkml:trace>
  <inkml:trace contextRef="#ctx0" brushRef="#br0" timeOffset="171644.2261">24453 3445 1582 0,'18'33'331'15,"19"-12"60"-15,-8 4-780 16,-30-4-151-16</inkml:trace>
  <inkml:trace contextRef="#ctx0" brushRef="#br0" timeOffset="173543.8434">31536 2044 61 0,'0'0'13'16,"0"0"53"-16,0 0 18 15,0 0 5-15,0 0-39 16,-3 0 9-16,0 1-18 16,0 1-19-16,-3-1-5 15,-4 5-7-15,0 0 8 0,4-3 25 16,0-1 71-16,3-1 69 16,0 1-39-16,0-1-4 15,1 1-6-15,4-2-51 16,20 0-78-16,25-5 43 15,50-14-6-15,-50 14-16 16,-5 1-18-16,-13 10 4 16,-5 4-6-16,-9 4-6 15,-12 5-7-15,-12 5 13 16,-15 8 18-16,-7 2 2 0,-12 2 9 16,5-7 6-16,2-5-1 15,14-14-8-15,10-7 5 16,18-7-24-16,15-9-21 15,10-2 12-15,12 2-2 16,0 7-9-16,-6 12 8 16,-18 13 23-16,-32 27-14 15,-29 3 1-15,-33 19 10 16,-11-6 14-16,0 0-25 16,16-29-83-16,-10-17-301 15,37-37 47-15</inkml:trace>
  <inkml:trace contextRef="#ctx0" brushRef="#br0" timeOffset="178561.4531">24493 5973 159 0,'2'-3'112'0,"0"4"-34"15,-7 2-95-15,3-3 99 16,1 0-92-16,-1 0 65 15,1 0 28-15,-2 0 38 16,0 0 12-16,0 0 16 0,-5 0-29 16,5 0 8-16,0 0-29 15,0 0 1-15,0 0-16 16,2 0 8-16,-3-1-24 16,-1-1 2-16,2 1-3 15,0 0 6-15,0-1-10 16,0 1-31-16,0 1-16 15,0-3-18-15,0 1-14 0,0 2-14 16,0 0 20-16,1 0 6 16,-1 0 11-16,0 0 14 15,0 0 6-15,0 0 14 16,0 0 1-16,0-1 0 16,0-1-13-16,0-1-10 15,-3-16-13-15,6-6-5 16,16-39-5-16,3 51 0 15,-4 13-1-15,-1 3-4 16,-9 3-8-16,-3 5-8 16,-4 4 11-16,-2-1 8 15,-3 0 7-15,-4 4 16 16,1-6 15-16,0-8 5 16,4-1 0-16,-2-7-7 15,7-3-9-15,1 5-7 16,1 1-20-16,1-2-4 15,11-8 2-15,8-4 1 0,42-20 0 16,-48 35 1-16,-7 3 0 16,-2 13 4-16,-5 2 2 15,-5 9 10-15,-4-7 6 16,-2 0 6-16,-1-4 1 16,-3-1 5-16,-3-8 2 15,0-7 5-15,0-6-9 16,11-4-11-16,6-6-14 15,9-11-11-15,6 5-9 0,12-6 3 16,-11-1 8-16,3 10 2 16,-4 4-1-16,-7 9-9 15,-7 14 2-15,-8 14 5 16,-7 9 0-16,-9 11-35 16,-6-4-17-16,-2-5-62 15,9-14-88-15,15-23-245 16,13-25 35-16</inkml:trace>
  <inkml:trace contextRef="#ctx0" brushRef="#br0" timeOffset="179166.0915">25173 5386 982 0,'13'-13'130'15,"-2"-2"47"-15,0 2-287 16,6-1-56-16,-4 0 39 16,-10 0 143-16,4 2 110 15,-5 7 38-15,-5 2 12 16,-1 1-12-16,2 1-95 16,1 1-56-16,-1 0-17 15,2 0-15-15,-4 0 7 16,1 1 8-16,-6 4 0 15,-13 17 3-15,-51 53 1 16,48-41 6-16,-3 9 2 16,7-6 10-16,9 12 5 15,14-3-4-15,15 6-4 16,13-9 5-16,13-9 11 16,9-13 2-16,17-17 10 15,2-13 25-15,20-14 8 16,-7-8-11-16,2-14 7 0,-18 2 0 15,-19-6-7-15,-28 5-3 16,-26 2-21-16,-24 5-30 16,-27 3-24-16,-5 12-21 15,-16 9-13-15,7 10 10 16,-7 9-43-16,21 4-46 16,8 9-58-16,20-4-248 15,18-8 4-15</inkml:trace>
  <inkml:trace contextRef="#ctx0" brushRef="#br0" timeOffset="179686.0945">26111 5345 827 0,'-11'4'236'16,"-16"15"45"-16,-5 10-203 16,-13 12-92-16,7 1 15 15,1 9 20-15,3-6 16 16,1 7 25-16,17-8 19 0,4 2 2 16,12-10-9-16,18-7-1 15,13-12-14-15,25-13-13 16,6-14 0-16,21-14 10 15,2-10 1-15,1-15 4 16,-23 3-3-16,-8-6 16 16,-28 2-3-16,-23 2-19 15,-14 11-25-15,-23 0-19 16,-10 14-27-16,-11 6-48 16,2 7-38-16,0 1-28 15,16 5-93-15,20-10-245 16,15 1 43-16</inkml:trace>
  <inkml:trace contextRef="#ctx0" brushRef="#br0" timeOffset="180179.1782">26657 5366 1161 0,'-7'-2'240'0,"-2"4"80"15,-2 8-337-15,-2 6-46 16,-2 3 27-16,-4 7 18 16,1-3 28-16,6-5 28 15,9-8-29-15,9-8 14 16,15-9 5-16,28-8 16 16,9-2 9-16,20 6 10 15,-4 8-18-15,2 14-20 16,-24 13-20-16,-20 13-9 15,-26 6-4-15,-18 12 13 16,-23-9 16-16,-17 1 17 16,-1-11 6-16,-1-9 15 15,11-19 2-15,6-3-9 16,11-10-29-16,0-6-45 16,6-6-39-16,0-3-62 0,7-9-236 15,7-9-81-15,8 1-61 16</inkml:trace>
  <inkml:trace contextRef="#ctx0" brushRef="#br0" timeOffset="180440.0833">26531 5374 748 0,'11'0'569'0,"-1"-4"-194"16,0-2-48-16,17-3-352 16,4-6-22-16,19-1-20 15,10-12 70-15,12-2 18 16,-5 4 16-16,0-3-12 16,-16 9-11-16,-8 6-16 15,-22 7-60-15,-2 4-192 16,-8 6-148-16,6-3-37 15</inkml:trace>
  <inkml:trace contextRef="#ctx0" brushRef="#br0" timeOffset="181023.1387">27377 5235 897 0,'0'-10'85'16,"3"4"133"-16,-2 3-238 16,-1 1-36-16,0 2 37 15,0 0 100-15,-1 0 0 16,-1 0-13-16,2 0 8 16,-1 0 7-16,-1 0-49 15,2 0 2-15,0 0 29 16,0 0 8-16,2-1 22 15,14-4-1-15,35-11-5 16,63-21-21-16,-31 18 7 16,-11 0-23-16,-5 10-15 15,-21 7-22-15,-12 10-23 16,-19 11-17-16,-15 16 4 0,-17 4 13 16,-26 22 16-16,-17 5 13 15,-26 14 1-15,1-3 0 16,8-2 13-16,25-24-5 15,21-14 2-15,30-19 7 16,33-10 19-16,22-4-11 16,32-2 6-16,7 0-4 0,9 0-10 15,-13-2-64-15,3-4-119 16,-22-13-384-16,-5-24 49 16</inkml:trace>
  <inkml:trace contextRef="#ctx0" brushRef="#br0" timeOffset="183589.4865">28710 5272 22 0,'-4'0'0'16,"-1"0"293"-16,2 0-164 16,0 0 20-16,0 0-148 15,0 0 177-15,0 0-119 16,0 0 0-16,2 0 7 16,1 0-8-16,1 0-7 15,8 2-18-15,31 5-2 16,45 3-12-16,-44-11-50 15,-7 1-81-15,-7 0-119 16,-12 3-30-16</inkml:trace>
  <inkml:trace contextRef="#ctx0" brushRef="#br0" timeOffset="183835.1098">28636 5598 1107 0,'0'10'188'16,"4"1"145"-16,4-4-249 0,16 1-131 16,-1-7 5-16,14-4 71 15,3-4-67-15,8-7-99 16,-10 1-2-16,1 1-138 15,-16-1-48-15,3-3-62 16</inkml:trace>
  <inkml:trace contextRef="#ctx0" brushRef="#br0" timeOffset="187549.7582">29865 5155 389 0,'14'6'386'0,"-28"4"-118"15,-6 5-233-15,-9 9 234 16,-6 10-268-16,-11-3 4 16,5 5 13-16,5-2 8 15,12-12 25-15,14-9 16 0,25-11 21 16,26-7 2-16,32-12 7 16,2 2-23-16,16-3-17 15,-20 9-21-15,-11 11-12 16,-30 14-18-16,-12 18-10 15,-24 12 9-15,-9 13 10 16,-20 2 2-16,-31 3 1 16,-9-17 3-16,-14-6-14 15,3-18-27-15,0-11-37 16,28-20-15-16,17-1-14 16,20-11-116-16,20-15-105 15,14-5-53-15,9-5-112 16</inkml:trace>
  <inkml:trace contextRef="#ctx0" brushRef="#br0" timeOffset="187834.9998">29879 4957 1173 0,'97'-3'339'0,"-68"10"83"16,-9-7-237-16,23 3-224 16,8-6 62-16,14 0 2 15,-4-3-16-15,-1-1-49 16,-12-1-30-16,-16 1-257 15,-15-3-103-15,-9-4-79 16</inkml:trace>
  <inkml:trace contextRef="#ctx0" brushRef="#br0" timeOffset="188413.1225">30225 5875 349 0,'-3'-1'10'0,"0"-2"364"0,2 0-181 16,-1 1 83-16,2-2-182 16,0 1-2-16,2 0 0 15,-1 0-31-15,1 0-18 16,-1 2-33-16,1-1-223 15,-2 2-107-15,0 2 367 16,-5 26 8-16,-21 43 13 16,5-53 222-16,3-8 132 15,6-10-361-15,5-16-36 16,8-8-40-16,13-10 37 16,6-5-22-16,15 1 4 15,-3 7 31-15,1 7 32 16,-11 11-48-16,-3 10-13 15,-16 10-9-15,-9 17 9 16,-10 7 1-16,-14 12 10 16,-4-6 7-16,0-4 10 0,8-17-11 15,8-16-31-15,9-18-32 16,9-12-45-16,4-1-59 16,10-3-320-16,5 8 72 15</inkml:trace>
  <inkml:trace contextRef="#ctx0" brushRef="#br0" timeOffset="189106.1212">30705 5238 1027 0,'67'-58'71'0,"-66"57"176"16,4 1-349-16,-7 1 47 0,1-1 62 16,-1 0 45-16,1 3 15 15,-2 0 38-15,-5 12 3 16,1-5 13-16,3-7-35 16,-1-1-19-16,2-2-12 15,2-2 15-15,1-1-7 16,20-32-19-16,55-45 6 15,-21 47-1-15,-6 8-22 16,2 9-23-16,-8 11 12 0,-7 8-11 16,-11 9-8-16,-11 13 0 15,-13 2 9-15,-18 17 3 16,-8 11 11-16,-17 13 9 16,-6 5 4-16,-10 13-4 15,7-5-9-15,-4 2-3 16,13-16-6-16,7-11 4 15,11-19 0-15,9-5 7 16,4-19 2-16,3-1 7 16,4-6 1-16,-4-2 7 15,2-5 2-15,1-2-10 16,3-5-16-16,2 7-20 16,1-1-8-16,1-1-6 15,18-9 5-15,32-8 8 16,75-22 12-16,-43 32-4 15,-6 7-14-15,-2 1-49 0,-19 7-43 16,-7 1-168-16,-16-6-239 16,-3-5-9-16</inkml:trace>
  <inkml:trace contextRef="#ctx0" brushRef="#br0" timeOffset="189627.1531">31529 5244 448 0,'-8'-1'278'0,"5"-1"-40"16,0 1-256-16,0 1 277 15,2 0-205-15,-1 1-8 16,8 12 8-16,8 11-2 0,48 49-7 15,-32-50-15-15,-2 3-5 16,-6-4-22-16,2 2-126 16,-13-8-118-16,1-1-64 15,-4-6-134-15</inkml:trace>
  <inkml:trace contextRef="#ctx0" brushRef="#br0" timeOffset="189914.8397">31744 5288 847 0,'17'-38'267'0,"-20"48"43"15,-4 8-189-15,-3 0-120 16,-4 4 18-16,-4-1 5 16,-10 4 2-16,-1 2 12 15,-16 7 7-15,-1-5-4 16,3 4-21-16,8-9-44 16,8-7-217-16,20-9-119 0,11-7-68 15</inkml:trace>
  <inkml:trace contextRef="#ctx0" brushRef="#br0" timeOffset="190360.7275">31986 5173 1147 0,'51'41'169'0,"-47"-41"151"16,-2-3-357-16,4 0 25 15,-6 3 33-15,-2-1-8 16,2 1 6-16,0 0 1 16,0 0 1-16,-1 1 0 15,-1 16 2-15,-1 14 10 16,-12 61 17-16,8-39 6 0,-11 14 1 16,2-2-8-16,-3 9-15 15,2-13-28-15,1-3-30 16,7-23-19-16,2-2-39 15,2-20-37-15,4-6-35 16,7-10-58-16,4-8-150 16,8-3 20-16</inkml:trace>
  <inkml:trace contextRef="#ctx0" brushRef="#br0" timeOffset="190748.6974">32606 5210 213 0,'-11'12'503'0,"-18"12"-207"15,-14 10-121-15,-5 6 133 16,-13 7-267-16,-1 5 27 15,-4 12 49-15,11-4 7 16,4 7 9-16,23-6-29 16,18-5-32-16,17-16-38 15,29-13 0-15,20-20-8 16,30-19 15-16,18-13 7 16,8-27-2-16,-12-10-9 0,-3-20-1 15,-27 1-6-15,-26-6-9 16,-18 18-24-16,-22 13-1 15,-26 22-13-15,-17 15-32 16,-13 10-33-16,-17 6-26 16,4 0-42-16,-3 0-337 15,11-7 91-15</inkml:trace>
  <inkml:trace contextRef="#ctx0" brushRef="#br0" timeOffset="193407.1065">32834 5008 416 0,'-55'80'128'0,"47"-72"49"16,3-2-80-16,2 1-6 15,3-8-5-15,0 1 21 16,0 0-17-16,0-2-12 16,1 1-21-16,8-1 9 15,24-2-26-15,63-15-13 16,-41 10-18-16,7-5-168 16,-1 3-138-16,-10-3-11 15</inkml:trace>
  <inkml:trace contextRef="#ctx0" brushRef="#br0" timeOffset="196153.123">25466 5969 812 0,'-3'1'281'0,"0"0"15"16,0 1-182-16,0-1-138 16,0 1 8-16,2-1 7 15,-1 1-5-15,1-1-2 16,-1 1-191-16,2-1-84 16,0 2-46-16</inkml:trace>
  <inkml:trace contextRef="#ctx0" brushRef="#br0" timeOffset="196883.1892">26552 5814 1026 0,'-5'12'174'0,"-3"12"113"0,0 4-318 15,5 2 17-15,-3-4 9 16,5-3 2-16,1-14 7 16,-3-6 2-16,0-6-170 15,1 0-123-15,1 1-17 16</inkml:trace>
  <inkml:trace contextRef="#ctx0" brushRef="#br0" timeOffset="197407.1615">27238 5891 744 0,'12'38'382'0,"-11"-6"-382"16,1 4 6-16</inkml:trace>
  <inkml:trace contextRef="#ctx0" brushRef="#br0" timeOffset="200120.4375">33148 4629 368 0,'-5'95'187'0,"7"-91"-33"16,-4 2-44-16,4 2-201 15,-2-8 35-15,0 0 82 16,0 0 25-16,0-2 49 16,1 1 40-16,1-1-14 15,-1 1-64-15,12-4-20 16,-1 1-30-16,5-3-8 16,45-22-1-16,-40 21 9 15,-1 2 7-15,0 3 7 16,-5 0 2-16,0 3 10 0,-8 0-6 15,-3-2-2-15,3 4-4 16,-8-4 9-16,0 1-3 16,1-1 16-16,1 1 3 15,-1-1 11-15,2 1-6 16,6 1-8-16,-3 0-23 16,0 0-16-16,-2 0-17 15,-2 0-8-15,-1 1 1 16,7 19 7-16,-7 5 10 15,-13 49 6-15,-2-43 5 0,-6 0 1 16,3-9 0-16,6-1-6 16,7-8-5-16,4-4 2 15,6-6 5-15,9 0 1 16,-2-3 6-16,-1 2 4 16,4 1-1-16,-6 8-7 15,1 10-5-15,-11 7 14 16,0 2 6-16,-6 16 20 15,-6-6 8-15,-12-2 10 16,8-5-3-16,-14-6-76 16,2-21-88-16,-15-8-343 15,0-13 11-15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1T15:27:50.1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6873 6684 77 0</inkml:trace>
  <inkml:trace contextRef="#ctx0" brushRef="#br0" timeOffset="299.8672">6874 6684 294 0,'-1'0'3'0,"-1"0"297"15,1 2-157-15,-2-2 85 16,1 1-166-16,1-1 10 16,-1 0 3-16,2 0 2 15,2 0-23-15,19-3 1 16,29-12-4-16,70-31 3 15,-48 20-7-15,7 3-9 16,-18 7-9-16,-4 9-7 16,-17 7-11-16,-16 6 5 15,-18 11 7-15,-19 25 5 16,-17 14-1-16,-38 52-24 16,-12-5-29-16,-34 27-1 15,-5-4 5-15,-2 1 8 16,31-48 21-16,19 2 3 15,38-38-11-15,45-17 15 16,31-25-5-16,50-13 3 0,20-9 19 16,27-5-47-16,0-1-137 15,14 3-194-15,-46 7-24 16</inkml:trace>
  <inkml:trace contextRef="#ctx0" brushRef="#br0" timeOffset="784.8926">8486 6755 465 0,'-9'11'153'0,"-10"3"47"16,-8 6-107-16,-15 6-32 15,-3 8 0-15,-24 9-7 16,4 3-22-16,-6 5 20 0,12 1 8 15,6 17 32-15,27-7-4 16,17 5 4-16,17-6-8 16,41-15 1-16,29-26-10 15,42-20 23-15,9-19 16 16,34-27 2-16,-19-12-101 16,-7-14-18-16,-37 1-18 0,-13-9-7 15,-44 13-14-15,-27-3 88 16,-25 11-16-16,-25 4-40 15,-13 18-42-15,-21 9-41 16,3 16-36-16,2 9-13 16,10 6-243-16,4-6 86 15</inkml:trace>
  <inkml:trace contextRef="#ctx0" brushRef="#br0" timeOffset="1230.044">9760 6700 681 0,'-64'29'215'0,"-12"12"40"16,-14 21-153-16,3 8-54 16,4 10 33-16,29-10 25 15,22 7-8-15,18-15-23 0,25-3 21 16,18-19-23-16,41-15-21 15,16-32 6-15,31-27 9 16,3-18-29-16,7-18-4 16,-35-5-8-16,-18-4 7 15,-35 17-3-15,-22-6-25 16,-21 17-19-16,-21 10-14 16,-11 17-17-16,-26 5-66 15,-5 16-8-15,-2 6-295 16,16 3 38-16</inkml:trace>
  <inkml:trace contextRef="#ctx0" brushRef="#br0" timeOffset="1588.989">10785 6711 1299 0,'-49'28'243'0,"-11"12"139"16,-18 28-397-16,-8 2 18 0,2 22-2 16,32-4 3-16,34 1-2 15,36-22 18-15,44-9 24 16,28-36 12-16,39-55 5 15,7-18 5-15,26-24-10 16,-27-12-20-16,-9-20-3 16,-41 30-3-16,-33-10 4 15,-32 14-33-15,-34 10-48 16,-24 26-23-16,-17 6-128 16,-9 13-252-16,-2 10-9 15,23-6-154-15</inkml:trace>
  <inkml:trace contextRef="#ctx0" brushRef="#br0" timeOffset="3081.9666">11909 6835 840 0,'-86'45'200'0,"81"-44"54"16,4 1-246-16,-1-1-30 15,2-1-8-15,0 0 10 16,2 0 18-16,4 0 20 16,21 10 8-16,47 26 7 15,-48-27-9-15,-2 12-13 0,-6-8-21 16,-6 0-134-16,-4-7-109 16,1-6-19-16,-12-18-153 15</inkml:trace>
  <inkml:trace contextRef="#ctx0" brushRef="#br0" timeOffset="3265.9528">12021 6769 433 0,'-19'26'344'16,"-6"10"-85"-16,-18 11-258 16,-7 8 262-16,-11 4-252 15,-7-8 3-15,-3 5 1 16,16-9-4-16,6-13-43 15,15-10-48-15,12-8-2 16,19-17-192-16,16-27 26 16</inkml:trace>
  <inkml:trace contextRef="#ctx0" brushRef="#br0" timeOffset="3507.9942">11602 6857 1139 0,'-1'2'190'0,"1"-1"132"16,3 1-362-16,35 20 37 16,67 11 1-16,-42-29 4 15,14-4 2-15,0 2 2 16,-3-4-56-16,-25 1-59 15,-9-4-124-15,-15 5-92 16,-15-15-70-16</inkml:trace>
  <inkml:trace contextRef="#ctx0" brushRef="#br0" timeOffset="3718.1538">11998 6680 1145 0,'-14'7'238'15,"-35"18"107"-15,-41 79-334 16,50-40-23-16,0 10-40 16,10-3-42-16,13 7-248 15,18-7-2-15,15-2-126 16</inkml:trace>
  <inkml:trace contextRef="#ctx0" brushRef="#br0" timeOffset="4879.5925">13264 6166 680 0,'10'-6'555'15,"-17"4"-259"-15,-29 20-102 16,-17 22-216-16,-45 34-216 16,-7 21 276-16,-24 46 68 15,14 10 52-15,10 31 41 16,44-15 14-16,31 13-43 15,38-37-47-15,33-8-33 16,17-42-24-16,13-10 8 16,0-28-5-16,20-10 5 15,-13-13-9-15,5-5-8 16,-13-6-17-16,-13-2-10 16,-26-1-14-16,-8-8-1 15,-17-5-2-15,-2-4 3 0,-5-4-11 16,1 2-71-16,-3-1-81 15,0 1-476-15,-30-20 58 16</inkml:trace>
  <inkml:trace contextRef="#ctx0" brushRef="#br0" timeOffset="21491.7855">14760 6567 897 0,'30'-53'388'16,"-24"48"-32"-16,1 7-169 16,0 11-223-16,4 8 3 15,1 10 26-15,-9 15 22 16,-5 12 22-16,-7 20 26 16,-6 5 7-16,-13 22-11 15,6 6-16-15,-2 9-113 16,7-11-115-16,2-9-235 15,10-31-54-15</inkml:trace>
  <inkml:trace contextRef="#ctx0" brushRef="#br0" timeOffset="21941.9278">15043 7056 1202 0,'-6'10'294'0,"8"-14"85"15,6 7-320-15,9 0-74 16,23 1 19-16,10-2 15 16,20-2 6-16,5 1-1 15,4-10-84-15,-17 5-114 16,-3-4-227-16,-13-5-43 16</inkml:trace>
  <inkml:trace contextRef="#ctx0" brushRef="#br0" timeOffset="23078.3551">16807 6363 507 0,'12'-2'478'0,"-5"-1"-122"15,-5-1-307-15,1 1 291 16,-3 3-359-16,-2 0-30 15,1 1 35-15,-11 14 29 16,-24 28 27-16,-79 73 36 16,39-35 36-16,-4 30-24 15,12-6-15-15,8 24-1 16,28-16-9-16,21 2-2 16,15-21-17-16,17-2 0 15,11-27-7-15,5-7 8 0,-1-14-3 16,1-2 14-16,-9-7-3 15,-1-1 5-15,-8-3-7 16,-4-3-5-16,-6-13-19 16,0-3-6-16,-5-2-10 15,-4-7-28-15,-1-3-29 16,1 0-79-16,-5 0-98 16,-10-1-348-16,-28-2 30 0</inkml:trace>
  <inkml:trace contextRef="#ctx0" brushRef="#br0" timeOffset="23473.4948">16974 6809 675 0,'-4'5'688'0,"3"-9"-633"16,-1 3 231-16,2 1-275 15,0 0-275-15,0 0 286 16,0 0 283-16,0 1-294 15,2 8-4-15,1 25 4 16,-6 56 5-16,-8-42 5 16,-5 24 10-16,-2 2 3 15,-3 18-3-15,4-4-5 16,-3 11-21-16,11-23-39 16,-1-8-134-16,4-21-64 0,11-17-90 15,4-29-64-15,1-14-35 16</inkml:trace>
  <inkml:trace contextRef="#ctx0" brushRef="#br0" timeOffset="23857.7877">17586 6798 224 0,'8'-3'534'16,"-7"0"-228"-16,2 5-145 0,-4-2 123 16,-1 0-289-16,1 0 13 15,1 0 28-15,-2 1 35 16,1 18 7-16,-2 16-24 15,-12 55 10-15,0-41-22 16,0 13-17-16,-3 2 4 16,1 10 1-16,8-6-33 15,-3 5-7-15,0-14-7 0,9-10-1 16,0-18-16-16,-4-7-25 16,8-16-14-16,1-2-50 15,-4-7-45-15,1-1-186 16,-1-1 37-16</inkml:trace>
  <inkml:trace contextRef="#ctx0" brushRef="#br0" timeOffset="24102.9558">17271 7126 844 0,'3'-12'245'0,"3"1"72"16,1 7-240-16,5 4-26 0,3-5 23 16,10 4 13-1,6-2 2-15,16 2 27 0,1-1 5 16,8 1-36-16,-9-2-31 16,1 1-55-16,-14 1-63 15,-10-1-301-15,-13 8-78 16,-12-13-107-16</inkml:trace>
  <inkml:trace contextRef="#ctx0" brushRef="#br0" timeOffset="25640.9489">18351 6988 591 0,'-52'69'124'16,"44"-64"41"-16,-4 5-153 16,4-2-22-16,0-5 20 15,4-3 26-15,-1 0 54 16,4-2 9-16,-1 1 20 16,1-1 8-16,-1 1-38 15,2-2-47-15,0 0-23 16,0 0-14-16,6-9-18 15,5 6 30-15,14-4 15 16,46-39 10-16,-50 44-5 16,-10 7-9-16,1 4-12 15,-12 4-15-15,-10 5-8 16,-3 0-9-16,-8 5 1 16,-9 0 24-16,4-5 15 15,3-4 9-15,6-3 18 16,3-13 9-16,10 1-31 0,4-5-14 15,3 2-10-15,-3 5-13 16,1-1 1-16,5 0 18 16,19-12 15-16,46-41 10 15,-45 49-1-15,-12 5-13 16,-6 11-16-16,-11 1-18 16,-16 5-5-16,-8 2 0 15,-9 3-20-15,-5-5 8 16,-2 4 2-16,6-10-11 15,9-6-31-15,13-7 32 0,17-10-322 16,14-15 83-16</inkml:trace>
  <inkml:trace contextRef="#ctx0" brushRef="#br0" timeOffset="26014.975">18813 6534 919 0,'66'-25'299'0,"-63"21"18"15,-6 2-217-15,6 2-116 16,-3 0 9-16,0 0 1 16,0 0 12-16,0 0 5 15,-3 2 7-15,3 10 0 16,0 26 7-16,0 57 9 16,-6-25 2-16,-3-1-13 0,-7 8-7 15,0-9-25 1,1-4-67-16,5-25-43 0,4-13-63 15,9-18-66-15,3-20-96 16,4-16 12-16</inkml:trace>
  <inkml:trace contextRef="#ctx0" brushRef="#br0" timeOffset="26570.1666">19072 6637 621 0,'0'-3'252'0,"0"0"-1"16,0 0-124-16,0 3-127 15,0-5 26-15,1 2 14 16,11-7 20-16,16-2 22 16,55-50 20-16,-46 55-8 15,8-1 16-15,-2 7-16 16,-9 2-25-16,-9 10-24 16,-9 5-22-16,-16 5-38 15,-12 10-1-15,-10 1 18 16,-15 1 26-16,-1-5 11 0,-4-4 21 15,7-11 2-15,9-6-2 16,13-5-4-16,12-7 11 16,15 0-37-16,20-4-33 15,11 0 17-15,13 1-16 16,-5 8-18-16,0 6 25 16,-19 11 27-16,-11 20-30 15,-23 6-3-15,-23 13 0 16,-20 2 5-16,-25-1-1 15,-9-17 2-15,-6-5-24 16,15-12-34-16,9-6-105 16,20-12-24-16,13-3-30 15,10-2 14-15,5-7-31 16,1-1-63-16,-1 2-9 16,8-1-78-16</inkml:trace>
  <inkml:trace contextRef="#ctx0" brushRef="#br0" timeOffset="27273.8754">19906 6709 733 0,'98'-34'416'0,"-91"31"-102"0,-4 3-104 15,-2 0-261-15,-1 0 5 16,-1 0 1-16,-1 0 62 15,1 2 27-15,-5 20 13 16,-34 15-2-16,-71 59 1 16,44-36-17-16,-23 14 2 15,3 1-4-15,-23 23 10 16,17 0 7-16,-11 14-2 16,22-9-13-16,7 2-11 15,35-28-13-15,7-16-20 16,21-29-11-16,8-8-26 15,3-18-26-15,6-12-82 16,10-7-74-16,6-17-182 16,4-12-19-16</inkml:trace>
  <inkml:trace contextRef="#ctx0" brushRef="#br0" timeOffset="27677.8277">19912 7200 1047 0,'-5'3'177'15,"2"7"105"-15,-9 2-327 16,-4 3 30-16,-13 8 27 16,-6 4 11-16,-12 4 16 15,1 0 11-15,-7 11-19 16,11-5-20-16,4-3-11 16,17-7 3-16,14-4 10 15,22-14 24-15,23-9 26 16,24-6 7-16,29-3-5 15,3-5-12-15,17 0-23 16,-7 2-27-16,-12 3-100 16,-24 1-21-16,-15 3-77 0,-30-4-73 15,-16-4-124 1,-10 0 46-16</inkml:trace>
  <inkml:trace contextRef="#ctx0" brushRef="#br0" timeOffset="27967.8815">20285 7139 1364 0,'6'-9'253'0,"-6"12"100"15,-3 4-396-15,-3 19-32 16,-6 8 18-16,-13 9 35 15,-6 1 47-15,-14 17 13 16,0-6 29-16,-9 10 7 16,5-1-13-16,-3 14-8 15,10-16-12-15,-1 3-43 16,11-11-23-16,10-10-16 16,13-22-15-16,9-4-218 15,12-16-142-15,18-13-20 16</inkml:trace>
  <inkml:trace contextRef="#ctx0" brushRef="#br0" timeOffset="28366.5457">20720 6557 1666 0,'6'-6'263'0,"5"13"196"15,5 15-495-15,17 14 7 16,4 10 45-16,7 26 18 15,-8 4 14-15,-7 20 31 16,-20 8 1-16,-24 35 14 16,-25-1-2-16,-34 34-8 15,-16-8-31-15,-18 11-17 16,6-30-34-16,-10-13-40 16,28-44-26-16,13-17-48 15,24-43-15-15,10-16-67 16,31-18-20-16,7-25-312 15,12-14 63-15</inkml:trace>
  <inkml:trace contextRef="#ctx0" brushRef="#br0" timeOffset="30323.3585">21341 7217 481 0,'-1'2'88'0,"-1"-2"51"16,1 1-155-16,-1 1-4 0,1-1 13 16,-1 1 45-1,1-1 28-15,1 2 38 0,0 6 28 16,-2-1 13-16,1 2-38 15,1-1-17-15,-3 1-20 16,1-2-23-16,1-5 33 16,1-2 34-16,0-1-6 15,1-1 1-15,17-20-3 16,68-80-50-16,-40 48-37 16,15-1-5-16,-10 17-4 0,-3-3-1 15,-11 14-4 1,-6 9 3-16,-19 7-3 0,-3 7-1 15,3 11 2-15,4 11 4 16,-3 3 0-16,18 17 8 16,3 5 7-16,-1 21-2 15,-2 0-8-15,5 11-59 16,-11-6-64-16,3-7-341 16,3-27 35-16</inkml:trace>
  <inkml:trace contextRef="#ctx0" brushRef="#br0" timeOffset="32482.5211">22425 7081 1095 0,'-28'46'201'0,"33"-46"94"16,2 2-318-16,6-4 20 15,10 7 5-15,14-11 85 16,6 6 9-16,22-2 5 16,0-1-33-16,6-6-90 15,-13 3-152-15,-11-4-217 16,-23-8-57-16</inkml:trace>
  <inkml:trace contextRef="#ctx0" brushRef="#br0" timeOffset="33319.5499">23256 6865 270 0,'-29'52'279'0,"18"-49"-87"15,-2 1-160-15,1-1 183 16,-1 3-181-16,-4-5 40 16,9 1 32-16,-1-2 55 15,1 1 5-15,4-4 11 0,4 3-28 16,0-1-29-16,0 0-55 15,0-1-17-15,1 2-24 16,30-13 3-16,57-14 0 16,-41 18 2-16,-8 3-2 15,-10 6-2-15,-14 5-7 16,-9 7 2-16,-12-1-2 16,-7 7-4-16,-5 3-2 15,-13 0 4-15,-3-4-4 16,-3 3 3-16,9-8 2 0,4-4 6 15,15-5-13-15,9 0 8 16,16-6-2-16,17 5 3 16,10-1-5-16,19 2 8 15,-1 2-11-15,0 11-3 16,-15-6-4-16,-15 13 1 16,-18 9 1-16,-13 17 0 15,-16 0-1-15,-24 16-1 16,-9-3-2-16,-24 2 3 15,2-15 1-15,-3-3-1 16,16-15-6-16,-1-10-31 16,13-12-41-16,-1-6-76 15,8-5-35-15,1-2-80 16,10-2-81-16,14-8-100 16,11-5-6-16</inkml:trace>
  <inkml:trace contextRef="#ctx0" brushRef="#br0" timeOffset="33873.4785">24440 6754 604 0,'22'-3'395'0,"-7"-3"-97"15,-8 1-79-15,-7 5-257 16,-1 2-50-16,-1-2 8 15,1-2 49-15,-1 1 59 16,1-1 50-16,1 1 18 16,-5-1 13-16,1 1-41 15,-39 1-46-15,-67 24-6 16,32 2 2-16,-35 17 20 16,4 3 16-16,8 14 45 0,22-3 39 15,13 25-30-15,33-4-15 16,18 14-2-16,11-10-39 15,13-1-19-15,20-22 29 16,41-13 11-16,14-25-1 16,45-14-10-16,3-20-18 15,-3-19 0-15,-37-7-17 16,-18-11-37-16,-55-2-7 0,-62-6-15 16,-38 6-12-16,-53 6 2 15,-14 23 13-15,-12 3-5 16,39 19-130-16,11 16-362 15,48 10 64-15</inkml:trace>
  <inkml:trace contextRef="#ctx0" brushRef="#br0" timeOffset="34896.9145">24982 6191 1349 0,'1'1'267'16,"25"50"149"-16,59 85-404 15,-51-38 33-15,-7 23 30 16,-18-5 12-16,-22 33 9 16,-18-3 9-16,-43 28-1 15,-27-8-25-15,-34 15-13 16,0-31-15-16,-31-11-10 15,33-44-12-15,10-20-8 16,31-36-4-16,6-10 0 16,39-14-5-16,4-7 2 15,18-4 12-15,3-1-11 16,5 0-3-16,7 0-4 0,7 0-11 16,-3 0-19-16,6-3 2 15,0 0-12-15,0 0-6 16,0-2-6-16,2 1-5 15,-1 0-73-15,9-4-60 16,11-4-67-16,44-16-295 16,-42 6 18-16</inkml:trace>
  <inkml:trace contextRef="#ctx0" brushRef="#br0" timeOffset="37354.0926">25894 6357 1122 0,'3'3'225'16,"-3"-3"104"-16,-1 17-333 16,-5 3 3-16,-8 18 15 15,-9 14 14-15,-28 24 46 16,-15 10 14-16,-28 31 30 0,-12 6 19 15,-17 38-9-15,19-7-36 16,5 19-11-16,28-26-27 16,10-9-35-16,24-46-3 15,6-17 0-15,12-36-3 16,2-10 23-16,10-14 11 16,1-6 11-16,3-3 10 15,5-1 9-15,-2-5-45 0,0 0-6 16,0 0-11-16,0 0-11 15,-2 0-8-15,2 0 21 16,-1-3-1-16,1 3 1 16,0-2-1-16,0 2-4 15,0 0-5-15,0 0-2 16,0 0-3-16,0 0-2 16,0 0-1-16,0 0 1 15,0 0 0-15,0 0 5 16,0 0 1-16,0 0 2 15,0 0-2-15,0 0-2 16,0 0-4-16,0 0 2 16,0 0 2-16,0 0 3 15,0 0 3-15,0 0 3 16,0 0-3-16,0-1-1 16,0 1-3-16,0 0-3 0,0 0-1 15,0 0-2-15,0 0-1 16,0 0 1-16,0 0 1 15,0 0-1-15,0 0 3 16,0 0 0-16,0 0 0 16,0 0-1-16,0 0 0 15,0 0-3-15,0 0-1 16,0 0 0-16,0-2 1 16,0 2 0-16,0 0 1 15,0 0 0-15,0 0-5 16,0 0 5-16,0 0 1 0,0 0 0 15,0 0-1-15,0 0 5 16,0 0-8-16,0 0-2 16,0 0 1-16,0 0 0 15,0 0-1-15,0 0-1 16,0 0 0-16,0 0-1 16,0 0-22-16,0 0-18 15,0 0-20-15,-3-1-543 16,1-1 155-16</inkml:trace>
  <inkml:trace contextRef="#ctx0" brushRef="#br0" timeOffset="40559.5342">26364 6637 540 0,'13'-12'264'16,"-5"6"-2"-16,-7 4-87 0,-2 1-118 15,-1 1 9-15,-1 1-16 16,-44 10 2-16,-60 75 8 15,21-14 3-15,-1 7 7 16,-7 36 35-16,19 13-8 16,-2 32 0-16,29-15 2 15,22 14 11-15,29-44-1 16,18-7-14-16,14-44-10 16,11-9 6-16,-5-21-7 15,-2-6-40-15,-8-10 7 16,-1-5-6-16,-10-4-23 0,-11-6-26 15,-7-3 8-15,-7-9-11 16,-1-3-9-16,-2-7-22 16,5 0-38-16,4-6-134 15,12 2-126-15,13-2-207 16,3-7-85-16</inkml:trace>
  <inkml:trace contextRef="#ctx0" brushRef="#br0" timeOffset="41402.2743">26385 7511 829 0,'-24'75'146'16,"19"-75"91"-16,-1 0-238 16,5 2-8-16,0-2 47 15,-1-2 25-15,1 1 39 16,1-1 12-16,-2 1 0 15,2-1-29-15,0 1-18 16,0-1-38-16,0 0-11 16,0-1-8-16,2 0 7 15,-1 1-3-15,-1 1-5 16,0-1-2-16,0 1-4 0,-1 1-8 16,-1 0 4-16,-1 0 7 15,0 0 8-15,0 0 8 16,0 0 7-16,0 0 5 15,0 0-5-15,2 0-8 16,1-2-8-16,1 1-6 16,11-7-8-16,16-7 3 15,42-19 0-15,-51 33 0 16,-8 4-3-16,-11 6 4 16,-12 9-1-16,-9 1 1 0,-13 6 1 15,-5-4 5-15,-4-3-1 16,8-7 3-16,7-5 9 15,11-9-1-15,13-3-2 16,7-5-6-16,9-4-6 16,4-2-10-16,5 1 0 15,0 6-1-15,1 7 3 16,-7 3 1-16,-8 6-9 16,-4 9-6-16,-10-2-13 15,-7 2-12-15,1 2-10 16,5-8 16-16,0-4 6 15,5-2-2-15,3-5-47 16,0 1-64-16,0-1-84 16,0-1-158-16,0 0-34 15</inkml:trace>
  <inkml:trace contextRef="#ctx0" brushRef="#br0" timeOffset="41821.9667">26802 6886 1053 0,'46'0'222'16,"-44"3"82"-16,1 1-276 15,0 3-71-15,-3-7 37 16,0 0 27-16,0 2 29 16,7 16 12-16,0 7 19 15,11 47-2-15,-16-32 5 16,-4-5-16-16,1 16-10 15,-10 3-20-15,4 3-15 16,-2-6-19-16,-1-4-22 16,7-17-16-16,1-14-38 15,1-8-20-15,1-7-33 0,0-4-32 16,0 2-38-16,0-1-163 16,0 1 25-16</inkml:trace>
  <inkml:trace contextRef="#ctx0" brushRef="#br0" timeOffset="42391.8513">27156 6909 996 0,'-1'0'174'0,"-1"2"125"16,1-1-284-16,-1 1 5 15,2-1 35-15,2 1 21 16,1-1 15-16,25 8 7 15,44 3-6-15,-45-14-5 16,-2 1-23-16,-4 5-23 0,-9 1-13 16,-8 10-10-16,-10 5-3 15,-8 6 6-15,-6-1-2 16,-5 6 0-16,0-4 1 16,0-5-6-16,13-9 5 15,3-3 33-15,14-8 1 16,8-5 2-16,12-3-3 15,11 2-11-15,7 5-33 16,2 5-2-16,-5 6-1 16,-8 10-5-16,-18 9 3 0,-23 14-1 15,-19 1-1-15,-16 5-1 16,-15-2 4-16,-20-3-1 16,1-12-2-16,-11-4-9 15,15-11-8-15,3-7-36 16,25-9-44-16,15-6-63 15,17 0-23-15,8-1-105 16,17-4-173-16,9-2 44 16</inkml:trace>
  <inkml:trace contextRef="#ctx0" brushRef="#br0" timeOffset="42626.9296">27932 6872 617 0</inkml:trace>
  <inkml:trace contextRef="#ctx0" brushRef="#br0" timeOffset="42855.6004">27931 6869 585 0,'-2'-3'0'0,"1"3"449"0,-1 0-443 15,1 0 369-15,-1 2-336 16,2 2 348-16,-11 35-336 16,-29 47-11-16,-6-18-7 15,-9 9 2-15,-25 24 7 16,3 2 5-16,-6 28 11 15,13-20 6-15,5 0-11 16,21-24-4-16,7-7 2 16,13-32-13-16,6-8-12 15,9-17 6-15,6-5 0 16,-1-12-7-16,1-4-6 16,2-4-14-16,1 1-53 15,0-1-38-15,0 1-36 16,0-2-389-16,1-9 97 15</inkml:trace>
  <inkml:trace contextRef="#ctx0" brushRef="#br0" timeOffset="44243.4882">28048 7490 315 0,'-3'-3'176'15,"-3"-7"-11"-15,5-1-175 16,-1-3 229-16,2 2-123 16,3-2 69-16,-3 7 7 15,2-2 8-15,-2 2-40 16,2 4-28-16,-2 0-88 16,0 0-23-16,0 1-20 15,-2 2 6-15,-1 2 3 16,-12 4 26-16,-15 20 8 0,-44 53 7 15,55-47-2-15,3 3 1 16,10-10 8-16,10-7 27 16,15-7 2-16,24-8 0 15,16 0-4-15,24-6-11 16,11 2-33-16,11-4-7 16,-13 2-8-16,-12-4-45 15,-27 0-48-15,-13-4-43 16,-22 4-68-16,-12-12-247 15,-9 1 65-15</inkml:trace>
  <inkml:trace contextRef="#ctx0" brushRef="#br0" timeOffset="44520.1634">28568 7361 645 0,'-11'-43'438'16,"-2"65"-90"-16,-11 7-382 16,-7 17 397-16,-6 4-337 15,-7 20 14-15,-2-4 28 16,3 7 9-16,2-11-10 0,2 5-10 16,11-17-13-16,4-4-45 15,11-13-15-15,5-8-63 16,8-15-15-16,9-4-87 15,3-12-87-15,6-1-98 16,3-1 14-16,4-9-106 16</inkml:trace>
  <inkml:trace contextRef="#ctx0" brushRef="#br0" timeOffset="45117.5436">28916 6718 757 0,'0'-3'440'0,"0"0"-126"16,0 0-152-16,0 2-134 15,1 1-135-15,1 1 162 16,8 38 8-16,57 63 41 15,-49-43 6-15,-6 26 26 16,-12 8-9-16,-24 32 2 16,-15 0-23-16,-29 33-9 15,-9-13-32-15,-13 4-5 16,5-35-18-16,-12-2-14 16,23-37-3-16,4-13 6 15,17-28-5-15,13-5 5 16,23-22-5-16,7-1 9 15,6-6-1-15,4 1 0 16,-2-2-5-16,2-1-13 16,0 1-16-16,0-1-8 15,0 1-4-15,0-1-7 0,0 1 3 16,0 0-7-16,0-1-3 16,0 1-16-16,0-1-16 15,0 2-16-15,0-3-63 16,0 2-150-16,0-2-262 15,2 0-12-15</inkml:trace>
  <inkml:trace contextRef="#ctx0" brushRef="#br0" timeOffset="46466.2168">29086 5814 1022 0,'0'-10'287'0,"0"4"43"16,0 9-263-16,0-3-75 15,0 0 1-15,0 0 11 16,0 2 25-16,11 12 4 15,12 37 25-15,63 94 5 16,-40-27-8-16,9 40 5 16,-9 3-1-16,-11 39-12 0,-21-12 2 15,-28 51 30-15,-23-17 6 16,-51 18 19-16,-27-30-3 16,-30 14 11-16,5-68-11 15,-20-8-29-15,38-43-23 16,20-12-12-16,37-44-18 15,14-10-7-15,31-23 20 0,8-7 11 16,9-9 2-16,1-2-5 16,2 1-17-16,-1 1-12 15,1 0-29-15,-3 0-32 16,1 0-25-16,1-2-94 16,-2 1-77-16,0-2-358 15,0 0 31-15</inkml:trace>
  <inkml:trace contextRef="#ctx0" brushRef="#br0" timeOffset="49795.9457">14434 6223 694 0,'-15'27'289'15,"-5"-2"-21"-15,-11 18-116 16,-12 13-172-16,-12 27 27 15,-6 5 41-15,-9 32 56 16,10 4 45-16,5 38 15 16,18-8-10-16,24 40-6 0,20-25-43 15,24 4-34-15,11-39-8 16,6-3 5-16,-2-46-6 16,3-10 14-16,-9-21-3 15,3-13-1-15,-7-20-8 16,-8-9-11-16,-10-5-16 15,-11-7 6-15,-8-1-12 0,-5-5-23 16,4 4-24-16,1 2-136 16,-2-4-144-16,0-1-312 15,-11-24-53-15</inkml:trace>
  <inkml:trace contextRef="#ctx0" brushRef="#br0" timeOffset="60259.9297">21985 3358 348 0,'-1'0'50'16,"-1"1"-50"-16,-1 1-82 0</inkml:trace>
  <inkml:trace contextRef="#ctx0" brushRef="#br0" timeOffset="60365.8598">21959 3354 262 0,'-2'-3'-38'0,"1"1"38"0,-1 1-114 15</inkml:trace>
  <inkml:trace contextRef="#ctx0" brushRef="#br0" timeOffset="60840.4605">21945 3343 109 0,'-1'-1'201'0,"-1"-1"-88"16,1 1-69-16,-1-1 72 16,1 2-120-16,-1 0 8 15,1 0 34-15,-2 2 37 16,0-1 15-16,2 1 37 15,-2-1 15-15,1 1 24 16,1-1-14-16,-1-1 13 16,1 0-29-16,-1-3-7 15,2-7-47-15,3-32-19 16,11-35-29-16,-7 42-9 16,0 14-12-16,-2 2-3 15,1 8-2-15,-3-2-4 16,-2 6-2-16,5-4 3 15,-4 1 4-15,-2 2 3 16,1 3 2-16,-1 3 0 0,0 1-2 16,0-1-4-16,0 1-6 15,0-1-7-15,0 1-5 16,0-1-15-16,0 1-16 16,0-1-13-16,0 2 0 15,0 0 3-15,0 0 14 16,0 2 14-16,4 10 18 15,5 11 5-15,20 41 3 16,-21-43 2-16,-2-6 2 0,2-7-1 16,-4 4-3-16,-1-4-3 15,-4 2-10-15,1-1-27 16,-2 1-30-16,2-1-105 16,0-6-96-16,2 0-91 15,-4-4-79-15</inkml:trace>
  <inkml:trace contextRef="#ctx0" brushRef="#br0" timeOffset="61370.0662">21708 3177 350 0,'0'-7'150'0,"0"4"-13"16,0 1-26-16,0 1-101 15,0-1 26-15,-3 1 16 0,3-1 6 16,0 1-20-1,0 0-9-15,0-1-11 0,0 1 5 16,-1-1 3-16,-1 1 14 16,1-1 1-16,0 1-5 15,1-1-13-15,0 1-12 16,0 1-24-16,0 0 5 16,0 0 7-16,0 0 35 15,0 0 40-15,0 0 22 16,0 0-3-16,1-2 4 15,6 1-30-15,14-8-27 16,0-3-15-16,53-30-6 16,-46 26-7-16,2 3-2 15,-4 2-4-15,1 3 0 16,-9 2-1-16,-2 4 2 16,-7 1 1-16,0 4-1 15,-3-2-6-15,-2 7-7 16,-4-8-16-16,0 0-82 0,0 1-253 15,0 1 47-15</inkml:trace>
  <inkml:trace contextRef="#ctx0" brushRef="#br0" timeOffset="62373.7384">26133 3543 867 0,'3'3'157'16,"-2"-3"94"-16,2-3-248 16,-3 2-14-16,0-1 23 15,0 1 17-15,0-1 15 16,5-1 10-16,15-10-2 16,44-39 0-16,-46 21-8 0,5-10-21 15,0-5-11-15,2-12-5 16,-1 3-2-16,-5-1-2 15,-4 11 9-15,-2 8 8 16,-1 14 7-16,-11 3 0 16,8 8-5-16,-4 5-11 15,-5 4-19-15,0 2-26 16,0 1-9-16,-2 0-9 16,1 0 0-16,-1 0 18 15,-1 1 21-15,-9 3 11 16,-10 14 10-16,-46 47 10 15,49-42-6-15,2-6 6 16,7-2 0-16,3-4 12 16,5-7 9-16,2-2 21 15,2-5-2-15,-2 1 2 16,0 1-9-16,0-2-30 16,7-21-17-16,27-52-1 0,-16 54-3 15,0-3-5-15,-5 13 21 16,-3 5-9-16,-4 5-9 15,-4-1-5-15,-4 5-2 16,2-2 4-16,0 0 4 16,0 0 3-16,0 0 2 15,0 0 0-15,0 0-4 16,0 0-5-16,0 0-6 16,0 0-7-16,0 0-3 0,0 1 0 15,2 5 1-15,8 18-21 16,20 44-33-16,-20-44-283 15,-4 2 55-15</inkml:trace>
  <inkml:trace contextRef="#ctx0" brushRef="#br0" timeOffset="63874.9969">12646 9480 1071 0,'8'-19'217'16,"1"-10"106"-16,3-5-318 15,4-9-6-15,2-1 2 16,-1-9 1-16,0 1 1 16,-2-12 15-16,-4 2 9 15,3-11 15-15,-5 7 14 16,-2 0 15-16,-3 10-31 15,-4 0-25-15,0 19 20 16,0 1 1-16,0 5 0 0,-5 4 12 16,5 10 21-16,1-4-30 15,-8-3-12-15,4 3-12 16,3 4 7-16,-5 0 6 16,-1-3 22-1,3 8-31-15,0-2-17 16,2 7-16-16,-2 4-18 15,0 10-18-15,1-7 12 16,1 2 11-16,-3 4 7 16,-17 23 11-16,-56 59 15 15,52-44-10-15,-8 4 3 16,5-5 3-16,7-9 9 16,6-12 10-16,5-12 8 15,8-14 15-15,10-23 14 16,5-8-37-16,9-23-6 15,5-3-8-15,10-6-10 16,-1 14-15-16,-1 7 31 0,-8 14-3 16,0 12-2-16,-13 6-6 15,1 3-3-15,-3 11-3 16,3 11-1-16,3 0 3 16,1 23 6-16,-4 6 8 15,-6 21 7-15,-1 6 0 16,-5 8-57-16,3-3-63 15,19-16-378-15,7-40 43 16</inkml:trace>
  <inkml:trace contextRef="#ctx0" brushRef="#br0" timeOffset="65318.0876">28691 10046 221 0,'-8'3'502'16,"11"-5"-209"-16,0 2-125 15,-3-1 136-15,0-1-290 0,0 1 25 16,0-1 9-16,0-1 3 16,2-9 1-16,4-32 0 15,4-49-16-15,-8 35 2 16,-4 5 0-16,2-11 5 15,-4 13-1-15,1-6 0 16,4 3-6-16,1-8-5 16,2 12-7-16,3-5 2 15,2 9-7-15,-3 2 3 16,-3 8-1-16,2-4 7 16,-7 7-1-16,2 7 10 15,-1 7 6-15,-1-7 0 16,1 12-7-16,-1 2 3 0,1 3-9 15,-1 1-10-15,-1 4-4 16,2 2-18-16,-1 1-15 16,1 1-9-16,-1 0-3 15,-1 0-3-15,0 1 16 16,-13 23 8-16,-40 52 9 16,34-41 5-16,7 2 3 15,0-6 1-15,-3-8 2 16,8-12 13-16,4-3 6 0,3-13 9 15,2-8 7-15,2-15-11 16,3-11-18-16,8-9-9 16,3 0-8-16,3-7-5 15,6 8 8-15,-5 8 1 16,0 10-3-16,2 5-11 16,3 18-15-16,-1 15 5 15,5 10 5-15,5 14 9 16,0 8 15-16,-2 13 8 15,-6-1-6-15,-1 0-69 16,-10-13-74-16,-8-10-72 16,2-54-314-16</inkml:trace>
  <inkml:trace contextRef="#ctx0" brushRef="#br0" timeOffset="74735.9641">14301 8375 393 0,'-108'83'160'16,"102"-86"-6"-16,1-3-94 0,2 7-49 16,2-1-14-16,0 0 16 15,-1 0 13-15,1 2 13 16,-1-1 13-16,1 1 10 16,-1-1-27-16,2 1 11 15,0-1 1-15,0 0 8 16,0 1-7-16,2-1 19 15,2 10-14-15,3-1 0 16,7 8-19-16,46 47-5 16,-27-38-6-16,7-3-6 15,2-2-11-15,11 3 1 16,-1-3 16-16,10-1 9 16,-6-5 4-16,15-1 9 15,-8-5 5-15,2-2-13 16,-13-7-8-16,13-2-2 15,-13-4-10-15,11 4-4 0,-4-5-7 16,17-1 1-16,-12-2-1 16,11-3 11-16,-8-3 2 15,4-3 5-15,-1 0 0 16,21-1-1-16,-6 0-10 16,17-2-1-16,0 2-4 15,12-3 0-15,-19 4 1 16,18-1 2-16,-8 5-5 15,18 5-3-15,-9 14-5 16,12 10 0-16,-14 14-1 0,26 19 2 16,-12 7 3-16,25 22 6 15,-12-2 2-15,14 18 0 16,-30-10 3-16,9 12 11 16,-32-16-3-16,13 7-2 15,-21-17-36-15,1 5-174 16,-19-23-231-16,19-29-21 15</inkml:trace>
  <inkml:trace contextRef="#ctx0" brushRef="#br0" timeOffset="76478.0672">24495 8204 770 0,'4'0'149'15,"0"2"11"-15,-1-1-270 16,-3-2 41-16,-1 1 26 16,-1 0 47-16,1 0 69 15,-1 1 64-15,1 1-77 16,-3 4-15-16,-4 5-25 0,-2 4-12 15,2-6-7-15,-51 50-1 16,34-48 1-16,-15 2 7 16,0-3 6-16,-6 8 2 15,3-1 0-15,-18 5-1 16,9-3-13-16,-5 0-3 16,-3-1-3-16,-8-5 9 15,18-1 3-15,-6 2 10 16,4-10 4-16,-9 5 8 15,9 0-1-15,-13-2 0 16,4 2-4-16,-5 0 3 16,11 0-6-16,-12 1 5 15,12-1 1-15,-2-1 7 16,-1 8 11-16,-18-10 10 16,7 3 6-16,-19 2-9 15,4-3-5-15,-8-8-12 16,17-3-14-16,-7-4-16 0,18-1 3 15,-7-1 2-15,9 3 3 16,-13-4 11-16,14 4 7 16,-21 2 5-16,10 2 2 15,-8 2 1-15,12 3-11 16,-5 0-3-16,18 1-6 16,-10-4-4-16,7-3-4 0,-10 3-4 15,-1-4 1-15,-22-5 6 16,4 2 5-16,-5 1 5 15,18 4 1-15,-2 2-2 16,23 5-9-16,-2 4-5 16,6-2-6-16,-13-1-2 15,3 3-2-15,-11 3 4 16,4-3-2-16,-5 0 1 16,8-1 0-16,-2 1 0 15,10-3 0-15,-2-1 0 16,2 2-1-16,-9 0 0 15,3 4-2-15,-14 4 0 16,7 1-1-16,-6 3 1 16,9 0 1-16,-5-4 1 15,9-3 2-15,0 3 2 16,11-6 1-16,1 1 1 16,8 4 0-16,-8-3 6 0,1-2 5 15,-3 8-7-15,-1-7-6 16,-5 3 7-16,13-1-7 15,-8 0-7-15,8-5 6 16,-2 5 5-16,4-6-7 16,-4 6-1-16,11 0-1 15,-10 9-1-15,5-4-1 16,0 9-1-16,0-1 0 16,-5 0-1-16,9-4-1 0,-2-2-1 15,9-6 9-15,6-1 1 16,8 4 1-16,-1 7 2 15,5 3 0-15,-1 14-4 16,-2 2-1-16,-4 7 1 16,1-5 2-16,3-2-20 15,0-10-16-15,4-8-31 16,4-6-31-16,0-11-57 16,2-4-34-16,1-6-116 15,1 2-106-15,1-1-14 16,-1 1-107-16</inkml:trace>
  <inkml:trace contextRef="#ctx0" brushRef="#br0" timeOffset="77008.02">18137 9409 330 0,'-3'1'86'16,"2"1"0"-16,1-1-38 15,-2 1-8-15,2 1 35 16,0-3 41-16,0 0 51 16,0 0-1-16,0-3 0 15,0 1-60-15,0 1-12 16,0-1-40-16,0 1-44 15,0-1-38-15,2 1 35 16,-1-1 4-16,23 1 33 16,7-1 17-16,48 2 15 15,-44 2-3-15,5 2-1 0,-4 7-30 16,4 3-8-16,-6 7-16 16,0 7-7-16,-11 3-7 15,1 3 0-15,-10-5-5 16,-3-3-34-16,-8-4-29 15,2-7-128-15,-5-10-204 16,3-10-3-16</inkml:trace>
  <inkml:trace contextRef="#ctx0" brushRef="#br0" timeOffset="77826.158">17478 9824 959 0,'7'-3'245'0,"-4"7"54"16,0 12-263-16,-6 2-51 15,6 10-5-15,2 14 9 16,1 1 14-16,-3 13 17 15,0 5 8-15,3 20 13 16,-6-1 3-16,-3 0 1 16,4-16-13-16,1-11-5 15,-7-31-14-15,-1-16-36 16,-1-14-11-16,-1-31-9 16,-2-17-9-16,12-20 44 15,5-11 50-15,11-16 25 16,1 15 9-16,11 3 4 15,-5 21-45-15,3 11-21 16,-6 18-18-16,2 14-2 16,-5 10-14-16,5 17 5 0,-5 6 8 15,3 28 20-15,2 15 11 16,-3 29 28-16,-1 8 1 16,6 22-2-16,-3-19-19 15,5-15-10-15,2-26-14 16,3-34 19-16,-4-36 7 15,8-37 6-15,2-20 0 16,-1-37 7-16,-1-1-22 16,-1-3-8-16,-14 24-11 0,-1 11-40 15,-9 33-51-15,-5 8-48 16,-1 8-321-16,-4 4-14 16,-2 5-109-16</inkml:trace>
  <inkml:trace contextRef="#ctx0" brushRef="#br0" timeOffset="78246.3162">18503 10256 1134 0,'-19'30'186'16,"-8"10"163"-16,2 1-347 16,-3 4 51-16,7-10 34 15,8 11-12-15,7-9-19 16,3 0-8-16,12-10-35 15,13-8-29-15,6-14-1 0,12-19 4 16,6-8 8-16,0-13 7 16,-3-4 19-16,-2-2 1 15,-7 8 3-15,-1 12 5 16,-3 8-8-16,-5 11-7 16,0 17-12-16,0 7-19 15,-4-2-26-15,6 8-94 16,-5 0-101-16,-4-10-176 15,-7-3-61-15</inkml:trace>
  <inkml:trace contextRef="#ctx0" brushRef="#br0" timeOffset="78814.9892">18958 10456 760 0,'50'-44'313'0,"-47"38"1"16,3-5-171-16,-2 4-115 16,1-3-18-16,-5 2-9 15,6 1 2-15,-5 4 4 16,-1 1 3-16,0 1 37 16,0-1 10-16,0 1 3 15,0-1 3-15,0 1-2 16,2-1-32-16,-1 2-6 15,2 2-1-15,0 7-3 0,12 16 3 16,18 48-3-16,-36-44-3 16,7-8 1-16,1-3-2 15,-4-2-1-15,3-7 10 16,-1-8 5-16,2-6 4 16,-5 3-2-16,1-1-2 15,4-6-11-15,14-26-5 16,54-47-7-16,-36 41 5 15,-5 2 5-15,7 4 0 16,-10 9 0-16,3 15 0 16,-13 13-1-16,-3 19 7 15,-9 12 3-15,-7 8 8 16,-4 5 0-16,-5-4 1 16,2-10-9-16,1-15-100 15,13-17 104-15,17-17 5 16,14-9 6-16,13-20-12 15,5 9 94-15,6 9-108 16,-2 14-9-16,-6 25-9 0,-11 23 8 16,-19 15-15-16,-21 5-44 15,-22 7-154-15,-12-13-270 16,-11-13-65-16,7-29-207 16</inkml:trace>
  <inkml:trace contextRef="#ctx0" brushRef="#br0" timeOffset="82035.9508">25577 8471 560 0,'-37'49'152'0,"25"-46"12"16,4 3-141-16,-7 0-40 15,9-5 16-15,0-1 26 16,1 0 62-16,4 0 40 15,-1-1-29-15,1 1-18 16,1 0-18-16,0 0-47 16,0 0-45-16,0 1 12 15,0 1 2-15,0 8 7 16,1 11 10-16,5 4 18 16,28 40 9-16,-4-34 9 15,7-6-1-15,12 3-3 16,1-2-14-16,11-4-2 15,-11-4-6-15,7-2 2 16,-16-9 0-16,2-4 7 16,-3-3 0-16,9-9 5 0,-5-1 3 15,11-5-4-15,-4-4-4 16,6-6 1-16,-3 0-4 16,6-8-8-16,-12 5 3 15,4-2 1-15,-12 5-1 16,14 3-2-16,3 7 2 0,11 11-1 15,0 9-4-15,2 15-7 16,-19 11-10-16,-11 16-105 16,-14 2-244-16,-28 2 39 15</inkml:trace>
  <inkml:trace contextRef="#ctx0" brushRef="#br0" timeOffset="83004.8379">28432 8423 329 0,'1'-5'30'0,"-1"2"43"16,-4 4-57-16,2-2 19 15,1-1 78-15,-1 1 30 16,1-1 4-16,-1 1 4 16,1-1-52-16,-1 1-56 15,1-1-7-15,-1 2-8 16,-1 0-27-16,0 0-3 15,2 0 3-15,-4 0-3 0,1 0 2 16,-12 6 11-16,4 0 7 16,-4 7 13-16,-44 64 6 15,41-37 3-15,0 8-2 16,-8-1-4-16,3-2-11 16,-2-5 0-16,5-15 1 15,-3-7 14-15,7-14 9 0,-6-13 20 16,4-6 4-16,-8-4 0 15,8-3-22-15,-3-3-10 16,0 1-22-16,2 0-7 16,7 4-7-16,-3 3-19 15,-2 5-12-15,-1 5-3 16,-8 7 2-16,-14 3 6 16,-5 4 19-16,-14 11 10 15,0 3 4-15,-11 4 7 16,8-1 1-16,0 2 10 15,17-6 1-15,-3-4 3 16,16-6-7-16,5 1-2 16,9 1-7-16,1 2-17 15,5 3-3-15,5 3-3 16,1 3-3-16,-8 0-3 16,6 1 15-16,0-2 1 15,-2-7-3-15,3 0-7 16,10-11-9-16,-5-2-94 0,1-4-52 15,2 1-232-15,-1-1-24 16</inkml:trace>
  <inkml:trace contextRef="#ctx0" brushRef="#br0" timeOffset="83572.1829">26887 8649 596 0,'-3'-5'222'0,"1"4"8"15,1 2-124-15,1-2-85 16,0 1 21-16,0-2 7 0,0 1 9 16,0-1-7-16,0 2-17 15,0 0-28-15,0 0-3 16,12 3-6-16,22 12 6 15,50 34 15-15,-41-8 1 16,-3 7-2-16,-9 13 2 16,-13-5-1-16,-9 8-6 15,-6-14 1-15,-12-10-25 16,4-16-29-16,-18-2-268 16,-10-18 55-16</inkml:trace>
  <inkml:trace contextRef="#ctx0" brushRef="#br0" timeOffset="84028.9231">26071 9623 1184 0,'-5'11'235'0,"2"-4"73"15,2 2-330-15,-4 4-9 16,4 4-8-16,1 15 34 16,1 4 35-16,1 16-14 15,1 3-1-15,0 16 0 16,1 0-2-16,2 15-57 15,-3-14-55-15,0-6-37 16,-3-23 0-16,-2-20 9 16,-5-32-167-16,1-23 126 15</inkml:trace>
  <inkml:trace contextRef="#ctx0" brushRef="#br0" timeOffset="84292.9534">26056 9800 1056 0,'-2'-14'333'16,"1"6"30"-16,1 0-306 15,1 1-39-15,8 1-25 16,7-5-13-16,5 0 40 16,15 2 22-16,2-2 12 15,8 7 1-15,-4 2-16 0,4 13-12 16,-12 2-15-16,-5 18-8 16,-10 6-9-16,-13 15-4 15,-12-3-1-15,-20 18 0 16,-13-10 3-16,-18 9 10 15,-3-10 4-15,-6 3-27 16,6-16-37-16,7-6-114 16,15-18-103-16,8-10-137 15,9-13-69-15</inkml:trace>
  <inkml:trace contextRef="#ctx0" brushRef="#br0" timeOffset="84682.0475">26547 10062 767 0,'2'12'330'15,"5"-3"-41"-15,4-5-118 16,18-7-171-16,5-9 16 16,18-10 46-16,-3-7 25 0,7-13-8 15,-16 4-10-15,-8-2 1 16,-18 16-19-16,-9 2-39 16,-19 10-43-16,-18 19 20 15,-11 12-15-15,-19 13-1 16,4 11 35-16,-3 20 34 15,21-4-28-15,8 7-11 16,24-9-23-16,2-2-62 16,15-18-19-16,5-13-41 15,9-15-28-15,14-24-205 16,11-20 82-16</inkml:trace>
  <inkml:trace contextRef="#ctx0" brushRef="#br0" timeOffset="84926.7085">27008 9932 163 0,'10'3'191'0,"4"8"165"16,-4 3-172-16,1 7 110 15,-6 5-180-15,-3 8 31 0,-5-1 11 16,-1 7-30-16,-5-8-36 16,3-9-30-16,0-10-18 15,9-20 1-15,12-19-6 16,20-19 16-16,8-4 7 15,9-5 0-15,-8 14-1 16,-1 18 9-16,-16 25-13 16,-8 22-2-16,-1 20-44 0,4 15-286 15,-10-5-209-15,-5-31-60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1T15:32:53.2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8945 6016 542 0,'-151'31'242'0,"142"-24"-23"15,9 2-99-15,9-1-137 16,1-1 0-16,14-4 39 0,10-7 48 16,6-8 8-16,24-9 24 15,8-6 5-15,16-10-33 16,-7 9-37-16,1 3-6 16,-22 10-27-16,-11 12-22 15,-25 20-10-15,-15 23-7 16,-20 10 5-16,-20 31 7 15,-18 11 20-15,-25 18 12 16,-7-14 11-16,-7-1 16 16,25-25 0-16,15-13-9 15,35-20-1-15,37-10 25 16,26-11-11-16,32-7-1 16,5-6 8-16,20-7-42 15,-7-4-127-15,7 0-246 16,-31-7 6-16</inkml:trace>
  <inkml:trace contextRef="#ctx0" brushRef="#br0" timeOffset="424.5928">10401 6050 886 0,'-9'0'84'16,"-4"6"118"-16,-14 6-275 15,-9 3 41-15,-20 11 59 16,-2 7 55-16,-4 13 33 15,10 4 9-15,6 17-4 16,18-1-44-16,15 6-30 16,13-7-27-16,22-13 7 15,35-18-6-15,43-25 9 16,23-21 3-16,27-25-12 16,-4-14-31-16,-6-26-15 15,-46 2-4-15,-21-7 22 16,-40 4 20-16,-29-10-4 15,-31 19-3-15,-19 12-40 16,-7 14-43-16,-18 21-138 16,3 24-138-16,1 20 0 0</inkml:trace>
  <inkml:trace contextRef="#ctx0" brushRef="#br0" timeOffset="809.2785">11290 5937 1213 0,'-24'134'239'16,"-38"-96"122"-16,4 22-363 15,6 6-3-15,6 7 12 16,18-5-5-16,19 3-2 16,23-18 29-16,30-8 15 15,23-18-12-15,21-22 7 16,15-18 6-16,23-18-19 16,-11-19-6-16,-1-23 14 15,-19 2-2-15,-25-11-6 16,-36 5-18-16,-37 0-42 15,-31 24-24-15,-32 10-21 0,-14 12-7 16,-8 18-73-16,11 16-116 16,8 10-101-16,31 0-73 15</inkml:trace>
  <inkml:trace contextRef="#ctx0" brushRef="#br0" timeOffset="1143.2469">12177 5954 927 0,'13'60'639'16,"-35"-43"-536"-16,-8 18-261 15,-11 8 124-15,-1 22-231 16,5 2 264-16,14 6 270 15,23-16 115-15,32 1-350 16,25-22 9-16,36-14 20 16,16-20 15-16,23-26-6 15,-7-18-6-15,-8-23-7 16,-45-10-11-16,-21-10-30 16,-36 17-34-16,-38-11-8 15,-26 19-17-15,-39 3-10 16,-10 20-27-16,-18 12-92 0,21 15-270 15,27 11 15-15</inkml:trace>
  <inkml:trace contextRef="#ctx0" brushRef="#br0" timeOffset="1692.5114">13122 6214 798 0,'-2'-1'192'15,"2"-5"42"-15,0 3-226 16,0 2-22-16,0-1-22 16,0 1 35-16,0 1 1 15,0 0-6-15,0 0 2 0,0 1 8 16,2 1 3-16,7 30 6 15,65 45 4-15,-39-40-4 16,-1-10-41-16,3-9-58 16,-5-18-50-16,-3-24-110 15,-4-12-32-15</inkml:trace>
  <inkml:trace contextRef="#ctx0" brushRef="#br0" timeOffset="1858.5818">13463 6103 701 0,'0'-13'246'16,"0"6"0"-16,-8 8-169 15,-7 11-80-15,-16 7-4 16,2 8 6-16,-16 7 26 16,5 0 8-16,0 10 1 15,11-7-6-15,-1-1-3 16,12-12-14-16,3-8-39 16,9-14-35-16,5-17-223 0,8-15 30 15</inkml:trace>
  <inkml:trace contextRef="#ctx0" brushRef="#br0" timeOffset="2096.5134">13292 6065 771 0,'2'-2'314'0,"-4"-1"-30"16,-1 5-187-16,2-2-111 15,-1 0-18-15,1 0-12 16,-1 0 39-16,1 0 13 15,-1 1 6-15,-1 7 3 16,-7 20-4-16,-14 61-3 16,12-40-2-16,4 11-19 15,-4-6-21-15,-2-1-51 16,1-16-49-16,3-7-158 16,-5-21 1-16</inkml:trace>
  <inkml:trace contextRef="#ctx0" brushRef="#br0" timeOffset="2249.3557">13097 6251 1260 0,'10'-32'352'0,"32"45"85"16,14-7-309-16,19 9-292 0,4 0-135 15,1-2-130-15,-22-17-172 16</inkml:trace>
  <inkml:trace contextRef="#ctx0" brushRef="#br0" timeOffset="3984.0571">14941 5271 368 0,'0'-3'468'16,"-3"0"-170"-16,-40 10-224 15,-76 51 214-15,-2 32-322 16,-21 14 20-16,-11 63 46 16,15 5 35-16,13 49 61 15,52-14 26-15,37 20 5 16,35-51-30-16,29-8-22 16,27-47-51-16,29-14 5 15,5-34-2-15,16-5 14 16,-5-19 3-16,8-6 18 15,-24-11-11-15,-11 1-1 0,-24-11-25 16,-8-7-5-16,-17-5-18 16,-11-7-14-16,-3-9-32 15,-1-7-118-15,-4-3 195 16,-20-15-666-16,-19-12 177 16</inkml:trace>
  <inkml:trace contextRef="#ctx0" brushRef="#br0" timeOffset="10600.1232">15514 5530 683 0,'3'-4'262'0,"1"4"8"0,-8 0-178 15,3 0-49-15,-2 1-29 16,-26 26 8-16,-85 66 5 16,-13 8 7-16,16 17 44 15,-5 41 53-15,22-5 9 16,21 22 23-16,67-37-1 15,9-5-45-15,24-44-47 16,38-7-6-16,12-28-25 16,19-11 9-16,-8-18-4 15,-6-6-23-15,-28-9-22 16,-17-1-83-16,-24-7-82 0,-40-24-349 16,-12-10 28-16</inkml:trace>
  <inkml:trace contextRef="#ctx0" brushRef="#br0" timeOffset="11768.9362">15904 5776 726 0,'8'-10'188'0,"6"-2"52"15,-4 1-191-15,-2 4-18 16,0 1 18-16,0-1 22 15,-7 5 2-15,1 8-6 16,-2-6-25-16,0 0-5 16,0 1-12-16,1 26 7 15,-1 77 6-15,-16-12 6 16,-6 17-10-16,-6 29-3 16,-3-7-11-16,2 9-11 15,12-17-30-15,5-7-66 16,9-30-41-16,1-18-233 15,7-31 2-15,-2-30-93 16</inkml:trace>
  <inkml:trace contextRef="#ctx0" brushRef="#br0" timeOffset="12168.648">16422 6023 486 0,'0'2'295'16,"0"7"-59"-16,1 17-37 16,2 51-220-16,-3-29 23 15,0 5 26-15,6 11 6 0,0-3 5 16,0 4 0-16,-1-6-16 15,-1-7-16-15,2-15-76 16,0-4-204-16,3-14 40 16</inkml:trace>
  <inkml:trace contextRef="#ctx0" brushRef="#br0" timeOffset="12378.9867">16326 6417 1385 0,'25'-4'233'0,"27"-6"157"16,11 4-423-16,25 4 4 16,-4 5-20-16,4-3-142 15,-25 6-199-15,4-1 1 16,-20-10-206-16</inkml:trace>
  <inkml:trace contextRef="#ctx0" brushRef="#br0" timeOffset="14265.5871">17406 6772 912 0,'-21'45'182'0,"21"-45"89"15,1 2-269-15,1-1-13 16,-2-1 5-16,-2 0 7 16,1 0 5-16,-1 0 17 15,1 0 18-15,-2 0 15 16,0 2 16-16,0-1-12 15,0 1-15-15,-4 1-13 16,1-2-14-16,0 1-14 16,1-2 10-16,1 0 5 15,-1 0 2-15,2 0 5 0,0 0 12 16,0-2 0-16,1 1-7 16,0-1-4-16,1-1-4 15,2 0-10-15,8-5-1 16,22-4 4-16,43-43-7 15,-53 47-3-15,-8 5-5 16,-2 2-7-16,-7 2-8 16,0 5 4-16,-5 5 2 0,-11 7 9 15,-9 2 5-15,-13 4 6 16,-9 1 0-16,-9-3-9 16,4-4-6-16,-1-6 4 15,13-6 2-15,5-8 9 16,18-3 10-16,14-10-6 15,10-3-9-15,17-4-6 16,13-3-7-16,13 1-6 16,-3 8 7-16,6-1 1 15,-17 10 0-15,-8 14-3 16,-20 4 5-16,-15 11 7 16,-18 5-3-16,-14 5-40 15,-11-2-36-15,-4-4-47 16,7-14-69-16,7-15-217 15,15-17 54-15</inkml:trace>
  <inkml:trace contextRef="#ctx0" brushRef="#br0" timeOffset="14759.607">18239 6131 1106 0,'-5'9'145'0,"-16"0"132"16,-6 3-347-16,-11 4-1 16,-5 2 34-16,-14 10 18 15,3 6 17-15,-15 18 38 16,7 2 8-16,-3 15 9 16,12 4 24-16,10 5 7 15,22-12-26-15,27-3-13 16,24-18 37-16,27-19-13 15,25-18-7-15,29-23 13 16,-2-18 8-16,10-21-38 16,-20-6-12-16,-7-11 3 0,-33 6-5 15,-14-11-14-15,-25 14-18 16,-28-2-34-16,-28 16-12 16,-16 6-25-16,-4 23-12 15,-23 11-82-15,13 11-72 16,-5 8-171-16,10-2-45 15</inkml:trace>
  <inkml:trace contextRef="#ctx0" brushRef="#br0" timeOffset="15183.3557">18745 5954 1140 0,'65'53'179'0,"-52"-41"123"16,5 0-342-16,17 0 34 15,5-2 36-15,23-13 23 16,0-4 21-16,17-7 27 0,-7 1-32 16,-2 0-10-16,-22 8-24 15,-11 7-29-15,-20 7-27 16,-18 20 17-16,-22 10 3 16,-21 32 12-16,-12 7 30 15,-16 29 5-15,3-2-17 16,7 20-5-16,18-17-8 15,8 0-13-15,18-30-10 16,8-14-55-16,8-36-27 0,13-28-156 16,9-31-181-16,29-30-10 15</inkml:trace>
  <inkml:trace contextRef="#ctx0" brushRef="#br0" timeOffset="15554.0728">19730 5580 1460 0,'-14'-1'282'15,"20"-4"118"-15,-1 5-427 16,5 11-46-16,9 10 27 15,0 10 46-15,11 22 47 0,-8 14 33 16,-11 45 36-16,-11 17-5 16,-29 44 4-16,-12 7-26 15,-29 26-16-15,-5-30-27 16,-21-4-12-16,13-37-12 16,-8-12-3-16,29-43-6 15,6-18-5-15,26-28 1 0,11-15 6 16,10-13 6-16,2-9-11 15,5-1-12-15,-4-7-94 16,-3-2-65-16,-5-15-414 16,-6 1 35-16</inkml:trace>
  <inkml:trace contextRef="#ctx0" brushRef="#br0" timeOffset="17176.6013">20049 6674 229 0,'-28'74'177'0,"21"-62"-47"15,2-3-141-15,1-2 159 0,4 0-122 16,-1-4 26-16,1-4 11 16,0-1 25-16,0 1-9 15,0-1 19-15,0 1-15 16,0-1-3-16,0-1-32 15,20-2-4-15,20-27-28 16,61-56-1-16,-48 45 5 16,4-3 15-16,-14 10-6 15,-9 5 10-15,-18 13 5 16,-3 8-4-16,-8 5-11 16,-2 4-14-16,-2 5-6 0,-1-4 2 15,-1 2-8-15,1 24 8 16,-2 65 13-16,1-29-8 15,2 2-10-15,1 7-3 16,2-16-65-16,12 0-278 16,10-27 67-16</inkml:trace>
  <inkml:trace contextRef="#ctx0" brushRef="#br0" timeOffset="17806.2135">20929 6117 976 0,'8'87'160'15,"-8"-88"115"-15,0-2-282 16,4-3 25-16,-4 4 21 15,2-1 14-15,36-10 4 16,60-63 18-16,-30 44 27 16,-6 8-1-16,-1 6 4 15,-21 17-34-15,-13 16-61 16,-24 8 0-16,-27 23 30 16,-18 15-45-16,-21 19 28 15,-13-6 29-15,-10-1-31 16,20-19-36-16,12-16 64 15,22-25 8-15,20-7-7 16,24-12-4-16,17-6-1 16,4 2-27-16,14 2-5 0,4 7 4 15,-4 8-5-15,-8 14 0 16,-13 22 1-16,-21 6-6 16,-25 29-5-16,-15 7 4 15,-33 13 3-15,-9-20 1 16,-20-4 3-16,9-28 9 15,-12-12-55-15,26-25-52 16,8-10-147-16,26-11-149 16,20-15-139-16,26-10-97 0</inkml:trace>
  <inkml:trace contextRef="#ctx0" brushRef="#br0" timeOffset="18364.6549">21742 6163 1057 0,'-72'48'178'16,"73"-49"107"-16,-2 1-301 16,4 0-16-16,-3-1 34 15,0-1 47-15,0 2 21 16,0-1 28-16,0-1 1 15,0 1-2-15,1-1-26 0,13-5-2 16,27-14-25-16,64-25-5 16,-40 27-1-16,8 4-8 15,-14 16-16-15,-11 8-8 16,-26 12-5-16,-18 16-6 16,-20 13 4-16,-25 20 6 15,-20 3 4-15,-19 17 0 16,-12-1-1-16,-25 12 4 15,10-15 2-15,11-2 4 16,19-25 0-16,30-8 16 16,56-28 15-16,53-9 32 15,31-13-2-15,55-4 1 16,15-6-19-16,7 2-34 16,-36 1-105-16,-13 2-76 15,-57-2-391-15,-33-18 37 16</inkml:trace>
  <inkml:trace contextRef="#ctx0" brushRef="#br0" timeOffset="19777.6166">22822 6403 293 0,'-20'46'182'0,"20"-42"-28"0,-2-4-169 15,2 3 211-15,0-3-132 16,0 0 26-16,0 0 10 16,0 0 19-16,0 0-6 15,2 0 4-15,11 4-5 16,37 5 22-16,57-3 6 16,-20-15-31-16,2 3-25 15,4-1-25-15,-14 4-23 16,-12-4-23-16,-38 7-95 0,-11 0-167 15,-27-5-161-15,-28-11-113 16</inkml:trace>
  <inkml:trace contextRef="#ctx0" brushRef="#br0" timeOffset="20781.7831">24001 5912 884 0,'20'-63'319'16,"-19"55"-5"-16,1 4-165 15,-2 7-184-15,0-5 28 16,0 2 48-16,-2 0 6 16,1 0-3-16,-1 0-4 15,1 2-24-15,-17 29-6 16,-38 64-1-16,16-24 10 16,4 9 9-16,5 26 25 15,10-9 26-15,2 12 9 16,10-9 1-16,0-1 5 15,-1-27-23-15,2-2-13 16,4-26-4-16,2-4 6 16,1-14-9-16,-1-6 4 15,-1-5-15-15,2 2-9 0,-3-7-10 16,-1-1-8-16,-1-5-4 16,3-1-4-1,5-1-18-15,-4-4-109 0,2 1-364 16,0-2-68-16,22-40-197 15</inkml:trace>
  <inkml:trace contextRef="#ctx0" brushRef="#br0" timeOffset="26597.7705">24407 5499 1147 0,'52'46'198'0,"-55"-46"106"15,4 0-342-15,-1 6-17 16,0-6 17-16,0 1 9 16,0 1 23-16,20 41 11 15,20 46 6-15,-11-18 4 16,-2 10 3-16,-2 32-1 16,-6 11 0-16,-19 35 3 15,-19-5 3-15,-16 21 72 16,-22-23 7-16,-24-10 8 15,2-33-2-15,-1-15-3 16,9-34-66-16,12-17 0 16,32-21-11-16,10-6-2 15,12-11 0-15,5-2-2 16,3 4-27-16,-3-7-123 16,0 1-336-16,0 1 51 15</inkml:trace>
  <inkml:trace contextRef="#ctx0" brushRef="#br0" timeOffset="57284.7056">25876 5598 1645 0,'9'46'751'16,"-35"7"-586"-16,-51 57-133 16,-30 26-135-16,-46 27-112 15,-24 36-105-15,-25 56 410 16,23-21 2-16,18 10-12 15,41-48-71-15,34-36-440 16,47-79 76-16</inkml:trace>
  <inkml:trace contextRef="#ctx0" brushRef="#br0" timeOffset="63001.7412">25629 7081 67 0,'43'-10'183'0,"-46"5"-18"0,-3 7 30 15,0 2-30-15,5-4-25 16,-1 0-62-16,1 0-10 15,-2 0-18-15,0 0 50 16,0 0 16-16,0 0 26 16,1 0-5-16,-2 0-3 15,1 0-71-15,2-1-25 16,-1 1-30-16,2-3-4 16,10-3-10-16,35-3 22 15,39-52 9-15,-44 43 3 16,-13 8-3-16,-12 7-7 15,-6 2-11-15,-8 5-3 16,-10 4-2-16,-10 6 5 16,-9 0 12-16,-17 2-1 15,4 0-4-15,-3-4 10 16,12-9-5-16,13 0-20 16,19-13-9-16,24-16 16 0,16-6-9 15,12-8 0-15,-2-3 15 16,2 3 18-16,-21 16-18 15,-9 9-4-15,-14 12-13 16,-1 9 1-16,-7 11-2 16,-4 5 4-16,-11 2 3 15,-1 7 13-15,-8-6-3 16,-1-3 1-16,1-9 1 16,6-7 1-16,6-3-3 15,5-3-1-15,0-3-10 0,5-1-12 16,1 4-11-16,1 0-37 15,0 0-12-15,0 0-9 16,0-2 7-16,1 1 16 16,1-1 43-16,21-11 17 15,42-34 20-15,-35 29 5 16,-14 5-13-16,-1 5-28 16,-10 10-3-16,-7 41-520 31,-14-33 192-31</inkml:trace>
  <inkml:trace contextRef="#ctx0" brushRef="#br0" timeOffset="63421.2835">26654 6343 711 0,'-18'34'281'0,"-7"-1"-4"16,7-3-134-16,-8 10-155 15,1 0 15-15,-10 12 42 16,0-2 10-16,2 9 1 15,10-3-4-15,15 1-5 16,22-14-27-16,17-8 34 16,16-18 13-16,37-26 22 15,7-15 19-15,27-19-14 16,1-10-37-16,-4-10-4 16,-36 7-14-16,-20 0-11 0,-37 10 13 15,-32 3-18-15,-26 13-24 16,-30 2-24-16,-8 10 14 15,-18 7-63-15,15 5-30 16,15-2-163-16,28 5-170 16,25-26-66-16</inkml:trace>
  <inkml:trace contextRef="#ctx0" brushRef="#br0" timeOffset="63820.789">27248 6320 929 0,'2'28'182'16,"3"-21"86"-16,12-2-205 15,11-1-97-15,28-5 72 16,11-11 50-16,20-2 15 16,10-5 6-16,-4 0-24 15,-24 6-42-15,-6 1 3 16,-29 6-9-16,-9 6-37 0,-16 1 4 16,-3 7 7-16,-5 6-16 15,2 13-18-15,-10 7 26 16,-4 23 7-16,-9 8 3 15,-25 21 3-15,-8 3 3 16,-8 11-9-16,5-14-4 16,7-3-73-16,25-28-80 15,17-14-258-15,19-33-13 0</inkml:trace>
  <inkml:trace contextRef="#ctx0" brushRef="#br0" timeOffset="65404.2524">28163 5528 938 0,'-1'5'242'0,"1"-2"57"16,1 1-249-16,-1-4-55 15,2 2 17-15,17 11 43 16,30 24 31-16,84 80 36 16,-54-22 7-16,10 59 2 15,-21 12-5-15,-28 74 12 16,-40 12-2-16,-92 64-42 15,-58-25-4-15,-73 16-578 16,-28-61 123-16</inkml:trace>
  <inkml:trace contextRef="#ctx0" brushRef="#br0" timeOffset="113186.6459">14175 4970 977 0,'7'4'147'0,"-7"-4"106"16,0 3-294-16,-1-3-8 16,-1 0 28-16,1 2 20 15,-8 16 13-15,-3 20 8 16,-69 51-2-16,19-13-4 15,-10 21-11-15,-31 40-3 16,1 20-1-16,-11 43 35 16,18-5 18-16,20 19 23 15,45-26 6-15,27 4 2 16,24-40-34-16,29-7-14 16,12-28-19-16,17 4 0 0,-9-32-2 15,10-1 13-15,-20-20 7 16,2-2 9-16,-20-20 8 15,1-1 6-15,-18-11-10 16,2-2-10-16,-20-18-10 16,6 4-175-16,-7-10-272 15,-25-18 32-15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1T15:35:46.4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10045 5140 656 0,'5'-13'224'0,"-2"7"39"0,0 6-142 16,0-4-46-16,-3 4 11 15,-2 0-20-15,1 0-6 16,-2 1-17-16,-49 49-11 15,-86 73-7-15,8 8 20 16,-3 41 3-16,-24 54 23 16,31-3 8-16,29 20-5 15,53-45-21-15,42-13 6 16,44-68-13-16,29-20 15 16,22-44 12-16,29-9 35 15,-13-23 18-15,14-2-8 16,-12-2-25-16,-19-4-7 15,-37-3-24-15,-7 2-26 16,-26-4-1-16,-16-7 9 16,3 8-1-16,-8-7 0 15,-2-2-1-15,-4 4-7 0,4-6-24 16,-1 1-19-16,1 0-97 16,-1-1-157-16,1 1-372 15,-7-4-6-15</inkml:trace>
  <inkml:trace contextRef="#ctx0" brushRef="#br0" timeOffset="1214.4297">10472 6371 74 0,'-25'55'488'0,"22"-49"-183"0,0-10-50 15,3 7 26-15,0-3-316 16,0 0 103-16,0 0-98 16,0 1 6-16,6 13 26 15,10 20 10-15,26 49 8 16,-20-34 1-16,-1-8 0 15,1-4 7-15,-3-15 14 16,-1-10 48-16,-5-18 9 0,6-23 6 16,2-11-11-16,3-29-19 15,-2-17-49-15,-3-28-5 16,-2 8-2-16,-9-19 10 16,-12 16 1-16,0 3 2 15,1 29-6-15,-5 6-12 16,2 28-15-16,5 2-7 15,-1 13-7-15,-2 1-5 16,1 8 7-16,7-3 3 16,4 7 1-16,4-2 2 15,8 3 2-15,40-3-2 16,12 4 8-16,47-5 6 16,13 2 4-16,51 3 3 15,-7 4 9-15,30 4-1 16,-25 10 1-16,29 2-4 15,-35 2-1-15,-2 0-11 16,-38-3-9-16,0 1-25 16,-33 1-33-16,-5 0-120 0,-29 6-130 15,0 8-133-15,-21-7-97 16</inkml:trace>
  <inkml:trace contextRef="#ctx0" brushRef="#br0" timeOffset="1842.4456">11675 5757 790 0,'3'-3'319'0,"-3"4"-18"15,-3-5-213-15,1 4-227 16,1 0 48-16,-2 0 9 15,-43 19 18-15,-52 40 69 0,40-7 74 16,4 9-39-16,-10 19 23 16,16 1-2-16,4 16-5 15,13-13-17-15,18-4-26 16,23-21-18-16,21-13 15 16,11-28 3-16,11-14 6 15,0-15 33-15,8-15 5 16,-12-6-12-16,-11-11 20 15,-12 1 8-15,-21 2-7 16,-16 6-5-16,-22 3-74 16,-4 18-63-16,-21 11-110 15,2 14-101-15,-11 12-119 16,10-2-26-16</inkml:trace>
  <inkml:trace contextRef="#ctx0" brushRef="#br0" timeOffset="2172.9915">12095 6037 1082 0,'-11'22'189'16,"-3"6"120"-16,-4 12-332 16,-1 3 15-16,1 9 3 15,7 1 4-15,2 5 1 16,4-9-12-16,4 1-80 15,4-7-72-15,-5-10-144 16,1-11-57-16</inkml:trace>
  <inkml:trace contextRef="#ctx0" brushRef="#br0" timeOffset="2413.4201">11778 6268 1135 0,'3'13'324'0,"0"-13"-10"15,2-1-242-15,10 5-173 16,10-4 16-16,6 0 57 16,16-6 56-16,10-7-6 15,3-5 10-15,-5 0 1 16,10-4-120-16,-10 3-77 0,12-2-185 15,-7 5-84-15</inkml:trace>
  <inkml:trace contextRef="#ctx0" brushRef="#br0" timeOffset="2816.0892">12537 6166 694 0,'53'111'376'15,"-45"-101"-76"-15,5-3-68 16,6 2-293-16,14-1 20 16,5 1 47-16,7-9 33 15,1-9 21-15,7-12 29 16,-10-1-1-16,-3-11 5 0,-3 8-17 15,-13-2-1-15,-13 10-28 16,-9-1-45-16,-9 6-52 16,-28 5 25-16,-9 11 17 15,-15 14-24-15,-5 14 13 16,-19 22 61-16,18 2-31 16,4 3-29-16,15-7 23 0,17 0 18 15,27-17-26-15,24 4 14 16,14-9 7-16,25-7 7 15,11-11-14-15,29-15-95 16,-2-10-137-16,12-12-200 16,-20-8-78-16</inkml:trace>
  <inkml:trace contextRef="#ctx0" brushRef="#br0" timeOffset="3206.2112">14181 5782 576 0,'-4'-2'414'0,"1"4"-120"16,1 7-348-16,1-9 346 0,-1 1-332 15,-1 24 42-15,-6 70 32 16,5-41-16-16,-4 15 29 15,4-2-5-15,1 17-14 16,-6-8-50-16,2 4-95 16,2-19-136-16,-2-10-89 15,1-24-113-15</inkml:trace>
  <inkml:trace contextRef="#ctx0" brushRef="#br0" timeOffset="3418.5013">13987 6254 528 0,'6'8'546'0,"0"-5"-181"16,3-3-320-16,11 0 314 16,4 3-367-16,15-8 13 0,4-1 14 15,20-4-10-15,-4-3-48 16,2-5-159-16,-6-3-149 15,3-11-38-15,-21-7-166 16</inkml:trace>
  <inkml:trace contextRef="#ctx0" brushRef="#br0" timeOffset="3645.0131">14853 5697 1311 0,'-1'23'216'0,"-1"9"154"16,-1 11-391-16,1 30 18 16,-7 10 24-16,4 22 5 15,-4 2-1-15,2 4 0 16,-2-21-15-16,6-1-4 16,-1-28-32-16,4-18-31 15,-5-24-37-15,2-15-34 16,5-29-269-16,8-18 72 15</inkml:trace>
  <inkml:trace contextRef="#ctx0" brushRef="#br0" timeOffset="4169.7005">15219 5126 1713 0,'-3'13'221'16,"15"31"228"-16,44 66-530 16,-2-29 55-16,4 32 72 15,-16-2 17-15,-4 46 10 16,-15 2 10-16,-20 35-3 16,-19-11-33-16,-30 22-4 15,-10-41-4-15,-33-8 0 16,-5-42 1-16,-6-10 12 15,15-23-4-15,1-4-4 16,25-19-11-16,4-2-6 16,15-16-12-16,6-16 0 15,9-12 2-15,7-3 20 0,12-8 1 16,4-1 2-16,7 2-2 16,-5-2-5-16,0 0-25 15,0 0-19-15,0 0-22 16,0 0-16-16,0-2-116 15,0 1-116-15,-2-2-359 16,-4-22-16-16</inkml:trace>
  <inkml:trace contextRef="#ctx0" brushRef="#br0" timeOffset="4973.5988">17520 5254 1147 0,'8'-4'221'16,"-8"7"101"-16,-4 6-339 0,-2 6-9 15,-13 11 15-15,-5 16 19 16,-25 24 15-16,-10 16 28 16,-40 42 39-16,-9 20 10 15,-27 55 26-15,9 4 9 16,-15 35-10-16,35-23-40 15,-1-3-17-15,31-49-31 16,5-5-11-16,28-51-19 0,3-18-28 16,21-28-25-16,4-21-106 15,5-31-70-15,16-23-280 16,0-14-10-16</inkml:trace>
  <inkml:trace contextRef="#ctx0" brushRef="#br0" timeOffset="5497.9103">17640 6054 563 0,'-48'156'543'15,"14"-119"-161"-15,0-13-4 16,3 5-326-16,6-6-50 16,8-9 9-16,13-14 8 15,20-22 19-15,9-12 16 16,24-16 18-16,12-2-6 15,29-12 20-15,2 17-8 0,13 8-13 16,-8 20-19-16,-4 19-2 16,-23 18-30-16,-14 19-17 15,-26 13-16-15,-25 23-16 16,-30 11 14-16,-47 20 17 16,-35 3 8-16,-37 24 19 15,-16-8 16-15,-22-1-6 16,34-23-14-16,22-7 0 15,43-39-12-15,36-17 16 16,53-21 21-16,52-12 27 16,35-14 28-16,49-2-13 15,17-2-17-15,27 0-20 16,-26 6-50-16,-21 7-52 16,-45 0-162-16,-23 1-388 15,-48-17 42-15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1T15:39:09.3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19133 1740 329 0,'16'45'144'0,"-16"-42"6"16,1-3-68-16,-1-2-42 16,-1 1-9-16,-1-1-7 0,2 1-4 15,0 1 10-15,0 0 22 16,0 0 5-16,0 0 8 15,0 0 2-15,0 0-5 16,0 0-19-16,0 0-3 16,0 0-12-16,-1 0-4 15,1 0-13-15,-2 0 5 16,1 0-2-16,1 0 9 16,0 0 4-16,0 0 5 15,0 0-8-15,0 0-4 16,0 0-9-16,0 0 0 15,0 0-3-15,0 0 1 16,0 0 2-16,0 0-1 16,0 0-3-16,0 1-1 15,0-1 0-15,0 0 5 16,0 0 6-16,0 0 8 16,0 0 3-16,0 0 6 0,0 0-2 15,0 0 5-15,0-1-1 16,0-1 5-16,0 1-5 15,-3-2 1-15,2 0-10 16,-1-8 2-16,1-6-7 16,-2-12 0-16,0-39 3 15,-26 31 52 1,4 0-47 0,30 2-10-16,-5 8-1 15,-3 3-11-15,28 11-15 16,0 10 6-16,-29 0 1 15,2 2-14-15,2 4-13 16,0-3-6-16,-3 0-7 16,2 0 2-16,-1 1 1 15,1 12 11-15,1 27 5 16,4 46 8-16,4-40 4 16,-8-6 6-16,0 3 2 15,-2-10 4-15,1-5 1 0,-1-3 2 16,2-6 2-16,3-4 1 15,0 0 5-15,-3-8 4 16,-4-4 12-16,5-3 10 16,-2-1 14-16,-1-1 1 15,2-1-3-15,-3 0-14 16,0-14-9-16,-3-7-16 16,-7-38-5-16,9 51-2 0,-2-9-1 15,3 6-2-15,0-2-2 16,-3-2 0-16,1 0-1 15,5 8-2-15,0 0 1 16,-3 4 0-16,3 1-12 16,0 5-3-16,0 0-10 15,0 0-6-15,0 0-7 16,0 0 4-16,0 2 1 16,0-1 9-16,2 10 6 15,4 14 8-15,15 50 6 16,-23-43 3-16,5 5 1 15,-4 0 0-15,-4-2 1 16,4-11-14-16,-2-5-14 16,-2-7-249-16,7-13-125 15,5-19-57-15</inkml:trace>
  <inkml:trace contextRef="#ctx0" brushRef="#br0" timeOffset="694.3658">18925 1774 626 0,'48'86'69'0,"-44"-81"91"16,1 2-194-16,-4-5 53 0,-1-4 35 15,0 2 14-15,0 0 15 16,0 0-10-16,0 0-16 16,0 0-30-16,0 0-15 15,0 0-17-15,0 2-4 16,1 6 3-16,8 24 6 15,15 45 6-15,-17-55 9 16,-2-6 4-16,7-11 37 16,4-19 6-16,8-20 10 15,2-7-1-15,10-11 14 16,-11 4-21-16,0 2-22 16,-7 17-15-16,-3 4-45 15,-8 7-55-15,2 6-282 16,-7-4 8-16,2-5-122 15</inkml:trace>
  <inkml:trace contextRef="#ctx0" brushRef="#br0" timeOffset="1678.1292">18952 545 724 0,'-27'59'146'0,"-1"-49"54"0,-7 6-199 15,-16 10-28-15,8-3 11 16,2-2 26-16,14-5 11 16,6-5-13-16,17-5-8 15,14 1 17-15,11-4 10 16,19 4-9-16,4 1 15 15,7-5 13-15,-13 4-10 0,-7 8-51 16,-20 0 5-16,-20 6 11 16,-16 4-3-16,-17 1-1 15,-7-5 36-15,-4-2-4 16,4-8-36-16,5-5-30 16,16-9-33-16,7-6-194 15,12-4 38-15</inkml:trace>
  <inkml:trace contextRef="#ctx0" brushRef="#br0" timeOffset="2192.5707">19260 679 710 0,'3'-6'204'0,"-6"5"-38"16,-1 5-147-16,2-4-144 15,1 0 22-15,-2 2 85 16,-15 10 56-16,-16 13 19 16,-51 52 8-16,53-44 1 15,-1 4-21-15,12-5-19 16,7-7-20-16,8-8-19 0,12-7 11 15,4-13 17-15,21-12 7 16,11-7 12-16,8-8 12 16,-7-1-18-16,-3 5-8 15,-19 8-20-15,-8 9-48 16,-19 15-9-16,-15 19-1 16,-7 11 0-16,-12 20 12 15,6 6 46-15,3 15 0 16,9-13-4-16,8 1 4 15,13-20 4-15,-2-8-4 16,4-20 32-16,7-9 62 16,1-13 17-16,0-5 17 15,-8-6 11-15,-2-12-29 16,-4 1-54-16,-4 0-29 16,-6 3-37-16,7 5-57 15,-3 10-44-15,8 2-158 16,0 1-79-16,14-7-44 0</inkml:trace>
  <inkml:trace contextRef="#ctx0" brushRef="#br0" timeOffset="2637.6837">19436 835 798 0,'5'1'43'0,"-5"1"65"16,1-1-209-16,1 1-51 16,-1-1 65-16,1 1 85 15,-1-1 78-15,1 1 73 16,-1 1 11-16,1-3 4 15,-1 1-27-15,0 1-54 16,1-1-89-16,-1 1-32 16,-1 1-9-16,3 20 3 15,-3 8 19-15,-7 51 16 16,3-48 11-16,7-3-29 0,2-10 1 16,9-15 23-16,7-12 25 15,7-9-8 1,-3-7 30-16,-1-2 0 0,-4 11-24 15,-8 1-25-15,-12 10-20 16,3 14-5-16,-4 9 0 16,-1 12 2-16,-2 2-168 15,-5 4-33-15,-5-10-31 16</inkml:trace>
  <inkml:trace contextRef="#ctx0" brushRef="#br0" timeOffset="2862.7018">19707 1007 1001 0,'2'0'196'15,"5"0"78"-15,20-6-274 16,51-25-56-16,-24 6 9 15,5-1 35-15,15-3-125 16,-7 1-85-16,-7-2-50 16,-17 3-140-16</inkml:trace>
  <inkml:trace contextRef="#ctx0" brushRef="#br0" timeOffset="4050.0833">20039 807 136 0,'45'68'146'16,"-50"-65"-55"-16,-2 3-82 15,-2-2 132-15,-9 7-88 16,-9-4 22-16,-8 3 5 16,-5-1 13-16,-11 3-40 15,4 1-19-15,1 4 1 16,12 1 0-16,7 2-6 0,14-2-10 16,6 1-7-16,8-1-4 15,11-3 11-15,4-8 6 16,14-4 20-16,5-10 13 15,11-5 12-15,-4-9-11 16,1-4-4-16,-9 0-15 16,-7 3 4-16,-13 4-1 15,-3 8-14-15,-10 7-33 16,-1 10-17-16,-3 2-12 0,2-9-10 16,-1 3 10-16,-10 28 3 15,-17 43-29-15,21-47-114 16,7-7-46-16,10-8 55 15,4-13 73-15,11-12-46 16,7-8 99-16,7-13-18 16,-2 3-55-16,1 2-40 15,-9 12 102-15,-9 2 31 16,-5 10 77-16,-7 7-3 16,-4 4 19-16,-1 3-1 15,-2-9-2-15,-2 0 48 16,1 1 58-16,1-1 48 15,0 0 2-15,0 0-9 16,1-1-60-16,5-4-52 16,22-14-78-16,43-34-9 0,-46 35-6 15,7 7-1-15,-9 6-71 16,-9 0-127-16,-3 5-65 16,-2 0-59-16,-12-4-45 15,-6-2 3-15</inkml:trace>
  <inkml:trace contextRef="#ctx0" brushRef="#br0" timeOffset="4344.6365">20691 948 441 0,'19'0'315'0,"3"-5"-18"15,-5-2-101-15,-1-4-34 16,-3 2-73-16,1-1-25 15,-7 1-35-15,-4 5-37 16,-6 1-38-16,1 3 8 16,-1 0-6-16,-13 1 1 15,-24 8 32-15,-53 24 39 16,48-11-8-16,7 8 5 16,14-4-2-16,12 8-7 15,17-4-8-15,22 1 0 16,11-6-9-16,29-8-57 15,11-13-58-15,20-11-191 16,-14-13-21-16</inkml:trace>
  <inkml:trace contextRef="#ctx0" brushRef="#br0" timeOffset="4766.6111">21314 1094 660 0,'-6'2'26'0,"5"-7"191"15,-2-1-118-15,3 5 3 16,0-2 36-16,3-9 46 15,6-18-78-15,43-48-76 0,-21 47 8 16,12 1-10 0,1 3-27-16,7 4-51 15,-7-1-46-15,-1 2-236 16,-6 0 30-16</inkml:trace>
  <inkml:trace contextRef="#ctx0" brushRef="#br0" timeOffset="5048.6683">21830 996 293 0,'-27'46'579'16,"21"-13"-245"-16,12-9-181 15,2-2 142-15,12 2-390 16,6-20 71-16,11-10 16 15,3-10 15-15,7-15 55 16,-12-8 44-16,-6-2-41 16,-18 1-19-16,-9 4-28 15,-20 15-40-15,-16 5-15 16,-7 9-42-16,-7 10-105 16,8 1-168-16,2-1 17 15,27-1-171-15</inkml:trace>
  <inkml:trace contextRef="#ctx0" brushRef="#br0" timeOffset="5302.6528">22299 964 233 0,'-11'38'210'16,"-6"1"-50"-16,-1-8-17 15,4 2-76-15,12-10-2 16,11-5 31-16,9-11 62 15,13-7-26-15,0-7 5 0,2-6-5 16,-10-7-47-16,-6-2-49 16,-13-3-4-16,-5 0-21 15,-10 3-23-15,-14 5-20 16,-8 5-18-16,-7 7 6 16,5 3-129-16,7 2-151 15,13-1 4-15</inkml:trace>
  <inkml:trace contextRef="#ctx0" brushRef="#br0" timeOffset="5533.9525">22852 595 12 0,'16'-31'230'16,"-11"10"-88"-16,-5 0 37 15,-5 11 18-15,-1 8-116 16,-6 4-10-16,-1 5-16 15,-2 5-45-15,-4 18-10 0,3 7 7 16,2 18 12-16,4 2 4 16,6 19 6-16,5-5 3 15,5 6-36-15,0-10-57 16,-5-3-154-16,4-21-11 16,-10-15-97-16</inkml:trace>
  <inkml:trace contextRef="#ctx0" brushRef="#br0" timeOffset="5699.092">22446 913 1078 0,'10'3'97'0,"20"-4"109"16,10 2-243-16,16-1 5 15,11 3 20-15,6-1-125 16,-10-2-70-16,7-2-117 15</inkml:trace>
  <inkml:trace contextRef="#ctx0" brushRef="#br0" timeOffset="6008.3892">23512 801 1054 0,'-93'123'121'15,"41"-85"151"-15,8-8-332 16,16 1-34-16,19-9 40 16,10-10 41-16,8-4 21 15,12 11 41-15,0-10 45 16,-2 0-2-16,-1 4-49 15,-8 3-54-15,-11-5-23 0,-26 6 10 16,-10 3-2-16,-15-8-31 16,5-8 0-16,-1-4-218 15,16-9 8-15</inkml:trace>
  <inkml:trace contextRef="#ctx0" brushRef="#br0" timeOffset="6292.6371">23824 438 975 0,'23'38'161'0,"-29"-9"118"16,0 24-244-16,-4 8-76 15,0 20 29-15,-1-8 30 16,-2 7-21-16,4-15-20 16,-3 9 22-16,2-16 2 15,2 3-37-15,3-17-21 16,-1-8-62-16,7-23-40 16,-7-10-120-16,-1-15 1 15</inkml:trace>
  <inkml:trace contextRef="#ctx0" brushRef="#br0" timeOffset="6651.2922">23590 942 1055 0,'-2'-2'-25'0,"1"1"234"16,1 1-335-16,10 0 51 15,25 3 105-15,59 11 17 16,-41-3 3-16,18-7 3 16,-3 1-1-16,3-1-6 15,-13-2-24-15,-18-2-11 16,-25 0-14-16,-14 8-7 16,-5 6 5-16,-12 5 6 15,1 2 9-15,2 6 8 0,4-11-1 16,6-7-14-16,16-9 25 15,14-15 23-15,5-7-8 16,2-2 19-16,-4-7 10 16,-9-2-27-16,-18 8-62 15,-15-2-24-15,-13 1-68 16,-20-7-233-16,1 5 24 16</inkml:trace>
  <inkml:trace contextRef="#ctx0" brushRef="#br0" timeOffset="7047.1707">24382 761 885 0,'78'99'117'0,"-58"-94"79"16,-22 0-226-16,1 6-92 15,1 11 37-15,0 6 69 16,0 11 21-16,1 10 14 16,5 3 11-16,0-4 4 15,1 13 0-15,-5-3-16 16,4-9-29-16,-8-6-23 16,4-15 40-16,-24-33-227 0,-8-26 74 15</inkml:trace>
  <inkml:trace contextRef="#ctx0" brushRef="#br0" timeOffset="7281.4091">24373 965 1000 0,'58'-44'162'16,"-36"44"139"-16,8 1-323 15,2 1 93-15,10 4-2 16,-7 0-4-16,5 4-3 15,-9 0-27-15,-8 7-27 16,-13 0-31-16,-10 4-24 16,-18 4-5-16,-14 1 9 15,-1-1-5-15,-13-1-42 0,0-13-51 16,2-2-170-16,11-3-26 16</inkml:trace>
  <inkml:trace contextRef="#ctx0" brushRef="#br0" timeOffset="7570.7305">24983 925 827 0,'-22'20'319'0,"-6"-6"-18"0,-6 1-137 16,-8 1-217-16,8-2 1 15,23-1 36-15,8-2 13 16,3-6 18-16,16 1 23 16,6 6 17-16,-3 0 15 15,5 3-7-15,-5 6-43 16,-10 4-31-16,-22 4-5 16,-21 0-4-16,-18 3-58 15,0-13-1-15,2-11-87 16,17-18-170-16,32-16 1 15</inkml:trace>
  <inkml:trace contextRef="#ctx0" brushRef="#br0" timeOffset="8179.088">25499 539 979 0,'0'-5'96'0,"3"11"136"15,3-1-298-15,-6-5 16 16,1 1 49-16,18 42 19 16,18 50 14-16,-23-25 13 15,-10-5-11-15,-4 9-1 0,-4-11-7 16,-1 4 1-16,-1-26 4 16,3-10 32-16,5-17 12 15,13-22 12-15,7-20-40 16,21-7-6-16,4 0-36 15,1 0-8-15,-13 13-11 16,-4 14 23-16,-17 17-11 16,-5 16-4-16,-8 11-8 15,-5 13-5-15,-11 4 3 0,-4 0-33 16,-8-8-32-16,8-7-103 16,10-18-43-16,16-9-104 15,17-11-46-15</inkml:trace>
  <inkml:trace contextRef="#ctx0" brushRef="#br0" timeOffset="8604.7905">25999 1054 933 0,'-37'71'154'15,"54"-69"114"-15,8-1-286 16,6-5 23-16,9-7 13 15,9-6 6-15,-8 2 18 16,-5-9 7-16,-9 2 3 16,-16 6-31-16,-11 4-14 0,-20 3-20 15,-11 9-9-15,-12 9-6 16,-6 6 24-16,-5 10 10 16,17 0-4-16,6 11-23 15,16-7-9-15,14 8-22 16,10-13-16-16,16 9-29 15,8-20-9-15,17 2-94 16,3-17-47-16,5-2-27 16</inkml:trace>
  <inkml:trace contextRef="#ctx0" brushRef="#br0" timeOffset="8839.7122">26315 1196 743 0,'81'12'143'0,"-81"0"92"0,-9-1-200 16,5-3-1-16,-2-5 40 16,3-10 48-16,5-8 36 15,9-14-46-15,12-17-15 16,6-6-16-16,5-2-38 16,5 3-50-16,-6 9 33 15,2 15 0-15,-2 11-20 16,-4 10-84-16,-7 8-71 15,-2 5-236-15,-16 2-22 0</inkml:trace>
  <inkml:trace contextRef="#ctx0" brushRef="#br0" timeOffset="9123.9979">26764 1173 1017 0,'15'10'286'0,"17"-10"66"16,7 2-234-16,12-8-133 15,6 0 29-15,8-5 13 16,-16 0-5-16,-9-3 18 16,-16 4 14-16,-13-4-39 15,-24 12 2-15,-25 4 16 0,-16 6 3 16,-20 20-20-1,0 9 26-15,12 18-16 0,32 1-17 16,41 11-28-16,43-8-4 16,50-9-399-16,29-26 137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D28C-963B-41E1-B6BA-550DEA025A57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B528-3F52-460B-B47D-1EABE4E62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6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D28C-963B-41E1-B6BA-550DEA025A57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B528-3F52-460B-B47D-1EABE4E62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5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D28C-963B-41E1-B6BA-550DEA025A57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B528-3F52-460B-B47D-1EABE4E62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9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D28C-963B-41E1-B6BA-550DEA025A57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B528-3F52-460B-B47D-1EABE4E62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0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D28C-963B-41E1-B6BA-550DEA025A57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B528-3F52-460B-B47D-1EABE4E62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71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D28C-963B-41E1-B6BA-550DEA025A57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B528-3F52-460B-B47D-1EABE4E62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9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D28C-963B-41E1-B6BA-550DEA025A57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B528-3F52-460B-B47D-1EABE4E62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3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D28C-963B-41E1-B6BA-550DEA025A57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B528-3F52-460B-B47D-1EABE4E62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8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D28C-963B-41E1-B6BA-550DEA025A57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B528-3F52-460B-B47D-1EABE4E62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81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D28C-963B-41E1-B6BA-550DEA025A57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B528-3F52-460B-B47D-1EABE4E62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83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D28C-963B-41E1-B6BA-550DEA025A57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B528-3F52-460B-B47D-1EABE4E62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48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3D28C-963B-41E1-B6BA-550DEA025A57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8B528-3F52-460B-B47D-1EABE4E62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3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customXml" Target="../ink/ink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0.png"/><Relationship Id="rId7" Type="http://schemas.openxmlformats.org/officeDocument/2006/relationships/customXml" Target="../ink/ink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Calculator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2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470" y="-1"/>
            <a:ext cx="10184159" cy="210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6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551" y="144827"/>
            <a:ext cx="9285208" cy="176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9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984" y="102351"/>
            <a:ext cx="9303606" cy="179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4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26" y="124854"/>
            <a:ext cx="8700056" cy="160234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302640" y="1842120"/>
              <a:ext cx="3276000" cy="842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92920" y="1834200"/>
                <a:ext cx="3293640" cy="85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180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176" y="260929"/>
            <a:ext cx="8179762" cy="15509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195" y="2740775"/>
            <a:ext cx="1971675" cy="4953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693120" y="157680"/>
              <a:ext cx="3080160" cy="574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88440" y="151920"/>
                <a:ext cx="3093840" cy="58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296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5" y="183291"/>
            <a:ext cx="4841547" cy="17555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86" y="2384454"/>
            <a:ext cx="19907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4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40" y="171063"/>
            <a:ext cx="4459311" cy="15730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078" y="2302539"/>
            <a:ext cx="20193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7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900" y="274573"/>
            <a:ext cx="7014110" cy="12494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605" y="2814464"/>
            <a:ext cx="20193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8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3459"/>
          </a:xfrm>
        </p:spPr>
        <p:txBody>
          <a:bodyPr/>
          <a:lstStyle/>
          <a:p>
            <a:r>
              <a:rPr lang="en-US" dirty="0" smtClean="0"/>
              <a:t>Calculator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8584"/>
            <a:ext cx="10515600" cy="504837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You will need a graphing calculator for this course…preferably TI 84.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quizzes, homework, and classwork, you may use the </a:t>
            </a:r>
            <a:r>
              <a:rPr lang="en-US" dirty="0" err="1" smtClean="0"/>
              <a:t>Desmos</a:t>
            </a:r>
            <a:r>
              <a:rPr lang="en-US" dirty="0" smtClean="0"/>
              <a:t> App instead….then “time-share” a graphing calculator with some friends for testing!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31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383" y="249452"/>
            <a:ext cx="7477125" cy="58483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8429" y="1342506"/>
            <a:ext cx="2257425" cy="91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9142" y="3756227"/>
            <a:ext cx="22002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5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266" y="317028"/>
            <a:ext cx="9128555" cy="50673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75335" y="1942088"/>
            <a:ext cx="3305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Names of Place Values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926" y="5469255"/>
            <a:ext cx="2219325" cy="8572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816200" y="515520"/>
              <a:ext cx="10311480" cy="60026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04320" y="508680"/>
                <a:ext cx="10330560" cy="602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467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90" y="418841"/>
            <a:ext cx="10080482" cy="42272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5632" y="4646140"/>
            <a:ext cx="2850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Simple Interest:</a:t>
            </a:r>
          </a:p>
          <a:p>
            <a:endParaRPr lang="en-US" dirty="0"/>
          </a:p>
          <a:p>
            <a:r>
              <a:rPr lang="en-US" dirty="0" smtClean="0"/>
              <a:t>I = P</a:t>
            </a:r>
            <a:r>
              <a:rPr lang="en-US" baseline="-25000" dirty="0" smtClean="0"/>
              <a:t>0</a:t>
            </a:r>
            <a:r>
              <a:rPr lang="en-US" dirty="0" smtClean="0"/>
              <a:t> * r * 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39696" y="4646140"/>
            <a:ext cx="2850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Compound Interest:</a:t>
            </a:r>
          </a:p>
          <a:p>
            <a:endParaRPr lang="en-US" dirty="0"/>
          </a:p>
          <a:p>
            <a:r>
              <a:rPr lang="en-US" dirty="0" smtClean="0"/>
              <a:t>P</a:t>
            </a:r>
            <a:r>
              <a:rPr lang="en-US" baseline="-25000" dirty="0" smtClean="0"/>
              <a:t>t</a:t>
            </a:r>
            <a:r>
              <a:rPr lang="en-US" dirty="0" smtClean="0"/>
              <a:t> = P</a:t>
            </a:r>
            <a:r>
              <a:rPr lang="en-US" baseline="-25000" dirty="0"/>
              <a:t>0</a:t>
            </a:r>
            <a:r>
              <a:rPr lang="en-US" dirty="0" smtClean="0"/>
              <a:t>(1 + </a:t>
            </a:r>
            <a:r>
              <a:rPr lang="en-US" baseline="30000" dirty="0"/>
              <a:t>r</a:t>
            </a:r>
            <a:r>
              <a:rPr lang="en-US" dirty="0" smtClean="0"/>
              <a:t>/</a:t>
            </a:r>
            <a:r>
              <a:rPr lang="en-US" baseline="-25000" dirty="0" smtClean="0"/>
              <a:t>n</a:t>
            </a:r>
            <a:r>
              <a:rPr lang="en-US" dirty="0" smtClean="0"/>
              <a:t>)</a:t>
            </a:r>
            <a:r>
              <a:rPr lang="en-US" baseline="30000" dirty="0" err="1" smtClean="0"/>
              <a:t>nt</a:t>
            </a:r>
            <a:endParaRPr lang="en-US" baseline="30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559320" y="4435560"/>
              <a:ext cx="4163400" cy="2191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56080" y="4426200"/>
                <a:ext cx="4174920" cy="220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932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73" y="284334"/>
            <a:ext cx="7981950" cy="5514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334" y="3041821"/>
            <a:ext cx="2619375" cy="7905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932" y="3641580"/>
            <a:ext cx="1933575" cy="904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1639" y="5987501"/>
            <a:ext cx="2105025" cy="485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3735" y="4361584"/>
            <a:ext cx="2047875" cy="6286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2196360" y="328680"/>
              <a:ext cx="8649360" cy="51480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91680" y="320400"/>
                <a:ext cx="8660520" cy="516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050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63" y="259105"/>
            <a:ext cx="10794162" cy="33161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639520" y="733680"/>
              <a:ext cx="9391680" cy="5978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29800" y="726120"/>
                <a:ext cx="9410760" cy="599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65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67" y="229630"/>
            <a:ext cx="9410227" cy="22341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550" y="4504199"/>
            <a:ext cx="2114550" cy="5429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395800" y="1085040"/>
              <a:ext cx="8189280" cy="2741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87880" y="1076040"/>
                <a:ext cx="8206920" cy="275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829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759" y="199918"/>
            <a:ext cx="9065998" cy="18203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162600" y="1789200"/>
              <a:ext cx="7148880" cy="1010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56480" y="1783440"/>
                <a:ext cx="7165800" cy="102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034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68</Words>
  <Application>Microsoft Office PowerPoint</Application>
  <PresentationFormat>Widescreen</PresentationFormat>
  <Paragraphs>13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MATH 1311</vt:lpstr>
      <vt:lpstr>Calculator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1311</dc:title>
  <dc:creator>Matthew Caputo</dc:creator>
  <cp:lastModifiedBy>Dr. Caputo</cp:lastModifiedBy>
  <cp:revision>12</cp:revision>
  <dcterms:created xsi:type="dcterms:W3CDTF">2016-08-19T12:55:55Z</dcterms:created>
  <dcterms:modified xsi:type="dcterms:W3CDTF">2019-08-21T15:46:42Z</dcterms:modified>
</cp:coreProperties>
</file>