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6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5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9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0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7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9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3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8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8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8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4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D28C-963B-41E1-B6BA-550DEA025A5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B528-3F52-460B-B47D-1EABE4E62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3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Calculator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470" y="-1"/>
            <a:ext cx="10184159" cy="210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86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551" y="144827"/>
            <a:ext cx="9285208" cy="176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49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84" y="102351"/>
            <a:ext cx="9303606" cy="179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26" y="124854"/>
            <a:ext cx="8700056" cy="160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01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176" y="260929"/>
            <a:ext cx="8179762" cy="155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66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5" y="183291"/>
            <a:ext cx="4841547" cy="175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42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840" y="171063"/>
            <a:ext cx="4459311" cy="157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79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900" y="274573"/>
            <a:ext cx="7014110" cy="124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8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459"/>
          </a:xfrm>
        </p:spPr>
        <p:txBody>
          <a:bodyPr/>
          <a:lstStyle/>
          <a:p>
            <a:r>
              <a:rPr lang="en-US" dirty="0" smtClean="0"/>
              <a:t>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8584"/>
            <a:ext cx="10515600" cy="50483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will need a graphing calculator for this course…preferably TI 84.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quizzes, homework, and classwork, you may use the </a:t>
            </a:r>
            <a:r>
              <a:rPr lang="en-US" dirty="0" err="1" smtClean="0"/>
              <a:t>Desmos</a:t>
            </a:r>
            <a:r>
              <a:rPr lang="en-US" dirty="0" smtClean="0"/>
              <a:t> App instead….then “time-share” a graphing calculator with some friends for testing!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383" y="249452"/>
            <a:ext cx="7477125" cy="58483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8429" y="1342506"/>
            <a:ext cx="2257425" cy="91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9142" y="3756227"/>
            <a:ext cx="22002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5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266" y="317028"/>
            <a:ext cx="9128555" cy="50673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75335" y="1942088"/>
            <a:ext cx="330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Place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90" y="418841"/>
            <a:ext cx="10080482" cy="42272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5632" y="4646140"/>
            <a:ext cx="2850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Interest:</a:t>
            </a:r>
          </a:p>
          <a:p>
            <a:endParaRPr lang="en-US" dirty="0"/>
          </a:p>
          <a:p>
            <a:r>
              <a:rPr lang="en-US" dirty="0" smtClean="0"/>
              <a:t>I = P</a:t>
            </a:r>
            <a:r>
              <a:rPr lang="en-US" baseline="-25000" dirty="0" smtClean="0"/>
              <a:t>0</a:t>
            </a:r>
            <a:r>
              <a:rPr lang="en-US" dirty="0" smtClean="0"/>
              <a:t> * r * 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39696" y="4646140"/>
            <a:ext cx="2850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Compound Interest:</a:t>
            </a:r>
          </a:p>
          <a:p>
            <a:endParaRPr lang="en-US" dirty="0"/>
          </a:p>
          <a:p>
            <a:r>
              <a:rPr lang="en-US" dirty="0" smtClean="0"/>
              <a:t>P</a:t>
            </a:r>
            <a:r>
              <a:rPr lang="en-US" baseline="-25000" dirty="0" smtClean="0"/>
              <a:t>t</a:t>
            </a:r>
            <a:r>
              <a:rPr lang="en-US" dirty="0" smtClean="0"/>
              <a:t> = P</a:t>
            </a:r>
            <a:r>
              <a:rPr lang="en-US" baseline="-25000" dirty="0"/>
              <a:t>0</a:t>
            </a:r>
            <a:r>
              <a:rPr lang="en-US" dirty="0" smtClean="0"/>
              <a:t>(1 + </a:t>
            </a:r>
            <a:r>
              <a:rPr lang="en-US" baseline="30000" dirty="0"/>
              <a:t>r</a:t>
            </a:r>
            <a:r>
              <a:rPr lang="en-US" dirty="0" smtClean="0"/>
              <a:t>/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  <a:r>
              <a:rPr lang="en-US" baseline="30000" dirty="0" err="1" smtClean="0"/>
              <a:t>nt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5493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73" y="284334"/>
            <a:ext cx="7981950" cy="551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2334" y="3041821"/>
            <a:ext cx="26193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07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63" y="259105"/>
            <a:ext cx="10794162" cy="331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2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67" y="229630"/>
            <a:ext cx="9410227" cy="223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29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759" y="199918"/>
            <a:ext cx="9065998" cy="182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4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68</Words>
  <Application>Microsoft Office PowerPoint</Application>
  <PresentationFormat>Widescreen</PresentationFormat>
  <Paragraphs>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MATH 1311</vt:lpstr>
      <vt:lpstr>Calculator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7</cp:revision>
  <dcterms:created xsi:type="dcterms:W3CDTF">2016-08-19T12:55:55Z</dcterms:created>
  <dcterms:modified xsi:type="dcterms:W3CDTF">2019-08-19T15:47:51Z</dcterms:modified>
</cp:coreProperties>
</file>