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7" r:id="rId10"/>
    <p:sldId id="278" r:id="rId11"/>
    <p:sldId id="279" r:id="rId12"/>
    <p:sldId id="264" r:id="rId13"/>
    <p:sldId id="265" r:id="rId14"/>
    <p:sldId id="266" r:id="rId15"/>
    <p:sldId id="267" r:id="rId16"/>
    <p:sldId id="268" r:id="rId17"/>
    <p:sldId id="269" r:id="rId18"/>
    <p:sldId id="280" r:id="rId19"/>
    <p:sldId id="281" r:id="rId20"/>
    <p:sldId id="282" r:id="rId21"/>
    <p:sldId id="270" r:id="rId22"/>
    <p:sldId id="271" r:id="rId23"/>
    <p:sldId id="283" r:id="rId24"/>
    <p:sldId id="284" r:id="rId25"/>
    <p:sldId id="285" r:id="rId26"/>
    <p:sldId id="272" r:id="rId27"/>
    <p:sldId id="273" r:id="rId28"/>
    <p:sldId id="274" r:id="rId29"/>
    <p:sldId id="275" r:id="rId30"/>
    <p:sldId id="276"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01:15.919"/>
    </inkml:context>
    <inkml:brush xml:id="br0">
      <inkml:brushProperty name="width" value="0.05292" units="cm"/>
      <inkml:brushProperty name="height" value="0.05292" units="cm"/>
      <inkml:brushProperty name="color" value="#FF0000"/>
    </inkml:brush>
  </inkml:definitions>
  <inkml:trace contextRef="#ctx0" brushRef="#br0">5494 13734 564 0,'-2'-5'188'16,"-1"4"15"-16,-2 5-144 16,4-4-57-16,1 0-14 15,-11 17 3-15,-29 25 4 16,-63 70 6-16,43-43 6 16,0 15 8-16,13-12 2 0,8-9 5 15,18-18-3-15,7-16 9 16,11-21 3-16,-9-22-13 15,19 3-13-15,7-23 2 16,11-7-9-16,32-22-7 16,27 8 15-16,7-28 20 15,2 14-3-15,3 1 1 16,-29 19-3-16,-14 14-24 16,-24 21-27-16,-8 14-9 15,-12 18 2-15,-9 27 8 16,-9 12 20-16,-15 24 20 15,-1 6 8-15,-3 7-2 16,7-22-3-16,9-4-1 16,19-27 0-16,12-10 1 15,10-19 13-15,20-19 12 16,11-23-1-16,32-25 0 0,3-14-2 16,13-15-16-16,-14 8-15 15,-8 3-26-15,-39 20-52 16,-16 14-208-16,-22 17 29 15</inkml:trace>
  <inkml:trace contextRef="#ctx0" brushRef="#br0" timeOffset="425.9934">6775 13996 811 0,'-32'14'208'16,"4"-2"61"-16,-1 8-210 15,-2 5-53-15,2 4 7 16,10 2 2-16,4-5-6 16,14-8-8-16,-4-7-9 15,7-8-9-15,2-7-9 0,-4 2 7 16,8-3 8-16,38-16 7 16,57-61 7-16,-49 50 7 15,-8 11-9-15,-20 13-4 16,-9 14 13-16,-13 11 5 15,-4 17 10-15,0 4 8 16,-7 11-14-16,-4 4-49 16,0 3-45-16,0-8-214 0,4-3 13 15</inkml:trace>
  <inkml:trace contextRef="#ctx0" brushRef="#br0" timeOffset="915.4045">7406 13995 426 0,'0'4'270'15,"-3"2"-64"-15,-3 14-259 0,0-1 260 16,-5 12-221-16,-4-4 18 16,-4 1 12-16,6-13 8 15,2 1-3-15,6-13-9 16,10-5-4-16,6-6-35 16,15-8 0-16,5-3 0 15,7-4 6-15,-3 3 4 16,4 0 34-16,-19 9-4 15,-2 7 6-15,-10 8 1 16,-4 4 9-16,-7 6 9 16,2 3-4-16,-2 0-12 0,1-4-22 15,-1-3-22-15,12-7-45 16,8-3 3-16,9-8 8 16,11-1 24-16,2 1 16 15,-1 5 36-15,-7 9 3 16,-10 7 10-16,-8 5 20 15,-12 8-3-15,-2 5-3 16,-7 0-52-16,3 1-214 16,1 2 24-16</inkml:trace>
  <inkml:trace contextRef="#ctx0" brushRef="#br0" timeOffset="1363.7555">8354 13649 841 0,'-6'11'146'0,"-3"4"92"15,-5 24-258-15,-7 4 15 0,-15 10 4 16,-1 3 7-16,-6 2 1 16,10-12-3-16,7-11-5 15,12-13-5-15,11-10-3 16,10-10-19-16,7-8 20 16,11-4 10-16,15-3 19 15,1-3 8-15,28 1 35 16,-9 3-12-16,8 5-2 15,-14 7-11-15,6 10-1 16,-24 4-16-16,-5 10-8 16,-22 1 4-16,-13 11 6 15,-22 4-10-15,-30 2-44 16,-16-4-18-16,-23 4-48 16,-8-12-32-16,-2-5-75 15,30-7 2-15,9-7-51 16,29-3-33-16</inkml:trace>
  <inkml:trace contextRef="#ctx0" brushRef="#br0" timeOffset="1862.1517">8875 14098 900 0,'-4'12'293'0,"8"-6"-5"0,13-4-236 16,0-7-62-16,18-3-57 15,8-2 82-15,13-15 0 16,-1-3-3-16,-3-5-4 16,-10 5-7-16,-12-4 0 15,-13 10 0-15,-9 4 4 16,-8 9-3-16,-17 9-5 15,-9 12-6-15,-20 20 9 16,-6 6-2-16,-8 21 3 16,9-5 5-16,16 8-39 15,15-14-47-15,20-2-136 16,17-17-75-16,21-12 2 16,13-17 40-16,10-9 32 15,-5-9 136-15,-1-9 101 16,-17 11 33-16,-12 6 94 15,-12 1 42-15,-3 5 61 0,-6 5-6 16,-4-4-10-16,-1 1-87 16,0 1-27-16,0-2-49 15,15-20-7-15,44-57-17 16,-5 40-2-16,10 6-11 16,18 5-15-16,-1 8-45 15,14 5-201-15,-21 12-123 0,-2 4-56 16</inkml:trace>
  <inkml:trace contextRef="#ctx0" brushRef="#br0" timeOffset="2269.2621">10690 14116 749 0,'-3'29'286'0,"3"-7"2"0,3-7-174 15,15 0-87-15,11-5-16 16,27-13 1-16,17-10 4 16,23-16-5-16,-7-9-10 15,0-8 4-15,-25 7 2 16,-25-1 11-16,-25 14 9 16,-24 2 1-16,-19 11-9 15,-38 9-7-15,-4 8-10 0,-14 6-30 16,21 5-30-1,3-1-209-15,39-7-58 16,11-2-78-16</inkml:trace>
  <inkml:trace contextRef="#ctx0" brushRef="#br0" timeOffset="2560.7444">12094 13152 605 0,'-35'1'331'16,"-14"13"-109"-16,-13 18-245 15,2 11 49-15,-4 17 47 0,11 2-130 16,6 16 105-16,14-6 102 15,12 14-84-15,15-5-86 16,7 19 74-16,7-11-28 16,9 10-100-16,-8-23-105 15,-9-5-136-15,-14-28-73 16</inkml:trace>
  <inkml:trace contextRef="#ctx0" brushRef="#br0" timeOffset="2689.4292">11372 14101 46 0,'-12'-28'553'0,"21"-6"-242"15,12-1-22-15,21 1 37 16,15 8-265-16,41-5-31 16,2 8-14-16,23 5-62 15,-3 4-280-15,4 13 63 16</inkml:trace>
  <inkml:trace contextRef="#ctx0" brushRef="#br0" timeOffset="3295.773">13807 13198 55 0,'-4'11'433'0,"4"15"47"16,3 20-304-16,-3 18 113 16,4 7-288-16,-16 13 9 15,-2-4 10-15,-7 5 5 16,4-26-10-16,-3-6-10 15,10-26-5-15,3-24-36 16,11-21-11-16,16-23-8 16,3-2 28-16,14-7 10 15,19 9 42-15,4 1 23 16,4 20 16-16,7 0-17 0,-8 17-14 16,-13 12-9-16,-11 16-10 15,-24 6 7-15,-16 15 5 16,-38 12 7-16,-18 5 14 15,-41 9 1-15,-8-14-23 16,-6-1-67-16,21-18-68 16,2-12-254-16,34-14-4 15</inkml:trace>
  <inkml:trace contextRef="#ctx0" brushRef="#br0" timeOffset="3691.038">14789 13706 412 0,'-9'-9'428'0,"-21"10"-129"16,-11 12-34-16,-25 14-170 15,-3 9-81-15,-3 10 0 16,7-5 1-16,10 2-1 16,29-14-9-16,9-7-7 15,12-11-4-15,17-13 0 0,15-9-2 16,11-12-21-16,14-3 0 16,5-3 1-16,-3 6 0 15,-11 8 11-15,-16 13 39 16,-7 10 30-16,-15 7 14 15,-5 16 12-15,-8 6-7 16,-1 9-14-16,-3-3-34 16,6 0-70-16,6-16-75 15,14-7-66-15,4-11-174 16,14-15-15-16</inkml:trace>
  <inkml:trace contextRef="#ctx0" brushRef="#br0" timeOffset="3926.5438">15279 13849 968 0,'-12'1'226'0,"-44"9"84"15,-86 83-245-15,89-37 3 16,24-7-12-16,11-8 4 15,24-12 1-15,18-7-39 16,15-15-23-16,21-11-54 16,10-7-59-16,10-7-257 15,-3-1 9-15</inkml:trace>
  <inkml:trace contextRef="#ctx0" brushRef="#br0" timeOffset="4194.8665">15932 13285 1111 0,'-9'20'239'0,"0"11"105"16,4 18-323-16,-7 19-15 15,2 2 1-15,0 18 2 16,0-10-3-16,-3 5-13 16,0-5-21-16,-8 8-115 15,-1-17-147-15,-4-4-61 16,5-13-129-16</inkml:trace>
  <inkml:trace contextRef="#ctx0" brushRef="#br0" timeOffset="4437.5291">15542 13681 1346 0,'6'-9'288'0,"3"9"119"15,17 3-376-15,10 0-44 16,23 0 5-16,11-1 11 0,23-5-9 16,-4 1-108-16,7-5-300 15,-15 13 58-15</inkml:trace>
  <inkml:trace contextRef="#ctx0" brushRef="#br0" timeOffset="4808.7887">16278 13884 1177 0,'21'-8'297'0,"2"-7"86"0,3 7-334 16,7-1-85-16,-6-5-28 15,-2-2-17-15,-11-6-17 16,-10-4 29-16,-5 0 52 16,-16 4 27-16,-5 15 22 15,-16 7 29-15,-10 15-19 16,-15 17 2-16,6 10-6 15,-7 11-3-15,13 1-11 0,16 6-17 16,13-11-35-16,22 0-93 16,11-18-137-16,21-13-113 15,11-21-87-15</inkml:trace>
  <inkml:trace contextRef="#ctx0" brushRef="#br0" timeOffset="5020.1167">16563 13926 1374 0,'4'0'335'0,"8"-14"107"15,0 5-390-15,27-7-38 16,0-5-13-16,23-10 1 16,-4 3-3-16,19-2-4 15,-8 2-2-15,14 3-25 16,-7 9-23-16,-3 0-96 15,-11 13-97-15,-7 8-190 0,-13 9-41 16</inkml:trace>
  <inkml:trace contextRef="#ctx0" brushRef="#br0" timeOffset="5214.1655">17467 13820 335 0,'104'73'652'15,"-101"-70"-262"-15,-1 16-200 16,-4 7 201-16,-5 15-395 16,-2 6-27-16,-4 2-33 15,-1-11-50-15,-2-10-48 16,3-19-229-16,-8-20 32 16,4-20-90-16</inkml:trace>
  <inkml:trace contextRef="#ctx0" brushRef="#br0" timeOffset="5351.4487">17498 13462 785 0,'7'-38'555'15,"3"7"-143"-15,-1 6-144 16,0 18-358-16,6 7-144 16,7 7-106-16,5 13-73 15,3 5-38-15</inkml:trace>
  <inkml:trace contextRef="#ctx0" brushRef="#br0" timeOffset="5663.0257">18175 13711 759 0,'-46'4'256'0,"-6"10"32"0,-13 12-154 16,12 10-59-16,-1 8 10 15,17-7-6-15,14 6-6 16,11-14-35-16,12-9-10 16,12-15-17-16,14-13-4 15,0-12-6-15,17-9-7 16,-4-5-9-16,7 2-3 16,-6 7 6-16,-5 5 12 15,-11 16 29-15,6 16 30 16,-9 14 8-16,15 17 2 15,10 8-3-15,23 4-106 16,12-7-95-16,18-7-286 16,0-30-20-16</inkml:trace>
  <inkml:trace contextRef="#ctx0" brushRef="#br0" timeOffset="6313.818">19335 13892 748 0,'0'1'401'16,"3"1"-49"-16,-3-1-152 15,2 1-207-15,5 10-25 16,-2 11-2-16,12 56-6 16,-15-46 4-16,1 9-124 15,0-5-157-15,1 1-16 16</inkml:trace>
  <inkml:trace contextRef="#ctx0" brushRef="#br0" timeOffset="6488.0924">19317 13588 691 0,'17'-2'448'0,"-16"-10"-122"16,2 9-151-16,2 9-352 15,1 5-184-15,5 7-53 16</inkml:trace>
  <inkml:trace contextRef="#ctx0" brushRef="#br0" timeOffset="6731.8834">19662 13966 1082 0,'-1'7'402'0,"2"-8"-16"16,7-7-283-16,4-1-93 15,10 0-35-15,16-5-36 16,2 1 50-16,14 1 3 16,3 5 5-16,-6 8 0 15,-13 7-5-15,-7 13-14 16,-19 4-11-16,-12 9-36 16,-8 1-28-16,-9 12-133 15,-7-5-123-15,-2-1-22 16</inkml:trace>
  <inkml:trace contextRef="#ctx0" brushRef="#br0" timeOffset="7090.6524">21053 13467 482 0,'-2'15'229'15,"2"-18"-30"-15,0 6-78 16,5 8-133-16,-5-11 10 15,0 1 28-15,8 19 24 16,1 9 11-16,17 50 5 16,-14-44-10-16,-7 9-8 15,-8 3-17-15,-2 12-42 16,-4-5-82-16,-5-3-69 16,-3-16-116-16,-12-10-54 15</inkml:trace>
  <inkml:trace contextRef="#ctx0" brushRef="#br0" timeOffset="7286.7622">20726 13751 834 0,'24'-17'357'16,"7"-3"-8"-16,3 7-196 15,20 4-101-15,9 6-44 16,15-3 1-16,-3 1-5 15,4 4-62-15,-15-4-86 16,-7 1-82-16,-19 1-128 0,-22-5-67 16</inkml:trace>
  <inkml:trace contextRef="#ctx0" brushRef="#br0" timeOffset="7609.8508">21626 13136 1083 0,'6'2'205'0,"6"9"104"16,2 6-321-16,-6 19-20 16,0 9 18-16,-8 16 14 15,-5 1 16-15,-10 10 12 16,4-11 3-16,-6-2-2 15,9-21-10-15,8-9-4 0,14-13-3 16,15-12 2 0,10-1 0-16,8-4 13 0,-1 2 2 15,-3 5 2-15,-12 8 2 16,-9 5 1-16,-13 5-9 16,-9 9-21-16,-8-3-35 15,-3 9-349-15,-5-12 86 16</inkml:trace>
  <inkml:trace contextRef="#ctx0" brushRef="#br0" timeOffset="7968.7177">22210 13761 782 0,'14'0'308'16,"-2"-4"3"-16,19 2-160 15,12-2-151-15,20-10-4 16,-2-5 3-16,2-7 5 16,-20 2 3-16,-8-2 20 15,-18 6 12-15,-12 7-10 16,-13 10-6-16,-19 8 5 15,-15 6-10-15,-18 9 15 16,-1 3 17-16,-4 10 10 16,19 1-6-16,15 5-10 0,22-6-25 15,11 3-5-15,22-7-27 16,24-3-72-16,16-8-84 16,30-1-229-16,11-9-25 15</inkml:trace>
  <inkml:trace contextRef="#ctx0" brushRef="#br0" timeOffset="8479.4112">23679 13640 1019 0,'-39'5'295'16,"4"2"35"-16,-33 12-280 15,-4 4-40-15,-11 17-39 16,9-8 94-16,14 6 16 15,31-5-1-15,25-7 17 0,34-11 0 16,39-12-46-16,16-12-20 16,24-22-22-16,9-7-35 15,18-21-16-15,-21 1-1 16,8-14 6-16,-20 3 29 16,-22-9 17-16,-32 13 10 15,-15 5-12-15,-22 20-8 16,-29 14-13-16,-7 23-4 0,-21 12 7 15,-10 16 15-15,-14 26 15 16,14 13 7-16,4 14 3 16,19 8-6-16,7 9-3 15,20-13-13-15,10 4-35 16,7-12-36-16,10-5-57 16,-8-17-53-16,-1-9-254 15,0-9 45-15</inkml:trace>
  <inkml:trace contextRef="#ctx0" brushRef="#br0" timeOffset="8703.6275">24550 13686 1296 0,'4'28'429'0,"10"12"46"16,-9 4-306-16,2 10-198 16,-3 4-86-16,-9-13-63 15,2-13-149-15,-6-26-92 16,-7-18-26-16,7-25-74 16</inkml:trace>
  <inkml:trace contextRef="#ctx0" brushRef="#br0" timeOffset="8846.423">24590 13192 146 0,'-2'-5'830'15,"7"-3"-483"-15,2 11-174 16,-7-3 18-16,0 2-536 16,10 29-79-16,71 65 23 15</inkml:trace>
  <inkml:trace contextRef="#ctx0" brushRef="#br0" timeOffset="9092.7556">25129 13597 554 0,'5'3'496'15,"-5"-6"-126"-15,-14 5-22 16,-6 7-275-16,-6 5-40 16,-5-5-139-16,5-1 120 0,14-2-7 15,8 1 2-15,17-2-1 16,17 6 116-16,7 2-116 15,11 4 4-15,-8 2-5 16,-6 8-1-16,-20 4-4 16,-30 11 2-16,-22-2-6 15,-25-2-45-15,-16-14-45 16,-11-11-86-16,8-18-89 16,7-3-125-16,18-5-27 15</inkml:trace>
  <inkml:trace contextRef="#ctx0" brushRef="#br0" timeOffset="9532.8138">25721 13032 442 0,'6'-8'495'0,"1"-1"-167"15,-7 8-302-15,-3 1 262 16,3-2-337-16,0 2 6 16,-1 0 7-16,1 0 39 15,0 0 8-15,0 2 14 0,0 8 14 16,4 38 22-16,10 55 17 15,-6-16 34-15,-11 4-3 16,1 15-6-16,-2-16-21 16,4-2-16-16,1-28-36 15,8-17-6-15,4-23-5 16,8-14-8-16,8-9-3 16,7-6-3-16,2 1-9 0,5 10-1 15,-9 7 6-15,-9 11 3 16,-12 6 2-16,-10 12-24 15,-9-3-58-15,-4 1-58 16,-3-15-316-16,10-21 28 16</inkml:trace>
  <inkml:trace contextRef="#ctx0" brushRef="#br0" timeOffset="13644.9778">4828 15506 333 0,'37'67'260'16,"-31"-70"-62"-16,-7 2-70 16,1 5-65-16,0-4-54 0,0 2 12 15,-5 30 10-15,-7 65 12 16,-2-45 11-16,2 2-3 16,7-21-17-16,10-3-4 15,9-27-3-15,15-16-9 16,6-11 4-16,8-13 3 15,-1 0 4-15,-7 5-4 16,-6 10-4-16,-7 18 8 16,-4 13 9-16,-6 11 19 15,-4 0 5-15,6 1 4 16,3-8-6-16,18-15-1 16,16-15-23-16,13-13-2 15,4-12-4-15,1-7-17 16,-29 17-38-16,-8 4-135 15,-18 14-160-15,-6 19-66 16,-11 13-153-16</inkml:trace>
  <inkml:trace contextRef="#ctx0" brushRef="#br0" timeOffset="13816.8279">5789 15645 1249 0,'16'-12'278'0,"-6"7"108"16,7 13-368-16,-4 4-68 16,3 14-54-16,-7 7-31 15,-4 10-36-15,-10-3-201 0,-17 3 52 16</inkml:trace>
  <inkml:trace contextRef="#ctx0" brushRef="#br0" timeOffset="13967.6583">5699 15403 639 0,'11'-37'608'0,"0"8"-176"15,6 7-385-15,4 4 351 16,4 7-460-16,-4 6-156 16,1 10-214-16,-1 7-8 15</inkml:trace>
  <inkml:trace contextRef="#ctx0" brushRef="#br0" timeOffset="14162.2996">6363 15109 1001 0,'19'-15'240'16,"-4"6"73"-16,-1 12-286 15,3 14-36-15,0 6-5 16,0 17-4-16,-4 9 4 15,-5 18-12-15,-8 7-24 16,-8 24-205-16,-4-5-46 0,-14 8-77 16</inkml:trace>
  <inkml:trace contextRef="#ctx0" brushRef="#br0" timeOffset="14325.8978">6183 15538 919 0,'31'-34'385'0,"11"-1"-2"16,5 7-274-16,10-1-15 16,2 17-52-16,5 7-53 15,-4 7-63-15,4 2-290 16,6 1-26-16,2-2-187 16</inkml:trace>
  <inkml:trace contextRef="#ctx0" brushRef="#br0" timeOffset="14649.6288">7240 14876 869 0,'4'15'177'16,"-4"19"100"-16,-4 5-255 15,3 13 24-15,-4-2 12 0,-2 12 6 16,-7-2-8-16,6 1-5 16,-1-16-24-16,10-10-9 15,12-21-12-15,16-20 3 16,6-13-3-16,24-1 0 16,2 3 8-16,2 14-2 15,-9 16-3-15,-8 16 7 16,-32 12 5-16,-16 18-23 15,-10-4-38-15,-8 6-311 16,5-9 72-16</inkml:trace>
  <inkml:trace contextRef="#ctx0" brushRef="#br0" timeOffset="15012.0983">8361 15472 697 0,'10'1'585'15,"-10"-24"-208"-15,5 20-116 16,0 17-188-16,-1 11-183 16,1 5 113-16,-5 6-32 15,0-1-22-15,-13 6-82 16,0-8-124-16,-7-3-121 15,1 1-51-15</inkml:trace>
  <inkml:trace contextRef="#ctx0" brushRef="#br0" timeOffset="15144.944">8377 15179 861 0,'30'-45'327'16,"-7"10"8"-16,4 1-240 0,4 17-173 15,0 6-256-15,-10 11 18 16</inkml:trace>
  <inkml:trace contextRef="#ctx0" brushRef="#br0" timeOffset="15413.3178">8656 15546 554 0,'18'0'371'0,"7"-16"178"16,10-2-519-16,20-8-16 16,10 4-8-16,16-2-1 15,-9 4 0-15,1 1-4 16,-21 15-1-16,-5 7-3 16,-16 12-4-16,-11 14-4 15,-11 6-16-15,-9 8-34 16,-4 4-8-16,-4-4-4 15,-1-7-1-15,0-6 25 16,6-12-7-16,-7-7-178 16,1-2 64-16</inkml:trace>
  <inkml:trace contextRef="#ctx0" brushRef="#br0" timeOffset="15804.3428">9713 15361 754 0,'0'3'465'15,"0"-7"-91"-15,-2 13-104 16,2-9-242-16,-3 5-22 15,1 28-25-15,-14 55 8 16,3-54-13-16,-1-1-53 16,-1-10-66-16,1-1-233 15,-3-5 15-15</inkml:trace>
  <inkml:trace contextRef="#ctx0" brushRef="#br0" timeOffset="15971.7722">9690 15099 852 0,'13'-36'357'0,"4"10"-10"15,0 12-181-15,2 7-171 16,5 10-90-16,-7 6-77 16,0 13-176-16,-3 5-37 0</inkml:trace>
  <inkml:trace contextRef="#ctx0" brushRef="#br0" timeOffset="16169.7986">10247 14933 938 0,'5'8'445'0,"-1"4"-180"15,6 5-319-15,-7 18 80 16,6 13-117-16,-7 19 77 15,-4 4 78-15,-6 24 17 16,-1-7-259-16,-11-2-120 16,5-19-51-16,-7-9-58 15</inkml:trace>
  <inkml:trace contextRef="#ctx0" brushRef="#br0" timeOffset="16363.677">10034 15337 392 0,'35'-22'567'16,"8"-10"-181"-16,-23-3-3 15,37 5-201-15,10 14-130 0,15 0-20 16,-5 7-19-16,1 7-94 16,-26 7-61-16,-4 3-262 15,-19 4 1-15,-9 8-134 16</inkml:trace>
  <inkml:trace contextRef="#ctx0" brushRef="#br0" timeOffset="16523.1064">10656 15298 484 0,'26'49'401'16,"-31"-45"-94"-16,-2 9-24 15,1 7-239-15,-5 9-24 16,6 7-14-16,-1 4-11 15,3-5-31-15,-6 3-274 16,1-7 72-16</inkml:trace>
  <inkml:trace contextRef="#ctx0" brushRef="#br0" timeOffset="16686.6955">10664 15020 737 0,'18'-20'481'16,"2"-1"-131"-16,-14 21-162 0,6 11-199 16,5 7-377-16,2 7 0 15,1 10-88-15</inkml:trace>
  <inkml:trace contextRef="#ctx0" brushRef="#br0" timeOffset="17044.7794">11360 15166 1011 0,'-43'14'248'0,"-13"17"103"16,1 4-283-16,-5 11 3 15,12 0-8-15,5 3-4 16,14-13-23-16,15-3-22 16,11-19-20-16,19-11-23 15,10-15-19-15,9-6-8 0,7-12 10 16,10 3 2-16,-14 4 20 16,2 7 32-16,-11 10 18 15,1 19 24-15,-9 8 8 16,1 16 3-16,-5 7-15 15,4 7-33-15,-4-12-51 16,9-16-135-16,-4-11-131 16,11-21-89-16,-7-11-118 15</inkml:trace>
  <inkml:trace contextRef="#ctx0" brushRef="#br0" timeOffset="17226.7743">12059 14766 1111 0,'9'-28'259'0,"-8"26"88"16,-1 27-318-16,-1 24-20 15,-8 8-2-15,-7 27 15 16,-2 5 5-16,-11 16-3 16,6-5-35-16,6 19-351 15,4-4 96-15</inkml:trace>
  <inkml:trace contextRef="#ctx0" brushRef="#br0" timeOffset="17794.0319">12944 15258 407 0,'4'-1'453'16,"-4"12"-148"-16,8 15-240 0,-8 9 247 16,5 16-302-16,8 7 14 15,0-3 4-15,-6-15-1 16,19-11 0-16,8-19 13 16,6-30 1-16,12-10-2 15,16-17 3-15,0-7 5 16,-7-7-9-16,-9 15-7 15,-15 7-6-15,-15 21-10 16,-11 10-89-16,-8 11-87 0,-8 13-240 16,-4-3-25-16</inkml:trace>
  <inkml:trace contextRef="#ctx0" brushRef="#br0" timeOffset="18152.68">14108 15340 727 0,'11'-19'201'16,"-11"15"44"-16,-12 5-182 16,-13 7-34-16,-18 7 25 15,-6 7 22-15,-28 10 38 16,8 6 1-16,-3 8 4 15,16-6-29-15,9 6-20 16,25-12-38-16,5-2-22 0,8-18-22 16,14 3-2-16,4-18-5 15,13-7-4-15,7-10 1 16,18-2 6-16,4-2 0 16,9 10 4-16,-3 3 7 15,-2 15 10-15,-7 9 3 16,-5 8 2-16,-9 6-4 0,1 7-60 15,-6-13-77-15,-3-8-238 16,0-6-5-16</inkml:trace>
  <inkml:trace contextRef="#ctx0" brushRef="#br0" timeOffset="18408.8152">14810 14675 562 0,'5'26'487'0,"-5"19"-119"16,-8 8-31-16,2 23-267 15,-1 10-40-15,-13 10-2 16,1-4-6-16,-7 16 2 0,-3-5-15 15,-7 12-83 1,10-15-101-16,-3-4-215 0,11-23-40 16</inkml:trace>
  <inkml:trace contextRef="#ctx0" brushRef="#br0" timeOffset="18817.6815">15069 15303 674 0,'7'-6'360'0,"-1"3"-48"16,-3 10-143-16,-3-7-120 16,-3 2-47-16,-1 32 14 15,-10 49 5-15,9-39 5 16,1-9-2-16,1-5-2 16,6-12-9-16,11-10-2 15,-2-17-9-15,14-8-9 16,12-6-2-16,10 0-2 15,-10 3-1-15,2 7 10 0,-10 15 13 16,-18 13 7-16,-8 8 0 16,-8 11 0-16,-8 4-19 15,-10 12-120-15,-3-9-227 16,-1 8 20-16</inkml:trace>
  <inkml:trace contextRef="#ctx0" brushRef="#br0" timeOffset="19147.1781">15519 15549 1206 0,'34'-14'281'0,"10"-6"94"16,2 8-351-16,19-12-44 15,-13-3-15-15,0-7 11 16,-20 3 18-16,-5-2 5 16,-23 11 11-16,-8 4 23 15,-13 12-8-15,-17 13-8 16,-17 15 23-16,-10 16 40 16,-4 11 3-16,10 13 14 15,15-7 16-15,15 6-40 0,33-13-38 16,27 0-59-16,16-15-61 15,23-4-62-15,4-9-334 16,24-10 55-16</inkml:trace>
  <inkml:trace contextRef="#ctx0" brushRef="#br0" timeOffset="20805.6935">17110 15797 388 0,'0'-1'382'0,"-3"-1"-38"16,-1 1-13-16,-21 4-58 0,11 4-211 16,-38 49-186-16,58-30 87 0,10-3 87 15,27-8-167-15,4-13 143 16,9-10 145-16,13-13-131 0,17-16-131 16,-14-6 119-16,2-2-2 15,-10 2-5-15,-18 9-3 16,-36 11 3-16,-20 3 3 15,-19 11-4-15,-23 3-7 16,-6 5-12-16,-7 10-18 16,-4-9-88-16,4 3-274 15,44 20 60-15</inkml:trace>
  <inkml:trace contextRef="#ctx0" brushRef="#br0" timeOffset="21089.6202">18506 14968 203 0,'4'-34'529'16,"-15"-2"-224"-16,-12 11-130 15,-12 2 108-15,-7 8-306 16,-19 15-11-16,-7 15 2 15,-18 13 15-15,6 12 23 16,5 12 2-16,17 3 0 0,13 11-2 16,24 5 18-16,16 18-4 15,14 3 5-15,4 14-25 16,8-8-45-16,10 0-260 16,-10-21 30-16</inkml:trace>
  <inkml:trace contextRef="#ctx0" brushRef="#br0" timeOffset="21244.7529">17871 15481 1233 0,'69'-18'339'0,"25"-19"80"15,4 23-363-15,16-3-185 16,-4 11-286-16,-16-5 24 15</inkml:trace>
  <inkml:trace contextRef="#ctx0" brushRef="#br0" timeOffset="21734.7645">19755 14977 879 0,'6'-9'362'0,"5"-3"-15"0,-7 9-225 16,-4 0-83-16,2 1-49 16,1 2 11-16,-3 3 17 15,-22 49 17-15,-55 51 15 16,-4-21-9-16,3-4-16 16,-4 13-74-16,18-10-100 15,5-3-245-15,25-22-12 16</inkml:trace>
  <inkml:trace contextRef="#ctx0" brushRef="#br0" timeOffset="22048.1406">20154 15131 1237 0,'-60'21'406'15,"29"2"52"-15,-19 10-313 16,19-3-139-16,6 1-21 16,38-6-1-16,21-7-4 15,13 2 14-15,22-3 12 16,3 1 7-16,-10 7-1 16,-19 6-1-16,-22 12-7 15,-39 3-1-15,-28 12-8 16,-26-3-11-16,-37 2-10 15,-4-15-23-15,-11-13-40 0,13-22-28 16,13-13-156-16,37-17-124 16,22-4-3-16,27-9-164 15</inkml:trace>
  <inkml:trace contextRef="#ctx0" brushRef="#br0" timeOffset="22452.1387">20232 15076 1200 0,'13'-11'464'0,"16"-6"-23"16,3 14-304-16,17-5-118 16,13 5-42-16,19 2-40 15,-9-10 49-15,10 5 3 16,-18 0 4-16,-7 9-14 15,-18 3-19-15,-15 23-17 16,-24 9 35-16,-15 27 39 16,-11 13 3-16,-22 16 31 15,10-4 26-15,2-4-25 16,19-23-30-16,17-23 27 16,31-21-5-16,17-22 0 15,16-16-12-15,21-25-20 16,2-4-24-16,3-24-7 0,-23 6-6 15,-15-5-1-15,-33 13 13 16,-30 1 10-16,-18 17-2 16,-23 5-3-16,-4 13-29 15,1 9-56-15,12 5-30 16,22 5-337-16,30 4 50 16</inkml:trace>
  <inkml:trace contextRef="#ctx0" brushRef="#br0" timeOffset="22697.3884">21532 15297 1292 0,'-50'70'525'16,"33"-16"-4"-16,17-2-281 16,24-10-207-16,38-21-21 15,13-21-5-15,29-27-31 16,2-18-17-16,8-26-1 15,-26 1-10-15,-27-8 8 16,-36 12 25-16,-50 1 9 16,-39 17-11-16,-35 12-47 15,4 9-47-15,-11 14-298 16,29 17-59-16,16 1-116 16</inkml:trace>
  <inkml:trace contextRef="#ctx0" brushRef="#br0" timeOffset="23332.8691">22408 15676 792 0,'-22'22'691'0,"-8"-13"-164"15,-13 21-21-15,-13 10-457 0,-33 8-142 16,6 6-431-16,-15-14 59 16</inkml:trace>
  <inkml:trace contextRef="#ctx0" brushRef="#br0" timeOffset="28783.6102">23566 15203 292 0,'53'5'270'0,"-50"-21"-60"16,-3 10-37-16,1 2-90 15,-2 2-58-15,1 2-1 16,-3 0-7-16,0 0 11 15,-30 14 7-15,-70 43 22 16,45-16 5-16,1 8 9 16,10-7-9-16,17-2-11 15,18-16-16-15,17-4 8 16,19-18-3-16,19-11 5 16,10-7 2-16,11-15 3 15,-9-7-24-15,4-2-23 16,-24 11-10-16,-9 3-19 15,-13 14-13-15,-9 16 5 0,-16 18 15 16,0 16 17-16,-5 17 25 16,-26 27 20-16,-2 8 7 15,-29 29 8-15,-7-15 10 16,-25 2 12-16,11-23-6 16,1-20-10-16,8-33-18 15,-5-17-58-15,19-24-39 16,-9-23-34-16,11-10-19 0,6-18-32 15,22 5 14-15,15-1-1 16,22 4-223-16,27-1 78 16</inkml:trace>
  <inkml:trace contextRef="#ctx0" brushRef="#br0" timeOffset="29068.755">23843 15562 919 0,'-21'-18'324'16,"10"-16"13"-16,15 7-251 15,13-4-61-15,14-1-36 16,20-8-1-16,6 3 9 16,15 5 8-16,1 5-59 15,9 9-54-15,-25 4-226 16,-7 22 3-16</inkml:trace>
  <inkml:trace contextRef="#ctx0" brushRef="#br0" timeOffset="29336.7633">24482 15546 453 0,'-9'23'338'15,"12"-11"-80"-15,14-9-17 16,14-2-213-16,24-8-41 15,6-7-21-15,12-8-45 16,-9-5-21-16,-9-5 1 16,-28 1 36-16,-18 0 37 15,-26 8 63-15,-17 6-5 16,-9 6-7-16,-6 15-173 16,3 6-51-16,-2 13-64 15</inkml:trace>
  <inkml:trace contextRef="#ctx0" brushRef="#br0" timeOffset="29841.7369">25114 15409 66 0,'-16'47'479'16,"13"-56"-220"-16,-1 6-39 15,-1 11 41-15,5-8-229 16,-3 1 2-16,1 9-3 16,-1 13-1-16,2-5-1 15,-2 39-16-15,12-48-16 16,11-9 15-16,11-9 0 16,12 3 1-16,7-7-2 0,-2 4-1 15,-3 14-11-15,-12 6-2 16,-8 2 2-16,-13 6 5 15,2-1 1-15,-6-4 3 16,6-9 3-16,7-8 6 16,22-14 9-16,12-12-7 15,10-18-3-15,-8 6-18 16,-2-7-64-16,-21 15-55 0,-11 8-205 16,-12 16 4-16</inkml:trace>
  <inkml:trace contextRef="#ctx0" brushRef="#br0" timeOffset="30410.504">26444 14931 82 0,'-1'-9'457'0,"2"3"-219"15,-5 1-9-15,2 5-25 16,2 0-135-16,-3 2-132 16,-9 24 83-16,-28 63 26 15,14-44 10-15,-8 13 10 16,-6 2-5-16,-11 21-16 15,4 2-57-15,-4-2-115 16,8-16-86-16,7-13-99 16,15-27-86-16</inkml:trace>
  <inkml:trace contextRef="#ctx0" brushRef="#br0" timeOffset="30580.7631">26082 15235 683 0,'30'-12'480'0,"9"-6"-105"0,11 7-72 16,12 9-268-16,5 2-93 15,-7 3-94-15,-12 0-141 16,-20-3-81-16,-13 0-91 16</inkml:trace>
  <inkml:trace contextRef="#ctx0" brushRef="#br0" timeOffset="30880.0663">26778 14876 806 0,'4'-3'348'0,"4"6"-43"15,1 9-198-15,3 18-75 16,-2 2-78-16,-3 14 76 15,-7 0 14-15,-10 12 14 16,-4-6 10-16,0 8-16 16,2-15-18-16,2-10-10 0,10-16-12 15,7-10-11-15,8-12 15 16,16-2 2-16,-1 7 0 16,4 5-4-16,-5 7-4 15,-10 9-4-15,-15 6-25 16,-5 5-123-16,-4-2-251 15,-7-4 21-15</inkml:trace>
  <inkml:trace contextRef="#ctx0" brushRef="#br0" timeOffset="31338.9174">27512 15377 1264 0,'-12'9'297'15,"-2"-5"91"-15,2 7-380 16,7-3-21-16,8-13-11 15,14-13-2-15,4-14 16 16,19-19 20-16,11 0 0 0,18-4 5 16,0 7 2-16,4 13-8 15,-13 14-40-15,6 7-134 16,-19 9-130-16,2 14-98 16,-6 4-131-16</inkml:trace>
  <inkml:trace contextRef="#ctx0" brushRef="#br0" timeOffset="31638.7585">28323 15238 759 0,'-35'3'454'0,"-8"1"-67"15,-8 8-144-15,4 8-157 16,8 6-64-16,13 3-8 15,9-4-5-15,12-8-20 0,5-8-13 16,14-11-8-16,11-7-1 16,10-9 1-16,-1 1 19 15,4 1 6-15,-10 9 8 16,-8 10 20-16,-8 12 12 16,-10 11 9-16,-4 8 3 15,-2 10-24-15,4-2-41 16,-3-7-35-16,3-9-244 15,12-19-111-15,14-26-40 0</inkml:trace>
  <inkml:trace contextRef="#ctx0" brushRef="#br0" timeOffset="31855.7751">28895 14807 893 0,'-6'25'417'0,"1"5"-46"16,-3-4-192-16,1 27-155 15,-7 0-29-15,2 10-29 16,-7-6 27-16,-9 11-49 16,5-10-36-16,-6 13-200 15,6-7-75-15,-6-3-75 16</inkml:trace>
  <inkml:trace contextRef="#ctx0" brushRef="#br0" timeOffset="32079.7624">28709 15198 816 0,'8'-12'341'16,"15"-2"-9"-16,10 7-170 16,1 4-165-16,14 1-51 15,3 4-38-15,-2-4-122 16,-11 4-113-16,8 10-37 16</inkml:trace>
  <inkml:trace contextRef="#ctx0" brushRef="#br0" timeOffset="32437.7451">29116 15212 627 0,'74'96'781'16,"-31"-100"-617"-16,-14 3 149 16,19-7-361-16,12-1-333 15,6-6 213-15,-11-5 230 16,-4-2-187-16,-18 2 79 16,-14 0 59-16,-21 6 42 15,-30 8 1-15,-16 9 14 0,-13 13 1 16,-7 4 34-16,-10 12-4 15,20 3 5-15,18 7-22 16,10-8-23-16,29 2-84 16,27 0-45-16,22-6-200 15,7-13-114-15,36-9-47 16</inkml:trace>
  <inkml:trace contextRef="#ctx0" brushRef="#br0" timeOffset="32915.8875">30628 15162 1055 0,'-100'83'370'0,"97"-77"25"16,-2 11-267-16,22 4-75 15,14-4-42-15,17-2-3 16,4-7-1-16,2-13-8 16,-2-5-6-16,-5-9 2 15,-8-1 4-15,-15-1 0 16,-7 2-1-16,-29 1 7 16,-17 4 3-16,-14 0 5 15,-14 4 0-15,-6 0-5 16,18 6-18-16,2 1-34 15,19 1-17-15,10 2-65 16,14 0-58-16,22-1-175 16,13 4-8-16,20 1-100 15</inkml:trace>
  <inkml:trace contextRef="#ctx0" brushRef="#br0" timeOffset="33226.7445">31945 14555 602 0,'-22'-27'303'0,"-7"2"-28"0,-10 14-108 15,4 11-146-15,-6 16-9 16,7 2 12-16,-9 14 17 15,20 14 41-15,-6 22 27 16,4 2 0-16,7 20-13 16,4 0-12-16,-11 5-78 15,16-15-63-15,-3 0-31 16,-7-19-5-16,7-7-52 16,-3-25-21-16,-12-7-161 15,-3-16 23-15</inkml:trace>
  <inkml:trace contextRef="#ctx0" brushRef="#br0" timeOffset="33376.7683">31464 14977 1487 0,'81'-16'359'0,"-16"16"115"16,16 7-465-16,-6 9-91 15,1-4-124-15,-23-5-147 16,1 1-121-16,-23-14-81 15</inkml:trace>
  <inkml:trace contextRef="#ctx0" brushRef="#br0" timeOffset="34699.7749">4861 16689 432 0,'16'-12'278'16,"51"-63"-15"-16,-46 44-45 16,-1 14-73-16,-2 3-38 15,-10 8-27-15,-6 11-10 16,-8 10-14-16,-31 24-16 15,-13 16 0-15,-31 32-13 16,-11 12-14-16,-8 11-15 0,26-18-18 16,19-13 18-16,38-36 16 15,42-25 26-15,36-26 21 16,30-18-41-16,12-14-49 16,15-10 39-16,-23-1 30 15,-4-4 30-15,-31 12-187 16,-14-5-128-16,-15 16-77 15,-14-3-69-15,-21 5-66 16,-5-6 259-16,-8 0 202 16,-1-10 186-16,6 9 173 0,-1 4-47 15,9 11-11-15,1 8-23 16,3 11-161-16,-2 5-166 16,2 5 63-16,-3-7-21 15,1 13-6-15,-10 39 8 16,-26 82 8-16,-4-19 5 15,2 8 4-15,-23 39 8 16,-1-1 3-16,-5 18 0 16,12-24-4-16,9-3-41 15,19-45-56-15,17-19-308 16,19-38-8-16,18-25-145 16</inkml:trace>
  <inkml:trace contextRef="#ctx0" brushRef="#br0" timeOffset="35219.1379">5835 16777 793 0,'-6'-15'265'0,"4"1"14"15,2 8-225-15,-8-1-74 16,-1 0-26-16,1 1-7 16,-2-1 33-16,-15 3 39 15,-6 7 41-15,-2 11 32 16,-9 6 3-16,2 9 15 15,11 2-25-15,10-2-16 16,19-12-28-16,27-14-8 16,20-19-24-16,21-17-6 15,13-20 2-15,28-13 1 16,-7 5-5-16,-2-2 0 16,-16 18 2-16,-9 12 1 15,-29 19 0-15,-12 14-4 16,-17 17-1-16,-24 17 7 15,-20 16 0-15,-37 27 13 0,-30 12 8 16,-23 23 18-16,-2 2 1 16,-11 9 22-16,29-21-5 15,18-8-13-15,28-25-24 16,19-9-89-16,33-23-82 16,16-5-315-16,11-12 10 15</inkml:trace>
  <inkml:trace contextRef="#ctx0" brushRef="#br0" timeOffset="35492.644">6291 17230 777 0,'-34'31'622'15,"-9"-4"-149"-15,3 19-37 16,11 8-396-16,20 1-41 15,18-24-17-15,25-17-17 16,13-22-12-16,18-30-23 16,-10-16-1-16,-4-6 3 15,-20 3 23-15,-31 10 19 16,-22 19 31-16,-28 22 18 16,-12 18 1-16,-10 16-5 15,17 4-7-15,19 5-5 16,41-5-418-16,29-12 137 15</inkml:trace>
  <inkml:trace contextRef="#ctx0" brushRef="#br0" timeOffset="41402.7128">9024 17281 144 0,'-3'-8'120'0,"-1"-1"-18"16,4 4-10-16,0-1-17 15,0 4-28-15,0 1-8 16,0-1-6-16,0-1-10 15,4 0 0-15,8-5 46 16,-7-2 45-16,7-4 43 16,-7 2 3-16,0-1 13 15,-1 0-37-15,-1 0-39 16,-6 1-47-16,-1 0-21 16,-9 2-27-16,-39-11-10 15,-65 12-8-15,45 43 0 16,8 16 7-16,-4 18 4 15,20 2 2-15,10 9 1 16,15-13 1-16,15-8-1 16,20-20 0-16,22-28 3 0,11-26-8 15,27-25 3-15,9-16 2 16,7-11 0-16,-8 18-4 16,-6 11 7-16,-24 27 0 15,-16 21 10-15,-17 24 9 16,-6 28-5-16,-7 10-2 15,0 12-6-15,-9-10-211 0,0-5-137 16,2-24-25-16</inkml:trace>
  <inkml:trace contextRef="#ctx0" brushRef="#br0" timeOffset="42008.5495">10150 16683 527 0,'17'-15'530'0,"-14"-5"-294"0,7 0 25 15,-13 0-173 1,3 0-90-16,-2-5-88 0,-3-4 179 16,-2-3-96-16,-1 0 11 15,2-10 10-15,-3 7 6 16,-7-2-7-16,7 5-10 16,-5 9-9-16,-6 11-12 15,-9 12-12-15,-2 12 36 16,-12 22 10-16,0 6 10 0,-1 20 13 15,12 1 12-15,4 20-21 16,16 4 2-16,2 21 3 16,4-3-6-16,0 22-3 15,-2-16-7-15,-5-3-63 16,3-26-48-16,-7-12-39 16,1-34-31-16,-6-14-57 15,-4-20 15-15,-8-10-32 16,-4-7 33-16,-8-4 52 15,3 4 76-15,7-3 77 16,6 5 92-16,0-4 19 16,17 1-25-16,13-11-21 15,0 1-31-15,21-3 20 16,14 1 15-16,11 1 51 16,-3 7 22-16,27 1 28 15,-15 5-33-15,16 1-25 16,-2 3-73-16,12 1-45 15,-16 8-337-15,10 1 65 0</inkml:trace>
  <inkml:trace contextRef="#ctx0" brushRef="#br0" timeOffset="42274.757">10558 16668 533 0,'3'-5'470'0,"1"4"-124"15,-4 4-97-15,0-3-169 16,0 1-95-16,2 39 1 16,1 59-4-16,-12-35 24 15,-4 1-2-15,-4 13-10 16,1-6-26-16,-6 6-97 15,4-4-133-15,-7-3-67 16,8-21-110-16</inkml:trace>
  <inkml:trace contextRef="#ctx0" brushRef="#br0" timeOffset="42459.3021">10373 17024 300 0,'13'-21'379'16,"5"5"-102"-16,2-5-29 15,18 8-108-15,5 4-100 16,10 0-22-16,-3 3-295 16,7 17 81-16</inkml:trace>
  <inkml:trace contextRef="#ctx0" brushRef="#br0" timeOffset="42802.3102">10913 17281 721 0,'18'-13'395'16,"17"-4"-53"-16,7-7-106 16,5 4-222-16,10-5-32 15,-11-1-15-15,0-3 10 16,-18 4 1-16,-13 1 6 16,-10 1 24-16,-17 7-6 15,-13 6-4-15,-24 14-1 16,-9 13-1-16,-16 15 5 0,5 10 12 15,4 10-3-15,27-7-9 16,13 2-72-16,19-8-55 16,20-12-51-16,26-18-149 15,20-7-8-15</inkml:trace>
  <inkml:trace contextRef="#ctx0" brushRef="#br0" timeOffset="43007.8695">11450 17172 358 0,'0'4'0'0,"-9"5"565"16,4 1-405-16,5 0 217 16,0-4-333-16,17-16 345 15,5-13-363-15,10-19-11 16,11-4 0-16,29-15-5 16,2 9-7-16,15 2-8 15,-3 18 3-15,3 1-82 16,-24 24-98-16,-5 8-210 15,-22 15-42-15</inkml:trace>
  <inkml:trace contextRef="#ctx0" brushRef="#br0" timeOffset="43680.9831">13449 16788 796 0,'-37'-11'385'0,"-18"2"-32"16,-10 1-185-16,-1 14-105 15,13 0-54-15,16 2 11 16,15-5 4-16,11-3-63 16,16 0 44-16,15 5 0 15,3-1-7-15,23 7 2 16,0 4 71-16,14 4-40 15,-3 5 5-15,3 10 9 16,-17 1 0-16,8 16-1 16,-19 0-5-16,-7 16-11 15,-9-2-15-15,-16 5-5 16,-24-7-5-16,-21 2-1 0,-10-14 4 16,-34-5-1-16,3-16 1 15,-9-7-1-15,21-15-1 16,9-16 2-16,33-13 3 15,11-11 13-15,19-8 3 16,16-16 5-16,20-2-2 16,26-16-10-16,4 7-12 15,17-8-5-15,-8 12-8 0,-12 0-4 16,-22 12 3-16,-9-3 3 16,-14 8 2-16,-16 2 4 15,-13 7 4-15,-8 8 0 16,-5 13-6-16,-17 7-12 15,4 9-12-15,-4 8-25 16,9 3-16-16,1 4-73 16,19 2-57-16,23 9-242 15,17 0 12-15</inkml:trace>
  <inkml:trace contextRef="#ctx0" brushRef="#br0" timeOffset="44415.5166">14322 17016 433 0,'3'-1'530'0,"2"-2"-222"16,-5 0-40-16,4 0-176 16,1-2-176-16,4 2 100 15,-6 1 9-15,3 2 20 16,-3 0 5-16,0 2 4 15,7 21-8-15,6 45-7 16,-23-44-22-16,-7-7-8 16,9-9-1-16,2-7-2 15,8-5-2-15,-5 2 3 0,3-1 3 16,28-15-2-16,64-55 4 16,-35 44 3-16,-5 5-4 15,-7 8-3-15,-14 13-2 16,-8 2 0-16,-19 5-1 15,-2 9 10-15,-5-3 1 16,-3 4 1-16,1-3-32 16,12-3-31-16,6-7 48 0,20-5-1 15,15-1 0-15,8-4 30 16,-3 4 28-16,1 11-53 16,-16 11 1-16,-15 9 0 15,-15 10 1-15,-8 17 1 16,-17-7-10-16,-3 4-44 15,-3-14-39-15,7-3-152 16,0-20-153-16,12-5-22 16,7-11-147-16</inkml:trace>
  <inkml:trace contextRef="#ctx0" brushRef="#br0" timeOffset="44645.6141">15652 16949 686 0,'17'15'539'16,"-4"-2"-133"-16,-13 0-81 15,4 26-281-15,-13-4-104 16,-3 13-78-16,-8-4-59 15,-3-1-203-15,3-6 24 16,-2-6-95-16</inkml:trace>
  <inkml:trace contextRef="#ctx0" brushRef="#br0" timeOffset="44806.6409">15623 16712 689 0,'22'-18'426'16,"-10"-3"-118"-16,0 8-134 16,5 12-302-16,5 5-226 15,-4 9 5-15</inkml:trace>
  <inkml:trace contextRef="#ctx0" brushRef="#br0" timeOffset="45119.1149">15966 17112 363 0,'3'-16'555'16,"11"-5"-222"-16,7 7-11 15,22 2-243-15,8 1-148 16,13-4-26-16,-8 5 1 0,-4 0 40 15,-14 3 36-15,-11 1 36 16,-14 5 35-16,-5 8 42 16,-11 10-13-16,-6 5 9 15,0 10-13-15,-8 8-19 16,3 0-36-16,-2-5-56 16,10-6-44-16,3-9-75 15,6-6-95-15,-1-6-110 16,7-2-24-16</inkml:trace>
  <inkml:trace contextRef="#ctx0" brushRef="#br0" timeOffset="45432.1343">16579 17078 1355 0,'12'55'305'16,"-23"-32"78"-16,1 5-443 15,3-5-152-15,14-9-96 16,6-11-56-16,9-14 27 16,13-7 72-16,7 2 164 15,1 1 141-15,-5 7 101 16,-4 16 56-16,-11 9-1 15,-6 7-1-15,-9 4-57 0,-4 7-21 16,-4-4-94-16,-4-3-131 16,-1-13-108-16,-1-7-87 15,12-11-108-15</inkml:trace>
  <inkml:trace contextRef="#ctx0" brushRef="#br0" timeOffset="45678.3172">17322 16559 26 0,'-6'14'662'15,"6"1"-316"-15,-6 27-13 16,0 13 19-16,-2 18-326 0,1 0-18 15,-7 13-2-15,-5-7-16 16,-1 12-59-16,-6-11-69 16,-9 9-65-16,1-17-149 15,3-4-27-15</inkml:trace>
  <inkml:trace contextRef="#ctx0" brushRef="#br0" timeOffset="45912.9945">16952 17073 1199 0,'23'-12'366'0,"66"-28"12"15,-43 35-361-15,19-1-237 16,1 5-201-16,11-4 2 16,-13 1-173-16</inkml:trace>
  <inkml:trace contextRef="#ctx0" brushRef="#br0" timeOffset="46346.3465">17574 17248 779 0,'48'-24'252'0,"14"-9"33"16,-3 7-209-16,4-3-49 15,-12 8-23-15,-11-5 8 16,-18 0 14-16,-10 9 54 15,-8 3 54-15,-20-2-21 16,-15 13-6-16,-24 16-15 16,-5 5-54-16,-17 16-56 15,15 9 16-15,15 0-25 16,27-3-34-16,20-2-99 16,21-10-97-16,18-1-140 0,7-4-62 15</inkml:trace>
  <inkml:trace contextRef="#ctx0" brushRef="#br0" timeOffset="46646.4641">18456 16975 1194 0,'3'61'538'16,"-63"-51"-44"-16,-9 16-282 16,14 9-231-16,12-12-60 15,29-11-15-15,28-2 15 16,20-10 35-16,13-2 47 16,1 0 46-16,-5 10-4 15,-17 4 0-15,-23 10 2 16,-24 4-23-16,-30 3-106 15,-13-3-57-15,-10-3-321 16,5-6-1-16</inkml:trace>
  <inkml:trace contextRef="#ctx0" brushRef="#br0" timeOffset="46769.9077">18662 17457 1511 0,'8'6'277'15,"-25"-26"-277"-15,-23-10-319 16</inkml:trace>
</inkml:ink>
</file>

<file path=ppt/ink/ink10.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14:54.101"/>
    </inkml:context>
    <inkml:brush xml:id="br0">
      <inkml:brushProperty name="width" value="0.05292" units="cm"/>
      <inkml:brushProperty name="height" value="0.05292" units="cm"/>
      <inkml:brushProperty name="color" value="#FF0000"/>
    </inkml:brush>
  </inkml:definitions>
  <inkml:trace contextRef="#ctx0" brushRef="#br0">6961 4629 412 0,'55'-8'276'16,"-58"-9"-50"-16,3 6-87 15,0 10-83-15,-1-1-62 16,1 2-30-16,0 0-3 16,-4 0 0-16,3 2 6 15,-41 50 9-15,-77 82 21 16,23-32 4-16,10 1 2 16,8-6 0-16,24-32 0 0,27-15-18 15,19-30-1-15,20-9 16 16,14-11 5-16,43-11 11 15,13-1 21-15,21-3 1 16,0-1-17-16,0 4-46 16,-36 10-79-16,-8 2-104 15,-26 2-31-15</inkml:trace>
  <inkml:trace contextRef="#ctx0" brushRef="#br0" timeOffset="244.2745">7622 4612 657 0,'0'-2'176'0,"-10"-1"10"16,1 22-181-16,-19 25-47 0,-12 16-5 15,-24 29 22-15,1 12 42 16,-28 22 21-16,4-11 7 15,-12 13 4-15,15-18-3 16,1-4-26-16,32-31-46 16,13-10-38-16,30-29-166 15,25-19 12-15</inkml:trace>
  <inkml:trace contextRef="#ctx0" brushRef="#br0" timeOffset="556.331">7557 4977 836 0,'0'0'129'0,"0"0"80"16,0 2-238-16,12 21-33 0,41 63 36 15,-18-34 23-15,-1-6 18 16,7 11 8-16,-2-3-2 16,0 10-40-16,0-4-42 15,4 11-164-15,-9-15 6 16</inkml:trace>
  <inkml:trace contextRef="#ctx0" brushRef="#br0" timeOffset="763.6821">8026 5097 689 0,'-23'9'465'0,"-7"8"-125"15,9-5-101-15,-27 28-232 16,-19 11-67-16,-38 26 6 16,-18 9 11-16,-3 3-57 15,19-11-48-15,8-4-171 16,44-24-11-16</inkml:trace>
  <inkml:trace contextRef="#ctx0" brushRef="#br0" timeOffset="1250.1403">8493 5132 801 0,'21'48'259'15,"-24"-56"22"-15,6 11-205 16,5 3-100-16,-8-6-4 15,0 2 4-15,21 9 9 16,12 2 12-16,56 24-20 0,-51-29-35 16,1-3-130-16,-13-1-76 15,20 9-55-15</inkml:trace>
  <inkml:trace contextRef="#ctx0" brushRef="#br0" timeOffset="1683.748">8668 5088 852 0,'4'1'124'15,"-8"12"97"-15,1 14-253 16,-2 13-13-16,-7 2 24 16,0 16 7-16,1-1-7 15,-1 0-145-15,2-5-50 16,7 5-46-16</inkml:trace>
  <inkml:trace contextRef="#ctx0" brushRef="#br0" timeOffset="2013.0746">9000 4986 903 0,'60'54'287'0,"-57"-46"-15"0,1-1-236 15,6 17-89-15,3 8-6 16,9 8-6-16,2 6 56 16,6-2 6-16,5-4-21 15,0 5-163-15,-2-2-76 16,7-2-52-16</inkml:trace>
  <inkml:trace contextRef="#ctx0" brushRef="#br0" timeOffset="2231.2867">9845 5092 621 0,'-26'22'495'16,"-8"-7"-141"-16,-26 11-16 16,-14 19-375-16,-20 33-21 15,1 10 50-15,-36 24 13 16,7-5 6-16,-11 7-27 15,17-21-23-15,9-11-152 16,47-36-165-16,14-11 3 16,49-24-130-16</inkml:trace>
  <inkml:trace contextRef="#ctx0" brushRef="#br0" timeOffset="2637.9211">10283 5023 981 0,'-5'75'245'16,"22"-87"48"-16,31 3-261 16,4 1-111-16,25 4-63 15,-5-2-17-15,2 1-134 16,-19 2-25-16</inkml:trace>
  <inkml:trace contextRef="#ctx0" brushRef="#br0" timeOffset="2837.2719">10290 5386 975 0,'9'-10'310'0,"21"-3"32"15,13 3-242-15,21 0-138 16,12 7-55-16,0-4-239 15,-13 12-10-15,-7-13-121 16</inkml:trace>
  <inkml:trace contextRef="#ctx0" brushRef="#br0" timeOffset="3296.191">11524 4747 265 0,'-18'92'244'0,"-13"-71"-11"16,-1-4-2-16,9-6-51 16,7-3-21-16,19-11-30 15,26-10-41-15,7-3-29 0,31-15-37 16,15-6-9 0,13 2 6-16,-18 9-1 0,1 13-25 15,-30 21-24-15,-28 27-15 16,-28 14-5-16,-39 34 9 15,-35 11 24-15,-29 20 27 16,2-10 21-16,6-3 24 16,36-33 9-16,48-16 31 15,41-26 4-15,73-12-1 16,34-12-26-16,46 2-14 16,14-5-303-16,36-1-157 15,-46-9-46-15</inkml:trace>
  <inkml:trace contextRef="#ctx0" brushRef="#br0" timeOffset="11740.3823">5570 6872 243 0,'-4'3'0'15,"11"-14"454"-15,33-3-454 16,19 5 139-16,22-3-121 15,10-3 272-15,13 5-281 16,-13 7 249-16,3 0-544 16,-17 12-3-16,-25 5-116 15</inkml:trace>
  <inkml:trace contextRef="#ctx0" brushRef="#br0" timeOffset="12022.7197">6458 6511 861 0,'20'-1'328'16,"-9"-1"3"-16,-25 4-233 16,10 21-102-16,-1 13-43 15,-7 18-21-15,-13 9-7 16,-19 20 15-16,-7-8 10 15,-14 8 14-15,1-12 26 0,7-5 15 16,19-29 8-16,16-7 18 16,31-22 1-16,34-20 2 15,22-13-11-15,24-9-111 16,2-4-193-16,21-6 10 16</inkml:trace>
  <inkml:trace contextRef="#ctx0" brushRef="#br0" timeOffset="12232.3346">6913 6493 615 0,'-4'10'509'0,"-9"4"-210"16,-1-2-99-16,-10 27-181 16,-10 4-181-16,-27 24 152 15,-4 10 9-15,-21 26 5 16,0-2 4-16,-12 21 6 15,21-9-4-15,3 9 1 16,27-26-113-16,27-16-109 0,33-29-92 16,24-31-118-16</inkml:trace>
  <inkml:trace contextRef="#ctx0" brushRef="#br0" timeOffset="12499.3068">6926 6697 1263 0,'44'109'212'0,"-39"-75"157"16,10 13-375-16,11 19-3 15,5 0 17-15,15 13 16 16,-11-13-23-16,8 1-56 16,-6-13-63-16,-5-16-256 15,-7-21 10-15</inkml:trace>
  <inkml:trace contextRef="#ctx0" brushRef="#br0" timeOffset="12665.1566">7522 6800 594 0,'9'-39'268'15,"-14"12"0"-15,-16 24-159 16,-27 20-26-16,-10 13-26 16,-30 29-47-16,-21 16 13 15,-34 23-2-15,0 5-5 16,-9 12-33-16,28-7-90 16,27 4-84-16,51-29-103 15,37-22-76-15</inkml:trace>
  <inkml:trace contextRef="#ctx0" brushRef="#br0" timeOffset="13147.2768">10184 6726 488 0,'13'0'569'0,"13"-8"-198"16,17 5-300-16,24 3 296 15,19 3-421-15,10 5-203 16,-20 0-114-16,-16 6-57 16</inkml:trace>
  <inkml:trace contextRef="#ctx0" brushRef="#br0" timeOffset="13414.5406">11240 6407 494 0,'-8'6'522'0,"-23"15"-163"0,-12 16-296 16,-33 31 298-16,-1 8-358 15,-15 15-1-15,15-11-1 16,12-8-15-16,36-32-5 16,26-19 2-16,31-27 0 15,42-20 4-15,27-14 14 16,24-6-15-16,4 5-26 16,2 4-152-16,-31 2-155 0,-23-4-22 15</inkml:trace>
  <inkml:trace contextRef="#ctx0" brushRef="#br0" timeOffset="13605.6954">11638 6371 805 0,'-34'22'334'16,"0"5"-5"-16,-14 29-158 16,1 11-160-16,-24 19-1 15,-10 8 5-15,-19 12 8 16,6-11 0-16,7 14-2 15,27-18-28-15,26-11-107 16,34-25-150-16,34-29-90 16,15-43-119-16</inkml:trace>
  <inkml:trace contextRef="#ctx0" brushRef="#br0" timeOffset="13805.4381">11642 6617 1022 0,'-3'28'474'0,"3"-15"-60"15,17 10-150-15,14 14-269 0,20 25-5 16,9 1 21-16,18 17-26 16,-3-10-66-16,11-2-164 15,-17-28-196-15,13-28-37 16</inkml:trace>
  <inkml:trace contextRef="#ctx0" brushRef="#br0" timeOffset="13964.1879">12357 6599 1034 0,'-49'12'241'0,"-27"32"108"16,-11 18-300-16,-33 18-1 15,-8 1-6-15,-5 16-8 16,13-10-26-16,5-2-89 15,33-25-51-15,12-16-232 16,10-35-21-16</inkml:trace>
  <inkml:trace contextRef="#ctx0" brushRef="#br0" timeOffset="14404.4339">6501 4467 468 0,'14'70'352'15,"-18"5"-86"-15,14 49-281 16,4 20 282-16,8 53-257 15,-1 0 8-15,22 31 22 16,3-11 10-16,16 30 10 16,-2-26-8-16,12-3 2 15,-11-32-16-15,12-14-41 16,-4-45-61-16,5-18-268 16,-7-32 30-16</inkml:trace>
  <inkml:trace contextRef="#ctx0" brushRef="#br0" timeOffset="14718.2363">5437 8016 1192 0,'-26'50'442'15,"18"-23"-9"-15,25-15-307 16,60-6-117-16,38 0-56 15,88-9 49-15,27-2 28 16,110-8 18-16,21-9 10 16,115-1 10-16,-17 0-37 15,104-2-4-15,-58 4-14 16,79-5-2-16,-82 4-5 0,49-1 2 16,-89 3-1-16,16 4 8 15,-114 12 3-15,14 14-13 16,-95 8-34-16,-16 8-108 15,-75 8-112-15,-11-17-260 16,-78-26-45-16</inkml:trace>
  <inkml:trace contextRef="#ctx0" brushRef="#br0" timeOffset="15447.2589">6488 9097 853 0,'-5'-11'329'0,"-3"-6"25"15,-1 3-219-15,9 2-68 16,0 6-44-16,5 1-10 0,4 4-15 16,-9 1 0-16,0 0 7 15,20 10 9-15,15 9 4 16,65 88 2-16,-46-39-2 16,10 16-2-16,-10 2-7 15,6 22-10-15,-17-13-32 16,0 11-28-16,-6-17-316 15,1-21 68-15</inkml:trace>
  <inkml:trace contextRef="#ctx0" brushRef="#br0" timeOffset="15671.6913">7519 9203 640 0,'3'-17'430'0,"-6"9"-90"16,-14 8-112-16,-14 23-157 15,-7 16-70-15,-22 27 3 16,-17 15 6-16,-45 39 7 16,-22 9 1-16,-33 36 1 15,1 11-3-15,-13 19-1 16,40-27-23-16,32-11-38 16,40-53-40-16,22-28-264 15,42-49-16-15,26-27-104 16</inkml:trace>
  <inkml:trace contextRef="#ctx0" brushRef="#br0" timeOffset="16048.2496">7476 9884 1106 0,'3'0'217'16,"10"7"115"-16,18 2-329 15,8 0-1-15,21-1 6 16,3-4 0-16,7-1-1 16,-10-1-4-16,3 2-118 15,-23 6-222-15,-3-6 33 16</inkml:trace>
  <inkml:trace contextRef="#ctx0" brushRef="#br0" timeOffset="16236.7492">7462 10238 1364 0,'9'-22'386'0,"29"-4"52"16,19 12-381-16,28-3-74 15,5 8-94-15,9 4-76 16,-13 7-132-16,4 7-119 16,-17-3-117-16</inkml:trace>
  <inkml:trace contextRef="#ctx0" brushRef="#br0" timeOffset="16581.2488">8626 9947 1028 0,'10'17'461'0,"5"-21"-26"16,8-4-187-16,20 3-231 0,37-4-16 15,15-2 2-15,16-1-69 16,-4 3-65-16,-7-6-310 15,-31 5 18-15</inkml:trace>
  <inkml:trace contextRef="#ctx0" brushRef="#br0" timeOffset="16909.2359">10052 9338 1256 0,'-37'58'229'15,"-18"16"116"-15,-30 23-380 0,-8-8-1 16,-21 6 7-16,16-18 21 15,13-14 42-15,41-27 35 16,27-25 16-16,47-25 12 16,44-18-436-16,23-9 392 15,27-2 356-15,1 9-434 16,-4 6-80-16,-32 16 363 16,-10 4-690-16,-24 5-385 0</inkml:trace>
  <inkml:trace contextRef="#ctx0" brushRef="#br0" timeOffset="17149.9944">10797 9069 874 0,'17'-3'293'15,"-29"6"25"-15,7 17-188 16,-12 17-117-16,-16 30 6 15,-12 13 18-15,-26 31 2 16,-12 4-9-16,-27 26-4 16,10-7-9-16,-6 29-8 15,20-19-14-15,4 16-62 16,35-30-50-16,4-9-246 16,18-42 10-16</inkml:trace>
  <inkml:trace contextRef="#ctx0" brushRef="#br0" timeOffset="17539.2074">10794 9680 1129 0,'5'2'345'0,"3"2"52"15,-1 13-290-15,7 20-95 16,20 8-11-16,18 18 16 0,6 3 0 16,21 15 1-1,-10-7 0-15,-1 15-1 16,-13-9-36-16,-6 4-81 0,-15-15-80 16,-3-8-237-16,-7-28-29 15</inkml:trace>
  <inkml:trace contextRef="#ctx0" brushRef="#br0" timeOffset="17748.1619">11441 9719 500 0,'-63'15'645'0,"-25"25"-223"16,-27 17-301-16,-21 26 284 15,10 7-423-15,-14 24-4 16,15-14-4-16,16 4-57 16,28-23-43-16,16-10-278 15,41-34 18-15</inkml:trace>
  <inkml:trace contextRef="#ctx0" brushRef="#br0" timeOffset="18093.2888">11945 9867 874 0,'58'-13'323'15,"4"-4"30"-15,32 0-201 16,16 9-117-16,42 2-42 15,-10 9-55-15,11-1-292 16,-25 7 45-16</inkml:trace>
  <inkml:trace contextRef="#ctx0" brushRef="#br0" timeOffset="18384.2819">12391 9522 941 0,'-40'46'668'0,"3"-11"-253"15,1 33-163-15,6 7-232 16,-7 19-231-16,5-13 216 0,-10 13-3 16,7-19-63-16,1 7-132 15,9-21-226-15,11-10-28 16</inkml:trace>
  <inkml:trace contextRef="#ctx0" brushRef="#br0" timeOffset="18633.1432">12838 9411 232 0,'63'88'0'16</inkml:trace>
  <inkml:trace contextRef="#ctx0" brushRef="#br0" timeOffset="18804.4261">12951 9485 655 0,'57'-7'-2'0,"15"-3"655"15,31-2-391-15,-4 3 132 16,4 9-395-16,-34 0-3 15,-14 17-4-15,-44 15 0 0,-37 25 3 16,-39 13 4-16,-39 42 5 16,-15-3 40-16,-5 19 34 15,33-18 31-15,44-5 13 16,60-39 7-16,89-26-31 16,53-33-68-16,69-28-68 15,19-19-475-15,28-43 100 16</inkml:trace>
  <inkml:trace contextRef="#ctx0" brushRef="#br0" timeOffset="92236.2727">19665 11847 644 0,'-3'1'175'0,"2"-1"40"16,1-1-192-16,-5-1-25 16,-4 1-17-16,-42 10 1 15,-55 43 10-15,14 22 36 16,-11 19 41-16,-50 55 41 16,14 13 23-16,-13 39 27 15,31-13-19-15,22 20-24 16,69-38-37-16,80-3-17 15,110-39-79 1,0-2-109-16,24-39-261 16,13-17 39-16</inkml:trace>
  <inkml:trace contextRef="#ctx0" brushRef="#br0" timeOffset="92602.6405">19695 12723 1045 0,'-17'16'387'0,"8"-50"-19"16,9 31-271-16,9 8-78 0,14-2-69 15,15 3 73-15,30-2 11 16,4-2 0-16,11-7-33 15,-3 8-56-15,-2-1-189 16,-22 2-159-16,-1-8-56 16</inkml:trace>
  <inkml:trace contextRef="#ctx0" brushRef="#br0" timeOffset="92836.2631">20975 12192 1051 0,'-8'43'225'16,"-6"-8"85"-16,-12 35-303 16,-5 12-19-16,-7 34 11 15,-4 3 8-15,-2 21 11 0,7-17 8 16,6 12-73-16,14-27-124 15,3-7-156-15,14-47-43 16</inkml:trace>
  <inkml:trace contextRef="#ctx0" brushRef="#br0" timeOffset="93047.4661">21448 13428 1375 0,'-96'71'392'0,"-25"2"82"15,-3-5-388-15,1 15-56 16,40-17-51-16,23-6-79 16,31-23-81-16,19-19-294 15,23-29 4-15</inkml:trace>
  <inkml:trace contextRef="#ctx0" brushRef="#br0" timeOffset="93469.296">22585 12472 904 0,'7'-10'320'16,"-11"4"0"-16,-16 8-241 0,-40 18-50 16,-11 14-24-16,-47 35 37 15,-8 9 53-15,-25 39 17 16,28-2 1-16,14 20 0 15,49-26-34-15,36 1-34 16,48-34 37-16,50-15 3 16,24-36-9-16,32-21 6 15,6-25 3-15,7-18-55 16,-32-13-17-16,-25-5-11 16,-43 5-9-16,-52 0-20 15,-51 14-7-15,-34 5-9 16,-18 16-3-16,-8 13-29 15,29 13-15-15,33 11-131 16,46 6-279-16,56-17 26 16</inkml:trace>
  <inkml:trace contextRef="#ctx0" brushRef="#br0" timeOffset="93708.5716">23384 11791 1776 0,'-23'183'315'0,"53"-118"210"16,13 42-522-16,13 53-8 16,-1 18 31-16,-34 37 3 15,-42-8-11-15,-68 25-3 16,-49-40-32-16,-102 0-34 15,-26-52-490-15,-52-48 125 16</inkml:trace>
</inkml:ink>
</file>

<file path=ppt/ink/ink11.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18:12.128"/>
    </inkml:context>
    <inkml:brush xml:id="br0">
      <inkml:brushProperty name="width" value="0.05292" units="cm"/>
      <inkml:brushProperty name="height" value="0.05292" units="cm"/>
      <inkml:brushProperty name="color" value="#FF0000"/>
    </inkml:brush>
  </inkml:definitions>
  <inkml:trace contextRef="#ctx0" brushRef="#br0">14233 11248 766 0,'-14'-6'163'16,"-5"0"69"-16,7 1-219 16,8 3-11-16,-1 4 10 15,5-2 0-15,0 0-10 16,0 0-5-16,1 1-5 15,9 6-9-15,27 19 3 16,56 57 11-16,-39-28 2 16,0 2 2-16,3 26 1 15,-2 1 1-15,0 13 0 16,-6-8-24-16,2 8-211 16,-5-31 62-16</inkml:trace>
  <inkml:trace contextRef="#ctx0" brushRef="#br0" timeOffset="214.9796">15377 11431 352 0,'-9'18'229'16,"-20"19"-37"-16,-19 18-208 15,-16 39 214-15,-13 18-179 16,-23 38 16-16,8 1 0 15,-13 21 6-15,2-17-2 0,-4 8-3 16,27-25-28-16,6 5-234 16,24-33-10-16,-4-18-90 15</inkml:trace>
  <inkml:trace contextRef="#ctx0" brushRef="#br0" timeOffset="630.6364">15488 12218 941 0,'52'56'148'0,"-35"-60"108"16,11 4-277-16,26 0 0 15,2-1 18-15,18 7 4 16,-2-1-33-16,10 1-228 16,-10 1 61-16</inkml:trace>
  <inkml:trace contextRef="#ctx0" brushRef="#br0" timeOffset="826.1596">15645 12667 1319 0,'21'16'478'0,"-53"-60"-64"16,60 42-362-16,15 4-156 15,24-7-235-15,16-4 38 16,32-12-113-16,-12-7-82 16</inkml:trace>
  <inkml:trace contextRef="#ctx0" brushRef="#br0" timeOffset="1413.9324">16845 12404 469 0,'0'0'482'0,"13"-2"-161"16,18 6-281-16,34 2 282 16,12 0-341-16,21 0 16 15,2-3-15-15,27-1-185 16,-16-1-119-16,10-9-44 15</inkml:trace>
  <inkml:trace contextRef="#ctx0" brushRef="#br0" timeOffset="1721.2878">18733 11486 1102 0,'-12'-5'308'0,"12"5"44"15,-13 13-284-15,1 14-115 16,-5 22-5-16,-1 13 31 0,-21 27 8 16,-2 9 9-16,-21 23 12 15,-1 7 7-15,-10 24 5 16,20-2 2-16,-3 11 3 15,17-25-9-15,7-14-29 16,18-31-28-16,0-23-118 16,10-32-168-16,5-13-37 15,2-21-134-15</inkml:trace>
  <inkml:trace contextRef="#ctx0" brushRef="#br0" timeOffset="2112.0129">19407 11513 946 0,'-119'129'247'0,"32"-61"82"15,-46 49-238-15,1 21-21 16,-2 22 13-16,36-15 1 16,25-2-1-16,50-41-17 15,28-18-11-15,40-36-14 0,56-27 4 16,23-25 2-16,36-30 2 16,6-17-64-16,-4-18-64 15,-52-2 37-15,-36-5-33 16,-59 11-28-16,-56-2 47 15,-47 16 47-15,-64 23-33 16,-22 21 26-16,-22 19 14 16,15 15 14-16,8 16-18 15,55 2-85-15,41 12-275 16,54 0 36-16</inkml:trace>
  <inkml:trace contextRef="#ctx0" brushRef="#br0" timeOffset="6165.191">20365 11974 1196 0,'43'37'288'15,"-43"-54"79"-15,0 20-345 16,-5 16-38-16,-3 11-12 15,-10 16 11-15,-14 8 15 16,-30 32 17-16,10 12 12 0,-2 16 6 16,14-13-1-16,11 5 4 15,43-34-6-15,30-13 0 16,30-30 4-16,52-3-1 16,28-12-6-16,39-2-24 15,-18-6-38-15,1 7-163 16,-50 0-230-16,-37-3-6 15</inkml:trace>
  <inkml:trace contextRef="#ctx0" brushRef="#br0" timeOffset="6524.888">20245 12396 997 0,'-25'-10'245'15,"11"2"78"-15,5 8-283 16,0-3-26-16,6 4-5 16,3-2-1-16,-3-1-1 15,1 1-2-15,2-1-3 16,-3 1-1-16,2-1-21 15,1 1-4-15,0 1 6 0,1 0 6 16,7 0 6-16,30 0 41 16,56 4 24-16,-25-2 5 15,-4 1 1-15,18 3-10 16,-8-1-23-16,-1-4-38 16,-19 1-47-16,-6-1-47 15,-21-4-281-15,-19 2 48 16</inkml:trace>
  <inkml:trace contextRef="#ctx0" brushRef="#br0" timeOffset="7064.2006">20845 11747 1086 0,'-63'9'354'0,"59"-17"-1"16,12 1-279-16,21-1-76 16,14-4-25-16,31-4 5 15,12-4 44-15,24-1-6 16,-7 6-7-16,2 5-3 15,-29 10-5-15,-19 10-14 16,-32 5-12-16,-21 14 10 16,-30 0 5-16,-31 14 7 15,-15 0 21-15,-9 9 34 16,7-12-1-16,19 0-2 16,38-12-2-16,31-7 15 15,32-8 1-15,35-7-23 16,5-9-13-16,10-5-9 15,-10-4-93-15,-5-4-158 0,-29 3-217 16,2-9-25-16</inkml:trace>
  <inkml:trace contextRef="#ctx0" brushRef="#br0" timeOffset="7766.1621">22296 12452 375 0,'-12'1'611'0,"19"4"-243"16,36-4-222-16,17 2 232 15,14 2-385-15,37 0 9 16,-7-2-18-16,2-2-93 16,-31-1-114-16,-7 0-156 15,-34-3-70-15</inkml:trace>
  <inkml:trace contextRef="#ctx0" brushRef="#br0" timeOffset="8019.4258">22408 12364 1163 0,'-8'8'336'0,"4"9"29"16,2 9-319-16,-9 14-57 16,1 4-58-16,-7 10 75 15,0-3 0-15,0 4 1 16,5-7 1-16,2 4-59 16,10-11-59-16,10-7-261 15,11-16 7-15</inkml:trace>
  <inkml:trace contextRef="#ctx0" brushRef="#br0" timeOffset="8487.8363">23141 12146 1283 0,'43'25'260'0,"-42"-32"115"16,7 14-374-16,14-6-12 15,11 5 3-15,17 2 20 16,8-2 5-16,16-4 0 15,-5 2-8-15,3 4-3 16,-12 3-6-16,-9 10-4 16,-25 4-4-16,-15 16 0 15,-21 11 2-15,-28 21 5 16,-24 5 3-16,-31 20 4 16,-10-10 3-16,-14 8 14 15,14-17 11-15,17-4 8 16,35-20 1-16,25-4 2 15,26-19-10-15,31-4-10 16,24-10 12-16,28-9-8 16,11-2-17-16,21-9-55 15,-20-6-40-15,4-7-164 16,-18-5-219-16,-4-5 5 16</inkml:trace>
  <inkml:trace contextRef="#ctx0" brushRef="#br0" timeOffset="8872.1392">24447 12329 670 0,'-82'27'324'0,"-11"12"-6"16,5 18-150-16,-6 21-40 15,18 2-56-15,20 4 23 16,33-5-10-16,37-17 9 16,32-15-18-16,49-20 1 15,13-18-8-15,42-7-19 16,1-10-33-16,20-19-1 16,-38-7-10-16,-5-5-6 15,-53-7 5-15,-26-9 1 16,-47-3-8-16,-16-7 0 15,-28 8-3-15,-34 2 1 16,-12 14 4-16,-32 15-6 16,0 16-9-16,5 7-78 15,32 6-83-15,16 7-80 16,44 0-72-16,33-5-110 0,32 0 13 16</inkml:trace>
  <inkml:trace contextRef="#ctx0" brushRef="#br0" timeOffset="9221.8932">25344 12353 1018 0,'-120'30'409'0,"3"16"25"16,31 10-260-16,11 20-60 15,31-7-44-15,31 3-5 16,27-15-6-16,41-4 6 16,42-22-11-16,55-8-11 15,14-11-16-15,36-19-44 16,-17-10-22-16,-5-12 2 16,-60-13-2-16,-34-11 4 15,-58 2 27-15,-56-15 7 16,-44 7-6-16,-43-7 0 15,-24 11 5-15,-36 1-1 16,20 19-9-16,4 0-9 16,32 23-59-16,37-1-58 15,51 7-328-15,48 8 44 0</inkml:trace>
  <inkml:trace contextRef="#ctx0" brushRef="#br0" timeOffset="9701.7023">26957 12095 928 0,'-17'27'233'0,"-19"-3"86"0,-14 5-253 16,-22 16 2-16,0 10 0 15,1 10 11-15,13-6-8 16,18 7-8-16,32-12 5 16,42-2 17-16,23-9-23 15,50 11-3-15,23-9-18 16,16 1-61-16,-24-9-61 15,-2-4-38-15,-38-10-37 16,-33-7-22-16,-34-6-227 0,-24-10 77 16</inkml:trace>
  <inkml:trace contextRef="#ctx0" brushRef="#br0" timeOffset="10009.2675">26234 12160 946 0,'0'21'380'0,"20"-10"37"0,15-8-265 16,23 5-102-16,28 7-22 15,48-4-23-15,7 0-23 16,22-4-21-16,-8 1-91 16,-9-2-264-16,-46-10-1 15</inkml:trace>
  <inkml:trace contextRef="#ctx0" brushRef="#br0" timeOffset="10944.2184">27924 12290 1009 0,'7'-16'287'0,"20"9"64"16,11 4-279-16,23 3-29 15,19 2-34-15,28 4 18 16,-10-11-20-16,5 5-20 15,-25-1-19-15,-18-7-101 16,-29-3-230-16,-19 5 37 16</inkml:trace>
  <inkml:trace contextRef="#ctx0" brushRef="#br0" timeOffset="11209.3206">28240 11911 798 0,'-7'6'310'0,"2"-4"-3"15,0 7-165-15,1 9-142 16,-7 13 0-16,5 6 16 16,-6 9 14-16,-2 2 6 15,-3 8-3-15,1-6-1 0,-2 10 0 16,1-5-7-16,3 0-41 15,7-7-30-15,2-8-91 16,10-19-217-16,2-6-7 16,4-13-123-16</inkml:trace>
  <inkml:trace contextRef="#ctx0" brushRef="#br0" timeOffset="11573.0039">28881 12043 1012 0,'8'95'348'0,"-54"-79"32"0,3-15-254 16,7 15-92-16,15 5-22 15,10-2 9-15,26-1 1 16,21 7 5-16,14 1 3 16,19 12-6-16,8 3-12 15,5 12-2-15,-18 2-6 16,-19 11-6-16,-30-6 3 16,-32 7 8-16,-29-11 0 0,-35-10 4 15,-7-17 4-15,-15-17 2 16,6-16-41-16,-6-19-64 15,28-13-48-15,11-14-249 16,25 2-48-16,18-15-78 16</inkml:trace>
  <inkml:trace contextRef="#ctx0" brushRef="#br0" timeOffset="11812.3034">28987 11914 1408 0,'23'-3'275'0,"28"0"154"15,9 8-405-15,21 7-24 0,10-1 22 16,12-4 26-16,-13-4-10 16,-1 1 6-16,-10-6-2 15,-16 0-10-15,-20 1-15 16,-17 1-31-16,-20-2-34 15,-15 2-86-15,-10-4-345 16,-10-22 63-16</inkml:trace>
</inkml:ink>
</file>

<file path=ppt/ink/ink1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21:22.181"/>
    </inkml:context>
    <inkml:brush xml:id="br0">
      <inkml:brushProperty name="width" value="0.05292" units="cm"/>
      <inkml:brushProperty name="height" value="0.05292" units="cm"/>
      <inkml:brushProperty name="color" value="#FF0000"/>
    </inkml:brush>
  </inkml:definitions>
  <inkml:trace contextRef="#ctx0" brushRef="#br0">11479 11231 454 0,'82'14'134'0,"-90"-7"58"0,-10 7-121 15,1-15-1-15,-9 31 9 16,-3 12-13-16,-2 16-2 16,3 13-5-16,2 16 1 15,8-7-11-15,4-3-6 16,3-22-20-16,11-26-10 16,12-29-26-16,14-38-39 15,11-19-24-15,16-29-11 16,-3-9 6-16,12-20 28 15,-5 18 41-15,6 0 31 16,-16 24 14-16,-1 14 14 16,-15 27-11-16,-9 18-9 15,-18 19-5-15,-4 26-1 16,-9 13-7-16,-6 28 9 16,-4 10 8-16,-5 5 13 15,5-16 2-15,10-8-4 16,9-31-3-16,18-23 7 0,19-24-15 15,29-28-8-15,16-17-5 16,11-20-2-16,-2-1-14 16,7 1-2-16,-24 26 1 15,-9 20-8-15,-15 28-10 16,-20 31 15-16,-24 21 3 16,-16 29 7-16,-13 10 7 15,-15 31-4-15,6-4-47 0,1 11-37 16,10-23-204-16,7-3-47 15,20-42-70-15</inkml:trace>
  <inkml:trace contextRef="#ctx0" brushRef="#br0" timeOffset="301.0795">12930 11343 921 0,'-22'25'393'0,"-16"-10"-67"15,-8 5-228-15,10 15-103 16,-7 16-103-16,7 4 102 15,5 2 2-15,17-5 2 16,9-10-13-16,24-24-11 16,19-23-19-16,15-24-17 15,23-28-259-15,20-21 74 16</inkml:trace>
  <inkml:trace contextRef="#ctx0" brushRef="#br0" timeOffset="434.7946">13283 11213 280 0,'-7'47'262'15,"-4"7"-65"-15,-2 23-143 16,1 2 181-16,3 7-177 16,4-18 3-16,5 1 2 15,10-21-141-15,6-18-157 16,3-19 10-16</inkml:trace>
  <inkml:trace contextRef="#ctx0" brushRef="#br0" timeOffset="815.1166">13369 11245 773 0,'3'3'163'0,"-3"-2"67"15,2 1-227-15,1-1-4 16,5 13 4-16,2 6 20 15,38 54 8-15,-23-39 4 16,4 7-3-16,14 13-4 16,-3-1-13-16,12 10-10 15,-3-4-28-15,5-2-167 16,-5-16-80-16,3-10-54 16</inkml:trace>
  <inkml:trace contextRef="#ctx0" brushRef="#br0" timeOffset="990.9389">13810 11334 1038 0,'-43'9'391'0,"-8"9"-13"0,13-1-272 16,-10 17-84-16,1 11-40 16,-4 22-72-16,-1-2 17 15,0 8-124-15,13 0-156 16,15 0-15-16,16-28-133 15</inkml:trace>
  <inkml:trace contextRef="#ctx0" brushRef="#br0" timeOffset="1573.5782">14717 10916 886 0,'-14'22'244'15,"-3"27"46"-15,-17 1-212 16,-4 13-91-16,-13 14 10 16,8-3 7-16,8-11 9 15,10-23 2-15,19-13 5 0,18-25 6 16,21-14-1-16,13-5 0 16,14-2-11-16,-1 4-13 15,-2 15-12-15,-15 11-4 16,-16 19 0-16,-17 12 4 15,-13 16 6-15,-1 1 10 16,0 0 4-16,1-17 16 16,22-11 22-16,16-36 3 0,18-23 3 15,11-10 0-15,16-16-15 16,-10 2-22-16,-5 0 0 16,-18 15-3-16,-12 5-4 15,-28 15-7-15,-20 14-4 16,-21 14 4-16,-19 25 7 15,-3 9 6-15,-12 23 6 16,14-7 8-16,14 0-9 16,22-16-10-16,31-11 9 15,27-21 10-15,25-11-58 16,22-10-52-16,22-2-323 16,-4-4 25-16</inkml:trace>
  <inkml:trace contextRef="#ctx0" brushRef="#br0" timeOffset="1759.5648">15828 11449 1481 0,'-8'41'359'15,"-1"-4"72"-15,4 3-446 16,-3 15-115-16,8-2-107 15,-4-13-158-15,5-27-36 16,-1-29-100-16</inkml:trace>
  <inkml:trace contextRef="#ctx0" brushRef="#br0" timeOffset="1872.095">15883 11076 770 0,'-3'-22'362'15,"-5"12"-31"-15,2 5-218 16,1 5-242-16,5 6-206 15,0-6-33-15</inkml:trace>
  <inkml:trace contextRef="#ctx0" brushRef="#br0" timeOffset="2291.991">16356 11418 1470 0,'-41'28'311'0,"-9"-16"135"0,3 14-432 15,4 13-26-15,15-12-5 16,10-4-13-16,10-7 3 16,11-10 1-16,5-17 7 15,13-9 4-15,5-1 16 16,0-2-5-16,1 4-5 15,-3 12-3-15,-5 19-9 0,-6 17 6 16,-5 19 6-16,0 28 8 16,-4 20 14-16,-13 34 23 15,-3-6 1-15,-19 8 6 16,-7-23 1-16,-25-16-2 16,-6-46-13-16,-20-18-3 15,7-26-6-15,-25-19 0 16,16-14-54-16,0-16-41 15,24-4-28-15,10-21-27 16,40 0-20-16,26-2-4 16,28 7-7-16,20-3-202 15,15 23 33-15</inkml:trace>
  <inkml:trace contextRef="#ctx0" brushRef="#br0" timeOffset="2641.4937">17004 10962 752 0,'0'25'523'0,"-13"-7"-115"16,-14 25-36-16,-6 11-376 0,-10 18 1 15,4-1 8-15,2-5 2 16,19-22-1-16,13-16 0 16,22-28-27-16,35-20-19 15,16-12-6-15,23-4-5 16,-5 7 0-16,-9 14 17 16,-28 18 10-16,-15 17 16 15,-22 14 15-15,-9 18-3 16,-6 3 10-16,-6 13-37 15,-4-13-58-15,-1-10-57 16,7-29-232-16,4-43 15 16</inkml:trace>
  <inkml:trace contextRef="#ctx0" brushRef="#br0" timeOffset="2980.4808">17894 10750 926 0,'3'39'210'0,"-3"5"82"16,-9 8-267-16,0 21-13 16,-2 10 1-16,-8 29 3 15,-10-8 1-15,-1 7 0 16,-1-7-5-16,2-12-6 16,2-26-12-16,3-11-13 15,1-21-288-15,-3-17-4 16,1-14-103-16</inkml:trace>
  <inkml:trace contextRef="#ctx0" brushRef="#br0" timeOffset="3206.996">17471 11236 1194 0,'5'-4'326'15,"9"-3"70"-15,11 5-340 16,14-1-30-16,9-1-16 16,20-6-15-16,-4 1 13 15,4-6-5-15,-11 4-6 16,-10-1-65-16,-8 4-62 16,2 5-274-16,-1 5 13 15</inkml:trace>
  <inkml:trace contextRef="#ctx0" brushRef="#br0" timeOffset="3519.9994">18476 10795 1350 0,'94'118'287'0,"-97"-98"77"15,-2-3-504-15,1 1-168 16,-4 4-117-16,-1-4-99 16</inkml:trace>
  <inkml:trace contextRef="#ctx0" brushRef="#br0" timeOffset="5638.2293">18352 11360 1180 0,'17'149'588'16,"-26"-157"-136"-16,-8 17-282 15,9-1-534-15,3 1-183 16,10-13-75-16</inkml:trace>
  <inkml:trace contextRef="#ctx0" brushRef="#br0" timeOffset="6150.538">20134 10601 216 0,'11'-4'548'0,"-19"4"-260"16,4 0-131-16,4 0 137 15,-8 3-318-15,-47 40 31 16,-88 58 34-16,18-21 9 15,-8 11 19-15,-9 27 13 16,22 3-14-16,13 4-8 16,47-18-8-16,31-13-13 15,32-41-13-15,40-22 4 16,21-19 5-16,41-27 5 16,5-11-7-16,12-17-4 15,-19-5-6-15,-17-4-13 16,-49 8-19-16,-45-2-13 0,-44 16-6 15,-45 10-5-15,-12 17-5 16,-11 22-114-16,20 13-259 16,8-10 41-16</inkml:trace>
  <inkml:trace contextRef="#ctx0" brushRef="#br0" timeOffset="6655.2344">20613 10916 419 0,'-26'-1'335'16,"16"-2"-55"-16,-1-2 0 16,6 2-161-16,7-6-14 15,12-2-9-15,19-4-3 16,13-7-14-16,24-4-35 16,8 8 4-16,6 5-7 15,-19 4-21-15,-13 14-11 16,-27 9-22-16,-25 9-12 0,-25 4 24 15,-27 21 10-15,-5 2 9 16,-15 4 7-16,7-8 8 16,10-4-14-16,24-27 4 15,16-3-12-15,30-6 3 16,16-1 5-16,12 3-6 16,9 10-7-16,4 4 10 0,-6 15 4 15,-19 9-9-15,-26 18-7 16,-28-1 8-16,-28 14-7 15,-23-13-21-15,-24-5-54 16,7-24-54-16,2-7-318 16,15-33 26-16</inkml:trace>
  <inkml:trace contextRef="#ctx0" brushRef="#br0" timeOffset="7049.602">21824 11067 1065 0,'-3'-2'338'0,"-6"2"55"15,-43 17-267-15,-82 54-65 16,63-7 9-16,22-6-4 16,11 5-5-16,33-12 1 15,28-6-11-15,36-18-17 16,50-11 3-16,23-16 5 16,26-25-9-16,-7-10-13 0,-4-14 1 15,-38-1-4-15,-34-3-3 16,-41 11-16-16,-55 1-6 15,-32 9-3-15,-59 4-1 16,-17 10-3-16,-34 8-43 16,31 13-56-16,3 5-372 15,48 6-8-15,16-17-182 16</inkml:trace>
  <inkml:trace contextRef="#ctx0" brushRef="#br0" timeOffset="8297.8897">11410 13285 706 0,'0'-9'338'0,"0"-2"-12"15,-3 5-169-15,3 5-77 16,0 1-62-16,0 0-29 16,0 0-9-16,-3 0 1 15,2 1 4-15,-9 45 8 16,-19 63 21-16,11-33 1 15,1-7-6-15,6-8 2 16,14-32-2-16,14-10 10 16,9-18 6-16,17-13 11 0,5 0-6 15,7 2 0-15,-4 0-19 16,-3 10-17-16,-9 14-8 16,-2 13 4-16,-11 4 3 15,-4 6 11-15,-1-10 13 16,18-17 22-16,4-23 3 15,23-28 3-15,5-18-4 16,7-20-4-16,-17 3-32 0,-7 1-96 16,-23 18-94-16,-14 8-209 15,-17 18-50-15</inkml:trace>
  <inkml:trace contextRef="#ctx0" brushRef="#br0" timeOffset="8642.8757">12481 12977 1070 0,'12'-17'311'16,"-4"28"50"-16,1-13-288 16,4 7-116-16,1 12-16 15,2 9 8-15,-8 17 13 16,-3 12 19-16,-8 23 23 15,-4 7 15-15,-12 14 8 0,0-8-7 16,-1-5 1-16,3-31-5 16,6-15 3-16,11-29 0 15,22-19 7-15,18-5-2 16,20-17 2-16,12-7-2 16,6 10-3-16,-10 7-9 15,-13 11-5-15,-19 13-3 16,-15 16-2-16,-13 12 0 15,-7 16-62-15,-5-2-60 16,-5 14-258-16,-7-14 2 16</inkml:trace>
  <inkml:trace contextRef="#ctx0" brushRef="#br0" timeOffset="8970.9671">13389 13689 1344 0,'14'-11'271'16,"8"1"132"-16,7-12-429 15,1 1-24-15,0-7-21 16,-13 0 0-16,-13-7 4 15,-8 12 27-15,-18 3 17 0,-10 15 16 16,-17 18 4-16,-7 21 3 16,-13 12 13-16,5 9 7 15,1 12 13-15,20-4-9 16,17-1-11-16,33-12-21 16,25-11-29-16,22-24-33 15,25-21-285-15,2-12 69 16</inkml:trace>
  <inkml:trace contextRef="#ctx0" brushRef="#br0" timeOffset="9196.1251">13973 13623 406 0,'2'9'716'0,"-2"-7"-278"16,0 13-245-16,12-16 247 15,9 1-435-15,27-8 6 16,15-3 6-16,28-9 5 15,-1 2-3-15,10 4-4 16,-15 13-9-16,-16 11-7 16,-28 6-5-16,-13 19 2 15,-25 3-2-15,-12 7-81 16,-11-2-82-16,1 4-284 16,7-19-17-16</inkml:trace>
  <inkml:trace contextRef="#ctx0" brushRef="#br0" timeOffset="9396.0426">15399 12998 1648 0,'4'5'242'0,"4"10"-242"16,1 19-489-16,-13 6-261 16</inkml:trace>
  <inkml:trace contextRef="#ctx0" brushRef="#br0" timeOffset="11388.5924">17498 13322 741 0,'-43'54'162'0,"-10"26"69"16,-14 18-219-16,-29 33-3 15,3-6-4-15,2 6 11 16,11-24 14-16,23-14 26 16,39-41 10-16,36-14 18 15,33-26-7-15,32-13-12 16,11-5-29-16,26 0-11 15,-16-11-119-15,2 4-105 16,-34 9-127-16,-18-10-92 16</inkml:trace>
  <inkml:trace contextRef="#ctx0" brushRef="#br0" timeOffset="11643.001">16842 13771 1094 0,'7'-2'752'16,"7"-9"-364"-16,29 2-261 15,20 0-133-15,23-3-132 16,12-2-133-16,24-2 273 15,-7 4-3-15,6 3-388 16,-18 9-1-16,-14 4-130 16</inkml:trace>
  <inkml:trace contextRef="#ctx0" brushRef="#br0" timeOffset="12074.2649">18407 13490 1365 0,'9'-10'241'16,"21"12"159"-16,23-11-395 16,10-2-21-16,26-11 25 15,-2 2-9-15,12-3-91 16,-22 11-112-16,-3 8-201 16,-37 2-53-16</inkml:trace>
  <inkml:trace contextRef="#ctx0" brushRef="#br0" timeOffset="12212.4333">18467 13826 1275 0,'65'-12'402'16,"16"-18"30"-16,-16 7-350 16,38-3-228-16,1 5-311 15,11 1 36-15</inkml:trace>
  <inkml:trace contextRef="#ctx0" brushRef="#br0" timeOffset="12571.9967">20441 12872 694 0,'-33'6'408'0,"-26"25"-8"16,-11 14-183-16,-43 31-208 15,-10 17 59-15,-32 37-15 16,5-6-22-16,4 15 97 16,38-21 70-16,31-9-80 15,60-43-9-15,65-14-1 16,30-21-43-16,53-20-16 15,17-18-22-15,17-20-18 0,-35-15-13 16,-17-7-5-16,-54 0-14 16,-47 1-14-16,-44 18-1 15,-44 7-25-15,-33 10-22 16,-34 18-101-16,5 12-314 16,-3 17 54-16</inkml:trace>
  <inkml:trace contextRef="#ctx0" brushRef="#br0" timeOffset="12853.5051">20322 13930 1363 0,'-43'16'337'0,"4"-9"99"15,13 4-400-15,14-3-41 16,16-14-17-16,21-8 2 16,6-8 4-16,7-1 0 15,-10 2-25-15,4 8-378 0,-18 12 105 16</inkml:trace>
  <inkml:trace contextRef="#ctx0" brushRef="#br0" timeOffset="13241.006">20970 13187 1242 0,'-20'63'575'0,"23"-54"-46"15,43-19-288-15,37-1-159 16,34 0-97-16,23-18 7 16,-7 1 5-16,9 4-3 15,-35 5-5-15,-25 10-5 16,-35 18-2-16,-44 28-4 15,-44 17 6-15,-48 38 5 16,-28 11 15-16,-47 37 4 16,-4-10 2-16,1 4 6 15,42-35 3-15,27-6 6 16,69-43 20-16,59-14 6 16,47-21-11-16,51-14-38 0,18-16-43 15,18-6-119 1,-19-7-82-16,2-4-324 0,-41-2 17 15</inkml:trace>
  <inkml:trace contextRef="#ctx0" brushRef="#br0" timeOffset="13554.9505">22555 13310 1503 0,'-66'26'381'0,"-7"6"106"16,14 11-434-16,32 8-39 16,40-14-5-16,52 1 20 15,29-15 10-15,30 3 11 16,-7-6 1-16,-10 9-12 16,-34-2-20-16,-29 12-7 15,-41 4-5-15,-46 13-6 16,-34-6-6-16,-48 7-96 15,-20-15-39-15,-13-18-41 16,36-19-52-16,16-22-128 16,54-20-9-16,26-20-2 15,28 0 23-15,22-12 45 16,10 6 85-16</inkml:trace>
  <inkml:trace contextRef="#ctx0" brushRef="#br0" timeOffset="13674.174">22451 13397 40 0,'91'-67'698'0,"-18"13"-256"16,17 10 22-16,-17 13 35 15,13 5-297-15,-6 7-100 16,28 2-43-16,-15 5-70 16,12 0-107-16,-7 0-92 15,1 5-300-15,-27 3-15 16</inkml:trace>
  <inkml:trace contextRef="#ctx0" brushRef="#br0" timeOffset="14048.9726">23803 13465 2056 0,'-5'28'396'0,"35"-11"211"0,17-7-617 16,27-1 3-16,9 2 6 16,1 6-3-16,-28 5-2 15,-25 11 0-15,-44 1 0 16,-57 18 1-16,-41-4 5 15,-27 3-3-15,-14-13-21 16,-8-13-74-16,38-18-54 16,21-14-133-16,36-7-105 15,27-8-188-15,37 2-28 16</inkml:trace>
  <inkml:trace contextRef="#ctx0" brushRef="#br0" timeOffset="14333.7002">24384 13681 1466 0,'89'-15'404'0,"22"-9"83"16,-13 11-426-16,6-1-66 16,-22 5-23-16,-27-3-16 15,-43-5 17-15,-33-1 20 16,-37-2 6-16,-35 7 5 15,-17 10 3-15,-18 23 3 16,7 6 6-16,1 19 11 16,35-2 0-16,27 5-3 15,33-7-4-15,50-1-28 16,37-12-45-16,24-10-135 0,12-7-134 16,22-8-169-16,-20-6-103 15</inkml:trace>
  <inkml:trace contextRef="#ctx0" brushRef="#br0" timeOffset="14546.0539">25413 13597 1768 0,'-74'35'475'15,"-12"1"114"-15,-4 7-467 16,25 9-115-16,15 5-6 15,28-17 4-15,19 1-11 16,23-16-17-16,40-10-16 16,21-10-114-16,27-7-440 15,4-7 105-15</inkml:trace>
  <inkml:trace contextRef="#ctx0" brushRef="#br0" timeOffset="14782.8751">25727 14055 861 0,'3'29'966'16,"-6"3"-572"-16,15-20-904 16,-38-4 510-16,-8-22-1044 0</inkml:trace>
  <inkml:trace contextRef="#ctx0" brushRef="#br0" timeOffset="15282.5335">24066 13210 638 0,'115'51'259'0,"-124"-50"-1"16,-13 5-144-16,-8 5-80 16,-9 0-8-16,-15 4 26 15,5 5 13-15,-11 5 28 16,7 1 18-16,5 9-31 15,17-4-27-15,13-2-18 16,15-4-53-16,12-5-165 16,8-10-180-16,12-17-1 15</inkml:trace>
  <inkml:trace contextRef="#ctx0" brushRef="#br0" timeOffset="24174.4644">20297 13939 584 0,'48'43'248'15,"-48"-47"-3"-15,3 4-131 16,-3 0-84-16,0 0-2 15,-3 0-2-15,1 0 8 16,2 0 2-16,-5 0 1 16,-10 6-15-16,-13 3-1 15,-44 14-7-15,41-18 1 16,10-2 1-16,4-3 13 16,2 0 7-16,4-2 15 15,11-2 2-15,0-4 6 16,5 0-6-16,-5 8-1 15,1-3-31-15,7-1-6 16,26-15-11-16,53-19-9 16,-38 32-10-16,-4 1 13 15,-10 5-2-15,-3 5-4 16,-15 1-4-16,-3 2 2 16,-11 1 6-16,-6 2 15 0,-4 1 8 15,-3 0 15-15,-2 0 3 16,1-4 5-16,4-2-5 15,-1-6 7-15,6-4-7 16,2 2-2-16,0 1-9 16,0-3-6-16,0 1-13 15,5-4-8-15,0 1-5 16,11-8-5-16,-6 8-6 16,-10 4-3-16,3 1 6 0,-3 1 10 15,-3 1 7-15,0 1 10 16,-28 13 13-16,-46 39 9 15,59-56 5-15,5-5-6 16,6-9-3-16,7-4-5 16,6-1-7-16,5 2-8 15,4-1-1-15,2 6 0 16,-3 4-5-16,-5 4-11 16,-6 4-7-16,-3 8 4 15,-3-6 2-15,1 0 4 16,2 0 11-16,-3 2 5 15,-1-1 3-15,1 1 0 16,1-1-2-16,-3-1-11 16,2 0-8-16,2 0-8 15,-2 2-1-15,3-1-3 16,-5 7 9-16,1 9 6 16,-1-5 5-16,0-1 6 0,2-6 5 15,3-4 3-15,-3 1 0 16,3-2 0-16,3 0-5 15,0-2-7-15,11-1-12 16,-9 2-6-16,-2-1-6 16,-3 2 1-16,0 0 6 0,-3 2 6 15,-11 16 8-15,3-3 8 16,-46 44 3-16,48-55 7 16,5-5 9-16,0-4-10 15,4 4-2-15,0-1-3 16,0-1-12-16,0 0-18 15,0 0 4-15,0 0 0 16,-1 1 0-16,1 1 3 16,-3 1 10-16,0 0-57 15,1 0-419-15,2-3 120 16</inkml:trace>
</inkml:ink>
</file>

<file path=ppt/ink/ink13.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22:50.366"/>
    </inkml:context>
    <inkml:brush xml:id="br0">
      <inkml:brushProperty name="width" value="0.05292" units="cm"/>
      <inkml:brushProperty name="height" value="0.05292" units="cm"/>
      <inkml:brushProperty name="color" value="#FF0000"/>
    </inkml:brush>
  </inkml:definitions>
  <inkml:trace contextRef="#ctx0" brushRef="#br0">16943 11506 829 0,'52'43'215'0,"-52"-26"37"0,-3 16-212 16,3 21-89-16,-6 28 7 15,-11 25 31-15,-12 40 12 16,-10-1 10-16,-8 36 3 16,-4-9 1-16,-6 7-50 15,10-44-62-15,17-14-159 16,21-47-18-16</inkml:trace>
  <inkml:trace contextRef="#ctx0" brushRef="#br0" timeOffset="409.27">17299 11768 818 0,'-24'20'394'15,"-7"8"-59"-15,10-7-197 16,-6 6-94-16,12-6-97 16,10-9 85-16,22-19 3 0,43-19 18 15,22-13 8-15,45-10 17 16,8 1-28-16,11 13-6 16,-30 23-24-16,-27 32-39 15,-54 30-12-15,-36 58 0 16,-44 19 9-16,-58 58 13 15,-28 7 33-15,-27 29 1 16,3-36 0-16,-3-8 7 16,52-59 5-16,31-33 1 15,41-52 1-15,64-29 2 16,52-31 7-16,59-22-13 16,30-4-41-16,27-7-40 15,-18 17-404-15,-16-5 61 16</inkml:trace>
  <inkml:trace contextRef="#ctx0" brushRef="#br0" timeOffset="927.2496">18651 12726 529 0,'19'4'256'16,"-7"-8"-18"-16,-4 0-72 15,7 7-126-15,-4 2-2 16,-2 5 14-16,-12 4 20 16,-3 1-6-16,-16 10 1 15,-2-2 1-15,-11-8-23 16,13-7-17-16,10-9-9 15,12-13 2-15,14-5 17 16,12-2 10-16,1 4 6 0,-11 6-11 16,-4 8-8-16,0 11-12 15,-16 7 6-15,-1 8 6 16,-7 2-2-16,3-1-6 16,-8-11-40-16,17-10-44 15,26-26-78-15,25-3-69 16,22-17-210-16,4-4 15 15</inkml:trace>
  <inkml:trace contextRef="#ctx0" brushRef="#br0" timeOffset="1332.8037">19619 12003 1203 0,'-52'45'320'0,"18"-11"54"15,30-5-362-15,54 3 9 0,36-14-14 16,44-4 16-16,3-1 28 16,13-4 29-16,-32 1-57 15,-19 14-12-15,-47 9-13 16,-36 20-3-16,-50 2 9 16,-44 11 6-16,-30-11 10 15,-51-1-11-15,-4-22-17 16,-1-12-67-16,24-18-36 15,13-13-154-15,47-8-163 0,24-13 17 16,24-5-159-16</inkml:trace>
  <inkml:trace contextRef="#ctx0" brushRef="#br0" timeOffset="1576.5534">19662 11724 1410 0,'47'-29'337'16,"-44"26"108"-16,44-2-381 15,24-3-66-15,43-19 0 16,27-3 19-16,31-8-45 15,-17 4-66-15,-9 1-334 16,-41 6-29-16,-21 6-162 0</inkml:trace>
  <inkml:trace contextRef="#ctx0" brushRef="#br0" timeOffset="2026.2549">21051 11543 534 0,'5'10'0'15,"-4"18"471"-15,-2 7-471 16,-8 8 13-16,-7 6-15 15,-2-4 348-15,-4-10-323 16,6-16 359-16,12-16-318 16,24-19-8-16,28-11-2 15,20-2-14-15,27-2-14 16,-1 13-8-16,-8 14 0 16,-20 20-1-16,-20 19 5 15,-34 22 5-15,-66 44 4 16,-32 2 0-16,-64 35 6 15,-5-1-10-15,-22 0-3 0,48-47-8 16,27-7-5-16,67-44-6 16,32-21 12-16,44-20-2 15,50-5-1-15,24-6 3 16,50 4 1-16,-10 2-27 16,15 5-124-16,-33 5-343 15,-8-17 58-15</inkml:trace>
  <inkml:trace contextRef="#ctx0" brushRef="#br0" timeOffset="2457.2376">22751 11956 1156 0,'1'1'242'0,"-15"-4"106"0,-7 12-328 16,-22 14-28-16,-5 2 16 15,-29 10 11-15,5 2 3 16,-2 0-1-16,22-11-3 16,15-4-5-16,33-12 0 15,25 6 22-15,18-4 21 16,16 3 23-16,0 4-13 16,-3 11-12-16,-25-3-23 15,-31 8-8-15,-28 0-17 16,-37 0 8-16,-18-15-24 0,-13-6-72 15,4-15-84 1,6-5-291-16,27-5 2 0</inkml:trace>
  <inkml:trace contextRef="#ctx0" brushRef="#br0" timeOffset="2786.3009">22940 12306 941 0,'32'0'441'0,"17"-13"-33"15,11 1-209-15,18 0-142 16,11 4-56-16,14-7 1 16,-27-4-2-16,-9-1-2 15,-31 5-3-15,-16-11-14 0,-30 6-2 16,-39 9-1-16,-25 8 0 15,-35 14 6-15,-6 14 21 16,-14 16 18-16,23-1 5 16,15 8 3-16,39-7-6 15,35-3 1-15,34-7-11 16,38 0-6-16,24-11-24 16,36-5-97-16,-7-4-62 0,4-5-252 15,-19-8-31-15</inkml:trace>
  <inkml:trace contextRef="#ctx0" brushRef="#br0" timeOffset="3025.3119">23940 12281 1049 0,'-68'-1'344'16,"-6"7"42"-16,-16 14-254 15,-4 12-113-15,-1 9 24 16,24-2 9-16,14-1 5 16,27-4 5-16,42 0 11 15,36-7-28-15,38-5-11 16,26-8-28-16,37-8-104 0,-6-8-100 16,-7-7-270-16,-27-9-38 15</inkml:trace>
  <inkml:trace contextRef="#ctx0" brushRef="#br0" timeOffset="3370.3036">24395 12427 439 0,'-5'2'403'0,"-3"5"-112"16,-1 4-260-16,-8 4 312 15,5-1-269-15,-2 6 19 16,6 0 19-16,8 2 18 16,19-1-49-16,13-2-21 15,16-7-16-15,21-9-51 16,0-9-37-16,-9-14-1 15,-17-5 2-15,-23-7-4 16,-37 1 32-16,-26-1 15 16,-12 7 1-16,-8 7-88 15,10 9-223-15,-3 7-71 16,17 7-136-16</inkml:trace>
  <inkml:trace contextRef="#ctx0" brushRef="#br0" timeOffset="3674.3807">24839 12516 790 0,'4'8'291'16,"-13"-5"18"-16,-5 11-177 15,-3-4-109-15,0 4-4 16,8-5 0-16,14-9 5 15,13-10 2-15,24-9 19 16,5-4 5-16,9-1 10 16,-4 4 0-16,0 7 2 15,-13 12-21-15,-10 12 0 16,-17 2-6-16,-20 15 5 16,-13 1 4-16,-15 7-47 15,-11-6-55-15,-8 4-111 16,13-8-264-16,2-7-8 15</inkml:trace>
  <inkml:trace contextRef="#ctx0" brushRef="#br0" timeOffset="4049.5219">25576 12556 796 0,'8'-8'318'15,"-17"5"1"-15,-25 6-189 16,-22 14-51-16,-7 9-7 16,-6 13 52-16,12-7 13 0,5 3 6 15,25-9-38 1,25-9-20-16,24-11-47 0,25-18-15 16,13-14-19-16,29-18-5 15,3-10-23-15,5-17-3 16,-23 5 2-16,-5-6 9 15,-31 14 7-15,-21-2 14 16,-9 15-1-16,-8 7-1 16,-12 19-1-16,-14 13 2 15,-8 17 2-15,-18 14 9 16,-8 11 1-16,0 20 1 16,21 4-7-16,27 10-57 15,37-5-52-15,32-1-156 16,10-18-219-16,28-14-20 15</inkml:trace>
  <inkml:trace contextRef="#ctx0" brushRef="#br0" timeOffset="4214.2944">26298 12568 555 0,'-26'5'744'0,"-14"10"-205"16,-15 19-307-16,-2 4 340 15,2 15-448-15,16-3-52 16,13 4-25-16,17-14-22 15,-8 5-4-15,-8-19-19 16,-15-13-103-16,-13-17-485 16,-39-44 113-16</inkml:trace>
</inkml:ink>
</file>

<file path=ppt/ink/ink14.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23:24.347"/>
    </inkml:context>
    <inkml:brush xml:id="br0">
      <inkml:brushProperty name="width" value="0.05292" units="cm"/>
      <inkml:brushProperty name="height" value="0.05292" units="cm"/>
      <inkml:brushProperty name="color" value="#FF0000"/>
    </inkml:brush>
  </inkml:definitions>
  <inkml:trace contextRef="#ctx0" brushRef="#br0">9344 12421 730 0,'8'-6'254'0,"-16"6"26"0,6 4-209 15,2-4-98-15,-3 2-10 16,-3 33-7-16,-11 77-10 16,13-29 34-16,1 42 5 15,6 17 9-15,-2 63 6 16,8 3 23-16,-6 64 28 16,-3-2 12-16,0 64 29 15,-7-35 9-15,-2 54 2 16,-1-41-20-16,1 29-8 15,1-60-29-15,5 1-11 16,3-62-22-16,3-5-35 16,2-54-79-16,15-11-264 15,-6-36 30-15</inkml:trace>
  <inkml:trace contextRef="#ctx0" brushRef="#br0" timeOffset="1023.5257">19355 12194 370 0,'2'-16'204'16,"1"9"-9"-16,-3-6-74 16,0 10-97-16,1 12 1 15,2 5 1-15,2 17 13 0,4 15 23 16,0 32 37-16,7 22 2 16,-2 55 28-16,-7 26-11 15,-7 76 14-15,-10-1-9 16,-14 54 22-16,-2-24-25 15,0 26 9-15,6-57-23 16,13 4-14-16,7-53-38 16,10-2-44-16,4-47-9 0,-2-10-98 15,-2-21-47-15,-7 14-351 16,-11-44 37-16</inkml:trace>
  <inkml:trace contextRef="#ctx0" brushRef="#br0" timeOffset="2895.6669">19392 12254 252 0,'46'-54'300'0,"-46"49"-83"16,3 2-140-16,-3 0 153 15,0 3-195-15,-3-1-6 16,3-1-13-16,-3 2-13 16,1 0-1-16,-1 0-1 15,2 0-1-15,-4 0-1 16,2 0 0-16,2 0-2 15,-2 2-5-15,3-1-8 16,-3-1 2-16,1 3 6 16,2-3 7-16,-3 2 9 15,1-1 10-15,2 1 10 16,-3-1 1-16,2 1 9 16,-4-1 0-16,-3 12 5 15,-1 4-8-15,-3 7-5 16,-14 48-12-16,23-46 5 15,1 4 0-15,2 5 19 0,-3-3 18 16,3 10 18-16,-1-1-19 16,-2 13 2-16,-2-2-16 15,0 11-15-15,1-9-18 16,1 6 24-16,0-8-2 16,3 9 3-16,3-4 12 15,0 9 2-15,-3 3-10 16,-3 8-5-16,7-5-8 15,-1 9-15-15,-6-4-2 0,11 1-1 16,-3-10-2-16,-10 1 6 16,5-9 7-16,-3 6 13 15,-2-6 11-15,-4 15-1 16,4-3-4-16,-7 11-6 16,0-8-10-16,3 13-13 15,4-8-1-15,0 9-2 16,2-9-1-16,3 10 1 15,3-11-3-15,-3 7 8 16,-3-10 5-16,6 3 2 16,-3-16 0-16,0 4 4 15,5-15-2-15,0 11-5 16,-5-7-4-16,0 8-1 16,4-4-4-16,-5 8-2 15,-2-15 1-15,6 13 2 16,-2-7 0-16,2 13 0 15,7-11-1-15,-1 18 0 0,-5-13-2 16,4 12 0-16,-11-14-2 16,-2 15 12-16,4-10 7 15,-2 4 14-15,1-11 3 16,-1 1 4-16,0-19-13 16,-2-2-7-16,4-8-13 15,-8-1-1-15,6-3-3 16,-7 3 2-16,1-2-3 0,-3 3-2 15,0-7-1-15,2-2-17 16,3-8-19-16,2-2-18 16,-3-13-78-16,2-4-125 15,-1-7-255-15,-15-9-56 16,-4-5-170-16</inkml:trace>
  <inkml:trace contextRef="#ctx0" brushRef="#br0" timeOffset="11122.9556">9376 17270 736 0,'43'43'267'0,"-46"-40"-3"15,-2 8-190-15,1 10-73 16,-4 7-32-16,2 13 8 16,3 4 13-16,0 10 4 0,6-4 5 15,-3 4 3-15,12-9 2 16,2 2 2-16,23-12 2 15,11 1 7-15,21-9 3 16,17 0 4-16,12-10 3 16,11-7-1-16,-3-8-6 15,26-6-2-15,-10-10-6 16,24-2-3-16,-17 1-3 0,15 0 0 16,-19 2-1-16,14 6 1 15,-16 3-1-15,19 1 1 16,-18 6 0-16,13 3 17 15,-13-1 8-15,15 0 14 16,-13-1 6-16,18-10 10 16,-7-7-15-16,36-6-6 15,-11-1-15-15,22-2-6 16,-10 4-11-16,18 3-2 16,-39-1-1-16,12 2 0 15,-24 0 1-15,22 0 1 16,-17 4 1-16,29-2 6 15,-15-9 0-15,32-1 0 16,-31-8 0-16,30-7 1 16,-35 1-7-16,32 6 12 15,-30 6 2-15,31 1 10 16,-34 7 3-16,20 4 14 0,-29 1-4 16,22-1 15-16,-33 5-7 15,17 1-1-15,-12 4-14 16,26-2-7-16,-20-4-16 15,26-2-6-15,-18 0-3 16,10-3 1-16,-32 7-2 16,5 5 0-16,-25 6 4 15,12 8 0-15,-28 4 1 0,24-1 1 16,-14 0 0-16,10-4-2 16,-8-7 0-16,16-3 2 15,-25-2 0-15,-9 7 0 16,-13 3 1-16,-12-1-2 15,-15 3-6-15,0-3-3 16,-7-5-1-16,3-8 5 16,-8-5 3-16,0-4 3 15,-7-3 7-15,0-5 3 16,-6 0-7-16,1-9-4 16,-9-4-4-16,-1-4-22 15,-6 1-6-15,-7-3-3 16,-3 7 4-16,-8-2 4 15,0 8 15-15,-4-5 3 16,-2 1-76-16,-7 5-113 16,-1 5-86-16,-8 9-205 15,-1 21-71-15</inkml:trace>
  <inkml:trace contextRef="#ctx0" brushRef="#br0" timeOffset="12905.6367">13497 18038 671 0,'49'0'192'0,"-46"-4"46"16,0 0-190-16,2 1-19 15,-5 3-18-15,0 0-8 16,0 0-2-16,0 1 1 16,-5 39 1-16,-19 63 2 15,2-40 6-15,-7 2-2 16,6-9 3-16,3-8 31 15,14-17 27-15,16-19 49 16,15-12 13-16,26-15 12 16,9-15-29-16,30-10-30 15,-4-1-59-15,10-4-91 16,-20 10-100-16,-11 9-235 16,-27 3-25-16</inkml:trace>
  <inkml:trace contextRef="#ctx0" brushRef="#br0" timeOffset="13206.1032">13990 18088 477 0,'0'-1'0'0,"2"-1"480"16,1 1-431-16,-3-1 272 16,1 2-332-16,2 0 336 15,-3 2-327-15,-12 37 7 16,-39 61 21-16,-1-31-8 16,1 4-5-16,2 9-24 15,15-9-18-15,8-1-75 16,22-15-61-16,13-5-173 15,12-25-18-15</inkml:trace>
  <inkml:trace contextRef="#ctx0" brushRef="#br0" timeOffset="13584.1932">14563 18102 917 0,'-1'0'293'0,"-7"3"24"16,0 5-259-16,-3 10-77 15,-1 10-20-15,-8 16 23 16,-1 4 18-16,2 15 48 15,5-6 21-15,4-4 38 16,5-16 0-16,25-9 7 16,11-23-3-16,21-30-12 15,8-13-36-15,20-24-12 16,-16-7-15-16,-11-5-24 16,-27 18-13-16,-19 5-8 15,-28 20-6-15,-22 13-39 16,-8 13-35-16,-6 8-155 15,7 8-220-15,11-6-12 16</inkml:trace>
  <inkml:trace contextRef="#ctx0" brushRef="#br0" timeOffset="22350.5681">9316 12433 103 0,'0'2'50'0,"0"-1"-9"16,0 1-20-16,0-1 17 15,0 1 22-15,0-1 9 16,0 1 17-16,2-1 9 16,-2-1-11-16,3 0-29 15,-3 0-15-15,1-1-4 16,10-5-9-16,37-8 0 16,61-77 8-16,-17 25 6 15,12-7 0-15,29-21-3 16,-14 0-16-16,32-18-4 15,-10 2-7-15,22-12-6 0,-17 16-1 16,45-18-1-16,-21 12-2 16,28-12 1-16,-6 7 0 15,42-30 0-15,-28 13 0 16,37-27 0-16,-33 7-1 16,39-7 0-16,-43 29 0 15,14-3 0-15,-41 35 0 16,6 8 0-16,-52 12 0 0,10-3-12 15,-24 13-21-15,16-9-182 16,-8 1 45-16</inkml:trace>
  <inkml:trace contextRef="#ctx0" brushRef="#br0" timeOffset="23159.8228">13649 9672 655 0,'-2'-3'145'15,"2"0"55"-15,0 2-192 16,0 1-8-16,0 0 1 16,0 0 16-16,-3-2 0 15,3 1-1-15,0-1-6 16,3-1-6-16,5-14-7 16,35-17 4-16,48-41 2 0,-36 43 4 15,-3 3 4-15,8 6-4 16,-21 0 0-16,-1-2 4 15,-10 7 2-15,-4 2 1 16,-15 0 0-16,4 2-1 16,-1 4-6-16,5-5-4 15,1-3-5-15,7-2-75 16,6 0-157-16,12-3-3 16,-8 0-124-16</inkml:trace>
  <inkml:trace contextRef="#ctx0" brushRef="#br0" timeOffset="24357.7533">14219 9190 480 0,'0'2'103'0,"0"-1"39"0,3 1-142 15,-3 1-4-15,0-3 1 16,0 2 16-16,2-1 15 15,1 1 15-15,-3-1 4 16,0 1-1-16,0-1-16 16,0 1-14-16,0-1-20 15,0 1-3-15,1-1-3 16,2 1 1-16,-3 3 5 0,12 7 5 16,-5 0 0-16,8 3 7 15,40 44 3-15,-36-41 4 16,-2-1 1-16,-8 2-1 15,8 2-2-15,0 5-4 16,-4-6-2-16,9 6-2 16,3-1 0-16,5 1 0 15,4-2 2-15,9 3 2 16,-3-1 4-16,9 3 4 16,-9-3 0-16,11 3 0 15,-7-1 0-15,10 9-3 16,-6-1-2-16,1 7 1 15,-6-1-2-15,3 5-1 16,-11-8 4-16,12 2 4 16,9-1-2-16,12-4 4 15,4 3 2-15,14 8 0 16,-9-4-3-16,5 4 7 0,-7 5-1 16,5 2 8-16,-19-5 6 15,14 5 8-15,-1-2-12 16,8 0 1-16,-4-4-7 15,23 7-7-15,-10-10-2 16,3-2 13-16,-8-5-2 16,17-3 4-16,-16-12-1 15,10 4 0-15,-11-3-4 16,5 4 3-16,-22-5 0 16,8 6 2-16,-16-4-6 0,10 8-1 15,-13-5-4-15,14 6-3 16,-4 0-4-16,13 5-1 15,-4-3-1-15,19 8-1 16,-20-1-3-16,10 8 6 16,-12-3 3-16,15 8 6 15,-12-2 4-15,15 9 6 16,-1 0 1-16,18 6 2 16,-12-7-6-16,18 7-5 15,-4-14-5-15,22 3-4 16,-8-1-5-16,16 3 2 15,-16-12-1-15,1 7-39 16,-33-3-67-16,-7 16-399 16,-23-7 72-16</inkml:trace>
  <inkml:trace contextRef="#ctx0" brushRef="#br0" timeOffset="38642.6728">14147 9273 667 0,'-2'56'124'0,"-10"-52"64"16,3 2-197-16,4 5-6 0,0-5 5 16,5 3 4-16,0-7 4 15,0-2-2-15,0 0-1 16,0 1 1-16,0 6 3 16,0 16 1-16,2 0 2 15,7 55 1-15,-6-43 0 16,-1 16 4-16,-2 0 2 15,-2 13 2-15,-2 2 4 16,-1 17 6-16,-6-5 2 0,1 18 7 16,-1-1 6-16,-3 18 12 15,-5-5 3-15,3 27 15 16,-6-14 8-16,-4 4 4 16,9-21-7-16,0 2-6 15,2-26-18-15,9 3-15 16,6-19-11-16,0 2-8 15,4-10-2-15,-4-3-1 16,0-7-2-16,-4 5-2 16,-1-8-15-16,-7 9-66 15,3-7-65-15,-8 7-199 16,0-11-18-16</inkml:trace>
  <inkml:trace contextRef="#ctx0" brushRef="#br0" timeOffset="39696.3013">9438 12455 392 0,'-2'0'85'0,"4"-2"39"16,-2 1-116-16,0 1-4 15,0 0 1-15,0 0-1 16,0 0-2-16,0 0 0 15,0 0 1-15,0 0-1 0,0 0 8 16,3 0 4-16,-3 0 4 16,6 0 2-16,21 3 4 15,53 6-8-15,-34-6 1 16,1-1 11-16,5-4 24 16,-2-1 8-16,7-2 22 15,-9-2 3-15,7 2-12 16,-4 2-23-16,6 0-12 15,-16 3-25-15,16 1-4 16,-2 2-4-16,15-1 0 16,-3 1 0-16,19-4 0 15,-7-3 15-15,5 1 7 16,-15 0 3-16,8-3 9 16,-8 2 3-16,26 1-9 15,-5 1-8-15,14-4-2 16,2 0-8-16,15-2-2 15,-31 2-3-15,0-5-1 16,-11 0 0-16,14 5 0 0,-19 0 1 16,24-5 3-16,-1 2 1 15,8 8 0-15,-19-4 0 16,29-6 2-16,-11 8 0 16,24 2 2-16,-13-4 2 15,19 0 4-15,-27 1 2 0,13-2 8 16,-17-4 1-16,8-2 0 15,-8 5-5-15,4-1-4 16,-12 5-13-16,1 4-3 16,-12-1-4-16,11 3 1 15,-10 0-4-15,-2 2 2 16,-15 0-1-16,-9 2-1 16,-20-1 0-16,-8-4-3 15,-10-2-22-15,-4-2-108 16,-8-2-264-16,-18-11 32 15</inkml:trace>
  <inkml:trace contextRef="#ctx0" brushRef="#br0" timeOffset="40918.3612">14107 9474 256 0,'44'-49'101'0,"-45"48"-7"16,1 7-59-16,0-3-35 16,-3-3-6-16,1 0 13 15,2 0 7-15,-3 0 1 16,2 2-3-16,1-1 0 15,-4 1-6-15,3 8 13 16,-5 6 7-16,4 2 13 16,-10 48 9-16,10-37-1 15,2-3-12-15,-3 10 6 16,3-4 3-16,-4 6-17 16,4-2-4-16,0 5 12 0,1-4-10 15,2 4-11-15,5 1 4 16,-6 2 6-16,1-1-14 15,-2 5-2-15,-1-3-2 16,-1 4 10-16,-4-2 8 16,2 9 11-16,-2-6 3 15,-2 9 5-15,2-6-5 16,4 4-10-16,-4-6-11 16,6 9 0-16,4-5-4 0,-2 8 0 15,2-11 3-15,-5 6 6 16,0-7 0-16,-3 4 4 15,-3-9-4-15,1 14 4 16,-1-7-6-16,1 2 1 16,4-6-4-16,5 11 1 15,1-5-3-15,3 11 0 16,1-6 6-16,3 21 8 16,-6-5 0-16,-3 10 6 15,-6-7 1-15,-6 17-4 16,-8-18-8-16,-1 9 1 15,-4-16-3-15,-4-3 8 16,4-16 1-16,1-1 9 16,-1-15-3-16,1 6 0 15,4-5-10-15,0 3-5 16,5-10-10-16,4-1-34 16,7-7-50-16,2-4-337 0,7-8 63 15</inkml:trace>
  <inkml:trace contextRef="#ctx0" brushRef="#br0" timeOffset="41433.8224">14614 10652 911 0,'3'2'147'15,"-3"-1"88"-15,4 5-285 16,3 11-20-16,-4 3 42 16,-11 57 27-16,-20-46 25 15,-9 5 38-15,2 3 23 0,-3 1-21 16,7-8-15-16,5 6-14 16,14-7-43-16,2-5-119 15,0-9-170-15,3-3-3 16</inkml:trace>
  <inkml:trace contextRef="#ctx0" brushRef="#br0" timeOffset="41776.6692">14738 10885 1052 0,'26'62'203'0,"-47"-44"107"0,2-4-315 16,7 5-7-16,4-9-13 15,13-4 9-15,12-2 3 16,9-3 5-16,3-1 7 16,10 0 18-16,-6 2-8 15,-2 5-4-15,-11 6-4 16,-6 3 17-16,-19 6 17 15,-15 10 27-15,-7-4 5 16,-16 1 5-16,-6-1-15 16,-4-8-27-16,9-13-43 0,-2-7-74 15,7-9-65-15,18-9-82 16,12-5-136-16,18-13-22 16</inkml:trace>
  <inkml:trace contextRef="#ctx0" brushRef="#br0" timeOffset="42078.2035">14844 10824 1168 0,'9'-1'321'0,"1"-1"43"16,-3 5-325-16,10 6-52 15,0-4-8-15,9-2-8 16,7 3 60-16,8-6 18 15,2-6 6-15,8-2 14 16,-4 7 4-16,1-8-16 16,-10 5-4-16,-8 4 16 0,-12 2-9 15,-10-4 1-15,-4 2-8 16,1-4-16-16,-5 2-24 16,0 2-8-16,0 0-54 15,0 0-45-15,0 0-409 16</inkml:trace>
  <inkml:trace contextRef="#ctx0" brushRef="#br0" timeOffset="47208.1845">19185 16507 49 0,'67'4'410'0,"-67"-5"-202"15,0-1-31-15,-3-1 31 16,3 3-219-16,-3 0 5 0,2 0 3 16,-3 0 1-16,3 0 8 15,-14 3 11-15,-4 5 11 16,5 0 26-16,-50 41 22 15,53-29-3-15,0 6 0 16,4-2-2-16,-1 16-19 16,6-1-10-16,-2 14 18 15,1 4 3-15,-2 11 14 16,2 2 3-16,-6 18 2 16,-5-7-20-16,-3 8-4 15,-4-7-17-15,-6-10-7 16,6-25-17-16,4-16-97 15,2-20-338-15,5-33 72 16</inkml:trace>
  <inkml:trace contextRef="#ctx0" brushRef="#br0" timeOffset="51552.9569">10750 12885 22 0,'35'-19'0'0</inkml:trace>
  <inkml:trace contextRef="#ctx0" brushRef="#br0" timeOffset="52241.2548">11286 12746 277 0,'-3'8'72'0,"-2"-5"42"16,2 0-69-16,-8 5 3 15,1 0 2-15,-1-5 3 16,3 0-18-16,0 0 5 16,4-2 1-16,2 1 19 15,-1-1 0-15,-1 1 17 16,4-1-1-16,0 1 4 15,0-2-18-15,18 2 0 16,21-6-20-16,45-2-15 16,-56 11-19-16,-1 7-4 0,-17 11-3 15,-9 16 3-15,-12 8 2 16,-18 27 1-16,-6 6 0 16,-11 7-2-16,7-10 2 15,4-9 10-15,13-25 3 16,15-14 3-16,11-14-2 15,21-9 1-15,10-7-8 16,22-10-1-16,6-9-48 0,6-3-260 16,-9-2 69-16</inkml:trace>
  <inkml:trace contextRef="#ctx0" brushRef="#br0" timeOffset="52615.7539">12091 12842 942 0,'-2'12'194'0,"-14"5"92"15,2 7-275-15,-8 16-17 0,1 9 10 16,-7 5 16-16,7 1 7 16,5-7 12-16,10-17 10 15,17-11 24-15,16-17-3 16,27-23 5-16,-2-9-5 16,8-16-6-16,-4-10-25 15,-4 3-2-15,-35 7-15 16,-17 4-6-16,-16 18-7 15,-27 7 1-15,-6 6-8 16,2 3-28-16,8 7-44 0,15-6-338 16,19-11 64-16</inkml:trace>
  <inkml:trace contextRef="#ctx0" brushRef="#br0" timeOffset="59765.7078">20967 8965 808 0,'-35'-16'303'0,"-9"4"1"15,3 20-211-15,-16 10-53 16,2 11-56-16,-19 10 26 16,2 4-2-16,0-10 14 15,19-3 11-15,15-12 18 16,36-10 14-16,33-2 9 16,15-2-13-16,16 7-11 15,2 8-16-15,-8 11-12 16,-27 9-12-16,-32 16 6 15,-28 0-2-15,-46 14 0 16,-18-15-9-16,-20-8-24 16,12-17-25-16,9-16-59 15,37-24-79-15,23-6-219 16,27-12 18-16</inkml:trace>
  <inkml:trace contextRef="#ctx0" brushRef="#br0" timeOffset="60050.394">21583 8503 1008 0,'-11'18'233'0,"-3"10"88"15,-7 11-283-15,-25 20-38 16,-11 7 8-16,-21 26 20 16,-7 5 4-16,-10 19 6 15,18 1-1-15,12-3-27 16,27-27-51-16,24-12-108 16,23-33-51-16,25-17-159 15,2-13-39-15</inkml:trace>
  <inkml:trace contextRef="#ctx0" brushRef="#br0" timeOffset="60294.4545">21520 9283 729 0,'-12'12'312'0,"-11"6"-6"16,-11 1-175-16,-5 14-81 15,13-3-43-15,14-1 14 0,24-11 15 16,28-4 16-16,19-17 7 15,27-8 9-15,4-13-17 16,9-9-14-16,-23-3-19 16,-6 2-9-16,-40 5-14 15,-30 2-10-15,-35 14-14 16,-40 16-12-16,-7 6-98 16,-13 6-180-16,9 11-43 0,5 4-134 15</inkml:trace>
  <inkml:trace contextRef="#ctx0" brushRef="#br0" timeOffset="60558.8307">22216 9120 818 0,'17'17'296'16,"-5"3"18"-16,0 23-174 16,5 9-135-16,-3 15 2 15,-5-1-3-15,-10 14 7 16,-10-3 7-16,-7 24-6 0,-18 8-2 16,-19 30-14-16,-8 3-52 15,-18 20-279-15,5-30 64 16</inkml:trace>
  <inkml:trace contextRef="#ctx0" brushRef="#br0" timeOffset="60843.9089">22417 9204 1063 0,'20'-21'246'0,"6"4"93"16,8 15-300-16,9 11-17 16,-4 10 7-16,0 5 13 15,-3 3-3-15,-7 6-8 16,-20 0-11-16,-23 8-10 16,-24-6-15-16,-43 11-6 15,-15-9 3-15,-11-1-14 16,4-9-7-16,0-4-5 15,34-12-136-15,18 4-197 16,17-2 25-16</inkml:trace>
  <inkml:trace contextRef="#ctx0" brushRef="#br0" timeOffset="61192.6178">22918 9459 459 0,'9'0'370'0,"-9"2"-293"16,2-4 110-16,-2 2 42 15,0 0-247-15,3 0 145 0,0 0 141 16,34-3-177-16,72-31-178 16,-40-3 111-16,8-12-10 15,-16 0-7-15,-10 3-10 16,-34 12-9-16,-32 14-2 15,-28 17 2-15,-39 29 2 16,-1 13 19-16,-29 22 23 16,9 5 8-16,9 6 4 15,38-18-1-15,22 0 1 16,43-17-11-16,37-5 1 16,20-17-8-16,25-1-41 15,1-12-41-15,8-10-139 16,-17-1-215-16,-2 0-4 15</inkml:trace>
  <inkml:trace contextRef="#ctx0" brushRef="#br0" timeOffset="61614.811">24309 8688 1408 0,'6'17'348'15,"-2"2"36"-15,12 47-415 16,-15-51-191-16,2 10-266 16,2-15 68-16,-1 4-99 15</inkml:trace>
  <inkml:trace contextRef="#ctx0" brushRef="#br0" timeOffset="61804.205">24156 9181 1188 0,'11'11'444'0,"-5"0"-28"16,-7-4-328-16,5 9-248 16,6-6-281-16,3-3-34 15,-5-17-159-15</inkml:trace>
  <inkml:trace contextRef="#ctx0" brushRef="#br0" timeOffset="62716.8153">26086 7888 614 0,'-64'30'228'16,"48"-18"12"-16,2 2-143 15,1-1-69-15,0 17 21 16,1-6 6-16,-2 5 7 0,2 7 18 16,-7 11-20-16,7-2-17 15,-5 15 0-15,0-4-7 16,1 0-6-16,8-15-11 16,6-13 2-16,4-25-19 15,13-23-58-15,-6-15 3 16,21-19-13-16,-3-4-6 15,10-16 14-15,2 5 62 0,5-3 4 16,-7 10 23-16,-5 5 0 16,-4 21-3-16,-7 8 8 15,-11 13-8-15,-1 8-13 16,-9 7-2-16,0 0-3 16,-3 0-10-16,1 2 5 15,2 1 4-15,0 37 6 16,0 49 5-16,5-38 1 15,-2-4-3-15,8 10 5 16,4-6-5-16,2 4 3 16,4-4-5-16,-7-2-2 15,-5-11-7-15,-13-13 7 16,-15-8-1-16,-19-13 2 16,-17-7-2-16,-19-5-2 15,-3 2-11-15,-3-7-19 16,19 2-21-16,2 3-86 15,23 0-84-15,6 7-158 0,13 4-45 16</inkml:trace>
  <inkml:trace contextRef="#ctx0" brushRef="#br0" timeOffset="63284.8683">26876 7761 626 0,'-3'1'327'0,"1"1"-45"0,2 0-81 16,0-1-208-16,0 10 11 15,10 4 22-15,-3 11 11 16,67 46 3-16,-43-36-3 16,2-1-10-16,3 2-8 15,-4-5-19-15,-6-4-69 16,-7-14-66-16,-7-5-191 16,0-5-23-16</inkml:trace>
  <inkml:trace contextRef="#ctx0" brushRef="#br0" timeOffset="63514.6124">27323 7792 269 0,'5'-17'264'0,"-2"6"-78"16,-3 13-151-16,0 4 191 15,-3-6-172-15,1 1 15 0,-15 25 8 16,-55 68-2-16,20-42-4 15,-17 11 16-15,-7-3-9 16,-11 11-1-16,15-13-8 16,4 5-28-16,23-14-59 15,4-6-124-15,13-14-199 16,4-9-7-16</inkml:trace>
  <inkml:trace contextRef="#ctx0" brushRef="#br0" timeOffset="63839.4564">25452 8645 655 0,'-5'2'219'0,"5"-10"23"15,12 5-164-15,41-3-38 16,19-8-8-16,18-3 27 16,18-1 5-16,41 1 6 15,-3 3-15-15,31 5-7 16,9 3-23-16,35 7-7 16,-28-1-12-16,6 5-2 0,-32-1-2 15,-1 6-2-15,-45-7-8 16,1 8-43-16,-33 1-52 15,-15 0-220-15,-27-1 10 16</inkml:trace>
  <inkml:trace contextRef="#ctx0" brushRef="#br0" timeOffset="64648.328">25816 8943 670 0,'0'2'334'0,"1"-1"-32"15,4 7-128-15,7 15-143 16,10 52-29-16,-28-39 6 16,-11 0 5-16,-5 7 11 15,-10 10 4-15,-13 8 5 16,-7-4-3-16,-3-7-3 15,9-14-12-15,10-12-3 16,15-18-10-16,12-21-12 16,10-14-6-16,19-20-3 15,12-14-2-15,18-11 4 16,-3 8 12-16,2 5 6 16,-7 16 3-16,-8 1 2 15,-13 14-3-15,5 4-3 16,-7 11-3-16,5 6-3 15,2 9-2-15,-1 9 1 16,-2 8 3-16,3 11 2 16,-9 5 4-16,-2 12 7 15,-1 1 7-15,9 17 9 0,2-2 2 16,6 11 2-16,-2-9-6 16,5-4-4-16,-16-19-8 15,-3-8-3-15,-13-14 3 16,-16-7 5-16,-20-6 6 15,-23-2-4-15,-2-11-5 16,-14-1-10-16,13-8-20 16,4 8-33-16,17-10-10 15,7 6-53-15,13 3-48 0,-2 12-191 16,7-2 20-16</inkml:trace>
  <inkml:trace contextRef="#ctx0" brushRef="#br0" timeOffset="65028.0337">26503 9061 247 0,'23'13'605'0,"-30"-7"-256"15,3 12-149-15,4 10 151 16,4 7-347-16,10-3 8 15,3 15 12-15,2-4 4 16,13 7-2-16,0-7-5 0,13 2-4 16,-5-8-52-16,3 1-65 15,-17-15-54-15,3 8-51 16,-12-5-174-16,-5-6 30 16</inkml:trace>
  <inkml:trace contextRef="#ctx0" brushRef="#br0" timeOffset="65247.8115">26893 9141 843 0,'-43'6'264'0,"-22"8"42"16,-7 11-219-16,-8 13-31 15,9 5-10-15,-25 12 10 16,16-7-7-16,-12 0-41 16,13-10-59-16,1 2-295 0,29-16 37 15</inkml:trace>
  <inkml:trace contextRef="#ctx0" brushRef="#br0" timeOffset="65893.7134">28087 8458 751 0,'-51'64'273'16,"56"-67"18"-16,5 5-144 15,9-1-145-15,10 3 13 16,6-4-2-16,13-4-12 16,3-2-25-16,1 3-83 15,-11 3-136-15,-2-1-58 16,-21 4-97-16</inkml:trace>
  <inkml:trace contextRef="#ctx0" brushRef="#br0" timeOffset="66181.2943">27781 8843 1191 0,'31'3'235'0,"12"5"130"16,0 1-383-16,13-9-19 16,-9-1-27-16,-4-1-290 15,-10-4-10-15,-2 5-100 16</inkml:trace>
  <inkml:trace contextRef="#ctx0" brushRef="#br0" timeOffset="70305.6491">29915 7531 610 0,'26'-14'216'15,"-18"15"16"-15,-16 9-120 16,3 2-98-16,-4 11 18 15,-3 1 15-15,-5 2 10 16,0 5-3-16,-18 14 9 16,1-2-7-16,-14 18-8 15,-12 4-9-15,-4 5-6 16,9-5-16-16,-5 1-17 16,7-20-19-16,20-5-204 15,13-16-107-15,27-8-44 16</inkml:trace>
  <inkml:trace contextRef="#ctx0" brushRef="#br0" timeOffset="70644.6818">30374 7742 877 0,'-35'30'333'0,"-8"-10"10"16,-11 10-190-16,11 9-154 16,17-6-11-16,14-16 5 15,16 2 7-15,12-10 37 16,22-4 18-16,1 1 14 0,10 12 0 16,-3 1-4-16,-8 2-34 15,-16 8-18-15,-18 2 2 16,-21-6-3-16,-21-1 2 15,-7-2-4-15,-5-16-30 16,8-11-31-16,7-16-75 16,21-12-55-16,16-13-91 15,7 2-84-15,11-7-6 16,11 8-53-16</inkml:trace>
  <inkml:trace contextRef="#ctx0" brushRef="#br0" timeOffset="70852.614">30430 7560 1005 0,'-17'-5'341'0,"18"7"29"0,19-1-243 16,32 10-103-16,18-2-17 15,36-9 32-15,6-7 1 16,37-4-2-16,-3-5-2 15,14-5-71-15,-36 7-81 16,-13-4-293-16,-47 16 7 16</inkml:trace>
  <inkml:trace contextRef="#ctx0" brushRef="#br0" timeOffset="71352.9244">29001 8397 836 0,'31'0'282'0,"10"-5"29"0,33 8-167 16,19-3-99-16,67-2 41 16,29-4 24-16,60-11 22 15,18 1-17-15,53-3-19 16,-23 4-33-16,-1 1-108 15,-61 5-81-15,-27 0-130 16,-72 4-197-16,-27 5-38 16</inkml:trace>
  <inkml:trace contextRef="#ctx0" brushRef="#br0" timeOffset="72437.6691">29142 8896 585 0,'-12'-2'192'16,"0"2"44"-16,2-1-99 15,7 1-57-15,11-5 2 16,1-4-1-16,16-5-10 16,10 2-38-16,16-7 14 15,6 2 6-15,15-1 4 16,-9 6-9-16,-11 7-9 16,-14 6-25-16,-21 16 0 15,-24 16-3-15,-29 19 5 16,-13 5 2-16,-29 15 5 15,-8 2-8-15,-9 11 10 0,5-12 4 16,4-1 5-16,31-17-3 16,21-6 6-16,33-24-6 15,44-16 3-15,29-12-5 16,31-3 2-16,4-16-13 16,18-2-62-16,-25 2-52 15,-7-1-330-15,-26-4-8 16,-9-4-145-16</inkml:trace>
  <inkml:trace contextRef="#ctx0" brushRef="#br0" timeOffset="72745.8237">30147 8982 493 0,'-8'9'526'0,"-13"32"-163"16,-44 48-5-16,47-33-238 15,13-13-64-15,27-5 21 16,8-18 8-16,40-15 6 16,14-19-26-16,25-12-9 15,-3-10-23-15,-3-11-5 16,-34 4-16-16,-38-8-10 0,-45 11-5 15,-37-1 0-15,-22 13-4 16,-21 5-41-16,22 11-40 16,15 2-382-16,31 9 70 15</inkml:trace>
  <inkml:trace contextRef="#ctx0" brushRef="#br0" timeOffset="75522.9037">26244 11653 847 0,'-46'108'163'0,"49"-104"68"16,20-4-212-16,19 0-35 0,15-9 5 16,7-6 44-16,5-1-23 15,4 1-76-15,-9 1-198 16,-7 11 22-16</inkml:trace>
  <inkml:trace contextRef="#ctx0" brushRef="#br0" timeOffset="75739.9711">26433 12211 1439 0,'36'-5'287'0,"7"-1"110"16,4-2-456-16,21-7-206 0,-8-4-174 16,4-2-22-16</inkml:trace>
  <inkml:trace contextRef="#ctx0" brushRef="#br0" timeOffset="84130.0316">27683 12293 223 0,'59'-16'0'0</inkml:trace>
  <inkml:trace contextRef="#ctx0" brushRef="#br0" timeOffset="84554.3424">27781 12270 230 0,'23'0'17'16,"-6"2"264"-16,0 1-122 15,-16 3 58-15,-1-3-124 16,-15 3-16-16,-2 5-4 15,-12 0-14-15,-5 3-22 16,3-7-22-16,1 3 1 16,8-7-1-16,1-9 9 15,5-5 8-15,10 5 14 16,6-10-1-16,5-4 3 0,4 11-9 16,12-5 1-16,-2 2-12 15,8-2 0-15,1 8-4 16,6-2-4-16,-10 5-9 15,3 2-8-15,-15 10-2 16,-6 2 9-16,-8 1 4 16,-5 6 7-16,-12 1 7 15,-2-1 4-15,-1 1-9 0,-7-7-2 16,5-6-6-16,5-4-3 16,7-10-6-16,4-7-2 15,7 1-3-15,7-6-3 16,5 5 1-16,2-2 3 15,1 7 2-15,2 1 1 16,-4 14 1-16,-6 1 5 16,-6 8 3-16,-5 9 6 15,-8 1 0-15,-9 4 0 16,-3-5-9-16,2-6-33 16,8-14-64-16,6-11-56 15,12-13-255-15,6-14 12 16</inkml:trace>
  <inkml:trace contextRef="#ctx0" brushRef="#br0" timeOffset="85227.1697">28319 11326 846 0,'-5'3'191'0,"5"-1"70"0,-3-1-236 15,1 1-23-15,2-1 12 16,2 1 33-16,27 13 15 16,83 8 12-16,-44-30-3 15,19-6 4-15,3-5-23 16,9 1-6-16,-19 3-12 15,14 10-5-15,-23-1-11 16,-11 14 0-16,-23 5-3 16,-11 14 7-16,-22-1 6 0,-16 18-4 15,-6 9-5 1,-26 18-2-16,-11 8-7 0,-25 26-5 16,-3 7 3-16,-12 10 1 15,6-12-1-15,-11 2-1 16,19-25-26-16,5-16-26 15,20-28-30-15,13-11-168 16,21-30-166-16,22-17-2 16</inkml:trace>
  <inkml:trace contextRef="#ctx0" brushRef="#br0" timeOffset="85656.6582">29652 11517 748 0,'-32'15'415'0,"9"-6"-65"0,-3 2-80 15,9 3-277-15,14 1 4 16,15-6 21-16,22 4 15 16,6-3 0-16,27 13 28 15,6-1 4-15,5 15 5 16,-13 3-14-16,-6 16 2 16,-29 1-17-16,-38 23 11 15,-26-3-2-15,-35 7 16 16,-22-13-1-16,-21-4-4 15,9-20-20-15,5-15-11 16,26-17-30-16,3-19-18 16,23-20-80-16,10-11-76 15,10-9-12-15,11-21-93 16,22 7-121-16,10-14-21 16,5 9-40-16</inkml:trace>
  <inkml:trace contextRef="#ctx0" brushRef="#br0" timeOffset="85910.6292">29777 11392 676 0,'13'3'604'16,"21"-4"-154"-16,15-2-395 15,27-13 416-15,16-2-426 16,35-2 24-16,1-2-2 15,15-2 2-15,-14 5 1 0,-5 6-19 16,-38 3-30-16,-23 3-21 16,-36 8-23-16,-14 4-51 15,-14 1-16-15,-19 5-79 16,1-4-61-16,-8 0-276 16,4-12 26-16</inkml:trace>
</inkml:ink>
</file>

<file path=ppt/ink/ink15.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25:33.779"/>
    </inkml:context>
    <inkml:brush xml:id="br0">
      <inkml:brushProperty name="width" value="0.05292" units="cm"/>
      <inkml:brushProperty name="height" value="0.05292" units="cm"/>
      <inkml:brushProperty name="color" value="#FF0000"/>
    </inkml:brush>
  </inkml:definitions>
  <inkml:trace contextRef="#ctx0" brushRef="#br0">8003 7170 799 0,'6'14'265'0,"-2"-8"9"16,-1 11-172-16,0 16-159 15,-10 38 19-15,-19 70 56 16,-17 31 20 0,-22 43 9-16,-12 19 5 15,-16 17 0-15,10-37-15 16,3-4-24-16,27-47-32 16,18-20-90-16,27-54-150 15,27-43-70-15,18-46-86 16</inkml:trace>
  <inkml:trace contextRef="#ctx0" brushRef="#br0" timeOffset="661.218">8270 8820 885 0,'78'-13'192'15,"-32"-15"92"-15,0 9-263 16,-1 6-4-16,-4 11-3 0,-2 11 6 16,-22 4 0-16,-13 23 33 15,-11 9 8-15,-29 13 8 16,-11-1-7-16,-13 9-9 15,-5-20-32-15,-1-14-8 16,14-19-5-16,12-13 3 16,14-17-1-16,26-17 4 15,18-9 5-15,16-8 10 16,11-1 1-16,4 3 12 16,-9 17-3-16,-6 7-12 15,-16 19-18-15,-7 9 1 16,-11 11-8-16,-20 15 12 15,-11 11 10-15,-17 3 11 16,-5-1-13-16,0-12-8 16,14-22-18-16,17-25-25 15,24-21-23-15,28-21-15 16,12-2 47-16,19 3 49 16,-5 13-21-16,-3 16 11 15,-17 23 9-15,-15 21-29 0,-19 11-38 16,-18 26 41-16,-11 8-22 15,-13 8-116-15,1-18-269 16,-1 1 9-16</inkml:trace>
  <inkml:trace contextRef="#ctx0" brushRef="#br0" timeOffset="1152.1742">9299 8053 664 0,'-89'75'534'0,"-11"34"-135"16,19 0-399-16,26-3 397 0,36-28-404 16,38-18 37-16,40-40 16 15,49-35 18-15,46-30 6 16,73-35 8-16,10-15-35 15,24-14-15-15,-25 15-15 16,-42-5-4-16,-77 29-3 16,-42 11-10-16,-66 14 5 15,-61 4 4-15,-40 25 0 16,-39 9-3-16,-13 10 9 0,-24 6-29 16,35 3-15-16,18-7-30 15,36-8-32-15,28-17-162 16,55-13-107-16,45-9-82 15,28-5-149-15</inkml:trace>
  <inkml:trace contextRef="#ctx0" brushRef="#br0" timeOffset="1616.2323">11261 7620 763 0,'-14'3'299'0,"-1"-9"5"16,6 2-164-16,12 1-136 16,18-7 7-16,15-6 7 15,27-13 9-15,7-3 31 0,21-6 26 16,-2 10-21-16,-7 19-17 16,-22 21-15-16,-27 25-16 15,-36 24-14-15,-41 37 32 16,-38 19 14-16,-67 41 16 15,-23 4-9-15,-8 14-10 16,25-33-16-16,22-25-7 16,68-46-17-16,57-29 20 15,64-33-1-15,74-24 1 16,38-12-9-16,65-17-53 16,4 0-76-16,4-3-342 15,-60 9 33-15</inkml:trace>
  <inkml:trace contextRef="#ctx0" brushRef="#br0" timeOffset="1891.1642">13119 6873 635 0,'117'59'533'0,"2"33"-130"0,1 52-374 15,-34 16 392-15,-38 47-369 16,-57-1-4-16,-73 43 8 16,-50-25-2-16,-95 22-55 15,-31-42-60-15,-68 11-69 16,8-46-330-16,-39-11 40 15</inkml:trace>
  <inkml:trace contextRef="#ctx0" brushRef="#br0" timeOffset="2274.2695">7406 7091 1308 0,'-244'191'293'16,"12"44"120"-16,-4 78-371 15,22-1-7-15,17 65 11 16,94-59-4-16,33 2-1 16,62-76-13-16,80-23-15 15,53-92-24-15,104-34-76 16,27-57 97-16,50-36-463 15,-36-39 116-15</inkml:trace>
  <inkml:trace contextRef="#ctx0" brushRef="#br0" timeOffset="3013.3471">2754 4458 956 0,'17'17'201'15,"12"-3"74"-15,-1-22-259 0,36 19-61 16,38 1 28-16,65 2 40 15,18-5 17-15,102 4 28 16,19-18 3-16,64-3 5 16,11-1-15-16,65-3-5 15,-56 3-18-15,5 6-6 16,-51 7-13-16,-29 5-3 16,-77 1-3-16,-28 0 0 15,-33-4-2-15,-14 5-94 16,-29-3-298-16,-14-14 68 15</inkml:trace>
  <inkml:trace contextRef="#ctx0" brushRef="#br0" timeOffset="3507.79">10690 4259 1405 0,'4'0'275'0,"-2"-7"117"16,6 9-409-16,-5-2 19 15,44 2 17-15,151 4 16 16,-10-3 26-16,104 7-4 16,27 6-121-16,67 2-376 15,-74-15 83-15</inkml:trace>
  <inkml:trace contextRef="#ctx0" brushRef="#br0" timeOffset="4631.2463">8934 10233 964 0,'4'-15'259'0,"5"25"39"16,4 23-272-16,1 22-33 15,2 22-33-15,1 49 58 16,-7-2 20-16,-3 42 39 16,7 6 37-16,-2 44 8 15,1-16-8-15,5 55-8 16,-1-37-37-16,-14-2-52 16,-1-56-42-16,-15-27-86 15,-5-70-76-15,-28-29-257 16,1-43-3-16</inkml:trace>
  <inkml:trace contextRef="#ctx0" brushRef="#br0" timeOffset="4870.9912">8596 11959 1169 0,'21'23'426'16,"1"12"9"-16,-18 3-284 15,25 24-125-15,14 15-17 16,17 18-8-16,5-8 28 15,9-5 5-15,7-25-1 16,17-30 7-16,-4-41-1 16,23-45-29-16,3-29-26 15,9-41-24-15,-26 0-18 16,-13-3-15-16,-34 32 17 0,-35 17-36 16,-38 48-29-16,-43 30-307 15,-18 22 38-15</inkml:trace>
  <inkml:trace contextRef="#ctx0" brushRef="#br0" timeOffset="5265.0828">6478 13508 1031 0,'-3'-54'294'16,"3"4"78"-16,0 19-275 15,0 6-20-15,0 16-46 16,-3 18 24-16,-11 19-4 16,-16 36-6-16,-18 16-14 0,-32 43 26 15,-7 17-27-15,-27 41-11 16,14-3-9-16,-7 42 1 16,30-24-2-16,4-4-2 15,35-48-101-15,15-25-217 16,23-62-136-16,26-33-128 15</inkml:trace>
  <inkml:trace contextRef="#ctx0" brushRef="#br0" timeOffset="5589.7205">6681 14133 645 0,'99'-91'256'0,"-1"16"61"15,-29 27-156-15,-26 15-17 16,-25 22-17-16,-19 29-6 15,-28 21-32-15,-27 39-9 16,-17 22-2-16,-12 38 0 0,10 0-6 16,21 10 10-16,36-33-4 15,56-20 6-15,28-44-3 16,52-45-22-16,12-40-10 16,46-50-12-16,-18-28-16 15,5-27-7-15,-38 15-6 16,-27 0-6-16,-55 35 1 15,-46 13-3-15,-35 24-8 16,-48 20-7-16,-14 24-14 16,-25 20-39-16,10 19-40 0,8 12-99 15,42-3-101-15,34-3-202 16,37-22-30-16</inkml:trace>
  <inkml:trace contextRef="#ctx0" brushRef="#br0" timeOffset="5865.188">8158 14055 278 0,'9'38'678'0,"-32"28"-209"15,-6 17-148-15,-10 23 180 16,4-2-374-16,13 1-35 16,44-27-51-16,39-32-10 15,33-35-12-15,35-40 4 16,13-28 3-16,5-40-6 15,-24-4-8-15,-20-16-4 0,-39 20-4 16,-41 1-7-16,-46 27 1 16,-36 4-2-16,-26 24-1 15,-29 10 0-15,11 19-15 16,7 7-90-16,20 6-64 16,30-4-62-16,42-7-288 15,30-13 25-15</inkml:trace>
  <inkml:trace contextRef="#ctx0" brushRef="#br0" timeOffset="6358.8171">9312 13350 1252 0,'38'34'253'16,"-50"-10"123"-16,-8 5-380 15,3 2-4-15,3 4 1 16,-4-2 1-16,-2 3 4 16,10-3 10-16,3 5 8 15,2-7 2-15,13-4 0 16,4-10 0-16,19-11-4 15,4-18-9-15,34-22-4 16,16-9-2-16,27-26 3 0,-1-7 4 16,27-9 25-16,-28 14 11 15,7-2 7-15,-18 25-3 16,-1 17-8-16,-24 25-27 16,-10 19-3-16,-30 22 1 15,-51 39 21-15,-40 19 9 16,-46 41 22-16,-27 13 7 15,-70 44 7-15,11-1-6 16,-29 36-15-16,20-16-17 0,-4-3-10 16,73-44-17-16,11-22-47 15,52-48-28-15,12-18-64 16,36-25-49-16,4-8-353 16,6-18 31-16,8-14-130 15</inkml:trace>
  <inkml:trace contextRef="#ctx0" brushRef="#br0" timeOffset="6652.9906">9694 14894 1212 0,'-26'40'360'0,"5"2"70"15,16 1-329-15,23-16-38 16,33-10-34-16,15-14 11 16,14-26-10-16,-3-17-11 15,-3-19-1-15,-27-3-6 16,-11-5-1-16,-21 8-4 16,-35 9 0-16,-18 22-3 0,-24 8-2 15,-6 12-11 1,-1 13-85-16,22 1-79 0,22-3-298 15,33-7-12-15</inkml:trace>
  <inkml:trace contextRef="#ctx0" brushRef="#br0" timeOffset="6938.9903">11094 13947 1046 0,'8'12'443'0,"8"19"9"16,24 78-220-16,-23-34-177 15,0 28-29-15,-3-11-55 16,-6 17-122-16,-13-23-101 16,-12-4-207-16,-9-38-63 15</inkml:trace>
  <inkml:trace contextRef="#ctx0" brushRef="#br0" timeOffset="7102.0627">10790 14363 1078 0,'30'-46'353'16,"0"9"31"-16,29 2-263 16,14 6-122-16,25-3-5 15,6 12 5-15,13-5-23 16,-18 13-51-16,4 1-313 16,-10 0 53-16</inkml:trace>
  <inkml:trace contextRef="#ctx0" brushRef="#br0" timeOffset="7476.3868">11733 13883 1272 0,'74'-88'263'0,"24"53"127"15,19 1-371-15,-11 5 15 16,15 3 26-16,-22 17 21 16,-10 7-28-16,-25 13-10 15,-21 21-13-15,-47 16-22 16,-47 18-20-16,-23 15 28 16,-41 30 7-16,-14 8 1 15,-29 29 10-15,29-15 8 0,9 5 27 16,41-29 6-16,29-15 14 15,54-29-6-15,39-5-5 16,26-25-17-16,33-8-6 16,15-8-18-16,16-11-14 15,-8-13-18-15,7-10-82 16,-22-5-78-16,-2-22-442 16,-27-19 57-16</inkml:trace>
  <inkml:trace contextRef="#ctx0" brushRef="#br0" timeOffset="7851.0674">13524 13744 992 0,'13'-38'397'0,"-22"15"48"0,-22 23-266 16,-20 18-48-16,-9 19-52 16,-4 16-28-16,13 5-31 15,20 0 1-15,30-15-6 16,28-15 4-16,29-24-2 15,20-22 1-15,7-16-9 16,20-26-10-16,-1-3-2 16,10-12 3-16,-1 8-1 15,24-6 11-15,-17 24 7 16,6-1-2-16,-16 13-5 0,0 11-3 16,-36 21-6-16,-8 20-4 15,-28 21 3-15,-46 31 18 16,-40 21 11-16,-55 58 15 15,-39-5 11-15,-59 48 22 16,-3-2-6-16,-21 31 2 16,35-54-8-16,20 4-12 15,59-56-46-15,24-17-93 16,42-57-83-16,11-2-426 16,16-21 36-16</inkml:trace>
  <inkml:trace contextRef="#ctx0" brushRef="#br0" timeOffset="8096.9202">13726 14968 1284 0,'-22'60'669'15,"16"-25"-103"-15,20 2-321 16,29-17-182-16,12-11-60 15,22-19-67-15,-3-13 44 16,-5-17 47-16,-38 0-56 16,-33-6 8-16,-36 10 9 15,-36 4 12-15,-11 15-39 0,-1 10-45 16,22 2-460-16,21-33 89 16</inkml:trace>
  <inkml:trace contextRef="#ctx0" brushRef="#br0" timeOffset="17213.2132">14394 6301 663 0,'0'1'136'16,"0"7"61"-16,-5 4-182 15,1 8-3-15,-7 9 31 16,-27 45 16-16,2-29 11 16,-2 4-10-16,-13 8-8 15,4-1-29-15,2 15-11 16,11-17-280-16,3-5 91 16</inkml:trace>
  <inkml:trace contextRef="#ctx0" brushRef="#br0" timeOffset="17642.3435">14475 6566 652 0,'-12'0'189'0,"5"-3"31"16,10-4-178-16,6 8-15 15,-9-2-9-15,17-4 6 16,33-9 19-16,76-17 6 15,-46 21-10-15,-1 2-3 16,-19 8-12-16,-14 14-28 16,-28 13 12-16,-27 21 12 15,-28 9 2-15,-34 23 12 16,-18 1 19-16,-6 2-10 16,20-22-1-16,35-2-4 0,61-27 3 15,74-18-10-15,35-17-59 16,80-5-309-16,8-10 79 15</inkml:trace>
  <inkml:trace contextRef="#ctx0" brushRef="#br0" timeOffset="18509.6511">15549 8088 939 0,'123'34'209'0,"-47"-43"88"15,8 13-306-15,11-1-276 16,-10 6 79-16</inkml:trace>
  <inkml:trace contextRef="#ctx0" brushRef="#br0" timeOffset="18755.154">15844 8575 1322 0,'163'-19'0'0</inkml:trace>
  <inkml:trace contextRef="#ctx0" brushRef="#br0" timeOffset="40696.3824">17613 7531 1020 0,'-11'3'292'0,"5"14"49"16,7 12-265-16,-2 35-83 15,-4 10-7-15,-7 35 10 16,-9 5 7-16,-27 41 1 15,5-6 0-15,-12 47 2 16,2 1-2-16,3 31-2 16,19-30-112-16,2-6-235 15,7-52 39-15</inkml:trace>
  <inkml:trace contextRef="#ctx0" brushRef="#br0" timeOffset="41212.3462">17694 9527 432 0,'11'-33'0'0,"14"-3"375"15,8 2-354-15,7-2 263 16,6 3-251-16,-3 3 283 16,-13 12-275-16,-7 9 0 15,-9 10 2-15,-16 19-10 16,-12 11-7-16,-6 9 2 16,-11 3-4-16,-15-3-6 15,3-9-10-15,3-11 6 16,7-14 1-16,11-11 7 15,25-9 2-15,19-6 2 16,8-1-8-16,10 10-4 16,-1 6-11-16,-9 12-5 15,-19 8-12-15,-18 11-9 0,-15-1-351 16,-13-8 111-16</inkml:trace>
  <inkml:trace contextRef="#ctx0" brushRef="#br0" timeOffset="41684.5763">18639 8404 1020 0,'2'5'206'0,"2"-10"133"16,2-2-282-16,-6 5 12 16,17-6 11-16,36-4 11 15,114-66-23-15,-59 47-23 16,11 13-11-16,-28 13-15 15,-17 17-18-15,-36 14-10 16,-18 25 5-16,-31 14 4 16,-45 30 6-16,-26 15 7 15,-50 38 3-15,1-1-6 0,-25 8 2 16,31-30-2-16,12-10 24 16,45-49 4-16,16-17 5 15,52-26 11-15,47-11 4 16,43-18-23-16,52-17-10 15,26-12-10-15,25-19-26 16,-10 0-469-16,3 0 282 16,-49 18-279-16,-22 0-269 15</inkml:trace>
  <inkml:trace contextRef="#ctx0" brushRef="#br0" timeOffset="42158.8322">21124 8100 896 0,'-20'-9'434'0,"-20"7"-68"16,-14 16-216-16,-20 9-103 15,-12 11-105-15,-29 20 68 16,-11 10 7-16,-19 24 7 16,16 4 41-16,0 31 16 15,39 1 0-15,34 13-4 16,44-22-2-16,37-12-29 15,39-37-14-15,48-31 0 16,16-30-3-16,22-16-1 16,-11-21-12-16,-12-11-9 15,-48 0-5-15,-41-9-9 16,-46 9-6-16,-53 0-4 16,-41 20 4-16,-53 13 1 15,0 27 7-15,-12 9-20 16,33 14-20-16,23-4-40 15,54-12-67-15,38-12-325 0,43-16 70 16</inkml:trace>
  <inkml:trace contextRef="#ctx0" brushRef="#br0" timeOffset="42684.1755">22241 8269 906 0,'-142'-41'198'15,"61"54"85"-15,-19 12-268 16,11-2-50-16,7 3 103 15,30-4 10-15,23 2 17 16,37-2 9-16,35 8 46 16,26 1-96-16,34 11-8 15,7 7-16-15,19 11-4 16,-20 0-7-16,-6 25-8 16,-43 3-4-16,-26 15-1 15,-42 1-3-15,-35 19 2 16,-21-31 0-16,-31-3 4 15,-5-29 3-15,-11-20 14 16,20-40 7-16,10-32 6 0,43-31-2 16,42-40-3-16,42-11-14 15,50-28-9-15,23 14-8 16,34-7 0-16,-1 20 0 16,9 1 1-16,-33 25-1 15,-22 11-1-15,-54 21-5 16,-52 11-4-16,-52 21 3 15,-64 12 2-15,-24 14-2 0,-41 18-41 16,1 8-49-16,-1 6-365 16,52-6 56-16</inkml:trace>
  <inkml:trace contextRef="#ctx0" brushRef="#br0" timeOffset="43927.2012">23798 8693 1020 0,'17'11'172'0,"23"-7"120"0,23 1-302 15,40 6-5-15,-4 4 20 16,17-6 3-16,-5-4-3 15,-11 4-3-15,-33-4-18 16,3-1-280-16,-23 4-1 16,-18-4-111-16</inkml:trace>
  <inkml:trace contextRef="#ctx0" brushRef="#br0" timeOffset="44296.2204">24619 8653 1087 0,'12'-17'187'0,"5"17"122"16,-8 8-324-16,21-7 4 15,-4 2 15-15,-8 7 0 0,2-10 1 16,2 3-10-16,-22 3-9 16,-5 6-7-16,2 2 6 15,-28 10 14-15,-10 1 14 16,-13 18 14-16,-14 3 7 15,-5 11-14-15,23-8-46 16,10 2-294-16,19-21 70 16</inkml:trace>
  <inkml:trace contextRef="#ctx0" brushRef="#br0" timeOffset="44969.6117">26306 8300 727 0,'98'50'80'15,"-98"-34"100"-15,-17 5-213 16,-13 10-3-16,-4 3 42 0,-14 7 29 16,-10 1 22-16,4-8 9 15,11-8-5-15,5-8 29 16,25-15-11-16,35-14-9 16,21-4 4-16,38-11 9 15,10 0-19-15,26 4-7 16,-8 9 0-16,9 6 7 15,-24 14-13-15,-5 17-24 16,-32 5-5-16,-28 20-9 16,-41 11-15-16,-67 34 9 15,-14 1 11-15,-52 36 7 16,2-1-1-16,-46 10-1 16,48-30-8-16,-19-17 1 15,40-38-5-15,0-29 1 16,56-20-1-16,12-14-1 15,41-10-8-15,43 3 8 16,37 1 2-16,51-2 6 0,14 7 4 16,33 12 10-16,-16-1-7 15,15 12-17-15,-33 1-22 16,-13 10-424-16,-37-10 117 16</inkml:trace>
  <inkml:trace contextRef="#ctx0" brushRef="#br0" timeOffset="45393.0151">27572 8492 1113 0,'-3'14'274'0,"3"-7"83"16,3-4-293-16,48 19-64 16,87 4 11-16,-23-26 15 15,0-2-1-15,28-1-2 16,-15 5-6-16,1-1-7 15,-39 7-8-15,-17 7-12 16,-43 8-5-16,-34 16 4 16,-22 13 3-16,-39 31 14 0,-27 8 15 15,-34 34 22-15,6 6 6 16,-26 15 6-16,26-23 1 16,8 4 4-16,31-36-41 15,7-16-62-15,36-32-31 16,16-17-245-16,24-32-134 15,18-22-38-15</inkml:trace>
  <inkml:trace contextRef="#ctx0" brushRef="#br0" timeOffset="45998.6369">29319 8452 821 0,'-14'0'156'15,"-15"-2"97"-15,-23 1-229 16,-11 15 19-16,-4 13 27 16,3 5 3-16,1 11-1 15,20-3-17-15,12 0-4 16,22-14-13-16,37-12 2 15,22-17-4-15,36-14-3 16,8-10-12-16,26-18-9 16,-12 1-11-16,7-7 5 15,-29 11 11-15,4 2-1 16,-25 16-4-16,-10 11-5 16,-19 11-11-16,-6 10-14 15,-14 10 3-15,-10 9 3 16,-6 3 5-16,-23 20 14 15,-6 3 9-15,-31 28 19 0,-13 9 11 16,-26 37 18-16,-1 5-1 16,-37 27 3-16,19-13-7 15,-21 7-15-15,23-31-20 16,8-9-8-16,37-33-36 16,13-19-86-16,37-27-72 15,21-19-271-15,18-26-13 16</inkml:trace>
  <inkml:trace contextRef="#ctx0" brushRef="#br0" timeOffset="46256.166">29279 9653 1335 0,'15'72'302'0,"-46"-37"120"15,1 3-387-15,8 7-21 16,25-4 0-16,19-13 9 16,18-14 3-16,7-22 11 15,1-10 2-15,-6-16 3 16,-21-1-4-16,-21-8-15 16,-17 10-16-16,-21 3-29 15,-13 11-34-15,-6 9-425 16,6 6 118-16</inkml:trace>
</inkml:ink>
</file>

<file path=ppt/ink/ink16.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26:37.911"/>
    </inkml:context>
    <inkml:brush xml:id="br0">
      <inkml:brushProperty name="width" value="0.05292" units="cm"/>
      <inkml:brushProperty name="height" value="0.05292" units="cm"/>
      <inkml:brushProperty name="color" value="#FF0000"/>
    </inkml:brush>
  </inkml:definitions>
  <inkml:trace contextRef="#ctx0" brushRef="#br0">8868 7842 674 0,'-11'2'186'15,"3"1"17"-15,-1 12-188 16,-3 10-44-16,-2 22 6 16,-8 6-3-16,1 22 39 15,-1 5 14-15,-12 27 23 16,-13 4-2-16,-25 47 7 16,-14 6-8-16,-16 30-6 0,12-18-29 15,2-8-135-15,30-47-137 16,22-21-14-16</inkml:trace>
  <inkml:trace contextRef="#ctx0" brushRef="#br0" timeOffset="552.7101">8914 9464 823 0,'4'32'269'0,"-18"-44"36"0,5 2-227 16,2 4-35-16,2 6-20 16,2-3-17-16,1 3 9 15,2 0 6-15,-3-1 4 16,2-1 6-16,-2 1-5 15,-2-1-3-15,5-1-11 16,0-5 1-16,8-15-7 16,53-47 1-16,-27 54-4 0,-3 9 2 15,-11 10-8-15,-10 6 3 16,-7 12 2-16,-15 4 10 16,-2 1 10-16,-3-1 8 15,4-10 2-15,-4-9 4 16,9-4-5-16,3-4-4 15,5-1-6-15,-3 2-26 16,2 1-33-16,1 0-111 16,0 0-244-16,0 0 19 15</inkml:trace>
  <inkml:trace contextRef="#ctx0" brushRef="#br0" timeOffset="1013.3121">10338 8398 727 0,'-25'-6'443'0,"2"1"-190"16,-11 10-175-16,-4 9-71 0,-13 15-53 16,1 8-62-16,-15 24 175 15,8-2 10-15,0 30 18 16,14-8-16-16,14 10-20 16,26-15-17-16,25-3 6 15,27-38-12-15,48-57 74 47,4 1-45-47,93-50-15 0,-2-16 0 16,-20-12-3-16,-20-5-12 15,-154 58-1-15,-10 4-9 16,-14 9-15-16,-39 2 8 16,-16 17-4-16,-27 13-22 15,-2 7-31-15,2 1-93 16,34 1-129-16,22-5-210 15,45-12-46-15</inkml:trace>
  <inkml:trace contextRef="#ctx0" brushRef="#br0" timeOffset="1438.1847">11622 8298 613 0,'-52'23'188'15,"31"0"30"-15,-25 7-150 16,18-7-56-16,3-2 3 16,8-10 64-16,16-11 65 15,19-14-48-15,11-14 11 16,21-5 3-16,39-12-52 15,11 7-59-15,10-1 47 16,-4 13-17-16,-14 20-21 16,-38 17-23-16,-23 19-23 15,-36 18 7-15,-42 32 8 16,-30 12 16-16,-48 31 15 16,-7 3 18-16,-15 10-2 15,32-25-4-15,24-20 2 16,45-38-5-16,37-17 25 15,47-26 2-15,36-8 0 16,32-11 3-16,54-4-19 16,-1-3-51-16,21 0-319 0,-12 2-63 15,-19-3-112-15</inkml:trace>
  <inkml:trace contextRef="#ctx0" brushRef="#br0" timeOffset="1716.2515">12930 7890 1330 0,'97'15'260'16,"-30"5"132"-16,41 32-401 15,-2 22-33-15,-8 32 7 16,-46 9 8-16,-42 28 9 16,-50 6 14-16,-57 27 20 15,-29-10 9-15,-68 16 5 16,-22-37-1-16,-39-8-406 16,10-42 137-16</inkml:trace>
  <inkml:trace contextRef="#ctx0" brushRef="#br0" timeOffset="2126.3051">8832 7247 493 0,'-418'153'402'16,"235"-53"-98"-16,-62 63-9 16,5 33-274-16,-9 62 11 15,46-31 4-15,23 37 10 16,87-38 0-16,62 14-7 16,74-45-27-16,78 6-7 15,58-54-30-15,105-21-108 16,29-41-212-16,65-47 24 15</inkml:trace>
  <inkml:trace contextRef="#ctx0" brushRef="#br0" timeOffset="2737.1812">13965 7202 745 0,'-56'-23'248'15,"52"18"-6"-15,12 4-169 16,1 10-113-16,5 0 11 16,6 7 26-16,14 14 30 15,1-1 12-15,16 19 6 16,-2 6-29-16,14 16-53 16,-12-7-225-16,-2 8-16 15,-12-26-130-15</inkml:trace>
  <inkml:trace contextRef="#ctx0" brushRef="#br0" timeOffset="3010.0257">14468 7042 891 0,'-5'17'338'16,"-7"8"-3"-16,-66 44-202 0,-4-22-131 16,-16 13-17-16,-53 23 13 15,14 0 2-15,-5 9-222 16,22-10-112-16,21-18-45 15</inkml:trace>
  <inkml:trace contextRef="#ctx0" brushRef="#br0" timeOffset="3880.916">15726 8384 743 0,'82'79'295'0,"-18"-96"-3"16,7-2-177-16,36 5-96 15,1 10-37-15,12-2-176 16,-34 12-98-16,1 2-34 15</inkml:trace>
  <inkml:trace contextRef="#ctx0" brushRef="#br0" timeOffset="4190.1714">15758 8931 1119 0,'60'-8'499'16,"-24"-9"-99"-16,50 11-270 16,9 17-533-16,23-2-141 15,-18-4 8-15</inkml:trace>
  <inkml:trace contextRef="#ctx0" brushRef="#br0" timeOffset="6869.8394">17673 8040 973 0,'-103'30'207'16,"97"-32"91"-16,1 11-288 0,8-6-7 15,-3-3 27-15,0 0 27 0,0-1 29 16,52-8 28-16,81-19 27 16,-31 13-60-16,23 1-22 0,22 12-22 15,-19 13-21-15,-13 9-51 16,-29 11 19-16,-34 32 5 15,-59 16 6-15,-29 20 5 0,-28 20 34 16,-53 47 25-16,-1-15 18 16,9-13 19-16,15-9 18 0,39-23 19 15,85-59 18-15,43-19 0 16,76-20 0-16</inkml:trace>
  <inkml:trace contextRef="#ctx0" brushRef="#br0" timeOffset="8065.9253">18194 9167 315 0,'-56'49'284'15,"46"-56"4"-15,-3 1-171 16,1 3-52-16,3 1-45 15,1 2-48-15,5-6-44 16,3 4 109-16,0 1 24 0,0-1 8 16,0-1 16-16,0 0-5 15,0 0-2-15,0 2-27 16,3-4-15-16,-3 2-23 16,5-6-3-16,-2 4-2 15,-3 0 4-15,1 2 1 16,2 0 5-16,-3 0 0 15,2 0 4-15,1 0 2 16,26-6 13-16,57-6 1 16,-17 11 15-16,10-2 1 0,22 0 5 15,-9 3-11-15,31-1 1 16,-11 0-7-16,1 6 3 16,-15 0-22-16,0 2-3 15,-33-1-9-15,-15 0-10 16,-23 2-14-16,-15 1-1 15,-12-3-7-15,-12 6 5 16,-10 0 3-16,-3-2-44 16,4-4-37-16,2-3-156 15,10-5-153-15,2-6-57 16</inkml:trace>
  <inkml:trace contextRef="#ctx0" brushRef="#br0" timeOffset="9166.3562">9763 12060 981 0,'0'17'373'0,"-9"-48"16"16,6 2-223-16,6 3-160 16,2-19-1-16,-1-1-5 15,1-18 2-15,0 4 10 16,-2-20 15-16,-3 11 3 0,-3-12 2 15,1 7-3-15,2-6-2 16,0 10-8-16,5-9-6 16,-1 9-1-16,-2-6 11 15,1 10 7-15,0 3 11 16,-3 14 0-16,4-1 9 16,-4 11-7-16,0 2-2 15,2 2-9-15,-2 1 2 16,-5 8-10-16,4 2-3 15,-2 10-9-15,-5 6-5 16,2 5-11-16,3 1-29 16,3 2-15-16,-2 0-8 15,2 2 2-15,-3 23 6 16,-6 18 27-16,-34 59 16 16,5-48 8-16,-10 12 4 15,2-10 2-15,3-7 4 16,24-17 0-16,4-14 11 0,10-15 8 15,19-20-4-15,11-15-5 16,9-17-3-16,9-9-9 16,21-19-13-16,-4 14 4 15,0-6 2-15,-12 14-1 16,-2 10-3-16,-14 19-5 16,-3 8-9-16,-10 19-5 15,1 18-7-15,-6 13-6 16,-2 18 6-16,-9 13 9 0,-6 22 6 15,-2 4-14-15,1 21-12 16,-1 3-420-16,2 22 111 16</inkml:trace>
  <inkml:trace contextRef="#ctx0" brushRef="#br0" timeOffset="9564.4379">8373 12703 231 0,'-5'13'524'0,"-4"-10"-220"16,-3 18-136-16,-5 16 142 0,-14 29-300 15,-3 11 12-15,-21 30 7 16,-6 12 19-16,-4 30 9 15,11-20-8-15,7 4-8 16,19-27-26-16,11-20-120 16,9-43-67-16,5-25-197 15,11-24-49-15</inkml:trace>
  <inkml:trace contextRef="#ctx0" brushRef="#br0" timeOffset="9908.2708">8669 13014 985 0,'-21'20'223'0,"-2"32"88"0,-11-2-288 16,-7 16-13-16,10 2 0 15,5 9 15-15,16-13 8 16,6-4 19-16,18-20 10 15,16-8 15-15,16-24-12 16,28-30-3-16,15-19-20 16,20-22-16-16,-12-14-24 15,-11-12-7-15,-33 17-3 16,-29 1 1-16,-36 19 6 16,-31 15 1-16,-17 21 3 0,-20 14-2 15,5 17-2-15,2 8-3 16,21 0 0-16,9 3-127 15,23-10-178-15,8 2-90 16,15-2-153-16</inkml:trace>
  <inkml:trace contextRef="#ctx0" brushRef="#br0" timeOffset="10223.3627">9398 13015 424 0,'-17'40'0'0,"0"15"551"15,5 5-417-15,7 5 271 16,10-12-338-16,24-3 356 0,26-23-373 16,31-19-5-16,17-17-16 15,18-25-1-15,-18-15-10 16,-14-11 1-16,-36 0-2 15,-35-1-1-15,-27 13-4 16,-36 3-4-16,-18 21-5 16,-27 12-4-16,-6 9-2 15,3 12-4-15,19 6-20 0,19-9-91 16,25-7-118-16,29-7-212 16,19-10-56-16</inkml:trace>
  <inkml:trace contextRef="#ctx0" brushRef="#br0" timeOffset="10648.8014">10467 12677 1001 0,'-9'10'330'16,"-4"-14"38"-16,-3 17-249 15,-1 2-101-15,-9 14-9 16,1-1-7-16,-3 10 0 16,7-7 0-16,8-2-1 15,13-15 0-15,17-6 4 0,17-18 1 16,11-9 1-16,13-12 0 16,7-9 1-16,-5 1-5 15,1 1-1-15,-13 7 1 16,-5 10-2-16,-14 12-1 15,-6 12-2-15,-6 6-2 16,-6 8-2-16,-11 7 1 16,-8 10 4-16,-9 6 6 15,-23 26 7-15,-15 11 8 0,-25 27-2 16,-3 5-2-16,-19 22 4 16,15-18-4-16,10-4-6 15,25-23 3-15,9-9-24 16,26-31-35-16,5-7-29 15,7-12-329-15,7-11 71 16</inkml:trace>
  <inkml:trace contextRef="#ctx0" brushRef="#br0" timeOffset="10934.8928">10707 13505 1063 0,'-11'67'1091'15,"5"-30"-628"-15,1-9-188 0,22-8-249 16,20-8-272-16,6-10-139 16,15-19 319-16,-2-5-12 15,-16-16-1-15,-14 1 21 16,-22-7 21-16,-30 11 36 15,-12 6 7-15,-1 21-1 16,-5 15-5-16,7 14-14 16,14 1-135-16,11 9-247 0,12-10 25 15</inkml:trace>
  <inkml:trace contextRef="#ctx0" brushRef="#br0" timeOffset="11154.7629">11652 12957 1222 0,'-5'12'375'0,"-4"22"55"16,-7 13-343-16,-2 26-42 15,-4-3-28-15,-4 24-59 16,-3-10-20-16,-12 7-117 15,8-24-117-15,-13-4-139 16,-1-26-77-16</inkml:trace>
  <inkml:trace contextRef="#ctx0" brushRef="#br0" timeOffset="11293.1795">11094 13493 611 0,'9'-19'436'0,"13"-5"-88"15,24-10-60-15,18 3-238 16,22-3-28-16,-3-4-11 15,23-7-2-15,-11 10-16 16,4 1-154-16,-19 7-195 16,-2 4 0-16</inkml:trace>
  <inkml:trace contextRef="#ctx0" brushRef="#br0" timeOffset="11631.4577">12172 12863 1321 0,'7'-6'318'15,"-1"0"106"-15,14-6-372 16,15 2-42-16,28-7-2 16,6 1 2-16,9 2 3 15,-4 3-1-15,-14 8-3 16,-31 14-2-16,-26 12 12 15,-23 12 2-15,-36 36 4 16,-24 12 4-16,-12 32 9 16,-1 4-8-16,7 9 1 0,37-30 8 15,29-10 7-15,23-39-4 16,40-22 0-16,31-20-6 16,38-12-18-16,8-16-27 15,18-10-86-15,-15-6-84 16,-18-12-347-16,-45-6 14 15</inkml:trace>
  <inkml:trace contextRef="#ctx0" brushRef="#br0" timeOffset="12040.2867">13179 12624 886 0,'-13'10'404'0,"-3"9"-23"16,2 4-194-16,-2 11-138 15,4 2-41-15,6 1 1 16,11-11 1-16,7-6 6 16,11-17 2-16,18-12 5 0,12-11-1 15,14-12 1-15,-1-11-7 16,19-2-2-1,-16 4-4-15,12 1-1 16,-15 8 0-16,7 7-1 0,-23 13-3 16,1 9 4-16,-20 6 3 15,-19 17 23-15,-32 14 12 16,-25 21 12-16,-21 8-1 16,-26 29-4-16,-6 5-20 15,-10 16-2-15,18-10-10 16,4 8-4-16,26-24-10 15,14-7-79-15,27-28-71 16,16-7-64-16,15-30-297 0,11-30 24 16</inkml:trace>
  <inkml:trace contextRef="#ctx0" brushRef="#br0" timeOffset="12336.7614">13952 12995 1037 0,'-73'43'413'0,"0"11"10"16,8 9-244-16,7 20-103 16,32-16-35-16,12 1 6 15,14-19 2-15,17-9 2 16,15-29-13-16,23-17 0 15,8-21-10-15,-1-14-9 0,-15-4-9 16,-19-7-8-16,-40 14-7 16,-34 9-5-16,-19 13 0 15,-9 7-47-15,14 15-58 16,17-3-369-16,23-7 58 16</inkml:trace>
  <inkml:trace contextRef="#ctx0" brushRef="#br0" timeOffset="13119.7549">18441 11171 1231 0,'-34'26'320'15,"0"-6"90"-15,4 2-350 0,13-4-28 16,9-16-13-16,13-19 1 15,7-14 0-15,13-33 1 16,1-10-6-16,14-29-5 16,-4-9 0-16,8-29-3 15,-12 7-1-15,2-27 0 16,-4 21-1-16,-1-6 5 16,-12 31 4-16,8 9-1 15,-8 29 3-15,-3 10 1 16,-5 24 7-16,3 9 2 15,-15 19-2-15,-3 7-11 16,-6 13-3-16,-19 18-12 16,-15 17-8-16,-23 18 3 15,0 9 10-15,-13 18 8 16,18-10 7-16,13-1-3 16,25-17 1-16,6-25 0 15,15-23 5-15,18-29-50 0,13-26-16 16,24-37-18-16,15-7-2 15,16-13-13-15,-8 18 48 16,-4 10 23-16,-26 34 21 16,-5 27-6-16,-16 26 5 15,4 36 3-15,-3 18 6 16,4 33-1-16,-10 12 10 16,-12 38-4-16,-13-11-12 0,4 13 179 15,-9-15-651-15,0-38 270 16</inkml:trace>
  <inkml:trace contextRef="#ctx0" brushRef="#br0" timeOffset="13638.3115">16995 12707 807 0,'31'-11'656'0,"0"-6"-509"15,12-5 127-15,4 9 10 16,2 0-471-16,-6 12 234 16,-7 1 243-16,-15 9-243 0,-1 12-239 15,-1 6 231-15,-19 19-4 16,-9-2-14-16,-25 27-5 15,-19 6-5-15,-40 27 24 16,-6-3 11-16,-13 25 22 16,11-18 5-16,18-7 2 15,41-30-29-15,36-10-8 16,34-32-20-16,35-9-5 16,15-11-9-16,24-2-28 15,-9-7-34-15,4-4-107 16,-20-2-99-16,-2-1-279 15,-22-9-13-15</inkml:trace>
  <inkml:trace contextRef="#ctx0" brushRef="#br0" timeOffset="13937.5165">17949 13035 1359 0,'-35'12'330'16,"-20"28"113"-16,-2 14-388 15,-8 23 9-15,16 0 3 16,17 9 16-16,21-17-2 16,31-11 1-16,23-23-30 15,19-25-17-15,19-29-17 16,33-29-8-16,-7-18-8 0,5-21-9 16,-18 4-2-16,-29-4-8 15,-42 16 2-15,-33 3-2 16,-37 27 3-16,-38 18-3 15,-5 17 3-15,-10 15-30 16,23 12-29-16,12-2-30 16,39-10-28-16,23-10-377 15,28-7 117-15</inkml:trace>
  <inkml:trace contextRef="#ctx0" brushRef="#br0" timeOffset="14198.1151">18764 12946 469 0,'-5'81'873'16,"0"-2"-318"-16,15 27-275 0,8-2 284 15,24-1-509-15,10-37-37 16,25-18-2-16,1-36-4 16,16-34-5-16,-13-22-7 15,-9-25-6-15,-23-7-23 16,-24-14-13-16,-33 5 0 15,-32-4-11-15,-18 25 3 16,-25 6 17-16,-6 21 2 16,-3 20-91-16,20 6-81 0,12 2-199 15,21 3-108-15,32 1-118 16</inkml:trace>
  <inkml:trace contextRef="#ctx0" brushRef="#br0" timeOffset="14583.0923">19630 12694 1646 0,'-41'43'390'15,"1"-4"137"-15,6 1-523 16,22-5-67-16,25-18-13 15,24-22 1-15,25-18 1 16,18-12 61-16,23-25 20 16,-8 3 8-16,5 0-4 0,-16 17-2 15,5 13-7-15,-19 17-4 16,-1 14 1-16,-9 6 6 16,-5 13 15-16,-24 5 17 15,-24 15 25-15,-24 2 10 16,-33 24 16-16,-18 1-10 15,-18 21-8-15,-6-7-24 16,-17 22-9-16,21-18-19 16,-2 7-21-16,17-17-25 0,10-4-76 15,28-36-78-15,6-10-390 16,12-22 45-16</inkml:trace>
  <inkml:trace contextRef="#ctx0" brushRef="#br0" timeOffset="14810.1768">20137 13565 1796 0,'2'41'388'16,"8"-5"168"-16,17-12-526 15,0-10-20-15,7-20-3 16,-3-14-2-16,-11-6 0 15,-17 1-2-15,-20-2-2 16,-12 11 1-16,-13 5-66 16,7 5 218-16,-25-17-715 0,5-7 245 15</inkml:trace>
  <inkml:trace contextRef="#ctx0" brushRef="#br0" timeOffset="132526.3835">19214 15608 760 0,'-16'-4'273'16,"-14"-2"16"-16,-1 7-203 16,0 5-52-16,2 8-35 15,0 2-1-15,10-7-1 16,12-5 1-16,14-7 5 15,32-7 8-15,21-6 7 0,32-5 5 16,19-2 2-16,25 7 0 16,-16 3-6-16,-3 13-9 15,-34 9-6-15,-29 24 0 16,-48 4 4-16,-34 26 5 16,-32 3 0-16,-37 22 1 15,-2-11-8-15,-4 7-7 16,24-21-4-16,15-14 12 15,36-26 13-15,31-9 11 16,22-16 4-16,39-4 9 16,18 5-4-16,8 15-12 15,-13 15-9-15,-23 15 2 16,-48 15-8-16,-66 14-4 16,-20-4 2-16,-53 5 2 15,-18-11-2-15,-29-5-1 16,34-21-12-16,-12-12-47 0,41-17-46 15,14-16-294-15,43-7 34 16</inkml:trace>
  <inkml:trace contextRef="#ctx0" brushRef="#br0" timeOffset="132960.1622">20489 15655 1155 0,'-91'41'365'16,"-1"11"51"-16,9-13-307 16,36 2-104-16,27 5 0 15,37-23 0-15,35-4 5 16,18-1 13-16,27 2 15 16,5 3-15-16,-4 11-3 0,-24 10-5 15,-24 24-3-15,-43 4-4 16,-43 5 12-16,-33-8 3 15,-37-3 5-15,-8-22-1 16,-5-11-5-16,17-20-25 16,7-13-52-16,23-16-53 15,7-21-128-15,25-6-119 16,19-25-101-16,21-2-81 16</inkml:trace>
  <inkml:trace contextRef="#ctx0" brushRef="#br0" timeOffset="133155.2476">20434 15487 1345 0,'50'-17'376'0,"24"-9"102"16,17 6-376-16,50 5-33 15,13-1-32-15,32 0-7 16,-16 3-41-16,15-4-112 15,-44 7-128-15,-7 2-242 16,-48-3-59-16</inkml:trace>
  <inkml:trace contextRef="#ctx0" brushRef="#br0" timeOffset="133858.4176">21666 16107 909 0,'-22'42'211'0,"-2"-2"93"15,1 3-262-15,1-6-4 16,1-5-1-16,7-14-18 16,6-7-11-16,13-9-12 15,7-15-2-15,14-7-3 16,13-16 1-16,8-1 4 15,9-3 13-15,-1 3 9 16,2 5 11-16,-14 19 2 16,-9 10 2-16,-13 11-5 15,-13 12 9-15,-14 8-5 16,-13 10 6-16,-10-6-1 16,1 4 0-16,4-16-12 0,15-11 3 15,25-11 1-15,37-9-10 16,11-4-5-16,27 3-3 15,-5 12-10-15,-2 6-11 16,-31 15 6-16,-20 10 1 16,-28 9 0-16,-19 3 0 15,-18-1-2-15,-11-3-42 16,3-3-42-16,2-7-108 16,11-14-110-16,11-1-82 15,11-14-74-15</inkml:trace>
  <inkml:trace contextRef="#ctx0" brushRef="#br0" timeOffset="134187.8089">22669 16335 808 0,'-17'14'301'0,"-3"-4"18"16,2 9-187-16,6 1-79 15,12 4-8-15,13 1 4 0,29-8 11 16,18-5-22-16,12-4-8 16,-3-11-10-16,0-7-10 15,-21-3-12-15,-23-4 10 16,-21-2-5-16,-21-2-2 15,-26 1-1-15,-21 6-10 16,-4-1-10-16,-4 2-70 16,15 12-150-16,9-1-135 15,27-4-67-15</inkml:trace>
  <inkml:trace contextRef="#ctx0" brushRef="#br0" timeOffset="134533.4166">23189 16336 703 0,'-5'14'336'0,"-7"-3"-21"16,-5-2-130-16,0 3-156 15,8-1-11-15,10-8-14 16,19-4-9-16,20-6-8 15,20-9 7-15,8 0-2 16,8 5 3-16,-6 4 16 16,-6 5 15-16,-26 8-8 15,-11 11 16-15,-15 3 12 16,-12 11 7-16,-11 0-5 0,-4 12 4 16,-5-7-16-16,-11 11-22 15,5-11-29-15,0 0-16 16,9-12-49-16,2-4-69 15,8-17-135-15,3-6-77 16,1-15-74-16</inkml:trace>
  <inkml:trace contextRef="#ctx0" brushRef="#br0" timeOffset="134818.1851">24332 15665 945 0,'20'3'383'0,"-19"-4"-6"16,-1 10-199-16,0 8-161 16,3 18-16-16,-1-1 1 15,-2 20 3-15,-2 3 0 16,-13 19 1-16,1 6 1 15,-21 18-2-15,-4-10-8 16,-11 5-40-16,7-16-19 0,-14-13-33 16,14-26-30-16,0-11-255 15,4-17 84-15</inkml:trace>
  <inkml:trace contextRef="#ctx0" brushRef="#br0" timeOffset="135047.0294">23924 16218 1096 0,'90'-51'314'0,"-23"39"68"16,-2 7-309-16,12 4-29 15,-13-5-28-15,14 0 1 16,-21-7-5-16,11 0-6 15,-8-7-19-15,-5 6-82 16,-17 0-96-16,-5 3-93 0,-18 2-108 16,-3-5-72-16</inkml:trace>
  <inkml:trace contextRef="#ctx0" brushRef="#br0" timeOffset="135372.2001">25074 15613 386 0,'24'-17'38'0,"-2"11"388"0,4 1-247 16,-3 5 100-16,-3 11-222 15,-6 5 13-15,-7 10 23 16,-11 7 1-16,-12 20-3 16,-7 5-27-16,-6 14-7 15,-2-7-23-15,5 2-5 16,6-13-13-16,14-11-3 15,3-20-6-15,15-3-3 16,5-12-2-16,9 2 0 16,-2 7-2-16,3 9 0 15,-8 8 3-15,-16 9 4 16,-16 0 1-16,-7 2 5 16,-6-5 0-16,0-8-18 15,12-6-45-15,-1-9-348 16,13-10 83-16</inkml:trace>
  <inkml:trace contextRef="#ctx0" brushRef="#br0" timeOffset="135602.1691">25598 16216 1593 0,'-5'34'465'0,"0"-9"63"15,2-8-442-15,11 6-75 16,6 11-35-16,15 4 3 16,0-7 22-16,-7 9 3 15,-10-2-8-15,-20 0-36 16,-18-4-39-16,-24 0-146 16,-10-11-305-16,-10-6 22 15</inkml:trace>
  <inkml:trace contextRef="#ctx0" brushRef="#br0" timeOffset="135716.304">25507 16696 1547 0,'60'61'464'0,"-60"-61"-464"16,-17-17-206-16</inkml:trace>
</inkml:ink>
</file>

<file path=ppt/ink/ink17.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29:14.279"/>
    </inkml:context>
    <inkml:brush xml:id="br0">
      <inkml:brushProperty name="width" value="0.05292" units="cm"/>
      <inkml:brushProperty name="height" value="0.05292" units="cm"/>
      <inkml:brushProperty name="color" value="#FF0000"/>
    </inkml:brush>
  </inkml:definitions>
  <inkml:trace contextRef="#ctx0" brushRef="#br0">7732 5507 957 0,'-12'41'272'0,"9"-50"41"16,1 5-269-16,-1 10-70 15,3-6-23-15,0 1 3 16,0 5 16-16,17 37 15 16,25 51 22-16,-10-25 6 15,6 11 0-15,16 41-2 0,0-3-6 16,35 30-14-16,-8-7-20 16,10-1-98-16,-11-39-71 15,-6-16-96-15,-36-35-81 16</inkml:trace>
  <inkml:trace contextRef="#ctx0" brushRef="#br0" timeOffset="209.9882">8539 5702 508 0,'-13'-3'426'0,"-33"4"-130"15,-20 18-306-15,-44 30 304 16,-10 15-325-16,-26 38 12 16,5 2 15-16,-5 11-11 15,41-18-28-15,-1 0-246 16,28-33 61-16</inkml:trace>
  <inkml:trace contextRef="#ctx0" brushRef="#br0" timeOffset="675.9385">8935 5854 863 0,'3'8'92'0,"14"-4"117"15,9 5-258-15,17 2-4 16,6-6 38-16,11 4 11 15,-4-6 5-15,7 0-15 16,-16-4-69-16,1 2-127 0,-13-2 3 16</inkml:trace>
  <inkml:trace contextRef="#ctx0" brushRef="#br0" timeOffset="892.2639">8857 6350 495 0,'-8'1'454'0,"11"-5"-150"16,11 4-298-16,15 3 295 16,11 0-330-16,6 2 8 15,6-4-38-15,8-2-243 16,-9-1 1-16,-3-12-137 15</inkml:trace>
  <inkml:trace contextRef="#ctx0" brushRef="#br0" timeOffset="1383.1448">10021 5852 771 0,'13'14'219'0,"-16"-9"25"16,1-1-170-16,2 4-98 0,0-8 13 15,0 0 30-15,0 0 28 16,0 0 5-16,0 0 14 16,0-1-17-16,0-1-13 15,29-10-14-15,57-24-12 16,-43 24-16-16,5 9 8 16,-13 15-9-16,-9 11-8 15,-13 13-6-15,-30 27 6 16,-22 12 11-16,-27 20 11 15,-14 3 8-15,-15 2 9 16,18-22 0-16,8-15 8 16,23-27-3-16,28-15-6 15,32-12 2-15,36-9 9 16,18-1-6-16,44-2 1 16,12 0 6-16,22 3-8 15,-17 10-29-15,-4 9-270 16,-34 16-98-16,-32 7-73 0</inkml:trace>
  <inkml:trace contextRef="#ctx0" brushRef="#br0" timeOffset="1887.2326">7737 7437 974 0,'23'29'219'0,"-3"28"91"16,10 6-255-16,4 15-51 15,11 30 19-15,-8-2 2 16,1 23 0-16,-16-8-7 16,4 14-6-16,-12-26-8 0,-2 2-86 15,-12-35-98-15,4-13-158 16,-11-44-61-16</inkml:trace>
  <inkml:trace contextRef="#ctx0" brushRef="#br0" timeOffset="2096.8208">8235 7660 900 0,'-34'-17'221'16,"-5"12"66"-16,-21 27-237 15,-9 21-62-15,-34 43 6 16,-26 16 14-16,-38 37 5 16,-1 0 1-16,-21 18 3 15,23-27-4-15,30 6-95 16,45-32-216-16,43-15-5 16,53-37-163-16</inkml:trace>
  <inkml:trace contextRef="#ctx0" brushRef="#br0" timeOffset="2503.1704">8414 7873 882 0,'37'98'212'15,"-5"-128"70"-15,21 13-223 16,7 6-79-16,21 0 21 16,-7 7-1-16,0 11-112 0,-21 9-112 15,-19 8-61-15,-25 10-127 16</inkml:trace>
  <inkml:trace contextRef="#ctx0" brushRef="#br0" timeOffset="2728.351">8500 8162 196 0,'28'-2'602'15,"40"-13"-260"-15,-42 9-116 16,0 6 117-16,12 0-339 16,4 0-2-16,10 0-17 15,-4-3-18-15,2-7-84 16,-5 3-173-16,2-1-52 16,-14-4-110-16</inkml:trace>
  <inkml:trace contextRef="#ctx0" brushRef="#br0" timeOffset="3145.942">9527 7749 532 0,'-34'7'393'0,"-34"39"-62"16,58-47-78-16,14-2-230 16,13-5-4-16,14-6-12 0,29-7-5 15,4-2 39-15,13 3 10 16,-8 9-15-16,-9 11-11 16,-26 18-17-16,-19 18 5 15,-16 14 2-15,-47 29 3 16,-26 8 8-16,-22 10 8 15,8-8-15-15,2-12-10 16,35-30-7-16,30-16-5 16,30-22-1-16,16 1 5 15,13-4 2-15,10 7 3 16,-4 9 1-16,-15 16 1 16,-33 5 2-16,-30 17 8 15,-31-1-2-15,-35-3-72 16,-15-10-83-16,-9-10-244 15,9-39-26-15</inkml:trace>
  <inkml:trace contextRef="#ctx0" brushRef="#br0" timeOffset="3690.5141">15147 4463 289 0</inkml:trace>
  <inkml:trace contextRef="#ctx0" brushRef="#br0" timeOffset="3736.8599">15210 4484 702 0,'111'17'0'0,"84"2"502"16,58 1-502-16</inkml:trace>
  <inkml:trace contextRef="#ctx0" brushRef="#br0" timeOffset="3894.9193">16531 4553 661 0,'460'-3'38'16,"-26"-6"668"-16,52-8-405 15,-76 5 142-15,-4-5-395 16,-73 2 6-16,-12-2 21 16,-96 8 0-16,-27-1 9 15,-66 9-13-15,-34 2-2 16,-50 1-28-16,-14 3-14 16,-25-1-9-16,-5 1 0 15,-4-4-4-15,-1-1-22 16,1-1-29-16,0-1-509 15,0-1 120-15</inkml:trace>
  <inkml:trace contextRef="#ctx0" brushRef="#br0" timeOffset="6979.1065">9265 11418 911 0,'-9'34'293'16,"-12"4"-2"-16,-18 2-241 15,-13 45-53-15,-6 19-52 16,-24 47 82-16,-1 1 8 0,-7 27 4 16,13-19-2-16,2-9-38 15,27-50-46-15,14-27-57 16,13-48-90-16,10-46-143 16,12-33-3-16</inkml:trace>
  <inkml:trace contextRef="#ctx0" brushRef="#br0" timeOffset="7264.457">8694 12171 476 0,'34'-88'246'0,"-4"-9"10"16,6 11-124-16,7-7-16 16,3 19-46-16,-2-1 10 15,-7 18-14-15,-3 9 7 16,-15 16-4-16,-3 9-12 16,-3 15-32-16,4-8-20 15,1 20-19-15,11 18-13 16,-1 11 8-16,4 18 16 15,-1 27 14-15,-2 11 11 16,-3 10 18-16,0 22 0 16,-4-9-10-16,-5 8-2 0,-3-20-4 15,-7-5-4-15,-10-28-4 16,-11 3 2-16,1-18-3 16,-17 0-20-16,0-9-30 15,-16-2-153-15,6-7-155 16,-16-2-38-16,1-13-171 15</inkml:trace>
  <inkml:trace contextRef="#ctx0" brushRef="#br0" timeOffset="7464.2158">8760 12496 745 0,'-6'-29'190'15,"10"3"58"-15,1-2-204 16,3 10-5-16,6-10 18 15,10 8 2-15,19 0 7 16,6 2 0-16,33-4-26 16,4 4-19-16,15 1-68 15,-10 11-74-15,24 3-67 16,-15 4-132-16,-5-1-42 16</inkml:trace>
  <inkml:trace contextRef="#ctx0" brushRef="#br0" timeOffset="7958.5616">10020 11830 1141 0,'14'7'283'16,"-19"10"48"-16,7 17-335 16,4 24-13-16,0 7-12 15,-3 19-8-15,-3 7 48 16,-5 21 2-16,-12-14 2 15,-4 8-11-15,-1-21-12 0,-4-33-16 16,-3-40-24-16,8-41-24 16,7-34 14-16,11-34 16 15,12-13 23-15,20-28 30 16,10 6 55-16,20-19 18 16,11 19 1-16,29 0 9 15,9 29-3-15,15 14-27 16,-12 31-18-16,-4 16-21 15,-33 28-27-15,-17 22-14 16,-31 18-10-16,-20 37 3 16,-35 23 12-16,-45 43 12 15,-24 17 10-15,-42 21 4 16,2-19-10-16,-4-15 0 16,38-47-4-16,22-32 7 15,39-31 5-15,19-17 6 16,27-12 2-16,18-5 3 15,18-6 12-15,22 1 9 16,24 3-1-16,22 4 4 0,-4 11-2 16,9 15-31-16,-21 13-39 15,-14 19-147-15,-25 5-291 16,-21 0 19-16</inkml:trace>
  <inkml:trace contextRef="#ctx0" brushRef="#br0" timeOffset="8267.9438">11492 11999 633 0,'30'-13'653'0,"-17"9"-3"16,-29 5-429-16,-22 36-125 16,-10 23-130-16,-13 28-115 15,-4 5-114-15,1 9 336 16,35-23 5-16,36-9 23 15,36-34 10-15,43-25-28 16,23-32-29-16,45-32-8 16,-8-16-24-16,0-18-26 15,-29-2 11-15,-28-5-2 16,-58 16-5-16,-33 4-16 16,-44 23-2-16,-40 25-11 15,-17 20-11-15,-9 17-46 0,10 6-34 16,24 4-338-16,47-15 60 15</inkml:trace>
  <inkml:trace contextRef="#ctx0" brushRef="#br0" timeOffset="8496.9443">12836 11785 1104 0,'-84'60'400'0,"-42"31"30"15,-11 13-271-15,8 19-22 16,38-20-44-16,22-14-6 16,57-35 3-16,35-18-21 15,41-23-34-15,52-15-13 16,16-10-11-16,23-11-65 16,-9 0-50-16,-5 1 12 15,-36 12-441-15,-25 3 124 16</inkml:trace>
  <inkml:trace contextRef="#ctx0" brushRef="#br0" timeOffset="8868.7735">13743 11828 1749 0,'-19'14'211'0,"16"-6"-211"15,3 6-443-15</inkml:trace>
  <inkml:trace contextRef="#ctx0" brushRef="#br0" timeOffset="8986.2078">13875 12180 1408 0,'1'-17'0'0</inkml:trace>
  <inkml:trace contextRef="#ctx0" brushRef="#br0" timeOffset="10310.3678">13597 11819 799 0,'84'25'273'15,"-84"-28"1"-15,0 1-228 16,0 5-76-16,0-3-23 15,-3 0 9-15,2 2 24 16,-3-1 31-16,-3 5 16 0,-7 3 0 16,0-2-6-16,6-1-4 15,4-5-10-15,-1 1 1 16,2-1 5-16,2 1 10 16,-2-1 7-16,3-1 12 15,0 0-3-15,0-1-7 16,3-1-9-16,6 1-9 15,0 1-7-15,-9 1 6 16,3 1-16-16,2 19-185 16,-10-2-127-16,-46 31-38 15</inkml:trace>
  <inkml:trace contextRef="#ctx0" brushRef="#br0" timeOffset="10924.1334">13816 12250 820 0,'-6'-1'205'0,"2"-4"81"15,4 4-233-15,0-1-6 16,0 1-4-16,0-1 0 15,0 1-10-15,0-1 5 16,0 2-8-16,0-3-8 16,-3 2-12-16,3-1-11 15,-2 2-4-15,-1 0 11 16,-11 2 8-16,-3 2 25 16,5-4 25-16,-45 9-7 15,54-10-5-15,6-7 4 16,-3 2-7-16,0 6-23 15,0-2-1-15,0 2-3 16,0-1-17-16,0 1-13 16,0 0 6-16,0 0 3 0,-3 0 0 15,3 1 13-15,-3 1 10 16,1-2-20-16,-2 0-20 16,4-2-13-16,0-1-19 15,0-1 9-15,12-15 16 16,6 2 8-16,47-35 2 15,-53 61 1-15,-16 7-19 0,-18 10-118 16,-2 6-230-16,-29-7 48 16</inkml:trace>
  <inkml:trace contextRef="#ctx0" brushRef="#br0" timeOffset="12750.6468">15342 10168 532 0,'-15'-10'246'0,"5"7"-14"15,-3 3-97-15,5-8-117 16,-1 9 0-16,1-7 8 16,3 0 17-16,5-3-9 0,0 7-8 15,0 1-5-15,30-14 4 16,74-30-10-16,-24 24 20 15,6 2 8-15,0 8 1 16,-21 8-16-16,-10 13-13 16,-27 5-13-16,-13 11 1 15,-18 9-2-15,-11 17 6 16,-12 2 13-16,-20 6 3 16,-2-8 0-16,2-9 1 15,11-18-9-15,13-4-30 16,27-13-3-16,21 6 8 15,17-2-1-15,12 13 14 16,-2 1 28-16,2 9 1 16,-17 2-10-16,-21 12 2 15,-12-1 3-15,-53 13 10 16,-26-6-3-16,-58 5 7 0,-18-14-2 16,-16-10-63-16,31-18-55 15,2 1-301-15,49-6 31 16</inkml:trace>
  <inkml:trace contextRef="#ctx0" brushRef="#br0" timeOffset="15281.8819">16331 9448 460 0,'-1'0'228'16,"1"0"-42"-16,-3 0-108 15,1 0-57-15,2 0-29 16,0 0-19-16,0 0 38 16,0 0 4-16,0 0 2 0,2 0 6 15,13 2-9-15,-1 1-9 16,-6-3-10-16,1 1 6 15,-9 1 6-15,1 0-8 16,6 5 22-16,-1 10 9 16,-2-3-6-16,-1-5-4 15,-3-6 9-15,0 0-21 16,0 2-4-16,0-2-1 16,2 3-3-16,4 3 0 15,0-1 4-15,7 6-2 16,-1-2 0-16,-6 7 5 15,45 45 2-15,-48-43 5 16,-11-2 9-16,-4-1 7 16,-2-5-1-16,-8 0 4 15,-2-8-1-15,1 1 0 16,1-3 1-16,1-3 2 16,9-3-3-16,-1 2 2 15,12-1-8-15,-5-1-24 16,6 3-23-16,0-1-25 0,0 1-89 15,0 0-179-15,0 0 26 16</inkml:trace>
  <inkml:trace contextRef="#ctx0" brushRef="#br0" timeOffset="16254.7257">16093 9327 729 0,'-55'46'164'16,"55"-44"68"-16,0 2-204 15,2-5-4-15,-2-1 18 16,0 1 0-16,0 1-6 16,0-2-14-16,0 1-13 15,3-1-14-15,14-3 0 16,13-4 6-16,56-6 6 15,-47 13 6-15,2 2-5 16,-5 2-1-16,-3 4 5 16,-14-1 0-16,2 8-1 15,-4-2-1-15,-5 6 0 16,-4 1-5-16,1-4 3 16,-9-8-4-16,-3 4 3 0,2-4 2 15,-2-6 3-15,1 0 0 16,-1 0 11-16,0 0-1 15,-15 9 2-15,1 0-4 16,-52 33-4-16,52-36-7 16,0 0-1-16,8-1-1 15,1-2-4-15,11 0-11 0,-3-3-11 16,0-2 2-16,0 2 1 16,21 0 2-16,18 0 10 15,47 6 8-15,-48 7-6 16,-7-3-3-16,-5 10-3 15,-9 2-3-15,-12 4 1 16,-2-2 1-16,-11 7-1 16,-10 0 25-16,-29 4 14 15,-9-3 6-15,-26 1 12 16,-10-9 5-16,1-7-15 16,15-9-20-16,6-5-101 15,27-9-89-15,10 0-170 16,14-10-72-16</inkml:trace>
  <inkml:trace contextRef="#ctx0" brushRef="#br0" timeOffset="16771.6935">16653 10310 957 0,'-14'-6'276'0,"14"-2"14"0,12 5-251 16,11-3-59-16,11 7-9 16,17-10 13-16,5-5 38 15,17 6-2-15,-7 5-11 16,11 3-167-16,-10 8-153 15,-15 1-7-15</inkml:trace>
  <inkml:trace contextRef="#ctx0" brushRef="#br0" timeOffset="17783.45">17819 9857 699 0,'52'46'240'0,"-47"-49"12"0,-2 3-206 15,1-2-23-15,-4 1-18 16,0-1-18-16,0 1 21 16,0-1 29-16,2-1-11 15,39-20 16-15,58-18 4 16,-30 25 2-16,0 8-9 15,8 7-10-15,-22 7-19 0,-12 8-9 16,-17 3-8-16,-17 10-6 16,-12 1 19-16,-20 7-1 15,-15 4 13-15,-19-1 9 16,-11-3 5-16,-1-5-13 16,14-12 5-16,13-1-7 15,24-11-12-15,18-1-19 16,17-5-21-16,23 1 22 15,7-1-3-15,20 8 11 16,3-2 21-16,6 19 20 16,-20 5-24-16,-10 16-7 15,-19 4 3-15,-32 17 4 16,-29-5 3-16,-43 4 7 16,-24-11 7-16,-25 2-1 15,6-14-1-15,-9-8-21 16,29-9-36-16,13-11-124 15,25-8-134-15,2-15-82 16,31-12-125-16</inkml:trace>
  <inkml:trace contextRef="#ctx0" brushRef="#br0" timeOffset="18297.9109">18748 9491 953 0,'-30'40'95'0,"54"-38"150"16,15-8-285-16,10 3 11 15,4-4 47 1,-5 3 4-16,-5-1-11 0,-14 10-13 16,-7-2-16-16,-13 8-1 15,-9 9 1-15,-12 4 13 16,-10 13 37-16,-2-3 35 16,1 4 25-16,10-10-4 15,21-4 6-15,23-11-16 0,41-4-9 16,16-6-25-16,30-3-83 15,2-5-69-15,6 4-72 16,-37 1-191-16,-16-3-18 16</inkml:trace>
  <inkml:trace contextRef="#ctx0" brushRef="#br0" timeOffset="18866.5514">15055 11265 541 0,'14'9'402'15,"12"2"-90"-15,72 3-314 16,-29-24 336-16,54-4-279 16,11-7 11-16,64-10 11 15,11 2-6-15,66-3-4 16,-5 6-30-16,62 1-9 15,-31 14-11-15,40 2-5 16,-49 11-4-16,31 7 0 16,-56 0-1-16,16 0 0 15,-51 1-1-15,-9-6 2 16,-57-8-9-16,-7 2-101 16,-51-1-104-16,-22-3-102 0,-35 0-107 15,-34-7-93-15</inkml:trace>
  <inkml:trace contextRef="#ctx0" brushRef="#br0" timeOffset="20074.4904">15901 11798 871 0,'-52'75'297'16,"52"-80"29"-16,2-1-205 15,-4 9-108-15,2-4 3 16,0-1 1-16,0 0-5 16,2 1 0-16,30-17 7 15,72-32-1-15,-22 21-4 16,-4 9 1-16,14 3-5 16,-26 14 2-16,-6 8-8 15,-23 9 2-15,-14 10 2 16,-18 9 6-16,-19 5-1 15,-17 8 4-15,-19 15 2 16,-6-11 3-16,-1-1-1 16,16-14-5-16,13-14-8 15,21-8-5-15,23-7-6 0,15 2 6 16,8 5-1-16,-1 4 9 16,5 2 5-16,-14 10 6 15,-12 9-6-15,-17 5 4 16,-41 14 5-16,-27 0 1 15,-36 7-7-15,-13-14-5 16,-20-9-8-16,22-21-69 16,3-6-137-16,35-19-155 0,8-3-64 15,23 2-161-15</inkml:trace>
  <inkml:trace contextRef="#ctx0" brushRef="#br0" timeOffset="20407.364">16894 12237 512 0,'-6'4'603'0,"6"-4"-294"16,12-4-35-16,6 2-225 16,25-6-227-16,13 1 197 15,21 1-2-15,-4-5-3 16,13 3-44-16,-21 7-78 15,4 1-217-15,-14-6 11 16</inkml:trace>
  <inkml:trace contextRef="#ctx0" brushRef="#br0" timeOffset="20763.9445">18155 11876 981 0,'46'-2'508'16,"5"-13"-134"-16,20 4-215 15,-4 11-157-15,2 6-165 16,-13 5 146-16,-18 11-10 15,-29 4 6-15,-26 21 19 16,-26 5 18-16,-40 27 29 16,-15 4 22-16,-8 10 23 0,15-22-8 15,28-5 12-15,70-26-15 16,63-14 3-16,49-15-28 16,54-5-31-16,15-6-45 15,10-3-31-15,-32 3-131 16,-11-5-313-16,-35 1 59 15</inkml:trace>
  <inkml:trace contextRef="#ctx0" brushRef="#br0" timeOffset="22727.1064">20491 11005 772 0,'29'9'161'0,"60"1"78"16,-42-13-232-16,4 0 2 15,-6-1-3-15,5 3-15 16,-5 1-16-16,4 0-214 16,-6 1 53-16</inkml:trace>
  <inkml:trace contextRef="#ctx0" brushRef="#br0" timeOffset="23012.0684">20550 11388 1091 0,'20'9'255'0,"14"-6"82"16,3 3-318-16,14-1-25 16,4 1-23-16,5-5-9 15,-5-1-43-15,-7-10-256 16,0-6 46-16</inkml:trace>
  <inkml:trace contextRef="#ctx0" brushRef="#br0" timeOffset="25226.9213">22609 9860 503 0,'108'49'188'0,"-108"-44"0"15,-8 2-107-15,-1 4-59 16,0 3-5-16,-8 1 19 15,-5-3 10-15,5 1-2 16,0-9-9-16,4 1 2 16,8-8 11-16,11-8 8 15,11-6 4-15,17 2-2 16,10-8 16-16,23 3 5 16,-9 8-17-16,2 10-8 15,-14 4-9-15,-11 11-33 16,-22 10-25-16,-10 11 6 0,-16 6 3 15,-34 29 8-15,-26 8 11 16,-43 24 2-16,-21 5-5 16,-23 23-3-16,11-18-2 15,-11-1 1-15,36-28-1 16,13-15 4-16,34-34-2 16,16-20-1-16,40-16-6 15,16-15-5-15,20-10-10 0,31-6 10 16,14 2 6-16,26-2 5 15,3 5 11-15,11 19 10 16,-14 14-4-16,-1 15-4 16,-36 1-19-16,-8 19-59 15,-19-5-48-15,-10 5-46 16,-15-13-48-16,6 1-175 16,3-16 59-16</inkml:trace>
  <inkml:trace contextRef="#ctx0" brushRef="#br0" timeOffset="25706.7311">23330 10056 185 0,'0'-4'354'0,"4"-5"-143"0,3 4-114 15,-7 3 116-15,3 1-189 16,32-4 14-16,71-5 31 15,-40-1 12-15,32-8 5 16,4 12-6-16,12-4-9 16,-12 3-27-16,8 7-11 15,-41 8-14-15,-12 1-29 16,-33 7-6-16,-10 16 10 16,-28 1 12-16,-29 25 7 15,-17 11 17-15,-38 21 20 16,-13 3 7-16,-13 32 9 15,7-12 0-15,-6 10-2 16,32-19-19-16,13-11-39 16,23-31-43-16,19-16-82 15,21-22-59-15,18-11-225 16,9-15-4-16</inkml:trace>
  <inkml:trace contextRef="#ctx0" brushRef="#br0" timeOffset="26026.8963">24181 10494 1180 0,'63'55'267'0,"-49"-50"105"16,4 1-333-16,21-3-33 16,7-3 6-16,31-9 5 15,10-8-5-15,21-5-26 16,-10 9-43-16,-1 2-204 15,-40 6-124-15,-10 5-66 16</inkml:trace>
  <inkml:trace contextRef="#ctx0" brushRef="#br0" timeOffset="26520.952">25988 10265 455 0,'4'-17'209'0,"-4"-1"29"15,-7 4-121-15,-12-9-2 16,-7 6-35-16,-15-1-16 16,-7 8-27-16,-30 1 18 15,-4 12-6-15,-21 11 4 16,2 18 14-16,-16 16 23 15,31 9-16-15,8 12-2 16,24-6-7-16,31-6-6 16,40-17-20-16,32-13 3 15,22-21-5-15,42-12 1 16,6-15-16-16,1-16-13 16,-28-2-10-16,1-7-1 15,-42 7-1-15,-17 0 4 16,-13 11 4-16,-2 7-10 15,-14 10-6-15,-7 13-3 16,-9 9 1-16,0 12 4 16,-4 3 12-16,-6 12 13 15,4 7 8-15,-2 22 15 16,-2 8 4-16,-16 25 8 0,-3 3-6 16,-23 20-1-16,-2-14-17 15,-8 1-10-15,8-19-106 16,-9-3-120-16,16-35-262 15,-16-13-46-15</inkml:trace>
  <inkml:trace contextRef="#ctx0" brushRef="#br0" timeOffset="27010.6196">21537 11444 502 0,'29'5'458'15,"49"-2"-68"-15,33 3-282 16,84-3 332-16,45-6-308 15,102-8-10-15,7 7-49 0,84 4-17 16,-38-3-31 0,37 14-9-16,-83 2-7 0,21 1 7 15,-70-3 4-15,-10 10 5 16,-75-4 2-16,-9 5-13 16,-68-5-28-16,-39 4-72 15,-39-9-74-15,-17-1-335 16,-22 0 31-16</inkml:trace>
  <inkml:trace contextRef="#ctx0" brushRef="#br0" timeOffset="27578.4028">23803 11836 385 0,'12'-5'575'15,"-2"10"-209"-15,-6 21-206 16,-4 14 241-16,-17 34-358 15,-6 9 10-15,-14 16-1 16,-3-5-25-16,-7 9-25 16,8-20-46-16,-8 7-164 0,10-16-165 15,-3-8-45-15,8-23-185 16</inkml:trace>
  <inkml:trace contextRef="#ctx0" brushRef="#br0" timeOffset="28500.083">26536 11673 618 0,'17'-3'185'15,"19"-2"34"-15,57-2-158 16,-36 2-56-16,15 1-14 16,-1-1-16-16,9-1-75 15,-11-2-119-15,-6 5 2 16</inkml:trace>
  <inkml:trace contextRef="#ctx0" brushRef="#br0" timeOffset="28797.8808">26584 12054 1032 0,'14'25'403'0,"10"-21"-2"15,7-7-208-15,3 2-198 0,9-6-2 16,0-3 9-16,8-10 5 15,-2 1-26-15,9 2-129 16,-9-1-257-16,2 1 16 16</inkml:trace>
  <inkml:trace contextRef="#ctx0" brushRef="#br0" timeOffset="37033.8684">28689 10912 1017 0,'-2'-7'280'0,"7"9"63"16,0 4-265-16,-5-6-75 16,0 2 2-16,3 30 11 15,1 60 6-15,-2-20 12 16,-8 2 1-16,-2 29 5 16,-1 1-8-16,-7 28-8 15,-1-1-13-15,4 7-6 16,-9-24-46-16,8-15-89 15,5-33-92-15,1-32-167 16,4-35-61-16</inkml:trace>
  <inkml:trace contextRef="#ctx0" brushRef="#br0" timeOffset="37609.9455">29989 11133 53 0,'7'-29'372'16,"-16"4"-172"-16,-29 11-25 15,-1 5 41-15,-25 10-198 16,-13 7 2-16,-21 12-2 16,4 3-8-16,-9 9-7 15,12 4 61-15,-4 5 44 16,21 1 10-16,11 8 13 16,28 1 10-16,24 3-24 15,44 1-26-15,36 5 12 16,18-6-9-16,41 9 0 15,-1-5-28-15,19 0-18 16,-27-4-25-16,-17 6-5 16,-34-6-10-16,-39 15-12 0,-50-8-3 15,-35 4-6-15,-28-7-2 16,-41-18 3-16,6-19 5 16,-7-11 18-16,20-21 19 15,13-28 20-15,46-10 6 16,30-37 11-16,35-15-1 15,50-30-18-15,27 12-26 0,34-3-13 16,3 21-20-16,14 9 9 16,-29 29 7-16,-15 5-1 15,-41 15-14-15,-21 9-50 16,-29 9-69-16,-24 8-208 16,-16 7-187-16,-32 2-29 15</inkml:trace>
</inkml:ink>
</file>

<file path=ppt/ink/ink18.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30:33.186"/>
    </inkml:context>
    <inkml:brush xml:id="br0">
      <inkml:brushProperty name="width" value="0.05292" units="cm"/>
      <inkml:brushProperty name="height" value="0.05292" units="cm"/>
      <inkml:brushProperty name="color" value="#FF0000"/>
    </inkml:brush>
  </inkml:definitions>
  <inkml:trace contextRef="#ctx0" brushRef="#br0">11973 7053 418 0,'-3'2'287'16,"3"-2"-14"-16,-3-2-64 15,1 1-129-15,2-1-20 16,0-1-47-16,0 1-51 16,0 1 3-16,2 1-10 15,4 8-7-15,3 44 15 16,51 89 20-16,-48-4 4 16,-12 16 9-16,0 45 4 15,-8-4-5-15,-4-2-73 16,0-48-47-16,3-35-42 0,4-52 22 15,-3-33-68-15,-6-39 64 16</inkml:trace>
  <inkml:trace contextRef="#ctx0" brushRef="#br0" timeOffset="259.5211">11841 7640 507 0,'-5'-116'282'0,"14"-3"-2"16,10 23-109-16,17 1-26 15,12 25-41-15,14 1-1 16,1 13-6-16,9 4 5 15,-2 17-37-15,27 6-21 16,2 16-4-16,19 13-27 16,-3 17-24-16,8 32 6 15,-35 17 3-15,-7 33-13 16,-38 19 3-16,-23 35 5 16,-32-4 7-16,-45 22 13 15,-41-28 4-15,-44-2 9 16,-4-41-2-16,-21-17-37 15,25-37-45-15,4-13-161 16,35-25-184-16,9-25-32 16</inkml:trace>
  <inkml:trace contextRef="#ctx0" brushRef="#br0" timeOffset="738.4876">13325 7792 764 0,'26'138'388'0,"-29"-115"-52"15,6-49-159-15,14 29-156 16,6 4-33-16,23-11 15 16,9-10 14-16,24-17 11 15,2-7 2-15,14-19-9 16,-10 6-14-16,-12 2-11 15,-22 12-8-15,-20 4-5 16,-36 14-22-16,-33 9-19 16,-19 14 30-16,-24 18 24 15,-9 19 11-15,-26 27 32 16,14 8 25-16,-2 23-23 0,18-7-19 16,17 5-11-16,35-19-12 15,35-6-37-15,36-24-31 16,49-21-189-16,17-22-102 15,49-24-56-15</inkml:trace>
  <inkml:trace contextRef="#ctx0" brushRef="#br0" timeOffset="978.8373">14580 7713 849 0,'-23'3'311'0,"-3"0"7"15,9 4-203-15,-12 16-110 16,3 6-13-16,-21 20 18 16,-2 9 10-16,-14 11 8 15,3 0 3-15,-1 4-3 16,27-18-16-16,17-12-15 16,30-14-15-16,43-20-51 15,21-18-47-15,40-17-43 16,6-3-176-16,7-33 12 15</inkml:trace>
  <inkml:trace contextRef="#ctx0" brushRef="#br0" timeOffset="1259.0629">15069 8136 879 0,'-5'10'180'16,"-7"-5"87"-16,2-2-253 16,-11-9 27-16,9-3 21 0,-2-17 22 15,3-13 19-15,9-13-27 16,15-3-52-16,10-18-8 16,46-13-10-1,19 2-11-15,24 6-2 16,12 10-8-16,13 14-128 15,-40 27-109-15,-1 18-94 16,-25 1-86-16</inkml:trace>
  <inkml:trace contextRef="#ctx0" brushRef="#br0" timeOffset="1602.8842">15741 7873 1221 0,'27'3'259'0,"6"-11"107"0,12 1-359 16,32-6-10-16,7-8-12 15,24-8 28-15,-8-7-1 16,-2-7-4-16,-29 4-8 16,-14-4-5-16,-25 7-7 15,-16 12-23-15,-24 7-7 16,-27 12 7-16,-15 17 10 15,-38 22 25-15,-21 15 40 16,-14 24 28-16,18 3 3 16,2 9 2-16,38-13-15 0,27-9-35 15,28-17-19-15,25-11 5 16,29-15-8-16,36-14-49 16,21-9-18-16,30-15-104 15,0-8-156-15,21-23-89 16,-13-4-81-16</inkml:trace>
  <inkml:trace contextRef="#ctx0" brushRef="#br0" timeOffset="1907.7321">17094 7620 1160 0,'-16'-3'285'0,"-27"10"93"16,-12 16-330-16,-20 17-20 15,-2 5 7-15,-14 13 12 16,19-4 8-16,9-4 0 15,31-11-13-15,10-5-20 0,33-17-20 16,30-13-15 0,21-13 12-16,32-19-28 0,8-10-13 15,9-7-13-15,-25-5 14 16,-9 4-7-16,-34 13 36 16,-17 6 25-16,-21 16 25 15,-10 16 15-15,-21 15 1 16,-12 20 5-16,-10 13 2 15,-15 15-12-15,11-5-24 16,9-3-72-16,18-16-64 0,28-16-207 16,20-24-138-16,33-24-71 15</inkml:trace>
  <inkml:trace contextRef="#ctx0" brushRef="#br0" timeOffset="2157.2515">17742 7574 945 0,'0'-17'617'0,"-17"12"-148"16,-26 8-212-16,-8 23-140 16,8 8-94-16,-3 6-94 15,15-5 71-15,18 1-8 16,14-10 8-16,11 3 6 16,5-2-4-16,5 12 5 15,-10-2 10-15,-16 16-7 16,-21-8-8-16,-30 4-9 15,-19-12-8-15,-24-14-58 16,5-18-36-16,4-5-116 0,26-20-175 16,19-5-60-16,27-3-100 15</inkml:trace>
  <inkml:trace contextRef="#ctx0" brushRef="#br0" timeOffset="2354.8471">18129 7649 694 0,'9'11'271'0,"-6"10"11"15,-3 8-144-15,-4 17-113 16,-1 6 1-16,-7 10 5 16,-8-10-4-16,-3-1-27 15,-3-16-71-15,-8-15-229 16,0-37 23-16</inkml:trace>
  <inkml:trace contextRef="#ctx0" brushRef="#br0" timeOffset="2520.7058">18134 7116 1747 0,'7'8'290'0,"10"-5"99"15,6 15-561-15,3 14-101 0,-6 7-94 16,-7 5-83-16,-13 9-2 16</inkml:trace>
  <inkml:trace contextRef="#ctx0" brushRef="#br0" timeOffset="2762.4915">18562 7739 1189 0,'39'-30'335'16,"-22"-12"70"-16,16 4-303 16,15 12-101-16,23-5 7 15,4 2 8-15,6 1 4 16,1 13-3-16,-16 6-10 16,-20 13-4-16,-17 21-12 15,-24 10-10-15,-27 14-34 16,-15 7-17-16,-18 3-57 15,-2-8-28-15,5 1-150 16,21-19-67-16,19-12-24 16</inkml:trace>
  <inkml:trace contextRef="#ctx0" brushRef="#br0" timeOffset="3101.5679">19231 7755 319 0,'64'-32'205'0,"5"-4"19"15,-19 9-52-15,-9 2 14 0,-15 8 14 16,-4 3 27-16,-15 10-78 15,-10 2-58-15,-9 5 1 16,-14 11 0-16,-2 1-88 16,-4 7 41-16,4-2 34 15,2 4-51-15,9-7-50 16,5 0 36-16,3-11-6 16,10-3 0-16,2-3 13 15,-3-1 6-15,2-1 0 0,32 1-2 16,61 13-3-16,-31 11-8 15,1 12-5-15,3 30 18 16,-18 9 9-16,-16 19 15 16,-25-1 8-16,-42 11 9 15,-35-21-20-15,-37-13 2 16,-14-28-10-16,-52-19-8 16,7-25-11-16,-13-30-60 15,14-7-82-15,-9-10-419 16,45-7 46-16</inkml:trace>
  <inkml:trace contextRef="#ctx0" brushRef="#br0" timeOffset="5652.5629">11240 10300 801 0,'-9'-16'340'15,"-16"6"-55"-15,-27 17-202 16,-17 12-90-16,-25 23-91 16,-6 21 88-16,-24 32 26 15,18 5 23-15,6 18 28 16,18-20 7-16,24-9-6 15,35-35-30-15,29-20 11 16,32-34 4-16,30-28-20 0,9-19 5 16,21-44 12-16,2-12-29 15,11-20-25-15,-21 10 20 16,-8-1 9-16,-27 40 5 16,-24 19-26-16,-31 35-6 15,-22 37-3-15,-16 29-9 16,-22 42-3-16,-9 22 24 15,4 33 5-15,13-5-3 0,18 19-73 16,27-33-131-16,33-27-206 16,15-52-48-16</inkml:trace>
  <inkml:trace contextRef="#ctx0" brushRef="#br0" timeOffset="5982.5561">12013 10030 1055 0,'26'23'390'0,"-6"-7"11"16,-16-27-251-16,-2 9-125 16,6 1-22-16,-8-1-9 0,0 1-11 15,3-19-21 1,6-28-10-16,-9-64-11 0,-17 52 14 15,-14-1 7-15,-3 19 12 16,-18 22-4-16,-2 22 6 16,-16 30 6-16,-1 22 8 15,0 26 13-15,16 9 17 16,9 31 16-16,20-4 12 16,17 29 16-16,4-10-22 15,14 9-19-15,13-26-52 16,2-10-354-16,2-38 71 15</inkml:trace>
  <inkml:trace contextRef="#ctx0" brushRef="#br0" timeOffset="6131.5338">11438 10448 1265 0,'108'-14'385'16,"-29"-14"64"-16,60 7-312 15,11 15-154-15,25 13-428 16,-19 7 136-16</inkml:trace>
  <inkml:trace contextRef="#ctx0" brushRef="#br0" timeOffset="6356.6295">10177 11403 1750 0,'146'17'586'16,"70"-37"12"-16,38-20-466 16,93-3-125-16,-6 8-156 15,40-5-42-15,-68 12-59 16,-13-4-351-16,-94 3-33 0</inkml:trace>
  <inkml:trace contextRef="#ctx0" brushRef="#br0" timeOffset="6900.6036">11304 11885 954 0,'-73'38'337'16,"-40"32"44"-16,0 12-262 16,-1 27-25-16,17-10-33 15,23-4 1-15,39-34-31 16,23-15-18-16,33-36 35 0,45-35-7 15,33-29-14-15,51-44 11 16,12-22 12-16,24-30-50 16,-24 9-5-16,-17-1-11 15,-55 35 5-15,-20 24 7 16,-44 38-3-16,-19 24-8 16,-19 35 15-16,-35 46 5 15,-9 19-1-15,-16 50 10 16,6 14 9-16,11 14-5 15,33-27-7-15,17 1-58 16,22-45-62-16,23-17-149 16,13-34-199-16,6-26-34 15</inkml:trace>
  <inkml:trace contextRef="#ctx0" brushRef="#br0" timeOffset="7152.4702">11798 11781 1134 0,'21'-42'400'0,"-13"44"32"0,18 25-253 15,12 12-155-15,22 22 1 16,5 7 1-16,10 16-9 15,-7-12-20-15,8 8-74 16,-3-15-74-16,0-2-302 16,-8-23 18-16</inkml:trace>
  <inkml:trace contextRef="#ctx0" brushRef="#br0" timeOffset="7345.6071">12372 11776 560 0,'-72'12'552'0,"-31"19"-160"15,29 14-10-15,-63 34-311 0,5 9-63 16,-11 15-7-16,19-11-6 16,13-5-88-16,45-28-91 15,28-13-210-15,30-26-42 16</inkml:trace>
  <inkml:trace contextRef="#ctx0" brushRef="#br0" timeOffset="7823.8354">14368 10849 541 0,'-22'0'41'0,"-10"15"545"16,-29 10-346-16,-33 5 116 16,-35 13-349-16,8 3 0 15,-7-1 1-15,25-8 0 16,26-10 2-16,42-11-3 15,21-7 10-15,25-6 7 16,30 3 25-16,25 3 14 16,45 7 26-16,1 4-1 15,20 9-5-15,-6 3-24 16,-15 13-61-16,-39-2-89 0,-10 9-371 16,-30-18 49-16</inkml:trace>
  <inkml:trace contextRef="#ctx0" brushRef="#br0" timeOffset="8182.7451">15473 10899 256 0,'-91'40'674'0,"-21"11"-261"0,-8 16-133 16,-1 30 177-16,39 0-341 15,31 1-1-15,42-15-8 16,45-17 0-16,53-35 0 16,66-27-49-16,29-20-13 15,48-44-17-15,-4-16-22 16,-6-31-22-16,-54 6 12 15,-44-15 4-15,-75 27-1 16,-72 3 2-16,-70 31 2 16,-58 15-2-16,-21 26-6 0,-29 14-65 15,43 16-75 1,38-10-404-16,63-17 34 0</inkml:trace>
  <inkml:trace contextRef="#ctx0" brushRef="#br0" timeOffset="9266.3256">10763 9567 890 0,'-47'-8'228'16,"-48"31"48"-16,-51 71-213 15,-42 55-82-15,-96 119 17 16,-16 36 45-16,-32 112 46 16,62 7 12-16,44 40 14 15,122-70-8-15,108 10-15 16,116-106-46-16,121-26-10 15,64-92-48-15,111-28-30 16,10-64-45-16,84-28-325 0,-77-62 58 16</inkml:trace>
  <inkml:trace contextRef="#ctx0" brushRef="#br0" timeOffset="9646.046">17338 9666 1697 0,'40'39'377'0,"27"34"156"16,47 47-454-16,6 86-83 15,3 49 42-15,-16 95 23 16,-62-2 2-16,-73 95 5 15,-79-30 0-15,-145 41-61 16,-80-52-94-16,-144 35-509 16,-33-124 83-16</inkml:trace>
</inkml:ink>
</file>

<file path=ppt/ink/ink19.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31:11.252"/>
    </inkml:context>
    <inkml:brush xml:id="br0">
      <inkml:brushProperty name="width" value="0.05292" units="cm"/>
      <inkml:brushProperty name="height" value="0.05292" units="cm"/>
      <inkml:brushProperty name="color" value="#FF0000"/>
    </inkml:brush>
  </inkml:definitions>
  <inkml:trace contextRef="#ctx0" brushRef="#br0">20905 7336 522 0,'-17'-8'139'15,"4"3"36"-15,0 1-145 16,9-2-39-16,-4-1-26 0,3 1 0 16,5 0 2-16,0 5 8 15,0-1 1-15,-3 1-6 16,3-1-110-16,-1 2 16 16</inkml:trace>
  <inkml:trace contextRef="#ctx0" brushRef="#br0" timeOffset="221.7741">20709 7294 693 0,'-53'40'257'0,"44"-45"12"16,6 4-175-16,-1 2-57 15,4-1-23-15,0 0 13 16,0 0 4-16,0 4 5 15,12 23-1-15,31 67 0 16,-12-42-10-16,2 5-52 16,6-11-72-16,22 0-211 15,7-28-4-15</inkml:trace>
  <inkml:trace contextRef="#ctx0" brushRef="#br0" timeOffset="561.4782">21150 7237 1536 0,'-56'23'480'15,"-142"111"67"-15,61-53-415 16,-39 57-92-16,44 21-587 16,19-60 182-16</inkml:trace>
  <inkml:trace contextRef="#ctx0" brushRef="#br0" timeOffset="4974.6645">25433 8366 531 0,'-20'-6'153'0,"-14"1"41"15,-6 4-145-15,-24 4-22 16,-1 3-7-16,-2 9 7 16,12 5 1-16,-2 8 10 15,27-1 10-15,3 7 10 16,2-5-22-16,7 4-9 16,15-7-11-16,6-8-11 15,15-10 4-15,13-16 26 0,15-15-8 16,31-21-1-16,4-7-1 15,10-14-12-15,-8 7-14 16,-11-2 9-16,-30 14 3 16,-16 5 3-16,-17 10-3 15,-9 6-1-15,-3 8-5 16,-3 2-5-16,-7 9-6 16,-11 8-4-16,-4 10 2 0,-13 11 6 15,-4 8 2-15,-15 13 8 16,6 7 6-16,2 9 1 15,14-5-1-15,19 11 0 16,19-9-8-16,27-5-48 16,16-12-48-16,18-5-211 15,7-19 10-15</inkml:trace>
  <inkml:trace contextRef="#ctx0" brushRef="#br0" timeOffset="5319.1254">26062 8134 737 0,'-10'-21'286'16,"-3"-3"0"-16,0 11-165 0,4 10-128 15,1-7-9-15,-1-3 9 16,0-7 2-16,-3 4 11 15,-5-2 8-15,1 4-1 16,-2 12-4-16,-4 18-3 16,-2 1-4-16,-4 6-6 15,2 12 1-15,5 8 2 16,-4 2 4-16,11 5 4 0,3 22 7 16,10-4 3-16,2 7 0 15,10-4-1-15,3 4-15 16,0-17-17-16,-2 7-90 15,-4-19-89-15,1-3-111 16,-9-20-69-16</inkml:trace>
  <inkml:trace contextRef="#ctx0" brushRef="#br0" timeOffset="5490.8293">25469 8509 1026 0,'21'-5'348'15,"4"-9"27"-15,27 0-238 16,12 8-133-16,13-1-7 16,5-1 10-16,8 3-17 15,-17 8-38-15,2 4-259 0,-11 8-74 16,-5-4-96-16</inkml:trace>
  <inkml:trace contextRef="#ctx0" brushRef="#br0" timeOffset="5698.1246">24662 9127 1266 0,'8'8'310'0,"35"-9"104"15,29-1-334-15,83-4-82 16,56-8 9-16,56-10 5 15,2-6-38-15,29-3-152 16,-66 6-242-16,-26 3 1 16</inkml:trace>
  <inkml:trace contextRef="#ctx0" brushRef="#br0" timeOffset="6266.7194">25430 9582 735 0,'-34'-2'531'16,"-26"7"-265"-16,-23 18-168 15,-7 5-89-15,-29 8-69 16,6 4-77-16,-15 14 235 15,16-6 13-15,5 7 10 16,34-7-26-16,21-5-22 16,35-16-45-16,26-10-11 15,21-12-9-15,34-27 4 16,19-13 5-16,28-22 6 16,-7-4-8-16,2-13-16 15,-24 16-12-15,-21 7 4 16,-27 20-4-16,-13 10-8 15,-17 25 13-15,-21 21 10 16,-10 18-1-16,-6 21 3 16,3 7 9-16,4 7-4 0,19-12-6 15,17-10-17-15,24-23-21 16,31-11-86-16,18-16-35 16,20-15-35-16,0-10-200 15,-14-16 43-15</inkml:trace>
  <inkml:trace contextRef="#ctx0" brushRef="#br0" timeOffset="6508.8261">25770 9533 862 0,'3'-5'333'0,"-3"7"3"15,6 7-205-15,-6-8-100 16,3 7-25-16,15 31 20 16,45 46 19-16,-17-34-9 15,11-8-13-15,8 6-5 16,-5-7-43-16,7 7-147 16,-14-17-201-16,-6-9 9 15</inkml:trace>
  <inkml:trace contextRef="#ctx0" brushRef="#br0" timeOffset="6685.7323">26146 9588 918 0,'-37'-6'438'16,"-23"12"-33"-16,-9 14-205 16,-5 29-137-16,-10 0-59 15,-30 14-3-15,8-1-9 16,-3 1-10-16,11-4-148 15,29-2-149-15,49-26-89 0,32-36-158 16</inkml:trace>
  <inkml:trace contextRef="#ctx0" brushRef="#br0" timeOffset="7092.7715">27163 8975 778 0,'36'-3'295'0,"-23"-1"10"0,20 1-162 15,10 1-172-15,14 2-47 16,-2-3-45-16,9-3-45 16,-4 6-135-16,-4 0 8 15</inkml:trace>
  <inkml:trace contextRef="#ctx0" brushRef="#br0" timeOffset="7386.2746">27219 9322 1203 0,'4'13'289'16,"10"-13"36"-16,-5 6-303 15,16 5-35-15,10-1-48 16,20-5-51-16,2-4-102 16,28-4-155-16,-13-18-94 15</inkml:trace>
  <inkml:trace contextRef="#ctx0" brushRef="#br0" timeOffset="7849.6906">28735 8682 927 0,'-57'54'215'0,"-18"-34"87"0,-13 18-256 16,-36 28 10-16,-8 2 26 15,-10 29 53-15,27 4 9 16,20 17 14-16,47-9-82 16,31 6 46-16,31-27-44 15,63-13-4-15,41-32-12 16,64-28 56-16,20-25-72 16,55-30-7-16,-25-22-11 15,-2-33-13-15,-58-3-8 16,-36-16-4-16,-73 8-11 0,-63-13-7 15,-40 29-6-15,-74 11 4 16,-33 28-3-16,-38 17-93 16,15 36-45-16,-29 12-369 15,53-7 6-15</inkml:trace>
</inkml:ink>
</file>

<file path=ppt/ink/ink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02:38.137"/>
    </inkml:context>
    <inkml:brush xml:id="br0">
      <inkml:brushProperty name="width" value="0.05292" units="cm"/>
      <inkml:brushProperty name="height" value="0.05292" units="cm"/>
      <inkml:brushProperty name="color" value="#FF0000"/>
    </inkml:brush>
  </inkml:definitions>
  <inkml:trace contextRef="#ctx0" brushRef="#br0">20970 5462 244 0,'-43'19'156'15,"44"-21"-29"-15,4 5-37 16,1 0-67-16,-6-3-12 0,0 0-4 16,0 0-1-16,0 0-2 15,0 2 10-15,0-1 9 16,0 1 27-16,0 0 15 16,0-1 21-16,0 5-4 15,0 0 1-15,2 4-23 16,1 2-3-16,-3 3-15 0,1 1 2 15,2-1-7-15,-3 3 7 16,10 45-6-16,-10-46 0 16,0-3-7-16,3 9-1 15,1-5-9-15,-4 5 0 16,5 1-2-16,3 8-4 16,-4 3-4-16,1 7-3 15,-1-4-3-15,-4 23-3 16,-3-2 0-16,-1 8 2 15,-2 2 5-15,-7 8 2 16,-2-22 6-16,6 5 5 16,0-15-2-16,-5 7 0 15,6-4-2-15,-1 4-5 16,-4-5-5-16,1 9-1 16,3-9-4-16,0 9 1 15,-7-1-2-15,10 5 2 16,-5-2 1-16,2 0 7 15,0-5 6-15,6-3 0 0,-6-8 0 16,7-4 0-16,-1-4-4 16,-5-3-6-16,-1-2 0 15,5 8 2-15,-4 3-2 16,2 10-2-16,6 4-1 16,0 7 0-16,-3-5-1 15,1 7 0-15,-1-11 2 16,3 2 1-16,0-13 1 0,3 5 0 15,-6-15 0-15,6-2 3 16,-1-11 1-16,-2 1 2 16,3-5 3-16,1-4 3 15,-7-2-2-15,8-2 3 16,0 2-3-16,-2-5 0 16,-3-3 8-16,3 0 11 15,-3 0 0-15,35 6 8 16,46 6 0-16,-30-13-11 15,1-1-11-15,14 1-1 16,-12-13-9-16,20 8 1 16,-5-2-1-16,11-1 0 15,-15-2-4-15,-1 0 1 16,-7 5-3-16,-2-3-2 16,-7 3 1-16,12-2 7 15,0 4 1-15,12-7 5 0,-6 5 2 16,15-2-1-16,-8 5-4 15,5-2-4-15,-13 5-5 16,24-3-1-16,-11-1-1 16,23-1-1-16,7 2-1 15,16-2 3-15,-13 4 1 16,18-4 1-16,-17 4 2 16,17-1 1-16,-12-2 2 15,18-1 6-15,-16 3 0 16,27-1 1-16,-11 0-1 0,20 6-2 15,-14 2-8-15,1 4-2 16,-39 2-3-16,-4 3-3 16,-34-3-7-16,-5 1-21 15,-17-5-26-15,-2 0-25 16,-19-7-139-16,-11-3-302 16,-11-27-9-16,-17-30-208 15</inkml:trace>
  <inkml:trace contextRef="#ctx0" brushRef="#br0" timeOffset="1259.1638">20824 5525 649 0,'72'66'257'16,"-75"-75"-17"-16,11 6-119 15,-4 3-143-15,-4 0 0 16,0-1 25-16,2 1 1 15,9 0-4-15,19 0-2 16,52 1-2-16,-30 2 6 16,3 0 8-16,27 2 14 15,1-1 9-15,15-1 15 16,-1-3 10-16,20 2 13 16,-14-4-18-16,21 4-1 0,-4-2-11 15,-3 3-7-15,-22-4-12 16,11 2 15-16,-20-1 1 15,17 0 0-15,4 0-7 16,18 0-2-16,-21-1-9 16,21-4-8-16,-19 0-2 15,9-1-1-15,-12 0-3 0,9 1 2 16,-23 4 1 0,-3-1 6-16,-26 2 5 0,2 0 9 15,-10-1 1-15,12-2 1 16,-4 0-5-16,13 1 5 15,-13 1-4-15,-4-4 4 16,-13 3-3-16,-9 1 0 16,-14-1-10-16,-3 2-9 15,-8 2-7-15,-7-2-2 16,6 0-4-16,-8 0-1 16,0 0-5-16,0 0-4 15,0 0-3-15,0 1-5 16,7 10-3-16,7 17 1 15,28 47 5-15,-32-35 2 16,6 5 5-16,-3 13 5 16,-5 8 5-16,14 26 3 15,1 3 7-15,-8 27 5 0,3 3 3 16,2 24 8-16,-6-10 2 16,-9 10 2-16,12-16-3 15,-5 10 7-15,-1-28-3 16,1 14 5-16,-4-18-2 15,-7 7 3-15,-7-15-3 16,2 4-7-16,-9-21-9 16,4-1-2-16,-3-22-5 15,4-11-6-15,-4-17 2 0,1-7-126 16,-9-14-77-16,-46-44-297 16,-6-28-50-16</inkml:trace>
  <inkml:trace contextRef="#ctx0" brushRef="#br0" timeOffset="2755.9022">6093 10195 1026 0,'-17'7'228'0,"0"7"80"16,3 14-278-16,-10 19-68 0,-3 10 17 15,-3 29 6-15,-4 2 9 16,-8 28 5-16,7-5 5 16,-5 15 4-16,-1-20 6 15,1-10 4-15,7-33 2 16,6-17 18-16,10-30 19 16,5-18 18-16,2-18-50 15,6-18-13-15,4-11-21 16,9-25-17-16,8 0-17 15,17-25 49-15,9 0 13 16,9-24 1-16,12 8-3 0,18-20-4 16,-8 31-5-16,6-1-1 15,-11 29 1-15,-9 10 5 16,-22 29-1-16,-7 4-12 16,-10 20-12-16,-2 11-28 15,-4 11-15-15,-1 14-12 16,0 10 10-16,1 22 18 15,-4 20 33-15,0 36 39 16,-11 7 22-16,1 40 12 16,2-9 0-16,2 8-11 15,4-27-46-15,8-2-54 16,-5-44-44-16,-3-12-157 16,-1-29-89-16,-20-23-26 15,-19-23-121-15</inkml:trace>
  <inkml:trace contextRef="#ctx0" brushRef="#br0" timeOffset="2958.407">5819 10819 1004 0,'8'-19'492'0,"-3"-1"-81"15,-2 7-252-15,7 4-120 16,12 9-119-16,29 6 50 15,9 0 4-15,16 0-53 16,1 2-28-16,9 0-156 16,-20-4-132-16,-3 3-40 15</inkml:trace>
  <inkml:trace contextRef="#ctx0" brushRef="#br0" timeOffset="3518.7025">7055 10256 441 0,'7'-14'0'0,"-1"6"507"16,-3 21-475-16,2 21 253 15,-5 12-378-15,0 27 377 0,-3 12-305 16,-8 27 16-16,-1-5 13 15,-5 16 9-15,0-22-2 16,0-8-22-16,3-38-4 16,-1-20-21-16,1-35-44 15,-4-21-20-15,1-18 34 16,-5-16 28-16,10-5 31 16,0-23 68-16,10-1 36 15,7-25 4-15,9 4-24 0,16-28-6 16,12 22-23-1,19-1-4-15,4 25-10 0,10 2 13 16,-16 36-4-16,-1 8-1 16,-18 22-16-16,-6 15-35 15,-14 16-27-15,-11 19-28 16,-14 8-12-16,-21 35 2 16,-12 12 23-16,-34 31 20 15,-14 0 28-15,-13 15 11 16,15-34 12-16,5-23 19 15,41-35 7-15,15-18-6 16,24-21-20-16,26-12 12 16,16 4-11-16,29-1-2 15,12 3 8-15,16 15 17 16,-6 11-19-16,1 16-11 16,-27 6-19-16,-8 24-55 15,-23-1-47-15,-13 24-297 0,-24 0 39 16</inkml:trace>
  <inkml:trace contextRef="#ctx0" brushRef="#br0" timeOffset="3848.9314">7921 10695 821 0,'9'-40'391'0,"-9"5"-20"16,-7 15-209-16,1 12-152 15,2 11-71-15,-17 28-1 16,-1 14 1-16,-8 14 22 16,0 6 68-16,9 7 24 15,16-15-1-15,24-13 20 16,24-13-1-16,41-22 7 16,27-19-12-16,35-23-2 15,-3-11-26-15,3-22-9 16,-40 1-12-16,-32-7-1 15,-44 8 26-15,-22-1 27 16,-20 21-48-16,-24 5-24 16,-10 16-18-16,-15 14-91 15,1 6-99-15,-11 12-234 16,14 8 29-16</inkml:trace>
  <inkml:trace contextRef="#ctx0" brushRef="#br0" timeOffset="4119.1712">9381 10302 1325 0,'-3'-21'343'0,"-10"10"73"0,-14 15-361 16,-16 13-81-16,-33 20 4 15,-16 17 21-15,-23 26 31 16,9 4 13-16,9 10 13 15,37-13-8-15,22-1-6 16,33-25-17-16,36-7 3 16,24-20-10-16,45-5 1 15,15-16-15-15,33-7-78 16,-2-12-85-16,6 6-327 16,-35-3 4-16</inkml:trace>
  <inkml:trace contextRef="#ctx0" brushRef="#br0" timeOffset="4844.7756">10141 10271 1465 0,'0'0'268'16,"-1"2"106"-16,-2-1-491 16,3 1-61-16,-3 1-35 15,3 0-193-15,3 9 59 16</inkml:trace>
  <inkml:trace contextRef="#ctx0" brushRef="#br0" timeOffset="5323.3472">10107 10324 846 0,'0'-2'432'0,"0"-3"-85"16,4 2-180-16,19-6-163 15,73-43-75-15,-31 44-24 16,9 4 7-16,10 8-164 16,-15 5-84-16,2 11-37 0</inkml:trace>
  <inkml:trace contextRef="#ctx0" brushRef="#br0" timeOffset="5647.2039">10052 10727 1310 0,'25'17'418'0,"22"-21"18"16,12-3-360-16,45 3-267 15,7-5-233-15,18-2-34 16,-31-12-159-16</inkml:trace>
  <inkml:trace contextRef="#ctx0" brushRef="#br0" timeOffset="8631.3867">11678 9398 483 0,'0'-2'355'15,"0"-1"-58"-15,0 0-100 16,0 0-87-16,0 0-79 16,3 0-16-16,-3 1-18 15,0 1-5-15,0-1-13 16,0 1-6-16,1 1-1 15,-1 0-6-15,0 1-5 16,5 34 24-16,-10 53 11 0,-18-37 12 16,6-4 12-16,-4-5 16 15,4-16-4-15,9-8 16 16,8-12 5-16,-4-7 8 16,11-8-3-16,4-11-3 15,4-8-18-15,12-6-14 16,6 4-11-16,-2-3-3 15,-2 9-1-15,2 5-2 16,-14 4 0-16,-5 4-7 16,-7 8-10-16,-4 0-26 15,-5 5-11-15,2-2-10 16,2 1-4-16,-15 39 15 16,-16 58 27-16,22-38 11 15,1-8 12-15,11-2 12 16,14-21-7-16,11-12 27 15,10-16 16-15,25-18 13 16,11-13 4-16,4-15 4 0,-2-10-21 16,-7-5-10-16,-26 11-3 15,-9 4 10-15,-16 18-9 16,-10 4-46-16,-4 9-64 16,-4 6-328-16,-12 13-21 15,-6 5-156-15</inkml:trace>
  <inkml:trace contextRef="#ctx0" brushRef="#br0" timeOffset="8925.6228">12927 9442 992 0,'-5'-9'130'16,"-9"15"90"-16,-18 3-268 15,-12 4 18-15,-29 13 36 16,-4 4 50-16,-4 12 50 16,15-2-17-16,11 6-31 15,29-6-20-15,13 0-20 16,22-8-19-16,21 3-69 0,13-9-27 15,26-3-226-15,8-6 8 16</inkml:trace>
  <inkml:trace contextRef="#ctx0" brushRef="#br0" timeOffset="9197.697">13120 9550 607 0,'-4'-11'713'16,"-1"-1"-412"-16,8 18-44 16,3 0-324-16,-7 6-366 15,2 5 309-15,-10 8 20 16,-5 1 23-16,-7 11 33 15,1-5 60-15,-6 22 15 16,12-5-60-16,-1 4-171 16,10 1 13-16</inkml:trace>
  <inkml:trace contextRef="#ctx0" brushRef="#br0" timeOffset="9496.7624">13334 9671 599 0,'1'12'416'0,"-1"2"-94"16,0 8-56-16,8 47-250 15,17-43-11-15,13-6 10 0,21-11 13 16,4-14-1-16,13-13-26 15,-3-8-14-15,-4-8-5 16,-25-4-8-16,-7 1 11 16,-20 9 12-16,-29-3-40 15,-22 10-43-15,-18 3-127 16,-8 8-70-16,-8 4-39 16,17 14-90-16</inkml:trace>
  <inkml:trace contextRef="#ctx0" brushRef="#br0" timeOffset="9707.0366">14210 9316 1039 0,'47'11'262'0,"1"7"88"0,3 30-280 16,-7 7-71-16,-12 14-2 15,-21 11-10-15,-22 2-9 16,-36 4-21-16,-38-17-55 16,-36 6-236-16,-23-6 46 15</inkml:trace>
  <inkml:trace contextRef="#ctx0" brushRef="#br0" timeOffset="10146.8561">14832 9719 502 0,'5'-2'752'15,"4"-7"-71"-15,6 6-340 16,16 1-249-16,7 2-145 0,11-3-174 16,1 0-171-1,3 2 178-15,-7-4-144 0,14 6-21 16</inkml:trace>
  <inkml:trace contextRef="#ctx0" brushRef="#br0" timeOffset="10773.9357">15820 9582 389 0,'3'-8'153'0,"-8"11"338"15,2 13-378-15,-11 1 134 16,4 3-325-16,-9 1 32 15,-7 5 19-15,-8-3 33 16,-12 5 11-16,-3-1 4 16,-5 4 2-16,11-9-1 15,8-1-6-15,13-10-4 16,10-10-5-16,11-10-3 0,10-6-7 16,8-10-8-16,9-7 3 15,8 0 8-15,13-10-1 16,-2 10 9-16,5 3 9 15,-3 7-9-15,-9 4-8 16,-12 9 2-16,0 1-11 16,-13 7-5-16,-4 2-2 15,-5 7-3-15,4 9-3 16,-11 1 29-16,6 8 15 16,-1 2 8-16,1-1 13 15,6-2 8-15,3-2-9 16,2-8-2-16,15-4 10 15,7-3-5-15,10-11 4 16,9-8-9-16,11-15-2 16,-8 0-11-16,2-13-1 15,-17-4-1-15,-7 2 13 16,-15 4-3-16,-4 3-4 0,-12 14-19 16,-2 5-76-16,-8 4-83 15,-10 16-72-15,-2-4-178 16,-6 4-17-16</inkml:trace>
  <inkml:trace contextRef="#ctx0" brushRef="#br0" timeOffset="11058.0563">16713 9448 863 0,'7'-12'265'0,"-1"1"30"15,-3 1-255-15,2 13-86 16,-5-2-43-16,-3-1-24 16,1 0 100-16,-10 5 47 15,-32 18 32-15,-59 32 42 16,52-20 30-16,8 11-90 16,21-3-18-16,10-1-15 15,15-5-25-15,8 0-3 16,4-8-11-16,11 1-46 15,10-8-27-15,10-2-199 16,-8 0-20-16,2-9-91 16</inkml:trace>
  <inkml:trace contextRef="#ctx0" brushRef="#br0" timeOffset="11398.3317">17026 9642 1017 0,'-8'-11'267'0,"-6"-1"63"16,-2 18-275-16,3 5-62 16,4-4-4-16,4-4-4 15,8 4 9-15,19-6 10 16,4 1 8-16,22 5 13 15,4 2 11-15,-1 4-7 16,-16 4-12-16,-6 4-18 16,-17 5-12-16,-22 7 2 15,-12-1 6-15,-18-2-2 16,-17-5 0-16,-15-10-32 16,8-13-30-16,1-11-29 15,24-2-152-15,12-9-82 16,10 3-16-16</inkml:trace>
  <inkml:trace contextRef="#ctx0" brushRef="#br0" timeOffset="11624.4216">17038 9478 716 0,'9'-10'299'15,"4"4"-33"-15,4 12-151 16,16 0-109-16,0-1-29 0,10 1 13 16,-6-1 6-16,-2-5-50 15,-1 0-63-15,4-5-62 16,1 2-54-16,4 5-29 16,-3-7-26-16</inkml:trace>
  <inkml:trace contextRef="#ctx0" brushRef="#br0" timeOffset="11776.8813">17548 9459 1031 0,'112'31'255'15,"-93"3"81"-15,13 13-261 16,-6 7-90-16,-7 23-18 16,-19 3-6-16,-34 4-10 15,-31-10-11-15,-39 2-183 16,-28-16-59-16,-45-6-28 15</inkml:trace>
  <inkml:trace contextRef="#ctx0" brushRef="#br0" timeOffset="12431.7053">11621 10442 859 0,'4'-11'295'0,"23"-3"11"15,6 3-185-15,17 4-148 16,25-1 0-16,-1 2 24 16,16 1 3-16,-4 2 1 15,37 0 1-15,3 3 0 0,51 2 0 16,-7 1-1-1,49-2 1-15,-14 4 0 0,34-2 8 16,-14-3 9-16,53 2 18 16,-19-2 5-16,49 0 3 15,-16 0-7-15,43 1-10 16,-43-1-18-16,31 2-22 16,-50-4-3-16,2-1-1 15,-55-3 0-15,0 1 1 16,-50 2-5-16,-14 11-136 15,-41 3-134-15,-22 15-49 16,-45-9-163-16</inkml:trace>
  <inkml:trace contextRef="#ctx0" brushRef="#br0" timeOffset="12911.3724">12896 10858 941 0,'2'-14'131'16,"-4"11"36"-16,-6 8-235 16,-1 11-12-16,-12 0 51 15,-10 8 71-15,-11 10 78 16,2 0-28-16,-15 7-13 16,8 1-36-16,-4 7-37 15,8-6-46-15,4-2-100 0,15-11-104 16,5-9-53-16,10-7-86 15</inkml:trace>
  <inkml:trace contextRef="#ctx0" brushRef="#br0" timeOffset="13254.2133">13123 11050 141 0,'17'14'408'16,"-43"-1"-163"-16,-8 17-70 15,1 2 95-15,13 2-207 16,10-7-13-16,10 1 16 16,16-8 6-16,31-9 12 15,15-10-26-15,27-9-4 16,5-8-27-16,10-18-25 15,-22 0-20-15,-15-6 17 16,-35 2 8-16,-7-1 27 16,-22 15 25-16,-27-2-34 15,-7 12-15-15,-24 9-37 16,-13 4-42-16,-6 7-102 16,7 2-48-16,5 8-136 15,19 4-28-15</inkml:trace>
  <inkml:trace contextRef="#ctx0" brushRef="#br0" timeOffset="13576.6275">14257 10979 944 0,'-4'-8'198'16,"4"12"88"-16,0-3-281 15,0-1-22-15,0 0 46 16,4 0 6-16,39 0 2 15,56 0-3-15,-23-5-33 16,-6-1-79-16,6 0-112 16,-6 2-133-16,-9 8-18 15</inkml:trace>
  <inkml:trace contextRef="#ctx0" brushRef="#br0" timeOffset="13899.2458">15112 10909 809 0,'-77'47'416'16,"55"-47"-51"-16,4 5-181 0,1 4-155 16,17-1-38-16,14 1 13 15,7-5 9-15,18 4 12 16,21 1 15-16,7 8-16 15,-7 2-25-15,-8 10-14 16,-18-2-9-16,-46 15 9 16,-27-5 4-16,-21 1 19 15,-9-9 15-15,-17-4 6 16,14-17-37-16,-2-8-33 16,19-13-137-16,4-7-174 15,25-3-22-15,8 0 14 16,15-3-146-16</inkml:trace>
  <inkml:trace contextRef="#ctx0" brushRef="#br0" timeOffset="14050.4553">15136 10810 1595 0,'48'-17'367'15,"33"2"117"-15,7 10-474 16,35 5-192-16,3 5-152 15,6 0-168-15,-26-33-123 16</inkml:trace>
  <inkml:trace contextRef="#ctx0" brushRef="#br0" timeOffset="17893.0191">17806 10406 382 0,'77'10'115'15,"-72"-16"14"-15,-8 2-103 16,6 6-21-16,-3-2 2 15,0 0-1-15,0 0 25 16,0 0 26-16,-3 0-4 16,1 0-8-16,2 0-8 0,0 2-14 15,0-1-23-15,2 1 0 16,1-1 5-16,41 21 5 16,50 4-9-16,-26-29-9 15,1 6-178-15,-3 11 48 16</inkml:trace>
  <inkml:trace contextRef="#ctx0" brushRef="#br0" timeOffset="18128.3352">17662 10905 672 0,'17'-7'518'16,"20"-1"-162"-16,15 11-438 16,20-12 82-16,14 10-335 15</inkml:trace>
  <inkml:trace contextRef="#ctx0" brushRef="#br0" timeOffset="21477.3406">19579 9494 654 0,'0'-7'174'0,"-4"2"24"16,4 8-178-16,0-3-55 16,0 0 4-16,0 2 26 15,-3 1 20-15,1 6 22 16,-9 11 6-16,5 17 5 15,-70 49-1-15,34-31 3 16,5 0-26-16,-6 13-5 16,5-8-14-16,-4-2-48 15,12-12-66-15,-4-7-141 16,20-10-5-16</inkml:trace>
  <inkml:trace contextRef="#ctx0" brushRef="#br0" timeOffset="21986.3836">20053 9636 705 0,'-2'-8'142'0,"-2"5"71"16,0 3-215-16,4 0-12 16,-1 0 16-16,1 0 21 15,-3 1 5-15,-2 9 15 16,-45 20 3-16,-63 56-6 16,41-44-14-16,3-1 11 15,17-12 0-15,13-2-8 16,26-15-19-16,14-6 7 15,19-6-9-15,25-2 0 16,15 1 12-16,21-5 21 0,0 1-23 16,-4 2-16-16,-21 3-12 15,-9 2-13-15,-25 7-144 16,-5-2-129-16,-4 1 3 16</inkml:trace>
  <inkml:trace contextRef="#ctx0" brushRef="#br0" timeOffset="22233.094">20197 9777 959 0,'34'-81'235'0,"-37"77"40"16,0 6-271-16,6 9-40 15,-3-11-7-15,-3 1 20 16,-6 12 30-16,-1 25 6 15,-71 45 5-15,46-34-5 16,1-6-6-16,-5 2-23 16,4-12-25-16,10 1-25 15,4-12-69-15,7-4-136 16,9-9 5-16,2 2-92 16</inkml:trace>
  <inkml:trace contextRef="#ctx0" brushRef="#br0" timeOffset="22601.4106">20554 9777 739 0,'-31'5'136'0,"2"4"82"0,4 3-217 16,16-3 16-16,21-3-4 16,10-3 1-16,13 5 1 15,6 0 2-15,7 7-7 16,-10 0 6-16,-7 10-9 16,-18 3 3-16,-26 12 10 15,-16-5 18-15,-23 9-3 16,-17-5 8-16,-20-2-5 15,10-10-19-15,-2-10-29 16,18-9-1-16,20-13-41 16,15-10-70-16,11-13-47 15,13 7-6-15,4-5-92 16,12 6 20-16</inkml:trace>
  <inkml:trace contextRef="#ctx0" brushRef="#br0" timeOffset="22801.8718">20563 9659 544 0,'9'-6'402'16,"20"1"-76"-16,10 3-322 16,8-2 334-16,13 1-306 0,18-6 0 15,-2 2-15-15,7 1-47 16,-3 0-51-16,-7 1-46 15,-28 10-216-15,-11 7 14 16</inkml:trace>
  <inkml:trace contextRef="#ctx0" brushRef="#br0" timeOffset="23289.5209">21193 10119 570 0,'1'-4'699'0,"-2"2"-426"16,1-1-57-16,-3 2-338 15,1 1-336-15,2 0 400 16,-3 0 43-16,-2 0 47 16,-16 1 59-16,-10-1 43 15,-49 3-80-15,57-4-10 16,2-4-17-16,13 3-19 16,11-7 7-16,6-5 2 15,10 4 17-15,5-4 25 0,7 3-6 16,-2 3-9-16,-6 4-12 15,-7-1-21-15,-6 8-24 16,-6 3 6-16,-12 7 7 16,-6-1 11-16,-8 5 9 15,1-9 8-15,1-1 3 16,6-5-12-16,10 1-6 16,7-8-20-16,3 1-6 15,-6 2-8-15,0 1-36 16,3-1-48-16,-3 1-255 15,1 1 38-15</inkml:trace>
  <inkml:trace contextRef="#ctx0" brushRef="#br0" timeOffset="23877.2468">22150 9656 842 0,'-3'-13'301'0,"-19"0"-74"16,-8 16-215-16,-18 0-78 15,-10 0-77-15,-4 1 121 16,4 2 56-16,-1 2 10 15,13-2 4-15,8 5 6 16,13-2-20-16,14 0-25 16,13 1 3-16,13 0 2 15,12 0 20-15,8 3 32 16,11 1 38-16,8 9 19 16,-5 5 21-16,3 9-94 15,-13 1-95-15,-10 7 27 16,-20-4-30-16,-17 4-25 15,-10-7 69-15,-19 4 71 16,-8-6-54-16,-15 0 6 16,7-9-2-16,-6-5-1 15,10-11-3-15,6-16 4 16,15-10-1-16,9-10-3 16,17-6-3-16,8-10-7 0,16 1-7 15,24-8-6-15,9-1 3 16,14-9 2-16,0 6 7 15,-1-1 4-15,-19 12 0 16,-11 3 0-16,-16 13 3 16,-11 2-6-16,-11 6-8 15,-13 3-9-15,1 4-9 16,-2 2-56-16,-3 0-42 16,5 5-257-16,8 0 5 0,0 8-124 15</inkml:trace>
  <inkml:trace contextRef="#ctx0" brushRef="#br0" timeOffset="24344.6403">22714 9886 1139 0,'3'-11'212'0,"-3"7"129"15,4 4-331-15,-4-2-1 16,4 0 14-16,23-1 8 15,62-6-7-15,-41 6-7 16,-10 0-13-16,-2 3-100 16,-12 5-116-16,-2 4-113 15,-10 5-40-15,-7-7-128 16</inkml:trace>
  <inkml:trace contextRef="#ctx0" brushRef="#br0" timeOffset="25062.7949">23786 9530 997 0,'91'-59'167'0,"-93"59"93"16,-2 8-284-16,-9 3 7 16,-4 3 25-16,-13 13 38 15,-4-4 26-15,-4 16 11 16,2 1-17-16,-5 16-4 16,7 1-18-16,-1 14-7 15,4-8-19-15,-3 3-14 16,8-23-20-16,4-6-48 15,6-17-47-15,3-11-178 16,13-15-70-16,14-10-64 16</inkml:trace>
  <inkml:trace contextRef="#ctx0" brushRef="#br0" timeOffset="25466.6778">24404 9511 573 0,'-5'2'1152'0,"-4"-2"-871"16,-11 14-40-16,-6 1-259 15,-22 6-256-15,-12 1-252 16,-9 7 551-16,-3-3 6 0,-6 11 8 15,15 3 1-15,1 14-3 16,21-5-15-16,12 9-11 16,18-10-10-16,15-2 5 15,18-14 10-15,13-3 23 16,21-16 10-16,11-6 4 16,4-8-7-16,9-12-10 15,-16-5-20-15,-12-5-4 16,-21 2-8-16,-15-7-13 15,-23 0-14-15,-20 2-13 16,-19 3 9-16,-16 5 12 16,-1 8-48-16,-3 7-120 15,20 10-164-15,11 3-55 16</inkml:trace>
  <inkml:trace contextRef="#ctx0" brushRef="#br0" timeOffset="25960.0295">24773 9525 206 0,'-4'2'183'16,"3"-1"-26"-16,1-1-3 15,-3 0 2-15,3 0-1 16,0 0-11-16,0 0 1 15,24 0-8-15,21 0-72 16,49 0-17-16,-48-3-4 16,-19 11-20-16,-7-1-11 15,-13 1-26-15,-7 18 8 16,-11 3 4-16,-28 8 14 16,-14 3 11-16,-18 19 36 15,-4-15 2-15,4 4-1 16,28-10-11-16,26-1 13 15,31-17-1-15,46-5-23 0,14-4-18 16,36-2-79-16,12-4-82 16,10-5-284-16,-26 1 2 15,-11-7-131-15</inkml:trace>
  <inkml:trace contextRef="#ctx0" brushRef="#br0" timeOffset="26764.3332">19317 10466 554 0,'-3'-10'178'16,"6"8"6"-16,1 2-126 15,-4 0-83-15,0 0-1 16,0 0 25-16,2 0 23 15,32 6 12-15,76 8 34 16,-36-11 20-16,32 2 26 16,12 1 0-16,14 9 10 15,-4 2-28-15,44 3-9 16,-9-5-29-16,40 1-6 16,7-10-14-16,48-3 5 15,-15-9-5-15,38 0 6 16,-36-4-1-16,33-2-1 0,-26 0-8 15,20-2-4-15,-28-1-8 16,40-2-15-16,-20 6-4 16,33-1 0-16,-31-4-5 15,18 3-7-15,-43 2-2 16,-6-8-24-16,-63-1-24 16,16 4-58-16,-48 2-47 0,4 1-249 15,-29 6 33-15</inkml:trace>
  <inkml:trace contextRef="#ctx0" brushRef="#br0" timeOffset="27712.8889">21554 10996 151 0,'9'-9'87'0,"3"1"32"16,5 4 22-16,-3-3-3 0,-2 7 39 15,-4-1 5-15,1 1-33 16,-12-2-42-16,2 2-10 16,1 0-29-16,-5 2 0 15,-15 9-5-15,-32 6-6 16,-97 59-11-16,57-36-12 15,7-12 18-15,16-4-27 16,44-8 6-16,45-1 3 16,37-4 4-16,29 1-32 15,13-1 20-15,11 3 7 16,-18 1-6-16,-10 0-6 16,-28 8 6-16,-19 8 8 15,-32-6-9-15,-32 18-8 16,-19 0-11-16,-33-8-16 15,-13-7-9-15,-6-7-25 16,11-21-21-16,8-14-99 16,28-4-93-16,12-5-124 15,24 3 0-15,8-9-118 0</inkml:trace>
  <inkml:trace contextRef="#ctx0" brushRef="#br0" timeOffset="27951.8878">21652 10936 1202 0,'17'-17'426'0,"32"-4"30"16,10 4-296-16,48 17-122 15,13-3-32-15,30-6 3 16,-11 2-6-16,-1-5-1 15,-32-5-2-15,-15 5-10 16,-41 6-32-16,-19-2-256 16,-28 16-162-16,-24 9-66 15</inkml:trace>
  <inkml:trace contextRef="#ctx0" brushRef="#br0" timeOffset="29417.6078">26098 10336 553 0,'0'-2'130'15,"0"1"50"-15,0-1-114 16,0 1-12-16,2-1 4 16,3 1-2-16,45-9-4 15,49-5-49-15,-35 10-12 16,-2-2-117-16,-7-2-107 15,-18 7-7-15</inkml:trace>
  <inkml:trace contextRef="#ctx0" brushRef="#br0" timeOffset="29762.0176">26000 10695 578 0,'26'-5'482'0,"19"-2"-120"16,15 5-86-16,26 11-198 16,6 5-161-16,6 11-276 15,-10-1 38-15</inkml:trace>
  <inkml:trace contextRef="#ctx0" brushRef="#br0" timeOffset="57529.3214">27309 10428 1027 0,'-4'0'268'16,"10"-8"-20"-16,14 7-276 0,27-5-89 16,13-4-37-16,22-3-79 15,-1-4 48-15,17 1-67 16,-16 1-37-16</inkml:trace>
  <inkml:trace contextRef="#ctx0" brushRef="#br0" timeOffset="58186.4677">28594 10124 868 0,'-43'35'186'15,"30"-22"21"-15,35-12-197 16,4 2-93-16,6 0 16 16,11-6 87-16,6 3 26 15,-10-4-12-15,2 8 0 16,-10 1-14-16,-6 5-12 16,-19 4 0-16,-11 12 20 15,-12-3 2-15,-13 13 5 16,-6 7 8-16,-2-2-3 15,4-12-19-15,8 2-7 16,18-19-5-16,7-4-6 16,10-5 2-16,14 12 4 0,9 1 6 15,0 16 1-15,2 8 2 16,-8 18-7-16,-20 1-3 16,-29 8 2-16,-13-8 4 15,-54 0 3-15,-12-23 0 16,-20-6-15-16,2-19-21 15,-12-9-94-15,43-8-81 16,6-2-141-16,31-3-55 16</inkml:trace>
  <inkml:trace contextRef="#ctx0" brushRef="#br0" timeOffset="58980.586">29084 11013 659 0,'-6'0'237'16,"-7"0"2"-16,4 1-136 16,4 3-108-16,2 2 2 15,0-6 12-15,2 0 17 16,1 0 1-16,-3 0 4 15,1 0 4-15,-2-2 1 16,1 1-8-16,1-1-2 16,-1 1-1-16,-2-1-1 15,2 0-5-15,2 1 0 16,1-1-1-16,-3 1-7 16,3-1-4-16,0 2-3 15,0 0-4-15,0 0 0 16,0 0 0-16,0 2 5 15,-2-1 3-15,-1 10 3 0,-2-2 1 16,-13 1 2-16,-7-4-2 16,-42 38 5-16,58-48 7 15,7-9-17-15,11-2-3 16,13-3-1-16,8 2-8 16,9 1-7-16,1 7 16 15,1 5-1-15,-19 2-1 16,-5 4-10-16,-10-2 0 0,-17 5 8 15,-9 5 7-15,-5 0-5 16,-7-2 2-16,-9-1-7 16,8-7-56-16,9-7-123 15,1-3-150-15,27-5-1 16,7 6-160-16</inkml:trace>
  <inkml:trace contextRef="#ctx0" brushRef="#br0" timeOffset="59585.0478">29774 10442 419 0,'-13'-2'320'16,"-5"10"-76"-16,-11 9-250 16,-7 7 251-16,-7 1-232 15,-7 3 16-15,7-12 6 16,0 1 12-16,12-9 13 15,11-6 30-15,15-7 20 0,13-9 34 16,15-6-72-16,25-4-74 16,12-3 35-16,29 1-33 15,-8 9-38-15,8 11 62 16,-15 2 59-16,-5 8-75 16,-34 4-6-16,-5 7-10 15,-23 1-1-15,-7 7 0 16,-12 7 1-16,-6 17 3 15,-21 2 10-15,-24 14 4 16,-14 9 1-16,-32 14 2 16,-9-5-1-16,-3 5 0 15,13-14-2-15,7-12-3 16,36-24 0-16,21-15 5 16,19-13-7-16,25-16-3 15,17-6-1-15,24-4-2 0,4-1-7 16,36-1 4-16,8 7 4 15,19 5-20-15,-8 9-20 16,12 2-94-16,-27 7-53 16,-12 0-165-16,-17 0-20 15,-13-9-75-15</inkml:trace>
  <inkml:trace contextRef="#ctx0" brushRef="#br0" timeOffset="59913.8754">30671 10500 844 0,'9'14'208'0,"-14"3"68"15,-18 4-214-15,-23 16-91 16,-9 6 17-16,-11 9 21 16,-6-4-7-16,3-4 11 15,21-13 7-15,16-8-6 16,26-9 3-16,24-5 7 0,25 0 4 16,29-1-13-1,10-5-5-15,13 3-72 0,-14-7-59 16,-2-11-191-16,-26-1 9 15,0-13-97-15</inkml:trace>
  <inkml:trace contextRef="#ctx0" brushRef="#br0" timeOffset="60118.7188">31040 10499 965 0,'-30'44'239'15,"-3"19"98"-15,-15 26-257 16,8 2-10-16,-12 21 3 16,6-9-10-16,3 1-22 15,7-13-31-15,3-7-109 16,16-19-273-16,12-12-12 16,7-43-181-16</inkml:trace>
  <inkml:trace contextRef="#ctx0" brushRef="#br0" timeOffset="76834.712">7124 14405 281 0,'7'-14'165'16,"-2"12"-39"-16,-3 4-21 15,4 4-82-15,-6-6-17 16,0 2 3-16,0 22 21 16,-3 19-11-16,-11 65 4 15,-8-42 21-15,-7 17 33 16,-9-10 13-16,-5-1-8 16,0-16-18-16,0-7-7 0,4-20-21 15,5-11-7-15,11-10 10 16,3-11-6-16,8-14-17 15,11-15-19-15,5-5-16 16,13-21 5-16,6-4 16 16,6-4 18-16,0 12 16 15,-1 4-3-15,-3 19-15 16,-4 13-15-16,-4 8-68 16,5 10-31-16,-5 8-8 0,1 14 4 15,2 7 0-15,-2 25 59 16,-1 10 30-16,3 19 10 15,-6 1 4-15,-2 5 15 16,7-16 11-16,-2-12 17 16,0-20 6-16,1-10 17 15,4-23 5-15,7-19 2 16,14-15-18-16,31-29-5 16,13-17-79-16,22-34 40 15,-1-2-12-15,-2-12-2 16,-29 21 0-16,-11-4 62 15,-25 35-58-15,-10 10 8 16,-13 19-1-16,-5 10-2 16,-4 17-147-16,6 4-155 15,8 19-2-15</inkml:trace>
  <inkml:trace contextRef="#ctx0" brushRef="#br0" timeOffset="77148.9992">9060 14177 789 0,'-22'8'260'0,"-24"9"28"15,-11 12-200-15,-20 37-70 16,-9 14-16-16,-21 32 13 16,13 5 10-16,2 7 14 15,17-24 6-15,15-2 8 16,32-30-11-16,13-8-16 16,25-20-21-16,26 0-82 15,14-7-85-15,26 1-182 16,4-14-36-16</inkml:trace>
  <inkml:trace contextRef="#ctx0" brushRef="#br0" timeOffset="77493.187">9368 14481 511 0,'-24'10'447'16,"-21"25"-122"-16,-10 22-306 0,-14 36 314 15,9 1-320-15,0-2 8 16,26-17 2-16,20-10 11 16,27-36 5-16,31-12-8 15,21-15-5-15,15-19-11 16,10-13-18-16,10-17-30 15,-31-4-18-15,-10-6 17 16,-33 11 28-16,-40 0-41 16,-32 23 14-16,-36 22 2 15,-16 16-38-15,-17 19-63 16,18 13 11-16,3 9-183 16,36-6 24-16</inkml:trace>
  <inkml:trace contextRef="#ctx0" brushRef="#br0" timeOffset="77748.1458">10146 14099 888 0,'41'14'303'0,"-15"-9"31"16,8 16-186-16,6 16-114 15,6 35 20-15,-13 16 18 16,-33 31-6-16,-33 13-8 16,-39 17 4-16,-34-20-19 15,-61 5-62-15,-7-34-53 0,2-11-143 16,26-26-201-16,14-11-9 16,55-31-150-16</inkml:trace>
  <inkml:trace contextRef="#ctx0" brushRef="#br0" timeOffset="78367.3372">10828 14865 741 0,'-23'10'345'16,"15"-23"-29"-16,4-4-183 15,5-6-148-15,12-7-23 16,6-6-19-16,21-11 16 16,13 5 28-16,22-4 11 15,-1 9 0-15,-1 7-20 16,-17 11-9-16,-16 13-8 16,-23 14 0-16,-13 15 18 15,-15 9 33-15,-15 22 31 16,-11 6 22-16,-7 12 17 15,2-11-7-15,9-7-1 16,19-25-10-16,31-18 3 0,21-25-16 16,44-24-4-16,13-10-14 15,11-15-15-15,-11 2-84 16,-13 2-139-16,-32 29-167 16,-14 14-58-16</inkml:trace>
  <inkml:trace contextRef="#ctx0" brushRef="#br0" timeOffset="78766.2106">10826 15220 361 0,'-7'-9'372'0,"2"-5"-90"16,5 3 63-1,2-3-330-15,5 2-20 16,1-2-17-16,11 0-10 16,-3 4 30-16,6 1 14 15,-1 1 13-15,9 0 13 16,-9 7 1-16,5-1 5 15,-9 2-1-15,5 3 24 16,-13 3 12-16,3 5 18 0,-7 1 9 16,4 4 4-16,11-1-26 15,20-9-12-15,15-9-21 16,34-8-17-16,7-9-18 16,2-4-97-16,-12 5-110 15,8 1-259-15,-28 9-33 16</inkml:trace>
  <inkml:trace contextRef="#ctx0" brushRef="#br0" timeOffset="80542.1783">13219 14521 655 0,'17'63'231'15,"-22"-66"-12"-15,5 12-148 16,0 7-116-16,-5 13-11 15,-2 12 24-15,-7 25 15 16,-6-1 30-16,-14 9 23 16,-3-8 15-16,-4 1 17 15,5-24 16-15,3-4-22 16,13-15-7-16,9-10 19 16,6-11 13-16,-2-11-41 15,2-5-13-15,11-12-39 16,-7-3-39-16,10-13-39 15,8-1 26-15,7-11 14 16,-2 2 29-16,13-4 13 16,-6 10 10-16,-7 5 6 15,-8 20-2-15,-2 7-13 16,-7 8-15-16,-1 14-18 16,-1 8-10-16,6 23-4 0,-2 6 13 15,-4 15 19-15,0 2 20 16,6 6 10-16,-3-21 10 15,14-2 10-15,9-17-1 16,14-12 27-16,10-20 9 16,23-20 2-16,6-14-8 15,13-16-3-15,0-7-31 16,-1-14-8-16,-22 9-5 0,-10 4 8 16,-25 13 7-16,-14 9-9 15,-16 17-28-15,-7 13-138 16,-17 10-92-16,-21 18-137 15,-10 2-109-15</inkml:trace>
  <inkml:trace contextRef="#ctx0" brushRef="#br0" timeOffset="80827.9808">14660 14446 1183 0,'-16'-11'181'0,"-10"18"129"15,-9 19-349-15,-17 18-14 0,-13 15 32 16,-19 22 13-16,10 3 16 16,5 5 15-16,15-18 11 15,19-2-12-15,26-20-12 16,10-7 11-16,14-15-11 15,18 3-26-15,8-9-3 16,14-9-76-16,2-7-122 16,17-2-124-16,-3-5-67 15</inkml:trace>
  <inkml:trace contextRef="#ctx0" brushRef="#br0" timeOffset="81117.9299">15098 14667 922 0,'-13'3'161'0,"-8"13"122"16,-13 21-234-16,-12 13-46 16,9 1 22-16,5-5 1 15,13-15-26-15,21-13-18 16,13-10 24-16,19-1 12 15,1-4 28-15,5-1 22 16,-3 6 16-16,-1 1-31 16,-16-4-16-16,-10 18-15 15,-11 4-42-15,-16 5-53 0,-12 1-7 16,-16 5-197-16,-6-12-73 16,-13-3-49-16</inkml:trace>
  <inkml:trace contextRef="#ctx0" brushRef="#br0" timeOffset="81323.7551">15087 14540 1344 0,'6'-3'275'0,"8"4"114"15,3 5-403-15,23 10-116 16,18 7-75-16,25-6-193 16,-3-8-34-16</inkml:trace>
  <inkml:trace contextRef="#ctx0" brushRef="#br0" timeOffset="81537.3341">16017 14431 418 0,'38'35'485'0,"5"14"-136"15,-9 30-249-15,-16 11 252 16,-22 19-315-16,-30-1-31 16,-34 7-18-16,-7-28-16 15,-33-4-38-15,5-28-30 16,-3-7-33-16,30-23-207 15,3-7 41-15</inkml:trace>
  <inkml:trace contextRef="#ctx0" brushRef="#br0" timeOffset="81897.3792">17256 14389 1056 0,'-12'-20'247'0,"0"2"50"16,19 29-312-16,-14-4-58 15,-5-4 2-15,5 5 15 16,4 3 36-16,-1-2 16 16,-1 2 17-16,0 13 5 0,1 7-4 15,-4 14 2-15,-4 7 1 16,-7 26 0-16,-5 2-7 16,-7 9-4-16,0-11-53 15,-19 5-246-15,7-26-2 16,-8-9-129-16</inkml:trace>
  <inkml:trace contextRef="#ctx0" brushRef="#br0" timeOffset="82077.2615">16926 14784 1089 0,'54'-18'400'15,"-5"-33"17"-15,12 31-275 16,7 21-195-16,18 13-215 16,-14 3-150-16,-3 11-64 15</inkml:trace>
  <inkml:trace contextRef="#ctx0" brushRef="#br0" timeOffset="82302.658">17892 14419 1016 0,'8'-8'373'16,"-6"11"-98"-16,-2 23-198 16,-10 23-79-16,-2 14-81 15,-6 31 79-15,-7-4 77 16,-4 13-92-16,3-14-36 15,3 2-153-15,1-27-139 0,10-11-40 16</inkml:trace>
  <inkml:trace contextRef="#ctx0" brushRef="#br0" timeOffset="82615.8728">19100 14354 580 0,'-1'-3'436'0,"-38"12"-99"15,-12 20-54-15,-32 17-231 0,-7 16-37 16,-13 22 8-1,21-1 5-15,7 11 7 0,32-14 3 16,12-2-2-16,27-27-11 16,21-4-4-16,9-15-9 15,12 5-11-15,5-12-45 16,0-1-142-16,-9-8-201 16,1-1-24-16</inkml:trace>
  <inkml:trace contextRef="#ctx0" brushRef="#br0" timeOffset="83075.2585">19371 14532 1172 0,'3'6'317'16,"-3"-1"66"-16,-5 26-302 15,-4 12-97-15,-8 23 0 16,-5 6 18-16,-10 12 2 16,9-15-1-16,-3-9 2 15,6-28 0-15,3-15 10 16,11-21-12-16,1-16-33 16,7-22-25-16,13-22-16 15,7-5-11-15,8-19 16 0,4 4 37 16,9 1 32-16,-4 21 18 15,4-2 4-15,0 19-7 16,4 2-3-16,-8 17-9 16,-4 5-4-16,-6 13-5 15,-6 13 0-15,-6 13 7 16,-5 24 23-16,-4 11 11 16,1 27 20-16,-4 18 10 15,-5 25-1-15,-5-8-23 0,-7 13-26 16,-11-22-39-16,-6-11-57 15,-5-23-44-15,-6-15-124 16,2-26-120-16,-5-8-12 16,9-19-110-16</inkml:trace>
  <inkml:trace contextRef="#ctx0" brushRef="#br0" timeOffset="83272.7457">19220 14901 725 0,'20'-31'527'0,"3"0"-146"16,2 5-163-16,8 2-98 15,6 16-87-15,21 11-86 16,4 9 71-16,10 5-21 16,-5 2-39-16,5 10-159 15,-23-8-159-15,-10 2-38 0,-19-4-174 16</inkml:trace>
  <inkml:trace contextRef="#ctx0" brushRef="#br0" timeOffset="83734.3523">20090 14555 579 0,'21'-6'661'0,"-12"4"-326"0,4 15-38 15,-7 13-252-15,4 18-249 16,-8 15 219-16,-7 16-1 15,-8-1-11-15,-4 10-19 16,0-16-22-16,-3-15-12 16,-2-26-7-16,-4-20 15 15,3-22 27-15,-6-24 10 16,7-11 16-16,19-24 14 16,16 0-14-16,13-15-14 15,17 5 10-15,21-4 2 16,4 19 3-16,10 2 26 15,2 19 12-15,2 10 9 16,-22 19-9-16,-8 15-13 16,-23 14-20-16,-17 23-8 15,-19 8 0-15,-32 21 19 16,-13 8 11-16,-30 15 1 16,1-12 0-16,6 0-9 0,30-20-18 15,7-8-6-15,29-24-2 16,4-4 2-16,5-6 1 15,5 3 5-15,4-4 6 16,9 6 4-16,2 8-5 16,6 2-4-16,-9-1-18 15,5 9-68-15,-15-5-60 16,0-4-304-16,-4-2 21 16</inkml:trace>
  <inkml:trace contextRef="#ctx0" brushRef="#br0" timeOffset="84258.9542">20798 14781 1305 0,'-97'106'432'0,"59"-69"47"16,12 0-355-16,21 29-76 15,13-25-55-15,13-21-9 16,30 6-10-16,30-29-5 16,11-17 5-16,16-14 6 15,-11-9 9-15,-7-17 26 16,-34 8 14-16,-21 1 3 16,-30 4 5-16,-33 7-13 0,-18 18-28 15,-19 12-62-15,-2 8-42 16,11 7-42-16,24-1-75 15,20-1-68-15,29-7 44 16,26-7 5-16,14-1 24 16,33-2 69-16,4 2 79 15,1 4 13-15,-19 0 44 0,-7 5 91 16,-40 5 39-16,-11 6 61 16,-13 1 26-16,-14 18 49 15,-11 13-53-15,-25 14-1 16,-10-2-43-16,3 4-17 15,6-15-60-15,16-12-11 16,41-12-14-16,34-3-27 16,13-10-22-16,25 0-46 15,2-12-45-15,-4-9-141 16,-15 0-92-16,-11 5-92 16,-21-2 13-16,-11-17 33 15,-7-1 17-15</inkml:trace>
  <inkml:trace contextRef="#ctx0" brushRef="#br0" timeOffset="84443.3793">22085 14308 637 0,'22'-57'696'0,"-5"23"-448"16,10 30 78-16,3 24-91 16,22 29-346-16,8 23 46 15,12 34 287-15,-12 21-143 16,-34 19-143-16,-43-11 110 15,-57 10 102-15,-53-30-169 16,-59-8-171-16,-14-27-289 16,-46-28 2-16</inkml:trace>
  <inkml:trace contextRef="#ctx0" brushRef="#br0" timeOffset="87452.9064">13197 16415 295 0,'-9'-17'452'0,"0"4"-163"15,9 13-195-15,-6 0 161 16,-1 8-279-16,4-8-2 0,2 2 3 16,-16 45 29-16,-60 59 29 15,26-18-8-15,-4 7 4 16,-11 25-7-16,6-5-12 15,-12 9-35-15,12-23-27 16,12-4-77-16,18-31-100 16,8-21-63-16,18-24-62 15</inkml:trace>
  <inkml:trace contextRef="#ctx0" brushRef="#br0" timeOffset="87817.3444">13630 16611 565 0,'31'-31'285'15,"-15"18"0"-15,-7 2-124 16,-12 9-104-16,3 1-22 16,-2 1-34-16,-1 0-13 15,2 0 16-15,-3 3 13 16,-17 37 7-16,-91 69 36 15,40-23 6-15,-14 37 18 16,12 1 11-16,9 10-17 16,41-16-23-16,19-23-16 15,36-47-21-15,46-36-23 16,16-40 5-16,38-36-25 0,0-25-11 16,-2-13-17-16,-39 10-11 15,-30 3-10-15,-55 29 16 16,-53 22-10-16,-24 19 6 15,-31 24-9-15,-9 23-22 16,-17 24-164-16,30 12-18 16,1 19-75-16</inkml:trace>
  <inkml:trace contextRef="#ctx0" brushRef="#br0" timeOffset="88501.4582">14674 16493 893 0,'-69'51'302'0,"32"-41"19"15,4 12-243-15,0 7-48 16,11-3-45-1,1-6 16-15,18-17 37 16,10-8 38-16,24-16-18 16,20-10 8-16,21-3 12 15,2 4-35-15,12 5-36 16,-22 16 18-16,-9 14-17 16,-19 13-17-16,-21 25-8 15,-35 18-1-15,-41 36-1 16,-33 11 9-16,-34 27 7 15,-7-6 6-15,-5-5 1 16,41-38 11-16,29-15 8 16,29-39-7-16,44-15 9 0,40-22 3 15,31-10-7-15,24-5-9 16,43-3-34-16,-7 3-50 16,-2 9-347-16,-20 14 59 15</inkml:trace>
  <inkml:trace contextRef="#ctx0" brushRef="#br0" timeOffset="89266.6877">16060 16573 964 0,'-5'17'217'16,"-3"24"87"-16,-16 59-283 15,18-23-15-15,-4-2-12 16,-2 17-34-16,0-8-35 16,-1-1-82-16,7-27-89 15,0-3-50-15,5-27-58 0</inkml:trace>
  <inkml:trace contextRef="#ctx0" brushRef="#br0" timeOffset="89476.3505">15708 16878 394 0,'17'-3'731'15,"21"-38"-293"-15,-16 36-238 16,4 8 234-16,29 0-479 16,14 3-35-16,9 7-123 15,-1-4-127-15,-3 5-104 16,-19 0-102-16</inkml:trace>
  <inkml:trace contextRef="#ctx0" brushRef="#br0" timeOffset="89718.9708">17067 16435 1097 0,'5'-8'380'0,"-13"20"-85"0,-13 23-206 15,-10 13-78-15,-12 23-77 16,0 2 77-16,-12 23 80 15,-1-7-82-15,0 13-5 16,13-16-12-16,1-4-50 16,16-22-52-16,9-13-51 15,12-24-223-15,27-16 19 16</inkml:trace>
  <inkml:trace contextRef="#ctx0" brushRef="#br0" timeOffset="89943.3593">17754 16448 1331 0,'-67'39'282'16,"-24"21"128"-16,-17 36-380 15,2 13 2-15,3 8 15 0,37-11-1 16,33 1-26-16,28-25 12 15,31-8 10-15,34-13-92 16,31-13-146-16,2-15-234 16,20-7-65-16</inkml:trace>
  <inkml:trace contextRef="#ctx0" brushRef="#br0" timeOffset="90675.6753">17888 16866 390 0,'21'-11'675'0,"10"-9"-256"0,8 14-234 15,25 11 229-15,13-1-428 16,17 10-96-16,-11 5-93 15,-7 1-216-15,-20-8-45 16</inkml:trace>
  <inkml:trace contextRef="#ctx0" brushRef="#br0" timeOffset="91591.5676">18879 16600 432 0,'-51'11'121'16,"53"-14"439"-16,5-3-321 15,13 0 116-15,16-2-317 0,4-4 7 16,13 3 17-16,0 1 9 16,-1 3-13-16,-9 5-20 15,-6 6-15-15,-16 10-3 16,-19 13-4-16,-24 3 21 15,-25 20 22-15,-18 4 8 16,-21 8-13-16,9-15-14 16,13-4-20-16,24-18-17 0,15-11-7 15,34-16-3-15,21 7 4 16,10-5 3-16,18 7 2 16,6-1 4-16,-7 12 0 15,-11 9-2-15,-19 20 0 16,-31 3-2-16,-40 16 1 15,-31 0-3-15,-22-9-3 16,-6-17-37-16,-15-18-77 16,30-14-75-16,11-17-262 15,27-6-17-15,14-1-118 16</inkml:trace>
  <inkml:trace contextRef="#ctx0" brushRef="#br0" timeOffset="91813.3571">19420 17310 1564 0,'-17'4'380'16,"4"-7"91"-16,-3 16-480 15,-3 2-130-15,2-3-102 16,0 0-259-16,0-4-7 0</inkml:trace>
  <inkml:trace contextRef="#ctx0" brushRef="#br0" timeOffset="92221.5493">19833 16775 1136 0,'29'-1'601'15,"10"-42"-179"-15,13 26-255 16,17 3-197-16,15-3-191 15,4 3 192-15,1 4 12 16,-11 7 18-16,-10 4 11 0,-25 11 6 16,-29 18 5-16,-23 5 4 15,-34 22-7-15,-22 3 3 16,-24 13-4-16,6-8-5 16,-8-1-5-16,36-24-3 15,17-9-4-15,33-13 2 16,27-12 8-16,30-10-1 15,22-2-3-15,12 3-5 0,17 0-15 16,-10 6-26-16,-4 7-17 16,-27 3-156-16,-10 5-157 15,-24-1-63-15,-28-6-169 16</inkml:trace>
  <inkml:trace contextRef="#ctx0" brushRef="#br0" timeOffset="92486.3563">21271 16653 845 0,'-8'26'481'15,"-19"-3"-59"-15,-29 26-144 0,-7 3-224 16,3 6-60-16,11-13-47 15,19-13-24-15,27-21 5 16,32-7 16-16,14-10 31 16,26-4 29-16,3-1 27 15,11 0-74-15,-23-12-72 16,8 12-251-16,-21 7-14 16</inkml:trace>
  <inkml:trace contextRef="#ctx0" brushRef="#br0" timeOffset="92682.0196">21669 16533 637 0,'2'-13'508'16,"-2"10"-135"-16,-10 26-48 15,-11 14-258-15,-5 20-2 16,-8 14-2-16,-14 16 13 16,-2-5-6-16,-6 11-11 15,7-2-66-15,6-7-66 16,15-28-109-16,10-7-175 15,9-28-48-15,13-22-16 16,4-21-142-16</inkml:trace>
  <inkml:trace contextRef="#ctx0" brushRef="#br0" timeOffset="92904.3447">22004 16307 871 0,'38'-8'519'15,"5"21"-78"-15,-17 22-163 16,8 37-173-16,-8 20-63 16,-9 33 17-16,-20-3 2 15,-18 14-5-15,-39-20-8 16,-22 16-43-16,-18-20-35 16,-24 1-58-16,4-29-34 15,-18-13-105-15,20-35-98 0,2-16-138 16,21-20-46-16</inkml:trace>
  <inkml:trace contextRef="#ctx0" brushRef="#br0" timeOffset="93475.8469">23075 16775 109 0,'-2'2'0'16,"2"-2"743"-16,2-2-743 16,39-4 291-16,75-8-402 15,-50 8 302-15,1 3-592 16,-19 2 353-16</inkml:trace>
  <inkml:trace contextRef="#ctx0" brushRef="#br0" timeOffset="93745.5758">23145 17053 1502 0,'14'-10'394'0,"16"2"84"15,-9 6-465-15,17 12-188 16,10-3-246-16,4 7-80 16,-6-3-168-16</inkml:trace>
  <inkml:trace contextRef="#ctx0" brushRef="#br0" timeOffset="110727.9036">24643 16395 560 0,'79'-10'507'16,"-87"-2"-144"-16,2 17-10 15,-2 10-322-15,-13 16-34 16,-5 9-6-16,-10 18 7 15,-5 7 4-15,-11 21 7 16,9-1 8-16,-8 21 6 16,8-4 6-16,-5 13 4 15,1-17-134-15,4-6-132 0,9-27-150 16,5-18-127-16</inkml:trace>
  <inkml:trace contextRef="#ctx0" brushRef="#br0" timeOffset="111157.3805">25227 16654 1180 0,'-46'15'341'0,"0"12"54"15,3 11-361-15,11 8-11 16,6-5-25-16,1-2-30 16,11-12 22-16,11 0 30 15,8-12-15-15,12 2 10 16,12 0 14-16,2 9 3 15,-2 8-9-15,-8 10 2 16,-4 5-3-16,-12 10-3 16,-10-7 5-16,-7 3 7 15,-5-9 0-15,-14-7-3 0,-2-12-11 16,-26-15-28-16,-2-18-23 16,-8-15-52-16,9-10-45 15,1-12-177-15,32 0-56 16,22-3-49-16,5 3-140 15</inkml:trace>
  <inkml:trace contextRef="#ctx0" brushRef="#br0" timeOffset="111398.4137">25237 16648 1052 0,'-14'3'403'16,"14"-14"10"-16,0 13-255 16,14 4-139-16,15-1-23 15,15-7 11-15,33-1 4 16,14-8 10-16,10-3-5 16,-13-3-20-16,13 1-96 15,-22 6-84-15,-12 4-240 16,-12 12-30-16</inkml:trace>
  <inkml:trace contextRef="#ctx0" brushRef="#br0" timeOffset="111937.3741">26791 16567 908 0,'-9'-7'379'0,"-20"3"-6"15,-6 10-230-15,-22 17-82 16,-8 6-54-16,-28 11-3 16,2-2 1-16,-3 4 20 15,20-16 12-15,15-1 4 16,32-9-3-16,20 6 0 15,21-8-22-15,32 13-4 16,10 1-3-16,17 7 5 16,-4-4 0-16,3 17 1 15,-27-4-14-15,-16 19 0 16,-17 0-3-16,-17 17-3 16,-16-5 2-16,-30 7 5 15,-16-21 2-15,-21-4 1 16,-6-22 3-16,-6-23 3 15,14-25-2-15,11-20 6 0,23-14 4 16,40-24 4-16,32-4-8 16,44-16-4-16,27 1-9 15,41-16-4-15,-11 11-4 16,28-7 0-16,-27 16 0 16,-2 3-36-16,-39 23-3 15,-16 8 2-15,-42 18 3 16,-34 8 3-16,-28 14 11 0,-34 9-70 15,-16 9-66-15,-17 9-245 16,13 9-13-16</inkml:trace>
  <inkml:trace contextRef="#ctx0" brushRef="#br0" timeOffset="112564.2548">27189 17482 393 0,'10'9'573'0,"-7"-6"-251"16,-16-2-11-16,-8 7-226 16,-4-3-96-16,-5-5-89 15,-6-3 95-15,4-8 9 16,15-7 39-16,11-5 22 16,10 1 2-16,18-1-6 15,9 3-6-15,6 3-32 16,-2 5-19-16,-1 9-8 15,-11 6 0-15,-12 12 8 16,-10 8 7-16,-10 11 13 16,-13 0 8-16,-24 3 3 15,2-7-7-15,-2-5-8 16,0-14-9-16,15-8-2 16,22-14-4-16,12-9 0 15,10-1 1-15,9 1 2 16,4 4-5-16,-4 10-3 0,-6 11-3 15,-16 7-22-15,-12 5-38 16,-9 6-356-16,-5 5 92 16</inkml:trace>
  <inkml:trace contextRef="#ctx0" brushRef="#br0" timeOffset="113080.0304">27764 16775 93 0,'-3'2'311'15,"1"-1"-86"-15,2 1-6 16,0-2 107-16,0 0-153 16,2 0-37-16,1 0-16 0,28 3-46 15,73-4-37-15,-29-13 10 16,24-8 5-16,8 2-10 15,22 3-3-15,-20 5-12 16,-16 4-7-16,-20 5-16 16,-22 3-6-16,-32 6 2 15,-6 11 1-15,-10 6 6 16,-27 20 9-16,-21 3 7 16,-27 25 10-16,-17 12 9 0,-28 21 16 15,2-2-1-15,6 39 2 16,15-10-16-16,4-4-29 15,25-21-44-15,11-9-96 16,19-44-87-16,9-20-80 16,21-23-154-16,19-28-30 15</inkml:trace>
  <inkml:trace contextRef="#ctx0" brushRef="#br0" timeOffset="113498.7924">29397 16719 350 0,'8'-5'298'0,"-10"0"-94"16,-8 10 2-16,-7 7-193 15,-23 20 20-15,-17 11 50 16,-28 17 43-16,-10 3 58 0,-23 36 43 16,15-1-20-16,32 20-7 15,25-14-27-15,41 15-56 16,35-36-51-16,31-20-18 15,7-31-24-15,22-18-5 16,-8-25-9-16,-4-21-2 16,-27-8-4-16,-31-11-6 15,-45 7-6-15,-42 4-4 16,-16 17-11-16,-25 12-67 16,19 26-426-16,11-12 112 15</inkml:trace>
</inkml:ink>
</file>

<file path=ppt/ink/ink20.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32:08.328"/>
    </inkml:context>
    <inkml:brush xml:id="br0">
      <inkml:brushProperty name="width" value="0.05292" units="cm"/>
      <inkml:brushProperty name="height" value="0.05292" units="cm"/>
      <inkml:brushProperty name="color" value="#FF0000"/>
    </inkml:brush>
  </inkml:definitions>
  <inkml:trace contextRef="#ctx0" brushRef="#br0">4234 5960 693 0,'9'-14'208'0,"-8"-11"36"16,3-2-190-16,3-15-36 16,-2-1-12-16,1-18 0 15,-6 1 7-15,-6-9 10 16,-6 1 1-16,-5-1 5 15,-5 16 5-15,-9 0-26 16,5 21-21-16,-6 14-25 16,0 8-27-16,-14 17-28 15,-5 14 44-15,-10 18 6 16,-4 11 20-16,7 35 20 16,18 4 21-16,6 35-20 15,15 4 10-15,7 37 9 16,9-5 4-16,2 29 5 0,1-17 0 15,0 12-2-15,1-35-46 16,-1-3-207-16,-1-39 52 16</inkml:trace>
  <inkml:trace contextRef="#ctx0" brushRef="#br0" timeOffset="201.1023">3330 6663 1031 0,'11'-11'292'16,"-5"-9"26"-16,31 0-282 15,11 0-52-15,21-3-51 16,3 8 79-16,28 1-4 16,3 7-4-16,24 2-129 15,2 8-199-15,10-17 19 16</inkml:trace>
  <inkml:trace contextRef="#ctx0" brushRef="#br0" timeOffset="461.9656">5523 5608 966 0,'-82'34'222'0,"-13"9"80"16,-34 32-270-16,-3 34-40 16,-28 48 19-16,33 7 17 15,1 30 23-15,36-16 2 16,27-12-3-16,62-47-11 16,46-11-6-16,27-39-42 15,34-6-24-15,11-28-150 0,28-16-174 16,-8-33-21-16</inkml:trace>
  <inkml:trace contextRef="#ctx0" brushRef="#br0" timeOffset="987.2194">6131 6453 486 0,'-12'0'434'0,"0"-8"-130"16,-2 6-295-16,-25 12 286 15,-4 11-309-15,-17 19 1 0,-7 9 11 16,-7 17 10-16,14-4 12 15,8-1-5-15,23-15-5 16,15-6-2-16,28-18-15 16,21-10-14-16,14-15 29 15,34-22 32-15,8-9-46 16,19-16-3-16,-7-5 11 16,-7-13-20-16,-33 13-21 0,-19 1 58 15,-22 17 12-15,-15 9-17 16,-7 21-18-16,-4 16-18 15,-5 22-6-15,-2 21 0 16,0 20 17-16,-10 32 23 16,-1 15 17-16,-7 27 15 15,-10-2 11-15,-28 26 13 16,1-18-10-16,-20 5 0 16,-8-37-18-16,-26-4-6 15,8-39-14-15,-34-31-33 16,8-44-36-16,3-34-103 15,27-34-74-15,4-45-161 16,39-7-41-16</inkml:trace>
  <inkml:trace contextRef="#ctx0" brushRef="#br0" timeOffset="1347.8824">7451 6030 691 0,'-160'43'343'0,"22"13"-19"16,27 5-130-16,-22 34-126 15,17 2-24-15,21 7 3 16,43-22-13-16,32-1-12 16,37-21-8-16,38-2-4 15,23-28-16-15,28-4-99 16,2-16-144-16,18-2-108 15,-25-16-118-15</inkml:trace>
  <inkml:trace contextRef="#ctx0" brushRef="#br0" timeOffset="1647.9452">7442 6227 855 0,'0'-2'226'15,"3"-2"54"-15,6 4-208 16,25 11-88-16,61 50 18 15,-44-15 14-15,13 16 3 16,-4-6 2-16,9 7-22 16,-16-12-53-16,16 3-241 15,-9-27 40-15</inkml:trace>
  <inkml:trace contextRef="#ctx0" brushRef="#br0" timeOffset="1873.5443">7998 6256 927 0,'-75'46'296'0,"22"3"14"15,-42 28-250-15,-2 6-53 16,-19 11-55-16,17-16 40 15,13-12-40-15,31-28-60 16,24-15-204-16,39-26 12 16</inkml:trace>
  <inkml:trace contextRef="#ctx0" brushRef="#br0" timeOffset="2140.0105">8445 5941 972 0,'22'37'220'16,"-10"-8"111"-16,5 33-276 15,4 15 0-15,-7 30 9 16,-9 4-11-16,-22 21 1 15,-23-23-7-15,-40 6-1 16,-20-26-14-16,-18-11-75 16,9-32-86-16,1-20-260 0,28-27-13 15</inkml:trace>
  <inkml:trace contextRef="#ctx0" brushRef="#br0" timeOffset="2550.9259">9172 5203 250 0,'63'46'677'16,"-8"-18"-276"-16,40 10-138 15,17 19 153-15,21 30-382 16,-18 8-6-16,-23 36 0 16,-58 9-5-16,-73 44 13 15,-56-1 4-15,-46 21 6 0,-22-20-78 16,-43-12-137-16,34-48-283 16,6-31-28-16</inkml:trace>
  <inkml:trace contextRef="#ctx0" brushRef="#br0" timeOffset="3309.9353">10647 6268 942 0,'30'4'221'0,"-8"-3"80"15,33-4-255-15,19 3-55 16,24 3 11-16,-9-3-220 16,7-1-82-16,-23 1-47 15</inkml:trace>
  <inkml:trace contextRef="#ctx0" brushRef="#br0" timeOffset="3506.2064">10415 6709 773 0,'14'14'661'0,"33"-17"-179"15,16 3-456-15,29-2 403 16,24 2-543-16,16 2-370 16,-20-7 45-16</inkml:trace>
  <inkml:trace contextRef="#ctx0" brushRef="#br0" timeOffset="6830.046">13425 5430 240 0,'13'-12'75'0,"-2"1"306"16,-2 3-162-16,-2 2 46 15,-1-3-171-15,-6-3-36 16,0 1-9-16,-3-1-15 16,-2 1-12-16,-4-1-18 15,-8 6 2-15,0-5-1 16,-9 2 7-16,0-2 7 0,-2 2 7 15,5 3-5-15,2 1-3 16,7 0-6-16,-3 4-2 16,9-2-4-16,3-3 1 15,1 7 3-15,4-2 0 16,0 1-5-16,0 0-6 16,-3 0-7-16,1 0-4 15,2 0-5-15,0 0 2 16,0 0 8-16,0 0 4 15,0 0 6-15,0 0 0 16,0 0-3-16,0 0-2 16,0 0-1-16,0 0-4 15,0 0 3-15,0 0-1 16,0 1 0-16,0 1 0 16,5 16-33-16,-1 10-118 15,9 42-147-15,-4-44 0 16,3-7-170-16</inkml:trace>
  <inkml:trace contextRef="#ctx0" brushRef="#br0" timeOffset="7178.6724">13372 5355 944 0,'74'-48'344'0,"-74"44"28"16,-8 5-226-16,2-7-125 15,6 5-14-15,-3-1-6 0,2 0-2 16,-2-1 7-16,-16-7 5 15,-5-6 3-15,-50-30-1 16,45 32-4-16,-7-1-3 16,9 0-4-16,-1 7-6 15,3 2-6-15,2 4-8 16,-1 7-5-16,2 9-7 16,4 0 1-16,-2 13-2 15,8 2 7-15,2 11 3 16,3 8 9-16,2 12 3 15,3 0 8-15,2 12 1 16,5-3 1-16,0-1 1 16,-2-12 1-16,1-3 1 15,1-17 0-15,-3-5 1 16,-4-6 1-16,7-4-135 16,-5-9-211-16,-8-19 26 15</inkml:trace>
  <inkml:trace contextRef="#ctx0" brushRef="#br0" timeOffset="7817.7615">13274 5206 557 0,'-9'3'190'16,"-4"-5"16"-16,4 4-135 0,2-4-71 16,-1 7-1-16,-1-2 2 15,-1-1 4-15,6-4 4 16,1 2 3-16,1 0 0 15,2 0 3-15,-3 0-3 16,3 0 1-16,-3 0-2 16,2-1 0-16,-4 1-1 15,2 0-4-15,1 0-1 16,-2 0-2-16,-4 3-1 16,-13 7 0-16,4 1 4 0,-56 81 3 15,55-41 3-15,-7 24 4 16,9 13 6-16,5 24 12 15,-5-9-2-15,12 35 5 16,-4-6-3-16,8 8-1 16,-1-13-10-16,8 11 1 15,-5-36-4-15,1-3 0 16,3-23-2-16,2-10-53 16,-5-19-58-16,-2-2-205 15,-5-19-3-15</inkml:trace>
  <inkml:trace contextRef="#ctx0" brushRef="#br0" timeOffset="8026.5405">12566 6129 951 0,'-8'-17'402'16,"20"6"-50"-16,13 34-213 15,24-17-145-15,14 7-40 16,28 5 14-16,-5-10 34 16,41-1-52-16,-2-4-81 0,25-9-221 15,-16-15-4-15</inkml:trace>
  <inkml:trace contextRef="#ctx0" brushRef="#br0" timeOffset="9050.4886">14875 5172 259 0,'21'-3'0'0,"-8"-5"469"15,-16 2-343-15,-10 6 159 16,-8 6-284-16,-31 16 284 16,-16 6-289-16,-29 22 2 15,-18 16-5-15,-40 39-6 16,-6 8 2-16,-24 42 27 15,25 13 27-15,10 28 33 16,51-18 35-16,40 8-26 0,59-34-25 16,43-14-24-16,50-41-20 15,53-19-51-15,12-25-8 16,21-20-101-16,-23-19-216 16,-5-9-4-16</inkml:trace>
  <inkml:trace contextRef="#ctx0" brushRef="#br0" timeOffset="9659.632">14853 5578 931 0,'-4'7'362'16,"10"-4"-65"-16,6-6-202 0,27 2-125 15,11 2-19-15,27-5 32 16,14 4 68-16,13 4-5 16,-11 5-14-16,-7 10-19 15,-30 10-22-15,-31 11-14 16,-36 14 3-16,-53 27 10 16,-24 17 14-16,-35 34 8 15,-10 3 11-15,-10 2-4 16,41-25-4-16,19-15-3 15,45-40-8-15,39-8-3 16,42-23 4-16,37-5 4 16,16-8-4-16,40-18-74 15,-7-7-114-15,17-23-173 16,-30-16-67-16</inkml:trace>
  <inkml:trace contextRef="#ctx0" brushRef="#br0" timeOffset="9914.7276">15854 5941 1278 0,'13'30'305'0,"-3"-6"95"16,14 18-328-16,10 10-109 0,14 22 24 15,4-2 16-15,12 6 4 16,-5-14 0-16,1 9 1 16,-11-12-19-16,6 2-102 15,-9-14-165-15,2-4-129 16,-13-38-115-16</inkml:trace>
  <inkml:trace contextRef="#ctx0" brushRef="#br0" timeOffset="10109.1957">16579 6063 962 0,'-69'3'470'16,"9"4"-57"-16,-26 23-139 16,-16 25-280-16,-28 22-2 15,5-1 10-15,-19 9 11 16,32-11-50-16,13-8-43 0,38-26-147 15,27-10-198-15,39-19-24 16</inkml:trace>
  <inkml:trace contextRef="#ctx0" brushRef="#br0" timeOffset="10338.9633">16849 6118 1166 0,'69'-12'240'0,"30"-5"117"16,1 12-337-16,27 4-24 15,-12-2-13-15,2 0-126 16,-31 1-214-16,-12 0 5 15</inkml:trace>
  <inkml:trace contextRef="#ctx0" brushRef="#br0" timeOffset="10574.9805">17342 5880 998 0,'-24'34'352'16,"-1"15"21"-16,24-18-215 15,-24 33-170-15,-10 11 6 16,-1 13 3-16,3-18-17 16,-1 1-74-16,12-19-58 15,13-4-220-15,15-19-20 0</inkml:trace>
  <inkml:trace contextRef="#ctx0" brushRef="#br0" timeOffset="10862.7506">17905 5987 1424 0,'-108'51'270'0,"58"-22"113"16,6 0-433-16,25 10-19 16,26 1 8-16,27-6 21 15,11-8 43-15,22 12 27 16,10-7 12-16,12 4 3 16,-20-3-13-16,-7 11-13 0,-29 0-19 15,-45 17-13-15,-28-8-22 16,-29-1-116-16,-15-22-111 15,-15-15-114-15,18-42-17 16,4-18-124-16</inkml:trace>
  <inkml:trace contextRef="#ctx0" brushRef="#br0" timeOffset="11038.9366">17983 5866 1196 0,'42'23'213'0,"27"2"133"16,18-4-360-16,45 8-96 15,-10-10-42-15,18-16-194 16,-21-14-41-16</inkml:trace>
  <inkml:trace contextRef="#ctx0" brushRef="#br0" timeOffset="11276.9467">18922 5238 1158 0,'43'48'322'0,"26"19"93"0,8-4-296 16,13 54-71-16,-16 15 4 15,-14 55 11-15,-38-2-14 16,-56 28 2-16,-32-23-7 15,-54 8-2-15,-17-58-18 16,-35-17-33-16,14-55-39 16,-6-25-100-16,33-31-71 15,13-11-263-15,32-11 0 16</inkml:trace>
  <inkml:trace contextRef="#ctx0" brushRef="#br0" timeOffset="11924.028">20429 6198 884 0,'52'0'242'15,"13"-2"55"-15,16 10-225 0,8 3-160 16,11 1-210-16,-15-3 46 16</inkml:trace>
  <inkml:trace contextRef="#ctx0" brushRef="#br0" timeOffset="12102.9587">20443 6502 1316 0,'41'31'384'16,"7"-25"69"-16,26 6-315 15,20 6-177-15,31 1-69 16,-6-5-46-16,10-22-299 15,-29-15-4-15</inkml:trace>
  <inkml:trace contextRef="#ctx0" brushRef="#br0" timeOffset="12655.9661">22841 5550 1433 0,'13'173'271'0,"-56"-134"138"16,-22-1-412-16,2 17-33 16,17-7 16-16,15-5 0 15,22-6 3-15,38 7 4 16,28-2 2-16,20 4 7 16,0 9 17-16,1 4 7 15,-23-4-5-15,-25 8-3 16,-34 0-4-16,-22 6 6 15,-43-6 5-15,-41-6 0 16,-15-27 0-16,-18-16-20 0,19-19-39 16,27-22-116-16,40-10-83 15,11-15-192-15,45-2-53 16</inkml:trace>
  <inkml:trace contextRef="#ctx0" brushRef="#br0" timeOffset="12884.6972">22838 5627 654 0,'34'7'606'0,"1"1"-177"15,-13 0-385-15,38 12 401 16,24-2-445-16,38-3 24 15,5-2-4-15,16-13-46 16,-15-10-50-16,4-11-200 16,-28-11-172-16,-10-10-54 15</inkml:trace>
  <inkml:trace contextRef="#ctx0" brushRef="#br0" timeOffset="13105.0254">24408 5461 1464 0,'-132'121'327'0,"-11"5"159"15,-16 57-402-15,14-7 29 16,28 24-31-16,53-43-14 16,49-1-14-16,56-55-28 15,53-15-36-15,30-35-7 16,45-14-121-16,2-17-355 15,8-19-54-15,-39-19-219 16</inkml:trace>
  <inkml:trace contextRef="#ctx0" brushRef="#br0" timeOffset="14048.8266">24650 5929 1113 0,'-2'11'210'0,"2"-10"98"15,5-5-325-15,-5 4-13 16,0 0 18-16,0 0 34 15,50 3 37-15,67-2-2 16,-38-5-4-16,28-8-6 16,-21 2-22-16,-11 7-22 15,-22 3-16-15,-13 6-21 16,-33 10 4-16,-36 19 0 16,-19 14 4-16,-16 31 23 15,-19 6 21-15,-15 21-3 16,12-10 1-16,4-3-1 15,19-30-3-15,28-2-5 16,35-22-1-16,40-3 14 16,32-13 1-16,48-4 4 15,17-5 4-15,42-7-71 16,-7-2-86-16,-7 2-252 16,-45-11-17-16</inkml:trace>
  <inkml:trace contextRef="#ctx0" brushRef="#br0" timeOffset="14362.9356">25885 6126 911 0,'-38'73'268'15,"57"-65"35"-15,-19 6-211 16,5 3-131-16,1 7 16 16,5 5 25-16,15 5 9 15,5 2 8-15,21 5 7 16,8-1-10-16,12 8-41 15,-3-2-50-15,5-3-244 16,-9-16 20-16</inkml:trace>
  <inkml:trace contextRef="#ctx0" brushRef="#br0" timeOffset="14576.2421">26443 6296 537 0,'-85'-31'0'16,"19"61"414"-16,-14 6-422 15,-24 14 325-15,10 6-314 16,-4 6 315-16,19-10-314 16,2 2-24-16,30-16-23 0,5-9-189 15,32-13-86-15,33-26-57 16</inkml:trace>
  <inkml:trace contextRef="#ctx0" brushRef="#br0" timeOffset="14892.0017">26790 6236 1069 0,'-8'6'267'0,"11"-4"52"0,6-1-288 15,-7-1-70-15,9 0 13 16,41 5 16-16,77 4 21 15,-48-10 10-15,-4-8-9 16,5 1-7-16,-27 0-153 16,-10 0-157-16,-9-1-28 0,-14-3-200 15</inkml:trace>
  <inkml:trace contextRef="#ctx0" brushRef="#br0" timeOffset="15127.5641">27062 6216 1060 0,'-19'65'213'16,"-7"-10"106"-16,-8 2-335 15,10-10-25-15,1-1-136 16,14-10-137-16,13-25-5 16,18-25-163-16</inkml:trace>
  <inkml:trace contextRef="#ctx0" brushRef="#br0" timeOffset="15411.6393">27847 5992 1066 0,'-112'74'171'0,"90"-51"93"16,19 4-321-16,32 16-2 16,22-6 20-16,23 3 72 15,7-3 26-15,10-2 40 16,-11-10-15-16,-6 3-16 15,-27-2-29-15,-25 6-30 16,-27-3-48-16,-36 5-23 16,-21-10-31-16,-16-8-35 15,-7-16-147-15,-8-14-37 16,23-12-57-16</inkml:trace>
  <inkml:trace contextRef="#ctx0" brushRef="#br0" timeOffset="15560.6382">28173 5828 668 0,'7'14'0'15</inkml:trace>
  <inkml:trace contextRef="#ctx0" brushRef="#br0" timeOffset="15641.9302">28246 5865 583 0,'70'15'4'0,"9"2"582"15,15 0-346-15,-6-6 106 16,13-2-429-16,-19-8-79 0,-4-13-191 16,-23-8-44-16</inkml:trace>
  <inkml:trace contextRef="#ctx0" brushRef="#br0" timeOffset="15964.9739">29254 5264 895 0,'39'51'300'16,"-18"-8"29"-16,10 17-178 15,7 14-161-15,1 28 20 16,-15 0 22-16,-18 22 15 0,-22 4 8 16,-27 30 14-16,-31-8 2 15,-38 14-2-15,-5-33-16 16,-20-16-11-16,13-43-13 16,-5-26-67-16,32-27-62 15,9-13-119-15,19-17-124 16,11-7-95-16,36-10-65 15</inkml:trace>
  <inkml:trace contextRef="#ctx0" brushRef="#br0" timeOffset="16225.9132">29571 6118 1453 0,'124'55'280'0,"-53"-52"161"16,4 22-386-16,16-8-120 15,-5-10 41-15,8-3-61 16,-30-4-81-16,2-13-70 15,-7-5-184-15,-10-24-12 16</inkml:trace>
  <inkml:trace contextRef="#ctx0" brushRef="#br0" timeOffset="16625.0422">30777 5593 1287 0,'26'60'218'16,"14"-45"159"-16,28 2-393 16,8 4 54-16,41 3 14 15,-9-6 15-15,-8 2-3 16,-24 0-9-16,-22 6-37 15,-45 5-19-15,-26 7-14 16,-26 4-1-16,-12 7 2 16,3-6 26-16,10-2 3 15,26 2 1-15,48 3 2 16,20-1 0-16,17 13 8 16,-4-1 5-16,-8 12-4 15,-30-5-14-15,-39 13-7 16,-48-15-4-16,-72-4-5 15,-23-18-10-15,-60-20-76 16,-1-28-22-16,3-33-351 0,62-13 27 16</inkml:trace>
  <inkml:trace contextRef="#ctx0" brushRef="#br0" timeOffset="18301.9419">21142 7795 734 0,'-46'56'306'0,"44"-49"-42"16,4-4-162-16,1 1-126 16,-3-4-26-16,-3 3 22 15,1 14 36-15,-15 31 16 16,-26 55 9-16,-7-30 10 15,-1 0-7-15,-15 20-2 16,6-2-12-16,-18 15-5 16,18-8-9-16,-11-6-19 15,17-17-22-15,-1-9-107 16,24-30-166-16,2-13-1 16,17-16-143-16</inkml:trace>
  <inkml:trace contextRef="#ctx0" brushRef="#br0" timeOffset="18665.6184">21640 8132 486 0,'3'-3'417'0,"-6"8"-242"16,-11 6-46-16,-8 6-181 15,-14 16-170-15,-4 4 272 16,-30 15 27-16,-5 5 11 16,-8 20 23-16,14-5-9 15,2 13 4-15,33-15-22 16,29-5 1-16,31-22-8 0,42-14 18 16,22-20-10-16,44-23 5 15,11-15-14-15,22-23-21 16,-21-8-30-16,-20-12-9 15,-37 3-12-15,-44 0-27 16,-52 12-17-16,-43 3-15 16,-24 14-4-16,-38 8-10 15,6 17-2-15,1 9-15 16,24 12-293-16,16 3 70 16</inkml:trace>
  <inkml:trace contextRef="#ctx0" brushRef="#br0" timeOffset="19098.117">22648 8258 742 0,'0'5'374'0,"0"6"-50"16,4 6-136-16,6 13-179 15,3 12-23-15,20 10 21 16,7-3 12-16,10 13 9 16,2-7 3-16,5 8-5 15,-11-5-10-15,1 8-50 16,-12-9-59-16,-1-8-258 15,-8-17 21-15</inkml:trace>
  <inkml:trace contextRef="#ctx0" brushRef="#br0" timeOffset="19319.9169">23205 8349 835 0,'-58'21'334'0,"-8"6"1"0,-37 29-167 16,-17 3-164-16,-33 13 0 15,10-1 1-15,-6 7-4 16,38-24-18-16,23-1-77 16,45-13-61-16,19-21-184 15,19-15-31-15</inkml:trace>
  <inkml:trace contextRef="#ctx0" brushRef="#br0" timeOffset="20987.4647">23427 5594 687 0,'-2'2'146'0,"2"-10"58"16,5-2-194-16,2-4-7 15,4 1-9-15,21-11 19 16,4-2-2-16,19-5-6 15,17-3-1-15,40-9 9 16,4 11-3-16,39 4 4 16,-3 11 4-16,18 8 11 15,-11 12 6-15,8 11 8 16,-29 11 3-16,24 7 13 16,-29 5-7-16,1 15-10 0,-28-1-8 15,11 7-9-15,-39 0-22 16,-2-1-41-16,-29-11-37 15,-11 5-228-15,-29-16 1 16,-33-18-104-16</inkml:trace>
  <inkml:trace contextRef="#ctx0" brushRef="#br0" timeOffset="21377.0709">23987 5406 179 0,'60'-90'0'0,"34"49"359"15,1 3-233-15,56-1 118 16,7 10-206-16,28 5 207 16,15 7-223-16,53 7-9 15,-14 10-8-15,25 16 21 16,-11 5 3-16,7 15 14 16,-46 2 8-16,13 16 6 15,-40 3-9-15,-6 4 6 0,-41 7-20 16,0 17-10-16,-42-3-11 15,-13 18-38-15,-14 1-35 16,-7 26-116-16,-30-4-145 16,-23-3-15-16</inkml:trace>
  <inkml:trace contextRef="#ctx0" brushRef="#br0" timeOffset="21942.9417">24347 8317 1123 0,'-17'38'290'0,"-21"10"-258"16,-5 7-23-16,-3 13 6 15,7-12 2-15,5-2-3 16,7-6-5-16,1-1-33 16,1-13-52-16,-6-17-230 15,2-11 31-15</inkml:trace>
  <inkml:trace contextRef="#ctx0" brushRef="#br0" timeOffset="22123.3818">23729 8638 1074 0,'-4'-19'260'0,"53"-1"89"15,26 2-294-15,7 4-45 16,27 2-1-16,-11 1 1 15,8 2-4-15,-23 3-124 16,1-7-238-16,-25-4 39 0</inkml:trace>
  <inkml:trace contextRef="#ctx0" brushRef="#br0" timeOffset="22485.5499">25040 8228 829 0,'4'-6'269'16,"-27"6"21"-16,25 0-194 15,3-5-110-15,27-3 12 16,25 1 14-16,38-7 14 16,29 0 7-16,33 0 2 15,-23 5 16-15,-14 7 23 16,-39 2-32-16,-29 13-11 15,-33 8-9-15,-16 16-19 0,-17 6-22 16,-41 20 35 0,-31 3 14-16,-34 15 20 0,0-5-8 15,-3-4-2-15,45-25-11 16,44-5 1-16,49-25-8 16,56-8 6-16,32-5 5 15,29-2-4-15,2-5-9 16,10-3-16-16,-27-6-35 15,-13 1-112-15,-31-5-289 16,-18-14 36-16</inkml:trace>
  <inkml:trace contextRef="#ctx0" brushRef="#br0" timeOffset="22769.5977">26461 8263 1052 0,'0'2'404'16,"-1"7"2"-16,1 26-214 15,9 51-199-15,37-43 6 16,23-9 11-16,29-2 5 16,5-6 1-16,-3 5 0 15,-23-8-8-15,-34 5 0 16,-41-4-1-16,-47 7 8 15,-32-7-7-15,-35 2-22 16,0-6-18-16,-20-10-19 16,29-13-125-16,7-11-217 0,32-12-17 15,9-11-159-15</inkml:trace>
  <inkml:trace contextRef="#ctx0" brushRef="#br0" timeOffset="22948.9875">26487 8189 412 0,'45'-27'399'0,"7"1"-60"16,8 9-18-16,23 7-130 15,1 4-85-15,24 3-21 16,-1 5-57-16,4-2-99 16,-19-3-20-16,10 0-112 15,-25-5-175-15,1 2 1 16</inkml:trace>
  <inkml:trace contextRef="#ctx0" brushRef="#br0" timeOffset="23234.2294">27644 8418 1177 0,'-4'20'375'16,"25"-11"43"-16,10-4-306 16,26-7-119-16,15-4-13 15,34-12-27-15,-6-4 7 16,21-5-12-16,-10 0-22 15,1 8-236-15,-32 5-72 16,-14-3-78-16</inkml:trace>
  <inkml:trace contextRef="#ctx0" brushRef="#br0" timeOffset="23608.8733">28738 7993 423 0,'5'18'0'16,"22"-10"653"-16,19-4-502 15,19 4 255-15,26 4-418 16,-2-7 424-16,-3 7-392 16,-14-6 0-16,-18 5-4 15,-30-3-5-15,-24 18 5 16,-29-1-6-16,-28 11 3 15,-3 1 5-15,-9 3 4 0,14-15-9 16,24 1-2-16,36-11-2 16,42 1 1-16,26-3 2 15,14 13 11-15,2 4 6 16,0 10-2-16,-35 3-5 16,-26 12-3-16,-27-6-5 15,-45 8-2-15,-45-11-8 16,-56-11-43-16,-7-15-42 0,-28-17-113 15,4-17-292-15,-9-18 24 16</inkml:trace>
  <inkml:trace contextRef="#ctx0" brushRef="#br0" timeOffset="24861.9412">21116 9841 1075 0,'-5'7'202'0,"-10"14"114"16,-4 10-323-16,-19 19 7 15,-13 3 10-15,-15 20 17 16,-9 1 9-16,-17 20 9 16,-2 2 4-16,-6 30-4 15,8-11-14-15,4 1-9 16,24-20-42-16,13-19-72 15,22-37-64-15,15-18-217 16,11-19-14-16</inkml:trace>
  <inkml:trace contextRef="#ctx0" brushRef="#br0" timeOffset="25221.5635">21674 10147 958 0,'-16'5'212'15,"-7"27"89"-15,-11 6-273 0,-18 27-16 16,-8 1 7-16,-21 27 35 16,12-8 14-16,4 13 26 15,22-20 22-15,32-2-9 16,41-23-26-16,37-17-2 15,25-29-24-15,48-24-24 16,11-21 3-16,21-36-11 16,-23-12-17-16,-3-18-18 15,-51 12-11-15,-30-8-1 16,-49 26 4-16,-29 4-4 16,-29 22 13-16,-22 5-19 15,-10 20-35-15,-11 14-118 16,12 12-202-16,3 14-44 15,24-3-146-15</inkml:trace>
  <inkml:trace contextRef="#ctx0" brushRef="#br0" timeOffset="25542.3286">22884 10310 548 0,'2'23'42'16,"-7"12"551"-16,10 19-342 15,7 6 120-15,10 10-347 16,-2-2 1-16,15 7-1 16,-1-17-5-16,6 4-37 15,-3-19-48-15,1-6-44 16,-6-13-273-16,-4-5 33 16</inkml:trace>
  <inkml:trace contextRef="#ctx0" brushRef="#br0" timeOffset="25735.9127">23133 10446 724 0,'-123'51'440'0,"2"4"-71"15,-28 24-90-15,14 4-254 16,-7-1-52-16,44-16-40 15,12-13-34-15,48-29-269 16,42-13 46-16</inkml:trace>
  <inkml:trace contextRef="#ctx0" brushRef="#br0" timeOffset="26110.9859">24785 10099 845 0,'-12'28'219'15,"-10"18"90"-15,1 9-228 16,-9 17 10-16,4-1 12 16,-9 10-4-16,3-11-28 15,-4 5-15-15,-2-11-28 16,3-7-66-16,7-22-31 15,0-8-290-15,11-23-22 0,3-22-125 16</inkml:trace>
  <inkml:trace contextRef="#ctx0" brushRef="#br0" timeOffset="26316.0021">24284 10499 420 0,'9'16'0'0,"8"1"592"16,0-4-463-16,12 0 254 15,16 0-378-15,35-13 382 16,6-14-379-16,18-3-30 16,-1 0-53-16,-6-6-310 15,-23 0 54-15</inkml:trace>
  <inkml:trace contextRef="#ctx0" brushRef="#br0" timeOffset="26689.9431">25515 10144 1214 0,'81'-14'257'0,"16"0"118"16,13 13-359-16,24-1-6 16,-28 1 1-16,-8-2 2 15,-24 1 8-15,-23 4 2 16,-34 2 1-16,-34 18 0 16,-29 11 3-16,-45 24-7 15,1 5 0-15,-26 24 1 16,0-8-3-16,0 8 2 15,44-15-4-15,11-5 2 16,39-22 8-16,57-21 15 16,33-14-2-16,35-12 3 15,11-3-4-15,13-5-14 16,-19 1-26-16,4-4-89 16,-28 3-83-16,-5-10-300 15,-27-6-10-15</inkml:trace>
  <inkml:trace contextRef="#ctx0" brushRef="#br0" timeOffset="27022.5147">26696 10234 1051 0,'-17'-6'507'0,"20"2"-84"16,19 5-250-16,30-5-124 15,29-1-125-15,39 4 91 16,-3-12 8-16,3 6 9 16,-31 7-3-16,-24 9-3 15,-44 9-4-15,-29 19-2 16,-27 4 6-16,-46 19 20 16,-21 6 16-16,-27 22 11 15,9-5-2-15,11 1-12 16,42-16-18-16,54-4 1 15,55-28-3-15,61-10-8 16,26-11-4-16,43-6-16 16,-22-10-40-16,10-4-124 15,-46-4-416-15,-23-19 78 16</inkml:trace>
  <inkml:trace contextRef="#ctx0" brushRef="#br0" timeOffset="27632.8604">20060 9633 694 0,'-7'4'421'0,"-4"1"-80"16,-1 6-80-16,4 13-267 15,-10 24-12-15,5 10 14 16,-11 26 21-16,-2 21 16 16,-14 47 19-16,-2 14 7 0,-19 46 2 15,5-4-10-15,1 12-14 16,15-45-18-16,12-18-24 15,22-59-35-15,11-35-33 16,3-42-241-16,2-48-94 16,-2-30-57-16</inkml:trace>
  <inkml:trace contextRef="#ctx0" brushRef="#br0" timeOffset="28321.9729">20100 9422 1225 0,'88'9'246'16,"42"-2"125"-16,21-1-366 15,76 1 2-15,16 4 3 16,49 1 1-16,-8-1 1 16,80 3 7-16,-16-2-2 15,65 2 1-15,-6-3-3 16,62-11-1-16,-67-9-7 16,62-7 8-16,-55-21 4 0,32-15 12 15,-72 2 9-15,47-3 13 16,-81 7 2-16,-3 19-1 15,-66 21-8-15,-1 9-9 16,-57 10-12-16,-2 12-12 16,-50 9-5-16,0 10-5 15,-37 4-2-15,1 16-2 16,-24 2-1-16,7 22-1 16,-17 4 1-16,-10 22 2 15,-20 4-1-15,-7 28 3 16,-17-13 4-16,7 19 10 15,0-7 3-15,9 1 8 16,0-31 0-16,10 6 0 16,-13-26-6-16,8-7-4 15,-10-19-6-15,-3 4-3 16,-18-20-4-16,-8 2-2 0,-16-7-19 16,-24 2-4-16,-25-7-6 15,-39 13-4-15,-25-12 11 16,-96-3 20-16,-21-7 4 15,-94-12 8-15,-16-21 7 16,-105-11-11-16,12-4-1 16,-131-14 2-16,33-7-3 15,-120-5 3-15,54-9-1 16,83-30 2-16,-140 4-3 0,-108 0-71 16,125 21-76-16,-114 33-367 15,-70 35 24-15</inkml:trace>
  <inkml:trace contextRef="#ctx0" brushRef="#br0" timeOffset="30517.6711">2939 12383 719 0,'0'1'265'0,"0"1"12"15,-17 7-181-15,-39 11-68 16,-91 66-26-16,36-28-2 16,11 4 2-16,-6 8 9 15,28-10 8-15,13-6 17 16,38-13 1-16,11-12-3 0,13-10-9 15,6-11 0-15,11-7-11 16,8-10 3-16,7-10 2 16,19-4 4-16,7-3-7 15,9-4-2-15,-7-1-3 16,-1 3 0-16,-21 2-1 16,-9 0 3-16,-11 6 0 0,-1 2 1 15,-2 2-3-15,5 4-3 16,2 6-6-16,1-2-110 15,6 11-109-15,0 8 209 16,0 1 1-16,-4 13 1 16,-1 10 105-16,-4 19 112 15,-14 13-203-15,-14 39 20 16,-12 11 17-16,-24 35 37 16,-13-6 14-16,-34 3 24 15,-4-28 8-15,-7-1-31 16,2-36-32-16,-10-11-16 15,8-23-43-15,-24-21-79 16,9-32-31-16,3-23-124 16,24-15-124-16,21-21-130 15,42 2-62-15</inkml:trace>
  <inkml:trace contextRef="#ctx0" brushRef="#br0" timeOffset="34851.7866">4417 11676 267 0,'-2'3'562'0,"-3"-9"-218"15,1-2-160-15,1 7 162 16,1 1-357-16,-1 0-19 16,-21 14-50-16,-81 64 44 15,-2 19 14-15,-18 15 41 0,-12 46 35 16,8 16 58-16,-3 45-34 16,41-15-13-16,32 25-11 15,36-26-31-15,41-16-63 16,34-53-50-16,59-21-298 15,16-48 32-15</inkml:trace>
  <inkml:trace contextRef="#ctx0" brushRef="#br0" timeOffset="35755.2418">5174 12057 589 0,'9'26'292'16,"-12"-18"-28"-16,11-4-68 16,-5-2-179-16,-3-2 11 15,0-2 26-15,0 1 3 16,-3-2-13-16,-2-29-6 15,-30-67-8-15,3 32-24 16,4 8-11-16,-10 1-1 16,1 15-1-16,-8 15 2 15,-6 27-5-15,-8 27 4 16,-6 15 0-16,0 29 1 16,15 12 3-16,10 20 13 15,23-1 9-15,9 27 14 16,17-3 3-16,7 21 9 15,-2-1 1-15,6 19-9 16,6-17-42-16,-5 7-94 0,-7-30-266 16,-6-30 23-16</inkml:trace>
  <inkml:trace contextRef="#ctx0" brushRef="#br0" timeOffset="35948.001">4324 12776 574 0,'22'-7'0'0,"12"-13"552"15,1 5-500-15,46-3 347 16,13 1-387-16,23-5 337 16,3 7-446-16,0 0-300 15,-17 4 28-15</inkml:trace>
  <inkml:trace contextRef="#ctx0" brushRef="#br0" timeOffset="36154.7136">5776 12470 1026 0,'-43'15'324'0,"-35"18"51"15,-19 13-272-15,-24 29-48 16,4 2-12-16,11 24 32 15,37-9 28-15,27 2-29 16,42-19-7-16,60-1-7 0,25-28-91 16,39-6-94-16,8-22-102 15,20-7-234-15,-33-20-34 16</inkml:trace>
  <inkml:trace contextRef="#ctx0" brushRef="#br0" timeOffset="36395.9664">6093 12462 1192 0,'60'73'421'0,"-42"-37"41"16,11 6-274-16,19 15-146 15,7 3-16-15,10 16-16 16,-13-7-27-16,3 7-116 16,-16-16-75-16,-1-7-266 15,1-24-27-15</inkml:trace>
  <inkml:trace contextRef="#ctx0" brushRef="#br0" timeOffset="36581.9807">6535 12573 1264 0,'-60'14'281'0,"-4"13"116"15,-18 29-371-15,-4 8-21 16,-17 21-2-16,19-4-4 16,13 0-25-16,28-10-36 15,26-8-40-15,36-25-293 16,36-21 47-16</inkml:trace>
  <inkml:trace contextRef="#ctx0" brushRef="#br0" timeOffset="36800.2599">6964 12574 1507 0,'9'76'371'16,"-9"13"126"-16,-14 24-442 15,-23-5-64-15,-35 4-131 16,-8-18-93-16,-9-16-265 16,11-46-52-16</inkml:trace>
  <inkml:trace contextRef="#ctx0" brushRef="#br0" timeOffset="37069.9154">7136 11649 1452 0,'48'9'360'0,"12"23"132"16,7 31-374-16,28 52-68 16,-9 19 18-16,-13 48 4 15,-38 9-9-15,-75 51-18 16,-48-10-52-16,-64 40-141 16,-37-37-140-16,-46-11-267 15,33-70-91-15</inkml:trace>
  <inkml:trace contextRef="#ctx0" brushRef="#br0" timeOffset="37684.4097">8321 12579 1045 0,'-47'60'332'16,"67"-65"45"-16,16-2-270 15,19 10-82-15,14-8-22 16,8 4-36-16,-8 2-48 16,3 4-298-16,-10-5 44 0</inkml:trace>
  <inkml:trace contextRef="#ctx0" brushRef="#br0" timeOffset="37908.0811">8377 13078 1346 0,'22'2'476'16,"4"-10"33"-16,29 8-328 15,8 0-260-15,25 0-429 0,9-3 99 16</inkml:trace>
  <inkml:trace contextRef="#ctx0" brushRef="#br0" timeOffset="61017.8322">10472 12642 543 0,'-5'-11'237'16,"-7"-4"17"-16,2 1-125 15,-2 2-15-15,0 3-36 16,-11 2-21-16,-2 9-19 16,-22 10-21-16,-6 11-12 0,-11 19 1 15,-4 8 6-15,-6 20 16 16,16 6 4-16,1 10 1 15,14-12-5-15,17 1-7 16,18-21-14-16,24-16-9 16,11-16-1-16,29-22 4 15,-1-19 3-15,22-16-2 16,-11-9-2-16,-6-9 2 16,-19 13 3-16,-13 5 17 15,-17 15 10-15,-11 8 7 16,0 7-13-16,-5 2-25 15,5 5-25-15,-3-2-12 16,3 1-9-16,0 50 4 16,3 64 39-16,2-14 18 15,4 5 10-15,-17 22 21 16,-10-8 15-16,-21 13-10 16,-16-22 9-16,-43 7 4 0,-14-20-13 15,-48-4-3-15,-3-36-5 16,-15-21-15-16,18-31-11 15,-7-26-41-15,45-21-30 16,2-18-91-16,34 3-41 16,22-20-35-16,42 1-176 15,39-11 47-15</inkml:trace>
  <inkml:trace contextRef="#ctx0" brushRef="#br0" timeOffset="61297.9438">11742 11764 788 0,'-103'44'311'16,"-17"28"27"-16,-70 57-156 15,6 30-94-15,-30 51 24 16,25 6 15-16,17 15-22 16,78-39-24-16,43-7-25 15,68-49-37-15,59-30-36 16,36-45-130-16,65-20-294 16,-12-62 53-16</inkml:trace>
  <inkml:trace contextRef="#ctx0" brushRef="#br0" timeOffset="62715.3263">12848 12263 864 0,'-70'23'266'0,"42"-26"43"16,-20 9-220-16,-2 11-80 16,-13 10-6-16,6 4 1 15,5 1 3-15,18-6-1 16,22-1 4-16,28-5 11 15,35-2 14-15,14 2 12 0,25 10-1 16,-1 2 1-16,-2 14-6 16,-38 5-17-16,-16 18-3 15,-37 0 12-15,-48 23 4 16,-34-2 6-16,-48 4 10 16,-1-19-22-16,-8-22-61 15,35-38-60-15,18-35-241 16,44-28-92-16,15-36-92 15</inkml:trace>
  <inkml:trace contextRef="#ctx0" brushRef="#br0" timeOffset="62949.7327">12778 12223 1267 0,'37'-2'362'0,"-8"2"69"15,28-7-313-15,29 0-128 16,38-2 5-16,8-3-6 16,14-10-84-16,-11 1-87 15,18-8-253-15,-37-6-25 0</inkml:trace>
  <inkml:trace contextRef="#ctx0" brushRef="#br0" timeOffset="63210.1112">13729 12567 1096 0,'4'21'412'16,"13"-7"6"-16,22 15-218 15,16 14-213-15,26 16 10 16,5 0 21-16,17 18-1 16,-17-6 0-16,-4 9-27 15,-21 0-42-15,-13 9-43 16,-19-19-340-16,-21-19 61 0</inkml:trace>
  <inkml:trace contextRef="#ctx0" brushRef="#br0" timeOffset="63404.0399">14239 12636 1348 0,'-22'0'332'0,"-38"4"102"16,-16 26-385-16,-40 26-73 15,4 17-18-15,-29 20-21 16,18-2-4-16,9-2-32 16,42-15-15-16,29-16-188 15,48-30-71-15,30-19-69 16</inkml:trace>
  <inkml:trace contextRef="#ctx0" brushRef="#br0" timeOffset="63669.1768">14837 12535 1340 0,'7'6'441'16,"19"-6"44"-16,13-6-349 16,31-2-109-16,38-3-55 15,46-4-16-15,-1-5-115 16,6-3-326-16,-29 3 53 16</inkml:trace>
  <inkml:trace contextRef="#ctx0" brushRef="#br0" timeOffset="64057.9779">15914 12068 682 0,'0'0'673'0,"-5"1"-212"15,5-1-35-15,0 0-335 16,52 6-99-16,102 8-1 15,-54-6 13-15,-7 10-2 16,-27 4-4-16,-16 12-5 16,-35-5-1-16,-17 11 1 15,-19 3 3-15,-22 7 3 16,-9-5-1-16,6-2-2 16,10-20 7-16,33-9-1 0,37-17 1 15,32-3 5-15,19-2 5 16,21 6-4-16,-14 7 1 15,-8 18-4-15,-28 11 2 16,-47 24 4-16,-51 5-2 16,-50 20 1-16,-28-8 2 15,-43 8-4-15,10-23-16 16,15-5-11-16,39-22-141 16,21-14-324-16,56-23 56 0</inkml:trace>
  <inkml:trace contextRef="#ctx0" brushRef="#br0" timeOffset="64328.3062">16932 11862 1547 0,'119'207'374'16,"-87"-116"140"-16,2 41-453 15,-14 9 1-15,-42 22-10 16,-46-3-23-16,-65 10-5 16,-16-26-19-16,-37-4-68 0,9-45-69 15,-15-24-406-15,46-50 53 16</inkml:trace>
  <inkml:trace contextRef="#ctx0" brushRef="#br0" timeOffset="65412.0604">17883 12670 793 0,'71'63'145'0,"-13"-73"91"16,8 7-238-16,28-1 0 15,0 2-20-15,13 1-205 16,-28-1 54-16</inkml:trace>
  <inkml:trace contextRef="#ctx0" brushRef="#br0" timeOffset="65590.9346">17945 13026 751 0,'3'20'605'16,"-2"-14"-169"-16,12-11-84 16,16 8-283-16,6 4-96 15,28-1-53-15,6 0-37 16,27-3-319-16,-12-3 31 15</inkml:trace>
  <inkml:trace contextRef="#ctx0" brushRef="#br0" timeOffset="67267.9303">19890 12221 675 0,'-23'8'281'0,"1"-11"-102"16,5 8-99-16,8-1-57 16,5-1-27-16,5-4 86 0,-1 1 86 15,0-2-80-15,3 2-26 16,19-4-24-16,22-1-21 15,50-1-24-15,-48 17 7 16,-14 1 6-16,-7 19-25 16,-22 7-7-16,-25 23 14 15,-24 11 9-15,-40 34 7 16,-21 5 9-16,-35 19 10 16,18-16-6-16,16-5 17 15,35-38 0-15,27-11 8 16,46-34 10-16,47-12 16 15,38-19-15-15,67-4-1 16,20-8-8-16,45-3-11 16,-24 8-100-16,-2 4-351 15,-68 0 91-15</inkml:trace>
  <inkml:trace contextRef="#ctx0" brushRef="#br0" timeOffset="67572.5975">21486 12220 1156 0,'-18'11'251'0,"-30"10"106"16,-27 16-328-16,-42 24-32 15,-12 8 13-15,-5 30 29 16,24-9 10-16,11 9 15 16,47-9 10-16,31 2-6 15,28-21-24-15,12-1-5 16,22-7-17-16,25-4-51 16,3-9-43-16,16-3-203 15,-13-12-171-15,-7-18-53 16</inkml:trace>
  <inkml:trace contextRef="#ctx0" brushRef="#br0" timeOffset="68001.4148">21707 12630 1606 0,'-146'67'332'0,"96"-45"154"15,21-4-487-15,24 2-4 16,13-14 6-16,35-4 4 15,30-2 5-15,30 3 12 16,8 2 1-16,9 13-6 16,-28 5-6-16,-20 28-4 15,-38 9-4-15,-42 21 3 16,-32 0 1-16,-52 13 3 16,-20-25-1-16,-22-6-9 15,18-31-12-15,-9-16-41 16,39-27-32-16,22-18-92 15,27-14-86-15,20-10-57 16,32 1-47-16,16-6-61 16,7 9 31-16</inkml:trace>
  <inkml:trace contextRef="#ctx0" brushRef="#br0" timeOffset="68201.8933">21588 12515 1116 0,'4'-17'253'0,"5"9"99"16,13 2-302-16,4 6-18 15,29-3 11-15,14 6 0 0,39-9 0 16,10 1-19-16,28-1-8 16,-15 3-135-16,3-2-122 15,-38 2-154-15,-22 2-113 16</inkml:trace>
  <inkml:trace contextRef="#ctx0" brushRef="#br0" timeOffset="68455.9689">22589 12502 193 0,'46'143'668'0,"-12"-111"-283"16,22 10-104-16,8 7 123 15,14 17-359-15,8 0-2 16,17 8-6-16,-21-5-12 16,8 15-23-16,-13-13-58 15,-17 9-49-15,-34-14-317 16,-13-23 42-16</inkml:trace>
  <inkml:trace contextRef="#ctx0" brushRef="#br0" timeOffset="68649.9474">23356 12812 1272 0,'-172'28'267'0,"69"14"102"16,-12 16-386-16,-10 11-22 16,18-3-55-16,16-2-135 15,31-17-140-15,36-18-37 16</inkml:trace>
  <inkml:trace contextRef="#ctx0" brushRef="#br0" timeOffset="68990.42">23700 12851 1335 0,'-8'6'275'0,"38"-3"138"16,5 5-390-16,30-10-23 16,16 1 3-16,37-1-2 15,-15-2-15-15,9-6-14 16,-21 4-13-16,-10 0-92 15,-38-3-255-15,-7 0-11 16,-16 1-162-16</inkml:trace>
  <inkml:trace contextRef="#ctx0" brushRef="#br0" timeOffset="69490.3671">24746 12441 1162 0,'53'-17'286'16,"-53"9"63"-16,4 5-325 15,-1 3-46-15,-3-1-5 0,0-1 17 16,11 1 38-16,23-2 32 16,43-5 12-16,-43 6 10 15,-8 8 0-15,-3 1-14 16,-11 5-35-16,0 3-11 16,-9 2-10-16,-6 3 5 15,-6 6 5-15,-12 2 9 16,1-4 0-16,6-1-2 15,11 0-10-15,6-3-2 16,15-1-2-16,27 10 5 16,4 3-5-16,19 7-1 15,-13 2-2-15,-11 13-7 16,-31 3-5-16,-49 12 11 16,-33-6 0-16,-45 4 1 15,-19-18 1-15,-13-15-11 16,21-25-33-16,21-13-74 15,32-12-53-15,33-8-51 0,30-2-287 16,20-5 57-16</inkml:trace>
  <inkml:trace contextRef="#ctx0" brushRef="#br0" timeOffset="69788.3781">25490 12026 1323 0,'18'37'400'0,"29"3"30"16,8 6-362-16,17 20-62 16,14 8-66-16,5 18 92 15,-19 3 6-15,-18 19 18 16,-25-2 12-16,-74 28-11 15,-4-8-24-15,-55 7-15 16,-25-17-25-16,-46-9 4 16,47-30-7-16,-32-26-9 15,40-29-112-15,21-21-330 16,43-19-42-16,18-25-211 16</inkml:trace>
  <inkml:trace contextRef="#ctx0" brushRef="#br0" timeOffset="70178.653">26476 12726 118 0,'-24'86'293'16,"32"-90"-129"-16,8 2-38 15,1-4 99-15,9 0-121 16,1 3 74-16,8-5 11 15,2 4-20-15,15 2-17 16,8 1-57-16,17 2-55 16,6 2-14-16,15-6-28 15,-13 3-24-15,-10 0-34 16,-21-4-28-16,-16-1-290 16,-24 5 14-16,-14-5-109 15</inkml:trace>
  <inkml:trace contextRef="#ctx0" brushRef="#br0" timeOffset="70429.9659">26967 12538 871 0,'3'21'369'0,"-3"11"-3"16,-13 1-189-16,-8 16-130 15,-8 4-19-15,-10 17 10 16,-5-6-2-16,-7 5 1 16,0-7-6-16,-1 2-37 15,9-16-41-15,2 2-92 16,13-19-71-16,13-3-199 16,15-18-16-16</inkml:trace>
  <inkml:trace contextRef="#ctx0" brushRef="#br0" timeOffset="72724.9581">28039 12604 635 0,'0'0'435'0,"0"0"-91"0,-25-2-45 16,-27 4-285-16,-68 11-10 15,42 7 18-15,-8 8 23 16,11 1 4-16,18 7 4 16,32-1 13-16,57 2-7 15,44 0-11-15,42 10-10 16,20 2-4-16,30 5-7 15,-24 3-5-15,-18 1-4 16,-40-1 11-16,-40 7 6 16,-46-7 3-16,-58 6 4 15,-37-6-3-15,-37-25-6 16,-4-18-13-16,-22-22-39 16,34-24-37-16,8-25-61 15,38 1-41-15,14-14-72 16,31 9-14-16,19-8-168 15,10 12 35-15,13 5-60 16</inkml:trace>
  <inkml:trace contextRef="#ctx0" brushRef="#br0" timeOffset="72934.8582">27936 12551 900 0,'34'-15'344'0,"1"3"29"0,13 12-181 15,9 6-110-15,39 5 11 16,12 2-3-16,16 3-1 16,6-4-20-16,19-3-8 15,-28-6-25-15,-14-4-36 16,-25-1-42-16,-22-7-91 16,-39 1-340-16,-33-13 53 15</inkml:trace>
  <inkml:trace contextRef="#ctx0" brushRef="#br0" timeOffset="76604.1252">20025 12201 443 0,'-12'0'269'0,"3"-3"-64"16,5 0-101-16,4 3-69 15,0 0-70-15,0-1 33 0,0-1 7 16,30-13 14-16,77-37 5 15,-4 12 10-15,5 1-2 16,38-1-4-16,13 8-9 16,43-2-4-16,-13 19-10 15,9 13-2-15,-25 9-2 16,0 17-1-16,-52 10 0 16,-1 9 0-16,-13-5 2 15,-5 15 1-15,-22-14-1 16,12 7-54-16,-18-4-142 0,-7 4-48 15,-19-17-87-15</inkml:trace>
  <inkml:trace contextRef="#ctx0" brushRef="#br0" timeOffset="76968.5579">20549 12138 605 0,'-8'-1'314'0,"4"-11"-55"16,1-13-148-16,6-1-138 15,6 3-78-15,20-3 27 0,9-3 17 16,15-11 19-16,14 6 27 15,47-3 33-15,14 5-27 16,47 1 10-16,20 7 10 16,58 2 14-16,-13 7 11 15,60 15 15-15,-25 7 6 16,30 15-1-16,-36 7-7 16,14 14-4-16,-54 6-13 15,11 28-14-15,-44 7-6 16,-5 19-5-16,-36 2-280 0,-15 11 92 15</inkml:trace>
  <inkml:trace contextRef="#ctx0" brushRef="#br0" timeOffset="77532.3303">20188 14004 664 0,'-12'14'295'0,"-4"0"-26"15,5-5-172-15,-9 11-73 16,-6 6-20-16,-17 14-15 16,-9-5 30-16,-25 25 31 15,-4 4-10-15,-27 22 7 16,2 2-5-16,-1 27-6 15,11-7-9-15,1-2-19 16,28-20-15-16,7-7-58 16,14-31-28-16,15-20-38 15,22-21-48-15,27-19-134 16,24-20 48-16</inkml:trace>
  <inkml:trace contextRef="#ctx0" brushRef="#br0" timeOffset="77876.9829">20392 14290 497 0,'-43'27'375'0,"-4"-4"-85"0,-10 29-25 16,1 10-243-16,-5 24-10 15,6 0-5-15,7 12 22 16,10-15 9-16,16 3 22 15,28-20 10-15,40-22 21 16,27-20-16-16,56-23-5 16,17-18-20-16,23-24-10 15,-8-13-21-15,-6-24-6 16,-57 1-7-16,-32-12 0 16,-46 7-4-16,-50-5-2 15,-30 18-6-15,-17 0-7 16,-9 20 1-16,0 6-19 15,21 21-25-15,10 11-99 16,9 13-100-16,11 16-142 16,10 13-74-16</inkml:trace>
  <inkml:trace contextRef="#ctx0" brushRef="#br0" timeOffset="78285.994">21717 14595 814 0,'-56'9'266'16,"52"-4"15"-16,8 15-177 15,4 12-102-15,10 16 8 16,7 5 20-16,13 12 33 15,2-5-5-15,16 4 1 16,-4-4-9-16,8 9-10 0,-9-6-29 16,-1 9-61-1,-14-10-41-15,-7-7-144 0,-11-23-125 16,-22-21-38-16</inkml:trace>
  <inkml:trace contextRef="#ctx0" brushRef="#br0" timeOffset="78495.9592">22032 14716 1224 0,'-139'108'277'0,"15"-47"99"16,-10 15-366-16,-21 16-26 15,20-19-103-15,13-8-97 16,41-24-160-16,41-15-64 16</inkml:trace>
  <inkml:trace contextRef="#ctx0" brushRef="#br0" timeOffset="78913.5145">22832 14916 1281 0,'9'-5'296'0,"4"2"107"15,8 2-367-15,22 2-32 16,17 10-4-16,31-5 6 16,-4-3-1-16,12 3-36 15,-13 1-45-15,-10-3-331 16,-28 7 60-16</inkml:trace>
  <inkml:trace contextRef="#ctx0" brushRef="#br0" timeOffset="79298.729">24459 14419 943 0,'-43'19'271'16,"-120"64"67"-16,40-10-255 16,-18 32 8-16,20-9 20 0,15 3 37 15,47-19-44-15,35-9-47 16,42-30 9-16,40-10-31 16,30-14-39-16,44-12 38 15,5-16 34-15,6-15-54 16,-25-8-10-16,-23-6-5 15,-52 2-5-15,-35-7-4 16,-40 8 1-16,-51 5-2 16,-23 7 2-16,-32 16 3 15,5 15-17-15,7 10-82 16,42-1-81-16,41 5-275 16,55-21-21-16</inkml:trace>
  <inkml:trace contextRef="#ctx0" brushRef="#br0" timeOffset="79688.9681">25184 14753 1135 0,'-4'11'391'0,"5"-5"23"16,16 0-289-16,29 5-92 16,11 6-37-16,46 1 7 15,5-13 7-15,19 0-5 16,-2-4 0-16,8 8-70 16,-34 0 23-16,-18 7-381 15,-33-19 65-15</inkml:trace>
  <inkml:trace contextRef="#ctx0" brushRef="#br0" timeOffset="79915.7904">25773 14578 1310 0,'-39'46'261'15,"26"-3"133"-15,-7 14-393 0,-27 17 2 16,3-13 2-16,-4 5 0 16,-2-17 0-16,-3 4-1 15,24-10-78-15,11 0-323 16,15-14 82-16</inkml:trace>
  <inkml:trace contextRef="#ctx0" brushRef="#br0" timeOffset="80259.3262">26493 14709 1102 0,'-53'33'482'15,"17"-8"-24"-15,15 1-224 0,21 11-221 16,29 4-15-16,35-5 0 15,32-6 8-15,-3-11 7 16,10 2 2-16,-21 1-6 16,-18 2-3-16,-38 4-4 15,-39 9 1-15,-41-3-2 16,-37-5 2-16,-13-8-12 16,-28-13-35-16,16-16-36 15,9-15-103-15,25-9-72 16,13-14-57-16,38-2-27 0,16-13 40 15,23 3 97-15,16-8 34 16,7 7 33-16,14-2 50 16,1 15-52-16</inkml:trace>
  <inkml:trace contextRef="#ctx0" brushRef="#br0" timeOffset="80413.0637">26493 14543 775 0,'82'-22'394'16,"-1"7"14"-16,44 9-142 15,8 6-85-15,22 6-21 16,-12 5-62-16,31 4-23 15,-31 0-56-15,-6-5-79 16,-30-1-66-16,-21-6-355 16,-43 2 36-16</inkml:trace>
  <inkml:trace contextRef="#ctx0" brushRef="#br0" timeOffset="81163.3235">18034 14461 1011 0,'-22'-6'317'16,"35"2"40"-16,-13-2-271 15,13 6-99-15,17-3-6 16,6-1 6-16,14 1 0 16,7 0 18-16,-1-1-44 15,-5 5-51-15,4 2-54 0,-12 2-201 16,-13 7 3-16</inkml:trace>
  <inkml:trace contextRef="#ctx0" brushRef="#br0" timeOffset="81323.9959">17909 14807 510 0,'-12'28'527'15,"12"-13"-177"-15,8-20-12 16,10 1-284-16,16-1-71 0,34-1-8 16,10-2-166-16,20-7-158 15,-16-13-13-15</inkml:trace>
  <inkml:trace contextRef="#ctx0" brushRef="#br0" timeOffset="81912.0112">17751 16520 967 0,'25'7'397'0,"10"-1"-9"0,3 0-215 16,35 2-142-16,17-1-60 15,18 1-59-15,-13-7-300 16,-13-2 50-16</inkml:trace>
  <inkml:trace contextRef="#ctx0" brushRef="#br0" timeOffset="82077.089">17730 16892 1345 0,'17'26'367'0,"12"-15"84"16,3-10-363-16,31-4-122 16,20-1-70-16,31-5-51 15,-11-7-296-15,-4-16 21 16</inkml:trace>
  <inkml:trace contextRef="#ctx0" brushRef="#br0" timeOffset="82399.9445">19971 16289 1349 0,'-27'0'280'16,"-12"24"133"-16,-2 13-403 16,-21 11-5-16,-7 4 1 15,-25 20 17-15,5-1 8 0,-9 24 14 16,10-6 1-1,2 18-2-15,23-7-18 16,6 8-36-16,21-25-39 16,13-10-74-16,18-27-53 0,17-26-283 15,19-24 31-15</inkml:trace>
  <inkml:trace contextRef="#ctx0" brushRef="#br0" timeOffset="82759.3968">20443 16570 1268 0,'-57'86'364'0,"-12"-30"79"0,9 10-356 16,9 14-33-16,21-6-27 15,8 4 16-15,19-21 7 16,32 1 19-16,19-21 1 16,41-9 2-16,18-19-18 15,52-23-12-15,-4-21-25 16,14-16-11-16,-29-15-8 16,-23-14-2-16,-50 10 1 15,-35-8 0-15,-38 10-5 16,-49 2-6-16,-23 23 0 15,-32 2-1-15,14 16 0 16,-3 7 2-16,27 8-102 0,25 4-402 16,25 5 96-16</inkml:trace>
  <inkml:trace contextRef="#ctx0" brushRef="#br0" timeOffset="83329.993">21946 16697 1058 0,'3'9'366'0,"1"8"29"16,1 8-269-16,9 19-90 15,6 10-28-15,13 12 16 16,3-3 4-16,2 11 4 16,1-8-1-16,-6 7 1 15,-11-5-92-15,4 1-363 0,-14-23 92 16</inkml:trace>
  <inkml:trace contextRef="#ctx0" brushRef="#br0" timeOffset="83478.763">22422 16808 506 0,'-241'44'0'0</inkml:trace>
  <inkml:trace contextRef="#ctx0" brushRef="#br0" timeOffset="83531.9156">21893 16983 600 0</inkml:trace>
  <inkml:trace contextRef="#ctx0" brushRef="#br0" timeOffset="83607.6383">21666 17127 612 0,'-74'52'473'15,"40"-16"-141"-15,21-15-425 16,17-19 325-16,24-7-598 16,18-7 20-16</inkml:trace>
  <inkml:trace contextRef="#ctx0" brushRef="#br0" timeOffset="83943.0453">22794 16969 566 0,'13'1'638'0,"4"-11"-201"16,5 5-337-16,24 3 348 16,12-2-427-16,35-8 1 15,6 5-4-15,21 3-5 16,-17 2-12-16,0 5-106 16,-29 0-103-16,-11 7-248 15,-31 5-49-15</inkml:trace>
  <inkml:trace contextRef="#ctx0" brushRef="#br0" timeOffset="84232.3921">24590 16430 1324 0,'-40'37'434'0,"1"24"42"16,-16 13-332-16,3 15-118 0,-13 20-15 15,13-9-17-15,-3 20-2 16,7-18-20-16,-1 10-113 15,12-15-343-15,-12-20 61 16</inkml:trace>
  <inkml:trace contextRef="#ctx0" brushRef="#br0" timeOffset="84705.9373">22211 16723 142 0,'99'16'0'0,"-96"-15"406"15,-3 2-279-15,-17 5 91 16,0 3-237-16,-17 10 274 16,-12 5-202-16,-28 9 41 15,-4 7 12-15,-34 9 11 16,-3-1-7-16,-10 10-29 16,18-8-38-16,-1-7-36 15,33-10-72-15,6-10-300 16,16-19 73-16</inkml:trace>
  <inkml:trace contextRef="#ctx0" brushRef="#br0" timeOffset="85500.5224">19323 15733 550 0,'-2'6'238'0,"-5"9"-18"15,-7 11-122-15,-8 20-83 16,-7 11-13-16,-9 35-12 16,-5 8 51-16,-19 26 59 15,7 8 28-15,-10 45 40 16,-2-2 14-16,-5 33-20 16,15-1-41-16,5 9-36 15,5-49-41-15,14-17-16 16,11-52-17-16,-1-26-37 15,-6-38-15-15,3-14-97 16,0-22-71-16,0-20-226 16,1-22-25-16</inkml:trace>
  <inkml:trace contextRef="#ctx0" brushRef="#br0" timeOffset="86190.1264">19546 15719 1016 0,'26'8'212'0,"37"9"97"16,27 1-298-16,44 14-3 16,24-3-1-16,62 2 41 15,6-9 6-15,67 4 13 16,7-12 1-16,66 2 1 16,-10-6-26-16,82 0-11 15,-43-2-13-15,72-6-3 16,-37-12 1-16,40-6 6 0,-86-4 31 15,10-14 17-15,-81 8 7 16,-26 7 3-16,-81 12-1 16,-3 14-30-16,-49 16-14 15,-18 28-18-15,-36 15-13 16,-14 41-10-16,-40 7-5 16,-24 41 1-16,-27 8 10 15,-10 36 18-15,-3-8 12 16,2 56 11-16,12-26-1 15,11 10-3-15,2-38-13 16,-1-7-10-16,-8-65-7 16,-8-12-4-16,-5-44-1 0,-12-7-2 15,-10-23 16-15,-56-18 2 16,-15-15 2-16,-84-5 4 16,-27-19 0-16,-124-22-16 15,-26-9-2-15,-150-19 13 16,1-3 5-16,-152-6 18 15,42 11 11-15,-105 6 11 16,95 19-5-16,-49 6 7 16,126 12-18-16,2 12-12 15,139 14-24-15,7 2-56 16,107 10-48-16,2-7-95 16,66 4-67-16,-4 3-391 15,53 0 62-15</inkml:trace>
</inkml:ink>
</file>

<file path=ppt/ink/ink21.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34:01.054"/>
    </inkml:context>
    <inkml:brush xml:id="br0">
      <inkml:brushProperty name="width" value="0.05292" units="cm"/>
      <inkml:brushProperty name="height" value="0.05292" units="cm"/>
      <inkml:brushProperty name="color" value="#FF0000"/>
    </inkml:brush>
  </inkml:definitions>
  <inkml:trace contextRef="#ctx0" brushRef="#br0">4771 7371 305 0,'60'66'112'16,"-52"-63"8"-16,1 2-59 0,1-1-47 16,2 2 27-16,-3-3 21 15,-4 0 47-15,-2-3-1 16,-3-1-1-16,-3-2-21 16,-2-20-31-16,-9-23-60 15,-37-62-17-15,16 51-5 16,-12-5 7-16,2 2 19 15,-4 7 41-15,18 21 20 16,-3 9-17-16,8 14-20 16,-3 18-20-16,9 10-32 0,2 22-12 15,4 14 15-15,1 19 12 16,4 10 12-16,2 35 7 16,-3 0 6-16,3 41 8 15,7 3 8-15,-3 18-10 16,6-29-32-16,-6 0-228 15,9-51 55-15</inkml:trace>
  <inkml:trace contextRef="#ctx0" brushRef="#br0" timeOffset="199.0128">4157 7819 618 0,'21'11'488'0,"7"1"-139"0,0-21-63 16,19 15-224-16,18 3-73 15,55 8 22-15,6 0 9 16,20 9-128-16,-7-9-255 16,21-15 39-16</inkml:trace>
  <inkml:trace contextRef="#ctx0" brushRef="#br0" timeOffset="673.2221">6415 7395 909 0,'-7'-21'255'0,"-12"13"45"16,-27 13-241-16,-11 13-70 15,-53 38-5-15,5 13 9 16,-27 40 13-16,8 17 12 0,-10 27 16 15,43-12 3 1,7 18 1-16,41-34-18 0,46-8-67 16,45-34-98-16,51-28-189 15,24-47-27-15</inkml:trace>
  <inkml:trace contextRef="#ctx0" brushRef="#br0" timeOffset="1213.9548">6856 7744 637 0,'-3'8'340'16,"-11"-2"-46"-16,-7-11-127 15,-22 19-135-15,-6 6-40 16,-16 14 1-16,4 7 5 16,-16 16 20-16,20-2 17 15,-3 8-4-15,19-9-1 16,8-5-9-16,21-17-42 0,17-10-24 15,16-16 1-15,15-18-6 16,10-13 6-16,9-12 27 16,-3-7 11-16,4-13 25 15,-13 5 27-15,-5 6 12 16,-16 10 0-16,-1 10-17 16,-12 22-25-16,5 14-22 15,-2 18-6-15,8 24 24 16,-1 17 31-16,-10 31 37 15,-9 9 16-15,-6 28 23 16,-28-17-10-16,-17 38-5 16,-1-17-27-16,-34 5-5 15,-17-25-31-15,-26-6-28 16,-8-55-37-16,-16-37-100 16,21-38-74-16,-4-47-279 15,38-33-10-15</inkml:trace>
  <inkml:trace contextRef="#ctx0" brushRef="#br0" timeOffset="1561.9247">7780 7458 1300 0,'-77'28'279'0,"-40"37"121"15,-3 27-381-15,-21 38-18 16,24-2-3-16,7 17 4 16,37-22-4-16,29 6-47 15,44-30-43-15,40-9-270 16,27-28-39-16,41-36-119 0</inkml:trace>
  <inkml:trace contextRef="#ctx0" brushRef="#br0" timeOffset="2110.8967">8695 7689 529 0,'-1'-9'0'0,"-8"-10"495"16,-8 13-463-16,-22 9 315 16,-7 3-355-16,-35 17 353 15,-19 9-349-15,-28 15 4 16,19 3 2-16,-1 10 6 15,31-6 1-15,26-4-12 16,43-10-10-16,15-4 21 16,21-10 5-16,59-3 10 15,10-2 28-15,28 4 20 16,-6-4-21-16,7 10-9 16,-52 1-12-16,-15 11-22 15,-38-3-10-15,-30 8 3 0,-31-11 1 16,-31-5 5-16,-18-17 8 15,-23-13 4-15,27-16-1 16,22-21-3-16,44-8-4 16,51-23-1-16,49 0-2 15,44-17-6-15,9 6 3 0,28-12 0 16,-15 14-2-16,6-2-7 16,-43 14-19-16,-10 11-62 15,-46 23-63-15,-27 10-278 16,-45 16 14-16</inkml:trace>
  <inkml:trace contextRef="#ctx0" brushRef="#br0" timeOffset="2365.7031">9398 7050 1368 0,'92'28'284'0,"26"13"138"0,8 24-397 16,23 45-22-16,-34 10 14 15,-36 56 5-15,-76 49 33 16,-45 5-22 0,-90-15 2-16,-23-9-21 15,-34-54-72-15,3-66-72 16,-14-28-330-16,57-35 16 15</inkml:trace>
  <inkml:trace contextRef="#ctx0" brushRef="#br0" timeOffset="2890.0441">10063 6797 685 0,'48'21'409'0,"42"8"-76"16,-1 10-48-16,45 36-255 15,7 26 8-15,2 42 40 16,-49 11 40-16,-48 61-25 16,-54-5-16-16,-87 34 13 15,-59-23-30-15,-85 11-65 16,-33-55-37-16,-31-15-105 15,53-54-135-15,1-28-194 16,81-47-52-16</inkml:trace>
  <inkml:trace contextRef="#ctx0" brushRef="#br0" timeOffset="3816.877">11561 7793 522 0,'6'5'350'0,"-3"-5"-68"0,-3-2-37 15,0 2-211-15,0 0-16 16,5 0 6-16,45 3-2 16,79 2-9-16,-33-10-11 15,-6-1-195-15,7 2-108 16,-28-7-33-16</inkml:trace>
  <inkml:trace contextRef="#ctx0" brushRef="#br0" timeOffset="3994.3531">11541 8255 1377 0,'25'-10'287'0,"41"-3"134"15,20 6-402-15,33-4-151 0,9 2-284 16,18-5-3-16,-43-12-217 15</inkml:trace>
  <inkml:trace contextRef="#ctx0" brushRef="#br0" timeOffset="5751.8319">7436 9504 920 0,'-3'3'154'0,"7"6"93"16,4 6-266-16,4 17-23 15,3 8 26-15,7 23 25 16,-2 6 26-16,3 27 14 16,-3-4 13-16,-3 21 6 15,0-10-13-15,-5 5-4 16,-1-25-7-16,0 0-5 16,-2-27-7-16,3-8 0 15,-6-16-16-15,3-7-38 16,-5-11-27-16,-9-7-272 15,-4-7-32-15,-20-14-95 16</inkml:trace>
  <inkml:trace contextRef="#ctx0" brushRef="#br0" timeOffset="6036.0219">7253 10499 709 0,'9'0'387'15,"-1"-2"-57"-15,-4-3-158 16,-4 5-116-16,0 0-57 0,0 2 5 16,10 23 11-16,26 57 11 15,-13-49 1-15,7-1-6 16,3-17 0-16,15-21 8 16,4-18 1-16,16-29-2 15,1-17 2-15,8-16-6 16,-8 9-12-16,-6 5-4 15,-23 21-7-15,-9 22-10 16,-11 23-18-16,-11 24-104 16,-1 16-257-16,-19 17 39 15</inkml:trace>
  <inkml:trace contextRef="#ctx0" brushRef="#br0" timeOffset="6599.1157">6720 11251 412 0,'9'-8'504'16,"-6"2"-169"-16,-6 5-252 15,0 1 230-15,1 0-325 0,-18 6 16 16,-24-2 11-16,-73 90 33 16,45-31 45-16,-24 23-6 15,4 9-6-15,-3 17-1 16,26-6-23-16,17-6-46 16,35-25 0-16,31-24 6 15,29-39-4-15,29-32 4 16,5-26 19-16,18-32-2 15,-6-13-15-15,15-15-11 16,-19 16-5-16,-10-1 1 16,-21 22 1-16,-14 17 2 15,-31 23-2-15,-3 12-12 16,-1 20-5-16,0 24 2 16,-1 10 2-16,1 40 17 15,-5 17 19-15,-5 42 19 16,-15 9 13-16,-24 31-1 15,-12-18-10-15,-22 16-4 0,-14-34-13 16,-34-11-15-16,3-31-1 16,-25-26-16-16,2-41-19 15,-9-19-49-15,23-23-32 16,-6-24-72-16,24-10-21 16,5-13-16-16,25-5-86 15,34-12-132-15,43 4 49 16</inkml:trace>
  <inkml:trace contextRef="#ctx0" brushRef="#br0" timeOffset="6929.4423">8081 10930 386 0,'-51'22'606'16,"-92"37"-209"-16,11 14-216 15,2 17 239-15,-15 22-359 16,28 0-4-16,10 10-9 15,52-23-22-15,30-5-11 0,36-22-18 16,19-15-13-16,18-26-41 16,33-13-93-16,6-13-68 15,11-16-213-15,-17-6-49 16</inkml:trace>
  <inkml:trace contextRef="#ctx0" brushRef="#br0" timeOffset="7094.8324">8814 11150 567 0</inkml:trace>
  <inkml:trace contextRef="#ctx0" brushRef="#br0" timeOffset="7424.2601">8708 11170 600 0,'-74'33'483'15,"-7"7"-121"-15,-15 9-360 16,0-1 367-16,8 0-349 16,33-13 9-16,21-3-15 15,42-12 5-15,27-3-1 16,25 0-7-16,18 7-2 16,7 3 20-16,-2 14 0 15,-19 4-7-15,-13 11 0 16,-22 0-10-16,-24 13-2 0,-27-8-1 15,-25 8 2-15,-21-17-1 16,-23-10 5-16,1-24-1 16,-4-24-3-16,26-25-6 15,31-24-8-15,34-11-5 16,39-26 0-16,36-2 0 16,34-9 4-16,1 8 7 15,19-14 1-15,-10 20-2 16,-1 2 0-16,-34 15 0 0,-10 13-2 15,-34 16-2-15,-25 14-25 16,-32 18-22-16,-32 13-99 16,-13 16-275-16,-14 13 2 15,3 7-166-15</inkml:trace>
  <inkml:trace contextRef="#ctx0" brushRef="#br0" timeOffset="7707.9325">9235 10776 930 0,'55'24'365'0,"16"0"48"0,-4 14-219 16,16 32-49-16,-7 14-5 15,-20 42-10-15,-46 14-28 16,-49 35-12-16,-36-6-33 16,-49 21-33-16,-22-38-44 15,-28-12-42-15,26-44-67 16,-10-23-123-16,37-46-231 16,6-10-5-16,52-21-151 15</inkml:trace>
  <inkml:trace contextRef="#ctx0" brushRef="#br0" timeOffset="8459.5785">10163 11269 336 0,'3'45'0'16,"14"-50"475"-16,6 1-370 16,18 1 202-16,21 0-304 0,19-2 294 15,1 2-323-15,11-3-62 16,-16 3-45-16,-6-4-175 16,-17 4-4-16</inkml:trace>
  <inkml:trace contextRef="#ctx0" brushRef="#br0" timeOffset="8658.5664">10299 11664 1048 0,'2'-5'376'15,"15"-2"16"-15,31 1-230 16,15-1-196-16,13-2-360 16,10 1-2-16,-7-4-150 15</inkml:trace>
  <inkml:trace contextRef="#ctx0" brushRef="#br0" timeOffset="10313.8408">11570 10870 203 0,'5'-8'0'16,"-13"-1"619"-16,7-2-376 16,5 10 125-16,8-11-336 15,7 7 351-15,28-6-339 16,9 4 18-16,21-6-7 15,-1 3-1-15,3 3-13 0,-24 6-24 16,-9 7-26-16,-24 6 4 16,-27 19 2-16,-20 9 2 15,-44 32 2-15,-27 11 5 16,-23 23 4-16,-5-2-4 16,-13 10 0-16,22-17-1 15,20 0 6-15,27-27 5 16,28-4 13-16,32-20 13 0,51-10 13 15,22-13-3 1,26-3-4-16,15-11-12 0,27-2-18 16,-22-7-35-16,1 2-117 15,-21-7-18-15,-18-4-340 16,-36-5-1-16</inkml:trace>
  <inkml:trace contextRef="#ctx0" brushRef="#br0" timeOffset="10617.9954">13228 10795 490 0,'-62'14'459'15,"-19"7"-124"-15,-5 11-291 16,-34 18 305-16,5 9-303 16,-22 15 58-16,16 3 11 15,4 26 17-15,46-13-4 16,28 24-19-16,37-11-55 16,34 4-14-16,18-19-18 15,26 7-37-15,2-27-51 16,7-1-52-16,-13-13-373 0,-11-29 59 15</inkml:trace>
  <inkml:trace contextRef="#ctx0" brushRef="#br0" timeOffset="11143.0068">13621 11004 846 0,'-55'9'363'0,"-5"6"9"16,3 10-203-16,-3 6-81 15,11 1-41-15,6 6-1 0,20-7-11 16,11 0 17-1,24-2 5-15,22 8 8 0,13-5-2 16,15 14-3-16,-4-3-20 16,-1 14-8-16,-15-5-21 15,-15 17-6-15,-14-4-3 16,-26 10-3-16,-17-8-3 16,-30 2 9-16,-14-13 3 0,-20-6 7 15,8-19 4-15,0-19 4 16,31-21-3-16,19-23-2 15,33-19-24-15,40-21-19 16,22-5 9-16,30-15 2 16,9 6 1-16,17-15 14 15,-19 12 14-15,3-3-14 16,-23 16-4-16,-21 4-5 16,-37 23-1-16,-31 9 1 15,-29 17-2-15,-27 2 2 16,-16 13 2-16,-7 13-22 15,15-1-39-15,13 8-165 16,30 1-238-16,46 1-13 16</inkml:trace>
  <inkml:trace contextRef="#ctx0" brushRef="#br0" timeOffset="11676.0824">14205 10671 1012 0,'2'3'368'16,"1"-11"12"-16,9 20-241 15,5 8-133-15,20 14-8 16,4 3 14-16,19 10 13 16,0 1 20-16,9 13-5 0,-17 1 6 15,-13 22 14-15,-22 2-4 16,-39 28 3-16,-25-7-8 15,-44 21-8-15,-15-19-16 16,-25 0-37-16,8-32-41 16,-6-14-100-16,26-33-232 15,25-17-98-15,32-29-112 0</inkml:trace>
  <inkml:trace contextRef="#ctx0" brushRef="#br0" timeOffset="11962.8785">14992 11299 1379 0,'67'-7'313'0,"27"-10"122"0,6 14-406 16,20 6-26-16,-8 1-180 16,-5-3-256-16,-39-2 21 15</inkml:trace>
  <inkml:trace contextRef="#ctx0" brushRef="#br0" timeOffset="12222.9509">15321 11111 1283 0,'-33'42'406'0,"-7"11"56"16,2 7-335-16,-5 16-98 15,4-7-24-15,1 10-14 16,-2-13-25-16,2 5-79 16,4-11-77-16,0-3-76 15,13-25-186-15,11-18-11 16</inkml:trace>
  <inkml:trace contextRef="#ctx0" brushRef="#br0" timeOffset="12501.8895">16017 11104 897 0,'-59'165'-101'0,"84"-128"827"0,42 5-467 16,19-7 177-16,19-1-469 15,-16-11 46-15,-6 7 17 16,-29 1-1-16,-19 9 2 16,-23 0-6-16,-29 12-7 15,-24-4-32-15,-33-2-95 16,-16-15-80-16,-18-13-280 15,7-23-24-15</inkml:trace>
  <inkml:trace contextRef="#ctx0" brushRef="#br0" timeOffset="12695.4053">16416 10859 1299 0,'68'-13'547'0,"1"-1"5"16,31 8-273-16,16 4-223 15,41-15-79-15,3-1-72 16,3-16-458-16,-17-12 71 16</inkml:trace>
  <inkml:trace contextRef="#ctx0" brushRef="#br0" timeOffset="13751.5639">17776 11151 1354 0,'-13'78'288'0,"44"-81"111"15,3 2-402-15,30-2-72 16,18 1-24-16,13-7-17 15,-13 0-283-15,11-7 74 0</inkml:trace>
  <inkml:trace contextRef="#ctx0" brushRef="#br0" timeOffset="13915.7954">17717 11394 1204 0,'10'24'611'0,"14"-5"-73"15,1-24-263-15,19 11-208 16,15 8-164-16,41-8-76 16,2-4-366-16,20-25 23 15</inkml:trace>
  <inkml:trace contextRef="#ctx0" brushRef="#br0" timeOffset="14807.9048">19317 10611 956 0,'9'18'332'0,"-8"10"15"16,-5 4-240-16,-5 16-92 15,-4 7-15-15,-10 17-7 0,-9-3 26 16,-13 22 22-16,-5-1 9 15,-15 24 12-15,1-2-5 16,2 12-5-16,21-15-31 16,1-3-56-16,23-34-40 15,9-18-70-15,8-34-271 16,9-32 47-16</inkml:trace>
  <inkml:trace contextRef="#ctx0" brushRef="#br0" timeOffset="15176.427">19971 10773 1270 0,'-30'-6'245'0,"-14"25"133"16,-8 11-382-16,-29 13 4 15,-14 7 5-15,-19 23 5 16,6 7 5-16,-18 26 20 16,28 0 19-16,3 32 20 15,32-13-2-15,32-3 1 16,48-30-16-16,40-15-11 16,29-45-12-16,47-25-6 0,3-29-6 15,2-18-11-15,-27-12-12 16,-21-11-11-16,-64 5-2 15,-47-1-2-15,-39 15 5 16,-35 12-23-16,-11 9-20 16,-7 9-75-16,23 8-77 15,13 1-264-15,39 7 10 16</inkml:trace>
  <inkml:trace contextRef="#ctx0" brushRef="#br0" timeOffset="15479.9254">20369 11148 1146 0,'-41'58'303'0,"68"-61"82"0,16 3-317 16,27-3-46-16,8 2-8 16,11 2-53-16,-15-2-48 15,-10 2-300-15,-18 2 35 16</inkml:trace>
  <inkml:trace contextRef="#ctx0" brushRef="#br0" timeOffset="15717.7008">20523 10984 602 0,'6'7'627'0,"-1"12"-225"16,-7 15-20-16,-7 15-317 16,-8 9-62-16,-15 17-62 15,-8-1 52-15,-8 1-42 16,7-18-24-16,5 1-25 16,18-21-111-16,18-20-185 15,14-18 44-15</inkml:trace>
  <inkml:trace contextRef="#ctx0" brushRef="#br0" timeOffset="16014.8513">21240 10987 1099 0,'-50'27'491'15,"-12"7"-31"-15,2 5-254 0,14 7-172 16,32-3-63 0,31-3 19-16,26-10 26 0,23 3 4 15,7-4 7-15,11 0 43 16,-15-3-20-16,-9 5-22 16,-32 1 2-16,-33 9 3 15,-35-1-41-15,-49 8-59 16,-23-10-57-16,-17-16-111 15,9-21-68-15,3-13-194 16,36-23-9-16</inkml:trace>
  <inkml:trace contextRef="#ctx0" brushRef="#br0" timeOffset="16197.7399">21523 10850 1279 0,'103'-9'573'0,"-29"-8"-127"15,38 12-365-15,0-2-222 16,16-7-481-16,-26-11 184 16</inkml:trace>
  <inkml:trace contextRef="#ctx0" brushRef="#br0" timeOffset="16577.054">22491 11113 445 0,'37'-8'617'0,"18"-4"-216"16,31 4-264-16,0 3 266 15,9 1-416-15,-21-1-41 16,-15 4-150-16,-36 2-200 16,-11 4-20-16</inkml:trace>
  <inkml:trace contextRef="#ctx0" brushRef="#br0" timeOffset="16751.7301">22451 11378 1119 0,'5'25'538'0,"16"-10"-52"16,18-29-252-16,24 18-239 15,15-3-120-15,20-1-133 16,-12-14-200-16,17-4-20 15,-9-5-144-15</inkml:trace>
  <inkml:trace contextRef="#ctx0" brushRef="#br0" timeOffset="17827.0969">23703 10995 370 0,'-12'3'176'0,"0"-5"31"16,12 4-38-16,0-1-36 16,0-2 0-16,0-1 22 15,0 1-41-15,3-1-29 16,1 0-38-16,36-2-5 0,56-8-21 15,-24 8 12-15,1 0 5 16,33 4 13-16,-10 0 0 16,5 6 0-16,-24-1-16 15,-16 13-14-15,-42 0-13 16,-21 13 15-16,-19 0 4 16,-48 16 6-16,-22 1 8 15,-33 17-3-15,-9-1-21 16,-8 7 16-16,41-5 7 0,30 3 15 15,43-19 9-15,52 1 12 16,35-9-17-16,47-4-17 16,18-9-35-16,29-9-58 15,-12-12-58-15,4-8-58 16,-33-12-54-16,-10-19-266 16,-24-6 69-16</inkml:trace>
  <inkml:trace contextRef="#ctx0" brushRef="#br0" timeOffset="17994.8817">25018 11084 828 0,'16'-31'303'0,"-7"11"35"15,-9 18-210-15,1 16 5 16,-1 14-28-16,-4 22 2 16,-1 12-13-16,-4 32-8 15,-3-8-42-15,-5 24-52 16,3-7-418-16,-6-20-6 0,2-45-180 15</inkml:trace>
  <inkml:trace contextRef="#ctx0" brushRef="#br0" timeOffset="19785.7284">24708 10829 810 0,'9'-17'269'0,"-7"1"43"16,4 0-202-16,-18-6-67 0,-8-13-9 16,-6-7-15-16,-10-24-3 15,-11-4-3-15,-12-26 9 16,4 4 2-16,-28-12 2 16,-6 10-3-16,-42-9-1 15,-18 17-13-15,-37-15-2 16,8 7-3-16,-34-10-1 15,23 7-3-15,-38-6 3 16,16 24 0-16,-29 3 3 16,22 24 2-16,-47 9 6 15,36 20 4-15,-54 6 9 16,20 13 3-16,-23 0 2 16,24 9-4-16,-16 7 5 15,46 7-7-15,-34 12-3 16,37 5-5-16,-12 12-2 15,10 1-8-15,-30 5-3 16,34-5-1-16,-50 9-1 16,13-4 4-16,-37 9 10 0,39-5 4 15,-20 4 5-15,27-12 3 16,-3-7-1-16,44-13-11 16,-44-15-2-16,32-14-5 15,-20-11-1-15,10-9-1 16,-18-10 1-16,48 0-3 15,-21-3 0-15,50-2 13 16,11-12 1-16,45 4-2 16,1-16 1-16,34-6 0 15,14-9-15-15,15 6-3 0,-3-15 0 16,14 15 2-16,3-5 12 16,12 7 7-16,5-4 6 15,14 9 1-15,9-4-2 16,6 12-9-16,6-4-2 15,-6 15-5-15,6 4 2 16,-4 12 1-16,-1 1-1 16,1 16-5-16,0 4-8 15,-7 5-9-15,2-1-4 16,-5 0-3-16,-2 3 2 16,-29 17 7-16,-62 35 7 15,43-28 6-15,0 3 3 16,15-4 0-16,3-6 1 15,18-9 1-15,10-3 4 16,6-19-6-16,3-14-20 16,8-7-21-16,18-11-22 0,12-3 13 15,19-3 4-15,3 9 19 16,3 0 18-16,-9 14 19 16,-11 11-28-16,-11 12 0 15,-6 10 5-15,-7 10 3 16,-4 14 6-16,-1 3 10 15,-7 9 1-15,3-2-5 16,-6 2-52-16,1-12-57 16,3-2-394-16,4-20 62 0</inkml:trace>
  <inkml:trace contextRef="#ctx0" brushRef="#br0" timeOffset="20488.8648">13617 7125 975 0,'9'9'243'0,"-9"-4"58"15,0-5-268-15,-3 2-48 16,3-2 1-16,0 0 25 16,0 0 26-16,0-2 10 15,0 2 1-15,0-5-8 16,0-22-12-16,-5-59-14 16,-4 46-10-16,-16-6 16 15,-1 15-1-15,-9 5-8 16,-4 17-2-16,-20 13-7 15,-4 19-17-15,-17 20 2 0,-2 8-31 16,5 15 47-16,18-1 51 16,0 21-35-16,24 1 2 15,9 36 41-15,4 7-46 16,2 36-44-16,11-15 38 16,4 10-1-16,8-38-61 15,2-8-93-15,4-41-100 16,-6-18-138-16,-24-36-82 15</inkml:trace>
  <inkml:trace contextRef="#ctx0" brushRef="#br0" timeOffset="20668.6401">12507 7773 1239 0,'25'-9'205'0,"30"4"160"15,10 8-376-15,35 4 11 16,35 6 24 0,5 3-99-16,4-9-290 15,4-7 60-15</inkml:trace>
  <inkml:trace contextRef="#ctx0" brushRef="#br0" timeOffset="20913.9247">14588 7065 716 0,'-73'40'484'0,"-5"3"-177"16,-20 17-87-16,-2 22-149 0,-14 31-145 15,19 4 163-15,30 16-5 16,39-7-47-16,39-4-20 15,36-30-35-15,32-17-39 16,4-29-30-16,19-17-151 16,-2-15-148-16,5-17-22 15</inkml:trace>
  <inkml:trace contextRef="#ctx0" brushRef="#br0" timeOffset="21238.819">14621 7607 1108 0,'31'-21'200'0,"84"-41"123"0,-36 53-334 15,5 8 3-15,-18 11 8 16,-7 3 0-16,-33 1-7 15,-14 4 0-15,-12 2 14 16,-17 9 20-16,-20 6 19 16,-20 15 1-16,1-3-1 15,0 7-14-15,13-10-25 16,31 1-23-16,30-11 11 16,33-1 11-16,12-5 3 0,45-11-43 15,5-5-34 1,23-15-288-16,-20-24 20 0</inkml:trace>
  <inkml:trace contextRef="#ctx0" brushRef="#br0" timeOffset="21423.9505">15823 7334 1316 0,'14'40'260'15,"-10"-9"148"-15,13 25-362 16,5 14-50-16,12 23 20 16,-1 6-11-16,6 11-181 15,-4-16-239-15,-1-24-6 16</inkml:trace>
  <inkml:trace contextRef="#ctx0" brushRef="#br0" timeOffset="21672.5158">16507 6870 1498 0,'17'22'243'0,"26"36"194"15,4 19-448-15,-5 32 28 16,-25 21 28-16,-30 42-1 15,-34-3-5-15,-38 22-61 16,-6-27-49-16,-7-21-48 16,21-53-134-16,8-34-224 15,31-49 39-15</inkml:trace>
  <inkml:trace contextRef="#ctx0" brushRef="#br0" timeOffset="22167.4626">17545 7409 874 0,'17'6'210'15,"12"-7"72"-15,16 2-229 16,10 2-66-16,13-4-41 16,-16-2-75-16,3 3-154 15,-21 0-30-15</inkml:trace>
  <inkml:trace contextRef="#ctx0" brushRef="#br0" timeOffset="22332.0656">17548 7776 1596 0,'40'9'263'0,"37"-9"88"16,9 5-649-16,55-16-182 16,-11-13-67-16</inkml:trace>
  <inkml:trace contextRef="#ctx0" brushRef="#br0" timeOffset="23963.8852">19115 7090 246 0,'-98'98'488'15,"38"-86"-196"-15,-21 16-149 16,-1 4 149-16,9 10-295 16,17-7-2-16,15 4-8 15,36-10-10-15,25 8 19 16,14-8 15-16,18 9 23 15,4-6 17-15,3 10 17 0,-11-8-21 16,-8 10-6-16,-23 2-16 16,-34 8-3-16,-31-7-4 15,-33 0-31-15,-19-12-17 16,-23-18-26-16,14-16-31 16,6-16-124-16,22-10-112 15,16-13-7-15</inkml:trace>
  <inkml:trace contextRef="#ctx0" brushRef="#br0" timeOffset="24244.9131">19003 7128 1149 0,'14'6'268'0,"17"-1"97"16,12-5-312-16,24 6-57 16,6 2 9-16,23 6 7 15,-11-4-31-15,9-2-29 0,-16-5-293 16,0-9-31-16,-28-11-113 15</inkml:trace>
  <inkml:trace contextRef="#ctx0" brushRef="#br0" timeOffset="24498.3461">20570 6900 1304 0,'-46'13'227'0,"-40"21"136"16,-9 21-380-16,-29 24 22 16,5 5 16-16,1 25 17 15,29 0-1-15,29 11-20 16,42-16-13-16,44 1-2 16,34-22-4-16,27-10 15 15,15-22-3-15,17-6-58 16,-6-21-64-16,-11-10-294 15,-20-29 8-15</inkml:trace>
  <inkml:trace contextRef="#ctx0" brushRef="#br0" timeOffset="24962.8367">20750 7211 230 0,'45'62'614'0,"-38"-56"-280"15,6-12-138-15,10 10 142 16,11-7-359-16,12 2 25 15,3 8 11-15,2-2 1 16,-13 1-4-16,-4 6-7 16,-17-1-10-16,-8-5-7 15,-14 8 5-15,-19 3 5 16,-12 8 6-16,-19 16 10 16,-5 3 12-16,-1-2 12 15,18-1-2-15,4-2 0 16,22-10-5-16,13 2-7 15,1 2-19-15,6 3 2 16,11-2-1-16,2 4 3 16,-2-6 1-16,15-1 1 15,5-13 1-15,15-4 2 16,7-8-32-16,28-7-110 16,-7-8-111-16,1-19-163 0,-22-12-99 15</inkml:trace>
  <inkml:trace contextRef="#ctx0" brushRef="#br0" timeOffset="25223.9002">22035 7210 1204 0,'7'23'178'0,"-2"3"148"16,-10-3-358-16,-2 11-10 16,-6 6 35-16,-4 15 5 15,-1-5 8-15,-3 20 5 16,-6-6 3-16,1 10 2 16,3-13-23-16,2 5-161 15,10-15-169-15,6-25-21 16</inkml:trace>
  <inkml:trace contextRef="#ctx0" brushRef="#br0" timeOffset="25576.6117">22554 6956 1033 0,'12'10'470'0,"11"5"-109"16,2 3-242-16,10 22-132 15,4 8-138-15,-1 22 160 16,-13-7 3-16,-8 20 3 15,-24 2-6-15,-16 19 3 16,-20-12 0-16,-26 19 6 16,-12-7-2-16,-16-5-16 15,14-21-23-15,-2-8-68 16,29-20-80-16,0-29-219 16,27-16-4-16</inkml:trace>
  <inkml:trace contextRef="#ctx0" brushRef="#br0" timeOffset="25867.0883">23199 7515 1006 0,'49'2'546'16,"8"-5"-349"-16,17 1-31 16,6 7 5-16,7 6 6 15,-24-8-271-15,4-6 63 16,-21-2-348-16,-3-12-624 15</inkml:trace>
  <inkml:trace contextRef="#ctx0" brushRef="#br0" timeOffset="26295.9761">23932 7061 1194 0,'55'64'128'16,"-38"-61"167"-16,9 3-348 15,17 2 4-15,19-2 56 16,9 2 18-16,-10 0 15 15,-1 1 4-15,-19 0-3 16,-19-1-4-16,-13 2-19 0,-9 9-5 16,-9 1-3-16,-16 9 20 15,-18-1 4-15,-13 4 10 16,5-9-6-16,8-5-15 16,21-1-21-16,39 15 5 15,23-2 4-15,19 16 14 16,-1 3 11-16,2 15 12 15,-22-7-9-15,-21 15 0 16,-23-9-9-16,-54 3-30 16,-37-21-57-16,-46-25-374 15,-6-39 83-15</inkml:trace>
  <inkml:trace contextRef="#ctx0" brushRef="#br0" timeOffset="31731.4617">25320 7428 883 0,'19'-3'281'0,"41"-8"37"15,22-4-220-15,35 1-83 16,15 1 4-16,14-2-12 16,-25 6-6-16,-3 9-101 15,-32-5-156-15,-16 5-78 16,-43-4-120-16</inkml:trace>
  <inkml:trace contextRef="#ctx0" brushRef="#br0" timeOffset="31910.8878">25447 7741 1264 0,'14'9'416'0,"27"-20"36"16,32 2-279-16,10 3-175 15,27-2 5-15,-7-1 5 16,2-2-74-16,-16-1-81 16,1-6-318-16,-11-1 1 15</inkml:trace>
  <inkml:trace contextRef="#ctx0" brushRef="#br0" timeOffset="32171.8261">27294 6967 915 0,'-57'29'314'16,"0"7"8"-16,-32 20-199 15,-2 10-150-15,-21 11 26 16,6 5 43-16,-6 16 19 15,26-1 8-15,0 16-6 16,17-1-26-16,15-4-60 16,23-31-53-16,19-18-115 15,24-36-199-15,31-26-10 16</inkml:trace>
  <inkml:trace contextRef="#ctx0" brushRef="#br0" timeOffset="32510.9863">27395 7431 1063 0,'-52'27'213'0,"-8"16"110"15,9 13-309-15,-12 8-5 16,11-16 57-16,9 6 11 15,20-15 2-15,15-6 16 16,42-12 4-16,23-15-45 16,12-18-6-16,33-19-5 15,-7-9-21-15,-1-18-8 16,-21 7-8-16,-16-7 0 16,-40 12-1-16,-31 6-8 15,-21 12-1-15,-33 5-15 16,-5 19-19-16,-3 4-63 15,24 9-54-15,6 0-287 16,35-1 28-16</inkml:trace>
  <inkml:trace contextRef="#ctx0" brushRef="#br0" timeOffset="32810.919">28139 7385 592 0,'-34'4'568'0,"-6"-1"-166"16,5 19-354-16,2-1 357 15,21 5-402-15,12-2-9 16,20-3 4-16,19-6 15 16,8 2 14-16,5 0 13 15,-4 0 12-15,-6 9-5 16,-26 8-15-16,-25 14-12 15,-29 4-12-15,-31 3-11 16,-13-9-18-16,-11-9-48 16,11-19-35-16,13-18-106 15,35-17-88-15,5-15-129 16,27-3-40-16</inkml:trace>
  <inkml:trace contextRef="#ctx0" brushRef="#br0" timeOffset="33010.1274">28343 7259 1239 0,'31'4'270'16,"21"-4"117"-16,11 11-349 15,16 0-45-15,10-8-9 16,20 2-82-16,-11-5-86 15,8-8-202-15,-11-1 2 16,-6-4-129-16</inkml:trace>
  <inkml:trace contextRef="#ctx0" brushRef="#br0" timeOffset="33247.0535">28992 7534 653 0,'64'3'0'0,"19"6"495"15,-8-3-495-15,-10-6-136 16,-22-5-219-16,-8-1 355 15,-16-15-172-15</inkml:trace>
  <inkml:trace contextRef="#ctx0" brushRef="#br0" timeOffset="33843.6678">30006 7207 560 0,'7'-3'-17'16,"10"4"572"-16,11 2-325 15,4 0 107-15,3-4-322 0,1 4-2 16,1 3 5-16,-14 3 4 16,-6 5 15-16,-14 3 12 15,-14 9-6-15,-12 3-3 16,-6 9-4-16,3-5-15 16,4 7-16-16,10-10 2 15,15-2-2-15,14-11 3 16,9 7 10-16,5-1 9 15,-2 7 7-15,-12 10 3 16,-20 13-2-16,-19 3-6 0,-30 13-6 16,-33-9-7-16,-28-8-20 15,-6-17-27-15,-7-18-29 16,19-19-107-16,21-11-55 16,27-9-20-16,21-4-163 15,29-2 19-15</inkml:trace>
  <inkml:trace contextRef="#ctx0" brushRef="#br0" timeOffset="34129.6592">30706 7437 697 0,'22'-9'566'16,"7"-2"-141"-16,5 14-431 16,13 5 361-16,9-4-467 15,-6-5-115-15,-11 7-7 0,-9-11 0 16,-23 4-38-16,-17 4-38 15,-13 0 99-15</inkml:trace>
  <inkml:trace contextRef="#ctx0" brushRef="#br0" timeOffset="34279.7217">30666 7680 1290 0,'17'9'274'0,"9"-2"129"16,-4 4-359-16,13-5-66 15,7-3-14-15,5-9-115 16,-1-3-79-16,7-9-177 16,-10-4-58-16</inkml:trace>
  <inkml:trace contextRef="#ctx0" brushRef="#br0" timeOffset="34548.0041">31551 7280 1116 0,'-38'91'238'0,"-1"-42"112"15,-22 16-324-15,1-1 3 0,-9 8-1 16,4-9-3-16,12-3-1 15,25-11-10-15,8-1-12 16,18-13-15-16,2-6-112 16,13-7-71-16,13-8-180 15,5-18-64-15</inkml:trace>
  <inkml:trace contextRef="#ctx0" brushRef="#br0" timeOffset="34952.0875">31955 7629 881 0,'-14'3'127'0,"5"2"124"0,-3 4-239 16,3 1-10-16,4 0 72 15,-3 5 57-15,-1 0-10 16,0 8 2-16,3 2-10 16,4 7-45-16,7-4-31 15,12 7-12-15,9-9-16 16,15-3 1-16,4-12-1 16,10 1 0-16,-12-15 1 0,3-1 3 15,-15-1-4-15,-5-3 0 16,-9-2-2-16,-5-3-7 15,-2-4-7-15,-15-13-5 16,-7-1-1-16,-7-15 2 16,-8 3 5-16,-6-9-4 15,4 10-8-15,5 1-15 16,10 13-143-16,6 5-225 16,11 9 22-16</inkml:trace>
  <inkml:trace contextRef="#ctx0" brushRef="#br0" timeOffset="35360.9074">32567 7438 529 0,'49'56'300'15,"-41"-61"-37"-15,-1-1-77 16,7 3-152-16,8 0-20 16,8-5 13-16,7-1-6 0,8 7 10 15,1 4-1-15,5-2 1 16,-8 5-6-16,-6 7-5 15,-10-9-15-15,-13 5-6 16,-9 4 4-16,-13 11 19 16,-6-2 18-16,-20 16 20 15,-6 5 17-15,-13 11 8 16,8-3-13-16,14 5-12 16,24-4-12-16,40-1-17 15,29-14-39-15,39-4-123 16,13-11-274-16,23-24 22 15</inkml:trace>
  <inkml:trace contextRef="#ctx0" brushRef="#br0" timeOffset="39396.3645">4022 14138 624 0,'7'12'352'0,"-4"-8"-51"15,-10-19-132-15,-12 20-109 16,-19 5-53-16,-27 9 11 16,-7 7 15-16,-18 23 16 15,3 3 17-15,1 16 19 16,23-2-10-16,13 8-11 15,19-16-18-15,23 2-21 16,19-19-20-16,20-7 0 16,3-20-3-16,15-16 4 15,-6-21 0-15,3-15 1 0,-11-11-4 16,-2-14 4-16,-17 1 4 16,-5 1 3-16,-3 9 1 15,-8 9 1-15,-3 18-7 16,-2 14-14-16,4 15-4 15,-9 19-3-15,7 13-3 16,3 21 4-16,0 9 11 16,5 26 1-16,4 4 4 0,-1 17 7 15,-5-5 4-15,-11 13 6 16,-1-18 26-16,-20 6 26 16,-17-19 4-16,-25 4 3 15,-18-20 5-15,-45-10-62 16,5-25-60-16,-11-19-100 15,16-27-100-15,-2-23-98 16,32-21-145-16,11-26-29 16</inkml:trace>
  <inkml:trace contextRef="#ctx0" brushRef="#br0" timeOffset="39770.8485">5518 13609 923 0,'-63'-3'452'0,"-37"17"-125"15,-16 17-243-15,-47 41-67 16,4 9-61-16,4 27-62 16,31-2 191-16,22 17 11 15,55-17 11-15,45 7-20 16,42-21-31-16,42-4-155 15,19-27-119-15,20-16-120 16,-10-33-82-16,1-20-87 16</inkml:trace>
  <inkml:trace contextRef="#ctx0" brushRef="#br0" timeOffset="40219.5805">6308 13843 1144 0,'17'-2'464'16,"-8"-10"-6"-16,-4-2-277 15,7 8-229-15,2-6-98 16,1-5-57-16,-10-11-70 16,-10-1 35-16,-12-9 67 15,-17-4 113-15,-13 5 111 16,-9 10 85-16,-8 13 6 15,-1 11-33-15,-4 18-29 16,9 11-47-16,10 25-3 16,11 7-4-16,16 28 2 15,8 8 8-15,6 23 4 16,4-4-5-16,2 22-2 16,6-16-1-16,2 11-123 15,-2-18-299-15,-11-24 59 16</inkml:trace>
  <inkml:trace contextRef="#ctx0" brushRef="#br0" timeOffset="40399.8549">5566 14230 469 0,'107'-53'751'0,"-65"30"-278"15,24 14-278-15,15 9 285 0,30 8-637 16,-17 4-314-16,1-4 48 16</inkml:trace>
  <inkml:trace contextRef="#ctx0" brushRef="#br0" timeOffset="40648.3693">6603 13926 1463 0,'-118'76'306'0,"13"13"140"15,37-3-440-15,21 16-11 0,38-15-8 16,26-1-17-16,27-14-16 15,16-4-66-15,5-19-134 16,24-10-187-16,-13-20-35 16</inkml:trace>
  <inkml:trace contextRef="#ctx0" brushRef="#br0" timeOffset="41238.7582">7500 13976 975 0,'-110'117'228'0,"53"-88"78"16,11 5-283-16,7 0-23 16,13-5-4-16,0-5 4 15,9-2 18-15,14-1 21 16,8 4 7-16,7 3 6 16,8 9-2-16,3 4-12 15,-8 0-19-15,4 4-3 16,-5-2-8-16,-2 1 0 0,-8-10 1 15,4-2 9-15,-3-7 0 16,-1-7 2-16,-4-8-2 16,3-4 3-16,-6-6-2 15,2-2-4-15,1 1 0 16,-3-2 5-16,1-14-1 16,4-17-2-16,39-50 0 15,19 34-5-15,2 6-17 0,14-8-26 16,-14 1-12-16,-7 2-1 15,-29 9 1-15,-18-3 10 16,-22 9 19-16,-29 5 13 16,-20 8 6-16,-23 2 8 15,5 7 7-15,-1 10 4 16,25 1-5-16,10 4-26 16,30-3-33-16,12 4-64 15,21 1-32-15,11 1-90 16,13-1-143-16,37 4 22 15</inkml:trace>
  <inkml:trace contextRef="#ctx0" brushRef="#br0" timeOffset="42600.3992">7715 14050 389 0,'56'49'569'16,"-52"-43"-268"-16,-7-13-18 16,2 2-217-16,1 5-211 15,0 0 119-15,-4 0-2 0,4 0 3 16,-3 0 15-16,2 0 13 16,-28 6 25-16,-57 9 14 15,46-13 6-15,-14 6-2 16,2-5-7-16,-8 8-16 15,12 2-13-15,-13 9-4 16,1-2-4-16,-3 6-17 16,6-2-21-16,-3 3 89 15,12-11 6-15,10 7 7 16,16-9 12-16,7 2 20 16,14-1-87-16,10 7-5 15,0-6-6-15,12 7 8 16,4-1 3-16,9 1 9 15,4-6 4-15,10 3 6 16,-5-8 11-16,26 0 12 16,3-7-17-16,14-10-13 15,5-10 5-15,7-11-13 16,-21-6-13-16,-6-10 9 0,-25-1 8 16,-12 2-7-16,-17 5 2 15,-16-2 2-15,-13 7-9 16,-11 2-6-16,-19 5-5 15,-22 4-4-15,-10 9-4 16,-26 5 8-16,3 9 5 16,-6 8 1-16,20 4 0 0,7 3-8 15,23 4-18-15,0 1-55 16,20-6-56-16,4 3-56 16,9 0-84-16,19 3-77 15,13 0-27-15,6 3-41 16</inkml:trace>
  <inkml:trace contextRef="#ctx0" brushRef="#br0" timeOffset="43060.5244">7287 14561 1011 0,'-56'60'202'0,"16"-41"120"0,-20 14-251 16,-3 4 27-16,3 23 27 15,16-2 1-15,12 4-15 16,32-10-53-16,32-7-21 16,25-24-18-16,27-12 5 15,13-12-7-15,26-17-5 16,-12-12 5-16,-4-25-6 15,-24-3-7-15,-24-9 9 16,-50 5 3-16,-57 4-7 16,-33 23-3-16,-18 9-23 15,1 16-17-15,17 6-427 16,45 4 116-16</inkml:trace>
  <inkml:trace contextRef="#ctx0" brushRef="#br0" timeOffset="43464.0857">8196 13628 1634 0,'60'67'383'16,"5"10"156"-16,13 37-479 15,-6 10 0-15,-20 37-11 16,-44-7-25-16,-39 32-7 16,-41-24-12-16,-51 1-25 15,-7-43-19-15,-16-19-16 16,17-44-44-16,4-22-159 16,45-21-110-16,19-6-148 15,30-7-135-15</inkml:trace>
  <inkml:trace contextRef="#ctx0" brushRef="#br0" timeOffset="44116.1805">9029 14207 960 0,'-17'96'287'0,"22"-93"65"15,-1-4-270-15,13 1-27 16,5 0-26-16,19 0-9 16,7-6-55-16,9 0-44 15,-2-5-33-15,5-1-227 16,-10-1-22-16,7 3-53 15</inkml:trace>
  <inkml:trace contextRef="#ctx0" brushRef="#br0" timeOffset="44350.8845">9149 14603 1492 0,'14'0'308'16,"10"-8"146"-16,4 5-447 16,13 1-60-16,4-2-43 15,22-10-356-15,7-7 56 0</inkml:trace>
  <inkml:trace contextRef="#ctx0" brushRef="#br0" timeOffset="45971.9679">8273 13334 397 0,'-11'14'0'0,"-3"52"263"16,40-32-294-16,8 3 238 15,14 11-208-15,7-2 220 16,10 20-195-16,2 0 8 15,3 27-30-15,-11 15 51 16,-9 32 9-16,-23 1-5 16,-22 28 19-16,-22-10 46 0,-41 15-37 15,-21-19-11-15,-48 12-3 16,-9-25-27-16,-5-7-49 16,29-31-61-16,14-6-289 15,42-30 41-15</inkml:trace>
  <inkml:trace contextRef="#ctx0" brushRef="#br0" timeOffset="47957.3463">7251 15542 909 0,'-7'34'188'0,"-3"-2"89"16,6 25-266-16,-4 5-1 15,3 11 24-15,5 0 13 16,-7 23 29-16,-1-5 8 16,-3 4 14-16,4-14-21 15,-7-5-12-15,11-23-28 16,-5-13-56-16,7-18-83 0,1-10-284 16,-10-13 26-16</inkml:trace>
  <inkml:trace contextRef="#ctx0" brushRef="#br0" timeOffset="48243.4506">6935 16263 703 0,'-14'79'609'16,"14"-74"-170"-16,17 10-420 15,4 5 422-15,15 11-447 16,-1-2 8-16,11 8 0 16,-8-9-3-16,2-7 6 15,-3-12 1-15,8-21 4 0,-4-11-5 16,12-20-20 0,-3-3-17-16,-1-17-29 0,-7 9-19 15,-11 2-45-15,-17 18-29 16,-8 14-260-16,-9 11 48 15</inkml:trace>
  <inkml:trace contextRef="#ctx0" brushRef="#br0" timeOffset="48720.7738">6726 17187 874 0,'11'6'337'16,"16"6"34"-16,59 7-181 16,-41-25-112-16,4-5-17 15,-8-3-18-15,-7-9-18 16,-18-5-17-16,-10-7-21 16,-14-2 8-16,-23-7-4 0,-7 5-2 15,-27 5 1-15,-10 11 6 16,-12 14 11-16,7 15 5 15,1 25 6-15,15 18 1 16,5 23-1-16,15 8-9 16,1 31-4-16,12-7-4 15,3 19 1-15,13-14 4 16,4 15 3-16,5-30 2 0,3 15-17 16,6-18-19-16,2-1-386 15,-4-30 100-15</inkml:trace>
  <inkml:trace contextRef="#ctx0" brushRef="#br0" timeOffset="48909.1039">6054 17850 1594 0,'10'-11'333'0,"14"-1"158"15,21 4-465-15,32 1-26 16,7-1 1-16,16 0-1 16,-6 7-491-16,18 2 156 15</inkml:trace>
  <inkml:trace contextRef="#ctx0" brushRef="#br0" timeOffset="49160.9086">7600 17419 277 0,'40'-25'285'16,"-6"1"-79"-16,-19-3-1 15,-13 12-125-15,-15 11-34 0,-30 16 1 16,-18 15 17-16,-25 36 34 16,-16 13 17-16,-7 17 66 15,19-4 23-15,8 7 0 16,24-26-40-16,24 7-40 15,23-16-77-15,25 7-83 16,20-14-69-16,21-7-49 16,5-24-323-16,5-21 51 15</inkml:trace>
  <inkml:trace contextRef="#ctx0" brushRef="#br0" timeOffset="49745.7463">8273 17563 115 0,'-60'35'0'0,"-3"-9"822"15,-6-4-453-15,14 4 58 16,5 8-454-16,18-3 427 15,1-1-439-15,10-4 5 16,-1 0 23-16,9-9 39 0,-3 2 16 16,10-2-9-16,6 4-8 15,6 4 6-15,10 7-9 16,0-1-10-16,8 15 7 16,2 0 7-16,-2 9-17 15,-5-3-4-15,5 5-1 16,-16-11-1-16,-8 6 2 15,-3-12-2-15,-19 0 1 16,-13-14-6-16,-16-4-5 16,-1-16 0-16,-3-9 2 15,9-11 2-15,10-6-2 16,19-6-2-16,22-8-6 16,17-3-7-16,21-12-1 15,12-8 4-15,9-12 9 16,1 3 7-16,19-9 3 15,-10 15-1-15,0 2 2 16,-11 15-3-16,-15-2 2 16,-32 15 0-16,-19 2 6 0,-23 10 7 15,-24 4-5-15,-7 9-8 16,-12 4 3-16,9 5-8 16,12 5-26-16,23-2-38 15,16 2-69-15,14-2-42 16,29-7-108-16,21-1-156 15,33 1 29-15</inkml:trace>
  <inkml:trace contextRef="#ctx0" brushRef="#br0" timeOffset="50009.8654">8775 17519 720 0,'-21'-20'493'0,"10"-3"-97"16,22 6-143-16,-2 15-150 16,16 11-93-16,15 27-8 15,0 10 9-15,4 15 47 16,-13 8 25-16,-25 19 38 16,-20-1 1-16,-26 33-2 15,-18-5-42-15,-21 11-42 16,10-9-58-16,-12-13-95 15,12-39-73-15,-3-16-339 16,24-25 18-16</inkml:trace>
  <inkml:trace contextRef="#ctx0" brushRef="#br0" timeOffset="50415.6043">9382 17961 1082 0,'16'4'401'0,"19"-10"17"0,11 0-262 16,25 0-204-16,15-2-103 16,11 1-265-16,-21-3-14 15</inkml:trace>
  <inkml:trace contextRef="#ctx0" brushRef="#br0" timeOffset="50598.9262">9496 18077 864 0,'9'20'744'0,"17"-10"-219"16,31-24-109-16,3 6-687 15,12-4-274-15,5-11-81 16</inkml:trace>
  <inkml:trace contextRef="#ctx0" brushRef="#br0" timeOffset="52015.8285">10854 17623 1306 0,'-28'20'292'16,"-21"3"94"-16,-3 15-392 15,-22 15-21-15,1 0-12 16,0-1 17-16,23-10 27 16,20-10 36-16,38-15 18 15,31-5 17-15,16-1 0 16,14 4-2-16,-12 5-12 0,-2 11 5 16,-26 4-28-16,-15 13-2 15,-23 3-6-15,-25 2-28 16,-23-8-40-16,-24-13-51 15,-14-27-65-15,-8-24-343 16,18-19 44-16</inkml:trace>
  <inkml:trace contextRef="#ctx0" brushRef="#br0" timeOffset="52211.6438">10802 17483 1520 0,'72'12'510'0,"26"-10"13"0,10-5-417 16,27 0-177-16,5 6-176 16,18-3-274-16,-39-9 4 15</inkml:trace>
  <inkml:trace contextRef="#ctx0" brushRef="#br0" timeOffset="52467.0303">12188 17245 1387 0,'-56'31'360'16,"-146"84"100"-16,60-17-382 15,15 5-64-15,2 14 8 16,42-16 10-16,23 4 15 16,39-22-12-16,26 3-8 15,21-14-6-15,21-8-48 16,-1-13-43-16,2-5-85 16,-13-12-45-16,-1-8-298 15,-26-5 19-15</inkml:trace>
  <inkml:trace contextRef="#ctx0" brushRef="#br0" timeOffset="53094.8949">12578 17637 929 0,'-25'9'228'15,"9"-1"75"-15,-11 4-263 16,-2-1-30-16,-9 1 10 15,-7 0 13-15,-7 7 38 16,15 2 22-16,2 7 32 16,6 1-2-16,12 6-5 15,11-4-25-15,-2 6-8 16,5 0-31-16,10 6-8 16,7 6 11-1,-1 1-50-15,-1-2 0 16,-4 0-4-16,-8-1 1 15,-17-11-1-15,0-4 4 16,-8-3 0-16,2-11 5 16,2-5 1-16,4-13 3 0,1-11-5 15,19-14-13-15,10-11-9 16,13-12-4-16,9-6-4 16,33-7 3-16,1 1 13 15,15-1 8-15,-5 5 3 16,-2 2 0-16,-25 10-1 15,-18 3-1-15,-25 10-3 16,-23-3 1-16,-23 13 1 16,-32 7 1-16,-12 8 0 0,-10 7-1 15,10 7-5-15,-6 6-25 16,32-1-34-16,20 0-112 16,18-3-86-16,17 7-245 15,26-14-34-15</inkml:trace>
  <inkml:trace contextRef="#ctx0" brushRef="#br0" timeOffset="53908.1387">12991 17385 1515 0,'13'29'360'16,"8"0"123"-16,24 19-419 15,1 7-67-15,17 17 5 16,-16-1 3-16,-11 9 4 16,-33-5 2-16,-25 25 2 15,-32-8 2-15,-28 14-29 16,-9-17-21-16,-23-5-29 15,14-24-19-15,-4-9-64 16,22-17-12-16,15-7-155 16,24-10-118-16,29-4-32 15</inkml:trace>
  <inkml:trace contextRef="#ctx0" brushRef="#br0" timeOffset="54239.877">13587 17875 1376 0,'30'14'402'16,"39"10"79"-16,0-19-364 16,12-1-99-16,27 2-77 15,-5-2-48-15,4-3-44 16,-30-2-330-16,-11-7 53 15</inkml:trace>
  <inkml:trace contextRef="#ctx0" brushRef="#br0" timeOffset="54669.2651">14428 17442 1739 0,'49'63'368'15,"-23"-57"168"-15,23 9-516 16,20 2-8-16,17 5-6 16,13 4 3-16,-13-8-5 15,-9 10-1-15,-28-4-4 16,-12 5 1-16,-36 1-1 0,-19 11 2 15,-21-4 11-15,-21 6 5 16,-4-2-1-16,-1-4 1 16,18-11-1-16,13-6-10 15,26-10-3-15,21-3 2 16,11 2-1-16,13 10 3 16,5 5-2-16,-3 19 0 15,-11 2-1-15,-28 19 0 16,-34-1-3-16,-38 8 2 15,-22-11-1-15,-18-14 1 16,5-31-16-16,-5-16-98 16,35-19-87-16,12-20-367 15,19 0-5-15</inkml:trace>
  <inkml:trace contextRef="#ctx0" brushRef="#br0" timeOffset="55522.8666">15854 17849 878 0,'43'-6'264'0,"4"-2"46"16,16 0-226-16,6 2-76 15,8 6-8-15,-25 6-265 16,-8 3-45-16,-31 4-76 16</inkml:trace>
  <inkml:trace contextRef="#ctx0" brushRef="#br0" timeOffset="55656.8552">15880 18139 746 0,'30'9'0'0</inkml:trace>
  <inkml:trace contextRef="#ctx0" brushRef="#br0" timeOffset="55702.733">16021 18151 769 0</inkml:trace>
  <inkml:trace contextRef="#ctx0" brushRef="#br0" timeOffset="56764.3608">17402 17314 993 0,'2'77'369'0,"-7"-74"-27"16,-4 16-260-16,0 1-102 0,-8 13-86 16,-12 13 75-16,-7 8 8 15,0-6 11-15,-9 2 43 16,11-13 9-16,3-3 0 16,19-11-3-16,17-3-3 15,21-8-18-15,29-4-1 16,17-10-2-16,25-2-2 15,-3-1-79-15,7-6-298 16,-22 7 69-16</inkml:trace>
  <inkml:trace contextRef="#ctx0" brushRef="#br0" timeOffset="57034.82">17722 17466 1119 0,'11'157'317'16,"-24"-105"65"-16,-4 5-320 15,-13 9-30-15,-7 0-59 16,-20 14 35-16,-3-3-2 15,-9 7 1-15,9-1-26 0,5 1-84 16,19-18-278-16,9-9-7 16,25-26-191-16</inkml:trace>
  <inkml:trace contextRef="#ctx0" brushRef="#br0" timeOffset="57348.9715">18012 17873 1244 0,'-69'102'490'16,"57"-49"3"-16,-13 9-308 15,16-7-145-15,17-1-12 16,13-19-56-16,39-17 11 15,14-19 16-15,30-24-11 0,-2-11-12 16,7-18 31-16,-28-3 6 16,-18 0 16-16,-32 10 15 15,-32 4 15-15,-33 9 17 16,-31 9-76-16,-10 11-48 16,-8 4-123-16,23 4 271 15,20 1-662-15,34-1 279 16</inkml:trace>
  <inkml:trace contextRef="#ctx0" brushRef="#br0" timeOffset="57559.7074">19029 17944 1058 0,'19'9'626'16,"12"-6"-100"-16,15-1-197 16,9 1-408-16,11-3-206 15,-3-2-243-15,-3-4 2 16,-9-2-200-16</inkml:trace>
  <inkml:trace contextRef="#ctx0" brushRef="#br0" timeOffset="58037.0568">19808 17551 1504 0,'-6'112'336'0,"29"-117"116"15,11-2-440-15,24-1-22 16,12 5-19-16,8 0 37 16,-6 6 16-16,-7 8 32 15,-21 9 31-15,-11 9-14 16,-24 1-4-16,-26 9-6 15,-9 2-31-15,-13 5-29 16,1-12 14-16,3-8 3 16,19-10-4-16,19-12 3 15,19-12-1-15,21 4-1 16,12 1-4-16,10 7 0 16,-10 9 2-16,-17 14-3 15,-28 12-1-15,-49 13 0 16,-30 3-4-16,-37 4-11 0,-18-15-15 15,-24-16-71-15,25-19-47 16,-1-12-103-16,42-5-36 16,25-7-277-16,44-2 52 15</inkml:trace>
  <inkml:trace contextRef="#ctx0" brushRef="#br0" timeOffset="58714.8985">21134 17798 1047 0,'0'-2'365'0,"3"-4"24"16,7 6-295-16,-7 0-53 16,23 0-44-16,91-3 8 15,-36 8-12-15,5-4-16 16,-14 6-19-16,-15 0-76 16,-32 2-56-16,-16 5-207 0,-17 6 10 15</inkml:trace>
  <inkml:trace contextRef="#ctx0" brushRef="#br0" timeOffset="58868.1052">21104 18099 987 0,'3'6'483'0,"23"-9"-73"16,12-3-261-16,27 0-68 16,8 1-73-16,9 4-98 15,-13 2 32-15,-6 2-37 16,-25-3-316-16,-7-8 59 15</inkml:trace>
  <inkml:trace contextRef="#ctx0" brushRef="#br0" timeOffset="59550.9854">22323 17629 1139 0,'-44'65'306'0,"41"-67"77"15,-2-1-324-15,4 1-29 16,1 1-23-16,0-1 5 15,0 1 5-15,27-13 21 16,75-29 7-16,-21 23 15 16,10 5 0-16,12 10 0 15,-17 7-21-15,-9 13-9 16,-25 3-16-16,-18 16 16 16,-30 3-2-16,-16 11 4 15,-23-8 7-15,-30 13 3 16,-16-7-20-16,-18 2-3 15,9-16-5-15,14-4-4 16,32-11 1-16,29-14 0 16,30-6-4-16,28 3 2 15,14 4-4-15,27 10-1 0,-2 11 3 16,-4 16 7-16,-23 10-1 16,-16 12 2-16,-47-6-3 15,-43 10-2-15,-27-16-5 16,-39-4-4-16,-7-20-8 15,-8-9-6-15,20-20-6 16,4-13-103-16,36-5-96 16,12-4-47-16,25-1-222 0,25-6-26 15,29 5-17-15</inkml:trace>
  <inkml:trace contextRef="#ctx0" brushRef="#br0" timeOffset="59915.8929">23242 17841 1159 0,'80'9'401'0,"-46"-1"39"15,23 1-294-15,15 0-100 16,33 2-28-16,-3 1-11 16,4-1 1-16,-19 0 11 15,-11 12 14-15,-37 3 25 16,-30 20 18-16,-31 6 6 15,-34 22-2-15,-17-2-3 16,-11 11-24-16,13-14-23 16,-1-1-15-16,20-21-557 0,-8-13 163 15</inkml:trace>
  <inkml:trace contextRef="#ctx0" brushRef="#br0" timeOffset="61487.8475">11951 14079 581 0,'5'5'532'16,"-10"-13"-226"-16,-10-9-80 16,-4 13-190-16,-18 2-191 15,-6 5 159-15,-21 14 17 16,2 9 14-16,-11 5 24 16,7 4 6-16,7 10 3 15,21-12-13-15,6 3-21 16,21-12-22-16,20-1-3 15,13-15-5-15,11-5-4 16,6-15 5-16,8-4 2 16,-4-10-3-16,2-4 0 15,-7-1-2-15,4 2 1 16,-16 7-1-16,5 10-5 16,-2 7-4-16,2 18-2 0,-1 7 1 15,7 23 1-15,-6 13 9 16,-10 34 12-16,-8 5 12 15,-13 35 10-15,-17-8 10 16,-22 5 16-16,-16-23-3 16,-31-2-2-16,-5-33-7 15,-33-3-7-15,1-25-19 16,-23-16-6-16,16-22-53 16,-12-22-46-16,44-14-44 0,9-18-81 15,40 2-81-15,16-13-138 16,19 1-2-16</inkml:trace>
  <inkml:trace contextRef="#ctx0" brushRef="#br0" timeOffset="61821.6448">13214 13401 242 0,'-117'181'554'15,"-10"-108"-208"-15,-2-4-135 16,-26 27 157-16,25 2-299 15,20 19-5-15,42-18-12 16,50 6-4-16,47-25-8 16,28-2-14-16,26-20-5 15,31-4-44-15,-12-19-47 16,11-8-331-16,2-24-578 16</inkml:trace>
  <inkml:trace contextRef="#ctx0" brushRef="#br0" timeOffset="62266.0046">13389 13878 553 0,'-3'0'554'0,"6"-5"-177"0,11 2-330 15,11 2 335 1,10 1-385-16,13 1 10 0,-2 1 14 16,-3 7 3-16,-11 3 2 15,-7 11 2-15,-18 5-5 16,-16 15 4-16,-20-1-3 15,-14 5-2-15,-5-7-3 16,5-8-2-16,9-12-6 16,22-4-4-16,20-15-3 0,18 5 0 15,12-1-2-15,10 4 0 16,-8 5 2-16,1 18-2 16,-19 5 0-16,-22 20 1 15,-26 1-4-15,-39 8-20 16,-16-12-15-16,-22-13-53 15,12-24-43-15,16-12-304 16,40-20 57-16</inkml:trace>
  <inkml:trace contextRef="#ctx0" brushRef="#br0" timeOffset="62721.9427">14193 13890 781 0,'26'60'294'16,"15"-63"10"-16,12 5-173 16,13-5-145-16,18 1 6 15,-5-1-2-15,0 1 2 16,-9-2 8-16,-15 4 12 15,-24 1-2-15,-14 7 13 16,-17 7 7-16,-17 13 12 16,-10 14 8-16,-20 14 6 15,-8 9-1-15,-10 27 1 16,5 2-7-16,8 8-23 16,15-8-40-16,9-6-81 15,16-35-287-15,0-37 34 16</inkml:trace>
  <inkml:trace contextRef="#ctx0" brushRef="#br0" timeOffset="62970.6597">15115 13559 1159 0,'81'61'419'0,"-7"-23"44"0,12 33-247 16,-5 20-151-16,-12 38 6 16,-39 6-17-16,-47 28-5 15,-43-16-25-15,-43 14-27 16,-9-27-28-16,-16-19-54 16,19-48-47-16,-6-20-377 15,29-46 81-15</inkml:trace>
  <inkml:trace contextRef="#ctx0" brushRef="#br0" timeOffset="63413.2512">16119 14035 1069 0,'17'50'280'0,"0"-51"65"16,5 1-305-16,13 0-30 15,8 4-26-15,9-1-28 16,-4 2-42-16,1-6-148 16,-9-4-112-16,-1-6-54 15</inkml:trace>
  <inkml:trace contextRef="#ctx0" brushRef="#br0" timeOffset="63572.1622">16172 14326 453 0,'9'20'810'15,"28"-1"-322"-15,6 13-322 16,21-9-166-16,13-11-374 16</inkml:trace>
  <inkml:trace contextRef="#ctx0" brushRef="#br0" timeOffset="65481.4465">17158 13982 685 0,'5'10'279'15,"-1"-10"-6"-15,-8-2-162 16,4 2-81-16,-3-1-17 16,1-1 13-16,2 1 8 15,2-1 15-15,44-20 1 16,90-25-1-16,-33 22 2 16,22 1 9-16,-13 11-24 0,-14 13-14 15,-38 10-16-15,-12 16-19 16,-42 11-18-16,-43 21 31 15,-23 10 5-15,-43 22 10 16,-24 7 11-16,-7 7 16 16,28-16-15-16,6-8 7 15,48-22-4-15,27-13-30 16,25-16 20-16,34-5 3 16,28-7-6-16,39-12-33 15,11-4-25-15,22-2-356 16,-22-10 50-16</inkml:trace>
  <inkml:trace contextRef="#ctx0" brushRef="#br0" timeOffset="65741.9182">18747 13903 991 0,'-206'40'291'16,"94"19"67"-16,9 15-274 15,4 21-7-15,35-4-24 0,25 13-6 16,39-16-6-16,34 1-54 16,32-25 34-16,40 1-10 15,5-18-34-15,6-4-136 16,-19-16-195-16,-12-20-53 15</inkml:trace>
  <inkml:trace contextRef="#ctx0" brushRef="#br0" timeOffset="66310.4709">18926 14022 1053 0,'-7'99'277'16,"2"-104"70"-16,5 7-304 16,8-9-41-16,-8 6-32 15,9-2-11-15,39-17-9 0,67-25-11 16,-44 22 81-16,4 6 20 16,-18 17 12-16,-10 8 16 15,-20 15 15-15,-12 12-62 16,-15 13 0-16,-22 6 9 15,-16-4 2-15,-14 6 5 16,-4-12-1-16,1-8-7 16,21-16-5-16,16-5 1 15,19-12-6-15,30 3-4 16,12 2 1-16,12 10-5 16,5 4-3-16,3 16-3 15,-27 0-4-15,-19 18 1 16,-22-6 1-16,-43 15 3 15,-27-8 4-15,-25-5 0 16,-4-23 1-16,-16-9 1 16,34-26-42-16,14-13-42 0,26-4-49 15,18-3-161-15,25 2-160 16,27-1-9-16</inkml:trace>
  <inkml:trace contextRef="#ctx0" brushRef="#br0" timeOffset="66696.0721">19684 14127 608 0,'3'0'326'16,"-3"1"-44"-16,12 2-98 16,19 0-166-16,72-1-18 15,-35-10 2-15,18 7 9 16,-5-2 5-16,10 6 7 16,-22 1 2-16,-9 9 0 15,-22 2 0-15,-16 8 24 16,-25-1 23-16,-19 14 30 15,-16 7 15-15,-16 14 21 16,0 5-19-16,-3 14-23 16,5-8-33-16,14 6-24 15,16-14-53-15,5-13-78 0,13-21-57 16,17-15-327-16,9-29 35 16</inkml:trace>
  <inkml:trace contextRef="#ctx0" brushRef="#br0" timeOffset="66953.7966">20580 13744 667 0,'67'30'-1'15,"12"16"675"-15,27 23-385 16,-16 11 130-16,-8 13-391 15,-30 6 0-15,-38 25 4 16,-42-6-6-16,-35 17 3 16,-23-9-7-16,-26-11-2 15,4-30-6-15,-16-10-2 16,13-34-86-16,-1-11-84 16,31-17-294-16,9-6-13 15</inkml:trace>
  <inkml:trace contextRef="#ctx0" brushRef="#br0" timeOffset="67315.1057">21747 14093 889 0,'-3'12'320'15,"6"-30"12"-15,0 27-201 16,-3 9-131-16,0 13-5 15,-3 1 12-15,-6 15 16 16,-6 5 14-16,-1 8 5 16,-4 1-3-16,2 14-20 15,1-9-54-15,-3-3-331 16,6-17-9-16,0-18-146 16</inkml:trace>
  <inkml:trace contextRef="#ctx0" brushRef="#br0" timeOffset="67489.8885">21485 14356 1197 0,'47'-13'307'16,"13"-1"89"-16,-5 13-351 15,24 9-151-15,2-1-129 0,-2-1-158 16,-16 1-98-16</inkml:trace>
  <inkml:trace contextRef="#ctx0" brushRef="#br0" timeOffset="67747.989">22231 14167 1182 0,'-10'24'466'15,"-26"28"2"-15,24-35-258 16,10 16-195-16,16 13-13 16,15 3 3-16,16 12 4 15,6-2 3-15,4 2 3 16,-12-4-4-16,-17 12-1 16,-30-9-2-16,-32 1 0 0,-19-15-13 15,-31-10-50-15,-3-18-41 16,-11-23-73-16,14-21-317 15,4-27 49-15</inkml:trace>
  <inkml:trace contextRef="#ctx0" brushRef="#br0" timeOffset="67908.3453">22274 14090 507 0,'96'3'730'0,"19"-5"-260"15,2-5-315-15,24 7 200 16,-20 7-667-16,-1-5-156 16,-40-17-123-16</inkml:trace>
  <inkml:trace contextRef="#ctx0" brushRef="#br0" timeOffset="68477.4922">23623 14294 529 0,'60'-11'582'0,"0"1"-208"16,34 7-406-16,6 1 38 15,6 10-404-15,-37 1-177 16</inkml:trace>
  <inkml:trace contextRef="#ctx0" brushRef="#br0" timeOffset="68642.6354">23593 14601 1525 0,'69'29'522'16,"-26"-26"24"-16,24 17-376 15,10-1-688-15,6-15-48 16,-20-17-168-16</inkml:trace>
  <inkml:trace contextRef="#ctx0" brushRef="#br0" timeOffset="72127.706">25121 13900 903 0,'-95'47'255'0,"90"-50"50"15,1 5-254-15,8-2-26 16,-4 0-17-16,2 0 9 0,44 0 7 16,79-2 4-16,-38 1-2 15,31-1 1-15,-15-1-5 16,-4 3-3-16,-30 1-4 15,-12 6-6-15,-31 0-7 16,-14 12 3-16,-13 5 3 16,-29 19 8-16,-25 5 3 15,-36 19 14-15,-7 9 5 0,-26 20 18 16,11-2-1-16,20 21 1 16,25-7-10-16,-3 7-12 15,30-25-36-15,6-5-85 16,4-30-66-16,6-12-271 15,25-23-9-15</inkml:trace>
  <inkml:trace contextRef="#ctx0" brushRef="#br0" timeOffset="72640.5072">26224 13967 1168 0,'120'54'282'0,"-117"-46"90"15,-20 4-331-15,-16 17-38 16,-15 2-8-16,-29 12 8 16,-13 1 4-16,-7 16 12 15,14-5 3-15,14 2 4 16,35-9-6-16,26-5 5 16,33-22-11-16,44-12-1 15,12-7-2-15,44-7-3 16,-5-8-17-16,9-4-40 15,-31-2-40-15,-3-8-314 16,-39-3 0-16,-6-3-132 16</inkml:trace>
  <inkml:trace contextRef="#ctx0" brushRef="#br0" timeOffset="72890.6304">26790 13915 647 0,'14'-31'406'15,"-2"5"-64"-15,-4 8-135 16,-4 7-115-16,-4 9-82 15,-3 10-1-15,-6 6 3 16,-13 13 17-16,-8 10 7 0,-16 28 32 16,-7 4 2-16,-14 34 13 15,-2 6-10-15,-31 35-2 16,-2 5-17-16,-19 17-15 16,10-28-20-16,8-10-5 15,36-41-17-15,19-32-43 16,34-30-32-16,31-19-37 15,17-18-146-15,18-14-188 16,13-8 18-16</inkml:trace>
  <inkml:trace contextRef="#ctx0" brushRef="#br0" timeOffset="73235.0604">27412 14088 1062 0,'39'69'291'0,"-47"-69"65"0,-1 19-268 16,-4 7-70-16,-4 23 22 15,-9 0 7-15,-4 19 15 16,0 7-7-16,-8 13-7 16,4-5-18-16,-13 9-66 15,4-6-66-15,-5-16-319 16,5-14 26-16</inkml:trace>
  <inkml:trace contextRef="#ctx0" brushRef="#br0" timeOffset="73416.9057">26924 14531 805 0,'33'-23'408'0,"23"0"-28"16,-7 6-166-16,11 7-113 0,-2 7-56 15,-1 6-6-15,-11 5-20 16,6 0-119-16,4 1-283 16,4-6-23-16,-8-4-188 15</inkml:trace>
  <inkml:trace contextRef="#ctx0" brushRef="#br0" timeOffset="73729.8737">28219 14288 852 0,'-46'-11'390'0,"-14"7"-20"15,-2 4-194-15,-10 7-120 16,17 3-46-16,12 2-5 16,26 0 2-16,15 8 2 15,18 9 9-15,11 11 34 16,9 3 17-16,2 15 34 15,-7-1 10-15,-17 17 8 16,-11-2-28-16,-28 19-9 16,-15-16-34-16,-32 3-11 15,-5-18-19-15,-6-14-24 16,9-23-27-16,7-18-68 16,24-19-48-16,18-20-44 15,19-15-178-15,20-17-126 16,17-3 2-16</inkml:trace>
  <inkml:trace contextRef="#ctx0" brushRef="#br0" timeOffset="74004.432">28219 14099 1585 0,'4'9'421'0,"18"-7"92"16,6 4-446-16,25 5-51 15,13 3-15-15,20 1-15 16,-4-7 30-16,21 1 14 16,-6-1 7-16,12-4 14 15,-8-8 3-15,11 0-3 16,-26 0-13-16,-12-8-8 16,-28-4-12-16,-15 5-10 15,-17 5-27-15,-7-3-24 16,-4 3 277-16,-3-9-3 15,-12-13-815-15,-3-18 573 16</inkml:trace>
  <inkml:trace contextRef="#ctx0" brushRef="#br0" timeOffset="75803.3096">29506 14575 1211 0,'-7'65'246'0,"54"-70"120"15,25 5-364-15,10-2-6 16,13 1-46-16,-18 4-49 16,-8-1-59-16,-23 1-68 0,-27-2-133 15,-41-1 9-15</inkml:trace>
  <inkml:trace contextRef="#ctx0" brushRef="#br0" timeOffset="75985.9608">29307 14819 786 0,'-10'22'602'0,"13"-7"-207"15,4-15-140-15,23-1-183 16,16 5-186-16,31 5 117 16,6-6 5-16,28 1-39 15,-10-3-44-15,-1-4-40 16,-31-3-288-16,-6-11 44 15</inkml:trace>
  <inkml:trace contextRef="#ctx0" brushRef="#br0" timeOffset="77749.2771">30662 14392 602 0,'47'-12'154'16,"25"3"63"-16,2 3-157 16,29 0 3-16,12 1-34 15,21-4-5-15,-12 7-17 16,7-5-16-16,-28 5-17 16,-16-3 27-16,-32 5 0 15,-4-1 5-15,-20 9 5 16,-17 5 30-16,-19 7 19 0,-18 10 27 15,-15 9 5-15,-21 4 12 16,-2 5-11-16,-19 12 0 16,-3 6-27-16,-20 14 6 15,8 3-14-15,-16 4-12 16,13-12-19-16,9 2 0 16,23-23-20-16,10-3-37 15,21-19-26-15,10-8-66 16,18-17-197-16,5-10-82 15,10-14-70-15</inkml:trace>
  <inkml:trace contextRef="#ctx0" brushRef="#br0" timeOffset="78377.9841">32676 14431 676 0,'-246'-5'233'0,"155"30"93"15,19 5-135-15,-5 10-31 16,25 2-43-16,9 7 4 16,6-3-57-16,14-1-60 15,28-7 34-15,13-9 28 16,16-15-26-16,21-9 1 15,8-7-1-15,16-10-17 16,-6-7-13-16,26-2-4 16,-4-1-2-16,11-2-1 15,-20-1 1-15,-4 2 0 16,-30 6 1-16,-11-1 1 16,-24 4 0-16,-8 5-1 0,-2 7-1 15,-1 10-4-15,-2 4 0 16,-2 14 1-16,-2 10 1 15,-2 17 7-15,-10 7 6 16,-8 14 14-16,-3 1 5 16,-23 13 6-16,-6-13 6 15,-18 12 7-15,7-5-24 16,-1-2-7-16,19-14-7 16,7-8-14-16,13-23-49 0,2-13-38 15,2-13-35-15,-8-7-99 16,-2-2-104-16,-12-5-134 15,5-3-31-15</inkml:trace>
  <inkml:trace contextRef="#ctx0" brushRef="#br0" timeOffset="79156.5018">30781 13749 735 0,'-50'43'287'0,"31"-17"11"16,-4 19-157-16,0 15-123 16,-12 26 11-16,-2 1 1 15,-3 37 2-15,-3-2 36 0,-3 36 35 16,-2-12-13-16,-7 18 4 16,4-29-5-16,-2 5-34 15,10-39-36-15,0-9-1 16,13-29-11-16,9-12-11 15,5-28-12-15,-2-15-60 16,10-16-51-16,2-18-297 16,-5-14 32-16</inkml:trace>
  <inkml:trace contextRef="#ctx0" brushRef="#br0" timeOffset="79755.3056">30757 13691 1064 0,'64'-10'238'16,"30"3"97"-16,18 8-311 16,47 1-17-16,3 6-5 15,35-2-5-15,-11-3-3 0,24-6-2 16,-22-2 3-16,39-6 0 16,-38 2 5-16,-10-5-2 15,-44 13 1-15,-19 2-2 16,-51 7-1-16,-22 12 1 15,-14 11 2-15,-7 13 1 16,-5 11 2-16,-4 25 2 16,-3 8 9-16,2 30 11 15,-3 11 2-15,7 48 16 16,-3-2 6-16,14 29 3 16,2-12 1-16,4 21-9 15,0-39-23-15,4 7 2 16,-10-32-13-16,-5-2-9 15,-5-36 11-15,-7-5 20 16,-10-22-1-16,-16-9 14 0,-17-21 6 16,-28-8 13-16,-30-24 8 15,-49-22-18-15,-32-6-14 16,-78-42-1-16,-11-13-17 16,-56-27-7-16,-2-1 9 15,-24-22-17-15,69 24-39 16,3-8-119-16,55 18-350 15,32-9-2-15,52 11-215 16</inkml:trace>
  <inkml:trace contextRef="#ctx0" brushRef="#br0" timeOffset="81258.914">31447 6657 422 0,'-3'23'257'0,"6"-2"-49"16,-6-7-55-16,-2 6-144 15,-4-1-11-15,0 13-10 16,-11 0 8-16,-10 8 2 16,0 5 4-16,-13 18 4 15,0-2 1-15,-5 23 3 16,0 5-2-16,-11 33-2 15,8-9-1-15,-9 24 0 16,5-17 23-16,-5 15 21 16,11-26 7-16,1 8 5 15,16-22 0-15,1 0-20 16,12-26-72-16,9-6 46 16,5-20-4-16,4-15 9 15,11-13 2-15,10-3 59 16,16-9-52-16,36-4 0 0,23-1-9 15,59-1-5-15,10-6-9 16,50 1-1-16,4 2-1 16,28 0 0-16,-36-2 1 15,34 4 5-15,-47 2 4 16,-25 4 14-16,-47 1 2 16,-15 9 4-16,-44-1-3 15,-3 4-4-15,-7-1-14 16,4 3-7-16,-4-5-18 0,9 4-125 15,-1-7-224-15,-16-17 19 16</inkml:trace>
  <inkml:trace contextRef="#ctx0" brushRef="#br0" timeOffset="81732.3211">31494 6599 888 0,'17'9'154'16,"22"5"102"-16,5 7-259 15,41 7-16-15,27-5 19 16,42 9 1-16,1-12-1 16,38-6 3-16,-13-8 1 0,0-3 2 15,-30-6 0-15,-8-2-1 16,-39 13-3-16,-20 1-2 15,-20 8-5-15,-10 14-2 16,-14 9-6-16,-15 7 3 16,-11 13 5-16,-21 25 18 15,-13 4 13-15,-15 34 27 16,-5 9 9-16,-4 40 12 16,7-2-12-16,-4 36-3 15,12-22-30-15,3 17-342 16,11-46 100-16</inkml:trace>
</inkml:ink>
</file>

<file path=ppt/ink/ink2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36:11.089"/>
    </inkml:context>
    <inkml:brush xml:id="br0">
      <inkml:brushProperty name="width" value="0.05292" units="cm"/>
      <inkml:brushProperty name="height" value="0.05292" units="cm"/>
      <inkml:brushProperty name="color" value="#FF0000"/>
    </inkml:brush>
  </inkml:definitions>
  <inkml:trace contextRef="#ctx0" brushRef="#br0">15511 1079 148 0,'55'46'268'15,"-55"-45"-14"-15,0-5-120 16,0 11-73-16,0-7-74 15,0 0-74-15,0 0-55 0,0 0 104 16,0 0 21-16,0 34 17 16,0 57 16-16,-3-18-1 15,-6 15 1-15,0 21 2 16,0 5 0-16,-2 39-1 16,5-18-3-16,6 10 2 15,1-21-1-15,10-3 3 16,-2-44-1-16,0 1 3 15,-1-29-2-15,-2-1-1 16,-3-13-4-16,-3 10-63 16,0-17-111-16,-9 7 13 15</inkml:trace>
  <inkml:trace contextRef="#ctx0" brushRef="#br0" timeOffset="988.8882">16090 718 340 0,'-14'-12'385'16,"2"-1"-337"-16,4 4-74 15,4 9 26-15,-1 0-331 16,5 0 323-16,0 0 159 16,0 0 58-16,0 0-174 15,0-1 171-15,0-1-208 16,0 2-18-16,3 0-6 15,33 3-1-15,83 19 8 0,-32-13 31 16,45-6-3-16,7-5-4 16,41 2-3-16,-14-6-2 15,20 6-2-15,-28 3 2 16,10 8 2-16,-39-5 1 16,9 5 2-16,-24-11 1 15,10 0 5-15,-21-6 2 0,0-2 15 16,-17-6 8-16,2 8 11 15,-21-6-3-15,-2 10-8 16,-14 4-18-16,1 12-13 16,-14 12-18-16,-4 17-16 15,-2-3-10-15,5 23 8 16,-6 1 2-16,17 19 3 16,-1 2 13-16,16 27 14 15,2-11-5-15,13 19 4 16,-3-16 2-16,8 13 2 15,-10-31 2-15,-12 24 0 16,-10-27-1-16,4 11-1 16,-12-17 1-16,5 18-1 15,-7-26 0-15,-1 15 1 16,-15-16 1-16,-7-5-2 16,-9-17 0-16,-1 6 1 15,-5-12-1-15,-1 2 0 16,1-6 1-16,-3 1 1 0,1-12-2 15,-1-5 1-15,0-3 0 16,-9 0 1-16,0-2 9 16,-34 5 30-16,-20 1 9 15,-54 4 16-15,-60-5 6 16,-122-5 16-16,-22-9-12 16,-102-6 9-16,-10-13 3 15,-25-3-15-15,80-5-33 16,-18 1-7-16,108-3-26 0,22-2-27 15,70 5-62-15,-12 5-202 16,46 12-103-16,-9-2-101 16</inkml:trace>
  <inkml:trace contextRef="#ctx0" brushRef="#br0" timeOffset="1857.6106">8803 5946 364 0,'-14'-11'480'0,"13"1"-163"0,-2 5-221 16,-2 2 217-16,5 3-315 0,0 0-4 15,-3 0-5-15,1 0-23 16,-2 1 2-16,-25 15 0 0,-70 77 3 15,13-13 2-15,-9 17 25 16,-34 32 2-16,-3 8 2 16,9-5-1-16,37-31-2 15,29-21-20-15,52-48-4 16,44-20 3-16,38-18 5 0,53-15 7 16,24-8 21-1,64 15 8 1,19 1-4-16,-24-8-80 15,-75-30-98-15,-27 11-96 16,-89-9-15-16,-72-8-123 16</inkml:trace>
  <inkml:trace contextRef="#ctx0" brushRef="#br0" timeOffset="2033.6302">8600 6296 865 0,'-4'-8'311'15,"1"-4"14"-15,-2 1-236 16,13 1-96-16,13-3-31 16,14-7 0-16,12-9 4 15,20-8 20-15,4-1-41 16,15-10-235-16,-5 7 62 0</inkml:trace>
  <inkml:trace contextRef="#ctx0" brushRef="#br0" timeOffset="2213.9576">8685 5780 1040 0,'9'12'285'16,"-4"-16"47"-16,30-2-259 16,20 6-114-16,30 6 5 15,10-3 25-15,22 9 0 16,-16-3-196-16,7 21-121 15,-27 5-31-15</inkml:trace>
  <inkml:trace contextRef="#ctx0" brushRef="#br0" timeOffset="2397.2948">9742 6159 1135 0,'4'8'281'0,"4"-2"67"15,14 20-279-15,4 16-126 16,17 13 19-16,3 7 38 0,6 19-6 16,-4-10-5-16,-2 4-222 15,-6-12-115-15,-6-8-45 16</inkml:trace>
  <inkml:trace contextRef="#ctx0" brushRef="#br0" timeOffset="2600.781">10347 6296 1075 0,'-4'-15'397'0,"-6"-2"-16"16,3 6-292-16,-24 19-115 16,-11 15-37-16,-28 18 0 15,-15 10 32-15,-39 26 25 16,2-1 1-16,-13 7-70 15,18-12-60-15,18 0-214 16,39-22-22-16</inkml:trace>
  <inkml:trace contextRef="#ctx0" brushRef="#br0" timeOffset="2817.9192">10664 6338 1025 0,'9'35'143'0,"-18"19"142"16,1 16-320-16,-4 27 20 16,-2 1-19-16,-8 19-124 15,-4-19-127-15,-11-3-40 16</inkml:trace>
  <inkml:trace contextRef="#ctx0" brushRef="#br0" timeOffset="3064.9871">10462 6358 675 0,'26'-28'528'0,"17"-7"-142"15,10 12-398-15,16 7 407 16,-5 12-405-16,-1 5 6 16,-20 13-1-16,-9 6-29 0,-17 0-3 15,-11 11-4-15,-15 2 1 16,-17 9-13-16,-17-1 4 16,-26 10-76-16,-13-10-92 15,-11 1-133-15,7-15-42 16</inkml:trace>
  <inkml:trace contextRef="#ctx0" brushRef="#br0" timeOffset="3439.6207">11214 6431 708 0,'-8'89'252'0,"-21"-58"17"16,7-3-163-16,7 7-98 15,15-6-8-15,15-9 2 16,18-6 2-16,19-20 6 16,8-13 6-16,12-21-21 15,-8-1-11-15,1-19-4 16,-27 9-2-16,-11-2 9 15,-18 17 32-15,0-1 29 0,-11 11 0 16,4 6-14-16,-2 8-28 16,-2 0-47-16,-1 7-53 15,6 1-85-15,7 1 6 16,-10 1 9-16,7 1 32 16,42-10-29-16,48-12 40 15,-31 9 2-15,-7 3-74 16</inkml:trace>
  <inkml:trace contextRef="#ctx0" brushRef="#br0" timeOffset="3668.9285">12120 6179 124 0,'3'3'332'0,"-3"5"-114"15,-3 6-72-15,-1-2 78 16,-1 4-179-16,5-4-9 16,5-1 1-16,2-5 34 15,7-11 6-15,8-7 5 16,11-5-4-16,18-6-17 15,11-2-36-15,5 9-8 16,-7 9-7-16,-8 12-3 16,-21 13-20-16,-23 15-6 15,-21 5 7-15,-27 16-4 16,-10 3-35-16,-13 12-164 16,6-8-84-16,5 4-71 15</inkml:trace>
  <inkml:trace contextRef="#ctx0" brushRef="#br0" timeOffset="3983.1034">12695 6577 1128 0,'30'9'300'0,"26"-15"42"16,4-12-316-16,4-8-46 15,1 1-46-15,2-10 71 16,-19-1 2-16,-13 3 6 16,-10 5-4-16,-13-1-30 15,-23 7-25-15,-21 10-13 16,-14 12-8-16,-23 15 7 16,0 10 30-16,-8 18 22 15,8 6 10-15,9 9 4 16,26-5-13-16,10-4-35 15,24-8-34-15,24-15-66 16,16-18-151-16,18-2 3 16</inkml:trace>
  <inkml:trace contextRef="#ctx0" brushRef="#br0" timeOffset="4234.9134">13329 6502 1154 0,'0'3'222'16,"5"-6"116"-16,0 9-342 15,-5-6-7-15,4-2 11 16,42-1 9-16,57-20 7 16,-38 0 10-16,-4 0-4 15,11 0-1-15,-16 11-7 16,-4 6-14-16,-12 7-20 0,-16 16-54 15,-20 9-68-15,-26 16-221 16,-10-5 10-16</inkml:trace>
  <inkml:trace contextRef="#ctx0" brushRef="#br0" timeOffset="4472.6409">14373 5792 1236 0,'26'5'300'0,"-13"3"34"15,-17 1-355-15,4 16-44 16,-2 5-41-16,-4 22 74 16,-8 13 29-16,1 26 8 15,-9 5 4-15,-9 26 3 0,-3-6-64 16,5-8-143-16,3-28-139 15,-3-11-2-15,6-28-190 16</inkml:trace>
  <inkml:trace contextRef="#ctx0" brushRef="#br0" timeOffset="4670.8">14078 6255 1059 0,'29'-14'551'0,"9"0"-107"16,2 5-299-16,18 13-108 16,4 6-54-16,12 3-53 15,-10 0 9-15,7-1-29 16,-14-1-199-16,3-2-155 16,-10-4-91-16</inkml:trace>
  <inkml:trace contextRef="#ctx0" brushRef="#br0" timeOffset="4803.3215">14913 6572 1403 0,'7'48'495'16,"-23"-48"-64"-16,4 31-482 16,0-1-185-16,-2-8-356 0,-2-30 66 15</inkml:trace>
  <inkml:trace contextRef="#ctx0" brushRef="#br0" timeOffset="4944.4388">15082 5938 1473 0,'5'2'227'16,"1"-7"138"-16,3 7-501 0,-9-2-201 15,2 1-85-15,15 22-63 16</inkml:trace>
  <inkml:trace contextRef="#ctx0" brushRef="#br0" timeOffset="5328.096">15806 6361 926 0,'-5'1'280'16,"-11"-10"37"-16,-14 14-210 15,-10 1-95-15,-15 11 13 16,0 1 12-16,-13 11 15 0,16-3-4 16,9 5-20-16,17-3-11 15,17-5-28-15,18-11-10 16,29-14-24-16,17-15-2 15,27-12-6-15,-8-3 7 16,2 0 18-16,-28 4 14 16,-14 13 15-16,-25 9 20 15,-4 12 31-15,-8 14-12 16,1 23 5-16,-2 3-1 0,-1 8-7 16,2-8-24-16,6-6-39 15,3-28-38-15,14-11-305 16,3-24 52-16</inkml:trace>
  <inkml:trace contextRef="#ctx0" brushRef="#br0" timeOffset="5556.9204">16574 5590 1088 0,'-7'3'179'0,"-12"18"115"16,4 16-304-16,-4 17-26 15,-2 10 38-15,-21 29 58 0,9 5 14 16,-15 29 4-16,0 2-17 16,1 26-19-16,4-7-406 15,9-12 98-15</inkml:trace>
  <inkml:trace contextRef="#ctx0" brushRef="#br0" timeOffset="6022.9697">17624 5934 803 0,'7'15'550'0,"-4"-7"-258"16,-1 6-553-16,-2 4 285 15,0 7-483-15,-12 2-83 16</inkml:trace>
  <inkml:trace contextRef="#ctx0" brushRef="#br0" timeOffset="6150.921">17441 6376 1312 0,'-13'14'352'16,"13"-14"73"-16,0 0-426 15,2 3-179-15,-2-5-261 16,3 1-15-16</inkml:trace>
  <inkml:trace contextRef="#ctx0" brushRef="#br0" timeOffset="9590.4953">19209 5909 582 0,'117'34'196'16,"-108"-46"15"-16,-6 7-148 15,2-4-55-15,-5 0 5 16,0 7 24-16,-3 2-25 15,1 0-1-15,-1 0 0 16,-40 19-24-16,-57 50-22 16,19-5 25-16,9 4 2 15,12 2 0-15,17-11 9 0,14-18 3 16,27-19 5-16,16-18 13 16,10-11 6-16,16-12 0 15,6-5 2-15,11-10-6 16,-9 9-26-16,4 8-4 15,-13 20-3-15,-7 25-22 16,-11 21-21-16,-16 34 45 16,-14 20 2-16,-13 18 10 15,-16-3 32-15,-30 1 58 16,-4-26-9-16,-23-13 19 16,-5-26-4-16,-11-20 2 15,8-19-43-15,-12-24-36 16,21-19-52-16,-1-16-206 15,26-5-122-15,31-17-53 16</inkml:trace>
  <inkml:trace contextRef="#ctx0" brushRef="#br0" timeOffset="9914.9023">19782 6262 939 0,'-10'14'178'15,"-1"0"104"-15,2-2-253 16,4-12 28-16,5-15 7 15,-3-16-3-15,6-15-4 16,2 0-40-16,8-5-20 16,7 10-10-16,19 6-11 15,-1 5-17-15,17 14-84 16,2 11-82-16,3 5-119 16,2 5-68-16</inkml:trace>
  <inkml:trace contextRef="#ctx0" brushRef="#br0" timeOffset="10159.9553">20231 6256 508 0,'-46'16'436'16,"0"7"-123"-16,40 0-39 16,-14 9-236-16,18-3-56 15,2-6 2-15,9-9 22 16,8-17 20-16,6-14 13 15,9-14 8-15,1-4 2 16,1-14-14-16,-10 6-23 0,-10 3-24 16,-19 6-25-16,-13 6-44 15,-4 15-31-15,-7 11-102 16,8 7-118-16,-5 8 1 16</inkml:trace>
  <inkml:trace contextRef="#ctx0" brushRef="#br0" timeOffset="10489.8784">20712 6156 237 0,'17'-10'519'16,"-13"2"-225"-16,-8 6-179 16,4 5 145-16,-3-3-286 15,3 2 9-15,-5 15 15 16,0 14 37-16,-2 52-2 15,7-54-20-15,12-2 1 0,5-14 2 16,14-9 11-16,7-11 4 16,10-7 1-16,-7-2-8 15,-4 1-7-15,-12 9-24 16,-13 10-15-16,-12 12 4 16,-8 13 4-16,7 6 4 15,1 10 14-15,6-4 14 16,18-8 7-16,15-21 2 0,21-17-10 15,4-21-29 1,10-14-223-16,-14-10-98 0,-25-9-80 16</inkml:trace>
  <inkml:trace contextRef="#ctx0" brushRef="#br0" timeOffset="11179.9043">21729 5773 1073 0,'1'0'159'0,"-1"3"128"16,5 43-342-16,-6 52 40 15,-21-24 6-15,0-2 12 16,-2 23-7-16,1-6-43 16,-6 3-47-16,9-24-195 15,-11-16 2-15</inkml:trace>
  <inkml:trace contextRef="#ctx0" brushRef="#br0" timeOffset="11353.8045">21379 6268 1193 0,'29'-16'251'0,"9"-6"107"16,-4 13-340-16,14 0-36 15,7-4 9-15,9-2 9 16,-11 1-9-16,16-10-12 15,-12 4-120-15,7-10-219 16,-15 0 20-16</inkml:trace>
  <inkml:trace contextRef="#ctx0" brushRef="#br0" timeOffset="11622.9672">22285 5680 1198 0,'0'2'280'0,"15"-4"72"15,-5 16-322-15,-1 9-108 16,3 17 15-16,-9 8 43 16,-6 16 7-16,-6 5 9 15,-3 16 24-15,-2-13 2 16,6-9-10-16,4-15 4 0,13-19 6 16,20-19-1-16,11-6-7 15,3 0 3-15,8 1-9 16,-10 4-8-16,-13 11-16 15,-19 4 0-15,-11 10-10 16,-10 2-5-16,-6 3-329 16,-4-6 104-16</inkml:trace>
  <inkml:trace contextRef="#ctx0" brushRef="#br0" timeOffset="12970.6939">23746 5703 942 0,'-3'-1'144'16,"-40"15"116"-16,-74 70-291 16,14 4 16-16,5 5 17 15,-31 24 4-15,18-6 4 16,7 18-51-16,29-19-154 15,10-7-68-15,31-40-85 16</inkml:trace>
  <inkml:trace contextRef="#ctx0" brushRef="#br0" timeOffset="13588.8258">23924 6067 832 0,'-9'-13'146'0,"-14"11"91"16,-15 17-236-16,-21 19-21 15,-5 6 34-15,-13 12 16 16,6 0 6-16,4 1 3 15,16-17 0-15,16-5-9 0,18-17-9 16,21-16 16-16,27-13-1 16,20-14 0-16,9-11-1 15,21-23-1-15,1 6-17 16,-1-10 2-16,-16 11-1 16,-2 3 5-16,-28 24-3 15,-9 4-2-15,-12 13-13 16,-10 2-30-16,-8 15-31 15,-22 13 25-15,-10 7 2 16,-16 29 11-16,-11 15 26 16,2 23 28-16,18-8-27 0,14 4-6 15,29-25 3-15,38-20 15 16,19-31 3-16,38-16 7 16,19-19 5-16,15-14-2 15,-20-5-12-15,-3-11 1 16,-39 5-2-16,-23 0 3 15,-23 8 1-15,-21 11-14 16,-17 17-11-16,-17 17-7 16,-18 11-4-16,-37 21 2 15,-5 9 14-15,-6 5 11 16,11-6 4-16,28 1-8 16,35-13-7-16,30 0 0 15,30-9-7-15,40 1-43 16,20-4-21-16,22-2-29 15,0-15-287-15,5-21 56 0</inkml:trace>
  <inkml:trace contextRef="#ctx0" brushRef="#br0" timeOffset="13854.6948">25190 6206 517 0,'-52'-16'371'16,"-58"10"-80"-16,34 29-7 15,13 9-206-15,-10 7 11 16,5-4-12-16,7 8 5 16,22-9-41-16,10-8-55 15,21-9-63-15,19-5 36 16,27-12 38-16,36-9 41 15,0 0 76-15,6-13-409 16,-6-2 162-16</inkml:trace>
  <inkml:trace contextRef="#ctx0" brushRef="#br0" timeOffset="14228.5409">25648 6195 202 0,'-12'-8'328'0,"-14"7"-103"16,-13 7-93-16,-11 6 137 16,-19 2-181-16,0 7 5 15,-10 5 6-15,8 4-30 16,7 3-13-16,24-3-14 15,14-3-36-15,18-8-21 16,22-6 8-16,18-8 4 0,21-8-57 16,2-5-7-16,9-7-19 15,-8-2-4-15,-13 5 3 16,-20-1 62-16,-6 9 20 16,-14 4 29-16,-3 12 7 15,0 7 1-15,4 13-7 16,1 5 0-16,16 6-32 15,18-8-56-15,21-15-204 16,4-15 26-16</inkml:trace>
  <inkml:trace contextRef="#ctx0" brushRef="#br0" timeOffset="14543.1833">25850 6273 1308 0,'4'5'223'15,"13"-1"146"-15,-15 18-381 16,5 7-18-16,7 0 31 16,12-4 6-16,7-2-2 15,19-13-50-15,-2-5-58 16,4-8-174-16,0-6-97 16,0-10 0-16,-10 1 91 15,-1 0 134-15,-10 4 211 16,-9 6 133-16,-12 5 36 0,-16 14 22 15,-8 3-72-15,-27 18-12 16,-4 6-31-16,-17 14-13 16,-3 4-57-16,-12 8-2 15,10-10-27-15,6 7-53 16,17-1-97-16,7-9-251 16,13-16 4-16</inkml:trace>
  <inkml:trace contextRef="#ctx0" brushRef="#br0" timeOffset="14871.9903">26962 6368 593 0,'-8'42'298'0,"-1"-15"-28"15,-9 4-96-15,-2-3-167 16,-2-18 5-16,8-23-1 16,7-18 1-16,11-15 9 15,16-14 1-15,16 3-10 16,19 5-5-16,5 14-5 0,9-4-2 15,-5 22-3-15,1 6-37 16,-19 5-34-16,3 5-210 16,-7 14 16-16</inkml:trace>
  <inkml:trace contextRef="#ctx0" brushRef="#br0" timeOffset="15157.4439">27526 6371 475 0,'-16'-3'410'0,"-11"6"-105"16,1 10-283-16,-2 7 288 15,7 1-297-15,4 4-7 16,17-5 0-16,21-10 7 0,5-11 0 16,25-11-13-16,10-10-2 15,2-1-13-15,-18 6-3 16,-4 5-6-16,-25 12 21 15,-21 14 29-15,-9 10 12 16,-7 21-2-16,-4 5 6 16,-1 3-10-16,9-12-34 15,13-13-16-15,11-21-78 16,23-30-245-16,8-20 45 16</inkml:trace>
  <inkml:trace contextRef="#ctx0" brushRef="#br0" timeOffset="15352.9631">28100 5792 1230 0,'-6'19'209'0,"3"5"134"16,3 12-351-16,-4 22-41 16,-6 11 40-16,-2 23 9 15,-2 5 8-15,-7 18 12 16,-4-10-6-16,1-1-69 15,5-26-68-15,-7-9-228 16,5-29-22-16</inkml:trace>
  <inkml:trace contextRef="#ctx0" brushRef="#br0" timeOffset="15563.4103">27796 6338 444 0,'25'-10'386'16,"-4"1"-107"-16,-21 3-41 16,17 11-180-16,9-2-60 15,8 1 13-15,9-5 2 0,25 1 2 16,6 0-2-16,12 6-69 16,-13-2-172-16,-14 12-64 15,-32-1-105-15</inkml:trace>
  <inkml:trace contextRef="#ctx0" brushRef="#br0" timeOffset="15835.9249">28245 6447 337 0,'-51'116'520'16,"90"-139"-189"-16,25 25-201 16,18-8 206-16,13-8-324 15,-11-9-3-15,-7-2 0 16,-25-2-1-16,-13-1 1 15,-22 6-8-15,-16-2-7 16,-15 10-15-16,-19 5 4 16,-24 10 5-16,-25 12 22 15,1 13 21-15,-5 12 11 0,21 2-5 16,24 5-3-16,39-12-9 16,33 7-9-16,34-14 9 15,21-6-19-15,7-3-41 16,15-8-250-16,-22-9-94 15,0-21-97-15</inkml:trace>
  <inkml:trace contextRef="#ctx0" brushRef="#br0" timeOffset="16076.8012">29343 5975 1177 0,'-3'37'734'16,"-1"-26"-373"-16,-1 10-288 15,-4 5-340-15,3 5-340 16,0-8 206-16,-7 8 52 15</inkml:trace>
  <inkml:trace contextRef="#ctx0" brushRef="#br0" timeOffset="16191.3865">29319 6447 648 0,'0'12'513'16,"0"-8"-236"-16,-8-7-536 15,-6-3 259-15,-4-11-502 16</inkml:trace>
  <inkml:trace contextRef="#ctx0" brushRef="#br0" timeOffset="17054.2741">15877 9032 997 0,'37'6'246'0,"22"-12"94"0,28-5-265 16,20-12-25-1,22-13 20-15,-1-9-11 0,5-7-6 16,-24-2-9-16,-3-4-12 16,-27 9-12-16,-19-2-9 15,-31 5-14-15,-29 8-12 16,-29 13-35-16,-54 16-1 16,-16 16 12-16,-39 30 15 15,-11 20 11-15,-44 35 29 16,39 13-3-16,-15 19 26 15,37-6 4-15,29 10 4 16,64-38 7-16,35-2 27 16,47-21-12-16,72-21 9 15,43-23 6-15,76-18 7 16,18-16-46-16,35-10-39 16,-49-7-427-16,-24-19-78 15,-87-7-149-15</inkml:trace>
  <inkml:trace contextRef="#ctx0" brushRef="#br0" timeOffset="17524.9244">17687 8212 1364 0,'4'-3'248'0,"5"-3"141"0,8 11-391 16,17-4-30-16,1-5 22 16,13 1-9-16,3-7-30 15,4-7-134-15,-9 7-212 16,14 4-4-16</inkml:trace>
  <inkml:trace contextRef="#ctx0" brushRef="#br0" timeOffset="17823.2012">18261 7928 1023 0,'31'69'380'15,"-23"-89"-2"-15,9 20-196 16,13 0-204-16,15 7 4 15,4-4 33-15,-1-2-2 16,-10 4-10-16,-12 9-11 16,-24 1-16-16,-21 25 5 15,-22 12 8-15,-13 13 35 16,0-7 23-16,10 6 22 16,24-19-4-16,44-4 13 15,33-19-14-15,45-14-108 0,22-15-393 16,16-22 112-1</inkml:trace>
  <inkml:trace contextRef="#ctx0" brushRef="#br0" timeOffset="54898.8991">19604 8658 571 0,'-8'-7'224'0,"5"1"35"16,3 5-193-16,0 1-49 15,0 0-11-15,3 0-13 16,45 1-7-16,86 2 48 16,-33-9 4-16,24 2-41 15,-18 2-40-15,1 8-203 16,-39 5 19-16</inkml:trace>
  <inkml:trace contextRef="#ctx0" brushRef="#br0" timeOffset="55079.213">19435 9177 1260 0,'3'10'208'0,"31"-2"140"0,17 4-372 16,18 1-9-16,48-3 11 15,2-5-34-15,27-8-291 16,-14-6 72-16</inkml:trace>
  <inkml:trace contextRef="#ctx0" brushRef="#br0" timeOffset="55785.7234">21561 8472 1037 0,'-338'236'206'16,"200"-102"113"-16,1 30-306 16,47-26 20-16,34 7 8 15,66-53 2-15,45-29 30 0,39-39 31 16,73-34-36-16,22-26-4 16,60-34-5-16,-17-12-43 15,2-27-41-15,-59 3 7 16,-34-12-1-16,-73 14 3 15,-45-16 2-15,-42 28-4 16,-36 6 0-16,-22 27 2 16,-40 26-8-16,-12 36 3 0,-24 20-53 15,11 12-53-15,13 20-66 16,43-2-181-16,43 16-22 16</inkml:trace>
  <inkml:trace contextRef="#ctx0" brushRef="#br0" timeOffset="56335.5709">22609 9531 874 0,'-17'-4'238'16,"8"-1"32"-16,1 5-233 16,5 2-59-16,2-4 5 15,1 0 28-15,0 1 39 16,0-1-7-16,1 1-6 15,2-1-10-15,-3 2-24 16,5 0-23-16,0 0 9 0,-2 0 3 16,-3 0 5-16,0 2 17 15,-3-1 8-15,-28 12 8 16,-63 10 3-16,54-28 2 16,16-7-27-16,24-5-31 15,17-5-7-15,24 1 0 16,2 1 4-16,9 2 21 15,-13 7 24-15,-9 11-8 16,-16 4-2-16,-20 12 11 16,-18 1-3-16,-19 9 7 15,-10-8 10-15,3 1 1 16,11-7-12-16,16-7 3 16,20-7-44-16,15-7-4 15,5 1-9-15,5-1-21 16,-1 1-60-16,1 8-212 15,-13 14 57-15</inkml:trace>
  <inkml:trace contextRef="#ctx0" brushRef="#br0" timeOffset="56684.8872">23886 8565 741 0,'-5'16'388'16,"4"-16"-71"-16,-4 3-97 15,1 9-268-15,-4 5-9 16,-1 1 34-16,-7 18 20 15,0 4 13-15,-15 23 24 16,-3 13 14-16,-11 38 2 16,2 3 0-16,-7 19-2 15,-1-11-16-15,2-2-4 16,10-33-6-16,1-19-21 16,17-30-30-16,8-16-215 15,9-22-131-15,-1-17-56 16</inkml:trace>
  <inkml:trace contextRef="#ctx0" brushRef="#br0" timeOffset="57179.2228">24362 8676 723 0,'-78'61'349'16,"64"-68"-40"-16,-3 4-121 16,17-2-212-16,23 2 10 15,10-5 23-15,28-1 5 16,16-2 12-16,17 4 11 15,-8 2-6-15,0 8-21 16,-22 8-7-16,-25 10-7 16,-23 10 0-16,-31 20 6 15,-25 9 13-15,-37 12 16 16,-4-3 4-16,-2-3 0 16,11-22-14-16,24-13-6 15,33-14-7-15,22-5 7 16,20 2 2-16,32 9 10 15,9 5 3-15,6 19 1 16,-5 4-10-16,-21 12-5 0,-28-5-9 16,-50 18 6-16,-30-20 2 15,-30-2 5-15,-22-15 0 16,-39-13-34-16,20-23-49 16,5-19-289-16,27-5-63 15,26-11-116-15</inkml:trace>
  <inkml:trace contextRef="#ctx0" brushRef="#br0" timeOffset="57598.5396">25515 8902 443 0,'-16'-8'556'0,"7"-3"-206"16,4 10-270-16,13 10 260 15,18 3-369-15,34 14 9 0,9 0 24 16,22 8 16-16,0 6 11 15,-1 9 3-15,-22 0-3 16,-22 24-8-16,-25 0-6 16,-28 6 13-16,-29-3 14 15,-31-7 8-15,-18-24 2 16,-33-4 2-16,3-10-15 16,-14-22-15-16,10-6-17 15,6-6-48-15,36-15-34 16,9-22-74-16,28 0-52 0,8-9-165 15,23-6-29-15,17-16-56 16</inkml:trace>
  <inkml:trace contextRef="#ctx0" brushRef="#br0" timeOffset="57833.6973">25639 8662 1203 0,'45'-14'357'0,"13"4"44"16,-10 5-298-16,33 11-74 16,14 5-11-16,47 0 29 15,-6-2 18-15,24 0-9 16,-23-9-1-16,-8-5-2 16,-48 4-13-16,-16-5-1 15,-36 4-34-15,-18 1-80 16,-22 1-50-16,-27-3-375 0,-16-3 36 15</inkml:trace>
  <inkml:trace contextRef="#ctx0" brushRef="#br0" timeOffset="59500.8216">10240 12237 377 0,'-4'4'350'16,"8"-2"-100"-16,8 5-209 16,2-2 236-16,10-3-231 15,-2-1 16-15,1-1 14 16,-3-12 1-16,-3-8-18 15,1-9-21-15,-10-22-17 16,-8-15-21-16,-17-15-31 16,-5-1-5-16,-25-13 10 0,1 20 9 15,-11 7 15-15,6 22 12 16,-12 12 5-16,5 31-15 16,-10 29-5-16,1 19-9 15,-15 29 2-15,11 19 12 16,4 29 4-16,10-3 3 15,2 30 0-15,29-6 5 16,13 28 4-16,1-12 2 16,20 13-334-16,13-27 117 15</inkml:trace>
  <inkml:trace contextRef="#ctx0" brushRef="#br0" timeOffset="59695.5211">9312 12720 1463 0,'21'6'289'0,"14"-12"154"16,25 6-419-16,51 2-20 16,18 2 16-16,35 3-76 15,-5-7-76-15,20-3-320 16,-37-14 6-16</inkml:trace>
  <inkml:trace contextRef="#ctx0" brushRef="#br0" timeOffset="59920.9265">11496 12083 1258 0,'-50'14'382'16,"-35"12"36"-16,-22 26-347 15,-32 39-59-15,12 15-59 16,5 21 53-16,33-10 1 0,45 9-4 16,39-25 1-1,31-6-1-15,36-29-20 0,44-9-82 16,6-25-95-16,22-12-229 16,-19-21-38-16</inkml:trace>
  <inkml:trace contextRef="#ctx0" brushRef="#br0" timeOffset="60151.914">11745 12292 999 0,'-3'-3'388'0,"6"9"3"15,14 16-238-15,9 11-108 0,13 6-33 16,18 16 17-16,2-1 1 16,14 12 2-16,-3-6-33 15,12 10-139-15,-10-8-278 16,6-9 21-16</inkml:trace>
  <inkml:trace contextRef="#ctx0" brushRef="#br0" timeOffset="60354.4735">12355 12389 1360 0,'-81'6'451'0,"-22"14"34"16,9 21-369-16,-27 28-74 16,1 14-34-16,-17 12-34 15,20 4 28-15,4 4-36 16,47-24-34-16,18-6-107 15,36-23-103-15,24-30-209 16,28-26-36-16</inkml:trace>
  <inkml:trace contextRef="#ctx0" brushRef="#br0" timeOffset="60594.6639">12567 11965 1325 0,'54'37'306'16,"17"20"129"-16,4 18-385 15,3 32 8-15,-30 2 20 16,-36 40 23-16,-30-23-29 16,-54 29-13-16,-30-23-25 0,-33 2-74 15,11-50-65 1,-9 2-79-16,44-43-78 15,-1-18-230-15,37-30-1 16</inkml:trace>
  <inkml:trace contextRef="#ctx0" brushRef="#br0" timeOffset="61015.4269">13729 12143 1114 0,'-22'101'291'0,"31"-102"75"0,21-1-293 15,17 5-77-15,26-6-21 16,8-1-7-16,23-9-90 16,-13 6-178-16,-2 1-69 15,-24 9-103-15</inkml:trace>
  <inkml:trace contextRef="#ctx0" brushRef="#br0" timeOffset="61256.1817">13681 12677 1575 0,'0'5'317'0,"14"-8"156"15,24 0-472-15,13 3-44 16,23-6-62-16,7-2-77 16,13 0-290-16,-13-6 9 15</inkml:trace>
  <inkml:trace contextRef="#ctx0" brushRef="#br0" timeOffset="61976.5527">15769 11785 1073 0,'86'9'246'0,"-83"-18"83"15,-7 14-320-15,1 12-15 16,-11 10 1-16,-29 24 10 16,-17 10 10-16,-29 24 14 15,-23-5-6-15,-5 7-4 0,26-19-5 16,31-8 3-16,48-23 5 16,43-4 9-16,41-14 1 15,35-2 2-15,4-5-4 16,6-7-18-16,-14-4-39 15,0-4-113-15,-31-3-250 16,-3-8 17-16</inkml:trace>
  <inkml:trace contextRef="#ctx0" brushRef="#br0" timeOffset="62216.5278">16421 11764 1100 0,'12'-8'405'15,"-37"0"11"-15,21 21-247 16,-4 14-161-16,-7 22-12 16,-10 14 35-16,-13 23 30 15,-10 7-8-15,-21 23 5 16,-8-2 0-16,-9 26-23 16,6-18-27-16,6 18 7 15,13-17-15-15,1 3-60 16,12-34-62-16,-1-3-146 15,11-32-217-15,10-26-28 16</inkml:trace>
  <inkml:trace contextRef="#ctx0" brushRef="#br0" timeOffset="63010.3825">17023 12515 677 0,'0'1'215'0,"0"1"27"16,0-2-185-16,-2 1-39 15,2 1-16-15,-9 1 6 16,-29 15 6-16,-61 22 13 16,47-28 7-16,-8-1 21 0,14-3 7 15,11-4 12-15,15-7-11 16,20-9-7-16,20 0-23 16,11-8-9-16,7 0-9 15,2 0 7-15,-2 8 3 16,-1 6 2-16,-15 7-5 15,-9 10-2-15,-9 9-7 16,-9 4-2-16,-12 4-3 0,-8 3 3 16,-5-8 0-1,-9-2 1-15,6-7-1 16,-7-5 4-16,12-7 2 0,2-7 1 16,15-7-6-16,3-5-6 15,13-3-1-15,13-3-5 16,15 5-4-16,10-4 4 15,1 7 5-15,2 4-3 16,-12 5 1-16,-8 4 5 16,-17 8 6-16,-13 2 8 15,-13 3 4-15,-18 6 3 16,-8-3-4-16,-8-4-2 16,8-4-6-16,1-7 0 15,21-7-6-15,21-10-4 16,20-1-3-16,9 1-4 15,11 6-4-15,3 4-1 16,-9 13 1-16,-8 5-4 16,-12 6-4-16,-11 7-4 15,-12 0-411-15,-8-6 133 0</inkml:trace>
  <inkml:trace contextRef="#ctx0" brushRef="#br0" timeOffset="63758.2296">18890 11612 1161 0,'-17'-25'260'16,"-6"19"107"-16,-23 14-325 15,-10 9-10-15,-48 29 15 16,-13 9 1-16,-46 36 1 16,5 11-1-16,-19 40 12 15,27-4 0-15,13 41 13 16,48-16 1-16,20 3-1 15,43-26-25-15,42 6-14 0,27-50-15 16,34-7-45-16,5-26-43 16,8-18-102-16,-21-28-330 15,4-22 38-15</inkml:trace>
  <inkml:trace contextRef="#ctx0" brushRef="#br0" timeOffset="64204.5585">19134 12135 531 0,'-52'25'357'15,"-11"-21"-68"-15,-25 26-33 16,4 11-202-16,-19 17 42 16,20-2 50-16,-2 22-4 15,31-6-6-15,18 10-6 16,36-19-45-16,33-4-45 0,27-26 18 15,40-7-5-15,15-26-8 16,31-11-7-16,-9-18-10 16,1-16-15-16,-30-11-4 15,-17-12 0-15,-42 3-5 16,-45-4-5-16,-21 9-2 16,-47 5-10-16,-27 12-18 15,-33 9-59-15,18 21-41 0,-9 3-368 16,36 17 53-1</inkml:trace>
  <inkml:trace contextRef="#ctx0" brushRef="#br0" timeOffset="64727.9048">19897 12812 1067 0,'-4'-3'222'0,"-1"-1"81"0,5 2-314 15,0 1-10-15,0-1-12 16,2 1 35-16,1-2 17 16,9-7 12-16,-6 4-2 15,-3 3 0-15,-3 2-6 16,0-2-7-16,0 3-11 0,-13 3 7 16,-17 3 8-16,-34 8 11 15,61-24 0-15,20-3 7 16,16-3 3-16,18-1-1 15,1 5-9-15,1 6-1 16,-16 9-9-16,-16 11 2 16,-21 6-5-16,-34 9 3 15,-9-1 1-15,-12-4 2 16,3-7-2-16,9-12-1 16,27-13-11-16,32-11-14 15,19-5-12-15,20-5-24 16,2 7-25-16,-3 1-17 15,-23 4-9-15,-14 8-317 16,-22-1 97-16</inkml:trace>
  <inkml:trace contextRef="#ctx0" brushRef="#br0" timeOffset="65047.0968">21104 11919 526 0,'-10'17'549'0,"-7"13"-169"15,-4 16-315-15,-10 10 318 16,-3 2-379-16,-12 10 19 15,2-8 16-15,-4 4 27 16,4 2 4-16,-9 23 2 16,6-3-21-16,-1 8-51 15,0-17-47-15,10-7-54 16,12-35-30-16,11-16-27 16,10-27-261-16,8-22 81 15</inkml:trace>
  <inkml:trace contextRef="#ctx0" brushRef="#br0" timeOffset="65536.7846">21171 12141 910 0,'52'56'486'0,"-42"-56"-103"15,7 0-207-15,16 0-125 16,6 1-127-16,21 1 81 16,-8-2 4-16,-4-6 20 15,-12 7 0-15,-9-2-1 16,-18 5-1-16,-14 13-2 15,-7 11 1-15,-40 4 10 16,-18 10 8-16,-28 2 9 16,4-9 2-16,4-1-19 15,31-14-18-15,38-5 2 16,41-8-6-16,35 5 2 16,24 0-1-16,16 10 3 15,-6 1-7-15,-17 14 1 16,-33-1-2-16,-26 12 3 15,-39-3 2-15,-43 11 1 16,-23-10-2-16,-26-6-5 16,-2-20-10-16,9-15-52 15,42-14-48-15,21-13-155 16,33-5-175-16,35-7-70 0,25 3-138 16</inkml:trace>
  <inkml:trace contextRef="#ctx0" brushRef="#br0" timeOffset="65841.0035">22004 12350 800 0,'-26'-4'512'0,"-20"5"-91"16,-11 11-139-16,-3 7-198 15,14 2-73-15,15-4 0 16,28-6 10-16,35-3 14 15,22-1 5-15,32 9 8 16,6 2-4-16,4 11-3 16,-27 5-12-16,-23 14-4 15,-32-1-4-15,-39 13 8 16,-29-9-5-16,-39-2 2 16,-10-12 2-16,-22-14 1 15,18-20-56-15,13-14-48 16,42-12-133-16,13-14-306 15,30-1-8-15,20-13-182 16</inkml:trace>
  <inkml:trace contextRef="#ctx0" brushRef="#br0" timeOffset="66032.9716">21853 12217 318 0,'19'-10'0'15,"16"1"705"-15,7 12-476 16,18 5 192-16,4 6-414 0,13-6 406 16,0-8-429-16,13-7-39 15,-13-8-34-15,-3-10-332 16,-17-5 69-16</inkml:trace>
  <inkml:trace contextRef="#ctx0" brushRef="#br0" timeOffset="66259.9466">22803 11825 1218 0,'55'35'580'0,"10"33"-30"16,-35 3-261-16,30 38-195 16,0 12-53-16,-17 23 12 15,-26-18-4-15,-43 11 3 16,-29-13-5-16,-57 8-5 15,-24-26-23-15,-33-6-30 16,11-28-31-16,-14-24-97 16,48-25-75-16,13-20-203 0,45-15-171 15,12-7-50-15</inkml:trace>
  <inkml:trace contextRef="#ctx0" brushRef="#br0" timeOffset="66735.5484">23966 11257 438 0,'0'-60'269'0,"0"51"-15"0,5 1-68 16,-2 2-37-16,-3 8-11 16,0-2-24-16,0 0-39 15,-3 1-39-15,-11 39-49 16,-97 66 28-16,42-38 23 16,-11 27 24-16,9-3 15 15,16 6 13-15,30-18-67 16,21-5-19-16,19-30-30 15,28-16-78-15,10-15-83 0,8-11-207 16,-3-17-24-16</inkml:trace>
  <inkml:trace contextRef="#ctx0" brushRef="#br0" timeOffset="66899.958">23545 11381 1850 0,'38'22'366'16,"27"13"191"-16,39 4-590 15,24-9-37-15,44-7-481 16,-8-38 110-16</inkml:trace>
  <inkml:trace contextRef="#ctx0" brushRef="#br0" timeOffset="91342.9328">22880 9986 511 0,'-22'-22'152'0,"1"4"29"15,-4 4-181-15,7-3-106 0,10 5-8 16,-1-7 78-16,4-5 76 15,2-2 40-15,6 4 108 16,-3 2 17-16,2 10-53 16,1 3-55-16,-2 6-70 15,-2 1-25-15,1 0-27 16,-3 1-17-16,1 1-17 16,-22 6 82-16,-66 55 14 15,26-40 14-15,-11 0-5 16,-22 4-4-16,-3 4-10 0,-34 0-6 15,5-10-15-15,-23-4 0 16,22-17-1-16,-3-8 2 16,29-4 1-16,10-2 9 15,30-3-2-15,1 5-2 16,14-2-5-16,7 4-4 16,8 2-4-16,-1 5-5 15,4 7-2-15,-7 19-5 16,-4 0-3-16,-13 30-3 15,3 0 1-15,-1 30 2 16,6 5 5-16,-1 22 1 16,24-16 4-16,-2 6 6 15,4-23 4-15,5-18 3 16,13-29-1-16,-6-12 8 16,10-10-2-16,-10-16-2 15,-1-13-15-15,-9-15-18 16,1-10-9-16,-2-21-8 0,10-1 2 15,2 4 17-15,7 14 19 16,2 15 6-16,0 23-18 16,5 15-1-16,0 17 4 15,2 18 11-15,-1 11 3 16,4 11 34-16,0-6 11 16,4-5 11-16,3-10-9 0,12-6 4 15,-1-17-5-15,23-4-74 16,5-4-16-16,26-36-346 15,-10-20 38-15</inkml:trace>
</inkml:ink>
</file>

<file path=ppt/ink/ink23.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39:51.761"/>
    </inkml:context>
    <inkml:brush xml:id="br0">
      <inkml:brushProperty name="width" value="0.05292" units="cm"/>
      <inkml:brushProperty name="height" value="0.05292" units="cm"/>
      <inkml:brushProperty name="color" value="#FF0000"/>
    </inkml:brush>
  </inkml:definitions>
  <inkml:trace contextRef="#ctx0" brushRef="#br0">15093 8126 428 0,'40'6'0'0,"-40"-6"356"16,-8 7-367-16,2 17 252 15,2 7-283-15,1 26 271 16,-7 12-250-16,6 31 12 16,1 10 7-16,-7 45 16 15,-3 0 8-15,-9 36 4 16,-2-15-7-16,-3 15-251 16,1-47-16-16,-3-24-85 15</inkml:trace>
  <inkml:trace contextRef="#ctx0" brushRef="#br0" timeOffset="434.1345">14803 8306 725 0,'0'-20'423'0,"0"2"-82"16,12-4-103-16,17 8-255 16,23-6-3-16,8-6 12 15,40-1 20-15,-1 7 23 16,13 6-9-16,-14 14-18 0,3 20-14 16,-39 12-11-16,-11 22-15 15,-33 6 10-15,-30 19 11 16,-28 7 11-16,-60 19 7 15,-15-2 9-15,-48 23-8 16,-8-10-11-16,-15 4-10 16,53-28-3-16,8-15 13 15,53-42 23-15,29-18 10 16,38-18 5-16,29-5 15 16,22-1-4-16,37 4 1 15,18 8 1-15,28 13 6 16,-14 12-15-16,10 19-24 15,-22 11-57-15,-8 16-172 16,-21-10-202-16,-7 10-32 16</inkml:trace>
  <inkml:trace contextRef="#ctx0" brushRef="#br0" timeOffset="849.0805">15997 9447 369 0,'3'4'222'15,"4"1"9"-15,24-3-37 16,20-4-40-16,27-10-14 15,17-13-37-15,33-16 0 16,2-12-32-16,19-11-33 16,-27 7-2-16,-8 0-4 15,-41 17-36-15,-44 4-34 16,-44 19-9-16,-46 15-2 16,-38 21 2-16,-25 34 14 15,-8 26 33-15,-7 24 18 16,23-2 10-16,22 5 8 15,29-25 3-15,36-12 4 16,32-23-8-16,50-7-1 16,20-24-9-16,33-13-47 0,11-12-49 15,28-19-276-15,-19-11 29 16</inkml:trace>
  <inkml:trace contextRef="#ctx0" brushRef="#br0" timeOffset="1092.9746">17829 8309 1065 0,'30'-15'416'16,"-27"5"-67"-16,1 17-278 16,1 16-123-16,-5 18-75 15,0 13 134-15,0 33 16 16,-5 10 22-16,1 44 21 15,1 13-31-15,-11 35-5 16,-3-13-2-16,-5 9-41 16,1-41-43-16,-1-20-155 15,18-45-184-15,4-32-30 16</inkml:trace>
  <inkml:trace contextRef="#ctx0" brushRef="#br0" timeOffset="1777.0285">19056 8596 1163 0,'1'8'219'0,"-2"9"96"16,-3 15-345-16,-9 25-2 15,-1 9-3-15,-11 31 56 16,-1 2 8-16,-5 35 7 15,4-13-5-15,-1 1-5 16,8-38-12-16,3-12-5 16,8-50-14-16,12-25-12 15,9-28-117-15,7-31-78 16,5-19-5-16,12-34 31 16,-6-13 36-16,7-10 175 15,-4 29 101-15,-1 17 34 16,-9 31 5-16,-3 27-26 15,-3 25-62-15,-2 13 0 16,0 9-6-16,-1 28-17 16,6 10 10-16,2 16 8 0,4-4-15 15,8-3-9-15,6-25-6 16,27-33-1-16,16-34-8 16,28-30-20-16,4-19-19 15,14-17-4-15,-31 7-5 16,-15-6 4-16,-32 19 14 15,-17 15 10-15,-20 22-1 0,-10 13-17 16,-1 28-8-16,-3 23 1 16,-3 14 1-16,-6 26 6 15,-3 18 22-15,-2 44 5 16,-3 4 0-16,-9 33 4 16,1-5-14-16,4 4-13 15,2-36-183-15,7-10-246 16,3-49 9-16</inkml:trace>
  <inkml:trace contextRef="#ctx0" brushRef="#br0" timeOffset="2094.7676">20455 9075 1395 0,'3'11'261'15,"-6"10"150"-15,0 15-411 16,-6 24-12-16,3 6 17 0,-7 4 1 15,1-7-20-15,-5 3-69 16,5-21-71-16,6-14-76 16,-2-15-76-16,8-20-92 15,5-27 6-15</inkml:trace>
  <inkml:trace contextRef="#ctx0" brushRef="#br0" timeOffset="2272.3625">20377 8668 544 0,'-8'-9'684'0,"4"0"-317"16,4-8-346-16,0 20 284 16,1 2-469-16,2 1-16 15,-3-6 27-15,0 0-194 16,0 1 68-16</inkml:trace>
  <inkml:trace contextRef="#ctx0" brushRef="#br0" timeOffset="2586.0655">20692 9293 835 0,'-2'42'434'0,"2"-7"-91"15,-7-18-188-15,2-2-118 16,7-7-113-16,19-25 84 16,7-11-4-16,30-28-2 15,19-6 0-15,29-5 4 16,1 13 12-16,23 8 11 16,-23 26 1-16,-16 14 0 15,-27 16-9-15,-13 21-11 16,-31 11-6-16,-15 19 5 15,-5 2-6-15,-17 20-26 16,-9-12-26-16,-21 4-77 16,0-18-64-16,-4-14-192 15,11-22 2-15</inkml:trace>
  <inkml:trace contextRef="#ctx0" brushRef="#br0" timeOffset="2848.0218">22151 8509 985 0,'8'29'874'16,"0"-17"-473"-16,-16-6-184 16,13 8-540-16,2 3-387 15,-2-5 262-15,0-10-35 16</inkml:trace>
  <inkml:trace contextRef="#ctx0" brushRef="#br0" timeOffset="3005.9574">22188 8992 1832 0,'2'11'208'16,"-11"-8"119"-16,9 5-597 0,-5 1-298 16,-4-12 24-16,-8-15-6 15</inkml:trace>
  <inkml:trace contextRef="#ctx0" brushRef="#br0" timeOffset="3683.0914">23949 8043 980 0,'-57'76'166'0,"-24"-30"132"16,-1 12-276-16,-31 36 24 15,13 12 23-15,-15 35 42 16,12 2-10-16,3 23-5 16,40-19-12-16,24 2-15 15,41-39-29-15,40-8-3 16,27-36-19-16,26-8-49 15,1-24-43-15,-4-6-244 16,-32-15-117-16,-16-13-84 16</inkml:trace>
  <inkml:trace contextRef="#ctx0" brushRef="#br0" timeOffset="4253.1995">23966 8526 812 0,'0'1'306'15,"0"1"7"-15,0-2-181 16,0 0-122-16,0 0-3 15,1 0 27-15,3 0 15 16,22 6 7-16,77 6 0 16,-39-10 2-16,16-2-27 0,0 3-13 15,17-3-4-15,-19-3-5 16,-4-2-5-16,-11 2 2 16,-8 0-4-16,-24 4-6 15,-13 5-4-15,-7 10-3 16,-19 18 1-16,-13-1 17 15,-18 27 16-15,-11 14 4 16,-21 21 16-16,7-1 7 16,-21 30-2-16,11-10-10 15,5-4 1-15,22-21-23 16,5-6-59-16,21-30-53 0,16-20-45 16,10-17-300-16,16-15 50 15</inkml:trace>
  <inkml:trace contextRef="#ctx0" brushRef="#br0" timeOffset="4534.2781">24725 9424 865 0,'-8'26'286'0,"-4"-14"31"15,-6 16-198-15,-9 1-102 16,-9 9 9-16,-9-1 1 16,-10 6 1-16,7-6-6 15,-3-3-45-15,21-13-50 16,5-7-270-16,16-15 35 15</inkml:trace>
  <inkml:trace contextRef="#ctx0" brushRef="#br0" timeOffset="4892.987">25748 8433 970 0,'25'2'335'0,"-11"1"5"15,6 3-238-15,-20 13-101 16,-4 8-21-16,-9 13 28 15,-13 5 22-15,-21 13 12 0,-12 11 4 16,-20 26 5-16,-1-1-9 16,-10 23-4-16,16-2-10 15,5-6-5-15,18-32-11 16,13-14-18-16,21-28-26 16,17-21-21-16,12-11-137 15,19-14-222-15,15-15 22 16</inkml:trace>
  <inkml:trace contextRef="#ctx0" brushRef="#br0" timeOffset="5312.1934">26460 8490 1097 0,'35'51'198'0,"-58"-45"120"16,-6 9-329-16,-36 11 15 16,-9 5 13-16,-35 8 13 15,-3 7 4-15,-2 27 17 16,21 6 1-16,-6 17 12 15,39 4-10-15,25 6-2 16,24-29-10-16,39-3-1 0,29-25-14 16,37-17 0-16,5-21-1 15,17-14-4-15,-18-16-12 16,-3-15 3-16,-35 1-3 16,-21-10-9-16,-44 6-5 15,-41 0-2-15,-26 14-10 16,-37 6-14-16,6 16-6 15,-3 8-13-15,40 12-162 16,12 5-211-16,35-5 15 0</inkml:trace>
  <inkml:trace contextRef="#ctx0" brushRef="#br0" timeOffset="5641.9818">26897 8298 1365 0,'40'19'248'0,"23"19"155"0,2 19-403 15,4 27 18-15,-12 4 22 16,-19 35 24-16,-27-4 3 16,-23 38 2-16,-30-6-3 15,-48 27 1-15,-18-28-28 16,-30 8-50-16,1-39-40 16,-1-10-68-16,29-39-66 15,9-19-314-15,18-34 73 16</inkml:trace>
</inkml:ink>
</file>

<file path=ppt/ink/ink24.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0:30.468"/>
    </inkml:context>
    <inkml:brush xml:id="br0">
      <inkml:brushProperty name="width" value="0.05292" units="cm"/>
      <inkml:brushProperty name="height" value="0.05292" units="cm"/>
      <inkml:brushProperty name="color" value="#FF0000"/>
    </inkml:brush>
  </inkml:definitions>
  <inkml:trace contextRef="#ctx0" brushRef="#br0">13398 5240 460 0,'-50'-51'202'16,"48"42"-18"-16,2 9-120 16,5-2-59-16,-5 2-32 15,1 0-4-15,9 2 10 16,26 10 8-16,46 23 8 15,-39 8 1-15,0 2 3 0,0 23-1 16,-8-1-7-16,7 18-94 16,-8-19-59-16,10 3-16 15</inkml:trace>
  <inkml:trace contextRef="#ctx0" brushRef="#br0" timeOffset="254.4342">14357 5151 421 0,'11'-2'339'0,"-14"1"-116"16,1 14-272-16,-10 14 254 15,-9 6-264-15,-26 24 25 16,-8 14 22-16,-28 13 25 15,-11 7 2-15,-10 13 4 16,7-9-3-16,10 5-1 0,24-26-4 16,12-7-1-16,29-20-234 15,12-14 77-15</inkml:trace>
  <inkml:trace contextRef="#ctx0" brushRef="#br0" timeOffset="644.2926">14051 5792 810 0,'43'54'244'0,"-44"-55"20"16,2 4-225-16,4-3-32 15,-5-2-4-15,3 1 3 16,9-2 31-16,36-7 9 16,47-16-6-16,-39 8-5 15,-6-7 10 1,-14 7-21-16,-19-2-6 16,-8-3 12-16,-14 12-20 15,-12 8-25-15,-30 8 17 0,-16 10 8 16,-28 19-15-1,-7 4 18-15,-16 16 21 0,26-10-25 16,15 3-19-16,33-9-37 16,37-1-26-16,39-16-24 15,57-10-23-15,30-16-207 16,49-22 80-16</inkml:trace>
  <inkml:trace contextRef="#ctx0" brushRef="#br0" timeOffset="879.0925">15056 5602 169 0,'-43'8'646'0,"-31"15"-281"16,-12 3-102-16,-3 12 104 15,16 5-352-15,10-4-18 16,35-13-8-16,16-2-4 16,16-7 4-16,13 3 10 15,5 0 8-15,2 8 7 16,-5-4 1-16,-7 12 2 15,-24-4-3-15,-34 12-2 16,-8-5-16-16,-28-1-51 16,6-15-52-16,2-6-271 15,23-18 21-15</inkml:trace>
  <inkml:trace contextRef="#ctx0" brushRef="#br0" timeOffset="1614.5748">15012 6219 918 0,'9'-3'337'0,"-21"9"9"16,-13 13-216-16,-27 15-114 15,-8 6-98-15,-28 13-110 16,7-10-120-16,-8-1-36 16,20-13-148-16</inkml:trace>
  <inkml:trace contextRef="#ctx0" brushRef="#br0" timeOffset="1928.5034">15947 5427 502 0,'-4'-5'425'0,"-2"13"-137"16,4 15-296-16,2 14 294 16,2 8-323-16,-4 19 19 15,-3-3 19-15,-2 24-1 16,-2-8 12-16,-7-1-144 16,7-16-149-16,14-6-8 15,2-39-199-15</inkml:trace>
  <inkml:trace contextRef="#ctx0" brushRef="#br0" timeOffset="2246.9414">15785 5438 972 0,'9'-22'346'0,"-2"4"5"15,12 3-217-15,2 13-151 16,32 0-2-16,10-4 21 15,23 11 11-15,0 3 3 16,12 13-2-16,-21 2-7 0,-3 12-6 16,-24-1-7-16,-10 14-11 15,-20-10-11-15,-20 16-11 16,-15-3 26-16,-40 8 26 16,-24-8 0-16,-31 8 10 15,0-20 8-15,-5-9-35 16,37-24-36-16,15-5-15 15,32-11-10-15,17-3-43 16,14 1-32-16,11 7-107 16,26-1-58-16,24-3-48 15</inkml:trace>
  <inkml:trace contextRef="#ctx0" brushRef="#br0" timeOffset="2636.4457">16656 5728 840 0,'-56'91'362'0,"61"-82"-24"16,21-6-143-16,16 1-210 15,28-4 9-15,19-6 18 16,27-14 6-16,-17-9-3 0,0-12-7 16,-27 2-8-1,-23 3-3-15,-33 3-8 0,0 7-30 16,-23 14-1-16,-27 9 0 16,-17 12 0-16,-35 16 26 15,-21 11 40-15,-30 15 19 16,16 1 10-16,5 2 5 15,38-2-18-15,15-6-22 16,45-6-17-16,18-4-30 16,33-10-18-16,53-19-99 15,30-4-209-15,43-15 30 16</inkml:trace>
  <inkml:trace contextRef="#ctx0" brushRef="#br0" timeOffset="3025.2744">17897 5685 892 0,'-21'-6'226'15,"-22"4"65"-15,-8 15-245 16,-26 10-24-16,-6 7 19 16,-8 9 25-16,24-5 4 15,2 5 1-15,30-14-20 16,18-5-29-16,19-6-15 15,24-13 4-15,17-13 1 0,24 1 2 16,1-10 5-16,6-1-9 16,-22 8-6-16,-11 5-9 15,-27 3-7-15,-5 23 5 16,-5 6 7-16,-9 20 16 16,0 14 19-16,-2 41 16 15,-10-1 15-15,-12 23 4 16,-11-5-7-16,-20-3-9 15,-17-34-7-15,-18-21-15 16,-8-36-17-16,-25-25-22 16,14-22-20-16,-13-25-48 15,21-3-58-15,14-4-307 16,36-5-8-16,32-6-135 16</inkml:trace>
  <inkml:trace contextRef="#ctx0" brushRef="#br0" timeOffset="3685.0314">18579 5241 590 0,'-55'46'164'0,"46"-47"47"16,1 2-129-16,7-1 3 15,1 0 1-15,0-1 2 0,0-1-1 16,49-13-26-16,61-16-18 16,-27 14-9-16,-3 3-9 15,-1 22-11-15,-21 8-15 16,-23 11 2-16,-30 15 12 16,-36 17 28-16,-33 4 12 15,-30 7 13-15,-18-6-7 16,-8-6-8-16,29-18-25 0,14-14-5 15,39-9-22-15,29-4 3 16,30-6 0-16,8 10 0 16,4 2-2-16,-4 10 15 15,-21 9-3-15,-35 7 9 16,-36-7 4-16,-47 0 0 16,-4-13-24-16,-1-16-160 15,29-13-246-15,21-27-3 16</inkml:trace>
  <inkml:trace contextRef="#ctx0" brushRef="#br0" timeOffset="8883.4172">9467 6566 619 0,'-65'77'44'0,"70"-65"97"15,-5 7-177-15,9 12-11 16,3 2 43-16,-4 10 14 15,-2 0 1-15,11 13 1 16,-2-6-3-16,4 7 1 16,2-6-10-16,1-2-149 15,-4-15-5-15,15-27-57 0</inkml:trace>
  <inkml:trace contextRef="#ctx0" brushRef="#br0" timeOffset="9101.7434">10204 6675 615 0,'-3'3'235'0,"-9"10"-12"15,-2-1-152-15,-7 22-81 16,-16 9-19-16,-17 20 26 16,-18 1 16-16,-28 19 22 15,-9-2 0-15,-10 9-1 16,21-12-9-16,12 0-55 15,31-12-84-15,13-7-137 16,25-15-29-16</inkml:trace>
  <inkml:trace contextRef="#ctx0" brushRef="#br0" timeOffset="9566.5371">9849 7311 569 0,'-3'11'186'0,"3"-16"8"16,3 10-140-16,-3-5-29 16,0 0 32-16,0 0 21 0,30 0 22 15,60-8 12-15,-39-7-45 16,-4-2-32-16,1-9-9 16,-5 9-14-16,-17-5-3 15,-12 9-12-15,-6-4-30 16,-17 9-9-16,-22 3-6 15,-15 10 10-15,-31 10 9 16,-11 13 29-16,-22 7 7 16,2 4 7-16,7 10-11 15,30-6 0-15,20 4-15 16,30-4-12-16,38-1 22 16,26-7 6-16,46-9-26 15,23-13-46-15,57-12-178 16,-8-10-7-16</inkml:trace>
  <inkml:trace contextRef="#ctx0" brushRef="#br0" timeOffset="9850.4474">10771 7174 794 0,'-29'14'452'0,"3"-14"-70"16,-3 0-104-16,-1 8-278 0,9 4-16 15,6 0-1-15,7 4 2 16,9-2 2-16,16-1 4 16,3-3 9-16,6 8 1 15,-1 0 1-15,-7 7-9 16,-10-2-4-16,-16 12-5 16,-18 4 12-16,-41 5 12 15,-16-5 10-15,-29 2-47 16,9-13-46-16,4-13-134 15,39-13-163-15,17-1-4 16,23-4-125-16</inkml:trace>
  <inkml:trace contextRef="#ctx0" brushRef="#br0" timeOffset="10137.4324">11486 6958 993 0,'-7'64'467'0,"0"-61"-49"15,-18-7-219-15,19 10-198 16,3 5-79-16,6-2-70 16,-3 2-54-16,9 2-210 15,8-9 4-15</inkml:trace>
  <inkml:trace contextRef="#ctx0" brushRef="#br0" timeOffset="10283.7798">11475 7144 783 0,'14'158'647'0,"-10"-137"-216"16,-22-28-114-16,12 4-299 15,9 4-106-15,-3 4-172 16,0-7-23-16,0 1-140 16,0-1-40-16</inkml:trace>
  <inkml:trace contextRef="#ctx0" brushRef="#br0" timeOffset="10577.5251">12248 6748 1110 0,'0'64'178'0,"-8"-35"132"15,0 10-331-15,-1 17-4 16,-5 10 25-16,7 14 4 16,-3-1-2-16,1 16-68 15,1-11-69-15,-1-4-69 16,-3-28-111-16,-13-32-50 15</inkml:trace>
  <inkml:trace contextRef="#ctx0" brushRef="#br0" timeOffset="10867.9262">12183 6817 1226 0,'31'-34'252'0,"21"0"120"0,11 16-355 15,29-1-20-15,10 7 8 16,19 12 11-16,-27 6-2 16,-5 12-2-16,-25 6-3 15,-10 15-7-15,-26 0-16 16,-14 11-14-16,-17-2 6 16,-37 12 12-16,-25-8 7 15,-50 10 16-15,-19-6 12 16,-15 6-38-16,19-15-54 0,7-1-78 15,52-15-47-15,16-6-41 16,16-11-11-16,22-7-64 16,22-4 55-16</inkml:trace>
  <inkml:trace contextRef="#ctx0" brushRef="#br0" timeOffset="11258.6818">12902 7171 1119 0,'46'115'246'0,"-20"-130"67"0,16 7-304 15,27-12-14-15,14 0-13 16,18-9 20-16,-13 2 20 16,-7-7-20-16,-27 6 1 15,-23 1 2-15,-22 7-12 16,-18 0-8-16,-20 7-17 16,-28 10 14-16,-15 13 12 0,-28 16 27 15,3 7 15-15,5 10 13 16,20 2-17-16,16 4-23 15,30-14-24-15,12 4-34 16,25-8-10-16,32-8-67 16,28-13-60-16,42-2-152 15,3-11-5-15</inkml:trace>
  <inkml:trace contextRef="#ctx0" brushRef="#br0" timeOffset="11723.0653">14059 7055 384 0,'-29'3'372'16,"-6"-2"-109"-16,-24 13-210 16,2 9 242-16,-15 3-244 15,12 3 19-15,0 2 9 0,25-5-12 16,9-7-3-16,17-7-36 15,2-3-38-15,14-7 12 16,-1-2-3-16,11-2-7 16,7-1 21-16,7-5 19 15,3 4-20-15,0-2-4 16,-4-2-1-16,-11 9-3 0,-2-1-2 16,-5 0-3-16,2 5-4 15,-3 3 0-15,4 6 0 16,0 7 3-16,-2 14 1 15,0 1 4-15,-3 22 1 16,-7 5 1-16,-8 11-3 16,-10-4 5-16,-30 13 12 15,-10-17 6-15,-34 0 6 16,-16-17 5-16,-35-10-1 16,14-25-14-16,-20-11-31 15,31-20-26-15,5-5-21 16,34-7-21-16,12 0-57 15,19 0-13-15,13-3-206 16,27 1 22-16</inkml:trace>
  <inkml:trace contextRef="#ctx0" brushRef="#br0" timeOffset="12146.6432">14979 6741 1320 0,'8'5'273'0,"-5"15"122"16,-6 28-377-16,-2 19-3 16,-4 18-11-16,-8 24 45 15,-7-11-12-15,5 25-85 16,10-10-89-16,-6-27-287 16,10-35-12-16</inkml:trace>
  <inkml:trace contextRef="#ctx0" brushRef="#br0" timeOffset="29386.4421">7751 8114 549 0,'0'3'144'0,"0"-3"20"16,0 2-180-16,0-1-28 15,0 1-9-15,0-1 8 16,-2 8 22-16,-1 18 26 16,-14 52 20-16,-6-23 6 15,-6 5-5-15,-14 19 19 16,-3-3 4-16,-5-4 4 16,8-17 12-16,3-10 12 15,15-25-24-15,7-5 2 16,10-13-18-16,11-14-43 15,10-14-24-15,5-15 8 16,11-12-8-16,7-8 17 16,2-3 31-16,5-4 14 15,-4 12-5-15,-1 2-2 16,-4 10-8-16,-4 8-6 0,-8 15-8 16,-1 3-4-16,-8 8-5 15,-4 7-11-15,-1 7-7 16,-4 9 0-16,2 7 2 15,-3 19 2-15,2 11 11 16,-5 21 9-16,0-3 1 16,3 8 6-16,2-11 6 0,2-11 11 15,7-18 3-15,8-12 13 16,-1-16 9-16,13-18 23 16,9-17-4-16,31-27 5 15,7-13-13-15,15-21-6 16,-7-1-20-16,-16-5 12 15,-34 14 8-15,-15 9 9 16,-19 21-5-16,-5 9-21 16,-5 15-49-16,1 13-180 15,1 4-173-15,-2 5-32 16</inkml:trace>
  <inkml:trace contextRef="#ctx0" brushRef="#br0" timeOffset="29787.3962">8665 8642 795 0,'0'5'188'0,"-9"-8"61"15,4 6-233-15,2-3-28 16,1 1-3-16,2 1-4 16,-3 16 1-16,6-1 14 15,2-6 14-15,43 35 8 16,-18-55 29-16,16-5 10 15,2 2-4-15,-5-8 3 16,-3 0 3-16,-15 1-18 16,-21 1-15-16,-22-2 7 15,-11 8-15-15,-18 7-45 16,3 4-71-16,-2 14-217 16,12-13 10-16</inkml:trace>
  <inkml:trace contextRef="#ctx0" brushRef="#br0" timeOffset="34263.4531">9866 9583 393 0,'5'-10'372'0,"-5"8"-299"15,0 4 53-15,-2-2-146 16,-1 0-144-16,3 0 128 15,-3 1 127-15,2 2-101 0,-9 22 4 16,-26 45 3-16,8-33 5 16,-1 5 4-16,-22 15 4 15,-4-2 2-15,-5 9 8 16,11-13 3-16,1-3 15 16,16-22 6-16,15-8 23 15,8-13 10-15,4-4-13 16,5-10-21-16,8-3-23 15,1-8-25-15,17-15-19 16,9-8 6-16,24-13 4 16,5-2 14-16,13-3 0 15,-8 8-3-15,0 6-1 16,-18 14-2-16,1 4-1 16,-23 19-3-16,-2-4-23 15,-15 17-10-15,-1 3 2 0,-13 11 1 16,-3 9 4-16,-7 14 26 15,-2 12 17-15,-3 5 1 16,1 9 3-16,3-11 3 16,9 2 11-16,8-19-3 15,4-2 0-15,9-12 5 16,4-10 9-16,5-12 0 16,5-15 10-16,12-4 10 15,13-19 3-15,-1-9 6 0,11-18-1 16,-8 5 0-16,-4-11 6 15,-12 7-8-15,-9 5-15 16,-14 14-9-16,-4 5-23 16,-1 6-44-16,3 7-318 15,9 2-5-15,0 2-132 16</inkml:trace>
  <inkml:trace contextRef="#ctx0" brushRef="#br0" timeOffset="34812.8925">10811 9923 748 0,'-4'9'150'15,"-1"-7"61"-15,-3 7-215 16,-6 5-36-16,-3 7 15 16,-7 1 18-16,2 8 11 15,7-5 12-15,7-4-17 16,4-5-7-16,16-3 17 15,6-8 9-15,9-6 23 16,3-7 25-16,16-7 20 16,-7-7-13-16,-4-1 13 15,-13-3-4-15,-13 3 15 16,-15 3 9-16,-16-2-74 16,-12 10-43-16,-4 6-116 0,-5 3-234 15,-14-2-28-15,6 1-97 16</inkml:trace>
  <inkml:trace contextRef="#ctx0" brushRef="#br0" timeOffset="36100.1107">6583 8008 187 0,'-65'71'75'15,"52"-73"16"-15,-9-2-34 16,5 2 15-16,-3-4 9 15,6 4-2-15,-3-2-6 16,4 8-23-16,-3-1-17 0,2 2-25 16,-2 7-7-16,-3 7-7 15,-6 8-1-15,-4 7 1 16,-6 12-1-16,4 0 7 16,-3 8 12-16,18-6 6 15,3 5-2-15,16-10 0 16,11-3 1-16,11-7-13 15,13-10 6-15,2-16 9 16,15-5 13-16,1-11 0 16,5-11 12-16,-10-10-3 15,9-9 0-15,-20-4-7 16,1-8 11-16,-15-1-4 0,-7-4 14 16,-21 12-1-16,-12 1 1 15,-15 8-22-15,-9 7-6 16,-1 13-22-16,-7 10-61 15,6 10-57-15,-6 11-171 16,3 9-13-16</inkml:trace>
  <inkml:trace contextRef="#ctx0" brushRef="#br0" timeOffset="36869.4005">6342 9501 364 0,'0'-4'120'0,"0"1"30"15,0-9-90-15,1-2 6 16,2 0 11-16,-3-4 24 15,0 7-2-15,0 1 0 0,0 0-60 16,-3 4-4-16,2 3-39 16,-2 0-20-16,-31-6-9 15,-63 17 31-15,31 18-14 16,-14 10 18-16,8 0 13 16,-3 8 5-16,16-1 5 15,10 11 5-15,17 3-8 16,-2 10-5-16,14-5-6 15,14 5-8-15,10-13-8 16,24-5 4-16,9-12 15 16,27-20 18-16,15-20 10 0,33-22 16 15,2-18-1-15,12-24-4 16,-20 2-11-16,-25-10 9 16,-41 8-3-16,-20-3 2 15,-20 21-1-15,-29-4-23 16,-13 16-13-16,-33 12-12 15,-6 19-11-15,-30 8-74 16,11 22-50-16,6 14-68 16,31-5-155-16,16-15-33 15</inkml:trace>
  <inkml:trace contextRef="#ctx0" brushRef="#br0" timeOffset="39561.7615">7608 11097 275 0,'0'-1'122'0,"1"-1"251"16,2 2-273-16,-3 0 91 15,2 2-249-15,9 19 16 16,-7 25 18-16,-11 57 13 15,-20-27 12-15,-3-4 16 16,-9 14 9-16,-2-19 2 16,2-8 12-16,18-23 4 15,7-9 50-15,5-23-4 16,13-16 1-16,9-17-50 0,5-16-11 16,8-9-50-16,17-18-4 15,3 5-6-15,7-4 45 16,-7 13 5-16,-2-4 3 15,-7 21 2-15,-6 2 3 16,-10 18-1-16,-2 6-51 16,-8 10-21-16,-2 14-21 15,-8 8-4-15,-5 14-3 16,-6 15 46-16,-6 28 18 16,2 7 18-16,-3 26-2 15,8-5 1-15,4-6 4 16,11-26 4-16,6-14 0 15,7-36 15-15,9-17 13 16,-1-19 41-16,16-38 41 16,3-14-32-16,7-24-7 0,5-6-12 15,3-7-39-15,-14 23-41 16,-9-1 35-16,-12 27-6 16,-12 9-20-16,-10 19-39 15,0 11-340-15,-4 13 79 16</inkml:trace>
  <inkml:trace contextRef="#ctx0" brushRef="#br0" timeOffset="39940.5156">8720 11414 865 0,'-9'21'233'0,"-2"-9"43"16,6-2-220-16,-13 8-93 15,9 8 6-15,-7 8 18 16,7 1 21-16,0 2-3 0,6-11-5 15,14 0 13-15,7-12 0 16,16-25 1-16,14-10 23 16,19-16 19-16,-8-14-2 15,-1 1 8-15,-24 10 8 16,-28 0-51-16,-34 8-7 16,-22 10-10-16,-13 10-22 15,-13 12-113-15,1 11-199 16,4 12 42-16</inkml:trace>
  <inkml:trace contextRef="#ctx0" brushRef="#br0" timeOffset="45586.4929">13743 12366 782 0,'-19'-10'241'0,"15"6"23"16,0 7-220-16,4 6-44 15,0-9-24-15,0 2 6 16,4 10 16-16,6 22 13 16,41 49 7-16,-8-30 5 15,8 4-1-15,6 14-1 16,3-1-23-16,-1 13-126 15,-17-10-149-15,-2-9-10 16</inkml:trace>
  <inkml:trace contextRef="#ctx0" brushRef="#br0" timeOffset="45817.4679">14655 12409 1046 0,'0'-7'320'0,"-17"9"44"16,-16 27-243-16,-14 16-139 0,-112 51 21 31,-30 84 10-15,4 20-2-16,-4 12-18 16,8-5-18-16,109-40-78 15,33-87-64-15,6-23-209 16,23-34-4-16</inkml:trace>
  <inkml:trace contextRef="#ctx0" brushRef="#br0" timeOffset="46221.364">14330 13222 1072 0,'9'74'313'16,"-26"-75"41"-16,21 1-266 16,13 1-98-16,17-9 2 15,26-7 20-15,31-22 7 16,9-9-4-16,18-17-7 15,-14 5-11-15,-15 3-11 16,-41 12 2-16,-23 4-5 16,-33 16 4-16,-38 11 16 15,-28 15 14-15,-47 23 26 16,-2 22 11-16,-29 27 4 16,20 6-11-16,0 13-8 15,55-10-25-15,17 2-48 16,49-18-27-16,51-14-52 15,37-25-70-15,56-17-235 16,12-32 44-16</inkml:trace>
  <inkml:trace contextRef="#ctx0" brushRef="#br0" timeOffset="46444.513">15193 13115 1398 0,'-111'-34'351'15,"64"49"75"-15,33 5-405 16,23 3-22-16,8-6-9 16,26-3-6-16,0-2 36 0,8 7 1 15,-13-2-18-15,-29 15-8 16,-33 6-17-16,-33 13-13 16,-34-3-53-16,-29-2-73 15,13-16-140-15,4-5-121 16,26-28-71-16</inkml:trace>
  <inkml:trace contextRef="#ctx0" brushRef="#br0" timeOffset="46701.8869">15969 12720 1307 0,'-17'20'419'0,"9"-46"35"15,8 35-323-15,0 11-314 16,8 8-293-16,4-8 43 15</inkml:trace>
  <inkml:trace contextRef="#ctx0" brushRef="#br0" timeOffset="46851.4007">15801 13288 1420 0,'-6'11'426'16,"0"-20"62"-16,2 9-482 15,0 0-219-15,4 0-287 16,0 0-52-16</inkml:trace>
  <inkml:trace contextRef="#ctx0" brushRef="#br0" timeOffset="47118.7119">16849 12535 1087 0,'-30'36'278'15,"-4"12"82"-15,3 15-294 16,-6 20-9-16,11 1-8 15,-5 24 4-15,5-2 0 0,6 21-73 16,12-16-95-16,7-15-290 16,13-37 9-16</inkml:trace>
  <inkml:trace contextRef="#ctx0" brushRef="#br0" timeOffset="47389.4285">16900 12453 1333 0,'43'-35'331'0,"26"-2"105"15,0 22-376-15,17 5-44 16,0 15-11-16,0 18 5 16,-21 11 1-16,-5 23 7 15,-25 16 4-15,-24 26 8 16,-33 3 4-16,-38 23-4 15,-21-13-7-15,-46 3-1 16,-12-23-9-16,-28-9-28 0,18-29-35 16,6-13-35-16,32-24-133 15,28-15-263-15,37-13 33 16</inkml:trace>
  <inkml:trace contextRef="#ctx0" brushRef="#br0" timeOffset="47769.2702">17488 13141 769 0,'-7'5'577'15,"10"-15"-138"-15,20 1-34 16,18 3-391-16,30-8-18 16,10-4 6-16,18-4 4 15,-15-11-1-15,-5-4 0 16,-29 6-3-16,-11 6-21 16,-35 9-17-16,-25 12-3 15,-25 15 0-15,-37 14 19 16,-28 10 35-16,-38 23 38 0,11 10 10 15,-10 18 1-15,38-5-14 16,21 5-39-16,49-15-64 16,30-10-63-16,41-24-41 15,41-17-239-15,24-18-53 16,28-25-52-16</inkml:trace>
  <inkml:trace contextRef="#ctx0" brushRef="#br0" timeOffset="48093.3799">18404 13043 1060 0,'-5'-17'368'0,"-21"11"28"15,-9 16-279-15,-25 15-68 16,-4 12-38-16,-13 6 1 16,21-6-1-16,4-3 0 15,28-11-13-15,19-8 8 16,19-9 7-16,18-3 9 15,17-3-8-15,16 8 8 16,7 10-8-16,5 31 0 16,-13 14-4-16,-13 31 15 15,-23 7 1-15,-33 14 4 16,-29-19-2-16,-36 0 0 16,-29-25-6-16,-21-14 2 15,-1-31-11-15,-23-18-42 16,15-27-38-16,-5-22-134 0,22-10-155 15,6-9-113-15,34 13-107 16</inkml:trace>
  <inkml:trace contextRef="#ctx0" brushRef="#br0" timeOffset="48651.2838">19172 12516 430 0,'-12'100'733'16,"6"-97"-355"-16,1 8-426 15,5 7 92-15,2-2-515 16,-2-9-171-16</inkml:trace>
  <inkml:trace contextRef="#ctx0" brushRef="#br0" timeOffset="48814.0291">19051 13112 1297 0,'-3'8'592'0,"1"-8"-108"0,-4 1-347 16,6-1-174-16,0 2-342 15,0 2-126-15,3 10 0 16</inkml:trace>
  <inkml:trace contextRef="#ctx0" brushRef="#br0" timeOffset="49310.359">19705 12475 929 0,'-95'43'187'16,"107"-43"92"-16,7 0-267 15,18 3-6-15,18-2 9 16,36-2 13-16,2-8 7 15,24-2 11-15,-2-2-3 16,2 6-1-16,-28 10-5 16,-10 14 1-16,-33 12 1 15,-37 34 26-15,-38 14 4 0,-53 45 5 16,-17 17-7-16,-52 53-17 16,-7-27-54-16,-13 15-36 15,41-33-375-15,-16-7 88 16</inkml:trace>
</inkml:ink>
</file>

<file path=ppt/ink/ink25.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1:49.999"/>
    </inkml:context>
    <inkml:brush xml:id="br0">
      <inkml:brushProperty name="width" value="0.05292" units="cm"/>
      <inkml:brushProperty name="height" value="0.05292" units="cm"/>
      <inkml:brushProperty name="color" value="#FF0000"/>
    </inkml:brush>
  </inkml:definitions>
  <inkml:trace contextRef="#ctx0" brushRef="#br0">5848 5667 307 0,'-52'96'48'0,"49"-91"17"16,3-2-87-16,3-1 34 16,-3-4 15-16,0 0 55 15,2 1 49-15,7-4-16 16,23-10-31-16,59-30-13 15,-36 27-36-15,10 1-37 16,-10 8 11-16,2 4-6 16,-22 10-8-16,-6 7 0 15,-16 7 0-15,-9 13 13 16,-16 8 5-16,-28 26 9 16,-24 14 2-16,-26 35-2 15,0-5-12-15,-18 15-2 16,27-19-3-16,16-11 1 15,32-37-3-15,13-3 8 16,35-22 7-16,23-7 13 0,16-11 1 16,38-6 9-16,11-9-6 15,26-1-30-15,-9-2-134 16,9 4-121-16,-38-7-28 16</inkml:trace>
  <inkml:trace contextRef="#ctx0" brushRef="#br0" timeOffset="570.5392">5819 4587 303 0,'-1'-3'246'0,"2"2"-81"16,4 5-184-16,-5-4 178 15,0 0-188-15,3 0 12 16,14 9 15-16,18-1 4 16,50 73 3-16,-41-38 3 15,2-1-1-15,2 4 1 16,-14-6-3-16,9 0-25 15,-5-8-90-15,5-9-59 16,-12-11-37-16</inkml:trace>
  <inkml:trace contextRef="#ctx0" brushRef="#br0" timeOffset="785.422">6561 4679 600 0,'0'-15'144'16,"-7"10"22"-16,5-2-178 16,-7 17 2-16,-11 10-5 15,-25 17 4-15,-5 5 30 16,-32 14 8-16,9-5-9 16,-9-2-2-16,19-10-20 15,11-2-169-15,15-8-18 16,15-3-65-16</inkml:trace>
  <inkml:trace contextRef="#ctx0" brushRef="#br0" timeOffset="1561.9238">8857 4504 333 0,'0'3'0'15,"0"-6"395"-15,-3 0-331 16,3 2 201-16,0-1-265 16,-2 1 264-16,2-2-264 15,-7-11-1-15,-10-15-1 16,-36-42 0-16,24 42-9 0,8 9-12 15,-5 1-19-15,-1 6-4 16,-6 8-4-16,-3 10 10 16,-7 8 10-16,5 9 18 15,-5 12 4-15,9 2 4 16,8 7 1-16,4 7 2 16,2 14 2-16,11 4 2 15,5 16 2-15,1 4 3 16,10-2-15-16,6-10-35 0,0-11-169 15,0-21-3-15,-1-14-92 16</inkml:trace>
  <inkml:trace contextRef="#ctx0" brushRef="#br0" timeOffset="1782.9467">8248 4831 997 0,'-104'14'168'0,"105"-15"95"15,12 2-294-15,13 7-18 0,12 1 16 16,22-3 14-16,12 0 18 16,28-4 4-16,-9-2-104 15,32-2-155-15,-11 2 14 16</inkml:trace>
  <inkml:trace contextRef="#ctx0" brushRef="#br0" timeOffset="2297.0149">5231 5513 139 0,'170'-17'95'16,"-130"-1"2"-16,20-5-6 0,-9-2-28 15,13 2 14-15,-4 2 0 16,5 2 1-16,-8 5-12 15,41-3-2-15,-4-1-8 16,40 0-9-16,4-4-5 16,58-6 13-16,-8 5 1 15,41-3-3-15,1 3 9 16,50 6 2-16,-25 5-14 16,45 12-13-16,-27 2-15 15,24 8-84-15,-44 3-73 0,-12-7-152 16,-61-6 7-16,7-2-107 15</inkml:trace>
  <inkml:trace contextRef="#ctx0" brushRef="#br0" timeOffset="2765.8085">7248 4563 907 0,'12'23'527'16,"-10"-8"-259"-16,-7-3-231 16,13 36-259-1,-3 53-12 1,2 11 227-16,10 43 21 16,-3 25 27-16,-9 29 27 15,2-13 10-15,-7 70 20 16,-12-5-3-16,4 43 17 15,7-23-13-15,-16 37-3 16,5-51-14-16,-10 14-11 16,-9-52-24-16,-16 1-6 15,-4-58-7-15,-12-6-8 0,6-46-16 16,0-4-87-16,14-31-237 16,7-21-147-16,5-68-122 15</inkml:trace>
  <inkml:trace contextRef="#ctx0" brushRef="#br0" timeOffset="4198.325">5703 7558 856 0,'-5'13'45'16,"5"-13"-8"-16,0-2 33 15,5 4-14-15,-5-2-29 16,0 0-13-16,0 0-12 15,0 0-7-15,12 6-3 16,-8 0-1-16,15 32 11 16,-11 73 2-16,-38-31 18 0,-10 16 8 15,2-5 4-15,0-10-1 16,16-27 8-16,31-22 19 16,33-26-2-16,27-12 3 15,29-9-6-15,31-7-5 16,8 1-33-16,6-1-45 15,-26 6-130-15,-16-11 0 16,-39 1-156-16,-33-20-72 16</inkml:trace>
  <inkml:trace contextRef="#ctx0" brushRef="#br0" timeOffset="4539.4629">6423 7365 1006 0,'0'0'162'0,"0"0"112"16,0 14-299-16,0 32-8 16,2 73 21-16,-12-17 5 15,-3 11 36-15,-12 30 24 16,-6 5 11-16,-12 39 6 16,5-20 0-16,-1 31-84 15,9-21-70-15,22 13-253 16,11-58 5-16</inkml:trace>
  <inkml:trace contextRef="#ctx0" brushRef="#br0" timeOffset="6261.2514">7801 5610 427 0,'-4'1'275'0,"4"1"-10"16,-3-1-144-16,3 1-105 16,0-1-28-16,3 1-29 15,6 6-30-15,3 2 67 0,-6-3 2 16,10 13 3-16,14 46-1 16,-46-33 3-16,-8 6 4 15,-12 5 0-15,0-2 2 16,-5 1 9-16,18-13 1 15,6-5 2-15,17-8 6 16,9-8 11-16,13-3-2 16,11-6 6-16,12 0 6 0,13-4-15 15,-1-7-21 1,11-6-73-16,-8 6-94 0,4-13-113 16,-12-2-53-16</inkml:trace>
  <inkml:trace contextRef="#ctx0" brushRef="#br0" timeOffset="6489.9968">8308 5645 656 0,'-9'5'162'16,"4"-8"30"-16,-2 10-186 15,2 6-33-15,-9 11 9 16,-1 2 8-16,-8 23 30 15,1-3 10-15,-11 20 10 16,-6 2-6-16,-4 33-2 16,2-7-10-16,1 20-2 0,18-15-19 15,5-3-10-15,13-30-224 16,16-28 60-16</inkml:trace>
  <inkml:trace contextRef="#ctx0" brushRef="#br0" timeOffset="7193.742">9052 5656 624 0,'38'54'233'0,"-48"-54"6"0,-7 4-136 15,-5 5-106-15,-12 7-1 16,-4 1 3-16,-14 12 14 16,1 2 7-16,5 7 18 15,8 6 2-15,11 13-2 16,18-11-12-16,9 7 6 15,12-6-9-15,27-18 10 16,13-18 5-16,25-16 9 16,6-16-2-16,14-17-5 15,-16-9-9-15,-7-6-2 16,-26 4 5-16,-15-10-4 16,-20 6 2-16,-21-9-6 15,-14 7 1-15,-16 4-33 16,-8 7-7-16,-11 11-52 15,0 21-45-15,2 11-52 16,9 10-191-16,15 11 9 0</inkml:trace>
  <inkml:trace contextRef="#ctx0" brushRef="#br0" timeOffset="7938.0344">7952 7667 731 0,'-9'3'192'0,"-4"-3"57"16,9 0-188-16,4-1-8 15,0-1-6-15,0 1 5 16,1-1-1-16,7-2-14 16,18-6-7-16,68-45-5 15,-51 52-11-15,4 5-4 16,-11 13-10-16,-9 14 4 16,-20 5 3-16,-21 17 8 15,-17 4 8-15,-12 9 3 16,-3-5-2-16,6-10-4 15,15-19-5-15,12-7-10 16,19-12-1-16,18 0 2 16,15 3 5-16,11 7 4 15,3 1 12-15,-3 5 6 16,-14 12-4-16,-32 7 6 16,-25 8 1-16,-42 16 4 15,-11-8-4-15,-24-9-2 16,2-16-31-16,-7-20-109 15,30-21-92-15,1-12-210 0,21-2-60 16</inkml:trace>
  <inkml:trace contextRef="#ctx0" brushRef="#br0" timeOffset="8372.0199">8672 7724 940 0,'56'-15'332'15,"-30"-8"21"-15,23 1-207 16,19 2-143-16,25-3 1 15,1 5 15-15,-3 10 9 16,-27 8-12-16,-12 11-8 16,-22 10-3-16,-26 22-11 15,-16 10-1-15,-36 25 16 16,-25 8 8-16,-30 15 2 16,4-13 3-16,1-4-2 15,33-30-6-15,15-5 1 16,33-26 2-16,21-3 25 0,18-5 3 15,27 1 11-15,17-7-2 16,23 3-2-16,2-4-25 16,-2 3-18-16,-20-8-39 15,-13 4-115-15,-24 1-240 16,-3-16-70-16,-3-13-164 16</inkml:trace>
  <inkml:trace contextRef="#ctx0" brushRef="#br0" timeOffset="8642.7064">9888 7844 920 0,'-46'11'360'15,"-16"2"8"-15,-32 26-202 16,16 11-144-16,3 15-2 16,26-4-1-16,29 5 23 15,49-23 8-15,35-4 10 16,30-16-5-16,28-11-3 15,-4-21-15-15,8-14-4 16,-26-8-14-16,-16-9 4 16,-33 2-5-16,-37-10-5 15,-33 2-6-15,-36-3 2 16,-20 6-11-16,-16-5-52 16,10 15-57-16,7-6-349 15,22-1 49-15</inkml:trace>
  <inkml:trace contextRef="#ctx0" brushRef="#br0" timeOffset="9644.7839">5526 6218 676 0,'-8'3'132'15,"-4"1"64"-15,-17 3-202 16,-8 2-6-16,-31 2 12 16,5-2 5-16,-12 6 6 0,3 2 1 15,-10 6 3-15,18-5-7 16,-16 6-2-16,9-8 7 15,-1-5 28-15,20-5 13 16,-4-4 20-16,18-2 11 16,4 0 13-16,13-6-21 15,-1 4-4-15,10 1-23 16,1 2-16-16,-1 1-22 0,-10 12-10 16,2-2-10-16,-1 12-5 15,2 9-1-15,-1 14-4 16,10 10-1-16,-3 24-4 15,-2 8 0-15,0 31 4 16,-10 3 9-16,1 26 8 16,2 3 9-16,-1 26 8 15,1-15 1-15,6 6 2 16,2-33-4-16,1-19 0 16,6-40-2-16,-1-23 4 15,3-27-2-15,1-8 3 16,2-10-2-16,-2-5-4 15,4 1-16-15,0-5-13 16,0 0-3-16,1 0 6 16,19 9 8-16,32 5 18 15,68 5 15-15,-3-23 3 0,8 0-6 16,11-1-11-16,-16 5-33 16,-12 5-110-16,-53 6-215 15,-15-2 8-15</inkml:trace>
  <inkml:trace contextRef="#ctx0" brushRef="#br0" timeOffset="10135.1225">4973 8159 362 0,'17'35'462'0,"-22"-47"-173"16,0 7-27-16,-7 0-154 0,8 2-154 15,4 3 71-15,-4 0-19 16,4 0-2-16,-4 0 1 16,1 0 1-16,1 0-3 15,-2 0-7-15,4 0-3 16,-3 0 7-16,3 0 7 15,3 2 6-15,-3-1 8 16,30 16-1-16,43 52-9 16,-57-33-6-16,-5-3-4 0,-22 17 7 15,-10-9 4-15,-28-1 5 16,-5-12-14-16,-14-2-315 16,12-22 96-16</inkml:trace>
  <inkml:trace contextRef="#ctx0" brushRef="#br0" timeOffset="14089.2503">2690 7380 493 0,'-5'0'296'0,"2"0"-39"16,1 0-88-16,-1 2-158 16,2-1-21-16,1 2-19 15,-3 22-6-15,3-1 10 16,12 58 7-16,10-50 8 0,-4 8 4 15,2-2 4-15,3 2 5 16,-6-6-99-16,-5-3-123 16,-7-13 8-16</inkml:trace>
  <inkml:trace contextRef="#ctx0" brushRef="#br0" timeOffset="14334.7268">2773 7563 592 0,'10'-100'231'16,"-17"100"7"-16,-7 9-133 15,-6 13-92-15,-11 10 1 16,-4 8-4-16,-19 9 2 15,-3-3 1-15,-12 6-8 0,9-6-34 16,5-1-204-16,19-16-16 16,21-15-89-16</inkml:trace>
  <inkml:trace contextRef="#ctx0" brushRef="#br0" timeOffset="14738.2934">3171 7214 1016 0,'21'-1'202'15,"10"-10"108"-15,15 0-304 16,9 2 2-16,-3 1-5 16,-9 11-10-16,-12 14-10 15,-15 11-2-15,-24 15 12 16,-12 6 15-16,-15 13 22 15,-5-3 12-15,7-5-7 16,15-15-9-16,26-12-7 0,35-30 5 16,30-21-5-16,21-7 9 15,58-12-357-15,5 4-3 16,-10-13-138-16</inkml:trace>
  <inkml:trace contextRef="#ctx0" brushRef="#br0" timeOffset="15791.051">10252 5773 739 0,'0'0'170'16,"14"-4"61"-16,10 3-206 16,29-1-23-16,11-1 4 0,30 0 9 15,4-1 3-15,37-6 0 16,-3 1-6-16,10 0 0 15,-22 1-5-15,6 1 0 16,-37 2-2-16,-12 3 0 16,-28 4-1-16,-5 1-1 15,-21 3-2-15,3 3-4 16,-9 2-2-16,0 1-2 16,-4 8 2-16,-4 14 4 15,-5 9 4-15,1 36 7 16,0 16 3-16,2 41 3 15,2 18 6-15,2 36 11 16,-5-13 1-16,14 26 5 16,-3-27 1-16,-3 10-4 15,8-37-11-15,7 3-1 16,-8-42-7-16,5-4-3 0,1-29 4 16,-6 3 7-16,-3-16-8 15,-1-7 3-15,-9-14-1 16,1-12-6-16,-6-11-8 15,-3-11 32-15,-9-3 14 16,-15-10 18-16,-15 1 0 16,-25-16 2-16,-22 2-24 15,-22-3-9-15,-4 3-18 16,-17 5-1-16,15 8-2 16,5-1-5-16,28 2-10 0,21 0-51 15,38 1-52-15,28-13-331 16,31-7 44-16</inkml:trace>
  <inkml:trace contextRef="#ctx0" brushRef="#br0" timeOffset="16291.4182">11158 7758 995 0,'103'49'272'0,"-100"-43"44"15,-6 2-270-15,-14 18-57 16,-13 14 3-16,-39 23 3 16,-18 6 27-16,-19 20 9 15,2-6-8-15,1 0-4 16,40-16-11-16,28-7-5 16,32-23-4-16,36-15-3 15,23-15-16-15,53-5-12 16,11-7-309-16,16-9 81 15</inkml:trace>
  <inkml:trace contextRef="#ctx0" brushRef="#br0" timeOffset="22111.6872">12119 6620 160 0,'6'9'282'16,"-8"-9"-121"-16,2 5-102 0,2 3 92 16,-2-8-171-16,0 0 11 15,0 0 11-15,0 1 6 16,3 1 8-16,3 11-6 15,9 12-3-15,38 49-4 16,-37-30-1-16,1-10-2 16,-4 9-10-16,-7-9-8 15,1-7-110-15,-2-13-38 16,-6-1-33-16</inkml:trace>
  <inkml:trace contextRef="#ctx0" brushRef="#br0" timeOffset="22423.1885">12258 6599 633 0,'-1'0'98'16,"1"7"73"-16,-5 12-196 16,-7 7 16-16,-31 60 6 0,8-43 6 15,-21 12-2-15,1-4-33 16,-5 1-141-16,3-8 30 15</inkml:trace>
  <inkml:trace contextRef="#ctx0" brushRef="#br0" timeOffset="23665.0149">13188 6182 633 0,'45'-4'83'0,"-52"8"107"16,0-8-185-16,-6 8-9 15,-4 0 51-15,-21 8-49 16,1-4 3-16,-18 16-1 16,-3-1-4-16,-29 19 1 15,5-4 0-15,-20 17 0 16,10-6 3-16,-2 5 2 15,34-12 2-15,19-6 0 16,27-6 7-16,22-6 17 16,22-5 10-16,23-3 15 0,10 1 5 15,18-1-2-15,-7 2-16 16,7 17-11-16,-16 7-19 16,-18 19-2-16,-17 5-2 15,-9 14 1-15,-21-14 2 16,-31 3 15-16,-7-15 7 15,-16-5 13-15,-7-20 10 16,-8-12 47-16,13-17 32 16,9-26-30-16,22-20-27 0,33-35-13 15,26-13-48-15,36-21-46 16,12-8 23-16,14-7 12 16,-10 19 3-16,1 0-30 15,-26 21-58-15,7 16-303 16,-18 16 52-16</inkml:trace>
  <inkml:trace contextRef="#ctx0" brushRef="#br0" timeOffset="27882.9517">3390 8836 842 0,'3'1'153'0,"-3"1"79"16,0 2-248-16,0 41-18 16,-12 56 10-16,-19-10 6 15,1 16 8-15,-26 45 29 0,-2 11 10 16,1 61 32-16,11-3 15 15,18 40 15-15,41-32-3 16,30-2 16-16,27-61-20 16,38-15-1-16,7-61-11 15,40-13-14-15,7-31-20 16,31-9-4-16,-13-22-10 16,52-4-2-16,-29-8-5 15,6 3 3-15,-19 7 3 16,36 10 15-16,-45 12 8 15,16 14 21-15,-8 6 0 0,8 14 4 16,-42 2-17-16,0 7-6 16,-40-5-24-16,-20 5-6 15,-44-11-12-15,-17 12-5 16,-29-9-4-16,-4-4-499 16,-27-32 163-16</inkml:trace>
  <inkml:trace contextRef="#ctx0" brushRef="#br0" timeOffset="28622.1058">13219 7804 1132 0,'-8'67'192'0,"-3"24"129"16,4 24-342-16,-18 46 20 15,-7 4 26-15,-24 42 25 16,-13 8 9-16,-55 37 7 16,-30-20 0-16,-47 35-11 15,-22-60-22-15,-53 2-6 16,-1-49-12-16,-46-4-4 15,19-54-10-15,-49 16-5 16,30-34-5-16,-32-7 0 16,60-20 1-16,-32-3 4 15,60-13 5-15,-2-3 11 16,66-4 2-16,-24 14 3 16,50-1 1-16,23 16-4 15,34 5-8-15,13 15-4 16,50-6 0-16,16 15 6 0,7-5 7 15,12 14 8-15,10-15 2 16,6 11 1-16,6-20-16 16,4-13-29-16,-2-22-29 15,4-5-50-15,-1-22-52 16,-5-6-287-16,-8-9 59 16</inkml:trace>
  <inkml:trace contextRef="#ctx0" brushRef="#br0" timeOffset="29131.3042">5951 12387 643 0,'-20'-32'379'15,"7"-2"-50"-15,13 8-133 16,7 12-103-16,10 14-81 16,9 19 7-16,-3 19 2 15,10 34 15-15,2 20 4 16,-1 30 30-16,0-9-5 16,6 7 6-16,3-28-2 0,12-12 18 15,2-42-11-15,24-25-2 16,30-39 22-16,52-33 20 15,9-31-56-15,72-39-1 16,-4-3-3-16,18-19-37 16,-29 8-36-16,27-21 26 15,-62 26-1-15,-10-13-2 16,-45 22-118-16,-17 3-425 16,-65 24 102-16</inkml:trace>
  <inkml:trace contextRef="#ctx0" brushRef="#br0" timeOffset="30029.8347">5163 14274 820 0,'-30'3'386'0,"3"-3"-3"15,10-4-184-15,4 4-85 16,3-3-51-16,-5 3 1 16,10 0-17-16,5-2 3 15,8-4-11-15,-8 4 5 16,39-18-3-16,113-53 12 15,-20 27-9-15,21 0 4 16,0 21-10-16,0 23-10 16,-42 35-16-16,-30 36-1 15,-33 32-1-15,-48 62 5 16,-48 15 4-16,-50 48 6 16,-36 4-3-16,-58 28-3 15,3-38-5-15,-38 10-10 16,9-47-5-16,7-34 3 15,65-54-1-15,20-34 11 16,62-47 18-16,35-29 8 16,36-16 1-16,64-12 21 15,36-3 13-15,47-6-5 0,44 10-3 16,54 10 3-16,-37 20-22 16,5 15-101-16,-11 34-709 15,-49-10 188 1</inkml:trace>
  <inkml:trace contextRef="#ctx0" brushRef="#br0" timeOffset="30360.2074">6707 13594 1672 0,'-46'35'341'0,"3"47"169"15,16 17-495-15,0 43 2 16,11 4 0-16,-1 36-8 16,1-14-34-16,6 10-106 0,5-42-106 15,5-23-284-15,0-66-35 16</inkml:trace>
  <inkml:trace contextRef="#ctx0" brushRef="#br0" timeOffset="30868.8209">7073 13186 1004 0,'3'6'470'16,"-8"-8"-35"-16,5 2-186 15,0 0-231-15,0 0-17 16,0 2 0-16,2-1 4 16,23 13 4-16,64 24 2 15,-40-41 0-15,37-4 2 16,8-6-2-16,30 7 8 16,-4 3 3-16,21 9 9 15,-10 8-1-15,15 21 1 16,-19 10-10-16,1 18-8 15,-24 1-8-15,-15 10-1 16,-33-5-4-16,-16 23 0 0,-23 2 0 16,-27 40 2-16,-14 10-1 15,-12 39 3-15,-7-2-1 16,-4 18 1-16,15-36-3 16,-7-5-23-16,7-47-4 15,-14-25-2-15,-11-42-1 16,-29-13-17-16,0-29 19 15,-45-16 0-15,-9-15 2 0,-39-14 4 16,4-2 16-16,-45 7 18 16,26 7 12-16,7 6-4 15,53 15-39-15,27 4-419 16,51-8 111-16</inkml:trace>
  <inkml:trace contextRef="#ctx0" brushRef="#br0" timeOffset="31213.007">9215 14696 1363 0,'20'8'388'16,"18"-9"77"-16,14-6-358 0,48 0-116 15,25-6-28-15,19 6-69 16,-13 5-90-16,-8 5-273 16,-54 11 10-16</inkml:trace>
  <inkml:trace contextRef="#ctx0" brushRef="#br0" timeOffset="31369.1895">9398 15168 1808 0,'43'-6'409'0,"33"-2"157"16,24 5-530-16,37-5-94 15,4-1-69-15,27-6-69 16,-25-4-370-16,-2-38 42 16</inkml:trace>
  <inkml:trace contextRef="#ctx0" brushRef="#br0" timeOffset="31812.6389">11891 13771 1443 0,'-106'6'445'15,"-58"27"79"-15,-21 29-397 0,-28 33-61 16,41-3-43-16,4 3 15 15,65-18-10-15,51 0-10 16,57-22 10-16,50 11 0 16,45-3-17-16,49 14 5 15,11-6 5-15,20 25 3 16,-30 1 0-16,-25 29-4 16,-53-2-2-16,-42 22 4 15,-51-17-5-15,-34 9 4 16,-27-35-1-16,-30-32 10 15,9-50 0-15,12-62 4 16,32-54-4-16,46-63-5 16,52-30-12-16,50-62-11 15,40 6-5-15,43-23 2 16,-8 38-1-16,-8 14-4 16,-37 68-6-16,-34 22-34 15,-59 48-48-15,-44 16-45 16,-41 7-484-16,-19-10 111 0</inkml:trace>
  <inkml:trace contextRef="#ctx0" brushRef="#br0" timeOffset="36924.9785">7394 13794 422 0,'-112'4'266'0,"109"-13"-43"0,-2 3-94 16,4 1-61-16,1 5-41 16,-3 0-29-16,3 0 26 15,-3 0 34-15,1 0 11 16,2-1 22-16,-3-1-5 15,3-1 10-15,0-2-27 16,8-25 9-16,87-44 1 0,-27 45-23 16,-9 14-22-16,6 7-14 15,-19 14-24-15,-15 12-22 16,-25 16 21-16,-24 17 13 16,-26 12 8-16,-25 15 10 15,-4-4 3-15,-3-2-4 16,29-20-10-16,11-16-12 15,29-21-12-15,24-4 17 16,21-5 3-16,17-2 7 16,14 6 18-16,8 5 11 15,-12 6-21-15,-38 19 4 16,-42 16 2-16,-53 17-4 16,-44 0-2-16,-51-9 10 15,-9-23-20-15,5-30-98 16,35-25-373-16,32-22-4 15,54-14-215-15</inkml:trace>
  <inkml:trace contextRef="#ctx0" brushRef="#br0" timeOffset="38892.1522">18137 5542 971 0,'-16'-3'248'15,"19"-11"48"-15,-6-3-269 16,11-6-81-16,-8-17-39 16,-5-7-24-16,-16-22-25 15,-10-3 68-15,-12-10 2 16,2 9 41-16,-7-3 38 16,0 23 35-16,1 11-65 0,-1 25-1 15,-16 25-11-15,-2 21 0 16,-8 23 7-16,2 17 19 15,-4 25 26-15,18-2 27 16,6 22 18-16,18-5-1 16,17 21-5-16,11-11-17 15,11 28-15-15,-1-7-13 16,8 2 2-16,-5-20-10 16,3-4-145-16,-5-37-94 15,-10-42-27-15</inkml:trace>
  <inkml:trace contextRef="#ctx0" brushRef="#br0" timeOffset="39112.2306">16961 5908 1241 0,'30'-7'215'0,"13"-8"144"15,12 11-365-15,28 0-13 16,44-3 28 0,4 5-27-16,6-2-20 15,-5-2-312-15,-15-4-11 16,-45-5-116-16</inkml:trace>
  <inkml:trace contextRef="#ctx0" brushRef="#br0" timeOffset="39366.3899">18816 5565 762 0,'-34'13'192'0,"-18"17"59"16,-13 10-193-16,-25 18-52 15,8-1 22-15,-8 8 27 16,17-11 3-16,17 10-5 15,31-9-10-15,16 8-10 16,23-1-24-16,19 4 0 16,12-13-1-16,22 4-75 15,-2-14-76-15,7-11-169 16,-20-24-50-16</inkml:trace>
  <inkml:trace contextRef="#ctx0" brushRef="#br0" timeOffset="39622.301">18837 5802 995 0,'56'32'368'16,"-49"-17"-6"-16,4-29-222 15,14 33-160-15,8 4-18 16,15 8 23-16,3 1 10 16,13 2 3-16,2 4 3 15,10 4 1-15,-6-6-72 0,19 3-287 16,-12-12 72-16</inkml:trace>
  <inkml:trace contextRef="#ctx0" brushRef="#br0" timeOffset="39817.5856">19447 5792 1102 0,'-43'17'192'0,"-6"5"118"16,0 7-321-16,-25 12-23 15,-12 16 27-15,-17 19 6 16,5-3 5-16,4 6-6 15,28-6-39-15,19-11-270 16,27-29 65-16</inkml:trace>
  <inkml:trace contextRef="#ctx0" brushRef="#br0" timeOffset="40086.6512">19944 5573 1041 0,'40'37'196'16,"-57"4"110"-16,41 22-300 16,-7 11-19-16,-3 9 19 15,-23-6 6-15,-17 5 7 16,-16-11 3-16,-19-2 8 15,-16-14-7-15,-17-7-4 16,0-14-165-16,-5-16-184 16,20-10-2-16</inkml:trace>
  <inkml:trace contextRef="#ctx0" brushRef="#br0" timeOffset="40401.4679">20437 5753 1019 0,'47'27'182'0,"-36"-27"86"16,9 0-299-16,23-1-21 15,9-1 13-15,11-2 34 16,-3-3 12-16,2 1-60 16,-21 5-152-16,-2 1-67 15,-24 1-96-15</inkml:trace>
  <inkml:trace contextRef="#ctx0" brushRef="#br0" timeOffset="40551.7584">20231 6146 911 0,'6'7'499'16,"19"-22"-82"-16,35 9-99 15,13 0-356-15,30 10-65 16,-4-5-27-16,13 10-288 15,-28-12 12-15</inkml:trace>
  <inkml:trace contextRef="#ctx0" brushRef="#br0" timeOffset="41194.1415">22027 5768 1142 0,'32'0'194'0,"-13"-11"142"16,-1 5-337-16,2 1 0 16,-8 1 24-16,-7-5 14 15,-3-1-25-15,-19-2-10 16,-2 0-24-16,-38 9-12 15,-13 4 1-15,-33 15 9 0,-2 8 10 16,-15 16 34-16,8 3 17 16,-3 12 25-16,29-7 3 15,14 3-1-15,23-11-23 16,27 0-17-16,22-17-28 16,31 1 21-16,26-18 7 15,27-21 10-15,7-11 4 16,29-11 6-16,-8-11-24 15,-6-5-13-15,-23 13-6 16,-14 1 1-16,-31 10 1 0,-13 5-14 16,-16 13-12-16,-17 11-11 15,-5 6-5-15,-17 17 2 16,-5 11 13-16,-6 7 21 16,8-4 14-16,6 17 0 15,25-8-1-15,28 3 6 16,25-4 3-16,32-1-3 15,20-22-57-15,41-9-358 16,-15-16 91-16</inkml:trace>
  <inkml:trace contextRef="#ctx0" brushRef="#br0" timeOffset="41837.6239">23043 5759 444 0,'-43'107'984'16,"26"-87"-737"-16,4-14-268 15,4 5 33-15,5-11-207 16,5-6-220-16,4-3 449 16,-5 7 267-16,3-1-252 15,1 0-15-15,22-14-6 16,44-29-6-16,-55 40-30 0,-1 6-12 15,-7 5-2-15,-13 2 11 16,-4 4 11-16,-3 1 24 16,-13 2 15-16,0-6 6 15,5-5 8-15,1-2 1 16,7-5-7-16,7-7-11 16,8 0 2-16,5 0-15 15,1-2-14-15,1 8-11 0,0 4-5 16,-5 5-12-16,-8 15-5 15,3 1 2-15,-7 6 4 16,-4-2-300-16,-10-12-33 16,13-21-86-16</inkml:trace>
  <inkml:trace contextRef="#ctx0" brushRef="#br0" timeOffset="42228.0091">23579 5596 898 0,'14'57'151'0,"-19"-43"105"0,17 4-263 16,-7 5 34-16,16 6 21 15,-2 7 12-15,32 8 8 16,1 4-9-16,20 5-12 15,-3 9-15-15,17 13-9 16,-18-4-20-16,2 7-59 16,-16-7-62-16,-11-10-218 15,-21-21-2-15</inkml:trace>
  <inkml:trace contextRef="#ctx0" brushRef="#br0" timeOffset="42500.1521">24267 5713 550 0,'-120'23'451'0,"11"7"-115"15,-21 16-327-15,-4 10 333 16,-12 1-320-16,21-7 0 16,13 9-5-16,31-6-13 15,26-7-68-15,27-4-108 16,34-13-94-16,26-26-87 0,11-40-84 16</inkml:trace>
  <inkml:trace contextRef="#ctx0" brushRef="#br0" timeOffset="43250.3691">24579 4831 401 0,'-3'0'129'0,"-2"0"6"16,2 0-80-16,2 0-59 16,-4 0 11-16,2 0 26 15,1 0 11-15,2 0 12 16,-3 0-10-16,3 0-3 16,0-3-4-16,0 2-2 15,0-1-13-15,39-2 4 16,50 2 4-16,-31-3 14 15,2 8-2-15,-4 5 1 16,-15 3-6-16,-10 1-7 16,-14 7-16-16,-13 4 6 15,-7-2 7-15,-20 14 13 16,-8-1 3-16,-12 5 7 0,5-9-6 16,0-2 9-16,21-16 4 15,12-7 15-15,11-5-33 16,22-3 2-16,4 3-17 15,5 4-19-15,-3 9-25 16,-11 13 18-16,-35 11-6 16,-53 7-32-16,-33-2-27 0,-50-35-304 15,-15-33 71-15</inkml:trace>
  <inkml:trace contextRef="#ctx0" brushRef="#br0" timeOffset="56364.8026">17309 7772 7 0,'1'-5'0'0,"-1"-3"356"15,0 2-136-15,0 3 13 16,0 0-146-16,0 0 120 16,0 0-231-16,0 1-20 15,-1 2-8-15,1 2 1 16,-16 50 23-16,-91 80 18 16,36-43 9-16,-21 8 13 15,9-16 11-15,14-8 12 16,26-30-2-16,21-16 0 15,27-15 10-15,29-10 20 16,22-7-4-16,34-7 7 16,0-5-1-16,13-1-39 15,-12 5-110-15,-14 4-179 16,-30 3-15-16,-8 5-133 0</inkml:trace>
  <inkml:trace contextRef="#ctx0" brushRef="#br0" timeOffset="56630.1472">17842 7842 1089 0,'7'0'167'0,"-16"2"104"16,-6 13-319-16,-13 27-24 15,-10 7 27-15,-25 14 27 16,-3 10 25-16,-23 23 12 15,7-10 11-15,-8 13 3 16,17-6-5-16,4-4 1 16,28-25-14-16,5-16-12 15,23-24-67-15,13-11-93 16,16-17-147-16,32-14 2 16,7-17-134-16</inkml:trace>
  <inkml:trace contextRef="#ctx0" brushRef="#br0" timeOffset="56980.4506">18040 8054 836 0,'-88'125'280'0,"38"-76"27"15,-24 9-194-15,6 8-94 16,-5 11 9-16,17-14 1 16,16 0 9-16,28-26 2 15,24-5 18-15,28-20-7 16,29-12 3-16,16-15 0 0,39-18-7 16,-8-13-24-16,2-12-9 15,-26 3-2-15,-23-7-13 16,-47 16 0-16,-31-4 6 15,-25 10-1-15,-26 1-7 16,-5 16 2-16,-4-4-48 16,15 10-45-16,10 6-242 15,18 8-64-15,6 6-97 16</inkml:trace>
  <inkml:trace contextRef="#ctx0" brushRef="#br0" timeOffset="57355.2399">19172 8223 641 0,'20'-3'364'0,"11"-6"-61"15,0 3-99-15,15 3-178 16,23-7-30-16,25 9-58 16,-11-2-64-16,6-2-70 15,-12 8-112-15,-25-1-55 16</inkml:trace>
  <inkml:trace contextRef="#ctx0" brushRef="#br0" timeOffset="57552.169">19321 8423 1333 0,'17'6'306'0,"-17"-9"100"16,26 9-358-16,22 0-81 15,29-8-18-15,13-2-13 16,15-1-292-16,-11-7-52 15,-10-5-114-15</inkml:trace>
  <inkml:trace contextRef="#ctx0" brushRef="#br0" timeOffset="58147.1657">21253 8129 641 0,'-13'-9'211'0,"-11"6"28"16,-28 6-124-16,-16 8-92 16,-27 7 38-16,-5-1 22 15,-32 17 21-15,7 7 5 16,-8 12 10-16,20 0-26 15,7 18-10-15,45-17-38 16,19-2-31-16,35-17 5 0,34-15 24 16,26-21 2-16,40-13 15 15,21-17 13-15,37-19-25 16,-2-6-28-16,10-8-8 16,-31 2-11-16,-13-1 0 15,-36 17-1-15,-24 14 1 16,-32 11-17-16,-17 7-13 15,-23 23 0-15,-38 22 3 16,-17 4 2-16,-27 28 26 16,7 1 20-16,12 2 1 15,36-12-10-15,41-5 11 16,46-15 5-16,46-5-40 16,27-13-45-16,35-6-35 15,-10-14-362-15,-2-22 48 16</inkml:trace>
  <inkml:trace contextRef="#ctx0" brushRef="#br0" timeOffset="58816.3034">22124 8198 739 0,'57'45'303'16,"-65"-50"-23"-16,-1 8-172 15,-13 5-97-15,1 1-16 16,-4 2-12-16,7-3 33 16,-4-4 18-16,5-5 6 15,13-10 10-15,7-1-5 0,7-4-5 16,3 1-15-16,11 0-8 15,-5 6-13-15,1-1 1 16,-11 7 1-16,-3 0-6 16,-7 9 6-16,1-6 23 15,-5 0 9-15,-41 19 15 16,-48 21 6-16,50-31-3 16,17 0-29-16,20-7-8 15,19-8-14-15,19-5-19 16,4 0-32-16,14 0-106 15,-6 2-209-15,-7 11-39 16,-24 1-152-16</inkml:trace>
  <inkml:trace contextRef="#ctx0" brushRef="#br0" timeOffset="59402.1548">22860 7980 803 0,'-22'19'170'16,"1"1"81"-16,2-5-229 16,7-12 23-16,-2-3 44 15,10-6 9-15,17-14 8 16,10-4-7-16,19-3-19 15,4-5-40-15,20 3-6 16,-3 9-5-16,11 9-2 16,-17 7-7-16,-2 10-10 15,-21 6-8-15,-13 14-8 16,-18 2-3-16,-15 16 7 0,-20 3 6 16,-25 17 9-16,-11-1 7 15,-45 29 1-15,-10-3-2 16,-28 16 2-16,14-19 0 15,8-2-1-15,48-30-3 16,21-17-3-16,49-22 9 16,39-12 8-16,26-15-1 15,50-5 5-15,25-5 1 16,33-8-13-16,-12 7-14 16,7 9-77-16,-34-3-76 15,-16 6-309-15,-35-1 4 0</inkml:trace>
  <inkml:trace contextRef="#ctx0" brushRef="#br0" timeOffset="59955.3892">24146 7270 422 0,'-17'6'185'0,"-3"-9"-93"16,-2 3-38-16,4-2-42 16,1-1 2-16,5-9 81 15,-1 12 100-15,4-5-49 16,5-3 5-16,-1 7-40 0,6 1-42 16,-2-2-53-16,1 1-2 15,1-1-9-15,27-4 1 16,67-9 20-16,-35 18 8 15,-12 1-16-15,-8 7-18 16,-12 3-14-16,-27 11 13 16,-24-1 20-16,-20 8 28 15,-15 1 18-15,-16-4 6 16,6-5-10-16,19-2-13 16,20-17-28-16,29-1-11 15,21-4 19-15,19-3-3 16,11 3-4-16,-5 12-7 15,-7 2-8-15,-30 15-24 16,-34 1-17-16,-45 3-389 16,-20-10 136-16</inkml:trace>
  <inkml:trace contextRef="#ctx0" brushRef="#br0" timeOffset="61788.1776">17481 9949 743 0,'-5'15'178'0,"-7"4"55"0,-62 80-201 15,26-29-59-15,-5 9 6 16,8 1 8-16,7-5 1 16,12-25-3-16,18-12 38 15,11-18 5-15,25-5 7 16,10-7 2-16,34-5 10 16,0-6-24-16,19-3-8 15,-14 0-38-15,-3-2-235 16,-39 5 60-16</inkml:trace>
  <inkml:trace contextRef="#ctx0" brushRef="#br0" timeOffset="62043.1462">17928 9949 1077 0,'15'18'228'15,"-10"4"83"-15,-4 5-302 16,-2 27-65-16,-7 20 22 16,-10 32 17-16,-10 9 16 15,-21 34 15-15,-6-12 4 16,-15 5 0-16,10-28-3 16,10-8-21-16,24-40-41 15,9-12-134-15,17-33-79 0,24-25-61 16,4-23-121-16</inkml:trace>
  <inkml:trace contextRef="#ctx0" brushRef="#br0" timeOffset="62377.4749">18645 10130 481 0,'-66'52'461'0,"-18"17"-129"16,-12 11 0-16,-8 26-267 16,23 2-31-16,16-2 16 15,31-28 2-15,39-12 13 16,33-40 3-16,56-23 4 16,18-24-4-16,46-32 11 15,-5-17-40-15,8-24-37 0,-44 5 7 16,-24-14-18-16,-53 23-20 15,-32 4 6-15,-37 17 14 16,-28 9-29-16,-11 28-5 16,-10 7-38-16,6 12-29 15,15 9-38-15,28 6-36 16,21-3-37-16,30 4-131 16,30-1 43-16</inkml:trace>
  <inkml:trace contextRef="#ctx0" brushRef="#br0" timeOffset="62647.1403">19541 10210 324 0,'-64'41'390'0,"50"-45"-98"16,11 7-155-16,16-5 235 16,7-7-273-16,23 0-47 15,13 0 16-15,25-4-37 16,5 4-37-16,9 14-2 16,-13 1-44-16,-10 6-267 0,-33 10-43 15,-35 5-135-15</inkml:trace>
  <inkml:trace contextRef="#ctx0" brushRef="#br0" timeOffset="62823.2886">19609 10502 497 0,'21'-2'440'0,"10"-7"-120"15,9 6-295-15,18-2 299 16,8 4-319-16,11 1-16 15,-8 0-61-15,3-3-252 16,-16-7 47-16</inkml:trace>
  <inkml:trace contextRef="#ctx0" brushRef="#br0" timeOffset="63661.1785">21168 9937 822 0,'-44'66'168'16,"-16"-46"93"-16,-22 16-221 15,1 3 8-15,-13 15 10 0,16-8 6 16,10 6 7-16,20-5-23 16,15-5 10-16,25-8-2 15,19-4 14-15,10 3-2 16,19 2 18-16,6-9-13 15,16-4 0-15,1-1-22 16,10-19-7-16,-8-15-19 16,7-13 1-16,-15-12-5 0,-2-21-2 15,-16 4-8-15,-5-9-2 16,-13 8-5-16,-2 10-1 16,-12 16-5-16,-7 8-20 15,-7 10-20-15,-15 10 17 16,-4 7 0-16,-12 7 3 15,-2 7 19-15,1 8 18 16,10 4-18-16,12 6 4 16,9-2 3-16,19 5 7 15,11-6 5-15,16 1 3 16,5-10-1-16,22 2-2 16,-1-16-15-16,10-2-115 15,-14-7 2-15,4-16-338 16,-16-7 0-16</inkml:trace>
  <inkml:trace contextRef="#ctx0" brushRef="#br0" timeOffset="64020.5039">21950 10116 442 0,'3'17'583'15,"-12"-5"-204"-15,-8 2-265 16,-7 3 267-16,-4 0-376 16,3-8 0-16,1-1 11 15,13-7-1-15,11-7-5 16,18-12-4-16,16 1 2 15,6 5-12-15,9 1 2 16,-9 0 3-16,-11 10-1 16,-10 7 4-16,-16 3 12 15,-11 2 3-15,-10 10 8 16,-4-8-5-16,-2-7-41 16,5-5-68-16,9-10-325 15,14-6 44-15</inkml:trace>
  <inkml:trace contextRef="#ctx0" brushRef="#br0" timeOffset="64848.7939">23351 9556 556 0,'26'41'337'0,"-58"-44"-48"15,-29 8-44-15,-13 10-178 16,-12 7 13-16,0 1 19 15,-2 4 4-15,27-2-17 0,18-1-16 16,14-2-18-16,19-1-19 16,23 4 13-16,21 4 13 15,4 3 6-15,27 10-1 16,4-2-4-16,4 10-20 16,-13 0-23-16,-4 13-5 15,-35-2-7-15,-24 13 2 16,-25-5 4-16,-35 12 4 15,-10-13 2-15,-38-4 3 16,-1-19-1-16,0-21 0 16,26-24 0-16,13-20 2 15,47-20-5-15,28-23-6 16,27-9-6-16,40-21-8 16,16 8-7-16,13-12 4 15,5 8 3-15,15-4 2 16,-24 22 2-16,1-7 5 15,-15 26-2-15,-18 6 0 16,-30 18-10-16,-6 2-40 0,-20 9-45 16,-7 6-134-16,-12 2-285 15,-8 6 17-15</inkml:trace>
  <inkml:trace contextRef="#ctx0" brushRef="#br0" timeOffset="66316.1205">21502 12392 836 0,'-8'-11'259'15,"-18"3"38"-15,-17 13-224 16,-22 10-49-16,-16 16-13 16,-34 20 25-16,-1 9 20 0,4 22 35 15,17 1 10-15,15 6 9 16,40-12-19-16,35-8-1 16,15-27-26-16,50-27-7 15,16-30-11-15,44-22-6 16,6-14-17-16,25-22-10 15,-36 5-8-15,-4 3-5 16,-45 6-2-16,-16 2 0 16,-31 26 1-16,-8 11-15 15,-16 14 3-15,-10 20 2 16,-4 12-1-16,-2 14 11 16,8 3 20-16,9 6 15 15,16-6 2-15,28 8-1 16,15-27-27-16,22-1-92 15,9-4-99-15,8-2-304 16,-23-19-13-16</inkml:trace>
  <inkml:trace contextRef="#ctx0" brushRef="#br0" timeOffset="66728.611">19851 12455 1585 0,'59'-2'332'16,"-4"2"151"-16,36-6-524 16,12-2-64-16,12-4-182 15,-24 1-197-15,-8 1-46 0</inkml:trace>
  <inkml:trace contextRef="#ctx0" brushRef="#br0" timeOffset="66901.4109">19781 12756 1345 0,'-3'26'446'0,"24"-12"41"15,13-30-342-15,29 12-147 16,8 4-50-16,35-14-26 16,-6 0-34-16,12-8-373 15,-23-2 96-15</inkml:trace>
  <inkml:trace contextRef="#ctx0" brushRef="#br0" timeOffset="67399.229">18662 12297 337 0,'-43'15'679'16,"8"-4"-268"-16,-4 4-205 16,13 2 199-16,17 4-404 15,18-7 4-15,17 2 18 16,13-1 19-16,18 8 22 15,1 2 0-15,-3 16-4 16,-19 5-15-16,-18 15-4 16,-33 4-13-16,-45 10 8 15,-22-6 0-15,-37-3 1 16,-10-12-11-16,-8-17-34 16,31-25-48-16,11-33-293 15,42-13-167-15,27-37-84 16</inkml:trace>
  <inkml:trace contextRef="#ctx0" brushRef="#br0" timeOffset="67558.0561">18828 12128 2136 0,'66'32'434'16,"26"-37"214"-16,16 14-720 15,29-10-571-15,-11-28 165 0</inkml:trace>
  <inkml:trace contextRef="#ctx0" brushRef="#br0" timeOffset="69146.5823">16943 14709 950 0,'11'10'370'0,"-1"-16"4"0,1-4-246 16,14 0-78-16,1-7-55 15,5-9-11-15,1-7-17 16,-11-18-35-16,-16-7-20 16,-13-16-38-16,-10 2-6 15,-16-13 11-15,-3 15 37 16,2 2 44-16,4 22 58 16,-3 11 34-16,10 27 14 0,-4 19 13 15,-4 18-19-15,-3 20-6 16,-1 16-13-16,-5 27 5 15,5 9-4-15,7 46 15 16,6 1 4-16,-1 27 24 16,10-9-4-16,-6 18-2 15,1-43-20-15,-2 4-30 16,4-38-53-16,-9-19-116 16,6-38-225-16,-19-15-57 15,-5-33-147-15</inkml:trace>
  <inkml:trace contextRef="#ctx0" brushRef="#br0" timeOffset="69330.9721">16158 15240 417 0,'23'-22'497'0,"14"-5"-128"0,7 11-233 15,19 6 269-15,3-1-323 16,36 5-1-16,1 1-33 15,23 5-20-15,-3 0-22 16,15 5-181-16,-31 1-242 16,-1 3 17-16</inkml:trace>
  <inkml:trace contextRef="#ctx0" brushRef="#br0" timeOffset="69566.1775">17991 14974 991 0,'9'-18'341'0,"-12"4"0"16,-11 9-322-16,-17 16-86 16,-16 5 57-16,-45 20 58 15,-8 15-44-15,-25 17-42 16,13 4 157-16,11 12-70 16,42-5-87-16,18 5 92 15,38-15 92-15,18 0-113 16,16-12-25-16,26-3-58 15,13-22-66-15,6 0-288 16,4-10 23-16</inkml:trace>
  <inkml:trace contextRef="#ctx0" brushRef="#br0" timeOffset="69822.7354">18077 15229 603 0,'-5'3'627'0,"1"-1"-196"16,17 13-359-16,14 10 363 16,11 5-431-16,10 10 4 15,12-1 3-15,4 4-1 16,-4-2-7-16,0 5-67 15,-9-6-64-15,-8 12-314 16,-13-9 20-16</inkml:trace>
  <inkml:trace contextRef="#ctx0" brushRef="#br0" timeOffset="70046.1993">18584 15263 222 0,'-26'-9'531'0,"-30"7"-195"16,-13 18-116-16,-34 19 151 15,-7 11-315-15,-16 22-10 0,11-1-16 16,-10 10-15-16,39-7-17 16,2 4-2-16,30-15-34 15,15-6-134-15,27-17-174 16,21-12-22-16,22-15-167 15</inkml:trace>
  <inkml:trace contextRef="#ctx0" brushRef="#br0" timeOffset="70315.2907">19125 15017 1245 0,'38'16'404'16,"-7"25"27"-16,10 7-335 15,-5 12-67-15,-3 23-70 16,-23-2 51-16,-27 14-5 16,-23-4-13-16,-37 5-9 15,-12-13 9-15,-19-1 2 16,13-21-24-16,-3-10-98 15,29-20-98-15,6-13-202 16,23-9-78-16</inkml:trace>
  <inkml:trace contextRef="#ctx0" brushRef="#br0" timeOffset="70652.1784">19716 15332 699 0,'14'-6'309'15,"0"-6"-8"-15,20-1-130 16,3 3-134-16,15 7-12 16,0-1-9-16,8 6-2 15,-17 6-327-15,0 4 104 16</inkml:trace>
  <inkml:trace contextRef="#ctx0" brushRef="#br0" timeOffset="70825.289">19773 15630 1381 0,'9'0'374'15,"11"-9"92"-15,11 9-392 16,20-3-55-16,13 3-39 15,13-6-75-15,-12-1-65 0,5-5-307 16,-14 0 19-16</inkml:trace>
  <inkml:trace contextRef="#ctx0" brushRef="#br0" timeOffset="71379.1349">21372 14875 906 0,'36'55'314'0,"-75"-46"38"0,-25 19-223 15,-15 12-100-15,-22 4 2 16,18-2 4-16,6-6 15 16,34-13 11-16,40-7 26 15,45-10-3-15,28 0-2 16,29 0-7-16,19 6 12 16,-14 4-19-16,-8 10-10 15,-32 5-13-15,-30 18-14 16,-26 0-22-16,-47 11 6 15,-30-5 11-15,-55-1-2 16,-21-11-3-16,-22-14-2 16,21-20-29-16,11-13-64 15,43-12-35-15,13-8-101 16,22-2-67-16,14-4-234 16,16 3 11-16</inkml:trace>
  <inkml:trace contextRef="#ctx0" brushRef="#br0" timeOffset="71633.5259">21400 14815 1356 0,'58'13'620'16,"-5"-28"-32"-16,19-9-264 16,25 5-279-16,44 7-62 15,-4 0-39-15,7-8-31 16,-27-2-456-16,-6-1-49 16,-47-11-133-16</inkml:trace>
  <inkml:trace contextRef="#ctx0" brushRef="#br0" timeOffset="73217.7437">22425 15220 795 0,'-60'68'305'15,"46"-79"-14"-15,3 5-203 16,2 0-154-16,12-2-12 15,-3-4 1-15,9-4 26 16,-1 1 35-16,14-4 18 16,-1 1 7-16,5 4 9 15,-4 5-7-15,-1 4 6 16,-8 1 4-16,-4 4 19 16,-8 4 7-16,-7 6 15 0,-11 2-1 15,-15 6-2-15,0 2-19 16,-2 0-7-16,3-12-16 15,10 0-3-15,18-5-9 16,3-5-32-16,3-1-46 16,-3 3-258-16,0 0 39 0</inkml:trace>
  <inkml:trace contextRef="#ctx0" brushRef="#br0" timeOffset="73575.928">22674 14902 649 0,'103'59'480'0,"-80"-47"-117"15,-2 8-66-15,13 18-213 0,8 5-56 16,22 20 16-16,5 2 14 16,10 16-1-16,-4-4-13 15,8 21 0-15,-19-3-6 16,-4 16-45-16,-26-13-48 15,-11 6-113-15,-17-21-107 16,-9-21-174-16,-11-32-48 16</inkml:trace>
  <inkml:trace contextRef="#ctx0" brushRef="#br0" timeOffset="73760.0262">23688 15106 1099 0,'-31'0'484'0,"-38"14"-12"16,-22 15-261-16,-48 36-129 15,-9 12-65-15,-49 22-49 16,8-2-41-16,-13 14-83 16,36-21-319-16,1-8 47 15</inkml:trace>
  <inkml:trace contextRef="#ctx0" brushRef="#br0" timeOffset="75337.2676">24210 14266 225 0,'-3'-6'59'16,"3"3"224"-16,-1 5-151 16,-2-2 84-16,3 0-123 15,0 0 18-15,0 0 10 16,0 0-2-16,0-2-40 16,3 1-43-16,14-4-4 15,27-4-7-15,59-9-6 16,-48 14 23-16,-7 6 7 0,-7 6-24 15,-14 1-1-15,-21 12 1 16,-16 21 17-16,-16-2 4 16,-21 12 28-16,-6-1 13 15,-14-2-19-15,7-14-29 16,14-1-16-16,23-8-14 16,27 2-15-16,27-5 17 0,15 7 7 15,-3 3 3-15,-4 6-4 16,-21 1-1-16,-27 5 2 15,-39-7-6-15,-41-12-75 16,-14-19-74-16,-12-30-301 16,27-24-8-16</inkml:trace>
</inkml:ink>
</file>

<file path=ppt/ink/ink26.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3:20.435"/>
    </inkml:context>
    <inkml:brush xml:id="br0">
      <inkml:brushProperty name="width" value="0.05292" units="cm"/>
      <inkml:brushProperty name="height" value="0.05292" units="cm"/>
      <inkml:brushProperty name="color" value="#FF0000"/>
    </inkml:brush>
  </inkml:definitions>
  <inkml:trace contextRef="#ctx0" brushRef="#br0">7334 7382 321 0,'8'9'356'16,"-4"0"-119"-16,1-12-191 16,-2 9 194-16,-3-7-235 0,0-1 20 15,2 1 6-15,1-3 1 16,8-25 1-16,18-60-14 16,-34 22-23-16,-4-4-9 15,-13-10 0-15,1 10 5 16,-4 5 9-16,2 28 8 15,-4 12-11-15,8 15-10 16,-12 22-16-16,-2 16-11 16,-15 19 6-16,-4 14 18 0,-13 29 3 15,5 2 7-15,-4 32 7 16,10 1 6-16,11 36 4 16,12-11 8-16,5 19 2 15,14-28 2-15,15 9-4 16,3-41-4-16,9-4-210 15,7-35-61-15,-11-21-48 16</inkml:trace>
  <inkml:trace contextRef="#ctx0" brushRef="#br0" timeOffset="210.5813">6369 8013 1145 0,'-1'1'182'0,"1"1"135"0,0-1-342 15,26 13-6-15,91 25 21 16,-11-29 9-16,6-1-2 16,22-1-295-16,-5 3-17 15,-2-11-94-15</inkml:trace>
  <inkml:trace contextRef="#ctx0" brushRef="#br0" timeOffset="474.4794">8583 7494 737 0,'25'-42'357'15,"-24"12"-27"-15,-10 8-145 16,-9 13-200-16,-31 32-15 15,-30 17-14-15,-45 21 9 16,-13 22 25-16,-27 29 42 16,8 0 22-16,15 7 21 15,40-17-12-15,22 6-12 16,49-24-36-16,34 1-26 16,41-13-21-16,35-1-45 15,10-21-56-15,27-8-215 16,-2-33 18-16</inkml:trace>
  <inkml:trace contextRef="#ctx0" brushRef="#br0" timeOffset="913.509">8990 7770 1046 0,'-86'19'227'0,"-17"17"96"16,2 12-312-16,14 9-1 15,31-13 3-15,13-7 4 16,26-20-9-16,31 0 14 16,20-9-2-16,29 5-2 15,14 3 1-15,27 10 15 16,-9 5-10-16,2 13-6 15,-28 8-6-15,-29 21 2 16,-40 0-1-16,-44 16 1 16,-38-7 0-16,-36-13 4 15,-3-20-6-15,-11-15 4 16,32-28 6-16,14-22 4 16,38-11 1-16,33-22 2 15,36-11-8-15,39-25-6 16,17-5-4-16,34-7-3 15,-2 11-5-15,14-5-2 16,-21 21-10-16,1 10-10 0,-30 14-196 16,-12 7-198-16,-32 13-4 15,-24-4-251-15</inkml:trace>
  <inkml:trace contextRef="#ctx0" brushRef="#br0" timeOffset="1163.5918">9749 7440 1492 0,'28'29'239'0,"18"13"181"16,2 30-435-16,15 43-15 16,-2 9 43-16,-15 30 13 15,-29-4 2-15,-34 18 1 16,-36-30 5-16,-47 9 4 15,-22-32-9-15,-19-13-8 16,18-35-22-16,-6-18-99 16,40-29-95-16,14-13-277 15,19-9-20-15</inkml:trace>
  <inkml:trace contextRef="#ctx0" brushRef="#br0" timeOffset="2755.7253">14399 5717 1067 0,'-5'-4'206'16,"5"-9"83"0,5 1-320-16,-5-17-8 15,0-8-4-15,-8-18-5 16,-1 1 10-16,-13-7 11 15,-2 10 11-15,-7 6-26 16,0 21-10-16,-7 13-9 16,2 14-4-16,-17 22-2 15,0 9 31-15,-8 16 29 16,1 7 20-16,-3 23 16 16,19-5 7-16,-3 22 5 15,14 0-7-15,2 30-1 0,14-13-8 16,8 12-6-16,4-17-37 15,14-5-208-15,-1-32-19 16,6-23-95-16</inkml:trace>
  <inkml:trace contextRef="#ctx0" brushRef="#br0" timeOffset="2945.8793">13438 6116 1022 0,'11'-21'228'0,"0"13"60"16,13 8-300-16,24 3-22 15,15 2-19-15,51-7 14 16,10-1-48-16,38 0-198 16,-12 6 26-16</inkml:trace>
  <inkml:trace contextRef="#ctx0" brushRef="#br0" timeOffset="3174.4909">15061 5825 814 0,'-45'1'209'0,"-75"21"60"15,27 16-217-15,10 4-46 16,3 22 1-16,23 2-1 15,20 15-4-15,31-11-6 16,18 11-9-16,24-18 0 16,24 1 9-16,4-14-25 15,18 3-236-15,-6-10 1 0,-14-21-104 16</inkml:trace>
  <inkml:trace contextRef="#ctx0" brushRef="#br0" timeOffset="3411.487">14936 6101 868 0,'25'-15'309'15,"40"-13"-2"-15,-49 51-169 16,3 8-184-16,18 12 10 15,7 3 34-15,19 8 7 16,2-14-13-16,9 3-87 16,-2-13-95-16,-3-7-120 15,-23-17-80-15</inkml:trace>
  <inkml:trace contextRef="#ctx0" brushRef="#br0" timeOffset="3604.192">15540 6000 1088 0,'-64'14'218'0,"-13"22"103"0,-21 23-311 15,-5 7-23-15,-19 14 11 16,16-11 4-16,6 8-1 16,24-21-20-16,11-7-67 15,28-15-86-15,23-17-155 16,28-32-38-16</inkml:trace>
  <inkml:trace contextRef="#ctx0" brushRef="#br0" timeOffset="3845.7955">15958 5889 751 0,'42'34'291'16,"-25"-23"-4"-16,-4 21-124 16,4 20-199-16,-14 17 37 0,-23 8 25 15,-24 12 9-15,-7-9 2 16,-35 7 5-16,-5-22-25 16,-18-5-62-16,17-16-91 15,-14-10-189-15,32-26-27 16</inkml:trace>
  <inkml:trace contextRef="#ctx0" brushRef="#br0" timeOffset="4120.7455">16382 6063 1306 0,'25'-17'186'16,"1"21"163"-16,14-2-401 15,7 9-4-15,13-8-5 16,-6 1-27-16,0-1-208 0,-16 13-47 15,-13 7-81 1</inkml:trace>
  <inkml:trace contextRef="#ctx0" brushRef="#br0" timeOffset="4269.6978">16190 6453 1198 0,'15'10'238'0,"7"-20"107"15,35 2-358-15,6 3-93 0,44-1-14 16,6-3-225-16,6-11 44 16</inkml:trace>
  <inkml:trace contextRef="#ctx0" brushRef="#br0" timeOffset="4697.2922">17940 5624 1052 0,'-43'67'211'16,"0"-48"104"-16,-3 5-289 15,-3 10-52-15,7 0 20 16,12-1-10-16,20-3-9 16,21 2 17-16,17-6 4 15,15 8 12-15,0 3 22 0,6 16 8 16,-11 3-15-16,-8 13-2 15,-17-2 3-15,-14 4 8 16,-19-13 12-16,-29 2 9 16,-11-11 3-16,-22-10-5 15,2-19-31-15,-2-16-65 16,22-18-65-16,7-27-278 16,32-13 13-16</inkml:trace>
  <inkml:trace contextRef="#ctx0" brushRef="#br0" timeOffset="4912.508">17888 5576 665 0,'17'-3'555'0,"15"-5"-160"0,19 14-396 16,39 5 400-16,24 1-424 15,41-1 29-15,-7 1-7 16,5-2-63-16,-28-4-60 16,-4 0-61-16,-39 0-214 15,-18-4 1-15</inkml:trace>
  <inkml:trace contextRef="#ctx0" brushRef="#br0" timeOffset="5407.7876">18914 6147 590 0,'22'-8'316'0,"-10"1"-68"0,-12 8-112 15,-5 5-170-15,-5 8-21 16,-7 3 20-16,-2-1 31 16,-10-7 23-16,6-9 17 15,2 1 13-15,8-11-6 16,9-1-7-16,11-1-34 16,12-10-33-16,7 2 14 0,8 5 16 15,-5 1 3-15,-6 3 25 16,-8 13 24-16,-15 2-31 15,-17 10-9-15,-19 3-1 16,-4 1-17-16,-8-1-99 16,11 0-174-16,2-8-3 15</inkml:trace>
  <inkml:trace contextRef="#ctx0" brushRef="#br0" timeOffset="5835.6721">19524 5831 276 0,'-103'63'394'0,"103"-62"-157"0,5 13-145 16,7-6 173-16,10 15-253 15,4 6 47-15,17 19 6 16,9 1-16-16,11 20-6 16,2-5-14-16,11 12-5 15,-3-9-11-15,-9 8-11 16,-12-12-21-16,-9 3-81 16,-17-16-137-16,-13-3-80 15,-12-32-87-15</inkml:trace>
  <inkml:trace contextRef="#ctx0" brushRef="#br0" timeOffset="6065.2384">20322 5906 1040 0,'-10'-3'135'16,"-14"12"109"-16,-12 8-306 15,-28 14 22-15,-25 13 24 16,-62 10 59-16,-12 12 2 16,-33 11 0-16,5-3-17 15,-9 5-13-15,48-8 2 0,25-17-299 16,44-13-15-16,23-25-95 16</inkml:trace>
  <inkml:trace contextRef="#ctx0" brushRef="#br0" timeOffset="6753.9601">20718 5323 483 0,'-9'1'79'16,"-4"-9"2"-16,17 7-10 15,-3 2-96-15,10-5 29 16,-11 2 143-16,0 1-8 16,1-1-68-16,9 1-15 15,10-2-22-15,6 3 1 16,41 15-7-16,-50-1-20 15,-3 6-12-15,-6 3 7 0,-11 4-1 16,-10 3 6 0,4-1 15-16,0-5 8 15,0-1-16-15,6-3-5 16,3 0-3-16,13 0 0 0,7 0-2 16,-1 8-1-16,-10 3-1 15,-11 2 14-15,-24 1 12 16,-38 0-27-16,-18-11-66 15,-24-15-64-15,13-19-152 16,17-20-58-16</inkml:trace>
  <inkml:trace contextRef="#ctx0" brushRef="#br0" timeOffset="7484.9487">10819 8186 795 0,'4'-3'114'15,"1"3"106"-15,9-3-232 16,18 2 12-16,8-1 23 16,15 2-2-16,1 0-3 15,10 6-111-15,-3-3-106 16,-3 2-38-16,-22-2-124 15</inkml:trace>
  <inkml:trace contextRef="#ctx0" brushRef="#br0" timeOffset="7587.9939">10782 8409 329 0</inkml:trace>
  <inkml:trace contextRef="#ctx0" brushRef="#br0" timeOffset="7661.1702">10777 8412 611 0,'11'8'444'15,"-11"-8"-99"-15,0 0-366 16,45 7 359-16,91-5-473 16,-37-18-209-16,13-10 18 15</inkml:trace>
  <inkml:trace contextRef="#ctx0" brushRef="#br0" timeOffset="8401.8106">12913 7848 299 0,'18'-1'555'0,"-27"-10"-246"16,1 16-194-16,-5 4 180 15,-18 11-330-15,-12 8 16 16,-29 15 37-16,-8-2 19 0,-12 4 2 15,19-9-7-15,9-2-22 16,35-18-24-16,27 3-16 16,30-5 16-16,30 11 14 15,11-2 7-15,17 8 25 16,-1 2 17-16,-11 13-7 16,-19 5-22-16,-17 11 25 15,-28-1-7-15,-35 11-1 16,-20-7-4-16,-48-6 9 15,-24-12-18-15,-15-14-4 16,7-17-74-16,1-18-123 16,38-16-223-16,9-18-35 15</inkml:trace>
  <inkml:trace contextRef="#ctx0" brushRef="#br0" timeOffset="8650.6658">12810 7821 982 0,'48'0'408'0,"-19"-14"-14"0,20-3-183 16,23 11-224-16,31-3-2 15,5 9 6-15,19 0-52 16,-19 3-55-16,-1 4-277 16,-24 4 23-16</inkml:trace>
  <inkml:trace contextRef="#ctx0" brushRef="#br0" timeOffset="9300.9827">14064 8469 804 0,'-22'7'167'0,"-16"9"83"15,-14 4-239-15,-8-6-1 16,4-5-12-16,4-6-8 16,11-5-1-16,22-15-3 15,19-3 6-15,22-6 23 16,13 2 14-16,20-5 10 15,-2 9 10-15,-1 4-5 16,-15 9 2-16,-11 5-4 16,-17 5-10-16,-9 8 8 15,-9 3 6-15,-22 6-7 16,-6 1 1-16,-12-1 3 16,0-8-14-16,9-5-5 0,18-9-7 15,25-7-32-15,24-3-4 16,20-1-4-16,5 2-4 15,16 2-1-15,-16 8 28 16,-4 7-1-16,-22 3 0 16,-18 10 7-16,-21 2-10 15,-20 2-124-15,-12-3-203 16,-9-9 18-16</inkml:trace>
  <inkml:trace contextRef="#ctx0" brushRef="#br0" timeOffset="10049.3802">15373 7891 794 0,'-20'11'193'16,"-105"29"59"-16,50-28-231 16,-17 11 2-16,21-1 1 15,13-1-3-15,13-7 10 0,13 3 0 16,18-9-7-16,11 4-6 16,11-3 7-16,18 13 24 15,12 2 5-15,25 13 5 16,20-3 7-16,28 17-6 15,1-5-24-15,0 10-4 16,-13 0-9-16,-23 11-10 16,-33-4-4-16,-30 8 6 15,-30-5 7-15,-39 15-2 16,-30-7 4-16,-30 1-2 16,0-7-8-16,-34-13-11 15,21-26 1-15,-3-10-4 16,19-27-2-16,-3-20-1 15,45-12 3-15,14-19-9 16,43-3 0-16,24-5-3 0,33 1 0 16,38-13-2-1,22 13 7-15,31-21 4 0,7 4 2 16,23-6 1 0,-18 15-5-16,-6-3-6 0,-32 30 1 15,-22-15 4-15,-46 18-6 16,-33-2-16-16,-31 12-16 15,-45-6 17-15,-36 29 15 16,-15 4 25-16,0 13 40 16,-1 3 40-16,37 6-151 15,36-6-240-15,28-1-85 0,31-6-202 16</inkml:trace>
  <inkml:trace contextRef="#ctx0" brushRef="#br0" timeOffset="10753.4865">16351 7461 428 0,'0'-3'207'0,"0"-3"-24"16,2 3-96-16,1 0-75 15,11-6-22-15,15-2 19 16,43-1 16-16,-36 16 32 16,-6 1 28-16,7 6-4 15,-6 1-14-15,-2 10-15 16,-15 2-18-16,-14 15-18 15,-14-6 23-15,-15 10 7 0,3-10 6 16,1-6-13 0,13-13-7-16,18-3-10 0,20-7-5 15,30 4-3-15,8 4 4 16,14 13-2-16,-5 4-10 16,-18 8-2-16,-34 4 7 15,-42 10 7-15,-39-6 12 16,-38-9-21-16,-10-6-19 15,-7-21-321-15,26-17-13 16,20-21-136-16</inkml:trace>
  <inkml:trace contextRef="#ctx0" brushRef="#br0" timeOffset="16416.4735">17705 8338 788 0,'0'-4'234'16,"3"-3"25"-16,14 6-185 15,9 4-97-15,22-5-2 16,4 6 27-16,23 2-40 16,-1 1-68-16,7 7-157 15,-13 2-12-15</inkml:trace>
  <inkml:trace contextRef="#ctx0" brushRef="#br0" timeOffset="16571.3413">17765 8624 1102 0,'15'17'313'0,"11"-13"49"15,-4-13-288-15,21 1-86 0,21 5-38 16,35-1-129-16,4 2-183 16,14-10-12-16</inkml:trace>
  <inkml:trace contextRef="#ctx0" brushRef="#br0" timeOffset="17798.4489">22176 7905 622 0,'-38'77'855'16,"-10"-59"-36"-16,-17 1-95 16,-7 7-706-16,-21 11-151 15,6 1-165-15,-6 7-158 16,14 2 17-16,1 21 540 15,18 1-29-15,12 2-17 0,19-10-11 16,29 3 9-16,29-17-11 16,41-14 3-16,16-13 8 15,26-12 4-15,-9-17-22 16,-5-19-4-16,-32-3 5 16,-23-10-22-16,-43 1-22 15,-47-3 1-15,-36 14-1 16,-28 0-11-16,-18 16 13 15,-9 13-13-15,35 11-44 16,30 3-109-16,43 4-19 0,57-1-20 16,41-11-30-16,52-4-65 15,18-7 17-15,42-1-40 16</inkml:trace>
  <inkml:trace contextRef="#ctx0" brushRef="#br0" timeOffset="18077.5999">23609 8070 1117 0,'-24'-20'246'0,"-28"10"108"16,-13 18-309-16,-38 18 20 16,-14 3 22-16,-19 16 36 15,11-1 1-15,10 18-8 16,38-12-52-16,46 15 5 15,45-10-20-15,62-9 11 0,40-18 0 16,61-17 13-16,-5-19-30 16,28-24-32-16,-40-11-22 15,-31-14-16-15,-74-3-18 16,-50-6-44-16,-62 14-35 16,-49 7-405-16,-14 12 80 15</inkml:trace>
  <inkml:trace contextRef="#ctx0" brushRef="#br0" timeOffset="31932.6678">19510 8060 896 0,'-12'6'297'0,"4"-10"-7"0,13 1-283 16,10-3-110-16,8 7 71 15,23-4-7-15,5 0 50 16,18 5 47-16,-4 5 49 16,-1-4-98-16,-21 7-17 15,-4 6-32-15,-22 4-13 16,-27 14-16-16,-19 11 8 16,-34 16 14-16,-20 7 35 15,-27 10 18-15,7-4 46 16,12-4 13-16,24-14-12 0,27-6-11 15,32-19 12-15,28-10-2 16,27-11-5-16,47-7 12 16,18-11 6-16,31-6-99 15,-1 2-112-15,4-10-201 16,-36-11-50-16</inkml:trace>
  <inkml:trace contextRef="#ctx0" brushRef="#br0" timeOffset="32201.4734">20558 8146 970 0,'-112'105'240'0,"78"-62"55"16,13-8-259-16,38-1-57 15,26 3 8-15,17-7 37 16,18-2 25-16,-11-5-1 16,3 2-7-16,-24-4-11 15,-20 7-32-15,-22-4-22 16,-16 5-14-16,-23-1-17 0,-37-9-287 16,-18-19 91-1</inkml:trace>
  <inkml:trace contextRef="#ctx0" brushRef="#br0" timeOffset="32325.4852">20561 8192 1377 0,'74'-26'320'0,"46"3"116"16,18 12-444-16,65-7-77 16,-6-14-350-16,8-28 51 15</inkml:trace>
</inkml:ink>
</file>

<file path=ppt/ink/ink27.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6:58.046"/>
    </inkml:context>
    <inkml:brush xml:id="br0">
      <inkml:brushProperty name="width" value="0.05292" units="cm"/>
      <inkml:brushProperty name="height" value="0.05292" units="cm"/>
      <inkml:brushProperty name="color" value="#FF0000"/>
    </inkml:brush>
  </inkml:definitions>
  <inkml:trace contextRef="#ctx0" brushRef="#br0">16819 10096 535 0,'1'9'424'16,"2"-2"-104"-16,2-1-323 16,-5-6 335-16,-3 0-305 15,1-2 2-15,2-1 2 16,-11-38 1-16,-7-74-23 0,13 35-26 16,7-19-39-1,1 12-17-15,2 1-16 0,-1 25 25 16,-1 14 18-16,-6 26 20 15,-14 15 0-15,-10 21 14 16,-23 20-11-16,-3 10-4 16,-10 30 32-16,6 11 27 15,-2 25 30-15,21 7 27 16,1 40 4-16,3 2-7 16,2 29-5-16,9-17-27 0,-3-3-30 15,4-48-29-15,1-17-101 16,-5-48-258-16,-13-24 27 15</inkml:trace>
  <inkml:trace contextRef="#ctx0" brushRef="#br0" timeOffset="174.3938">15978 10784 1141 0,'9'-8'309'0,"25"4"65"15,9-1-322-15,25-10-30 16,10 0-31-16,16-4 34 15,-13-12-4-15,39 5-2 16,-12 2-19-16,21-1-76 16,0 7-81-16,14-2-239 15,-25-2-16-15</inkml:trace>
  <inkml:trace contextRef="#ctx0" brushRef="#br0" timeOffset="388.3169">17819 10105 838 0,'-13'-10'253'16,"-30"14"41"-16,-20 16-226 16,-50 28-30-16,7 19-5 15,-22 32 7-15,10 7 23 16,0 21 10-16,52-9 3 16,-2 14-4-16,37-18-19 15,31-2-14-15,28-24-13 0,32-12-24 16,10-25-44-16,18-19-282 15,1-19-72-15,2-27-109 16</inkml:trace>
  <inkml:trace contextRef="#ctx0" brushRef="#br0" timeOffset="638.4914">18081 10414 1029 0,'14'91'295'16,"-20"-50"58"-16,-18 27-261 0,-6 7-85 16,0 16 12-16,8-12 14 15,-7 12-5-15,6-20-2 16,6-1-38-16,3-21-71 15,11-16-303-15,6-32 47 16</inkml:trace>
  <inkml:trace contextRef="#ctx0" brushRef="#br0" timeOffset="924.2872">18536 10628 480 0,'-12'46'627'16,"-31"-8"-220"-16,18 20-284 16,19 7 289-16,12 5-408 15,22-13 5-15,21-8 3 16,6-21 2-16,30-17 4 16,1-17 2-16,17-16-6 15,-15-13-5-15,1-14-15 16,-29 7-7-16,-22-10-33 15,-33 11-17-15,-35 2-44 16,-17 18-11-16,-22-4-68 16,1 16-163-16,7-5-20 0,24-3-74 15</inkml:trace>
  <inkml:trace contextRef="#ctx0" brushRef="#br0" timeOffset="1133.9034">19158 10142 1067 0,'53'26'451'0,"-10"21"-60"16,21 14-252-16,16 20-105 0,15 28-116 15,-18 2 104-15,-8 13 3 16,-35-6-5-16,-38 11-5 16,-35-21 4-16,-36-1 4 15,-8-21-8-15,-29-9-50 16,13-26-58-16,-8-16-336 15,22-38 46-15</inkml:trace>
  <inkml:trace contextRef="#ctx0" brushRef="#br0" timeOffset="1439.7252">20252 10566 1521 0,'5'19'331'15,"29"-9"117"-15,18-5-455 16,29-2-80-16,7-5 1 16,4-4-3-16,-18-6-54 0,-19-5-117 15,-19 0-132-15,-18 0-58 16</inkml:trace>
  <inkml:trace contextRef="#ctx0" brushRef="#br0" timeOffset="1599.6036">20263 10898 1557 0,'0'12'415'0,"28"-12"81"15,12 5-445-15,29 1-98 16,11-6-77-16,12-6-17 16,-11-4-79-16,4-14-273 15,-16-16 45-15</inkml:trace>
  <inkml:trace contextRef="#ctx0" brushRef="#br0" timeOffset="1927.4882">21644 10133 1182 0,'-60'65'395'0,"-1"-7"41"15,-33 45-279-15,4 17-146 16,-9 22 30-16,13-16 17 0,19-1 21 16,41-32 4-16,29-17 9 15,32-32-31-15,37-9-17 16,14-22-24-16,13-18-14 16,-13-18-17-16,-8-9-21 15,-32-11-13-15,-29-3-8 16,-29 3-10-16,-31 1 6 15,-27 9 17-15,-23 11 9 16,-1 10-6-16,0 6-131 16,30 6-148-16,24 1-145 15,31 1-152-15</inkml:trace>
  <inkml:trace contextRef="#ctx0" brushRef="#br0" timeOffset="2129.839">21936 11116 1560 0,'-1'17'541'16,"-12"3"-12"-16,-13 3-421 16,-12 0-146-16,1 3-134 15,2-9 14-15,4-13-54 16,14-14-193-16,17-15-79 15,26-18-62-15</inkml:trace>
  <inkml:trace contextRef="#ctx0" brushRef="#br0" timeOffset="2472.3697">22913 10253 1180 0,'-136'152'285'0,"24"-40"126"16,-2 3-309-16,5 22 18 16,37-25 30-16,21-3-13 15,42-38-45-15,42-12-2 16,32-28-41-16,24-20-36 15,16-23 6-15,5-22-9 0,-18-8-39 16,-15-10-18-16,-31 3-17 16,-41-2-19-16,-39 10 16 15,-44-2 8-15,-21 15 8 16,-28 8-3-16,15 14-23 16,9 14-152-16,41 6-217 15,24-8-17-15</inkml:trace>
  <inkml:trace contextRef="#ctx0" brushRef="#br0" timeOffset="2726.7307">23502 10431 1093 0,'-5'20'280'0,"-24"14"80"15,-18 6-298-15,-21 15-53 16,6-3 1-16,16 0 0 16,20-18 1-16,28-8 8 15,30-17-3-15,28-4 2 16,9-16-1-16,14-1-9 16,-11-6-15-16,5-2-135 15,-15-3-244-15,5-16 29 0</inkml:trace>
  <inkml:trace contextRef="#ctx0" brushRef="#br0" timeOffset="2886.2398">23957 10357 1424 0,'-26'56'369'16,"-8"39"98"-16,-14 14-401 15,-7 34-2-15,0-16-23 0,-8 28 6 16,3-27-99-16,6 11-427 15,5-40 82-15</inkml:trace>
</inkml:ink>
</file>

<file path=ppt/ink/ink28.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7:20.683"/>
    </inkml:context>
    <inkml:brush xml:id="br0">
      <inkml:brushProperty name="width" value="0.05292" units="cm"/>
      <inkml:brushProperty name="height" value="0.05292" units="cm"/>
      <inkml:brushProperty name="color" value="#FF0000"/>
    </inkml:brush>
  </inkml:definitions>
  <inkml:trace contextRef="#ctx0" brushRef="#br0">7763 9884 876 0,'0'-6'207'0,"0"2"45"16,0 8-277-16,0-4-18 16,0 2-8-16,8 35 6 15,22 69 30-15,-11-8 31 16,1 11-2-16,-3 49 4 16,4 0 3-16,-4 16-3 15,-6-35-4-15,1-2-11 16,0-49-12-16,-12-19-14 15,-7-32-232-15,-16-27 61 16</inkml:trace>
  <inkml:trace contextRef="#ctx0" brushRef="#br0" timeOffset="249.4594">7806 10819 1225 0,'17'-9'253'0,"4"0"108"15,2 3-348-15,19 4-28 0,10 4 21 16,25 9 11-16,-13 4 9 16,9 11-4-16,-21 5-4 15,-17 6-10-15,-36 1 1 16,-42 10 2-16,-26-1 6 16,-39 7-21-16,-10-5-23 15,-21-4-49-15,24-18-46 0,8-8-147 16,30-16-113-1,15-8 20-15,45-9-143 0</inkml:trace>
  <inkml:trace contextRef="#ctx0" brushRef="#br0" timeOffset="560.6012">9055 10388 785 0,'0'2'367'16,"0"-1"-30"-16,0 1-194 15,3-1-141-15,-1 1-46 16,44 5-1-16,49-4 5 16,-27-15-41-16,1-2-55 15,-26 5-487 1</inkml:trace>
  <inkml:trace contextRef="#ctx0" brushRef="#br0" timeOffset="709.8013">8861 10913 812 0,'-33'26'500'16,"19"-33"-103"-16,32-4-113 15,24-5-265-15,27-4-22 16,14-3-24-16,27 2-42 0,-10-1-67 16,23 1-260-1,-32-4-8-15</inkml:trace>
  <inkml:trace contextRef="#ctx0" brushRef="#br0" timeOffset="3030.3909">10926 9183 372 0,'0'1'333'0,"0"1"-69"16,0-1-57-16,-3 1-100 15,2-1-76-15,-2 1-6 16,1-1-13-16,-2 1 15 16,0 1-2-16,4-3 7 0,0 0 4 15,13 2 8-15,37-2-12 16,96-11 11-16,-63 3 4 16,2 7 1-16,-33 7-13 15,-4 12-1-15,-27 14-12 16,-18 15-3-16,-18 0-9 15,-16 15 11-15,-12-15 1 0,-12-2 4 16,10-16 2-16,7-5-1 16,16-16-14-16,19 3-15 15,11-8-5-15,20-2-5 16,4 9 2-16,13 0 7 16,-2 9 13-16,-2 4 0 15,-15 9-1-15,-29 10 5 16,-20 2 3-16,-42 7 8 15,-21-2 2-15,-24-5-49 16,11-14-54-16,9-9-55 16,21-18-282-16,15-14 24 15</inkml:trace>
  <inkml:trace contextRef="#ctx0" brushRef="#br0" timeOffset="3354.7138">12017 9425 976 0,'-35'65'212'15,"-13"-47"91"-15,14 2-281 16,13-3 16-16,30-11-2 0,25-6 6 15,14-3 5-15,19-1 9 16,2-1-15-16,0 13-4 16,-21 7-15-16,-19 10-7 15,-20 8-16-15,-27 13 13 16,-33-3 6-16,-39 8 12 16,-13-10-4-16,-34-5-10 15,17-15-118-15,13-10-289 16,21-17 49-16</inkml:trace>
  <inkml:trace contextRef="#ctx0" brushRef="#br0" timeOffset="3544.0709">11884 9453 730 0,'38'-25'257'15,"-12"2"29"-15,20 5-175 16,2-2-79-16,18-2-5 0,9-4-10 15,59 5-4-15,12-4-5 16,73 48-160 0,21 8-147-1,-26-29-9-15</inkml:trace>
  <inkml:trace contextRef="#ctx0" brushRef="#br0" timeOffset="4023.4265">10596 10314 775 0,'-3'-6'251'0,"1"-2"33"16,-1 8-214-16,2-3-38 15,1 2-20-15,0-1 27 16,0 2 17-16,0 0 27 16,0 0 4-16,0-1-1 15,1-1-26-15,25-1-4 16,85-15-13-16,34-5 17 16,28 0 3-16,74-6 5 15,7-2-12-15,39 6-9 16,-45 11-21-16,15-1-8 15,-61 14-18-15,-10 4-67 16,-47 6-68-16,-16 3-322 16,-54 5 21-16</inkml:trace>
  <inkml:trace contextRef="#ctx0" brushRef="#br0" timeOffset="4473.3229">11532 10658 1068 0,'17'19'328'16,"-31"-10"42"-16,-11 22-239 15,-13 7-149-15,-44 26 17 16,-18 7 13-16,-29 9 6 0,5 0-4 16,1 3-24-16,37-25-51 15,18-6-324-15,41-24 67 16</inkml:trace>
  <inkml:trace contextRef="#ctx0" brushRef="#br0" timeOffset="4772.2449">11979 10803 1341 0,'-91'46'313'0,"-16"-6"128"16,17 4-423-16,24-2-16 16,28-12-12-16,23-5-13 15,21-7-15-15,12-2 34 16,13-1 5-16,20 3 5 16,-5 7 1-16,-6 4 3 15,-20 5-5-15,-37 17 3 16,-29-4 2-16,-33 5 4 15,-24-6 1-15,-21-3 0 16,9-18-88-16,-1-11-351 16,26-17 86-16</inkml:trace>
  <inkml:trace contextRef="#ctx0" brushRef="#br0" timeOffset="4982.1122">12033 10697 1403 0,'36'1'293'16,"15"-10"142"-16,26 4-417 0,38 5-2 16,7 0-8-16,22 0-96 15,-10-3-85-15,-14-4-264 16,-42-10-30-16</inkml:trace>
  <inkml:trace contextRef="#ctx0" brushRef="#br0" timeOffset="5364.4329">14085 10138 1513 0,'48'-23'319'0,"21"0"146"16,3 13-443-16,14 3-21 16,0 5-8-16,3 2-88 15,-19 5-71-15,2-2-68 16,-18-6-232-16,-5-28-3 15</inkml:trace>
  <inkml:trace contextRef="#ctx0" brushRef="#br0" timeOffset="5581.7298">15694 9614 1831 0,'-20'14'330'0,"11"34"202"0,-8 15-556 16,-14 26 17-16,-7 3 12 15,-27 26 5 1,-4 2 0-16,-20 26-45 0,4-8-62 16,7 28-440-16,13-27 78 15</inkml:trace>
  <inkml:trace contextRef="#ctx0" brushRef="#br0" timeOffset="24410.3705">16439 10629 1609 0,'42'48'466'0,"34"-1"38"16,-7-31-446-16,48-3-296 16,20-5-318-16,21-31 22 15</inkml:trace>
  <inkml:trace contextRef="#ctx0" brushRef="#br0" timeOffset="24796.8266">16351 10347 1474 0,'27'6'339'0,"19"-3"49"16,15 4-473-16,47-2-84 15,12-3-327-15,7-15 96 16</inkml:trace>
  <inkml:trace contextRef="#ctx0" brushRef="#br0" timeOffset="25196.7093">18283 9940 1094 0,'-13'49'268'0,"-5"17"90"16,-11-11-295-16,-23 51-49 16,-4 9 16-16,1 34 5 15,-8-14 1-15,1 10 4 16,19-32-61-16,2-10-361 16,1-40 101-16</inkml:trace>
  <inkml:trace contextRef="#ctx0" brushRef="#br0" timeOffset="25477.3175">17979 11211 2324 0,'-5'-8'-1'0,"17"-4"-36"16,-3 1-17-16,8-3-74 15,11-7-103-15,15-4-233 16,-2 2 10-16</inkml:trace>
  <inkml:trace contextRef="#ctx0" brushRef="#br0" timeOffset="25991.4596">18738 10391 1227 0,'-60'112'294'16,"72"-116"86"-16,20 0-320 15,7 4-88-15,24-3 8 16,3-6 33-16,13 3-4 15,-2-2 1-15,2 4 1 16,-15 4-5-16,-16 12-10 16,-19 3-1-16,-20 13-1 15,-23 4 0-15,-27 19 14 16,-21-5 17-16,-19 8 11 16,-8-5-3-16,-2-8-1 15,30-18-5-15,18-4-2 16,35-13-1-16,31-6 12 15,31 1 7-15,24 7 3 16,7 0-1-16,15 16-6 16,-19 7-7-16,-16 18-6 0,-30 3-10 15,-37 18 3-15,-41-7-1 16,-50 6-1-16,-27-14-3 16,-21-14-10-16,10-22-17 15,0-16-50-15,39-17-48 16,20-15-120-16,24 0-265 15,22-11 17-15</inkml:trace>
  <inkml:trace contextRef="#ctx0" brushRef="#br0" timeOffset="26465.0807">19553 10557 1598 0,'-9'44'294'0,"83"-51"177"16,20 1-478-16,27 1 1 15,-18 2 14-15,3 3 8 16,-28 6-1-16,-16 6-1 0,-35 5-17 16,-13 19 3-16,-34 2-7 15,-23 8 2-15,-18-6 2 16,-18 1 16-16,9-16-2 16,16-10 2-16,26-9-4 15,48 1 1-15,33-12 0 16,31 8 2-16,7 5-3 15,16 2 7-15,-21 12 2 0,-12 15 1 16,-33-2-2-16,-41 17 5 16,-41 4-8-16,-45 0-8 15,-23-6-9-15,-36-7-15 16,13-22-26-16,8-16-80 16,32-10-64-16,23-10-322 15,39-7 22-15</inkml:trace>
  <inkml:trace contextRef="#ctx0" brushRef="#br0" timeOffset="26904.4654">20786 10612 1516 0,'26'0'303'0,"15"0"159"16,38 2-457-16,3-1 26 15,32 7 5-15,-6-5-3 16,-1 6-5-16,-35 10-17 15,-15 14-4-15,-38-2-16 0,-42 14 1 16,-33-4 5-16,-37 7 11 16,-7-10 1-16,-11-3 4 15,34-7-5-15,28-3 2 16,54-15-1-16,38 3 1 16,29 5 4-16,23 8 9 15,1 9-4-15,-12 18 6 16,-32-3-1-16,-50 24 3 15,-56-8-6-15,-73 5-26 16,-27-11-62-16,-44-8-157 16,9-29-308-16,3-20-9 15</inkml:trace>
  <inkml:trace contextRef="#ctx0" brushRef="#br0" timeOffset="27544.4398">18005 11194 1134 0,'-23'52'246'0,"24"-50"100"16,-2 1-339-16,-2 3-29 16,-1-6 10-16,3 0 20 15,1 0 0-15,-5 0 26 16,-16 12-3-16,-48 31 1 0,53-43-9 15,12-7-1-15,13-10-14 16,11-3 0-16,11-8-6 16,21 5 7-16,6 5 7 15,4 7 8-15,-10 6-6 16,-6 12 1-16,-37 5-11 16,-30 9 22-16,-22-1 2 15,-14 3 9-15,-6-3 1 16,1-1 5-16,21-12-24 0,13-4-5 15,16-3 3-15,4-3-1 16,4-3-22-16,-6 3 59 16,10 2 0-16,-3-1-511 15,-23-15 231-15</inkml:trace>
  <inkml:trace contextRef="#ctx0" brushRef="#br0" timeOffset="29780.4451">24485 5146 1004 0,'45'81'289'15,"-45"-88"23"-15,-2 16-244 16,2 9-141-16,-7 18-11 0,-6 7 52 16,-13 14 12-16,-1 2 18 15,-27 23 26-15,5-2 15 16,-19 6 9-16,16-10 2 16,9-11-15-16,35-14-12 15,33-13 9-15,36-17-2 16,45-7-2-16,19-6 8 15,25-8-4-15,-16 0-16 0,-1 3-22 16,-37 3-65-16,-24 6-301 16,-43 4 63-16</inkml:trace>
  <inkml:trace contextRef="#ctx0" brushRef="#br0" timeOffset="30124.7973">24871 5820 843 0,'0'-1'439'0,"-3"1"-97"15,3 0-185-15,-3 0-168 16,1 0-46-16,2 1-24 15,0 1 82-15,14 7 21 0,40-1 21 16,129 45 13-16,-60-42-14 16,23-2-17-16,-17 2-20 15,-23 10-17-15,-54 6-29 16,-52 9 18-16,-55 7 5 16,-58 23 9-16,-36 0 21 15,-23 8 21-15,17-9-18 16,4 1-39-16,49-23-59 15,20-5-275-15,39-16 37 16</inkml:trace>
  <inkml:trace contextRef="#ctx0" brushRef="#br0" timeOffset="30455.8333">26366 5637 1176 0,'21'-12'249'0,"-13"0"81"15,-8 15-364-15,2 6-54 0,-7 5 53 16,-12 18 57-16,-6 7-11 16,-11 17-10-16,-9 6 89 15,-12 25-41-15,3 5-44 16,-7 16 9-16,16-11-30 16,8-5-353-16,18-35 39 15</inkml:trace>
  <inkml:trace contextRef="#ctx0" brushRef="#br0" timeOffset="30824.6142">26472 6462 1491 0,'4'5'347'0,"-4"-16"-417"15,22-3 18-15,12-4 87 16,9-15-13-16,6 7-5 16,2 5 4-16,-18 5-24 15,-16 16-32-15,-27 8 12 16,-27 7 6-16,-12 7 14 0,-8 7 16 15,0-6 20-15,11-5-3 16,20-5 0-16,12-9-7 16,11-8 0-16,6-5-4 15,-3-2-4-15,4 3-25 16,3 2-46-16,-9 0-330 16,-1 6 80-16</inkml:trace>
  <inkml:trace contextRef="#ctx0" brushRef="#br0" timeOffset="31153.6987">27277 5972 871 0,'-28'32'372'16,"-10"18"-9"-16,-5 11-168 15,-5 23-157-15,10 1-19 16,21 5 21-16,26-25 16 16,33-11 8-16,19-27-8 15,34-13 13-15,13-26-20 16,19-17-20-16,-11-14-16 16,-4-14-3-16,-40-2 0 15,-32-13-19-15,-45 5-16 16,-30-1 24-16,-20 13-5 0,-19 10-28 15,3 22-20-15,10 3-19 16,19 16-150-16,27-1-223 16,38 1 17-16</inkml:trace>
  <inkml:trace contextRef="#ctx0" brushRef="#br0" timeOffset="31458.4208">28240 6021 1113 0,'-140'31'256'0,"124"-46"87"16,14 16-302-16,28 4-5 16,22 7 1-16,45 6 15 0,10 13 19 15,13-2 15-15,-16-3-23 16,-24 7-14-16,-40-4-14 15,-19 8 12-15,-19 4-4 16,-30 21 11-16,-17-1 23 16,-14 13 5-16,6-16-25 15,32-1-34-15,47-25-36 16,68-7-90-16,38-35-45 16,49 1-323-16,-15-12-40 0,14-18-114 15</inkml:trace>
  <inkml:trace contextRef="#ctx0" brushRef="#br0" timeOffset="34399.1768">6981 13291 842 0,'-8'4'378'15,"4"-8"-49"-15,-1 3-211 16,5 1-108-16,0 0-43 16,0 6-33-16,17 31 45 0,27 70 9 15,-28-51 7-15,-7 19 10 16,-7-6 0-16,-7 8 3 15,-9-22 3-15,-3-1 0 16,-4-27-3-16,-1-22-28 16,5-25-10-16,10-29 10 15,10-14 12-15,20-32 28 16,10-5 42-16,26-9 38 16,1 11 5-16,9-5-2 15,8 34-22-15,18 12-14 16,-6 25-31-16,16 18-16 15,-7 23-31-15,-9 20-118 16,-23 16-116-16,-20 1-178 16,-34-11-92-16</inkml:trace>
  <inkml:trace contextRef="#ctx0" brushRef="#br0" timeOffset="34715.0494">8490 13163 406 0,'79'41'0'16,"-94"-52"632"-16,43 8-484 15,9 5 244-15,29-2-406 16,7 3 379-16,21 1-484 16,-12-1-86-16,-12 5-186 15,-24 6-55-15</inkml:trace>
  <inkml:trace contextRef="#ctx0" brushRef="#br0" timeOffset="34863.8565">8571 13592 1243 0,'17'0'246'0,"14"-1"139"16,7-1-368-16,34 2-6 0,5 2 5 15,21-4-72-15,-4 1-328 16,-2-11-2-16,-33-21-181 15</inkml:trace>
  <inkml:trace contextRef="#ctx0" brushRef="#br0" timeOffset="35192.7338">10120 12630 1197 0,'14'17'394'16,"-14"-10"31"-16,0 16-269 15,3 10-183-15,-3 22 17 16,0 9 19-16,0 28 15 15,-3 2 12-15,-2 34 9 16,-1-1-12-16,-5 22 0 16,0-15-7-16,-6 4-23 15,0-32-26-15,1-10-58 0,-6-33-73 16,5-17-321-16,0-36 34 16</inkml:trace>
  <inkml:trace contextRef="#ctx0" brushRef="#br0" timeOffset="35552.4323">10657 13572 1333 0,'16'25'359'0,"-8"-8"87"16,-15 4-348-16,-2 15-100 16,0-2 6-16,-3-2 5 15,2-9 8-15,1-14 5 16,9-21-2-16,23-19-4 16,11-4-2-16,26-13-8 15,12 7-5-15,16 4 5 16,-7 18 6-16,4 18 7 15,-24 15 2-15,-10 23 6 16,-30 18 1-16,-30 20-12 16,-20 0-40-16,-32 19-102 15,-12-20 24-15,0-11-401 16,13-36 50-16</inkml:trace>
  <inkml:trace contextRef="#ctx0" brushRef="#br0" timeOffset="35866.0813">12368 12679 1416 0,'-171'104'344'16,"54"-25"137"-16,-10 27-383 15,5 9 7-15,9 31-17 16,42-13-21-16,25-1-13 16,44-23-27-16,38-7-37 15,24-40-14-15,18-8-22 16,11-17-140-16,9-11-352 15,-24-17 56-15</inkml:trace>
  <inkml:trace contextRef="#ctx0" brushRef="#br0" timeOffset="36221.2484">12583 12845 1565 0,'56'52'285'0,"-52"-40"168"15,5 11-466-15,-2 20-2 16,-2 8 12-16,-13 23 8 16,-10-1 1-16,-16 32 2 15,-14-9 1-15,-24 15 1 16,8-8 0-16,-10 9-57 16,19-29-60-16,13-26-778 31</inkml:trace>
  <inkml:trace contextRef="#ctx0" brushRef="#br0" timeOffset="36430.683">13004 13887 2061 0,'0'19'317'15,"-10"18"177"-15,7-2-1110 16,-9-15 91-16</inkml:trace>
  <inkml:trace contextRef="#ctx0" brushRef="#br0" timeOffset="37473.9979">14093 13063 530 0,'-149'-17'381'16,"123"17"-79"-16,-8 8-78 15,-9 8-142-15,0 9-45 16,-8 7 7-16,-1 2 16 16,-16 17 8-16,2-4-6 15,-18 22 9-15,5-3-1 16,-7 8 7-16,17-13 2 0,6 13 12 15,25-12-10-15,16 5-3 16,25-10-18-16,28 14-9 16,15-16-17-16,28-4-5 15,7-21-7-15,18-16-2 16,-4-20-5-16,25-26-5 16,-16-21-6-16,15-19-6 15,-21-1-4-15,-12-23 1 16,-38 7 3-16,-15-10 3 15,-28 13 0-15,-22 0-4 16,-26 24 0-16,-34 10 3 16,-13 27 0-16,-9 9 1 15,4 11 5-15,18 6-58 16,34 6-52-16,14-3-84 16,17 1-34-16,19 2-78 15,10-2-14-15,23 7-96 0,19 2 28 16</inkml:trace>
  <inkml:trace contextRef="#ctx0" brushRef="#br0" timeOffset="37788.4864">14454 13103 1339 0,'-5'-11'323'15,"2"3"102"-15,3 13-386 16,10 1-29-16,6 2-9 0,35-1 10 15,9 3 9-15,21 0 8 16,-4-1 1-16,-1 10 0 16,-32 2-14-16,-25 18-12 15,-32 7 16-15,-39 31 8 16,-29 6-2-16,-27 21 12 16,5-9 12-16,2-3-14 15,39-29-10-15,28-6 3 16,33-29 0-16,29-7-1 15,27-13-15-15,29-8-7 16,12-8-66-16,14-9-86 16,-5-7-35-16,-4-5-336 15,-27-2 25-15</inkml:trace>
  <inkml:trace contextRef="#ctx0" brushRef="#br0" timeOffset="38013.6152">15566 12765 1703 0,'60'58'349'0,"-3"13"182"16,15 41-486-16,-12 11 16 16,-14 35 14-16,-36-14-3 0,-32 24 4 15,-42-24-54-15,-56 3-59 16,-36-35-43-16,-26-18-97 15,5-34-80-15,-4-20-322 16,29-36 55-16</inkml:trace>
  <inkml:trace contextRef="#ctx0" brushRef="#br0" timeOffset="43886.2045">16567 13394 590 0,'-10'8'326'0,"12"-5"-56"16,13-4-111-16,33 1-111 15,9-7-42-15,39-3 12 16,4-6 8-16,16 3-5 15,-26 2-91-15,-8 2-221 16,-35 12 43-16</inkml:trace>
  <inkml:trace contextRef="#ctx0" brushRef="#br0" timeOffset="44066.6713">16424 13789 998 0,'44'-9'507'0,"-10"-5"-281"15,60 6-373-15,19 5 117 16,40 5-499-16,-11 4 206 16</inkml:trace>
  <inkml:trace contextRef="#ctx0" brushRef="#br0" timeOffset="58113.183">18094 14130 816 0,'1'-14'360'0,"2"-11"-14"15,7 9-201-15,-3 0-83 16,-1 10-53-16,-3 0 6 16,-12 9 6-16,6-3 12 15,-14 3 0-15,-32 12 4 0,-49 22-6 16,59-21 3-16,9-7-2 15,17-9 2-15,9-14-1 16,18-7 7-16,-2-9-5 16,14 6 0-16,3 2 4 15,-1 7-11-15,-8 16-22 16,-8 18-17-16,-15 5 28 16,-14 19-2-16,-9 4 10 15,-5-8-17-15,2-5-12 0,11-11-151 16,15-18-316-16,21-28 44 15</inkml:trace>
  <inkml:trace contextRef="#ctx0" brushRef="#br0" timeOffset="58532.4765">19198 13250 583 0,'-73'40'503'0,"-27"29"-126"0,-11-3-63 16,-13 29-193-16,12 10-61 15,13 14 15-15,35-23-2 16,21 7 1-16,38-25-15 16,37-15 2-16,34-37-18 15,56-28 0-15,10-28 0 16,35-32-28-16,-2-13-28 16,1-16-22-16,-48 8-6 0,-21 2-3 15,-59 17 18-15,-41-5 4 16,-31 10 14-16,-22 5 1 15,-12 11-6-15,-10 16-52 16,15 19-43-16,6 20-305 16,14 7-33-16,21-10-131 15</inkml:trace>
  <inkml:trace contextRef="#ctx0" brushRef="#br0" timeOffset="58892.0925">20122 13397 1191 0,'-74'36'391'0,"8"-4"41"0,6-1-333 16,14 6-74-16,37-13-36 15,43-9 21-15,25-18 1 16,37-4 6-16,14-9 28 15,15-2-11-15,-28 4-13 16,-13 19-15-16,-36 12-3 16,-45 23 8-16,-42 16-3 15,-42 35 14-15,-13 7 21 16,-23 14 39-16,19-12 12 0,21-11 10 16,48-37-1-16,49-9 6 15,51-29-37-15,59-12-41 16,21-2-34-16,27-14-115 15,-12-17-121-15,9-10-107 16,-41-8-242-16,-5-33-37 16</inkml:trace>
  <inkml:trace contextRef="#ctx0" brushRef="#br0" timeOffset="60555.2851">9981 16281 1018 0,'27'34'434'0,"-15"-36"-25"16,5 1-256-16,1-1-115 15,8 2-26-15,0-4-24 16,7-13 29-16,-19 0 28 15,-2-14-31-15,-8-17-12 0,-8-18-52 16,-7 0-49-16,-20-23-98 16,-4 13-15-16,-17-1 18 15,-4 15 79-15,-8 10 95 16,9 26 123-16,-10 20 49 16,5 17 0-16,-17 33-19 15,10 16-50-15,10 34-24 16,14 16-33-16,9 32-3 15,25-3-7-15,12 30 3 16,-2-5-2-16,7 8 1 16,-8-20-6-16,0 5-72 15,-8-34-35-15,-5-20-316 16,-13-53 21-16</inkml:trace>
  <inkml:trace contextRef="#ctx0" brushRef="#br0" timeOffset="60733.7809">9167 16818 1362 0,'20'-3'424'15,"11"-17"64"-15,4-1-366 16,21 2-74-16,17 4-36 16,33-2 2-16,-1 8-2 15,18 6-66-15,-8 4-77 16,3 7-366-16,-29-6 35 0</inkml:trace>
  <inkml:trace contextRef="#ctx0" brushRef="#br0" timeOffset="60943.4824">10773 16511 836 0,'-45'13'512'0,"-41"19"-41"16,-20 14-170-16,-32 37-114 15,13 12-89-15,6 22-17 16,34-7-33-16,28 8-17 16,40-30-21-16,30-4-23 15,25-27-27-15,23-8-64 16,9-16-72-16,11-10-337 16,-9-11 44-16</inkml:trace>
  <inkml:trace contextRef="#ctx0" brushRef="#br0" timeOffset="61170.2625">10707 16743 1238 0,'30'19'521'0,"13"-3"8"16,-26 4-276-16,57 16-158 15,20 7-64-15,21 10-4 16,-7 3-45-16,5 7-111 16,-36-7-62-16,-9 6-347 15</inkml:trace>
  <inkml:trace contextRef="#ctx0" brushRef="#br0" timeOffset="61363.4812">11254 16749 1333 0,'-33'-26'336'0,"-25"15"101"15,-7 25-384-15,-24 23-29 16,-6 18-18-16,-22 24-2 16,16 8-1-16,1 8-2 15,26-12-3-15,20 2-72 16,39-22-72-16,26-16-294 0,26-25 4 15</inkml:trace>
  <inkml:trace contextRef="#ctx0" brushRef="#br0" timeOffset="61602.926">11618 16547 1322 0,'47'30'400'0,"13"18"93"16,-7 23-361-16,-4 33-41 15,-26 6-43-15,-31 21-25 16,-35-2-30-16,-28 14-55 16,-13-28-11-16,-25-6-80 15,6-29-60-15,5-22-271 16,11-38 25-16</inkml:trace>
  <inkml:trace contextRef="#ctx0" brushRef="#br0" timeOffset="61950.63">12477 16774 1105 0,'72'107'475'0,"-38"-107"-14"15,10-13-260-15,27 3-193 16,3 4-125-16,9-3-342 16,-14 0 36-16</inkml:trace>
  <inkml:trace contextRef="#ctx0" brushRef="#br0" timeOffset="62117.5285">12529 17153 1500 0,'3'2'542'16,"9"1"27"-16,19 4-388 15,21 0-226-15,20-1-122 16,24-2-74-16,10-8-328 15,4-16 22-15</inkml:trace>
  <inkml:trace contextRef="#ctx0" brushRef="#br0" timeOffset="63225.8965">16201 15315 884 0,'4'111'413'0,"44"-111"-24"15,-2-11-202-15,16 11-118 16,-7 2-56-16,2 5-10 15,-28 5-9-15,-11 8-9 16,-14 2 3-16,-14 9 3 16,-14-1 17-16,-16 9 17 15,-6 1-2-15,-7 0-2 16,7-10-3-16,11-1-13 16,21-10-3-16,28-5 18 15,17-7 6-15,16 6 11 16,4-4 13-16,9 9-4 15,-12 5-10-15,-18 16-5 16,-14 1-9-16,-19 16-9 16,-27-2 10-16,-39 9 15 0,-17-8 10 15,-26-4 8-15,0-20-6 16,-3-14-21-16,33-20-26 16,18-8-80-16,28-6-80 15,10 2-67-15,14 2-283 16,12-4 14-16</inkml:trace>
  <inkml:trace contextRef="#ctx0" brushRef="#br0" timeOffset="63555.4153">17249 15707 1551 0,'-57'4'402'0,"37"-1"94"15,15 11-435-15,30-3-37 16,29-2-24-16,35 3 3 16,4-2 16-16,3-1-8 15,-18 9-7-15,-20 15-6 16,-36 3-2-16,-39 18 3 15,-40 1 1-15,-36 5 5 16,-15-6 5-16,-24-6-2 0,17-25-21 16,2-19-77-16,32-18-76 15,12-21-352-15,30-6 1 16,10-12-174-16</inkml:trace>
  <inkml:trace contextRef="#ctx0" brushRef="#br0" timeOffset="63720.1383">17172 15587 1063 0,'63'-23'489'16,"-5"-2"-30"-16,39 4-221 15,-2 10-191-15,30 0-30 16,-1 5-34-16,22 3-17 16,-21 5-34-16,16 8-108 15,-13 9-284-15,-7-7 34 16</inkml:trace>
  <inkml:trace contextRef="#ctx0" brushRef="#br0" timeOffset="64194.4473">14485 16550 715 0,'-14'-10'203'16,"25"-2"37"-16,35-2-164 16,17 1-53-16,49-7 15 15,18-2 31-15,76 1 33 16,20 2 1-16,71 2 8 16,-5 2 17-16,76 6 17 15,-31 1-27-15,61 6-4 16,-37 1-14-16,81 7-33 15,-44-3-28-15,52 0-9 16,-53 0-13-16,48 5-9 16,-79 0-18-16,3-2-15 15,-63 3-15-15,-4 2-113 16,-74 0-77-16,-21 7-246 16,-53 0-41-16</inkml:trace>
  <inkml:trace contextRef="#ctx0" brushRef="#br0" timeOffset="64853.3417">14923 17055 1368 0,'3'8'413'0,"-11"2"69"16,-6 19-364-16,-15 25-99 16,-2 9-26-16,-7 22-2 15,-5 7 3-15,-11 14 1 16,9-10 7-16,-2 15-15 16,8-22-39-16,6-8-118 15,13-19-101-15,6-15-207 16,14-30-60-16</inkml:trace>
  <inkml:trace contextRef="#ctx0" brushRef="#br0" timeOffset="65229.0864">15712 17162 925 0,'17'-4'351'16,"-29"7"15"-16,4 15-206 16,-1 5-121-16,-14 17-7 15,-6 6-5-15,-10 23 2 16,-7 0-9-16,-8 20-3 16,-4-7-12-16,-11 11-68 15,4-16-60-15,-7-8-273 16,15-23 6-16</inkml:trace>
  <inkml:trace contextRef="#ctx0" brushRef="#br0" timeOffset="65428.4802">15179 17640 1406 0,'31'-9'395'15,"20"-7"90"-15,9 7-402 16,18 14-45-16,8-8-56 16,9 7-62-16,-10 1-49 15,5 10-206-15,-13-7-144 16,0-2-42-16</inkml:trace>
  <inkml:trace contextRef="#ctx0" brushRef="#br0" timeOffset="68956.8373">16476 17190 1046 0,'-25'127'237'16,"2"-91"90"-16,-3 16-304 16,-8 25-14-16,1-2 9 15,-24 14 42-15,-3-11 10 16,-12 5 5-16,-2-18-3 0,2 1-139 16,24-20-320-16,10-14 47 15</inkml:trace>
  <inkml:trace contextRef="#ctx0" brushRef="#br0" timeOffset="69193.8915">16562 17962 1384 0,'-8'22'656'0,"-1"-4"-208"0,14-4-281 15,-10 4-107-15,-7-1-450 16,6-4-163-16,-2-9 152 16</inkml:trace>
  <inkml:trace contextRef="#ctx0" brushRef="#br0" timeOffset="69671.0629">16997 17417 1404 0,'46'68'346'0,"-42"-77"89"15,21 5-409-15,10 3-23 16,8-2-15-16,20-2-12 16,-1 5 25-16,-2 6 1 15,-10 5-1-15,-2 12 2 16,-25 8 0-16,-23 13 0 15,-23 1 2-15,-20 7 2 16,-15-7 0-16,1-7 1 16,9-15 1-16,14-6 0 15,21-17 1-15,26-3 1 0,38-5 21 16,4 2-20 0,19 8-2-16,-5 8-4 15,-13 13-8-15,-35 10 2 16,-30 10 3-16,-23-2 1 15,-22 7 1-15,-14-7 0 16,-10-7-2-16,6-19-11 0,-2-9-70 16,14-15-64-16,9-8-326 15,13 0 20-15</inkml:trace>
  <inkml:trace contextRef="#ctx0" brushRef="#br0" timeOffset="70109.4009">17777 17560 658 0,'-12'8'619'0,"-6"-11"-175"15,14 0-393-15,21-4 398 16,13-6-441-16,17-7 1 0,8 3-3 16,15 6-3-16,-15 3-2 15,-4 19-3-15,-24 15 0 16,-24 19 3-16,-24 2 4 16,-27 10 5-16,-10-2 1 15,-13-7 3-15,16-16-2 16,4-7-4-16,27-13 12 15,19-7 0-15,30-7-3 16,10 5 0-16,11 5-1 16,14 4-14-16,-12 7-2 0,-9 11 0 15,-19 9 0-15,-24 8 0 16,-22 5 2-16,-30 7 1 16,-4-10-5-16,-9-11-37 15,14-18-41-15,7-20-401 16,19-17-1-16,15-9-167 15</inkml:trace>
  <inkml:trace contextRef="#ctx0" brushRef="#br0" timeOffset="70584.4066">18648 17948 1115 0,'-73'43'562'0,"90"-49"-95"15,-7 5-367-15,24-8-11 16,17-4-83-16,35-7-80 16,8-3 79-16,21-12 80 15,-15 4-80-15,-11-3-17 16,-29 7-12-16,-30 2-16 16,-37 10-5-16,-33 1-2 15,-31 9 15-15,-33 12 32 16,-9 10 25-16,-23 16 13 15,7 6 4-15,12 11 4 16,32-7 1-16,29 6-1 16,43-6-5-16,47 4 4 15,31-11 0-15,33 6-30 16,14-13-31-16,22-4-75 16,-14-9-80-16,-8-16-344 15,-35-10 24-15</inkml:trace>
  <inkml:trace contextRef="#ctx0" brushRef="#br0" timeOffset="71305.4817">19589 17101 871 0,'-56'57'446'0,"61"-54"-47"15,15-2-186-15,18 5-144 16,7-9-59-16,26 2-5 16,-1-4-2-16,6-1-50 15,-20 1-51-15,-8 4-307 16,-26 4 38-16</inkml:trace>
  <inkml:trace contextRef="#ctx0" brushRef="#br0" timeOffset="71694.3992">20116 17359 565 0,'0'14'862'0,"-3"-1"-447"16,6-8-3-16,-13 4-335 15,3 4-332-15,-1-7 261 16,11 0 10-16,-6-9 3 16,3 1-1-16,0 1-2 15,3-2-4-15,-3 0-8 16,12-10-2-16,-7 6-5 15,-3 5-2-15,1-3 8 16,-3 4 4-16,0 1 3 16,-3 1 20-16,-10 19 4 15,-1 0-7-15,-30 40-75 16,29-52-72-16,15-14-340 16,7-8 11-16</inkml:trace>
  <inkml:trace contextRef="#ctx0" brushRef="#br0" timeOffset="72067.4263">20554 16964 1204 0,'-70'115'454'0,"20"-62"21"16,2 0-316-16,10 4-88 15,25-8-63-15,23-7-2 16,23-18 1-16,23-11-1 16,8-9 8-16,13-13 3 15,-5-6-6-15,-12-5-2 16,-17 0-2-16,-12-2 1 15,-19 7 0-15,-12-7 0 16,-7 4-1-16,-15-7-10 16,2 1-10-16,-3-4-41 15,6-1-45-15,8 3-156 16,14 3-211-16,11 3-16 0,6 6-180 16</inkml:trace>
  <inkml:trace contextRef="#ctx0" brushRef="#br0" timeOffset="72443.1511">20993 16953 978 0,'15'4'346'16,"11"-3"17"-16,60 2-237 16,-35-7-108-16,14 0-12 15,1 4-14-15,-3-4 10 16,-16 10-3-16,-13 6-4 16,-29-1-5-16,-27 15 28 15,-16 11 11-15,-30 14 19 16,-5 1 15-16,-9 9 36 15,21-8-14-15,15-7 6 16,32-19-11-16,31-5-5 16,26-12-32-16,21-3-41 15,13-7-44-15,9-8-75 0,-15-4-60 16,-4-1-322-16,-24-2 44 16</inkml:trace>
  <inkml:trace contextRef="#ctx0" brushRef="#br0" timeOffset="72701.8937">21798 16970 914 0,'66'26'538'0,"-58"-16"-77"15,4 2-179-15,10 9-184 16,4 7-76-16,20 14-12 16,-2-3-2-16,7 4-10 15,-8-9-23-15,-5 3-69 16,-7-14-58-16,-9-4-60 16,-15-10-248-16,0-11 27 15</inkml:trace>
  <inkml:trace contextRef="#ctx0" brushRef="#br0" timeOffset="72883.4981">22242 17003 67 0,'-1'-16'0'0,"-13"4"-44"0,-6 12 143 16,-9 8 129-16,-7 2 126 16,-16 17-34-16,-3 5-53 15,-19 5-38-15,6 3-90 16,-9 9-33-16,16-12-53 15,7 1-17-15,24-17-401 16,11-16 127-16</inkml:trace>
  <inkml:trace contextRef="#ctx0" brushRef="#br0" timeOffset="73492.7384">20477 17029 796 0,'-31'53'189'0,"28"-51"68"16,3 0-225-16,12-1-2 15,13-1 0-15,12 0 6 16,1-3 2-16,11 0-3 16,-13 0-10-16,-3-5-6 15,-6 8-10-15,-6 9-5 16,-16 2-28-16,-2 11-277 15,-9 1 84-15</inkml:trace>
</inkml:ink>
</file>

<file path=ppt/ink/ink29.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8:53.091"/>
    </inkml:context>
    <inkml:brush xml:id="br0">
      <inkml:brushProperty name="width" value="0.05292" units="cm"/>
      <inkml:brushProperty name="height" value="0.05292" units="cm"/>
      <inkml:brushProperty name="color" value="#FF0000"/>
    </inkml:brush>
  </inkml:definitions>
  <inkml:trace contextRef="#ctx0" brushRef="#br0">4429 6321 1270 0,'-5'-19'317'0,"-2"2"66"16,13 10-393-16,24-6-14 15,32-3-4-15,53-18-9 16,30-8 28-16,93-16 28 16,23-3-16-16,94-19-14 0,23-2 16 15,129-31 1-15,-22-10 1 16,147-29 2-16,-28-9 0 15,142-37 2-15,-42 13-1 16,161-22 1-16,-48 12-2 16,184-32 8-16,-78 32 3 15,192-49 10-15,-88 23 1 16,153-22 21-16,-153 29 4 0,141-22 19 16,-155 43 1-16,116-22 13 15,-176 18-17-15,81 2-11 16,-189 38-25-16,13 10-10 15,-202 38-44-15,19 8-79 16,-173 16-42-16,-13-11-163 16,-128 13-220-16,-18-2 7 15</inkml:trace>
  <inkml:trace contextRef="#ctx0" brushRef="#br0" timeOffset="718.0241">27709 3965 639 0,'40'-47'277'15,"-11"7"-148"-15,0 1-60 16,-6 9 11-16,2-7 12 15,-7 2 183-15,2-13-195 16,-11 8-73-16,4-15-57 16,3 3-74-16,-6-5-55 15,-3 17 305-15,3-9 11 16,-6 21-28-16,-4 7-20 0,-9 13-40 16,-13 8-16-16,-33 11-26 15,-51 21 13-15,-29 15 6 16,-14 15 9-16,8-1-5 15,28 7-4-15,58-25-45 16,43-2 13-16,41-12-1 16,39 4 10-16,19-6 3 0,24 15 27 15,-16-2-17-15,-10 12-10 16,-53 3-12-16,-51 25 21 16,-54 0 2-16,-40 1 4 15,-31-12 2-15,-23-10-42 16,24-30-60-16,12-9-157 15,39-16-190-15,37-11-24 16</inkml:trace>
  <inkml:trace contextRef="#ctx0" brushRef="#br0" timeOffset="1087.3484">28970 4117 1261 0,'-43'-18'225'0,"-11"23"137"16,-16 11-387-16,-3 9 10 15,-33 7 10-15,2 7 2 16,-21 7 21-16,13-3 21 15,2 9-7-15,41-8-4 16,30-1-22-16,48-13-22 16,60-14-48-16,37-19-3 0,31-21-7 15,-8-10 10-15,0-9 11 16,-43 2 30-16,-21 4 16 16,-27 17 12-16,-9 12 16 15,-15 16-5-15,-6 18 1 16,-8 8-20-16,0 9-316 15,-3-3 96-15</inkml:trace>
  <inkml:trace contextRef="#ctx0" brushRef="#br0" timeOffset="1522.9778">29348 4114 257 0,'9'-7'492'0,"-9"4"-187"0,-3 10-145 15,-1 16 175-15,-3 9-292 16,-13 10 12-16,2-1-8 16,-7 1-6-16,8-13-20 15,5-7-2-15,15-18-5 16,19-15-5-16,24-9-4 0,32-9 4 15,16-1-2-15,14 2-4 16,-1 14 1-16,-16 9 3 16,-31 12-4-16,-17 8-4 15,-31 11 16-15,-24 9 13 16,-7 1-8-16,-2-3-5 16,5-6 3-16,24-15-12 15,26-12-12-15,9-11 10 16,9 0 4-16,3 5-3 15,-21 6-5-15,-11 11-2 16,-15 10-1-16,-8 7-1 16,-5 0 3-16,-4 7-43 15,1-6-44-15,10-6-299 16,10-9 41-16</inkml:trace>
  <inkml:trace contextRef="#ctx0" brushRef="#br0" timeOffset="1807.2373">30362 4437 618 0,'46'0'414'0,"6"-8"-68"16,27-3-29-16,5 5-266 15,7 2-5-15,-22-3-13 16,-11-3-15-16,-31-3-25 15,-18-2 2-15,-26-5 1 0,-18 3 17 16,-19 8 15-16,-28 9 25 16,-4 14 19-16,-4 13-20 15,16 7-15-15,17 6-24 16,49-6-26-16,59 0-70 16,37-10-44-16,39-2-290 15,11-10 41-15</inkml:trace>
  <inkml:trace contextRef="#ctx0" brushRef="#br0" timeOffset="2321.8003">27498 5578 901 0,'0'-14'319'0,"-4"0"24"15,-13 11-222-15,-20 9-80 16,-3 8-20-16,-11 9 20 16,-1 3 6-16,-5 6 9 15,11 5 30-15,-5-8-3 16,11-7-26-16,25-4-23 15,27-9-18-15,39-18-65 16,27-12-31-16,38-15-11 16,-9-2 5-16,8-11 10 15,-26 12 28-15,-7 11 28 16,-38 18 22-16,-8 13 19 16,-21 19 2-16,-10 21 2 15,-10 1-23-15,0 5-157 16,1-13-206-16,8-13-12 0</inkml:trace>
  <inkml:trace contextRef="#ctx0" brushRef="#br0" timeOffset="2556.5556">28314 5642 77 0,'-12'31'693'0,"-7"-5"-324"0,-5 8-37 16,2 9 49-16,14 4-354 15,16-5 2-15,18-1 5 16,5-9-6-16,7-1 0 16,-8-13-3-16,-18 4-7 15,-21-5-8-15,-33 0-1 16,-19-10-11-16,-19-7-57 16,-2-7-72-16,12-2-283 15,28-13 12-15</inkml:trace>
  <inkml:trace contextRef="#ctx0" brushRef="#br0" timeOffset="2825.9554">29228 5737 1082 0,'19'51'316'0,"-33"-11"61"16,21 32-273-16,4 12-96 15,-3 22 3-15,-13-9-2 16,-16 14 1-16,-10-13-11 16,-7-1-6-16,-4-25-46 0,-2-20-26 15,10-27-304-15,-2-33 2 16,9-34-116-16</inkml:trace>
  <inkml:trace contextRef="#ctx0" brushRef="#br0" timeOffset="3036.9385">29271 5799 1216 0,'89'-39'325'0,"7"-1"97"15,-6 26-351-15,-1 11-27 16,-18 11-29-16,-25 9-3 15,-27 1-22-15,-30 9-4 16,-31-1-6-16,-36 7 49 16,-13-2 7-16,-19 3-18 15,2-11-12-15,10-6-11 16,30-14-141-16,16-14-306 16,29-12 77-16</inkml:trace>
  <inkml:trace contextRef="#ctx0" brushRef="#br0" timeOffset="3280.1409">29743 5912 1220 0,'-17'22'261'0,"0"-13"118"15,8 0-359-15,6 0 3 16,15-15-2-16,28-9 3 15,18-13-2-15,25-12 3 16,11-6-13-16,27-9 2 16,-2 3 0-16,2 6-60 15,-10 10-32-15,-8 4-85 16,-34 12-248-16,-23 11 23 16</inkml:trace>
  <inkml:trace contextRef="#ctx0" brushRef="#br0" timeOffset="3590.343">30367 5783 300 0,'15'22'654'0,"11"-13"-261"16,31 5-174 0,20-3 180-16,21-4-384 0,5-4 0 15,6-10-5-15,-24-12-5 16,-9-7 2-16,-23 0-3 15,-29-6-12-15,-31 9-13 16,-29 6 9-16,-28 11 0 16,-21 13 1-16,-5 15 17 15,-21 16 12-15,20 7-7 16,5 12-1-16,17-4-2 0,18 4-4 16,39-15-3-16,28 2 1 15,23-10-6-15,31-13-47 16,6-16-45-16,6-8-306 15,-8-16 36-15</inkml:trace>
  <inkml:trace contextRef="#ctx0" brushRef="#br0" timeOffset="3805.1806">31404 5857 365 0,'9'46'605'16,"-12"-9"-207"-16,3 18-187 15,8 2 224-15,10 6-364 16,7-19-9-16,13-14-6 16,10-33-28-16,15-28-1 15,6-17-3-15,14-19-3 16,-8 5-9-16,-6-4-1 16,-20 14-54-16,-10-6-104 0,-19 16-319 15,-19-7 22-15</inkml:trace>
  <inkml:trace contextRef="#ctx0" brushRef="#br0" timeOffset="3949.2966">32140 6049 1758 0,'-6'77'381'15,"-19"-24"56"-15,-1-2-923 16,7-22-21-16</inkml:trace>
  <inkml:trace contextRef="#ctx0" brushRef="#br0" timeOffset="7563.8197">11223 10138 845 0,'8'12'215'16,"1"11"62"-16,3 22-183 16,22 13-127-16,1 13 45 0,16 25 14 15,-7 1 0-15,3 20-1 16,-9-10-1-16,-4 8-26 16,-13-15-94-16,10-20-84 15,12-40-127-15,5-32-71 16</inkml:trace>
  <inkml:trace contextRef="#ctx0" brushRef="#br0" timeOffset="7753.7019">12145 10563 1360 0,'9'0'237'0,"-12"2"138"16,-3 14-402-16,-20 32-10 15,-13 13 25-15,-41 33 17 16,-29 15 15-16,-28 34 7 15,-7-5-3-15,-28 28-2 16,31-20-18-16,16-5-85 0,28-36-88 16,34-21-233-16,46-43-35 15</inkml:trace>
  <inkml:trace contextRef="#ctx0" brushRef="#br0" timeOffset="8134.1933">12257 11223 1043 0,'48'-9'211'15,"16"0"106"-15,37-6-314 16,4 1 6-16,18 0-2 16,-23 5-9-16,-11 10-130 0,-32 10-186 15,-22 4 12-15</inkml:trace>
  <inkml:trace contextRef="#ctx0" brushRef="#br0" timeOffset="8294.1453">12334 11642 1415 0,'23'-12'310'0,"23"-9"126"15,14 8-403-15,33 0-70 16,10-6-45-16,14 7-355 16,-2-5 72-16</inkml:trace>
  <inkml:trace contextRef="#ctx0" brushRef="#br0" timeOffset="9040.8354">14714 10422 1158 0,'-23'50'281'0,"13"-50"82"15,15-3-317-15,16-6-35 16,18 1-3-16,25-10 14 15,13-2 10-15,11 0-7 0,-16 11-9 16,-4 10-5-16,-25 12-16 16,-25 17-7-16,-18 13 2 15,-17 13 12-15,-18 1 9 16,-20 9 6-16,2-14 10 16,-2-8 1-16,17-13 10 15,11-14 6-15,27-16-4 0,17-1 4 16,9-3 4-16,10 5-15 15,1 1-6-15,-7 11-6 16,-7 15-13-16,-16 9 1 16,-29 7-6-16,-36 18-40 15,-24-6-19-15,-34-10-81 16,3-18 86-16,12-15-423 16,41-29 126-16</inkml:trace>
  <inkml:trace contextRef="#ctx0" brushRef="#br0" timeOffset="9324.9851">15829 10505 1047 0,'-74'26'319'0,"-15"6"44"0,3 3-277 16,5 5-74-16,27-9-15 15,25-5 0-15,33-15 18 16,39-8 17-16,19 0 12 16,30 3 16-16,-6-1-4 15,-4 15-5-15,-26 4-15 16,-20 9-20-16,-33-1-5 16,-28 15 5-16,-24-10-24 15,-35-1-81-15,-10-20-47 16,-14-13-296-16,16-24-14 0</inkml:trace>
  <inkml:trace contextRef="#ctx0" brushRef="#br0" timeOffset="9491.3361">15602 10431 1129 0,'86'-23'329'15,"20"3"76"-15,43 5-318 16,-6 2-32-16,12 1-29 15,-6 6-54-15,6 0-114 16,-44 0-117-16,2 6-151 16,-33 6-94-16</inkml:trace>
  <inkml:trace contextRef="#ctx0" brushRef="#br0" timeOffset="9730.9635">14638 11312 1383 0,'0'5'341'0,"39"-16"113"16,30-4-386-16,29-4-43 15,27 1 1-15,51-7-6 16,0 1-4-16,9 2-2 15,-17-1-96-15,-5-4-390 16,-53 7 103-16</inkml:trace>
  <inkml:trace contextRef="#ctx0" brushRef="#br0" timeOffset="10059.9704">14961 11598 1632 0,'38'-15'347'0,"28"-5"153"16,19 17-476-16,26 6-26 16,-16 1-25-16,-9 12-21 0,-52 7-5 15,-39 12 6-15,-46 3 4 16,-42 22 39-16,-20 5 32 15,-14 22 24-15,15-7 7 16,21-3-4-16,45-20-10 16,52-17 17-16,46-30-16 15,64-16-11-15,30-14-1 16,43-12-9-16,-22-5-51 0,2-11-91 16,-40 5 345-16,-6-10-775 15,-49 1 295-15</inkml:trace>
  <inkml:trace contextRef="#ctx0" brushRef="#br0" timeOffset="10334.7357">16961 11134 518 0,'14'3'0'16,"28"-4"794"-16,13-2-607 15,19 0 310-15,24 0-590 16,14-2 361-16,-23-3-767 15,-10-4-44-15</inkml:trace>
  <inkml:trace contextRef="#ctx0" brushRef="#br0" timeOffset="10485.6352">17184 11340 469 0,'36'28'935'16,"-17"-24"-376"-16,25-2-291 15,15 5 234-15,32-10-759 16,3-7-303-16,9-21-10 16</inkml:trace>
  <inkml:trace contextRef="#ctx0" brushRef="#br0" timeOffset="10733.9405">19085 10781 1518 0,'-25'101'473'0,"-10"-36"75"16,-19 36-380-16,-3 25-150 15,-12 23-5-15,1-21-4 16,7 5-19-16,7-28-17 15,10-16-71-15,13-30-63 16,3-17-390-16,5-36 52 16</inkml:trace>
  <inkml:trace contextRef="#ctx0" brushRef="#br0" timeOffset="11069.5259">19386 10981 1503 0,'94'1'399'15,"-2"-8"103"-15,52 7-404 16,-6 6-102-16,5 3-19 15,-37-3-10-15,-20 2-7 16,-50 4-1-16,-16 9-26 16,-34 13 48-16,-29 23 13 0,-28 14 16 15,-36 27 36-15,-15 8 47 16,-22 26-16-16,13-15-3 16,11 4-44-16,36-24-89 15,15-13-172-15,35-41-303 16,2-24-12-16</inkml:trace>
  <inkml:trace contextRef="#ctx0" brushRef="#br0" timeOffset="11380.9574">19885 11847 1650 0,'-9'26'427'0,"26"-8"8"15,12-12-463-15,28-3-81 16,20-13-4-16,26-13-4 16,-16-5 114-16,1 0 15 15,-19 5 5-15,-17 11-10 16,-35 14-4-16,-34 11-1 15,-26 10-7-15,-14 5-2 16,4 0-9-16,3-7-70 16,23-12-297-16,25-21-51 0,19-12-154 15</inkml:trace>
  <inkml:trace contextRef="#ctx0" brushRef="#br0" timeOffset="11857.911">20898 11260 934 0,'-39'20'738'0,"27"3"-189"15,32 6-553-15,35 5 569 16,14-9-557-16,25 4 5 16,-3-5 10-16,3 9-6 15,-28-1-10-15,-25 19-2 16,-41 4-1-16,-41 12-1 16,-29-5-4-16,-32-4-3 15,-6-21-55-15,2-28-82 16,31-26-70-16,12-33-89 15,27-19 3-15,19-25 68 16,8 0 96-16,9-4 75 0,2 18 94 16,22 0 5-16,-1 23 2 15,31 2 37-15,5 12 21 16,33-1 75-16,3 14 33 16,37 3 21-16,-11 8-20 15,33 9-19-15,-13 7-74 16,28 1-72-16,-24 4-81 15,18-10-137-15,-30-3-89 0,-8-3-339 16,-34-3 12-16</inkml:trace>
  <inkml:trace contextRef="#ctx0" brushRef="#br0" timeOffset="12386.8721">20065 11816 852 0,'103'55'400'16,"-100"-52"-33"-16,-1 3-146 15,7 2-222-15,-11-8-7 16,2 0 6-16,-3 2 1 16,2-1 1-16,-2 1 0 15,1-1 48-15,-1 1 13 16,-2-1 11-16,2 2 2 15,2-3 7-15,1 0-27 16,0 0-9-16,0 0-17 16,0 0-5-16,0 0-75 15,-3 0-415-15,1 0 100 16</inkml:trace>
</inkml:ink>
</file>

<file path=ppt/ink/ink3.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06:54.007"/>
    </inkml:context>
    <inkml:brush xml:id="br0">
      <inkml:brushProperty name="width" value="0.05292" units="cm"/>
      <inkml:brushProperty name="height" value="0.05292" units="cm"/>
      <inkml:brushProperty name="color" value="#FF0000"/>
    </inkml:brush>
  </inkml:definitions>
  <inkml:trace contextRef="#ctx0" brushRef="#br0">13185 9938 319 0,'20'-32'0'15,"8"7"408"1,5 4-331-16,1 7 194 0,0 5-266 16,-8 3 261-16,-4 4-276 15,-18 11-10-15,-13 16-16 16,-22 9-6-16,-46 38 4 16,-13 25 8-16,-33 33 12 15,-3-1 24-15,-5 6 38 16,44-33 14-16,18-20 0 0,47-37-8 15,39-5-10-15,35-14-32 16,65-21 1 0,24-1 3-16,27-8 6 15,-15-3-2-15,3-8-85 16,-58-6-169-16,-17 5-59 16,-25-2-116-16</inkml:trace>
  <inkml:trace contextRef="#ctx0" brushRef="#br0" timeOffset="254.0263">13438 10116 1255 0,'43'40'205'0,"0"-37"111"16,11-14-505-16,-6 5-63 0,4-1-105 16,-21-7-101-16</inkml:trace>
  <inkml:trace contextRef="#ctx0" brushRef="#br0" timeOffset="436.831">13346 9880 1393 0,'23'-31'225'0,"28"17"148"16,9 5-434-16,17-2-104 15,13-1-87-15,23 3-137 16,-14 3-74-16</inkml:trace>
  <inkml:trace contextRef="#ctx0" brushRef="#br0" timeOffset="779.9704">14406 9898 978 0,'-75'88'278'16,"75"-85"25"-16,12 6-242 16,1 9-117-16,8 10-5 15,8 0 45-15,11 4 15 16,6 9 6-16,11 7-2 16,-1 3-20-16,8 13-114 15,-13-2-169-15,-4 2-1 16,-13-13-162-16</inkml:trace>
  <inkml:trace contextRef="#ctx0" brushRef="#br0" timeOffset="1002.6851">14915 10004 1017 0,'0'-3'356'0,"-2"0"-27"16,-53 3-263-16,-108 58-85 16,42 21-84-16,-7 4 100 0,-15 13-4 15,24-11-12-15,20-10-114 16,27-26-193-16,32-7-2 16,40-30-172-16</inkml:trace>
  <inkml:trace contextRef="#ctx0" brushRef="#br0" timeOffset="1257.9327">14975 10124 505 0,'12'6'376'16,"-4"19"-97"-16,1 19-301 16,-1 16 302-16,6 20-297 15,-2 6 15-15,-3 35 2 0,-1-15-6 16,-2 12-34-16,-3-12-35 16,-11 0-205-16,-1-34 23 15</inkml:trace>
  <inkml:trace contextRef="#ctx0" brushRef="#br0" timeOffset="1533.9642">15463 9972 1292 0,'22'1'249'0,"4"-8"124"15,5 21-376-15,-7-2-28 16,-5 5 1-16,-19 7 12 16,-19 4 10-16,-44 12 8 15,-23 1 6-15,-18 5 9 16,-2-4-3-16,-2-10-27 16,35-13-34-16,20-7-79 15,21-8-41-15,14-4-39 16,10 0-143-16,11 3 26 15</inkml:trace>
  <inkml:trace contextRef="#ctx0" brushRef="#br0" timeOffset="1872.6084">15875 10156 850 0,'-17'-4'277'0,"0"7"27"15,5 12-223-15,-9 14-69 16,4 10-26-16,6 7-1 16,3-6 2-16,13-4 7 15,7-8 11-15,10-10 15 16,4-13 12-16,20-11 8 15,-2-8 0-15,9-15-4 16,-7 0-8-16,-12-8 5 16,-33 0 5-16,-19-1 4 15,-21 7-28-15,-11 3-62 16,-3 13-76-16,3 6-244 16,10 13-11-16</inkml:trace>
  <inkml:trace contextRef="#ctx0" brushRef="#br0" timeOffset="2160.4067">16335 10219 1059 0,'1'0'405'0,"-7"17"-172"16,6-15-387-16,5 1 127 15,11-14-97-15,15-1 123 16,8-10 125-16,11-4 123 0,16 0-227 16,-3 9-6-16,-3 2-3 15,-11 8-5-15,-12 15-10 16,-24 9-16-16,-29 17 12 16,-19 10 13-16,-13 18-69 15,1-1-34-15,-3 8-163 16,18-15-96-16,20 3-84 15</inkml:trace>
  <inkml:trace contextRef="#ctx0" brushRef="#br0" timeOffset="2485.979">17014 10368 746 0,'9'-3'463'0,"2"3"-113"0,-10 3-132 16,-1-3-202-16,3 0-58 15,28 2 11-15,60-9 30 16,-41-17 10-16,-4-10 5 16,-3-12 5-16,-10 8-6 15,-12 1-1-15,-4 5-3 16,-18 7-8-16,-12 20-10 0,-13 8 4 15,-8 10 4-15,-30 25 10 16,-4 7 3-16,-15 15 5 16,3 1-55-16,5 14-94 15,20-12-97-15,18-11-139 16,28-19-72-16</inkml:trace>
  <inkml:trace contextRef="#ctx0" brushRef="#br0" timeOffset="2715.8189">17279 10397 1041 0,'13'-26'395'0,"16"3"2"15,-1 8-276-15,18-7-47 16,4 7-37-16,24-2-37 16,-9 5 32-16,7-1-3 15,-3 3-12-15,0 4-6 16,-17 10-9-16,-9 2-30 15,-13 7-20-15,-18 7-18 16,-12 3-16-16,-12 7-37 0,-7 6-12 16,-18 8-246-16,3-2 10 15,-10 2-108-15</inkml:trace>
  <inkml:trace contextRef="#ctx0" brushRef="#br0" timeOffset="2953.2825">18558 9732 1041 0,'12'7'221'16,"-12"6"91"-16,-12 18-282 15,-1 9-57-15,-5 15 26 16,-3 1 19-16,-13 19 1 15,8-8-1-15,-16 22-46 16,7-3-68-16,-4 6-236 16,9-22 13-16</inkml:trace>
  <inkml:trace contextRef="#ctx0" brushRef="#br0" timeOffset="3147.0634">17940 10216 1071 0,'3'-32'385'0,"11"7"-12"16,15 7-230-16,14 10-157 15,19-3-17-15,7 2 24 16,15-2 22-16,-7 4-24 16,9-2-115-16,-12-5-258 15,-2 8-6-15,-15-8-199 16</inkml:trace>
  <inkml:trace contextRef="#ctx0" brushRef="#br0" timeOffset="3285.5953">18879 10271 308 0,'-11'16'0'0,"2"5"634"16,4 8-478-16,-2 7 74 15,5-4-454-15,2-9 241 16,2-22-388-16,8-30-81 15</inkml:trace>
  <inkml:trace contextRef="#ctx0" brushRef="#br0" timeOffset="3414.5057">19009 9831 709 0,'8'-5'254'0,"0"14"-80"16,7 10-599-16,5 7 373 15</inkml:trace>
  <inkml:trace contextRef="#ctx0" brushRef="#br0" timeOffset="3748.9885">19527 10124 1306 0,'-63'-8'303'0,"-11"7"109"16,5 27-376-16,5 6-31 16,16 2-1-16,7-2-3 15,22-4-8-15,9-13-9 16,14-3-1-16,24-13-27 16,10-11-18-16,10-16-28 15,4-1-1-15,8-2 2 16,-20 8 23-16,-3 3 29 15,-14 17 49-15,-6 24 46 16,-13 10 12-16,-1 21 11 16,-6 10-4-16,11 4-10 15,1-19-57-15,20-13-48 16,11-22-46-16,14-30-258 16,-2-11-52-16,13-19-82 15</inkml:trace>
  <inkml:trace contextRef="#ctx0" brushRef="#br0" timeOffset="3925.6577">20176 9625 1386 0,'-10'8'368'0,"4"18"93"16,9 27-361-16,5 26-103 15,-2 14 7-15,9 19-43 16,-1-3-48-16,5 5-375 15,-4-11 58-15</inkml:trace>
  <inkml:trace contextRef="#ctx0" brushRef="#br0" timeOffset="4708.8207">15325 9953 328 0,'40'-52'381'0,"-48"46"-135"16,2 8-16-16,-9 1-175 15,0 4-69-15,-24 1 2 16,-4 0 15-16,-12 1 4 15,7-1 6-15,-3 1 9 16,16 3-8-16,-3 5-2 16,4-2-262-16,-5 1 84 15</inkml:trace>
  <inkml:trace contextRef="#ctx0" brushRef="#br0" timeOffset="6924.9585">13889 11636 495 0,'-14'-21'219'0,"9"15"-33"15,-19 19-99-15,-7 17-112 16,-11 16-14-16,-10 20 13 16,-14 54 13-16,6-2 16 15,-4 26 22-15,5-6 12 16,15 7 18-16,14-47 5 16,18-1 0-16,24-25-20 0,15-17-7 15,3-21-14-15,18 3-34 16,1-14-38-16,-6-11-191 15,9 9 21-15</inkml:trace>
  <inkml:trace contextRef="#ctx0" brushRef="#br0" timeOffset="8302.1131">15617 12003 87 0,'117'46'259'0,"-117"-49"-129"16,0-1-51-16,0 4 63 16,-3 0-140-16,1 0 19 0,2 0 16 15,0 0 27-15,0 0 4 16,2 1 11-16,1 5-5 16,15 19 4-16,48 52-27 15,-38-40-17-15,-2-2-34 16,11 6-83-16,-6 1-99 15,9 1-65-15,-7-6-82 16</inkml:trace>
  <inkml:trace contextRef="#ctx0" brushRef="#br0" timeOffset="8527.5409">16425 12085 773 0,'3'7'355'16,"-7"-13"-49"-16,-12 20-132 16,-14 6-230-16,-13 26-16 15,-20 6 21-15,-25 16 18 16,-3-5 13-16,2 10 4 16,15-11-3-16,19-8-108 15,31-5-126-15,5-6-21 16,15-9-152-16</inkml:trace>
  <inkml:trace contextRef="#ctx0" brushRef="#br0" timeOffset="9050.7029">17639 12005 482 0,'0'4'312'0,"-15"7"-77"0,-13 12-72 16,-40 20-147-16,-10 11-39 15,-54 24 19-15,-16 5 13 16,-42 9 45-16,22-1 13 16,-14 27 5-16,29-35-2 15,11 3-3-15,39-9-61 16,-5 0-67-16,27-34-78 15,4 19-171-15,20-17-21 0</inkml:trace>
  <inkml:trace contextRef="#ctx0" brushRef="#br0" timeOffset="13963.9198">14081 12000 577 0,'-8'-15'239'16,"0"4"4"-16,7 2-134 15,-7 4-100-15,6 1-4 16,-1 2-4-16,3 1 0 16,-1-1 15-16,-2 1 20 15,3-1-6-15,-3 0-12 16,1 1-15-16,2-1-20 15,-3 2-15-15,2 0-3 16,1 0 11-16,0 0 5 16,0 0 14-16,-3 2 3 15,3-1 3-15,-2 26 8 16,-15 54 6-16,0-33 5 16,2-1 1-16,-1 2-2 15,0-9-8-15,8-6 0 16,3-14-3-16,5-5-3 0,-3-10 9 15,6 0 19-15,-3-5 18 16,0 0-13-16,0-4-12 16,0 1-19-16,2 0-12 15,22-32-19-15,58-48 10 16,-39 45 19-16,-9 1 14 16,-4 5-6-16,-11 9 1 0,-7 6-1 15,-7 12-9-15,-2 14-12 16,-3 4-4-16,0 19-4 15,-3 3-1-15,1 11 0 16,-1 0 8-16,6 6 1 16,6-10 5-16,1 1 6 15,5-14 3-15,3-11 15 16,-1-10 14-16,14-12 15 16,-2-18 1-16,7-13 6 15,-3-4-10-15,-2-13 1 16,-11-5-11-16,-1 1 4 15,-4 5-6-15,-6-4-4 16,3 13-17-16,-7 14-37 16,0 10-62-16,-1 10-289 15,-1 8 47-15</inkml:trace>
  <inkml:trace contextRef="#ctx0" brushRef="#br0" timeOffset="14418.2903">14677 12340 868 0,'-6'-2'294'0,"4"-3"-44"15,2 10-238-15,0-5-77 16,0 0-67-16,0 0 67 15,0 0 45-15,0 0 22 16,0 0 12-16,0 0 4 16,0 0 5-16,0 0-2 15,2-3-4-15,4 1 0 16,15-7 0-16,-2 2-1 16,41-24 5-16,-47 20 17 15,-2 2 19-15,-11-3 19 16,0 1 17-16,-3-1 3 15,-1 4-8-15,-4-1-67 16,-1 4-26-16,-8 7-24 16,-5 1-23-16,-9 4-26 15,-5 7 44-15,3 1 4 16,4 4 8-16,3 1 6 16,11 0 7-16,13 3-22 0,4-3-14 15,13-2-55-15,7-2-32 16,13-6-103-16,6-5-34 15,12-4-31-15</inkml:trace>
  <inkml:trace contextRef="#ctx0" brushRef="#br0" timeOffset="14807.7002">14990 12292 845 0,'5'-9'339'0,"-10"0"-22"15,2 12-213-15,-2 1-101 16,2-4-38-16,2 2 5 15,1-1 21-15,-5 15 6 16,5 5 7-16,-4 42-8 16,8-51-5-16,2-1-19 15,5-6-23-15,6-7-14 16,6-6 2-16,6-8 3 16,-1-4 22-16,1 1 30 15,-4 2 17-15,-11 7 10 16,-7 10 5-16,2 12-10 15,-9 6-3-15,-3 8 3 16,-1 5-3-16,-2-2-3 16,3-10 12-16,3-9 38 15,4-8 7-15,18-17 13 0,15-11 0 16,-2-14 10-16,3-5-30 16,1-1 0-16,-18 9 1 15,-12 5 5-15,-9 17-4 16,-4 4-88-16,-10 9-73 15,-20 15-70-15,-3 19-243 16,-7-3-7-16</inkml:trace>
  <inkml:trace contextRef="#ctx0" brushRef="#br0" timeOffset="16695.9498">17021 12977 524 0,'0'-20'-136'16,"2"9"136"-16,4 2-267 16</inkml:trace>
  <inkml:trace contextRef="#ctx0" brushRef="#br0" timeOffset="16770.2397">17112 12823 6 0</inkml:trace>
  <inkml:trace contextRef="#ctx0" brushRef="#br0" timeOffset="16999.5269">17189 12685 333 0,'-9'-6'0'15,"1"3"479"-15,-17 1-360 16,2 7 199-16,-18 10-306 16,-4 8 299-16,-13 19-306 15,9 1 13-15,3 12-5 16,16-4 11-16,20 1-14 16,14-15-25-16,24-7-31 15,13-16 4-15,24-29 1 16,7-13 8-16,2-10 16 15,-14-1 20-15,-17-8 19 16,-22 13 12-16,-18 0 22 16,-10 10 5-16,-10 1-14 15,-5 9-21-15,-13 9-51 16,1 5-77-16,-12 3-62 16,6 16-178-16,6-5-4 15</inkml:trace>
  <inkml:trace contextRef="#ctx0" brushRef="#br0" timeOffset="17401.0871">17608 12510 500 0,'88'-15'334'0,"-88"16"-99"16,-2 11-85-16,-5 11-144 15,-3 8-5-15,-2 15 2 16,-2 2 25-16,-3 10 27 0,-3-9-32 16,2 2-41-1,1-8-15-15,8-8-231 0,3-16 55 16</inkml:trace>
  <inkml:trace contextRef="#ctx0" brushRef="#br0" timeOffset="17823.9642">17713 12713 520 0,'106'23'364'0,"-112"-25"-112"16,1 8-312-16,-1 2 310 15,-6-5-300-15,-2 8 38 16,-3 0 21-16,-5 7 14 16,2-3 9-16,3 8 5 15,5 2 1-15,3-1-9 16,9-13-19-16,8-3 0 15,4-5-4-15,16-21-14 16,4-7-6-16,11-15 1 16,-5-4-3-16,-6-12 12 15,-12 10 12-15,-6 5 16 16,-15 12 4-16,5 10-34 0,-4 13-41 16,2 11-32-16,-8 7 34 15,6 16 37-15,-13 4 18 16,0 9 36-16,0-1 29 15,6 5-49-15,7-10-63 16,7 3-167-16,7-4-87 16,25 3-58-16</inkml:trace>
  <inkml:trace contextRef="#ctx0" brushRef="#br0" timeOffset="18119.2466">18194 12553 802 0,'0'1'257'15,"-2"1"-27"-15,2 0-191 16,0-1-133-16,0-1 6 15,2 0 48-15,1 0 48 16,1 2 26-16,13 7 8 16,2 3-7-16,57 46-1 0,-49-25-30 15,11 4-67 1,-4-2-62-16,4-4-133 0,-7-8-34 16</inkml:trace>
  <inkml:trace contextRef="#ctx0" brushRef="#br0" timeOffset="18319.0999">18777 12573 575 0,'-18'5'491'0,"3"4"-148"16,4 6-60-16,-11 19-217 16,-16 23-69-1,-5 4 19-15,-3 11-13 16,-6 5-32-16,6-16-95 15,22-22-27-15,12-10-97 16,8-32-99-16,8-37 9 16</inkml:trace>
  <inkml:trace contextRef="#ctx0" brushRef="#br0" timeOffset="21258.9484">19960 12396 632 0,'-58'-3'145'0,"37"3"39"16,-6 11-180-16,-6 4-22 16,2 10-1-16,0 3 30 15,7-1 15-15,10-1 3 16,6-6-7-16,8-6-6 16,9-9-29-16,21-16 1 15,8-6-7-15,26-11-69 16,1-1-22-16,-2-1 18 15,-15 10 20-15,-18 4 23 16,-22 13 90-16,-11 9 11 16,1 8-7-16,-10 11-21 15,8 4-11-15,-4 6-17 16,-1-3 15-16,1-1-46 16,6-11-113-16,-4-8-8 0,6-12-77 15</inkml:trace>
  <inkml:trace contextRef="#ctx0" brushRef="#br0" timeOffset="21557.9176">20395 12012 653 0,'0'16'675'15,"-3"-15"-376"-15,3 10-65 16,-1 6-282-16,-2 17-281 16,1 3 299-16,-3 6 19 15,-2-3 10-15,-6 10 2 16,4-7 2-16,-5 9 0 16,4-1-6-16,4 6-50 15,6-8-27-15,-4-9-51 16,4-15-31-16,5-9-26 15,3-13-46-15,4-7 24 16,5-5-16-16</inkml:trace>
  <inkml:trace contextRef="#ctx0" brushRef="#br0" timeOffset="21921.9321">20656 12369 508 0,'10'-3'356'0,"-7"4"-87"15,-6 8-48-15,3-9-209 16,-3 2-23-16,1-1 6 16,-3 22 10-16,-2-1 4 15,-12 42 1-15,16-53 1 0,8-5-4 16,7-6-13-16,7-12-30 16,8-2-10-16,12-1-6 15,-4 0-3-15,-4 2 17 16,-10 9 31-16,-8 5 20 15,-9 8 4-15,-1 5 8 16,-6 6-2-16,3 0-1 16,3-3-12-16,-6-3 1 15,6-8 24-15,19-15 24 16,5-5-19-16,15-12 3 16,6-2 1-16,-5-1-21 15,-14 8-24-15,-6 2 12 16,-16 8-8-16,1 8-179 15,-8 3-132-15,0 5-23 16</inkml:trace>
  <inkml:trace contextRef="#ctx0" brushRef="#br0" timeOffset="22276.4843">21405 12364 653 0,'10'-1'520'0,"-10"-3"-146"0,-19 11-21 16,-3 6-360-16,-7 9-20 15,-3-2 14-15,-5 4 11 16,14-4 4-16,3 2-12 16,7-11-8-16,9-2-13 15,7-8-7-15,6-4-33 16,13-9-2-16,7-2 5 15,5-1 14-15,2 0 25 16,-8 5 42-16,-6 3 27 16,-13 5 4-16,-8 4 0 15,-2 5-16-15,2 7-7 16,-2 3-14-16,-2 8-20 16,1 2-29-16,-1 2-78 15,2-9-57-15,1 0-158 16,4-12-21-16</inkml:trace>
  <inkml:trace contextRef="#ctx0" brushRef="#br0" timeOffset="22486.9319">21640 12372 896 0,'-9'-3'251'0,"9"7"14"15,0 13-195-15,0 3-109 16,-3 9 8-16,7-3 27 0,1 8 26 16,5-8-26-16,0 2-30 15,2-5-40-15,2-3-213 16,3-8 28-16</inkml:trace>
  <inkml:trace contextRef="#ctx0" brushRef="#br0" timeOffset="22683.0642">22111 12412 440 0,'-7'3'392'0,"-27"15"-110"16,-11 13-265-16,-24 17 262 15,-6 1-272-15,-11 9-2 16,12-10-15-16,11-2-100 15,25-13-97-15,12-8-84 16,12-11-108-16</inkml:trace>
  <inkml:trace contextRef="#ctx0" brushRef="#br0" timeOffset="23010.7464">22532 12409 1311 0,'-29'-5'296'15,"-14"11"113"-15,-14 5-380 16,5 4-44-16,3-1 11 16,18-2 8-16,13-9 3 15,13-4-9-15,5 1-24 16,2 1-11-16,-2-1-8 15,0 0-1-15,0 2 15 16,0 3 29-16,4 28 12 16,-5 44 6-16,-21-43 4 15,-15-6 6-15,-3-5-64 16,-1-14-38-16,10-3-98 16,5-11-138-16,14-10-82 15,24-3-54-15</inkml:trace>
  <inkml:trace contextRef="#ctx0" brushRef="#br0" timeOffset="23479.8869">23023 12469 502 0,'-86'32'321'15,"86"-38"-47"-15,7 10-63 16,-7-1-161-16,0-4-7 15,0-1 5-15,40-4-12 16,62-20 0-16,-33 1-6 16,-5 1-11-16,-12-1-7 15,-18 8 7-15,-12 2 2 16,-19 6-11-16,-20 6-6 16,-9 9-11-16,-34 6 3 15,-5 8 2-15,-11 14 28 16,8-2 13-16,3 10 13 15,30-4-9-15,3-1-14 0,18-6-29 16,12-1-21-16,16-14-13 16,15-7-25-16,15-8-19 15,25-11-126-15,1-12-136 16,15-2-19-16</inkml:trace>
  <inkml:trace contextRef="#ctx0" brushRef="#br0" timeOffset="23880.1247">23645 12356 373 0,'12'-21'362'16,"-4"12"-99"-16,-11 6-30 16,-2 7-179-16,2-4-4 15,2 2-29-15,-15 10 35 16,-12 14 12-16,-44 45 3 16,51-53-37-16,12-4 4 15,9-9-12-15,16-7 1 16,6-9 3-16,12-9 4 15,-4 0-12-15,1 2-10 16,-17 6-6-16,-2 10-5 16,-13 13 0-16,-11 23 6 15,-5 10-1-15,-19 19 2 16,-7 11 4-16,-7 9 11 16,7-6-3-16,9 4 0 15,20-13-2-15,14-16 2 16,17-18-13-16,20-27-17 0,4-27-16 15,19-24-40-15,-5-13-9 16,2-21 8-16,-14 5 19 16,-7-2 17-16,-21 14 41 15,-15 7-3-15,-17 23-18 16,-14 14-33-16,2 17-28 16,-6 8-257-16,7 7 59 0</inkml:trace>
  <inkml:trace contextRef="#ctx0" brushRef="#br0" timeOffset="24270.1321">24043 12369 541 0,'1'-2'398'0,"2"2"-92"16,-3 2-321-16,-4 10 331 16,-9 17-306-16,-30 49 5 0,31-53 5 15,8 0-15-15,11-10-4 16,24-9-4-16,7-12-6 15,22-6-7-15,0-7 12 16,2 2-1-16,-16 2 2 16,-8 4 8-16,-24 8 9 15,3 6 2-15,-22 2-1 16,2 12 3-16,-3 6-11 16,-6 1-67-16,-8-2-90 0,15 5-177 15,-7-16-36-15</inkml:trace>
  <inkml:trace contextRef="#ctx0" brushRef="#br0" timeOffset="24574.4439">24554 12390 1093 0,'-30'3'343'16,"8"13"45"-16,-7 8-265 15,0 10-129-15,6 1-4 16,13-10-3-16,3-4 2 16,7-11 3-16,14-20-1 15,10-8-2-15,16-7-18 16,11-2-9-16,1-1-6 16,-6 11 3-16,-10 10 15 0,-16 7 27 15,-11 12 16-15,-5 6 6 16,-7 16 4-16,2 0-11 15,-4 4-35-15,1-12-42 16,-4-9-63-16,8-18-239 16,4-16 28-16</inkml:trace>
  <inkml:trace contextRef="#ctx0" brushRef="#br0" timeOffset="24807.9688">25098 11798 625 0,'-7'9'376'15,"-20"3"-75"-15,20 19-35 16,2 15-299-16,-3 21 31 16,4 2 34-16,-8 14 12 15,1-1 13-15,-6 8-9 16,-5-14-26-16,1 0-74 15,-1-19-76-15,10-8-231 16,0-24-7-16</inkml:trace>
  <inkml:trace contextRef="#ctx0" brushRef="#br0" timeOffset="25082.1338">25476 12195 1306 0,'-12'3'446'0,"-8"3"31"16,-11 14-305-16,-4 6-196 16,4 1-14-16,14-9 12 15,10 4 2-15,14-16 11 0,10 3 11 16,5 3 9-16,-4 5-6 16,-9 3-2-16,-18 8-1 15,-26 1-4-15,-36 5 1 16,-4-7 3-16,-14-4-13 15,10-6-15-15,15-8-51 16,25-9-39-16,10 2-287 16,22-7-30-16,27-12-105 15</inkml:trace>
  <inkml:trace contextRef="#ctx0" brushRef="#br0" timeOffset="25513.3215">26670 11954 477 0,'-141'51'290'0,"42"-10"-2"16,13 8-72-16,-9 16-20 15,20-4-54-15,10 5-16 16,33-10-18-16,29-7-14 16,24-12-10-16,42-7 5 15,19-14-13-15,15-12-12 16,1-10-36-16,14-12-11 15,-26-8-9-15,-9-13 0 16,-19 4-1-16,-15-8 2 16,-29 3-1-16,-15-11-9 15,-16 4-15-15,-17-7-50 16,-4 8-49-16,-9 1-95 16,12 16-86-16,6 9-153 15,29 11-24-15</inkml:trace>
  <inkml:trace contextRef="#ctx0" brushRef="#br0" timeOffset="26019.9304">27366 12484 111 0,'8'-8'239'0,"-8"7"-81"16,0 2 8-16,0-1-36 15,-3 0-18-15,1 0 20 16,-15 8-1-16,-17 6-5 16,-44 23-14-16,44-25-55 15,0-3-32-15,4-6-6 16,8-12-9-16,5-5-5 16,22-6-3-16,12-1 1 15,9-1-2-15,5 7 0 16,2 6 20-16,-8 4 16 15,-7 6-11-15,-1 10 14 16,-9 2 2-16,-8 3-9 16,-8-2-8-16,-5 0 6 0,-9-6-19 15,-3-8-4-15,4-2-13 16,4-5-44-16,0-3-28 16,13-2-93-16,7 3-97 15,10 4-88-15,-3 7-62 16</inkml:trace>
  <inkml:trace contextRef="#ctx0" brushRef="#br0" timeOffset="26518.8254">28082 11900 328 0,'0'0'343'0,"-38"-7"-85"16,-79 19-177-16,23 22 217 0,14 9-184 15,-10 9 21-15,16-1-14 16,2 1-17-16,29-12-21 16,12-8-55-16,26-14-22 15,14-10 0-15,21-3 2 16,19-7-22-16,11-7-21 16,20-6 13-16,-7-4-3 15,0-5-1-15,-18 1 30 16,-12-7 30-16,-20 9-14 15,-8 7-4-15,-9 10-6 0,4 5 2 16,-4 19-2-16,-2 9 15 16,6 5 13-16,-6 12 7 15,-4 5-4-15,5 7-4 16,-7 2-70-16,-5-2-69 16,2-16-49-16,2-13-42 15,-2-12-232-15,13-22 80 16</inkml:trace>
  <inkml:trace contextRef="#ctx0" brushRef="#br0" timeOffset="26754.8746">28359 11626 626 0,'27'-7'0'0,"21"24"713"0,-1 32-614 15,9 33 377-15,-1 18-476 16,-3 27 512-16,-29-9-464 16,-12 30 11-16,-22-10 6 15,-49 15-17-15,-36-14-55 16,-56 8-150-16,-10-29-354 16,-47-21-30-16,33-43-243 15</inkml:trace>
  <inkml:trace contextRef="#ctx0" brushRef="#br0" timeOffset="33744.9413">11647 16015 368 0,'-12'-10'215'0,"2"2"-33"0,3 3-76 16,5 5-100-16,2 2-45 16,-3-2-2-16,3 0 3 15,-3 0 12-15,2 0 43 16,1 0 21-16,-4 3 6 16,-2 28 0-16,-21 70-8 15,-6-18-6-15,-10 9 5 0,-24 31 17 16,-2-5 23-16,-22 8 35 15,5-23 5-15,1-14-11 16,29-34-14-16,8-26-6 16,19-21-43-16,7-23-44 15,18-16-46-15,21-26 10 16,18-10-7-16,29-26-5 16,13 4 40-16,17-12 41 15,-3 18-17-15,-1-12-16 16,-16 24 5-16,1 7-25 15,-22 21-20-15,-6 21-15 16,-13 38-19-16,-3 25-15 16,-13 19 54-16,-15 37 25 15,-17 13 28-15,-7 41 41 16,-8-4 34-16,-2 7 11 16,11-31 7-16,6-24 3 15,14-49-19-15,29-27 10 0,10-27-31 16,30-35-3-16,12-14 2 15,41-40-12-15,-24-10-26 16,13-31-17-16,-12 18-22 16,1-15-22-16,-40 27-6 15,17-12-26-15,-22 35-26 16,-13 6-102-16,-7 18-219 16,4 8 25-16</inkml:trace>
  <inkml:trace contextRef="#ctx0" brushRef="#br0" timeOffset="34161.2079">13815 15912 647 0,'-14'-12'359'16,"-8"9"-81"-16,-2 12-149 15,-11 27-100-15,-15 19-58 16,-28 39 16-16,-8 13 48 16,-31 40 22-16,10 2 15 15,4 20 29-15,38-29-9 16,19 1-16 0,54-30 12-16,23-22-102 0,28-37-59 15,15-14-59-15,20-25-253 16,-17-30 21-16</inkml:trace>
  <inkml:trace contextRef="#ctx0" brushRef="#br0" timeOffset="34477.4674">14219 16315 924 0,'8'11'376'0,"-8"-8"-62"0,-10 1-241 16,-14 19-109-16,-12 8-41 16,-28 26-32-16,-21 12 79 15,-18 29 30-15,8 2 29 16,5 6 21-16,34-20 2 15,30-5 3-15,23-26-18 16,34-16-3-16,27-25-8 16,33-7 0-16,12-19-46 15,23-12-263-15,-6 7-65 0,-17-25-114 16</inkml:trace>
  <inkml:trace contextRef="#ctx0" brushRef="#br0" timeOffset="34698.0173">13755 16580 1383 0,'-26'0'566'0,"9"-6"-107"15,34 3-366-15,35 2-89 16,29-1-64-16,49 1-65 15,11-4 128-15,26-4-9 16,-24 1-10-16,5 3-451 16,-41-2 142-16</inkml:trace>
  <inkml:trace contextRef="#ctx0" brushRef="#br0" timeOffset="34947.8782">15030 15794 874 0,'42'6'511'16,"2"13"-67"-16,-2 8-129 0,27 43-217 15,5 22-50-15,2 32 11 16,-23 5-13-16,-37 38-12 16,-39-4-14-16,-56 3-20 15,-24-20-11-15,-36-6-15 16,-7-47-12-16,-16-30-48 15,37-34-26-15,5-16-160 16,37-20-192-16,11-3-21 16</inkml:trace>
  <inkml:trace contextRef="#ctx0" brushRef="#br0" timeOffset="35480.0268">16146 16435 112 0,'-5'-7'603'16,"10"1"-283"-16,11 3-66 16,12 0 69-16,26-3-319 15,10-5-5-15,27-9 10 16,7 2-2-16,15-1-99 15,-20 4-232-15,1 3 43 0</inkml:trace>
  <inkml:trace contextRef="#ctx0" brushRef="#br0" timeOffset="35695.2712">16112 16863 518 0,'7'15'758'16,"15"-50"-282"-16,30 26-307 15,16 1 295-15,44-7-611 16,14-5-326-16,32-9 56 15</inkml:trace>
  <inkml:trace contextRef="#ctx0" brushRef="#br0" timeOffset="39530.7446">17862 15909 740 0,'1'-3'293'0,"2"0"4"16,-3 0-210-16,0 0-144 15,0 2-60-15,2 1-42 16,1 6 120-16,18 46 50 0,1 80 61 16,-25-45 49-16,1 30 52 15,-10 8-118-15,-2 19-2 16,-3-15-13-16,-3 12-11 16,7-27-15-16,-4 1-76 15,4-29-179-15,7-11-87 16,3-30-100-16</inkml:trace>
  <inkml:trace contextRef="#ctx0" brushRef="#br0" timeOffset="40055.9394">18833 16344 465 0,'-14'-14'373'0,"-11"-6"-192"0,7 9-115 16,-7-4-289-16,-1 17-45 15,-20 2 141-15,-11 8 164 16,-24 5 160-16,-5 8 147 16,-13-7 38-16,26 4-131 15,10 1-55-15,35-6-87 16,22 6-70-16,27-2-45 15,38 7 8-15,22-2-1 0,18 8-1 16,4 3 42-16,10 12 3 16,-24 6-17-16,-10 19-5 15,-26 3-8-15,-20 13-2 16,-35-4 1-16,-32 6 1 16,-22-18 0-16,-35-6 5 15,-6-29 3-15,-15-16-1 16,12-30 0-16,2-25 0 15,29-22 1-15,23-23-17 16,32-4-9-16,35-30-9 16,35 10-5-16,31-16-10 15,14 13 13-15,18-7 4 16,-18 36 8-16,-7-2 3 16,-34 30 5-16,-13 7 2 15,-25 21-1-15,-5 4-47 16,-17 19-35-16,-8 10-80 15,-1 26-94-15,-8 6-213 0,2 5 8 16</inkml:trace>
  <inkml:trace contextRef="#ctx0" brushRef="#br0" timeOffset="40399.5322">19845 16373 1354 0,'-60'0'310'0,"-24"20"98"15,-2 17-396-15,-2 23-25 16,11 4-4-16,4 19 39 16,23-6 48-16,27 1 21 15,19-15 15-15,42 0 24 16,36-34-25-16,58-15-26 15,23-25-19-15,43-27-24 16,-10-28-38-16,6-11-14 16,-58-3 5-16,-34-3 13 15,-52 14-6-15,-47 0-9 16,-49 14-4-16,-40 3-40 16,-12 7-38-16,-19 22-69 15,2 9-55-15,15 18-297 0,31 11 24 16</inkml:trace>
  <inkml:trace contextRef="#ctx0" brushRef="#br0" timeOffset="41508.6285">21408 16527 470 0,'-112'109'181'16,"78"-105"-29"-16,8-2-159 0,18-1-104 16,-1-2-8-16,1-7 41 15,4-3 61-15,-1 2 82 16,2-3 55-16,1 1 22 0,7 0-15 16,3 1-39-16,10-1-17 15,4 3-39 1,7-1-22-16,-3 4-16 0,3 7-4 15,-15 3 3-15,-5 2 18 16,-9 2 11-16,-12 11 28 16,-11-3 12-16,-14 0 6 15,0 5-15-15,-9-2-8 16,11-8-18-16,1-4 0 16,17-7-4-16,3-5 15 15,14-6-5-15,14-8-2 16,15-1-10-16,14 1-5 15,5 3-20-15,9 2-4 16,-16 9-1-16,-9 4-1 16,-12 6 16-16,-27 6 18 15,-24 7 7-15,-12 5-9 16,-9-1-8-16,-13-4-82 16,22-10-185-16,15-11-97 0,19-10-78 15</inkml:trace>
  <inkml:trace contextRef="#ctx0" brushRef="#br0" timeOffset="42046.8398">22506 16014 542 0,'0'-17'389'0,"-4"-6"-78"16,-1 9-59-16,-1 11-221 16,-17 9-31-1,-8 6-8-15,-27 22 12 0,-4 17 16 16,-31 32 38-16,7 7 25 15,-14 36 15-15,15 3 18 16,7 28 7-16,27-10-27 16,27 14-14-16,34-27-19 15,30 0-49-15,17-41-48 0,20-14-105 16,3-35-314-16,3-21-11 16,-20-34-178-16</inkml:trace>
  <inkml:trace contextRef="#ctx0" brushRef="#br0" timeOffset="42521.1812">22940 16465 1012 0,'1'-1'242'16,"-1"-2"68"-16,-1 0-324 15,-7 1-35-15,-32 4-6 0,-66 34 40 16,37 9 30 0,-5 16 90-16,11 8 25 0,12 30 32 15,25-12 6-15,26 5-28 16,26-16-59-16,42-13-28 16,18-31-9-16,22-21-49 15,7-24-4-15,23-25-19 16,-15-20-3-1,-3-27-34-15,-20 1 9 0,-23-15-5 16,-39 10 7-16,-33 2-15 16,-39 22 6-16,-48 16 3 15,-21 22 24-15,-26 13 19 16,0 20 20-16,-12 12-49 16,33 7-58-16,15 12-254 15,33 6 10-15</inkml:trace>
  <inkml:trace contextRef="#ctx0" brushRef="#br0" timeOffset="43175.5851">23949 16941 960 0,'0'-14'241'0,"-5"7"65"15,1 8-279-15,1-1-25 16,1 0-10-16,2 0 21 16,-3 0 15-16,2 0 37 15,-19 3 15-15,-16 3 11 16,-50 4-3-16,52-10-2 15,8-2-25-15,16-6-16 16,17-5-13-16,27-1-14 0,9-6-4 16,22-3-5-16,2 4 2 15,-2 9 1-15,-13 5 0 16,-14 10-5-16,-16 10-3 16,-22 10 8-16,-29 1 3 15,-24 6-1-15,-11-1 5 16,-25-4 0-16,6-11-9 15,18-6-2-15,19-7 0 0,20-9-13 16,29 0-8-16,23-6-7 16,13-2-2-16,13 0-4 15,-1 5 9-15,-4-2-20 16,-14 11-23-16,-9 9 135 16,-21-4 138-16,-3 7-650 15,-3-7 425-15</inkml:trace>
  <inkml:trace contextRef="#ctx0" brushRef="#br0" timeOffset="43327.666">25034 16524 557 0,'-8'-20'71'0,"0"-2"-71"0,-1 7-139 16</inkml:trace>
  <inkml:trace contextRef="#ctx0" brushRef="#br0" timeOffset="43689.4905">24945 16453 597 0,'-142'-54'391'0,"64"53"-20"16,-16 11-89-16,-1 6-101 15,1 21-11-15,22 6-26 16,-2 12-27-16,27-6-34 0,25 8 3 15,19-17-15-15,25-11-27 16,25-12 7-16,28-14 6 16,5-15-19-16,19-13-24 15,-3-9-7-15,12-13-4 16,-20 1-3-16,-2-5 1 16,-26 9 4-16,-11 3-1 15,-31 16-3-15,-1 4-2 16,-17 13-1-16,-3 15-8 15,-6 13 4-15,-4 16 10 16,-13 8 6-16,-9 26 14 16,-6 8 12-16,-12 21 0 15,1 1-9-15,4 19-11 16,5-18-24-16,-3-11-48 16,13-27-40-16,-3-22-76 15,7-33-37-15,17-13-348 16,12-20 73-16</inkml:trace>
  <inkml:trace contextRef="#ctx0" brushRef="#br0" timeOffset="43956.8231">25186 15968 1262 0,'-28'-11'594'0,"25"2"-83"15,20 10-312-15,43 27-158 16,17 18-98-16,26 31 1 16,-17 3 39-16,-5 19 38 15,-29 6 28-15,-12 28 18 16,-41-1 3-16,-47 36 4 16,-33-4-32-16,-48 19-17 15,-17-22-16-15,-39-9-6 16,23-43-19-16,3-21-60 15,39-45-55-15,16-36-414 16,53-33-21-16,34-51-173 16</inkml:trace>
  <inkml:trace contextRef="#ctx0" brushRef="#br0" timeOffset="44437.155">26407 15334 1035 0,'5'-2'410'0,"0"-10"-34"16,-5 9-345-16,0 3-6 15,0 0-53-15,0 1-20 16,-5 35 75-16,-44 68 74 16,-5-32-25-16,-15 26 20 15,1-2-27-15,13 5-11 16,26-10-11-16,20-10-24 16,28-26-20-16,26-9-51 15,6-10-49-15,13-21-360 0,1-3-4 16,2-27-160-16</inkml:trace>
  <inkml:trace contextRef="#ctx0" brushRef="#br0" timeOffset="44581.7044">26117 15650 1750 0,'-8'-12'386'0,"33"15"142"15,18 12-511-15,38 7-121 16,15 7-83-16,45 6-344 16,-9-13 25-16</inkml:trace>
</inkml:ink>
</file>

<file path=ppt/ink/ink30.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49:19.791"/>
    </inkml:context>
    <inkml:brush xml:id="br0">
      <inkml:brushProperty name="width" value="0.05292" units="cm"/>
      <inkml:brushProperty name="height" value="0.05292" units="cm"/>
      <inkml:brushProperty name="color" value="#FF0000"/>
    </inkml:brush>
  </inkml:definitions>
  <inkml:trace contextRef="#ctx0" brushRef="#br0">12450 6599 904 0,'60'16'334'0,"-64"-25"-54"15,4 2-196-15,0-1-75 16,0 9-73-16,0-1 12 16,0 0 42-16,0 2-33 15,1 15 9-15,-1 35 13 16,-14 92 35-16,-21-18 9 16,-12 9-3-16,-13 39 3 15,9-22-15-15,5-8-121 16,23-47-181-16,27-36 6 15</inkml:trace>
  <inkml:trace contextRef="#ctx0" brushRef="#br0" timeOffset="494.3199">13836 6591 971 0,'-17'-3'252'0,"1"-11"67"16,-6 14-273-16,-9-5-39 15,-3 12-5-15,-21 9 10 16,-9 7 7-16,-22 13 11 15,-10 14 1-15,-19 16-2 16,15 4-9-16,-3 17 8 16,31-13-6-16,24-4-22 15,27-20-8-15,26-17 21 16,28-28 6-16,49-27-9 16,18-17 19-16,36-23 7 15,-2-12-21-15,4-4-24 16,-32 23 9-16,-17 1-1 15,-36 26-3-15,-13 8-15 16,-25 19-3-16,-18 18 12 16,-14 20 12-16,-18 29 7 15,-13 23 20-15,-10 24 8 16,-8-4-9-16,-10 19-11 0,15-21-6 16,1-4-47-16,9-28-44 15,21-7-180-15,16-30-138 16,23-22-52-16</inkml:trace>
  <inkml:trace contextRef="#ctx0" brushRef="#br0" timeOffset="924.4227">14240 6807 626 0,'3'-13'477'0,"-1"11"-126"16,15 7-385-16,17-2 391 15,4-6-362-15,19-2 14 16,6 0 12-16,8-7 17 16,-1 0-10-16,4 1-1 0,-12 10-9 15,-4 1-7-15,-20 9-11 16,-12 15-4-16,-21 16 7 16,-34 22 13-16,-23 10 19 15,-48 34 12-15,-14 3 0 16,-24 31-9-16,1-10-11 15,16 4-34-15,39-31-44 16,27-13-138-16,43-47-146 16,44-24-95-16,12-30-134 0</inkml:trace>
  <inkml:trace contextRef="#ctx0" brushRef="#br0" timeOffset="1312.0273">15112 7179 1142 0,'-56'106'261'15,"81"-105"100"-15,26-11-320 0,48-3-39 16,21-5 0-16,35 1-63 16,-4 3-75-16,-5 5-227 15,-40 6-22-15</inkml:trace>
  <inkml:trace contextRef="#ctx0" brushRef="#br0" timeOffset="3005.7313">17146 6691 969 0,'-3'0'190'16,"-2"1"96"-16,4-2-285 16,1-1 7-16,-4 1 2 15,3-1 17-15,1 1 2 0,-3-1 9 16,3 0 3-16,-3 1 4 15,1-1-4-15,2-1 2 16,-3 0-11-16,2 0 1 16,1 0 4-16,-3 0 19 15,1 2 5-15,2-1 15 16,-3 0-6-16,1 1-2 16,2-1-15-16,-3 1-7 15,3-1-15-15,-4 1-3 16,1 1-8-16,-3-2-7 15,-10 1-1-15,7 1-1 16,7 0-2-16,-1 0 3 16,-1 0 0-16,1 0 2 15,1 0 0-15,-2 0 7 16,0 0 2-16,3 0 2 16,-2 0 10-16,-2 0 6 15,2 0-6-15,2 0 7 0,1-2-1 16,-3 1-5-16,3-1-6 15,0 1-1-15,0-4-9 16,0 3-2-16,0 1-7 16,0-1-1-16,0 1-2 15,0-1 0-15,0 1-2 16,0-1 1-16,0 1 0 16,0-2-1-16,0 1-1 15,0 2-2-15,0-3-1 0,0 1 3 16,0 1 1-16,0-1 2 15,0 1 4-15,0-1 2 16,0 1-2-16,0-1-1 16,0 1-1-16,0-1-1 15,0 1 2-15,0-1 3 16,0 1-6-16,0 1-1 16,0-3-2-16,0 1-9 15,0 0-8-15,-2 1-6 16,2-1-3-16,-3 2-4 15,3 0 5-15,-5 0 4 16,2 2 10-16,-1-1 6 16,-6 6 6-16,-2-1 5 15,11-5 2-15,-4 1 6 16,2-1-1-16,0 1 2 16,1-1-1-16,-2-1-3 15,4 0-6-15,-3 0 0 0,1 0-3 16,2 0-6-16,-3 0 2 15,1 0-1-15,2 0 2 16,-3 0-2-16,3 0 1 16,-3-1-2-16,2-1 0 15,1-1-2-15,0 0 1 16,0 0 1-16,0 2 1 16,0-4-3-16,0 2-1 15,0 0-5-15,0 0-2 0,0 0-4 16,0 0 2-16,0 1-2 15,-3 2 4-15,1 2 3 16,-15 10 4-16,-29 28 1 16,-46 46 3-16,43-43 0 15,14-9 0-15,8-5-7 16,20-11-12-16,44-10 8 16,24-11-1-16,56-6 2 15,18-2 6-15,32 2 14 16,-16 7-10-16,-5 16-4 15,-46 10-2-15,-20 18-6 16,-45-1-5-16,-35 21 11 16,-48-5 5-16,-54 6 6 15,-32-10 9-15,-55 3-3 16,-20-20-13-16,6-11-32 16,33-16-29-16,19-10-62 0,57-15-33 15,30-14-123-15,33-10-78 16,26-20-181-16,27-2-34 15</inkml:trace>
  <inkml:trace contextRef="#ctx0" brushRef="#br0" timeOffset="3201.3295">17107 6425 300 0,'36'-40'450'0,"-7"6"-122"15,-5 8-163-15,4 3 213 16,1 0-266-16,10 9-7 15,16 1-25-15,26 3-8 16,12 7-32-16,30 3-6 16,-2 0-12-16,33 5-40 15,-13 1-44-15,17 9-356 16,-29 5 71-16</inkml:trace>
  <inkml:trace contextRef="#ctx0" brushRef="#br0" timeOffset="3624.335">12407 8011 1522 0,'14'25'315'0,"42"-15"151"15,33 3-427-15,58 10-53 16,36-8 23-16,66 5 10 15,18-12-2-15,90-5 7 16,4-11 0-16,97-3 1 16,-11-12-4-16,60 8-21 15,-59-2-21-15,52 5-14 16,-89 3-9-16,-8 4-23 16,-80 0 4-16,-1 5-5 15,-91 2-65-15,-12 6-72 16,-43-2-228-16,-21 5-5 15</inkml:trace>
  <inkml:trace contextRef="#ctx0" brushRef="#br0" timeOffset="4713.1132">13497 8716 1262 0,'21'-9'413'15,"-7"9"42"-15,11 12-297 16,7 16-162-16,2 22-4 15,-8 16 12-15,-11 20 6 16,-15 3 3-16,-17 30 8 16,-13-15 3-16,-16 30 0 15,-14-15-41-15,-8 15-112 16,3-27 72-16,4 2-423 16,9-47 56-16</inkml:trace>
  <inkml:trace contextRef="#ctx0" brushRef="#br0" timeOffset="5003.9364">14566 9250 1831 0,'95'-38'367'0,"13"39"186"16,12 2-556-16,38 7-38 15,-21-6-31-15,-4-7-146 16,-25-4-336-16,-19-15 39 15</inkml:trace>
  <inkml:trace contextRef="#ctx0" brushRef="#br0" timeOffset="5464.1123">16402 8549 1095 0,'14'6'439'0,"-9"-14"-5"15,-2 3-231-15,-3 12-197 16,0-7-13-16,0 1 7 15,0 1 4-15,0 4 4 0,4 12 6 16,-2-4 3-16,2 3 2 16,29 43 0-16,-32-48 7 15,-1-3 2-15,-1 1 23 16,5-10 11-16,-7-2 2 16,2 0 8-16,1 1 2 15,0-1-19-15,0 1-5 16,0-2 0-16,0 1-16 15,-3 1-10-15,3-1-10 16,0 1-11-16,0-1-6 16,0 2-5-16,0-3-4 15,0 1-54-15,0 1-106 16,0 1-390-16,-3 0-3 16,-2-2-233-16</inkml:trace>
  <inkml:trace contextRef="#ctx0" brushRef="#br0" timeOffset="7059.7444">16510 8561 1144 0,'-3'57'198'16,"3"-45"78"-16,-5 3-307 16,-12 14-30-16,-9 14 10 15,-22 22 25-15,-7 6 55 0,-14 11-6 16,9-8-6-16,12-9 21 16,27-30 20-16,47-10 17 15,35-25 8-15,58-13 20 16,28-8-1-16,59-5-1 15,-14-2-34-15,14 7-12 16,-38 10-27-16,-21 11-84 16,-58 7-106-16,-17 4-284 15,-41-5-18-15</inkml:trace>
  <inkml:trace contextRef="#ctx0" brushRef="#br0" timeOffset="7345.0607">17579 8621 970 0,'-37'80'360'15,"-17"29"27"-15,-1-17-260 16,-22 60-42-16,-1-5-40 16,-14 14 3-16,16-30 0 15,1-1-1-15,20-34-11 16,15 3-39-16,18-23-76 0,5 0-356 16,10-16 65-16</inkml:trace>
  <inkml:trace contextRef="#ctx0" brushRef="#br0" timeOffset="10290.0788">14236 8811 1015 0,'0'-1'149'0,"-8"5"106"15,-1 7-307-15,-20 6-8 16,-14 10 28-16,-31 10 38 16,-17 8 26-16,-19 13 49 15,10 4 16-15,-3 10 23 16,26-5-13-16,20-4-25 16,28-14-43-16,15 2 11 15,33-22-15-15,19 5 11 16,13 1 17-16,22 7 11 15,0-2-23-15,-9 13-100 16,-15-5-56-16,-12 3-329 16,-20-21-1-16</inkml:trace>
  <inkml:trace contextRef="#ctx0" brushRef="#br0" timeOffset="11030.2816">11158 7828 1239 0,'5'5'306'0,"7"-10"60"16,5 7-355-16,17 0-36 15,14 1-33-15,21-3 44 16,-2-2 15-16,12 4-22 15,-12 2-69-15,7 7-274 16,-26 0 44-16</inkml:trace>
  <inkml:trace contextRef="#ctx0" brushRef="#br0" timeOffset="11170.6272">11017 8449 809 0,'17'4'0'0,"47"-10"654"16,13 5-668-16,34-1 341 16,1-4-819-16,9-11 538 0</inkml:trace>
  <inkml:trace contextRef="#ctx0" brushRef="#br0" timeOffset="11717.1962">8282 7391 736 0,'-24'112'185'0,"-21"-43"78"15,-3 42-159-15,-12 21-64 16,2 3 80-16,-3 28 34 16,22-8-15-16,-4 3-11 15,14-39-19-15,11-5-102 16,13-39-90-16,-3-22-320 16,13-30 31-16</inkml:trace>
  <inkml:trace contextRef="#ctx0" brushRef="#br0" timeOffset="12260.1198">8901 7716 1085 0,'5'11'-132'0,"7"6"441"0,5-3-336 16,9 1 33-16,5-1 120 15,10-5 125-15,-5 2-208 16,5 1 3-16,-7 1-12 16,-3 8-14-16,-10 4-14 15,-16 8 19-15,-14 9 18 16,-25 18 21-16,-26 1 38 15,-38 27 44-15,-2-1-5 0,1 7 5 16,18-19-23-16,26-9-60 16,53-24-30-16,71-23 6 15,44-22-23-15,62-9 5 16,41-6 30-16,45-4-137 16,-38 16-144-16,-12-15-330 15,-44-9-56-15</inkml:trace>
</inkml:ink>
</file>

<file path=ppt/ink/ink4.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08:08.076"/>
    </inkml:context>
    <inkml:brush xml:id="br0">
      <inkml:brushProperty name="width" value="0.05292" units="cm"/>
      <inkml:brushProperty name="height" value="0.05292" units="cm"/>
      <inkml:brushProperty name="color" value="#FF0000"/>
    </inkml:brush>
  </inkml:definitions>
  <inkml:trace contextRef="#ctx0" brushRef="#br0">5719 8045 421 0,'0'38'143'16,"0"-35"22"-16,0-4-115 16,0 2-20-16,0-1-18 0,0-1-7 15,0-1-8-15,0 2-2 16,0 0-1-16,0 0-6 15,0 0 1-15,0 0 1 16,0 0 1-16,0 2 11 16,0 13 15-16,-7 37 29 15,-16 59 14-15,-11-19 24 16,-3 8 0-16,-17 24 1 16,-1-9-17-16,-5 7-5 15,12-29-21-15,5-17-4 16,22-33-3-16,4-19-4 15,18-22-30-15,16-25-18 16,14-25-23-16,23-27 19 16,7-13-4-16,19-28 30 15,-1 8 22-15,-3-1 27 16,-20 22-21-16,-9 7 1 16,-16 28-3-16,-9 13-8 15,-10 24-10-15,0 15-31 16,-6 11-8-16,-3 21-10 0,-3 14-7 15,5 28-7-15,0 10 40 16,-5 25 7-16,-3-3 8 16,13 0 9-16,0-29 5 15,6-14-18-15,20-36 10 16,22-27 25-16,11-37 8 16,22-29 11-16,7-24 13 15,10-30-15-15,-14 0-26 0,1-4-8 16,-28 16-10-16,-10 12-11 15,-18 33-7-15,-16 9-175 16,-6 23-161-16,0-12-13 16</inkml:trace>
  <inkml:trace contextRef="#ctx0" brushRef="#br0" timeOffset="383.772">7754 7856 473 0,'-17'0'208'0,"-9"6"-8"16,-20 30-67-16,-11 13-98 0,-29 31 16 16,1 19 13-16,-18 32 11 15,17-7-14-15,8 11-7 16,35-21-20-16,21-8-33 15,31-32-33-15,35-13-62 16,12-20-98-16,60-22-95 16,3-15-29-16</inkml:trace>
  <inkml:trace contextRef="#ctx0" brushRef="#br0" timeOffset="1447.0112">8287 8265 743 0,'0'1'75'0,"0"1"100"16,0-1-227-16,3 2-2 15,1 13 33-15,6 10 12 0,7 53 10 16,-13-32 12-16,1 0 7 16,-2 7 9-16,1-7 3 15,-4-7 3-15,2-15 11 16,-4-14 29-16,2-16-15 15,0-26-22-15,10-13 4 16,2-27 6-16,11-7-19 16,9-14 32-16,1 21 31 0,3 2 0 15,0 26-24-15,5 15-15 16,-1 15-44-16,2 11-78 16,-7 16-91-16,13 15-186 15,-2 0-29-15</inkml:trace>
  <inkml:trace contextRef="#ctx0" brushRef="#br0" timeOffset="1853.9764">9218 8645 539 0,'0'2'319'0,"-3"-7"-79"15,-2 4-131-15,4 1-78 16,1 1-71-16,-3 4 37 16,-28 35 14-16,-80 66 8 15,39-51-6-15,-8 14-14 16,8-11-12-16,21-12-238 15,16-21 74-15</inkml:trace>
  <inkml:trace contextRef="#ctx0" brushRef="#br0" timeOffset="2480.9984">10012 8177 841 0,'0'-9'151'0,"-4"9"93"16,5 3-258-16,-2-3 9 15,1 0 20-15,-3 0 28 16,1 1 10-16,-24 16 37 16,-66 68 11-16,38-36-4 15,8-2-23-15,3 0-21 16,17-18-40-16,16-6-41 15,12-14-16-15,15-11 11 16,7-8 9-16,16-18 10 16,6-7 27-16,10-11 10 15,-9-2-6-15,-4 2 8 16,-19 17 0-16,-8 6-4 16,-8 15-14-16,-3 13-10 15,-2 7-8-15,1 17 10 16,7 17 6-16,-3 22 22 15,-1 7 12-15,-2 23 10 0,-3 2-4 16,-2 18 2-16,-2-9-11 16,-22 17 0-16,-4-6-9 15,-27 0-1-15,-19-22-4 16,-29-6 3-16,0-30-2 16,-8-23-3-16,18-28-20 15,2-25-54-15,23-16-55 16,7-27-109-16,9-11-106 15,18-22-99-15,14 1-51 0</inkml:trace>
  <inkml:trace contextRef="#ctx0" brushRef="#br0" timeOffset="2810.7539">10653 7538 1435 0,'29'34'177'0,"0"18"202"15,14 36-464-15,0 8 80 16,8 27 15-16,-25 3 11 16,-12 22-7-16,-22-21-3 15,-32 13-5-15,-33-24-12 16,-47 9-11-16,-17-22-94 16,-17-2-284-16,11-16 56 15</inkml:trace>
  <inkml:trace contextRef="#ctx0" brushRef="#br0" timeOffset="3471.9365">11913 8148 651 0,'109'29'110'0,"-72"-37"29"0,10 2-255 16,9 0-82-16,8 9-29 15</inkml:trace>
  <inkml:trace contextRef="#ctx0" brushRef="#br0" timeOffset="3718.5327">11931 8463 368 0,'3'9'0'0,"6"-6"620"16,4-5-475-16,22 5 222 15,8-3-456-15,14-4 287 16,-6 1-562-16,18-8-28 15</inkml:trace>
  <inkml:trace contextRef="#ctx0" brushRef="#br0" timeOffset="4922.4633">13524 7696 452 0,'-15'0'225'16,"-45"-4"-12"-16,52-1-104 0,-1 2-69 15,2 2-13-15,3 1 40 16,3-2 11-16,1 2 30 16,0 0 2-16,0 0-12 15,0-1-42-15,1 1-9 16,24-5-20-16,21-1 0 15,68-2 23 1,-39 11-33-16,-4 8-4 16,-4 12-4-16,-16 6-9 0,-28 10-4 15,-27 27 1-15,-32 9 0 16,-24 21-7-16,-21 10 9 16,-39 19 3-16,8-21 1 15,-11-2 0-15,18-27 9 16,21-17 3-16,36-30 2 15,27-10-8-15,33-10 7 16,36-7 6-16,19-5-4 16,33-5 0-16,11-5 6 15,23 0-8-15,-10 0-11 0,3 11-1 16,-27-2-392-16,-17-8 129 16</inkml:trace>
  <inkml:trace contextRef="#ctx0" brushRef="#br0" timeOffset="5312.4803">14471 7910 1299 0,'-120'132'321'0,"72"-100"71"0,27 14-383 16,18-7-5-16,34-15-6 15,44-5 38-15,12-10 23 16,33 0 17-16,-8-1-22 16,4 5-21-16,-35 9-20 15,-16 7-23-15,-36 11-9 16,-42 11-2-16,-30-1-10 15,-47 7-27-15,-22-12 0 16,-19-5-27-16,19-25-29 16,0-9-38-16,35-20-12 0,15-7-34 15,21-7 20-15,3-2 16 16,19-6 28-16,7-7 21 16,20-1-72-16,2-10 21 15</inkml:trace>
  <inkml:trace contextRef="#ctx0" brushRef="#br0" timeOffset="5711.6006">14443 7875 1022 0,'3'-5'333'16,"5"-1"27"-16,-6 10-220 16,-2-4-134-16,3 0 10 15,9 0 40-15,40 2 15 0,80-7-21 16,-23-10-3-1,2-5-15-15,43-5-13 16,-19 1-16-16,22-1 0 0,-28 10-9 16,-5 4-5-16,-55 13-1 15,-7 10-6-15,-38 10 0 16,-16 28 19-16,-25 18 8 16,-20 33 5-16,-15 10 9 15,-8 15 16-15,5-28 2 16,24-12 19-16,28-39 5 15,46-24 10-15,28-26-7 16,48-34-20-16,10-24-35 0,27-30-20 16,-24-4-15-16,-11-26-5 15,-49 13 4-15,-32-14 9 16,-41 13 2-16,-28-2-37 16,-27 33-31-16,-18 19-90 15,5 33-77-15,-12 32-236 16,16 24 6-16</inkml:trace>
  <inkml:trace contextRef="#ctx0" brushRef="#br0" timeOffset="6120.4331">16494 8085 925 0,'16'11'374'16,"2"7"-48"-16,4 20-229 0,-2 24-96 15,1-1-87-15,-12 11 109 16,-7-10 0-16,-13-5 7 16,-4-25 11-16,-7-24 8 15,5-27-4-15,-4-30 3 16,10-15 9-16,16-24 5 16,18-9-10-16,37-7 5 15,16 21 4-15,44 5-9 16,6 22-7-16,5 18-27 15,-30 20-61-15,5 11-62 16,-33 14-361-16,-4-15 40 16</inkml:trace>
  <inkml:trace contextRef="#ctx0" brushRef="#br0" timeOffset="6762.3535">18214 7607 930 0,'4'-7'280'16,"1"2"42"-16,46-13-237 15,-47 54-61-15,-2 9 14 0,2 15 16 16,1 3 10-16,1 24-1 15,-1-16-32-15,-5 15-33 16,-5-11-140-16,-7-7-243 16,-8-24 24-16</inkml:trace>
  <inkml:trace contextRef="#ctx0" brushRef="#br0" timeOffset="6954.3917">18008 7947 1156 0,'75'-28'337'0,"31"-7"78"0,14 26-315 16,12 4-56-16,-24 13-56 16,-6-5-112-16,-31 0-168 15,-20 0-126-15,-25-5-120 16</inkml:trace>
  <inkml:trace contextRef="#ctx0" brushRef="#br0" timeOffset="7303.9724">19223 7363 938 0,'22'11'375'16,"-9"7"-3"-16,3 33-168 15,-2 10-223-15,-13 19 26 16,5 9 20-16,-18 10 10 16,-14-9 9-16,-8 8 9 15,-3-8-24-15,-15-8-73 16,12-26-80-16,3-12-81 0,11-16-227 16,17-28-8-16</inkml:trace>
  <inkml:trace contextRef="#ctx0" brushRef="#br0" timeOffset="7710.1797">19486 8274 951 0,'-45'10'360'0,"11"-2"-21"16,13 3-231-16,6-6-75 16,13-13-29-16,20-12 26 15,7-8 31-15,23-2 1 16,12 2-18-16,12 0-6 16,-8 14-19-16,-4 7-4 15,-21 5-11-15,-13 14-3 16,-29 10-4-16,-20 7-1 15,-20 6 3-15,-13-7-5 16,-4-6-5-16,8-10 11 16,15-11 1-16,16-11-1 15,21-3 8-15,15-2 14 16,7 6-13-16,4 3-1 0,-8 9-1 16,-13 11-3-16,-11 2-8 15,-24 3-148-15,-13-1-269 16,0-2 41-16</inkml:trace>
  <inkml:trace contextRef="#ctx0" brushRef="#br0" timeOffset="8079.3343">20171 7629 423 0,'-60'63'813'0,"26"-48"-373"16,36 1-257-16,5 8 262 15,24 2-485-15,34 0 26 16,15-3 51-16,10 5 5 15,-4 4-8-15,-4 16-14 16,-32-2-20-16,-31 17-7 16,-33-3-1-16,-41 6-8 0,-24-14 0 15,-22-6-9-15,1-26-21 16,-20-12-96-16,25-22-76 16,3-17-225-16,26-12-3 15,7-6 23-15,36-2-140 16</inkml:trace>
  <inkml:trace contextRef="#ctx0" brushRef="#br0" timeOffset="8258.0934">20197 7454 1347 0,'45'-36'353'0,"35"17"104"15,7 14-374-15,36-1-55 16,6-3-21-16,22-2-37 15,-24-6-37-15,7 5-100 16,-36-8-86-16,-19 1-199 16,-33 12-23-16</inkml:trace>
  <inkml:trace contextRef="#ctx0" brushRef="#br0" timeOffset="9071.9646">21511 7835 821 0,'-39'38'145'0,"9"-40"97"0,-4 6-229 16,-18 9 33-16,-8 3 38 16,-17 10 45-16,0 8 15 15,-12 9 8-15,15 1-40 16,5 13-33-16,31-13-54 15,13-8-26-15,31-10-26 16,34-20 13-16,8-17 10 0,29-10 10 16,-1-1 5-16,12-15 3 15,-16 7-17-15,2-9 3 16,-20 4 2-16,-2-2 11 16,-17 13 6-16,-10 4-5 15,-8 13-2-15,-8 21 6 16,-9 12-6-16,5 31 5 15,-5 8 30-15,-17 39 26 16,-9 11 7-16,-19 31 12 16,-26-9 2-16,-21 38-17 15,-6-29-21-15,-36-8-8 16,2-32-9-16,-40-28 0 16,-5-63-17-16,-36-48-130 15,-2-33-437-15,-67-82 85 16</inkml:trace>
</inkml:ink>
</file>

<file path=ppt/ink/ink5.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08:37.966"/>
    </inkml:context>
    <inkml:brush xml:id="br0">
      <inkml:brushProperty name="width" value="0.05292" units="cm"/>
      <inkml:brushProperty name="height" value="0.05292" units="cm"/>
      <inkml:brushProperty name="color" value="#FF0000"/>
    </inkml:brush>
  </inkml:definitions>
  <inkml:trace contextRef="#ctx0" brushRef="#br0">6356 8449 560 0,'86'-23'109'16,"-83"24"36"-16,-3 4-167 16,-3-1-9-16,1-4 10 15,2 2 24-15,-3 10 31 16,-9 30 11-16,-33 65 16 16,8-39 0-16,-23 21 9 15,0-3-5-15,-1-6 1 16,13-20-13-16,7-17 3 15,22-27-4-15,10-12-2 16,9-14-22-16,0-14-30 16,11-15-17-16,10-19-9 15,12-2-2-15,10-18 23 16,4 3 37-16,15-2 7 16,-7 14-7-16,3 1-7 15,-10 19-14-15,-9 19-17 16,-16 10-21-16,-3 17-9 0,-11 11 6 15,-5 18 3-15,-1 13 8 16,-3 21 14-16,0 21 10 16,-6 24-4-16,5-10 0 15,1-3-7-15,9-24 3 16,8-26 15-16,7-36 11 16,43-26 11-16,17-26 16 0,24-33 5 15,4-13-14-15,8-17-4 16,-31 8-8-16,-20 2-2 15,-29 32-1-15,-9 7-7 16,-21 22-30-16,-5 12-233 16,-8 9-71-16,-2 10-87 15</inkml:trace>
  <inkml:trace contextRef="#ctx0" brushRef="#br0" timeOffset="309.1066">8463 7984 462 0,'-39'24'24'0,"-21"14"475"16,-34 33-271-16,-6 18 95 15,-11 36-265-15,8-4 0 16,10 14 2-16,37-12-12 16,16-3-9-16,27-33-29 15,22-4-8-15,17-19-9 16,20-10 2-16,2-17-4 16,18-3-60-16,6-7-88 0,17 3-202 15,-18-23-25-15</inkml:trace>
  <inkml:trace contextRef="#ctx0" brushRef="#br0" timeOffset="973.707">8841 8280 485 0,'-1'-2'361'16,"-4"1"-88"-16,-2-1-19 15,2 1-254-15,0-1 14 16,2 1 14-16,2-1-5 15,-2 1 4-15,3-2 16 16,3 1-5-16,49-6-6 16,52-49 9-16,-45 51-6 15,-16 6-20-15,-5 14-21 16,-16 8-4-16,-16 19-7 16,-17 14 13-16,-36 19 13 15,-16 3 3-15,-19 6 5 16,8-13 3-16,7-16-136 15,27-20 98-15,23-8-10 16,23-15 2-16,28-7 4 16,17 4 145-16,18 3-98 0,3 0 17 15,2 16-3 1,-19 10-4-16,-21 11-8 0,-34 7-1 16,-43 17-3-16,-43-3 4 15,-37 5-67-15,-15-5-20 16,-28-3-63-16,26-20-59 15,8-3-61-15,29-11-71 16,12-4-20-16</inkml:trace>
  <inkml:trace contextRef="#ctx0" brushRef="#br0" timeOffset="1244.5776">9382 9361 964 0,'3'4'445'15,"-7"-11"-20"-15,-16 21-196 16,-3 2-187-16,-33 15-33 15,-16 12-25-15,-18 6-89 16,8-10-73-16,4-4-77 16,24-10-161-16,26-36-35 15</inkml:trace>
  <inkml:trace contextRef="#ctx0" brushRef="#br0" timeOffset="2211.6285">10621 8254 686 0,'0'-2'223'0,"-3"1"19"15,3-1-186-15,-4 1-31 16,3-1-30-16,1 1 48 15,-3-1 7-15,3 0 10 16,0 2-7-16,0-3-4 0,3 2-25 16,9-7-8-16,19-4-8 15,50-14 4-15,-51 21 0 16,-4 8 3-16,-8 6-6 16,-3 7-3-16,-10 5-1 15,0 9 3-15,-5 2-1 16,-13 12 5-16,-5 7 5 15,-20 15 1-15,-12 2 2 0,-23 8 4 16,-1-7 0-16,-8 0 5 16,23-15-1-16,11-8 2 15,28-17-4-15,31-13 15 16,24-12-2-16,33-13 2 16,13-6-5-16,19-4-1 15,3-1-27-15,12-3-75 16,-17 8-64-16,-7-6-278 15,-13 10 0-15</inkml:trace>
  <inkml:trace contextRef="#ctx0" brushRef="#br0" timeOffset="2556.5111">11754 8383 487 0,'-19'-3'423'0,"-25"12"-158"0,-5 17-70 16,-23 17-141-16,-9 11-110 16,-10 12 142-16,19-11 1 15,7 3 3-15,30-9-5 16,20-12-20-16,27-14-23 16,26-7 15-16,19-13-3 15,28-23 6-15,13-3-12 16,28-17-6-16,-8-6-25 0,-1-6-2 15,-26 12-4-15,-22-6 6 16,-37 12-1-16,-18 3 15 16,-19 8-6-16,-16 5-4 15,-8 7-14-15,-19 6-49 16,0 5-44-16,-2 3-92 16,-1 5-139-16,13 1-128 15,14 2-53-15</inkml:trace>
  <inkml:trace contextRef="#ctx0" brushRef="#br0" timeOffset="2840.419">12340 8406 209 0,'32'-9'359'0,"-18"12"-96"16,-19 6 1-16,-16 14-47 16,-15 12-103-16,-8 20 1 15,-1 5-19-15,-10 17-4 16,12-9-25-16,12-1-4 0,16-11-23 15,23-10-4-15,25-22-15 16,40-24 6-16,22-18 2 16,34-31 8-16,5-7-3 15,5-14-3-15,-36 5-4 16,-24-2 22-16,-45 8 15 16,-28-4 14-16,-22 14-49 15,-16 3-56-15,-8 12-63 16,-6 17-142-16,-2 7-168 0,-2 14-63 15,5 6-83-15</inkml:trace>
  <inkml:trace contextRef="#ctx0" brushRef="#br0" timeOffset="3055.7599">13214 7922 1135 0,'9'28'291'16,"11"-34"84"-16,19 58-261 16,8 11-109-16,9 38 35 15,-13 5 19-15,-37 29 6 16,-28-14-10-16,-68 15-5 16,-18-21-64-16,-38-8-149 15,-3-36-276-15,-32-22-22 0</inkml:trace>
  <inkml:trace contextRef="#ctx0" brushRef="#br0" timeOffset="3672.1924">14562 8298 653 0,'-51'37'288'0,"54"-45"-9"16,1 4-158-16,1 5-80 16,-5-1-36-16,2 0-4 15,4 0-4-15,31 3-1 16,50 2-4-16,-33-5-133 16,-3 2-136-16,-1 8-1 15</inkml:trace>
  <inkml:trace contextRef="#ctx0" brushRef="#br0" timeOffset="3875.8868">14276 8651 768 0,'17'13'536'0,"3"-22"-131"16,1 4-64-16,10 5-356 15,24-2-52-15,7 4-7 16,8-8-74-16,-5 1-76 16,-1 4-164-16,-16-6-28 15</inkml:trace>
  <inkml:trace contextRef="#ctx0" brushRef="#br0" timeOffset="4612.8497">15966 8097 779 0,'34'-24'302'16,"10"4"10"-16,31-3-148 15,2 9-151-15,9 3 3 16,-17 6 7-16,-12 12-9 15,-26 5-12-15,-11 8-7 16,-20 0 3-16,-9 23 1 16,-16 4 6-16,-30 33 5 15,-16 3 8-15,-27 25 2 0,0-16 6 16,-4 3 9-16,31-23 17 16,12-15 0-16,39-23-2 15,15-7 5-15,30-14-7 16,34-18-11-16,32-6-3 15,29-1-26-15,4-8-55 16,5-5-195-16,-35 7-181 16,-11-5-43-16</inkml:trace>
  <inkml:trace contextRef="#ctx0" brushRef="#br0" timeOffset="4942.7159">17455 8134 958 0,'-48'8'318'15,"-3"24"33"-15,-22 2-221 16,0 10-128-16,9 4 4 16,18-19 3-16,13-6 4 15,35-12 9-15,32-7 34 16,13-1 11-16,38 4 11 15,10 5-3-15,10 11-13 16,-19 6-33-16,-10 16-15 0,-37 4-8 16,-31 12 5-16,-33-6 5 15,-35 2 2-15,-11-14-30 16,-18-9-31-16,3-23-37 16,0-16-137-16,23-19-91 15,9-4-119-15,16-6 28 16,13-6-107-16</inkml:trace>
  <inkml:trace contextRef="#ctx0" brushRef="#br0" timeOffset="5371.099">17335 8185 557 0,'12'-16'226'0,"6"-4"40"16,7 11-122-16,9-2-2 15,9 4-18-15,23-4 6 16,9 5-31-16,17-10-10 16,2 0-27-16,14 0-19 15,-15 4-17-15,-7 3-3 16,-24 10-14-16,-11-1-17 16,-27 3-6-16,-7 3-12 15,-12 5-14-15,-8 6-5 16,-11 5-2-16,-37 16 33 15,-9 11 39-15,-18 25 16 16,-8 1 11-16,4 13 29 16,32-13-16-16,14-8-11 0,32-24-2 15,36-9 11-15,31-18-16 16,57-18-2-16,26-18-9 16,30-23-8-16,-5-17-24 15,1-17-21-15,-52 2-21 16,-39-8 1-16,-45 13-9 15,-49 7-5-15,-34 21-20 0,-32 8-20 16,-7 21-75-16,-20 19-257 16,25 0 41-16</inkml:trace>
  <inkml:trace contextRef="#ctx0" brushRef="#br0" timeOffset="5896.2123">19765 7775 835 0,'-70'26'332'0,"-33"21"35"15,-25 18-192-15,-22 27-40 16,13 6-27-16,11 21 20 15,35-14-24-15,33 9-24 16,44-26-15-16,42 1-33 16,27-26-52-16,30-10-29 15,1-16-121-15,12 11-310 16,-32-27 49-16</inkml:trace>
  <inkml:trace contextRef="#ctx0" brushRef="#br0" timeOffset="6438.7635">19687 8099 731 0,'-18'37'210'0,"14"-50"37"15,4 9-192-15,-3 2-51 16,6 5-7-16,-3-4 70 15,0 1 4-15,0-2 3 16,19-1 24-16,27-6 11 16,48-8-59-16,-33 11 0 15,-5 7-3-15,0 7-23 16,-14 7-9-16,-13 5 20 16,-15 6 10-16,-14 7 17 15,-9 2 4-15,-21 8 0 0,0-3-23 16,-1-6-13-16,6-10-18 15,16-10-16-15,28-9-4 16,18-4 2-16,1 1 0 16,10 8 0-16,-13 7 10 15,-15 13 0-15,-20 0 2 16,-28 16-4-16,-36-3-12 16,-41-3-36-16,-7-9-30 15,-23-14-146-15,21-19-218 16,13-15 9-16</inkml:trace>
  <inkml:trace contextRef="#ctx0" brushRef="#br0" timeOffset="6704.4627">20721 7898 1095 0,'48'27'420'15,"-30"-13"26"-15,11 31-673 16,-4 19 293-16,-19 36 22 16,-17 0 5-16,-43 18 2 0,-24-17 442 15,-42 4-476-15,-9-36-97 16,-14-20-490-16,7-45 125 15</inkml:trace>
  <inkml:trace contextRef="#ctx0" brushRef="#br0" timeOffset="7964.922">21744 8057 969 0,'49'60'162'0,"-52"-46"109"0,-4 9-303 16,-3 3 30-16,-3 8 5 16,-4 0 3-16,-3 9 3 15,1 1-1-15,-7 5-61 16,2-1-62-16,-2 4-165 15,4-3-24-15</inkml:trace>
  <inkml:trace contextRef="#ctx0" brushRef="#br0" timeOffset="8189.2244">21434 8424 1084 0,'34'-50'237'0,"-25"37"98"0,3 21-292 15,11 0-32-15,16-7 20 16,19 2 15-16,7-4-7 16,16-4-61-16,-3 0-59 15,7 4-290-15,-24 1 23 16</inkml:trace>
  <inkml:trace contextRef="#ctx0" brushRef="#br0" timeOffset="8517.8672">22923 7844 345 0,'4'7'0'16,"-8"-8"559"-16,-1 21-559 15,-3 11 120-15,-4 18-147 16,3-2 375-16,-17 13-322 15,0-3 344-15,-22 21-317 16,-3-2-4-16,-9 14-4 0,4-2-26 16,-3 1-26-16,19-26-140 15,6-6-240-15,14-27 15 16</inkml:trace>
  <inkml:trace contextRef="#ctx0" brushRef="#br0" timeOffset="8927.2788">22941 8585 424 0,'-17'11'66'0,"-10"8"426"15,-10-1-288-15,-3-9 105 16,1-10-288-16,-2-2 22 16,18-7 8-16,6-5 1 15,12 1-17-15,10-1-22 16,9-2-27-16,15 2-11 16,0 2-1-16,6 7 12 15,-10 2 16-15,-2 10 5 16,-14 0-1-16,-13 8-1 15,-10 3 25-15,-12 3 5 0,-5-5 2 16,-6-1 6-16,14-8 2 16,3-8-29-16,12 2-4 15,4-6-4-15,2 2-9 16,2 2-35-16,0 2-28 16,0 0-26-16,0 0-286 15,0 0 65-15</inkml:trace>
  <inkml:trace contextRef="#ctx0" brushRef="#br0" timeOffset="9270.7581">23722 8162 1062 0,'-39'0'324'0,"-4"18"46"16,-12-3-276-16,12 12-83 16,12-6-11-16,5-6 3 15,17-10 1-15,27-5 9 16,11 0 2-16,14 3 7 16,10 5-9-16,7 10 9 15,-5 8-10-15,-11 11-6 16,-11 5-7-16,-19 7 6 0,-24-2 3 15,-28 4 10-15,-13-11 4 16,-13-8-13-16,-1-10-25 16,-9-22-78-16,7-23-85 15,5-8-195-15,16-3-26 16,6-12-111-16</inkml:trace>
  <inkml:trace contextRef="#ctx0" brushRef="#br0" timeOffset="9660.817">23712 8014 443 0,'36'-18'223'0,"11"9"41"16,1 9-104-16,12 0-10 15,3 6-21-15,6 0-20 16,3-3-42-16,16 2 5 15,-16-4-11-15,0 4-16 16,-16 4-3-16,-18 5-7 16,-20 9-18-16,-5 15 1 15,-12 5 5-15,-7 14 12 16,-6 6 6-16,-2 6 12 16,11-6-4-16,3-6 9 15,12-27-4-15,36-5 10 0,12-22-9 16,21-17 3-16,7-13-15 15,1-10-1-15,-29-9-6 16,-17-8-11-16,-26 2-9 16,-36-5-14-16,-15 14-24 15,-25-6-40-15,-6 18-41 16,-4 2-42-16,23 14-341 16,10-25 70-16</inkml:trace>
  <inkml:trace contextRef="#ctx0" brushRef="#br0" timeOffset="11028.1567">26002 7673 1012 0,'-10'8'165'0,"-25"21"147"16,-3 11-295-16,-30 26 41 15,-18 5 22-15,-21 18 20 16,-6-2-16-16,-20 21 0 15,25-11-19-15,19 12 1 16,37-14-23-16,44-6-21 16,37-23-26-16,37-14-51 15,19-20-51-15,24-12-235 16,-17-9-78-16,3-28-76 16</inkml:trace>
  <inkml:trace contextRef="#ctx0" brushRef="#br0" timeOffset="11412.8797">25988 8093 630 0,'4'-7'348'16,"16"0"-48"-16,3 2-118 15,19-1-110-15,6 0-33 0,21-3 25 16,3 1 10-16,3 5 3 16,-15-6-17-16,-6 16-24 15,-23 4-27-15,-19 8-18 16,-17 7 4-16,-28 23 10 16,-23 0 14-16,-34 22 28 15,-9 2 28-15,-13 2-14 16,28-16-5-16,14-7-4 15,35-20-23-15,30-10-12 16,29-12 7-16,31 1 1 16,17-12-10-16,37-5-39 15,-6-2-45-15,-2-3-101 16,-24-6-102-16,-8 10-191 16,-24-3-23-16</inkml:trace>
  <inkml:trace contextRef="#ctx0" brushRef="#br0" timeOffset="11727.8731">27202 8280 906 0,'-13'-9'378'16,"-17"9"-60"-16,-26 23-212 16,-28 15-70-16,-2 4-81 15,-2 8 135-15,18-1 23 16,17-3-21-16,39-9-23 15,31-5-5-15,36-16-22 16,37-15-24-16,13-10 9 0,20-15-20 16,-6-10-18-16,-5-5-1 15,-34-2 0-15,-15 0-1 16,-27 1 9-16,-38 1 1 16,-36 7-5-16,-22 7-3 15,-5 9 5-15,-8 3-24 16,13 6-32-16,17 3-110 15,30 0-116-15,15-4-138 16,22 8-79-16</inkml:trace>
  <inkml:trace contextRef="#ctx0" brushRef="#br0" timeOffset="11982.8735">27953 8335 984 0,'-17'17'310'0,"-21"26"71"15,-8 5-264-15,-7 8-2 16,6-11-13-16,5-1-25 0,28-13-17 16,31-9-1-16,17-13-20 15,23-6-29-15,11-15 2 16,10-11-27-16,-6-7-13 16,-7-9 1-16,-19-1 9 15,-23 1 6-15,-31 4 14 16,-32 0-10-16,-11 9-16 15,-5 2-62-15,3 8-67 0,12 8-277 16,27 9 20-16</inkml:trace>
  <inkml:trace contextRef="#ctx0" brushRef="#br0" timeOffset="12175.9778">28558 7891 1394 0,'56'51'429'0,"-3"26"71"16,-42 4-343-16,3 51-129 15,-9 14 0-15,-44 21 2 16,-39-7 1-16,-68-3-35 16,-20-39-60-16,-54-20-455 15,-4-36 98-15</inkml:trace>
  <inkml:trace contextRef="#ctx0" brushRef="#br0" timeOffset="16399.8422">15918 10242 919 0,'0'0'170'16,"17"-8"100"-16,12 10-258 16,19-5-21-16,12 1 26 15,15-4 15-15,-3 0 15 16,8 5 12-16,-11 1-6 16,8 7-6-16,-20-1-9 0,4 16-20 15,-19 4-20-15,-17 23-1 16,-33 8 3-16,-29 44 7 15,-29 13 4-15,-46 30 6 16,-8-3-2-16,-17 13-7 16,20-31-12-16,14-19-45 15,53-36-409 1,24-30 126-16</inkml:trace>
  <inkml:trace contextRef="#ctx0" brushRef="#br0" timeOffset="16720.4193">17402 10512 1047 0,'-46'25'361'15,"-6"-2"31"-15,-28 31-242 0,2 10-134 16,-4-1-10-16,10-14-6 15,23-9 22-15,46-24 9 16,37-13 8-16,30-3 11 16,27-8 11-16,12 17-11 15,-5-4 2-15,-26 2-23 16,-18 12-8-16,-29 18-2 16,-51 1-1-16,-17 11-11 0,-37 22-5 15,-20-14-17-15,-17-13-59 16,14-27-57-16,0-20-159 15,39-26-179-15,18-17-16 16</inkml:trace>
  <inkml:trace contextRef="#ctx0" brushRef="#br0" timeOffset="17079.9582">17223 10497 384 0,'49'-45'277'0,"11"1"-32"15,3 13-58-15,23 2-46 16,0 12-44-16,3 0 17 16,-11 13-17-16,-4 8-7 15,-23 10-10-15,-10 15 19 16,-19 14-8-16,-13 25 31 16,-9 13 6-16,-5 21-2 0,-2-7-26 15,7 1-19-15,12-25-42 16,48-23-15-16,30-36 3 15,49-20-2-15,10-30 0 16,26-27 1-16,-41-16 2 16,-15-16-20-16,-53 2 3 15,-29-2 1-15,-44 15-1 16,-36 9-5-16,-17 20-7 0,-31 10-7 16,-6 21-2-16,-3 22-1 15,22 12-103-15,10 5-156 16,39 5-264-16,51 4-69 15</inkml:trace>
  <inkml:trace contextRef="#ctx0" brushRef="#br0" timeOffset="17435.2529">20063 10086 1194 0,'10'82'346'0,"-23"-34"72"15,0 29-311-15,0 12-90 0,-8 12-2 16,4-6-8-16,-9 8-52 16,0-20-45-16,-8 5-331 15,5-27 44-15</inkml:trace>
  <inkml:trace contextRef="#ctx0" brushRef="#br0" timeOffset="17597.8953">19752 10396 1684 0,'59'-11'434'0,"27"-7"109"16,14 18-488-16,40 6-190 15,-3-5 204-15,6-5-623 16,-33-1 178-16</inkml:trace>
  <inkml:trace contextRef="#ctx0" brushRef="#br0" timeOffset="22486.022">21396 10121 842 0,'-5'0'241'0,"2"0"61"16,1 0-229-16,-1-2-25 15,3 1-11-15,16-5 12 16,22-10-9-16,57-16 3 16,-61 29-9-16,4 1-3 15,-10 12-10-15,1 10 4 16,-15 7 1-16,-11 16 9 15,-15 9 1-15,-10 8 5 16,-4-3-8-16,-3-2-6 16,8-18-10-16,7-14-3 15,11-12 5-15,10-3 8 16,6-4-4-16,0 10 5 16,1 5 0-16,-6 19-8 15,-13 3-8-15,-24 24 0 0,-20-4-9 16,-40 5-6-16,-14-17-41 15,-14-12-49-15,14-29-44 16,13-6-299-16,40-4 42 16</inkml:trace>
  <inkml:trace contextRef="#ctx0" brushRef="#br0" timeOffset="22905.5422">22314 10339 572 0,'-83'-29'179'0,"46"41"70"15,2 11-141-15,-20 15-2 16,-2 10 22-16,-8 21 13 16,19 2-31-16,11 4-13 15,30-14-6-15,31-5-18 16,36-23-16-16,27-26-1 16,26-20 1-16,27-28-16 15,-13-16-19-15,0-24-4 16,-34 5-5-16,-26-7-2 0,-44 21 6 15,-30 0 2-15,-38 21-2 16,-20 10-7-16,-14 9-8 16,-6 13-30-16,19 8-19 15,13 2-78-15,27 1-105 16,39 9-206-16,23-10-16 16</inkml:trace>
  <inkml:trace contextRef="#ctx0" brushRef="#br0" timeOffset="23174.9751">23302 10236 558 0,'49'-14'349'0,"-9"0"-41"16,-15 17-107-16,-11 10-55 15,-19 10-54-15,-12 20 6 16,-9 6-8-16,-3 12 5 16,3-2-29-16,13 1-1 15,26-19-4-15,34-9-5 16,21-19-16-16,35-23-2 15,9-14-11-15,8-25-9 16,-16-8 0-16,-11-14 6 16,-37 10-1-16,-39-5 4 15,-38 15-2-15,-39 5-6 16,-20 11-11-16,-12 13-78 0,15 7-68 16,3-1-355-16,40 21 25 15</inkml:trace>
  <inkml:trace contextRef="#ctx0" brushRef="#br0" timeOffset="23594.6413">24786 10176 1102 0,'0'0'235'0,"10"8"108"0,36-4-322 15,47 58-26-15,-45-51-16 16,7-5-93-16,-7-5-68 15,-5 5-160-15,-5 1-52 16</inkml:trace>
  <inkml:trace contextRef="#ctx0" brushRef="#br0" timeOffset="23766.3727">24860 10497 1500 0,'51'-2'264'16,"-16"4"87"-16,28 7-517 16,2 2-141-16,8-6-77 15,-8-10-21-15,-5-15-44 16</inkml:trace>
  <inkml:trace contextRef="#ctx0" brushRef="#br0" timeOffset="26868.5779">26519 10001 595 0,'34'8'215'16,"-41"-11"13"-16,-6 0-117 15,6 9-84-15,-3 5 10 16,4 4 31-16,-11 11 28 16,-4 9-3-16,-7 21 4 15,-9 3 1-15,-13 24-34 16,-6 2-26-16,-1 27-9 15,2-8-13-15,0 18-22 16,12-20-28-16,14 3-36 16,10-31-295-16,11-24 54 15</inkml:trace>
  <inkml:trace contextRef="#ctx0" brushRef="#br0" timeOffset="27259.8578">27031 10333 855 0,'-8'-2'267'0,"-19"5"37"15,-15 11-211-15,-15 15-57 16,-7 8-3-16,-13 14 28 15,13-1 15-15,4 15 24 16,21-4-5-16,27-2 20 16,32-13-6-16,37-8 2 15,27-24-11-15,50-16-20 16,0-14-26-16,15-23-10 16,-28-5-13-16,-13-1-13 15,-53 4 8-15,-29-2-2 16,-40 6-8-16,-40 0-7 15,-21 2-21-15,-32 2-31 16,5 13-25-16,13 4-78 16,28 6-80-16,25 1-63 15,47-3-199-15,47 3-5 16</inkml:trace>
  <inkml:trace contextRef="#ctx0" brushRef="#br0" timeOffset="27543.883">28113 10227 400 0,'30'-14'549'0,"-14"12"-194"0,-15 6-236 16,-10 14 241-1,-22-1-345-15,-12 4 3 0,-7 10 20 16,-3 1 8-16,7-3 10 16,17 4 4-16,23 5 0 15,23-3-14-15,31 8 20 16,11 0 19-16,15 10 0 15,-9 0 6-15,-19 6 0 16,-32-3-28-16,-45 4-25 16,-29-7-11-16,-38-12-43 15,-13-12-32-15,-9-20-67 16,20-18-59-16,14-17-238 16,29-11-97-16,21-30-64 15</inkml:trace>
  <inkml:trace contextRef="#ctx0" brushRef="#br0" timeOffset="28023.8075">28091 10265 1040 0,'-3'6'341'0,"19"-3"44"16,14 5-202-16,12 6-133 16,28-3 29-16,12-10 33 15,21-1-1-15,-2-4-32 0,21-4-4 16,-20-3-26-16,-8 2-27 16,-20 3-20-16,-17 9-21 15,-33 8-6-15,-24 16 10 16,-26 15 1-16,-29 25 21 15,-7 13 20-15,-10 26 14 16,12-3-1-16,5-2 16 16,24-24 3-16,33-8 5 15,35-30-5-15,49-21 1 16,38-17-8-16,44-25-12 16,-4-19-11-16,14-23-9 15,-39-12-11-15,-36-11-18 16,-53 6 2-16,-74-19-4 15,-50 12-1-15,-49-4-21 16,-11 14-38-16,-4 10-226 16,47 20-223-16,15-20-72 15,42 16-256-15</inkml:trace>
  <inkml:trace contextRef="#ctx0" brushRef="#br0" timeOffset="32052.0077">26049 9676 466 0,'13'-19'436'0,"2"-5"-125"16,-1-1-46-16,4 4-180 15,-1 5-63-15,0 1 23 16,-2 4 7-16,-8 3-1 16,0 8-13-16,-5 8-18 15,1 9-22-15,-3 24-7 16,-5 22 5-16,-21 39 4 15,-12 30 18-15,-39 55 16 16,5 19 19-16,-11 47 45 16,3-13 1-16,-12 8-9 0,33-51-20 15,-10-20-40-15,21-64-71 16,7-25-49-16,19-53-43 16,-5-27-39-16,-7-30-264 15,-9-29 63-15</inkml:trace>
  <inkml:trace contextRef="#ctx0" brushRef="#br0" timeOffset="32590.6352">26091 9577 1101 0,'103'-12'276'0,"55"4"85"16,37 10-313-16,86-1-19 16,11-7-9-16,62-9-7 0,5 0 5 15,28-7-2 1,-52-2-2-16,17-4 6 0,-55 3 4 15,-7-8 10-15,-66 6 2 16,-22 3 10-16,-61 12-7 16,-17 24-5-16,-55 25-19 15,-12 41-14-15,-20 25-9 16,-14 49 1-16,-20 21 1 16,-6 61 33-16,-6-9 18 15,8 27 22-15,14-31 6 16,21 4 6-16,5-55-23 15,25-3-10-15,1-33-23 0,-1-11-9 16,-16-42-10-16,-14-16-14 16,-30-25-3-16,-81-25 10 15,-52-23 4-15,-149-27 7 16,-92-23 13-16,-180-15 4 16,-29 15-8-16,-142 17 8 15,74 42 10-15,-66 51 7 16,137 30-30-16,-38 31-14 15,120 15-537-15,-42-7 129 16</inkml:trace>
</inkml:ink>
</file>

<file path=ppt/ink/ink6.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10:18.797"/>
    </inkml:context>
    <inkml:brush xml:id="br0">
      <inkml:brushProperty name="width" value="0.05292" units="cm"/>
      <inkml:brushProperty name="height" value="0.05292" units="cm"/>
      <inkml:brushProperty name="color" value="#FF0000"/>
    </inkml:brush>
  </inkml:definitions>
  <inkml:trace contextRef="#ctx0" brushRef="#br0">10488 7483 131 0,'5'-26'726'16,"-10"-16"-329"-16,-2 12-78 15,5 2 81-15,-2-4-382 16,-3 0-11-16,-2-22-2 16,0-8-2-16,-9-17-10 15,-7-9-7-15,-10-4-3 16,1 9-3-16,-8 8-1 15,7 21-20-15,-3 17-32 16,12 17-8-16,-8 28-9 16,0 12-1-16,-11 37 27 15,4 16 37-15,-11 36 22 16,9 11 15-16,9 35 10 16,12-7 1-16,9 33 1 15,14-14-10-15,10 19-2 16,0-28-114-16,-4 2-206 0,-4-39 33 15</inkml:trace>
  <inkml:trace contextRef="#ctx0" brushRef="#br0" timeOffset="195.1818">9287 8030 179 0,'9'-25'727'16,"-1"-4"-341"-16,-3 3-107 15,11 9 111-15,18 0-394 16,15 8 4-16,36 0 11 16,15 2-7-16,30 9-66 15,4 4-76-15,29-4-260 16,-6 4-1-16</inkml:trace>
  <inkml:trace contextRef="#ctx0" brushRef="#br0" timeOffset="433.8373">11407 7282 1105 0,'-52'-5'244'15,"-77"45"114"-15,54 22-327 16,-1 30 0-16,23-3-7 15,14 21-2-15,28-13-13 16,21 9-23-16,16-29-32 16,14-2-98-16,9-18-99 15,15 0-124-15,-2-24-67 16</inkml:trace>
  <inkml:trace contextRef="#ctx0" brushRef="#br0" timeOffset="748.3494">11962 7646 510 0,'-28'23'431'0,"-1"15"-115"15,-2 5-30-15,14 20-248 16,13 2-42-16,18-2 16 15,16-20 15-15,29-8 17 16,10-23 20-16,22-20-10 16,7-18-17-16,9-17-16 15,-21-9-16-15,-13-15-7 16,-29 8 19-16,-33-5 24 16,-36 7-326-16,-27 3 288 0,-15 14 276 15,-7 5-403-15,11 18-110 16,-2 3 155-16,21 17-655 15</inkml:trace>
  <inkml:trace contextRef="#ctx0" brushRef="#br0" timeOffset="988.0393">13004 7116 1016 0,'29'8'231'0,"2"2"75"15,8 18-249-15,17 18-57 16,1 12 16-16,6 42 12 16,-23 8 10-16,-16 28-14 15,-24 1-5-15,-26 6 6 16,-22-37 2-16,-28-9 5 16,-3-38-41-16,-19-14-112 15,9-19-125-15,-2-8-124 16,19-14-113-16</inkml:trace>
  <inkml:trace contextRef="#ctx0" brushRef="#br0" timeOffset="1354.6608">14087 7343 1201 0,'15'60'221'0,"8"-69"110"15,9 9-341-15,21 1-44 16,11 6 16-16,8-9 14 16,2 1-1-16,8 2-205 15,-13 1-96-15,3 11-43 16</inkml:trace>
  <inkml:trace contextRef="#ctx0" brushRef="#br0" timeOffset="1563.5196">14369 7738 1129 0,'22'8'380'0,"-28"-21"20"15,17 10-260-15,1 12-160 16,17 4-9-16,2-6 18 16,19 4-61-16,-2-9-65 0,9-5-66 15,-3-10-193-15,3-14-22 16</inkml:trace>
  <inkml:trace contextRef="#ctx0" brushRef="#br0" timeOffset="1856.5762">15832 6912 951 0,'-9'66'284'16,"-3"-8"68"-16,-5 42-222 0,3 23-43 16,2 36 21-16,4-5-10 15,11 15 0-15,11-29-27 16,3-13-15-16,1-22-11 16,-2-18-89-1,2-24-411-15,7-14 102 16</inkml:trace>
</inkml:ink>
</file>

<file path=ppt/ink/ink7.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10:49.811"/>
    </inkml:context>
    <inkml:brush xml:id="br0">
      <inkml:brushProperty name="width" value="0.05292" units="cm"/>
      <inkml:brushProperty name="height" value="0.05292" units="cm"/>
      <inkml:brushProperty name="color" value="#FF0000"/>
    </inkml:brush>
  </inkml:definitions>
  <inkml:trace contextRef="#ctx0" brushRef="#br0">13432 7386 668 0,'14'-12'140'0,"5"3"74"16,8 4-168-16,21 4-35 15,16 1 22-15,30 1 1 16,3 2-13-16,30 6-93 15,-7-4-162-15,6 17 17 16</inkml:trace>
  <inkml:trace contextRef="#ctx0" brushRef="#br0" timeOffset="553.0708">14578 6893 882 0,'-84'45'263'16,"108"-53"10"-16,-24 11-219 16,13 8-136-16,24-2 22 15,21-3 51-15,36-4 40 16,13-10 26-16,56-15 21 16,2-1-20-16,27 1-12 15,-36 9-25-15,-7 9-17 16,-60 16-18-16,-29 18-18 15,-50 17 8-15,-52 49 30 16,-27-9 15-16,-78 46 19 16,-3-4 20-16,-25 19-5 15,40-39-43-15,12 30-318 0,83-35-43 16,11-19-112-16</inkml:trace>
  <inkml:trace contextRef="#ctx0" brushRef="#br0" timeOffset="2391.1309">12378 8982 655 0,'-57'70'183'0,"-29"-24"38"15,-7 23-181-15,-20 25-32 16,-11 7-8-16,-5 16 34 16,26-14 10-16,19 3 14 15,39-22 0-15,33-2-6 16,24-16-34-16,26-2-18 0,19-18-21 15,25-4-9-15,8-9-117 16,21 4-127-16,-23-3 3 16</inkml:trace>
  <inkml:trace contextRef="#ctx0" brushRef="#br0" timeOffset="2840.6923">12762 9633 954 0,'-7'39'199'15,"11"0"92"-15,9-11-287 16,17-4 9-16,12-19 3 15,10-19 8-15,3-12 3 16,10-14 6-16,-17-8-13 16,-10 1-6-16,-21 4-12 15,-20 4-3-15,-19 12-6 16,1-1-16-16,-5 5-23 0,9 8-124 16,-2 5-131-16,9 6-13 15,3 10-151-15</inkml:trace>
  <inkml:trace contextRef="#ctx0" brushRef="#br0" timeOffset="3198.6218">13518 9481 784 0,'-4'-10'156'0,"1"12"73"15,-5 3-214-15,2 7 2 16,-7 3 15-16,-3 11 24 16,-3-3 7-16,2-1-8 0,5-10-8 15,13-6-6-15,19-17-15 16,19-15-3-16,12-3-3 15,27-8-5-15,0 7-2 16,8 7-4-16,-15 12 0 16,-10 12-10-16,-27 15-2 15,-25 11 7-15,-21 6-2 0,-22 20-59 16,-6-5-83-16,0 0-179 16,19-7-37-16</inkml:trace>
  <inkml:trace contextRef="#ctx0" brushRef="#br0" timeOffset="3474.1823">14634 9129 353 0</inkml:trace>
  <inkml:trace contextRef="#ctx0" brushRef="#br0" timeOffset="3559.0626">14634 9204 535 0,'-3'59'6'0,"0"3"544"16,-11 9-317-16,-8-2 102 15,-4 5-371-15,0-13-49 0,0-5-247 16,11-9 16-16</inkml:trace>
  <inkml:trace contextRef="#ctx0" brushRef="#br0" timeOffset="3804.906">14382 9470 284 0,'3'-6'226'15,"-6"1"-46"-15,6 8-20 16,-3-3-97-16,0 0 16 15,0 0 22-15,0 0 6 16,9 0-4-16,34-3 1 16,55-14-37-16,-28 0-38 15,3-6-39-15,13 3-276 0,-18 8-19 16,-8-14-117-16</inkml:trace>
  <inkml:trace contextRef="#ctx0" brushRef="#br0" timeOffset="4396.535">15482 8771 342 0,'6'-18'408'0,"-9"5"-140"16,3 15-221-16,3 1 199 15,-6-4-273-15,0 1 5 16,1 1 26-16,-5 14 38 16,-12 24 16-16,-32 58 18 15,13-42 17-15,-2-1-28 16,3-7-20-16,7-7-12 15,11-15-26-15,21-13-2 16,18-11 11-16,27-7 5 0,9-7 3 16,5 0 9-16,-1 3-16 15,-5 6-5-15,-15 9-6 16,-11 21 2-16,-15 11 1 16,-6 24 8-16,-8-1 1 15,3 2-1-15,3-10-1 16,28-18 4-16,12-27-6 15,23-11 2-15,8-18 3 16,15-18 0-16,-20 2-5 16,-4-8 0-16,-25 8-6 0,-26 11-11 15,-34 17-4-15,-35 14-4 16,-20 19 5-16,-27 19 6 16,-1 10 15-16,2 5 5 15,33-13 10-15,16-4-13 16,39-14-8-16,28-6-3 15,28-4-1-15,23 2-32 16,17-10-28-16,29 6-362 16,-5-8 85-16</inkml:trace>
  <inkml:trace contextRef="#ctx0" brushRef="#br0" timeOffset="4802.2878">17344 8608 1021 0,'-2'-13'253'0,"2"6"68"16,0 12-290-16,0 10-33 15,-7 4 2-15,-2 5 20 16,-11 18 12-16,-8 24 19 15,-1 6-2-15,-14 26-4 16,1 7-12-16,-5 19-38 16,7-19-52-16,1 0-150 15,18-22-56-15,4-6-117 16,17-38-90-16</inkml:trace>
  <inkml:trace contextRef="#ctx0" brushRef="#br0" timeOffset="5167.0011">17644 9325 505 0,'29'19'476'16,"14"-16"-134"-16,4-25-22 0,10 9-229 15,2-1-66-15,2-5 1 16,-18 3 0-16,-9-6-9 16,-13 1-8-16,-7-7-5 15,-11 2-7-15,-12-5-19 16,-15 14-4-16,-15 16-4 16,-7 11 6-16,-20 26 14 15,3 11 27-15,2 18 22 16,-2-2 12-16,9 3 7 15,20-16-3-15,12 9-16 16,15-18-28-16,21 4-33 16,15-14-32-16,12-4-32 15,7-12-316-15,9-16 84 16</inkml:trace>
  <inkml:trace contextRef="#ctx0" brushRef="#br0" timeOffset="5520.7074">18939 8888 662 0,'40'-42'438'0,"-6"6"-88"15,-1 0-60-15,-2 12-270 0,-2-10-9 16,-15 0-15-16,-6-10 9 15,-8 2-2-15,-8 2 8 16,-1 10 0-16,-7 7-5 16,-7 15-2-16,-13 16-2 15,-7 18-7-15,-14 17 1 16,-8 10 31-16,5 35 22 16,13 7 12-16,-1 25 17 15,19 1 11-15,7 23-14 16,13-18-20-16,6 3-14 15,12-24-25-15,2-5-20 16,-2-31-11-16,3-9-449 16,-5-28 148-16</inkml:trace>
  <inkml:trace contextRef="#ctx0" brushRef="#br0" timeOffset="5717.2813">18429 9273 1131 0,'12'5'477'16,"19"-5"-32"-16,-1-3-289 15,17 12-97-15,12 5-96 16,23 6 21-16,-8-6-12 16,13-7-52-16,1-2-60 15,-1-4-307-15,-13-8 50 0</inkml:trace>
  <inkml:trace contextRef="#ctx0" brushRef="#br0" timeOffset="5903.4175">19544 8988 1371 0,'-37'26'504'0,"11"21"27"15,0 9-333-15,6 31-152 16,11 7-38-16,0 10-33 15,-5-21-41-15,9-3-39 16,-3-29-98-16,-1-21-329 16,6-28 30-16,-11-24-170 15</inkml:trace>
  <inkml:trace contextRef="#ctx0" brushRef="#br0" timeOffset="6044.1414">19111 9107 1466 0,'52'-21'363'15,"43"4"130"-15,24 8-417 16,48 7-36-16,1-4-11 16,10-3-58-16,-25-5-74 15,-11-4-394-15,-47-10 58 16</inkml:trace>
  <inkml:trace contextRef="#ctx0" brushRef="#br0" timeOffset="6229.9973">20252 8195 1135 0,'31'20'555'16,"8"22"-27"-16,13 58-167 15,3 47-263-15,-12 70 4 16,-35 8-12-16,-71 27-43 16,-23-43-73-16,-65-11-105 15,-21-60-64-15,-37-29-352 16,28-44-29-16,-51-29-100 15</inkml:trace>
  <inkml:trace contextRef="#ctx0" brushRef="#br0" timeOffset="7041.9">19579 8581 787 0,'-52'38'214'0,"52"-39"50"16,0 5-223-16,-7 10-13 15,3 3 3-15,-2 12 5 16,-9 6 6-16,0 21 7 16,-1-1-43-16,2 19-297 15,5-5 78-15</inkml:trace>
</inkml:ink>
</file>

<file path=ppt/ink/ink8.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11:32.791"/>
    </inkml:context>
    <inkml:brush xml:id="br0">
      <inkml:brushProperty name="width" value="0.05292" units="cm"/>
      <inkml:brushProperty name="height" value="0.05292" units="cm"/>
      <inkml:brushProperty name="color" value="#FF0000"/>
    </inkml:brush>
  </inkml:definitions>
  <inkml:trace contextRef="#ctx0" brushRef="#br0">10074 4704 909 0,'-37'11'154'0,"-19"27"104"15,-7 19-270-15,-10 9-1 16,17-6 12-16,9-13 10 16,25-21-6-16,35-12-1 15,25-12 28-15,22-4 26 16,14 5-8-16,2 5 0 15,-16 6 3-15,-20 12-38 16,-18 14-30-16,-30 18 21 16,-29-4 0-16,-30 27-2 15,-15-1 17-15,-35-8 11 16,2-18-26-16,17-9-13 16,20-38-42-16,15-19-56 15,36-14-40-15,14-23-18 16,22-11-140-16,37-23 51 15</inkml:trace>
  <inkml:trace contextRef="#ctx0" brushRef="#br0" timeOffset="235.1139">10134 4555 1097 0,'-2'21'325'0,"-1"-28"27"16,14 5-277-16,7 2-123 15,28-3-4-15,8 2 26 0,31-7 17 16,4 2-5-16,10-2-94 16,-17 2-93-16,-1 3-142 15,-21 17-77-15</inkml:trace>
  <inkml:trace contextRef="#ctx0" brushRef="#br0" timeOffset="719.9698">10814 4885 622 0,'2'2'331'15,"1"-1"-80"-15,1 8-60 16,21 16-212-16,58 62-10 16,-37-36 28-16,8 17 27 15,0-1-18-15,6 16-10 16,-13-8-9-16,5 4-222 16,-10-15-40-16,-2 2-71 15</inkml:trace>
  <inkml:trace contextRef="#ctx0" brushRef="#br0" timeOffset="968.9161">11472 4988 682 0,'-3'-11'342'0,"-25"-6"-56"15,8 14-138-15,-8 11-166 16,-15 10 2-16,-10 8-1 0,-23 16 38 16,-5 2 28-16,-11 10-16 15,21-3-9-15,3-4-45 16,30-14-85-16,15 0-204 16,23-3 1-16</inkml:trace>
  <inkml:trace contextRef="#ctx0" brushRef="#br0" timeOffset="1392.1587">12240 4748 757 0,'3'10'378'15,"-1"-4"-56"-15,-2 20-96 16,-2 12-275-16,-1 24 17 16,-9 5 40-16,-5 15 1 15,-5-6 1-15,-1 7-17 16,-3-20-44-16,6 0-154 15,6-24-126-15,5-9-36 16</inkml:trace>
  <inkml:trace contextRef="#ctx0" brushRef="#br0" timeOffset="1618.3686">11960 5062 708 0,'5'-10'292'0,"-5"-5"-13"16,12 10-126-16,5 5-146 15,15 2 6-15,5 0 18 16,11 7 5-16,0-2-12 16,15 3-50-16,1-3-54 15,11-2-47-15,-4-7-187 16,3-7 5-16</inkml:trace>
  <inkml:trace contextRef="#ctx0" brushRef="#br0" timeOffset="2045.7369">12936 4520 293 0,'5'-7'400'0,"-2"4"-154"15,-3-12-34-15,0 10-148 16,4 7-109-16,1 4-6 16,-5-6 31-16,0 2 26 15,0 10 29-15,3 40 21 16,-3 66 11-16,-8-26-9 16,-1 5-12-16,-8 17-4 15,-12-16-20-15,-2-10-26 16,5-28-4-16,-3-21 7 15,12-26-7-15,15-32-12 16,12-11 18-16,19-23-4 0,14-8-3 16,14-10 12-16,10 22 23 15,3 8 15-15,-11 22 4 16,1 24 7-16,-10 16-11 16,-17 18-7-16,-16 11-9 15,-31 21 3-15,-29-2-6 0,-37 8 6 16,-18-6 0-16,-32-10-21 15,5-24-35-15,7-17-77 16,30-19-91-16,19-14-162 16,48-10-29-16</inkml:trace>
  <inkml:trace contextRef="#ctx0" brushRef="#br0" timeOffset="2436.9405">13773 4856 957 0,'-100'92'295'0,"105"-98"33"0,12 6-217 15,23 1-129-15,23-10 2 16,18 3 29-16,13-3-65 16,-8 3-69-16,-9-2-214 15,-23 17-15-15</inkml:trace>
  <inkml:trace contextRef="#ctx0" brushRef="#br0" timeOffset="2706.32">13552 5372 1197 0,'14'-14'342'16,"7"0"69"-16,2 11-314 16,24 0-94-16,20 3-31 15,12-3-116-15,2 3-236 16,8 3-31-16,-23-17-186 16</inkml:trace>
  <inkml:trace contextRef="#ctx0" brushRef="#br0" timeOffset="3093.6944">15299 4986 531 0,'5'-6'359'0,"-16"-3"-99"16,-5-3-19-16,-8 10-262 15,-22 4 19-15,-3 1 67 16,-27 12 51-16,-7 10 44 15,-20 21 21-15,8 8-4 16,1 18-13-16,21-14-39 16,44 22-47-16,45-16-22 15,63-1-18-15,36-18-15 16,88-8-15-16,15-30-165 0,39-14-352 16,-35-26 45-16</inkml:trace>
  <inkml:trace contextRef="#ctx0" brushRef="#br0" timeOffset="7072.787">11436 6810 559 0,'11'68'240'15,"-11"-73"-11"-15,0 7-106 16,3-2-128-16,-3 0 10 15,0 0 23-15,0 0 16 16,3 0 10-16,45 0-10 16,61-11-33-16,-12-3-81 15,1-6-82-15,16 11-128 16,-17 6-37-16</inkml:trace>
  <inkml:trace contextRef="#ctx0" brushRef="#br0" timeOffset="7481.9422">12784 6293 926 0,'11'-15'243'16,"-8"1"11"-16,-3 14-250 15,1 12-72-15,5 3-8 16,-9 22 28-16,-1 12 62 0,-10 30 5 16,-3 1 10-16,-3 15-8 15,6-14-8-15,2-13-31 16,10-30-11-16,8-23 40 16,14-21 8-16,19-20 9 15,13-4 16-15,13-9 25 16,4 13-35-16,-2 11 2 15,-17 16 2-15,-12 30 18 16,-18 15 8-16,-29 15-9 16,-20 9-8-16,-30 12-9 15,-19-17-12-15,-34-5-51 16,4-20-20-16,-21-22-70 16,15-22-77-16,31-4-147 15,27-9-10-15,28-14-90 16</inkml:trace>
  <inkml:trace contextRef="#ctx0" brushRef="#br0" timeOffset="7918.1067">14562 6778 642 0,'18'-24'471'15,"7"-6"-107"-15,14 17-33 16,15 7-316-16,12-4-40 15,-3 4-32-15,2 5-102 0,-18 2-58 16,1 4-55-16,-17 10-68 16,-5 8-9-16</inkml:trace>
  <inkml:trace contextRef="#ctx0" brushRef="#br0" timeOffset="8275.9596">15602 6353 821 0,'3'9'322'0,"-12"13"2"16,-11 18-192-16,1 21-107 16,4 10-24-16,4 2 4 15,3-14 5-15,13-9 9 16,4-22 6-16,16-11 9 15,4-17-1-15,8-3 0 16,4-6-10-16,7 4-6 16,-10 2-10-16,5 11 0 15,-13 12 2-15,-9 9 2 16,-12 6 16-16,-6 8 16 16,-15-6 1-16,-19 6 2 15,-7-9-1-15,-27-10-12 16,-10-16-19-16,-12-8-40 0,0-16-37 15,-6-5-144-15,16 0-221 16,0 2-2-16</inkml:trace>
  <inkml:trace contextRef="#ctx0" brushRef="#br0" timeOffset="8799.9158">13314 4570 1037 0,'8'-4'153'16,"-5"13"118"-16,-2 26-317 15,-2 20 17-15,-16 53 42 16,-17 26 31-16,-31 74 36 0,-16 18 13 15,-46 86-8-15,-15 9-21 16,-35 66-107-16,13-51-122 16,-11 28-193-16,41-105-69 15</inkml:trace>
  <inkml:trace contextRef="#ctx0" brushRef="#br0" timeOffset="9219.3329">8921 8074 961 0,'-37'2'413'0,"10"-8"-39"16,22-1-262-16,28 3-132 16,23 1-28-16,50-11 22 15,20-8 40-15,107-5 62 0,31-6 44 16,119-9-6-16,51 9 0 15,138-10-22-15,-4 5-33 16,115-14-16-16,-61 1-22 16,90-29-33-16,-88 6 3 15,22-13-20-15,-126 10-22 16,-3 0-70-16,-162 30-58 0,-43 15-292 16,-120 16 22-16</inkml:trace>
  <inkml:trace contextRef="#ctx0" brushRef="#br0" timeOffset="9804.3346">10986 8636 736 0,'-69'40'398'0,"5"-11"-48"16,25-6-164-16,10-3-58 16,29-17-59-16,29-4 28 15,27-7-2-15,26-6 8 16,14-3-23-16,17 19-31 16,-20 7-12-16,-17 26-11 15,-34 22-16-15,-50 31 2 16,-52 4-1-16,-56 25-18 15,-26-13-22-15,-34-7-58 16,13-33-41-16,-8-21-105 16,47-38-87-16,8-28-123 15,43-13-37-15</inkml:trace>
  <inkml:trace contextRef="#ctx0" brushRef="#br0" timeOffset="10088.2526">10909 8499 637 0,'5'-13'636'0,"33"-17"-188"16,22 9-378-16,39-14 385 16,21-4-448-16,26-5-7 15,-8 7-38-15,15 3-114 16,-27 11-174-16,-3 17-130 16,-32 11-110-16</inkml:trace>
  <inkml:trace contextRef="#ctx0" brushRef="#br0" timeOffset="10492.8447">12026 8495 1030 0,'33'3'781'16,"31"11"-336"-16,-42 4-160 16,5 24-290-16,23 24-290 15,-1 7 302-15,18 30 1 16,-7-1-3-16,12 19-44 16,-10-6-38-16,2 0-114 15,-17-23-198-15,-9 10-65 16,-24-30-114-16</inkml:trace>
  <inkml:trace contextRef="#ctx0" brushRef="#br0" timeOffset="10732.3285">12845 8565 1061 0,'-21'14'420'0,"-41"9"-14"16,-22 13-271-16,-38 25-93 16,0 13-39-16,-21 27-44 15,11-4 17-15,2 6-41 16,35-22-40-16,9-21-74 16,43-28-69-16,36-20-134 15,28-25-8-15</inkml:trace>
  <inkml:trace contextRef="#ctx0" brushRef="#br0" timeOffset="11136.4343">13724 8518 1402 0,'77'74'272'0,"-23"-88"139"16,30 0-419-16,41-5-14 15,-5 1-21-15,10-5-67 16,-2 11-68-16,-24 3-234 15,-33 12-12-15</inkml:trace>
  <inkml:trace contextRef="#ctx0" brushRef="#br0" timeOffset="11361.4953">13755 9008 1711 0,'38'-20'366'15,"36"-11"161"-15,17 14-514 16,36-3-98-16,-12-3-30 16,-2-3-78-16,-32 8-78 15,-7 13-242-15,-24 7 53 16</inkml:trace>
  <inkml:trace contextRef="#ctx0" brushRef="#br0" timeOffset="11810.2534">16004 8443 485 0,'34'-16'505'0,"-8"1"-174"0,-7-5-48 16,-4 8-207-16,-10 1-72 16,-10-8 26-16,-15-2-16 15,-25 7 18-15,-13 7-20 16,-19 17-20-16,-15 21-23 16,-32 26 28-16,13 13-5 15,-4 13 20-15,6-24 21 0,53 30 51 16,47-14 26-16,54 0 32 15,39-15-15-15,59 14-14 16,-3-47-55-16,29-14-83 16,-14-19-96-16,-4-10-366 15,-32 2 27-15</inkml:trace>
  <inkml:trace contextRef="#ctx0" brushRef="#br0" timeOffset="12191.1715">16636 8599 1236 0,'0'-3'348'0,"20"-9"80"16,15 10-327-16,25 4-52 15,17-2-7-15,35-6 14 16,-12 4-12-16,10-4-62 16,-25-5-75-16,-2-1-65 15,-32 4-316-15,-4-13 33 16</inkml:trace>
  <inkml:trace contextRef="#ctx0" brushRef="#br0" timeOffset="12594.7421">17866 7802 88 0,'22'3'794'0,"-10"-1"-392"16,-12 12-52-16,-3 16 56 15,-2 18-404-15,1 6 36 16,-8 21 16-16,-1 5 6 16,-16 32 8-16,-2-8-25 15,-7 13-13-15,7-23-18 16,2-13-14-16,15-39-11 16,23-18 6-16,21-30 4 0,20-25 5 15,16-12 9-15,47-14 4 16,5-4 0-16,19 10 25 15,-11 27 12-15,-2 21 19 16,-52 23 12-16,-16 33 31 16,-43 6-7-16,-31 27 22 15,-33 3-14-15,-42 14-51 16,-29-25-94-16,-15-29-151 16,1-43-470-16,-10-78 35 15</inkml:trace>
  <inkml:trace contextRef="#ctx0" brushRef="#br0" timeOffset="16163.9794">10329 9980 861 0,'-25'-11'212'0,"16"5"25"16,13 6-287-16,15 4-4 16,19 7-6-16,47-2 30 15,15-13 56-15,93-15 73 16,35-15-10-16,88-15 3 15,-2-3-24-15,73 11-61 16,-54 15-113-16,19 16-199 16,-89 9-15-16</inkml:trace>
  <inkml:trace contextRef="#ctx0" brushRef="#br0" timeOffset="16568.4319">11544 10396 1459 0,'-69'55'372'0,"9"2"-336"16,2 15-52-16,13 5-20 16,54-39 5-16,30-24 8 15,16-6 12-15,5-11 30 16,6 3 25-16,-11 6-5 15,-12 11-14-15,-23 4-6 16,-31 19-11-16,-21 3-2 16,-57 9-17-16,-22-1-16 15,-31 4-92-15,13-10-268 0,4-10 25 16</inkml:trace>
  <inkml:trace contextRef="#ctx0" brushRef="#br0" timeOffset="16789.3284">11438 10325 1191 0,'20'-12'421'0,"11"-4"5"16,-10 10-290-16,73-6-130 15,27-2-58-15,54-6-61 16,22 3-81-16,46 10-235 16,-43-10-42-16</inkml:trace>
  <inkml:trace contextRef="#ctx0" brushRef="#br0" timeOffset="17223.1495">15643 9651 88 0,'-46'0'0'15,"2"-11"847"-15,57 7-431 16,52 4 69-16,93-8-434 0,60-9 452 16,131-9-431-16,29-6-39 15,84-4-48-15,-36 9-44 16,21 10-85-16,-109 5-61 16,-24 2-297-16,-104 24 31 15</inkml:trace>
  <inkml:trace contextRef="#ctx0" brushRef="#br0" timeOffset="17626.0409">16669 10196 1069 0,'-119'45'573'0,"-3"-5"-103"15,29 7-267-15,54 11-132 16,56-22-73-16,64-18-68 16,45-12 71-16,53 0 25 0,-3-9 3 15,-13 10 0-15,-38 9-7 16,-39 17-5-16,-60 5-20 16,-57 20-8-16,-41 1-5 15,-71 2-94-15,-11-15-58 16,-30-10-311-16,24-26-7 15</inkml:trace>
  <inkml:trace contextRef="#ctx0" brushRef="#br0" timeOffset="17811.938">16648 10030 1272 0,'34'-17'746'0,"52"-6"-169"16,23 5-303-16,61 21-219 16,24 3-175-16,33-1-241 15,-44-5-216-15,-11-11 2 16</inkml:trace>
  <inkml:trace contextRef="#ctx0" brushRef="#br0" timeOffset="18425.5754">10909 8518 204 0,'-13'-9'410'15,"0"3"-159"-15,9 9-120 16,5 9 129-16,10 25-216 16,7 9 2-16,13 41 45 15,15 24 14-15,20 61 22 0,5 11-11 16,20 65-9-16,-5 7-41 15,4 52-15-15,-13-29-30 16,18 9-41-16,-5-59-47 16,9-26-340-16,-2-71 66 15</inkml:trace>
  <inkml:trace contextRef="#ctx0" brushRef="#br0" timeOffset="18789.9603">10515 11945 848 0,'-17'18'523'16,"12"-22"-124"-16,40-12-78 16,41 4-243-16,119-12-19 15,64-13 24-15,155-22 43 16,57-7 3-16,190 5 2 16,-3 13-54-16,134 21-47 15,-69 27-22-15,37 15-53 0,-139 7-41 16,-31 11 32-16,-158-2 33 15,-19 0-39-15,-106-4-32 16,-32 3-45-16,-77-12-381 16,-30-6 62-16</inkml:trace>
  <inkml:trace contextRef="#ctx0" brushRef="#br0" timeOffset="19518.9767">10969 13858 1227 0,'-64'-41'260'16,"56"51"123"-16,33 24-340 15,36 17-16-15,24 26 33 16,-8 5 15-16,13 32 10 0,-8 1-3 16,-9 33-16-16,-16-7-30 15,-1 16-75-15,-20-27-68 16,-9-7-52-16,-6-45-230 15,1-24-84-15,-10-37-27 16</inkml:trace>
  <inkml:trace contextRef="#ctx0" brushRef="#br0" timeOffset="19732.9603">11888 13752 1302 0,'-14'-15'315'0,"-41"27"104"16,-19 26-368-16,-46 47-39 16,-26 18-6-16,-58 55 1 15,1 14 0-15,-50 41-25 16,21-22-24-16,14 1-39 16,55-53-29-16,34-23-130 15,69-58-164-15,41-18 14 16</inkml:trace>
  <inkml:trace contextRef="#ctx0" brushRef="#br0" timeOffset="20125.7702">12314 14030 502 0,'-109'55'0'0,"104"-44"598"16,11-5-598-16,31 2 118 16,20-8-94-16,41-5 362 15,11-5-442-15,14 0 60 16,-15 4-422-16,-18 2-151 15</inkml:trace>
  <inkml:trace contextRef="#ctx0" brushRef="#br0" timeOffset="20288.9359">12205 14449 871 0,'26'-14'812'16,"18"-4"-233"-16,24 15-534 15,35 0 452-15,4 3-632 16,21-9-69-16,-24 12-376 16,4-5 63-16</inkml:trace>
  <inkml:trace contextRef="#ctx0" brushRef="#br0" timeOffset="20976.8512">15059 12792 471 0,'2'-10'691'0,"-13"-9"-252"16,-6 12-284-16,-17 5 281 15,-18 8-439-15,-34 20-2 16,-23 10 2-16,-25 30 4 0,5 7 12 15,-4 23 32-15,31-7 11 16,32 9 5-16,36-21 1 16,38 3 9-16,42-25-27 15,36-6-9-15,13-17-15 16,30-9-65-16,-9-14-54 16,9-4 225-16,-24-2-653 15,-10-8 269-15</inkml:trace>
  <inkml:trace contextRef="#ctx0" brushRef="#br0" timeOffset="21270.95">15420 13054 1637 0,'40'58'413'0,"-24"-67"116"16,14 10-463-16,26-4-54 15,16-3-24-15,19-5-3 16,4-4-21-16,12-7-68 0,-13-1-53 15,-3 3-371-15,-14 10 56 16</inkml:trace>
  <inkml:trace contextRef="#ctx0" brushRef="#br0" timeOffset="21750.4405">16639 12421 1061 0,'-8'-2'502'0,"-6"4"-42"16,10 3-247-16,-7 10-138 16,0 6-72-16,-1 13 3 15,0 6 7-15,-7 17 1 16,-5 1 12-16,-3 24 1 15,-2 2-1-15,-11 16-9 16,2-14-2-16,4-8-14 16,8-24 3-16,14-33 10 15,19-28 8-15,33-32 6 16,19-10-1-16,48-25-5 16,19 1-11-16,46-2 3 15,-23 18 3-15,-3 8 9 16,-43 23 2-16,-9 18-4 0,-56 17-7 15,-15 19-9-15,-27 12-6 16,-42 18 1-16,-42 3 3 16,-58 10 11-16,-17-11 12 15,-9-5 6-15,22-21-3 16,4-16-1-16,52-13-47 16,13-10-80-16,18-4-80 15,9 1-130-15,20 5-130 16,12 5-108-16,10 1-55 0</inkml:trace>
  <inkml:trace contextRef="#ctx0" brushRef="#br0" timeOffset="22110.3896">14243 13970 1637 0,'22'-8'412'0,"30"-7"130"0,42 1-443 15,69-6-31-15,37-9-17 16,87-5-8-16,16 1 10 16,50-1-18-16,-23 3-21 15,27 5-7-15,-82 11-9 16,-26 5-74-16,-79 4-65 16,-41 12-61-16,-73 4-297 0,-30 17-78 15,-36 1-75-15</inkml:trace>
  <inkml:trace contextRef="#ctx0" brushRef="#br0" timeOffset="22549.0246">15416 14580 1033 0,'-59'14'485'15,"-7"2"3"-15,11 6-248 16,7-4-74-16,24-1-79 16,48-11 0-16,36-4-15 15,40-2-2-15,15 5-33 16,13 7 1-16,-33 9-12 0,-18 25-12 16,-42 8-15-16,-42 17 25 15,-36 4-7-15,-50 3-7 16,-26-19-7-16,-32-10-28 15,20-26-34-15,10-25-102 16,38-19-42-16,23-18-57 16,31-1-292-16,15 1 72 15</inkml:trace>
  <inkml:trace contextRef="#ctx0" brushRef="#br0" timeOffset="22772.9432">15451 14337 1823 0,'15'-8'580'0,"28"4"87"0,27 12-503 15,33-4-74-15,23-5-64 16,35-9-86-16,-20-14-96 15,-1-4-201-15,-17 7-319 16,-15-30-49-16</inkml:trace>
  <inkml:trace contextRef="#ctx0" brushRef="#br0" timeOffset="23719.5347">15407 14389 1058 0,'-56'-41'446'16,"18"65"-56"-16,-14 15-262 15,2 4-108-15,-2 9-108 16,9-4 13-16,0-1-79 16,17-10-238-16,-5-8-22 15</inkml:trace>
  <inkml:trace contextRef="#ctx0" brushRef="#br0" timeOffset="26289.8583">18553 13685 849 0,'-3'-11'265'0,"2"3"38"16,1 8-233-16,4 2-49 15,-4-2-36-15,2 0 19 16,18 1 1-16,32 2-1 15,51 2 5-15,-39-2-74 16,-4 0-136-16,5 8-107 16,-19 6-85-16</inkml:trace>
  <inkml:trace contextRef="#ctx0" brushRef="#br0" timeOffset="26455.0977">18550 14039 528 0,'-21'19'555'15,"16"-7"-142"-15,5-12-79 16,14 0-204-16,13 1-94 16,10-1-14-16,17-1-19 15,28-7-12-15,-1-1-65 0,19-5-336 16,-2-3 44-16</inkml:trace>
  <inkml:trace contextRef="#ctx0" brushRef="#br0" timeOffset="27327.5399">21690 13000 725 0,'-7'-8'266'16,"-2"11"6"-16,-13 5-164 15,-7 6-106-15,-14 15-7 16,-19 6 8-16,-31 13 20 16,-1 5 16-16,-14 12 36 15,9-1 10-15,17 12 13 16,31-15-16-16,27 4-11 15,36-21-29-15,39-2 3 16,27-24-11-16,45-4 1 16,6-8-5-16,13-3-38 15,-21-6-48-15,-10 9-170 16,-42 0-186-16,-26 2-28 16</inkml:trace>
  <inkml:trace contextRef="#ctx0" brushRef="#br0" timeOffset="27612.2522">20819 13938 1090 0,'-7'8'386'16,"10"-8"21"-16,-2 3-290 0,-1-3-66 15,3 0-36-15,50 6 30 16,79 0 12-16,6-17 10 16,11-6-12-16,37-6-9 15,-14 5-26-15,17-1-13 16,-48 10-20-16,-12 9-60 16,-39 6-51-16,-26-1-144 15,-38 10-203-15,-17 8-15 16</inkml:trace>
  <inkml:trace contextRef="#ctx0" brushRef="#br0" timeOffset="27986.9234">21520 14478 1023 0,'12'-4'383'16,"-15"-4"-3"-16,2 11-265 15,-15 9-71-15,-10 7-37 16,-31 10 32-16,-12 5 25 16,-21 7-18-16,10-5 17 15,10-1 20-15,37-11-59 16,31-7-39-16,37-7 82 0,30-1-4 15,20-5-21-15,2 9 36 16,-15 5 25-16,-16 11-73 16,-38 8-37-16,-49 9-19 15,-29-1 14-15,-50 2-32 16,-21-16-7-16,-15-3-46 16,31-10-46-16,9-4-210 15,45-11-135-15,14-1-45 16</inkml:trace>
  <inkml:trace contextRef="#ctx0" brushRef="#br0" timeOffset="28242.4503">21477 14461 1327 0,'17'-7'522'16,"4"-7"-3"-16,-8 8-337 15,17 3-124-15,16-5-69 16,21-3 3-16,0-1 1 16,16-5-85-16,-11-3-49 15,1 3-153-15,-24 11-221 0,-3 8-22 16</inkml:trace>
  <inkml:trace contextRef="#ctx0" brushRef="#br0" timeOffset="28566.2462">23013 13955 1463 0,'5'50'343'0,"20"-60"113"0,19 4-403 15,36-5-41-15,18-5-8 16,21 1 5-16,-13-2-50 16,4 5-145-16,-31 7-131 15,-10 2-154-15,-31-1-121 16</inkml:trace>
  <inkml:trace contextRef="#ctx0" brushRef="#br0" timeOffset="29164.4971">24714 12817 754 0,'11'-3'565'0,"-6"-3"-171"16,-5-8-171-16,1 12-178 16,-2 4-111-16,-4 1-2 15,2-3 47-15,3 0 27 16,-3 0 34-16,1 2-2 0,2 7-3 16,-3 32 16-16,-3 54 2 15,6-22 1-15,-8 8-4 16,-1 31 17-16,0-12-16 15,-2-2 1-15,2-20-12 16,1-16-5-16,7-31-15 16,-4-16-2-16,5-13 12 15,5-12 16-15,4-8-22 16,16-19-1-16,10-4-1 16,22-7-15-16,-4 5-16 0,12 3 26 15,-10 19 7-15,4 7-2 16,-22 11-5-16,15 7 1 15,-1 10-10-15,-1 6-11 16,-10 6-1-16,-6 5-2 16,-25 0-4-16,-33 8 8 15,-21-6 7-15,-32 7 6 16,-26-10 7-16,-21 3 1 16,16-15-5-16,-8 0-4 15,29-13-41-15,15 0-41 16,25-5-31-16,1-2-45 15,24-1-32-15,8 3-65 16,7-3-133-16,5 9-68 16,8 2-80-16</inkml:trace>
  <inkml:trace contextRef="#ctx0" brushRef="#br0" timeOffset="29418.6179">24444 13916 190 0,'-28'8'845'0,"7"-8"-378"16,22-8-117-16,4 8 129 16,19 3-447-16,44-4-12 15,24-4 4-15,45-5 4 16,13-9-16-16,33-4-24 15,-28 5-25-15,-7-2-104 16,-37 7-86-16,-30 12-263 16,-52 10-25-16</inkml:trace>
  <inkml:trace contextRef="#ctx0" brushRef="#br0" timeOffset="29748.0539">24811 14446 1549 0,'-11'9'403'15,"-12"8"113"-15,2 11-439 16,-5 15-52-16,13-2-20 15,10 4-2-15,23-7-2 16,14 5 2-16,14-7 4 16,1 7 4-16,-8 0-2 15,-16 3-3-15,-28-5-3 0,-37 5-2 16,-23-8-2-16,-32-13-8 16,1-7-23-16,-9-16-126 15,25-10-117-15,10-10-250 16,28-1-71-16</inkml:trace>
  <inkml:trace contextRef="#ctx0" brushRef="#br0" timeOffset="29943.6593">24928 14328 1629 0,'52'-31'617'0,"16"-4"17"16,-18 29-421-16,46 1-198 16,6-1-135-16,31 9-121 15,-24-11-86-15,-16 1-305 0,-23-7 11 16</inkml:trace>
</inkml:ink>
</file>

<file path=ppt/ink/ink9.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11-25T16:14:17.578"/>
    </inkml:context>
    <inkml:brush xml:id="br0">
      <inkml:brushProperty name="width" value="0.05292" units="cm"/>
      <inkml:brushProperty name="height" value="0.05292" units="cm"/>
      <inkml:brushProperty name="color" value="#FF0000"/>
    </inkml:brush>
  </inkml:definitions>
  <inkml:trace contextRef="#ctx0" brushRef="#br0">12404 14056 651 0,'-6'-20'389'0,"3"0"-96"16,11 8-216-16,18 6-27 15,3 12-65-15,11 14-64 16,11 15 61-16,13 20 65 16,-4 16-52-16,19 37 13 15,-4 16 10-15,6 43 6 16,-2 4 4-16,4 7-40 15,-17-28-42-15,4-25-84 16,-14-53-93-16,-15-25-75 0,-10-36-51 16</inkml:trace>
  <inkml:trace contextRef="#ctx0" brushRef="#br0" timeOffset="211.0434">13574 13890 626 0,'-50'2'512'0,"-2"29"-125"16,-22 21-373-16,-42 40 379 15,-4 28-377-15,-55 44 1 16,-2 13-4-16,-23 11-10 16,33-20-28-16,-10-4-124 15,53-46-100-15,19-24-151 16,38-33-97-16</inkml:trace>
  <inkml:trace contextRef="#ctx0" brushRef="#br0" timeOffset="555.6544">13686 14359 479 0,'64'-59'395'0,"-38"47"-96"0,17 3-282 16,8 0 291-16,15-2-290 15,-3 5-3-15,6 4-55 16,-16 4-90-16,-1 13-178 16,-15 7-23-16</inkml:trace>
  <inkml:trace contextRef="#ctx0" brushRef="#br0" timeOffset="766.0214">13968 14571 1352 0,'0'0'306'0,"5"1"101"0,4 2-394 15,-7-3-28-15,18 0-13 16,32 0-47-16,54-9-44 16,-41-5-286-16,-4 0 24 15</inkml:trace>
  <inkml:trace contextRef="#ctx0" brushRef="#br0" timeOffset="1138.1594">15399 13959 747 0,'-48'13'295'0,"-26"17"3"15,-5 15-175-15,-29 27-94 16,8 14-16-16,8 20 8 15,26-6 47-15,18 4 24 16,38-21 8-16,37-5 19 16,30-33 1-16,54-25-37 15,27-28-15-15,43-33-19 16,-1-25-28-16,21-32-11 16,-42-1-10-16,-26-10-5 15,-51 11 11-15,-35-10 1 0,-44 26-3 16,-27 0-5-16,-28 19-11 15,-25 20-4-15,-9 34-26 16,-30 18-80-16,1 20-107 16,-2 21-215-16,14-9-45 15</inkml:trace>
  <inkml:trace contextRef="#ctx0" brushRef="#br0" timeOffset="1712.8242">16476 14821 875 0,'-5'0'206'0,"2"4"73"16,-6 7-248-16,-5 4-21 15,-10 7 7-15,-10-4 7 16,-6-4 11-16,6-3 13 16,0-16 7-16,17-4-12 15,17-15-11-15,20-4-17 16,16-14-1-16,5 4-10 0,7-5 11 16,-8 15 11-16,-3 9 3 15,-16 15-5-15,-6 14-1 16,-11 10-1-16,-14 16 0 15,-11 6 5-15,-18 2-7 16,-2-7-1-16,6-4 0 16,4-20-3-16,9-8-2 15,15-16-2-15,11 2 1 16,5 1-5-16,2-1-6 16,3 6 1-16,-6 14-46 15,-8 1-61-15,-13 11-59 16,-13-11-239-16,-7-39 2 15</inkml:trace>
  <inkml:trace contextRef="#ctx0" brushRef="#br0" timeOffset="2088.56">17481 13961 1067 0,'0'1'309'0,"0"-2"-36"16,-3 7-300-16,1-6-96 15,-1 2-4-15,-37 22 6 16,-63 67 114-16,26-39 32 15,8 0 43-15,5 3 24 16,18-13-3-16,27-11 27 16,33-7 7-16,32-8-5 15,31-13-19-15,30 3-7 16,2-8-40-16,14-5-18 16,-18 0-30-16,-11 4-107 15,-39-1-107-15,-12 5-104 16,-31 1-122-16,-15-28-88 15</inkml:trace>
  <inkml:trace contextRef="#ctx0" brushRef="#br0" timeOffset="2322.651">17922 13969 1211 0,'0'-2'340'15,"-3"2"68"-15,-2 14-332 16,-7 15-43-16,-7 11-17 15,-18 18 9-15,-3 8 11 16,-24 33 2-16,-1-9-9 16,-16 30-6-16,4-2-5 0,-1 8-23 15,15-34-23-15,11-9-48 16,22-40-26-16,12-17-127 16,12-21-113-16,12-19-81 15,12-4-90-15</inkml:trace>
  <inkml:trace contextRef="#ctx0" brushRef="#br0" timeOffset="2696.8888">18613 14084 962 0,'-51'21'376'16,"-18"-12"13"-16,-17 19-204 16,14 1-111-16,15 0 3 0,19-10 14 15,33 1-9-15,36-8-26 16,46 2 0-16,13 3-5 16,26 7-31-16,-12 4-2 15,-6 15 13-15,-42 8-23 16,-30 10-19-16,-35 5 8 15,-25 9 11-15,-34-2-6 16,-30-1 3-16,-4-19-6 16,-13-13-9-16,8-27-38 15,8-30-61-15,30-20-53 16,11-20-143-16,22-9-54 0,15-8-26 16,18 10 36-16,23-7 13 15,7 11 95-15</inkml:trace>
  <inkml:trace contextRef="#ctx0" brushRef="#br0" timeOffset="2836.9195">18381 14087 316 0,'66'-37'646'16,"-7"11"-194"-16,10 6-149 15,-3 8 207-15,35 1-325 16,7 0-62-16,35 7-27 16,-2 0-45-16,39 1-67 15,-27 5-72-15,6 3-165 16,-43 1-294-16,-8 8 0 15</inkml:trace>
  <inkml:trace contextRef="#ctx0" brushRef="#br0" timeOffset="3398.8944">12450 15988 815 0,'17'18'532'0,"5"4"-114"15,29 21-47-15,13 12-378 16,34 37 5-16,-2 8 24 15,8 30 6-15,-16 7 3 16,-8 24-15-16,-22-16-75 16,-10 7-131-16,-19-36-153 0,-3-17-105 15,-17-43-148-15</inkml:trace>
  <inkml:trace contextRef="#ctx0" brushRef="#br0" timeOffset="3610.8535">13463 15966 1412 0,'-72'46'342'0,"-45"39"115"16,-11 22-410-16,-31 42-23 15,-4 0-15-15,-23 23-2 16,28-17-19-16,-1 2-71 15,44-34-70-15,32-22-309 16,42-41 11-16</inkml:trace>
  <inkml:trace contextRef="#ctx0" brushRef="#br0" timeOffset="4001.0749">13561 16568 1152 0,'5'3'403'0,"3"-4"3"15,-8-2-295-15,0 1-94 16,15-3-34-16,39-10-1 15,104-26 27-15,-46 13-64 0,-3 8-84 16,2 6-276-16,-30 14 4 16</inkml:trace>
  <inkml:trace contextRef="#ctx0" brushRef="#br0" timeOffset="4186.3666">13750 16831 1660 0,'-4'15'366'0,"30"-17"143"15,18-5-481-15,38-4-75 16,19-7-53-16,21-12-141 16,-12 3-269-16,10-2-8 15</inkml:trace>
  <inkml:trace contextRef="#ctx0" brushRef="#br0" timeOffset="4359.9753">15760 15873 189 0,'8'13'0'16</inkml:trace>
  <inkml:trace contextRef="#ctx0" brushRef="#br0" timeOffset="4495.9783">15336 16236 1191 0,'-114'94'219'16,"-1"-2"141"-16,34-33-317 16,37-9 56-16,40-22-16 15,35-19-33-15,41-15 20 0,49-9-84 16,13-8-80-16,32-7-87 15,-23 6-89-15,1-1-159 16,-35 5-68-16</inkml:trace>
  <inkml:trace contextRef="#ctx0" brushRef="#br0" timeOffset="4723.2998">16511 15906 1157 0,'-69'60'454'0,"-8"32"-10"15,-10 14-298-15,-45 20-76 16,36-3-73-16,-2 23 47 16,21-25-16-16,-3 14-6 15,48-20-25-15,-14-6-74 0,12-33-61 16,0-10-160-16,19-28-174 15,0-12-34-15</inkml:trace>
  <inkml:trace contextRef="#ctx0" brushRef="#br0" timeOffset="5259.5956">16262 17101 852 0,'-4'0'516'16,"-4"-2"-73"-16,2 8-131 16,1 7-243-16,-2-2-38 15,7-4-24-15,0-1 1 0,0-9 1 16,0 2 7-16,0-2 5 15,3 0 2-15,1-7-4 16,-4 4-5-16,2 3-11 16,1 0-4-16,-3 2-2 15,-3 1 1-15,1 1 4 16,-22 10 4-16,5-8 4 16,-35 32-17-16,62-50-2 0,11-8 0 15,5 4-4-15,5 4-8 16,-2 12 12-16,-6 11-3 15,-16 10-23-15,-13 7-57 16,-6 2-46-16,-3 6-313 16,-1-9 36-16</inkml:trace>
  <inkml:trace contextRef="#ctx0" brushRef="#br0" timeOffset="5561.9955">17342 16398 30 0,'-43'23'917'0,"-24"12"-435"0,-10 11-12 15,-23 22 17-15,14-5-454 16,6 0-1-16,28-19 3 15,35-16 15-15,39-19 9 16,45-9 4-16,24-11-16 16,24 0-9-16,2 4-24 15,7 5-7-15,-28 7-10 0,-12 9-43 16,-29 4-49 0,-19 7-143-16,-27-4-315 15,-26-9 14-15</inkml:trace>
  <inkml:trace contextRef="#ctx0" brushRef="#br0" timeOffset="5787.9787">17883 16278 1108 0,'5'35'631'15,"-17"-3"-83"-15,-18 25-173 16,-5 25-316-16,-29 19-34 15,-10 10-20-15,-29 19-2 16,4-12-3-16,3 7-47 16,13-29-40-16,9-16-90 15,23-34-54-15,17-20-54 16,16-24-218-16,24-21 51 0</inkml:trace>
  <inkml:trace contextRef="#ctx0" brushRef="#br0" timeOffset="6095.9991">18473 16413 1116 0,'-54'35'656'15,"-9"-12"-97"-15,-4 13-158 16,19-6-343-16,34 1-36 15,36-12-7-15,39-3 5 16,24 3-1-16,22 4 4 16,-8 0 2-16,4 11 2 15,-37 7-12-15,-20 13-6 16,-38 1-5-16,-38 14-18 16,-22-3-26-16,-49-1-58 15,-13-21-36-15,-18-15-103 16,11-27-145-16,1-14-177 15,34-21-26-15</inkml:trace>
  <inkml:trace contextRef="#ctx0" brushRef="#br0" timeOffset="6232.8872">18867 16195 1610 0,'130'-38'602'15,"-5"-1"28"-15,-19 22-460 16,1 5-142-16,-22 4-328 15,-7-5-329-15,-18-7-10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E747B-54D7-4002-B4C5-94CBD6B5650F}"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49314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E747B-54D7-4002-B4C5-94CBD6B5650F}"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265158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E747B-54D7-4002-B4C5-94CBD6B5650F}"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97536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E747B-54D7-4002-B4C5-94CBD6B5650F}"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116454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E747B-54D7-4002-B4C5-94CBD6B5650F}" type="datetimeFigureOut">
              <a:rPr lang="en-US" smtClean="0"/>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419688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E747B-54D7-4002-B4C5-94CBD6B5650F}"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221663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E747B-54D7-4002-B4C5-94CBD6B5650F}" type="datetimeFigureOut">
              <a:rPr lang="en-US" smtClean="0"/>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254844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E747B-54D7-4002-B4C5-94CBD6B5650F}" type="datetimeFigureOut">
              <a:rPr lang="en-US" smtClean="0"/>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267922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E747B-54D7-4002-B4C5-94CBD6B5650F}" type="datetimeFigureOut">
              <a:rPr lang="en-US" smtClean="0"/>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339840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E747B-54D7-4002-B4C5-94CBD6B5650F}"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209954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E747B-54D7-4002-B4C5-94CBD6B5650F}" type="datetimeFigureOut">
              <a:rPr lang="en-US" smtClean="0"/>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9F572-4682-4891-8D1B-36B438AD7179}" type="slidenum">
              <a:rPr lang="en-US" smtClean="0"/>
              <a:t>‹#›</a:t>
            </a:fld>
            <a:endParaRPr lang="en-US"/>
          </a:p>
        </p:txBody>
      </p:sp>
    </p:spTree>
    <p:extLst>
      <p:ext uri="{BB962C8B-B14F-4D97-AF65-F5344CB8AC3E}">
        <p14:creationId xmlns:p14="http://schemas.microsoft.com/office/powerpoint/2010/main" val="95142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E747B-54D7-4002-B4C5-94CBD6B5650F}" type="datetimeFigureOut">
              <a:rPr lang="en-US" smtClean="0"/>
              <a:t>11/25/2019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9F572-4682-4891-8D1B-36B438AD7179}" type="slidenum">
              <a:rPr lang="en-US" smtClean="0"/>
              <a:t>‹#›</a:t>
            </a:fld>
            <a:endParaRPr lang="en-US"/>
          </a:p>
        </p:txBody>
      </p:sp>
    </p:spTree>
    <p:extLst>
      <p:ext uri="{BB962C8B-B14F-4D97-AF65-F5344CB8AC3E}">
        <p14:creationId xmlns:p14="http://schemas.microsoft.com/office/powerpoint/2010/main" val="420673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customXml" Target="../ink/ink23.xml"/></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customXml" Target="../ink/ink27.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1311</a:t>
            </a:r>
            <a:endParaRPr lang="en-US" dirty="0"/>
          </a:p>
        </p:txBody>
      </p:sp>
      <p:sp>
        <p:nvSpPr>
          <p:cNvPr id="3" name="Subtitle 2"/>
          <p:cNvSpPr>
            <a:spLocks noGrp="1"/>
          </p:cNvSpPr>
          <p:nvPr>
            <p:ph type="subTitle" idx="1"/>
          </p:nvPr>
        </p:nvSpPr>
        <p:spPr/>
        <p:txBody>
          <a:bodyPr/>
          <a:lstStyle/>
          <a:p>
            <a:r>
              <a:rPr lang="en-US" dirty="0" smtClean="0"/>
              <a:t>Final Exam Review</a:t>
            </a:r>
            <a:endParaRPr lang="en-US" dirty="0"/>
          </a:p>
        </p:txBody>
      </p:sp>
    </p:spTree>
    <p:extLst>
      <p:ext uri="{BB962C8B-B14F-4D97-AF65-F5344CB8AC3E}">
        <p14:creationId xmlns:p14="http://schemas.microsoft.com/office/powerpoint/2010/main" val="3394404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65125"/>
                <a:ext cx="10515600" cy="1661383"/>
              </a:xfrm>
            </p:spPr>
            <p:txBody>
              <a:bodyPr>
                <a:normAutofit fontScale="90000"/>
              </a:bodyPr>
              <a:lstStyle/>
              <a:p>
                <a:pPr/>
                <a:r>
                  <a:rPr lang="en-US" dirty="0" smtClean="0"/>
                  <a:t>Determine all solutions to the following:</a:t>
                </a:r>
                <a:br>
                  <a:rPr lang="en-US" dirty="0" smtClean="0"/>
                </a:b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+2</m:t>
                          </m:r>
                        </m:num>
                        <m:den>
                          <m:r>
                            <a:rPr lang="en-US" b="0" i="1" smtClean="0">
                              <a:latin typeface="Cambria Math" panose="02040503050406030204" pitchFamily="18" charset="0"/>
                            </a:rPr>
                            <m:t>𝑥</m:t>
                          </m:r>
                          <m:r>
                            <a:rPr lang="en-US" b="0" i="1" smtClean="0">
                              <a:latin typeface="Cambria Math" panose="02040503050406030204" pitchFamily="18" charset="0"/>
                            </a:rPr>
                            <m:t>−1</m:t>
                          </m:r>
                        </m:den>
                      </m:f>
                      <m:r>
                        <a:rPr lang="en-US" b="0" i="1" smtClean="0">
                          <a:latin typeface="Cambria Math" panose="02040503050406030204" pitchFamily="18" charset="0"/>
                        </a:rPr>
                        <m:t>=</m:t>
                      </m:r>
                      <m:r>
                        <a:rPr lang="en-US" b="0" i="1" smtClean="0">
                          <a:latin typeface="Cambria Math" panose="02040503050406030204" pitchFamily="18" charset="0"/>
                        </a:rPr>
                        <m:t>𝑥</m:t>
                      </m:r>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65125"/>
                <a:ext cx="10515600" cy="1661383"/>
              </a:xfrm>
              <a:blipFill rotWithShape="0">
                <a:blip r:embed="rId2"/>
                <a:stretch>
                  <a:fillRect l="-2087" t="-10662"/>
                </a:stretch>
              </a:blipFill>
            </p:spPr>
            <p:txBody>
              <a:bodyPr/>
              <a:lstStyle/>
              <a:p>
                <a:r>
                  <a:rPr lang="en-US">
                    <a:noFill/>
                  </a:rPr>
                  <a:t> </a:t>
                </a:r>
              </a:p>
            </p:txBody>
          </p:sp>
        </mc:Fallback>
      </mc:AlternateContent>
      <p:pic>
        <p:nvPicPr>
          <p:cNvPr id="4" name="Content Placeholder 3"/>
          <p:cNvPicPr>
            <a:picLocks noGrp="1" noChangeAspect="1"/>
          </p:cNvPicPr>
          <p:nvPr>
            <p:ph idx="1"/>
          </p:nvPr>
        </p:nvPicPr>
        <p:blipFill>
          <a:blip r:embed="rId3"/>
          <a:stretch>
            <a:fillRect/>
          </a:stretch>
        </p:blipFill>
        <p:spPr>
          <a:xfrm>
            <a:off x="1078230" y="2651342"/>
            <a:ext cx="2171700" cy="1619250"/>
          </a:xfrm>
          <a:prstGeom prst="rect">
            <a:avLst/>
          </a:prstGeom>
        </p:spPr>
      </p:pic>
      <p:pic>
        <p:nvPicPr>
          <p:cNvPr id="5" name="Picture 4"/>
          <p:cNvPicPr>
            <a:picLocks noChangeAspect="1"/>
          </p:cNvPicPr>
          <p:nvPr/>
        </p:nvPicPr>
        <p:blipFill>
          <a:blip r:embed="rId4"/>
          <a:stretch>
            <a:fillRect/>
          </a:stretch>
        </p:blipFill>
        <p:spPr>
          <a:xfrm>
            <a:off x="4708380" y="2651342"/>
            <a:ext cx="2276475" cy="1590675"/>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4309200" y="4980600"/>
              <a:ext cx="2837160" cy="1254600"/>
            </p14:xfrm>
          </p:contentPart>
        </mc:Choice>
        <mc:Fallback>
          <p:pic>
            <p:nvPicPr>
              <p:cNvPr id="6" name="Ink 5"/>
              <p:cNvPicPr/>
              <p:nvPr/>
            </p:nvPicPr>
            <p:blipFill>
              <a:blip r:embed="rId6"/>
              <a:stretch>
                <a:fillRect/>
              </a:stretch>
            </p:blipFill>
            <p:spPr>
              <a:xfrm>
                <a:off x="4304520" y="4970520"/>
                <a:ext cx="2848680" cy="1272960"/>
              </a:xfrm>
              <a:prstGeom prst="rect">
                <a:avLst/>
              </a:prstGeom>
            </p:spPr>
          </p:pic>
        </mc:Fallback>
      </mc:AlternateContent>
    </p:spTree>
    <p:extLst>
      <p:ext uri="{BB962C8B-B14F-4D97-AF65-F5344CB8AC3E}">
        <p14:creationId xmlns:p14="http://schemas.microsoft.com/office/powerpoint/2010/main" val="264145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Solve the system of equations: </a:t>
                </a:r>
                <a14:m>
                  <m:oMath xmlns:m="http://schemas.openxmlformats.org/officeDocument/2006/math">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4</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=2</m:t>
                          </m:r>
                        </m:e>
                      </m:mr>
                      <m:mr>
                        <m:e>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𝑥</m:t>
                          </m:r>
                        </m:e>
                      </m:mr>
                    </m:m>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769937" y="2348692"/>
            <a:ext cx="2276475" cy="156210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945080" y="1608120"/>
              <a:ext cx="6539040" cy="3397680"/>
            </p14:xfrm>
          </p:contentPart>
        </mc:Choice>
        <mc:Fallback>
          <p:pic>
            <p:nvPicPr>
              <p:cNvPr id="5" name="Ink 4"/>
              <p:cNvPicPr/>
              <p:nvPr/>
            </p:nvPicPr>
            <p:blipFill>
              <a:blip r:embed="rId5"/>
              <a:stretch>
                <a:fillRect/>
              </a:stretch>
            </p:blipFill>
            <p:spPr>
              <a:xfrm>
                <a:off x="1935360" y="1604160"/>
                <a:ext cx="6560640" cy="3409560"/>
              </a:xfrm>
              <a:prstGeom prst="rect">
                <a:avLst/>
              </a:prstGeom>
            </p:spPr>
          </p:pic>
        </mc:Fallback>
      </mc:AlternateContent>
    </p:spTree>
    <p:extLst>
      <p:ext uri="{BB962C8B-B14F-4D97-AF65-F5344CB8AC3E}">
        <p14:creationId xmlns:p14="http://schemas.microsoft.com/office/powerpoint/2010/main" val="62448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0897"/>
          </a:xfrm>
        </p:spPr>
        <p:txBody>
          <a:bodyPr>
            <a:normAutofit/>
          </a:bodyPr>
          <a:lstStyle/>
          <a:p>
            <a:r>
              <a:rPr lang="en-US" dirty="0" smtClean="0"/>
              <a:t>A ball thrown into the air has the following heights for specific t-values during its flight.  </a:t>
            </a:r>
            <a:endParaRPr lang="en-US" dirty="0"/>
          </a:p>
        </p:txBody>
      </p:sp>
      <p:sp>
        <p:nvSpPr>
          <p:cNvPr id="3" name="Content Placeholder 2"/>
          <p:cNvSpPr>
            <a:spLocks noGrp="1"/>
          </p:cNvSpPr>
          <p:nvPr>
            <p:ph idx="1"/>
          </p:nvPr>
        </p:nvSpPr>
        <p:spPr>
          <a:xfrm>
            <a:off x="838200" y="3039763"/>
            <a:ext cx="10515600" cy="3137200"/>
          </a:xfrm>
        </p:spPr>
        <p:txBody>
          <a:bodyPr/>
          <a:lstStyle/>
          <a:p>
            <a:r>
              <a:rPr lang="en-US" dirty="0" smtClean="0"/>
              <a:t>Determine the quadratic regression of the path of the ball.</a:t>
            </a:r>
            <a:endParaRPr lang="en-US" dirty="0"/>
          </a:p>
        </p:txBody>
      </p:sp>
      <p:pic>
        <p:nvPicPr>
          <p:cNvPr id="5" name="Picture 4"/>
          <p:cNvPicPr>
            <a:picLocks noChangeAspect="1"/>
          </p:cNvPicPr>
          <p:nvPr/>
        </p:nvPicPr>
        <p:blipFill>
          <a:blip r:embed="rId2"/>
          <a:stretch>
            <a:fillRect/>
          </a:stretch>
        </p:blipFill>
        <p:spPr>
          <a:xfrm>
            <a:off x="6895456" y="1964155"/>
            <a:ext cx="4217387" cy="948489"/>
          </a:xfrm>
          <a:prstGeom prst="rect">
            <a:avLst/>
          </a:prstGeom>
        </p:spPr>
      </p:pic>
      <p:pic>
        <p:nvPicPr>
          <p:cNvPr id="4" name="Picture 3"/>
          <p:cNvPicPr>
            <a:picLocks noChangeAspect="1"/>
          </p:cNvPicPr>
          <p:nvPr/>
        </p:nvPicPr>
        <p:blipFill>
          <a:blip r:embed="rId3"/>
          <a:stretch>
            <a:fillRect/>
          </a:stretch>
        </p:blipFill>
        <p:spPr>
          <a:xfrm>
            <a:off x="1122045" y="3655954"/>
            <a:ext cx="2752404" cy="1647566"/>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5104440" y="4042440"/>
              <a:ext cx="5621040" cy="689400"/>
            </p14:xfrm>
          </p:contentPart>
        </mc:Choice>
        <mc:Fallback>
          <p:pic>
            <p:nvPicPr>
              <p:cNvPr id="6" name="Ink 5"/>
              <p:cNvPicPr/>
              <p:nvPr/>
            </p:nvPicPr>
            <p:blipFill>
              <a:blip r:embed="rId5"/>
              <a:stretch>
                <a:fillRect/>
              </a:stretch>
            </p:blipFill>
            <p:spPr>
              <a:xfrm>
                <a:off x="5097960" y="4035960"/>
                <a:ext cx="5637960" cy="706320"/>
              </a:xfrm>
              <a:prstGeom prst="rect">
                <a:avLst/>
              </a:prstGeom>
            </p:spPr>
          </p:pic>
        </mc:Fallback>
      </mc:AlternateContent>
    </p:spTree>
    <p:extLst>
      <p:ext uri="{BB962C8B-B14F-4D97-AF65-F5344CB8AC3E}">
        <p14:creationId xmlns:p14="http://schemas.microsoft.com/office/powerpoint/2010/main" val="1819083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0897"/>
          </a:xfrm>
        </p:spPr>
        <p:txBody>
          <a:bodyPr>
            <a:normAutofit/>
          </a:bodyPr>
          <a:lstStyle/>
          <a:p>
            <a:r>
              <a:rPr lang="en-US" dirty="0" smtClean="0"/>
              <a:t>A ball thrown into the air has the following heights for specific t-values during its flight.  </a:t>
            </a:r>
            <a:endParaRPr lang="en-US" dirty="0"/>
          </a:p>
        </p:txBody>
      </p:sp>
      <p:sp>
        <p:nvSpPr>
          <p:cNvPr id="3" name="Content Placeholder 2"/>
          <p:cNvSpPr>
            <a:spLocks noGrp="1"/>
          </p:cNvSpPr>
          <p:nvPr>
            <p:ph idx="1"/>
          </p:nvPr>
        </p:nvSpPr>
        <p:spPr>
          <a:xfrm>
            <a:off x="838200" y="3039763"/>
            <a:ext cx="10515600" cy="3137200"/>
          </a:xfrm>
        </p:spPr>
        <p:txBody>
          <a:bodyPr/>
          <a:lstStyle/>
          <a:p>
            <a:r>
              <a:rPr lang="en-US" dirty="0" smtClean="0"/>
              <a:t>Use the regression to determine the maximum height of the ball, and when it occurs.</a:t>
            </a:r>
            <a:endParaRPr lang="en-US" dirty="0"/>
          </a:p>
        </p:txBody>
      </p:sp>
      <p:pic>
        <p:nvPicPr>
          <p:cNvPr id="5" name="Picture 4"/>
          <p:cNvPicPr>
            <a:picLocks noChangeAspect="1"/>
          </p:cNvPicPr>
          <p:nvPr/>
        </p:nvPicPr>
        <p:blipFill>
          <a:blip r:embed="rId2"/>
          <a:stretch>
            <a:fillRect/>
          </a:stretch>
        </p:blipFill>
        <p:spPr>
          <a:xfrm>
            <a:off x="6895456" y="1964155"/>
            <a:ext cx="4217387" cy="948489"/>
          </a:xfrm>
          <a:prstGeom prst="rect">
            <a:avLst/>
          </a:prstGeom>
        </p:spPr>
      </p:pic>
      <p:pic>
        <p:nvPicPr>
          <p:cNvPr id="4" name="Picture 3"/>
          <p:cNvPicPr>
            <a:picLocks noChangeAspect="1"/>
          </p:cNvPicPr>
          <p:nvPr/>
        </p:nvPicPr>
        <p:blipFill>
          <a:blip r:embed="rId3"/>
          <a:stretch>
            <a:fillRect/>
          </a:stretch>
        </p:blipFill>
        <p:spPr>
          <a:xfrm>
            <a:off x="1009477" y="4156623"/>
            <a:ext cx="2076450" cy="1171575"/>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4074480" y="3814920"/>
              <a:ext cx="5191920" cy="1312920"/>
            </p14:xfrm>
          </p:contentPart>
        </mc:Choice>
        <mc:Fallback>
          <p:pic>
            <p:nvPicPr>
              <p:cNvPr id="6" name="Ink 5"/>
              <p:cNvPicPr/>
              <p:nvPr/>
            </p:nvPicPr>
            <p:blipFill>
              <a:blip r:embed="rId5"/>
              <a:stretch>
                <a:fillRect/>
              </a:stretch>
            </p:blipFill>
            <p:spPr>
              <a:xfrm>
                <a:off x="4066560" y="3807360"/>
                <a:ext cx="5208120" cy="1328400"/>
              </a:xfrm>
              <a:prstGeom prst="rect">
                <a:avLst/>
              </a:prstGeom>
            </p:spPr>
          </p:pic>
        </mc:Fallback>
      </mc:AlternateContent>
    </p:spTree>
    <p:extLst>
      <p:ext uri="{BB962C8B-B14F-4D97-AF65-F5344CB8AC3E}">
        <p14:creationId xmlns:p14="http://schemas.microsoft.com/office/powerpoint/2010/main" val="2012052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0897"/>
          </a:xfrm>
        </p:spPr>
        <p:txBody>
          <a:bodyPr>
            <a:normAutofit/>
          </a:bodyPr>
          <a:lstStyle/>
          <a:p>
            <a:r>
              <a:rPr lang="en-US" dirty="0" smtClean="0"/>
              <a:t>A ball thrown into the air has the following heights for specific t-values during its flight.  </a:t>
            </a:r>
            <a:endParaRPr lang="en-US" dirty="0"/>
          </a:p>
        </p:txBody>
      </p:sp>
      <p:sp>
        <p:nvSpPr>
          <p:cNvPr id="3" name="Content Placeholder 2"/>
          <p:cNvSpPr>
            <a:spLocks noGrp="1"/>
          </p:cNvSpPr>
          <p:nvPr>
            <p:ph idx="1"/>
          </p:nvPr>
        </p:nvSpPr>
        <p:spPr>
          <a:xfrm>
            <a:off x="838200" y="3039763"/>
            <a:ext cx="10515600" cy="3137200"/>
          </a:xfrm>
        </p:spPr>
        <p:txBody>
          <a:bodyPr/>
          <a:lstStyle/>
          <a:p>
            <a:r>
              <a:rPr lang="en-US" dirty="0" smtClean="0"/>
              <a:t>Determine when the ball hits the ground.</a:t>
            </a:r>
            <a:endParaRPr lang="en-US" dirty="0"/>
          </a:p>
        </p:txBody>
      </p:sp>
      <p:pic>
        <p:nvPicPr>
          <p:cNvPr id="5" name="Picture 4"/>
          <p:cNvPicPr>
            <a:picLocks noChangeAspect="1"/>
          </p:cNvPicPr>
          <p:nvPr/>
        </p:nvPicPr>
        <p:blipFill>
          <a:blip r:embed="rId2"/>
          <a:stretch>
            <a:fillRect/>
          </a:stretch>
        </p:blipFill>
        <p:spPr>
          <a:xfrm>
            <a:off x="6895456" y="1964155"/>
            <a:ext cx="4217387" cy="948489"/>
          </a:xfrm>
          <a:prstGeom prst="rect">
            <a:avLst/>
          </a:prstGeom>
        </p:spPr>
      </p:pic>
      <p:pic>
        <p:nvPicPr>
          <p:cNvPr id="4" name="Picture 3"/>
          <p:cNvPicPr>
            <a:picLocks noChangeAspect="1"/>
          </p:cNvPicPr>
          <p:nvPr/>
        </p:nvPicPr>
        <p:blipFill>
          <a:blip r:embed="rId3"/>
          <a:stretch>
            <a:fillRect/>
          </a:stretch>
        </p:blipFill>
        <p:spPr>
          <a:xfrm>
            <a:off x="1151226" y="3698471"/>
            <a:ext cx="3599511" cy="2045624"/>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5997600" y="4128840"/>
              <a:ext cx="3470040" cy="618480"/>
            </p14:xfrm>
          </p:contentPart>
        </mc:Choice>
        <mc:Fallback>
          <p:pic>
            <p:nvPicPr>
              <p:cNvPr id="6" name="Ink 5"/>
              <p:cNvPicPr/>
              <p:nvPr/>
            </p:nvPicPr>
            <p:blipFill>
              <a:blip r:embed="rId5"/>
              <a:stretch>
                <a:fillRect/>
              </a:stretch>
            </p:blipFill>
            <p:spPr>
              <a:xfrm>
                <a:off x="5992920" y="4124160"/>
                <a:ext cx="3479040" cy="633240"/>
              </a:xfrm>
              <a:prstGeom prst="rect">
                <a:avLst/>
              </a:prstGeom>
            </p:spPr>
          </p:pic>
        </mc:Fallback>
      </mc:AlternateContent>
    </p:spTree>
    <p:extLst>
      <p:ext uri="{BB962C8B-B14F-4D97-AF65-F5344CB8AC3E}">
        <p14:creationId xmlns:p14="http://schemas.microsoft.com/office/powerpoint/2010/main" val="322199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80583"/>
          </a:xfrm>
        </p:spPr>
        <p:txBody>
          <a:bodyPr>
            <a:normAutofit fontScale="90000"/>
          </a:bodyPr>
          <a:lstStyle/>
          <a:p>
            <a:r>
              <a:rPr lang="en-US" dirty="0" smtClean="0"/>
              <a:t>The façade of a house has walls that are 15 feet in height, 40 feet apart from one another.  The peak of the roof is exactly halfway between the walls.  What is the slope of the roof? (Assume a positive slope.)</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3340440" y="2696040"/>
              <a:ext cx="8074080" cy="4046400"/>
            </p14:xfrm>
          </p:contentPart>
        </mc:Choice>
        <mc:Fallback>
          <p:pic>
            <p:nvPicPr>
              <p:cNvPr id="3" name="Ink 2"/>
              <p:cNvPicPr/>
              <p:nvPr/>
            </p:nvPicPr>
            <p:blipFill>
              <a:blip r:embed="rId3"/>
              <a:stretch>
                <a:fillRect/>
              </a:stretch>
            </p:blipFill>
            <p:spPr>
              <a:xfrm>
                <a:off x="3331800" y="2689200"/>
                <a:ext cx="8088120" cy="4057920"/>
              </a:xfrm>
              <a:prstGeom prst="rect">
                <a:avLst/>
              </a:prstGeom>
            </p:spPr>
          </p:pic>
        </mc:Fallback>
      </mc:AlternateContent>
    </p:spTree>
    <p:extLst>
      <p:ext uri="{BB962C8B-B14F-4D97-AF65-F5344CB8AC3E}">
        <p14:creationId xmlns:p14="http://schemas.microsoft.com/office/powerpoint/2010/main" val="2400816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2443"/>
          </a:xfrm>
        </p:spPr>
        <p:txBody>
          <a:bodyPr>
            <a:normAutofit fontScale="90000"/>
          </a:bodyPr>
          <a:lstStyle/>
          <a:p>
            <a:r>
              <a:rPr lang="en-US" dirty="0" smtClean="0"/>
              <a:t>The amount of butterflies in a nature preserve is increasing by 2% every month.  </a:t>
            </a:r>
            <a:endParaRPr lang="en-US" dirty="0"/>
          </a:p>
        </p:txBody>
      </p:sp>
      <p:sp>
        <p:nvSpPr>
          <p:cNvPr id="3" name="Content Placeholder 2"/>
          <p:cNvSpPr>
            <a:spLocks noGrp="1"/>
          </p:cNvSpPr>
          <p:nvPr>
            <p:ph idx="1"/>
          </p:nvPr>
        </p:nvSpPr>
        <p:spPr>
          <a:xfrm>
            <a:off x="780535" y="1647568"/>
            <a:ext cx="10515600" cy="4389352"/>
          </a:xfrm>
        </p:spPr>
        <p:txBody>
          <a:bodyPr/>
          <a:lstStyle/>
          <a:p>
            <a:r>
              <a:rPr lang="en-US" dirty="0" smtClean="0"/>
              <a:t>By what percent will it increase by the end of the year?</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91440" y="1530720"/>
              <a:ext cx="9761760" cy="3975480"/>
            </p14:xfrm>
          </p:contentPart>
        </mc:Choice>
        <mc:Fallback>
          <p:pic>
            <p:nvPicPr>
              <p:cNvPr id="4" name="Ink 3"/>
              <p:cNvPicPr/>
              <p:nvPr/>
            </p:nvPicPr>
            <p:blipFill>
              <a:blip r:embed="rId3"/>
              <a:stretch>
                <a:fillRect/>
              </a:stretch>
            </p:blipFill>
            <p:spPr>
              <a:xfrm>
                <a:off x="985680" y="1521000"/>
                <a:ext cx="9776160" cy="3989520"/>
              </a:xfrm>
              <a:prstGeom prst="rect">
                <a:avLst/>
              </a:prstGeom>
            </p:spPr>
          </p:pic>
        </mc:Fallback>
      </mc:AlternateContent>
    </p:spTree>
    <p:extLst>
      <p:ext uri="{BB962C8B-B14F-4D97-AF65-F5344CB8AC3E}">
        <p14:creationId xmlns:p14="http://schemas.microsoft.com/office/powerpoint/2010/main" val="2870385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82443"/>
          </a:xfrm>
        </p:spPr>
        <p:txBody>
          <a:bodyPr>
            <a:normAutofit fontScale="90000"/>
          </a:bodyPr>
          <a:lstStyle/>
          <a:p>
            <a:r>
              <a:rPr lang="en-US" dirty="0" smtClean="0"/>
              <a:t>The amount of butterflies in a nature preserve is increasing by 2% every month.  </a:t>
            </a:r>
            <a:endParaRPr lang="en-US" dirty="0"/>
          </a:p>
        </p:txBody>
      </p:sp>
      <p:sp>
        <p:nvSpPr>
          <p:cNvPr id="3" name="Content Placeholder 2"/>
          <p:cNvSpPr>
            <a:spLocks noGrp="1"/>
          </p:cNvSpPr>
          <p:nvPr>
            <p:ph idx="1"/>
          </p:nvPr>
        </p:nvSpPr>
        <p:spPr>
          <a:xfrm>
            <a:off x="780535" y="1647568"/>
            <a:ext cx="10515600" cy="4389352"/>
          </a:xfrm>
        </p:spPr>
        <p:txBody>
          <a:bodyPr/>
          <a:lstStyle/>
          <a:p>
            <a:r>
              <a:rPr lang="en-US" dirty="0" smtClean="0"/>
              <a:t>How many months will it take for the butterfly population to reach double its original amount?</a:t>
            </a:r>
            <a:endParaRPr lang="en-US" dirty="0"/>
          </a:p>
        </p:txBody>
      </p:sp>
      <p:pic>
        <p:nvPicPr>
          <p:cNvPr id="4" name="Picture 3"/>
          <p:cNvPicPr>
            <a:picLocks noChangeAspect="1"/>
          </p:cNvPicPr>
          <p:nvPr/>
        </p:nvPicPr>
        <p:blipFill>
          <a:blip r:embed="rId2"/>
          <a:stretch>
            <a:fillRect/>
          </a:stretch>
        </p:blipFill>
        <p:spPr>
          <a:xfrm>
            <a:off x="7874490" y="2344102"/>
            <a:ext cx="3099291" cy="206164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2516400" y="2535120"/>
              <a:ext cx="6735600" cy="3497760"/>
            </p14:xfrm>
          </p:contentPart>
        </mc:Choice>
        <mc:Fallback>
          <p:pic>
            <p:nvPicPr>
              <p:cNvPr id="5" name="Ink 4"/>
              <p:cNvPicPr/>
              <p:nvPr/>
            </p:nvPicPr>
            <p:blipFill>
              <a:blip r:embed="rId4"/>
              <a:stretch>
                <a:fillRect/>
              </a:stretch>
            </p:blipFill>
            <p:spPr>
              <a:xfrm>
                <a:off x="2508120" y="2529720"/>
                <a:ext cx="6755400" cy="3512520"/>
              </a:xfrm>
              <a:prstGeom prst="rect">
                <a:avLst/>
              </a:prstGeom>
            </p:spPr>
          </p:pic>
        </mc:Fallback>
      </mc:AlternateContent>
    </p:spTree>
    <p:extLst>
      <p:ext uri="{BB962C8B-B14F-4D97-AF65-F5344CB8AC3E}">
        <p14:creationId xmlns:p14="http://schemas.microsoft.com/office/powerpoint/2010/main" val="4100630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rate of change for y = 3</a:t>
            </a:r>
            <a:r>
              <a:rPr lang="en-US" baseline="30000" dirty="0" smtClean="0"/>
              <a:t>x</a:t>
            </a:r>
            <a:r>
              <a:rPr lang="en-US" dirty="0" smtClean="0"/>
              <a:t> at the value of x = 2.  Use a interval of 1.</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460960" y="1599480"/>
              <a:ext cx="8389080" cy="3011760"/>
            </p14:xfrm>
          </p:contentPart>
        </mc:Choice>
        <mc:Fallback>
          <p:pic>
            <p:nvPicPr>
              <p:cNvPr id="4" name="Ink 3"/>
              <p:cNvPicPr/>
              <p:nvPr/>
            </p:nvPicPr>
            <p:blipFill>
              <a:blip r:embed="rId3"/>
              <a:stretch>
                <a:fillRect/>
              </a:stretch>
            </p:blipFill>
            <p:spPr>
              <a:xfrm>
                <a:off x="2455560" y="1587960"/>
                <a:ext cx="8405280" cy="3026880"/>
              </a:xfrm>
              <a:prstGeom prst="rect">
                <a:avLst/>
              </a:prstGeom>
            </p:spPr>
          </p:pic>
        </mc:Fallback>
      </mc:AlternateContent>
    </p:spTree>
    <p:extLst>
      <p:ext uri="{BB962C8B-B14F-4D97-AF65-F5344CB8AC3E}">
        <p14:creationId xmlns:p14="http://schemas.microsoft.com/office/powerpoint/2010/main" val="3744047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t>
            </a:r>
            <a:r>
              <a:rPr lang="en-US" baseline="30000" dirty="0" err="1" smtClean="0"/>
              <a:t>df</a:t>
            </a:r>
            <a:r>
              <a:rPr lang="en-US" dirty="0" smtClean="0"/>
              <a:t>/</a:t>
            </a:r>
            <a:r>
              <a:rPr lang="en-US" baseline="-25000" dirty="0" smtClean="0"/>
              <a:t>dx</a:t>
            </a:r>
            <a:r>
              <a:rPr lang="en-US" dirty="0" smtClean="0"/>
              <a:t> is evaluates to -2 when x = 3, what can you say about f(x) when x = 3?</a:t>
            </a:r>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157560" y="2480400"/>
              <a:ext cx="3949920" cy="2394000"/>
            </p14:xfrm>
          </p:contentPart>
        </mc:Choice>
        <mc:Fallback>
          <p:pic>
            <p:nvPicPr>
              <p:cNvPr id="4" name="Ink 3"/>
              <p:cNvPicPr/>
              <p:nvPr/>
            </p:nvPicPr>
            <p:blipFill>
              <a:blip r:embed="rId3"/>
              <a:stretch>
                <a:fillRect/>
              </a:stretch>
            </p:blipFill>
            <p:spPr>
              <a:xfrm>
                <a:off x="3148560" y="2471040"/>
                <a:ext cx="3969720" cy="2410920"/>
              </a:xfrm>
              <a:prstGeom prst="rect">
                <a:avLst/>
              </a:prstGeom>
            </p:spPr>
          </p:pic>
        </mc:Fallback>
      </mc:AlternateContent>
    </p:spTree>
    <p:extLst>
      <p:ext uri="{BB962C8B-B14F-4D97-AF65-F5344CB8AC3E}">
        <p14:creationId xmlns:p14="http://schemas.microsoft.com/office/powerpoint/2010/main" val="267223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4503437"/>
          </a:xfrm>
        </p:spPr>
        <p:txBody>
          <a:bodyPr>
            <a:normAutofit/>
          </a:bodyPr>
          <a:lstStyle/>
          <a:p>
            <a:r>
              <a:rPr lang="en-US" dirty="0" smtClean="0"/>
              <a:t>An exponential function can be used to model the number of bacteria in a petri dish.  </a:t>
            </a:r>
            <a:br>
              <a:rPr lang="en-US" dirty="0" smtClean="0"/>
            </a:br>
            <a:r>
              <a:rPr lang="en-US" dirty="0" smtClean="0"/>
              <a:t>The function: b(s, r, t) would represent the number of bacteria in the dish after t minutes have elapsed, with an initial value of s and a growth rate of r.  Describe what b(1500, 0.04, 8) would represent.</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620360" y="4684320"/>
              <a:ext cx="9892800" cy="1816200"/>
            </p14:xfrm>
          </p:contentPart>
        </mc:Choice>
        <mc:Fallback>
          <p:pic>
            <p:nvPicPr>
              <p:cNvPr id="3" name="Ink 2"/>
              <p:cNvPicPr/>
              <p:nvPr/>
            </p:nvPicPr>
            <p:blipFill>
              <a:blip r:embed="rId3"/>
              <a:stretch>
                <a:fillRect/>
              </a:stretch>
            </p:blipFill>
            <p:spPr>
              <a:xfrm>
                <a:off x="1611720" y="4676760"/>
                <a:ext cx="9906120" cy="1828080"/>
              </a:xfrm>
              <a:prstGeom prst="rect">
                <a:avLst/>
              </a:prstGeom>
            </p:spPr>
          </p:pic>
        </mc:Fallback>
      </mc:AlternateContent>
    </p:spTree>
    <p:extLst>
      <p:ext uri="{BB962C8B-B14F-4D97-AF65-F5344CB8AC3E}">
        <p14:creationId xmlns:p14="http://schemas.microsoft.com/office/powerpoint/2010/main" val="409623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following graph shows f(x).  Describe the value of </a:t>
            </a:r>
            <a:r>
              <a:rPr lang="en-US" baseline="30000" dirty="0" err="1"/>
              <a:t>df</a:t>
            </a:r>
            <a:r>
              <a:rPr lang="en-US" dirty="0"/>
              <a:t>/</a:t>
            </a:r>
            <a:r>
              <a:rPr lang="en-US" baseline="-25000" dirty="0"/>
              <a:t>dx</a:t>
            </a:r>
            <a:r>
              <a:rPr lang="en-US" dirty="0" smtClean="0"/>
              <a:t> when x = 3.</a:t>
            </a:r>
            <a:endParaRPr lang="en-US" dirty="0"/>
          </a:p>
        </p:txBody>
      </p:sp>
      <p:pic>
        <p:nvPicPr>
          <p:cNvPr id="4" name="Content Placeholder 3"/>
          <p:cNvPicPr>
            <a:picLocks noGrp="1" noChangeAspect="1"/>
          </p:cNvPicPr>
          <p:nvPr>
            <p:ph idx="1"/>
          </p:nvPr>
        </p:nvPicPr>
        <p:blipFill>
          <a:blip r:embed="rId2"/>
          <a:stretch>
            <a:fillRect/>
          </a:stretch>
        </p:blipFill>
        <p:spPr>
          <a:xfrm>
            <a:off x="3643634" y="1825625"/>
            <a:ext cx="4904731" cy="435133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7321680" y="2605320"/>
              <a:ext cx="3307680" cy="1019160"/>
            </p14:xfrm>
          </p:contentPart>
        </mc:Choice>
        <mc:Fallback>
          <p:pic>
            <p:nvPicPr>
              <p:cNvPr id="3" name="Ink 2"/>
              <p:cNvPicPr/>
              <p:nvPr/>
            </p:nvPicPr>
            <p:blipFill>
              <a:blip r:embed="rId4"/>
              <a:stretch>
                <a:fillRect/>
              </a:stretch>
            </p:blipFill>
            <p:spPr>
              <a:xfrm>
                <a:off x="7313040" y="2597400"/>
                <a:ext cx="3328200" cy="1035360"/>
              </a:xfrm>
              <a:prstGeom prst="rect">
                <a:avLst/>
              </a:prstGeom>
            </p:spPr>
          </p:pic>
        </mc:Fallback>
      </mc:AlternateContent>
    </p:spTree>
    <p:extLst>
      <p:ext uri="{BB962C8B-B14F-4D97-AF65-F5344CB8AC3E}">
        <p14:creationId xmlns:p14="http://schemas.microsoft.com/office/powerpoint/2010/main" val="2369027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value of f(g(x)) and g(f(x)) for the functions: f(x) = 5x – 3 and g(x) = 2x + 5</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54400" y="1842480"/>
              <a:ext cx="10796040" cy="4778640"/>
            </p14:xfrm>
          </p:contentPart>
        </mc:Choice>
        <mc:Fallback>
          <p:pic>
            <p:nvPicPr>
              <p:cNvPr id="4" name="Ink 3"/>
              <p:cNvPicPr/>
              <p:nvPr/>
            </p:nvPicPr>
            <p:blipFill>
              <a:blip r:embed="rId3"/>
              <a:stretch>
                <a:fillRect/>
              </a:stretch>
            </p:blipFill>
            <p:spPr>
              <a:xfrm>
                <a:off x="549720" y="1835640"/>
                <a:ext cx="10811160" cy="4797360"/>
              </a:xfrm>
              <a:prstGeom prst="rect">
                <a:avLst/>
              </a:prstGeom>
            </p:spPr>
          </p:pic>
        </mc:Fallback>
      </mc:AlternateContent>
    </p:spTree>
    <p:extLst>
      <p:ext uri="{BB962C8B-B14F-4D97-AF65-F5344CB8AC3E}">
        <p14:creationId xmlns:p14="http://schemas.microsoft.com/office/powerpoint/2010/main" val="21562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value of f(g(x)) and g(f(x)) for the functions: f(x) = 5x – 3 and g(x) = 2x + 5</a:t>
            </a:r>
            <a:endParaRPr lang="en-US" dirty="0"/>
          </a:p>
        </p:txBody>
      </p:sp>
      <p:sp>
        <p:nvSpPr>
          <p:cNvPr id="3" name="Content Placeholder 2"/>
          <p:cNvSpPr>
            <a:spLocks noGrp="1"/>
          </p:cNvSpPr>
          <p:nvPr>
            <p:ph idx="1"/>
          </p:nvPr>
        </p:nvSpPr>
        <p:spPr/>
        <p:txBody>
          <a:bodyPr/>
          <a:lstStyle/>
          <a:p>
            <a:r>
              <a:rPr lang="en-US" dirty="0" smtClean="0"/>
              <a:t>Determine the values of f(g(8)) and g(f(8)).</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55440" y="2375640"/>
              <a:ext cx="11090160" cy="4311000"/>
            </p14:xfrm>
          </p:contentPart>
        </mc:Choice>
        <mc:Fallback>
          <p:pic>
            <p:nvPicPr>
              <p:cNvPr id="4" name="Ink 3"/>
              <p:cNvPicPr/>
              <p:nvPr/>
            </p:nvPicPr>
            <p:blipFill>
              <a:blip r:embed="rId3"/>
              <a:stretch>
                <a:fillRect/>
              </a:stretch>
            </p:blipFill>
            <p:spPr>
              <a:xfrm>
                <a:off x="950400" y="2370240"/>
                <a:ext cx="11104920" cy="4323240"/>
              </a:xfrm>
              <a:prstGeom prst="rect">
                <a:avLst/>
              </a:prstGeom>
            </p:spPr>
          </p:pic>
        </mc:Fallback>
      </mc:AlternateContent>
    </p:spTree>
    <p:extLst>
      <p:ext uri="{BB962C8B-B14F-4D97-AF65-F5344CB8AC3E}">
        <p14:creationId xmlns:p14="http://schemas.microsoft.com/office/powerpoint/2010/main" val="1053338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function has </a:t>
            </a:r>
            <a:r>
              <a:rPr lang="en-US" baseline="30000" dirty="0" err="1" smtClean="0"/>
              <a:t>df</a:t>
            </a:r>
            <a:r>
              <a:rPr lang="en-US" dirty="0" smtClean="0"/>
              <a:t>/</a:t>
            </a:r>
            <a:r>
              <a:rPr lang="en-US" baseline="-25000" dirty="0" smtClean="0"/>
              <a:t>dx</a:t>
            </a:r>
            <a:r>
              <a:rPr lang="en-US" dirty="0" smtClean="0"/>
              <a:t> = -2f(x) where f has an initial condition of 4.  Determine its equation.</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54800" y="245160"/>
              <a:ext cx="7709040" cy="4537440"/>
            </p14:xfrm>
          </p:contentPart>
        </mc:Choice>
        <mc:Fallback>
          <p:pic>
            <p:nvPicPr>
              <p:cNvPr id="4" name="Ink 3"/>
              <p:cNvPicPr/>
              <p:nvPr/>
            </p:nvPicPr>
            <p:blipFill>
              <a:blip r:embed="rId3"/>
              <a:stretch>
                <a:fillRect/>
              </a:stretch>
            </p:blipFill>
            <p:spPr>
              <a:xfrm>
                <a:off x="2847600" y="239400"/>
                <a:ext cx="7724160" cy="4551480"/>
              </a:xfrm>
              <a:prstGeom prst="rect">
                <a:avLst/>
              </a:prstGeom>
            </p:spPr>
          </p:pic>
        </mc:Fallback>
      </mc:AlternateContent>
    </p:spTree>
    <p:extLst>
      <p:ext uri="{BB962C8B-B14F-4D97-AF65-F5344CB8AC3E}">
        <p14:creationId xmlns:p14="http://schemas.microsoft.com/office/powerpoint/2010/main" val="1047246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r>
                  <a:rPr lang="en-US" dirty="0" smtClean="0"/>
                  <a:t>Determine relative minimum value of: </a:t>
                </a:r>
                <a:br>
                  <a:rPr lang="en-US"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+1</m:t>
                          </m:r>
                        </m:num>
                        <m:den>
                          <m:r>
                            <a:rPr lang="en-US" b="0" i="1" smtClean="0">
                              <a:latin typeface="Cambria Math" panose="02040503050406030204" pitchFamily="18" charset="0"/>
                            </a:rPr>
                            <m:t>𝑥</m:t>
                          </m:r>
                          <m:r>
                            <a:rPr lang="en-US" b="0" i="1" smtClean="0">
                              <a:latin typeface="Cambria Math" panose="02040503050406030204" pitchFamily="18" charset="0"/>
                            </a:rPr>
                            <m:t>−3</m:t>
                          </m:r>
                        </m:den>
                      </m:f>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087" t="-28571" b="-1474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38200" y="2384453"/>
            <a:ext cx="3318164" cy="255115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195520" y="2895480"/>
              <a:ext cx="4611240" cy="699840"/>
            </p14:xfrm>
          </p:contentPart>
        </mc:Choice>
        <mc:Fallback>
          <p:pic>
            <p:nvPicPr>
              <p:cNvPr id="5" name="Ink 4"/>
              <p:cNvPicPr/>
              <p:nvPr/>
            </p:nvPicPr>
            <p:blipFill>
              <a:blip r:embed="rId5"/>
              <a:stretch>
                <a:fillRect/>
              </a:stretch>
            </p:blipFill>
            <p:spPr>
              <a:xfrm>
                <a:off x="5186880" y="2889720"/>
                <a:ext cx="4629960" cy="712080"/>
              </a:xfrm>
              <a:prstGeom prst="rect">
                <a:avLst/>
              </a:prstGeom>
            </p:spPr>
          </p:pic>
        </mc:Fallback>
      </mc:AlternateContent>
    </p:spTree>
    <p:extLst>
      <p:ext uri="{BB962C8B-B14F-4D97-AF65-F5344CB8AC3E}">
        <p14:creationId xmlns:p14="http://schemas.microsoft.com/office/powerpoint/2010/main" val="236126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 following polynomial?  If so, give the degree.</a:t>
            </a:r>
            <a:endParaRPr lang="en-US" dirty="0"/>
          </a:p>
        </p:txBody>
      </p:sp>
      <p:sp>
        <p:nvSpPr>
          <p:cNvPr id="3" name="Content Placeholder 2"/>
          <p:cNvSpPr>
            <a:spLocks noGrp="1"/>
          </p:cNvSpPr>
          <p:nvPr>
            <p:ph idx="1"/>
          </p:nvPr>
        </p:nvSpPr>
        <p:spPr/>
        <p:txBody>
          <a:bodyPr/>
          <a:lstStyle/>
          <a:p>
            <a:r>
              <a:rPr lang="en-US" dirty="0" smtClean="0"/>
              <a:t>f(x) = 5x</a:t>
            </a:r>
            <a:r>
              <a:rPr lang="en-US" baseline="30000" dirty="0" smtClean="0"/>
              <a:t>3</a:t>
            </a:r>
            <a:r>
              <a:rPr lang="en-US" dirty="0" smtClean="0"/>
              <a:t> + 4x</a:t>
            </a:r>
            <a:r>
              <a:rPr lang="en-US" baseline="30000" dirty="0"/>
              <a:t>2</a:t>
            </a:r>
            <a:r>
              <a:rPr lang="en-US" dirty="0" smtClean="0"/>
              <a:t> – 2x + 1</a:t>
            </a:r>
          </a:p>
          <a:p>
            <a:r>
              <a:rPr lang="en-US" dirty="0" smtClean="0"/>
              <a:t>g(x) = 3x + 5</a:t>
            </a:r>
          </a:p>
          <a:p>
            <a:r>
              <a:rPr lang="en-US" dirty="0" smtClean="0"/>
              <a:t>h(x) = 4</a:t>
            </a:r>
            <a:r>
              <a:rPr lang="en-US" baseline="30000" dirty="0" smtClean="0"/>
              <a:t>x</a:t>
            </a:r>
          </a:p>
          <a:p>
            <a:r>
              <a:rPr lang="en-US" dirty="0" err="1"/>
              <a:t>i</a:t>
            </a:r>
            <a:r>
              <a:rPr lang="en-US" dirty="0"/>
              <a:t>(x</a:t>
            </a:r>
            <a:r>
              <a:rPr lang="en-US" dirty="0" smtClean="0"/>
              <a:t>) = x</a:t>
            </a:r>
            <a:r>
              <a:rPr lang="en-US" baseline="30000" dirty="0" smtClean="0"/>
              <a:t>½</a:t>
            </a:r>
            <a:r>
              <a:rPr lang="en-US" dirty="0" smtClean="0"/>
              <a:t> + 3x</a:t>
            </a:r>
            <a:r>
              <a:rPr lang="en-US" baseline="30000" dirty="0"/>
              <a:t>3</a:t>
            </a:r>
            <a:r>
              <a:rPr lang="en-US" dirty="0" smtClean="0"/>
              <a:t> </a:t>
            </a:r>
          </a:p>
          <a:p>
            <a:r>
              <a:rPr lang="en-US" dirty="0" smtClean="0"/>
              <a:t>j(x) = 4/x </a:t>
            </a:r>
          </a:p>
          <a:p>
            <a:r>
              <a:rPr lang="en-US" dirty="0" smtClean="0"/>
              <a:t>k(x) = -8x</a:t>
            </a:r>
            <a:r>
              <a:rPr lang="en-US" baseline="30000" dirty="0"/>
              <a:t>3</a:t>
            </a:r>
            <a:r>
              <a:rPr lang="en-US" dirty="0" smtClean="0"/>
              <a:t> + 5x</a:t>
            </a:r>
            <a:r>
              <a:rPr lang="en-US" baseline="30000" dirty="0"/>
              <a:t>6</a:t>
            </a:r>
            <a:r>
              <a:rPr lang="en-US" dirty="0" smtClean="0"/>
              <a:t> – 11x</a:t>
            </a:r>
            <a:r>
              <a:rPr lang="en-US" baseline="30000" dirty="0"/>
              <a:t>7</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057400" y="1853280"/>
              <a:ext cx="5319000" cy="3206880"/>
            </p14:xfrm>
          </p:contentPart>
        </mc:Choice>
        <mc:Fallback>
          <p:pic>
            <p:nvPicPr>
              <p:cNvPr id="4" name="Ink 3"/>
              <p:cNvPicPr/>
              <p:nvPr/>
            </p:nvPicPr>
            <p:blipFill>
              <a:blip r:embed="rId3"/>
              <a:stretch>
                <a:fillRect/>
              </a:stretch>
            </p:blipFill>
            <p:spPr>
              <a:xfrm>
                <a:off x="2050560" y="1847520"/>
                <a:ext cx="5334480" cy="3223080"/>
              </a:xfrm>
              <a:prstGeom prst="rect">
                <a:avLst/>
              </a:prstGeom>
            </p:spPr>
          </p:pic>
        </mc:Fallback>
      </mc:AlternateContent>
    </p:spTree>
    <p:extLst>
      <p:ext uri="{BB962C8B-B14F-4D97-AF65-F5344CB8AC3E}">
        <p14:creationId xmlns:p14="http://schemas.microsoft.com/office/powerpoint/2010/main" val="93760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 power function of the form:</a:t>
            </a:r>
            <a:br>
              <a:rPr lang="en-US" dirty="0" smtClean="0"/>
            </a:br>
            <a:r>
              <a:rPr lang="en-US" dirty="0" smtClean="0"/>
              <a:t>f(x) = a </a:t>
            </a:r>
            <a:r>
              <a:rPr lang="en-US" dirty="0" err="1" smtClean="0"/>
              <a:t>x</a:t>
            </a:r>
            <a:r>
              <a:rPr lang="en-US" baseline="30000" dirty="0" err="1" smtClean="0"/>
              <a:t>k</a:t>
            </a:r>
            <a:r>
              <a:rPr lang="en-US" dirty="0" smtClean="0"/>
              <a:t>, where f(2) = 40 and f(4) = 320.</a:t>
            </a:r>
            <a:endParaRPr lang="en-US" dirty="0"/>
          </a:p>
        </p:txBody>
      </p:sp>
      <p:sp>
        <p:nvSpPr>
          <p:cNvPr id="3" name="Content Placeholder 2"/>
          <p:cNvSpPr>
            <a:spLocks noGrp="1"/>
          </p:cNvSpPr>
          <p:nvPr>
            <p:ph idx="1"/>
          </p:nvPr>
        </p:nvSpPr>
        <p:spPr/>
        <p:txBody>
          <a:bodyPr/>
          <a:lstStyle/>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838800" y="1545840"/>
              <a:ext cx="8143200" cy="4307400"/>
            </p14:xfrm>
          </p:contentPart>
        </mc:Choice>
        <mc:Fallback>
          <p:pic>
            <p:nvPicPr>
              <p:cNvPr id="4" name="Ink 3"/>
              <p:cNvPicPr/>
              <p:nvPr/>
            </p:nvPicPr>
            <p:blipFill>
              <a:blip r:embed="rId3"/>
              <a:stretch>
                <a:fillRect/>
              </a:stretch>
            </p:blipFill>
            <p:spPr>
              <a:xfrm>
                <a:off x="835200" y="1539360"/>
                <a:ext cx="8154000" cy="4325400"/>
              </a:xfrm>
              <a:prstGeom prst="rect">
                <a:avLst/>
              </a:prstGeom>
            </p:spPr>
          </p:pic>
        </mc:Fallback>
      </mc:AlternateContent>
    </p:spTree>
    <p:extLst>
      <p:ext uri="{BB962C8B-B14F-4D97-AF65-F5344CB8AC3E}">
        <p14:creationId xmlns:p14="http://schemas.microsoft.com/office/powerpoint/2010/main" val="688827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 power function of the form:</a:t>
            </a:r>
            <a:br>
              <a:rPr lang="en-US" dirty="0" smtClean="0"/>
            </a:br>
            <a:r>
              <a:rPr lang="en-US" dirty="0" smtClean="0"/>
              <a:t>f(x) = a </a:t>
            </a:r>
            <a:r>
              <a:rPr lang="en-US" dirty="0" err="1" smtClean="0"/>
              <a:t>x</a:t>
            </a:r>
            <a:r>
              <a:rPr lang="en-US" baseline="30000" dirty="0" err="1" smtClean="0"/>
              <a:t>k</a:t>
            </a:r>
            <a:r>
              <a:rPr lang="en-US" dirty="0" smtClean="0"/>
              <a:t>, where f(2) = 40 and f(4) = 320.</a:t>
            </a:r>
            <a:endParaRPr lang="en-US" dirty="0"/>
          </a:p>
        </p:txBody>
      </p:sp>
      <p:sp>
        <p:nvSpPr>
          <p:cNvPr id="3" name="Content Placeholder 2"/>
          <p:cNvSpPr>
            <a:spLocks noGrp="1"/>
          </p:cNvSpPr>
          <p:nvPr>
            <p:ph idx="1"/>
          </p:nvPr>
        </p:nvSpPr>
        <p:spPr/>
        <p:txBody>
          <a:bodyPr/>
          <a:lstStyle/>
          <a:p>
            <a:pPr marL="0" indent="0">
              <a:buNone/>
            </a:pPr>
            <a:r>
              <a:rPr lang="en-US" dirty="0" smtClean="0"/>
              <a:t>Find the value of f(8).</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292480" y="1909080"/>
              <a:ext cx="6300360" cy="1357920"/>
            </p14:xfrm>
          </p:contentPart>
        </mc:Choice>
        <mc:Fallback>
          <p:pic>
            <p:nvPicPr>
              <p:cNvPr id="4" name="Ink 3"/>
              <p:cNvPicPr/>
              <p:nvPr/>
            </p:nvPicPr>
            <p:blipFill>
              <a:blip r:embed="rId3"/>
              <a:stretch>
                <a:fillRect/>
              </a:stretch>
            </p:blipFill>
            <p:spPr>
              <a:xfrm>
                <a:off x="2284200" y="1902600"/>
                <a:ext cx="6319800" cy="1373760"/>
              </a:xfrm>
              <a:prstGeom prst="rect">
                <a:avLst/>
              </a:prstGeom>
            </p:spPr>
          </p:pic>
        </mc:Fallback>
      </mc:AlternateContent>
    </p:spTree>
    <p:extLst>
      <p:ext uri="{BB962C8B-B14F-4D97-AF65-F5344CB8AC3E}">
        <p14:creationId xmlns:p14="http://schemas.microsoft.com/office/powerpoint/2010/main" val="2754157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the following data with a logarithmic function:</a:t>
            </a:r>
            <a:endParaRPr lang="en-US" dirty="0"/>
          </a:p>
        </p:txBody>
      </p:sp>
      <p:sp>
        <p:nvSpPr>
          <p:cNvPr id="3" name="Content Placeholder 2"/>
          <p:cNvSpPr>
            <a:spLocks noGrp="1"/>
          </p:cNvSpPr>
          <p:nvPr>
            <p:ph idx="1"/>
          </p:nvPr>
        </p:nvSpPr>
        <p:spPr>
          <a:xfrm>
            <a:off x="838200" y="2141839"/>
            <a:ext cx="10515600" cy="4035124"/>
          </a:xfrm>
        </p:spPr>
        <p:txBody>
          <a:bodyPr/>
          <a:lstStyle/>
          <a:p>
            <a:pPr marL="0" indent="0">
              <a:buNone/>
            </a:pPr>
            <a:r>
              <a:rPr lang="en-US" dirty="0" smtClean="0"/>
              <a:t>Use this function to determine the value of f(10).</a:t>
            </a:r>
            <a:endParaRPr lang="en-US" dirty="0"/>
          </a:p>
        </p:txBody>
      </p:sp>
      <p:pic>
        <p:nvPicPr>
          <p:cNvPr id="4" name="Picture 3"/>
          <p:cNvPicPr>
            <a:picLocks noChangeAspect="1"/>
          </p:cNvPicPr>
          <p:nvPr/>
        </p:nvPicPr>
        <p:blipFill>
          <a:blip r:embed="rId2"/>
          <a:stretch>
            <a:fillRect/>
          </a:stretch>
        </p:blipFill>
        <p:spPr>
          <a:xfrm>
            <a:off x="3027147" y="1027906"/>
            <a:ext cx="4014873" cy="883272"/>
          </a:xfrm>
          <a:prstGeom prst="rect">
            <a:avLst/>
          </a:prstGeom>
        </p:spPr>
      </p:pic>
      <p:pic>
        <p:nvPicPr>
          <p:cNvPr id="5" name="Picture 4"/>
          <p:cNvPicPr>
            <a:picLocks noChangeAspect="1"/>
          </p:cNvPicPr>
          <p:nvPr/>
        </p:nvPicPr>
        <p:blipFill>
          <a:blip r:embed="rId3"/>
          <a:stretch>
            <a:fillRect/>
          </a:stretch>
        </p:blipFill>
        <p:spPr>
          <a:xfrm>
            <a:off x="2211272" y="3189490"/>
            <a:ext cx="2066925" cy="154305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5752080" y="3409200"/>
              <a:ext cx="2872800" cy="699480"/>
            </p14:xfrm>
          </p:contentPart>
        </mc:Choice>
        <mc:Fallback>
          <p:pic>
            <p:nvPicPr>
              <p:cNvPr id="6" name="Ink 5"/>
              <p:cNvPicPr/>
              <p:nvPr/>
            </p:nvPicPr>
            <p:blipFill>
              <a:blip r:embed="rId5"/>
              <a:stretch>
                <a:fillRect/>
              </a:stretch>
            </p:blipFill>
            <p:spPr>
              <a:xfrm>
                <a:off x="5745600" y="3402000"/>
                <a:ext cx="2886480" cy="714600"/>
              </a:xfrm>
              <a:prstGeom prst="rect">
                <a:avLst/>
              </a:prstGeom>
            </p:spPr>
          </p:pic>
        </mc:Fallback>
      </mc:AlternateContent>
    </p:spTree>
    <p:extLst>
      <p:ext uri="{BB962C8B-B14F-4D97-AF65-F5344CB8AC3E}">
        <p14:creationId xmlns:p14="http://schemas.microsoft.com/office/powerpoint/2010/main" val="1864124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5610"/>
          </a:xfrm>
        </p:spPr>
        <p:txBody>
          <a:bodyPr>
            <a:normAutofit fontScale="90000"/>
          </a:bodyPr>
          <a:lstStyle/>
          <a:p>
            <a:r>
              <a:rPr lang="en-US" dirty="0" smtClean="0"/>
              <a:t>A logistic function has an initial value of 15, a limiting value of 35, and (assuming lack of constraints) a constant growth rate of 2%.  Determine its equation.</a:t>
            </a:r>
            <a:endParaRPr lang="en-US" dirty="0"/>
          </a:p>
        </p:txBody>
      </p:sp>
      <p:sp>
        <p:nvSpPr>
          <p:cNvPr id="3" name="Content Placeholder 2"/>
          <p:cNvSpPr>
            <a:spLocks noGrp="1"/>
          </p:cNvSpPr>
          <p:nvPr>
            <p:ph idx="1"/>
          </p:nvPr>
        </p:nvSpPr>
        <p:spPr>
          <a:xfrm>
            <a:off x="838200" y="2553729"/>
            <a:ext cx="10515600" cy="3623233"/>
          </a:xfrm>
        </p:spPr>
        <p:txBody>
          <a:bodyPr/>
          <a:lstStyle/>
          <a:p>
            <a:pPr marL="0" indent="0">
              <a:buNone/>
            </a:pPr>
            <a:r>
              <a:rPr lang="en-US" dirty="0" smtClean="0"/>
              <a:t>Keep in mind: b = </a:t>
            </a:r>
            <a:r>
              <a:rPr lang="en-US" baseline="30000" dirty="0" smtClean="0"/>
              <a:t>K</a:t>
            </a:r>
            <a:r>
              <a:rPr lang="en-US" dirty="0" smtClean="0"/>
              <a:t>/</a:t>
            </a:r>
            <a:r>
              <a:rPr lang="en-US" baseline="-25000" dirty="0" smtClean="0"/>
              <a:t>N(0)</a:t>
            </a:r>
            <a:r>
              <a:rPr lang="en-US" dirty="0" smtClean="0"/>
              <a:t> – 1 and r = ln(growth factor).</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501640" y="1852560"/>
              <a:ext cx="8019360" cy="4708080"/>
            </p14:xfrm>
          </p:contentPart>
        </mc:Choice>
        <mc:Fallback>
          <p:pic>
            <p:nvPicPr>
              <p:cNvPr id="4" name="Ink 3"/>
              <p:cNvPicPr/>
              <p:nvPr/>
            </p:nvPicPr>
            <p:blipFill>
              <a:blip r:embed="rId3"/>
              <a:stretch>
                <a:fillRect/>
              </a:stretch>
            </p:blipFill>
            <p:spPr>
              <a:xfrm>
                <a:off x="2493720" y="1846800"/>
                <a:ext cx="8031960" cy="4724280"/>
              </a:xfrm>
              <a:prstGeom prst="rect">
                <a:avLst/>
              </a:prstGeom>
            </p:spPr>
          </p:pic>
        </mc:Fallback>
      </mc:AlternateContent>
    </p:spTree>
    <p:extLst>
      <p:ext uri="{BB962C8B-B14F-4D97-AF65-F5344CB8AC3E}">
        <p14:creationId xmlns:p14="http://schemas.microsoft.com/office/powerpoint/2010/main" val="58169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314"/>
            <a:ext cx="10515600" cy="1595480"/>
          </a:xfrm>
        </p:spPr>
        <p:txBody>
          <a:bodyPr>
            <a:normAutofit fontScale="90000"/>
          </a:bodyPr>
          <a:lstStyle/>
          <a:p>
            <a:r>
              <a:rPr lang="en-US" dirty="0" smtClean="0"/>
              <a:t>The table below shows the number of trees in a forest, where t is measured in years from 1985 and N(t) is measured in thousands of trees.</a:t>
            </a:r>
            <a:endParaRPr lang="en-US" dirty="0"/>
          </a:p>
        </p:txBody>
      </p:sp>
      <p:pic>
        <p:nvPicPr>
          <p:cNvPr id="5" name="Picture 4"/>
          <p:cNvPicPr>
            <a:picLocks noChangeAspect="1"/>
          </p:cNvPicPr>
          <p:nvPr/>
        </p:nvPicPr>
        <p:blipFill>
          <a:blip r:embed="rId2"/>
          <a:stretch>
            <a:fillRect/>
          </a:stretch>
        </p:blipFill>
        <p:spPr>
          <a:xfrm>
            <a:off x="6440186" y="2001794"/>
            <a:ext cx="4981729" cy="851715"/>
          </a:xfrm>
          <a:prstGeom prst="rect">
            <a:avLst/>
          </a:prstGeom>
        </p:spPr>
      </p:pic>
      <p:sp>
        <p:nvSpPr>
          <p:cNvPr id="6" name="Content Placeholder 5"/>
          <p:cNvSpPr>
            <a:spLocks noGrp="1"/>
          </p:cNvSpPr>
          <p:nvPr>
            <p:ph idx="1"/>
          </p:nvPr>
        </p:nvSpPr>
        <p:spPr>
          <a:xfrm>
            <a:off x="838200" y="2940909"/>
            <a:ext cx="10515600" cy="3236054"/>
          </a:xfrm>
        </p:spPr>
        <p:txBody>
          <a:bodyPr/>
          <a:lstStyle/>
          <a:p>
            <a:pPr marL="0" indent="0">
              <a:buNone/>
            </a:pPr>
            <a:r>
              <a:rPr lang="en-US" dirty="0" smtClean="0"/>
              <a:t>Find the average rate of change between t = 5 and t = 10.</a:t>
            </a:r>
          </a:p>
          <a:p>
            <a:pPr marL="0" indent="0">
              <a:buNone/>
            </a:pPr>
            <a:endParaRPr lang="en-US" dirty="0"/>
          </a:p>
          <a:p>
            <a:pPr marL="0" indent="0">
              <a:buNone/>
            </a:pPr>
            <a:endParaRPr lang="en-US" dirty="0" smtClean="0"/>
          </a:p>
          <a:p>
            <a:pPr marL="0" indent="0">
              <a:buNone/>
            </a:pPr>
            <a:r>
              <a:rPr lang="en-US" dirty="0" smtClean="0"/>
              <a:t>Use this to estimate the value for t = 6.</a:t>
            </a:r>
            <a:endParaRPr lang="en-US"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026440" y="1966320"/>
              <a:ext cx="9148320" cy="4470480"/>
            </p14:xfrm>
          </p:contentPart>
        </mc:Choice>
        <mc:Fallback>
          <p:pic>
            <p:nvPicPr>
              <p:cNvPr id="3" name="Ink 2"/>
              <p:cNvPicPr/>
              <p:nvPr/>
            </p:nvPicPr>
            <p:blipFill>
              <a:blip r:embed="rId4"/>
              <a:stretch>
                <a:fillRect/>
              </a:stretch>
            </p:blipFill>
            <p:spPr>
              <a:xfrm>
                <a:off x="2017800" y="1963080"/>
                <a:ext cx="9162720" cy="4480200"/>
              </a:xfrm>
              <a:prstGeom prst="rect">
                <a:avLst/>
              </a:prstGeom>
            </p:spPr>
          </p:pic>
        </mc:Fallback>
      </mc:AlternateContent>
    </p:spTree>
    <p:extLst>
      <p:ext uri="{BB962C8B-B14F-4D97-AF65-F5344CB8AC3E}">
        <p14:creationId xmlns:p14="http://schemas.microsoft.com/office/powerpoint/2010/main" val="2909469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5610"/>
          </a:xfrm>
        </p:spPr>
        <p:txBody>
          <a:bodyPr>
            <a:normAutofit fontScale="90000"/>
          </a:bodyPr>
          <a:lstStyle/>
          <a:p>
            <a:r>
              <a:rPr lang="en-US" dirty="0" smtClean="0"/>
              <a:t>A logistic function has an initial value of 14, a limiting value of 38, and (assuming lack of constraints) a constant growth rate of 2%.  Determine its equation.</a:t>
            </a:r>
            <a:endParaRPr lang="en-US" dirty="0"/>
          </a:p>
        </p:txBody>
      </p:sp>
      <p:sp>
        <p:nvSpPr>
          <p:cNvPr id="3" name="Content Placeholder 2"/>
          <p:cNvSpPr>
            <a:spLocks noGrp="1"/>
          </p:cNvSpPr>
          <p:nvPr>
            <p:ph idx="1"/>
          </p:nvPr>
        </p:nvSpPr>
        <p:spPr>
          <a:xfrm>
            <a:off x="838200" y="2553729"/>
            <a:ext cx="10515600" cy="3623233"/>
          </a:xfrm>
        </p:spPr>
        <p:txBody>
          <a:bodyPr/>
          <a:lstStyle/>
          <a:p>
            <a:pPr marL="0" indent="0">
              <a:buNone/>
            </a:pPr>
            <a:r>
              <a:rPr lang="en-US" dirty="0" smtClean="0"/>
              <a:t>Determine when and for what value the function will obtain it maximum growth yield.</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90120" y="473400"/>
              <a:ext cx="9980640" cy="3902760"/>
            </p14:xfrm>
          </p:contentPart>
        </mc:Choice>
        <mc:Fallback>
          <p:pic>
            <p:nvPicPr>
              <p:cNvPr id="4" name="Ink 3"/>
              <p:cNvPicPr/>
              <p:nvPr/>
            </p:nvPicPr>
            <p:blipFill>
              <a:blip r:embed="rId3"/>
              <a:stretch>
                <a:fillRect/>
              </a:stretch>
            </p:blipFill>
            <p:spPr>
              <a:xfrm>
                <a:off x="1580760" y="467640"/>
                <a:ext cx="9998640" cy="3920040"/>
              </a:xfrm>
              <a:prstGeom prst="rect">
                <a:avLst/>
              </a:prstGeom>
            </p:spPr>
          </p:pic>
        </mc:Fallback>
      </mc:AlternateContent>
    </p:spTree>
    <p:extLst>
      <p:ext uri="{BB962C8B-B14F-4D97-AF65-F5344CB8AC3E}">
        <p14:creationId xmlns:p14="http://schemas.microsoft.com/office/powerpoint/2010/main" val="3991495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line has a slope of 12 and passes through the point (4,5) and (k, 197).  Determine the value of k.</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23840" y="2246040"/>
              <a:ext cx="3919320" cy="1365120"/>
            </p14:xfrm>
          </p:contentPart>
        </mc:Choice>
        <mc:Fallback>
          <p:pic>
            <p:nvPicPr>
              <p:cNvPr id="4" name="Ink 3"/>
              <p:cNvPicPr/>
              <p:nvPr/>
            </p:nvPicPr>
            <p:blipFill>
              <a:blip r:embed="rId3"/>
              <a:stretch>
                <a:fillRect/>
              </a:stretch>
            </p:blipFill>
            <p:spPr>
              <a:xfrm>
                <a:off x="2816280" y="2236320"/>
                <a:ext cx="3932640" cy="1381680"/>
              </a:xfrm>
              <a:prstGeom prst="rect">
                <a:avLst/>
              </a:prstGeom>
            </p:spPr>
          </p:pic>
        </mc:Fallback>
      </mc:AlternateContent>
    </p:spTree>
    <p:extLst>
      <p:ext uri="{BB962C8B-B14F-4D97-AF65-F5344CB8AC3E}">
        <p14:creationId xmlns:p14="http://schemas.microsoft.com/office/powerpoint/2010/main" val="95942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314"/>
            <a:ext cx="10515600" cy="1595480"/>
          </a:xfrm>
        </p:spPr>
        <p:txBody>
          <a:bodyPr>
            <a:normAutofit fontScale="90000"/>
          </a:bodyPr>
          <a:lstStyle/>
          <a:p>
            <a:r>
              <a:rPr lang="en-US" dirty="0" smtClean="0"/>
              <a:t>The table below shows the number of trees in a forest, where t is measured in years from 1985 and N(t) is measured in thousands of trees.</a:t>
            </a:r>
            <a:endParaRPr lang="en-US" dirty="0"/>
          </a:p>
        </p:txBody>
      </p:sp>
      <p:pic>
        <p:nvPicPr>
          <p:cNvPr id="5" name="Picture 4"/>
          <p:cNvPicPr>
            <a:picLocks noChangeAspect="1"/>
          </p:cNvPicPr>
          <p:nvPr/>
        </p:nvPicPr>
        <p:blipFill>
          <a:blip r:embed="rId2"/>
          <a:stretch>
            <a:fillRect/>
          </a:stretch>
        </p:blipFill>
        <p:spPr>
          <a:xfrm>
            <a:off x="6440186" y="2001794"/>
            <a:ext cx="4981729" cy="851715"/>
          </a:xfrm>
          <a:prstGeom prst="rect">
            <a:avLst/>
          </a:prstGeom>
        </p:spPr>
      </p:pic>
      <p:sp>
        <p:nvSpPr>
          <p:cNvPr id="6" name="Content Placeholder 5"/>
          <p:cNvSpPr>
            <a:spLocks noGrp="1"/>
          </p:cNvSpPr>
          <p:nvPr>
            <p:ph idx="1"/>
          </p:nvPr>
        </p:nvSpPr>
        <p:spPr>
          <a:xfrm>
            <a:off x="838200" y="2940909"/>
            <a:ext cx="10515600" cy="3236054"/>
          </a:xfrm>
        </p:spPr>
        <p:txBody>
          <a:bodyPr/>
          <a:lstStyle/>
          <a:p>
            <a:pPr marL="0" indent="0">
              <a:buNone/>
            </a:pPr>
            <a:r>
              <a:rPr lang="en-US" dirty="0" smtClean="0"/>
              <a:t>Does this table of values represent a linear function, an exponential function, or neither.</a:t>
            </a:r>
          </a:p>
          <a:p>
            <a:pPr marL="0" indent="0">
              <a:buNone/>
            </a:pPr>
            <a:endParaRPr lang="en-US" dirty="0"/>
          </a:p>
          <a:p>
            <a:pPr marL="0" indent="0">
              <a:buNone/>
            </a:pPr>
            <a:endParaRPr lang="en-US" dirty="0" smtClean="0"/>
          </a:p>
          <a:p>
            <a:pPr marL="0" indent="0">
              <a:buNone/>
            </a:pPr>
            <a:r>
              <a:rPr lang="en-US" dirty="0" smtClean="0"/>
              <a:t>Find the function, N(t), if it either linear or exponential.</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938040" y="3465000"/>
              <a:ext cx="6386400" cy="2916000"/>
            </p14:xfrm>
          </p:contentPart>
        </mc:Choice>
        <mc:Fallback>
          <p:pic>
            <p:nvPicPr>
              <p:cNvPr id="3" name="Ink 2"/>
              <p:cNvPicPr/>
              <p:nvPr/>
            </p:nvPicPr>
            <p:blipFill>
              <a:blip r:embed="rId4"/>
              <a:stretch>
                <a:fillRect/>
              </a:stretch>
            </p:blipFill>
            <p:spPr>
              <a:xfrm>
                <a:off x="3930120" y="3457800"/>
                <a:ext cx="6405480" cy="2932920"/>
              </a:xfrm>
              <a:prstGeom prst="rect">
                <a:avLst/>
              </a:prstGeom>
            </p:spPr>
          </p:pic>
        </mc:Fallback>
      </mc:AlternateContent>
    </p:spTree>
    <p:extLst>
      <p:ext uri="{BB962C8B-B14F-4D97-AF65-F5344CB8AC3E}">
        <p14:creationId xmlns:p14="http://schemas.microsoft.com/office/powerpoint/2010/main" val="329697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6140"/>
          </a:xfrm>
        </p:spPr>
        <p:txBody>
          <a:bodyPr>
            <a:normAutofit/>
          </a:bodyPr>
          <a:lstStyle/>
          <a:p>
            <a:r>
              <a:rPr lang="en-US" dirty="0" smtClean="0"/>
              <a:t>To book a catering hall, a company charges $250 per room rented and $1.50 per guest.  </a:t>
            </a:r>
            <a:endParaRPr lang="en-US" dirty="0"/>
          </a:p>
        </p:txBody>
      </p:sp>
      <p:sp>
        <p:nvSpPr>
          <p:cNvPr id="3" name="Content Placeholder 2"/>
          <p:cNvSpPr>
            <a:spLocks noGrp="1"/>
          </p:cNvSpPr>
          <p:nvPr>
            <p:ph idx="1"/>
          </p:nvPr>
        </p:nvSpPr>
        <p:spPr>
          <a:xfrm>
            <a:off x="838200" y="1952367"/>
            <a:ext cx="10515600" cy="4224595"/>
          </a:xfrm>
        </p:spPr>
        <p:txBody>
          <a:bodyPr/>
          <a:lstStyle/>
          <a:p>
            <a:pPr marL="0" indent="0">
              <a:buNone/>
            </a:pPr>
            <a:r>
              <a:rPr lang="en-US" dirty="0" smtClean="0"/>
              <a:t>Write a function that will represent this situation.</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915200" y="2625480"/>
              <a:ext cx="5834160" cy="806040"/>
            </p14:xfrm>
          </p:contentPart>
        </mc:Choice>
        <mc:Fallback>
          <p:pic>
            <p:nvPicPr>
              <p:cNvPr id="4" name="Ink 3"/>
              <p:cNvPicPr/>
              <p:nvPr/>
            </p:nvPicPr>
            <p:blipFill>
              <a:blip r:embed="rId3"/>
              <a:stretch>
                <a:fillRect/>
              </a:stretch>
            </p:blipFill>
            <p:spPr>
              <a:xfrm>
                <a:off x="1908000" y="2620080"/>
                <a:ext cx="5851080" cy="821520"/>
              </a:xfrm>
              <a:prstGeom prst="rect">
                <a:avLst/>
              </a:prstGeom>
            </p:spPr>
          </p:pic>
        </mc:Fallback>
      </mc:AlternateContent>
    </p:spTree>
    <p:extLst>
      <p:ext uri="{BB962C8B-B14F-4D97-AF65-F5344CB8AC3E}">
        <p14:creationId xmlns:p14="http://schemas.microsoft.com/office/powerpoint/2010/main" val="405761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26140"/>
          </a:xfrm>
        </p:spPr>
        <p:txBody>
          <a:bodyPr>
            <a:normAutofit/>
          </a:bodyPr>
          <a:lstStyle/>
          <a:p>
            <a:r>
              <a:rPr lang="en-US" dirty="0" smtClean="0"/>
              <a:t>To book a catering hall, a company charges $250 per room rented and $1.50 per guest.  </a:t>
            </a:r>
            <a:endParaRPr lang="en-US" dirty="0"/>
          </a:p>
        </p:txBody>
      </p:sp>
      <p:sp>
        <p:nvSpPr>
          <p:cNvPr id="3" name="Content Placeholder 2"/>
          <p:cNvSpPr>
            <a:spLocks noGrp="1"/>
          </p:cNvSpPr>
          <p:nvPr>
            <p:ph idx="1"/>
          </p:nvPr>
        </p:nvSpPr>
        <p:spPr>
          <a:xfrm>
            <a:off x="838200" y="1952367"/>
            <a:ext cx="10515600" cy="4224595"/>
          </a:xfrm>
        </p:spPr>
        <p:txBody>
          <a:bodyPr/>
          <a:lstStyle/>
          <a:p>
            <a:pPr marL="0" indent="0">
              <a:buNone/>
            </a:pPr>
            <a:r>
              <a:rPr lang="en-US" dirty="0" smtClean="0"/>
              <a:t>Determine the cost of renting 3 rooms for an event that will have 200 guests.</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176200" y="2762280"/>
              <a:ext cx="8885520" cy="1579680"/>
            </p14:xfrm>
          </p:contentPart>
        </mc:Choice>
        <mc:Fallback>
          <p:pic>
            <p:nvPicPr>
              <p:cNvPr id="4" name="Ink 3"/>
              <p:cNvPicPr/>
              <p:nvPr/>
            </p:nvPicPr>
            <p:blipFill>
              <a:blip r:embed="rId3"/>
              <a:stretch>
                <a:fillRect/>
              </a:stretch>
            </p:blipFill>
            <p:spPr>
              <a:xfrm>
                <a:off x="2169000" y="2756520"/>
                <a:ext cx="8903880" cy="1594080"/>
              </a:xfrm>
              <a:prstGeom prst="rect">
                <a:avLst/>
              </a:prstGeom>
            </p:spPr>
          </p:pic>
        </mc:Fallback>
      </mc:AlternateContent>
    </p:spTree>
    <p:extLst>
      <p:ext uri="{BB962C8B-B14F-4D97-AF65-F5344CB8AC3E}">
        <p14:creationId xmlns:p14="http://schemas.microsoft.com/office/powerpoint/2010/main" val="266769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function: f(x) = 2</a:t>
            </a:r>
            <a:r>
              <a:rPr lang="en-US" baseline="30000" dirty="0" smtClean="0"/>
              <a:t>x+3</a:t>
            </a:r>
            <a:r>
              <a:rPr lang="en-US" dirty="0" smtClean="0"/>
              <a:t> – 7</a:t>
            </a:r>
            <a:endParaRPr lang="en-US" dirty="0"/>
          </a:p>
        </p:txBody>
      </p:sp>
      <p:sp>
        <p:nvSpPr>
          <p:cNvPr id="3" name="Content Placeholder 2"/>
          <p:cNvSpPr>
            <a:spLocks noGrp="1"/>
          </p:cNvSpPr>
          <p:nvPr>
            <p:ph idx="1"/>
          </p:nvPr>
        </p:nvSpPr>
        <p:spPr/>
        <p:txBody>
          <a:bodyPr/>
          <a:lstStyle/>
          <a:p>
            <a:pPr marL="0" indent="0">
              <a:buNone/>
            </a:pPr>
            <a:r>
              <a:rPr lang="en-US" dirty="0" smtClean="0"/>
              <a:t>What is the initial value of the function?</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343320" y="2393640"/>
              <a:ext cx="2370600" cy="599040"/>
            </p14:xfrm>
          </p:contentPart>
        </mc:Choice>
        <mc:Fallback>
          <p:pic>
            <p:nvPicPr>
              <p:cNvPr id="4" name="Ink 3"/>
              <p:cNvPicPr/>
              <p:nvPr/>
            </p:nvPicPr>
            <p:blipFill>
              <a:blip r:embed="rId3"/>
              <a:stretch>
                <a:fillRect/>
              </a:stretch>
            </p:blipFill>
            <p:spPr>
              <a:xfrm>
                <a:off x="3340440" y="2385360"/>
                <a:ext cx="2380680" cy="614520"/>
              </a:xfrm>
              <a:prstGeom prst="rect">
                <a:avLst/>
              </a:prstGeom>
            </p:spPr>
          </p:pic>
        </mc:Fallback>
      </mc:AlternateContent>
    </p:spTree>
    <p:extLst>
      <p:ext uri="{BB962C8B-B14F-4D97-AF65-F5344CB8AC3E}">
        <p14:creationId xmlns:p14="http://schemas.microsoft.com/office/powerpoint/2010/main" val="1313390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function: f(x) = 2</a:t>
            </a:r>
            <a:r>
              <a:rPr lang="en-US" baseline="30000" dirty="0" smtClean="0"/>
              <a:t>x+3</a:t>
            </a:r>
            <a:r>
              <a:rPr lang="en-US" dirty="0" smtClean="0"/>
              <a:t> – 7</a:t>
            </a:r>
            <a:endParaRPr lang="en-US" dirty="0"/>
          </a:p>
        </p:txBody>
      </p:sp>
      <p:sp>
        <p:nvSpPr>
          <p:cNvPr id="3" name="Content Placeholder 2"/>
          <p:cNvSpPr>
            <a:spLocks noGrp="1"/>
          </p:cNvSpPr>
          <p:nvPr>
            <p:ph idx="1"/>
          </p:nvPr>
        </p:nvSpPr>
        <p:spPr/>
        <p:txBody>
          <a:bodyPr/>
          <a:lstStyle/>
          <a:p>
            <a:pPr marL="0" indent="0">
              <a:buNone/>
            </a:pPr>
            <a:r>
              <a:rPr lang="en-US" dirty="0" smtClean="0"/>
              <a:t>What is the limiting value (if it exists) of the function?</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4151520" y="2471040"/>
              <a:ext cx="3221640" cy="1192680"/>
            </p14:xfrm>
          </p:contentPart>
        </mc:Choice>
        <mc:Fallback>
          <p:pic>
            <p:nvPicPr>
              <p:cNvPr id="4" name="Ink 3"/>
              <p:cNvPicPr/>
              <p:nvPr/>
            </p:nvPicPr>
            <p:blipFill>
              <a:blip r:embed="rId3"/>
              <a:stretch>
                <a:fillRect/>
              </a:stretch>
            </p:blipFill>
            <p:spPr>
              <a:xfrm>
                <a:off x="4144320" y="2463120"/>
                <a:ext cx="3241080" cy="1205280"/>
              </a:xfrm>
              <a:prstGeom prst="rect">
                <a:avLst/>
              </a:prstGeom>
            </p:spPr>
          </p:pic>
        </mc:Fallback>
      </mc:AlternateContent>
    </p:spTree>
    <p:extLst>
      <p:ext uri="{BB962C8B-B14F-4D97-AF65-F5344CB8AC3E}">
        <p14:creationId xmlns:p14="http://schemas.microsoft.com/office/powerpoint/2010/main" val="794597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 the following for x: 5x + b = c</a:t>
            </a:r>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186720" y="1616400"/>
              <a:ext cx="6066000" cy="3875400"/>
            </p14:xfrm>
          </p:contentPart>
        </mc:Choice>
        <mc:Fallback>
          <p:pic>
            <p:nvPicPr>
              <p:cNvPr id="4" name="Ink 3"/>
              <p:cNvPicPr/>
              <p:nvPr/>
            </p:nvPicPr>
            <p:blipFill>
              <a:blip r:embed="rId3"/>
              <a:stretch>
                <a:fillRect/>
              </a:stretch>
            </p:blipFill>
            <p:spPr>
              <a:xfrm>
                <a:off x="3177720" y="1609920"/>
                <a:ext cx="6081480" cy="3887280"/>
              </a:xfrm>
              <a:prstGeom prst="rect">
                <a:avLst/>
              </a:prstGeom>
            </p:spPr>
          </p:pic>
        </mc:Fallback>
      </mc:AlternateContent>
    </p:spTree>
    <p:extLst>
      <p:ext uri="{BB962C8B-B14F-4D97-AF65-F5344CB8AC3E}">
        <p14:creationId xmlns:p14="http://schemas.microsoft.com/office/powerpoint/2010/main" val="61738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836</Words>
  <Application>Microsoft Office PowerPoint</Application>
  <PresentationFormat>Widescreen</PresentationFormat>
  <Paragraphs>60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MATH 1311</vt:lpstr>
      <vt:lpstr>An exponential function can be used to model the number of bacteria in a petri dish.   The function: b(s, r, t) would represent the number of bacteria in the dish after t minutes have elapsed, with an initial value of s and a growth rate of r.  Describe what b(1500, 0.04, 8) would represent.</vt:lpstr>
      <vt:lpstr>The table below shows the number of trees in a forest, where t is measured in years from 1985 and N(t) is measured in thousands of trees.</vt:lpstr>
      <vt:lpstr>The table below shows the number of trees in a forest, where t is measured in years from 1985 and N(t) is measured in thousands of trees.</vt:lpstr>
      <vt:lpstr>To book a catering hall, a company charges $250 per room rented and $1.50 per guest.  </vt:lpstr>
      <vt:lpstr>To book a catering hall, a company charges $250 per room rented and $1.50 per guest.  </vt:lpstr>
      <vt:lpstr>Consider the function: f(x) = 2x+3 – 7</vt:lpstr>
      <vt:lpstr>Consider the function: f(x) = 2x+3 – 7</vt:lpstr>
      <vt:lpstr>Solve the following for x: 5x + b = c</vt:lpstr>
      <vt:lpstr>Determine all solutions to the following: (3x+2)/(x-1)=x</vt:lpstr>
      <vt:lpstr>Solve the system of equations: ■8(4x+y=2@y=5-x)</vt:lpstr>
      <vt:lpstr>A ball thrown into the air has the following heights for specific t-values during its flight.  </vt:lpstr>
      <vt:lpstr>A ball thrown into the air has the following heights for specific t-values during its flight.  </vt:lpstr>
      <vt:lpstr>A ball thrown into the air has the following heights for specific t-values during its flight.  </vt:lpstr>
      <vt:lpstr>The façade of a house has walls that are 15 feet in height, 40 feet apart from one another.  The peak of the roof is exactly halfway between the walls.  What is the slope of the roof? (Assume a positive slope.)</vt:lpstr>
      <vt:lpstr>The amount of butterflies in a nature preserve is increasing by 2% every month.  </vt:lpstr>
      <vt:lpstr>The amount of butterflies in a nature preserve is increasing by 2% every month.  </vt:lpstr>
      <vt:lpstr>Find the rate of change for y = 3x at the value of x = 2.  Use a interval of 1.</vt:lpstr>
      <vt:lpstr>If df/dx is evaluates to -2 when x = 3, what can you say about f(x) when x = 3?</vt:lpstr>
      <vt:lpstr>The following graph shows f(x).  Describe the value of df/dx when x = 3.</vt:lpstr>
      <vt:lpstr>Determine the value of f(g(x)) and g(f(x)) for the functions: f(x) = 5x – 3 and g(x) = 2x + 5</vt:lpstr>
      <vt:lpstr>Determine the value of f(g(x)) and g(f(x)) for the functions: f(x) = 5x – 3 and g(x) = 2x + 5</vt:lpstr>
      <vt:lpstr>A function has df/dx = -2f(x) where f has an initial condition of 4.  Determine its equation.</vt:lpstr>
      <vt:lpstr>Determine relative minimum value of:  f(x)=(x^2+2x+1)/(x-3)</vt:lpstr>
      <vt:lpstr>Are the following polynomial?  If so, give the degree.</vt:lpstr>
      <vt:lpstr>Construct a power function of the form: f(x) = a xk, where f(2) = 40 and f(4) = 320.</vt:lpstr>
      <vt:lpstr>Construct a power function of the form: f(x) = a xk, where f(2) = 40 and f(4) = 320.</vt:lpstr>
      <vt:lpstr>Model the following data with a logarithmic function:</vt:lpstr>
      <vt:lpstr>A logistic function has an initial value of 15, a limiting value of 35, and (assuming lack of constraints) a constant growth rate of 2%.  Determine its equation.</vt:lpstr>
      <vt:lpstr>A logistic function has an initial value of 14, a limiting value of 38, and (assuming lack of constraints) a constant growth rate of 2%.  Determine its equation.</vt:lpstr>
      <vt:lpstr>A line has a slope of 12 and passes through the point (4,5) and (k, 197).  Determine the value of 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1311</dc:title>
  <dc:creator>matthew.caputo</dc:creator>
  <cp:lastModifiedBy>Dr. Caputo</cp:lastModifiedBy>
  <cp:revision>12</cp:revision>
  <dcterms:created xsi:type="dcterms:W3CDTF">2016-11-17T23:48:54Z</dcterms:created>
  <dcterms:modified xsi:type="dcterms:W3CDTF">2019-11-25T16:49:58Z</dcterms:modified>
</cp:coreProperties>
</file>