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01:43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4635 13259 1053 0,'58'-32'231'0,"-60"24"90"16,4 4-320-16,-7 32-26 15,5-27-12-15,-1 13-1 16,1 8 5-16,-6 21 9 15,1 13 15-15,1 27 6 16,3 6-3-16,-2 30 1 16,6-1 3-16,2 13-156 15,-2-22-126-15,-3-17 2 0,-3-49-204 16</inkml:trace>
  <inkml:trace contextRef="#ctx0" brushRef="#br0" timeOffset="252.9024">4605 13470 731 0,'17'-63'335'16,"8"-5"-6"-16,-22 2-162 16,35-4-98-16,13 11-40 0,30-2-1 15,2 12-15-15,21 8-4 16,-9 11-4-16,-1 21 3 16,-30 24 5-16,-8 22 11 15,-22 15 4-15,-19 31 13 16,-30 7 6-16,-38 49 12 15,-22-16-3-15,-66 17 3 16,9-14-11-16,-4-6-23 16,28-57-35-16,4 4-134 15,55-35-134-15,-9-20-155 16,24-18-105-16</inkml:trace>
  <inkml:trace contextRef="#ctx0" brushRef="#br0" timeOffset="672.7801">5909 13604 1030 0,'0'14'242'0,"-9"-10"37"15,1-5-335-15,-8 1-82 16,3-5 0-16,-8 4 25 16,5 4 65-16,-14 6 72 15,-2 5 67-15,-5 18 28 16,0 8-10-16,0 11 0 15,19 4-13-15,19 2-30 16,18-17-40-16,27-18 9 16,12-25 2-16,6-28-33 15,-6-15 13-15,-5-9 13 16,-17 6-17-16,-16 0-16 16,-14 17 5-16,-15 0-71 15,-7 6-81-15,-14 2-218 16,2 8-28-16</inkml:trace>
  <inkml:trace contextRef="#ctx0" brushRef="#br0" timeOffset="1212.7006">6381 13612 928 0,'-4'12'215'0,"7"-5"76"16,-3-10-268-16,0 2-28 15,-3-1 0-15,3 2 4 16,0-1 4-16,-2 1 6 16,-1 0 10-16,3 0 7 15,-1 0 4-15,-2 0-8 16,0 1-2-16,-15 10-4 15,-11-4-3-15,-45 67-1 16,48-47 11-16,7 1-3 16,10-19-10-16,17-3-2 15,12-12-1-15,19-11 1 16,7-11 8-16,16-1 7 16,-4-1 11-16,-5-1 0 15,-16 12-8-15,-4 10-6 16,-16 10 6-16,-5 11 0 15,-9 6 0-15,-6 1 8 16,3 0 2-16,-4-4-13 0,7-6-18 16,7-13 4-16,14-5-4 15,6-8 0-15,2 0 1 16,5 5-2-16,-7 12-10 16,-7 13 2-16,-14 17 4 15,-9 23 11-15,-4 5 10 16,-9 16 3-16,-4-9-25 15,5-1-157-15,5-27-160 16,6-21-108-16,9-28-169 0</inkml:trace>
  <inkml:trace contextRef="#ctx0" brushRef="#br0" timeOffset="1712.203">7448 13656 670 0,'-3'-1'254'0,"3"-2"55"0,0-2-168 16,-2 4-9-16,-1-1-32 15,3 1-20-15,-4-1-40 16,2 1-16-16,-21 1-22 16,-16 12 2-16,-50 32 2 15,32 11 16-15,2 3 19 0,4 12 21 16,19-10 17-16,16-3-29 15,20-25-44-15,26-17-2 16,10-22-28-16,17-25-31 16,1-13 18-16,4-16 41 15,-16 3-17-15,0 3 9 16,-16 21 12-16,-9 13 20 16,-5 17-1-16,3 14 13 15,-7 13 0-15,6 11-15 16,-2 6-26-16,5 8-86 15,-1-6-76-15,6-6-62 16,-1-17-189-16,7-15 3 16</inkml:trace>
  <inkml:trace contextRef="#ctx0" brushRef="#br0" timeOffset="1963.7863">7928 13693 1182 0,'83'58'372'16,"-79"-52"66"-16,-5 3-328 15,-7 10-116-15,1 11-32 0,-2 5-30 16,1 1-70-16,0 1-66 15,0-7-89-15,-10-7-87 16,-5-12-67-16</inkml:trace>
  <inkml:trace contextRef="#ctx0" brushRef="#br0" timeOffset="2127.3522">7937 13409 1150 0,'19'6'865'16,"-10"-2"-673"-16,-12-2-5 15,3-1-483-15,0-1-523 16,0 0 508-16</inkml:trace>
  <inkml:trace contextRef="#ctx0" brushRef="#br0" timeOffset="2366.0845">8156 13818 521 0,'4'0'553'0,"-4"-3"-100"0,21-5-324 16,10-8 315-16,11-3-353 15,9-8-47-15,15 9-47 16,-12 5 10-16,-9 7-10 15,-7 11-7-15,-10 15-10 16,-19 13-17-16,-4 17-47 16,-10 7-34-16,-4 8-321 15,1-9 54-15</inkml:trace>
  <inkml:trace contextRef="#ctx0" brushRef="#br0" timeOffset="2652.834">9004 13401 1505 0,'-10'12'426'0,"25"-9"10"0,-12 2-827 16,1-5 0-16</inkml:trace>
  <inkml:trace contextRef="#ctx0" brushRef="#br0" timeOffset="2804.0713">9108 13699 1398 0,'3'20'259'0,"-1"-9"21"16,5-6-696-16,5-4 26 15</inkml:trace>
  <inkml:trace contextRef="#ctx0" brushRef="#br0" timeOffset="3220.0807">9819 13204 1239 0,'-111'-4'338'0,"130"1"81"15,15 0-328-15,27-1-96 16,10-2-16-16,25-8 7 15,-10 1-7-15,5 1-55 16,-16-1-46-16,-4 5-278 16,-17 5 23-16</inkml:trace>
  <inkml:trace contextRef="#ctx0" brushRef="#br0" timeOffset="3477.8804">10108 13092 1445 0,'4'18'316'0,"-7"-5"126"0,-2 9-427 16,-3 14-40-16,4 16 1 15,-4 7 8-15,4 16 3 16,-1 4 11-16,2 10 5 15,-1-9-10-15,-5 12-87 16,2-12-71-16,-4 4-246 16,-3-20-19-16,-12-5-136 15</inkml:trace>
  <inkml:trace contextRef="#ctx0" brushRef="#br0" timeOffset="3671.1465">9770 13821 1428 0,'31'-24'402'0,"21"0"72"16,9 4-403-16,17 3-50 0,-6 0-106 16,2 2-18-16,-20 10-370 15,0 2-1-15,-13 9-176 16</inkml:trace>
  <inkml:trace contextRef="#ctx0" brushRef="#br0" timeOffset="3989.2653">10443 13748 1428 0,'55'5'265'0,"-55"-1"123"16,2 3-448-16,-2 5-18 15,-2-4 11-15,2 2 24 16,0-11 39-16,16-4 33 16,9-8 17-16,15-3 4 15,1-4-15-15,7 11-12 16,-16 0-10-16,1 18 6 15,-15 12-6-15,-3 6 2 16,-11 8-2-16,1 8-32 0,-8-13-41 16,3-2-253-16,-5-9-108 15,8-10-79-15</inkml:trace>
  <inkml:trace contextRef="#ctx0" brushRef="#br0" timeOffset="4209.9797">11148 13741 193 0,'-5'10'672'16,"5"3"-300"-16,0 13-123 15,5 14 102-15,2 16-392 16,-2 9-39-16,4 14-42 15,-2-1 30-15,-7 17-259 16,-3-11 73-16</inkml:trace>
  <inkml:trace contextRef="#ctx0" brushRef="#br0" timeOffset="4481.9104">11169 13689 1160 0,'14'1'572'15,"13"-1"-59"-15,6-14-236 16,11 12-255-16,3 7-69 16,10 3-13-16,-19 7-7 15,-10 0-19-15,-10 7 2 16,-12-2 42-16,-21 0 41 15,-14 5-3-15,-16 4 24 0,-14-9 11 16,1-2-62-16,3-9-203 16,12-5-208-16,17-4-18 15</inkml:trace>
  <inkml:trace contextRef="#ctx0" brushRef="#br0" timeOffset="4866.8783">11872 13667 1182 0,'-4'6'292'0,"-1"-2"79"0,-2-4-338 16,5 0-41-16,-1 2-7 16,-17 8 10-16,-10 17 19 15,-40 56 8-15,50-49 1 16,8 4-1-16,7-17-13 16,4-2-9-16,5-16-6 15,19-15-6-15,0-6-5 16,10-2-1-16,1 0-3 15,6 12 1-15,-8 16 10 0,3 15 13 16,-6 11 4-16,-1 9 0 16,-5 0-144-16,-7-8-232 15,-4-16 17-15</inkml:trace>
  <inkml:trace contextRef="#ctx0" brushRef="#br0" timeOffset="5107.9906">12285 13227 1130 0,'5'38'622'16,"4"79"-589"-16,-14-19-25 15,1 4-13-15,-5 6-23 16,6-22-23-16,-6 11-21 0,-3-19-218 16,-9-5-62-16,-1-29-49 15</inkml:trace>
  <inkml:trace contextRef="#ctx0" brushRef="#br0" timeOffset="5262.9748">12154 13579 1645 0,'44'17'446'0,"6"-7"83"15,-4-10-491-15,24 4-534 16,8-1-56-16,10-9-175 16</inkml:trace>
  <inkml:trace contextRef="#ctx0" brushRef="#br0" timeOffset="5950.2937">13455 13692 523 0,'-44'-25'499'0,"44"25"-150"0,0-2-324 16,3 7 300-16,-3-5-369 15,0 1 15-15,0 1 18 16,6 38 5-16,18 44 19 16,-8-34 19-16,2-5-8 15,2-5 6-15,6-22 29 16,6-18 19-16,8-27 20 16,8-16 1-16,5-10-18 0,0-1-22 15,-4 11-41-15,-7 9-64 16,-13 15-39-16,-5 4-199 15,-11 6-167-15,4-3-24 16</inkml:trace>
  <inkml:trace contextRef="#ctx0" brushRef="#br0" timeOffset="6335.1795">14609 13662 385 0,'-14'3'449'0,"-24"-4"-166"0,-7 5-244 16,-15 2 217-16,0 13-301 15,-7 12 25-15,23 12 37 16,-2 5 50-16,16 1 50 15,2 6 35-15,14-8-74 16,6-7-20-16,12-12-41 16,12-12-66-16,11-20-52 15,6-23 31-15,7-7-2 16,1-12 6-16,-2 5 36 0,-7 7 51 16,1 17 33-16,-4 20 35 15,-3 20 9-15,-6 15 4 16,1 7-53-16,-6 8-93 15,-6-13-103-15,-3-6-238 16,8-22-40-16</inkml:trace>
  <inkml:trace contextRef="#ctx0" brushRef="#br0" timeOffset="6619.6386">15012 13033 1250 0,'46'26'275'0,"-43"-8"96"0,-6 1-361 15,-1 9-35-15,-1 14 4 16,-2 14 13-16,-2 9 28 15,2 20 14-15,-2 1 21 16,-3 13 0-16,1-13-29 16,1 7-131-16,1-13-143 15,-3-7-173-15,3-23-112 0</inkml:trace>
  <inkml:trace contextRef="#ctx0" brushRef="#br0" timeOffset="6998.9872">15128 13668 1225 0,'41'48'344'16,"-41"-54"7"-16,0 10-339 15,-3 2-99-15,2-6 5 16,1 1 3-16,-5 14 105 16,-7 16 30-16,-16 54 13 15,19-50-6-15,1 1-4 0,5-14-69 16,6-10-37-16,14-16-23 16,9-22-8-16,9-6-1 15,4-5 39-15,-7 3 29 16,-2 6 35-16,-9 23 19 15,-5 18 29-15,-1 14 3 16,-2 18 0-16,-1 9-25 16,-6 3-59-16,-3-8-75 15,1-5-314-15,-4-20-9 16,5-14-143-16</inkml:trace>
  <inkml:trace contextRef="#ctx0" brushRef="#br0" timeOffset="7430.0663">15559 13751 371 0,'-46'73'337'0,"46"-58"-85"15,0-7-44-15,4 4-83 0,5-4-49 16,7-10 21-16,5-4 23 16,12-7-4-16,-4-8-34 15,8-4-5-15,-1-3-27 16,-2-3-25-16,-4 6 4 15,-5 2-11-15,-9 10-18 16,-25 6-9-16,-11 4-10 16,-17 10-9-16,-6 11 15 0,-21 14 10 15,9 7 5-15,2 17 6 16,11-2 2-16,8 2-62 16,21-9-38-16,13-1-103 15,18-15-58-15,19-6-132 16,12-19-28-16</inkml:trace>
  <inkml:trace contextRef="#ctx0" brushRef="#br0" timeOffset="7654.1158">16283 13607 1020 0,'-55'29'760'16,"-19"2"33"-16,-16 13-624 15,11 2-139-15,22 3-125 0,39-2-125 16,36 1-131-16,29-11 405 16,15 4 18-16,-4-8-16 15,-15-4-30-15,-22-2-20 16,-47 4-65-16,-36-9-91 16,-49-14-326-16,-22-13 53 15</inkml:trace>
  <inkml:trace contextRef="#ctx0" brushRef="#br0" timeOffset="8496.8825">4990 15231 1155 0,'-50'46'333'0,"43"-44"75"16,7-2-313-16,-5 8-80 16,4-8-13-16,-2 11-4 15,-5 39-6-15,-2 85 8 16,11-42 11-16,2 17 4 15,6 0 3-15,9 24-2 16,-2-16-8-16,4 12-52 0,-3-25-48 16,0-22-79-16,-10-34-76 15,-7-36-168-15,-9-41 4 16</inkml:trace>
  <inkml:trace contextRef="#ctx0" brushRef="#br0" timeOffset="8871.6968">5078 15547 953 0,'-6'-40'273'16,"-4"12"80"-16,4 7-261 15,3 12 10-15,-2 2 21 16,5 4-52-16,0 1-9 16,0 1-9-16,14-11-29 15,34-12-34-15,71-54 32 16,-51 51-2-16,14 11 1 15,-11 20-12-15,-14 24-6 16,-15 20-5-16,-21 30 0 16,-33 8-24-16,-27 16-23 15,-14-10-14-15,-30 3-30 16,0-27-31-16,-12-4 48 16,12-24 43-16,8-6 61 15,23-19 42-15,22-5 40 0,30-10-14 16,34-6-2-16,24-4-41 15,28-1-13-15,9 1-10 16,22 4-13-16,-11 12-10 16,1 15-4-16,-27 8-141 15,-1 14-314-15,-31-3 59 16</inkml:trace>
  <inkml:trace contextRef="#ctx0" brushRef="#br0" timeOffset="9320.9165">6272 15950 1296 0,'6'-5'259'0,"-2"-2"101"16,-4 2-414-16,-1 4-118 16,-2-1-4-16,-11 1 8 15,-26 2 45-15,-44 26 78 16,44 10 138-16,6 14 45 0,13 3 5 15,5 9-7-15,8-10-62 16,16-7-47-16,1-19-51 16,19-22-21-16,10-21-16 15,27-22 5-15,1-16 15 16,14-11-17-16,-14 4 11 16,2 5 18-16,-25 21 21 0,-3 14 43 15,-14 24 44-15,-4 22 6 16,-6 12-47-16,-4 9-336 15,-3 0 64-15</inkml:trace>
  <inkml:trace contextRef="#ctx0" brushRef="#br0" timeOffset="9655.969">6786 16008 1210 0,'3'25'394'0,"-6"9"20"16,-2 0-327-16,-7 9-111 16,12-15-171-16,-3-6 116 15,6-25 17-15,6-15 59 16,22-25 25-16,8-4 23 15,16-6 14-15,5 10-13 16,11 9-18-16,-17 20-4 16,-4 16-10-16,-17 17-13 15,-14 20-11-15,-18 8-19 16,-12 12-32-16,-7 1-19 16,-1-10-181-16,2-17-127 0,11-13-22 15</inkml:trace>
  <inkml:trace contextRef="#ctx0" brushRef="#br0" timeOffset="10134.1235">7556 15962 1235 0,'3'4'257'16,"-2"8"73"-16,-5 3-397 15,-1 4-9-15,-29 48 11 16,15-42 18-16,6 1 88 0,-4-2 37 16,6-3 2-16,11-8-10 15,0-5-16-15,-2-8-41 16,4-2-10-16,-2 1-5 15,0-1-3-15,0-1-2 16,3 0 1-16,-2-3 4 16,-1 2 15-16,3 1 9 15,4 0 13-15,16 4 10 0,6 7-4 16,50 91-15-16,-54-26 6 16,-9-2-10-16,-17 16-9 15,-23-10 6-15,-19 11 7 16,-1-14-11-16,-19-8 2 15,6-26-2-15,-13-13-4 16,3-27-6-16,-16-10-12 16,14-9-18-16,1-7-70 15,16 3-38-15,18-10-35 16,25-7-270-16,18-13 54 16</inkml:trace>
  <inkml:trace contextRef="#ctx0" brushRef="#br0" timeOffset="10508.6113">7982 16202 706 0,'20'28'533'0,"-11"-15"-121"16,7-10-13-16,9-7-383 16,12-19-3-16,8-11 4 15,14-22 7-15,7-8-3 16,-8-7 4-16,-7 12-1 0,-16 7-6 16,-33 19-17-16,-36 25-7 15,-17 19-3-15,-18 31 14 16,-10 20 7-16,-8 24 17 15,24-1 4-15,7 11 0 16,22-21-16-16,22-8-24 16,24-20-21-16,22-7-45 15,14-22-40-15,15-13-181 16,14-14-154-16,20-18-31 16</inkml:trace>
  <inkml:trace contextRef="#ctx0" brushRef="#br0" timeOffset="10794.966">8979 15582 1091 0,'63'156'565'16,"-63"-152"-118"-16,-2-2-600 15,4 1-348-15,-2-5-203 16</inkml:trace>
  <inkml:trace contextRef="#ctx0" brushRef="#br0" timeOffset="10943.425">9044 16040 1551 0,'0'25'440'0,"0"-5"91"16,-2-10-542-16,-3-1-207 15,1-14-312-15,-1-11-64 16</inkml:trace>
  <inkml:trace contextRef="#ctx0" brushRef="#br0" timeOffset="11437.9497">10375 15591 842 0,'-113'147'366'16,"67"-118"-8"-16,-7 16-173 16,14 5-146-16,-1 15 26 15,15-2 5-15,18 3 39 16,19-15 15-16,16-10 15 15,6-21-31-15,40-20-14 16,13-23-36-16,24-27-17 16,5-15-26-16,13-15-4 0,-30 3-1 15,-21-2 1-15,-36 15-16 16,-21-2-16-16,-26 12-19 16,-39 9-43-16,-18 16-27 15,-30 19-102-15,-15 23-103 16,-13 17-101-16,24 1-33 15,10-4-110-15</inkml:trace>
  <inkml:trace contextRef="#ctx0" brushRef="#br0" timeOffset="11881.7398">11035 15812 383 0,'-3'1'0'0,"-1"8"505"0,-5 2-382 16,2 1 233-16,-2-2-310 16,-3 5 316-16,-18 44-338 15,33-37 22-15,-6 5 12 16,8-2 13-16,-1-1 8 16,11-3 4-16,3-11-36 15,22-13-20-15,-2-9-15 16,15-9-15-16,-2-5-15 15,-1 2 4-15,-14 9 4 0,-7 12-1 16,-8 12 10-16,-9 16 1 16,-8 9-13-16,-4 5-74 15,-3-2-66-15,-1-6-285 16,4-18-6-16</inkml:trace>
  <inkml:trace contextRef="#ctx0" brushRef="#br0" timeOffset="12154.0527">11549 15437 767 0,'3'-1'549'0,"-3"1"-121"16,5 20-49-16,2 31-363 16,2 69-10-16,-8-57-10 15,4 7 6-15,-2-14 1 16,-3 7-59-16,-5-16-72 16,5 6-301-16,-7-13 16 15</inkml:trace>
  <inkml:trace contextRef="#ctx0" brushRef="#br0" timeOffset="12333.6654">11388 15845 776 0,'29'-3'86'16,"4"4"777"-16,8-2-672 15,1 6 74-15,4 6-782 16,-6-4-77-16</inkml:trace>
  <inkml:trace contextRef="#ctx0" brushRef="#br0" timeOffset="12606.8845">12376 15827 1636 0,'0'37'386'0,"4"16"125"15,1 8-486-15,3 20-55 16,0-1-29-16,5 6-18 15,-10-13-9-15,2 2-83 16,-8-17-88-16,-6 7-111 16,-3-11-73-16,-9-16-112 15</inkml:trace>
  <inkml:trace contextRef="#ctx0" brushRef="#br0" timeOffset="12840.926">12359 15847 808 0,'29'-23'693'16,"-4"2"-178"-16,21 3-11 15,4-2-473-15,11 5-39 16,-11 6-21-16,0 13-17 16,-17 10 4-16,-17 12-1 15,-16 8 5-15,-25 14-2 0,-21-2-3 16,-31 6-26-16,-6-9-22 15,0-11-18-15,18-13-235 16,3-7-84-16,23-15-47 16</inkml:trace>
  <inkml:trace contextRef="#ctx0" brushRef="#br0" timeOffset="13140.8644">12959 15837 1299 0,'-3'24'393'16,"6"-3"71"-16,-7 10-335 16,4 0-138-16,0 3-55 15,1-9 13-15,-1-6 0 16,3-10 0-16,-1-3 63 15,-2-7 44-15,0 1-15 16,0 0-7-16,3 0-10 16,-3 1-11-16,23 21 5 15,41 63-27-15,-40-36-71 16,-6-14-71-16,-2-8-303 0,-13-20-11 16</inkml:trace>
  <inkml:trace contextRef="#ctx0" brushRef="#br0" timeOffset="13370.9282">13414 15415 1229 0,'9'21'565'0,"4"16"84"16,-8 3-250-16,5 23-393 15,3-2-85-15,4 12-95 16,-4-10-93-16,-1 16-108 16,-5-14 290-16,-10 14-15 15,-4-14-295-15,-6-7 88 16</inkml:trace>
  <inkml:trace contextRef="#ctx0" brushRef="#br0" timeOffset="13522.1698">13233 15953 1107 0,'8'-18'484'0,"12"2"-4"16,10-2-289-16,16 0-82 15,6 5-84-15,16 1-57 16,-3 1-49-16,14 1-162 16,-1 6-239-16,12-4-13 0</inkml:trace>
  <inkml:trace contextRef="#ctx0" brushRef="#br0" timeOffset="14143.851">15017 15559 1117 0,'3'19'411'0,"-6"-15"28"16,7-4-273-16,-1 2-145 15,-6-2-22-15,3 1-5 16,0 11-7-16,5 25 10 0,2 59 2 16,-3-44 4-16,4 6 1 15,-4-5 1-15,4-7 13 16,1-17 20-16,20-27 18 15,8-22 8-15,14-25 9 16,9-7-12-16,16-17-16 16,-10 8-19-16,-5 5-8 15,-15 16-8-15,-4 0-123 16,-23 22-156-16,-15-3-241 16,-8 2-93-16</inkml:trace>
  <inkml:trace contextRef="#ctx0" brushRef="#br0" timeOffset="14534.2285">16002 15933 812 0,'-21'-3'383'16,"-13"2"-45"-16,-11 4-204 0,-12 13-73 15,2 9-39-15,-3 11-2 16,21 4 58-16,9 6 16 16,22-2-3-16,-1-4-8 15,11-6-48-15,8-11-27 16,1-14-23-16,11-15-21 15,10-14-13-15,15-8 1 16,-3 2 9-16,4 5 11 16,-10 10 28-16,-1 11 39 15,-11 17 8-15,4 9-3 16,-6 7-22-16,2 3-106 16,-11-7-124-16,0-7-224 15,-10-25-53-15</inkml:trace>
  <inkml:trace contextRef="#ctx0" brushRef="#br0" timeOffset="14802.3946">16382 15286 1112 0,'12'1'365'0,"-12"7"10"16,0 13-278-16,-3 5-125 0,2 23-1 15,-2 12 4-15,6 26 65 16,-6-2 24-16,7 14 15 16,-4-7-3-16,3 6-84 15,-6-21-126-15,3-5-298 16,3-23-26-16</inkml:trace>
  <inkml:trace contextRef="#ctx0" brushRef="#br0" timeOffset="15153.0287">16581 15828 1444 0,'41'57'303'15,"-47"-31"118"-15,-1 8-423 16,-5 6-12-16,8 2-6 16,1-2 16-16,3-17 14 15,3-5 3-15,10-13 0 16,8-17-5-16,4-10-10 0,12-5-8 15,0-3-14 1,0 7-1-16,-9 11 7 0,6 19 12 16,-9 11 11-16,-1 19 14 15,-8 3 4-15,1 4-48 16,-13-7-76-16,-2-1-76 16,-7-23-256-16,-4-19-17 15</inkml:trace>
  <inkml:trace contextRef="#ctx0" brushRef="#br0" timeOffset="15513.0183">16953 16028 1018 0,'57'0'331'0,"-39"6"36"0,-7-7-259 16,6-2-88-16,4-5-17 15,9-2 12-15,1-6 13 16,0 1 25-16,-7 0 27 16,-2 2 11-16,-6 4-11 15,-13 3-21-15,-16 3-24 16,-23 9-26-16,-1 7-11 0,-10 14 0 15,2 7 11 1,4 10-1-16,13-2-6 0,1-1-3 16,12-13-98-16,3-4-125 15,20-15-91-15,17-13-88 16,21-11-57-16,32-10-5 16</inkml:trace>
  <inkml:trace contextRef="#ctx0" brushRef="#br0" timeOffset="15737.9564">17769 15809 1234 0,'-46'28'469'16,"4"6"32"-16,-11 11-308 15,12-1-142-15,11 6-32 16,27-2-11-16,27 4-4 15,10-6 19-15,1 6 8 16,-10-8 10-16,-11-4-14 0,-31-13-22 16,-37-5-113-16,-25-25-416 15,-16-42 78-15</inkml:trace>
  <inkml:trace contextRef="#ctx0" brushRef="#br0" timeOffset="99371.6574">20251 13314 350 0,'0'0'365'15,"3"-1"-117"-15,-1-1-230 16,-2 1 203-16,-2-1-254 15,-1 2 8-15,-13 3 28 16,-21 12 29-16,-55 43 21 16,51-15 8-16,4 7 16 15,19 5-17-15,10-5 0 16,22-16-8-16,23-7 24 16,12-15-11-16,22-21 7 15,7-13-8-15,8-18-1 16,-24-5-29-16,-8-8 1 15,-29 1-2-15,-21 2 17 0,-23 10-16 16,-19 1-14-16,-7 11-23 16,-10 7-135-16,9 12-113 15,0 12-172-15,27 9-83 16</inkml:trace>
  <inkml:trace contextRef="#ctx0" brushRef="#br0" timeOffset="99730.7775">20819 13393 1003 0,'0'3'233'15,"-2"-2"79"-15,-2 0-302 16,1-1-30-16,3 0-4 15,-2 0 5-15,-1 0 14 16,3 0 23-16,-3 0 27 16,2 0 4-16,1-1-11 15,0 0-10-15,0-2-4 16,29-20-19-16,71-49 15 16,-38 48 11-16,-1 6 2 15,-14 14-7-15,-3 10-4 0,-26 12-13 16,-10 14 0-16,-8 10-1 15,-9 4-1-15,-15-4-15 16,2 3-58-16,-2-8-48 16,-1-9-262-16,1-12 23 15</inkml:trace>
  <inkml:trace contextRef="#ctx0" brushRef="#br0" timeOffset="100080.6367">21273 13456 625 0,'21'5'468'0,"19"-13"-137"16,6-4-397-16,13-5 350 15,-6-3-360-15,-7-8 31 16,-17 6 42-16,-6 0 41 16,-12 3 36-16,-7-4-13 15,-4 10-36-15,-13 3-25 16,-15 8-18-16,-15 13-6 16,-15 14 12-16,-16 19 33 15,16 4 12-15,8 8-5 0,17-7-12 16,33 4-17-16,30-20-38 15,26-1-144-15,20-17-174 16,36-15 2-16</inkml:trace>
  <inkml:trace contextRef="#ctx0" brushRef="#br0" timeOffset="105568.8601">22783 13330 1418 0,'1'2'369'0,"-1"1"46"16,12 18-425-16,-5 11-60 15,-1 47-60-15,-10-41-100 16,-5-7 3-16,-3-4-53 15,2-21-87-15,-7-24 0 16</inkml:trace>
  <inkml:trace contextRef="#ctx0" brushRef="#br0" timeOffset="105719.3816">22817 12964 1051 0,'4'20'488'16,"1"-3"-79"-16,-2-28-269 15,-1 15-273-15,0 3-134 0,5 8-79 16,-1 3-64-16,2 4-31 16</inkml:trace>
  <inkml:trace contextRef="#ctx0" brushRef="#br0" timeOffset="105967.884">23110 13376 487 0,'4'11'420'0,"-4"-2"-108"16,-4-2-288-16,1-1 329 16,3-6-287-16,0-2 18 15,0 1-2-15,12-8-1 16,25-13-32-16,62-55-13 16,-49 47-11-16,-1 12-21 15,-19 14-9-15,-5 20-10 16,-17 11 7-16,-13 19 6 15,-7 1-3-15,-4 8-43 0,0-12-50 16,-1-2-303-16,11-17 17 16</inkml:trace>
  <inkml:trace contextRef="#ctx0" brushRef="#br0" timeOffset="106163.9614">23751 13292 900 0,'30'24'281'16,"-32"5"42"-16,20 13-222 15,1 5-95-15,-1 17-2 16,3-5-3-16,-12 18-18 16,-5 0-56-16,1 21-251 15,-11-12 49-15</inkml:trace>
  <inkml:trace contextRef="#ctx0" brushRef="#br0" timeOffset="106431.5896">23701 13304 1354 0,'37'-24'321'0,"9"-3"82"16,4 7-371-16,21-4-22 0,2 11-22 15,11 7 20-15,-10 12 18 16,0 4-27-16,-20 9-5 16,-25 6-9-16,-32 2 0 15,-34 9 8-15,-22-2 8 16,-24-3 4-16,5-6 5 16,4-7-46-16,25-14-54 15,18-4-138-15,20-3-149 0,5-10-47 16,12-3-123-16</inkml:trace>
  <inkml:trace contextRef="#ctx0" brushRef="#br0" timeOffset="106735.8459">24538 13387 826 0,'0'41'296'16,"7"-2"9"-16,-19 8-232 15,8 0-164-15,5-10-66 16,5-11 9-16,9-16 17 16,4-16 110-16,10-16 65 15,-7 0 70-15,6-5-1 0,-6 6-17 16,2 14-64-16,-3 16-20 15,-4 13-1-15,0 9-7 16,-10 15-10-16,-7-7-31 16,-4 6-131-16,1-6-114 15,-6-8-37-15</inkml:trace>
  <inkml:trace contextRef="#ctx0" brushRef="#br0" timeOffset="106991.9465">25225 12913 764 0,'16'45'328'15,"-7"0"-15"-15,-9 7-142 16,3 9-183-16,-3 13 0 15,-4-5-11-15,-8 14 2 16,-1-3 4-16,-13 9-14 16,-2-16-22-16,-7-2-127 15,4-24-112-15,-11-11-35 16</inkml:trace>
  <inkml:trace contextRef="#ctx0" brushRef="#br0" timeOffset="107136.8492">24972 13384 521 0,'38'-11'0'16,"23"4"683"-16,-3-1-554 15,13 4 218-15,-4 3-539 16,7 2 192-16,-14 2-487 16</inkml:trace>
  <inkml:trace contextRef="#ctx0" brushRef="#br0" timeOffset="107540.0459">26226 13221 706 0,'12'68'511'0,"-15"-65"-177"0,2 3-99 15,2 13-230-15,2 8-46 16,6 11-44-16,0 7 88 15,3 2 6-15,3-8 10 16,2-10 17-16,4-13 16 16,12-14 15-16,5-17 3 15,14-14-6-15,0-7-14 16,0-8-16-16,-15 6-18 16,-6 4-18-16,-15 14-51 0,-8 5-365 15,-4 0 91-15</inkml:trace>
  <inkml:trace contextRef="#ctx0" brushRef="#br0" timeOffset="107915.2539">26967 13375 1671 0,'-22'9'315'0,"-9"3"152"16,1 2-505-16,0 4-18 16,2-2 5-16,3-1 21 15,9-4 18-15,7-5 8 16,1-4 8-16,8 1-15 0,3 2-16 16,-3-5-9-16,0 0-1 15,2 1 0-15,-2 2 15 16,4 12 13-16,16-4 12 15,46 37 3-15,-41-48-15 16,8-6-13-16,-8 2 18 16,8-2-1-16,-8 5-3 15,5 2 12-15,-10 7 14 0,0 0-20 16,-7 4-31-16,0 5-134 16,-1-6-176-16,-3-8-70 15,1-3-168-15</inkml:trace>
  <inkml:trace contextRef="#ctx0" brushRef="#br0" timeOffset="108244.8871">27559 12656 1046 0,'-8'31'206'0,"-25"67"108"0,20-33-312 15,-1 15 9-15,4-7 9 16,-3 16 22-16,4-6 8 15,-5 6 8-15,4-12-4 16,1 0-17-16,5-22-40 16,1-12-77-16,3-21-75 15,7-16-224-15,6-20-6 16</inkml:trace>
  <inkml:trace contextRef="#ctx0" brushRef="#br0" timeOffset="108559.8532">27782 13236 623 0,'-3'14'523'0,"-6"16"-136"16,-3 6-374-16,2 11 375 15,-1-4-389-15,5 0-5 16,3-16 2-16,3-8 15 15,5-10 12-15,7-15 7 16,8-6 0-16,14-4-8 16,-5-5-18-16,8 5-21 15,-5 8-12-15,-2 11 0 0,-14 13 7 16,0 14 7-16,-7 7 10 16,-4 6-3-16,-7-3-30 15,2 0-158-15,0-12-160 16,2-14-32-16,2-19-188 15</inkml:trace>
  <inkml:trace contextRef="#ctx0" brushRef="#br0" timeOffset="108863.8441">28227 13431 723 0,'-2'13'556'15,"9"-8"-138"-15,11-5-22 16,1 1-413-16,15-10-53 16,5-5 1-16,5-9 2 15,-10-3 4-15,-1-5 71 16,-17 5 45-16,-18 6 0 16,-21 6-10-16,-26 16 4 15,-18 13-59-15,-11 17 16 16,8 10 6-16,8 10 18 15,28-6-1-15,22 5 0 16,33-9-14-16,32-4-47 0,18-9-71 16,45-9-66-16,4-14-255 15,11-19-4-15</inkml:trace>
  <inkml:trace contextRef="#ctx0" brushRef="#br0" timeOffset="109417.7349">29549 12711 826 0,'-5'15'360'16,"2"19"-8"-16,-6 70-159 0,12-38-185 15,-6 14 1-15,-5-12 1 16,-4 10 5-16,0-24 6 16,3-3 3-16,2-19 10 15,9-12 11-15,7-22-23 16,21-19-17-16,3-7-19 15,23-7-30-15,-6 6 2 0,9 9 17 16,-14 12 14-16,-7 17 14 16,-14 9 16-16,-11 15-11 15,-13 1 2-15,-10 13 4 16,-9-5-1-16,-6 2-54 16,8-11-55-16,6-10-167 15,5-12-114-15,12-17-63 16</inkml:trace>
  <inkml:trace contextRef="#ctx0" brushRef="#br0" timeOffset="109792.4423">30193 13161 1222 0,'2'2'205'16,"-2"-1"97"-16,-2 2-364 16,-14 20-5-16,-45 45 8 15,31-39 49-15,10 1 47 16,-4 7 26-16,6-3 4 16,11-1 5-16,5-8-24 15,16-6-29-15,11-14-29 16,15-17-6-16,-2-10-2 15,16-7 16-15,-8-3 14 0,4 7 10 16,-9 5 4-16,-4 19 0 16,-11 7-5-16,-15 19 3 15,-6 9-6-15,-10 9-8 16,-6-3-28-16,-3 0-72 16,2-13-64-16,4-8-175 15,12-10-61-15,15-21-71 16</inkml:trace>
  <inkml:trace contextRef="#ctx0" brushRef="#br0" timeOffset="110031.8819">31022 13236 1491 0,'-13'10'350'0,"-16"14"116"16,-8 5-435-16,-3 10-23 0,7-2-24 15,11-5 15-15,22-5 1 16,16 1 7-16,9-3 5 16,3 11 7-16,-5-1 1 15,-16 10-7-15,-23-4-10 16,-42-5-36-16,-25-9-41 16,-40-11-127-16,-6-16-278 15,-4-24 17-15</inkml:trace>
  <inkml:trace contextRef="#ctx0" brushRef="#br0" timeOffset="110677.2487">23255 14634 972 0,'-46'160'308'16,"22"-112"31"-16,4 6-252 15,14-6-105-15,16-14 0 16,9-15 10-16,14-17 27 16,4-19 22-16,5-14 14 15,-1 0-29-15,-11-9 38 16,-13 7-4-16,-6 2-7 16,-23 9-16-16,-16 7 17 15,-5 3-93-15,4 7-66 0,-1 0-316 16,18-1 42-16</inkml:trace>
  <inkml:trace contextRef="#ctx0" brushRef="#br0" timeOffset="110961.2552">23859 14773 1163 0,'3'30'417'15,"-40"-18"18"-15,28-2-308 16,7-4-158-16,15-13-12 16,8-13 1-16,11-17 21 15,14-10 38-15,28-5 39 16,-4 11 4-16,10 8-4 16,-6 20-16-16,-12 20-9 15,-25 17-23-15,-21 20-11 16,-17 10-10-16,-20 11-51 15,-10-6-32-15,-8 2-152 16,7-26-205-16,7-8-7 16</inkml:trace>
  <inkml:trace contextRef="#ctx0" brushRef="#br0" timeOffset="111299.8579">24526 14822 733 0,'19'14'949'15,"-5"-7"-523"-15,5-14-59 16,-9-5-395-16,-2 0-382 0,-1-4 312 16,-1-7 46-16,1 4 64 15,-2 6 46-15,-1 1 30 16,-10 0-10-16,3 12-22 15,-1 3-56-15,-8 10 0 16,-9 5-14-16,5 16 17 16,-11 0 23-16,-4 3 37 15,6-6-6-15,16 4 12 16,11-6-7-16,21-7 2 16,7-4-28-16,32-2-75 15,12-11-60-15,21-15-413 16,4-4 52-16</inkml:trace>
  <inkml:trace contextRef="#ctx0" brushRef="#br0" timeOffset="112083.8583">26450 14613 1110 0,'-46'21'253'0,"-16"4"93"16,-12 15-322-16,7 3-11 0,2 9 57 16,19-2 30-16,14 5 8 15,18-13-5-15,7-2-17 16,7-14-74-16,15-9-20 15,5-17-13-15,17-14-18 16,6-14 4-16,15-10-5 16,-5-2 15-16,2-3 11 15,-7 7 23-15,-7 8 19 16,-11 10 11-16,-1 6-17 16,-3 11-10-16,-1 8-6 15,-9 7-12-15,3 5-6 16,-10-3-7-16,3-1-68 15,-11-2-48-15,4-8-156 16,2-10-133-16,5-14-47 16</inkml:trace>
  <inkml:trace contextRef="#ctx0" brushRef="#br0" timeOffset="112183.6548">26884 14644 313 0,'9'2'0'16</inkml:trace>
  <inkml:trace contextRef="#ctx0" brushRef="#br0" timeOffset="112386.6962">26893 14664 540 0,'-13'23'28'0,"-4"7"583"16,-12 12-298-16,-4-1 83 0,5-1-335 16,7-12-21-16,8-7-11 15,14-15 4-15,23-19 1 16,16-8 3-16,22-12-3 16,11-1-13-16,29 0-4 15,-10 15-2-15,-11 11-9 16,-14 13-3-16,-12 14-8 15,-39 8-4-15,-9 7-26 16,-11-2-18-16,-17 2-30 16,-11-8-22-16,8-7-112 15,-1-12-60-15,12-8-115 16,10-14-66-16</inkml:trace>
  <inkml:trace contextRef="#ctx0" brushRef="#br0" timeOffset="112663.8621">27636 14738 1327 0,'-8'0'415'15,"-16"4"15"-15,-10 5-382 16,-15 9-40-16,0 4-36 16,3 2-28-16,18-6 71 15,7-4 9-15,20-8-11 16,14 2-16-16,3 1 18 15,18 7 0-15,4-1-7 16,-1 16 13-16,-9 0 13 0,-15 5-33 16,-19-1-9-16,-22 7-2 15,-9-17 1-15,-5-3-60 16,4-10-5-16,5-9-87 16,14-9-154-16,-2-7-134 15,4-2-34-15</inkml:trace>
  <inkml:trace contextRef="#ctx0" brushRef="#br0" timeOffset="113073.8306">27927 14833 468 0,'16'11'0'0,"-11"-8"478"15,-7 11-478-15,-1-2 43 16,-4 11-50-16,-7-2 357 16,7 1-311-16,1-5 320 15,3-4-316-15,7-10-15 16,16-3-3-16,-2-6-7 15,2-1-10-15,4 4-11 0,-3 3-11 16,-11 1-5-16,2 18 9 16,-12 2 16-16,0 1 18 15,0 3 12-15,4-4 14 16,1-16-5-16,27-10-3 16,13-17-7-16,17-21-11 15,5-4-20-15,7-10-13 16,-24 7-51-16,-8 1-105 15,-17 12-251-15,-18-1 14 16</inkml:trace>
  <inkml:trace contextRef="#ctx0" brushRef="#br0" timeOffset="113397.8822">28467 14757 1092 0,'83'113'319'0,"-41"-112"45"15,5-10-320-15,2-4-120 16,9-8-9-16,-17-7 9 16,-8-8 45-16,-12 8 74 15,-8 3 43-15,-9 9 7 16,-21 11-1-16,-7 16-30 15,-22 12-23-15,-9 13-16 0,-17 14 8 16,5 5-5-16,5 4-25 16,14-11-37-16,17-5-50 15,18-15-24-15,13-13-67 16,16-15-83-16,18-19-109 16,11-11-13-16</inkml:trace>
  <inkml:trace contextRef="#ctx0" brushRef="#br0" timeOffset="113597.0158">29052 14964 1067 0,'21'39'354'0,"-7"-8"34"16,-7-18-287-16,-3-5-18 16,7-20-36-16,7-28 45 15,10-18 8-15,24-17 4 16,8-4-30-16,19 7-12 15,7 27-36-15,14 17-18 0,-8 24-19 16,7 17 188-16,-17 6-682 16,-27-11 285-16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5:11:46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3496 10810 790 0,'-18'-7'232'16,"-10"-2"52"-16,-6 4-218 16,-23 5-14-16,-12 6-20 15,-38 18 1-15,6 16-8 16,-10 22-6-16,12 11-1 16,0 23 3-16,37-4 13 15,8 1 15-15,20-20-19 0,19-11-5 16,26-29 5-16,27-21 0 15,14-30-16-15,21-40 11 16,19-16-3-16,13-18-19 16,-16-4-15-16,1 0 6 15,-16 29 6-15,-24 9 1 16,-20 21 2-16,-2 16-7 16,-9 24-3-16,-4 28 1 15,-1 21 16-15,0 30 19 16,0 16-3-16,1 17-12 15,1-11 8-15,-1 1-48 16,1-29-57-16,-4-19-299 16,-3-34 67-16</inkml:trace>
  <inkml:trace contextRef="#ctx0" brushRef="#br0" timeOffset="150.7805">4130 10507 350 0,'25'50'0'16</inkml:trace>
  <inkml:trace contextRef="#ctx0" brushRef="#br0" timeOffset="236.2053">4167 10704 451 0,'-18'123'182'0,"-16"11"480"0,-43 35-362 15,-25-12 113-15,-23 2-417 16,-4-35-70-16,-22-24-329 15,16-49-10-15,7-55-159 16</inkml:trace>
  <inkml:trace contextRef="#ctx0" brushRef="#br0" timeOffset="854.7054">5372 10514 1195 0,'2'-3'222'0,"-1"0"106"0,1 2-354 16,-1 2-12-16,16 48 10 16,0 78 12-16,-14-33 17 15,5 24 9-15,-2 7 3 16,3 33-3-16,-1-2-4 15,-3 8-335-15,-7-26 101 16</inkml:trace>
  <inkml:trace contextRef="#ctx0" brushRef="#br0" timeOffset="1124.4778">5430 10474 1012 0,'50'-71'274'0,"14"1"109"16,13 8-265-16,25 6-37 16,-1 22-14-16,7 23-25 15,-19 26-32-15,-22 28-28 16,-38 13 28-16,-30 27 20 16,-41 3 7-16,-57 28 7 15,-19-12 13-15,-24 27 7 16,-2-35-28-16,-12-8-33 15,35-39-42-15,5-5-53 16,27-41-236-16,21 5-132 16,48-15-39-16</inkml:trace>
  <inkml:trace contextRef="#ctx0" brushRef="#br0" timeOffset="1634.0811">6683 10952 1036 0,'-13'3'222'0,"-9"-11"97"15,-4-1-324-15,-12 0-11 16,-12 3-5-16,-14 6 2 16,3 4 1-16,-14 14 34 15,1 7 26-15,-5 17 13 16,8 11 12-16,-6 21 8 15,22 2-18-15,18 5-22 16,21-10-22-16,17-11-19 0,26-28-19 16,17-23-7-16,10-19 17 15,14-24 10-15,-9-11 9 16,-10-4 16-16,-15 8 14 16,-10 5-4-16,-21 26-4 15,7 10 1-15,0 22-5 16,-1 24-5-16,2 10-7 15,9 20 3-15,3 2-10 16,8-8-74-16,6-17-81 16,12-30-246-16,-6-43-14 0</inkml:trace>
  <inkml:trace contextRef="#ctx0" brushRef="#br0" timeOffset="1844.7542">6895 11089 756 0,'6'10'0'16,"1"6"564"-16,8 23-599 15,0 2 437-15,4 13-503 16,-2-2 396-16,6-3-728 15,-6-15 32-15</inkml:trace>
  <inkml:trace contextRef="#ctx0" brushRef="#br0" timeOffset="2013.1529">7412 11151 859 0,'7'12'438'15,"-16"23"9"-15,-19 20-175 16,-24 37-100-16,-13 15-44 15,-21 16-44-15,6-14-43 0,5 4-132 16,22-33-123-16,-1-21-106 16,22-23-180-16,6-35-66 15</inkml:trace>
  <inkml:trace contextRef="#ctx0" brushRef="#br0" timeOffset="2742.0389">8687 11307 804 0,'-3'16'181'0,"-3"8"80"15,0 2-216-15,-2 8-42 0,0-6 16 16,4-4 50-16,-2-12 23 16,-5-22 27-16,1-16-7 15,7-25-8-15,5-18-15 16,12-8-10-16,19 8-25 16,23-13 21-16,9 19 10 15,17 5-24-15,-8 15-29 16,7 7-47-16,-9 23-59 0,-9 11-49 15,-11 13-325-15,1-2-15 16,-16 0-100-16</inkml:trace>
  <inkml:trace contextRef="#ctx0" brushRef="#br0" timeOffset="3121.3924">9478 11184 568 0,'14'-3'238'0,"2"-2"30"15,6 1-121-15,5-1 6 16,1 2-47-16,4 0-19 16,-6 6-22-16,0-1-30 0,-5-5-33 15,-3-2 22-15,-8-5 51 16,1-5-19-1,-8-4 17-15,-6 3 10 16,-5-1-36-16,-5 8-30 16,-14 5-20-16,-11 7-23 15,-25 15-22-15,-11 16 25 16,-14 10 5-16,9 8 15 16,6 12 10-16,33-8-7 15,21-1 3-15,25-14 3 16,25 4-5-16,20-14-8 15,17-3-51-15,3-15-61 0,13-10-62 16,-20-11-208-16,-3-15-11 16</inkml:trace>
  <inkml:trace contextRef="#ctx0" brushRef="#br0" timeOffset="3280.9665">10487 11064 603 0,'-21'1'0'0</inkml:trace>
  <inkml:trace contextRef="#ctx0" brushRef="#br0" timeOffset="4195.0917">10702 11302 1257 0,'-46'70'234'0,"55"-55"133"16,10-1-349-16,24-8 28 15,13-6-1-15,23-19 13 16,1-14 6-16,7-23-22 16,-8 0-32-16,-8-9 0 15,-27 13-15-15,-19 0-22 0,-29 19-20 16,-35 8 3-16,-15 15 8 15,-32 17 11-15,-3 15 17 16,-15 30 14-16,11 10 0 16,5 17 0-16,36-5-10 15,20 9-1-15,32-19-2 16,28-2-1-16,18-21 9 0,27-2-68 16,11-20-69-16,18-20-253 15,-9-18-8-15</inkml:trace>
  <inkml:trace contextRef="#ctx0" brushRef="#br0" timeOffset="4374.9511">11764 11109 1199 0,'3'27'337'0,"-11"15"76"15,1 7-312-15,-5 20-118 16,3 8-50-16,-1 6-342 16,2-18 68-16</inkml:trace>
  <inkml:trace contextRef="#ctx0" brushRef="#br0" timeOffset="4540.032">11771 10769 1259 0,'15'9'246'15,"-11"1"66"-15,5 2-456 0,13 7-254 16,4-1-3-16</inkml:trace>
  <inkml:trace contextRef="#ctx0" brushRef="#br0" timeOffset="4749.2657">12215 11355 922 0,'20'24'360'0,"2"-6"33"16,-6-17-187-16,17-14-140 16,1-14-15-16,6-19-3 15,-2-13-27-15,7-9-11 16,-13 6-12-16,3-8-5 15,-7 15-8-15,-2 9-44 16,-5 11-59-16,-2 7-299 16,5 16 46-16</inkml:trace>
  <inkml:trace contextRef="#ctx0" brushRef="#br0" timeOffset="5048.7513">12863 11292 1293 0,'25'6'264'0,"5"-6"133"0,18-8-389 16,9-7 4-16,3-13-9 15,-11-10-11-15,-1-5 0 16,-22 4-3-16,-6-1 5 16,-19 11 4-16,-8 6-10 15,-17 12-2-15,-28 9 8 16,-13 18 2-16,-22 21 16 15,-4 14 15-15,-6 21 4 16,28 0-3-16,12 9-12 16,33-8-23-16,28-10-48 15,30-23-37-15,32-15-135 16,14-27-117-16,29-36-49 16,-1-12-110-16</inkml:trace>
  <inkml:trace contextRef="#ctx0" brushRef="#br0" timeOffset="5318.6248">13396 11351 889 0,'-27'59'461'16,"10"5"-50"-16,12-12-204 15,24-12-104-15,15-27-65 16,21-26-2-16,10-29 4 16,18-30 14-16,-10-22-19 15,8-11-3-15,-15 6-5 16,-10-2-7-16,-22 26-15 15,-16 17-10-15,-15 18-13 16,-21 24 1-16,-9 26 10 0,-13 30 14 16,9 18 7-16,-1 28 17 15,23 3-3-15,12 7-6 16,20-22-33-16,41-13-96 16,10-30-116-16,21-24-264 15,0-25-37-15</inkml:trace>
  <inkml:trace contextRef="#ctx0" brushRef="#br0" timeOffset="5947.8265">12213 10941 861 0,'-51'59'205'0,"42"-47"70"0,-6 4-237 15,1 0-42-15,-3 7 6 16,-2-1 11-16,7 0 9 16,6-4 10-16,6 1-3 15,9 2 12-15,10-1-5 16,7 6-5-16,5-1-11 16,3 6-2-16,-3-1-90 15,-1-2-251-15,-8-3 49 16</inkml:trace>
  <inkml:trace contextRef="#ctx0" brushRef="#br0" timeOffset="9487.9833">10237 11055 713 0,'54'6'249'0,"-58"-18"34"16,-2 4-192-16,-3-2-41 16,-6 1-48-16,-17 9-20 15,-10 10-13-15,-18 13-1 16,-10 14 25-16,-1 22 52 16,22 6 45-16,21 11 3 15,31-4 7-15,32 2-13 16,23-17-28-16,27-4-49 15,2-14-15-15,21-28-348 16,-10-25 82-16</inkml:trace>
  <inkml:trace contextRef="#ctx0" brushRef="#br0" timeOffset="10456.0197">16081 10523 926 0,'9'-6'360'16,"-3"-4"-10"-16,-1 8-231 15,2-8-130-15,-2-4-86 16,-11-17-28-16,-12-7 8 16,-12-17 8-16,-5-6 39 15,-8-6 73-15,6 14 34 16,-8 13-1-16,1 24-1 0,-11 26-32 15,3 23-16-15,-7 33 0 16,10 9 23-16,6 18 42 16,9-3 22-16,-2 26 27 15,5-10 7-15,-3 23-10 16,3-10-33-16,-3 17-18 16,6-23-45-16,-6-9-71 15,7-30-53-15,1-17-258 16,-1-33 6-16</inkml:trace>
  <inkml:trace contextRef="#ctx0" brushRef="#br0" timeOffset="10815.004">14954 11111 566 0,'3'-7'499'0,"-1"-1"-131"16,4 4-10-16,1 4-335 15,15-5-20-15,9-2-15 16,20-2 3-16,12-4 5 16,35-5 2-16,1 0 1 15,8 2-3-15,-11 7-1 16,-10 12-6-16,-34 3-2 16,-13 19 7-16,-19 16 9 0,-14 28 13 15,-10 8 7-15,-5 15 7 16,-1-10-6-16,8-6-4 15,9-29-10-15,17-20 10 16,9-27 5-16,4-24 8 16,-6-14 0-16,-3-17 3 15,-12-3-13-15,-11-4-14 16,-11 9-20-16,-16 4-68 16,1 15-84-16,0 3-251 15,-4 8-3-15</inkml:trace>
  <inkml:trace contextRef="#ctx0" brushRef="#br0" timeOffset="11032.0598">16160 11278 519 0,'9'23'396'0,"0"-9"-61"0,-3-9-21 15,1-5-153-15,6-10 17 16,7-16-13-16,5-9-21 15,18-13-11-15,6-1-52 16,20-1-55-16,-1 7-1 16,14 5-16-16,-14 9-156 15,6-2-140-15,-16 8-216 16,4-10-102-16</inkml:trace>
  <inkml:trace contextRef="#ctx0" brushRef="#br0" timeOffset="11579.1639">17275 11056 946 0,'33'53'267'0,"-30"-48"22"16,-2 16-253-16,4 13-71 15,-2 15 8-15,-6 10 24 16,4 8 24-16,-4-10 24 16,6-8-34-16,-1-16-4 15,5-15 12-15,2-18-2 16,16-17-3-16,-3-8-10 0,9-3-7 16,-4 1-17-16,0 10-5 15,-15 14 2-15,-3 16 14 16,-6 12 10-16,4 20 8 15,3 3 15-15,11 9-3 16,7-16-3-16,24-23 11 16,10-36 7-16,18-35 9 15,-3-24 10-15,-1-22 8 16,-17 5-13-16,-9 10-21 16,-24 17-37-16,-6 14-112 15,-12 22-114-15,-16-5-157 16,-5 5-78-16</inkml:trace>
  <inkml:trace contextRef="#ctx0" brushRef="#br0" timeOffset="11878.7616">18081 11390 669 0,'-12'37'399'15,"14"11"-63"-15,41-3-102 16,-8 4-217-16,13-15-32 0,12-18-8 16,3-29-1-16,3-24 17 15,-13-11 14-15,-10-9 13 16,-25 5 8-16,-16 3-11 15,-22 12-14-15,-8 6-44 16,-7 11-81-16,-7 12-218 16,2 6 23-16</inkml:trace>
  <inkml:trace contextRef="#ctx0" brushRef="#br0" timeOffset="12090.8213">18845 11284 1212 0,'67'-53'291'16,"14"6"99"-16,-9 15-352 16,-1 9-21-16,-21 14-11 15,-13 7-177-15,-16 2-86 16,-9 0-134-16,-11 9-159 15</inkml:trace>
  <inkml:trace contextRef="#ctx0" brushRef="#br0" timeOffset="12409.4715">19666 10561 527 0,'4'12'446'0,"1"2"-120"16,-4 8-10-16,-1 13-286 15,0 13-18-15,0 18 15 16,-7 4 17-16,-2 22 21 15,-1 1-7-15,-5 24-1 0,0-4-17 16,-1 14-71 0,1-20-73-16,0-9-62 15,8-39-38-15,-2-21-186 0,13-45 50 16,15-26-41-16</inkml:trace>
  <inkml:trace contextRef="#ctx0" brushRef="#br0" timeOffset="12642.5964">19938 11264 968 0,'-37'1'225'15,"-22"12"83"-15,-18 19-271 16,-1 3-28-16,5 5 2 16,24-4 0-16,15-4 0 15,22-11 2-15,17-2 22 16,14-2 3-16,17-3 11 15,11-3 1-15,20 4-5 16,-4-2-30-16,5 3-52 16,-14-4-63-16,-5 6-269 15,-21-17 23-15</inkml:trace>
  <inkml:trace contextRef="#ctx0" brushRef="#br0" timeOffset="12813.956">20519 11372 427 0,'22'29'618'15,"-8"16"-220"-15,-16-2-265 16,-7 18 193-16,-7-1-487 16,-9-5-95-16,-3-22-143 15,-11-32-68-15</inkml:trace>
  <inkml:trace contextRef="#ctx0" brushRef="#br0" timeOffset="12957.973">20599 10930 523 0,'25'5'0'0,"-4"1"459"15,-9 4-508-15,1 14 49 16,-7 4 14-16</inkml:trace>
  <inkml:trace contextRef="#ctx0" brushRef="#br0" timeOffset="13187.9755">20762 11508 623 0,'-3'24'424'15,"12"-24"-80"-15,10-15-32 16,8-7-272-16,19-15 11 0,3-3 3 15,10-8 10 1,0 5-7-16,5 0-8 0,-6 12-17 16,-4 2-15-16,-18 12-22 15,-8 14-35-15,-15 12-26 16,-19 13-53-16,-5 13-36 16,-4 5-110-16,0 5-109 15,-3 4-13-15</inkml:trace>
  <inkml:trace contextRef="#ctx0" brushRef="#br0" timeOffset="13616.994">21664 11299 889 0,'-13'5'321'15,"-5"3"15"-15,-19 13-192 16,-5 6-147-16,1 11 0 16,8-4 5-16,1-1 3 15,20-11 2-15,6-4 21 16,6-15 8-16,10-12 4 16,14-6-3-16,7-10-6 15,5-3-21-15,4-8-4 16,-6 8-4-16,-2 0-2 0,-6 9-3 15,3 11-14-15,-5 17-19 16,1 20 18-16,-4 21 6 16,-6 40 10-16,-11 10 17 15,-11 24 28-15,-19-6-6 16,-11 7 9-16,-8-33 8 16,-18-11-15-16,-2-30-10 15,-19-23-23-15,-7-27-27 16,-20-23-27-16,9-21-55 15,-6-24-107-15,22-4-128 0,13-26-53 16,39-6-115-16</inkml:trace>
  <inkml:trace contextRef="#ctx0" brushRef="#br0" timeOffset="14305.9888">23028 10871 559 0,'-29'31'349'0,"-1"-7"-109"16,14-32-81-16,11-2-142 15,23-11-15-15,25-14-34 16,19-11 52-16,24-8-17 16,4 6 56-16,26-4 9 15,-6 15 10-15,5 10 8 16,-19 15 11-16,-1 20-56 15,-34 18-12-15,-20 23 8 16,-33 7 4-16,-38 24 5 16,-29 8-8-16,-18 13-1 15,-34-4-10-15,-40 16-3 16,0-14-13-16,-18 5-11 16,3-23-15-16,6-14-11 0,40-25-2 15,27-13 5-15,36-21 29 16,19-13 28-16,50 1 34 15,41-2 21-15,21-5-30 16,42 7-18-16,15 4-17 16,22 9-17-16,-26 7-23 15,-5 11 10-15,-39 2-21 16,-20 6-75-16,-37-12-97 16,-10-9-258-16,-3-17 7 15</inkml:trace>
  <inkml:trace contextRef="#ctx0" brushRef="#br0" timeOffset="14640.6969">24450 10829 964 0,'-50'26'512'0,"-88"92"-105"16,49-45-222-16,0 35-124 16,32 2-133-16,28-1 89 15,47-30 17-15,19-17 31 16,40-37-2-16,48-28 4 16,9-29-6-16,16-32-23 15,-5-13-31-15,-10-14-9 0,-51 7-5 16,-41 1-1-16,-47 15 4 15,-42 6-27-15,-37 11 10 16,-29 10-24-16,2 5-41 16,11 16-41-16,31 6-322 15,36-11 52-15</inkml:trace>
  <inkml:trace contextRef="#ctx0" brushRef="#br0" timeOffset="15627.8807">26380 10551 520 0,'42'40'347'16,"-44"-40"-99"-16,5 4-69 0,2-1-174 15,-5-3-36-15,0 0 12 16,1 0 30-16,1 3 12 16,-1 0 6-16,14 27 21 15,13 53 5-15,-32-28 7 16,-5 8 13-16,-6 17 2 15,2-10-17-15,-2-2-6 16,1-17-9-16,5-11-11 16,11-29 1-16,13-11-1 15,10-11-9-15,33-13-2 16,14 0-11-16,8 0-13 16,-7 11-5-16,-6 6-1 15,-33 11-4-15,-17 15 6 16,-12 15 9-16,-17 17-1 15,-13 7 2-15,-3 4-65 16,-2-15-99-16,2-11-99 16,7-26-132-16,12-20-74 0</inkml:trace>
  <inkml:trace contextRef="#ctx0" brushRef="#br0" timeOffset="15987.969">27411 11018 981 0,'3'22'166'16,"-7"-25"-69"-16,-10 19-323 15,-1-4-28-15,-2-8 48 16,2 1 165-16,-7-2 231 15,5-2 68-15,-11 7-11 16,3 10-20-16,1 8-140 16,7 4-55-16,11 4-3 15,18 1-7-15,23-5 4 16,14-11 3-16,16-14-3 16,-6-10-7-16,2-17-1 15,-21-7-5-15,-16-13-9 16,-15 5-12-16,-2-9-22 15,-5 9-25-15,-5 0-140 16,3 16-149-16,-5-8-8 16</inkml:trace>
  <inkml:trace contextRef="#ctx0" brushRef="#br0" timeOffset="16422.3046">27848 10969 897 0,'102'92'185'0,"-97"-94"37"15,-2 5-241-15,-3-4-14 16,0 1-12-16,-2 0 51 16,1 0 48-16,-1 1 8 15,1 1 14-15,-4 26 5 16,-4 47-11-16,11-47-38 16,2-1-41-16,7-6-21 15,5-20 5-15,12-10-15 16,3-4 14-16,9-8 1 15,-4 2 25-15,-1 1-15 0,-8 11 10 16,-2 17 13-16,-10 4 12 16,0 17-10-16,-5 9 2 15,-5 7-3-15,-10-8-24 16,5-2-193-16,0-18-89 16,-4-13-56-16</inkml:trace>
  <inkml:trace contextRef="#ctx0" brushRef="#br0" timeOffset="16768.1113">28355 11253 561 0,'-3'14'191'16,"17"-4"-4"-16,-11 3-108 16,5-2-111-16,5-10 24 15,2-10 48-15,10-9 51 16,6-10 6-16,0-7 6 16,-1 1-20-16,-2 0-23 15,-10 2-43-15,-3 6-5 16,-5 7-8-16,5 4 1 15,3 3-4-15,2 7-2 16,6 2-7-16,6 3-23 0,-1 3-37 16,3 0-32-16,-6-3-193 15,-1 6 19-15</inkml:trace>
  <inkml:trace contextRef="#ctx0" brushRef="#br0" timeOffset="17052.007">29178 11031 1001 0,'16'43'335'0,"-53"-22"36"16,-4-4-255-16,1 9-99 15,13-6-25-15,14 1 24 16,16-5 7-16,18 2 28 15,5-3 18-15,4 7 10 16,-6 0-31-16,-20 5-5 16,-22 1-23-16,-26 3-4 15,-15-4-18-15,-17-6-54 16,5-11-66-16,3-4-69 16,16-10-257-16,15-2 14 15</inkml:trace>
  <inkml:trace contextRef="#ctx0" brushRef="#br0" timeOffset="17394.4144">29427 11672 2001 0,'30'67'542'0,"-17"-62"-275"0,-23-35-791 15,-7-12-445-15</inkml:trace>
  <inkml:trace contextRef="#ctx0" brushRef="#br0" timeOffset="143061.5492">3425 14225 1089 0,'-5'0'225'16,"2"5"93"-16,-1 12-331 15,1 12-20-15,1 16 4 16,1 10 10-16,2 21 15 15,2 1 14-15,-1-25 14 32,-2 0 22-32,0 35 7 0,-2-11 2 15,2-28-13-15,3-27-24 16,6-52-29-16,9-21-1 16,6-6-1-16,11-10 29 15,10 14 26-15,11 9-2 16,-3 24-8-16,5 18-9 15,-6 18-25-15,-12 25 4 16,-28 21 17-16,-36 32 18 16,-29 5 19-16,-26 12 21 15,-17-16-11-15,-15-9-18 16,17-35-27-16,-3-17-56 16,20-21-66-16,20-20-349 15,34-21 64-15</inkml:trace>
  <inkml:trace contextRef="#ctx0" brushRef="#br0" timeOffset="143366.9202">4287 13530 1550 0,'32'34'382'0,"7"8"95"16,26-24-418-16,-10 68-99 16,-9 31 4-16,-21 74 32 15,-46 15 16-15,-43 54 12 16,-22-28 4-16,-22 2 1 15,-3-61-32-15,-10-23-173 16,10-60-322-16,-24-46 17 16</inkml:trace>
  <inkml:trace contextRef="#ctx0" brushRef="#br0" timeOffset="146406.4552">5395 14056 1071 0,'3'14'317'16,"-12"-13"31"-16,4 11-278 15,2 10-129-15,3 26-1 16,2 9 20-16,2 19 15 15,4 7 19-15,0 16 2 16,1-3 3-16,-1 23 0 16,-2-6-18-16,-2 1-17 15,-4-25-160-15,-9-20-127 16,-14-36-26-16</inkml:trace>
  <inkml:trace contextRef="#ctx0" brushRef="#br0" timeOffset="146686.7394">5178 14190 1182 0,'-1'-37'286'16,"8"-9"102"-16,15-3-326 16,27-16-23-16,17 4-1 15,16-7 7-15,13 13-3 16,24 9-12-16,-13 22-4 0,3 15-5 15,-19 20-15-15,-16 12-25 16,-41 19-3-16,-39 36 9 16,-39 11 1-16,-48 42 1 31,-48-16-78-15,-6 8-76-16,16-26-260 15,23-19-23-15</inkml:trace>
  <inkml:trace contextRef="#ctx0" brushRef="#br0" timeOffset="147029.7587">7040 13853 579 0,'-35'12'532'16,"12"-4"-147"-16,-5 6-349 16,0 6 346-16,-15 12-379 15,-12 11-4-15,-29 37 4 16,-6 11 10-16,-17 24 27 15,14 2 15-15,14 24 17 16,35-18-2-16,27 9-12 16,28-24-36-16,33-6-64 15,17-29-66-15,22-17-350 16,1-26 55-16</inkml:trace>
  <inkml:trace contextRef="#ctx0" brushRef="#br0" timeOffset="147585.6873">7000 14350 1149 0,'-19'17'369'16,"17"-34"62"-16,-2 11-298 15,3-3-116-15,15-10 2 16,16-1-14-16,25-14 3 15,11 0 17-15,13 0 17 16,-9 13-7-16,-7 9-11 16,-26 17-13-16,-13 26-15 15,-20 15-7-15,-24 21 5 16,-17 8 11-16,-27 7 6 16,-7-16 7-16,4-12 0 15,15-22-5-15,15-12-2 0,30-13-5 16,34-7 0-16,10-2-13 15,25 5 4-15,9 5 3 16,6 11 2-16,-22 15-1 16,-20 27 8-16,-30 12 0 15,-48 24-1-15,-39 3 7 16,-26 5 8-16,-4-22 1 16,-11-12-15-16,29-31-40 0,17-25-116 15,21-24-70-15,13-16-276 16,27-15-26-16</inkml:trace>
  <inkml:trace contextRef="#ctx0" brushRef="#br0" timeOffset="148003.6675">7727 14455 1070 0,'0'-8'245'15,"0"1"99"-15,5-2-322 16,-8 6-24-16,9 3-6 16,-6 0-5-16,0 0-30 15,-2 2 11-15,-7 27 23 0,-29 72 0 16,-1-37 8-16,1 8 53 16,10-11 5-16,6-9 9 15,20-25 16-15,35-23 25 16,24-22-22-16,46-17-8 15,11-8-20-15,18-6-101 16,-14 7-93-16,-14 2-301 16,-48 17-6-16</inkml:trace>
  <inkml:trace contextRef="#ctx0" brushRef="#br0" timeOffset="148248.1238">8164 14228 999 0,'9'-1'595'0,"-3"-1"-103"16,-4 2-141-16,-1 0-375 16,1 5-22-16,17 39-13 15,-6 72 3-15,-26-35 32 16,-20 35 29-16,-5 5 12 15,-15 29 12-15,2-8-2 16,1 25-132-16,22-23-358 16,8-37 61-16</inkml:trace>
  <inkml:trace contextRef="#ctx0" brushRef="#br0" timeOffset="148558.7249">8530 13899 1463 0,'-10'18'265'0,"44"37"186"0,15 31-418 16,9 52 14-16,-8 19 28 15,-29 62 7-15,-44 9-8 16,-58 56-58-16,-26-20-44 16,-59 13-468-16,-11-72 92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5:16:47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4146 11409 638 0,'-3'1'237'0,"0"-1"40"15,0 0-151-15,0 0-12 16,0 0-1-16,0 0-33 16,0 0-25-16,0 0-41 15,0 0-33-15,0 2-31 16,-6 30 12-16,-1 84 5 15,14-38 21-15,5 23 9 16,3-2 7-16,0 14-3 16,3-18-35-16,-2-11-215 15,-2-24-52-15,-4-37-91 16</inkml:trace>
  <inkml:trace contextRef="#ctx0" brushRef="#br0" timeOffset="263.0977">4136 11711 798 0,'-2'-67'371'15,"2"-4"20"-15,0 13-204 16,3 2-52-16,0 13-64 16,10 2-22-16,2 10-35 15,3 4-6-15,3 11-5 16,7 5-1-16,0 10-4 0,2 13-9 16,-1 10-10-16,-13 19 19 15,-18 11 4-15,-24 25 14 16,-14 0 8-16,-17 5-3 15,0-17-30-15,0-12-46 16,12-28-47-16,7-11-85 16,15-16-32-16,19-10-35 15,17-1-100-15,23-11 38 16,8-8-7-16</inkml:trace>
  <inkml:trace contextRef="#ctx0" brushRef="#br0" timeOffset="623.1021">4553 11881 595 0,'9'-4'440'15,"16"-1"-85"-15,9-2-354 16,24-12 366-16,9-6-330 16,10-11-6-16,-13-10-9 15,-1-10 1-15,-20 1-5 0,-15 2-4 16,-11 14-9-16,-23 2-8 16,-17 22-11-16,-21 20-9 15,-11 16 26-15,-31 30 30 16,6 19-13-16,-16 19 4 15,16-3 4-15,13 4-50 16,33-22-62-16,31-1-63 16,33-23-77-16,34-20-166 15,11-31-27-15</inkml:trace>
  <inkml:trace contextRef="#ctx0" brushRef="#br0" timeOffset="847.9074">5192 11729 501 0,'14'32'263'16,"-8"-3"-11"-16,-3 15-93 16,0-3-101-16,-7 2-11 15,-1-9-22-15,2-8 35 0,0-19 34 16,1-23 24-16,7-12 6 16,10-17 9-16,7-7-27 15,26-17-40-15,10 6-21 16,14-9-7-16,-1 10-15 15,14 8-75-15,-14 19-76 16,4 13-295-16,-11 17 6 16</inkml:trace>
  <inkml:trace contextRef="#ctx0" brushRef="#br0" timeOffset="1028.9449">6080 11733 932 0,'18'46'248'16,"-9"-28"77"-16,3 23-259 15,0 5-34-15,0 9-76 16,-6 0-140-16,-12 1-141 16,-11-19-71-16</inkml:trace>
  <inkml:trace contextRef="#ctx0" brushRef="#br0" timeOffset="1178.1069">6029 11326 759 0,'26'-11'611'0,"-8"6"-175"16,9 3-478-16,-4 4 147 15,-2 3-564-15,-6 4-86 16</inkml:trace>
  <inkml:trace contextRef="#ctx0" brushRef="#br0" timeOffset="1655.9244">6660 11779 942 0,'16'0'236'15,"-6"6"65"-15,-1-9-285 16,3 11-66-16,-5 9 7 16,-7 7 5-16,-7 7 23 15,-5 0 41-15,3-3 12 16,0-7-3-16,14-12 11 15,11-16-15-15,17-17-7 16,11-6-6-16,14-10 2 16,-2 5-13-16,5 5-4 0,-14 11-4 15,-5 13-4-15,-8 15 1 16,-8 7 9-16,-15 2 2 16,-5 3 6-16,-2-5 10 15,-2-6 5-15,7-8-2 16,20-14-2-16,8-1-3 15,9-5-7-15,-3 1-11 16,0 13-16-16,-19 13-10 16,-17 21 12-16,-19 10 13 0,-13 19-3 15,-7 2 9-15,3 5-31 16,15-15-141-16,17-20-188 16,20-21-18-16</inkml:trace>
  <inkml:trace contextRef="#ctx0" brushRef="#br0" timeOffset="1985.0191">7782 11933 1497 0,'34'-12'381'0,"11"-10"111"15,7-2-439-15,4 1-172 16,-12 3-58-16,-13-2-81 16,-19 4 9-16,-22 1 66 0,-15 0 107 15,-24 6 77-15,-10 11 98 16,-12 14 13-16,5 13-34 16,6 15 7-16,21 3-22 15,14 15-12-15,18-4-18 16,11 0 14-16,15-5-8 15,30-4 4-15,16-17-10 16,26-12-32-16,6-16-63 0,6-15-352 16,-25-15 69-16</inkml:trace>
  <inkml:trace contextRef="#ctx0" brushRef="#br0" timeOffset="2240.7115">8554 11144 1466 0,'0'16'348'0,"-6"21"119"16,-16 55-405-16,4-15-69 15,-1 9-8-15,0 20-13 16,-4-12-9-16,-3 14-1 15,3-22 4-15,3 4-36 0,0-17-18 16,4-5-92-16,6-22-77 16,-1-12-175-16,1-24-17 15</inkml:trace>
  <inkml:trace contextRef="#ctx0" brushRef="#br0" timeOffset="2437.0423">8277 11764 1037 0,'15'0'490'15,"-2"-3"-33"-15,3 0-174 16,14-1-271-16,32-5-3 16,11 2-15-16,23-8-62 15,-3-6-67-15,2-6-323 16,-30 1 26-16</inkml:trace>
  <inkml:trace contextRef="#ctx0" brushRef="#br0" timeOffset="2800.4957">9019 11921 750 0,'13'6'0'16,"-1"0"586"-16,9-1-594 16,12-10 445-16,5-8-458 15,7-11 431-15,-7-4-455 0,-5-9 20 16,-17-2 2-16,-16-1 17 15,-15 2 6-15,-16 7 5 16,-12 13-13-16,-7 20 3 16,4 20 3-16,-2 24 3 15,10 10 5-15,8 15-3 16,12-4-3-16,10 7-28 16,9-10-25-16,11-13-26 15,7-15-332-15,3-27 78 16</inkml:trace>
  <inkml:trace contextRef="#ctx0" brushRef="#br0" timeOffset="3054.646">9352 12046 1298 0,'9'21'329'16,"-4"-13"103"-16,-1-3-354 0,1-15-63 15,3-20-16-15,6-18 5 16,12-15 7-16,7-1-3 16,14-9 28-16,-1 16 17 15,9 0-2-15,0 17-4 16,16 8-7-16,-3 21-19 16,3 16-28-16,-10 14-32 15,-8 9-27-15,-26 8-424 0,-11-11 115 16</inkml:trace>
  <inkml:trace contextRef="#ctx0" brushRef="#br0" timeOffset="3408.9042">10407 11267 1061 0,'50'139'523'0,"-50"-123"-161"16,8 2-487-16,-8 3-354 0</inkml:trace>
  <inkml:trace contextRef="#ctx0" brushRef="#br0" timeOffset="3624.9072">10370 11998 2042 0,'7'17'272'15,"-11"-1"-272"-15,-5-14-499 16</inkml:trace>
  <inkml:trace contextRef="#ctx0" brushRef="#br0" timeOffset="7732.0232">11762 11736 868 0,'0'-1'188'0,"-3"-1"79"15,-40 13-252-15,-83 39-9 16,41-3 5-16,-10 8 27 16,21-1 25-16,7 6 14 15,33-11 8-15,16-4 10 16,27-13-8-16,33-13-3 0,24-23-8 16,39-30-4-1,12-19-10-15,39-30-18 0,-9-5-22 16,-1-24-9-16,-36 11-5 15,-12 0-3-15,-42 21 3 16,-16 3 2-16,-25 28-2 16,-2 14-2-16,-12 15-55 15,-6 17-35-15,-10 18-2 16,-22 31 2-16,-18 22 3 0,-19 32 50 16,-5 2 42-16,10 6 10 15,24-18 15-15,32-13 19 16,34-25 10-16,36-10 1 15,22-20 6-15,25-16-9 16,-4-16-17-16,14-16-3 16,-23-8-11-16,-14-7-13 15,-28 2-9-15,-24-2-27 16,-39 10-30-16,-27 1 0 16,-18 15-3-16,-20 18 3 15,4 15 21-15,-7 19 31 16,19 9 1-16,12 13-3 15,25-1 0-15,24 4-3 16,29-11-28-16,29 5-83 16,15-19-314-16,31-16 58 15</inkml:trace>
  <inkml:trace contextRef="#ctx0" brushRef="#br0" timeOffset="7974.8581">13082 12038 1415 0,'-24'35'256'0,"24"22"158"16,3 8-444-16,3 11-3 15,8-5-86-15,-3 11-100 16,-2-16-195-16,-6-1-49 16</inkml:trace>
  <inkml:trace contextRef="#ctx0" brushRef="#br0" timeOffset="8237.3712">13153 11929 1451 0,'62'-33'409'0,"8"-5"92"0,1 1-383 15,15 8-104-15,1 18-27 16,-8 15-23-16,-30 9-15 16,-14 8-35-16,-23 9 6 15,-30 14 11-15,-26-4 25 16,-39 12 10-16,-12-2 27 15,-12-2-42-15,5-14-49 16,2 2-125-16,33-14-176 16,11-3-18-16,16-12-124 0</inkml:trace>
  <inkml:trace contextRef="#ctx0" brushRef="#br0" timeOffset="8567.3577">13871 12050 1294 0,'9'6'246'0,"-9"5"125"16,2-5-387-16,23-5 4 15,12-8 17-15,16-14 9 16,14-12 8-16,7-11-2 15,-21-4-1-15,-13 1-7 16,-19 11-4-16,-22 11-9 16,-26 18-1-16,-26 11-5 0,-15 17 0 15,-15 22 1-15,6 13 7 16,8 15 4-16,26 2 1 16,20 10-33-16,15-13-39 15,14-11-115-15,12-18-69 16,21-15-144-16,9-29-62 15</inkml:trace>
  <inkml:trace contextRef="#ctx0" brushRef="#br0" timeOffset="8781.8581">14302 12204 949 0,'12'14'459'0,"6"-13"-49"15,1-13-221-15,24-11-103 16,2-7-108-16,30-17 63 15,5-2-17-15,15 3-4 16,-18 7-7-16,-3 10 0 16,-25 14-21-16,-21 13-36 15,-23 10-10-15,-23 18-17 16,-9 10-33-16,-14 14-133 16,-1 2-153-16,5-1-15 15</inkml:trace>
  <inkml:trace contextRef="#ctx0" brushRef="#br0" timeOffset="9210.884">15136 12067 1053 0,'21'74'396'16,"-40"-31"-88"-16,-3-8-195 15,7 7-87-15,7-10-83 0,17-14 101 16,17-19 76-16,15-31-70 16,15-16 4-16,26-31 2 15,2-8-34-15,12-17 3 16,-11 8-6-16,-5-16 3 16,-28 25-6-16,-8 10-10 15,-23 19-21-15,-9 21-37 16,-14 28-11-16,-18 20 9 15,-12 18 14-15,-14 29 20 16,-2 6 39-16,-6 17 16 16,20 2-3-16,13 0 5 15,21-19-3-15,23 4 9 16,18-16-3-16,18-12 4 16,10-12-7-16,6-13-16 15,-8-17-27-15,2-11-48 16,-20-6-42-16,-6-6-128 15,-15-2-54-15,-16-1-182 0,-16 4-37 16</inkml:trace>
  <inkml:trace contextRef="#ctx0" brushRef="#br0" timeOffset="9480.5777">16027 12050 933 0,'43'57'869'0,"-20"-56"-419"0,20-7-107 16,9 0-354-16,15-7-386 16,-7-3 298-16,-6-5-46 15,-20-4 89-15,-9-5 36 16,-18 2 65-16,-11 0 11 16,-15 5 37-16,-24 16-94 15,-14 13-22-15,-23 19-24 16,-2 9 36-16,2 18 4 15,17 0-16-15,16 7-123 16,23-5-170-16,20-6-79 16,16-13-151-16</inkml:trace>
  <inkml:trace contextRef="#ctx0" brushRef="#br0" timeOffset="9710.7964">16431 12204 568 0,'24'6'335'0,"-12"-4"-37"15,4-1-55-15,-4-2-162 16,7-5 18-16,0-5 19 16,9-8-2-16,5-7-13 15,32-10-3-15,6 5-26 16,12 1-27-16,0 10-12 16,-4 12-19-16,-28 14-24 15,-9 10-10-15,-23 11-34 16,-14 12-36-16,-13-1-23 15,-8 5-163-15,-6-9-157 0,1-13-1 16</inkml:trace>
  <inkml:trace contextRef="#ctx0" brushRef="#br0" timeOffset="9949.7938">17437 11370 1263 0,'12'24'307'0,"13"87"102"16,-21-37-351-16,-8 24-47 16,4 0 0-16,-11 8-2 15,-3-17-39-15,-4 8-39 0,-1-26-37 16,-1-5-210-16,0-26-100 15,-4-13-33-15</inkml:trace>
  <inkml:trace contextRef="#ctx0" brushRef="#br0" timeOffset="10114.6286">17401 11850 1643 0,'83'-16'325'0,"16"3"2"16,14 11-808-16,-8-2 22 15</inkml:trace>
  <inkml:trace contextRef="#ctx0" brushRef="#br0" timeOffset="12047.6367">3976 13653 842 0,'1'-13'200'0,"1"12"75"16,-2 1-254-16,5-2-3 15,-5 1 18-15,2-1 27 16,13-5 18-16,32-16 26 16,58-79 7-16,6 13-25 0,2 2-32 15,19-12-20-15,-9 16-27 16,-8-6-9-16,-51 24-5 16,-15-4 1-16,-30 19 4 15,-9 4-20-15,-11 28-15 16,-18 9-14-16,-14 26-4 15,-22 36-7-15,-16 14 20 16,-25 26 21-16,10 5 17 16,6 10 19-16,33-21 12 15,32 2 13-15,37-18 8 16,25-4-9-16,23-25-24 0,20-10-81 16,-2-15-210-16,1-20-112 15,-18-23-99-15</inkml:trace>
  <inkml:trace contextRef="#ctx0" brushRef="#br0" timeOffset="12361.5193">4867 13397 1413 0,'120'49'394'0,"-65"-62"94"16,18-14-361-16,7-9-166 16,4-5-46-16,-1-4-108 15,-31 11-32-15,-21 2 19 0,-27 10 69 16,-29 2 58-16,-19 13 108 16,-30 13 49-16,-12 13-16 15,-13 25 0-15,20 14-6 16,9 18-2-16,26 1-24 15,19 6-42-15,20-15-36 16,14 0-76-16,18-22-71 16,28-9-176-16,13-21-4 15</inkml:trace>
  <inkml:trace contextRef="#ctx0" brushRef="#br0" timeOffset="12592.4795">5565 13507 1375 0,'7'4'361'0,"5"-13"103"15,1-7-394-15,35-14-31 16,16-2-33-16,13-2 14 16,0 7-17-16,0 8-12 15,-30 13-15-15,-25 18-25 16,-23 14-8-16,-27 20-53 15,-15 9-27-15,-14 4-302 0,6-8 20 16,21-28-133-16</inkml:trace>
  <inkml:trace contextRef="#ctx0" brushRef="#br0" timeOffset="13065.4389">6541 13252 975 0,'-41'19'414'16,"4"-1"-5"-16,-5 19-186 16,4 7-217-16,0 7-43 15,12-2-20-15,1-3-7 16,10-20-4-16,2-7 48 15,8-11 57-15,1-5 49 16,5-3 6-16,-1-2-4 16,0 1-49-16,0-1-30 15,2-1-38-15,2-16-4 16,17-9 9-16,42-46 9 16,-46 53 20-16,2 5 16 15,-10 6 0-15,1 7-6 16,4 6-4-16,6 13-8 15,-3 9-9-15,2 24 1 16,-7 9 7-16,-18 22 5 0,-15 4 18 16,-20 24 20-16,-11-10 5 15,-27 13 3-15,1-13 4 16,-21-8-23-16,-2-29-26 16,-15-21-44-16,23-31-32 15,10-19-43-15,28-13-54 16,23-23-306-16,32-8 84 15</inkml:trace>
  <inkml:trace contextRef="#ctx0" brushRef="#br0" timeOffset="13323.4963">7018 12858 1442 0,'-6'18'286'0,"3"2"124"15,0 11-415-15,3 17-3 16,-7 5-4-16,-1 8 18 16,4-3 14-16,-4 8-14 15,0-6 0-15,0 12-36 0,2-2-38 16,-7 5-152-16,-2-18-211 15,-7-4-19-15</inkml:trace>
  <inkml:trace contextRef="#ctx0" brushRef="#br0" timeOffset="13505.7179">6790 13563 792 0,'-42'-52'298'0,"45"39"13"16,9-2-146-16,4-1-118 0,19-1 30 15,5 0 12-15,8-4 24 16,13 0-20-16,31-9-12 16,-5-1-81-16,14-6-226 15,-5 5-198-15,-11-7-68 16</inkml:trace>
  <inkml:trace contextRef="#ctx0" brushRef="#br0" timeOffset="13819.8765">7680 12815 959 0,'-3'9'390'16,"2"-3"-48"-16,-4 16-232 16,5 12-94-16,-6 13-87 0,-1 10 102 15,-8 11 26 1,-4-2 1-16,-6 4 2 0,4-11-10 15,5-8-16-15,10-19-29 16,17-18 12-16,9-20 0 16,9-15 14-16,4-3 9 15,11 3 3-15,-8 11-22 16,4 13-6-16,-10 16-16 16,-14 17 0-16,-13 8 0 15,-12 11-25-15,-13-4-25 0,-5-4-134 16,9-13-260-16,2 0 13 15</inkml:trace>
  <inkml:trace contextRef="#ctx0" brushRef="#br0" timeOffset="14732.3152">4179 14726 1383 0,'-2'-2'318'15,"1"0"112"-15,-1-1-432 0,1 1-32 16,-1 1-39 0,1 2 15-16,-4 21 13 0,-1 29 23 15,-3 60 27-15,11-50 25 16,4-19-29-16,6-10 3 15,16-21 0-15,18-19 5 16,14-13 4-16,17-3 4 16,-3 5-10-16,6 11-6 15,-17 19-10-15,-11 13-4 16,-12 11 16-16,-2 4 25 16,-10-8 12-16,6-14 34 15,0-17 18-15,8-32-6 16,1-21-17-16,13-29-20 15,-1-1-49-15,-3-3-61 16,-8 27-51-16,-11 13-220 16,-20 27-150-16,-10 8-39 15</inkml:trace>
  <inkml:trace contextRef="#ctx0" brushRef="#br0" timeOffset="14930.7888">5519 14802 835 0,'18'35'511'16,"-5"5"-82"-16,-26-7-110 0,11 13-297 16,-2-5-80-16,-1-1-366 15,-2-16-5-15,-12-8-172 16</inkml:trace>
  <inkml:trace contextRef="#ctx0" brushRef="#br0" timeOffset="15074.5142">5430 14662 1035 0,'16'-32'350'0,"-1"1"36"16,-1 7-288-16,2-1-47 15,3 13-44-15,-1 0-127 16,-2 8-84-16,5 1-183 15,7 7-61-15</inkml:trace>
  <inkml:trace contextRef="#ctx0" brushRef="#br0" timeOffset="15238.0094">6239 14674 598 0,'-43'30'0'16,"-10"22"516"-16,-4 7-516 16,10 16 41-16,17-8-41 0</inkml:trace>
  <inkml:trace contextRef="#ctx0" brushRef="#br0" timeOffset="15258.9925">5993 15058 667 0</inkml:trace>
  <inkml:trace contextRef="#ctx0" brushRef="#br0" timeOffset="15422.7215">6037 15084 649 0,'42'-23'540'16,"2"-20"-140"-16,14-31-388 15,-6-12 393-15,9-21-398 16,-5 11-1-16,-1-2-2 15,-14 20-18-15,-2 18-5 16,-21 26-5-16,-11 15-15 16,-7 20 5-16,-9 28 26 15,-12 11 3-15,-5 26 9 16,2 11 17-16,3 15-16 16,15-10-63-16,21-5-322 15,13-24-6-15,17-20-161 16</inkml:trace>
  <inkml:trace contextRef="#ctx0" brushRef="#br0" timeOffset="15643.2873">7031 14240 1225 0,'-12'53'434'0,"8"-13"34"16,-3 21-276-16,5 7-180 16,-7 15-20-16,2-4-30 0,1 8-87 15,-3 1-556 1,-7-14 203-16</inkml:trace>
  <inkml:trace contextRef="#ctx0" brushRef="#br0" timeOffset="15826.8886">6842 14855 387 0,'-31'-56'0'15,"39"38"612"-15,12-4-612 16,2-2 233-16,9-3-94 16,6 6 345-16,24-4-422 15,4 6 417-15,11-3-556 16,-5 3-89-16,0-7-319 15,-22 7-11-15</inkml:trace>
  <inkml:trace contextRef="#ctx0" brushRef="#br0" timeOffset="16121.8625">7413 14233 578 0,'45'77'64'0,"-47"-12"608"0,-1 19-372 16,2-7 119-16,-5 9-383 15,3-19-16-15,-3-12-4 16,3-26-2-16,5-12 33 16,7-23 2-16,7-11 6 15,8-2-3-15,8 6-8 16,1 8-35-16,1 22-5 15,-9 14-6-15,-7 19-11 16,-14 5-7-16,-2 0-110 16,-7-12-334-16,-8-18-12 15,4-24-207-15</inkml:trace>
  <inkml:trace contextRef="#ctx0" brushRef="#br0" timeOffset="16480.4822">8347 13216 1551 0,'4'3'125'16,"2"3"-31"-16,7 3-580 16,2 1-61-16</inkml:trace>
  <inkml:trace contextRef="#ctx0" brushRef="#br0" timeOffset="16601.1454">8443 13255 573 0,'41'19'300'0,"-44"-12"-32"15,3 1-105-15,0-1-225 16,0-1-201-16,0-6 25 16</inkml:trace>
  <inkml:trace contextRef="#ctx0" brushRef="#br0" timeOffset="17051.1573">8350 14219 1920 0,'-23'85'166'15,"11"-75"-166"-15,1-1-530 16</inkml:trace>
  <inkml:trace contextRef="#ctx0" brushRef="#br0" timeOffset="17198.5647">8252 14781 1835 0,'13'43'547'16,"-37"-27"-60"-16,7 2-970 15,11-14-217-15</inkml:trace>
  <inkml:trace contextRef="#ctx0" brushRef="#br0" timeOffset="17685.5057">9609 13163 1653 0,'1'6'282'0,"-5"18"195"16,-1 8-484-16,2 11-72 0,-3 2-14 16,3 3-73-16,-1-13-69 15,-2-6-219-15,-7-18 37 16,-13-22-82-16</inkml:trace>
  <inkml:trace contextRef="#ctx0" brushRef="#br0" timeOffset="17829.6909">9653 12787 1507 0,'30'-15'284'0,"-35"-3"54"0,21 11-754 15,2 8-51-15</inkml:trace>
  <inkml:trace contextRef="#ctx0" brushRef="#br0" timeOffset="18039.9709">9977 13329 1332 0,'24'-12'283'15,"6"-10"128"-15,19-6-386 16,8-3-24-16,10 4 5 16,-8 6 3-16,-2 5-6 15,-19 10-14-15,-10 9-26 16,-20 7-24-16,-5 12-88 0,-11 8-181 16,-8 10-72-16,-6 2-95 15</inkml:trace>
  <inkml:trace contextRef="#ctx0" brushRef="#br0" timeOffset="18568.5263">10573 13215 1357 0,'-25'138'356'16,"50"-107"89"-16,-15 1-370 15,20-15-138-15,19-26-40 16,6-21-6-16,7-29-3 16,-6-12-3-16,5-23 113 15,-17 2 48-15,-7-1 17 16,-9 21 15-16,-7 8 11 16,-14 30-66-16,-2 19-27 15,-11 15-8-15,-9 21 1 16,-1 10 0-16,-14 22 24 15,1 3 27-15,1 16 20 16,7-4 2-16,7 7 11 16,13-15-11-16,14 0-13 15,11-12-22-15,16-13-9 0,1-21 3 16,19-16-10-16,-3-14-5 16,13-18-13-16,-8-5-2 15,2-4-18-15,-23 5 10 16,-5-2 9-16,-24 15 28 15,-9 1 16-15,-14 10-19 16,-14 10-9-16,-19 8-4 16,-14 14-12-16,-3 13-14 15,2 6 24-15,16 3 7 16,16 8 3-16,19-11 0 0,8 4-1 16,7-5-5-16,15-4-25 15,9-9-41-15,18-6-140 16,3-11-295-16,9-13 12 15</inkml:trace>
  <inkml:trace contextRef="#ctx0" brushRef="#br0" timeOffset="18967.9528">11816 13287 1645 0,'8'33'340'0,"6"17"160"16,-5 11-500-16,-5 21-100 16,-8-8-80-16,-8 7-124 15,-9-14-36-15,-7-3-5 0,-2-23 125 16,7-22 145-16,3-23 192 16,-3-26 8-16,5-19 24 15,6-19-10-15,3 1-53 16,12-13-68-16,16 3 29 15,17-9 28-15,10 12-14 16,25-3 11-16,7 15 18 16,10 6 19-16,-11 19-36 15,-8 7 0-15,-23 20-20 0,-17 14-12 16,-22 13-32-16,-20 17-5 16,-19 9-11-16,-28 16-23 15,-13-7-26-15,-7 5-36 16,8-9-25-16,1-4-38 15,26-16-17-15,2-5-234 16,16-8 75-16</inkml:trace>
  <inkml:trace contextRef="#ctx0" brushRef="#br0" timeOffset="19273.2552">12445 13332 1289 0,'24'1'380'0,"-24"-5"64"15,12-4-342-15,8-2-137 16,6-6-3-16,-7-5 6 16,4 2 24-16,-5 2 28 15,-21 0 10-15,-6 6-2 16,-19 5-11-16,-4 8-21 15,-23 14-10-15,2 12 2 16,-13 12 3-16,16 11 8 16,-2 6-7-16,20-6-11 15,9-4-97-15,14-5-57 16,17-13-57-16,13-12-192 0,10-19-2 16</inkml:trace>
  <inkml:trace contextRef="#ctx0" brushRef="#br0" timeOffset="19541.1883">12919 13447 1610 0,'9'-1'384'0,"-2"-7"128"15,1 0-470-15,8-4-49 16,5-3-12-16,11-1 4 15,5-4 11-15,8-2 16 16,-8 1 15-16,3 10-5 16,-12 6-16-16,-3 11-55 0,-10 10-48 15,-3 11-39-15,-14 1-31 16,-5 6-25-16,-8-1 10 16,-4-7 0-16,0-12-204 15,5-14 68-15</inkml:trace>
  <inkml:trace contextRef="#ctx0" brushRef="#br0" timeOffset="19766.5997">13541 13391 647 0,'8'-7'0'16</inkml:trace>
  <inkml:trace contextRef="#ctx0" brushRef="#br0" timeOffset="20105.1139">13605 13314 373 0,'49'-52'480'16,"-49"46"-155"-16,-5 5-11 16,-14 11-202-16,-8 8-89 15,-13 12 4-15,-6 8 23 16,-5 14 27-16,9 1 44 16,4 14 11-16,18-12-20 15,14-2-26-15,18-19-12 16,19-18-40-16,15-24-6 15,21-29-28-15,3-23-8 16,8-29-11-16,-5-7-5 0,13-19 5 16,-20 17 32-16,-2-6 13 15,-17 20-5-15,-11 10-13 16,-24 25-24-16,-12 10-15 16,-15 32-19-16,-16 27 21 15,-2 22 21-15,-11 23 24 16,8 11 14-16,7 20 12 15,11-6-44-15,6 5-121 16,12-16-81-16,10-2-270 16,16-25-42-16</inkml:trace>
  <inkml:trace contextRef="#ctx0" brushRef="#br0" timeOffset="20524.4891">14263 13437 1116 0,'5'12'516'16,"6"-5"-55"-16,1-10-235 16,5-4-230-16,7-5-41 15,10-4 5-15,-3-5 30 16,-3-6 27-16,-4 2 27 0,1 1 10 15,-13 4-5-15,3 0-7 16,-9 7-21-16,1-3-13 16,-4 2-15-16,9-3-5 15,0-7-3-15,10 2-1 16,-8-2 5-16,-3 9 5 16,-5 3-24-16,-13 14-22 15,-15 5 14-15,-18 20 1 16,-12 1 3-16,-22 21 25 15,-3 1 27-15,0 14-14 16,17-11-1-16,10 5-12 16,25-16-16-16,12-4-72 15,14-16-41-15,14-10-116 16,10-13-89-16,17-17-73 16,6-7-51-16</inkml:trace>
  <inkml:trace contextRef="#ctx0" brushRef="#br0" timeOffset="20779.8584">14572 13356 763 0,'12'1'370'16,"4"9"-13"-16,-2 2-194 16,-3-1-58-16,0-4-40 15,10-6 39-15,-4-9 49 16,14-6-5-16,8-5 4 16,13-3-14-16,0 1-51 15,5 3-50-15,-12 6-4 16,-7 11-16-16,-15 5-22 15,-12 13-24-15,-8 5-16 0,-7 6-18 16,-4-3-10-16,0 2-33 16,-1-6-2-16,1-4-64 15,5-6 6-15,2-2-15 16,1-9-8-16,9-18-212 16,3-12 101-16</inkml:trace>
  <inkml:trace contextRef="#ctx0" brushRef="#br0" timeOffset="21009.5362">15354 12667 1400 0,'2'34'295'0,"11"10"133"16,-7 26-414-16,-2 8-13 15,-1 7 1-15,2-8 1 16,-1 1 0-16,1-17 1 16,-7 4-26-16,-2-3-29 15,-11 2-170-15,0-12-211 16,-7-9-13-16</inkml:trace>
  <inkml:trace contextRef="#ctx0" brushRef="#br0" timeOffset="21174.9595">15135 13161 1674 0,'43'8'483'0,"19"-10"25"16,-13 4-468-16,29 4-342 15,2-8-282-15,0-8 1 16</inkml:trace>
  <inkml:trace contextRef="#ctx0" brushRef="#br0" timeOffset="21849.6359">9290 14513 1075 0,'-1'3'448'0,"2"0"-17"15,2 2-234-15,-3-5-193 16,0 2-43-16,3 8-25 15,6 14-20-15,13 50-100 16,-23-47-232-16,-10-2 37 16</inkml:trace>
  <inkml:trace contextRef="#ctx0" brushRef="#br0" timeOffset="22012.8998">9440 14124 1276 0,'25'2'530'0,"-4"-5"-52"15,-11-1-326-15,5 9-267 16,1 10-407-16,-6 15 61 0</inkml:trace>
  <inkml:trace contextRef="#ctx0" brushRef="#br0" timeOffset="22203.508">9557 14637 334 0,'7'24'386'16,"-2"-11"-75"-16,3-7 15 16,18-12-142-16,0-9-69 15,25-13-13-15,17-4-24 16,18-10-11-16,-9 8-2 0,10 6-7 16,-20 13-9-16,-17 9-29 15,-23 16-36-15,-17 19-13 16,-13 3-81-16,-9 8-311 15,-2 2 81-15</inkml:trace>
  <inkml:trace contextRef="#ctx0" brushRef="#br0" timeOffset="22711.6695">10469 14573 747 0,'-3'-9'280'0,"-3"12"49"15,-4 12-187-15,-5 18 25 16,-4 7 10-16,6 10-28 16,7-5-57-16,4-7 10 0,11-20-43 15,18-24-42 1,7-25 34-16,22-25-7 0,5-18-31 16,19-17-9-16,-5 4-11 15,-1-13-11-15,-20 15 28 16,-7 10-4-16,-19 19-10 15,-12 16-42-15,-13 34-8 16,-22 26-8-16,-9 22 13 16,-22 27 19-16,-7 5 51 15,-8 15 38-15,16-9 20 16,5 1 1-16,29-16 0 0,17 2-23 16,18-20-27-16,23-11-4 15,9-20-5-15,16-20-11 16,-3-17 12-16,9-15-2 15,-16-9-8-15,10-13-20 16,-22 7-2-16,-6 3-1 16,-18 10 1-16,-14 13 3 15,-23 15-2-15,-16 17-11 16,-10 11 15-16,-13 21 4 16,8 5 2-16,-3 17 16 15,15-5 15-15,11 8-22 16,14-11-17-16,18-2-69 15,13-20-48-15,13-9-402 16,5-13 58-16</inkml:trace>
  <inkml:trace contextRef="#ctx0" brushRef="#br0" timeOffset="23117.0979">11617 14670 1359 0,'19'20'604'0,"-25"3"-110"16,18 24-324-16,2 8-184 16,-1 10-212-16,-6-4 138 0,-4 5-33 15,-13-15-12-15,-11 7 11 16,-5-11 19-16,-10-4-6 16,-1-18 23-16,-9-22-21 15,8-24 4-15,3-29 39 16,13-20 32-16,19-30 22 15,24 2 37-15,26-15 47 16,11 13 18-16,25 0 60 16,-3 25 13-16,10 5 22 15,-11 26-31-15,-5 12-26 16,-22 25-57-16,-11 17-21 16,-30 20-27-16,-35 20 16 15,-28 11 4-15,-13 16 6 16,-18 2 0-16,-9 1-21 15,18-18-58-15,9-7-110 16,6-20-62-16,16-8-125 0,18-17-168 16,26-8 1-16,18-8-71 15</inkml:trace>
  <inkml:trace contextRef="#ctx0" brushRef="#br0" timeOffset="23384.9087">12269 14653 1520 0,'19'0'423'0,"3"0"94"15,-4-3-415-15,12-3-81 16,-1-4-12-16,4-9-10 16,-8-5-63-16,-7-5-69 15,-15 0 92-15,-8 4 91 16,-12 7-86-16,-19 15-17 15,-8 17 157-15,-16 20-88 16,-6 12-91-16,-1 20 82 16,12 3 70-16,9 2-188 15,21-11-88-15,12-2-295 16,13-15-27-16</inkml:trace>
  <inkml:trace contextRef="#ctx0" brushRef="#br0" timeOffset="23598.9578">12675 14767 880 0,'35'-40'785'0,"11"5"-220"16,15-2-532-16,-3 10 505 15,-4 9-595-15,-14 14 3 16,-11 8-10-16,-18 13-15 15,-17 15-79-15,-11 8-36 16,-8 8-320-16,-7-7-4 0</inkml:trace>
  <inkml:trace contextRef="#ctx0" brushRef="#br0" timeOffset="23955.4156">13251 14794 736 0,'-22'37'818'16,"25"5"-256"-16,-27 9-439 15,8 3 438-15,5-8-569 16,7-12-15-16,7-22-3 16,16-26 17-16,9-30 22 15,6-18-2-15,18-33 3 16,1-4 3-16,5-10-19 15,-7 22-19-15,-3 9 20 0,-18 26 1 16,-9 15 2-16,-14 19 1 16,-8 22-11-16,-13 13 2 15,-12 21 4-15,-8 11 3 16,-5 22 7-16,7 2 14 16,6 13-2-16,19-9-17 15,13-6-18-15,10-18-21 16,15-17-158-16,2-24-114 15,11-24-246-15,2-14-96 0</inkml:trace>
  <inkml:trace contextRef="#ctx0" brushRef="#br0" timeOffset="24246.3199">13802 14779 1486 0,'1'8'397'0,"5"-8"105"16,6 1-422-16,6-7-49 15,6-3-33-15,30-8 2 16,0-7 1-16,6-9 9 16,-2-1 9-16,-3 5 3 15,-27 5-6-15,-13 6-43 16,-21 11 20-16,-44 16-1 16,-17 11 14-16,-16 23 22 15,-4 15 40-15,-5 19-50 16,30-4-38-16,4-2-198 0,15-19-201 15,18-17-94 1,25-23 55-16,28-15 73 0,19-18 192 16,21-17 124-16,11-1 38 15,14-5-33-15</inkml:trace>
  <inkml:trace contextRef="#ctx0" brushRef="#br0" timeOffset="24453.6883">14209 14822 692 0,'30'9'497'15,"-2"4"-83"-15,-7-5-135 16,2-1-104-16,-2-7-74 0,3-1 14 15,1-10 9-15,3 0 24 16,-3-6-26-16,5 5-14 16,-2 4-30-16,-10 8-10 15,-5 4-48-15,3 11-3 16,-7 3-12-16,-4 2-30 16,5 4-28-16,-7 0-51 15,-1-6-53-15,-4-5-48 16,2-1-210-16,-3-12-127 15,12-11 61-15,12-20-224 16</inkml:trace>
  <inkml:trace contextRef="#ctx0" brushRef="#br0" timeOffset="24659.5619">15116 14126 1453 0,'4'58'444'0,"-28"-1"71"16,13 25-370-16,2 10-128 16,-3 17-9-16,-2-12-3 15,-5 9-7-15,1-9-24 16,-11-5-22-16,4-14-164 16,-8-13-307-16,5-19 31 15</inkml:trace>
  <inkml:trace contextRef="#ctx0" brushRef="#br0" timeOffset="24808.3604">14849 14665 2177 0,'43'-3'539'0,"28"5"159"15,9 1-749-15,49-3-628 16,3-9 118-16</inkml:trace>
  <inkml:trace contextRef="#ctx0" brushRef="#br0" timeOffset="80937.7255">14563 7520 54 0,'-34'31'0'15</inkml:trace>
  <inkml:trace contextRef="#ctx0" brushRef="#br0" timeOffset="81357.0841">14101 7526 103 0,'-31'0'27'16,"-9"3"9"-16,4-3-27 15,-2 1 27-15,5-2 26 16,2-2 46-16,15-2 14 15,3-5 25-15,2-5-23 16,5 6 4-16,2 0-16 16,-1-1-6-16,2 5-18 15,8 7-3-15,-5-4-32 0,1 1-33 16,20-4-8-16,31 1-8 16,140-11-6-16,-30 11 4 15,8 4 7-15,42 3 3 16,-27 4 2-16,21 2 1 15,-25 1-1-15,1-1 3 16,-50-3-1-16,-6 2 10 16,-48-4-2-16,-18-2 4 15,-38 1-15-15,-27-2-10 16,-38-2-15-16,-68-2-10 16,-27-3-5-16,-47-6 13 15,-22 0 9-15,-26-7 11 16,26 4 16-16,-46 4 16 15,28 7 1-15,-6 7-5 16,25 6-18-16,-12 9-273 16,45 1-75-16,-23-10-84 15</inkml:trace>
  <inkml:trace contextRef="#ctx0" brushRef="#br0" timeOffset="111195.0431">19909 11378 886 0,'-3'0'316'0,"0"-2"34"16,0 1-243-16,1-1-91 16,1 1-48-16,-1 1-7 15,2 1-9-15,3 16 2 16,11 28 39-16,21 74 9 16,-21-39 0-16,0 25-3 15,0 5-11-15,-8 13-106 16,0-15-181-16,-15 2-4 15,-12-47-164-15</inkml:trace>
  <inkml:trace contextRef="#ctx0" brushRef="#br0" timeOffset="111468.3568">19839 11496 456 0,'52'-31'468'0,"4"-6"-100"16,-32-3-15-16,29-7-191 15,1 2-72-15,18-5-6 16,1 5-26-16,19 10-10 16,-11 16-16-16,5 17-2 15,-24 23-12-15,-13 35 0 16,-30 20 3-16,-47 51 10 16,-35 20 2-16,-50 38 7 15,-16-10-10-15,-37 3-44 16,20-45-37-16,-8-22-78 15,25-47-98-15,-2-24-89 16,48-25-125-16,24-26-41 16</inkml:trace>
  <inkml:trace contextRef="#ctx0" brushRef="#br0" timeOffset="111927.909">20843 11991 467 0,'-13'-12'540'0,"-2"2"-257"16,8 2-37-16,-8 11-197 16,0 9-206-16,2 10 158 15,-3 15 8-15,2 12 4 16,7 2 0-16,5 5 12 15,11-16-3-15,12-9 7 16,4-18 4-16,9-23 33 16,5-20 2-16,-7-18 8 15,-5-12-5-15,-18-8-3 16,-18 9-42-16,-18 1-38 16,-7 23-41-16,-6 5-161 15,11 17-162-15,9 2-19 0,16 2-168 16</inkml:trace>
  <inkml:trace contextRef="#ctx0" brushRef="#br0" timeOffset="112378.9625">21411 11834 623 0,'-14'13'271'15,"4"1"-4"-15,1-1-121 16,0 6-133-16,0 6-6 16,1-4-1-16,2 4 0 15,3-1 3-15,0-3 5 16,-2-5 2-16,7-6 10 16,-2-7 12-16,7-8 33 15,2-6 3-15,15-21 1 16,-2-4-12-16,13-10-15 15,0 10-36-15,5-1-8 16,-8 20-6-16,-1 6 4 16,-10 11 2-16,-5 11 4 15,-8 11 5-15,-8 12 12 16,-3 4-2-16,-2 2-6 16,-1-13-9-16,3-9-20 0,12-15-7 15,15-15 11-15,10-6 7 16,10 0 10-16,1 2 4 15,-4 12-16-15,-14 19-16 16,-20 25-8-16,-18 14 4 16,-9 22-23-16,-9 0-27 15,4 2-282-15,11-20 49 16</inkml:trace>
  <inkml:trace contextRef="#ctx0" brushRef="#br0" timeOffset="112872.6717">22412 11941 867 0,'-1'-14'162'0,"-8"4"91"0,0-2-259 16,0 5 10-16,-16 5 21 15,-20 14 17-15,-5 7 30 16,-11 20 20-16,2 8-12 15,-8 20-3-15,26-2-5 16,-1 9-18-16,16-15-16 16,12-10-7-16,22-22-2 15,10-20 7-15,16-17-11 0,16-26-1 16,9-14 2-16,11-20-7 16,-5 7-16-16,-1-7-1 15,-14 26 2-15,-7 8 3 16,-15 21-6-16,2 15 1 15,-2 15 0-15,-7 18-13 16,-5 7-11-16,0 13-52 16,-10-6-70-16,-4 2-266 15,-5-19 22-15</inkml:trace>
  <inkml:trace contextRef="#ctx0" brushRef="#br0" timeOffset="113042.5979">22859 12078 1435 0,'11'11'255'0,"-1"13"139"0,-1 5-446 16,6 10-334-16,-12-1-35 15,-6-10-99-15</inkml:trace>
  <inkml:trace contextRef="#ctx0" brushRef="#br0" timeOffset="113217.3309">23071 11561 1142 0,'16'20'505'0,"-5"3"-128"16,-17-20-254-16,4 39-382 15,-6 5-231-15,-13 21 19 16,-6 3-106-16</inkml:trace>
  <inkml:trace contextRef="#ctx0" brushRef="#br0" timeOffset="113396.0034">22893 12231 897 0,'21'-10'270'0,"25"-21"39"15,13-12-251-15,27-14-31 16,8 0-26-16,0-4 59 15,-23 15 11-15,5 7 10 16,-26 16-2-16,-4 11-3 16,-13 12-51-16,-5 18-9 0,-18 14-25 15,-7 10-102-15,-10 6-71 16,-6 18-211-16,-1-7-53 16</inkml:trace>
  <inkml:trace contextRef="#ctx0" brushRef="#br0" timeOffset="113712.0383">24019 11244 1860 0,'65'108'295'0,"-48"-84"-43"15,2 0-664-15,-21 3-182 16,-11-8-204-16</inkml:trace>
  <inkml:trace contextRef="#ctx0" brushRef="#br0" timeOffset="113835.611">24001 11835 858 0,'24'33'479'0,"-21"1"-479"16,-7-15 33-16</inkml:trace>
  <inkml:trace contextRef="#ctx0" brushRef="#br0" timeOffset="114799.8923">24852 12151 835 0,'-5'6'179'0,"-4"3"85"0,3-3-237 15,2 6-6-15,2-8 24 16,4 1 24-16,5-5 23 16,-5-2 38-16,33-20 2 15,94-69-14-15,-19 10-21 16,25-39-23-16,-17-3-42 16,-10-1-6-16,-35 24 0 0,-27 4 9 15,-33 34-11-15,-11 11-36 16,-10 19-20-16,-7 14-31 15,-7 22-13-15,-21 31 8 16,-7 22 35-16,-23 41 30 16,2 13 30-16,3 12 30 15,26-16 11-15,34-2 10 16,40-38-17-16,41-11-2 16,16-23-45-16,41-19-108 15,-1-17-372-15,-15-14 76 16</inkml:trace>
  <inkml:trace contextRef="#ctx0" brushRef="#br0" timeOffset="115658.4893">24708 13258 524 0,'1'0'268'0,"1"0"-6"16,-1 0-105-16,1 0-47 15,-1 0-32-15,1 0-5 16,-1 0-19-16,1 0-13 16,-1 0-16-16,-1 0 14 15,-1 4 7-15,-16 44 34 16,-24 49 8-16,14-26 8 15,10-2-21-15,14-3-17 16,10-18-41-16,15-11-6 16,11-28-5-16,8-18 12 15,4-18 7-15,-2-3 13 16,-14 2-3-16,-5 13-30 16,-12 29-9-16,-11 29 13 0,-5 19 13 15,1 22 17-15,6-1 23 16,9-14-14-16,14-35-6 15,35-54-3-15,12-37-12 16,13-37 9-16,-2-17-60 16,-8-16 160-16,-33 22 158 15,-39 4 4-15,-26 27-829 16,-14-24 518-16</inkml:trace>
  <inkml:trace contextRef="#ctx0" brushRef="#br0" timeOffset="135066.8328">26305 11247 406 0,'-66'51'297'0,"64"-56"-61"16,2 4-71-16,1-1-109 16,-1 1-56-16,0-1-5 15,-1 1-2-15,1-1 30 16,0 1 23-16,0-1 19 15,0 1 28-15,0-1 3 16,0 1-31-16,0-1-35 16,0 1-20-16,0-1-28 15,1 2 0-15,23 5 6 16,19 8 23-16,48 24 5 16,-42-12-2-16,8 2-1 15,-8-5-2-15,4 4-2 16,-6-7-1-16,4-6 2 0,-16 0 0 15,-2 1-2-15,-15-7-6 16,-7 4 3-16,-15 3 5 16,-15 6 9-16,-11 3 6 15,-20 11 9-15,-7 2-7 16,-6 1-7-16,6-3-12 16,-5-3-14-16,13-4-35 15,-1 1-141-15,10-4-143 16,0 5-33-16,16-2-169 15</inkml:trace>
  <inkml:trace contextRef="#ctx0" brushRef="#br0" timeOffset="135429.2594">26996 11736 297 0,'-7'9'524'0,"7"-9"-209"16,1 0-207-16,-2-1 165 16,-1 1-330-16,1 0 2 15,-2 1 22-15,0 1 39 16,-24 17 22-16,-47 49 8 16,34-40-6-16,-3-1-20 0,-1 5-145 15,7-5-166 1,4-3 4-16</inkml:trace>
  <inkml:trace contextRef="#ctx0" brushRef="#br0" timeOffset="135874.2352">27682 11518 808 0,'-19'0'216'0,"-2"-4"42"16,-4 14-205-16,-5 10-65 15,-21 23 20-15,-6 8 25 16,-5 18 44-16,12-3 8 16,10 13 6-16,28-19-14 15,22 1-5-15,23-13-28 16,20-14 10-16,9-30-7 16,27-20 5-16,2-26 0 15,8-24-2-15,-15-8-12 16,-7-15 2-16,-38 6-3 15,-29 1 9-15,-35 14-6 0,-36 15-2 16,-19 26-6-16,-10 24-89 16,2 24-75-16,-12 19-338 15,24 6 2-15</inkml:trace>
  <inkml:trace contextRef="#ctx0" brushRef="#br0" timeOffset="136607.9089">25979 13360 385 0,'3'-6'471'0,"-6"-1"-171"16,-2 2-235-16,4 4 226 15,1-1-312-15,0 1 14 16,0-1 25-16,0 1 34 16,-2-1 36-16,1 1-13 15,-1-1-14-15,1 1-18 16,-1 1-36-16,2 0-36 16,0 0 11-16,2 0 6 0,-1 0 8 15,35 18 13-15,48 22 8 16,-38-20 1-16,-9 1-2 15,6-5-2-15,-12 1 1 16,0-2 6-16,-4-7 1 16,-5-2 5-16,-8 0 2 15,-8-1-18-15,-9 1-5 16,-20 8 8-16,-3 9 7 16,-23 8 7-16,-13 6 24 15,-14 10-24-15,12-7-31 0,-4-6 9 16,16-8-12-16,15-9-10 15,20-11 4-15,2-1-79 16,13-5-121-16,14-5-211 16,9-4-63-16</inkml:trace>
  <inkml:trace contextRef="#ctx0" brushRef="#br0" timeOffset="137207.6043">26859 13385 1287 0,'0'3'276'0,"-6"-1"108"0,1-1-372 15,4-1-31-15,-1 0 6 16,1 0 18-16,-2 0 31 15,0 0 14-15,0 0 9 16,0 0-4-16,-1 0-8 16,-11 2-27-16,-2-1-16 15,1 2-10-15,-51 25 0 16,42-10 6-16,2 4 5 16,2-1 17-16,5 4 2 15,11-9-4-15,5 2-3 16,5-5 5-16,3 7-2 15,1-8 6-15,2 1 4 16,-4-1 3-16,0 4-6 16,-7-6-8-16,2 10 5 15,-4-8 3-15,2-2 18 0,0-4 3 16,2-3 4-16,-4-5-11 16,2 2-9-16,0-1-23 15,-1 1-29-15,1 0-31 16,-1 0-69-16,-1 0-65 15,1 0-361-15,-1-2 52 16</inkml:trace>
  <inkml:trace contextRef="#ctx0" brushRef="#br0" timeOffset="137642.4512">26297 13833 714 0,'2'-2'244'0,"-1"1"22"15,17-10-170-15,-2 2-101 16,45-26-21-16,-48 27 24 16,-5 1 54-16,-7 3 23 15,-5-1 37-15,2 5 37 16,-1 0-57-16,-23 5-55 15,-68 40-14-15,41-2-15 16,-17 20-23-16,8-1 33 16,-1 10-7-16,11-14-14 0,9-3-154 15,23-19-144-15,23-17-72 16,21-25-164-16</inkml:trace>
  <inkml:trace contextRef="#ctx0" brushRef="#br0" timeOffset="138211.2197">26905 13375 610 0,'10'40'236'15,"-10"-46"6"-15,-2 3-152 16,-1 0-25-16,3 1-17 15,-1 1 11-15,-1-1 12 16,1 1 10-16,0 0-18 0,-2 1-5 16,-3 0-10-16,-27 5-13 15,-44 25-14-15,31 1-9 16,0-1 2-16,-1 10 35 16,13 1 16-16,7 13 21 15,15-5 3-15,18 10 5 16,12-9-35-16,20-1-8 15,11-10-11-15,16-17 16 16,-1-24 11-16,15-29-5 16,-13-13-8-16,1-26 12 15,-15 1-20-15,-9-6-15 16,-24 16 6-16,-13 0 0 16,-22 16-26-16,-18 7-9 15,-6 16-2-15,-6 9 1 16,4 10-60-16,4 5-151 15,7 5-330-15,-6 1-11 16,-5-4-271-16</inkml:trace>
  <inkml:trace contextRef="#ctx0" brushRef="#br0" timeOffset="140606.789">29985 11229 591 0,'61'-22'272'16,"-55"22"-40"-16,-6 2-77 15,-1 1-189-15,-1-5 29 16,1 2 48-16,-2-1 8 16,-24-4 7-16,-60-15 3 15,42 9-19-15,-8-2-19 16,10 5 2-16,1 3-8 15,13 6-10-15,7-4 15 16,11 5 5-16,7 0 7 16,2 0-7-16,2-2 0 15,0 0-13-15,0 0-2 16,0 1-9-16,0 5 5 0,12 31-4 16,9 64-6-16,-24-34-4 15,-7 26 0-15,-4 3 3 16,-11 23 0-16,-9-9 1 15,-16 7 2-15,-7-25 3 16,0-12 4-16,6-27 2 16,14-15 3-16,18-20 2 15,16-10 0-15,10-8 13 0,20-8 10 16,14-1 3-16,22-3 15 16,-3-1 4-16,17-3-14 15,-10 5-12-15,-3 7-5 16,-20 7-37-16,1 9-49 15,-20 4-144-15,-6 2-41 16,-13 3-41-16,-9-11-115 16,-6-9 33-16</inkml:trace>
  <inkml:trace contextRef="#ctx0" brushRef="#br0" timeOffset="141057.0139">30384 11641 892 0,'-3'15'295'16,"1"-6"39"-16,2-12-216 15,-1-1-69-15,-1 2-13 16,1 1-1-16,-1-1 18 16,1 1 13-16,0-1-6 15,-1 1-11-15,-1-1-10 0,0 1-28 16,-12 4-25-16,-13 4 3 16,-41 78 11-16,45-31 8 15,12-5 6-15,13 0-2 16,19-13-6-16,9-7 16 15,10-18 16-15,20-17 3 16,-1-19 7-16,9-17 9 16,-7-7-15-16,-6-11-16 15,-23 0-2-15,-16-5-9 16,-23 9-18-16,-14 2-37 16,-9 16-17-16,-6 7-13 15,4 13-73-15,4 6-322 16,5 6 108-16</inkml:trace>
  <inkml:trace contextRef="#ctx0" brushRef="#br0" timeOffset="141417.7158">30600 11935 469 0,'45'44'360'0,"-44"-41"-96"16,1 0-283-16,-8 7 300 16,0 5-268-16,-11 12 21 15,-11 7 8-15,-16 13 9 16,-8 1-27-16,-6 1-44 16,9-8-63-16,-1-11-225 15,23-15 17-15</inkml:trace>
  <inkml:trace contextRef="#ctx0" brushRef="#br0" timeOffset="142016.1026">31468 11698 716 0,'-3'4'200'0,"-10"-1"57"16,-3 2-189-16,-1 5-30 16,-1 0-9-16,-5 7 1 15,2 0-7-15,-4 11 13 16,0-1 15-16,5 9 14 15,7-4-2-15,9 4-4 16,10-12-26-16,10-10-4 16,6-12-2-16,17-21 9 15,1-11 3-15,11-12 9 16,1 1-7-16,3-5-15 16,-12 5-10-16,0-2-6 15,-7 7-9-15,12-1-8 16,1 10-1-16,18 10-1 15,-3 6 3-15,8 14-1 0,-13 13 1 16,-1 7 3-16,-12 8 3 16,-4 6 3-16,-17-8 2 15,-6-2 0-15,-19-8 1 16,-22-4-1-16,-15-3-2 16,-22 1 4-16,-16-5 1 15,-7-2 3-15,3-5 1 16,1-5-1-16,18-7-2 0,-2 3 1 15,12-3-4-15,-5 1-9 16,5-7-9-16,2 3-19 16,14-6-3-16,-3-15-64 15,19 4-81-15,15-14-208 16,11-1-1-16</inkml:trace>
  <inkml:trace contextRef="#ctx0" brushRef="#br0" timeOffset="142305.1176">32453 11281 978 0,'27'42'268'16,"1"32"113"-16,-4 27-280 15,-18 22-1-15,-20 1-9 16,-20 24-22-16,-33-16-30 16,-35-7-15-16,-15-25-46 15,-28-3-256-15,1-31-137 16,-14 2-79-16</inkml:trace>
  <inkml:trace contextRef="#ctx0" brushRef="#br0" timeOffset="143099.574">29968 13090 389 0,'57'46'0'15,"-55"-50"417"-15,-1 1-357 16,-5-5 242-16,2 7-280 16,-1-1 283-16,-11-2-279 15,-23-5 7-15,-51-7 2 16,48 16 12-16,0-3 11 15,14 3 3-15,-4-5 5 16,12 5-2-16,3 2-8 16,5 4-13-16,3-6-17 15,5 6-20-15,-4 3-16 16,6 0-5-16,-1 1-1 16,-1 6 5-16,1 9 5 15,1 7 8-15,-5 13 2 0,1 10 1 16,-6 21 0-16,-5 7-2 15,-9 18-1-15,-7-7-1 16,-9 16 1-16,4-20 2 16,1-8 3-16,7-29 4 15,13-13 9-15,12-26 7 16,9-10 15-16,18-8 6 0,21-2 2 16,4-6-3-16,16 0-3 15,4 6-24-15,-1 7-10 16,-16 4-11-16,-5 10-10 15,-14 2-150-15,-14 0-134 16,-19-1-166-16,-12-13-130 16</inkml:trace>
  <inkml:trace contextRef="#ctx0" brushRef="#br0" timeOffset="143498.7308">30344 13556 505 0,'-3'13'306'0,"1"-10"-50"16,-1 1-30-16,-2-2-185 15,3-2 17-15,1 0 8 16,-2 3 18-16,-3 26-5 16,-57 62 27-16,49-41-11 15,9 6 3-15,11-8-6 16,18-1-19-16,7-19-37 0,22-20 5 16,4-27-8-16,12-20-4 15,-8-13 8-15,-3-10-6 16,-27 3-18-16,-13-4-6 15,-27 13-21-15,-19-2-35 16,-12 12-22-16,-11 8-65 16,1 8-73-16,8 3-239 15,16 11 21-15</inkml:trace>
  <inkml:trace contextRef="#ctx0" brushRef="#br0" timeOffset="143864.3672">30993 14016 1086 0,'3'-1'240'16,"-9"4"95"-16,-12 6-314 15,-12 5-12-15,-14 18 1 16,-12 3 8-16,-11 14 0 15,6 1-1-15,2 5-29 16,19-16-44-16,10-4-201 16,15-18-96-16,23-31-75 15</inkml:trace>
  <inkml:trace contextRef="#ctx0" brushRef="#br0" timeOffset="144427.5922">31175 13661 460 0,'26'123'133'0,"-45"-98"457"16,-2 7-352-16,4 0 120 15,-1 6-349-15,8-7 11 16,2 6 14-16,4-9 15 16,5 2-12-16,4-5-15 0,5-1 1 15,-1-14-14-15,12-8-7 16,4-16 17-16,9-21-5 16,-2-11-9-16,11-18 7 15,-3 6-3-15,6-2-6 16,-1 11 16-16,14 4-1 15,-1 14-8-15,0-3-4 16,-5 6-4-16,9 4 0 16,-7 7 2-16,4 6 1 15,2 5 2-15,0 11 1 16,-10 5 1-16,-8 3-12 16,-14 2-11-16,-10 5-25 15,-12-3 4-15,-17 3 5 16,-15-3 16-16,-30 3 15 15,-12 0 24-15,-22 3-5 16,-4-7-9-16,-23 5-30 16,17-5-12-16,-13-4-1 15,15-6 4-15,7-3 6 0,32-14 40 16,11-4 8-16,26 1-18 16,12-9-20-16,14-3-282 15,27-7-110-15,8-7-80 16</inkml:trace>
  <inkml:trace contextRef="#ctx0" brushRef="#br0" timeOffset="144686.6006">32240 13197 1480 0,'53'47'303'15,"-3"29"166"-15,-2 25-422 16,-27 8 4-16,-21 40 7 16,-27 2 4-16,-52 32-11 15,-23-37-13-15,-41-12-363 16,-9-46-179-16,-40-32-61 15</inkml:trace>
  <inkml:trace contextRef="#ctx0" brushRef="#br0" timeOffset="145685.7941">28561 11687 317 0,'-73'83'266'0,"61"-81"-67"16,0 2 6-16,3-1-165 15,-1 3-5-15,3 0 2 16,-2 6 3-16,0 1-5 16,3 6 19-16,1 1 8 15,4 0 13-15,2-2-3 16,10 3-1-16,4-8-43 0,8 1-4 15,2-11-1-15,7-12 12 16,-9-6 11-16,1-9 17 16,-9-2-4-16,-8-1 1 15,-8 8-3-15,-2-4-5 16,-8 12-45-16,-2-1-48 16,1 6-7-16,0 4-81 15,3-1-106-15,2 3-141 16,9 0-2-16</inkml:trace>
  <inkml:trace contextRef="#ctx0" brushRef="#br0" timeOffset="145925.9167">28833 11741 748 0,'0'19'150'0,"-7"3"120"16,-10 5-216-16,1 2 16 0,3 0 5 15,1-10 30-15,0-12-16 16,0-16 2-16,9-7-13 16,5-27 3-16,8-7-33 15,12-7-11-15,9 6-12 16,3 2-10-16,-2 22-31 16,-1 17-72-16,-6 19-138 15,-4 20-173-15,-11 1-36 0</inkml:trace>
  <inkml:trace contextRef="#ctx0" brushRef="#br0" timeOffset="146434.6149">28281 13425 640 0,'5'104'329'0,"-16"-91"-43"16,-3 8-81-16,-5 6-203 0,1-2 31 15,6 1 18-15,15 0 15 16,-4-9 1-16,19 0 2 15,5-10-23-15,6-13 8 16,-3-10 0-16,10-9 5 16,-14-12 3-16,-6-6 6 15,-11 7-20-15,-8 2-8 16,-8 7 2-16,-5 4-31 16,1 6-27-16,2 4-61 15,3 6-44-15,5 1-339 16,13 3 55-16</inkml:trace>
  <inkml:trace contextRef="#ctx0" brushRef="#br0" timeOffset="146704.3548">28661 13538 1070 0,'5'7'389'16,"-5"-2"24"-16,1-5-280 15,-1 0-97-15,0 0-33 16,0 0 11-16,2 1 9 16,-1 1 52-16,1-1 31 15,-1 1 45-15,1-1 32 0,-1-1 36 16,1-1 5 0,9-5 12-16,4-5-229 0,9 5-61 15,48-49-69-15,-33 51-150 16,7 10-330-16,18-10 35 15,-8-13-133-15</inkml:trace>
  <inkml:trace contextRef="#ctx0" brushRef="#br0" timeOffset="181203.9452">17066 15213 928 0,'116'-23'189'16,"-118"33"94"-16,2 6-264 15,2 21-7-15,-2 11 9 16,-3 33 15-16,4 17 0 16,4 25 5-16,1 1-10 15,0 28-2-15,6-19-12 0,-5-3-40 16,-10-27-58-16,2-13-251 15,-10-34 31-15</inkml:trace>
  <inkml:trace contextRef="#ctx0" brushRef="#br0" timeOffset="181508.2511">17052 15216 1254 0,'40'-25'404'0,"20"-10"11"16,0-1-336-16,34-7-76 16,10 8-81-16,10 2 67 0,-16 21-1 15,1 22-2-15,-29 19-4 16,-18 27 0-16,-27 16 17 15,-40 34 16-15,-32 8 9 16,-42 18 14-16,-17-17 11 16,-15-8-5-16,14-36-46 15,-5-25-207-15,24-27-230 16,13-35-28-16</inkml:trace>
  <inkml:trace contextRef="#ctx0" brushRef="#br0" timeOffset="182048.5881">18696 14963 836 0,'12'59'175'16,"-67"-42"73"-16,-13 11-241 15,-32 31-14-15,0 17 31 16,-8 33 97-16,17 19 40 16,11 15 44-16,34-11 1 15,20 12-21-15,27-27-98 16,21-2-43-16,15-20-65 16,15-10-30-16,2-26-66 0,8-9-344 15,-3-32 82-15</inkml:trace>
  <inkml:trace contextRef="#ctx0" brushRef="#br0" timeOffset="182615.5417">19017 15341 1089 0,'21'132'216'16,"-26"-95"115"-16,-5 22-311 15,-6 6 10-15,-11 18 25 16,-1-7 8-16,-3 20-2 15,6-7-10-15,2 13-56 16,7-16-62-16,6 0-154 16,8-31-149-16,4-24-25 0,4-37-146 15</inkml:trace>
  <inkml:trace contextRef="#ctx0" brushRef="#br0" timeOffset="182981.5088">19541 15547 628 0,'-20'38'350'0,"-13"7"-47"15,-4-8-112-15,-10 10-149 16,8 2-35-16,-1 6 48 15,14-9 34-15,14 6 39 16,13-6 6-16,16-6 26 16,21-15-36-16,45-19-24 15,13-20-37-15,41-26-7 16,-6-14-25-16,1-21-13 16,-39-2-11-16,-16-13-1 15,-42 13-8-15,-19-6-15 16,-25 16-16-16,-22 8-5 15,-12 24-20-15,-24 11-12 16,-5 19-63-16,-7 14-166 16,18 9-162-16,1 7-61 15</inkml:trace>
  <inkml:trace contextRef="#ctx0" brushRef="#br0" timeOffset="183321.2487">20322 16206 1346 0,'-7'34'375'0,"-19"6"79"16,-9 9-391-16,-18 18-66 16,-1-2-48-16,-5 7-16 15,9-6-12-15,-8-10-12 16,13-16-258-16,-5-9-55 15,9-18-79-15</inkml:trace>
  <inkml:trace contextRef="#ctx0" brushRef="#br0" timeOffset="183895.4006">21525 15508 859 0,'-12'-1'454'0,"-7"-8"-95"15,-1-2-193-15,-17 7-141 16,-19 7-48-16,-25 15-41 16,-5 16 70-16,-15 19 10 15,12-2 9-15,6 3 85 16,30-12-4-16,13-2-14 16,22-19-13-16,29 2 12 15,24-5-79-15,32 1 10 16,16-7 13-16,28 6 19 15,-13-3-16-15,-2 8-6 16,-25 4-12-16,-10 13-12 0,-30 0-18 16,-16 21-6-16,-17 6 1 15,-25 7 4-15,-16-8 9 16,-26 5 13-16,1-19 8 16,-11-13 10-16,13-18 0 15,3-23 3-15,28-17-8 16,11-21 1-16,30-16-6 15,30-27-17-15,27 0-20 0,25-21-14 16,9 8 22-16,6-1-36 16,-18 25-16-16,0-2-62 15,-18 14-39-15,-5 3-79 16,-13 9-251-16,2-2 53 16</inkml:trace>
  <inkml:trace contextRef="#ctx0" brushRef="#br0" timeOffset="184145.4673">21870 15104 1451 0,'50'95'292'16,"2"-27"147"-16,15 50-435 0,-1 7 15 15,-5 32 36-15,-27 0 18 16,-35 38 22-16,-30-29 3 16,-63 28-12-16,-35-29-57 15,-38-5-145-15,0-55-100 16,-32-38-323-16,47-61-45 16</inkml:trace>
  <inkml:trace contextRef="#ctx0" brushRef="#br0" timeOffset="189671.3376">23279 15910 685 0,'102'4'358'0,"-87"-2"-52"15,-14-2-138-15,-2 1-160 16,6 5-35-16,-5-6 1 15,0 2 13-15,0 8 26 16,0 25 28-16,-4 59-5 16,-3-39 1-16,-10 10 3 15,3-7-14-15,2-8-12 16,6-19 13-16,-3-18 16 16,7-26-2-16,16-24 0 15,4-16-6-15,13-21 3 16,7-8-14-16,20-5 0 15,-3 23-3-15,7 2-2 16,-6 25-5-16,5 16 3 16,-18 17 0-16,-5 11 10 15,-14 21 5-15,-11 15 5 0,-11 12-1 16,-15 13 3-16,-11-6-7 16,-4-5-3-16,4-19-4 15,6-19 11-15,18-23-11 16,20-23-13-16,12-16-1 15,24-9-8-15,1 4-16 0,-1 8-9 16,-13 22 3 0,-9 25-2-16,-24 23 2 0,-13 25 7 15,-14 11 15-15,-10 13 5 16,-3-10 1-16,5-6-59 16,13-25-83-16,18-7-326 15,18-23 26-15</inkml:trace>
  <inkml:trace contextRef="#ctx0" brushRef="#br0" timeOffset="190156.4937">24456 16101 1262 0,'-75'104'378'0,"73"-113"37"15,11 9-334-15,9 1-109 16,19-5-6-16,13-5 15 0,26-12 41 16,-1-7 16-1,1-12 6-15,-17 0-4 0,-4-3-18 16,-27 6-28-16,-12 4-22 16,-16 11-7-16,-20 10 6 15,-23 12 12-15,-34 19 14 16,-18 17 30-16,-33 22 14 15,8 7-15-15,0 21 2 16,33-9 4-16,22-3-11 16,40-15-15-16,22-1 12 15,18-24-19-15,50-6-55 16,24-13-49-16,44-15-162 16,3-15-198-16,30-25-20 15</inkml:trace>
  <inkml:trace contextRef="#ctx0" brushRef="#br0" timeOffset="190540.5208">25674 15993 880 0,'-36'10'464'0,"5"-3"-46"16,-9 10-160-16,-9 4-210 15,-16 11-30-15,-2 10-15 16,-10 15 33-16,8-5 23 0,9 9 22 16,23-9 10-16,9-9-9 15,16-14-34-15,18-8-18 16,15-19-23-16,19-19-19 16,10-14-2-16,29-24-19 15,-7-5-5-15,-2-6 2 16,-18 10 10-16,-6 9 12 15,-25 20 20-15,-2 18 5 16,-1 14 3-16,5 20 3 16,0 9 0-16,3 19-6 15,-5-2-11-15,0 0-14 16,-9-13-109-16,-1-7-182 16,-6-25-135-16,-1-23-38 15,-1-12-200-15</inkml:trace>
  <inkml:trace contextRef="#ctx0" brushRef="#br0" timeOffset="190780.0503">25814 16191 954 0,'58'-28'299'15,"-45"55"72"-15,-1 1-258 16,2-4-5-16,-8-10-28 16,5-3 2-16,3-19 43 15,21-20 13-15,10-10-14 16,18-16-5-16,11-6-6 15,14 3-68-15,-14 17-27 0,-1 15-15 16,-13 22-14-16,-11 21-4 16,-24 9-1-16,-19 14-32 15,-16 4-23-15,-21 11-23 16,-6-9-130-16,3-1-301 16,16-15 57-16</inkml:trace>
  <inkml:trace contextRef="#ctx0" brushRef="#br0" timeOffset="191024.4399">27088 15987 890 0,'6'1'595'16,"-12"5"-53"-16,-7 6-140 16,-3 6-303-16,-7 6-31 15,3-1-44-15,5 1-38 16,10-3 34-16,14-1 6 0,8 1 21 15,3 12 5-15,-3 5-9 16,-12 8-8-16,-22 2-10 16,-22 0-21-16,-20-13-14 15,-36-12-65-15,-7-18-63 16,-5-14-64-16,14-21-370 16,16-20 46-16</inkml:trace>
  <inkml:trace contextRef="#ctx0" brushRef="#br0" timeOffset="191992.4889">19262 18034 973 0,'-14'15'325'15,"1"0"32"-15,-5-6-267 16,5-2-48-16,4 1-34 16,4-2 21-16,8-5 23 15,14-4 22-15,3-3 37 0,23-22 29 16,26-9-14 0,27-27-13-16,5-1-20 0,19-15-40 15,-6 6-31 1,-5-16-9-16,-29 11-8 0,-4-11-5 15,-22 13-4-15,-11 4 2 16,-19 27 0-16,-6 14-15 16,-21 12-10-16,-16 20 4 15,-12 12-6-15,-35 27-4 16,-19 17 9-16,-27 42 13 16,-8-2-1-16,-8 27 31 15,28-7 24-15,20 5 26 16,37-28 7-16,40 8 1 15,40-24-20-15,48-19-10 16,35-31-20-16,32-24-69 16,-2-23-57-16,9-15-472 15,-41-5 62-15</inkml:trace>
  <inkml:trace contextRef="#ctx0" brushRef="#br0" timeOffset="192441.9585">20521 17714 701 0,'-6'3'378'0,"0"-3"0"16,1-1-162-16,4 1-57 15,1-2-68-15,0 1-4 16,1-1-31-16,39-2-9 0,55-12-5 16,-33 8-32-16,0-4-51 15,2 3-89-15,-12 5-86 16,-3 1-227-16,-14 2-6 15</inkml:trace>
  <inkml:trace contextRef="#ctx0" brushRef="#br0" timeOffset="192698.5271">20655 17926 473 0,'23'-1'0'15,"-19"-4"676"-15,26-11-509 16,19-3 284-16,19-11-423 16,3-1 420-16,12 3-457 15,-14 6-21-15,-5 2-49 16,-17 17-50-16,-8 0-319 15,-6 5 55-15</inkml:trace>
  <inkml:trace contextRef="#ctx0" brushRef="#br0" timeOffset="193012.4047">21901 17403 1119 0,'15'0'231'0,"-3"0"90"16,-5 2-347-16,-4 9-7 16,-9 16 10-16,-13 15 48 15,-20 9 54-15,-18 24 40 16,-7 5 21-16,-15 22 7 15,4-4-37-15,4 23-40 16,19-8-34-16,6 2-68 16,22-29-64-16,8-16-46 15,9-30-239-15,8-25-80 16,9-29-48-16</inkml:trace>
  <inkml:trace contextRef="#ctx0" brushRef="#br0" timeOffset="193371.4934">22320 17574 977 0,'-44'109'238'0,"-24"-66"79"15,-8 25-245-15,9 3 1 16,-2 12 71-16,21-4 75 16,17 16-39-16,19-23-30 15,24-5-14-15,24-30-57 0,31-27-83 16,15-38 29-16,35-27 4 16,-1-32-20-16,11-12-18 15,-27 4-9-15,-16 0 1 16,-42 21-11-16,-37 13-9 15,-36 23-3-15,-32 18 13 16,-14 18 5-16,-14 10-21 16,16 7-42-16,13 4-402 15,30-5 92-15</inkml:trace>
  <inkml:trace contextRef="#ctx0" brushRef="#br0" timeOffset="193732.5123">23159 18325 1446 0,'-52'37'417'0,"-22"18"53"16,3-11-392-16,-3 6-68 15,13-7-68-15,-7 0-2 16,16-10-119-16,1-9-308 16,7-19 49-16</inkml:trace>
  <inkml:trace contextRef="#ctx0" brushRef="#br0" timeOffset="194360.661">24107 17760 1266 0,'1'-1'425'0,"1"-1"45"16,-1 1-362-16,0 1-47 16,-1 1-59-16,3 17 0 15,-1 23 30-15,-4 62 35 16,1-46 8-16,1 16 2 16,6-12-2-16,4-9-36 15,11-17-31-15,16-18-11 16,15-26-11-16,7-21-31 0,5-4-12 15,-6-6-10-15,-17 13 0 16,-5 23 8-16,-14 25 32 16,3 27 15-16,-1 15 60 15,7 5 49-15,6-10-26 16,12-15 6-16,0-36 4 16,13-38-40-16,0-24-50 15,0-37 10-15,-10-6-19 16,-6-16-17-16,-25 27-18 15,-20 4 6-15,-17 31 16 0,-8 3-14 16,-2 20-47-16,12-3-416 16,20 0 95-16</inkml:trace>
  <inkml:trace contextRef="#ctx0" brushRef="#br0" timeOffset="194771.4574">25537 17808 1028 0,'3'-5'469'0,"3"-1"-13"15,8 3-263-15,11-4-82 16,12-1-79-16,19 3-30 16,3-3-31-16,2-5-62 15,-9 7-61-15,-5-3-87 16,-20 6-212-16,-6 6 13 16</inkml:trace>
  <inkml:trace contextRef="#ctx0" brushRef="#br0" timeOffset="195042.96">25628 18067 1238 0,'15'9'450'16,"20"-6"25"-16,10-9-352 15,14-11-79-15,2-2-87 16,4-3-67-16,-16 3-25 16,-8-1-329-16,-13 9 22 0,-17-1-120 15</inkml:trace>
  <inkml:trace contextRef="#ctx0" brushRef="#br0" timeOffset="195713.8486">27127 17405 712 0,'16'56'356'16,"-62"-37"-28"-16,-1 0-168 15,-13 11-68-15,0 4-43 16,-8 5 15-16,11-10 35 16,0-1 36-16,14-4 13 0,13-3 7 15,21-8-10-15,18 6-23 16,19 4-41-16,21-1-15 15,4 2-31-15,9 4-9 16,-7-2-13-16,5 7-1 16,-16 6-5-16,-1 11 2 15,-8 2-4-15,-8 23-3 16,-21 1-4-16,-19 4 0 16,-12-7-1-16,-17-5-2 15,-2-21-5-15,-11-13 1 16,-3-18 5-16,-12-11 6 15,8-5 10-15,10-18 48 16,20-6 12-16,30-29 3 16,33-14-3-16,23-30-10 15,8-9-42-15,30-24-8 16,6 20-5-16,22-2 1 16,-11 18 2-16,-1 6-9 0,-32 31-4 15,-21 7-11-15,-39 19-20 16,-44 12-19-16,-28 17-69 15,-45 15-83-15,-13 1-421 16,-23-11 56-16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5:23:17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3004 10787 697 0,'-58'82'210'0,"51"-86"49"16,8-2-199-16,-5-1-19 16,2 5-20-16,1 1-12 15,-1-1-10-15,-406 204-48 63,368-204 69-63,-21 42 8 15,19-4 25-15,10 1 18 0,-29 25-8 16,18 8-13-16,34-21-28 16,27-15 4-16,19-22-7 15,33-24 13-15,10-19 13 16,11-30 19-16,-9-4-17 16,-10-6-3-16,-29 16-9 15,-13 6 2-15,-17 28-5 16,-8 8-35-16,-7 14-10 0,-7 13-16 15,-2 20-10 1,-3 23 0-16,4 16 31 0,4 14 0 16,12-5 3-16,12-8-49 15,2-28-54-15,12-27-95 16,8-32-157-16,16-40-27 16</inkml:trace>
  <inkml:trace contextRef="#ctx0" brushRef="#br0" timeOffset="178.8076">2965 10650 720 0,'-19'-52'180'0,"7"17"52"16,20 19-208-16,9 7-23 15,16 12 15-15,20 20 27 16,8 14 33-16,9 33 4 16,-15 23 80-16,-18 47 5 15,-36 15-18-15,-44 35-16 0,-38-15-10 16,-25-8-296-16,-8-38-241 15,-26-54-19-15</inkml:trace>
  <inkml:trace contextRef="#ctx0" brushRef="#br0" timeOffset="1806.8995">4334 10880 870 0,'-107'-56'216'0,"101"44"72"16,-4 3-252-16,4 0-16 15,2 2-9-15,-2 4 0 0,1 0 1 16,5 3-6-16,0 0-13 16,-1 0-4-16,1 1-4 15,0 36 0-15,-6 67 10 16,2-14 25-16,-2 12 10 15,0 29 10-15,1-10 3 16,-1 2-2-16,5-31-9 16,-1-19 9-16,-1-38 8 15,-1-23-3-15,-1-30-20 16,-2-36-41-16,1-24-20 16,0-36-17-16,3-9-6 15,11-13 20-15,-1 25 41 16,128 46 6-1,11-2 0-15,-126-19 1 16,-7 18-7-16,0 31-10 16,-125 18-5-16,-10 56 11 15,131 6 6-15,-3 19 23 16,-1 5 14-16,2 7 10 0,-1-11-8 16,1-11-13-16,5-24-18 15,30-25 13-15,13-22-6 16,29-42-2-16,6-14 10 15,15-26 7-15,-23 8-20 16,-10-1 0-16,-29 37 0 16,-8 12-13-16,-12 30-17 15,-4 27-9-15,-5 19 2 16,-7 38 6-16,-5 22 11 16,-13 44 13-16,-3 9 9 15,-10 34-2-15,2-15-44 0,-1-2-169 16,7-33-171-16,-5-16-24 15,8-51-215-15</inkml:trace>
  <inkml:trace contextRef="#ctx0" brushRef="#br0" timeOffset="2166.4847">5803 10678 599 0,'-26'-14'1229'16,"-13"8"-849"-16,-1 12-28 0,-15 34-317 16,-8 23-313-16,-19 53-171 15,-1 25 453-15,-3 44 34 16,18-7 8-16,25 7 6 16,40-37-12-16,43-21-56 15,28-54-74-15,30-30-328 16,21-34 44-16</inkml:trace>
  <inkml:trace contextRef="#ctx0" brushRef="#br0" timeOffset="2570.1053">6276 10864 905 0,'1'7'168'0,"-2"8"103"16,-5 6-245-16,-4 21-34 16,-11 12 28-16,-12 32 43 15,-4 10 7-15,-16 27-11 16,4 1-21-16,3 14-33 15,15-21-106-15,16-7-240 16,26-36 29-16</inkml:trace>
  <inkml:trace contextRef="#ctx0" brushRef="#br0" timeOffset="2915.193">6612 11029 118 0,'-46'158'710'16,"-22"-75"-329"-16,12 10-67 16,2 12 74-16,22-9-375 15,17-2-11-15,21-19 2 16,24-14 22-16,20-40 7 15,37-21 8-15,8-24 8 0,19-46-8 16,-18-19-28-16,-10-28-13 16,-26 6-13-16,-26-12-2 15,-22 40 2-15,-17 5 0 16,-13 29-23-16,-26 12-6 16,-3 19-8-16,-23 11-83 15,-1 20-116-15,-12 9-137 16,16 11-62-16</inkml:trace>
  <inkml:trace contextRef="#ctx0" brushRef="#br0" timeOffset="3279.8018">7631 10944 1050 0,'-13'22'308'16,"-20"7"58"-16,-16-2-261 15,-29 29-90-15,-4 11-3 16,-11 26 16-16,15 1 9 16,15 15 4-16,40-15 6 15,27-11 15-15,36-24-4 16,33-21 13-16,11-26-4 15,24-41-5-15,-7-23-13 16,16-30-21-16,-22-10-24 16,-12-17-6-16,-28 18-1 15,-18 6-9-15,-40 21 1 0,-27 3-11 16,-13 21-11-16,-9 6-31 16,6 10-22-16,11 7-145 15,18 11-226-15,17-3 10 16</inkml:trace>
  <inkml:trace contextRef="#ctx0" brushRef="#br0" timeOffset="3574.9876">8339 11007 603 0,'-63'52'546'0,"-13"34"-128"0,9 0-343 16,17 16 347-16,23-13-383 16,36-1 8-16,34-38-1 15,25-28-24-15,14-29 13 16,36-38-9-16,-10-27-19 16,2-26-13-16,-20 6 8 15,-22-1 2-15,-50 17 2 0,-49 5-1 16,-34 22-29-16,-30 3-55 15,3 14-58-15,-7 3-322 16,34 15 37-16</inkml:trace>
  <inkml:trace contextRef="#ctx0" brushRef="#br0" timeOffset="3770.9168">8800 11947 1718 0,'-107'99'358'0,"-10"8"53"16,13-19-619-16,5-14-312 0,31-36-49 15</inkml:trace>
  <inkml:trace contextRef="#ctx0" brushRef="#br0" timeOffset="4487.988">9871 10890 419 0,'-30'0'400'16,"3"-4"-112"-16,5 1-251 16,4 3 258-16,8-3-269 15,3 6 46-15,1-6-88 16,7 1 122-16,-1 1 5 16,2-1 0-16,27-9-45 0,87-28 94 15,-39 20-118-15,16 4-10 16,-19 12-14-16,-11 13-4 15,-26 17-13-15,-17 23 2 16,-26 8 3-16,-31 33 11 16,-29 9 6-16,-38 31 7 15,-9-7-6-15,-7 7-7 16,18-29-10-16,16-21-1 16,39-41 0-16,14-18 15 15,21-23 8-15,30-15 11 16,19-10-2-16,46-6-3 15,27-4-12-15,32-1-7 16,-6 15-10-16,2 7-27 16,-43 18-39-16,-24 8-141 15,-35 3-140-15,-17-3-166 16,-24-13-107-16</inkml:trace>
  <inkml:trace contextRef="#ctx0" brushRef="#br0" timeOffset="4757.5188">10999 10927 1581 0,'-20'43'297'0,"-44"19"164"15,-12 21-490-15,-26 24-15 16,7-2-1-16,8-5 0 15,32-31 5-15,20-21 44 16,32-31 62-16,34-23 19 16,21-16 13-16,34-7-10 15,14-8-43-15,17-6-104 16,-17 3-84-16,-1 1-375 16,-10-1 36-16</inkml:trace>
  <inkml:trace contextRef="#ctx0" brushRef="#br0" timeOffset="4937.9819">11567 10871 946 0,'3'12'359'15,"-17"4"9"-15,-21 21-201 16,-8 12-153-16,-28 33 9 16,-9 8 2-16,-9 20 20 15,15-1 4-15,1 16-1 0,24-23-13 16,15 3-95-16,12-22-159 15,9-24-202-15,11-31-76 16</inkml:trace>
  <inkml:trace contextRef="#ctx0" brushRef="#br0" timeOffset="5161.8714">11673 10581 1590 0,'39'23'401'0,"-5"28"110"16,-16 21-446-16,1 56-15 16,-10 29-33-16,-45 62 64 15,-26-6-15-15,-62 29-3 16,-16-38-34-16,-30-17-64 16,21-73-53-16,-8-24-108 15,53-53-90-15,11-37-292 16,41-37 19-16</inkml:trace>
  <inkml:trace contextRef="#ctx0" brushRef="#br0" timeOffset="6342.0312">12623 11115 1559 0,'-18'-3'340'15,"8"-4"44"-15,7 9-556 16,4 9-140-16,8 4-104 0,0-3-65 16,3-10-20-16</inkml:trace>
  <inkml:trace contextRef="#ctx0" brushRef="#br0" timeOffset="6482.5242">12691 11510 1590 0,'-4'16'278'0,"2"-10"137"16,-1 1-515-16,3 1-274 15,0-8-86-15,0-2-90 16</inkml:trace>
  <inkml:trace contextRef="#ctx0" brushRef="#br0" timeOffset="6859.7701">14326 11034 1287 0,'-19'-2'218'0,"-24"4"130"16,-7 11-384-16,-32 24-6 15,1 12 18-15,-7 19 31 16,16 3 17-16,12 15 10 15,31-10-3 1,-48-27-22 0,6-3-38-16,130 26-31 0,0-8-46 15,92-33-274-15,20-16 76 16</inkml:trace>
  <inkml:trace contextRef="#ctx0" brushRef="#br0" timeOffset="7127.4832">14811 11256 1307 0,'-18'45'324'16,"7"8"100"-16,10-1-361 16,8-2-74-16,21-5 0 15,18-19 1-15,24-23 6 16,3-21 9-16,8-23 11 15,-14-12 4-15,-12-14 18 16,-29 9-7-16,-17-3-14 16,-16 11-3-16,-24 12-2 15,-9 9-43-15,-12 16-27 16,-5 18-103-16,-8 15-284 16,16 14 31-16</inkml:trace>
  <inkml:trace contextRef="#ctx0" brushRef="#br0" timeOffset="7374.1052">15723 11120 1113 0,'-15'15'332'0,"-14"11"54"16,-9 5-288-16,6 2-99 15,4 3-23-15,14-4-14 16,22-2 18-16,11-11 8 15,11 3 7-15,1 1 21 0,-7 12 7 16,-22 4-14-16,-24 24-6 16,-27 3-12-16,-32-1-50 15,-6-12-26-15,-2-13-34 16,18-22-256-16,16-26 46 16</inkml:trace>
  <inkml:trace contextRef="#ctx0" brushRef="#br0" timeOffset="7778.3443">16333 10742 1162 0,'2'42'252'0,"-7"3"111"16,2 22-335-16,0 15-18 16,-3 23 4-16,-2-6-6 15,-4 11-14-15,-3-7-16 16,-9 6-64-16,3-34-19 16,-2-13 11-16,-1-25 16 15,-4-20 20-15,4-22 22 16,-7-18 5-16,3-6-9 0,-2-8 9 15,7 0 7-15,2-7 95 16,11 7 36-16,7 3 23 16,4 6-11-16,14-5-2 15,9 8-47-15,17 1-22 16,6 0-24-16,19-2-12 16,-3 7-19-16,14 5-220 15,-9 10-163-15,11 7-24 16</inkml:trace>
  <inkml:trace contextRef="#ctx0" brushRef="#br0" timeOffset="8077.6373">17496 11364 878 0,'-31'71'445'0,"-3"-39"-52"16,1 13-142-16,7 9-249 16,15 5-35-16,24-16-11 15,17-13 31-15,15-23 14 16,18-28 22-16,1-17 32 16,6-13 13-16,-17-5-20 15,-9-3-11-15,-24 13-17 16,-22 2-24-16,-17 17-16 0,-23 6-12 15,-5 12-9-15,0 8-239 16,10 8-133-16,20-4-30 16</inkml:trace>
  <inkml:trace contextRef="#ctx0" brushRef="#br0" timeOffset="8372.5682">18773 10440 1186 0,'-57'21'278'0,"-6"2"96"16,-2 10-337-16,-15 17-43 0,9 5 0 15,8 13 10-15,25-1 14 16,14 10 26-16,26-3 30 15,14 18-13-15,11 0-21 16,2 20-10-16,-4-5-50 16,-14 19-48-16,-14-19-61 15,-19-7-81-15,-16-32-63 16,-12-19-125-16,-3-32-43 0</inkml:trace>
  <inkml:trace contextRef="#ctx0" brushRef="#br0" timeOffset="8497.93">18026 11715 183 0,'-35'-40'359'16,"12"6"-52"-16,15-10 26 15,15 2-97-15,29-2-59 16,23 5-88-16,41-12-44 16,19 3-38-16,20-8 3 15,-14 7-2-15,5-3-337 16,-32 11-22-16,-3 10-96 16</inkml:trace>
  <inkml:trace contextRef="#ctx0" brushRef="#br0" timeOffset="9335.3333">20470 10669 768 0,'16'11'397'0,"1"-8"-65"16,-13-2-132-16,1-4-209 16,1-3-36-16,-6 5 17 15,0-2 19-15,-2-16 5 16,-7-21 13-16,-25-55 11 15,6 45-11-15,-15-13-9 16,3 10-6-16,-10 4-8 16,7 15-4-16,-8 15 5 15,14 20 10-15,-4 27 7 16,13 14 4-16,-2 16 3 16,9 5-5-16,2 29 14 15,7 2 4-15,3 27 9 16,6 3 16-16,-1 29 6 15,0-11-20-15,-8 15-55 16,-11-23-51-16,-11-17-163 16,-4-36-143-16,-15-26-45 0</inkml:trace>
  <inkml:trace contextRef="#ctx0" brushRef="#br0" timeOffset="9497.0742">19521 11348 559 0,'53'-37'370'0,"8"3"-22"16,28-12-77-16,8 9-180 16,19 0-16-16,-3 4-32 15,18 1-101-15,-18 14-118 16,-5-7-175-16,-21-5-54 0</inkml:trace>
  <inkml:trace contextRef="#ctx0" brushRef="#br0" timeOffset="9720.8985">21152 10549 1246 0,'-5'21'253'0,"-16"24"131"15,-11 17-353-15,-10 30-37 16,-7 7 13-16,-10 22 11 15,10-11-13-15,3 7-8 16,6-23-7-16,12-6-60 16,13-27-52-16,5-15-267 0,9-27 20 15</inkml:trace>
  <inkml:trace contextRef="#ctx0" brushRef="#br0" timeOffset="9980.8812">21135 11358 1285 0,'-6'30'291'0,"0"7"114"15,2 8-368-15,11 12-37 16,17-5-4-16,23-13-31 16,8-25 0-16,5-19 11 15,-10-24 12-15,-7-15 11 16,-24-3 37-16,-9-1 10 15,-11 7-21-15,-20 4-23 16,-10 14-24-16,-15 10-97 16,-3 10-115-16,-2 9-94 15,13 4-64-15,19-1-92 16</inkml:trace>
  <inkml:trace contextRef="#ctx0" brushRef="#br0" timeOffset="10201.0577">21572 11428 567 0,'-1'28'302'0,"-10"14"-16"16,4 7-119-16,0 5-58 0,4-8-43 15,11-3 4-15,13-26 6 16,15-14 9-16,8-17 1 16,5-17-31-16,-7-10-44 15,-11-2-12-15,-22 0-31 16,-26 1-53-16,-15 11-3 15,-19 4-3-15,-2 13-38 16,10-1-223-16,24 3 72 16</inkml:trace>
  <inkml:trace contextRef="#ctx0" brushRef="#br0" timeOffset="10441.0593">21993 11640 749 0,'0'35'408'16,"0"-33"22"-16,6-17-157 15,1-13-153-15,9-25-26 16,7-10-43-16,23-15-32 16,3 7 18-16,19-6 8 15,6 17 5-15,3 7-26 16,-14 18-46-16,-5 5-127 15,-18 23-127-15,-13 12-197 0,-15 7-75 16</inkml:trace>
  <inkml:trace contextRef="#ctx0" brushRef="#br0" timeOffset="10597.1062">22790 11363 906 0,'19'16'378'0,"-15"2"-5"15,4 15-178-15,2 12-184 0,-2 19-26 16,-5-2-23-16,-2 4-149 16,-7-10-187-16,-18-9-9 15</inkml:trace>
  <inkml:trace contextRef="#ctx0" brushRef="#br0" timeOffset="10755.1199">22702 10933 1479 0,'34'18'462'0,"-4"7"41"15,-27-14-460-15,10 12-260 16,1 7-134-16,2 10-168 16,-4-3-84-16</inkml:trace>
  <inkml:trace contextRef="#ctx0" brushRef="#br0" timeOffset="10978.8487">23062 11570 333 0,'5'14'137'0,"-4"-7"413"16,1 0-129-16,-1-13 45 16,-1 5-268-16,2-2-53 15,21-18-44-15,72-60-70 16,-33 45-14-16,-10 10-15 0,-3 6 3 15,-15 8-11-15,-18 10-28 16,-13 9-25-16,-3 12-58 16,-3 5-52-16,-11 8-305 15,0 3 55-15</inkml:trace>
  <inkml:trace contextRef="#ctx0" brushRef="#br0" timeOffset="11338.6278">24059 11404 997 0,'21'-3'441'15,"-18"0"-176"-15,-16 2-133 16,-16 4-111-16,-20 1-101 16,-1 5 119-16,-19 2 137 15,3 2-98-15,6 3 2 0,11 1-11 16,6-1-15-16,18-7-28 15,8 0 1-15,16-12-5 16,11 0 1-16,6-3-4 16,13 9-10-16,5 6-12 15,7 20-1-15,-1 20-2 16,-6 21 7-16,-20 2 8 16,-29 17 12-16,-25-18 9 15,-39-4 22-15,-7-18 2 16,-16-16 5-16,-2-23-4 0,-10-15-47 15,23-15-55-15,-9-17-91 16,22-2-91-16,19 2-321 16,27-4 27-16</inkml:trace>
  <inkml:trace contextRef="#ctx0" brushRef="#br0" timeOffset="12231.7928">26102 10638 1220 0,'37'14'215'0,"-22"-2"136"0,-7-1-365 16,-25 35 7-16,-1-34 14 15,9-3 24-15,9-9 15 16,-12-19 10-16,-1-3-18 15,-12-20 2-15,-2-2-23 16,-12-8-11-16,7 10-13 16,-8 2 16-16,4 12-16 15,-7 1-12-15,5 16-7 16,-11 5-3-16,5 10-4 16,-5 9 22-16,9 14 13 15,3 18 5-15,6 12 4 0,4 37 4 16,2 14-9-16,5 40 3 15,3 5 2-15,-3 35-3 16,-3-16-19-16,6 2-44 16,-11-33-38-16,-12-16-155 15,3-51-146-15,-13-28-17 16</inkml:trace>
  <inkml:trace contextRef="#ctx0" brushRef="#br0" timeOffset="12646.2993">24979 11293 24 0,'3'58'760'0,"19"-49"-380"0,29-6-16 16,12-3 16-16,17-6-392 15,27-7 15-15,-1-5 1 16,29-9 2-16,-12 0 5 16,2 4-44-16,-28 6-29 15,-3 7-22-15,-38 12-14 16,-19 21-1-16,-24 16 50 0,-23 30 31 16,-21 25 33-16,-17 21 20 15,-2-5 0-15,6-2 4 16,11-23-1-16,20-23 3 15,19-28 10-15,16-21 28 16,8-22-4-16,20-25 0 16,-3-12-14-16,-1-16-16 15,-10-8-32-15,-16-13-15 16,-17 11-16-16,-11-7-58 16,0 16-60-16,-5 9-283 15,11 22 29-15</inkml:trace>
  <inkml:trace contextRef="#ctx0" brushRef="#br0" timeOffset="12886.0545">26534 11695 277 0,'21'60'535'0,"-14"-49"-206"16,-2 14-164-16,-2-4 186 15,-8-14-236-15,-2-13 11 16,5-22 39-16,7-16 14 15,13-29 2-15,16-1-78 16,31-13-17-16,2 18-42 16,14 6-14-16,-1 23-19 15,7 15-11-15,-20 19-11 16,4 13-74-16,-16 14-80 0,-14 14-378 16,-20 2 31-16</inkml:trace>
  <inkml:trace contextRef="#ctx0" brushRef="#br0" timeOffset="13430.8994">28087 10625 629 0,'54'49'462'0,"-55"-36"-112"15,-2 4-376-15,-2 9 379 16,0 2-355-16,-3 8 21 16,2-1 13-16,-6 20 28 15,-2 2 5-15,-10 18 4 16,-6 8-15-16,-8 27-9 16,2-11-26-16,1 14-95 15,9-24-42-15,9-18-78 16,12-36-78-16,19-35-78 15,9-34 10-15,14-18-42 16</inkml:trace>
  <inkml:trace contextRef="#ctx0" brushRef="#br0" timeOffset="13786.2101">28710 10972 1391 0,'5'20'312'0,"-19"-34"107"16,-15 34-374-16,-13 3-85 16,-19 8 12-16,-1 7 31 0,0 13 16 15,15 2 6-15,7 14 9 16,19-1 1-16,13 7 2 16,13-12-12-16,17-4-4 15,23-21-7-15,30-21 2 16,14-24 8-16,24-21 2 15,-10-22 0-15,-9-22 5 16,-31-3-1-16,-15-6-8 16,-34 9-7-16,-15 0-7 15,-14 15-21-15,-14 7-4 16,-13 14-11-16,-11 2-33 16,10 17-30-16,0 10-97 15,12 3-84-15,11 6-207 16,26 6-31-16</inkml:trace>
  <inkml:trace contextRef="#ctx0" brushRef="#br0" timeOffset="14114.6786">29618 11006 1172 0,'-35'22'285'0,"-13"-7"92"15,-17 7-325-15,-9 8-52 0,-3 19 11 16,27 5 18-16,5 13 16 16,23-6 26-16,20 5 20 15,22-12 5-15,27-5 0 16,26-20 1-16,18-12-32 16,1-22-18-16,12-24-13 15,-17-17-15-15,-10-20-13 16,-20-5 8-16,-11-9-10 15,-26 14-15-15,-24-5-27 16,-17 16-14-16,-13 7-20 16,-3 13-27-16,1 4-111 15,11 16-49-15,8 1-214 16,14 6-57-16</inkml:trace>
  <inkml:trace contextRef="#ctx0" brushRef="#br0" timeOffset="14475.5547">30582 10935 1342 0,'-35'10'254'0,"-11"8"142"16,-16 8-404-16,-9 1 13 15,-14 6 61-15,16 5 19 0,0 24 20 16,22-2-3-16,31 12 16 16,39-3-48-16,31-10-6 15,27-24-16-15,32-18 5 16,13-23-20-16,23-30-9 16,-14-16-13-16,-11-16-2 15,-36-3-5-15,-30-2-6 16,-44 14-7-16,-22-3-7 15,-28 10-10-15,-38 3-32 16,-19 9-29-16,-10 6-101 16,9 16-66-16,17 2-278 15,38 10-5-15</inkml:trace>
  <inkml:trace contextRef="#ctx0" brushRef="#br0" timeOffset="15433.0045">31553 11210 788 0,'0'2'244'16,"0"-1"31"-16,0 1-208 15,0-1-80-15,-2 1 4 16,-1-2 3-16,-24 6 19 16,-63 8 19-16,26-9 16 15,7-1 9-15,8 8-1 16,18-1-16-16,5-3-1 0,26 1 5 15,27 3 4-15,13 1 8 16,22 5 15-16,2 3 9 16,-3 3 1-16,-18 1-29 15,-24 13-6-15,-37 4-9 16,-32 14-5-16,-18-5-15 16,-23-6-3-16,4-19-20 15,7-17-49-15,27-20-30 0,13-10-38 16,17-5-63-16,20-2-240 15,15-1 71-15</inkml:trace>
  <inkml:trace contextRef="#ctx0" brushRef="#br0" timeOffset="15978.501">31819 11315 776 0,'0'2'412'0,"-1"-1"-99"0,-5 8-168 15,-5 9-106-15,-21 3-114 16,-44 51 118-16,58-45 0 15,5 0 6-15,10-9 7 16,15-2 17-16,6-9-8 16,14-7 1-16,5-7-12 15,11-8-31-15,-4-4-36 16,-2-5 5-16,-16 5-3 16,-3 5-3-16,-17 9-1 0,-18 7 9 15,-12 15-8-15,-15 14 0 16,-5 9 8-16,-9 22 15 15,7 2 2-15,0 11 1 16,15-8-4-16,1 1-4 16,17-16-1-16,8-6 5 15,13-15 2-15,7-4 9 16,4-14 3-16,0-10 1 16,0-1-4-16,-5-7 3 15,-5-2-5-15,-4-11 1 16,-2-3 0-16,-3-16-2 15,-3-3-7-15,-4-6-19 16,3 9-21-16,1 3-56 16,-6 13-43-16,6 4-142 15,3 8-158-15,0 3-15 16</inkml:trace>
  <inkml:trace contextRef="#ctx0" brushRef="#br0" timeOffset="16184.057">31795 11683 1527 0,'42'83'266'16,"-41"-82"72"-16,4 7-499 15,2 2-161-15,1-7-2 16,1-1 74-16,4-5-88 15,5-9 107-15</inkml:trace>
  <inkml:trace contextRef="#ctx0" brushRef="#br0" timeOffset="16646.2623">32763 11050 1194 0,'25'-23'224'15,"2"-10"119"-15,-5 3-371 16,-3-5-36-16,-10-2 5 16,-8-9 2-16,-10 6 15 15,-16-6 22-15,-6 4 37 0,-18 8 8 16,-4 14 9-16,-11 12-8 16,5 16-5-16,-3 15-6 15,11 8 5-15,11 21 1 16,11 3 7-16,-2 19 17 15,13 9 16-15,8 28 19 16,1-10 2-16,4 31-2 16,11-5-12-16,-3 2-32 15,-3-28-44-15,-3 1-39 16,-4-44-36-16,-7-17-22 16,3-20-16-16,-13-19-290 15,-9-13 104-15</inkml:trace>
  <inkml:trace contextRef="#ctx0" brushRef="#br0" timeOffset="16857.6382">32019 11483 189 0,'8'-6'871'0,"33"-3"-401"16,64 8-126-16,-43 14 99 15,11-1-487-15,-6 0 4 16,-5-9 1-16,-21-6 5 0,2-6-27 16,-7-3-58-16,-4-6-311 15,-3-3 35-15</inkml:trace>
  <inkml:trace contextRef="#ctx0" brushRef="#br0" timeOffset="17068.8776">33023 11141 638 0,'2'37'664'16,"-18"7"-205"-16,-1 9-387 16,-1 17 364-16,-8 19-479 15,-1-6 3-15,-10 6-15 16,7-18-23-16,-4 0-62 15,3-25-49-15,-1-9-230 16,1-16-10-16</inkml:trace>
  <inkml:trace contextRef="#ctx0" brushRef="#br0" timeOffset="17229.8841">32536 11570 373 0,'-1'0'1000'0,"2"0"-475"0,48 9-289 16,68 0 146-16,-19-16-973 15,-9-10 70-15</inkml:trace>
  <inkml:trace contextRef="#ctx0" brushRef="#br0" timeOffset="20834.2573">29066 9600 696 0,'-48'99'247'15,"44"-97"23"-15,2-1-173 16,4 1-72-16,-2-2-16 15,0 0 16-15,0-2 22 16,-2 1 55-16,2 1 19 16,0-2 10-16,-1 2-23 0,-1-3-59 15,-1 2-76-15,-10-2-33 16,-24 4-10-16,-59 26 17 16,41 2 40-16,-10 23 26 15,16 6 13-15,16 15-11 16,24 5-27-16,24 10-28 15,18-14-35-15,19 3-37 16,2-21-29-16,16-9-190 16,-9-21 36-16</inkml:trace>
  <inkml:trace contextRef="#ctx0" brushRef="#br0" timeOffset="21269.4459">29217 9926 384 0,'4'-12'272'16,"-4"9"-45"-16,0 0-28 15,0 0-158-15,0 0-3 16,0 0-4-16,0 0 17 15,0 0-2-15,0 2-10 16,0-1-17-16,0 2 7 16,2 2-20-16,14 27-1 15,37 65 9-15,-14-35 8 16,4-3-35-16,10 5-85 16,0-6-91-16,-4-12-107 15,-15-12-73-15</inkml:trace>
  <inkml:trace contextRef="#ctx0" brushRef="#br0" timeOffset="21618.7529">29645 9967 289 0,'-5'2'117'16,"-4"-1"298"-16,1 1-233 15,6-2 79-15,-1 0-227 16,-3 0 8-16,-28 6 5 15,-55 17-6-15,31-5 0 16,-4 3-18-16,-3 7-14 16,6 2-9-16,5-1-31 15,17-2-51-15,9-5-198 16,18-9-21-16,26-13-106 16</inkml:trace>
  <inkml:trace contextRef="#ctx0" brushRef="#br0" timeOffset="21994.1903">29797 9708 492 0,'2'-42'395'0,"16"44"-98"15,7 5-288-15,9 13 315 16,7 3-298-16,5 29 11 16,-21 9 11-16,-32 32-2 15,-32 9-17-15,-67 23-122 16,-59-7-236-16,-49-52 25 16</inkml:trace>
  <inkml:trace contextRef="#ctx0" brushRef="#br0" timeOffset="27380.7651">7505 13419 891 0,'12'-6'285'0,"-7"-3"86"0,-8 6-250 15,3-1-24-15,-2 3-36 16,-1-1-14-16,-4 2-38 16,-39 2-4-16,-58 9 4 15,15 9-4-15,0 5-8 16,-4 21-5-16,12 7-4 15,2 8 6-15,29-6 13 16,11 4 14-16,20-16-26 16,16-5 22-16,21-9 19 15,22-18-48-15,13-17-27 16,36-16 9-16,-2-16-44 0,8-13-7 16,-9 2 56-16,-7 2 7 15,-36 7 12-15,-8 10 49 16,-20 13-14-16,-3 9-14 15,-6 11 7-15,6 16 10 16,4 5-27-16,9 7-2 16,2 2 1-16,8 5 4 15,-4-9-3-15,6 3-11 16,-7-4-28-16,13-5-332 16,-3-10 90-16</inkml:trace>
  <inkml:trace contextRef="#ctx0" brushRef="#br0" timeOffset="27620.0932">8307 12741 1173 0,'0'26'274'0,"-17"4"98"15,0 31-331-15,-1 13-39 16,4 13 0-16,-2 4 1 16,1 15 1-16,3-9-1 0,-2 17-61 15,-4-8-130-15,-12 19-187 16,-5-23-42-16</inkml:trace>
  <inkml:trace contextRef="#ctx0" brushRef="#br0" timeOffset="27787.9584">7873 13487 1075 0,'28'-20'366'15,"6"-3"60"-15,22-2-246 16,8 3-119-16,13-2-3 16,-11 11-36-16,19 4-110 15,-5 8-136-15,16 1-220 16,-10 6-62-16</inkml:trace>
  <inkml:trace contextRef="#ctx0" brushRef="#br0" timeOffset="28323.929">9803 13286 941 0,'-14'1'459'16,"20"-4"-94"-16,-16-3-229 15,1 1-137-15,-3-4-152 16,-1 1 112-16,-8 4-3 16,-4 7 28-16,-17 6 29 15,-8 11 30-15,-18 13 14 16,-5 8 7-16,-10 13-12 16,9 4 15-16,6-1 18 15,27-6-10-15,20-10-16 16,27-11 1-16,29-18-20 0,17-14-24 15,21-26-8 1,1-9 0-16,9-22-11 0,-14-2-17 16,-14-3 7-16,-19 20 7 15,-10 7 6-15,-20 16 5 16,-3 17 4-16,0 18-1 16,0 18 2-16,-4 11 1 15,11 13 2-15,1 0 0 16,9 0-16-16,5-14-15 15,26-8-125-15,-1-21-320 16,12-22-3-16,-2-22-219 0</inkml:trace>
  <inkml:trace contextRef="#ctx0" brushRef="#br0" timeOffset="28734.9027">11513 13224 1118 0,'-22'6'226'16,"-19"0"107"-16,-11 8-334 15,-24 13-4-15,5 7 1 16,6 9 31-16,13 0 21 0,14 10 19 15,27-7 18-15,7 6-17 16,17-10-28-16,33-7-19 16,12-14-17-16,32-8-291 15,7-16-115-15,2-22-47 16</inkml:trace>
  <inkml:trace contextRef="#ctx0" brushRef="#br0" timeOffset="29013.8797">11891 13358 1240 0,'-12'26'440'16,"-6"46"8"-16,1-42-326 16,9-3-88-16,22-5-73 15,9-12 65-15,25-10 1 0,5-12-1 16,12-10 11-16,-14-8-9 15,-10-1 0-15,-19 3-18 16,-31 4-1-16,-25 8-5 16,-26 6-4-16,-9 8-4 15,-6 8-16-15,14-3-36 16,18 3-36-16,24-4-394 16,22-11-1-16,27-8-145 15</inkml:trace>
  <inkml:trace contextRef="#ctx0" brushRef="#br0" timeOffset="29253.8867">12438 13388 1660 0,'-24'24'353'15,"6"-6"153"-15,11 1-501 16,7-3-28-16,3 5 0 15,10-5 3-15,-7 3-1 16,-2 2 12-16,-15 6 8 16,-13-5-2-16,-28 5-21 15,-4-5-36-15,-12-3-169 16,14-14-253-16,8-13-2 16,33-14-234-16</inkml:trace>
  <inkml:trace contextRef="#ctx0" brushRef="#br0" timeOffset="29492.6887">13001 12836 757 0,'-3'72'673'0,"-17"-7"-182"0,4 21-467 15,4-9 440-15,-3 9-510 16,-2-15-4-16,-4 8-2 16,-3-13 13-16,-4 13-67 15,0-15-49-15,-3-4-285 16,-2-12-9-16</inkml:trace>
  <inkml:trace contextRef="#ctx0" brushRef="#br0" timeOffset="29662.855">12571 13390 693 0,'24'-15'0'15,"33"1"901"-15,7 3-901 16,10-4 169-16,25-2-194 16,-8 6 550-16,12-4-682 0,-11-3 550 15,16 5-772-15,-14 2-172 16,15-2-20-16</inkml:trace>
  <inkml:trace contextRef="#ctx0" brushRef="#br0" timeOffset="30152.5429">14781 13161 1421 0,'-6'12'321'16,"-6"12"132"-16,-1 9-416 15,2 4-14-15,3 3-9 16,6-3-2-16,18-11-2 15,15-18 19-15,8-14 5 16,13-21 5-16,-2-7 7 16,-8-13-6-16,-17-4-22 15,-13 2-13-15,-21 9-13 16,-21 2-12-16,-7 8-4 16,-4 4-23-16,-1 2-17 15,10 3-425-15,21-7 118 0</inkml:trace>
  <inkml:trace contextRef="#ctx0" brushRef="#br0" timeOffset="30437.2105">15895 12452 426 0,'-21'-15'690'0,"-12"-4"-263"16,-11 4-264-16,-11 6 249 16,-6-1-460-16,-2 1-32 15,11 3 43-15,3 9 23 0,15 1 16 16,4 18 40-16,8 10 47 16,9 27-21-16,11 9-16 15,13 27-5-15,11 6-12 16,5 8-21-16,-2-14-172 15,-9 3-299-15,-13-23 40 16</inkml:trace>
  <inkml:trace contextRef="#ctx0" brushRef="#br0" timeOffset="30621.2706">15221 12902 1575 0,'58'19'671'16,"-5"-10"-13"-16,33-6-313 16,13 3-351-16,27-3-167 15,-21-4-110-15,11-17-99 16,-22-15-279-16,3-19-2 16</inkml:trace>
  <inkml:trace contextRef="#ctx0" brushRef="#br0" timeOffset="31444.8644">17843 12484 1203 0,'115'52'287'15,"-121"-58"68"-15,-7-1-353 16,-17-3-21-16,-7 5-5 16,-19 4-3-16,-6 2 39 15,-11 12 18-15,12 1 16 16,12 1 21-16,18-5-12 15,21 3-12-15,19-5 1 16,22 2 0-16,8 6-25 0,9 2 5 16,-3 1 9-16,-10 10-13 15,-23 0-20-15,-27 8 12 16,-30 0 6-16,-37 2 3 16,-7-13 1-16,-7-9 13 15,16-16-4-15,6-5-59 16,29-8-60-16,8-3-59 15,11 0-57-15,1-1-281 16,22-9 77-16</inkml:trace>
  <inkml:trace contextRef="#ctx0" brushRef="#br0" timeOffset="31729.8786">17739 12324 1392 0,'12'9'241'15,"-5"-4"116"-15,-2 1-449 16,0 7 0-16,-5 0 23 16,-8 7 36-16,-10 3 58 15,-21 19 65-15,-8 1 22 16,-20 17-13-16,2 6-23 15,-7 12-24-15,20-7-42 0,1 12-96 16,25-16-47-16,3-9-113 16,20-21-36-16,8-27-139 15,19-34-8-15</inkml:trace>
  <inkml:trace contextRef="#ctx0" brushRef="#br0" timeOffset="31945.8826">18026 12382 1498 0,'-12'18'299'0,"-8"3"139"16,-1 7-451-16,-15 12-33 16,-7 7 4-16,-10 11 8 15,1-6 10-15,-14 6 10 16,6-9 20-16,-6 8-7 15,9-6-56-15,0 5-185 0,8-13-172 16,10 6-60-16</inkml:trace>
  <inkml:trace contextRef="#ctx0" brushRef="#br0" timeOffset="32527.8696">18266 12647 876 0,'2'6'320'15,"-10"-3"-12"-15,-8 8-182 16,-5 0-170-16,-10 7 21 16,3-1 41-16,-2-3 62 15,10-3 49-15,2-7 50 16,13-4 26-16,10-4-35 16,10-4-38-16,17-7-38 15,13-1-46-15,11-3-41 16,3 6 23-16,15 1-4 15,-9 9 6-15,-4 6-8 16,-15 6-8-16,-10 14-9 0,-27 11-4 16,-27 20-11-16,-22 8 8 15,-37 21 10-15,-20 0 6 16,-25 15 2-16,6-8-3 16,-22 12-1-16,21-17-8 15,-3-4 1-15,30-26-1 16,11-15 6-16,36-25 6 0,18-9 4 15,31-15 5-15,39-7 4 16,20-5-6-16,28 0-5 16,26-1-3-16,23 6-7 15,-21 4-7-15,-4 9-4 16,-20 6-61-16,-22 6-61 16,-35 0-70-16,-13-1-180 15,-20-2-231-15,-10-6 7 16</inkml:trace>
  <inkml:trace contextRef="#ctx0" brushRef="#br0" timeOffset="32838.1219">19196 12813 1522 0,'6'36'438'0,"-49"-14"23"16,0 23-434-16,-10 8-77 16,-18 9-74-16,-3-4 95 15,-2-3 34-15,22-20 28 16,8-4 12-16,20-10-3 16,29-12 20-16,26-9-16 0,33-7-7 15,21-2-11-15,31-5 5 16,-6 8-126-16,7-5 88 15,-15 5-41-15,-8-2-117 16,-29 2-123-16,-4-13-130 16,-26 0-172-16</inkml:trace>
  <inkml:trace contextRef="#ctx0" brushRef="#br0" timeOffset="33022.9564">19736 12621 275 0,'11'-2'0'0,"-6"13"697"16,-11 12-436-16,-10 32 186 16,-11 16-382-16,-16 31 418 15,-9 4-395-15,-22 23-11 16,4-8-17-16,-15 26-46 16,8-26-60-16,-2 5-169 15,21-27-289-15,2-20-3 16</inkml:trace>
  <inkml:trace contextRef="#ctx0" brushRef="#br0" timeOffset="33963.2518">20371 13172 935 0,'-43'7'493'16,"46"-5"-144"-16,0 11-213 15,-2 8-150-15,2 16-146 16,-4 12 151-16,-8 17 16 15,-6 5 13-15,-10 14 0 16,-2-5-37-16,-14 12-335 16,1-6 97-16</inkml:trace>
  <inkml:trace contextRef="#ctx0" brushRef="#br0" timeOffset="34251.8799">20322 13203 1136 0,'55'-39'412'15,"-6"17"35"-15,9 4-280 0,-7 14-113 16,6 7-23-16,-16 10-20 16,-4 11-5-16,-12 6-2 15,-13 10 9-15,-10 6 3 16,-29 11 6-16,-16-5 4 15,-27 4 0-15,-13-14-8 16,-16-11-16-16,12-13-25 16,10-15-42-16,21-9-16 15,19-3-48-15,19-4-22 0,28-13-297 16,21 4 35-16,30-13-122 16</inkml:trace>
  <inkml:trace contextRef="#ctx0" brushRef="#br0" timeOffset="34545.5459">20972 13425 1296 0,'-13'16'391'15,"7"-14"62"-15,3-11-337 16,5-1-131-16,9-17-2 15,6-6 4-15,9-11 24 16,3 1 11-16,-1-4 24 16,-9 13-6-16,-1 5-14 15,-11 15-40-15,-17 14-16 16,-12 13-6-16,-20 18 3 0,-13 9 11 16,-17 19 21-16,9 9 10 15,4 12-88-15,19 2-86 16,14-2-281-16,20-15-26 15</inkml:trace>
  <inkml:trace contextRef="#ctx0" brushRef="#br0" timeOffset="34740.7755">21051 13484 842 0,'25'-7'516'16,"-10"1"-53"-16,1-1-126 15,0-1-199-15,10-7-31 16,0-1-40-16,16-12 6 15,4-2-12-15,16-7-1 16,-6 5-8-16,9 2-35 16,-16 12-52-16,-3 1-75 15,-13 14-49-15,-7 3-403 16,-11 4 81-16</inkml:trace>
  <inkml:trace contextRef="#ctx0" brushRef="#br0" timeOffset="35264.9479">22368 13178 1304 0,'-67'19'396'0,"12"-6"72"16,24 2-369-16,41-7-26 16,32-5-33-16,32-1-4 15,13-2 8-15,11 2-7 16,-19 4-19-16,-14 9-14 15,-50 8-10-15,-44 14-10 16,-28 3 3-16,-56 5 1 16,-19-10 8-16,-4-3-21 15,15-13-19-15,1-6-13 0,46-7-123 16,14-3-125-16,22-3 16 16,23-7-164-16,22-1-49 15</inkml:trace>
  <inkml:trace contextRef="#ctx0" brushRef="#br0" timeOffset="35718.7627">23085 13196 746 0,'-18'7'548'16,"-18"0"-129"-16,-23 14-44 15,0 4-353-15,2 8 3 16,16-2-3-16,16 0 24 16,17-12 3-16,11-4 20 15,12-12-12-15,21-13-9 16,-2-11-10-16,22-4-6 16,-6-6-19-16,2-2-6 15,-21 15-7-15,-7 4-14 0,-22 14 0 16,-19 23 3-1,-17 14 0-15,-16 24 3 16,-2 10 14-16,-10 24 1 0,17-3 1 16,2 20 4-16,15-6 3 15,3-1-2-15,9-25 0 16,5-12 6-16,10-35 9 16,19-33 11-16,8-26 2 15,13-27-3-15,-7-12-12 16,0-15-11-16,-15 10-12 15,-14-4-3-15,-10 18 1 0,-8 1-3 16,2 15-60-16,-4 0-61 16,11 12-427-16,9-6 66 15</inkml:trace>
  <inkml:trace contextRef="#ctx0" brushRef="#br0" timeOffset="36050.013">23418 13253 1299 0,'34'6'331'0,"-39"0"71"15,-1 7-371-15,-5 10-31 16,-1 6-28-16,-3 11 61 15,5-4 22-15,-1 4 11 0,8-8-1 16,9-2 2-16,9-12-28 16,1-12-12-16,15-14-17 15,12-5-14-15,0-8-13 16,3 1-4-16,-6 8 0 16,-9 10 5-16,-16 11 16 15,-13 12 5-15,-8 4 0 16,-5 6-172-16,1-6-297 15,4-16 38-15</inkml:trace>
  <inkml:trace contextRef="#ctx0" brushRef="#br0" timeOffset="36552.9889">24129 13329 1451 0,'-15'15'464'0,"-9"4"44"16,6 6-392-16,-38 9-84 15,-2 2-29-15,5 2-28 16,9-5 31-16,18-8 1 0,18-4 10 16,6-9 17-16,10-9 3 15,21-14-7-15,11-5-6 16,9-12-31-16,3-2-16 15,-2-5-2-15,-17 8 5 16,-14 8 4-16,-6 11 13 16,-5 13-2-16,-7 12-6 15,-2 0-58-15,2 1-47 16,-5 2-138-16,1-8-117 16,0-1-142-16,3-7 59 15,6-6 202-15,-6 1 204 16,0 0 208-16,1-2 165 15,10-3 50-15,12-6-101 0,59-13-17 16,-45 22-66-16,15-5 29 16,-8-1-2-16,11-5-51 15,-6-7-36-15,4-7-10 16,-7 2-36-16,0-2-62 16,-13 3-16-16,-8 1-41 15,-10 5-46-15,-15-5-129 16,-8 4-86-16,-5 3-307 15,-3 6-11-15</inkml:trace>
  <inkml:trace contextRef="#ctx0" brushRef="#br0" timeOffset="37397.8363">24823 13564 544 0,'8'14'594'16,"11"-16"-188"-16,23-7-327 15,9-4 324-15,21-11-401 16,6-8 4-16,2-7 10 16,-18 2 3-16,-7 2 19 15,-28 8 2-15,-17 6-5 16,-28 15-10-16,-32 15-1 15,-24 13-12-15,-24 17-4 16,0 14 4-16,7 9 10 16,25-5 10-16,25 5 14 15,29-10 2-15,18-2 6 16,22-7-5-16,36-3-37 16,11-16-55-16,30-15-299 0,4-14-172 15,9-23-87-15</inkml:trace>
  <inkml:trace contextRef="#ctx0" brushRef="#br0" timeOffset="38056.6122">26056 12978 655 0,'21'127'487'0,"-13"-112"-114"15,-8-8-67-15,6 11-254 16,8 6-42-16,6 10 22 16,10-3 14-16,16 13 8 15,-3-6-4-15,12-1-37 16,-5-9-71-16,2-5-359 15,-15-14-10-15,6-16-164 16</inkml:trace>
  <inkml:trace contextRef="#ctx0" brushRef="#br0" timeOffset="38245.8265">26863 13193 985 0,'-38'31'410'0,"-20"10"16"16,-28 23-202-16,-12 5-148 15,-12 23-13-15,19-10 24 16,6 7-11-16,27-11-15 16,7 4-64-16,15-20-59 0,14-13-170 15,9-22-87-15,17-27-184 16,15-24-41-16</inkml:trace>
  <inkml:trace contextRef="#ctx0" brushRef="#br0" timeOffset="38634.4609">27227 13330 444 0,'-5'0'496'16,"-13"-1"-178"-16,-15 1-264 15,-2-5 278-15,-13 5-312 0,7 2 55 16,-4 5 48-16,16 7 18 16,-7 12 22-16,6 5-7 15,-4 11-34-15,12-1-43 16,7 1-23-16,9-8-40 16,17-7-35-16,20-19 12 15,4-15-13-15,7-15-13 16,10-15-17-16,-6-3 2 15,-8 0-2-15,-5 10 12 16,-14 6 6-16,-10 19 18 16,-5 12-5-16,-4 14 7 0,-3 8-22 15,-1 8-34-15,0 3-38 16,-1-9-300-16,2-4-42 16,3-9-113-16</inkml:trace>
  <inkml:trace contextRef="#ctx0" brushRef="#br0" timeOffset="38845.0678">27196 13520 497 0,'65'-50'253'16,"-50"50"-8"-16,3 3-47 15,1 0-85-15,5-2 30 16,-2-2 10-16,2-5 32 16,0-12-28-16,5-6 11 15,-1-3-16-15,5-4-45 16,0-3-45-16,7 5-25 15,1 5-35-15,6 3-44 0,-1 9 6 16,-1 8-55-16,-10 5-53 16,1 7-341-1,-8 2 52-15</inkml:trace>
  <inkml:trace contextRef="#ctx0" brushRef="#br0" timeOffset="39219.7513">28159 13333 1510 0,'-27'73'365'0,"-24"-35"123"16,-4 2-440-16,3 15-10 15,16-9-11-15,20 0 6 16,16-16 14-16,30-11 24 15,22-28-11-15,25-25-29 16,-3-18-25-16,16-32-34 16,-13-7-31-16,-4-9-20 15,-25 14 11-15,1-8 22 16,-23 22 22-16,-10 7 10 16,-22 20 13-16,-12 24 20 15,-9 26 1-15,-5 33 22 16,2 16 7-16,10 26 14 0,17 1 5 15,25 15-14 1,15-11-38-16,18-2-21 0,1-21-149 16,0-23-405-16,-19-36 81 15</inkml:trace>
  <inkml:trace contextRef="#ctx0" brushRef="#br0" timeOffset="40462.089">21914 12151 948 0,'29'-3'283'15,"-9"-6"49"-15,-9-1-258 16,0 2-49-16,-5 1-17 16,-3-2 2-16,-4 0 0 15,-18-3 4-15,-15 1-3 16,-29 13 1-16,-17 10-2 16,-26 22 0-16,9 14-6 0,-5 17-2 15,30-4 25-15,17 11 10 16,30-6 0-16,17 8 3 15,28-17 2-15,20 4-57 16,19-16-60-16,25-13-315 16,-7-17 60-16</inkml:trace>
  <inkml:trace contextRef="#ctx0" brushRef="#br0" timeOffset="40896.0103">22418 12390 863 0,'-4'5'224'0,"-5"-5"29"16,-6 11-227-16,-7-7-38 15,-8-1 13-15,-10 3 14 16,-3 2 74-16,-7-7 35 15,7 11-11-15,-2 6 1 16,17 5-13-16,9 10-41 16,16 1-50-16,21-1 15 15,20-1-7-15,33-10 1 16,14-13-35-16,20-9-100 16,-9-6-132-16,2-14-170 15,-39-7-92-15</inkml:trace>
  <inkml:trace contextRef="#ctx0" brushRef="#br0" timeOffset="41091.845">22945 12124 1629 0,'24'29'400'15,"6"11"127"-15,8 0-456 16,-14 23-99-16,-9 17-5 15,-44 22 0-15,-25-1 1 16,-51 7 17-16,-11-19-13 16,-41-19-467-16,16-40 161 15</inkml:trace>
  <inkml:trace contextRef="#ctx0" brushRef="#br0" timeOffset="68741.8792">3399 15363 442 0,'-1'-4'0'15,"1"2"359"-15,1 5-373 16,-1-3 263-16,0 2-275 0,5 18 275 16,-4 31-258-16,-5 92 12 15,-17-37 4-15,-6 2 2 16,-15 13 3-16,2-27 0 15,-3-16 41-15,10-29 29 16,2-21 57-16,16-25 6 16,11-21 5-16,10-14-42 15,19-17-24-15,15-6-53 16,20-7-6-16,9 11-6 0,2 16-2 16,-12 14-8-16,-6 18-6 15,-16 13-4-15,-12 23-2 16,-22 13 18-16,-13 31 6 15,-25 10 4-15,-28 13-2 16,-17-16-4-16,-9-11-39 16,1-32-24-16,2-19-97 15,25-17-96-15,25-20-211 16,33-17-37-16</inkml:trace>
  <inkml:trace contextRef="#ctx0" brushRef="#br0" timeOffset="69011.7242">4164 15076 561 0,'40'90'184'16,"-37"-46"574"-16,0 31-402 16,-9 65 132-16,-11 29-441 15,-39 67-5-15,-40-1-23 16,-39 20-60-16,0-49-73 0,-31-31-380 16,18-95 45-16</inkml:trace>
  <inkml:trace contextRef="#ctx0" brushRef="#br0" timeOffset="90384.8819">6126 15296 553 0,'9'-7'380'0,"-6"3"-70"15,-3 4-102-15,-1 0-125 16,-1 0-62-16,-1 10 1 16,-12 39 7-16,-17 84 18 15,8-34 12-15,2 29 10 16,4 1 3-16,5 16-16 16,4-30-17-16,0-5-6 15,3-31-14-15,2-23-19 16,-1-32-3-16,-1-16-41 15,0-19-60-15,2-37-167 16,4-14-15-16,4-33-8 16,10-4 99-16,6-11 100 15,4 23 183-15,3-11 44 0,-2 20 24 16,5-2-54-16,-8 13-39 16,-1 6 10-16,-7 26-2 15,0 8 15-15,-11 18 6 16,-2 12 12-16,1 15-6 15,-2 22-16-15,0 19-12 16,3 17 8-16,0-2-15 16,5-5-13-16,0-21-4 15,13-28 0-15,5-24-17 16,28-48-4-16,11-26-3 0,30-47-5 16,1-10-8-16,7-14-1 15,-15 30-3-15,-11 14-2 16,-28 46 0-16,-5 26-4 15,-14 23-1-15,-4 32 2 16,-9 27 5-16,-5 46 6 16,-14 17 3-16,-1 51 10 15,-7-3 1-15,-6 30 1 16,1-77-8 0,1 1-506-16,-20 124 148 15</inkml:trace>
  <inkml:trace contextRef="#ctx0" brushRef="#br0" timeOffset="90815.0957">8236 15105 813 0,'19'-10'930'0,"-12"-3"-400"16,-28 17-83-16,-11 6-323 15,-19 20-324-15,-39 54 215 16,-14 45 0-16,-16 57 13 16,14 19 10-16,18 38 26 15,48-29-3-15,35-19-12 16,40-36-37-16,67-21-112 15,29-49-121-15,37-30-379 0,9-38 0 16</inkml:trace>
  <inkml:trace contextRef="#ctx0" brushRef="#br0" timeOffset="92945.781">8536 15387 408 0,'-53'103'332'16,"45"-95"-89"-16,4 1-247 15,3 1 242-15,8 0-254 0,8-2 0 16,13 1 21-16,6-6 20 16,7 0 23-16,19-6 22 15,5-5 40-15,4-9 19 0,7-1 18 0,10-7-59 16,-19 2-17-16,1 3-35 15,3 2-36-15,-10 6-38 16,-14 11 33-16,-6 5-18 16,-18 17-6-16,-25 10 22 15,-25 33 27-15,-24 10 16 16,-23 23 37-16,-9-2 19 16,-14 21-9-16,11-21-22 0,8 7-7 15,20-22-21-15,17-5-59 16,20-30-65-16,25-8-111 15,23-33-255-15,22-23-1 16,10-21-146-16</inkml:trace>
  <inkml:trace contextRef="#ctx0" brushRef="#br0" timeOffset="93276.7239">9729 15637 1560 0,'-54'77'428'0,"10"-19"95"16,14-25-427-16,12-5-138 0,29-14-4 16,27-12 9-16,27-8 2 15,36-4 11-15,6-2 55 16,2 4-7-16,-21 13-20 15,-29 14 3-15,-47 11 7 16,-52 25 17-16,-40 10 4 16,-28 13 23-16,-12-1 1 15,-8-1-8-15,34-27-19 0,17-14-27 16,23-17-39-16,11-19-108 16,23-16-88-16,26-32-333 15,13-11 1-15</inkml:trace>
  <inkml:trace contextRef="#ctx0" brushRef="#br0" timeOffset="93845.5325">9887 15449 419 0,'2'1'272'16,"-1"1"-10"-16,0-1-33 15,-1 2-92-15,0-3-4 16,0 2-28-16,-1-1-12 15,-2 4-35-15,-6 5-8 16,-4-4-19-16,-5 4 0 16,-37 38-1-16,49-45 27 15,5 0 2-15,2-2 13 16,-1-2 5-16,0-1 31 16,2 1 10-16,48-7-17 15,66-14-5-15,-5-4 14 16,-3 0-35-16,13 3-39 15,-2 2 11-15,8 5-37 16,-30 8-59-16,0 7-117 0,-21 4-56 16,-15 3-349-1,-24 0 14-15</inkml:trace>
  <inkml:trace contextRef="#ctx0" brushRef="#br0" timeOffset="94279.7398">11328 15566 910 0,'-3'22'326'0,"-12"-3"13"16,-5-2-209-16,-22 11-106 15,-10 7-7-15,-14 17 54 16,-4 11 22-16,-1 15 42 16,16 7 11-16,20 21 3 15,17-9-30-15,31-3-31 16,24-27-38-16,34-17-3 15,21-42-1-15,42-36-26 16,3-27 3-16,11-36-15 16,-29-11-26-16,-27-7-13 0,-49 15 13 15,-36-4 13-15,-35 23 1 16,-31-2-5-16,-17 19-21 16,-17 8-74-16,4 23-65 15,5 15-366-15,36 11 47 16</inkml:trace>
  <inkml:trace contextRef="#ctx0" brushRef="#br0" timeOffset="94654.7755">12167 16556 1365 0,'-24'54'461'0,"-23"0"49"16,-38 33-369-16,-65 24-346 16,-8-2-53-1,5-18-253-15,13-18-26 16</inkml:trace>
  <inkml:trace contextRef="#ctx0" brushRef="#br0" timeOffset="95718.646">13500 15381 407 0,'28'117'0'0,"-28"-114"749"16,-8 7-550-16,-2 9 248 0,-9 27-457 15,-11 6 463-15,-19 22-436 16,-1 8 33-16,-11 21 13 15,11-9-1-15,1 23-28 16,15-12-41-16,3-9-200 16,13-35-302-16,0-18 12 15</inkml:trace>
  <inkml:trace contextRef="#ctx0" brushRef="#br0" timeOffset="96092.8827">13966 15745 602 0,'-43'12'547'0,"-10"13"-151"0,1-1-363 15,9 4 376-15,18-4-374 16,16-6 16-16,22-8 24 16,30-4 23-16,23-5-8 15,22 1-7-15,6 1-13 16,4 9-24-16,-24 8-23 16,-26 23-4-16,-30 8-3 0,-41 24 7 15,-29 4 2-15,-43 7 5 16,-4-14-1-16,-9-3-11 15,17-29-27-15,4-15-70 16,31-19-71-16,4-15-289 16,13-16-106-16,11-35-112 15</inkml:trace>
  <inkml:trace contextRef="#ctx0" brushRef="#br0" timeOffset="96358.0668">13860 15707 1488 0,'0'7'377'15,"19"-14"111"-15,16-8-433 16,41-18-22-16,19-4-26 15,29-4 4-15,-1 5-1 16,0 5-5-16,-24 13-7 16,-7 9-128-16,-28 17-131 15,-8 7-237-15,-22 0-86 16</inkml:trace>
  <inkml:trace contextRef="#ctx0" brushRef="#br0" timeOffset="96872.7647">14446 16490 850 0,'67'38'380'16,"-60"-41"-1"-16,-7-2-192 15,6-1-113-15,-6 6-35 16,0-1-25-16,0 1-5 0,0 0 5 16,-1 0 10-16,-1 1 6 15,-1 1 21-15,0-1 19 16,0 2 10-16,0-3-11 15,0 0 15-15,2 0-15 16,1-4-17-16,1-1-18 16,11-11-1-16,16 9-21 15,38-38-5-15,-44 54-5 0,-12 9 4 16,-14 7 4-16,-10 5 13 16,-15-5 45-1,-5-9-28-15,-9-16-1 16,4-10-17-16,2-10-12 15,13-2-18-15,5 3-10 16,15 6-13-16,4 5-4 16,7 7-3-16,9 8-3 15,-4 3-4-15,2 10-118 16,-2 0-359-16,-10-2 79 16</inkml:trace>
  <inkml:trace contextRef="#ctx0" brushRef="#br0" timeOffset="97540.6174">15939 15827 990 0,'6'-3'380'0,"-4"4"34"15,-4-5-268-15,1 2-129 0,-1 1-6 16,1-1 1-16,-2 1 16 16,0-1 46-16,-19-6 11 15,-14-1-14-15,-60-3-16 16,32 15-31-16,-22 1-11 15,-1 2-10-15,-8 9 2 16,16-2 18-16,7 4 14 16,26-4 6-16,15 3 4 15,22-1 2-15,7 3-11 16,11 0-5-16,25 4 9 16,20-1 1-16,24 2 6 15,13-2-4-15,17 7-6 16,-16-1-18-16,-5 10-7 15,-29 4-11-15,-12 19-7 16,-24-3-4-16,-24 20 4 16,-21 2 5-16,-28 11 5 15,-18-13 15-15,-34 6 4 0,-5-15-1 16,-6-16-5-16,21-25-5 16,9-20-13-16,26-27-3 15,24-29-2-15,22-11-5 16,16-18 3-16,17 4 0 15,35-24 1-15,20 3-1 16,28-11 1-16,2 9-6 16,19-5-10-16,-26 25-2 0,-10 13-1 15,-27 23 7-15,-15 10 3 16,-24 14 8-16,-7 4-34 16,-13 10-27-16,-15 6-41 15,-9 6-64-15,-29 0-383 16,-14 6 102-16</inkml:trace>
  <inkml:trace contextRef="#ctx0" brushRef="#br0" timeOffset="98066.3635">16871 15871 768 0,'13'-9'537'0,"-8"-3"-212"16,-7-1-140-16,-11 1-185 16,-23 2-184-16,-14 2 228 15,-21 6 66-15,-5 9 25 16,-30 18 33-16,0 9 12 15,-8 18-12-15,12 10-18 16,4 23-31-16,45-11-33 16,37 0-21-16,32-21-44 0,39-11-31 15,16-29 15-15,25-17-8 16,-2-23 8-16,15-18 9 16,-11-11-9-16,7-10-9 15,-23 2 4-15,-5 2-2 16,-23 14 2-16,-15 5 4 15,-20 17-1-15,-7 8-12 16,-9 16 2-16,-4 23 7 16,-5 16 6-16,-11 30 14 15,1 25 22-15,-11 31 17 16,-4 2-12-16,-19 37-3 16,0-8-14-16,-14 6-49 15,8-31-46-15,4-19-81 16,21-45-42-16,3-34-39 15,16-31-10-15,16-49-323 16,15-30 139-16</inkml:trace>
  <inkml:trace contextRef="#ctx0" brushRef="#br0" timeOffset="98447.496">17348 15289 830 0,'18'53'734'0,"28"58"-183"16,-12 38-482-16,7 80 513 16,-16 23-508-16,-28 67 12 15,-43-29-13-15,-20 27-12 16,-44-61-17-16,-78-20-99 16,-27-89-324-16,-54-75-244 15,-32-103-103-15</inkml:trace>
  <inkml:trace contextRef="#ctx0" brushRef="#br0" timeOffset="113128.1581">9552 17563 397 0,'-1'3'367'0,"-1"-3"-111"16,2 2-252-16,0-2 219 15,0-2-260-15,0 1 6 16,0-1 13-16,0 2 20 16,0-4 28-16,5-20 11 15,2-10 0-15,15-49-1 16,-11 46-4-16,1-8-4 16,-2 8-13-16,0-1 7 15,2 7 5-15,-1 0 13 16,-7 11 6-16,-1 7 14 15,-3 1 5-15,0 5-14 16,-3 1-25-16,0-4-2 16,0 1-18-16,0 3-18 15,-1-3 8-15,1 3 6 16,3 4-1 0,-2 1 2-16,2-1 1 15,0 1 3-15,0-1 3 16,0 2-2-16,0 0 3 0,-1 0 0 15,-1 0-8-15,1 0-2 16,-2 0-1-16,-8 5-3 16,-26 13 1-16,-46 31 4 15,29-20-2-15,2-1-1 16,-1 1 2-16,10-4 0 16,3-8 3-16,19-5 2 15,8-4 2-15,5-5-4 16,8-3-4-16,0 1-6 0,0-2-1 15,0-1 9-15,2 1 6 16,8-7 4-16,25-8 3 16,51-61 1-16,-38 43-9 15,-10 3-5-15,1 1-2 16,-8 8-2-16,0 4-2 16,-9 5-2-16,0 1 1 15,-4 5-2-15,0 4 0 16,-5 3 0-16,2-3-2 15,-3 6 0-15,3 4-4 16,-2 6 0-16,-1 10 5 16,-3 3 5-16,0 14 8 15,-6-1 12-15,0 11-3 16,0-1-19-16,-2 15-409 16,7-15 121-16</inkml:trace>
  <inkml:trace contextRef="#ctx0" brushRef="#br0" timeOffset="114386.0381">8686 18003 291 0</inkml:trace>
  <inkml:trace contextRef="#ctx0" brushRef="#br0" timeOffset="114610.9185">8686 18006 550 0,'0'2'443'16,"0"-1"-145"-16,-3 1-384 15,-31 9 310-15,-79 62-354 16,42-37 32-16,-3 18 35 16,19-2 83-16,12-3 78 15,24-13 22-15,9-10 2 16,8-18-13-16,14-7-16 16,4 1-43-16,11 2-20 15,7 1-9-15,6 4 4 16,-12 7-16-16,-9 2-4 15,-20 2 7-15,-21 11 9 16,-12 1-8-16,-14-4-3 16,1-5-11-16,-1-5-5 15,14-13-101-15,2-8-274 0,20-9 60 16</inkml:trace>
  <inkml:trace contextRef="#ctx0" brushRef="#br0" timeOffset="115180.2043">9038 18108 826 0,'-3'9'303'16,"-3"-12"-15"-16,-5-4-190 15,-6 2-166-15,-2 4-3 16,-6 1 28-16,-12 12 35 16,3 13 29-16,-11 13 29 15,5 8 40-15,0 8 28 16,14-10-28-16,9-8-14 15,14-17-14-15,17-7-37 16,8-12-39-16,14-16 11 0,2-10-1 16,2-14-5-16,-7-3-1 15,-5 6-3-15,-15 14-5 16,-10 26 2-16,-7 20 6 16,-14 28 7-16,-6 15 3 15,-4 29 9-15,1 0 2 16,1 7 11-16,14-19-3 15,6-9 3-15,9-29-1 16,7-16 12-16,7-23 4 16,5-19-2-16,1-14-11 0,1-22-24 15,-3-4-24-15,-11-9-19 16,-10 10 5-16,-12 2 15 16,-4 19 35-16,-9 5-16 15,0 14-20-15,-5 8-123 16,-1 10-122-16,0 9-121 15,6 4-92-15</inkml:trace>
  <inkml:trace contextRef="#ctx0" brushRef="#br0" timeOffset="115501.7196">9349 18498 1098 0,'0'0'406'0,"-1"-1"6"16,1 3-307-16,-2-2-261 15,1 0-129-15,-1-1-131 16,2 1 5-16,0-1-102 16</inkml:trace>
  <inkml:trace contextRef="#ctx0" brushRef="#br0" timeOffset="115949.6827">10103 18003 715 0,'12'-41'180'0,"-4"-1"59"15,-5-2-199-15,-5 10-11 16,-5 1 17-16,-7 5 5 15,-8 4 10-15,-3 6-4 0,-12 7-16 16,-3 5-23-16,-19 13-15 16,4 9-12-16,-3 15 5 15,11 7 8-15,4 18 24 16,16-1 22-16,5 16 21 16,11-3-35-16,13 21-35 15,-1-8 14-15,13 5-22 16,2-16-23-16,-3 1 26 15,-2-25-48-15,-1-2-111 16,-5-8-172-16,-5-6-41 16</inkml:trace>
  <inkml:trace contextRef="#ctx0" brushRef="#br0" timeOffset="116154.7373">9631 18385 1204 0,'12'5'279'15,"2"-7"118"-15,6-2-349 16,15 2-18-16,8-6-16 16,12 2-86-16,-5 0-93 0,8-3-235 15,-13 4-33-15</inkml:trace>
  <inkml:trace contextRef="#ctx0" brushRef="#br0" timeOffset="116379.6797">10370 18022 460 0,'9'21'594'15,"-17"-3"-201"-15,10 17-276 16,2 14 277-16,2 12-397 16,-1 0-12-16,2 4-42 15,-4-12-23-15,-3-5-97 16,-3-11-161-16,-3-9-38 16,-9-10-97-16</inkml:trace>
  <inkml:trace contextRef="#ctx0" brushRef="#br0" timeOffset="116545.1242">10268 18276 1265 0,'25'25'582'0,"-9"-15"-29"16,11-10-244-16,10-9-293 15,27 1-154-15,7-10-139 0,18-19-276 16,-17-2-84-16</inkml:trace>
  <inkml:trace contextRef="#ctx0" brushRef="#br0" timeOffset="117581.6894">14640 17726 605 0,'-7'0'290'0,"4"-1"-26"16,-3-4-158-16,4 4-49 16,1-1-49-16,-1 1 18 15,1-1 5-15,0-1 10 16,-2-10 2-16,-2-20 18 0,4-45-10 16,2 33 1-16,4 4-5 15,-2-2-4-15,1 7-23 16,-3 1 5-16,4 10 2 15,1 2 8-15,-2 7 6 16,-4 1 0-16,5 9-4 16,-4-3 1-16,-5 7-9 15,2 0-7-15,1 1-5 16,-1-1-2-16,1 1-7 16,-1-1 1-16,1 1-2 0,-1 1-2 15,1-3-7-15,-2 1-11 16,0 1-4-16,0 1 0 15,0 0 1-15,-12 9 6 16,-4 8 11-16,-48 62 2 16,50-45 2-16,-6 4 5 15,7-9 6-15,1-4 3 16,5-7-1-16,4-7 1 16,4-5-2-16,2-3-2 15,3-3-7-15,-3-1-2 16,0-1-5-16,2-1-4 15,8-20-1-15,60-56 2 16,-45 47 2-16,3-2 0 16,-1 8 1-16,4 4-3 15,2 1 0-15,-2 7 4 16,-5 3 3-16,-2 7 4 0,-8 4 5 16,-4 4 6-16,0 5 0 15,1 7 9-15,-2 5-1 16,-2 13 2-16,-1 5-1 15,0 10 1-15,-8-1-5 16,0 7 0-16,-2 0-499 16,-4 4 167-16</inkml:trace>
  <inkml:trace contextRef="#ctx0" brushRef="#br0" timeOffset="118012.6829">13326 18455 970 0,'-47'28'353'0,"10"9"23"16,-10 9-234-16,8 0-102 15,12 9-22-15,13-12-8 16,2 0-3-16,15-14-3 16,10 0-4-16,0-15-11 15,15-3-41-15,8-7-22 0,19-10-109 16,3-4-199-16,5-3 8 16,-6 1-132-16</inkml:trace>
  <inkml:trace contextRef="#ctx0" brushRef="#br0" timeOffset="118281.7201">13688 18578 550 0,'1'10'391'0,"-2"10"-71"15,-4 3-75-15,2 7-131 16,6-5-56-16,15-1-4 15,3-11-2-15,10-14-6 16,-1-8-11-16,-2-15 8 16,-9-3-2-16,-4-5 5 0,-15 2-13 15,-3 1-5-15,-8 8-17 16,-8 0-20-16,-2 9-18 16,-1 2-20-16,2 7-44 15,2 0-319-15,9 4 81 16</inkml:trace>
  <inkml:trace contextRef="#ctx0" brushRef="#br0" timeOffset="118549.9102">14147 18465 777 0,'7'0'337'0,"-7"0"1"16,-4 5-202-16,2-5-54 15,-1 1-61-15,-11 8-18 16,-16 2-2-16,-40 49 20 15,56-51 8-15,9-3 23 16,19-1 17-16,9 2 17 16,8 2-12-16,6 4-4 15,-7 4-23-15,-8 6-23 16,-19 5-31-16,-25 8-56 16,-23 1-31-16,-14-4-54 15,-3-10-15-15,1-8-104 16,24-15-106-16,12-7 14 15</inkml:trace>
  <inkml:trace contextRef="#ctx0" brushRef="#br0" timeOffset="118871.1924">14625 18120 547 0,'2'-1'504'15,"-1"1"-146"-15,-1 1-331 16,0 5 329-16,3 36-362 15,-1 42 6-15,-2-32 9 16,-2-2 7-16,2 2 3 16,-1-6-3-16,-1 10-41 15,-1-10-62-15,2 6-192 16,-2-16-95-16,0 1-88 16</inkml:trace>
  <inkml:trace contextRef="#ctx0" brushRef="#br0" timeOffset="119092.8806">14517 18539 932 0,'-37'-48'654'15,"49"54"-253"-15,0-1-218 16,18-3-119-16,11-4-127 15,18-1-125-15,2-5 106 0,9-9-70 16,-4 1-52-16,2-5-189 16,-14-7-9-16</inkml:trace>
  <inkml:trace contextRef="#ctx0" brushRef="#br0" timeOffset="119273.6804">15356 18014 672 0,'-9'14'279'0,"-18"19"39"16,-4 13-172-16,-25 31-30 16,-9 7-10-16,-15 20 2 15,4-6-29-15,-8 10-4 16,15-24-15-16,10 4-36 16,21-23-69-16,10-3-55 15,17-22-302-15,14-13 38 16</inkml:trace>
  <inkml:trace contextRef="#ctx0" brushRef="#br0" timeOffset="119644.1907">15516 18511 1238 0,'-15'3'381'0,"-12"6"58"16,-4 5-362-16,-9-1-32 15,4-1-52-15,5 0 7 16,17-5 6-16,3-3 23 16,13-4 20-16,2 2 33 15,-4-2 5-15,2 0 4 16,-1 0-23-16,1 1-18 15,2 1-38-15,5 20-14 16,-11 6-18-16,-32 42-9 16,0-49-10-16,-4-4-39 15,16-9-29-15,4-7-54 16,10-2-40-16,8-13-131 16,9-2-105-16,22-15 20 15,17 0-128-15</inkml:trace>
  <inkml:trace contextRef="#ctx0" brushRef="#br0" timeOffset="120038.8936">15923 18430 1010 0,'1'3'368'0,"-7"0"16"16,-11 4-260-16,-7 11-114 15,-17 7-25-15,1-1 6 0,4 7 8 16,6-6 14-16,11-6 8 15,13-5-3-15,5-5 2 16,2-9-4-16,11-11-3 16,1-1-2-16,5-7-1 15,0 3-7-15,-2 4 2 16,-1 8 3-16,-6 15 13 16,-3 13 6-16,-2 21 10 15,-4 8-2-15,-6 19-1 16,0-6-14-16,1 0-7 15,5-18-9-15,0-16-2 16,2-17 0-16,10-7 10 16,-1-11 9-16,2-12-3 15,5 0-7-15,0-6-6 16,-5-4-11-16,0-3-12 16,-5 9 4-16,-19-1-12 15,-7 9-11-15,-11 2-81 16,-7-2-326-16,-8-4 66 0</inkml:trace>
  <inkml:trace contextRef="#ctx0" brushRef="#br0" timeOffset="120248.6824">16145 18522 921 0,'-4'-6'-104'0,"-2"-2"199"16</inkml:trace>
  <inkml:trace contextRef="#ctx0" brushRef="#br0" timeOffset="120616.9944">16206 18403 271 0,'7'9'138'0,"-1"-9"-28"16,5 0 35-16,2 0-62 0,-1 2 48 16,-3-1 91-16,-2 1 28 15,2 0-55-15,-5 3-41 16,-4-5-44-16,2 0-56 15,-1 1-29-15,16 10-4 16,6 5-10-16,41 26-26 16,-49-32-32-16,-2 0-83 15,-7-2-76-15,-4-2-181 16,-2-5-22-16</inkml:trace>
  <inkml:trace contextRef="#ctx0" brushRef="#br0" timeOffset="120859.0289">16511 18409 764 0,'1'2'371'0,"-1"5"-24"16,-11 40-161-16,-32 45-129 15,3-32-36-15,6-4-12 16,-2 3 0-16,8-14-25 16,7-4-70-16,8-16-57 15,2-9-212-15,13-23-17 16</inkml:trace>
  <inkml:trace contextRef="#ctx0" brushRef="#br0" timeOffset="121291.6431">16871 18497 783 0,'-2'-2'323'0,"1"1"-18"15,-1 2-207-15,1-2-71 16,-1 1-55-16,1 0 22 16,-2-2 28-16,-12 2 48 15,-25 3 23-15,-58 19 36 0,50-2-13 16,3 14 21-16,17 1-36 16,7 1-17-16,15-10-31 15,9-3-14-15,6-15-32 16,10-15-9-16,16-11-2 15,15-14-1-15,-3-4 0 16,4-7 5-16,-10 8 8 16,-11-1 13-16,-18 15 13 15,-4 8 13-15,-3 9-3 0,-4 15 14 16,2 16-3 0,11 20-4-16,3 7-11 0,21 5-12 15,12-10-32-15,25-13-540 16,13-25 156-16</inkml:trace>
  <inkml:trace contextRef="#ctx0" brushRef="#br0" timeOffset="123518.4512">16979 17991 287 0,'2'2'37'15,"-1"-1"46"-15,0 1-61 16,1-1-120-16,-2 1 106 16,0-1-66-16,-2 5 50 15,0 9 55-15,-3-2 77 16,-1 4 29-16,-21 45 47 15,22-41-2-15,-1 2-4 16,3 8-66-16,0 14-28 16,1-1-52-16,-4 7-21 15,-3-5-34-15,-4-1-52 16,4-7-23-16,-4-4-27 16,4-8-31-16,2-1-145 15,4-8 63-15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5:26:12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3386 9078 868 0,'-1'2'170'0,"1"4"68"16,1-3-280-16,-1-3 15 15,0 0-1-15,0 1-2 16,0 27 21-16,2 69 29 15,-5-31-12-15,-2 34 8 16,-2-3 8-16,1 28 5 16,0-5-4-16,1 10 3 15,0-28-3-15,-3-10 4 16,1-35 0-16,-1-25 20 16,-1-32-25-16,-1-49-108 15,3-23-7-15,5-32-6 16,4-13-21-16,7-19 21 0,4 23 148 15,3 6 13-15,-3 18 4 16,1 12 1-16,-2 33-8 16,-5 10-50-16,-1 21-23 15,-5 20 8-15,-2 18 13 16,-3 27 32-16,-1 18 26 16,1 27 27-16,2 0-8 15,7-3-13-15,5-24-58 16,14-22 33-16,2-40-3 15,19-37 13-15,13-26 15 0,35-40 27 16,5-9-41-16,10-8-11 16,-12 21-16-16,-12 19-17 15,-36 38-1-15,-5 26-17 16,-15 29-4-16,-7 34 6 16,-11 28 1-16,0 44 5 15,-10 19 14-15,-7 51-2 16,-2-9-42-16,-1 10-193 15,-8-24-218-15,-12-16-28 16</inkml:trace>
  <inkml:trace contextRef="#ctx0" brushRef="#br0" timeOffset="520.5718">5781 8551 767 0,'-64'25'529'16,"-1"14"-92"-16,-31 75-16 16,-20 37-362-16,-33 78 15 15,4 31 12-15,-8 75 13 16,48-39-24-16,47 16-7 15,58-64-48-15,55-36-128 0,47-86-138 16,42-42-296-16,-3-72-48 16</inkml:trace>
  <inkml:trace contextRef="#ctx0" brushRef="#br0" timeOffset="4039.6376">6233 9355 978 0,'68'-19'212'0,"-68"21"80"16,0-4-303-16,-10 9-8 16,-7 5 3-16,-30 21 16 15,-17 8 19-15,-38 32 47 0,-13 1 16 16,-11 11 0-16,29-8-11 15,14-2-15-15,38-20-38 16,22-5-46-16,13-17-43 16,7-5-142-16,0-6-154 15,6-1-24-15</inkml:trace>
  <inkml:trace contextRef="#ctx0" brushRef="#br0" timeOffset="4398.5714">6630 9518 970 0,'7'6'371'0,"-22"5"6"15,-16 2-213-15,-26 17-158 16,-12 11-16-16,-15 18 7 15,4-1 2-15,7-3 2 16,29-18 24-16,13-10 2 16,22-20 0-16,21-8 17 15,16-10 10-15,18-2 4 16,7 0 7-16,8 4 5 16,-8 9-14-16,-7 23-25 15,-21 14-21-15,-30 20-15 0,-25 11-28 16,-20 9-77-16,-16-16-27 15,-12-11-82-15,22-22-79 16,2-23-60-16,16-26-9 16,14-24-45-16</inkml:trace>
  <inkml:trace contextRef="#ctx0" brushRef="#br0" timeOffset="4648.5737">6529 9495 49 0,'13'14'973'16,"7"-14"-480"-16,29-6-25 16,20 1 30-16,22-10-504 15,9-2 18-15,19-2-35 16,-20 1-29-16,-10 1-41 15,-21 8-39-15,-16 0-183 16,-31 4-152-16,-12 2 21 16,-9 3-200-16</inkml:trace>
  <inkml:trace contextRef="#ctx0" brushRef="#br0" timeOffset="4978.009">7384 9632 1378 0,'-15'20'269'15,"-10"2"142"-15,-3 6-415 16,-2 21 5-16,8 7 2 0,13 5 4 16,15-6 5-16,26-2 22 15,17-26 15-15,31-23 18 16,2-20 1-16,27-34 3 15,-11-13-18-15,1-17-10 16,-26-1-16-16,-15-7 2 16,-39 20-10-16,-26-1-10 15,-27 18-18-15,-30 10-14 16,-4 19-19-16,-26 16-51 16,0 16-41-16,-9 14-72 15,16 4-45-15,3 4-222 16,33-3 27-16</inkml:trace>
  <inkml:trace contextRef="#ctx0" brushRef="#br0" timeOffset="5357.2289">8421 9381 715 0,'-46'32'527'0,"0"7"-119"0,-12 20-13 15,-4 11-402-15,-6 17 17 16,10-1 15-16,12 3 1 16,31-23 10-16,32-3 24 15,24-28-1-15,27-21 7 16,3-26-3-16,43-37-8 15,-6-13-22-15,9-23-7 16,-20 1-16-16,-8-13 4 16,-52 26-4-16,-27-7-8 15,-37 17-13-15,-47 6-18 16,-16 21-17-16,-11 13-28 16,11 17-16-16,11 10-65 15,44 4-56-15,16 7-185 16,21-4-41-16,18 0-92 15</inkml:trace>
  <inkml:trace contextRef="#ctx0" brushRef="#br0" timeOffset="5697.4604">9274 9346 138 0,'4'33'591'0,"-53"-9"133"0,-13 19-443 16,0 10 150-16,-3 17-426 15,16-4 13-15,16 3 12 16,21-12 7-16,23-6 11 16,14-19-4-16,43-20 4 15,12-22-4-15,25-32-2 16,-2-18-12-16,11-35-5 15,-36 6-13-15,-16-15-5 16,-35 11-9-16,-29 1-2 16,-27 36-39-16,-30 8-22 15,-11 23-34-15,-11 21-155 16,5 15-163-16,8 13-52 16,35 13-161-16</inkml:trace>
  <inkml:trace contextRef="#ctx0" brushRef="#br0" timeOffset="5997.7672">9706 10148 857 0,'9'22'615'0,"-22"29"-128"15,-26 5-73-15,-52 42-350 16,-31 14-81-16,-42 23-465 15,-8-33 140-15</inkml:trace>
  <inkml:trace contextRef="#ctx0" brushRef="#br0" timeOffset="13925.5073">10345 10216 248 0,'-20'80'221'0,"7"-77"-27"15,6-3-130-15,-1-6 199 16,5-1-135-16,6-2 13 16,5-4-12-16,7-5-13 15,2 0-44-15,1-3-20 16,-6 8-16-16,1 0-16 16,-4 8-18-16,-3 8-17 15,-3 3 17-15,-3 10 6 16,-7 7 0-16,-16 9 19 15,-2 4 15-15,-12 2-16 16,-1-8-4-16,-5-9 9 16,13-11 0-16,3-6 17 15,14-10 1-15,10-4 0 16,15-3-13-16,10-12-8 16,8-4-19-16,10 3-5 15,-3 6-3-15,-3 6-5 16,-10 11-8-16,-8 9-7 15,-16 3-1-15,-3 8 1 0,-1 3 8 16,-7-1 3-16,2-3-5 16,2-6-18-16,-1-7-8 15,0-7-9-15,2-8 4 16,1-6 9-16,5 5 36 16,2-6 26-16,5 11 14 15,2 5 8-15,3 8 1 16,-5-4-17-16,1 7-19 15,-2-8-23-15,-2 0-19 0,-4-2-12 16,0 1-4-16,0-1-4 16,0 1-52-16,2-1-273 15,-2-1 11-15,0 0-160 16</inkml:trace>
  <inkml:trace contextRef="#ctx0" brushRef="#br0" timeOffset="14403.9965">11337 9548 500 0,'-6'10'288'0,"-1"-8"-51"16,-4-4-48-16,-6-1-217 15,-7 2 12-15,-3-2 11 16,-8 4 8-16,2 2 30 16,2 6 19-16,0 6 0 15,-6 13 0-15,3 6 7 0,-2 20 12 16,8 11 20-16,10 18-6 15,18-5 2-15,17 7 3 16,14-16-30-16,13-15-23 16,23-31 3-16,23-23-6 15,9-25-13-15,20-27-1 16,-14-13-9-16,-13-16 10 16,-30 7 4-16,-20-9 5 15,-20 12 8-15,-13 2-16 16,-17 16-21-16,-18-2-18 15,-4 20-14-15,-25 7-61 16,-8 14-36-16,-19 8-244 16,10 14-46-16,-13 9-106 15</inkml:trace>
  <inkml:trace contextRef="#ctx0" brushRef="#br0" timeOffset="14898.194">12167 9465 703 0,'6'-2'279'0,"-1"1"8"16,-3 1-161-16,-2 0-97 15,0 0-29-15,0 0 8 16,0 0 0-16,0 1 9 15,-2 4 4-15,-5 19 17 16,-28 45-7-16,0-33-1 16,-8 2-8-16,-11 10 1 15,0-2-5-15,7 3 19 16,16-11 18-16,22-4-16 16,19-10 10-16,39-18 15 15,13-8-19-15,26-14-19 16,-5-2 14-16,15-2-16 0,-24 8-15 15,-14-5-48-15,-17 8-62 16,-4-2-59-16,-14 2-247 16,2-18 2-16</inkml:trace>
  <inkml:trace contextRef="#ctx0" brushRef="#br0" timeOffset="15133.2608">12804 9266 1198 0,'-29'33'233'16,"-12"11"130"-16,-20 34-354 16,-1 9 16-16,-9 34 9 15,10 8 48-15,-3 31 0 16,14-7-7-16,-3 10-73 15,2-28-99-15,-5-12-340 16,9-46-3-16</inkml:trace>
  <inkml:trace contextRef="#ctx0" brushRef="#br0" timeOffset="16192.5356">8030 7914 115 0,'46'-51'421'16,"-45"50"-193"-16,-2 2-93 15,-2 8 55-15,1-9-241 16,1 2 5-16,-1-1 3 15,-7 16 27-15,-4 8 18 0,-18 55 14 16,23-39 3 0,-3 21 5-16,0 5-2 0,-2 21-3 15,0-5-6-15,-1 4-89 16,7-17-133-16,-1-11 16 16</inkml:trace>
  <inkml:trace contextRef="#ctx0" brushRef="#br0" timeOffset="16531.1609">8114 7884 997 0,'13'-9'201'0,"1"3"92"16,-2 0-290-16,4 0-23 0,3 2 8 16,3-5 4-16,-2 6 8 15,2 2 8-15,2 5 2 16,-1 5 5-16,-5 4 1 16,-2 5-5-16,-7 4-8 15,-15 12 33-15,-7 3 12 16,-23 14 27-16,-18-2 31 15,-23 0-9-15,-5-12-36 16,-5-6-62-16,20-16-83 16,21-8-326-16,40-14 46 0</inkml:trace>
  <inkml:trace contextRef="#ctx0" brushRef="#br0" timeOffset="17355.5459">11356 8278 558 0,'-1'0'208'0,"-1"0"8"0,1 0-139 16,-1 0-71-16,1 0-13 16,0 2 1-16,-1-1 12 15,2 17 19-15,0 4 23 16,12 54 16-16,-9-45 6 16,0 4 8-16,0 0-3 15,-5-9-4-15,1-7-9 16,-1-8 28-16,-1-8 3 15,0-20 8-15,-3-6-8 16,4-16 11-16,2-2-29 0,5-16 0 16,9 10-9-16,24-3-4 15,10 7-20-15,21 4-9 16,5 14-27-16,2 13-17 16,-18 14-4-16,-5 12-39 15,-23 9-79-15,-5 15-342 16,-9-13 56-16</inkml:trace>
  <inkml:trace contextRef="#ctx0" brushRef="#br0" timeOffset="17994.9156">12895 10761 1236 0,'3'18'454'0,"-17"10"25"15,-28 9-295-15,-29 23-190 16,-16 9-83-16,-29 20-56 0,3-6-335 15,-14-4 37-15</inkml:trace>
  <inkml:trace contextRef="#ctx0" brushRef="#br0" timeOffset="26352.5229">13790 9477 484 0,'44'50'0'15,"-44"-39"316"-15,-3 5-368 16,-2 0 293-16,-7 15-263 15,-9 6 272-15,-26 26-236 16,-11 9-1-16,-10 13 2 16,8-11 5-16,12-8 0 0,33-30 20 15,41-20 32-15,28-25 4 16,29-10-3-16,28-8-6 16,29-7-18-16,-14 6-35 15,-1 1-143-15,-24 14-213 16,-35 4 26-16</inkml:trace>
  <inkml:trace contextRef="#ctx0" brushRef="#br0" timeOffset="26620.6828">14449 9466 1536 0,'-10'18'143'15,"-2"10"212"-15,-3 23-486 16,-9 2 54-16,-7 30 38 16,-6 4 54-16,-4 31 23 15,2 2 2-15,7 32 1 16,7-17-32-16,5 4-198 15,13-32-205-15,2-27-32 16</inkml:trace>
  <inkml:trace contextRef="#ctx0" brushRef="#br0" timeOffset="27266.5141">15333 9678 1080 0,'-4'5'248'0,"2"-1"86"15,-2-5-321-15,3-1-27 16,-2 1-15-16,-18-1 20 16,-19 1 3-16,-65 13 17 15,41 4 18-15,-13 14 12 16,7 2 1-16,7 8 7 16,21-6-9-16,19 6-1 15,21-9-5-15,18-2 10 16,12-6-4-16,23 4 8 15,4-5 2-15,11 8 6 16,-6 1-12-16,2 9-7 0,-22 3-10 16,0 18-18-1,-18-8-17-15,-9 17-13 0,-19-10 2 16,-7 0 6-16,-9-17 11 16,-11-2 14-16,-4-17 12 15,-10-4 0-15,-5-5-10 16,-1-9-4-16,1-7-7 15,7-10 5-15,19-9 4 16,11-9 11-16,15-3 0 0,15-10-5 16,13 1-8-16,18-20-4 15,9-3-5-15,13-13 0 16,9-3 0-16,19-7 1 16,-10 7-2-16,0 1 2 15,-23 20 5-15,-11 7-5 16,-28 15-7-16,-8 14-72 15,-13 11-69-15,2 4-161 16,-14 4-172-16,-9-5-52 16</inkml:trace>
  <inkml:trace contextRef="#ctx0" brushRef="#br0" timeOffset="27605.7713">15804 9290 897 0,'67'55'295'15,"-40"-40"31"-15,-17 7-215 16,32 17-110-16,5 6-6 0,6 24 29 16,-1 3 13-16,-10 36 50 15,-26 14 24-15,-32 47 22 16,-30 0-19-16,-36 22-7 16,-18-27-52-16,-35-5-144 15,-6-48-112-15,-26-24-260 16,167-87-74-16</inkml:trace>
  <inkml:trace contextRef="#ctx0" brushRef="#br0" timeOffset="29507.4954">14311 8075 765 0,'2'0'152'15,"-1"0"77"-15,1 0-220 16,-1 0 22-16,1 0 21 0,-1 0 30 16,1 0 7-16,-1 0-7 15,1 0-24-15,-1 0-22 16,1 0-26-16,-2 0 3 15,0 0-3-15,0 2-1 16,0-1-1-16,-2 4-10 16,-14 20-11-16,-54 62-1 15,30-41 2-15,-6 13 2 16,6 5 6-16,3 10 1 16,18-16 3-16,19 3 2 15,16-14 0-15,30-11 8 16,15-17 0-16,22-4-49 15,1-14-37-15,2-8-241 16,-19-1 14-16</inkml:trace>
  <inkml:trace contextRef="#ctx0" brushRef="#br0" timeOffset="29873.3856">13944 8299 850 0,'-16'10'645'0,"8"-8"-357"16,4-5-204-16,11 4-106 16,-7-2-104-16,18 1-106 15,31-2 267-15,72-4 12 16,-41 1-15-16,11 2-157 15,-10-5-196-15,5-4 9 16</inkml:trace>
  <inkml:trace contextRef="#ctx0" brushRef="#br0" timeOffset="32069.4181">24607 6534 378 0,'-13'3'120'0,"1"5"28"16,3 1-95-16,-1-5-11 0,2 2 1 15,2 2 52-15,3-10 13 16,2 1 15-16,1-1 13 16,0-1-6-16,1 0-55 15,11-15-17-15,33-5-21 16,58-66-16-16,-37 41 0 16,37-15 15-16,4-1 3 15,43-12 8-15,-1 11-5 0,17-3-3 16,-30 9-15-16,14 0-2 15,-30 11-1-15,7 7 12 16,-17 8 1-16,25 9 11 16,-21 12-1-16,18 2-2 15,-4 3-10-15,16 7 0 16,-21 0-11-16,15 3-4 16,-27 1-6-16,-3 4 5 15,-18 3 2-15,-7 6 19 16,-31-3 6-16,-12 1 8 15,-13 2-4-15,-12-6-6 16,-9 1-21-16,-1 0-24 16,3 0-15-16,-11-5-15 15,3-5-14-15,-2-8-110 16,1 4-58-16,-2 1-253 16,-9-2-36-16</inkml:trace>
  <inkml:trace contextRef="#ctx0" brushRef="#br0" timeOffset="32668.4975">27651 5603 422 0,'-25'51'302'0,"15"-46"-111"15,5-2-73-15,-2 1-81 16,4-2-85-16,1-2 127 0,1 0 13 16,-1 0 23-1,1 0 5-15,-1-2-24 0,1 2-41 16,-1-1 12-16,1 1-19 15,-1 0-19-15,1 0 7 16,-1 0 8-16,1 0-14 16,-1 0-7-16,2 0-7 15,0 0 0-15,2 0-1 16,16 7-16-16,7 5-1 0,50 25 5 16,-52-16 1-16,-4 0 7 15,-10-1 12-15,-11 17 9 16,-15-3 5-16,-18 11 13 15,-3-2-3-15,-12-2-17 16,-7-20-37-16,-5-14-91 16,4-17-236-16,1-25-106 15,8-16-113-15</inkml:trace>
  <inkml:trace contextRef="#ctx0" brushRef="#br0" timeOffset="41515.516">9684 3493 619 0,'-9'-3'215'0,"3"-5"-1"15,3 6-170-15,2 2-67 16,1 0-44-16,0 0 49 15,0 0 9-15,0 0 20 16,1 1 34-16,44 17 22 0,73 11-2 16,1-20 9-16,19-4-6 15,45 1 9-15,-2-3-2 16,31 6-8-16,-15-2-15 16,52 0 16-16,-24-5 9 15,37-2-22-15,-24-9 9 16,-1-4 10-16,-57-2 2 15,11 0 3-15,-58-1 17 0,2 1 2 16,-27 4-9-16,-7 4-15 16,-35 10-27-16,-4 0-9 15,-25 6-12-15,-2 0-3 16,-12-3-12-16,-9-3 1 16,-1 0-1-16,-6-3 11 15,-5 0 1-15,-2 1-4 16,0-1-8-16,0 0-27 15,0-1-44-15,0-1-33 16,0 1-444-16,-2-4 112 16</inkml:trace>
  <inkml:trace contextRef="#ctx0" brushRef="#br0" timeOffset="43507.2693">28097 5477 485 0,'55'60'367'16,"-49"-60"-90"-16,-9 0-19 15,1 2-272-15,2-2-4 16,0 0 4-16,0 0-7 15,0 0 2-15,-1 1 9 16,-1 1 0-16,-13 20 1 16,-69 46 9-16,26-25 23 15,3-4 3-15,5 5 12 16,16-10-7-16,24-1-9 16,24-24-1-16,34 3-3 15,18-15-10-15,22-9 3 16,-5 6 4-16,-2-9-48 15,-20 6-144-15,-11 9-124 16,-17-4-33-16</inkml:trace>
  <inkml:trace contextRef="#ctx0" brushRef="#br0" timeOffset="43736.5574">28393 5446 1294 0,'-3'8'182'0,"3"16"165"15,-4 7-394-15,-4 21 7 16,-1 13 21-16,-11 30 28 16,-4 4-2-16,-9 26 9 15,1-5 7-15,-10 13-148 16,11-29-222-16,15-17 21 15</inkml:trace>
  <inkml:trace contextRef="#ctx0" brushRef="#br0" timeOffset="44316.5197">28680 5909 690 0,'46'43'147'0,"-46"-46"66"16,-4 8-160-16,-2-1-91 15,5-4 32-15,-1 0 36 16,-1 2-9-16,0-1 11 15,-6 4 8-15,-11 5 26 16,-41 21 5-16,46-35 37 16,8-1 8-16,2-2 21 15,4 2 1-15,1 5 15 16,0-3-10-16,0 2-134 16,0-1-36-16,1 1-53 15,1 1-30-15,-1 0-22 16,-1 1 116-16,-4 29 12 15,-32 43 27-15,2-50 4 16,6-8-6-16,1-9-9 0,11-9-12 16,9-3-4-16,11-1-19 15,3-1-27-15,8 7-22 16,7 1-290-16,-2 7 66 16</inkml:trace>
  <inkml:trace contextRef="#ctx0" brushRef="#br0" timeOffset="44682.5419">28989 5619 784 0,'1'-3'415'15,"1"1"-72"-15,-1 1-87 16,0 1-306-16,1 3 9 15,14 37 27-15,6 59 19 16,-20-38 13-16,1 14 7 16,-2 1 4-16,-1 7-8 0,-1-10-45 15,-1-10-209-15,1-23-130 16,-3-16-61-16</inkml:trace>
  <inkml:trace contextRef="#ctx0" brushRef="#br0" timeOffset="45190.4569">29605 5585 926 0,'4'9'122'0,"-5"7"132"15,-7 6-278-15,-4 6 13 16,-5-2 36-16,-3-7 28 16,7-7 20-16,6-8 26 15,11-7 23-15,18-9 44 16,2-7-21-16,13-5-27 0,3-4-29 15,6-1-21-15,-6 5-49 16,7 9 0-16,-8 12-3 16,-4 7-12-16,-11 13-4 15,-18 21 2-15,-18 8 2 16,-25 31 2-16,-10 6 12 16,-20 25 0-16,-2-7-3 15,-11 6 0-15,20-32 1 16,13-11-2-16,28-34 10 15,41-20 10-15,28-26-5 0,23-9 0 16,13-9 1-16,14 2-16 16,-14 7-13-16,9 12-3 15,-16 7-170-15,-11 6-170 16,-24 3-168-16,-22-10-167 16</inkml:trace>
  <inkml:trace contextRef="#ctx0" brushRef="#br0" timeOffset="45700.4654">30535 5585 1219 0,'-13'59'166'0,"27"-55"163"16,9 2-373-16,12-3 17 16,10-9 32-16,14-1 0 15,0 0 0-15,5-7-18 16,-14 4-39-16,-8 3-39 16,-20-1-242-16,-13-1 28 15</inkml:trace>
  <inkml:trace contextRef="#ctx0" brushRef="#br0" timeOffset="45904.4342">30593 5911 1600 0,'13'-2'175'0,"15"8"236"16,8-1-536-16,17-8-198 15,-9-5-90-15,1-1 48 16,-7-2-9-16,-6 3 6 16,-15 1 247-16</inkml:trace>
  <inkml:trace contextRef="#ctx0" brushRef="#br0" timeOffset="46314.4467">31404 5420 663 0,'26'-6'392'0,"-6"0"-143"15,-2 6-127-15,-2 5-135 16,-7 2-127-16,-6 4 168 16,-10 8 23-16,-8 5 5 15,-16 13 4-15,-3 4 1 16,-18 15-2-16,-3 4-19 0,-3 6 1 16,15-11-2-16,3-6-10 15,24-19 1-15,21-18 35 16,18-21 2-16,25-12 0 15,12-4 2-15,23-3-15 16,0 7-37-16,5-6-31 16,-20 8-29-16,-3-5-91 15,-23 6-47-15,-7-10-48 16,-11 12-171-16,-2-9 23 16</inkml:trace>
  <inkml:trace contextRef="#ctx0" brushRef="#br0" timeOffset="46568.2508">31905 5327 687 0,'-10'-6'615'0,"-2"3"-292"0,3 12-83 15,-7 16-232-15,-4 9-232 16,-6 21 242-16,-2 12 23 15,-8 19 30-15,2 0 8 16,-12 28 15-16,-1-3-7 16,-11 10-20-16,9-10-60 15,5-7-108-15,14-34-102 16,11-21-108-16,17-36-121 16,16-41-50-16</inkml:trace>
  <inkml:trace contextRef="#ctx0" brushRef="#br0" timeOffset="47207.5867">32632 5528 500 0,'-10'0'427'0,"1"2"-112"15,-9 2-300-15,2 1 298 16,-9 2-314-16,1 1-1 15,-7 2 5-15,7-4 5 16,-7 6 32-16,5 1 31 16,-9 8 15-16,6 0 0 15,1-2 1-15,11 2-30 0,10-1-32 16,20-6 10-16,14-4 10 16,3 5-3-16,8-3 5 15,1 4 4-15,-1 8-21 16,-2 13-13-16,-2 7-1 15,-11 11-4-15,-8 7 3 16,-10 2-6-16,-14 6 6 16,-7-11 2-16,-14 3 5 15,0-12 0-15,-2-4 5 16,10-19 2-16,2-15 4 16,14-21-12-16,8-32-3 15,11-22-11-15,17-33-12 16,16-11-9-16,17-8 11 15,7 13 0-15,19-5 8 16,-11 27 8-16,-11 4-3 16,-18 17-6-16,-14 10-48 15,-30 18-12-15,-44 6-7 16,-14 16-3-16,-30 8-69 0,-7 3-81 16,-5 13-242-16,31 2-23 15</inkml:trace>
  <inkml:trace contextRef="#ctx0" brushRef="#br0" timeOffset="102808.4848">16943 10062 502 0,'-10'3'459'0,"6"-2"-130"0,-2-1-312 15,6 0 292-15,0 0-331 16,0 0-3-16,1 0 15 15,1 0 15-15,23 0 12 16,58 5-4-16,-30-5-3 16,2 3-67-16,3 3-100 15,-11 1-95-15,2 8-68 16,-22 7-98-16</inkml:trace>
  <inkml:trace contextRef="#ctx0" brushRef="#br0" timeOffset="102988.3707">16957 10532 1356 0,'34'-12'260'0,"13"6"100"0,13 9-463 16,9-3-311-16,4 1 49 15</inkml:trace>
  <inkml:trace contextRef="#ctx0" brushRef="#br0" timeOffset="103429.114">19001 9077 1347 0,'86'84'197'16,"-123"-60"146"-16,-18 10-391 15,-32 24-34-15,-10 14 44 16,-23 17 28-16,17-16 17 16,12-1-18-16,35-20-65 15,16-9-256-15,38-22-17 16,28-9-149-16</inkml:trace>
  <inkml:trace contextRef="#ctx0" brushRef="#br0" timeOffset="103796.9733">19176 9329 1391 0,'-14'52'249'0,"-11"-45"121"15,9 3-447-15,14-1-15 16,23-4 14-16,25-8 19 16,15-5 41-16,26 1 59 15,-4-1 21-15,-7 4-10 0,-25 7-12 16,-22 15-10-16,-38 8-22 16,-37 14 2-16,-19-1 13 15,-24 8 0-15,0-8-3 16,1-11-8-16,25-15-109 15,7-10-82-15,20-10-14 16,9-12-22-16,14-2-21 16,14-12 41-16,10 1-29 15,13-8 14-15,7 4-72 0</inkml:trace>
  <inkml:trace contextRef="#ctx0" brushRef="#br0" timeOffset="104026.0555">19408 9086 476 0,'-7'4'393'0,"-4"-1"-91"16,5 3-285-16,2 1 286 16,7-5-280-16,-3-2 28 15,1 0 9-15,34-2 14 16,64-1 16-16,-25-1-3 15,3-2-32-15,21 5-24 16,-11 1-59-16,-1-8-228 16,-24 4-143-16,-4 2-68 0</inkml:trace>
  <inkml:trace contextRef="#ctx0" brushRef="#br0" timeOffset="104415.3355">20566 9026 716 0,'-47'37'166'16,"-5"-8"60"-16,-11 9-179 15,8-1-15-15,0 9 24 16,13-3 14-16,13 3 7 16,17-6 6-16,9 0 5 15,18-10-35-15,20-4 5 16,8-11-3-16,24-12-11 16,3-9-17-16,4-15 26 15,-21-7-2-15,-6-7 20 16,-21 1 14-16,-15-8-38 15,-15 10-29-15,-14-5-43 16,-8 10-39-16,-10-1-56 0,6 8-4 16,4 6-163-16,15-1-91 15,16-10-41-15</inkml:trace>
  <inkml:trace contextRef="#ctx0" brushRef="#br0" timeOffset="104745.3411">21159 9115 737 0,'-4'11'365'15,"-11"-7"-42"-15,-10-2-113 16,-7 12-205-16,-8 4-4 16,3 4 13-16,5 7 15 15,10 5 8-15,10 1 13 16,19-1 1-16,20 0 2 15,13-4-8-15,28-5-3 16,7-11-10-16,10-13 9 16,-14-11-5-16,-9-11 14 15,-32-4-1-15,-8-11-10 16,-23 5-25-16,-13-5-17 16,-12 1-23-16,-19 1-35 15,-8 7-19-15,2-1-60 16,10 7-36-16,8 6-182 15,29-2-36-15,26 2-65 0</inkml:trace>
  <inkml:trace contextRef="#ctx0" brushRef="#br0" timeOffset="105010.5573">21679 9053 404 0,'4'21'217'0,"-13"3"-14"15,-14 4-42-15,-10-2-84 16,-10 13 24-16,3-7 6 0,2 13 22 15,17-7 3-15,18 10-6 16,22-8-27-16,24 1-5 16,13-11-19-16,27-5-34 15,3-17-5-15,8-16 11 16,-23-13-1-16,-9-10 20 16,-31-7 39-16,-15-10-38 15,-30 5-12-15,-28-4-10 16,-13 8-38-16,-19-1-38 15,-3 14-99-15,3 1-355 16,24 10 69-16</inkml:trace>
  <inkml:trace contextRef="#ctx0" brushRef="#br0" timeOffset="105638.0611">19230 9204 660 0,'2'-3'126'0,"-1"0"42"15,1 0-185-15,-1 0-30 16,5-1 25-16,-1 1 72 0,-2 0 39 15,-2 0 29-15,2-4 1 16,0-1-8-16,-1 5-57 16,-1-1-22-16,1 1-23 15,-2 0-4-15,0 0-12 16,0 0-7-16,1 1-5 16,-1 1-11-16,2 0-5 15,-2 1 8-15,0 0 14 0,-2 1 7 16,1 6 14-16,-11 22-41 15,-24 36-115-15,18-37-115 16,4-7-46-16</inkml:trace>
  <inkml:trace contextRef="#ctx0" brushRef="#br0" timeOffset="107447.3528">22473 9332 780 0,'40'16'90'0,"-42"-16"106"15,-4 3-239-15,3-3 42 16,2 0 47-16,-1-2 27 16,1 1 28-16,-2-1-1 0,0 1 2 15,0-2-17-15,0 0-17 16,-1 0-22-16,1 0-11 16,0 0-17-16,0-3-36 15,-3-6-2-15,3 1-5 16,3 2 3-16,1 0 1 15,1 3 22-15,1 3-5 16,3-2-6-16,-3 2 5 16,-2 2 4-16,1 1 5 15,-2 1 5-15,-3 1 9 16,-20 17-1-16,-58 42 9 16,50-54 8-16,6-5 22 15,11-7 18-15,7-5-9 16,7-2-16-16,12-3-12 15,6 1-26-15,17 0-22 16,1 4 5-16,2 1 0 16,-10 6-7-16,-4 4 0 15,-17 4-3-15,-18 7-4 0,-16 6-39 16,-20 1-172-16,-8-3-146 16,-3-7-48-16</inkml:trace>
  <inkml:trace contextRef="#ctx0" brushRef="#br0" timeOffset="108166.3619">22646 9779 824 0,'87'89'228'16,"-89"-92"36"-16,3 4-224 15,-13 7-52-15,-3-1-7 16,6 2 14-16,-2-1 22 15,-12-14 39-15,9 1 19 16,2-14 31-16,0 3 0 0,1-5-16 16,9 5-41-16,4-1-31 15,9 1-42-15,5-2 14 16,3 8 29-16,4 4-10 16,-7-1 12-16,-6 8 7 15,-1-2-27-15,-6 4-23 16,-1 1 15-16,-4-4 2 15,1 1 6-15,-7 8 6 16,-18 14 1-16,-51 39 3 16,48-52 9-16,12-4 14 15,8-6 15-15,7-4-37 16,5-8 5-16,11-3-10 16,3 3-18-16,16-4-17 15,1 2 33-15,0 6-12 16,-13 2-9-16,1 3-6 15,-18 18 0-15,-11-1-1 16,-8 4-51-16,-3-2-51 0,-7-1-51 16,-1-24-54-16,20-13-142 15,19-28 30-15</inkml:trace>
  <inkml:trace contextRef="#ctx0" brushRef="#br0" timeOffset="108615.3621">23441 9392 841 0,'-10'-3'114'0,"10"-1"106"15,-1 0-246-15,-1 2 7 16,1 1 34-16,-1-1 27 16,1 2 15-16,-2-3-2 15,0 2-20-15,-43 7 0 16,-56 29-11-16,25 11 15 16,3 3 17-16,-6 15 18 15,31-5-5-15,10 6-2 16,29-16-27-16,16-2-22 15,19-13-8-15,21-8 8 0,16-20 4 16,21-15 7-16,-3-19 12 16,1-15 2-16,-17-8-1 15,-12-7 6-15,-27 10-4 16,-11-4-13-16,-12 7-17 16,-9 2-46-16,-8 8-20 15,0 8-34-15,-2 11-27 16,-7 7-198-16,3 4-69 15,-4 7-59-15</inkml:trace>
  <inkml:trace contextRef="#ctx0" brushRef="#br0" timeOffset="108944.3201">24142 9278 545 0,'-1'3'275'0,"-16"11"-81"16,-21 6-334-16,-26 8 332 15,-1 1-245-15,-12 2 74 16,15-6 67-16,8-1 29 0,29-7-5 15,12-2-20-15,16 0-55 16,19-2-27-16,20 2-4 16,29-1 16-16,6-1-19 15,9-9-34-15,-15 1-36 16,-5-5-201-16,-26-5-57 16,3-18-60-16</inkml:trace>
  <inkml:trace contextRef="#ctx0" brushRef="#br0" timeOffset="109164.3375">24412 9111 1276 0,'1'1'227'0,"4"8"132"15,2 36-355-15,-22 69-48 16,-20-31 49-16,-14 19 6 15,-5-4 4-15,1 17 3 16,3-18-33-16,1 15-123 16,10-15-142-16,-8 2-95 15,5-31-129-15</inkml:trace>
  <inkml:trace contextRef="#ctx0" brushRef="#br0" timeOffset="110277.8899">25167 8727 434 0,'45'19'547'16,"-48"-20"-213"-16,-8 2-287 16,-17 13 255-16,-10 6-368 0,-23 25 15 15,-6 11 27-15,-8 29 49 16,9 8 9-16,1 27 7 16,18-4 3-16,19 11-6 15,16-22-22-15,22-3-1 16,15-32-2-16,21-11-16 15,-4-19-25-15,7-3-159 16,-8-10-164-16,2 1-5 16,-18-12-201-16</inkml:trace>
  <inkml:trace contextRef="#ctx0" brushRef="#br0" timeOffset="111371.4105">25333 9108 606 0,'4'-3'343'0,"-2"0"-64"15,1 0-95-15,-2 0-224 0,1 2-6 16,-1-1 10-16,1 2 22 16,-1 5 30-16,16 39 25 15,6 49 19-15,-15-29-10 16,-4 4-11-16,1 14-7 16,-7-10-21-16,-7 4-36 15,5-15-10-15,2-11-88 16,-2-23-94-16,1-4-86 15,-2-12-71-15</inkml:trace>
  <inkml:trace contextRef="#ctx0" brushRef="#br0" timeOffset="112049.0584">25854 9263 752 0,'-1'-4'283'16,"-1"6"-33"-16,-4 2-198 16,6-4-77-16,-1 1-19 15,0 1-14-15,-4 22 56 16,-1 13 13-16,-9 44 5 0,9-29 1 15,2-6-5-15,-3 10-3 16,1-8-44-16,1-8-68 16,2-17-29-16,0-6-109 15,8-20-15-15,-2-21-23 16</inkml:trace>
  <inkml:trace contextRef="#ctx0" brushRef="#br0" timeOffset="112284.6612">25801 9539 541 0,'15'-73'324'16,"-17"65"-46"-16,2 0-72 15,-1 5-177-15,1 2-18 16,0-1-3-16,0 1 2 16,0 1 14-16,0 0 10 15,0 0 1-15,1-2-10 0,7 1-5 16,32-1-13-16,46-7-7 15,-36 6 2-15,-1 2 0 16,1 4-73-16,-17 1-90 16,1 4-152-16,-12 2-50 15</inkml:trace>
  <inkml:trace contextRef="#ctx0" brushRef="#br0" timeOffset="112838.795">25557 9472 776 0,'0'5'341'15,"0"-4"-89"-15,3 1-182 16,-3-2-102-16,-2 0-102 16,2-2 127-16,0 2 19 15,0-1 24-15,0-1 1 0,0 1-4 16,2-1-2-16,24-4-1 15,65-13-19-15,-25 12 3 16,4-4 6-16,5 5-2 16,-11 2-3-16,-2 3-4 15,-19 1-9-15,-9 3-26 16,-13 5-34-16,-3 1-98 16,-17 6-145-16,2-3-4 15,2 3-121-15</inkml:trace>
  <inkml:trace contextRef="#ctx0" brushRef="#br0" timeOffset="113318.3269">26259 9812 89 0,'-14'0'628'0,"10"-8"-299"16,4-4-58-16,1 9 51 16,5-8-348-16,5-3-19 15,4-1 6-15,8 2 10 16,4-8 6-16,3 5 24 15,-5-2 19-15,-2 8 0 16,-9 5-13-16,-4 5-18 16,-7 2-20-16,-6 8 16 15,-9-1 2-15,-6 3 13 16,-2-6 20-16,0 7 31 16,6-8-5-16,3-4 27 15,11-4-1-15,0 2-3 16,0-1-14-16,0 1-8 15,0-1-26-15,0 1-11 16,0-1-9-16,0 1-15 16,0 1-9-16,0 0-5 15,-1 1-25-15,-2 1-113 16,-18 2-105-16,-10 5-94 0,-37 36-125 16</inkml:trace>
  <inkml:trace contextRef="#ctx0" brushRef="#br0" timeOffset="113711.0523">26982 9336 723 0,'-9'6'524'15,"1"-2"-257"-15,-4 8-108 16,1 0-217-16,-12 6-216 16,0 1 280-16,-10 2 27 15,-1 1 14-15,-2 8 11 16,11-2-3-16,13 5-2 16,15-5-20-16,21 0-2 15,12-9-9-15,7-1 11 16,0-12 4-16,11-8 14 15,-11-7 9-15,2-5 12 16,-11-6 3-16,-11 0 7 16,-12 0-27-16,-17-5-28 15,-7 3-23-15,-14-5-31 16,2 1-24-16,-5-1-2 16,9 11-76-16,4 1-161 0,18-1-115 15,18 1-88-15</inkml:trace>
  <inkml:trace contextRef="#ctx0" brushRef="#br0" timeOffset="114037.0324">27472 9277 1050 0,'47'15'117'0,"-53"-9"137"16,-10-3-312-16,-12 8-7 16,-2 1 37-16,-10 7 26 15,-3-4 7-15,-10 10 12 16,4-1 17-16,3 4 19 16,12-2 1-16,10 2-9 15,20-9-17-15,22-1 0 16,14-5-16-16,28 0 3 15,8-7 5-15,9-3 8 16,-11-3-17-16,1-3-79 16,-25-4-89-16,-7-3-167 15,-10-4-50-15</inkml:trace>
  <inkml:trace contextRef="#ctx0" brushRef="#br0" timeOffset="114247.2821">27685 9382 496 0,'39'-99'429'16,"-44"97"-123"-16,4 4-58 16,1 4-243-16,-2-6-52 0,1 1 8 15,-4 7 11-15,-15 24 31 16,-31 56 11-16,26-35 3 16,1 3-4-16,2 11-9 15,4-3-24-15,-2 5-129 16,3-15-123-16,14-10-14 15,3-25-161-15</inkml:trace>
  <inkml:trace contextRef="#ctx0" brushRef="#br0" timeOffset="114520.9374">27956 8862 808 0,'18'24'438'16,"3"-2"-105"-16,2 13-45 0,1 13-342 15,4 16 25-15,-3 1 40 16,-17 19 46-16,-16-2-19 16,-24 18 12-16,-14 1-8 15,-24 10-5-15,2-22-11 16,-3 2-16-16,18-31-18 15,4-17-74-15,24-23-44 16,8-10-98-16,19-22-184 0,20-21-1 16</inkml:trace>
  <inkml:trace contextRef="#ctx0" brushRef="#br0" timeOffset="115740.329">28472 8194 632 0,'0'1'179'0,"0"1"-17"15,0-1-167-15,-3 10-47 0,-3 5-43 16,-6 3 100-16,-37 46 26 15,24-39 18-15,4-7 17 16,5 3-6-16,4-7-17 16,8-5-6-16,4-5-13 15,2 1-6-15,-2-6 11 16,2 0 12-16,7 0-8 16,32 6-2-16,42 2-9 15,-43-3-23-15,-10 1-73 16,-9-3-188-16,-14 3-3 15,-5-14-128-15</inkml:trace>
  <inkml:trace contextRef="#ctx0" brushRef="#br0" timeOffset="115990.2152">28519 8290 494 0,'-1'-3'323'16,"-1"0"-83"-16,1 2-297 16,-1 1 297-16,1 1-275 15,-7 13 29-15,-5 11 8 16,-24 47 3-16,19-42 1 16,3-2 1-16,-3 15 0 0,7 6-4 15,0 3-55-15,5-2-56 16,5-7-139-16,7-19-25 15</inkml:trace>
  <inkml:trace contextRef="#ctx0" brushRef="#br0" timeOffset="116573.4103">28978 8247 496 0,'-1'5'118'0,"-7"3"25"16,-24-3-96-16,-53 44-46 15,50-46 33-15,-4 4 53 16,10-5 11-16,0 7-6 15,12-4-38-15,-1 6-17 16,9 1-30-16,5 0-5 16,5-7-3-16,9 3 17 15,8 2 16-15,15 2 3 16,11 4-3-16,4 8 0 16,-2 3-16-16,-3-2-14 0,-17 3 1 15,-10-6 0-15,-5 2-6 16,-5-5-2-16,-6 2-1 15,-5 4 0-15,-2-3 1 16,-5 1 5-16,-9-4 6 16,-7-3 7-16,-4-5 4 15,2-4 10-15,0-8 4 16,7-2 17-16,6-5 4 16,14-10 18-16,-3-1 10 15,17-8-53-15,7-4-12 0,14-15-3 16,5 6-21-16,9-8-21 15,-7 8 55-15,-5 2-1 16,-17 12-22-16,-6-1-25 16,-13 9-8-16,-17 2-16 15,-13 1-9-15,-19 9 12 16,-7 2 24-16,-14 2-298 16,7-2 109-16</inkml:trace>
  <inkml:trace contextRef="#ctx0" brushRef="#br0" timeOffset="118480.3471">18281 10043 333 0,'3'1'424'0,"3"-1"-157"16,3 2-192-16,4-1 207 15,2-1-289-15,7 2 1 16,45 1 16-16,-42-5-3 16,3 7-3-16,15-4 13 0,-6-2 11 15,13 5-2-15,-1-1-3 16,9 3 0-16,-6-2-2 16,15 5 7-16,-2-1 3 15,18-2 14-15,-6-2 2 16,12-4 1-16,-15 2-7 15,15-1-5-15,-9-1 0 16,13-3 8-16,-10 3 14 16,23-7 9-16,-8 5 2 15,3-1-6-15,-15 2-12 0,13-1-16 16,-13-1-12-16,7 2-3 16,-4-2-8-16,19-2 0 15,-17 5-1-15,14 2 7 16,-13-5 4-16,14 0 3 15,-11 7 2-15,22 1 9 16,-13-2-2-16,1 3-1 16,-24 1 3-16,10 1 2 15,-16-4-19-15,13 6-1 16,-2-4-5-16,17 3-4 16,-9-4-5-16,-1-2 21 15,-12-5-4-15,14 4 4 16,-10-4 0-16,12 1 1 15,-3 1-13-15,12-2 0 16,-18 2-3-16,1-1-2 16,-14-4-1-16,14 1 6 15,-18 1 3-15,18 1 1 0,-3-1 0 16,9 6 2-16,-21 0-8 16,7-4-3-16,-7 2 0 15,20-2 1-15,-3-8-3 16,32 4 1-16,-4 1 6 15,-1-3 2-15,-24 2 1 16,-5 5 0-16,-26-1 0 0,14-4-3 16,-4 2-5-16,22-1 0 15,1-1-3-15,9-2 7 16,-16 1 0-16,21-6 6 16,-17 3 1-16,18-3 4 15,0 7-7-15,13-1 0 16,-23 1-6-16,9 1-5 15,-20 1 4-15,8 0 3 16,-15 0 0-16,25 3 1 16,-16-2 2-16,13 1-6 15,-6-2-2-15,20 3-2 16,-19 0 0-16,34 4 2 16,-13 4-2-16,-4-1 5 15,-15-1 0-15,20 0 0 16,-27-3 0-16,19-3 2 15,1 0-5-15,11-3 0 16,-18-3-1-16,24-4 0 0,-15-1-1 16,22 1 1-16,-16 0-2 15,3-5 1-15,-27 7 0 16,11 1-1-16,-21-2-1 16,26 3 0-16,-8 5-1 15,18-10-1-15,-14 1 1 16,17-2-1-16,-18 0 1 15,25 0-1-15,-21 8 1 16,-4-2-1-16,-29 3 2 0,-10-1 2 16,-32 4 0-16,-5-2 0 15,-9 4 0-15,-3-1-7 16,-7-1-4-16,-6-1-6 16,-3-4-33-16,-3 7-80 15,-5-4-86-15,1 1-469 16,-13-7 52-16</inkml:trace>
  <inkml:trace contextRef="#ctx0" brushRef="#br0" timeOffset="119294.306">19189 10425 509 0,'1'1'-10'0,"-4"4"501"15,-8-2-304-15,-18 9 116 16,-15 10-299-16,-40 14 4 16,-14 12 3-16,-9 25 33 15,4 6 15-15,-3 20 25 16,32-4 3-16,20 17-1 15,18-4-36-15,33 11-37 16,37-15-35-16,19 4-34 16,11-25-27-16,18-18-200 15,-10-25-92-15,-4-36-51 16</inkml:trace>
  <inkml:trace contextRef="#ctx0" brushRef="#br0" timeOffset="119709.3326">19419 10738 946 0,'-2'-2'149'15,"8"8"101"-15,4 1-278 16,-5 1-8-16,1 8 18 15,-5 5 22-15,-7 12 9 16,-4 5 4-16,-14 15 16 16,-5 4 18-16,-5 24-9 15,4-1-3-15,-3 16-12 16,13-11-39-16,0 2-117 16,10-30-93-16,-8-10-80 0,15-29-98 15</inkml:trace>
  <inkml:trace contextRef="#ctx0" brushRef="#br0" timeOffset="120028.4205">19879 10945 854 0,'22'22'324'0,"-7"-7"-24"15,-15-15-197-15,0 10-174 16,-1-4-10-16,-1-6 24 16,1 0 29-16,-1 2 23 15,1 1 23-15,-11 12 5 16,2 16-4-16,-64 68 0 15,47-46-5-15,5 18-7 16,7 2-40-16,6 3-250 16,7-20-7-16,2-12-118 15</inkml:trace>
  <inkml:trace contextRef="#ctx0" brushRef="#br0" timeOffset="120280.4273">19653 11155 1125 0,'-9'11'272'0,"0"5"70"0,3 34-290 15,25-39-102-15,15-4 15 16,6 1 37-16,14-2 6 15,2-3-1-15,6-3-79 16,-10-3-97-16,0 0-178 16,-12 0-57-16</inkml:trace>
  <inkml:trace contextRef="#ctx0" brushRef="#br0" timeOffset="120823.5874">20380 11686 990 0,'-3'0'217'0,"0"-8"101"16,-2 7-274-16,5-1 7 16,0 1 18-16,0-1-10 15,0 0-41-15,0-1-53 16,15-27 22-16,40-47-18 0,-19 46 12 16,-1 6 38-16,-4 4 35 15,-8 12-32-15,-1 2-14 16,-10 7-20-16,-8 7-5 15,-4 3-4-15,-10 14 8 16,-11 4 14-16,-10 3 17 16,-3-3 6-16,-2-5 16 15,10-11-1-15,3-11 19 16,13-5 0-16,3-5-19 16,8-3-26-16,6-6-10 15,8 5-19-15,7-2-4 16,-1 2 15-16,3 2 8 15,-8 7-5-15,-4 7-15 16,-10 6-14-16,-10 10 21 16,-10 6-6-16,-4 5-7 15,-3-4 3-15,3-8 4 16,5-12-101-16,10-15-71 16,6-19-175-16,11-6-35 0</inkml:trace>
  <inkml:trace contextRef="#ctx0" brushRef="#br0" timeOffset="121207.4967">21270 11027 899 0,'7'11'231'0,"-10"0"35"15,-11-4-225-15,-14 8-67 16,-5 1 20-16,-13 14 58 16,2 5 34-16,1 13 14 15,16 1-14-15,6 9-11 16,14-8-37-16,13-6-15 16,12-10-17-16,14-10 19 15,8-13 21-15,25-13-18 16,2-10-3-16,4-19 9 15,-12-6-14-15,-5-15-7 0,-22-1 23 16,-2-8 11-16,-14 12-1 16,-4 2-19-1,-8 11-26-15,-5 8-51 0,-9 15-54 16,-13 1-39-16,-2 7-49 16,-7 4-243-16,-4 2 80 15</inkml:trace>
  <inkml:trace contextRef="#ctx0" brushRef="#br0" timeOffset="121495.5219">21775 10992 552 0,'-4'32'513'15,"-8"-29"-253"-15,-16 23-64 16,-2 7-208-16,-4-5-211 16,7-3 217-16,8-3 2 15,15-13 38-15,10-4 55 16,14-2 22-16,20-6 8 16,8-2 0-16,17 7-38 15,-3-4-77-15,2 1-93 16,-21 4-80-16,-3-3-199 15,-20-3-6-15,-9-12-110 16</inkml:trace>
  <inkml:trace contextRef="#ctx0" brushRef="#br0" timeOffset="121716.471">22027 11053 435 0,'4'-71'376'0,"-5"74"-98"15,-4-1-20-15,7-7-230 16,-2 5-15-16,0 0-5 15,0 0 12-15,0 2 12 16,0 8 13-16,-2 20-3 0,-3 58-2 16,-1-40-7-16,-5 11-6 15,-2 6-16-15,4 9-48 16,-4-4-64-16,4-6-60 16,4-18-162-16,11-21-8 15,2-27-66-15</inkml:trace>
  <inkml:trace contextRef="#ctx0" brushRef="#br0" timeOffset="121930.6706">22196 10624 1219 0,'15'43'280'16,"13"1"113"-16,4 30-304 0,-1 13-67 15,-5 29 38 1,-23 1 3-16,-29 22-2 0,-17-5-18 16,-22 2-55-16,-4-31-65 15,-26-23-368-15,3-44-8 16,-3-57-175-16</inkml:trace>
  <inkml:trace contextRef="#ctx0" brushRef="#br0" timeOffset="123588.0312">22713 10501 172 0,'29'-100'226'0,"-29"97"-51"16,-4 5-24-16,5 1-36 15,-1-3-39-15,-1 0-25 16,1 0-4-16,0 0-2 16,0 0-17-16,0 0-5 15,-2 1-8-15,1 1-1 16,-5 7 1-16,-15 19 3 15,-63 44-5-15,29-36 1 16,11-5 0-16,5-3 4 16,23-11 3-16,13-9-26 15,19-9-2-15,23-2-2 16,10 0-5-16,14-3-3 16,-5-4 22-16,-3 2-92 0,-20-1-153 15,-5 2 17-15</inkml:trace>
  <inkml:trace contextRef="#ctx0" brushRef="#br0" timeOffset="123854.3666">22865 10381 949 0,'-1'1'174'0,"-1"1"77"15,1-1-278-15,-2 0-7 16,-2 7-9-16,0 1 61 16,-4 6 12-16,-2 4-3 15,-24 48-2-15,21-38 2 16,-3 8-9-16,-1 8-15 16,2-2-4-16,1 0-116 15,6-8-158-15,-2-7-13 16,9-20-158-16</inkml:trace>
  <inkml:trace contextRef="#ctx0" brushRef="#br0" timeOffset="124361.7241">23449 10389 868 0,'6'11'326'16,"-6"-4"-7"-16,-2-8-269 16,-2 4-114-16,2-3-22 0,-1 0 18 15,-23 7 15-15,-75 24 79 16,34-17 5-16,-10 8 10 16,14-1 3-16,5-2-14 15,22-1-15-15,17-4-6 16,16-5-8-16,19 0 6 15,16-1 16-15,16 2 11 16,6 2 3-16,17 4 8 16,-13 2-7-16,-9 6 5 15,-18-5 6-15,-9 6-50 16,-19 0-12-16,-12 3-7 16,-10-1-8-16,-12 0-8 15,-8-5 53-15,-5-4 9 16,5-6-1-16,9-5 8 15,11-7 4-15,3-4-6 16,11-7-22-16,7-14-24 16,8-3-13-16,13-14 1 0,12-4 2 15,12-8 20-15,-2 8 26 16,-1-3 6-16,-10 13-9 16,-8 5-6-16,-18 9-38 15,-2 6-72-15,-7 5-47 16,-4 5-222-16,-6 8-8 15</inkml:trace>
  <inkml:trace contextRef="#ctx0" brushRef="#br0" timeOffset="124993.436">24237 11200 437 0,'-53'38'530'0,"54"-41"-171"16,1 2-259-16,6 4 268 16,-8-3-346-16,9 0 5 15,42 1-3-15,69-2-24 16,-43-4-61-16,6-2-313 15,-9-2 56-15</inkml:trace>
  <inkml:trace contextRef="#ctx0" brushRef="#br0" timeOffset="125201.3887">25317 10635 820 0,'26'20'468'0,"-5"9"-81"0,-9 29-58 16,0 21-350-16,0 32 20 16,-8 9 24-16,-13 31 2 15,-9-3-6-15,-4 11-86 16,-6-25-82-16,-3-2-262 16,9-40-18-16</inkml:trace>
  <inkml:trace contextRef="#ctx0" brushRef="#br0" timeOffset="261277.056">17175 14622 1121 0,'88'70'268'16,"-85"-70"82"-16,2 0-313 15,-2-2-89-15,-3 1-37 16,1-1 37-16,29-2 6 15,65-20 3-15,-26 5 18 16,2 3-6-16,5 4-271 16,-20 7 44-16</inkml:trace>
  <inkml:trace contextRef="#ctx0" brushRef="#br0" timeOffset="261486.4445">17049 15145 1707 0,'34'3'335'15,"6"5"121"-15,7-10-576 16,33 4-402-16,3-4 62 15</inkml:trace>
  <inkml:trace contextRef="#ctx0" brushRef="#br0" timeOffset="262175.0835">18442 14338 888 0,'2'26'367'0,"-1"-11"-29"16,-5-15-220-16,1-3-125 16,4 3-71-16,-1-1 13 15,0-1 32-15,5 1 26 16,36-2 35-16,73-19 46 15,-29 1-7-15,36-7 3 16,5 3-16-16,-19 8-7 31,-5 2-11-31,43-5-2 0,-35 5-4 16,-18 16-22-16,10 8-11 16,-31 30-8-16,-71 14 7 0,-39 23 6 15,-21 13 23-15,-25 37 16 16,-11-3 10-16,-9 16-3 15,23-13-3-15,7-2-7 16,17-35-23-16,14-10-84 16,14-28-60-16,9-14-199 15,11-17-123-15,14-20-60 16</inkml:trace>
  <inkml:trace contextRef="#ctx0" brushRef="#br0" timeOffset="262608.6769">20325 14443 1127 0,'6'10'303'0,"-6"-5"30"15,-9-4-301-15,-9 8-102 16,-17 15 7-16,-11 1 55 16,-22 21 39-16,-9 9 27 15,-28 23 16-15,10 13 15 16,-5 15 33-16,23 1-2 16,27 13 4-16,43-24-17 15,35-8-27-15,34-23-33 0,36-25-7 16,16-28-11-16,38-37-12 15,1-32 2-15,11-29-5 16,-21-5-6-16,-12-16 1 16,-45 11 3-16,-29-4 0 15,-43 22-3-15,-31 1-29 16,-28 20-5-16,-48 14-17 16,-21 26-19-16,-28 12-66 15,13 13 8-15,6 5-15 16,41-1-360-16,31 0 119 15</inkml:trace>
  <inkml:trace contextRef="#ctx0" brushRef="#br0" timeOffset="263128.121">21077 14591 997 0,'14'-1'377'16,"4"1"7"-16,22 0-211 16,17 1-160-16,26-8-8 15,12-2 15-15,27-7 18 16,-7 1 8-16,8-3 13 15,-16 6 5-15,-10 2-2 16,-33 4-18-16,-12 4-11 16,-25 4-15-16,-11 7-23 15,-10 11 1-15,-12 22 14 16,-18 16-1-16,-20 44 6 0,-15 2 21 16,-21 32 15-16,-2 2-11 15,-4 23-2-15,20-23-29 16,2 6-142-16,16-39-357 15,7-15-26-15,11-51-241 16</inkml:trace>
  <inkml:trace contextRef="#ctx0" brushRef="#br0" timeOffset="263697.1265">22224 15784 589 0,'-44'13'325'16,"4"-5"-40"-16,5-1-78 0,13-1-140 15,9-8 31-15,7-5 9 16,12-3 8-16,0-14-16 16,25-9-20-16,6 1-47 15,24-7-6-15,-2 1-4 16,15 7 9-16,-19 10-2 15,-6 7-9-15,-21 16-10 16,-12 20-5-16,-22 8-5 16,-23 14 9-16,-17-2 9 0,-25 2 12 15,-6-14-1-15,2-9 4 16,22-14-2-16,13-6 6 16,25-9 0-16,20-4-4 15,4-9-8-15,25 5-8 16,6-2-12-16,10 5 3 15,-8 8 1-15,1 14 0 16,-27 4 4-16,-18 15-8 16,-17 5-30-16,-15-3-41 15,-2-5-28-15,-1-10-30 16,9-12-309-16,16-17-44 16,18-12-71-16</inkml:trace>
  <inkml:trace contextRef="#ctx0" brushRef="#br0" timeOffset="264196.6294">22933 14816 1104 0,'-72'-31'393'0,"53"42"24"16,5-3-303-16,8 0-78 15,2-2-46-15,22-2 30 16,16-5 34-16,28-5 3 16,18-9 26-16,38-6 9 15,-11-5-27-15,0-5-27 16,-18 5 4-16,-8 7-16 16,-34 9-22-16,-2 14-17 15,-14 15-5-15,-12 27-4 16,-16 14 37-16,-21 31 33 15,-14 18 19-15,-16 40 16 16,-2 5 3-16,-9 24-28 16,4-22-34-16,2-2-16 0,7-42-76 15,0-20-70-15,16-37-38 16,8-21-70-16,13-34-320 16,11-28 109-16</inkml:trace>
  <inkml:trace contextRef="#ctx0" brushRef="#br0" timeOffset="264506.0348">24449 14610 1412 0,'1'-1'461'0,"-1"5"18"16,0 7-362-16,-1-10-122 16,-11 30-26-16,-27 86 22 15,16-34 42-15,-7 31 35 16,2 6 15-16,3 36 12 16,4-6-12-16,-7 13-9 15,7-23-54-15,-1-12-67 16,1-47-60-16,0-24-122 15,10-34-120-15,-15-23-218 16,-8-20-28-16</inkml:trace>
  <inkml:trace contextRef="#ctx0" brushRef="#br0" timeOffset="265588.2703">18770 8379 873 0,'-24'53'215'0,"12"-54"31"0,-13 11-239 16,-9 8-82-16,-16 15 15 15,-19 14 22-15,-42 23 46 16,-10 8 40-16,-2 17 2 0,9 10 51 16,3 18 53-16,46-3-21 15,26-3-22-15,26-3-17 0,29 3-43 16,39-25-49-16,29-4-14 16,26-13-27-16,44 11-35 15,6-21-312-15,0-19 54 0</inkml:trace>
  <inkml:trace contextRef="#ctx0" brushRef="#br0" timeOffset="266319.0628">29606 7927 1481 0,'86'136'329'16,"-6"-42"-378"-16,33 38 36 15,13 31 14-15,-9 34 90 16,-55-48-13-16,-31 42-3 16,-46-23-31-16,-47-4-13 15,-20-39-30-15,-32-13-18 16,-7-48-193-16,-41-25-211 16,25-53-5-16</inkml:trace>
  <inkml:trace contextRef="#ctx0" brushRef="#br0" timeOffset="267116.0704">18733 10226 1115 0,'-42'42'222'15,"-2"1"105"-15,-55 38-307 16,-29 19-35-16,-27 66 49 16,7 0 37-16,13 39 41 15,49-6 2-15,46 20-9 16,46-48-31-16,37-4-24 16,34-41-38-16,40-12-10 15,10-31 2-15,17-4-99 16,-9-23-97-16,1-21-259 15,-38-40-42-15</inkml:trace>
  <inkml:trace contextRef="#ctx0" brushRef="#br0" timeOffset="267691.5029">26154 10404 1095 0,'-2'0'247'0,"-1"3"79"15,12 9-286-15,7 13-9 16,29 29 18-16,12 23 62 15,31 50 41-15,-2 18-13 16,-8 60 3-16,-39 13-9 16,-53 24-34-16,-48-22-11 0,-47 8-36 15,-32-62-79-15,-38-22-133 16,7-51-388-16,-18-55 10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5:35:47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3472 3315 239 0,'-49'3'125'0,"43"-3"-9"15,3 3-62-15,2-2-8 16,-1-2-17-16,1-1-6 15,-1 1 31-15,1 0 45 16,-1-1 43-16,1 2-36 16,1 0-48-16,0 0 2 15,0 0-45-15,0 0-40 16,0 2 39 0,3 14 39-1,16 34-1-15,17 101 3 0,-26-57-6 16,-9 6 10-16,-1 7 11 15,-23-62-9-15,15 5 10 16,1 3 14-16,4-10-1 16,2-18 0-16,2-31 40 15,15-42 0-15,11-27-22 0,29-42-45 16,30-35-64-16,34-33-102 16,5 10-373-16,18-25 60 15</inkml:trace>
  <inkml:trace contextRef="#ctx0" brushRef="#br0" timeOffset="182413.1529">12852 11278 556 0,'48'-56'386'16,"-47"46"-84"-16,-2 4-63 16,1 7-281-16,0-1-19 15,0 0 1-15,0 0 3 16,0 2 33-16,4 29 20 16,2 55 16-16,-10-21 5 15,-4 9 1-15,-8 19-1 16,1 1-10-16,-3 21-188 0,7-12-79 15,-3-10-43-15</inkml:trace>
  <inkml:trace contextRef="#ctx0" brushRef="#br0" timeOffset="182723.1369">13672 11443 845 0,'17'53'290'0,"-8"9"-4"16,-12 5-196-16,-12 1-188 15,-1 6-94-15,-2-10-112 16,-5 1-10-16</inkml:trace>
  <inkml:trace contextRef="#ctx0" brushRef="#br0" timeOffset="183063.1261">13389 11813 844 0,'14'-10'233'0,"12"-1"70"16,6 1-208-16,17 1-66 16,3 2-2-16,4 1-2 15,-5 6-17-15,-7 6-22 16,-11 1 10-16,-5 11-2 15,-12 4 7-15,-6 18 7 16,-1 3 7-16,-7 6 2 16,-8-9 3-16,10 0 2 15,1-16-2-15,-1-14 22 16,8-13 8-16,1-6 13 16,-2-7 0-16,-5-8 1 0,-2 5 23 15,-8-3-6-15,-7 4-11 16,-8 0-14-16,0 5-21 15,-2 1-116-15,8 5-99 16,11-4-279-16,17-5-5 16</inkml:trace>
  <inkml:trace contextRef="#ctx0" brushRef="#br0" timeOffset="183487.1233">14779 11372 947 0,'-87'52'357'0,"89"-51"11"16,20-8-227-16,22-4-99 16,20-4-35-16,28-5 22 15,-5 2 10-15,-2 0 13 0,-20 8-6 16,-13 13-19-16,-24 16-10 16,-22 20-10-16,-17 14-19 15,-27 36 8-15,-20 6 17 16,-25 13 1-16,6-9-1 15,7-10 1-15,29-33-2 16,36-7 26-16,44-28 14 16,37-11 14-16,15-10-8 15,46-6-33-15,-7-9-69 0,5-4-59 16,-35-3-389 0,-23-18 73-16</inkml:trace>
  <inkml:trace contextRef="#ctx0" brushRef="#br0" timeOffset="183841.5074">16194 11392 2096 0,'1'18'312'16,"2"0"157"-16,-4 6-694 0,-2-9-409 15,3-10 62-15</inkml:trace>
  <inkml:trace contextRef="#ctx0" brushRef="#br0" timeOffset="183995.2108">16264 11714 1942 0,'11'55'458'0,"-3"-27"-118"16,-10-16-882-16,-17-15-64 15</inkml:trace>
  <inkml:trace contextRef="#ctx0" brushRef="#br0" timeOffset="188694.0358">17309 11624 480 0,'3'17'458'0,"9"-8"-164"16,7 2-273-16,14-5 295 15,16-2-328-15,34-10 42 16,6-6 27-16,17-11-12 15,-5-4-5-15,-8-1-103 16,-26 10-81-16,-3-6-207 16,-18 5-52-16</inkml:trace>
  <inkml:trace contextRef="#ctx0" brushRef="#br0" timeOffset="189143.1443">18554 11327 535 0,'5'9'-76'0,"-8"6"477"15,-14 7-288-15,-3 5 119 16,-9 1-257-16,-4-7 55 0,5-5 79 15,16-10 10-15,18-10-2 16,27-14-18-16,23-10-8 16,12-3-64-16,26-7 8 15,-1 10 15-15,5 12 11 16,-15 15-15-16,-14 14-26 16,-26 12-20-16,-28 18-21 15,-36 10-9-15,-34 26 8 16,-22-1 23-16,-17 10 7 15,2-14 7-15,3-6-1 16,22-26 9-16,21-10 9 16,20-16-16-16,24 2 9 15,26-9 5-15,17-2-4 16,16-1-10-16,30 0 19 16,0-3-11-16,11-3-27 15,-12-1-75-15,-10-2-358 16,-35-6 70-16</inkml:trace>
  <inkml:trace contextRef="#ctx0" brushRef="#br0" timeOffset="189457.6756">19617 11264 1339 0,'-7'14'217'16,"-8"18"126"-16,-19 6-385 15,-11 12-41-15,-11 17 27 16,3-3 59-16,1-2 31 16,19-13 17-16,16-14 12 15,18-14 7-15,35-19 11 16,23-14-21-16,39-12-8 15,17-1-18-15,23-5-10 16,-23 7-17-16,-9 6-115 16,-37 10-114-16,-11-3-218 15,-31-11-78-15</inkml:trace>
  <inkml:trace contextRef="#ctx0" brushRef="#br0" timeOffset="189637.4769">20204 11135 1117 0,'16'50'454'0,"-13"37"1"15,-31 4-207-15,-8 21-234 16,-22 28 6-16,-10-11 4 16,-19 5-50-16,10-30-71 0,6-19-370 15,22-34 52-15</inkml:trace>
  <inkml:trace contextRef="#ctx0" brushRef="#br0" timeOffset="190792.1545">20713 11585 744 0,'-43'107'188'0,"45"-104"54"15,-1 1-192-15,1-2-17 16,-2-2 4-16,0 0 29 16,0 0 16-16,8 3 9 15,38 7-5-15,68 5-10 16,-42-11-58-16,6-5-269 15,-14 2-99-15,-11-10-94 16</inkml:trace>
  <inkml:trace contextRef="#ctx0" brushRef="#br0" timeOffset="191310.1512">22202 11324 752 0,'-49'15'293'16,"-4"-3"-22"-16,-29 9-144 15,-11 7-169-15,-21 4 6 16,3-3 33-16,13-6 116 15,37-3 18-15,21-12-1 16,40-3-9-16,40-2 21 16,19 1-101-16,36 4-14 15,16 2 3-15,15 12 12 16,-18 6-17-16,-3 12 4 16,-36 3-4-16,-13 11-3 15,-34-4-18-15,-37 14-12 16,-31-5-8-16,-26 9 3 15,-19-7 6-15,-14-9 16 16,16-17 7-16,6-15 12 16,23-29-1-16,20-19-5 15,32-14-24-15,32-23-8 16,26-9-13-16,29-21 3 0,7 0 1 16,23-14 18-16,-9 8 5 15,-7 0-1-15,-26 29-6 16,-14 6-4-16,-37 28-15 15,-20 17-44-15,-20 11-39 16,-3 11-337-16,4 14 59 0</inkml:trace>
  <inkml:trace contextRef="#ctx0" brushRef="#br0" timeOffset="192135.1117">22982 11640 967 0,'14'21'357'0,"14"-29"11"0,28 1-203 15,18-1-171-15,18-6-15 16,-3-3-1-16,9 2-30 16,-21-1-45-16,-12 3-272 15,-18 5 62-15</inkml:trace>
  <inkml:trace contextRef="#ctx0" brushRef="#br0" timeOffset="192298.0903">23141 11856 1524 0,'37'16'332'16,"7"7"140"-16,18-16-478 0,24-4-128 15,27-9-342-15,-15-9 55 16</inkml:trace>
  <inkml:trace contextRef="#ctx0" brushRef="#br0" timeOffset="193621.0196">24490 11738 935 0,'-49'92'272'0,"49"-92"19"16,6-2-242-16,9-1-63 16,15 3 7-16,33-7 41 15,16-1 32-15,38 1-1 16,10-6-9-16,14 4-155 16,-28 6-251-16,-11-11 21 15</inkml:trace>
  <inkml:trace contextRef="#ctx0" brushRef="#br0" timeOffset="194771.1393">25820 11541 308 0,'0'-2'498'16,"0"-7"-185"-16,-1-1-182 16,1 2 186-16,-2 0-301 15,2-1 11-15,2 1 26 0,-1-1 9 16,2 1 14-16,9-3-7 16,16-2-8-16,14-2-26 15,26 0-5-15,7 0-10 16,20 5 0-16,-13 6-3 15,-10 7-7-15,-26 5-10 16,-13 12-7-16,-32 2 0 16,-24 13 17-16,-15 4 20 15,-19 8 0-15,-11-7 4 16,-12 3-2-16,19-16-13 0,8-5-17 16,20-16 3-16,33 3 6 15,30-2 1-15,23 1 4 16,11 8 6-16,17 2 7 15,-8 10-8-15,-20 5-7 16,-28 11-8-16,-35 5 3 16,-35 4-1-16,-49 4 4 15,-16-14-5-15,-23-12-12 16,16-18-27-16,4-14-85 16,40-17-64-16,20-9-107 15,28 0-73-15,12-5-83 16,22 4-30-16</inkml:trace>
  <inkml:trace contextRef="#ctx0" brushRef="#br0" timeOffset="195264.8128">26792 11505 952 0,'-7'82'284'15,"-1"-87"47"-15,5 4-234 16,5-1-91-16,-2 1 0 15,1-1 5-15,23-1 10 16,14-1 0-16,48-5 4 16,-58 9 5-16,1 6-9 15,-10 6-7-15,-10 7 2 16,-3 8-3-16,-9 10-3 16,-9 0 15-16,-9 6 7 15,0-5-4-15,-16 8 0 16,2-10 15-16,-17 10 12 15,5-2 2-15,1 0 12 16,13-11 4-16,27 6 17 16,37-14-7-16,33-2 9 15,25-9-13-15,54 2-4 0,9-14-34 16,6-4-15-16,-19-2-31 16,-19-1-74-16,-56-1-41 15,-40-3-433-15,-30-2 62 16</inkml:trace>
  <inkml:trace contextRef="#ctx0" brushRef="#br0" timeOffset="204267.4088">12719 13689 996 0,'0'7'315'0,"5"-4"33"15,3-4-257-15,-6-1-87 16,11-1-17-16,36-9 10 16,49-22-29-16,-27 5 48 15,-4-4 5-15,-1 2 2 16,-15 4-6-16,-4 8 15 16,-22 13-69-16,-14 12-7 15,-11 9-6-15,-18 22 8 16,-19 9 26-16,-27 27 26 15,-14 8 6-15,-28 23 6 16,9-9 15-16,5 5 26 16,31-21 0-16,26-8 11 15,38-24 4-15,28-7-3 16,26-13-28-16,31-15 4 16,12-12-11-16,13-11-99 0,-12-2-84 15,-3-9-298 1,-33-5-24-16</inkml:trace>
  <inkml:trace contextRef="#ctx0" brushRef="#br0" timeOffset="204542.3276">13814 13566 1237 0,'4'24'227'15,"-11"-7"127"-15,2 12-367 16,1 2-10-16,-11 13 13 16,0-1 12-16,0 6 21 15,-1-2 7-15,-3 11 2 16,7-7-23-16,0 6-168 15,-3-12-219-15,-2-5-13 16</inkml:trace>
  <inkml:trace contextRef="#ctx0" brushRef="#br0" timeOffset="204942.166">13602 13967 801 0,'7'-121'266'16,"-4"115"39"-16,3 2-214 16,6 1-39-16,4-2-25 15,8 5 2-15,9-6-8 16,10 3 0-16,1-9-4 0,17 8-4 16,2-8-21-16,-5 8-41 15,-10 2-43-15,-11 18 34 16,-18 7 3-16,-13 18 29 15,-8 5 47-15,-5 9 46 16,-2-5-25-16,3-8 14 16,9-17 0-16,13-10 9 15,12-17 10-15,18-15 1 16,0-12-12-16,2-9-2 16,-11-4-8-16,-15-9-9 15,-24 9-15-15,-17-1-18 16,-21 12-15-16,-12 7-11 15,5 12-20-15,3 5-93 16,12 1-146-16,22 6-133 16,20-3-100-16</inkml:trace>
  <inkml:trace contextRef="#ctx0" brushRef="#br0" timeOffset="205420.0959">14905 13507 772 0,'-10'99'495'16,"17"-95"-98"-16,22-14-61 15,6 0-322-15,18-7-3 16,13 0 27-16,11 2 20 16,-6 6-14-16,-3 10-2 15,-24 8-16-15,-20 18-20 16,-28 11-4-16,-34 13 20 16,-13 4 15-16,-7 5 22 15,6-14-21-15,12-15-13 16,24-10-22-16,23-13-22 15,18-13-1-15,43-1 28 16,18 5-1-16,25 2 6 16,-5 10 3-16,-6 15-22 15,-45 13-4-15,-47 18 2 16,-51 15-2-16,-52 12 4 0,-21-5 11 16,-17-8 7-16,22-19 1 15,0-21-50-15,40-18-39 16,4-12-143-16,23-3-109 15,7-12-165-15,19-4-68 16</inkml:trace>
  <inkml:trace contextRef="#ctx0" brushRef="#br0" timeOffset="205751.2327">16284 13498 1732 0,'5'18'328'0,"-5"-2"-1"0,0 0-832 16,-6-1-25-16,4-9-269 15</inkml:trace>
  <inkml:trace contextRef="#ctx0" brushRef="#br0" timeOffset="205900.1616">16190 13991 1884 0,'1'24'444'0,"-1"-14"101"15,-3-2-557-15,-12-4-597 16,3-5 115-16</inkml:trace>
  <inkml:trace contextRef="#ctx0" brushRef="#br0" timeOffset="206551.1098">17351 13769 827 0,'-14'-2'265'0,"14"7"29"16,2-5-198-16,-2 0-83 16,0 0 19-16,0-3 13 15,1 1 12-15,14-2 0 16,36-6-11-16,61-10-55 15,-39 8-329-15,-4 7-13 16,7-1-141-16</inkml:trace>
  <inkml:trace contextRef="#ctx0" brushRef="#br0" timeOffset="206888.794">18471 13477 1118 0,'-3'28'502'0,"-23"9"-56"15,-14-13-251-15,-10 13-199 16,9 0-35-16,10 0-19 16,26-16 34-16,24-3 45 15,29-8-15-15,20 0 23 16,4 2 31-16,2 12 4 15,-20 1-23-15,-16 17-11 0,-21 6-15 16,-32 15-1-16,-25-1-3 16,-27-3-2-16,-5-13 11 15,-13-15 3-15,17-18-10 16,9-20-61-16,25-15-55 16,13-12-141-16,21-9-193 15,15-11-64-15,11 3-118 16</inkml:trace>
  <inkml:trace contextRef="#ctx0" brushRef="#br0" timeOffset="207099.1092">18398 13490 1402 0,'59'-7'379'16,"-51"5"71"-16,23 5-354 15,9-1-125-15,25-7 0 16,21-3 38-16,34-12 4 16,-3-5-4-16,12-7-88 15,-20-1-95-15,-14-1-286 16,-31 7-25-16</inkml:trace>
  <inkml:trace contextRef="#ctx0" brushRef="#br0" timeOffset="207442.1778">19998 13167 518 0,'0'0'440'0,"-6"2"-108"15,-48 22 11-15,-117 64-253 0,45-19 37 16,15 5 25-16,1 20 52 15,27-2-12-15,15 11-13 16,34-10-48-16,19-6-47 16,24-19-53-16,18-16-15 15,22-25-10-15,23-24-16 16,5-16 5-16,-1-21 0 16,-13-8 0-16,-27-13-8 15,-30 9 1-15,-27-3 2 16,-14 17-7-16,-13 2-9 15,7 14 4-15,4 0-91 16,19 13-89-16,15-14-342 16,28 1 0-16</inkml:trace>
  <inkml:trace contextRef="#ctx0" brushRef="#br0" timeOffset="208491.4595">20204 13604 609 0,'-95'101'444'0,"95"-101"-99"16,1 0-97-16,23 5-137 16,4-4-67-16,36 1 1 15,10 1 17-15,33-6-5 16,-7-2-54-16,-5 1-387 16,-28-2 107-16</inkml:trace>
  <inkml:trace contextRef="#ctx0" brushRef="#br0" timeOffset="208896.591">21024 13438 1345 0,'2'11'266'0,"11"-7"146"15,5 2-387-15,22 0-11 16,12-6 17-16,17-3 12 16,-1-7-5-16,0-2 1 15,-19-4-164-15,-13 5-310 16,-17 4 49-16</inkml:trace>
  <inkml:trace contextRef="#ctx0" brushRef="#br0" timeOffset="209390.127">21815 13262 1383 0,'3'9'236'0,"-15"19"149"16,-4 5-419-16,-17 8 3 15,-5-1 15-15,-10-1 15 16,8-15 25-16,6-4 26 16,18-15 21-16,18-8 27 15,18-12 0-15,32-3-20 16,15-6-22-16,23 2-20 15,-2 6-26-15,-4 9 8 16,-28 7 8-16,-10 11-15 16,-25 6-4-16,-14 9-5 15,-17 5-9-15,-24 17-4 16,-22 1 15-16,-38 12 7 16,-12 4 2-16,-20 19-2 15,13-10-3-15,4 2-2 16,33-14-4-16,17-15 0 15,32-23 4-15,24-11 21 16,25-10 6-16,39-7 10 16,26-2 2-16,38 0-2 15,10-1-15-15,19-2 0 0,-18 3-4 16,-10 0-53-16,-42 0-47 16,-21-3-53-16,-29 0-170 15,-23-14-277-15,-13-6 41 16</inkml:trace>
  <inkml:trace contextRef="#ctx0" brushRef="#br0" timeOffset="209680.1935">22739 13487 1348 0,'-22'40'289'0,"-33"14"128"16,-14 2-398-16,-25 17 13 15,3-11 6-15,12-9 14 16,32-20 10-16,27-4 46 16,29-21-12-16,36-14-4 15,20-7-6-15,28 1-31 16,4-6-62-16,-3 3-78 15,-21 11-56-15,-14 1-410 16,-28 0 16-16,-7-6-166 16</inkml:trace>
  <inkml:trace contextRef="#ctx0" brushRef="#br0" timeOffset="209918.5678">23193 13385 1606 0,'3'21'367'0,"-17"14"139"16,-11 16-464-16,-25 21-38 15,-12 10-8-15,-15 23 1 16,2-9 1-16,-19 13 8 16,8-4 5-16,6 12 5 15,10-25-42-15,5-8-110 16,32-28-87-16,14-16-78 15,21-25-216-15,9-22 9 16</inkml:trace>
  <inkml:trace contextRef="#ctx0" brushRef="#br0" timeOffset="210279.3445">23479 13600 1207 0,'38'105'339'0,"15"-94"59"15,2-4-360-15,3 0-259 16,-11-7-189-16,-7 9-39 15</inkml:trace>
  <inkml:trace contextRef="#ctx0" brushRef="#br0" timeOffset="210454.9799">23536 14062 1864 0,'33'21'379'0,"16"-11"19"0,0-5-839 16,17-7-136-16,-9-13-214 15</inkml:trace>
  <inkml:trace contextRef="#ctx0" brushRef="#br0" timeOffset="224763.9279">24671 13982 799 0,'12'0'378'0,"3"-10"-31"16,2 1-136-16,8 2-189 15,11-2-11-15,6 0 4 16,15 0-4-16,3-3-20 16,9 3-76-16,5-3-115 15,12 5-162-15,-19 4-50 16</inkml:trace>
  <inkml:trace contextRef="#ctx0" brushRef="#br0" timeOffset="225228.0857">25554 13637 688 0,'38'80'547'16,"-33"-80"-144"-16,15-4-8 15,14-4-394-15,24-2-10 16,12-4 12-16,7-6 6 16,-12 2 0-16,-6 6 12 15,-22 3-1-15,-9 12-4 0,-19 13 0 16,-19 11 6-16,-14 3-7 15,-26 28 2-15,-17 2 3 16,-11 10-9-16,11-8-9 16,8-7-6-16,26-24-1 15,36-16 5-15,31-20 25 16,33-6 20-16,20-1 5 16,14 7-4-16,-17 11-8 15,-15 24-24-15,-31 17-17 16,-41 32 1-16,-38 2 8 0,-44 13-10 15,-15-13-4-15,-23-11-9 16,20-30-17-16,12-15-49 16,33-21-27-16,13-11-114 15,22-5-37-15,15-20-191 16,14-6-27-16</inkml:trace>
  <inkml:trace contextRef="#ctx0" brushRef="#br0" timeOffset="225616.7709">26567 13751 1222 0,'24'0'445'15,"13"-6"-56"-15,1 3-316 16,17-9-101-16,0-1-102 16,1-3 108-16,-16-2 39 15,-10 3 15-15,-16 6-4 16,-8 9-1-16,-6 12-5 16,-28 24 2-16,-19 21-8 0,-45 35 24 15,-15 19 13-15,-28 27 38 16,27-13-5-16,19-16 20 15,44-27-16-15,53-13 24 16,47-36-14-16,45-11 1 16,30-4-24-16,24-9-3 15,-22-12-37-15,-5 3-17 16,-47 3-168-16,-30-2-471 16,-30-1 103-16</inkml:trace>
  <inkml:trace contextRef="#ctx0" brushRef="#br0" timeOffset="227948.3107">12724 15679 697 0,'-61'65'362'0,"46"-65"-11"15,5 1-157-15,1-1-91 16,3-3-57-16,4 0-13 16,2 2-17-16,0 1 0 15,2-3 24-15,32-12 18 16,65-25 11-16,-35 18 11 16,-8 10-31-16,-7 9-29 15,-16 13-12-15,-16 17 2 0,-15 10-7 16,-14 13 43-1,-18 5 3-15,-27 13-2 0,-10-1-16 16,0 0-5-16,11-20-12 16,15-11 6-16,29-20 7 15,21-10-3-15,13-6-6 16,15 1 3-16,7 8-10 16,2 14-9-16,-10 11-1 15,-32 19 0-15,-28 12-2 16,-47 18 3-16,-12-7 2 15,-7-5 2-15,13-19-3 16,13-20-70-16,33-20-58 0,15-16-378 16,13-16 42-16</inkml:trace>
  <inkml:trace contextRef="#ctx0" brushRef="#br0" timeOffset="228225.1202">13706 16012 1363 0,'7'10'313'0,"-9"4"109"16,-5 6-395-16,1 14-26 15,-1 4-9-15,1 12 6 16,3-1 5-16,-3 3 1 0,0-8 0 16,-6 8-42-16,-6-8-61 15,-8 1-251-15,1-8-76 16,-14-10-118-16</inkml:trace>
  <inkml:trace contextRef="#ctx0" brushRef="#br0" timeOffset="228593.0479">13466 16293 1678 0,'-5'-14'360'0,"4"11"140"16,-1 0-506-16,2 1-9 15,2 1-4-15,32-4 8 16,72-8 14-16,-26 1 13 15,-1-10-9-15,8 6-2 16,-14 10-20-16,-5 10-5 16,-19 15-1-16,-9 12-1 15,-19 9 3-15,-14 12 19 16,-6-1 5-16,1-1 3 16,-1-10-1-16,10-10 3 15,8-20 0-15,12-17 6 0,0-16 6 16,-1-9-6-16,-9-7-5 15,-24-8-6-15,-24 10-13 16,-28 7-14-16,-13 12 6 16,-6 8-14-16,16 10-52 15,11-7-415-15,29-1 115 16</inkml:trace>
  <inkml:trace contextRef="#ctx0" brushRef="#br0" timeOffset="229287.4222">15082 15858 819 0,'51'35'276'16,"-56"-21"27"-16,-10 14-198 15,-9 6-91-15,-10 12-9 16,-3 4 1-16,-5 4 20 16,10-17 20-16,8-5 43 15,12-14 12-15,18-3 19 16,13-12-17-16,27 1-17 0,14-8-42 16,29-7-12-16,7-3-19 15,19-6-65-15,-15 0-79 16,-6 2-74-16,-30 3-235 15,-22-13-20-15</inkml:trace>
  <inkml:trace contextRef="#ctx0" brushRef="#br0" timeOffset="229476.035">15801 15773 785 0,'23'18'476'0,"-9"4"-75"16,-19 5-113-16,-3 18-229 15,-10 17-37-15,-4 21 5 16,-2 3 2-16,-4 16 2 16,3-9-9-16,3 12-2 15,4-16-72-15,5-3-377 16,1-22 97-16</inkml:trace>
  <inkml:trace contextRef="#ctx0" brushRef="#br0" timeOffset="229676.2023">16370 15954 1951 0,'21'11'370'15,"-11"6"-4"-15,-16 1-932 16,-10-5-33-16</inkml:trace>
  <inkml:trace contextRef="#ctx0" brushRef="#br0" timeOffset="229821.0627">16290 16246 1102 0,'21'50'771'15,"-11"-17"-201"-15,-1-32-112 16,2 20-696-16,-1-13-363 16,-3-19 8-16</inkml:trace>
  <inkml:trace contextRef="#ctx0" brushRef="#br0" timeOffset="230301.1362">17349 16120 1719 0,'-1'9'382'0,"17"-3"151"16,15 4-504-16,36-4-28 15,16-3-19-15,28-6-56 16,-13-4-56-16,-2-2-130 15,-28 0-122-15,-1 2-137 16,-18-4-65-16</inkml:trace>
  <inkml:trace contextRef="#ctx0" brushRef="#br0" timeOffset="230855.2841">18604 15727 655 0,'-28'61'0'0,"-42"-37"672"15,-14 9-597-15,-11 8 393 16,18 0-466-16,10-2 467 16,29-15-456-16,17-5 23 15,22-12 10-15,20 1 25 16,16 1 7-16,20-2-1 15,14 2-16-15,15 9-9 16,-6 4-19-16,-5 9-11 16,-17 11-11-16,-14 14-9 15,-26-4-8-15,-14 19-1 16,-17-3 8-16,-14 19 7 16,-15-14 7-16,-16 8 6 15,-7-18-3-15,-9-11 0 16,8-29-7-16,6-9-1 15,15-28-9-15,11-24-3 16,19-17-15-16,18-21-13 0,19-7-13 16,32-19 4-16,14 0 8 15,25-15 17-15,-2 12 16 16,2-5 14-16,-20 26-1 16,-13 10-6-16,-32 28-14 15,-17 6-12-15,-25 17-9 16,-29 12-3-16,-25 11 4 15,-34 11 7-15,-5 15 11 16,-8 5 3-16,22-3 0 16,20-1-74-16,39-8-71 0,34-4-67 15,37-8-43-15,43-4-269 16,27-6 84-16</inkml:trace>
  <inkml:trace contextRef="#ctx0" brushRef="#br0" timeOffset="231319.4581">19826 15722 1015 0,'-64'32'329'0,"-48"7"39"15,-7-2-270-15,-14 15-68 16,20-4 6-16,17 1 59 15,50-15 10-15,9-5 12 0,27-15-9 16,19-3 4-16,11-2-52 16,25 0-3-16,4-2-1 15,19 0 20-15,1 4-23 16,4 12-19-16,-20 3-20 16,-4 17-9-16,-25 3-19 15,-33 17-15-15,-25-4 12 16,-19 10 18-16,-7-12 2 15,0-6 12-15,17-23 9 16,7-18 6-16,15-23-10 0,11-29-14 16,13-9-14-16,16-40-13 15,17-1-7-15,36-23 12 16,16 5 21-16,23-7 21 16,9 24 10-16,6-1 1 15,-32 26-10-15,-17 12-10 16,-32 20-23-16,-21 14-73 15,-23 16-29-15,-29 26-95 16,-15 12-71-16,-15 11-295 16,-10 12 54-16</inkml:trace>
  <inkml:trace contextRef="#ctx0" brushRef="#br0" timeOffset="231649.2934">20153 16261 1148 0,'34'31'732'16,"9"-19"-147"-16,34-15-186 15,18 1-532-15,21-7-459 16,-16-10 45-16</inkml:trace>
  <inkml:trace contextRef="#ctx0" brushRef="#br0" timeOffset="231969.779">21224 15963 1686 0,'59'9'482'16,"-25"-9"24"-16,41 1-548 15,10-5-544-15,10-3 22 16</inkml:trace>
  <inkml:trace contextRef="#ctx0" brushRef="#br0" timeOffset="232267.1813">22011 16064 1574 0,'-39'44'446'0,"7"-1"84"0,2-6-460 15,14-1-89-15,30-5-32 16,22-6 25-16,13-7 25 15,10-3 36-15,-6 2 35 16,-8 6-3-16,-23 8-21 16,-25 25 0-16,-21 9-16 15,-16 0 5-15,-16 2-6 16,-10-9-28-16,8-28-36 16,-6-26-24-16,14-16-101 15,7-22-152-15,16-18-247 16,9-13-37-16</inkml:trace>
  <inkml:trace contextRef="#ctx0" brushRef="#br0" timeOffset="232711.6501">21852 16082 1341 0,'52'-6'450'16,"-48"7"40"-16,19 4-338 15,8-1-124-15,22-7-29 16,20 0 0-16,30-16-11 16,5-8-2-16,29-13-19 15,-13 3-7-15,-5-4-26 16,-30 8-18-16,-11 3 29 16,-34 17 10-16,-5 4 12 0,-14 15 33 15,-9 9 51-15,-11 12-2 16,-23 19 13-16,-9 8 8 15,-14 28 6-15,-6 5 1 16,-4 21 25-16,17-5 14 16,12 17 28-16,19-23 1 15,15 6-12-15,15-22-57 16,8-7-47-16,7-28-43 16,11-22-13-16,-4-32 1 0,0-17 15 15,-9-16 20-15,-21-18 5 16,-25 2 1-16,-25-2-17 15,-17 9-11-15,-14 5-45 16,6 10-35-16,-2 2-34 16,14 11-171-16,11 4-323 15,14 2 59-15</inkml:trace>
  <inkml:trace contextRef="#ctx0" brushRef="#br0" timeOffset="233256.0528">23741 16093 1586 0,'183'57'59'0,"-123"-62"-59"15,-3-1-489-15</inkml:trace>
  <inkml:trace contextRef="#ctx0" brushRef="#br0" timeOffset="233430.4829">23775 16511 1913 0,'37'2'391'0,"21"-5"22"15,8-5-681-15,11-8-313 16,-4-15-102-16</inkml:trace>
  <inkml:trace contextRef="#ctx0" brushRef="#br0" timeOffset="235079.283">25109 16212 197 0,'-17'59'195'0,"15"-56"-69"16,-2 3-31-16,-4-4-53 15,7-2-9-15,-1 0 97 16,1 0 51-16,-2 0 61 16,0 0 0-16,0 0-19 15,0 0-98-15,1 0-41 16,1 0-58-16,1 0 19 0,6 0 21 15,46 1-23-15,117-8 2 16,-61-10-61-16,-11-3-103 16,0-4-339-16,-37 8 38 15</inkml:trace>
  <inkml:trace contextRef="#ctx0" brushRef="#br0" timeOffset="235527.7084">26022 16003 1237 0,'13'7'434'0,"-6"-1"30"16,-12-3-312-16,5-1-148 15,0-4-30-15,0 1 27 16,5-1 16-16,44-18 16 15,58-23 54-15,-31 17 13 16,-11 9-28-16,-8 8-26 16,-19 18-16-16,-21 19-7 15,-30 15-8-15,-27 25 13 16,-12 6 12-16,-18 9 4 16,5-12-16-16,13-13 1 15,24-25-7-15,11-14-7 16,24-15 0-16,21-5 4 0,15 2-3 15,22 2-6-15,8 6 2 16,-7 16-8-16,-21 15-5 16,-38 27-7-16,-39 11 4 15,-35 25 11-15,-19-7 11 16,-23-1 4-16,8-33 6 16,-4-16-23-16,17-33-43 15,7-28-107-15,29-8-75 16,13-22-399-16,25-12 29 0</inkml:trace>
  <inkml:trace contextRef="#ctx0" brushRef="#br0" timeOffset="236217.162">26875 16135 359 0,'-18'83'553'16,"15"-83"-201"-16,3 0-207 15,2 0 240-15,-4-3-304 16,2 1 7-16,2-1 42 15,33-17 16-15,81-34 12 16,-35 29-29-16,11 6-11 16,-11 12-37-16,-6 11-30 15,-28 12-40-15,-22 29-1 16,-29 13 2-16,-26 23 11 16,-28 18 11-16,-29 30 14 0,0-6-3 15,4 10-1-15,22-24 20 16,22-16 14-16,36-40-3 15,43-11 8-15,24-20-3 16,41-7-44-16,11-12-33 16,13 3-88-16,-32-11-63 15,-6-7-547-15,-39-17 95 16</inkml:trace>
  <inkml:trace contextRef="#ctx0" brushRef="#br0" timeOffset="272637.9674">27820 11432 651 0,'3'-14'174'16,"1"-3"56"-16,7-3-171 0,2-4-16 16,6-1 4-16,1-2-8 15,8-3 4-15,3 5-7 16,12-1-7-16,6-1-8 16,10 9-8-16,-3 6-10 15,2 2 4-15,-11 10 9 16,2 7 18-16,-12 1 11 15,5 12 13-15,1 10-8 16,1 12-8-16,-10 2-19 0,-3 15-7 16,-10-2-13-16,-9 11-2 15,-8 0-2-15,-8 6 0 16,-4-6 0-16,-9 15 0 16,-4-12 0-16,-9 12 5 15,4-1 2-15,-5 23 2 16,2-13 0-16,1 22 1 15,6-8-3-15,0 14-1 16,10-16 0-16,5 32 21 16,5-18 8-16,-1 10 11 15,5-14 2-15,-2 8 4 16,6-30-19-16,-1 0-5 16,6-29-8-16,1-11 1 15,2-25-2-15,1-17 3 16,0-16 34-16,-2 0 11 15,-4-5 3-15,-4 3 2 0,-5 5-23 16,-11 15-27-16,-5 10-11 16,-9 30-8-16,-2 13-7 15,2 29 15-15,6 6-12 16,13 32-6-16,12-6 2 16,16 13 3-16,9-7 4 15,24 48 8-15,-6-16 2 16,13 72 0-16,-13 10 3 15,-11 66 10-15,-30-24 6 16,-16 45 14-16,-20-40 15 16,-21 1 14-16,-8-66-7 0,-12 0-1 15,-9-59-8-15,-36-27-12 16,-3-28-19-16,-25-13-6 16,5-36-74-16,6-18-187 15,18-20-352-15,-4-25-6 16</inkml:trace>
  <inkml:trace contextRef="#ctx0" brushRef="#br0" timeOffset="273528.0018">29491 12182 269 0,'37'92'491'0,"-61"-95"-197"15,-17 3-170-15,-4 7 159 16,-19 14-301-16,-2 7 6 16,-14 20 18-16,13 11 24 15,3 12 16-15,20-4-102 16,14-1 93-16,26-14-15 16,22-12-12-16,16-16-12 15,31-15 110-15,13-12-115 16,34-19-316-16,-9-8 101 0</inkml:trace>
  <inkml:trace contextRef="#ctx0" brushRef="#br0" timeOffset="273902.2833">29920 11868 603 0,'-1'-4'456'0,"1"5"-168"15,1 6-413-15,-1-7 311 16,0 2-273-16,3 34 107 16,3 54-32-16,-7-22 58 15,-2 5 54-15,3 8-85 0,-2-11-85 16,5-9 89-16,5-23-9 15,8-20 3-15,6-24 1 16,21-18 1-16,12-11-4 16,6-11 4-16,-7 4-3 15,-3 5 0-15,-19 18 6 16,-12 10-4-16,-12 18-8 16,0 13 1-16,-5 9-1 15,-6 15-33-15,-2-1-42 0,4 2-247 16,-2-7 41-16</inkml:trace>
  <inkml:trace contextRef="#ctx0" brushRef="#br0" timeOffset="274266.8841">30908 12167 1194 0,'3'6'200'0,"-21"-1"120"15,-10 1-351-15,-13 13-16 16,-5 5 18-16,-5 7 24 16,16 1 15-16,4 5 5 15,15-16 3-15,8-2-5 0,10-5-9 16,4-8-4-16,8-6-2 15,10-6 4-15,6-5 0 16,8-12-3-16,-1-4 1 16,-6 0 5-16,-7 7-5 15,-11 2 6-15,-11 15-17 16,-1 10-13-16,-4 9-19 0,-6 16-12 16,4 2 10-16,2 10-266 15,4 4 5-15,2-16-72 16</inkml:trace>
  <inkml:trace contextRef="#ctx0" brushRef="#br0" timeOffset="274560.7172">31200 12258 495 0,'0'20'229'16,"-4"-8"-18"-16,-5-1-71 15,-3 2-142-15,0 0 12 16,2-2 8-16,-1-5 1 16,8-2 4-16,6-11 2 15,5-5 39-15,17-13 39 16,6-6-28-16,9-11 7 16,3 11-7-16,1 1-45 0,-13 14-41 15,-2 7 20-15,-9 12-21 16,-3 10 0-16,-7 5-10 15,-4 7-84-15,-6 5-79 16,-3-2-122-16,1-12-68 16</inkml:trace>
  <inkml:trace contextRef="#ctx0" brushRef="#br0" timeOffset="274920.1955">32158 11988 1005 0,'-7'15'259'0,"-18"10"76"16,-14 8-247-16,-13 13-91 15,9-2 21-15,6 0-11 16,18-15-12-16,13-10-9 16,17-15 1-16,27-17 5 15,14-8 12-15,19-10 3 16,2 0-1-16,1-5-7 15,-20 16-8-15,-11 11-21 16,-17 16 5-16,-9 21 0 16,-8 24 3-16,-9 24 4 15,-6 2 23-15,-31 22 27 0,-20-9 18 16,-31 9 23-16,-8-16 3 16,-18-2 5-16,19-32-22 15,9-17-58-15,31-24-21 16,11-21-37-16,23-16-57 15,12-18-287-15,15-5 86 16</inkml:trace>
  <inkml:trace contextRef="#ctx0" brushRef="#br0" timeOffset="275404.2493">32764 12163 1032 0,'2'0'248'15,"-1"0"82"-15,1 0-273 0,-2 0-60 16,0 3-4-16,1-3 15 16,1 1 19-16,32 14 6 15,60-13 17-15,-36-35 13 16,-2-8-10-16,-10-1-21 15,-15 2-17-15,-17 13-20 16,-14 10-37-16,-12 15-36 0,-32 21 82 16,-22 20 19-16,-15 28 19 15,-8 13 51-15,9 0 11 16,36-11-99-16,35-7-53 16,37-26-15-16,52-15-17 15,12-17-130-15,22-8-132 16,-15-20-19-16,-22-22-185 15</inkml:trace>
  <inkml:trace contextRef="#ctx0" brushRef="#br0" timeOffset="275778.9695">30345 13261 1130 0,'-4'109'183'0,"2"-72"140"15,1-1-365-15,-1 8-130 16,4-8-145-16,7-11-15 15</inkml:trace>
  <inkml:trace contextRef="#ctx0" brushRef="#br0" timeOffset="275944.9541">30403 13070 541 0,'2'11'512'0,"-4"-3"-195"15,1-13-57-15,5 14-386 16,-4-9-117-16,0 2-63 0,2-1-11 16,3 30-22-16</inkml:trace>
  <inkml:trace contextRef="#ctx0" brushRef="#br0" timeOffset="276110.0735">30591 13360 615 0,'18'10'330'0,"1"-5"-21"16,20-4-101-16,7-1-125 0,23-1-20 15,-4-4-21 1,4-2 1-16,-23 0-8 0,-8 5-1 16,-20 1-8-16,0 5-17 15,-7 2-27-15,1 7-195 16,-4-4-153-16,-5 4-26 16</inkml:trace>
  <inkml:trace contextRef="#ctx0" brushRef="#br0" timeOffset="276467.5655">29309 14239 1013 0,'0'7'214'15,"-3"11"-1"-15,1 11-243 16,4 14-14-16,2 6-12 16,5 15 83-16,7-6 70 15,11-8-38-15,2-8-9 16,11-8 4-16,2-24 12 15,16-23 24-15,-9-20-5 0,4-14-1 16,-13-13-11-16,-6-6-26 16,-22 9-44-16,-2 4-148 15,-8 7-263-15,7-6 21 16</inkml:trace>
  <inkml:trace contextRef="#ctx0" brushRef="#br0" timeOffset="276763.1067">29996 14415 1317 0,'19'38'293'0,"0"-18"118"16,-8-6-367-16,6-6-99 16,1-4-24-16,3-4 21 15,-8-12-1-15,1-7 5 16,-7-2 36-16,-7-4 35 15,-7 0-26-15,-11 6 19 0,-4 11 5 16,-15 16 24-16,-2 11 12 16,-7 18 17-16,9 6-20 15,6 9-16-15,21-8-33 16,13-4-35-16,16-13-19 16,21-14-93-16,9-19-88 15,9-13-155-15,-7-15-43 16</inkml:trace>
  <inkml:trace contextRef="#ctx0" brushRef="#br0" timeOffset="276962.9612">30488 13852 1121 0,'0'3'236'0,"-5"16"84"16,4 15-299-16,-2 21-38 15,1 10 9-15,-1 26 15 16,2 3 16-16,-7 6-29 16,5-7-58-16,0 2-210 15,-1-29-68-15,4-14-103 16</inkml:trace>
  <inkml:trace contextRef="#ctx0" brushRef="#br0" timeOffset="277196.8961">30538 14587 708 0,'81'-54'421'0,"-81"51"-89"16,9 0-126-16,6-1-178 16,16-6-27-16,9 1-23 15,18-13 55-15,-3-7 5 16,-2 0-8-16,-16 9-6 16,-16-11-11-16,-27 14-26 15,-28 12 4-15,-22 13 13 0,-20 6 2 16,0 23 0-16,1 6-20 15,20 2-32-15,18-2-100 16,22-8-94-16,24-8-126 16,21-14-55-16</inkml:trace>
  <inkml:trace contextRef="#ctx0" brushRef="#br0" timeOffset="277438.5776">31102 14402 1615 0,'-37'69'380'0,"6"-10"128"16,9-1-473-16,12 4-54 15,10-16-20-15,11-13-27 0,12-18 12 16,12-15-54-16,5-15-40 15,9-10-129-15,-3-3-27 16,1-4-151-16,-11 9-48 16</inkml:trace>
  <inkml:trace contextRef="#ctx0" brushRef="#br0" timeOffset="277811.9553">31720 14447 425 0</inkml:trace>
  <inkml:trace contextRef="#ctx0" brushRef="#br0" timeOffset="277863.8915">31702 14510 702 0,'-1'35'0'0,"7"-11"247"16,-2-8-247-16</inkml:trace>
  <inkml:trace contextRef="#ctx0" brushRef="#br0" timeOffset="278007.9854">31784 14061 830 0,'-5'-8'262'0,"1"5"71"16,4-3-228-16,0 6-15 16,0-1-113-16,0 1-286 15,1 0 43-15</inkml:trace>
  <inkml:trace contextRef="#ctx0" brushRef="#br0" timeOffset="278217.1274">32244 13950 1157 0,'3'38'372'16,"-7"18"46"-16,-20 14-294 15,-7 19-110-15,4-5-49 16,4 8-48-16,3-21-86 16,-5-8-60-16,3-22-36 15,-8-16-112-15,5-13 13 16</inkml:trace>
  <inkml:trace contextRef="#ctx0" brushRef="#br0" timeOffset="278412.9882">32015 14354 1512 0,'20'2'341'0,"22"-2"137"16,10 1-450-16,17 3-34 16,-3 5-42-16,-4 2-54 15,-19-2-27-15,-9 3-24 16,-15-5-154-16,-4 0-115 15,-5 1 13-15</inkml:trace>
  <inkml:trace contextRef="#ctx0" brushRef="#br0" timeOffset="278725.954">32542 14384 417 0,'92'25'554'16,"-77"-15"-190"-16,2-1-251 15,7-1 245-15,3-1-366 16,2-1-12-16,0-5-9 16,3-2 3-16,-2 1 8 15,2-5 11-15,-2 1 1 0,-3-5-37 16,-7 2-10-16,-3-2 6 16,-8 0 16-16,-7 0 40 15,-2 6 55-15,-11 3 26 16,-7 9 5-16,-16 19 14 15,-9 11-19-15,-18 18 1 16,-3 13-18-16,-5 13-14 16,8-7-64-16,2 7-220 15,10-14-215-15,-4-2-8 16,-1-29-269-16</inkml:trace>
  <inkml:trace contextRef="#ctx0" brushRef="#br0" timeOffset="279100.9481">29674 15468 1046 0,'-1'9'387'0,"-1"-3"0"15,2-4-270-15,-1 3-123 16,1 4-33-16,0 12-1 16,0 3 18-16,0 56-44 15,4-43-115-15,-8 3-182 16,-8-19-37-16</inkml:trace>
  <inkml:trace contextRef="#ctx0" brushRef="#br0" timeOffset="279459.2487">29615 15265 1388 0,'27'-10'422'0,"-30"4"33"15,3 3-423-15,1 3-192 16,-1 0-88-16,2 0-17 16,5 0-28-16,29 3 71 15,59 18 43-15,-47-5 71 16,9 5 54-16,-10-1 81 15,3 3 35-15,-11-6 68 16,-3 4 48-16,-16 1-6 0,-5 7-11 16,-9-4-22-16,-2 1-58 15,-4-8-37-15,3-3 16 16,6-9 0-16,12-3 12 16,6-3 13-16,7 3 1 15,-5 0-30-15,2 9-22 16,-17 14-20-16,-22 13-6 15,-20 7-2-15,-19 7-18 16,-18-10-30-16,-9-9-33 16,10-16-188-16,8-3-194 15,17-5-8-15</inkml:trace>
  <inkml:trace contextRef="#ctx0" brushRef="#br0" timeOffset="279794.9423">30002 16394 972 0,'-6'-15'419'16,"-11"-2"-23"-16,-8 0-217 15,-13 4-164-15,-2 1-23 0,-15 14 23 16,3 14 39-16,-20 19 57 16,-2 17 9-16,-14 34 19 15,16 6-18-15,2 24-5 16,31-2-47-16,31-2-13 16,28-30-22-16,29-10-14 15,15-30-27-15,8-15-42 16,-8-17-58-16,4-9-170 15,-17-8-286-15,-7-8-14 16</inkml:trace>
  <inkml:trace contextRef="#ctx0" brushRef="#br0" timeOffset="280302.456">30054 16683 1352 0,'8'160'405'15,"-27"-92"64"-15,-5-7-373 16,14-5-89-16,10-17-32 16,10-8-6-16,8-22 12 15,7-9 29-15,1-6 37 16,3-18-27-16,-2-7-31 0,0-7 29 15,-7-4 13-15,-5-7-58 16,-5 12-3-16,1-1 63 16,-7 11-39-16,5 0-37 15,5 10 35-15,2 2 36 16,-3-2-27-16,5 6 7 16,-5 0 2-16,2 5 3 15,-6 3-5-15,-2 5-5 16,-1 2-4-16,2 8-4 15,-1 0-1-15,0-2 2 16,2 2 9-16,0-4 5 16,5-11 5-16,11-11 2 15,7-5-1-15,7-3-6 16,-2 2-6-16,-2 7-5 16,-12 16-2-16,-10 13 15 15,-10 14 7-15,-5 15 4 16,-3 3-6-16,0 6-72 0,1-13-72 15,8-2-206-15,5-23-174 16,9-9-57-16</inkml:trace>
  <inkml:trace contextRef="#ctx0" brushRef="#br0" timeOffset="280557.1977">31071 16695 682 0,'3'-16'608'16,"-4"7"-119"-16,-4 1-59 15,-2 8-292-15,8 6-55 16,-2-6-85-16,-1 0-6 16,1 0-2-16,-1 0 5 15,2 0 11-15,0 2 11 16,5 18-10-16,1 26-7 16,-8 52-2-16,-14-31-58 15,-6-9-50-15,-9-9-37 16,-2-24-35-16,3-10-47 15,2-20 30-15,9-10 23 16,10-1-165-16,5-18 84 16</inkml:trace>
  <inkml:trace contextRef="#ctx0" brushRef="#br0" timeOffset="280822.9707">31375 16025 1275 0,'7'9'292'0,"-5"3"104"16,-5 6-362-1,0 10-47-15,6 9-2 0,-2 15 10 16,4 6 3-16,-5 14 6 15,1 8 6-15,-10 21-22 16,-1 1-23-16,-9 20-359 16,-2-13 84-16</inkml:trace>
  <inkml:trace contextRef="#ctx0" brushRef="#br0" timeOffset="281050.0867">31249 16550 1416 0,'6'-3'354'16,"-2"7"89"-16,13-1-390 0,5-6-90 15,13-6-36-15,11-1-8 16,16 0-89-16,-8-7-228 15,5-3-25-15,-9 9-132 16</inkml:trace>
  <inkml:trace contextRef="#ctx0" brushRef="#br0" timeOffset="281392.4183">31837 16381 1246 0,'-73'160'383'0,"44"-120"64"16,-1 7-346-16,3 14-47 16,8-9-43-16,6 0-7 15,4-20-4-15,3-5-11 16,6-20-3-16,9-15 3 15,4-15 7-15,8-11 9 16,6-6-47-16,7-4-55 16,-8 11 50-16,-2 6-7 15,-9 17-3-15,-2 13 62 16,-7 12 58-16,-1 13-51 16,-2 6-18-16,-3 11-127 15,-2-7-134-15,-7-1-137 0,0-12-121 16</inkml:trace>
  <inkml:trace contextRef="#ctx0" brushRef="#br0" timeOffset="281706.0311">32101 16609 1008 0,'4'1'291'0,"-5"5"80"16,-2 8-278-16,-2 2-35 15,2 2-21-15,-1 1 6 16,4-9-6-16,0-4 30 16,6-6 10-16,-6-1 10 15,1-1-9-15,8-4-14 16,19-5-33-16,57-58-13 16,-48 47-12-16,3 2-6 15,-6 2 0-15,0 4-7 16,-14 4-3-16,-2 10-11 15,-7 6 2-15,-4 19-2 16,-5 3-47-16,0 18-47 16,0-1-181-16,-1-1-156 15,2-16-60-15</inkml:trace>
  <inkml:trace contextRef="#ctx0" brushRef="#br0" timeOffset="282007.155">32660 16056 1528 0,'0'0'293'0,"0"0"154"15,0 2-457-15,3 10-10 16,6 13 8-16,15 52 10 16,-17-44 5-16,2 17 5 15,0-1 6-15,-3 13-23 16,-4 0-48-16,-2 15-149 16,-5-12-167-16,-2 5-83 15,-1-18-151-15</inkml:trace>
  <inkml:trace contextRef="#ctx0" brushRef="#br0" timeOffset="282215.9515">32558 16384 1576 0,'-47'58'508'15,"45"-54"23"-15,8-1-417 16,14-9-130-16,14-6-41 16,17-10-79-16,9-8-27 15,18-17-367-15,-1-3 59 0</inkml:trace>
  <inkml:trace contextRef="#ctx0" brushRef="#br0" timeOffset="282845.2607">30381 15319 281 0,'-2'-2'298'16,"1"1"-46"-16,-1 1-27 15,1-3-120-15,-1 1-19 16,1 1-2-16,-2-1-3 15,-13-1 6-15,-9 0-23 16,-39-7-9-16,30 13-29 16,6 1-31-16,2 8-42 0,1-1-178 15,0 5-107-15,16-9-74 16</inkml:trace>
  <inkml:trace contextRef="#ctx0" brushRef="#br0" timeOffset="284292.8342">30222 15262 651 0,'60'27'-93'0,"-59"-30"116"16,4 3-192-16,-7-1 54 15,1 1 105-15,-1 0 95 16,1 0 41-16,-1 0 26 15,1 0-24-15,-1 0 22 16,1-2 6-16,-1 1 11 16,2-1-1-16,-1 1-30 15,-1-1-49-15,1-1-6 16,-1 0-20-16,1 0-17 16,-1 0 13-16,1 2 1 15,-1-1-18-15,2 1-5 0,-1-1-25 16,-1 1-15-16,1-1-10 15,-1 1-7-15,0 1-3 16,-21 7 14-16,-2 5 12 16,-50 34 4-16,49-25 4 15,0 5 1-15,5-5-1 16,-1 1-1-16,8-7 1 16,6 0 3-16,5-5 1 15,1-4-2-15,7 0-4 16,2-1-4-16,-7-5-39 0,1 0-374 15,36 0 109-15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5:43:48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9619 13797 393 0,'-3'2'81'0,"0"-2"38"0,0 0-105 16,-3 0 44-16,2-2 47 16,-1 1 88-16,1-2 20 15,-1 0 1-15,2 0-47 16,0 0-58-16,0 0-84 16,1 0-12-16,-1 0-5 15,0 0 6-15,0 3 35 0,0-3 22 16,0 1-2-16,1 1 5 15,1-1-5-15,-1 1-16 16,2 1-13-16,2 0 4 16,29 6-5-16,83 0 41 31,-30-14-41-15,7 0-10-16,18 12 1 15,11-7 1-15,-12 12-2 16,-8-2-5-16,21-2-2 15,-17-13-6-15,13 4-3 0,-11 4-8 16,7 9 0-16,-29-2-2 16,26 1 1-16,-14 2-1 15,21-6 1-15,-7-2-1 16,23 2 14-16,-23-10 10 16,7-4 16-16,-22-5 2 15,2-1 4-15,-24 1-12 16,-5 3-8-16,-19 6-15 0,-10-1-6 15,-20 4-8-15,-4 0-6 16,-9 0-6-16,-5-3-71 16,-2 3-51-16,-1 2-181 15,1-1-246-15,-2 1-27 16</inkml:trace>
  <inkml:trace contextRef="#ctx0" brushRef="#br0" timeOffset="555.3853">12251 13539 874 0,'-61'2'257'16,"55"-2"48"-16,-1 3-220 16,4 1-63-16,2-4 12 15,-1 0 7-15,1 0 37 16,1 0 29-16,0 0-24 16,0-1-36-16,0-1-8 15,1 2-32-15,24 0-32 16,60 0 21-16,-35 5 25 15,-6-1-2-15,-5 5-4 16,-11 3-7-16,-10 4-7 16,-12 0-11-16,-14 10-8 15,-15-1 37-15,-26 6 16 16,-12 1 9-16,-22 7 14 16,0-8 5-16,3 2-68 15,22-7-44-15,18-8-186 16,32-12-215-16,37-13-21 0</inkml:trace>
  <inkml:trace contextRef="#ctx0" brushRef="#br0" timeOffset="973.368">13209 13345 758 0,'-22'11'361'0,"-5"0"-26"16,-1 6-157-16,-23 11-131 15,-3 3-32-15,-4 2 21 16,12-7 22-16,15 1-34 16,25-14-38-16,23-1 68 15,23-3-15-15,19 0-7 16,3-3 33-16,0 10 22 16,-19 3-88-16,-20 12-2 15,-29 8-10-15,-42 19 5 0,-27-2 13 16,-30 6 17-16,-11-16-10 15,-7-7-73-15,33-24-74 16,20-13-69-16,32-19-219 16,39-19-12-16</inkml:trace>
  <inkml:trace contextRef="#ctx0" brushRef="#br0" timeOffset="1269.5495">13538 13160 1172 0,'3'7'480'15,"-1"13"-109"-15,1-13-304 16,0-3-166-16,1 8-154 15,0-1 167-15,1 4 18 16,-2 2 21-16,-2 14 29 16,-1 3 19-16,-6 24 2 15,-1 9 6-15,1 17 0 16,-9-5-34-16,-4 8-281 0,1-14 82 16</inkml:trace>
  <inkml:trace contextRef="#ctx0" brushRef="#br0" timeOffset="1538.6579">13300 13518 1033 0,'0'6'352'15,"3"-9"31"-15,10 3-250 16,5-1-125-16,10 1-10 15,0-2-1-15,9 0 2 16,-3-1 0-16,0 1-7 16,-6-1-6-16,3 0-23 15,-5 2-23-15,3-2-21 16,-1 0-14-16,7 3-13 16,-4 0-130-16,0-3-83 15,-3 1-13-15</inkml:trace>
  <inkml:trace contextRef="#ctx0" brushRef="#br0" timeOffset="2167.2142">14049 13600 1274 0,'-10'-2'239'16,"-9"5"124"-16,-14 6-381 15,-1 0-1-15,-3 5-1 0,-2 5 32 16,11 0 5-16,12 0 0 16,9 1-1-16,4-7-11 15,4-4-32-15,5 3-14 16,10-11-7-16,1-8-16 15,15-10-9-15,4-5 19 16,-2-7 10-16,-5 5 28 16,-5 5 40-16,-18 5 22 0,0 13-8 15,-5 8-2-15,-2 8-15 16,1 4-17-16,1 23-75 16,-5-5-65-16,-2 9-194 15,2-5-39-15</inkml:trace>
  <inkml:trace contextRef="#ctx0" brushRef="#br0" timeOffset="2392.7287">14030 13791 883 0,'1'0'188'16,"1"0"90"-16,-1 0-245 15,1 0 55-15,-1 0 50 16,7-1 18-16,20-11 3 15,50-34-3-15,-27 15-69 16,4 1-48-16,7 0-23 16,-9 10-20-16,-1 3-22 15,-15 16-23-15,-3 8-82 0,-10 2-63 16,-6 5-239-16,-7-1-9 16</inkml:trace>
  <inkml:trace contextRef="#ctx0" brushRef="#br0" timeOffset="2652.4183">14926 13046 1153 0,'0'12'204'0,"-3"4"121"16,-3 8-336-16,-4 22-3 15,-4 7 19-15,-3 20 11 16,-4 7 9-16,-3 16-2 16,1-12-4-16,-4 4-13 15,3-17-35-15,-2-7-85 16,6-26-57-16,5-10-166 16,-1-16-8-16,-3-18-74 15</inkml:trace>
  <inkml:trace contextRef="#ctx0" brushRef="#br0" timeOffset="2828.3065">14563 13487 1013 0,'12'3'391'16,"0"-3"8"-16,6-3-251 16,17 0-114-16,13 0-39 15,12-4-1-15,7-2-59 16,3-6-55-16,-11-1-156 15,-7-8-117-15,-17 7-69 16</inkml:trace>
  <inkml:trace contextRef="#ctx0" brushRef="#br0" timeOffset="2980.3339">15062 13453 382 0,'54'129'380'0,"-48"-89"-130"15,-3-1-108-15,-3 10-59 16,0 0-64-16,-5 1-66 15,2-9 43-15,-1-12 33 16,2-13-57-16,-7-25-226 16,-4-18 58-16</inkml:trace>
  <inkml:trace contextRef="#ctx0" brushRef="#br0" timeOffset="3142.1478">15194 13304 1583 0,'6'-6'355'16,"0"3"126"-16,-2-2-527 16,-4 5-138-16,0 0-54 15,0 0-111-15,0 0-72 16,2 2 7-16,10 16-20 16</inkml:trace>
  <inkml:trace contextRef="#ctx0" brushRef="#br0" timeOffset="3325.0425">15308 13606 128 0,'-7'22'0'0,"7"2"436"16,4-8-256-16,2-4 83 16,8-6-229-16,9 0 309 15,5-12-234-15,12-9 23 16,9 0 5-16,9-5 2 16,-6 0-78-16,1 10-26 15,-14 4-34-15,-13 9-45 16,-11 4-40-16,-12 10-29 15,-7 0-284-15,-7 9 60 16</inkml:trace>
  <inkml:trace contextRef="#ctx0" brushRef="#br0" timeOffset="3654.3182">16062 13532 859 0,'-6'9'347'0,"-4"-8"-7"16,-5 5-186-16,-7 4-141 16,-6 5-15-16,-5 3 5 15,2 3 7-15,4-2 13 16,7 5 13-16,2-5 1 16,15-3 2-16,7 2 2 15,7 9-9-15,3-5 2 16,6 12 13-16,-5 9-18 15,-12 9-20-15,-5-5 19 0,-22 4-4 16,-8-11-12-16,-14-9 19 16,-6-18 1-16,-13-14-81 15,6-13-40-15,1-9-100 16,6-6-77-16,9-6-57 16,13 5-50-16,21-5-32 15</inkml:trace>
  <inkml:trace contextRef="#ctx0" brushRef="#br0" timeOffset="4038.3883">16573 13430 1115 0,'-74'94'302'15,"18"-70"74"-15,-2 3-314 16,9-2-39-16,21-4-22 16,13-6 0-16,20-8 12 15,18-6 18-15,10 1 10 0,14 10 17 16,-2 1 0-16,-2 2-26 15,-15 6-21-15,-10 10-2 16,-23-2-10-16,-16 5 21 16,-11-1 13-16,-16-8 4 15,-2-13-17-15,-2-16-68 16,12-16-47-16,11-3-45 16,11-2-45-16,16-2-261 15,11 0 95-15</inkml:trace>
  <inkml:trace contextRef="#ctx0" brushRef="#br0" timeOffset="4221.3564">16933 13495 782 0,'9'22'502'0,"3"9"-113"0,-11-13-96 15,-2 16-357-15,-4 5-88 16,-11 6-251-16,-6-9 22 16</inkml:trace>
  <inkml:trace contextRef="#ctx0" brushRef="#br0" timeOffset="4390.9053">16933 13213 1517 0,'13'-4'259'15,"-10"4"20"-15,6 1-517 16,2 7-254-16,8 4-68 16</inkml:trace>
  <inkml:trace contextRef="#ctx0" brushRef="#br0" timeOffset="4683.4203">17180 13508 971 0,'29'19'514'16,"-12"-19"-134"-16,16 2-211 0,14 1-152 15,13 1-154-15,-3 1 149 16,4 1 2-16,-13-2-5 15,-17 6-5-15,-20 5-5 16,-22 13-7-16,-22 12-2 16,-26 18 6-16,-5 6 3 15,-1 7 8-15,16-13 5 16,12-6-2-16,27-23-6 16,13-6-4-16,10-13-7 0,17-7-144 15,14-3-165-15,20-15-76 16,-4-4-166-16</inkml:trace>
  <inkml:trace contextRef="#ctx0" brushRef="#br0" timeOffset="5027.4491">17715 13662 1635 0,'74'117'286'0,"-43"-114"161"16,8-1-504-16,26-8-23 15,19-6 16-15,20-22 19 16,-8-6 18-16,1-8 19 16,-26 4 11-16,-28 0 7 0,-37 12-6 15,-37 10-6-15,-29 16 5 16,-33 21 26-16,-8 13-3 15,-10 18 11-15,25 6 10 16,20 9 0-16,35-8-15 16,23-1-14-16,33-9 1 15,26-5-30-15,23-9-32 16,23-10-77-16,-5-13-95 0,-1-11-263 16,-35-12-1-16</inkml:trace>
  <inkml:trace contextRef="#ctx0" brushRef="#br0" timeOffset="5552.3616">16114 13490 434 0,'-7'3'418'0,"1"-1"-229"15,1-1-163-15,1 1-87 16,1-1-42-16,0 1-26 15,0-1 147-15,0 1 147 16,0-1-102-16,0 1-8 16,0-1-25-16,0 2-20 15,-7 10-17-15,-8 17-2 16,-32 50 3-16,21-40 6 16,9-4 4-16,-5 5 0 15,4-7-6-15,0 0-216 16,5-16 68-16</inkml:trace>
  <inkml:trace contextRef="#ctx0" brushRef="#br0" timeOffset="10999.7306">21729 11419 825 0,'-4'0'286'0,"1"-4"15"16,1 8-223-16,1-4-80 16,-1 0-21-16,1 2 15 15,-12 39 11-15,-29 67 18 16,5-32 3-16,-16 30 1 15,-1 7-10-15,51-34-7 32,-34 2-11-32,-20 106-39 0,-1-9-29 15,6-33-242-15,-47-21 34 16</inkml:trace>
  <inkml:trace contextRef="#ctx0" brushRef="#br0" timeOffset="11363.4372">22227 11825 734 0,'-37'31'215'0,"-11"18"47"16,-6 10-197-16,-25 47-19 16,7-7 0-16,6 12 40 15,16-10-1-15,20-9 13 16,36-44 2-16,37-11 5 0,17-32-34 16,30-39-5-16,12-20-21 15,23-39-22-15,-23-8-21 16,-3-14-6-16,-32 16-6 15,-30-11-8-15,-36 28-8 16,-22 13-56-16,-17 17-49 16,-17 10-272-16,3 20 11 15,2 2-129-15</inkml:trace>
  <inkml:trace contextRef="#ctx0" brushRef="#br0" timeOffset="11629.6957">23045 11538 1114 0,'-9'31'196'0,"-3"13"127"15,-2 5-339-15,-3 7 9 16,6-7 7-16,1-6-16 16,6-15-17-16,4-2-49 15,-2-15-47-15,-7-6-192 16,-7-13 16-16</inkml:trace>
  <inkml:trace contextRef="#ctx0" brushRef="#br0" timeOffset="11779.2957">22828 11822 808 0,'-1'-1'347'0,"1"-2"78"15,19-8-179-15,31-9 51 16,64-16 0-16,-44 20-463 0,-2-14-259 16,-6-3-68-16</inkml:trace>
  <inkml:trace contextRef="#ctx0" brushRef="#br0" timeOffset="12068.2743">23486 11561 1168 0,'-25'34'227'0,"14"15"109"15,-3 8-363-15,-12 2-44 16,6-13-5-16,-8-18 32 15,10-13 41-15,16-18 41 16,19-21-5-16,15-6 3 16,11 2-28-16,12-1-28 15,-5 9-29-15,-2 13 55 0,-16 11 5 16,-8 10 6-16,-18 7 2 16,-15 5 2-16,-6 4 1 15,-6-1-15-15,4-5-34 16,2 1-132-16,10-8-177 15,10 3-11-15</inkml:trace>
  <inkml:trace contextRef="#ctx0" brushRef="#br0" timeOffset="12379.3003">24394 11841 1010 0,'-5'18'360'16,"2"-10"8"-16,-1 14-206 15,0 7-190-15,-1 20 6 16,2 9 22-16,0 10-2 16,-3-1-11-16,-9 19-50 0,-5-9-63 15,-13 6-245-15,5-19 15 16</inkml:trace>
  <inkml:trace contextRef="#ctx0" brushRef="#br0" timeOffset="12727.2886">24166 12179 790 0,'19'2'362'0,"11"-4"-27"16,22-4-168-16,2 6-139 15,14 8-31-15,20-2 4 16,-7 2 3-16,2 4 6 15,-13 5 3-15,-9 5-40 16,-26 10 67-16,-10 5 10 16,-8 5-1-16,-3-1 1 15,-5-4 39-15,9-7-64 16,4-14-3-16,3-8 7 16,1-14 0-16,-3-12 0 15,-9-7-4-15,-29-2-11 16,-22-4-14-16,-22-1 4 15,-7 6-1-15,-12 1 1 16,19 12-30-16,5-2-148 0,23 6-256 16,18-15-3-16</inkml:trace>
  <inkml:trace contextRef="#ctx0" brushRef="#br0" timeOffset="13041.4945">25974 11819 1024 0,'6'-1'247'16,"-6"10"61"-16,-4-9-284 15,2 0-59-15,-1 0 29 16,-13 8 35-16,-33 22 46 16,-50 66 24-16,31-22 6 15,12 8-24-15,-2 11-15 16,16 4-37-16,5 14-63 16,17-18-59-16,-1-11-165 15,9-23-155-15,3-31-47 16</inkml:trace>
  <inkml:trace contextRef="#ctx0" brushRef="#br0" timeOffset="13336.7039">26402 11961 1481 0,'-59'30'361'15,"-9"22"116"-15,4 6-434 0,12 7-64 16,35-12-13-16,29-7 13 16,33-19 14-16,35-6 19 15,18-7 61-15,16 3-10 16,-14-3-14-16,-12 9-16 16,-43 6-35-16,-50 20-18 15,-41 5-3-15,-51 14-33 16,-16-12-24-16,-11-6-54 15,19-32-58-15,10-21-292 16,38-24 43-16</inkml:trace>
  <inkml:trace contextRef="#ctx0" brushRef="#br0" timeOffset="13538.27">26394 11862 1436 0,'40'10'318'15,"34"-5"128"-15,20-1-408 16,16 5-139-16,-8-3-58 16,0-10-154-16,-32-4-133 15,-11-9-71-15</inkml:trace>
  <inkml:trace contextRef="#ctx0" brushRef="#br0" timeOffset="13772.0758">27484 11575 1455 0,'17'37'317'0,"-11"3"121"15,-6-6-403-15,2 13-102 16,-4-1 6-16,-4 2-1 16,-4-7 1-16,-17 2-2 15,-7-10-25-15,-9-7-78 16,0-11-50-16,0-16-161 16,6-14-50-16</inkml:trace>
  <inkml:trace contextRef="#ctx0" brushRef="#br0" timeOffset="14179.2677">27229 11880 787 0,'-5'-70'259'16,"28"73"68"-16,3-3-197 16,14 5 5-16,6-1-11 15,9 2-7-15,-3-6-26 16,9 4-23-16,-12-5-33 16,-1-3-76-16,-12-2-52 15,-3-3-38-15,-16-8-34 16,1-6-34-16,-8 1-159 15,-2-10 48-15,-2-2 124 0,0-4 93 16,-2 7 81-16,2 1 260 16,0 12 2-16,4 9-63 15,1 8-46-15,1 8-23 16,-2 5-27-16,5 10 16 16,-3 5-19-16,-4 15 1 15,-3-5-20-15,-4 3-6 16,-1-9-31-16,3-11-1 15,3-9-8-15,19-5 1 16,20-6-3-16,23-5 2 16,5-1-5-16,4 5-7 15,-20 7-7-15,-15 10-6 16,-35 9-6-16,-27 15-1 16,-23 0-11-16,-28 3-78 15,-8-9-93-15,-5-8-92 16,15-16-135-16,22-12-70 0</inkml:trace>
  <inkml:trace contextRef="#ctx0" brushRef="#br0" timeOffset="14491.5279">28639 11995 1590 0,'4'5'277'0,"-1"11"163"16,-1 5-510-16,-4 6-131 16,-1 1-58-16,-5-5-195 15,-4-8-69-15</inkml:trace>
  <inkml:trace contextRef="#ctx0" brushRef="#br0" timeOffset="14629.196">28506 12604 1390 0,'6'24'400'0,"-5"-17"14"15,-16 1-381-15,-7-4-532 16,-13-10 66-16</inkml:trace>
  <inkml:trace contextRef="#ctx0" brushRef="#br0" timeOffset="16197.5957">22477 13391 584 0,'0'85'399'16,"8"-84"-84"-16,-7-4-93 15,1 5-180-15,-4-2-58 16,1 0 2-16,-1 1 4 15,-10 38 8-15,-84 60 11 16,9-15 9-16,-5 13 2 16,-28 21 3-16,16 1 0 15,11-2 11-15,38-30-11 0,21-19 6 16,44-32 19-16,42-23 22 16,15-22 16-16,44-22-13 15,13-6-13-15,24-9-35 16,-20 2-104-16,-2 1-351 15,-46 12 86-15</inkml:trace>
  <inkml:trace contextRef="#ctx0" brushRef="#br0" timeOffset="16453.2609">22877 13567 923 0,'-4'24'320'0,"-7"7"23"0,-3-3-225 16,-15 29-104-16,1 21-16 15,-30 16 11-15,-7 6 7 16,-10 34 44-16,2-14 6 16,-7 14 3-16,18-12-4 15,3 1-4-15,14-34-95 16,10-11-92-16,8-36-99 15,-1-33-192-15,22-33-59 16</inkml:trace>
  <inkml:trace contextRef="#ctx0" brushRef="#br0" timeOffset="16796.3764">23447 13730 889 0,'12'0'360'0,"-4"-3"-17"16,-16-1-229-16,2 8-109 15,-4 5-33-15,-21 18 5 16,-19 13 24-16,-20 24 38 0,-9 10 9 16,-21 37 18-16,8 1 6 15,7 17 3-15,25-16-6 16,5 0-30-16,25-39-47 16,15-17-170-16,14-31-171 15,10-31-83-15,13-27-170 16</inkml:trace>
  <inkml:trace contextRef="#ctx0" brushRef="#br0" timeOffset="17086.7676">23430 14148 1338 0,'-80'92'343'0,"9"7"95"15,14-1-377-15,19 3-70 16,36-49-16-16,48-5 24 16,15-26 9-16,31-29 15 15,7-24 30-15,22-29 17 16,-23-9-50-16,12-24-5 16,-35 5-17-16,-32 0-19 15,-40 21-9-15,-40 7 40 16,-31 33-4-16,-27 13-5 15,6 15-32-15,5 10-132 0,26 8-304 16,15 1 17-16</inkml:trace>
  <inkml:trace contextRef="#ctx0" brushRef="#br0" timeOffset="17292.2933">24074 14713 1075 0,'6'43'650'16,"10"-11"-127"-16,0-5-236 16,-17-3-477-16,4-10-347 15,7-15-34-15</inkml:trace>
  <inkml:trace contextRef="#ctx0" brushRef="#br0" timeOffset="17656.2438">24689 14104 1750 0,'59'57'338'16,"-32"-58"135"-16,7-3-514 16,29-7-24-16,10-2 11 15,10-2 26-15,-15 5 37 16,-6 7-7-16,-32 12-4 16,-32 23-3-16,-29 19 14 15,-35 26 13-15,-14 7 19 16,-20 26 18-16,9-8 5 0,12-1-13 15,35-20-13-15,24-8 2 16,32-29-7-16,33-14 8 16,15-17-2-16,31-13 0 15,-5-12-26-15,11-11-60 16,-14-4-58-16,-9-6-139 16,-31-7-338-16,-13-4 37 15</inkml:trace>
  <inkml:trace contextRef="#ctx0" brushRef="#br0" timeOffset="17994.6085">25964 14126 347 0,'-55'73'728'0,"-4"-4"-268"16,-18 20-191-16,6 3 244 16,10 10-421-16,26-20-15 15,18 1-9-15,29-23-4 16,31-14-16-16,12-21 17 16,29-25-27-16,2-20-36 15,2-23-4-15,-23-5-12 0,-21-8-54 16,-42 9-8-1,-41 1-8-15,-25 22 55 0,-20 11 56 16,3 11 97-16,8 5-171 16,30 3-47-16,19-1-417 15,27-7-178-15</inkml:trace>
  <inkml:trace contextRef="#ctx0" brushRef="#br0" timeOffset="18374.8623">26665 14373 1515 0,'78'110'453'16,"-31"-83"68"-16,16-7-520 15,5-2-519-15,15-2 68 16</inkml:trace>
  <inkml:trace contextRef="#ctx0" brushRef="#br0" timeOffset="20477.1813">27586 14129 1150 0,'-3'4'237'0,"4"-4"111"16,2 0-337-16,-3 0 25 15,0-1 24-15,2 1 39 16,35-5 12-16,81-5 14 0,-23 4-32 16,19 3-20-16,-12 6-39 15,-10 5-14-15,-35 5-21 16,-22 14-3-16,-28 10-3 16,-18 13 11-16,-23 0 6 15,-27 11 10-15,-15-11-1 16,-14-1 1-16,8-21-7 15,17-4 12-15,30-10 1 16,20-9 13-16,27-5 2 16,17 0 0-16,7-3-12 0,5 8-11 15,-2 7-17-15,-18 13-2 16,-27 11-4-16,-49 20 7 16,-26 0 15-16,-25 5-7 15,-2-14-1-15,-3-7-14 16,31-18-29-16,13-11-78 15,22-11-29-15,10-6-132 16,22-7-104-16,21-16-134 16,14-3-53-16</inkml:trace>
  <inkml:trace contextRef="#ctx0" brushRef="#br0" timeOffset="20856.4234">28403 14076 690 0,'-11'8'473'0,"8"-2"-108"16,6-1-46-16,3 4-330 15,-6-9-5-15,4 0 57 16,46 7 38-16,72 1 12 0,-17-16 11 15,-3-2 4-15,9-1-46 16,-25 5-34-16,-12 3-14 16,-35 9-20-16,-13 11-20 15,-26 8 2-15,-17 25 21 16,-17 10 19-16,-27 17 20 16,-7 4 27-16,-14 14-6 15,8-18-19-15,3 12-14 16,19-17-22-16,6-2-22 15,20-20-67-15,6-7-111 16,10-22-90-16,1-28-84 16,11-20-106-16,11-17-18 15</inkml:trace>
  <inkml:trace contextRef="#ctx0" brushRef="#br0" timeOffset="21351.2634">30077 14135 1235 0,'18'3'267'16,"-9"-6"92"-16,-11 1-363 0,-20-7-18 15,-12-2 3-15,-22-1 31 16,-11 4 35-16,-17 10 48 16,5 10 36-16,-23 20-16 15,3 14-38-15,-5 21 18 16,14 0-37-16,7 10-50 16,40-15 9-16,31-4 25 15,27-20-26-15,34-10 5 16,20-16 11-16,22-16 5 15,-1-10-16-15,3-15-14 16,-19-4-10-16,-2-4-4 16,-22 10-1-16,-6-2 3 15,-8 11 7-15,-8 8-5 16,-12 5-3-16,-2 10-1 16,-8 8 2-16,-6 15 12 15,-8 9 10-15,-11 16 18 16,-12 16 7-16,-9 17 1 0,-6 5-9 15,-3 6-53-15,9-14-71 16,-6-6-174-16,9-22-301 16,-3-15-16-16</inkml:trace>
  <inkml:trace contextRef="#ctx0" brushRef="#br0" timeOffset="21591.4453">29922 15095 1242 0,'-22'29'373'0,"-10"3"57"16,6 0-350-16,-2 1-123 15,10-11-54-15,15-9 7 16,18-13 9-16,11-11-2 15,7-6 39-15,5-5-290 16,-2-3-13-16,-2-15-132 16</inkml:trace>
  <inkml:trace contextRef="#ctx0" brushRef="#br0" timeOffset="22054.4024">31197 14422 1336 0,'-34'-9'231'16,"-18"-2"151"-16,-28 2-394 0,-28 12 15 15,3 5 50-15,-5 13 69 16,11 9 12-16,19 14 5 15,33 1-23-15,14 8-41 16,21-1-56-16,26-2-19 16,20-19-11-16,22-10 8 15,12-18 6-15,28-16 2 16,-7-14 3-16,7-8-1 16,-17-5-2-16,-8-2-1 15,-29 8 1-15,-8 6 2 16,-15 7 1-16,-4 8-10 15,-11 11-3-15,-4 16 6 16,-4 3 4-16,-5 31 10 16,-6 11 14-16,-6 28 14 15,5 10-7-15,-8 14-106 16,2-9 83-16,-5-1-60 16,5-24-52-16,-5-16-111 15,16-27 9-15,-4-31-186 16,12-23-117-16,21-27-26 0</inkml:trace>
  <inkml:trace contextRef="#ctx0" brushRef="#br0" timeOffset="22394.2562">31461 14520 1249 0,'41'105'425'0,"-30"-91"17"16,3-9-305-16,22 0-124 16,14-7-27-16,29-6 6 15,5-7 55-15,20-3 39 16,0 5 10-16,4 4 11 16,-30 6-5-16,-17 19-50 15,-40 14-40-15,-54 38-4 16,-40 15-3-16,-32 35 16 15,-4 4 15-15,5 10 0 16,40-27-10-16,36-9 0 16,46-34-3-16,37-19-47 15,28-25-26-15,32-15-82 16,-5-19-85-16,-6-18-381 16,-32-8 63-16</inkml:trace>
  <inkml:trace contextRef="#ctx0" brushRef="#br0" timeOffset="23010.259">29937 14173 1000 0,'20'49'246'16,"-21"-49"72"-16,1-3-292 15,-3-1-25-15,1 2-4 16,2 1 25-16,-1-1 16 16,1-1 33-16,0 0 2 15,0 0 0-15,0 1-20 16,0-1-10-16,0 0-19 0,0 0 3 16,0 0 3-16,0 0 0 15,1 0-4-15,1 0-9 16,5 1-8-16,-4 4-1 15,12 26 5-15,-5 70 19 16,-27-38 12-16,-12 6 8 16,3-12 2-16,-4 0 1 15,6-11-9-15,-4-12-515 16,12-21 171-16</inkml:trace>
  <inkml:trace contextRef="#ctx0" brushRef="#br0" timeOffset="29629.274">25271 15985 130 0,'-37'61'683'0,"53"-61"-307"16,11-7-76-16,23-7 93 16,6 2-348-16,14 1-17 15,-5 8-11-15,-9 3 6 16,-20 13-11-16,-6 9-3 15,-19 9 14-15,-15 12 22 16,-11 6-4-16,-13 12 3 16,0-9-11-16,-2-9-4 15,14-15-12-15,7-10-5 16,12-21-1-16,15-3 0 16,14 7-1-16,13 8-2 0,-1 10-1 15,-8 24-2-15,-23 17 1 16,-35 24 2-16,-28 12 10 15,-51 20 17-15,-10-20 10 16,-15-14 10-16,15-29 9 16,4-29-42-16,45-26-59 15,15-11-53-15,30-11-432 16,31-22 73-16</inkml:trace>
  <inkml:trace contextRef="#ctx0" brushRef="#br0" timeOffset="31865.4472">26388 16351 1128 0,'-21'18'507'16,"-6"-3"-48"-16,-1-11-284 15,-12 11-105-15,-3 9-108 16,-6 10 43-16,-6 4 20 16,-7 11 34-16,4 3 13 15,1 22 14-15,12-1 1 0,22 20-18 16,24-14-30-16,32-2 4 15,29-30-2-15,37-20 9 16,20-35 0-16,58-33-1 16,-9-26-21-16,5-23-5 15,-31-8-12-15,-13-16 0 16,-65 24-3-16,-21-2 2 16,-30 19-14-16,-25 4 5 15,-20 20 2-15,-25 6 2 16,-23 26-11-16,-23 19-2 15,2 19-5-15,-7 8-25 16,22 4-23-16,22-4-11 16,35-2-148-16,32 0-379 15,29-2 75-15</inkml:trace>
  <inkml:trace contextRef="#ctx0" brushRef="#br0" timeOffset="32601.3065">27313 17108 430 0,'-10'2'585'15,"1"2"-199"-15,-1-5-233 16,4 1 275-16,4-5-341 16,2 4 3-16,0-1 24 15,0 1-13-15,0-1-1 16,2 1-14-16,-1-1-30 16,1 1-26-16,-1-2-11 15,1 0-16-15,-1 0-15 16,4-7 15-16,-2 1 0 15,-2 1 5-15,-1 1 1 16,0 4-2-16,0 0-2 16,0 0-6-16,0 0-7 15,0 2-2-15,2-2 9 16,-2 1 4-16,0 1 14 16,0-1 5-16,0 1 3 0,0-1-5 15,0 1-4-15,0-1-6 16,1 1-7-16,1-1-5 15,-1 1 1-15,0-1 1 16,1 2 2-16,-1 0 7 16,7 2 0-16,1 1-3 15,-2-2-3-15,-4 1-5 16,-1-1-1-16,-1 1 1 16,1 7 1-16,-2 5 5 0,-3-2 10 15,1-9-2-15,1-1-1 16,-1-1-8-16,2-1-6 15,0-1-6-15,2-2 1 16,1 0 1-16,10-16 5 16,-4 10 2-16,38-31 1 15,-50 46 2-15,-10 5 0 16,-2 6 2-16,-7-4 2 16,3 3-4-16,1-7-3 15,7-4 0-15,3-8-3 16,6 1-6-16,-1-4-7 15,2 5-54-15,-1-1-148 16,1 2-146-16,1-16-196 16,-2-34-122-16</inkml:trace>
  <inkml:trace contextRef="#ctx0" brushRef="#br0" timeOffset="33033.3812">27928 16406 1027 0,'10'13'862'0,"-14"-13"-395"15,-8-1-149-15,0 5-321 16,0-5-307-16,9 1 343 0,14 0 52 16,17-12 13-16,40-4 12 15,15-7-14-15,18-5-26 16,-2 9-40-16,2 1-14 15,-33 15-16-15,-16 18-9 16,-24 12-4-16,-30 16 2 16,-26 15 6-16,-19 7 10 15,-11-2 7-15,3-5 8 16,14-21 6-16,20-9 16 16,14-22-2-16,10-12-1 15,7-5-6-15,21-1-8 16,-1 0-18-16,16 9-3 15,-2 15-2-15,-7 29 0 16,-27 23-1-16,-35 28 3 16,-21 4-1-16,-35 11 4 15,-12-23 0-15,-10-16 1 16,19-32-28-16,-2-17-80 0,33-22-77 16,17-19-454-16,26-9 46 15</inkml:trace>
  <inkml:trace contextRef="#ctx0" brushRef="#br0" timeOffset="33368.2468">29135 16416 1293 0,'-15'18'345'0,"-7"6"60"16,-9 3-363-16,-9 13-61 15,-4 4-12-15,-19 9 24 16,4-1 50-16,0 4 60 16,12-14 14-16,10-9 11 15,34-20 17-15,41-25-16 16,24-13-48-16,43-14-19 15,21 1-13-15,49-2-43 16,-27 16-9-16,3-1-65 16,-38 12-41-16,-18 1-173 15,-63 3-294-15,-1-9-7 0</inkml:trace>
  <inkml:trace contextRef="#ctx0" brushRef="#br0" timeOffset="33533.2385">29627 16329 617 0,'-3'74'851'16,"-3"30"-276"-16,-6 20-361 0,-16 32 387 15,-6-2-538-15,-12 19-25 16,-4-26-21-16,-11-2-15 16,12-31-603-16,-12-43 187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05:06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26561 4582 344 0,'18'-8'319'16,"-12"4"-106"-16,-6 11-212 15,-3 7 215-15,-9 9-234 16,-9 16 16-16,-8 8 14 16,-20 26 11-16,-9 16-8 15,-9 22 6-15,5-6 4 16,4 2 4-16,21-21-9 15,25-17-9-15,29-30 7 0,32-26 12 16,25-20-3-16,22-20 10 16,-1-7 1-16,4-7-18 15,-25 15-296-15,-12 9 79 16</inkml:trace>
  <inkml:trace contextRef="#ctx0" brushRef="#br0" timeOffset="324.9028">26355 4912 877 0,'-1'0'156'0,"-2"0"103"15,3 0-270-15,0 0 11 16,0 0 13-16,0-1 14 16,0-1 30-16,3 1-6 15,9-2-9-15,22-5 9 16,62-14-47-16,-44 15-104 0,7-1-208 15,-10 2 37-15</inkml:trace>
  <inkml:trace contextRef="#ctx0" brushRef="#br0" timeOffset="1223.8463">27235 4690 374 0,'64'9'66'15,"-61"-11"54"-15,0 1-67 16,-2-1 3-16,-1 2 44 15,0 0 22-15,-1 0 17 16,-2 0-28-16,3 0 10 16,-3 0-32-16,3 0-7 15,-2-1-22-15,-1-1-5 16,3 1-15-16,-1-1 6 0,-2 1-8 16,3-1-2-16,-2 1-6 15,-1 0 0-15,3 1-10 16,-1-3-1-16,-2 3-6 15,0 0-1-15,2 0-6 16,-2 0-11-16,3 0-8 16,0 0-6-16,0 3-5 15,7 13-4-15,9 10 10 16,35 52 9-16,-31-52 12 16,10-1-2-16,-2-7 17 0,0 1 4 15,-5-4-5-15,0-3-3 16,-5 0 11-16,-6-2-9 15,-5-5 0-15,-5-1-14 16,-2-5-5-16,-2 1-1 16,-1 0-1-16,3 0-1 15,-4 0 4-15,-21 18-5 16,-54 38-6-16,38-27-9 16,2 7-7-16,-17 3-10 15,3-4-12-15,-7 2 21 16,11-3 7-16,4-10-8 15,19-6 9-15,10-8-75 16,9-4-106-16,7-6-120 16,7 0-72-16</inkml:trace>
  <inkml:trace contextRef="#ctx0" brushRef="#br0" timeOffset="1542.6575">27636 5134 705 0,'2'3'210'0,"1"-6"20"16,-3 3-186-16,0 0-39 15,0 0-41-15,0 0 90 16,0 0 3-16,0 2 19 16,-12 14-1-16,-6 24-1 15,-68 48-20-15,45-42-17 16,-1-6-22-16,8-3-21 16,15-9-34-16,-2-8-269 15,8-9-15-15,6-17-116 16</inkml:trace>
  <inkml:trace contextRef="#ctx0" brushRef="#br0" timeOffset="1963.842">28112 4943 527 0,'21'100'323'16,"-49"-75"-60"-16,11 0-57 0,-11 5-194 16,-2 2-13-16,-2 7 9 15,-2 1 15-15,-3 3 32 16,12 4 12-16,13 3 2 15,12-4-15-15,29 0 24 16,11-12-2-16,31-19 23 16,20-25-44-16,29-30 15 15,0-25-30-15,13-24-23 16,-29-2-31-16,-21-3 56 16,-42 15 6-16,-33 9-38 15,-45 26-22-15,-60 29-9 16,-23 28-17-16,-28 26-47 15,7 14-21-15,-2 11-40 16,54-25-254-16,24-54 22 16</inkml:trace>
  <inkml:trace contextRef="#ctx0" brushRef="#br0" timeOffset="47762.3966">24298 8668 431 0,'50'41'117'0,"-47"-38"23"16,-3 0-109-16,2 2-32 15,-2-5 4-15,0 0 9 16,-2 1 5-16,2 1 0 16,-3 1 9-16,2 11 14 15,-2 1 5-15,-2 15 13 16,-7 48 8-16,8-23-5 15,-5 6-11-15,2 18-4 16,-2-8-14-16,1 0-3 16,4-22-9-16,4-12 6 15,0-21 4-15,3-6 39 16,1-11 14-16,8-9 12 16,6-10-7-16,19-3-2 0,9-1-40 15,10-1-23-15,-5 10-15 16,3 13-5-16,-17 7-7 15,0 8 4-15,-8 5 3 16,-7 12-2-16,-3-1 1 16,-7 11-2-16,-11 3-17 0,-12 15-61 15,-7 0-54-15,-15 10-227 16,-16-9-2-16</inkml:trace>
  <inkml:trace contextRef="#ctx0" brushRef="#br0" timeOffset="48541.3478">25373 8778 518 0,'-53'40'298'15,"51"-43"-49"-15,-1-2-62 16,0 4-180-16,3 1-1 16,0-2 9-16,0 2 23 15,-1-1 6-15,-2 1 15 16,3 0-4-16,-1 0-2 16,1 0-19-16,0 0-5 15,-3 0-14-15,3 0-3 16,0 0-7-16,0 0-9 15,0 0-8-15,0 0-4 16,0 0 0-16,0 1 10 16,0 2 14-16,8 19 12 0,37 45 7 15,-11-39 2-15,-1-4-8 16,4 3-3-16,-3-8-6 16,1 0 2-16,-14-9-2 15,-3-2 0-15,-8-1-6 16,-5 2-4-16,-10-3-15 15,-11 9-3-15,-17 3-5 16,-23 8-2-16,-3 0 7 0,-17 11 12 16,7-5 3-16,2 1-14 15,18-8-11-15,5-1-22 16,18-13-57-16,15 0-106 16,11-10-55-16,28-5-35 15,12-2-96-15</inkml:trace>
  <inkml:trace contextRef="#ctx0" brushRef="#br0" timeOffset="48855.8062">25493 9318 567 0,'-3'-1'452'0,"2"-2"-195"0,-2 3-89 15,3 0-167-15,0 0-164 16,0 0 162-16,0 0 12 16,0 0 12-16,0 0 13 15,-2 0-15-15,-1 0-20 16,2 0 0-16,-15 7-11 15,-16 10-12-15,-50 36 11 16,44-22-59-16,13 3-123 0,-1 2-76 16,2-5-84-16</inkml:trace>
  <inkml:trace contextRef="#ctx0" brushRef="#br0" timeOffset="49365.4223">26259 8943 578 0,'-18'66'231'15,"-19"-37"4"-15,-7-2-107 0,-5 10-74 16,7 4-10-16,8 23 0 16,14-9 18-16,12 7-4 15,23-3 21-15,37-4 29 16,25-27-6-16,49-10-16 16,6-18-17-16,16-21-28 15,-31-8-30-15,-6-16 20 16,-49-1 2-16,-12 1 26 15,-30-3 3-15,-32 2-25 16,-27 14-25-16,-21 2-67 16,-16 9-80-16,-17 8-318 15,17 7 49-15</inkml:trace>
  <inkml:trace contextRef="#ctx0" brushRef="#br0" timeOffset="50663.6061">26219 9043 194 0,'-2'60'251'0,"0"-58"-116"16,2-2-13-16,0 0-118 15,0 0-46-15,0 0 46 16,0 0 44-16,0 0 29 15,0 0 35-15,0 0 1 16,0 0-42-16,0-2-18 16,0 1-19-16,0 0-25 15,-2-1-6-15,-1 1 10 16,3-1 7-16,-1 1 6 16,-2-1-2-16,3 1-1 0,-2-1-10 15,-1 1-6-15,3-1-4 16,0 1-1-16,0-1 2 15,0 1 3-15,0-1 8 16,0 1 4-16,0-1 3 16,0-1-5-16,0 2-1 15,0-1-9-15,0 1-5 16,0-2-1-16,0 1 2 16,0 1 4-16,0-2 3 15,3 0 4-15,-1 0 0 0,9-4 0 16,3-1-5-16,1 4-4 15,39-10-3-15,-33 22-4 16,3-2 1-16,3 4 3 16,-4-5 2-16,7 2 2 15,-6-3 1-15,1 7-1 16,-7-4-3-16,2 7-10 16,-8-6-23-16,-3 7-277 15,-10-4 76-15</inkml:trace>
  <inkml:trace contextRef="#ctx0" brushRef="#br0" timeOffset="94725.7476">22737 13532 197 0,'1'49'318'0,"-1"-46"-109"16,0-3-77-16,0 3 139 16,0-5-189-16,0 1 7 15,0-1 1-15,0 1-28 16,0-1-11-16,0 1 16 15,0-1 8-15,0 1-16 16,0-1-21-16,-4-1-10 16,-26-13-24-16,-77-9-18 15,29 35 10-15,-30 23 10 16,1 16 1-16,-10 14 17 16,11 4 12-16,23 7 34 15,35-12 36-15,38 4 31 16,42-15 2-16,63-2 0 15,28-15-36-15,49-1-57 16,-3-14-91-16,4 5-200 16,-44-3-282-16,-27-21-33 0</inkml:trace>
  <inkml:trace contextRef="#ctx0" brushRef="#br0" timeOffset="95944.3973">23574 13332 471 0,'3'1'403'0,"-2"1"-108"16,-1-1-282-16,0 1 285 15,0-1-293-15,-1 1 10 16,-2-1 13-16,3 1 11 16,-3-2 19-16,1 0 11 15,2 0-5-15,-3 0-7 16,3 0-9-16,-1 0-10 15,-2 0-10-15,3 0 1 16,-2 0-4-16,2 0-7 16,0 0-15-16,0 0 2 15,0 0-1-15,0 1 6 16,2 1 4-16,26 9 11 16,52 55-2-16,-31-43-5 15,-12 0-6-15,44 3 13 16,-14-2-23-1,-40-2-3-15,-16 2-1 16,-6 3 0-16,-84-4 2 16,-13 2 6-16,-7 11 5 15,-16 0-1-15,-14 4-1 16,30-2-6-16,-5 4-12 16,37-8-16-16,14-2-49 15,23-8-33-15,11-3-107 16,28-5-63-16,19 3-133 15,8-7-36-15</inkml:trace>
  <inkml:trace contextRef="#ctx0" brushRef="#br0" timeOffset="96365.3165">23963 13821 870 0,'12'-8'156'0,"6"-1"82"16,1-2-285-16,-1 2-12 16,-3 4 14-16,-11 2 46 15,-4 3 27-15,-19 11 58 16,-12-1 12-16,-30 14 1 15,-15 13-34-15,-21 9-18 16,2 1-29-16,2 2-37 16,23-9-61-16,21-7-233 15,28-11 29-15</inkml:trace>
  <inkml:trace contextRef="#ctx0" brushRef="#br0" timeOffset="97067.8837">24812 13520 975 0,'7'56'254'16,"-19"-56"68"-16,-1 0-282 15,-15 2-22-15,-2 7-21 0,-7 8 10 16,5 7 8-16,-10 12 41 16,8 4 41-16,-3 20 5 15,9 4-1-15,15 16 0 16,22-4-19-16,20 2-18 15,29-26-2-15,49-13-2 16,29-31-11-16,22-28-18 16,4-22-20-16,2-24-5 15,-51-10-6-15,-30-7-10 16,-43 10-8-16,-68 4 1 16,-39 14 2-16,-65 12-8 15,-29 13-24-15,-29 16-29 16,43 14-176-16,-19 10-224 15,55 0-7-15</inkml:trace>
  <inkml:trace contextRef="#ctx0" brushRef="#br0" timeOffset="98131.3353">23634 13321 38 0,'94'33'0'15,"-94"-30"499"-15,0 0-280 16,-2 1 16-16,-1-4-261 16,3 0 258-16,-1 0-238 15,-2 0 29-15,3 0 36 16,-5 0 14-16,2 0 12 15,2-1-13-15,-2-1-6 16,-2 1-26-16,1-1-6 16,-3 1-11-16,1-2-1 15,-2 0-6-15,-1-3 14 16,2 2 13-16,-2-2 1 16,2-3-1-16,-7-4-24 15,-2 2 10-15,-51-50-17 16,39 51-3-16,-4-2-3 15,2 6 21-15,0 5-28 16,-4-2 2-16,-1 3 0 0,5 4-7 16,1-2-5-16,-3-2-36 15,15 4-145-15,-7-2-202 16,-1-14-12-16</inkml:trace>
  <inkml:trace contextRef="#ctx0" brushRef="#br0" timeOffset="99379.0114">23248 13184 789 0,'6'-5'570'15,"0"5"-451"1,-8-3-122-16,-1 2 7 16,3-1 23-16,0 1 35 15,-1-1-4-15,-2 1 0 16,3-1-13-16,-3-1-12 16,3 0-22-16,-2 0 0 15,-1 1 0-15,3-1 6 16,-4 0 7-16,2 0 3 0,-1 0-3 15,-1 0 3-15,1 0-3 16,1 0 9-16,0 0 1 16,2 0 3-16,-2 0-2 15,-1 0-2-15,3 1-19 16,-1 1-12-16,-2-1 2 16,3 1-1-16,0 1-2 15,3 0 12-15,-2 0 11 16,8 6 5-16,7 3 1 0,3 0 2 15,45 28-2-15,-36-24 0 16,0 0-9-16,5 2-4 16,1-1-3-16,0 0 3 15,-6 0 0-15,2-1 0 16,-6-1 5-16,2 4 5 16,2 3-3-16,2 4 1 15,3-4-3-15,-1 5-4 16,-2-4-2-16,-9-2 2 15,-2-5-9-15,-7-1-6 16,-11-3-3-16,-2-3-43 16,5-1-46-16,-4-5-132 15,0 0-291-15,2-5-6 16,7-13-194-16</inkml:trace>
  <inkml:trace contextRef="#ctx0" brushRef="#br0" timeOffset="101057.7444">24157 4957 527 0,'13'53'285'15,"-13"-52"-33"-15,0 4-95 16,0-8-104-16,-1 3-16 16,-2-2-4-16,3 2-4 15,-1 0-10-15,1 0-26 16,-3 0-16-16,3 0-7 15,-2 2 1-15,-5 23 2 16,-17 60 13-16,-1-25 2 16,-2 5 4-16,-1 7 9 15,7-9 4-15,8-2-4 0,13-25-15 16,1-13-10-16,4-17-9 16,-1-12-35-16,-4-17-72 15,-4-13 85-15,-8-2 35 16,-6-7 48-16,2 4 47 15,4 1 108-15,3 6-59 16,2 1-10-16,10 6-32 16,-3 5-21-16,1 6-33 15,10 4-4-15,6 2-9 0,16 4 14 16,16-6 18-16,19 3 14 16,5 3-1-16,23 7 4 15,-10-1-22-15,-2 12-17 16,-23 6-15-16,-6 3-13 15,-32 1-16-15,-11 11-19 16,-22-7 5-16,-42 7 0 16,-21-1 32-16,-35 3 16 15,-16-9 14-15,-3 1 7 16,32-11-2-16,15-5-55 16,34-7-30-16,18-3-78 15,19-1-67-15,4-1-194 16,2 1 29-16,3-2-105 15</inkml:trace>
  <inkml:trace contextRef="#ctx0" brushRef="#br0" timeOffset="101462.3024">24979 4994 270 0,'22'49'423'16,"-22"-46"-145"-16,-1-6-150 15,-2 3 181-15,3 0-271 16,0 0-2-16,0 0-33 15,0 0-30-15,0 0-112 16,0 0-164-16,0 1 11 0</inkml:trace>
  <inkml:trace contextRef="#ctx0" brushRef="#br0" timeOffset="101622.1467">24958 5364 1093 0,'-10'12'455'16,"6"-2"-237"-16,4-2-117 0,-9-4 15 16,9 2-424-16,0-3-62 15,0-4 272-15</inkml:trace>
  <inkml:trace contextRef="#ctx0" brushRef="#br0" timeOffset="102376.0587">22560 8966 465 0,'0'-9'386'16,"-4"-3"-84"-16,4 5-30 16,-2-1-199-16,-3 2-20 15,3 3-9-15,2 2 11 16,-3-1 6-16,3 1 26 16,-1-1-5-16,-2 1-6 15,3-1-37-15,-2 2-37 16,-1 2-15-16,-1 35 9 0,-5 56-25 15,6-25 23-15,3-2 10 16,0 8-95-16,4-6-70 16,-1-2-88-16,-6-20-107 15,-3-10-20-15,2-32-51 16</inkml:trace>
  <inkml:trace contextRef="#ctx0" brushRef="#br0" timeOffset="102496.4654">22424 9026 18 0,'3'-10'0'15</inkml:trace>
  <inkml:trace contextRef="#ctx0" brushRef="#br0" timeOffset="102694.6335">22432 8983 703 0,'8'-14'-4'0,"7"-3"697"16,7 6-406-16,18-4 142 15,6 1-415-15,24-2 8 16,-3 9-2-16,8 4 5 15,-5 9-5-15,-8 10-4 16,-25 11-3-16,-7 8-8 16,-17 7-9-16,-13 5-1 15,-21-5 7-15,-26 9 7 16,-15-3 2-16,-24 1-10 16,4-9-16-16,-5-2-46 15,20-16-47-15,1-7-57 16,12-7-43-16,1-4-164 0,14-2-18 15,7-2-55-15</inkml:trace>
  <inkml:trace contextRef="#ctx0" brushRef="#br0" timeOffset="103071.7307">23230 8832 1020 0,'53'58'485'0,"-60"-47"-62"16,7-4-219-16,-2 5-258 15,8 3-90-15,-10 1-20 0,2-1-18 16,4-5-191-16,-4 5 17 15,2 0-47-15</inkml:trace>
  <inkml:trace contextRef="#ctx0" brushRef="#br0" timeOffset="103245.8871">23297 9376 1709 0,'0'9'436'0,"-2"-6"64"16,2-3-530-16,-3 0-246 16,3 0-288-16,-3 0 10 15,-3-2-203-15</inkml:trace>
  <inkml:trace contextRef="#ctx0" brushRef="#br0" timeOffset="103938.8404">20549 13480 1253 0,'37'55'434'15,"-46"-46"18"-15,5 1-344 16,-4 14-63-16,4 1-38 16,-1 12-34-16,2 3 43 15,-1 16 16-15,-5 2 4 16,2 21 3-16,-7 1-2 0,-2 19-28 16,4-10-47-16,-1 0-37 15,1-23-151-15,3-8-151 16,2-39-101-16,-5-28-122 15</inkml:trace>
  <inkml:trace contextRef="#ctx0" brushRef="#br0" timeOffset="104233.3318">20524 13673 410 0,'4'-6'837'0,"-4"4"-333"15,5-4-252-15,-5 5 242 16,3-1-495-16,10-7-10 16,33-10 3-16,53-15 6 15,-41 33 11-15,4 11 8 0,-13 15 0 16,-3 9 3-16,-17 12 4 16,-9 21 0-16,-28 8-9 15,-29 16-3-15,-22 4-2 16,-28 7 0-16,2-22-10 15,-20-12-36-15,13-21-37 16,-6-17-93-16,20-27-78 16,-5-8-283-16,34-12 15 15</inkml:trace>
  <inkml:trace contextRef="#ctx0" brushRef="#br0" timeOffset="104698.8984">21303 13604 1232 0,'44'76'624'0,"-51"-63"-116"16,10-20-311-16,-3 8-265 15,4 10-124-15,1-7-192 16,-1 1-71-16,1 2-20 15,-5-7-79-15</inkml:trace>
  <inkml:trace contextRef="#ctx0" brushRef="#br0" timeOffset="105014.3191">21241 14221 711 0,'-2'16'625'0,"11"-4"-625"16,7-9 180-16</inkml:trace>
  <inkml:trace contextRef="#ctx0" brushRef="#br0" timeOffset="107439.9578">21156 14225 393 0,'43'83'315'16,"-47"-77"-77"-16,-1 4-34 15,-4-1-181-15,2 2-18 16,-5-8-8-16,3 7 20 16,-3-6 23-16,6 4 29 15,-1-10 8-15,3 5 16 16,4-4-11-16,0 1-13 0,0-2-27 16,0 1-8-16,0-1-18 15,0 1-4-15,0-1-3 16,0 0 10-16,0-6 4 15,4-8 14-15,1 7 9 16,-5 2 9-16,2 2-8 16,0 2-3-16,-2 0-19 15,0 0-11-15,0 0 15 16,0 0 21-16,0 0-20 0,0 2-2 16,0-1-8-16,0 2-90 15,0-3-81-15,0 0-40 16,0 0-248-16,3-14 20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09:22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6207 11484 543 0,'34'-10'352'0,"-43"7"-43"15,4 2-66-15,5 1-208 16,0 0-33-16,0 0-35 15,0 0-7-15,0 4 1 16,14 46 15-16,9 63 26 16,-15-18 24-16,-2 10-4 15,1 16-1-15,-7-12-9 0,9-1-57 16,3-25-80-16,-15-17-165 16,-3-27-21-16</inkml:trace>
  <inkml:trace contextRef="#ctx0" brushRef="#br0" timeOffset="304.755">6058 11640 500 0,'-4'-24'464'0,"4"5"-129"16,4 3-301-16,8-1 304 15,16 1-325-15,39 0 18 16,9-1 5-16,38 1 5 15,6 6 1-15,-5 10-11 16,-30 12-24-16,-4 14-11 16,-31 11-2-16,-16 17 9 0,-22 0 16 15,-21 25 12-15,-20 0 14 16,-48 21 3-16,-20-5-17 16,-34 10-20-16,6-19-20 15,-4-7-38-15,35-24-15 16,15-10-19-16,42-19-23 15,13-7-198-15,15-9-62 16,30-8-64-16</inkml:trace>
  <inkml:trace contextRef="#ctx0" brushRef="#br0" timeOffset="718.9925">6977 12271 467 0,'-14'22'490'15,"11"-25"-171"-15,6 3-330 16,6 3 276-16,-6-4-322 15,19-10 20-15,85-40 40 0,-36 8 54 16,3-14 14-16,-12 5-12 16,-11 5-10-16,-26 13-20 15,-9 3 5-15,-13 12-16 16,-6 8-22-16,-14 8 0 16,-20 18-3-16,-17 15-11 15,-24 22 6-15,-10 14 11 16,-2 19-2-16,14-10 0 0,14 4-7 15,30-20-19 1,24-4-37-16,33-21-24 16,36-7-59-16,22-23-99 0,21-14-64 15,-1-20-28-15</inkml:trace>
  <inkml:trace contextRef="#ctx0" brushRef="#br0" timeOffset="934.7267">7854 12124 1168 0,'0'6'207'0,"4"12"124"16,3 7-352-16,2 20 2 15,0 4 9-15,6 17 6 0,-6 4-1 16,0 22-32-1,-5-3-28-15,-5 5-175 0,-11-12-90 16,-12-11-53-16</inkml:trace>
  <inkml:trace contextRef="#ctx0" brushRef="#br0" timeOffset="1188.3696">7771 12176 1201 0,'50'-28'343'16,"-6"-16"89"-16,28 1-303 16,6 7-115-16,9 5-8 15,-8 18-3-15,-2 13-38 16,-22 9-11-16,-14 14-28 16,-24 10 8-16,-29 13 13 15,-21 4 20-15,-25 12 11 16,-5-7 25-16,-11 3-50 15,13-14-65-15,-1-2-202 16,14-14-51-16,8-4-103 16</inkml:trace>
  <inkml:trace contextRef="#ctx0" brushRef="#br0" timeOffset="1541.8006">8271 12210 931 0,'14'21'389'0,"27"22"-3"16,-8-43-161-16,16-6-214 0,26-10 8 15,4-8 5-15,7-6-18 16,-27-7-8-1,-7 2 8-15,-30 10 11 0,-10 1 8 16,-15 8 3-16,-8 4-7 16,-14 12-15-16,-27 18-13 15,-7 8-10-15,-15 20-2 16,4 8-6-16,4 0-55 16,29-3-24-16,9-7-25 15,19-16-89-15,25-7-16 16,18-15 55-16,31-21-128 15,11-10 46-15</inkml:trace>
  <inkml:trace contextRef="#ctx0" brushRef="#br0" timeOffset="1767.7423">9079 12166 457 0,'-17'21'447'0,"4"-2"-121"0,-3-1-264 16,8-1 276-16,7-6-309 15,10-10-2-15,11-10 39 16,22-11 4-16,13-4 6 16,14-7 4-16,1 3-3 15,-6 10-50-15,-16 15-34 16,-11 15-27-16,-20 19-19 16,-17 24-110-16,-14 1-255 15,-21 20 18-15,-7-7-177 0</inkml:trace>
  <inkml:trace contextRef="#ctx0" brushRef="#br0" timeOffset="2188.127">9865 12147 779 0,'-46'53'846'15,"-4"-10"-434"-15,-11 10-40 16,6 9-338-16,11 10-339 16,14-16 343-16,18-4-7 15,20-18-11-15,17-18 16 16,21-31 1-16,32-29 7 16,16-26 6-16,18-36-8 0,-13-13-20 15,5-16-4-15,-25 17-5 16,-10-11-9-16,-27 32-7 15,-4 4-13-15,-21 29-12 16,-6 10-46-16,-18 34-12 16,-14 20-2-16,-13 21 10 15,-12 29 21-15,-3 11 54 16,1 21 35-16,18 4 11 16,6 19-1-16,15-13-17 15,9 16-15-15,12-21-78 0,16-5-83 16,11-27-51-16,26-13-93 15,3-28-24-15,14-10-56 16,-13-14 9-16</inkml:trace>
  <inkml:trace contextRef="#ctx0" brushRef="#br0" timeOffset="2431.3201">10555 12327 1062 0,'2'0'315'0,"5"-3"72"15,2 2-269-15,19-4-60 16,58-12-6-16,-31-10 5 16,10-6-11-16,18-20-7 15,-13-2-13-15,-4-1-14 16,-18 13-14-16,-13 1-12 0,-26 22-18 16,-33 9-17-16,-18 19 9 15,-19 24 7-15,-15 19 8 16,-14 23 13-16,16 6-62 15,7 21-198-15,21-17-123 16,21-4-104-16</inkml:trace>
  <inkml:trace contextRef="#ctx0" brushRef="#br0" timeOffset="2670.1573">10892 12452 286 0,'41'-28'218'0,"-8"5"18"16,-8 12-17-16,-6 8-23 15,-6 1-49-15,-4 2-10 16,-1 2-48-16,1-2-48 15,-1-3 36-15,16-11 21 16,4-5 6-16,18-18 29 16,9-2 8-16,19-11-16 15,-7 7-34-15,2 12-22 16,-18 16-46-16,-10 11-33 16,-22 17-36-16,-5 20-41 15,-7 7-7-15,-5 13-59 16,-7 0-35-16,1 8-208 15,-4-15-10-15,-1-6-95 16</inkml:trace>
  <inkml:trace contextRef="#ctx0" brushRef="#br0" timeOffset="2935.183">11814 11607 1360 0,'52'101'357'0,"-46"-89"94"0,6 53-354 16,0 15-115-16,4 28-23 16,-11-1-12-16,2 8-13 15,-7-17-11-15,1 2-44 16,-8-26-18-16,3-14-22 15,-5-23-57-15,0-10-156 16,-10-23 52-16</inkml:trace>
  <inkml:trace contextRef="#ctx0" brushRef="#br0" timeOffset="3122.7452">11611 12080 1570 0,'5'3'489'0,"19"-11"54"0,30 1-405 15,25 3-202-15,16 4-88 16,28 3-256-16,-18-2-136 16,-2 1-101-16</inkml:trace>
  <inkml:trace contextRef="#ctx0" brushRef="#br0" timeOffset="3527.295">12890 11929 861 0,'9'9'520'0,"-2"-8"-106"16,5 5-74-16,13-3-374 16,25 4-37-16,17-2-25 15,19-7-167-15,4-4-149 16,-5 1-54-16</inkml:trace>
  <inkml:trace contextRef="#ctx0" brushRef="#br0" timeOffset="3685.7835">12952 12299 2149 0,'21'33'586'0,"16"-30"-454"15,20 6-242-15,29-2-472 16,3-3 81-16</inkml:trace>
  <inkml:trace contextRef="#ctx0" brushRef="#br0" timeOffset="8003.3668">14747 11527 352 0,'49'117'438'0,"-49"-117"-135"15,1 0-211-15,-1 0 212 16,0 0-271-16,0-3 11 0,0 2-2 15,0-2 9-15,3-16 1 16,-1-33-9-16,-2-52-17 16,-10 29 9-16,-2 5 5 15,-8-7 23-15,4 16 4 16,-2 9 1-16,2 20-28 16,-2 9-43-16,-1 20-54 15,-9 9 4-15,-6 8 12 16,-15 17-6-16,-9 10 31 15,-1 26 34-15,10 6-12 0,2 35-8 16,20 1 21-16,5 17 0 16,10-9-2-16,5 27 2 15,11 0-28 1,6-2-74-16,11-18-309 16,0-12-9-16,-8-44-158 15</inkml:trace>
  <inkml:trace contextRef="#ctx0" brushRef="#br0" timeOffset="8252.298">14052 12041 1026 0,'12'5'424'0,"5"-4"-45"0,0-2-221 16,20-4-169-16,9 2-31 16,28-1 3-16,5 0 18 15,20 1-38-15,-12 3-31 16,8 3-121-16,-18 5-114 0,-6 0-34 16,-17 1-109-1</inkml:trace>
  <inkml:trace contextRef="#ctx0" brushRef="#br0" timeOffset="8446.782">14876 12127 294 0,'37'151'400'0,"-33"-105"-119"16,-1-13-6-16,15 5-115 15,7-17-75-15,24-10 16 16,6-17 22-16,24-18-53 16,-10-22 13-16,5-18-9 15,-19-7-33-15,-19-10-35 16,-25 13 46-16,-22-4-27 15,-18 24-51-15,-12 8-69 16,-8 17-103-16,-1 13-219 16,16 13-36-16</inkml:trace>
  <inkml:trace contextRef="#ctx0" brushRef="#br0" timeOffset="8701.8025">15588 12151 479 0,'15'27'222'16,"-10"-7"4"-16,-4-2-114 15,2-4-15-15,-6-6 50 16,3-16-5-16,3-16-2 16,2-21 0-16,3-6-4 15,12-16-72-15,5 6-10 0,12-4 7 16,12 18-13-16,10 1-12 15,3 17-16-15,5 10-134 16,-5 7-115-16,-6 12-200 16,-22 2-87-16</inkml:trace>
  <inkml:trace contextRef="#ctx0" brushRef="#br0" timeOffset="9231.0387">16394 11951 1029 0,'16'-6'343'0,"-4"-1"10"0,-6-1-266 15,2 8-152-15,5 8-31 16,-1 4 1-16,-3 2 33 15,-6 16 54-15,0 3 55 16,-6 8 41-16,-5 8 12 16,-1 4-9-16,5-10-38 15,-3-4-15-15,-5-16-24 16,18-17-25-16,4-16-14 0,14-21-1 16,13-9-1-16,18-13 6 15,-2 4 24-15,5 3 13 16,-10 16-2-16,-9 11-3 15,-15 11-9-15,-8 8-1 16,-10 9 4-16,-6 6 10 16,0 3 4-16,0-3 1 15,-2-5-1-15,4-5-10 16,13-11-14-16,11-9-7 16,10-4 1-16,2-1 0 15,2 7 2-15,-5 9-3 16,-15 11 3-16,-11 15 9 15,-9 14 8-15,-1 11 11 16,-11 5 7-16,4 6-2 16,4-15-13-16,7-6-83 15,1-14-45-15,10-6-38 16,1-13-238-16,-2-7 36 0</inkml:trace>
  <inkml:trace contextRef="#ctx0" brushRef="#br0" timeOffset="9586.8515">17384 12061 1465 0,'49'1'273'0,"-57"26"143"15,-5 8-437-15,1 17-2 16,-4-1-2-16,7 2 20 16,4-16-1-16,10-9-3 15,8-20 4-15,18-16 3 16,3-16 1-16,17-10-3 16,-5-3 2-16,-2 2-8 15,-19 13-7-15,0 13-5 16,-8 16 1-16,-10 18 12 15,-3 12 4-15,4 11-3 16,-11 5-4-16,3 0-159 16,4-17-117-16,-4-8-110 15,9-21-153-15</inkml:trace>
  <inkml:trace contextRef="#ctx0" brushRef="#br0" timeOffset="9974.9782">18115 11364 1011 0,'0'2'299'16,"0"-1"21"-16,0 1-275 16,0-1-113-16,0 1 11 15,2 10 29-15,5 19 44 16,2 62 41-16,-9-22 30 15,0 0-3-15,-1 26 1 16,-2-6-19-16,-9 13-16 16,1-11-52-16,-3 14-108 0,-7-27-123 15,5-15-169-15,11-31-76 16</inkml:trace>
  <inkml:trace contextRef="#ctx0" brushRef="#br0" timeOffset="10368.7296">18588 12016 1370 0,'19'27'261'16,"-51"-9"140"-16,-8 14-410 15,-6 2-1-15,-9 11 7 16,10-4 12-16,4 2 26 16,7-13 7-16,6 5 10 15,11-9 7-15,4-9-17 16,9-5-37-16,12-7 8 16,13-13-21-16,9-14-40 15,7-6 12-15,-2-8 20 16,-5 1-9-16,-9 4 29 15,-12 11 34-15,0 9-3 16,-2 14-4-16,0 17-1 16,-1 8-17-16,11 9-2 15,-9 2-1-15,21 2-62 0,3-12-55 16,19-6-229-16,2-9-128 16,17-20-78-16</inkml:trace>
  <inkml:trace contextRef="#ctx0" brushRef="#br0" timeOffset="10964.7119">19912 11413 578 0,'-92'-43'460'0,"92"45"-143"0,-3 10-24 15,-1 4-312-15,-1 22-12 16,10 11-10-16,-1 25 48 15,-1 3 13-15,5 17 5 16,-7-1 3-16,-5 17-30 16,1-12-68-16,-2 7-261 15,-8-18 33-15</inkml:trace>
  <inkml:trace contextRef="#ctx0" brushRef="#br0" timeOffset="11294.5436">19841 11960 1130 0,'0'-6'381'15,"-3"-1"32"-15,6 5-299 16,-3 2-97-16,0-1-32 16,0-1 0-16,38-1 8 15,68-7 8-15,-43 7 11 16,8-2 5-16,-10 5 4 0,-3 5 1 15,-20 2-5-15,-6 11-13 16,-24 4-9-16,-24 15-10 16,-25 2 9-16,-33 5 6 15,-17-2 10-15,-14 2 5 16,12-14-1-16,-4-5-42 16,37-13-22-16,9-5-19 15,22-5-8-15,8-5-55 16,22-2-115-16,26-7-129 15,21-5-44-15</inkml:trace>
  <inkml:trace contextRef="#ctx0" brushRef="#br0" timeOffset="11683.8124">20577 11975 802 0,'2'0'311'16,"-2"1"-2"-16,-2 4-187 15,-5 23-118-15,-81 49-16 16,47-43 21-16,-1-4 31 16,5 7 35-16,14-15 5 15,14 3-2-15,12-6-26 16,17-2-2-16,14-16-9 15,11-13-52-15,8-7-15 0,4-14 4 16,-1-7-17-16,-6-1-8 16,-8 11 57-16,-10 5 25 15,-14 12-1-15,-2 14 0 16,-8 14-7-16,-8 16-2 16,0 9-7-16,-5 10-4 15,-11-2-16-15,0-2-54 16,-5-14-44-16,5-6-141 15,4-18-101-15,12-9-49 16,12-20-109-16</inkml:trace>
  <inkml:trace contextRef="#ctx0" brushRef="#br0" timeOffset="11958.5837">21224 12016 1273 0,'-17'9'353'16,"-9"7"76"-16,-3 5-345 16,-8 9-77-16,9-5-14 15,-1 0-1-15,16-10-21 16,16 3 18-16,15-6 18 16,3 1 18-16,-1 3 2 15,4 9 19-15,-11-4-22 0,-16 12-20 16,-10-1-14-16,-17 4-16 15,-14-11-15-15,-9-4-55 16,2-12-48-16,2-6-296 16,20-12 17-16,13-10-133 15</inkml:trace>
  <inkml:trace contextRef="#ctx0" brushRef="#br0" timeOffset="12342.3985">21375 12225 1477 0,'-4'12'285'0,"1"-9"118"16,7 0-463-16,5-2 3 15,-9-1 9-15,0-1 41 16,37-8 41-16,61-24 44 0,-43 11-11 15,7-3-4-15,-11 6-21 16,-7 1-17-16,-19 3-20 16,-6 2-11-16,-13 4-12 15,-6 0-5-15,-9 5-2 16,-11 1 2-16,-17 6 8 16,-23 8 7-16,-5 7 4 15,-13 10 4-15,4 5 0 0,4 4 1 16,27-7 3-16,9-2-2 15,15-6-3-15,19-3-13 16,16-2-15-16,17-4-71 16,13-4-85-16,25-5-251 15,0-10-2-15</inkml:trace>
  <inkml:trace contextRef="#ctx0" brushRef="#br0" timeOffset="12687.8529">21981 12147 877 0,'-13'16'311'0,"-3"8"35"16,-5 2-201-16,-7 10-41 15,6 4 0-15,1 4 31 16,2-11-10-16,8-2-12 16,17-10-33-16,15-12 0 15,7-15-34-15,25-21-14 0,7-16-13 16,18-28-11-16,-4-8-15 15,8-15 6-15,-19 12 11 16,-5 1 2-16,-21 23-8 16,-12 16-37-16,-16 19-21 15,-18 15-7-15,-16 22-2 16,-16 20 19-16,-8 6 33 16,-6 26 20-16,13 2 12 0,10 14 2 15,24-12-22-15,20 2-12 16,21-18-78-16,17-9-79 15,17-19-66-15,16-17-226 16,-2-15-11-16</inkml:trace>
  <inkml:trace contextRef="#ctx0" brushRef="#br0" timeOffset="13122.0223">23520 12110 801 0,'-1'3'396'15,"1"-3"-19"-15,0-2-179 16,-3 2-115-16,3 0-56 16,-2 0-14-16,-1 0-4 15,0 0 8-15,-26 10 17 16,-62 32 16-16,50-14 11 0,-1 14 9 16,17-4-12-16,3 5-27 15,18-15-21-15,5 0-1 16,15-17-6-16,14-7 7 15,16-13 22-15,10-10 5 16,-2-5-11-16,-3-1-9 16,-18-2-22-16,-12 2-47 15,-18 7-25-15,-12 1-29 16,-6 3-86-16,-7 0-271 16,-2 0 78-16</inkml:trace>
  <inkml:trace contextRef="#ctx0" brushRef="#br0" timeOffset="13361.7171">23892 12101 1327 0,'0'20'287'0,"3"10"133"16,-6-2-391-16,7 2 1 0,1-8 0 15,-2-6 47-15,1-11 17 16,10-8 27-16,6-3 23 15,16 3-10-15,7 3-50 16,1 7-30-16,-7 10-35 16,-10 6-69-16,-17 1-32 15,-8 3-109-15,-11-8-83 16,0-12-290-16,5-13-3 0</inkml:trace>
  <inkml:trace contextRef="#ctx0" brushRef="#br0" timeOffset="13995.7333">25221 12084 611 0,'-5'2'289'16,"8"-4"-14"-16,-6 10-122 15,3-8-105-15,0 1-5 16,0 10-12-16,5 26 8 16,8 44 6-16,-7-38-3 15,-12-6-13-15,2-6-46 0,-1-9-60 16,-7-10-106-16,-6-21-146 16,2-20-37-16</inkml:trace>
  <inkml:trace contextRef="#ctx0" brushRef="#br0" timeOffset="14148.0958">25198 11782 1326 0,'39'-7'547'16,"-21"4"-119"-16,5 1-346 16,-9 5-293-16,5 2-394 15,-6 4 152-15,4 10-191 16</inkml:trace>
  <inkml:trace contextRef="#ctx0" brushRef="#br0" timeOffset="14352.9376">25526 12172 707 0,'21'37'286'16,"-4"-9"6"-16,7-1-156 16,-6-14-81-16,11-12 32 15,2-11 17-15,12-11 46 16,-1-2 8-16,16-4-2 15,-5 3-50-15,-7 4-37 0,-13 6-56 16,-13 5-56-16,-11 9-37 16,-13 15-58-16,4 1-46 15,-17 7-271-15,1 0 54 16</inkml:trace>
  <inkml:trace contextRef="#ctx0" brushRef="#br0" timeOffset="14924.4053">26392 12118 1398 0,'-10'21'456'16,"-14"-3"7"-16,-5 16-375 15,-7 9-88-15,2 9-89 16,6-5 92-16,12-5 0 15,11-11 2-15,12-10 38 16,14-20 11-16,18-17 6 16,14-9-6-16,21-35-10 15,2-14-38-15,2-16-10 16,-13 1-8-16,1-9-3 16,-25 27 2-16,-11 6-2 15,-10 20-3-15,-6 11-18 16,-19 24-7-16,1 9-9 15,-13 5 6-15,-8 21 10 16,-3 9 24-16,2 15 21 0,2 3 17 16,3 13 2-16,14-7-3 15,13-2 17-15,4-14 3 16,27-4 12-16,13-13-2 16,24-8-1-16,0-8-20 15,9-12-33-15,-16-5-35 16,-9-8 44-16,-21 0-13 15,-12-5-6-15,-18 3 17 0,-23-4 16 16,-13 6-51-16,-25 5 6 16,-12 13 2-16,-13 11 7 15,17 11 6-15,4 11 4 16,25-4 3-16,25 5-2 16,16-6 1-16,22 4-19 15,15-12-22-15,15 2-71 16,0-13-45-16,6-2-221 15,-12-9-117-15,-4-16-54 16</inkml:trace>
  <inkml:trace contextRef="#ctx0" brushRef="#br0" timeOffset="15144.7227">27371 12184 1559 0,'74'87'314'0,"-68"-37"148"16,2 22-504-16,-7-6-20 15,-1 7-33-15,-6-11-10 16,-3 11-24-16,-2-23 16 16,-9-12-8-16,4-20 5 15,0-22-248-15,-9-29 80 16</inkml:trace>
  <inkml:trace contextRef="#ctx0" brushRef="#br0" timeOffset="15388.3085">27484 12099 482 0,'25'-22'222'16,"-1"7"487"-16,-2 6-418 16,-6 9 149-16,5 8-414 15,-5-1-6-15,1 6-7 16,-1 4 4-16,-9 6-22 15,-2 1-19-15,-13 7-9 16,-3-3 0-16,-10 3-8 16,-1-5 13-16,-7 0 9 15,4-6 13-15,-4-6-15 16,8 0-17-16,-6-5-66 16,9-3-66-16,-5-5-146 15,5-2-70-15,-6-8-66 16</inkml:trace>
  <inkml:trace contextRef="#ctx0" brushRef="#br0" timeOffset="16012.5722">27753 12201 839 0,'-1'20'412'0,"2"-1"-58"16,7-15-161-16,14-2-190 16,11-4-29-16,19-5 12 15,-5-14 34-15,14-5 41 16,-15-3 10-16,4-8 13 15,-22 6-20-15,2 8-24 16,-14 5-55-16,-16 7-28 16,-13 16-12-16,-20 10 9 15,-4 10 13-15,-28 15 21 16,3 1 18-16,-9 10-7 16,16-2-34-16,3-6-51 15,30-20-12-15,17-2 8 0,16-15 4 16,24-12 18-16,8-7 33 15,15-1-63-15,-9-6-80 16,6-4 28-16,-18 8 40 16,-9 5 26-16,-16 1 81 15,-3 8 80-15,-7 4-14 16,0 2-14-16,-2-4 23 16,0 0 45-16,-2 0 45 15,0 0 51-15,2 0 19 0,0 0-3 16,2 0-52-16,28 0-53 15,66-12-51-15,-33-1-25 16,-3 0-31-16,-6 10-4 16,-17 3-7-16,-15 6-22 15,-15 4-17-15,-14 11-36 16,-5-3-24-16,-9 4-70 16,4-1-63-16,0-7-235 15,13-14 19-15</inkml:trace>
  <inkml:trace contextRef="#ctx0" brushRef="#br0" timeOffset="16386.9482">28805 12175 51 0,'-18'25'691'0,"-2"2"-310"15,-13 8-24-15,-4 4 33 16,3-4-340-16,6-7-32 15,22-11 33-15,19-17 32 16,21-17-25-16,6-17-21 16,11-23 27-16,-2-7-36 15,10-18-36-15,-13 4 26 16,6 1-16-16,-15 15-38 0,-6 7-10 16,-24 19-5-16,-3 14-8 15,-8 12 35-15,-5 11 6 16,-7 11 7-16,-8 9 0 15,2 7 11-15,-2 18 8 16,6 0 4-16,4 10 3 16,9 0-1-16,5 6-10 15,3-11-18-15,3-1-64 16,9-13-30-16,7-9-69 16,2-16-81-16,13-12-140 15,1-13 17-15</inkml:trace>
  <inkml:trace contextRef="#ctx0" brushRef="#br0" timeOffset="16940.7504">29122 12235 1565 0,'62'51'269'16,"-28"-47"117"-16,6 5-483 15,14-15 14-15,-11-6 30 16,3-10 41-16,-11 1 62 16,-10-5 8-16,-11 8-21 15,-7 3-36-15,-14 6-31 16,-14 8-10-16,-13 11 4 0,-19 8 12 16,-2 7 21-16,-10 11-51 15,2-4-49-15,14-2-47 16,20-6 19-16,13-15 44 15,23-12 55-15,23-12 47 16,11-5 31-16,21-6-41 16,-4 1-50-16,1 2-6 15,-10 9 6-15,-7 0 31 16,-14 8 27-16,-3 5 25 16,-6 4 12-16,-8 4 2 15,-4 4-13-15,-4 2 5 16,-3-1-14-16,-3 1 10 15,6-5 7-15,-6-1 16 16,6 2-3-16,-9-2-4 16,2-1-14-16,-1 3-10 15,1 3-15-15,4-8-4 16,3 2 3-16,3-7 18 0,-6-1 19 16,3 1-11-16,-2-1-14 15,20 2 4-15,7 0-24 16,43 0-47-16,-52 0-21 15,2-3-20-15,-8 2-153 16,-5-18-202-16,-11 2 17 16</inkml:trace>
  <inkml:trace contextRef="#ctx0" brushRef="#br0" timeOffset="17255.7324">30137 11708 1271 0,'4'18'144'16,"-4"-9"167"-16,-4 4-389 15,2 3 18-15,-4 1 52 16,5 3 56-16,-2 11 31 15,6 7 8-15,1 15 6 16,1 9-19-16,-2 11-24 16,-2-1-33-16,-5 11-32 15,-4-10-23-15,-1 2-70 0,-2-9-68 16,-4-10-6-16,0-19-131 16,-1-9-55-16,-10-21 33 15</inkml:trace>
  <inkml:trace contextRef="#ctx0" brushRef="#br0" timeOffset="17452.0021">29846 12147 1519 0,'37'11'440'0,"17"-2"52"15,-11-1-427-15,14-2-199 16,-8 1-104-16,-3-5 65 15,-16-2 22-15,3-6 1 16,-13 1 63-16,1-7-203 16,-8 0 6-16</inkml:trace>
  <inkml:trace contextRef="#ctx0" brushRef="#br0" timeOffset="42974.6936">7080 14461 822 0,'-46'-62'217'0,"42"60"77"16,0-5-233-16,1 1-7 16,3 4-12-16,-2 2-36 15,-1-1-27-15,3 1-22 16,-1 1-1-16,-19 39-5 15,-21 67 24-15,16-27 24 16,9-5 20-16,4-3 23 16,19-25 7-16,14-17 0 0,8-29 2 15,20-23 3-15,14-17-20 16,8-21-1-16,-6-7-1 16,1-1-11-16,-20 16-9 15,-9 12-7-15,-16 21-17 16,-2 13-26-16,-13 15-3 15,2 20 0-15,-5 14 2 16,-6 27 15-16,-2 5 28 0,2 11-76 16,3-6-109-16,3-10-106 15,11-33-18-15,11-37-143 16</inkml:trace>
  <inkml:trace contextRef="#ctx0" brushRef="#br0" timeOffset="43254.7116">8160 14399 970 0,'-21'37'400'16,"-8"-15"-11"-16,-20 12-186 16,2 3-212-16,-5 7 7 15,15-11 5-15,12-8 7 16,11-14-28-16,16-6-6 15,10-5-11-15,8 0 17 0,4 0-2 16,4 6 23-16,-6 5-3 16,-13 23 15-16,-22 13-17 15,-26 24-5-15,-21 8-5 16,-22-1-41-16,-2-15-87 16,-2-12-236-16,32-28 6 15</inkml:trace>
  <inkml:trace contextRef="#ctx0" brushRef="#br0" timeOffset="43733.7042">8627 14615 829 0,'9'-11'278'0,"-5"-2"17"15,-4-2-195-15,3 2-114 16,-1 1-22-16,-2 3-13 0,-2 3 57 15,-1 6 51-15,3 0-14 16,-1 0 28-16,-2 2 28 16,-18 36-14-16,-28 60-38 15,28-37 17-15,4-6-26 16,14-8-31-16,14-20-49 16,15-24 6-16,9-20 0 15,13-18 22-15,-4-13 22 16,2-3 13-16,-16 11-23 0,-7 11-21 15,-9 19-23-15,-7 16 16 16,-7 12 9-16,0 22 14 16,4 6 20-16,-1 16 9 15,3-3-57-15,2 2-320 16,9-20 72-16</inkml:trace>
  <inkml:trace contextRef="#ctx0" brushRef="#br0" timeOffset="44152.719">9551 14653 1210 0,'0'0'272'0,"0"-3"66"0,-4 3-363 16,2 0-90-16,-1 0 4 15,-1 3 7-15,-33 14 52 16,-54 36 56-16,45-22 52 16,-1 5 20-16,6-1 11 15,1 5-5-15,11-6-22 0,9-1-48 16,11-8-41-16,13-7-28 15,20-15-29-15,17-15 12 16,5-13 37-16,14-9 26 16,-7-5 19-16,-4 10 22 15,-17 9-19-15,-5 16 9 16,-8 13 0-16,-1 14 2 16,3 10-7-16,5 7-102 15,1 3-232-15,9-2-8 16,-10-17-172-16</inkml:trace>
  <inkml:trace contextRef="#ctx0" brushRef="#br0" timeOffset="45840.2508">10135 13982 608 0,'-2'-1'520'0,"-1"-1"-144"0,2 1-378 16,-2-1 365-16,3 2-382 16,-2 2 2-16,-5 17 7 15,-5 31 15-15,-13 72 2 16,7-42 1-16,-3 19 1 15,2-1-1-15,-6 13 1 16,9-18-10-16,4 13-75 16,7-20-62-16,5-9-236 15,3-33-18-15</inkml:trace>
  <inkml:trace contextRef="#ctx0" brushRef="#br0" timeOffset="46109.2173">10327 14163 1433 0,'-9'4'301'15,"2"2"123"-15,-1 12-425 16,-5 19-16-16,-3 9-4 15,-5 24 8-15,5 4 10 16,-5 16 9-16,5-7 8 0,-5 22-3 16,3-7-5-16,6 9-151 15,4-20-280-15,-3-4-10 16,11-37-235-16</inkml:trace>
  <inkml:trace contextRef="#ctx0" brushRef="#br0" timeOffset="46633.408">10788 14600 992 0,'7'47'315'0,"1"-35"45"16,1 5-252-16,4 12-80 16,17 7-18-1,18 2-24-15,29-13-19 16,6-4-20-16,9-18-17 16,-12-12 1-16,-6-6-4 15,-22-2 33-15,-9-6 21 16,-13 4 16-16,-7 1 13 15,-14 7 16-15,-9 14 12 16,-9 14 10-16,-25 26 22 16,-18 18 8-16,-31 23 33 15,-8 7-10-15,-12 21 4 16,10-8-19-16,-6 10-20 16,20-7-87-16,2-5-408 15,6-29 83-15</inkml:trace>
  <inkml:trace contextRef="#ctx0" brushRef="#br0" timeOffset="47377.4688">12869 14218 414 0,'12'10'575'16,"-3"-7"-198"-16,-5-13-248 15,-4-4 227-15,-1-5-381 16,-2-13-8-16,-6-7-2 16,-8-13 7-16,1-1 30 15,-9-14 21-15,1 11-1 16,-1 1-10-16,0 17-13 16,-3 5-24-16,3 21-16 15,-9 12-5-15,1 9 10 16,-8 21 10-16,2 11 20 0,-1 23 17 15,7 8 8 1,11 35 9-16,10 0-2 0,5 14-2 16,7-5 1-16,3 20 6 15,6-23-7-15,0 14 0 16,3-13 0-16,-4 0-5 16,-3-35-384-16,-10-23 128 15</inkml:trace>
  <inkml:trace contextRef="#ctx0" brushRef="#br0" timeOffset="47618.7083">12216 14636 932 0,'20'-3'363'0,"-30"3"-17"15,19 1-184-15,0 1-187 16,20-1-1-16,7 2 15 16,19-1 17-16,7-2-4 15,20 0-16-15,-7-2-44 16,11 1-42-16,-15-1-250 16,3-1 26-16</inkml:trace>
  <inkml:trace contextRef="#ctx0" brushRef="#br0" timeOffset="48017.6766">13101 14701 940 0,'-25'96'293'0,"16"-87"-5"16,5-6-250-16,4 3-100 16,-4 0-7-16,1-6 13 15,3 0 57-15,-2 0 49 16,-1 0 22-16,3 1 13 16,-1 1-6-16,-2 10-11 0,3 8-38 15,4 3-50-15,24 40-36 16,-11-52-23-16,0-7-19 15,9-11 33-15,-7-8 43 16,6-6 28-16,0 2 29 16,0 1 28-16,-4 11-33 15,3 8 2-15,-2 12-8 16,5 10-8-16,-2 2-9 16,0 9-43-16,-3-4-58 15,-6-4-233-15,-4-5 17 0</inkml:trace>
  <inkml:trace contextRef="#ctx0" brushRef="#br0" timeOffset="48287.7295">13672 14864 305 0,'-5'18'512'16,"-2"-10"-183"-16,-2 1-180 15,12-4 184-15,-6-4-299 16,7-8-10-16,-4 5 3 16,3-1 0-16,48-40 14 15,52-47 3-15,-33 44 15 16,-3 12 0-16,-2 10-4 16,-22 21-18-16,-3 12-20 0,-15 13-26 15,-13 17-62-15,-12 7-55 16,-12 9-285-16,-7-9 28 15</inkml:trace>
  <inkml:trace contextRef="#ctx0" brushRef="#br0" timeOffset="48559.7028">14491 14729 524 0,'-18'1'380'0,"-15"10"-88"16,-4 4-63-16,-3 17-181 15,-1 8-37-15,4 14 66 16,15-1 29-16,5-3 31 16,6-7 2-16,14 0 6 15,5-13-62-15,16-4-38 16,3-6-48-16,14-16-25 15,1-10-30-15,7-7-270 16,-11-6-115-16,-1-11-46 16</inkml:trace>
  <inkml:trace contextRef="#ctx0" brushRef="#br0" timeOffset="48839.8213">14922 14265 463 0,'16'33'566'0,"-37"-12"-191"0,13 13-275 16,0 6 278-16,2 11-374 15,-4 0 3-15,4 14 7 16,-1-3 5-16,-1 15 7 15,-1 0 0-15,-7 9-8 16,-2-10-30-16,2 10-112 16,0-15-117-16,-5-3-165 15,5-13-79-15</inkml:trace>
  <inkml:trace contextRef="#ctx0" brushRef="#br0" timeOffset="49141.114">14636 14717 767 0,'3'-3'487'0,"-2"0"-101"15,-1 0-65-15,12-3-331 16,9 0-6-16,46-8 10 16,-35 9 8-16,1-1 2 0,16-3 0 15,-2-3-1-15,6 1-28 16,1 0-32-16,11 2-135 16,-10 5-132-16,3 5-65 15,-4 5-128-15</inkml:trace>
  <inkml:trace contextRef="#ctx0" brushRef="#br0" timeOffset="49304.9885">15348 14962 1518 0,'-4'47'346'0,"-14"-7"101"16,5 9-487-16,-2-3-220 15,2-14-176-15,-4-9-39 0,4-22-206 16</inkml:trace>
  <inkml:trace contextRef="#ctx0" brushRef="#br0" timeOffset="49456.485">15326 14410 1176 0,'9'0'304'0,"0"-4"62"16,-2 5-419-16,5 5-171 16,6-1-171-16,1 5-65 0</inkml:trace>
  <inkml:trace contextRef="#ctx0" brushRef="#br0" timeOffset="50119.677">15849 14760 899 0,'-18'59'233'0,"-2"-51"61"16,-9 11-247-16,-5 8-47 15,6 7-1-15,6 1 22 16,3 10 33-16,7-7 10 15,6 2 5-15,2-1-3 16,8-10-38-16,0-9-28 0,14-10-3 16,-2-16-5-16,22-18-5 15,3-7 4-15,5-16 10 16,-2-4 0-16,2-3 10 16,-12 2 8-16,3-3 10 15,-4 11-11-15,3 1-8 16,-5 13-10-16,1 8 9 15,-4 10 5-15,-2 10 5 16,-6 7 5-16,-2 2-1 16,-6 1-8-16,4 5 2 15,-11 2 0-15,2 4 10 16,-3 2 1-16,-1 0 4 16,-1-5-2-16,19-9 7 15,-1-8-7-15,10-14 2 16,14-7 23-1,2 1-37-15,-4 3 0 0,-10 8-5 16,-2 19 0-16,-14 10-4 16,-7 14 1-16,-18 2 0 15,5 4-62-15,-5-11-64 16,-6-2-214-16,11-18-139 16,16-10-91-16</inkml:trace>
  <inkml:trace contextRef="#ctx0" brushRef="#br0" timeOffset="50369.3266">16957 14794 742 0,'16'8'728'0,"-11"-4"-224"16,-30-7-60-16,13 6-387 15,3 1-123-15,-3 1-34 16,12-1-8-16,9 4 48 15,7 1 46-15,3 7 35 16,2 5 26-16,-9 10 24 16,-12 6-33-16,-21 6-12 15,-16-3-20-15,-28 0-37 16,-9-14-49-16,-13-3-388 16,8-13 80-16</inkml:trace>
  <inkml:trace contextRef="#ctx0" brushRef="#br0" timeOffset="51816.2196">18413 14867 884 0,'13'-3'359'0,"-8"-2"-61"16,-5 1-226-16,-5-2-148 15,5 4-77-15,-4 1 43 16,-1-1 61-16,-36 2 42 16,-51 11 49-16,27 11 48 15,-2 12-31-15,-2 18-2 0,7 1-2 16,4 8 14-16,25-6-9 15,12-8-1-15,20-14-9 16,17-8-20-16,15-19-21 16,18-25-3-16,9-9-2 15,13-15 4-15,-3-2-4 16,-1-8 1-16,-21 13 0 16,3 3 3-16,-20 10 1 0,-4 5-8 15,-4 19-5-15,0 12-13 16,-8 6-8-16,4 7-37 15,-10 2-26-15,-7-2-149 16,-3 0-116-16,-13-6-34 16</inkml:trace>
  <inkml:trace contextRef="#ctx0" brushRef="#br0" timeOffset="52022.4871">18493 15034 950 0,'95'8'399'0,"-70"-13"3"16,-1-2-232-16,8-8-94 16,1-3-47-16,10-12-7 15,-2-2-7-15,22-21-6 16,3 5-10-16,8-16-6 0,-7 14-53 16,-5-2-91-16,-17 23-49 15,-4 2-211-15,-13 21-33 16</inkml:trace>
  <inkml:trace contextRef="#ctx0" brushRef="#br0" timeOffset="52381.8406">19266 14939 1160 0,'14'21'622'0,"18"-12"-170"15,5-42-278-15,14 11-242 16,0-8-212-16,-5-2 111 16,-16 1 69-16,-17 1 67 15,-17 8 36-15,-21 9 3 16,-12 13 66-16,-21 19-46 15,-4 13-44-15,-1 17 38 16,16 5 35-16,6 5-29 16,24-12-4-16,17 2-3 15,14-12-9-15,24-6-35 16,15-10-30-16,20-9-109 0,5-11-112 16,11-8-127-16,-6-8-73 15</inkml:trace>
  <inkml:trace contextRef="#ctx0" brushRef="#br0" timeOffset="52760.2142">20875 14653 1326 0,'-19'15'391'0,"-23"15"75"15,-11 7-381-15,-18 10-37 16,11-1-42-16,9-6 2 16,21-18 1-16,17-8 6 15,14-8 5-15,9-6 3 16,8-3 5-16,16 4 4 15,6 5-9-15,6 3-7 16,-9 7-5-16,-9 11-14 16,-26 3-7-16,-23 4-1 0,-17 0-8 15,-23-3-42-15,-3-13-22 16,-10-8-73-16,12-10-68 16,9-6-126-16,13-4-88 15,6-4-48-15</inkml:trace>
  <inkml:trace contextRef="#ctx0" brushRef="#br0" timeOffset="53084.7199">21170 14917 875 0,'-33'45'294'16,"3"-8"27"-16,2 1-169 16,6-4-92-16,6 0-3 15,25-12 1-15,7-10 33 16,9-7-25-16,8-16 3 16,5-11-10-16,2-18-7 15,-6 3-31-15,-1-4-18 16,-14 8-17-16,-19 3-3 15,-15 14 1-15,-14 3-21 16,0 10-24-16,-3 3-19 16,7 6-338-16,-5 0 0 0,14-9-117 15</inkml:trace>
  <inkml:trace contextRef="#ctx0" brushRef="#br0" timeOffset="53384.124">21848 14175 1388 0,'4'21'280'0,"-4"7"129"15,-4 3-407-15,0 18-19 16,-4 0 7-16,4 11 14 15,-8-3 18-15,6 9 31 16,-6-2 7-16,-7 20 3 16,-3-2-14-16,2 5-79 15,-5-16-70-15,4-5-103 16,13-31-37-16,0-13-27 16,8-17 33-16,21-17-129 15,4-12 108-15</inkml:trace>
  <inkml:trace contextRef="#ctx0" brushRef="#br0" timeOffset="53642.5136">22046 14773 539 0,'5'0'480'16,"-2"2"-128"-16,-6 7-59 16,3-9-199-16,-2 1-74 15,-8 32-10-15,-15 38 4 16,20-44 3-16,2-11-8 15,9-3 1-15,8-10 53 16,11-10 13-16,0-10 0 0,12-5 1 16,0-3 1-16,-4-6-54 15,-8 9-13-15,3 1-20 16,-15 3-29-16,-4 3-89 16,-1 7-85-16,-4 0-81 15,-4 2-143-15,3 0-28 16</inkml:trace>
  <inkml:trace contextRef="#ctx0" brushRef="#br0" timeOffset="53938.7289">22372 14796 68 0,'141'56'0'0,"-120"-49"619"16,-3-7-619-16,7-1 319 15,3-2-264-15,10-6 311 16,-2-4-339-16,-4-5 336 15,-2-3-365-15,-8-3-25 16,-10 5-10-16,-16 0-8 16,-10 4 2-16,-26 9 1 0,-10 15 31 15,-12 13 33-15,1 14 18 16,-10 17 19-16,21 3 11 16,-1-2 4-16,11-14-27 15,12 0-11-15,22-15-18 0,11-6-22 16,11-2-31-1,17-3-71-15,1-11-65 0,12-10-226 16,-1-5-2-16</inkml:trace>
  <inkml:trace contextRef="#ctx0" brushRef="#br0" timeOffset="54601.78">23331 14781 416 0,'-14'10'290'15,"1"-5"-66"-15,-8-2-14 16,-11 4-208-16,-13 3 28 16,-5 4 33-16,4 6 54 15,1 3 22-15,3 6 36 16,13 7-15-16,12 1-11 15,2-8-50-15,19 1-14 16,13-15-33-16,23-9-3 16,5-18-14-16,22-21-11 15,-2-13-20-15,11-29-2 16,-10-7-9-16,9-11 8 16,-15 15 5-16,-5 1-4 15,-18 23-14-15,-12 7-28 16,-17 23-24-16,-8 3-18 15,-12 14 8-15,-9 16 4 0,-3 7 44 16,-5 15 33-16,4 14 21 16,4 18 10-16,13 1-13 15,13 18-146-15,16-13-292 16,11 1 29-16</inkml:trace>
  <inkml:trace contextRef="#ctx0" brushRef="#br0" timeOffset="55111.454">25013 14470 1008 0,'28'4'440'16,"-14"-8"-99"-16,-1-7-259 15,-6 4-139-15,-2-14-166 0,-5-7 139 16,-9-21 52-16,-15-1 35 15,-5-15 29-15,-8 7 44 16,-14 3-19-16,-5 13-45 16,-11 7-26-16,1 11-11 15,11 12 1-15,13 6 10 16,7 12 24-16,14 8 17 16,0 18 12-16,5 8 12 15,-6 25-1-15,3 7-10 0,10 19 3 16,4-5-5-16,5 14-14 15,8-11 0-15,-2 5-19 16,-6-9-25-16,-6-4-23 16,-9-20-118-16,-3-14-119 15,-6-18 12-15,-1-15 12 16,-4-8-92-16,-4-19 150 16</inkml:trace>
  <inkml:trace contextRef="#ctx0" brushRef="#br0" timeOffset="55696.1004">24173 14676 1255 0,'-3'-2'288'16,"6"-2"106"-16,11 1-371 15,27 0-20-15,58 3-7 16,-36 3 12-16,-3-3 12 16,3 0 32-16,-6 0 14 15,3 1 6-15,-16 2-11 16,2 3-12-16,-2 4-36 0,-5 11-8 16,-18 7-7-16,-5 12 6 15,-16 3 4-15,-4 5 8 16,-4-4 0-16,-1-2 2 15,2-20 1-15,13-10-2 16,7-8 3-16,12-26-21 16,8-6-9-16,5-11-15 15,-1-1-6-15,-8-4-6 16,-12 11 16-16,-14 5-18 16,-12 10-4-16,-5 5-53 15,-7 4-37-15,-4 6-128 16,2 0-42-16,7 3-6 15,1 2 33-15,14 1 158 16,10 1 161-16,7 0 110 16,9-2 42-16,8-2 68 15,5-3-88-15,10-4 31 16,-1-4-16-16,6-2 19 16,-7 0-8-16,8-4-40 0,-10 4-73 15,11 1 0-15,0 3-35 16,17 2-35-16,-12 5 10 15,-4 1-43-15,-22 2-78 16,-16 4-189-16,-23-1-287 16,-16 1-17-16</inkml:trace>
  <inkml:trace contextRef="#ctx0" brushRef="#br0" timeOffset="56491.6266">7791 16210 492 0,'0'29'519'16,"-3"3"-189"-16,-3-18-28 15,-1 27-355-15,0-2 58 16,1 11-60-16,-2 2 59 16,-5 11 0-16,-6-6 117 15,-11 9-133-15,-2-15-25 0,-19-4-180 16,5-16-117-16,-3-11-46 16</inkml:trace>
  <inkml:trace contextRef="#ctx0" brushRef="#br0" timeOffset="56680.069">7452 16781 394 0,'-37'-56'327'16,"42"23"-225"-16,-1-6 40 16,-1-1 48-16,4 5-18 15,-1 11-20-15,6-2-5 16,0 8-54-16,9 3-53 16,1 3 17-16,15 2 1 15,0 5-35-15,5-1-18 16,3 8-31-16,7-2-84 15,-13-2-63-15,2-1-206 16,-8 0-10-16</inkml:trace>
  <inkml:trace contextRef="#ctx0" brushRef="#br0" timeOffset="57129.6969">8176 16111 258 0,'14'-12'284'0,"-7"5"-145"15,-2 1 26-15,-1 0-79 16,4 8-69-16,-8-2 52 0,0 0 59 16,0 1-47-16,7 35 2 15,-1 51 2-15,-15-32 3 16,-7-6-17-16,7 0-8 16,1-20-10-16,4-4-22 15,7-11-22-15,1-11-9 16,5-3 19-16,19-6 2 15,2 3 0-15,11 0 3 16,-3 6 4-16,3 12-25 16,-11 11-2-16,-2 8 1 15,-5 5 4-15,7 1 3 16,0-12 5-16,11-16 9 16,5-19 1-16,7-16 2 15,-7-11-2-15,-1-7 0 16,-16 7-7-16,-3 1-2 15,-19 14-7-15,-7 8-5 16,-16 13-7-16,-17 23-7 16,-8 18 4-16,-10 10 10 0,11 5 3 15,20 10 0-15,22-14 4 16,28-5-41-16,19-15-62 16,37-9-315-16,15-21 56 15</inkml:trace>
  <inkml:trace contextRef="#ctx0" brushRef="#br0" timeOffset="57883.6851">10631 16396 615 0,'-2'1'527'0,"-17"-7"-218"15,-8 6-399-15,-20 9 341 0,-3 7-414 16,-24 8 50-16,3 7 95 16,1 20 93-16,11 3 56 15,2 15 58-15,26 0-13 16,8 10-19-16,11-14-76 16,12-12-36-16,20-17-32 15,25-30-4-15,10-31-10 16,32-35 16-16,8-15 11 15,16-35-5-15,-3 8 0 0,-4-17 8 16,-26 20 0-16,-8 6-2 16,-26 26-6-16,-14 12-12 15,-17 29-26-15,-5 12-44 16,-11 16-2-16,-18 27-2 16,-9 13 6-16,-23 25 26 15,-6 11 56-15,-6 21 28 16,14-8 11-16,19 1 14 15,23-17-11-15,30-5-13 16,16-21-20-16,17-20 6 16,9-14-8-16,30-19 4 15,-4-22 0-15,14-17-10 16,-9-4-23-16,-2-11-20 16,-38 6-20-16,-12 5 16 15,-32 8-19-15,-17 8 26 16,-17 14 12-16,-22 14 14 15,-7 16-19-15,-15 28 27 0,3 8-19 16,2 15 8-16,25 0 2 16,14 7 1-16,29-16-5 15,24-2-26-15,13-13-33 16,20-12-31-16,3-17-105 16,14-19-106-16,-13-14-184 15,-8-12-44-15</inkml:trace>
  <inkml:trace contextRef="#ctx0" brushRef="#br0" timeOffset="58090.5608">11789 16717 1337 0,'9'27'298'16,"3"10"116"-16,4 24-394 15,0 4-15-15,2 9-14 16,-7-13-28-16,-10-4-96 16,-5-14-86-16,-5-6-194 15,-8-16-57-15</inkml:trace>
  <inkml:trace contextRef="#ctx0" brushRef="#br0" timeOffset="58312.2226">11777 17173 390 0,'-92'-111'303'15,"85"34"-54"-15,19-16-48 16,25 3-100-16,25-8-13 0,8 22-20 15,13-2 56-15,-8 17 18 16,4 12 19-16,-19 21-11 16,-9 9-10-16,-19 19-64 15,-18 15-29-15,-14 13-44 16,-34 25-27-16,-21 8-7 16,-38 19 9-16,-7-2 1 15,-26-1 6-15,27-20 10 0,10-7-4 16,35-19-59-16,9-6-92 15,35-13-103-15,2-12-158 16,8-9-66-16</inkml:trace>
  <inkml:trace contextRef="#ctx0" brushRef="#br0" timeOffset="58640.8595">12419 16775 819 0,'0'15'426'0,"3"-9"-28"16,8-9-157-16,7-5-144 0,7-4-43 15,8-11-8-15,3-2-10 16,-2-11-5-16,-9 2-2 15,-9-5 6-15,-11 7 14 16,-13 2-6-16,-10 14-10 16,-14 11-19-16,-14 20-11 15,-5 21-20-15,3 13 0 16,3 16-1-16,14 5-9 16,12 10-80-16,14-12-78 0,14-2-275 15,8-18-12 1</inkml:trace>
  <inkml:trace contextRef="#ctx0" brushRef="#br0" timeOffset="58872.675">12902 16750 958 0,'13'6'488'16,"-10"-6"-31"-16,-2-5-186 15,5-5-185-15,-6 8-37 16,2-1-31-16,30-26 1 15,65-48 2-15,-28 41 20 16,7 8 20-16,5 7-20 16,-16 12-7-16,-8 14-21 15,-14 7-41-15,-17 16-102 16,-17 3-46-16,-10 10-61 16,-16-1-263-16,-6 0 27 15</inkml:trace>
  <inkml:trace contextRef="#ctx0" brushRef="#br0" timeOffset="59331.9668">13713 16726 560 0,'-16'9'498'16,"-5"10"-137"-16,-8 18-336 15,3 12 345-15,3 12-312 16,6-9-8-16,13 1 68 16,8-17 67-16,11-14-44 15,3-16-48-15,15-18 8 16,1-21-69-16,13-29-74 15,3-15 34-15,13-27-4 16,-13 2-1-16,3-8 23 16,-11 26 28-16,-10 4-17 15,-14 30 1-15,-3 10-1 16,-9 19-35-16,-11 14-34 0,-3 20 16 16,-21 14 1-16,0 17 6 15,-13 30 14-15,8 5 14 16,6 18 7-16,16-2-3 15,20 3-29-15,5-24-52 16,17-4-131-16,1-29-110 16,7-20-185-16,2-24-75 15</inkml:trace>
  <inkml:trace contextRef="#ctx0" brushRef="#br0" timeOffset="59645.7266">14218 16760 932 0,'33'73'564'16,"-17"-63"-85"-16,5-1-108 15,4-5-318-15,28-9-20 16,5-13-17-16,13-9 13 15,-1-11 6-15,4-10-4 16,-28 4 4-16,-8 1-10 16,-17 10-16-16,-18 6-21 15,-24 16-5-15,-32 17-4 16,-17 17 8-16,-21 23-3 0,0 10-4 16,8 26-10-16,26-5-135 15,5 6-341-15,21-19 61 16</inkml:trace>
  <inkml:trace contextRef="#ctx0" brushRef="#br0" timeOffset="59916.228">14789 16877 1333 0,'16'5'438'0,"-3"-7"51"16,-1-7-378-16,4-3-34 15,8 1-70-15,7-7-13 16,2 0 14-16,8-10 7 16,4 4 8-16,18-1 17 15,0 6 11-15,11 7-7 16,-5 13-11-16,-4 14-14 16,-26 10-20-16,-7 20-13 15,-20 1-82-15,-12 10-103 16,-12-7-87-16,-11-3-243 15,-4-12-38-15</inkml:trace>
  <inkml:trace contextRef="#ctx0" brushRef="#br0" timeOffset="60144.0929">15517 16181 1452 0,'9'21'341'16,"2"13"121"-16,-3 3-423 15,1 18-25-15,8 4-15 0,-4 18-8 16,-3-9-7-16,-4 19-25 16,-6-8-34-16,-9 17-131 15,-2-17-246-15,-10-1 10 16</inkml:trace>
  <inkml:trace contextRef="#ctx0" brushRef="#br0" timeOffset="60336.6975">15289 16594 1868 0,'30'-6'510'0,"20"0"103"16,6 2-544-16,20-2-187 16,-2-3-120-16,5-4-391 0,-5-2-4 15</inkml:trace>
  <inkml:trace contextRef="#ctx0" brushRef="#br0" timeOffset="61561.7862">16861 16588 1279 0,'34'43'357'0,"-30"-44"37"15,-8 1-369-15,1 0-71 0,3 0-35 16,0 0 18-16,-2 1 37 16,2 16 21-16,5 27 23 15,11 63 6-15,2-38-1 16,6 1-3-16,5-20-10 16,16-17-2-16,2-33 1 15,27-43 7-15,3-22 6 16,15-20 3-16,-11 4 2 0,-4-4-2 15,-28 23-86-15,-7 12-348 16,-23 17 87-16</inkml:trace>
  <inkml:trace contextRef="#ctx0" brushRef="#br0" timeOffset="62041.1148">18240 16667 699 0,'-12'-6'418'0,"-9"1"-52"16,-16 5-114-16,-6 5-172 15,-18 7-26-15,2 14-18 16,-10 14 21-16,9 8 18 16,7 17 22-16,17-1 2 15,11-4-2-15,16-14-15 0,9-6-47 16,9-20-27-16,15-14-11 15,13-18-10-15,10-18-21 16,14-16 14-16,6-18-7 16,-2 2 10-16,-3-1 11 15,-14 14 15-15,0 12 10 16,-13 16 7-16,2 10-14 16,-6 14-7-16,-5 14-8 15,-2 8-9-15,-3 10-58 16,-12 4-64-16,2 0-346 15,-6-5 39-15</inkml:trace>
  <inkml:trace contextRef="#ctx0" brushRef="#br0" timeOffset="62316.7123">18690 16645 602 0,'18'0'489'0,"-6"5"-108"0,0 10-77 16,-7 19-190-16,3 9-79 15,-8 23-14-15,-5 2-6 16,-8 4-5-16,-2-17-5 16,2-9 11-16,1-24 25 15,3-20 23-15,9-22 1 16,8-22 0-16,12-16-16 0,10-15-20 16,13-2-22-16,21 2 4 15,4 18 5-15,4 6 15 16,-8 18-4-16,-6 6-18 15,-17 10-47-15,-8 11-138 16,-12 7-314-16,4 10 17 16</inkml:trace>
  <inkml:trace contextRef="#ctx0" brushRef="#br0" timeOffset="62542.7195">19552 16701 1397 0,'15'1'399'0,"-5"5"45"16,2 8-413-16,0 12-47 0,0 7-30 16,-8 11-31-1,-7-2 41-15,-6 4-16 0,-4-8-16 16,-15-5-31-16,-5-14-317 15,-10-29 72-15</inkml:trace>
  <inkml:trace contextRef="#ctx0" brushRef="#br0" timeOffset="62687.1781">19474 16267 1215 0,'20'-17'580'0,"1"7"-72"16,-9-2-311-16,0 3-328 15,-3 11-219-15,3 8-189 16,-8 7-112-16</inkml:trace>
  <inkml:trace contextRef="#ctx0" brushRef="#br0" timeOffset="63090.6532">20219 16748 362 0,'-14'17'401'0,"-18"3"-116"0,-10 3-12 15,-11 12-149-15,-2 5-50 16,0 8 26-16,14 0 7 15,4 0 8-15,16-11-26 16,6-8-14-16,11-9-39 16,8-13-7-16,16-4-10 0,9-10-1 15,10-4-4-15,10-12-1 16,-1 3-8-16,1-8-4 16,-10 5-1-16,-2 5 2 15,-12 13 1-15,-1 13 4 16,-7 9 1-16,4 13-3 15,-6 3-9-15,-5 2-55 16,-2-5-55-16,-4-8-105 16,-5-10-105-16,-2-15-103 15,-2-10-48-15</inkml:trace>
  <inkml:trace contextRef="#ctx0" brushRef="#br0" timeOffset="63508.5777">20614 16302 1267 0,'0'2'437'16,"2"-4"-16"-16,1 2-365 15,-3 0-77-15,0 0-40 16,0 2-20-16,1 14 85 15,-1 30 29-15,3 52 49 16,-10-26 22-16,-2 13-17 16,-8 17-13-16,9-10-20 0,-1-12-40 15,1-28-10-15,5-31 6 16,20-36-1-16,14-27 8 16,12-10 1-16,23-8-13 15,4 8-12-15,8 12 1 16,-7 19 1-16,-8 20 5 15,-16 17 2-15,-13 31-2 16,-22 16 0-16,-31 18-1 16,-15-2-2-16,-29 3 5 15,-6-22 1-15,-21-11-20 16,11-24-28-16,-4-6-95 16,9-12 1-16,-10-5-367 15,14-8 47-15</inkml:trace>
  <inkml:trace contextRef="#ctx0" brushRef="#br0" timeOffset="63994.6995">21417 16221 791 0,'-3'4'173'0,"-1"-2"62"15,-8 5-218-15,-9 9-5 16,-9 7 26-16,-11 3 79 16,4 11 19-16,0 15 25 15,7 5 4-15,6 18-20 16,16 1-36-16,6 13-22 15,8-17-34-15,15 1-12 16,16-27-20-16,13-11-2 16,8-21-2-16,14-17-3 15,-8-18-4-15,-2-9-2 16,-16-1-3-16,-9 0-12 16,-20 10-7-16,-14 6-31 15,-27 11 27-15,-22 16 3 16,-13 13 13-16,-20 21 27 15,7 12 37-15,5 5-27 16,26-9-5-16,15-8-7 0,23-20-8 16,23-5 3-16,18-10-3 15,20 2-36-15,7-6-40 16,18 4-123-16,-21-7-325 16,-4-4 27-16</inkml:trace>
  <inkml:trace contextRef="#ctx0" brushRef="#br0" timeOffset="64286.8943">21998 17331 2168 0,'-9'19'452'0,"16"-24"-452"15,-40-24-421-15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12:36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3720 10231 519 0,'90'-24'202'0,"-93"21"23"0,-1 2-123 15,-1-1-49-15,2 2-38 16,2 0-1-16,-44 14-12 16,-79 36-9-16,36-10 16 15,-3 16 20-15,12-2-1 16,14 5 8-16,31-16 3 15,10 0 10-15,17-16-10 0,13-10 6 16,10-17-4-16,25-16-3 16,19-12-15-16,18-24 4 15,1-3-13-15,-4-7 1 16,-17 12 0-16,-21 1 23 16,-25 23-2-16,-8 12-31 15,-11 20-7-15,-2 28-6 16,-3 15-21-16,11 10-4 15,5 10 31-15,20 3-7 16,7-21-16-16,13-2-41 16,2-15-39-16,3-13-44 15,-15-13-35-15,-6-14-27 16,-19-12-39-16,-16-6 13 16</inkml:trace>
  <inkml:trace contextRef="#ctx0" brushRef="#br0" timeOffset="314.7503">4014 9804 902 0,'54'46'224'0,"-54"-44"69"16,0 2-258-16,0 5-43 15,0-9-5-15,0 12 7 16,9 29 14-16,28 69 40 16,-9-30 30-16,-12 30 46 15,-16 7 33-15,-24 38-14 16,-35 1-40-16,-48 17-88 15,-35-16-416-15,-50-21 53 16</inkml:trace>
  <inkml:trace contextRef="#ctx0" brushRef="#br0" timeOffset="3266.9009">5321 10010 444 0,'0'-1'45'15,"0"-1"43"-15,-3 1-95 16,1-1 45-16,-1 1 72 16,-1-1 27-16,-5 1 26 15,2-1-47-15,-10 2-43 16,-3 3-71-16,-59 34-17 16,36-1-11-16,-22 20 13 15,-6 14 23-15,-15 14 47 16,12-4 19-16,7 3 29 15,26-18-1-15,20-10-4 0,20-25-30 16,18-17-15-16,23-20-12 16,31-26 5-16,8-22-6 15,29-36 2-15,-6-13-2 16,-5-25-14-16,-31 7-1 16,-8 5 7-16,-25 33 3 15,-13 11-8-15,-6 30-9 16,-10 15-56-16,-8 16-37 15,-1 20-26-15,-7 20 8 16,-5 31 24-16,0 20 51 0,1 27 49 16,7 4 36-16,11 9 17 15,9-32-71-15,26-10-85 16,24-34-242-16,27-24-93 16,-4-48-147-16</inkml:trace>
  <inkml:trace contextRef="#ctx0" brushRef="#br0" timeOffset="5387.7762">4825 11511 504 0,'-67'0'202'16,"67"-7"39"-16,7-4-133 16,-5 2-24-16,2 0-21 15,4 4-19-15,-8 2-14 16,-3 3 25-16,1 0-4 0,-1 0-13 16,3 0-7-16,-1 1-14 15,-10 18-28-15,-9 32 1 16,-22 69 9-16,16-30 11 15,6-1 11-15,8 1-2 16,12-16-1-16,15-14 3 16,15-23-8-16,45-17-2 15,16-18-2-15,24-12-41 16,5-2-86-16,-4 0-196 16,-57 3-6-16</inkml:trace>
  <inkml:trace contextRef="#ctx0" brushRef="#br0" timeOffset="7366.4513">4465 11797 1030 0,'-5'1'250'0,"2"2"86"16,-1-3-297-16,4-1-46 15,-2 1-3-15,2-2 2 16,0 1-2-16,2-1 1 0,30-2 20 16,60-5-44-16,-40 6-44 15,32 9-249-15,-1-3 30 16</inkml:trace>
  <inkml:trace contextRef="#ctx0" brushRef="#br0" timeOffset="8114.9065">5922 9784 687 0,'61'11'427'0,"-60"-14"-89"16,-2 3-91-16,1 6-311 16,-3-6-77-16,3 0-65 15,-2 0-132-15,-1 2-21 16</inkml:trace>
  <inkml:trace contextRef="#ctx0" brushRef="#br0" timeOffset="8444.8895">6011 10099 1011 0,'4'9'340'0,"-2"-3"24"0,-15-8-272 16,13 1-240-16,-3 1-128 15,1-5-97-15,-1 4-125 16</inkml:trace>
  <inkml:trace contextRef="#ctx0" brushRef="#br0" timeOffset="9148.8362">5568 11584 1471 0,'-7'10'235'0,"7"-12"85"16,4 2-764-16,-1 0 43 15</inkml:trace>
  <inkml:trace contextRef="#ctx0" brushRef="#br0" timeOffset="9527.759">5577 11947 795 0,'1'5'95'0,"11"7"-95"15,0-7-201-15</inkml:trace>
  <inkml:trace contextRef="#ctx0" brushRef="#br0" timeOffset="15887.8885">6952 9921 455 0,'-12'-6'115'16,"-9"5"27"-16,-4 8-131 15,-8 8-12-15,2 9 2 16,-9 7 32-16,-1 7 31 16,-10 10 53-16,7-1 13 15,1 5 5-15,10-6-29 0,10 1-25 16,17-12-52-16,3-6-7 15,12-14 0-15,16-18 11 16,10-19 12-16,11-26 0 16,5-17-8-16,11-18-7 15,-13-1-10-15,1-7-8 16,-6 19 1-16,-6 5 4 16,-12 18-5-16,-5 12-1 15,-14 14-14-15,-2 5-21 16,-2 7-17-16,-8 14-10 15,-5 9 3-15,-8 12 15 16,-6 13 21-16,-1 25 17 16,-1 2 10-16,2 13-6 15,8-2-9-15,16 7-32 16,4-20-37-16,12 2-36 16,8-18-205-16,7-23 27 0</inkml:trace>
  <inkml:trace contextRef="#ctx0" brushRef="#br0" timeOffset="16099.8049">7266 9946 590 0,'8'-7'518'0,"0"1"-143"15,-7 8-29-15,-1 4-319 16,0-6-56-16,0 1-23 15,0 23-17-15,0 19-19 16,0 46-78-16,-4-45-100 16,-5-13-59-16,-4-15-89 15</inkml:trace>
  <inkml:trace contextRef="#ctx0" brushRef="#br0" timeOffset="16242.2579">7300 9607 1228 0,'4'-3'251'0,"-5"-3"43"15,-2 2-443-15,3 2-222 0,0 2-31 16</inkml:trace>
  <inkml:trace contextRef="#ctx0" brushRef="#br0" timeOffset="16646.8341">7747 9838 300 0,'-2'-1'428'0,"2"2"-140"15,0-1-183-15,0-1 177 16,-2 1-276-16,2 0-28 15,0 1 6-15,0 1 14 16,-2 5 9-16,-1 11 18 16,-1 1 27-16,-22 51 6 15,10-40-17-15,-8 2-1 16,4-4-6-16,-1-1-15 16,12-8-17-16,8-1 4 15,1-11-5-15,10 7 10 16,6-2 10-16,-4 5-8 15,0-2 3-15,-3 12-1 16,-9-5-12-16,-8 2-25 16,-14-5-5-16,-10-4-26 0,-10-11-19 15,1-8-20-15,4-2 6 16,9-6-39-16,13 2-84 16,-2-8-63-16,7-1-41 15</inkml:trace>
  <inkml:trace contextRef="#ctx0" brushRef="#br0" timeOffset="16946.5486">8080 9770 739 0,'-3'8'379'15,"-1"-8"-47"-15,-4 10-111 16,-5 3-234-16,6 10-1 16,-7 5-2-16,5 10 4 15,1-2 5-15,2 13-3 16,1-2-7-16,-1 15-48 15,-1-1-49-15,-2 15-205 16,-3-2 5-16</inkml:trace>
  <inkml:trace contextRef="#ctx0" brushRef="#br0" timeOffset="17261.2273">7966 10071 447 0,'0'-2'353'0,"0"-2"-94"16,0 1-271-16,-1 2 267 15,1-1-253-15,0 2 3 16,0 0 7-16,0 0-2 16,0 0 1-16,1 0-19 15,18 0-8-15,20-3-29 16,44-10-46-16,-34-2-175 16,4 3 19-16</inkml:trace>
  <inkml:trace contextRef="#ctx0" brushRef="#br0" timeOffset="17669.8216">8831 9896 430 0,'-1'-7'0'16,"1"-5"378"-16,4 6-361 15,-11 1 237-15,1 0-276 16,-6 0 268-16,-7 13-279 0,-12 5 4 16,-5 5 20-16,-17 11 28 15,7 7 22-15,-12 13 24 16,11 1 7-16,1 8 6 16,19-2-27-16,5-3-47 15,14-14-42-15,13-8-11 16,11-21-4-16,14-17 10 15,5-17 30-15,8-17 27 16,2-5 8-16,-1-4 8 16,-13 11 4-16,-6 6 8 15,-8 16-5-15,-2 11-4 16,-9 15-125-16,8 11 106 16,-8 7-11-16,5 7-13 15,-5 0-25-15,5-6-50 16,-3-10-239-16,5-10-39 0</inkml:trace>
  <inkml:trace contextRef="#ctx0" brushRef="#br0" timeOffset="17934.9975">9070 10044 286 0,'1'11'165'15,"2"3"16"-15,-3 3-47 16,-4 8-12-16,-1 0-13 15,-10 2 5-15,2-5-20 16,4-3 17-16,2-11-13 16,5-13 6-16,11-16-20 0,13-11-3 15,7-7-33-15,12-4 4 16,8 9-7-16,-3 8 11 16,-9 17-10-16,-3 12-6 15,-10 12-25-15,-8 4-73 16,-7 6-91-16,-9 5-252 15,-8-7-3-15</inkml:trace>
  <inkml:trace contextRef="#ctx0" brushRef="#br0" timeOffset="18309.9656">9969 9949 739 0,'0'-4'284'0,"-6"0"19"0,-9 2-186 16,-6 5-81-16,-16 9-18 16,-9 3-23-16,-17 14 0 15,-7 8 9-15,3 18 10 16,7 3 11-16,6 16 17 16,20-6-2-16,14 0-11 15,12-13-17-15,18-6-53 16,11-18-60-16,31-10-238 15,9-11 28-15</inkml:trace>
  <inkml:trace contextRef="#ctx0" brushRef="#br0" timeOffset="18778.8588">10022 10312 935 0,'5'9'182'0,"-7"-9"86"16,2 2-282-16,0-4 8 16,0 2 11-16,0 0 41 15,2 0 16-15,-2-1 20 16,28-7-3-16,58-30 0 16,-39 10-19-16,6-11-17 15,-7 7-26-15,-6-5 3 16,-13 8-13-16,-17 7-24 15,-25 9 6-15,-22 10 9 16,-10 19-8-16,-26 23 3 16,7 14 12-16,-2 15-1 15,16 2-4-15,9-2-10 16,28-16-9-16,18-8-18 16,19-17-18-16,26-6-19 0,6-8-280 15,29-13 76-15</inkml:trace>
  <inkml:trace contextRef="#ctx0" brushRef="#br0" timeOffset="19132.8839">11395 9592 1395 0,'-19'14'289'0,"-31"8"130"16,-13 9-413-16,-29 25-14 15,2 10 0-15,-5 14 6 16,26 1 5-16,17 9 2 16,31-16-4-16,11 8-6 15,17-15-23-15,18-2-55 16,15-27-67-16,24-8-269 0,3-27 22 16</inkml:trace>
  <inkml:trace contextRef="#ctx0" brushRef="#br0" timeOffset="19871.7818">11515 9898 407 0,'-3'1'213'16,"3"1"-43"-16,0-1-59 15,-1 1-133-15,-2-1 5 16,3 0 29-16,0 1 36 0,0-2 8 16,0 1-3-16,0-1-3 15,0 0-31-15,0 2-16 16,-2-1 4-16,-1 2 7 15,-1 23 7-15,-10 48 15 16,4-40 0-16,0 0-8 16,-1 0-6-16,7-12-4 15,-1-4-5-15,8-9 4 16,2-8 17-16,-1-5-1 0,-4 2-1 16,0-1-5-16,0 0-9 15,12-13-17-15,6-12-1 16,49-37-1-16,-47 45-1 15,-3 4 2-15,6 4 5 16,-6 8 3-16,-6 4-5 16,0 3-1-16,-7 6 0 15,-5 4-6-15,-7 8 6 16,0-2 4-16,-1 2 3 16,0-9 1-16,6-3 1 15,7-9-4-15,21-6 6 16,5-8-1-16,19 2-2 15,-5 2 1-15,2 1-5 16,-12 9-5-16,-6 9 10 16,-14 4 5-16,-7 16 4 15,-4-1-17-15,-3 3-137 0,-6-3-191 16,9-15-7-16</inkml:trace>
  <inkml:trace contextRef="#ctx0" brushRef="#br0" timeOffset="20123.0861">12239 10052 1155 0,'8'23'377'0,"-11"10"31"15,-13-3-284-15,-1 14-192 16,4 3-40-16,-6-4-49 16,4-11 0-16,-1-7 12 15,5-13 41-15,2-20-209 16,-3-17 133-16</inkml:trace>
  <inkml:trace contextRef="#ctx0" brushRef="#br0" timeOffset="20277.7395">12185 9681 1636 0,'6'8'353'16,"-2"2"72"-16,-5-10-510 16,5 6-244-16,0 4-176 15,4 2-44-15</inkml:trace>
  <inkml:trace contextRef="#ctx0" brushRef="#br0" timeOffset="20525.515">12753 9406 1533 0,'0'13'264'0,"-11"20"172"16,-4 10-471-16,-12 23-4 16,-3 8 20-16,-7 12 4 15,0-4 2-15,-4 11-5 16,7-7-34-16,1 6-116 16,11-15-100-16,7-13-155 15,11-26-83-15</inkml:trace>
  <inkml:trace contextRef="#ctx0" brushRef="#br0" timeOffset="20934.853">12700 10047 905 0,'58'79'444'0,"-42"-75"-63"15,0-10-185-15,13-3-209 16,8-7-30-16,1-9-29 15,-5-6 34-15,-1 0 20 16,-14-2 36-16,-8 3 15 16,-13 5 8-16,-5 7-12 15,-13 11-16-15,-12 13-8 16,-8 13-8-16,-20 23-2 16,3 8 13-16,-1 14-3 15,10-8-8-15,15 5-81 16,21-15-77-16,17-2-122 15,18-11-92-15,20-24-80 16</inkml:trace>
  <inkml:trace contextRef="#ctx0" brushRef="#br0" timeOffset="21201.4235">13137 10059 1542 0,'-12'5'307'0,"-29"-1"151"16,-38 69-458-16,56-51-63 16,14-3-40-16,20-6 79 15,24-8 78-15,18-1-35 16,5-1 10-16,11 6 9 16,-18 0 0-16,-14 10-89 15,-28 8 33-15,-32 8 5 16,-21 0 6-16,-18-4-104 15,-9-12-273-15,1-21-72 16,21-17-67-16</inkml:trace>
  <inkml:trace contextRef="#ctx0" brushRef="#br0" timeOffset="21564.8656">13651 9434 1479 0,'0'0'269'16,"12"15"175"-16,16 37-419 16,36 115 35-16,-61-26 27 15,-20 5-4-15,-40 31-5 16,-35-10-60-16,-56 1-61 15,-9-40-470-15,-30-39 103 16</inkml:trace>
  <inkml:trace contextRef="#ctx0" brushRef="#br0" timeOffset="26877.5358">6596 11341 570 0,'61'46'181'0,"-64"-46"25"16,6 0-139-16,-2 0-57 15,-1 0 1-15,0-2 57 16,0 2 59-16,0-1-12 16,0 1 0-16,0 0-6 15,0 0-69-15,0 0-62 16,0 0 8-16,0 0-2 0,-1 0 4 16,-2 10 11-16,1 15 7 15,-12 49 3-15,5-29 0 16,-9 1-3-16,-3 10 1 15,-6-4-3-15,-2 1 2 16,4-16 3-16,4-3 2 16,3-7-3-16,3 0-7 15,6-2-25-15,1 1-21 16,-1 1-283-16,-2 0 67 16</inkml:trace>
  <inkml:trace contextRef="#ctx0" brushRef="#br0" timeOffset="27097.6745">6181 11769 1287 0,'-3'1'261'16,"3"-1"134"-16,21 2-373 15,31-4-26-15,106-4-13 16,-54 0-28-16,-25 6-218 16,-1-1-135-16,-23 5-45 15</inkml:trace>
  <inkml:trace contextRef="#ctx0" brushRef="#br0" timeOffset="27253.7976">7226 11772 775 0</inkml:trace>
  <inkml:trace contextRef="#ctx0" brushRef="#br0" timeOffset="27279.1212">7220 11798 705 0,'-15'33'0'15</inkml:trace>
  <inkml:trace contextRef="#ctx0" brushRef="#br0" timeOffset="27428.4198">7109 11293 679 0,'16'-15'676'15,"-3"2"-264"-15,3 7-479 16,13 2 67-16,0 5-445 15</inkml:trace>
  <inkml:trace contextRef="#ctx0" brushRef="#br0" timeOffset="28025.3195">7606 11748 914 0,'-1'6'193'16,"1"-10"87"-16,-3 2-271 16,3 1-3-16,0 1 1 0,0 0 2 15,0 0 8-15,0 0-2 16,0 0-9-16,0 0-9 16,-2 0-7-16,-1 0-8 15,3 1 2-15,-1 1 8 16,-2-1 20-16,3 0 21 15,-2 1 20-15,2-1 3 0,2-1 2 16,23-7-12-16,65-33-19 16,-44 18-21-16,-9 4-6 15,-13 12-6-15,-6 18 2 16,-14 7 4-16,-5 9 10 16,-11 2 4-16,0 1 7 15,-1-10-2-15,2-8-11 16,14-10-13-16,15-10-8 15,9-5-7-15,7-3 1 16,0-1 9-16,3 7-10 16,-16 4-3-16,-2 14 5 15,-13 6 2-15,1 12 2 16,-4-1 19-16,3 7-6 16,-3-8-52-16,10-1-267 15,4-6 56-15</inkml:trace>
  <inkml:trace contextRef="#ctx0" brushRef="#br0" timeOffset="28325.5763">8285 11852 1050 0,'7'-5'1026'16,"11"-8"-572"-16,10-3-211 0,9-1-266 15,0 1-237 1,-3-2-207-16,-18 1 366 0,-8 5 16 16,-11 3 59-16,-18 4 32 15,-9 5 16-15,-13 14 1 16,-1 6-11-16,-5 9 11 16,17 0 2-16,21 7 9 15,28-4 3-15,34-4-10 16,26-5-38-16,32-8-108 15,-1-11-276-15,21-7-17 16,-18-12-184-16</inkml:trace>
  <inkml:trace contextRef="#ctx0" brushRef="#br0" timeOffset="28674.8922">9508 11240 1426 0,'-24'16'291'0,"-26"27"142"16,-12 21-424-16,-20 28 1 15,7 3 15-15,10 8 9 16,26-15-1-16,27-1-8 16,21-26-19-16,27-9-73 15,10-17-53-15,16-13-196 16,0-22-146-16,-3-11-40 15</inkml:trace>
  <inkml:trace contextRef="#ctx0" brushRef="#br0" timeOffset="29124.7991">9824 11348 529 0,'20'58'0'15,"-21"-54"554"-15,1-5-554 0,0 4 62 16,0-3-66-16,0 0 383 15,0 0-382-15,0 0 385 16,0 0-380-16,-3 0 2 16,3 1 1-16,-2 21 9 15,-5 26 4-15,-9 54 9 16,7-50-2-16,-3-2 0 16,9-19-12-16,3-13-12 15,12-21-3-15,12-9 3 16,1-10 3-16,9-2 2 15,-3 5 4-15,-4 10-2 16,-11 17-4-16,-3 17-1 16,-7 10 0-16,-9 11 3 15,-4-1-16-15,-2 2-129 16,0-8-276-16,2-5 33 16</inkml:trace>
  <inkml:trace contextRef="#ctx0" brushRef="#br0" timeOffset="29539.7018">10172 11755 980 0,'-5'12'247'0,"-1"2"81"16,-4-5-280-16,-3 7-23 16,5 5-12-16,-1 2 11 15,5-5 3-15,8 3 8 16,5-5 22-16,6-7 15 15,-2-5-7-15,13-10-1 16,3-7-3-16,11-6-27 16,-6-3-14-16,2-4 1 15,-18 9-5-15,-10-1-6 16,-12 6 0-16,-9 5-9 16,-1 2-15-16,2 1-76 0,2 5-73 15,1-5-269-15,9 2 1 16</inkml:trace>
  <inkml:trace contextRef="#ctx0" brushRef="#br0" timeOffset="29977.8828">10543 11757 683 0,'-1'7'60'0,"-5"-10"91"16,5 6-180-16,-2-3 28 16,3-3 62-16,-2 2 79 15,-1-1 18-15,3 1 4 16,0-1-41-16,0 1-35 15,-1-1-57-15,-2 2-14 16,3 0-13-16,-2 2 17 16,-1 14 24-16,3 20-7 15,-3 39-4-15,9-42-14 16,-1-14-33-16,4-4-32 16,4-16 5-16,12-19-23 0,2-5 5 15,4-7 19-15,1 0 19 16,1 12 18-16,-12 9 29 15,2 11 3-15,-2 14 1 16,-3 9-5-16,-5 8-32 16,-1 6-154-16,-7 2-158 15,-5-5-25-15</inkml:trace>
  <inkml:trace contextRef="#ctx0" brushRef="#br0" timeOffset="30352.9119">11019 11975 795 0,'-7'6'233'0,"7"-6"39"0,0 0-208 16,0-2-64-16,0 1-2 16,0-2-9-16,4-15-3 15,15-19 85-15,32-48 19 16,-19 50 22-16,-2 7 13 15,7 0 6-15,0 8-99 16,3 7-35-16,-6 6-99 16,4 7-79-16,-11 1-207 15,-2 5-16-15</inkml:trace>
  <inkml:trace contextRef="#ctx0" brushRef="#br0" timeOffset="30618.8762">11835 11675 1411 0,'-18'18'320'0,"-10"7"116"16,-10-2-412-16,-8 6-49 15,1 1-10-15,11-3-2 16,18-16-14-16,17-2-9 15,14-3 54-15,10 3 49 16,1 1-11-16,2 10 18 16,-15 5 17-16,-25 12-74 15,-17 4-96-15,-20 2-332 16,-22-10 65-16</inkml:trace>
  <inkml:trace contextRef="#ctx0" brushRef="#br0" timeOffset="31431.0123">7200 11702 451 0,'-46'65'132'16,"46"-66"30"-16,5 1-124 16,-2 1-15-16,-3-1 13 0,0 0 11 15,0 0-1-15,0 0 0 16,0 2 6-16,4 14-17 16,1 20-13-16,-5 50 3 15,-12-41-2-15,3-5-16 16,5-7-153-16,4-11-84 15,1-14-33-15</inkml:trace>
  <inkml:trace contextRef="#ctx0" brushRef="#br0" timeOffset="31875.5717">7187 11167 1283 0,'0'-3'421'0,"-3"0"27"16,3 0-336-16,-4 2-182 15,2-1-82-15,-7 1-316 16,-10 2 46-16</inkml:trace>
  <inkml:trace contextRef="#ctx0" brushRef="#br0" timeOffset="36710.3055">14466 9718 369 0,'-8'15'504'15,"4"-15"-278"-15,4 9-418 16,0-5 192-16,0-4-481 16</inkml:trace>
  <inkml:trace contextRef="#ctx0" brushRef="#br0" timeOffset="36883.8638">14392 10055 1013 0,'-9'9'749'15,"13"-7"-355"-15,-8-2-351 16,1 0-419-16,3 2-360 0,-5-1 107 16</inkml:trace>
  <inkml:trace contextRef="#ctx0" brushRef="#br0" timeOffset="37529.326">13261 11449 1360 0,'0'127'262'0,"0"-118"-2"16,0-9-505-16,2 5-196 15,-2-5-104-15</inkml:trace>
  <inkml:trace contextRef="#ctx0" brushRef="#br0" timeOffset="37662.8483">13207 11918 1080 0,'-3'0'233'16,"3"0"40"-16,0 0-362 15,0 0-252-15,0 0 2 16</inkml:trace>
  <inkml:trace contextRef="#ctx0" brushRef="#br0" timeOffset="38410.8817">12202 11043 1408 0,'24'31'241'0,"-34"-7"136"16,22 39-392-16,-9 22-52 15,-6 50 26-15,-14 4 53 16,-17 16 4-16,-27-18-2 16,-32-2-37-16,-22-42-64 15,-41-10-301-15,2-45 42 16</inkml:trace>
  <inkml:trace contextRef="#ctx0" brushRef="#br0" timeOffset="39548.5689">15372 9886 256 0,'-16'-3'239'0,"-12"15"-73"15,-3 4-159-15,-18 12 151 16,4 2-154-16,-5 11 30 16,11-7 30-16,-1 6 63 15,15-6 24-15,13-3 2 16,8-10 6-16,2 0-6 16,8-12-42-16,9-6-28 15,3-6-12-15,16-16-21 16,15-11-14-16,18-19-8 15,-5-6 11-15,3-13 4 16,-15 9-7-16,-10-2 2 16,-22 17-8-16,-2 4-3 15,-8 17-10-15,-4 3-3 16,-4 8-8-16,2 1-4 16,-2 6-5-16,0 0-4 15,-2 2-36-15,-1 3-37 16,3 0-9-16,-1 0 0 15,-2 0 4-15,-2 3 49 0,-11 3 44 16,-5 6 19-16,-41 29 4 16,50-13 4-16,8 10-8 15,7 18-6-15,7 0-8 16,9 11-5-16,7-11-8 16,3-10-5-16,-1-12-3 15,2-7-34-15,-6-12-28 0,-4-7-334 16,-3-5 68-16</inkml:trace>
  <inkml:trace contextRef="#ctx0" brushRef="#br0" timeOffset="39968.3773">15686 10120 503 0,'-7'16'292'15,"11"-13"-38"-15,-4 0-54 0,11 0-177 16,-11-3 40-16,5-1 3 15,46-16 2-15,63-30-1 16,-36-5-1-16,-6-3-41 16,-10-6-5-16,-18 13-4 15,-13 8 6-15,-19 14-6 16,-7 12-24-16,-11 12-12 16,-15 18-11-16,-12 11-11 0,-13 23 1 15,-7 10 23-15,-5 15 11 16,12-5 9-16,9 4-2 15,21-10-15-15,9 2-60 16,14-9-77-16,9-14-158 16,7-12-28-16</inkml:trace>
  <inkml:trace contextRef="#ctx0" brushRef="#br0" timeOffset="40252.86">16307 9966 916 0,'13'1'536'16,"-10"-1"-211"-16,-3 6-204 0,5 5-191 15,-5-11-191-15,0 1 211 16,1 17 20-16,2 7 24 15,1 52 5-15,-4-43 0 16,0 15-1-16,0 0-2 16,-8 19-1-16,3-6-5 15,2 11-60-15,-1-15-46 16,-8-4-176-16,3-25-16 0</inkml:trace>
  <inkml:trace contextRef="#ctx0" brushRef="#br0" timeOffset="40527.5392">16279 10053 877 0,'16'-10'360'16,"-7"1"-17"-16,12-3-179 15,2-1-171-15,7 1 5 16,2 6 0-16,-3 3 15 15,-9 6 0-15,1 6-7 16,-12 1-10-16,-8 5-6 16,-2 3-7-16,-12 5 3 15,-8 4 7-15,-3 4 0 16,-4-3-5-16,-9 2-47 0,7-9-43 16,-2-2-133-16,5-7-106 15,6-2-43-15</inkml:trace>
  <inkml:trace contextRef="#ctx0" brushRef="#br0" timeOffset="40886.7088">16671 10148 431 0,'46'47'340'0,"-46"-47"-94"16,0 2-268-16,13-8 267 15,4-3-258-15,15-15 9 16,5-5 12-16,8-16 30 16,-19 5 9-16,-2-6 16 15,-11 14 19-15,-8 5 21 16,-10 12-84-16,1 9-78 15,-8 14 21-15,-13 11-21 16,0 14-22-16,-8 11 64 16,4 3 67-16,5 7-45 15,11-4-15-15,4-2-40 16,6-14-41-16,7-5-120 16,12-20-65-16,8-15-40 0</inkml:trace>
  <inkml:trace contextRef="#ctx0" brushRef="#br0" timeOffset="41142.8626">17065 10141 847 0,'-1'0'190'16,"-2"0"81"-16,-2 0-219 16,5-2 8-16,0 1 14 15,3-2 1-15,36-21 18 16,57-28-11-16,-35 25-10 15,-8 8-17-15,0 9-16 16,-19 11-33-16,-4 11-25 16,-14 10-18-16,-7 8-12 15,-10 6-6-15,-7 4-43 16,-8-5-48-16,4-4-113 16,3-9-83-16,9-11-45 15</inkml:trace>
  <inkml:trace contextRef="#ctx0" brushRef="#br0" timeOffset="41560.7268">17859 10035 777 0,'-4'-1'318'0,"-4"1"-35"16,-4 7-149-16,4 5-198 15,-13 4 22-15,-4 10 54 16,4 6 42-16,3-4 34 0,-1 2-3 16,10-5-16-16,2-6-7 15,7-10-13-15,4-7-12 16,12-16 17-16,17-21-24 16,8-15-26-16,10-20-15 15,2-7-7-15,0-13 7 16,-8 18 17-16,-11 7 15 15,-5 18 3-15,-14 10-25 16,-6 20-23-16,-4 4-34 16,-8 7-26-16,-11 11-20 15,2 5-1-15,-5 14 36 16,-4-2 35-16,-4 16 22 16,4 2 23-16,2 11 17 15,10-4-28-15,6 14-3 16,10-12-104-16,7 3-197 15,9-15 2-15,7-8-164 16</inkml:trace>
  <inkml:trace contextRef="#ctx0" brushRef="#br0" timeOffset="41920.3424">18117 10077 775 0,'12'58'498'0,"-5"-51"-159"15,2-7-98-15,15 0-249 16,2-7-32-16,19-10-29 16,5-2 83-16,-1-12-8 15,-8-3 8-15,-6-3 7 16,-16 7-7-16,-10 2-7 15,-2 4-14-15,-7 8-39 16,-3 7-16-16,-10 15-2 16,-4 7 4-16,-15 17 10 15,-1 9 32-15,-13 14 1 16,14-10-15-16,-2 3-62 16,17-12-18-16,9-4-67 15,9-14-23-15,6-7-66 16,13-6 61-16,11-14-41 15</inkml:trace>
  <inkml:trace contextRef="#ctx0" brushRef="#br0" timeOffset="42170.4479">18529 10066 692 0,'-5'9'467'15,"-2"-7"-113"-15,11-7-82 16,-4 4-234-16,0-1-44 15,28-8 15-15,60-23 22 16,-26 16 14-16,-7 2 6 0,7 3 16 16,-18 6-43-16,-2 9-15 15,-13 4-28-15,-8 14-25 16,-16 1-27-16,-5 8-13 16,-5 0-2-16,-4-1-24 15,2-6-33-15,2-7-222 16,5-9 77-16</inkml:trace>
  <inkml:trace contextRef="#ctx0" brushRef="#br0" timeOffset="42439.3439">19437 9401 821 0,'3'27'359'0,"-3"3"-20"15,0 17-128-15,0 6-239 16,-3 18 16-16,-2-11 4 16,-4 15-3-16,0-11 1 15,-3 7 2-15,1-4-9 16,-3 10-7-16,2-19-140 0,1 2-165 15,5-17-4-15</inkml:trace>
  <inkml:trace contextRef="#ctx0" brushRef="#br0" timeOffset="42666.064">19183 9850 866 0,'-1'-6'417'0,"7"0"-56"15,17 8-163-15,10-4-185 16,14 1-31-16,19-5 18 16,5 1 9-16,6 1-140 15,-15 3-190-15,-12 4-51 16,-29-3-185-16</inkml:trace>
  <inkml:trace contextRef="#ctx0" brushRef="#br0" timeOffset="44143.8457">14334 11548 749 0,'-8'6'236'15,"8"-6"39"-15,0 1-195 16,0-1-62-16,0 0-25 16,0 0-10-16,0 2-19 15,0 8 7-15,3 24 6 16,6 51-61-16,-18-44-155 0,-2 2 0 16,-7-10-130-16</inkml:trace>
  <inkml:trace contextRef="#ctx0" brushRef="#br0" timeOffset="44323.8566">14562 11029 1359 0,'3'-8'-1'0,"4"18"1"16,-1 12-454-16</inkml:trace>
  <inkml:trace contextRef="#ctx0" brushRef="#br0" timeOffset="44591.9966">14800 11760 1242 0,'14'1'397'0,"-5"-10"30"16,5-14-295-16,9 5-194 0,9-12 8 16,1 1 40-16,1-2-5 15,-6 11 13-15,-12 1 5 16,-4 10-18-16,-6 9-71 15,-6 11-1-15,-4 12-36 16,4 8-46-16,-17 15-217 16,8 3 85-16</inkml:trace>
  <inkml:trace contextRef="#ctx0" brushRef="#br0" timeOffset="45011.8592">15525 11638 1222 0,'9'-3'253'0,"-9"-8"97"15,-5-1-370-15,-7 7-32 16,-5 10 6-16,-16 7 8 0,-4 8 23 16,-9 11 26-16,2-1 14 15,2 1 9-15,12-7-1 16,14 1-5-16,9-12-18 15,14-4 16-15,12-10 1 16,23-13 0-16,5-14 0 16,18-32 8-16,2-7-21 15,-2-19-7-15,-19 0 0 0,-4-12 4 16,-14 27 2-16,-6 7 0 16,-10 17-3-16,1 14-25 15,-8 20-27-15,-5 9-38 16,-5 14-37-16,-7 24-36 15,3 5 114-15,4 18 32 16,-6 1 37-16,2 10 35 16,14-8 35-16,-7 6-108 15,4-12-38-15,13 3-33 16,2-17-180-16,9-7-94 16,6-18-42-16</inkml:trace>
  <inkml:trace contextRef="#ctx0" brushRef="#br0" timeOffset="45222.8252">16199 11453 980 0,'10'8'258'16,"-7"-2"-42"-16,-3-1-329 16,-3 1-206-16,2-6-82 0</inkml:trace>
  <inkml:trace contextRef="#ctx0" brushRef="#br0" timeOffset="45856.1108">16059 11499 365 0,'-37'125'259'0,"42"-122"-10"16,-5 0-44-16,0 1-58 15,0-6 1-15,0 1 21 16,0 0-78-16,0-1-12 16,0 1-33-16,0-1-34 15,0 1-32-15,0 1 44 16,0-3-4-16,0 1 2 16,0 2 1-16,0 0-1 15,0-1-7-15,0-1-3 16,0 1-9-16,0-1-8 15,0 1-2-15,0-1 3 16,0 2-1-16,0-1-10 0,0-1-26 16,0 1-164-16,0-1-170 15,0-1-24-15</inkml:trace>
  <inkml:trace contextRef="#ctx0" brushRef="#br0" timeOffset="46555.3414">15785 11695 7 0,'83'-8'221'16,"-81"1"-77"-16,-2-1 17 15,0 1 65-15,0 7-86 16,0 0 13-16,0 0-21 15,-2 0-12-15,2 0-54 0,0 0-14 16,0 0 1-16,0 0 11 16,0 0-1-16,2-3 22 15,17-1 4-15,31-19-2 16,62-40-10-16,-34 11-4 16,-11 3-29-16,-7 0-8 15,-24 17-19-15,-12 0 0 16,-12 12-11-16,-11 6-30 15,-5 7-33-15,-17 14 18 16,-13 11-7-16,-15 15 8 16,-4 2 31-16,2 14 31 15,14-3-20-15,15 6 0 16,15-9 0-16,11 1-5 16,9-11-6-16,15-5-5 15,7-15-35-15,12-7-37 16,-4-12-223-16,10-13-77 15,-16-9-78-15</inkml:trace>
  <inkml:trace contextRef="#ctx0" brushRef="#br0" timeOffset="46724.1453">16370 11555 965 0,'42'-69'266'16,"-39"70"41"-16,1 2-269 15,-4 8-45-15,0-11-13 0,0 3 11 16,9 13 20-16,11 25 10 15,17 45 0-15,-24-35-13 16,-4-10-36-16,-9 14-128 16,-5-6-170-16,-8-6-15 15</inkml:trace>
  <inkml:trace contextRef="#ctx0" brushRef="#br0" timeOffset="46958.8464">16530 11458 741 0,'42'-37'370'16,"-4"4"19"-16,16-1-104 15,-2 13-222-15,-1 11-15 16,-11 16-41-16,-7 13-41 16,-20 14-24-16,-20 18 70 15,-15 12 5-15,-23 8 8 0,-14-2 5 16,-6-3-13-16,3-29-22 15,4-15-94-15,13-18-51 16,11-20-235-16,14-14-29 16</inkml:trace>
  <inkml:trace contextRef="#ctx0" brushRef="#br0" timeOffset="47303.8273">17003 11650 1172 0,'4'17'220'0,"-1"-12"98"15,2-3-347-15,8-6 13 16,2-7 7-16,10-11 33 15,5-8 20-15,7-8 2 16,0 1-11-16,-8-2-1 16,-12 10-8-16,-10 6-18 15,-14 13-17-15,-11 11-16 16,-10 10-20-16,-5 14 10 16,1 8 16-16,-2 11 8 0,10 2-11 15,3 3-115-15,8-9-212 16,13-6 0-16,4-10-191 15</inkml:trace>
  <inkml:trace contextRef="#ctx0" brushRef="#br0" timeOffset="47528.8038">17557 11604 1390 0,'13'17'319'0,"-8"-10"113"16,-5-4-401-16,7-6-14 15,-7 2-7-15,3-2-5 16,31-9 12-16,49-59-13 16,-46 48-8-16,0 15-5 15,-19 12-21-15,-6 24-33 16,-5 8-35-16,-10 16-33 16,-6-4-167-16,-4 10-120 15,-2-16-15-15</inkml:trace>
  <inkml:trace contextRef="#ctx0" brushRef="#br0" timeOffset="47892.6888">18034 11618 1146 0,'-25'56'381'0,"0"0"38"0,4-25-298 15,9 11-93-15,6-13-48 16,10-11 24-16,13-15 8 16,21-21 9-16,8-20 5 15,16-38 22-15,8-14-23 16,4-23-2-16,-16 2-8 0,-8 0-8 16,-17 37-6-16,-15 15-6 15,-11 22-12-15,0 22-48 16,-7 12-43-16,-4 7 37 15,-4 14 12-15,-3 25 17 16,-7 2 51-16,-7 20 51 16,-3 6-35-16,4 10-9 15,6-12-13-15,6 3-76 16,17-17-76-16,18-6-154 16,10-22-97-16,19-19-88 15</inkml:trace>
  <inkml:trace contextRef="#ctx0" brushRef="#br0" timeOffset="48206.2934">18616 11594 1223 0,'-49'76'240'15,"54"-63"120"-15,-5 2-375 16,11-3-4-16,9-7 19 16,9-16 41-16,10-13 25 15,23-21 37-15,0 0 1 16,3-7-15-16,-14 13-44 0,-14 7-52 16,-21 17-56-16,-20 10-25 15,-25 11-1-15,-24 16 5 16,-6 10 30-16,-17 15 12 15,4 5-20-15,1 4-157 16,22-11-147-16,12-8-46 16</inkml:trace>
  <inkml:trace contextRef="#ctx0" brushRef="#br0" timeOffset="48471.8432">18985 11714 901 0,'9'9'275'16,"-9"-8"39"-16,-2-4-230 16,-1 2-58-16,3-1 25 15,0 1 32-15,0-2 24 16,3 0 8-16,19-30-7 0,60-42-19 16,-41 47-22-16,8 5-26 15,-6 13-16-15,-6 16-28 16,-4 12-40-16,-12 7-26 15,-10 5-34-15,-9-1-25 16,-2 5-66-16,-5-13-40 16,4-3-162-16,2-2 4 0</inkml:trace>
  <inkml:trace contextRef="#ctx0" brushRef="#br0" timeOffset="49581.0581">19460 11363 1251 0,'-40'4'365'0,"48"-8"44"15,11-1-313-15,8 1-124 16,17-6 1-16,14-1 19 15,17-8 17-15,2 6-50 0,8 1-369 16,-4 6 104-16</inkml:trace>
  <inkml:trace contextRef="#ctx0" brushRef="#br0" timeOffset="49998.898">19656 10924 1186 0,'-2'-3'217'0,"-1"2"107"15,3 1-345-15,-9 32-20 16,-7 88 11-16,12-19 26 16,-1 4 10-16,-2 27 0 15,-2-9-129-15,-12 3-204 16,-2-28 22-16</inkml:trace>
  <inkml:trace contextRef="#ctx0" brushRef="#br0" timeOffset="51274.4655">16365 11764 156 0,'1'2'50'0,"-1"1"-50"0,3-2-18 15</inkml:trace>
  <inkml:trace contextRef="#ctx0" brushRef="#br0" timeOffset="51487.7535">16378 11779 190 0,'0'2'209'0,"3"-1"-66"16,-2 2-8-16,-1-3-104 15,3 0-29-15,-1 0-9 0,-2 2 19 16,3-1 20-16,-3 1 29 16,1-1 6-16,2 0 9 15,-3 1-12-15,3-1-13 16,2 10-24-16,1 13-2 15,4 42-7-15,-9-35-4 16,-1-3-9-16,3 1-8 16,-1-9-82-16,2-3-78 15,-1-3-71-15,5 0-76 16</inkml:trace>
  <inkml:trace contextRef="#ctx0" brushRef="#br0" timeOffset="53464.8571">4051 13055 1355 0,'5'10'311'0,"-5"-7"118"16,-2 3-438-16,-1-6-31 16,3 2-6-16,0 40-4 15,-1 52 1-15,-7-30 48 16,-3-5 4-16,-1 2 1 16,3-16 9-16,3-8 16 15,-4-17 6-15,8-14 22 16,-2-11-6-16,10-17-14 15,4 0-20-15,20-11-7 16,8-1-21-16,20 4 8 16,4 19 9-16,3 6 1 15,-7 17 1-15,-8 19 2 16,-20 5 0-16,-15 16 8 16,-18 2 5-16,-22 6 2 15,-17-11 5-15,-20-4 4 16,-8-16-67-16,-1-15-69 15,21-8-54-15,1-6-58 0,21-7-45 16,15-5 21-16,5-3-117 16,16-14 61-16</inkml:trace>
  <inkml:trace contextRef="#ctx0" brushRef="#br0" timeOffset="53728.9766">4585 12990 1498 0,'62'80'369'15,"-71"-82"112"-15,21 24-393 16,1 14-103-16,3 34 20 15,-7 12 17-15,-18 46 3 16,-16-8-6-16,-37 27-95 16,-28-17-100-16,-54-6-324 15,2-52-21-15</inkml:trace>
  <inkml:trace contextRef="#ctx0" brushRef="#br0" timeOffset="71483.7193">5710 13006 621 0,'65'47'276'16,"-67"-41"-10"-16,2-4-149 16,-5 5-91-16,5-7-35 15,-1 0 6-15,-2 2 3 16,-14 38 17-16,-20 51 9 0,24-15 5 15,1 10-10-15,8 21-15 16,4-7-41-16,-3 10-115 16,3-27-76-16,0-12-56 15,0-37-107-15</inkml:trace>
  <inkml:trace contextRef="#ctx0" brushRef="#br0" timeOffset="71768.7736">5789 12941 1024 0,'21'-25'304'0,"2"-2"68"16,4 11-288-16,10 4-43 15,7 6-23-15,-1 10-6 16,-6 11-2-16,0 16 4 0,-16 9-2 15,-9 11 16-15,-16 3 12 16,-17 13 1-16,-16-8 0 16,-21 2 6-16,-9-17-22 15,-11-7-72-15,8-20-66 16,7-10-141-16,14-13-84 16,12-1-86-16,25-4-78 15</inkml:trace>
  <inkml:trace contextRef="#ctx0" brushRef="#br0" timeOffset="72128.6092">6463 13101 1092 0,'0'55'460'0,"0"-47"-18"16,0-9-213-16,0 4-316 15,0-3-146-15,0 0-142 16,1 0-68-16,2 0-161 16</inkml:trace>
  <inkml:trace contextRef="#ctx0" brushRef="#br0" timeOffset="72293.6398">6500 13428 462 0,'0'8'459'0,"-3"-4"-104"16,1-3-252-16,2-1 272 16,-3 0-314-16,3 0-84 15,0 0-148-15,0-1-210 16,-1-1-45-16</inkml:trace>
  <inkml:trace contextRef="#ctx0" brushRef="#br0" timeOffset="72956.6433">5734 14379 1154 0,'-12'86'205'0,"17"-67"130"16,3 13-352-16,0 3 20 16,-4 10 16-16,5 3 9 15,-4 16 5-15,-5-6-2 16,-5 9-3-16,-1-13-12 15,-1-11-1-15,-1-17 5 16,0-16 10-16,5-19 13 16,6-12-28-16,8-8-5 15,12-4-8-15,5 2-11 0,12 6-12 16,-2 14 32-16,2 16 18 16,-13 13 6-16,3 17 5 15,-11 8 2-15,-10 15-1 16,-9 1-26-16,-5 5-82 15,-7-11-84-15,-1 1-77 16,-3-22-209-16,-2-17-23 16</inkml:trace>
  <inkml:trace contextRef="#ctx0" brushRef="#br0" timeOffset="73333.1798">6272 14563 1471 0,'41'101'290'0,"-44"-100"142"15,8 1-539-15,-5 5-174 16,0-7-161-16,0 0-97 16</inkml:trace>
  <inkml:trace contextRef="#ctx0" brushRef="#br0" timeOffset="73611.9896">6264 15047 1471 0,'-29'29'359'16,"3"-6"118"-16,7-5-426 0,1 1-143 16,11-5-151-16,35-10-233 15,3-26-76-15</inkml:trace>
  <inkml:trace contextRef="#ctx0" brushRef="#br0" timeOffset="77874.8813">7113 13076 847 0,'28'47'275'16,"-31"-40"23"-16,3-4-229 16,-4 2-108-16,4-5-10 15,0 0-1-15,0 1 6 16,0 1 23-16,12 18 5 15,4 10 6-15,30 59 0 16,-30-39-1-16,5 21 4 16,-3 1 5-16,1 11-54 15,-6-14-55-15,2-4-130 16,-15-22-4-16,-10-7-103 16</inkml:trace>
  <inkml:trace contextRef="#ctx0" brushRef="#br0" timeOffset="78184.7743">7134 13191 376 0,'7'-12'400'15,"-2"2"-116"-15,-5 4-16 16,4-1-189-16,5 4-66 0,12-5 8 15,4 2 5-15,19-3 3 16,2 2 3-16,3-5 8 16,-7 8-7-16,-1 4-10 15,-17 6-6-15,-4 2-5 16,-15 6-11-16,-10 12 6 16,-14 4 2-16,-18 9 2 15,-13-1-27-15,-4 4-114 16,-3-11-76-16,-1-8-136 15,21-14-94-15</inkml:trace>
  <inkml:trace contextRef="#ctx0" brushRef="#br0" timeOffset="78753.7659">8172 13200 85 0,'-3'-3'98'0,"2"-1"81"16,-2-1 1-16,3 4 16 16,0-1 1-16,0 1-50 15,0-1-86-15,0 1-25 16,0-1-20-16,0-1 1 16,0 0 17-16,0 0 44 15,0 0 19-15,-2 0 2 16,-1 0-12-16,3 0-20 15,-4 1-62-15,-29-4-21 16,-50 13-3-16,33 23 11 16,4-1 5-16,2 5 29 15,21-3 1-15,4 1-5 16,13-10-15-16,12-4-7 16,1-4-16-16,14-9 16 15,4-10 9-15,12-12 8 0,0-7 5 16,2-4-1-16,-6 3-14 15,-10 2-4-15,-14 13-11 16,-4 8-22-16,3 10 5 16,0 10-1-16,-4 10-2 15,5 15 8-15,-1 4-49 16,-8 7-260-16,4-12 66 16</inkml:trace>
  <inkml:trace contextRef="#ctx0" brushRef="#br0" timeOffset="79039.1648">8259 13308 1125 0,'0'-3'350'0,"0"-1"26"16,-1 1-308-16,1 0-128 16,0 0-18-16,0 1-2 15,1 1 28-15,16 4 37 16,24 12 46-16,50 28-6 16,-46-21-3-16,10 6-104 0,-6-4-151 15,0-5-125-15,-7-12-97 16</inkml:trace>
  <inkml:trace contextRef="#ctx0" brushRef="#br0" timeOffset="79209.5104">8739 13326 425 0,'70'-96'164'0,"-73"100"394"0,-6 15-358 16,-3 11 133-16,-19 25-349 15,-9 11 20-15,-19 22 9 16,-2-7 0-16,-1-4-8 15,13-20-9-15,11-8-190 16,21-24-148-16,25-12-20 16</inkml:trace>
  <inkml:trace contextRef="#ctx0" brushRef="#br0" timeOffset="79502.6936">9803 12794 523 0,'0'3'554'0,"-9"-3"-236"15,-24 16-300-15,-13 14 311 16,-16 26-403-16,-12 14 45 15,-18 16 55-15,15-5 5 16,5 10 29-16,15-16 2 16,12 13-1-16,24-11-24 15,21 3-115-15,16-20-140 16,18-5-174-16,12-22-77 0</inkml:trace>
  <inkml:trace contextRef="#ctx0" brushRef="#br0" timeOffset="79987.8213">10109 13295 398 0,'-13'13'301'15,"-8"0"-66"-15,-16 8-7 0,-4 7-212 16,-5 8 5-16,0-1 9 16,2 4 27-16,14-5 8 15,2 3 14-15,15-3 6 16,4 2 2-16,6-8-40 15,12-3-37-15,7-10-19 16,12-14-6-16,11-14-8 16,14-27 12-16,3-13 24 15,8-26 10-15,-15-1-3 0,-6-7-3 16,-11 19-6-16,-7-1-22 16,-5 25-15-16,0 5-16 15,-11 20-3-15,-1 4 5 16,-8 14 18-16,-5 2 8 15,2 4-5-15,3-5-17 16,0 1 21-16,-1 36 3 16,-10 63-3-16,-2-29-110 15,1-2-137-15,8 1-17 16</inkml:trace>
  <inkml:trace contextRef="#ctx0" brushRef="#br0" timeOffset="80297.6378">10585 13434 1249 0,'-13'33'254'15,"-8"7"128"-15,2 7-376 16,5 2-28-16,10-9-21 15,11-7-10-15,4-23 6 16,17-13 12-16,0-15 33 16,6-20 28-16,-1-5 11 0,-4-6 1 15,-13 4-3-15,-8 4 6 16,-11 16-13-16,-3 4-15 16,-4 11-21-16,-4 2-61 15,7 8-71-15,-5 0-247 16,3-1 23-16</inkml:trace>
  <inkml:trace contextRef="#ctx0" brushRef="#br0" timeOffset="80551.4083">11152 12828 1221 0,'-1'12'309'0,"-4"1"64"16,1 4-341-16,1 21-58 15,-6 10-2-15,-6 12-1 0,5 4 27 16,-5 10 5-16,-1-10-2 16,5 8-1-16,1-4-45 15,6-1-113-15,4-14-112 16,0-14-101-16,3-21-114 15</inkml:trace>
  <inkml:trace contextRef="#ctx0" brushRef="#br0" timeOffset="80792.7981">11293 12868 1317 0,'58'45'311'0,"-58"-8"94"16,0-3-366-16,-9 15-83 15,1 7-45-15,-8 15-48 16,1-10 0-16,-4 2-1 16,3-9 14-16,2-4 60 15,7-14-10-15,3-5-194 16,8-15 61-16</inkml:trace>
  <inkml:trace contextRef="#ctx0" brushRef="#br0" timeOffset="81298.659">11839 13224 1098 0,'-4'-8'282'0,"3"2"53"15,-2 6-336-15,3 0-39 16,-5 0-12-16,-4 2 22 16,-32 16 41-16,-54 26 40 15,46-13 14-15,2 11 13 16,19-1-11-16,-1 4-10 16,16-7-7-16,4-1-7 15,6-12-25-15,2-4-15 16,5-8-36-16,2-7-17 15,-3-9-9-15,6-11-10 16,3-7 12-16,1-13 35 0,-1-2 21 16,4 1 25-16,-2 9 33 15,-7 4 7-15,2 13-14 16,7 9-22-16,3 6-32 16,7 11-43-16,3 3-34 15,5 8-84-15,-13-7-56 16,0 0-156-16,-5-11-30 15</inkml:trace>
  <inkml:trace contextRef="#ctx0" brushRef="#br0" timeOffset="81558.8186">12094 13302 418 0,'21'14'279'15,"-9"0"-33"-15,-8 13-15 16,-7 4-182-16,-9 8 5 15,-4-1-12-15,-13-5 2 16,8-11 1-16,-1-7 59 16,7-15 20-16,6-17 17 15,12-11-15-15,6-13-13 16,9-5-56-16,22-10-18 16,1 10-14-16,14 3 2 15,-6 10-6-15,1 8-29 16,-13 10-27-16,-4 6-170 15,-5 8-238-15,-2 5 2 0</inkml:trace>
  <inkml:trace contextRef="#ctx0" brushRef="#br0" timeOffset="81843.9956">12724 13281 858 0,'0'-4'352'0,"-8"3"7"0,-12 3-204 16,-10 4-114-16,-20 12-22 16,1 4-15-16,0 4 20 15,15-10 27-15,9 2-24 16,22-12 1-16,10-8 24 16,9 1-8-16,10 5-6 15,-1 1 25-15,7 9-4 16,-11 13-35-16,-21 16-21 15,-21 9-21-15,-29 12-5 16,-17-10-83-16,-17-5-78 16,7-18-247-16,0-23-22 15</inkml:trace>
  <inkml:trace contextRef="#ctx0" brushRef="#br0" timeOffset="82154.8093">13060 12738 1277 0,'-4'1'332'0,"2"8"84"16,4 21-333-16,35 78-45 16,-5-36 2-16,-18 38 18 15,-25 6 5-15,-29 29-12 16,-29-24-29-16,-40 13-99 16,-11-25-103-16,-29-17-299 15,4-44-26-15</inkml:trace>
  <inkml:trace contextRef="#ctx0" brushRef="#br0" timeOffset="85020.2961">7154 14311 95 0,'3'2'213'0,"-1"-1"-53"0,-2-1-30 16,3 0 73-16,-2 2-81 15,-1-2-22-15,3 1 10 16,-3-1-21-16,3 2-6 16,-1-1-25-16,-2-1-11 15,3 0-28-15,-2 1-22 16,-1 1-12-16,3-1 2 15,-1 5 3-15,9 30 8 16,10 51 14-16,-21-17 6 16,-4 9 0-16,1 18-2 15,-2-6-6-15,1-7 3 16,4-23 1-16,0-18-2 16,4-33 10-16,4-10 17 15,1-13-4-15,10-18-1 16,2-5 1-16,10-4-12 15,1 3-14-15,1 8-3 0,-8 17-6 16,3 12-8-16,-14 14-1 16,2 18 2-16,0 6 2 15,-7 15-1-15,-2-1-16 16,2 9-140-16,-13-6-137 16,2-3-37-16,-5-17-165 15</inkml:trace>
  <inkml:trace contextRef="#ctx0" brushRef="#br0" timeOffset="85384.7221">7957 14890 504 0,'5'9'342'0,"-10"6"-86"16,-1 1-310-16,-1 13 293 15,0-1-287-15,-1 4 48 16,8-9 25-16,3-3 25 16,6-11 25-16,3-3 25 15,1-4-23-15,14-5-5 16,-2-9-9-16,9-3-8 0,-6-6-13 15,-6-5 1-15,-5 2-3 16,-10-1-1-16,-7 7 5 16,-4 3-17-16,-8 5-25 15,0 4-52-15,8 10-40 16,-22-5-233-16,3 1-77 16,0-6-62-16</inkml:trace>
  <inkml:trace contextRef="#ctx0" brushRef="#br0" timeOffset="85744.3041">8301 14764 1085 0,'41'51'204'0,"-42"-44"93"16,-4 5-317-16,-5 12-20 16,6 2 9-16,-1 9 18 15,1-6 22-15,4-1 7 16,7-11 4-16,-2-6 6 16,-1-8 8-16,9-10 12 0,7-9 13 15,5-9 14-15,4-8-37 16,1 3-18-16,-9 7-25 15,3 12-31-15,-11 13-24 16,2 17 37-16,1 12 4 16,-3 6-12-16,1 5-19 15,2 7-27-15,-7-11-252 16,-5-4 39-16</inkml:trace>
  <inkml:trace contextRef="#ctx0" brushRef="#br0" timeOffset="85968.4988">8668 15089 94 0,'67'27'289'0,"-63"-21"-73"16,-5-4-16-16,-2-2 127 16,3-1-135-16,-2 0 7 15,2-2-57-15,5-32-52 16,17-62-51-16,2 26-16 15,10 1-22-15,16 2-20 16,-5 19-5-16,9 12-130 16,-9 22-218-16,-11 14 20 15</inkml:trace>
  <inkml:trace contextRef="#ctx0" brushRef="#br0" timeOffset="86293.1398">9517 14779 392 0,'21'2'0'0,"-21"-5"848"16,4 6-848-16,-4 3 225 16,0-6-270-16,-1 1 500 0,-2 26-500 15,-2 45 511-15,2-45-453 16,3-17 30-16,8 2 10 15,-4-4-7-15,-4 5-9 16,-1 2-8-16,-7 15-28 16,-8 5-11-16,-18 17-37 15,-8-8-30-15,-9 4-61 16,0-16-18-16,2-12-14 16,20-13 38-16,7-4 32 15,11-7 30-15,23-13-273 16,9-2 101-16</inkml:trace>
  <inkml:trace contextRef="#ctx0" brushRef="#br0" timeOffset="89808.5674">10281 14827 433 0,'-6'7'260'0,"5"-2"-58"16,-2-4-109-16,3 2-144 0,-2 3-26 16,-2 4 30-16,1-2 26 15,-1 4 74-15,1-1 35 16,1 3 12-16,2-2-20 15,-3 7-15-15,3-7-34 16,3 4-24-16,2 36-24 16,2-43-15-16,-6-6-4 15,8 4-1-15,-1-10 11 16,-8 3 12-16,0 0 13 16,20-1 7-16,6-1 8 0,52 8 8 15,-50 2 9-15,2 2-11 16,-5 5-2-16,3 1-7 15,-4-1-10-15,-3 1-4 16,-5-6 14-16,2-7 6 16,-2-7 48-16,2-20 20 15,3 1-1-15,7-10 0 16,-5-1-3-16,0-3-45 16,-4 16-21-16,-10-11-14 15,0 11-32-15,0 5-101 16,-5 2-78-16,2-5-124 15,7 4-73-15</inkml:trace>
  <inkml:trace contextRef="#ctx0" brushRef="#br0" timeOffset="90169.0831">10933 14873 956 0,'41'87'178'0,"-41"-80"74"15,0 1-276-15,8 7-22 16,1 4 18-16,6-3 30 15,1-4 26-15,9-2 27 16,0-11 21-16,0-14 6 16,-1 0 0-16,-2-10-5 15,-5-3-19-15,-4 0-16 16,-13 4-16-16,-4 0-31 16,-5 11-18-16,-3-2-22 15,-9 2-228-15,3 1-96 16,2-3-40-16</inkml:trace>
  <inkml:trace contextRef="#ctx0" brushRef="#br0" timeOffset="90283.0571">11376 14982 332 0,'16'28'0'15</inkml:trace>
  <inkml:trace contextRef="#ctx0" brushRef="#br0" timeOffset="90366.7775">11403 15022 605 0,'1'-1'6'0,"3"-5"608"15,11-12-357-15,6-7 120 16,4-12-365-16,0-9 3 16,1-3 1-16,-1 8-29 15,3 5-28-15,-3 14-337 0,17 4 73 16</inkml:trace>
  <inkml:trace contextRef="#ctx0" brushRef="#br0" timeOffset="90662.9816">12082 14465 540 0,'5'2'386'16,"-1"7"-101"-16,4 11-325 16,-1 6 325-16,-1 8-306 15,-2 4 33-15,-4 11 25 16,-1 3 11-16,-6 13 2 0,-1 3-4 16,-10 12-83-16,2-6-119 15,0 6-175-15,2-13-58 16</inkml:trace>
  <inkml:trace contextRef="#ctx0" brushRef="#br0" timeOffset="90996.0625">12380 14833 1207 0,'-7'10'190'0,"-5"6"136"15,-9 9-367-15,-13 13 3 16,-3-3 22-16,-4 5 17 16,2-7 10-16,4-7 27 15,14-15 7-15,3-2 21 16,11-9 14-16,7 0 15 15,7-6 2-15,-6 4-66 16,16 1-20-16,32-2-25 16,59-5-51-16,-42 14-107 15,-12 8-66-15,-4 6-120 0,-14 7-40 16,-16 4-114-16</inkml:trace>
  <inkml:trace contextRef="#ctx0" brushRef="#br0" timeOffset="91430.8508">12586 14948 1109 0,'2'3'239'0,"2"-1"98"15,15 8-323-15,12-3-19 16,48-7-1-16,-35-22 10 15,-10-2 6-15,-6-1 1 16,-7 6-1-16,-9-3-8 16,-8 7-32-16,-8 8-54 15,-17 5-15-15,-16 11-11 0,-7 13 9 16,-14 14 40-16,8 1 61 16,-1 6 25-16,14-5 13 15,9-1-18-15,12-11-42 16,11 3-176-16,13-8-76 15,16-3-63-15</inkml:trace>
  <inkml:trace contextRef="#ctx0" brushRef="#br0" timeOffset="91775.2794">13067 14907 519 0,'-11'41'456'0,"-77"54"-102"16,60-48-79-16,6 4-117 15,13-8-132-15,9-11 31 16,10-18-26-16,27-28-8 16,17-21-12-16,12-24-7 15,13-20 1-15,11-26-5 16,-19 9-4-16,-6-4 6 15,-19 20 17-15,-16 18 8 0,-18 32-31 16,-14 29 2-16,-10 29 3 16,-19 40 35-16,2 20-5 15,-1 26 28-15,14 3-7 16,16 0-6-16,24-30-68 16,33-19-28-16,22-38-388 15,13-43 95-15</inkml:trace>
  <inkml:trace contextRef="#ctx0" brushRef="#br0" timeOffset="94508.2564">13986 13074 1026 0,'9'21'153'0,"0"-21"33"16,5 6-468-16,-5 0-85 16</inkml:trace>
  <inkml:trace contextRef="#ctx0" brushRef="#br0" timeOffset="94720.1996">13956 13379 1745 0,'-3'5'242'0,"3"-8"-220"16,-4 3-540-16,4-2-203 15</inkml:trace>
  <inkml:trace contextRef="#ctx0" brushRef="#br0" timeOffset="95366.8144">14094 14711 1452 0,'4'5'315'0,"-4"-4"124"16,0 2-530-16,0-3-121 15,0 0-240-15,0 0-53 16</inkml:trace>
  <inkml:trace contextRef="#ctx0" brushRef="#br0" timeOffset="95555.6967">14131 14970 1557 0,'9'48'407'0,"-11"-5"-407"15,-21-24-247-15</inkml:trace>
  <inkml:trace contextRef="#ctx0" brushRef="#br0" timeOffset="106769.0039">15303 13028 908 0,'16'71'177'16,"-25"-72"79"-16,-9 1-288 15,-1 1-14-15,-9 4 1 16,-3 5 13-16,-18 6 14 16,4 4 22-16,-5 12 7 15,6 7 6-15,2 5 20 16,15 1 0-16,8 3 2 0,10-9 0 15,9-5-4-15,12-13-5 16,13-14 8-16,3-17 1 16,23-20 1-16,4-11-4 15,11-23-15-15,4 0-17 16,-5-10 0-16,-18 8-2 16,-7-8 5-16,-22 16 5 15,-10 1 4-15,-5 16 2 16,-11 10-10-16,1 16-16 15,1 11-12-15,-9 11-7 0,-7 23-6 16,-2 14 7-16,-4 14 12 16,-2 1 11-16,14 12 2 15,12-14 4-15,15-4-29 16,18-10-38-16,18 0-123 16,9-21-121-16,11-10-39 15</inkml:trace>
  <inkml:trace contextRef="#ctx0" brushRef="#br0" timeOffset="107113.7822">15563 13044 1229 0,'-22'95'396'0,"28"-89"18"15,-6 9-314-15,7-12-150 0,7-2-16 16,17-1 10-16,7-8 28 16,20-9 1-16,4-4 20 15,3-11-6-15,-10-2-3 16,-9-8 2-16,-21 7 8 16,-8 4 7-16,-17 10-11 0,-17 8-19 15,-9 16-3-15,-23 19-4 16,-6 12-2-16,-3 9 15 15,6 6 16-15,11 4 1 16,19-11-20-16,13 0-22 16,6-4-86-16,12-1-132 15,11-11-68-15,29-15-85 16</inkml:trace>
  <inkml:trace contextRef="#ctx0" brushRef="#br0" timeOffset="107334.1361">16147 13076 377 0,'4'8'427'0,"-1"-3"-134"15,-3-5-25-15,0 0-188 16,0 0-82-16,0 0-8 16,0 1 1-16,9 19 2 0,3 8 6 15,29 61 1-15,-32-46 0 16,-4 16-3-16,-5 6-9 15,-5 12-51-15,-11-13-63 16,-5-2-158-16,-4-28-15 16</inkml:trace>
  <inkml:trace contextRef="#ctx0" brushRef="#br0" timeOffset="107558.4147">16288 13163 974 0,'35'-28'324'0,"-5"10"54"16,-7 8-260-16,7 2-54 16,-8 11-32-16,-5 8-27 15,-6-1-21-15,-8 11-9 16,-13 1 1-16,-15 12-3 16,-14 4-8-16,-26 8-17 15,-4-6-21-15,-7-1-14 16,9-11-64-16,18-4-183 15,24-11 58-15</inkml:trace>
  <inkml:trace contextRef="#ctx0" brushRef="#br0" timeOffset="107952.6813">16581 13409 1125 0,'21'-11'254'15,"11"-9"88"-15,21-8-309 16,7-6-62-16,9-9 5 16,-11 6 21-16,-3-1 8 15,-23 10 7-15,-11-1 7 16,-12 14-12-16,-9 6-53 16,-18 6-20-16,-10 7-5 15,-6 20-1-15,-15 7 26 16,-1 12 54-16,0 17 0 15,10 3-40-15,11 4-186 16,16-6-80-16,17-8-81 16</inkml:trace>
  <inkml:trace contextRef="#ctx0" brushRef="#br0" timeOffset="108206.7219">17080 13307 450 0,'0'1'388'0,"-3"-1"-98"16,6-1-11-16,-3 1-233 16,0-2 8-16,1 1 1 15,32-8 16-15,63-27 9 16,-22 4 22-16,-1 5-2 0,0 2-42 16,-20 10-44-16,-7 12-41 15,-18 13-57-15,-12 8-20 16,-19 10 8-16,-15 12-30 15,-10 2-10-15,-9 4-179 16,3-8-14-16,6-2-84 16</inkml:trace>
  <inkml:trace contextRef="#ctx0" brushRef="#br0" timeOffset="108626.6356">17821 13182 480 0,'-27'12'489'0,"2"10"-149"0,-9 12-289 16,-11 18 286-16,7 6-338 15,5 0 6-15,8-12 0 16,22-11 1-16,15-17 47 15,20-22 17-15,2-19 0 16,32-29-2-16,3-11-5 16,10-22-44-16,-8 7-18 0,9-13-2 15,-24 14 5-15,-10 2 6 16,-16 16-2-16,-5 7-4 16,-13 22-11-16,-8 12-34 15,-5 15-34-15,-11 12 23 16,-1 15 7-16,-7 23 15 15,-8 8 33-15,-3 10 33 16,3-2-20-16,4 6-6 16,8-18-10-16,19 0-5 15,13-8-108-15,18-3-183 16,12-14-85-16,12-12-134 16</inkml:trace>
  <inkml:trace contextRef="#ctx0" brushRef="#br0" timeOffset="109220.7429">18357 13261 1068 0,'6'12'455'0,"-6"-11"-43"16,0 2-199-16,1 0-264 15,-1-2-9-15,19 7 21 16,18-10 26-16,43-30 12 16,-29-10 29-16,-11 4 8 0,-11 1 0 15,-12 10-2-15,-5 5-35 16,-15 11-28-16,-23 13-7 16,-8 10-2-16,-15 20-3 15,-4 4 26-15,-5 16-3 16,17 1-25-16,11 6-68 15,10-13-16-15,11-7-11 16,9-15 19-16,10-13 33 16,6-11 61-16,10-10 10 15,0-5-158-15,8-6-84 16,-6 2-40-16,-1-2-120 16,-8 7 392-16,-1 3 223 15,-6 8 155-15,1-3-44 16,-5 6-52-16,5 0-37 15,-3-1-90-15,7-4-8 16,-3 0-37-16,23-10 16 16,1-7-1-16,24-8 27 15,3 0 5-15,10 1-26 0,-9 6-28 16,-4 7-15-16,-25 10-45 16,-8 9-61-16,-14 5-7 15,-6 14-29-15,-9 3-7 16,-7 6-2-16,-7 3 19 15,-5 2 0-15,9-14 9 16,-5-1-40-16,14-11-40 0,6-10-260 16,7-4 45-16</inkml:trace>
  <inkml:trace contextRef="#ctx0" brushRef="#br0" timeOffset="109475.7498">19426 12573 1371 0,'48'62'255'0,"-48"-27"144"15,3 5-403-15,1 25-16 16,-4 9 17-16,4 15 5 15,-1-15 2-15,-1 16 1 0,-2-13-22 16,-9 9-114-16,-7-13-211 16,-1 1-61-16,-3-25-164 15</inkml:trace>
  <inkml:trace contextRef="#ctx0" brushRef="#br0" timeOffset="109675.6832">19274 13070 1453 0,'0'0'605'0,"1"1"-33"16,15 8-325-16,36 4-255 16,70 4-72-16,-27-17-56 15,-8-9-39-15,3-3-164 16,-19-3-198-16,0-18-15 15</inkml:trace>
  <inkml:trace contextRef="#ctx0" brushRef="#br0" timeOffset="112612.7928">14895 14698 880 0,'85'44'277'16,"-85"-42"20"-16,0-1-259 15,-2 4-61-15,2-5-25 16,0 0-27-16,0 1 27 15,0 5 31-15,5 24 30 0,-1 56 6 16,0-39 2-16,-4 11-100 16,3-2-185-16,2-11-7 15,-8-11-159-15</inkml:trace>
  <inkml:trace contextRef="#ctx0" brushRef="#br0" timeOffset="112797.8">15137 14336 1612 0,'41'2'185'15,"-36"7"106"-15,-2 3-679 16,10-2-98-16,-1 8-88 15</inkml:trace>
  <inkml:trace contextRef="#ctx0" brushRef="#br0" timeOffset="113090.5826">15277 14655 720 0,'-4'7'193'0,"-1"-1"69"15,3 3-188-15,-3-3-7 16,5-2 5-16,0-1-3 0,0-4-7 16,0-1-16-16,0 1-9 15,36-17-8-15,55-26-10 16,-45 24-3-16,8 9-1 16,-16 8-4-16,-2 7-1 15,-14 11-2-15,-7 12 4 16,-14 5 3-16,-5 13-6 15,-8 2-13-15,-6 2-64 16,2-8-57-16,4-1-232 16,3-16 4-16</inkml:trace>
  <inkml:trace contextRef="#ctx0" brushRef="#br0" timeOffset="113649.9424">15997 14785 1163 0,'-13'22'283'16,"-20"10"87"-16,-11 3-331 15,-8 14-35-15,5 3-7 16,5-2 11-16,20-16 10 16,10-9-4-16,9-16-6 15,22-9 3-15,10-13-5 16,13-21-20-16,16-16 4 15,16-22 13-15,-11-8-2 0,-3-13 0 16,-14 16 17-16,-9 6 4 16,-16 24-4-16,-8 13 2 15,-5 19-19-15,-7 9-41 16,-2 10-13-16,-7 14-3 16,-8 7 1-16,-9 15 32 15,-3 11 46-15,-2 12 26 16,6-1 6-16,10 8 1 15,15-14-10-15,18-7 6 16,12-13-2-16,27-12-1 16,4-19-3-16,3-16 5 15,1-7-11-15,-3-18-9 16,-12-5-5-16,-7-5-1 16,-7 9-8-16,-16-2-7 15,-12 7-14-15,-15 8-29 16,-13 9-7-16,-18 11-7 0,0 13 3 15,-9 20 13-15,4 8 32 16,-4 15 14-16,18 0 5 16,3 4-10-16,18-13-8 15,11 0-33-15,15-15-24 16,11-2-49-16,5-20-17 16,13-1-234-16,-7-9-57 15,11-12-63-15</inkml:trace>
  <inkml:trace contextRef="#ctx0" brushRef="#br0" timeOffset="113854.7377">16799 14842 1068 0,'4'11'239'0,"0"12"98"16,1 3-305-16,4 14-10 15,0-1-10-15,5 8 10 16,-5-4-9-16,0 9-11 15,-4-5-4-15,-5 14-39 16,-5-9-32-16,-4-6-132 16,-2-18-134-16,-12-19-8 15,4-18-136-15</inkml:trace>
  <inkml:trace contextRef="#ctx0" brushRef="#br0" timeOffset="114099.567">16833 14951 105 0,'17'-35'591'0,"3"1"-225"0,2 8-57 15,6-2 71-15,-3 10-297 16,11 5-20-16,-7 7-23 16,10 9-6-16,-8 3-5 15,7 10 4-15,-9 2-10 16,-4 10-17-16,-12-4-3 16,-8 9 0-16,-19-5-10 0,-14 6-2 15,-9-11 5-15,-13 7-2 16,4-15-12-16,-8-2-5 15,13-7-58-15,4-1-58 16,12-8-55-16,4-5-51 16,20-10-142-16,7-14 30 15</inkml:trace>
  <inkml:trace contextRef="#ctx0" brushRef="#br0" timeOffset="114406.9003">17375 15004 1394 0,'7'21'329'0,"-1"-12"94"16,6-13-403-16,12-8-27 16,10 0-100-16,6-15-16 15,-6-8 20-15,3-7 41 0,-19 7 20 16,-7-10 104-16,-11 10 36 15,-3 5-15-15,-1 14-52 16,-12 11-18-16,-7 17-20 16,-5 19-7-16,-4 8 10 15,-2 13 10-15,9 0-7 16,8-2-31-16,13-13-31 0,4-2-55 16,4-14-54-1,10-9-224-15,5-6 34 0</inkml:trace>
  <inkml:trace contextRef="#ctx0" brushRef="#br0" timeOffset="114647.8814">17569 15047 373 0,'115'-19'661'16,"-113"15"-230"-16,10-11-217 15,5-3 227-15,10-13-385 16,4 0-26-16,18-8 15 15,-7 8-4-15,6 5 1 16,-9 11-6-16,-4 7-16 16,-17 13-40-16,-1 10-40 15,-13 10-9-15,-13 15-22 16,-4 0-13-16,-6-2-6 16,1-5-25-16,6-5-278 0,9-19 75 15</inkml:trace>
  <inkml:trace contextRef="#ctx0" brushRef="#br0" timeOffset="115471.7779">18406 14824 700 0,'9'20'528'0,"-9"-5"-165"16,-9-4-128-16,-5 9-246 15,-2 9-35-15,-9 5-26 16,1 0 71-16,-1 1 74 16,12-13-4-16,1-2 32 15,9-13-36-15,3-2-41 16,15-10 26-16,7-16-38 16,10-13-42-16,13-29 18 15,10-14 29-15,5-21-30 16,-5 6 10-16,0-3 9 15,-8 27 9-15,-8 15-7 16,-18 22-16-16,-8 10-35 16,-10 13-22-16,-6 13 0 15,-6 7 15-15,-12 17 32 16,-7 10 57-16,-3 29 26 0,3-1 7 16,7 16-8-16,9-11-27 15,17 4-25-15,7-23-4 16,13-8-2-16,4-22 30 15,20-9 14-15,2-17 2 16,14-12 1-16,-3-7-4 16,0-15-39-16,-11-3-24 15,-10-2-11-15,-13 1-8 16,-11 1-12-16,-10 10-5 0,-14 8-11 16,-14 8 7-16,-21 23 7 15,-11 14 18-15,-9 14 19 16,0 8 21-16,4 13-4 15,21-9-15-15,12-1-27 16,11-16-8-16,11-10-3 16,15-20 22-16,18-11 17 15,11-12 24-15,20-8 6 16,3-3 2-16,2 3-17 16,-14 5-6-16,-13 6-3 15,-19 12-6-15,-8 8-2 16,-7 8 0-16,-1 10-2 15,-1-1 6-15,-3 3 7 16,-3-6 9-16,3-5 22 16,3-10 23-16,6-4 11 0,4-6-3 15,11-1-2-15,6 0-19 16,5-1-22-16,-4 5-10 16,0 6-8-16,-10 5-5 15,-4 5-2-15,-13 2 2 16,-3 4 2-16,-1 1-25 15,0-4-71-15,-1-1-76 16,1-3-159-16,1-14-85 16,14-19-11-16,3-10-100 0</inkml:trace>
  <inkml:trace contextRef="#ctx0" brushRef="#br0" timeOffset="115696.9307">19589 14332 1277 0,'49'89'292'16,"-49"-73"109"-16,0 31-361 16,4 14-40-16,-7 19 2 15,2-3 2-15,-3 12-14 16,-8-10-3-16,-5 7-105 15,-3-20-120-15,-5-1-166 16,4-19-75-16</inkml:trace>
  <inkml:trace contextRef="#ctx0" brushRef="#br0" timeOffset="115907.461">19345 14775 1618 0,'-12'16'537'0,"12"-10"17"16,25-7-430-16,31 1-127 15,11-2-87-15,25-13-33 16,-2-5 3-16,9-4-168 16,-16 0-168-16,5-3-47 15,-30 2-166-15</inkml:trace>
  <inkml:trace contextRef="#ctx0" brushRef="#br0" timeOffset="117253.9925">5007 16819 701 0,'3'-1'0'16,"-6"-1"556"-16,-2-3-556 16,5 3-40-16,-4 1-27 15,-9 1 416-15,-39 13-417 16,-68 43 414-16,40 0-375 0,15 10 29 15,14 3 11-15,23-17 5 16,15-7-14-16,14-17-18 16,20-10 10-16,12-17 7 15,44-17-129-15,14-9-143 16,29-32-66-16,-12-20-165 16</inkml:trace>
  <inkml:trace contextRef="#ctx0" brushRef="#br0" timeOffset="117439.309">5272 16288 937 0,'12'19'595'15,"-8"-7"-123"-15,5 8-79 16,-2 20-392-16,7 34 7 16,2 24 31-16,-11 53 41 15,-7 2 8-15,-35 26-1 16,-24-14-38-16,-51 8-38 15,-20-46-563-15,-34-55 139 16</inkml:trace>
  <inkml:trace contextRef="#ctx0" brushRef="#br0" timeOffset="123085.8026">6165 16370 390 0,'-53'40'312'15,"51"-42"-48"-15,-1 0-42 16,-4 1-123-16,7-1-27 16,-2 1-38-16,-1-1-13 15,3 2-8-15,0 0 8 16,3 0-2-16,46-4-1 15,49-1 0-15,-24 8-33 16,-1-1-72-16,2 7-218 0,-20 1 20 16</inkml:trace>
  <inkml:trace contextRef="#ctx0" brushRef="#br0" timeOffset="123445.7928">6402 16338 1021 0,'-13'38'259'0,"11"-35"82"16,2-3-289-16,-3 3-15 16,3-3-11-16,-3 0 8 15,3 0-6-15,-4 2-6 16,-12 30-2-16,-72 74-7 16,47-29-6-16,-8 34 0 15,10 4-1-15,-1 10 0 16,20-19-11-16,2-6-111 15,10-35-143-15,7-12-118 16,-2-23-118-16</inkml:trace>
  <inkml:trace contextRef="#ctx0" brushRef="#br0" timeOffset="123881.8589">6790 16379 1186 0,'46'92'417'16,"-50"-96"42"-16,7 4-312 15,-3 0-182-15,-3 0-123 16,3 0-294-16,-2 1-31 16</inkml:trace>
  <inkml:trace contextRef="#ctx0" brushRef="#br0" timeOffset="124075.108">6803 16982 1396 0,'-1'14'448'0,"-6"-13"66"16,7-2-379-16,-5 2-191 15,5-1-142-15,0-1-310 16,-1-2-46-16</inkml:trace>
  <inkml:trace contextRef="#ctx0" brushRef="#br0" timeOffset="125083.7609">6021 18274 716 0,'49'33'237'16,"-41"-49"45"-16,-7-5-191 0,2-3-8 15,2-1 8-15,3 9 25 16,-3-1 20-16,-5 3-2 15,3 3-24-15,-11-2-36 16,-5-1-94-16,-3 9-65 16,-17 12-40-16,1 18-1 15,-19 31 14-15,-4 8 49 0,-1 9 70 16,13-8 61 0,8-4 26-16,21-24 22 15,23 3 2-15,19-12-26 0,23-3-20 16,9-10-16-16,12-14-18 15,-6-10-58-15,25-4-121 16,-20-5-297-16,1 5-2 16</inkml:trace>
  <inkml:trace contextRef="#ctx0" brushRef="#br0" timeOffset="125558.2568">6612 18036 1664 0,'83'111'318'15,"-80"-111"107"-15,-1 1-685 16,2 4-198-16,-4-7-53 15,0 1-200-15</inkml:trace>
  <inkml:trace contextRef="#ctx0" brushRef="#br0" timeOffset="125849.6368">6762 18474 1515 0,'-4'-3'319'15,"-1"3"95"-15,-4 3-476 16,9-3-161-16,-3 0-134 16,-3 2-94-16,-26 13-96 15</inkml:trace>
  <inkml:trace contextRef="#ctx0" brushRef="#br0" timeOffset="127101.0197">5884 16375 427 0,'-3'43'255'0,"1"-48"-25"15,2 1-91-15,2 1-109 16,-4 3-63-16,2-1-31 15,-3-1-24-15,3 1 68 0,-1-1 73 16,-2 2 35-16,3-3 40 16,-2 2 24-16,-1-1-73 15,3 1-16-15,0-1-20 16,0 1-23-16,0-1-10 16,0 1 0-16,-1-1-2 15,-2 1 9-15,3-1 7 16,0 1 14-16,0-1 1 0,0 2 4 15,0-3-7 1,0 2-9-16,0-1-15 16,0 1-9-16,0-1-10 0,0 1-1 15,0 0 1-15,0-1 5 16,3 1 9-16,15-4 7 16,-2 4 5-16,5-5 9 15,38-5-2-15,-43 13 0 16,-1-2-3-16,3 4-3 15,-5-1-8-15,11-1 0 16,-3-7-6-16,11 4 1 16,1-5-3-16,13 0 1 15,0 3-1-15,7 3 4 16,-7 1 3-16,0-1 7 16,-6 5 2-16,-2-4 1 15,-5 1-4-15,1 2-2 16,-6-2-7-16,0 1 1 15,-6 1-2-15,4 2-1 16,-10-6-15-16,3 6-97 0,-6-2-178 16,-4-1-138-16,-13-10-109 15</inkml:trace>
  <inkml:trace contextRef="#ctx0" brushRef="#br0" timeOffset="127760.7893">6707 16442 765 0,'5'-8'295'16,"-2"5"5"-16,1-1-181 15,-4 2-129-15,0 1-9 16,0-1 0-16,0 1 4 16,1-2 22-16,-1 0 28 15,3 0 19-15,-3 0-4 16,2 0 0-16,1 0-9 15,-3 2-16-15,3-1-23 16,-2 2-3-16,-1-3-34 16,3 2-30-16,-1-1-36 15,-2 1-63-15,3 1-55 16,-3 0-72-16,0 0 22 16,0 0-63-16</inkml:trace>
  <inkml:trace contextRef="#ctx0" brushRef="#br0" timeOffset="128135.8413">6790 16905 531 0,'0'9'724'15,"0"-12"-245"-15,-4 3-319 16,1-1 211-16,3 1-830 16,0 0 70-16</inkml:trace>
  <inkml:trace contextRef="#ctx0" brushRef="#br0" timeOffset="132304.4422">7852 16271 161 0,'0'0'458'0,"0"0"-150"15,0 0-91-15,0 0 109 16,0 0-241-16,0 0-21 15,0-1-26-15,-3 1-1 16,3 0-11-16,-3 0-3 16,3 1-9-16,-9 11-4 15,-7 22-5-15,-18 58 1 16,22-39-3-16,0 14-1 16,6 0-1-16,-1 16-29 0,2-5-43 15,-2 5-111-15,1-21-111 16,-4-8-63-16,5-26-99 15</inkml:trace>
  <inkml:trace contextRef="#ctx0" brushRef="#br0" timeOffset="132519.2063">7461 16538 892 0,'0'-6'394'0,"3"2"-4"16,-6 1-224-16,3 1-89 16,3 1-60-16,47-13-7 15,59-12-13-15,-19 14-4 16,-3 6-111-16,-4 0-210 16,-21 9-64-16,-1 10-161 15</inkml:trace>
  <inkml:trace contextRef="#ctx0" brushRef="#br0" timeOffset="132966.3074">8279 16609 1014 0,'34'44'444'0,"-42"-48"-25"16,2-2-202-16,-5 3-252 15,-6 3-14-15,0 0 3 0,-10 0 4 16,2 6 20-16,-5 12 20 16,2 3 17-16,-9 14 19 15,3 5 7-15,1 9 12 16,12-3 5-16,5 0-16 15,12-11-23-15,8-5-11 16,12-14-17-16,10-20-17 16,2-11 8-16,6-22-3 15,1-6 1-15,-2-9 4 16,-15 12 5-16,-2 9 8 16,-7 12 8-16,-2 13 4 15,-2 16 8-15,4 17 2 16,0 7-4-16,14 21-5 15,-5 6-20-15,10-7-30 16,-3-9-23-16,1-8-276 16,-6-24-85-16,4-16-63 15</inkml:trace>
  <inkml:trace contextRef="#ctx0" brushRef="#br0" timeOffset="133262.813">8640 16591 1379 0,'0'-3'335'0,"-1"0"96"15,-7 3-409-15,8 0-26 16,-3 2-19-16,3-1 5 15,3 27 14-15,11 55 16 16,2-47 6-16,5 4 1 16,4 1-1-16,3 4-37 15,-3-5-44-15,-1-2-142 16,-6-5-93-16,-10-6-145 16,3-14-88-16</inkml:trace>
  <inkml:trace contextRef="#ctx0" brushRef="#br0" timeOffset="133463.2658">8887 16579 1309 0,'-29'18'501'15,"-13"16"4"-15,-2 15-343 16,-21 31-135-16,-2 3-68 15,-8 5-101-15,9-19-27 16,9-10-190-16,23-29-114 16,20-14-48-16</inkml:trace>
  <inkml:trace contextRef="#ctx0" brushRef="#br0" timeOffset="133950.2186">9766 16126 1340 0,'0'-1'358'0,"-5"-1"81"15,-24 12-371-15,-78 69-65 16,49-6-14-16,-8 27 5 16,15 5 9-16,11 29 9 15,23-10 4-15,9 5 0 16,20-25-6-16,21-8-76 15,5-41-77-15,14-15-310 16,12-19 6-16</inkml:trace>
  <inkml:trace contextRef="#ctx0" brushRef="#br0" timeOffset="134894.8401">10266 16499 1200 0,'37'43'376'0,"-54"-44"42"16,-3 2-331-16,-5 13-71 15,-7 11-35-15,-11 9 1 16,7 7 12-16,2 13 19 16,5-4 15-16,9 8 14 15,8-6 2-15,8-5 2 16,7-10-13-16,10-13-5 15,7-23-11-15,12-30-13 16,4-20-9-16,21-34-1 16,4-7-1-16,10-19-1 15,-4 18 10-15,-2 3-10 16,-15 18-16-16,-4 2 8 16,-18 22-9-16,-2 5-8 15,-14 11 8-15,-1 15-16 16,-9 13-20-16,-13 19 17 0,0 19 19 15,-18 16 16-15,-3 7 59 16,-5 25 27-16,7-1-6 16,5 5-10-16,18-2-11 15,11 10-39-15,8-20-37 16,9-5-64-16,7-21-61 16,6-19-312-16,3-31 35 15</inkml:trace>
  <inkml:trace contextRef="#ctx0" brushRef="#br0" timeOffset="135164.8381">10862 16670 1051 0,'-16'43'843'15,"-2"1"-682"-15,-1 10-104 16,5-3-58-16,16-3-18 15,14-22-4-15,8-21 4 16,-4-21 12-16,6-18 12 16,-13-17 13-16,3-5 3 15,-4 8-1-15,-7 2 7 16,-5 20-9-16,-2 7-10 16,-10 11-31-16,0 11-76 15,-1 3-80-15,-3 4-255 0,2-2-4 16</inkml:trace>
  <inkml:trace contextRef="#ctx0" brushRef="#br0" timeOffset="135423.8478">11346 16102 1115 0,'5'5'395'0,"-10"4"27"16,1 4-291-16,-12 17-81 15,2 11-40-15,-5 15 1 16,-2 5 6-16,-4 19 21 16,4-4 21-16,-8 14-5 15,5-3-4-15,-6 14-17 16,13-21-38-16,-3 0-72 16,11-25-28-16,5-15-51 15,8-33-26-15,13-23-140 16,8-25-86-16,9-23-13 15</inkml:trace>
  <inkml:trace contextRef="#ctx0" brushRef="#br0" timeOffset="135644.3583">11554 16191 576 0,'4'3'815'0,"-1"0"-422"0,-7 2-303 16,4-5-351-16,-3 1 221 15,-8 29-174-15,-20 57 217 16,10-28 218-16,1-1 178 16,-6 15-396-16,-2-4-2 15,2 13-28-15,2-14-33 16,12-1-87-16,8-20-147 16,14-14-104-16,8-23-70 0</inkml:trace>
  <inkml:trace contextRef="#ctx0" brushRef="#br0" timeOffset="136122.6732">11715 16585 602 0,'3'107'525'0,"-6"-111"-195"15,3-1-403-15,0-2 361 0,-1 5-388 16,-2 1 33-16,3-1 81 15,-5 1 82-15,-2 1 12 16,-23 7 5-16,-41 35-2 16,47 2-32-16,7-1-34 15,5 10-8-15,4-5-16 16,7-2-11-16,-2-20-14 0,6-8-11 16,1-12-6-16,8-21-6 15,1-11-5-15,7-13 1 16,0-2 4-16,1-5-2 15,1 13 9-15,-1 8 7 16,4 16 2-16,1 8-1 16,2 11 1-16,-5 9-49 15,3 6-59-15,-6 6-259 16,-3-4 20-16</inkml:trace>
  <inkml:trace contextRef="#ctx0" brushRef="#br0" timeOffset="136363.0228">11871 16904 452 0,'-3'10'501'0,"3"-8"-109"15,0-1 11-15,0-2-254 16,3-7-28-16,19-44-88 15,64-50-43-15,-45 59 22 16,1 9-14-16,-17 15-18 16,4 7 20-16,-9 9-307 15,-4 8-110-15,-14 2-89 16</inkml:trace>
  <inkml:trace contextRef="#ctx0" brushRef="#br0" timeOffset="136632.9903">12235 16689 1252 0,'83'53'508'15,"-83"-45"6"-15,-21 15-292 16,2 7-182-16,-2 10-57 16,-1-3-14-16,10-7-3 15,5-14 4-15,10-6 21 16,1-11 26-16,12-1 8 15,-4 2 2-15,2 8-6 16,-1 5-13-16,-13 17-16 16,-9 8-17-16,-24 8-50 15,-8-3-40-15,-17-9-103 16,8-11-108-16,1-6-154 0,18-8-45 16</inkml:trace>
  <inkml:trace contextRef="#ctx0" brushRef="#br0" timeOffset="136936.115">12588 16222 1596 0,'53'-3'366'0,"-32"5"128"15,7 7-460-15,10 13-24 16,4 11-13-16,-1 24 18 16,-20 22 7-16,-26 38 3 15,-32 13-5-15,-50 20-51 16,-20-12-50-16,-23-8-142 15,0-41-301-15,-8-28 14 16</inkml:trace>
  <inkml:trace contextRef="#ctx0" brushRef="#br0" timeOffset="139168.6724">7757 18049 641 0,'0'-1'290'16,"0"-1"11"-16,0 1-137 15,0-1-82-15,0 1-28 16,0-1-25-16,-3 1-12 16,2 1-13-16,-9 3-1 15,-32 16 1-15,-54 42-2 16,47-12-1-16,0 19 9 15,8 0 10-15,11 6 26 16,17-9 10-16,5-1 9 16,13-21-14-16,15-6-4 15,13-18-19-15,32-16-12 16,3-16-14-16,18-14-13 16,-4-7-28-16,-11-5-27 0,-28 10-89 15,-8-5-230-15,-21 7 16 16,-10-13-147-16</inkml:trace>
  <inkml:trace contextRef="#ctx0" brushRef="#br0" timeOffset="139463.5559">8144 18261 1577 0,'0'49'332'0,"4"-6"144"16,7 0-481-16,6-2-45 16,21-16-9-16,10-13 2 15,7-10 5-15,12-13 19 16,-9-12 44-16,-7-8 12 16,-19-9 7-16,-16-9 10 15,-18 3-7-15,-14 3-13 16,-16 7-13-16,-17 14-12 15,-2 13-17-15,-9 9-71 16,14 8-63-16,3 9-298 16,15 6 14-16</inkml:trace>
  <inkml:trace contextRef="#ctx0" brushRef="#br0" timeOffset="139792.7942">8816 18194 814 0,'-3'12'637'0,"-1"-10"-258"0,0 1-134 16,1 1-230-16,3-4-228 15,0 0 201-15,0 0 22 16,0 0 15-16,0 0 20 15,0 0 14-15,0 0 28 16,4 1-20-16,15 16-10 16,36 64-20-16,-59-32-15 15,-14 2-26-15,-13 0-6 16,-11-5-5-16,-13-10-24 16,2-12-20-16,3-10-59 15,1-8-56-15,12-6-268 16,16-6 37-16</inkml:trace>
  <inkml:trace contextRef="#ctx0" brushRef="#br0" timeOffset="140096.5643">9492 17679 339 0,'12'25'0'0,"-8"9"655"16,-7 3-457-16,3 21 198 15,-9 7-391-15,2 13 393 16,-6 2-398-16,4 5 3 15,-6-4 7-15,6-8 2 16,-3-20-87-16,6-13-87 16,-10-16-243-16,-5-27-32 15</inkml:trace>
  <inkml:trace contextRef="#ctx0" brushRef="#br0" timeOffset="140292.9113">9239 18134 746 0,'8'10'0'0,"4"-4"849"15,2-8-849-15,15-1 122 0,16-4-129 16,9-5 572-16,7-1-574 16,1-2 459-16,-8 3-626 15,-2 5-195-15,-12 2-194 16,-3 1-57-16</inkml:trace>
  <inkml:trace contextRef="#ctx0" brushRef="#br0" timeOffset="140845.9371">8938 17969 306 0,'-8'5'491'0,"4"-3"-181"0,3 1-186 16,1-3 185-16,-3 0-304 15,3 0-2-15,-2 0 32 16,-1 2 22-16,2-1 43 16,-2 2 41-16,-5-3-24 15,-8 6-32-15,-2-1-38 16,-35 14-58-16,44-18-58 15,5 2-38-15,1 5-96 16,3-8-28-16,0 1-122 16,0 1-29-16,0 22-15 15</inkml:trace>
  <inkml:trace contextRef="#ctx0" brushRef="#br0" timeOffset="141665.7669">8839 17929 1035 0,'-2'-1'234'0,"-1"-1"83"0,3 2-312 16,-3 0-26-16,2 0 3 16,1 0 7-16,-3 0 9 15,3 0 21-15,-2 0 5 16,-1 2 0-16,-1-1 3 15,2 2-1-15,-8 15 1 16,6 4 0-16,-13 48 3 16,17-48 4-16,3 5 4 15,2-4-18-15,2 1-5 16,-5-3-8-16,2-1-7 16,-4-6-13-16,4 4-46 15,-1-2-43-15,-3 5-268 16,5-5 16-16</inkml:trace>
  <inkml:trace contextRef="#ctx0" brushRef="#br0" timeOffset="142069.805">10191 17686 1861 0,'-116'173'470'0,"29"-64"139"16,4 21-535-16,-15-14-49 0,36-19-32 16,9-11-23-16,32-40-16 15,21-13-39-15,21-10-27 16,23-3-81-16,14-5-73 15,13 1-295-15,-9-3 22 16</inkml:trace>
  <inkml:trace contextRef="#ctx0" brushRef="#br0" timeOffset="142658.7103">10601 18101 1043 0,'17'80'435'0,"-55"-45"3"16,-15 17-240-16,6-1-147 15,2 8-29-15,13-15-16 16,11 4 23-16,21-16 25 16,9 1 1-16,10-14 13 15,20-7 10-15,2-21-21 16,17-19-25-16,7-18-4 0,18-43-14 16,-18-11-13-1,-3-16-11-15,-16 9 0 0,-13 1 6 16,-32 37 1-16,4 18-8 15,-10 22 0-15,1 13-31 16,-1 15-7-16,-2 17 0 16,-2 14 8-16,-3 21 14 15,-4 18 38-15,3 30 9 16,8 2 0-16,2 7-16 16,8-18-22-16,11-8-190 15,5-35-280-15,7-13 16 16</inkml:trace>
  <inkml:trace contextRef="#ctx0" brushRef="#br0" timeOffset="142928.7171">11246 18291 1089 0,'-15'20'423'0,"-3"0"20"15,-6 0-270-15,2 6-113 16,3 2-37-16,14-9-15 15,1-9 18-15,7-1 19 16,6-6 40-16,3-9 16 16,1-4 4-16,3-2-12 15,-4-9-30-15,-6 2-48 16,-7 1-25-16,-16 3-14 16,-15 11-16-16,-10 10 9 0,-2 4-29 15,5 7-38-15,10 2-322 16,12-12-104-16,34-20-117 15</inkml:trace>
  <inkml:trace contextRef="#ctx0" brushRef="#br0" timeOffset="143192.0879">11491 17756 1432 0,'0'4'507'0,"0"-2"-7"16,-4 2-400-16,2-5-91 15,0 1-84-15,2 0-46 16,0 1 66-16,0 11 15 0,4 22 16 16,5 61 45-16,-14-40 4 15,-1 25-4-15,-4 4-13 16,-3 11-80-16,5-15-78 15,7-2-317-15,-2-18 6 16</inkml:trace>
  <inkml:trace contextRef="#ctx0" brushRef="#br0" timeOffset="143453.3403">11722 17882 1145 0,'-8'4'392'0,"-1"4"31"16,10 6-287-16,7 14-139 16,-2 10-24-16,1 21 1 15,-3 4 3-15,-4 23 2 16,-9-9 26-16,-2 6-2 15,-1-19 1-15,6-2-142 16,6-22-263-16,12 6 38 16</inkml:trace>
  <inkml:trace contextRef="#ctx0" brushRef="#br0" timeOffset="143821.8639">11930 18347 953 0,'41'65'599'0,"-57"-49"-103"16,-9-2-160-16,0 9-278 16,-5-2-83-16,2 9-8 15,15-4 4-15,5 1 8 16,7-8 23-16,2-1 36 15,4-12-2-15,3-6 7 16,4-12-4-16,8-9-5 16,2-5-36-16,6-7-10 15,2 7-8-15,-2 0-1 16,-5 13 2-16,0 3 21 16,-7 4 4-16,2 7 0 15,-2 8-5-15,0-3-41 16,-4 4-34-16,-3 11-113 15,-2-9-96-15,-5 1-208 16,-4 2-31-16</inkml:trace>
  <inkml:trace contextRef="#ctx0" brushRef="#br0" timeOffset="144001.5049">12121 18541 477 0,'7'9'436'16,"-4"-3"-57"-16,-1 0-69 15,1-5-60-15,4 1-97 16,6-5-42-16,4-11-43 15,49-77-23-15,-40 37-31 16,3-10-9-16,7 5-27 16,5-5-69-16,2 19-55 0,11-3-308 15,-4 16 21-15</inkml:trace>
  <inkml:trace contextRef="#ctx0" brushRef="#br0" timeOffset="144215.6819">12727 18255 1423 0,'-37'43'470'0,"-12"0"49"15,0 0-402-15,3-6-89 16,18-16-78-16,15-8 0 16,17-11 9-16,17-7 9 15,4-4 59-15,8 2 21 16,-4 4-7-16,-5 10-24 15,-15 7-25-15,-26 18-51 16,-17 10-47-16,-20 4-109 0,-10-5-279 16,-3 1 38-16</inkml:trace>
  <inkml:trace contextRef="#ctx0" brushRef="#br0" timeOffset="144524.8757">12989 17696 542 0,'28'57'356'16,"5"9"573"-16,-7 60-497 15,-11 14 158-15,-34 23-555 16,-23-8-39-16,-41 7-117 16,-13-48-73-16,-31-5-396 15,11-43 29-15</inkml:trace>
  <inkml:trace contextRef="#ctx0" brushRef="#br0" timeOffset="167803.6661">14032 18196 1361 0,'7'10'385'0,"-5"-11"28"15,-2-10-423-15,0 4-339 16,0 5-121-16,0 1-98 15</inkml:trace>
  <inkml:trace contextRef="#ctx0" brushRef="#br0" timeOffset="168012.6155">14015 18492 1329 0,'-1'16'400'15,"-2"-14"64"-15,-9 7-478 16,-1 0-221-16,-5 1-232 0,-1 0-96 16</inkml:trace>
  <inkml:trace contextRef="#ctx0" brushRef="#br0" timeOffset="168997.4339">14925 18440 830 0,'-3'-1'355'0,"-7"-1"-1"15,-2 4-217-15,0-1-63 16,3-2-68-16,0 10-12 15,2 4-7-15,-8 12-3 16,1 3 0-16,-6 14-15 16,-1-4-24-16,-4 2-111 15,7-10-138-15,-6-17-33 16,4-17-124-16</inkml:trace>
  <inkml:trace contextRef="#ctx0" brushRef="#br0" timeOffset="169161.8524">14947 18054 571 0,'24'7'787'16,"-8"-9"-294"-16,-28-3-362 16,15 6 325-16,-1 3-739 15,5 4-228-15,-7-8-3 16</inkml:trace>
  <inkml:trace contextRef="#ctx0" brushRef="#br0" timeOffset="169435.7109">15190 18569 756 0,'-4'-9'691'0,"4"-9"-216"15,4 2-508-15,12-11 428 16,5-4-504-16,13 2 18 16,8 2 21-16,3-4 65 15,-5 6 32-15,-1 11 12 16,-11 4-2-16,-3 19-4 16,-10 12 2-16,-9 19 5 15,-7 9-13-15,-16 25-18 16,-11-2-34-16,-6 17-143 15,-2-7-293-15,11-4 20 16</inkml:trace>
  <inkml:trace contextRef="#ctx0" brushRef="#br0" timeOffset="170029.709">16039 18421 1126 0,'-18'21'348'0,"-18"-9"5"16,-5 1-342-16,-17 9-157 15,3 2-29-15,5 2 43 16,13 1 89-16,13 4 95 16,18-6 142-16,6 1 20 15,5 0-36-15,-1-2-36 16,18-24-5-1,-1 1-110-15,40-21-7 16,19-20-8-16,19-20-7 16,8-15-8-16,-29-8 0 15,-11 3 0-15,-21-2-1 16,-15 8-5-16,-9 11-24 16,-14 18-5-16,-7 20-5 15,-1 18 1-15,-13 21 13 16,-11 15 31-16,-10 33 29 15,-5 9 11-15,2 9 10 0,9-7-2 16,16-1-2-16,15-32-22 16,15-7 8-16,12-10-56 15,11-9 55-15,-1-14 54 16,11-9-60-16,-3-4-11 16,1-13 46-16,-15 0-54 15,0 3-63-15,-13 6 57 0,-13 0-4 16,-8 11-5-16,-9 6-5 15,-11 5 6-15,-11 13-1 16,0 7 4-16,-1 10 4 16,9 2 4-16,12 6 3 15,9-8 1-15,15-7 3 16,5-9-8-16,24-12-64 16,7-11-60-16,8-11-393 15,-2-3 47-15</inkml:trace>
  <inkml:trace contextRef="#ctx0" brushRef="#br0" timeOffset="170454.207">16655 18630 1272 0,'3'-2'393'15,"1"1"60"-15,14-18-342 0,49-44-92 16,-35 53-19-16,1 4 1 15,8 8 4-15,-4 5 8 16,2 15 0-16,-11 11-5 16,-12 19-15-16,-16 5-10 15,-13 19-26-15,-15-6-22 16,-9-14 25-16,0-23 17 16,0-25 2-16,3-34 24 15,4-25 24-15,11-12-20 16,17-20-7-16,11 4 6 0,24-2 15 15,14 11 3-15,14-4 19 16,-2 16 20-16,14 6 24 16,-14 12-7-16,-6 11-11 15,-10 20-28-15,-6 25-26 16,-26 17-28-16,-28 19-5 16,-18 7 5-16,-23 16 2 15,-13-11 1-15,-3-2-44 16,12-17-40-16,8-10-99 15,16-17-42-15,10-10-171 16,19-20-41-16,30-9-38 16</inkml:trace>
  <inkml:trace contextRef="#ctx0" brushRef="#br0" timeOffset="170585.5875">17615 18491 213 0,'13'1'-13'15,"-9"-4"87"-15</inkml:trace>
  <inkml:trace contextRef="#ctx0" brushRef="#br0" timeOffset="170830.295">17532 18516 1003 0,'-61'25'365'0,"64"-25"21"15,4 0-275-15,16-4-48 16,5-5-49-16,15-11-1 15,4-2 3-15,3-7-4 16,-8 6 0-16,-9-3-5 16,-16 8 13-16,-5 9-15 15,-15 12 4-15,-15 13 10 16,-10 20 1-16,-13 23-14 16,-5 3 10-16,-9 18-29 15,11-4-42-15,11-8-81 16,17-21-79-16,16-8-22 15,16-36-130-15,21-22 4 16,8-18 9-16</inkml:trace>
  <inkml:trace contextRef="#ctx0" brushRef="#br0" timeOffset="171067.245">17899 18593 486 0,'0'6'370'0,"5"-3"-62"16,-4-2-24-16,-1-1-162 15,0-1 19-15,0-1-27 16,0-1 0-16,33-12-22 16,70-68-8-16,-41 49-35 15,13-1 5-15,-16 11-9 16,2 11-5-16,-23 8-13 0,-7 16-20 16,-22 5-18-16,-13 17-26 15,-16 8-30-15,-9 8-28 16,-5-2-22-16,-6-1-141 15,10-10-172-15,9-8 14 16</inkml:trace>
  <inkml:trace contextRef="#ctx0" brushRef="#br0" timeOffset="171467.2323">18785 18507 21 0,'6'-8'749'0,"-8"3"-400"15,-10 12-17-15,-13 3 4 16,-10 5-374-16,1 9 25 16,1 3 57-16,12 7 58 0,17-8 34 15,8-4 35-15,11-8-23 16,19-16-12-16,3-17-74 15,18-18-39-15,3-9-36 16,11-21-4-16,-6-11-8 16,3-26 3-16,-17 12 15 15,-6-2 4-15,-16 18-1 16,-12 24-6-16,-15 39 12 0,-5 25-6 16,-4 23-3-16,-4 33-5 15,-11 14 5-15,3 13 3 16,5-11-14-16,7-1-84 15,9-33-84-15,17-8-81 16,3-20-100-16,14-13-99 16,2-10 8-16</inkml:trace>
  <inkml:trace contextRef="#ctx0" brushRef="#br0" timeOffset="171801.7236">19197 18611 1443 0,'-30'100'395'15,"34"-101"51"1,8-4-439-16,16-11-61 0,11-3-33 16,14-11 25-16,12-4 51 15,7-10 39-15,-15 10 38 16,-2-2 9-16,-18 11-31 15,-9 3-17-15,-11 10-22 16,-13 3-43-16,-7 9-10 16,-15 10 17-16,-14 13 5 15,-17 14 8-15,-9 7 29 0,-15 14-27 16,8-6-33-16,15-8-29 16,14-10 0-16,14-13-10 15,24-20 6-15,18-10-141 16,9-7-136-16,19-6-19 15</inkml:trace>
  <inkml:trace contextRef="#ctx0" brushRef="#br0" timeOffset="172051.6322">19552 18627 246 0,'15'-3'326'16,"-2"6"257"-16,5-3-336 16,-3 0 117-16,10-8-338 15,5 1 38-15,5-6 43 16,1-1 4-16,13-3 26 15,-3 3 3-15,-1 1-40 16,0 4-49-16,-1 6-21 16,-14 11-38-16,-12 9-23 0,-11 8-10 15,-10 13-8-15,-7-1 0 16,-7 3-34-16,-2-5-14 16,3-5-77-16,6-11-70 15,-1-9-70-15,10-13-42 16,14-20-26-16,12-13-8 15</inkml:trace>
  <inkml:trace contextRef="#ctx0" brushRef="#br0" timeOffset="172292.2392">20422 17861 351 0,'23'25'667'0,"1"18"-266"16,-23 9-218-16,11 23 189 15,2 8-409-15,-7 20-11 16,-7-19 3-16,0 7 4 16,-12-14-1-16,-1-3-12 15,-8-18-300-15,-11-7-2 16,-10-21-118-16</inkml:trace>
  <inkml:trace contextRef="#ctx0" brushRef="#br0" timeOffset="172491.7519">20102 18391 1955 0,'23'12'498'15,"20"-13"98"-15,11 1-595 16,26-3-95-16,1-9-73 0,2-1-91 16,-12-4-77-16,-4-11-84 15,-20-10-94-15,-4-11-69 16</inkml:trace>
  <inkml:trace contextRef="#ctx0" brushRef="#br0" timeOffset="173525.716">13998 16514 627 0,'63'22'465'16,"-55"-20"-304"-16,1 4-538 15,-2 6 324-15</inkml:trace>
  <inkml:trace contextRef="#ctx0" brushRef="#br0" timeOffset="173701.7031">13921 17018 1294 0,'0'9'307'0,"3"-3"40"15,-3 3-460-15,0-9-282 16,0 0-20-16</inkml:trace>
  <inkml:trace contextRef="#ctx0" brushRef="#br0" timeOffset="175796.1455">15600 16551 252 0,'-13'-3'352'16,"-17"6"-148"-16,-14 15-150 16,-18 13 171-16,-1 11-206 0,-3 11 77 15,15 2 52-15,8 1 38 16,23-13-8-16,11 1-10 16,16-11-67-16,11-14-16 15,15-11-34-15,24-23-7 16,10-28-14-16,20-24-8 15,-2-8-14-15,7-17-1 16,-21 9-5-16,0 12 7 16,-22 16 0-16,0 5-12 15,-24 20-15-15,-4 9-11 16,-14 5-54-16,-6 11-39 16,-9 14 16-16,-22 18 27 15,-14 13 21-15,-14 33 72 16,-4 8 62-16,-1 20 33 15,22-8-2-15,17-1 7 16,20-22-18-16,16-10-16 16,17-25-28-16,41-18-18 0,8-21-23 15,30-24-9-15,6-17-4 16,3-15-9-16,-29 2 9 16,-11-4 5-16,-31 1 6 15,-17 6-21 1,-17 12-37-16,-12 4-20 15,-19 14-13-15,-12 24 5 16,-25 13 11-16,-7 14 38 0,-11 16 37 16,8 4 30-16,12 10 13 15,20-1 8-15,15 7-9 16,22-3-22-16,9 2-21 16,15-14-31-16,20-4-75 15,0-16-54-15,7-3-309 16,-4-14 26-16</inkml:trace>
  <inkml:trace contextRef="#ctx0" brushRef="#br0" timeOffset="176026.7354">16687 16713 1656 0,'6'16'409'0,"9"17"117"16,-3 2-476-16,-2 30-97 16,5 9-30-16,-6 14-14 0,-13-8-5 15,-16 4-12-15,-5-8 9 16,-9-2-44-16,-6-19 10 16,6-15-88-16,2-30-189 15,5-37 53-15</inkml:trace>
  <inkml:trace contextRef="#ctx0" brushRef="#br0" timeOffset="176245.8464">16763 16802 1404 0,'37'-27'443'0,"12"0"73"16,-3 9-400-16,4 7-39 16,-4 14-72-16,-9 13-39 15,-22 8-26-15,-9 22-2 16,-19 10 5-16,-36 12 23 15,-14-4 37-15,-31 2 17 16,-6-18-2-16,-5-8-51 16,27-15-46-16,8-7-131 15,41-8-117-15,20-10-146 16,31-3-71-16</inkml:trace>
  <inkml:trace contextRef="#ctx0" brushRef="#br0" timeOffset="176619.9789">16929 17209 1268 0,'12'2'333'15,"4"0"91"-15,9 0-367 0,24-11-21 16,13-9-26-16,17-7 3 16,-4-7-1-16,-5-8 9 15,-21 7 8-15,-20 2 9 16,-20 7-17-16,-13 12-17 16,-9 6-1-16,-20 14-2 15,-4 14-12-15,-16 11 14 16,-1 1 11-16,4 17-27 15,13-6-20-15,7-4-8 16,18-5-13-16,11-6-11 16,11-13-26-16,14-3-72 15,10-11-73-15,15-5-167 16,-3-8-36-16</inkml:trace>
  <inkml:trace contextRef="#ctx0" brushRef="#br0" timeOffset="176814.7408">17313 17282 650 0,'54'-20'414'0,"-42"20"-15"15,-7-1-146-15,14-4-47 0,8-3-74 16,17-9-30-16,9-3-39 16,21-7-12-16,-7-4 10 15,13 3 0-15,-15 7 1 16,-6 6-14-16,-19 8-24 16,-7 14-83-16,-24 9-45 15,-21 15-34-15,-16 9-7 16,-11 18-40-16,-5 1-1 0,2 7-226 15,13-14 40-15</inkml:trace>
  <inkml:trace contextRef="#ctx0" brushRef="#br0" timeOffset="177209.5301">18332 17128 1407 0,'4'3'276'0,"-19"11"136"16,-11 7-410-16,-9 15-20 15,-2 2 9-15,3 4 18 16,14-14 8-16,8-7 41 16,16-17 22-16,26-19 4 15,16-14-18-15,17-20-38 16,1-14-60-16,22-28-33 15,-15-3-17-15,0-11 34 0,-6 13 52 16,-10 5 39-16,-22 29 31 16,-9 18-42-16,-23 21-30 15,-10 19-31-15,-7 17-7 16,-12 23-11-16,-2 14 54 16,-3 30 13-16,8 5 10 15,5 6-17-15,11-18-17 16,13-6-36-16,12-26-27 0,21-10-60 15,9-19-38-15,17-5-123 16,-1-11-131-16,12-11-5 16</inkml:trace>
  <inkml:trace contextRef="#ctx0" brushRef="#br0" timeOffset="177778.2114">19091 17045 1452 0,'46'60'484'0,"-46"-55"119"15,5-4-533-15,-1 2-66 16,-4-3-45-16,3 0-39 16,19-1-36-16,20-8 142 15,48-21 17-15,-41-10-2 16,-6 0-8-16,-1-4-30 0,-19 8-20 15,-6 2-36-15,-16 18-16 16,-14 17-1-16,-8 23 24 16,-12 18 13-16,-5 6 34 15,-2 15 18-15,1-7-3 16,7-7-31-16,11-14-18 16,12-4-9-16,11-14-2 0,14-11-19 15,9-11-10-15,8-5-142 16,-1-6-104-16,5-2-95 15,-7 7-131-15,-9 1 197 16,-9 0 332-16,1 5 320 16,-9 5 118-16,4 0-56 15,4 0-69-15,5 5-58 16,0 1-89-16,11-9-8 16,0-2-37-16,13-7 10 15,7-4-21-15,14-8 27 16,11-2-13-16,2 1 3 15,-10 5-35-15,-7 5-29 16,-19 12-56-16,-19 14-67 16,-15 7-27-16,-19 5-9 15,-11 5 5-15,-15 7-24 16,3-4 16-16,-4-5-83 0,16-8-82 16,13-3-162-16,10-14 28 15,14-14-114-15</inkml:trace>
  <inkml:trace contextRef="#ctx0" brushRef="#br0" timeOffset="178057.7046">20433 16283 1479 0,'9'16'360'0,"-3"-1"67"15,-6 0-485-15,2 15 25 16,1 8-13-16,3 21-8 16,-3 2 59-16,1 18 64 15,-1-2-50-15,-6 31-30 16,-4-13-87-16,-7 11-335 15,-6-9 46-15</inkml:trace>
  <inkml:trace contextRef="#ctx0" brushRef="#br0" timeOffset="178283.6839">20247 16739 1816 0,'118'-23'460'0,"-56"21"94"0,11 4-633 16,1 4-199-16,5-2-326 15,-13-7-44-15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17:14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17920 6277 494 0,'89'12'316'0,"-79"-17"-92"0,0 1-103 16,2-1-101-16,-3 5-95 16,-1 5 59-16,-4-5 3 15,-4 6 2-15,0-6 13 16,-1 1 6-16,-2 1 1 15,-48 29-1-15,-51 50 1 16,10-29 1-16,-7-2 7 16,-17 11 11-16,25-9 11 15,-3 1 2-15,39-20-8 16,21-2-1-16,31-15-6 0,24 4 19 16,21-7 6-16,27 8 12 15,14-5-8-15,9 14-15 16,-13-8-79-16,-10 7-61 15,-27-3-223-15,-19-6 3 16</inkml:trace>
  <inkml:trace contextRef="#ctx0" brushRef="#br0" timeOffset="1581.9862">17455 6739 1187 0,'-2'-2'205'0,"2"2"106"15,0-1-360 1,0 1-12-16,0 0 12 0,0 0 6 16,0 0 24-16,0 0 18 15,0-2 16-15,33 1 14 16,51-6 7-16,-35 1 5 15,1 0-9-15,7 4-1 16,-2-2-8-16,19 4 7 16,-3 0-1-16,15 1 5 15,-2 2-3-15,11 3 3 16,-17-3-6-16,10 0 3 16,-2-1-2-16,16-5-4 15,-10-2-6-15,25 1 6 16,-11-4 2-16,5-1-3 15,-23 2 8-15,16 0 0 16,-22 2-8-16,13-1-6 16,-3 0-1-16,15 0-1 0,-15-2 4 15,7-4 5-15,-9 4 6 16,18-1 1-16,-13 3-6 16,25 1-4-16,-4 0-6 15,1-5-7-15,-8-2-2 16,13-1 4-16,-14-1 2 15,12 4 3-15,-9 2 2 16,4 5 8-16,-14-1-5 0,15 0-4 16,-13-2-1-1,28 0 1-15,-17 0-7 0,18-2 9 16,-26-2 3-16,14 4 2 16,-23-4-6-16,22 4-1 15,-15-3-6-15,12 9-4 16,-8-5-4-16,15 1 1 15,-12-3 0-15,30 4-1 16,-17-3 0-16,5 1 1 16,-9-2 2-16,9 2-1 15,-20 1 0-15,17 1 0 16,-15 3-1-16,27 1 0 16,-6-1 0-16,32 0-1 15,-14-3 0-15,14-7 1 16,-33 4 1-16,5 6 2 15,-34 0 2-15,18 2 3 16,-12 4 1-16,17 0-5 0,-14-6-3 16,21 4 0-16,-17-3-5 15,23 1 0-15,-15-2 6 16,12 0-1-16,-17-3 0 16,23 1 0-16,-20 4-3 15,27-4-5-15,-8 0 1 16,30-1 1-16,-13 6-1 15,10-3 3-15,-11 1 2 0,19 0-2 16,-21-1 0-16,10-2-1 16,-7-4 1-1,33 1 0-15,-20 5 0 0,8-1 0 16,-24-1 1-16,15 1-1 16,-36-4-1-16,2-1 2 15,-18-3 0-15,0 2 0 16,-27 1 0-16,-7-4 0 15,-21 2 1-15,-5 1 1 16,-14-5 1-16,-6 5-1 16,-8 2 0-16,-1-2-5 15,-11 2-3-15,-4 5-4 16,-1-3-5-16,-8 3-5 16,-4 2-5-16,0-4-4 15,0 2-1-15,-1 0 2 16,-2 0-6-16,3 0 13 15,-2 0 7-15,-1-1-1 0,3-1-1 16,0 1-12-16,0-1-26 16,0 1 0-16,0 0 0 15,-1-1 2-15,-2-1 18 16,0 0 14-16,-1-9-1 16,-23-7 4-16,-46-40 3 15,44 45 2-15,-5 3 6 16,-6-4 2-16,7 3 2 0,2 0 2 15,7 2 3 1,6 2 2-16,8 10 2 0,6-7 1 16,2 5 10-16,2 0-4 15,0 0 12-15,0-3-16 16,2 2-3-16,46-1-9 16,53 8 3-16,-27 0-12 15,-7 3 16-15,3 4-1 16,-22-4-3-16,-6 3-3 15,-17 0-7-15,-13 7-13 16,-15 2-12-16,-18 16 13 16,-8 3 17-16,-17 7 17 15,0-5-7-15,0-1 0 16,13-17-23-16,8 0-118 16,6-18-70-16,1-2-265 15,-3-16-19-15</inkml:trace>
  <inkml:trace contextRef="#ctx0" brushRef="#br0" timeOffset="3160.174">21007 6254 637 0,'4'2'228'16,"-2"-4"-3"-16,-7 5-154 0,4-3-86 16,-2 0-10-16,-21 11 16 15,-68 32 19-15,25-17 9 16,1 8 25-16,-13 20 18 15,14-2 2-15,3 13 4 16,19 0-3-16,15 0-16 16,20-14-15-16,17-5-3 15,15-20 4-15,46-12 12 16,14-17 5-16,36-20 11 16,3-11 0-16,1-18 5 15,-38 4-1-15,-13-15 19 16,-42 13 1-16,-18-17-16 15,-16 17-42-15,-10-9-23 16,-21 13-58-16,-22 0-90 16,-4 22-63-16,-9 0-230 15,14 18 0-15</inkml:trace>
  <inkml:trace contextRef="#ctx0" brushRef="#br0" timeOffset="3714.2358">20235 7269 494 0,'0'2'411'16,"0"-1"-113"-16,16 7-291 0,26-1 303 15,41 3-312-15,-39-8 5 16,-2-4 2-16,-5 2-9 16,-20 0-85-16,9-1-216 15,0-5 45-15</inkml:trace>
  <inkml:trace contextRef="#ctx0" brushRef="#br0" timeOffset="4288.9655">20922 7203 795 0,'3'-3'398'0,"-6"-2"-107"15,-1 2-174-15,4 3-123 16,0 0-120-16,0-1 138 16,0 1 3-16,0 0 14 0,0-3 15 15,0 1 2-15,37-2 16 16,53-6-1-16,-31 14-18 16,-7 6-21-16,-6 1-18 15,-25 4-24-15,-9 14 10 16,-17 2 5-16,-14 11 13 15,-9-1 15-15,-14-1 12 16,1-9-8-16,-5-5 7 16,16-13 0-16,7-7-16 15,18-6 2-15,16-2-6 16,11 2-14-16,18 5-3 16,-2 4 12-16,-1 10-15 15,-8 5-5-15,-21 11 11 16,-16 7-3-16,-40 8 6 15,-14-8 9-15,-23-2 10 16,-2-18-16-16,-6-13-84 16,35-12-57-16,11-2-260 0,30-7-13 15,31-22-126-15</inkml:trace>
  <inkml:trace contextRef="#ctx0" brushRef="#br0" timeOffset="5406.967">25345 6219 194 0,'-1'0'-1'16,"-2"0"1"-16,3 0 58 15,0 0-53-15,0 0 49 16,-2-2 41-16,2 1 70 16,-3-1-35-16,3 1-14 15,0-1-4-15,0 1 10 16,0 0-36-16,0-1-36 15,0 1 21-15,0-1 14 16,0 1-12-16,0-1-6 0,0 1-8 16,0-1-18-16,0 1-16 15,0-1-4-15,0 1 4 16,0-1 3-16,0 1-2 16,0-1 3-16,0 2 3 15,0 0 0-15,0 0-5 16,0 0 2-16,0 0-8 15,0-1 0-15,0 1-7 0,0-2 9 16,0 1 1-16,0 1 0 16,0 0-10-16,0 0-21 15,0 0-20-15,-3-2-6 16,3 2-3-16,-10 2 5 16,-32 11 18-16,-60 36 13 15,49-13 3-15,0 10-2 16,11 2 1-16,11 9 6 15,21-11-1-15,14 7 8 16,20-9 8-16,25-1 5 16,8-17 8-16,11-3 13 15,5-17 0-15,10-15 8 16,-15-11-1-16,2-10-9 16,-12-6 0-16,-13-10-9 15,-21 5-21-15,-19-15-7 16,-13 1-3-16,-21-6-20 0,-10 11-3 15,-10-1-11-15,5 17-27 16,1 6-79-16,6 15-58 16,4 4-268-16,17 7 13 15</inkml:trace>
  <inkml:trace contextRef="#ctx0" brushRef="#br0" timeOffset="5890.992">25240 6989 792 0,'-3'111'448'0,"-13"-103"-78"15,-7 2-117-15,-14 9-245 16,0 1-28-16,2 0 4 0,13 1-8 15,14-3 41-15,22-6 15 16,26 3 17-16,10-1 16 16,8 4 20-16,-4 4-40 15,0 7-24-15,-26 3-28 16,-19 14-4-16,-15-1-1 16,-30 6 9-16,-21-3 11 15,-28-4 12-15,-8-16-7 0,-6-7-48 16,16-15-43-16,12-12-49 15,22-6-39-15,23-8-30 16,18-7-187-16,16-10 62 16</inkml:trace>
  <inkml:trace contextRef="#ctx0" brushRef="#br0" timeOffset="6143.0078">25105 6976 1006 0,'8'6'538'0,"17"6"-108"0,41 20-129 15,-33-21-337-15,11-2-29 16,23-3 78-16,4-4 4 15,11-2-52-15,-10-8-61 16,-2-15-345-16,-26-11 39 16</inkml:trace>
  <inkml:trace contextRef="#ctx0" brushRef="#br0" timeOffset="10339.9324">21347 6406 398 0,'-46'37'308'16,"46"-42"-70"-16,0 5-233 15,-3 0 270-15,3 0-215 16,0 0 29-16,-1 0 3 15,-2 0 2-15,3 0-38 16,0 0-45-16,0 0-29 16,3 0-15-16,10 0-1 15,38 0 11-15,85 5 27 0,-25 2 13 16,2-3 10-16,39 1 5 16,-2-1-1-16,23 4 3 15,-12-10-4-15,36 5-10 16,-31-3-10-16,18-6-1 15,-28-4-3-15,1 4-2 16,-40-4 5-16,7-1 1 16,-37 7-1-16,-1 1-2 15,-32 4-1-15,-13-1-54 16,-28 2-17-16,-21-4-10 16,-32 7 0-16,-39-10 2 15,-14 5 54-15,-38-1 25 16,-6 2 12-16,-29-2-3 15,9 10-1-15,-24 0-3 16,20-3-9-16,-19 2-3 16,28-5 4-16,4-3 7 0,19-1 2 15,-12 2 6-15,29 1 5 16,0 2 0-16,29-1-5 16,9-3 7-16,33 0 6 15,16-3 7-15,13 2 12 16,21-2-38-16,17 4-4 15,34-5-4-15,26 4-10 16,35-6-8-16,9 3 38 16,36-4-1-16,-12 4-3 0,12-9 1 15,-9 7-3-15,30-6 0 16,-26 0-4-16,13-5-2 16,-35 3-4-16,2-7 1 15,-41 4-2-15,-5-2 4 16,-28 6 1-16,-5-1 1 15,-29 4-15-15,-13 3-33 16,-23 3-13-16,-38-1 1 16,-23 7-3-16,-38-5 14 15,-31 1 28-15,-50 1 12 16,7 4-2-16,-24 1 2 16,2 9 0-16,-14 0 11 15,43 5 2-15,-13-1-1 16,25 3 0-16,9-7 2 15,35 4 2-15,10-4 22 16,40-6 10-16,22-6 11 16,29-2-17-16,21-2-16 0,23-2-21 15,40-3-1-15,25 1-9 16,41-2 16-16,15-1 8 16,38-4 0-16,-18 3-8 15,26 4 7-15,-8 1 0 16,28 7 1-16,-31-1-5 15,15 4-1-15,-31-8-8 16,1-3-2-16,-46-5 0 0,14 4 2 16,-25 3-1-16,-4-1 0 15,-21 5 2-15,-11-1-1 16,-27-1-10-16,-24-4-31 16,-26 3-7-16,-44 0-12 15,-38 0-2-15,-36-6 5 16,-21 4 30-16,-58 0 6 15,14 1 11-15,-30 5 2 16,3 9 3-16,-13 1 5 16,38 2 2-16,-7 2 3 15,44 1 6-15,13-5 14 16,35-1 14-16,23-3 0 16,36-2 2-16,17-2-31 15,30-5-1-15,40 1-3 16,26-2 0-16,47-3-1 15,30 3 23-15,54 0-12 16,2 2-13-16,20-2 1 0,-13 4-3 16,13-4 1-16,-27 6-1 15,36-7-1-15,-22-5-2 16,-5-2-1-16,-31 1 1 16,-10-3 1-16,-65 2 3 15,-17 7 1-15,-24-1-4 16,-23 4-28-16,-32-2-10 15,-24 0-18-15,-33-6-3 16,-26-1 0-16,-26-4 27 0,-62 4 13 16,-3 3 19-16,-6 8 7 15,9 8 0-15,14-5 3 16,54 1-2-16,20 2 4 16,26-2 1-16,15-2 6 15,17-2 3-15,14 1 1 16,20-4-14-16,14 1-15 15,12 2 3-15,44 2-2 16,24 2-4-16,45-2 8 16,-5-2 9-16,9 2-7 15,-39-3-3-15,-14 4 1 16,-48-1-1-16,-6 11-4 16,-20-1-5-16,-8 0-11 15,-13-2-63-15,-8-1 42 16,-11-4-1-16,-18-3 3 15,-9 4 12-15,-20-5 64 0,-5-2-39 16,-43-2 2-16,7 0 0 16,-13-3 8-16,13 2 6 15,12 3 7-15,46-1-9 16,15-1 3-16,19 1-14 16,16-1-8-16,11 2-9 15,34 2 13-15,20 2 1 16,26-1 6-16,-5 3 2 0,12-5 3 15,-28-2-2-15,-4-2 1 16,-21-1-3-16,-8 1-1 16,-16 0-2-16,-10 3-10 15,-17-3-8-15,-5 4-13 16,-10-1-12-16,7-1 0 16,-7-1 10-16,-45-1 6 15,-52-12 13-15,19 7 10 16,-13 0-1-16,-33-4 0 15,-1 8-2-15,-20-2 1 16,11-6-1-16,-2 5 1 16,33 5 1-16,-1-5 2 15,12 8 0-15,-6 2-1 16,26 2 1-16,-24-2-4 16,14 3-1-16,-19-3 1 15,10 2 1-15,-19-2 0 16,19 2 0-16,2 1 1 0,31-2-1 15,3 2 1-15,14 2 0 16,-1-1 0-16,1 2-1 16,-10 3 0-16,-6 1-2 15,-9-1 0-15,7 4-1 16,-11-8 1-16,11-2 0 16,-3-2 2-16,16-1 2 15,-16-6 0-15,17 7-1 0,-11 2-1 16,6-3-1-16,-11 0 0 15,15 6-1-15,1-6 2 16,3 0 1-16,4 4 1 16,9-4 3-16,7-3 0 15,6 0 1-15,11 0 4 16,6-4 0-16,5 5-1 16,6-2-1-16,-4 1-23 15,0-1 4-15,2 1-1 16,31 0 1-16,61 7 1 15,-34-7 21-15,24 7-6 16,-4-4-2-16,15-3 2 16,1 0 3-16,23 2-2 15,-11-5 0-15,16 0 2 16,-4 3-2-16,3-8-2 16,-13 1 2-16,10 1-1 15,-5 0-2-15,20 0-1 0,-5 5-3 16,10-8 1-16,-16 0-1 15,14 3 0-15,-23-4 4 16,1-2 3-16,-17 6 0 16,-4 3 0-16,-12-1 1 15,4-2-3-15,-8 1-1 16,12-4-1-16,-5 0 0 16,2-1-1-16,-19 6 0 0,1-1-2 15,-20 5-1-15,-4 0-1 16,-21 5-2-16,-4-8 1 15,-5 4-1-15,4 1 2 16,-7-1 2-16,5-2 1 16,3 5 1-16,-1 2 0 15,-3-2-1-15,3-5 1 16,0 5-1-16,-4-4-1 16,-4-3 0-16,1 3-1 15,-8 3 0-15,-1-4-2 16,0-1-2-16,-4 1 0 15,0-1-2-15,0 1-12 16,0-1-6-16,-1 1-9 16,-2-1 3-16,1 1-5 15,0 0 10-15,-22-1 6 16,-10-1 9-16,-49 0-2 16,38 5 7-16,-26-1 3 15,-7 1 3-15,-18-2 1 0,-4 0 2 16,-18-3-1-16,23-2-1 15,-1 4-1-15,10-2-1 16,-15 1-1-16,18 10-1 16,-19-1 2-16,6-1-1 15,1-2 2-15,16 4 0 16,-4-7 1-16,9 1 0 16,-13 1 0-16,0 0-1 15,-16-2 0-15,9 2-1 0,-3 3 0 16,16 4 0-16,-2 1 0 15,16-2 1-15,-8 1 0 16,5-1 0-16,-8-5 0 16,3-1 0-16,-3 6 0 15,11-4 0-15,-4 1 0 16,9-2-1-16,-12 5 1 16,9-6-1-16,-6-3 0 15,8-2 3-15,-2-2 1 16,18 4 1-16,2-4 2 15,8 1 0-15,-1-3-1 16,7 4-1-16,4 2 1 16,-1-4-1-16,6 4 3 15,7 1 2-15,-1-2 1 16,2-8 3-16,10 6 1 16,1 1-3-16,-6-5 0 15,9 6-3-15,-3 1-6 0,2 0-6 16,1 0-11-16,0 0-13 15,0 0-11-15,0 0 1 16,17 0 3-16,28 4 11 16,66 6 13-16,-44-7 11 15,11 6 3-15,-7-1 1 16,8-1 4-16,-14 0-1 0,3-1 3 16,-7-3-1-16,5 2 1 15,-5-5-2-15,19-3 0 16,-1 0-1-16,17-5 1 15,-10-6-2-15,17 0-1 16,-9 5-1-16,9-1 0 16,-11 1-1-16,16 6 1 15,-10-1-1-15,6-1 0 16,-15 1 0-16,8-2-1 16,-8 3-1-16,14-4 1 15,-12-2 0-15,16-3 0 16,-24 3 0-16,3 1 1 15,-18 8-7-15,14 5 7 16,-8-1 7-16,20 4-7 16,-9-2-8-16,21-2-1 15,-14-2 7-15,-1 5-6 16,-20-5 8-16,-2-1 10 0,-23 0 8 16,3 2-10-16,-6 0-1 15,9 2 2-15,-9-7-3 16,-2 4 2-16,-5-7-1 15,-6 1-1-15,-13 2-6 16,-5-2-5-16,-3 0-1 16,-6 5 5-16,-2-2-1 15,-1-1 2-15,0 2 1 16,0-1-14-16,3-1-20 0,-3 1-46 16,3-1-40-16,-1-1-457 15,-2 0 106-15</inkml:trace>
  <inkml:trace contextRef="#ctx0" brushRef="#br0" timeOffset="64293.7917">18081 8563 589 0,'-3'-8'188'0,"3"-2"-15"15,0 7-132-15,0 1-16 16,0 1-25-16,0 1 50 15,0 0 34-15,0 0-22 16,-3 0-13-16,2 1-3 0,-2 1-22 16,-6 34 7-16,-81 51 1 15,30-31 21-15,-9-1 3 16,-16 15 6-16,4-7-10 16,11 0-8-16,15-14-23 15,21-4-12-15,31-15-8 16,29-11 13-16,20 2 11 15,28-6 17-15,13 0 10 16,29-2 0-16,-14 6-18 16,-2 1-84-16,-23 0-90 0,-17 1-247 15,-40-8-17-15</inkml:trace>
  <inkml:trace contextRef="#ctx0" brushRef="#br0" timeOffset="65706.9204">17954 9004 635 0,'-5'2'526'0,"-2"-2"-183"0,0 0-420 16,-2 0 400-16,0 0-380 16,-4 1 5-16,-2 1 48 15,6-2 67-15,1 0-9 16,4 0-7-16,-2 0 13 16,3 0 0-16,-1 0-25 15,1 0-2-15,1 0-8 16,-1 0-5-16,-1 0-9 15,4 0 10-15,0 1-2 16,9 5 6-16,32 9 8 0,63 16 2 16,-39-21-14-16,14 1 2 15,2-2-6-15,3-2-1 16,-5-4 4-16,20 1 8 16,-7-1-1-16,18-1 2 15,-1 4-5-15,14-2-4 16,-22-1-7-16,10 3-3 15,-12 0-3-15,17 0 4 16,-10-2 8-16,11 7 9 16,-6-7 1-16,21 1 3 15,-12-1-8-15,25-1-4 16,-4-1-10-16,18 1-2 16,-23-6 0-16,21-3 4 15,-21 3-1-15,12-6 4 16,-14-5 1-16,32 7 0 15,-21-2-3-15,16 3-3 0,-13 0-3 16,18 2 0-16,-30 4-1 16,17-2 2-16,-24-1 3 15,23 9 0-15,-18 2-1 16,26-4 1-16,-15 5-5 16,13-3 1-16,-21-6 1 15,15-1-3-15,-23 1 0 16,15-2 1-16,-14-1 0 15,34 2-1-15,-14-1 2 16,16-4 5-16,-6 3 0 0,15 2 6 16,-27-1 0-16,25 1 0 15,-26-1-4-15,26 5-3 16,-16-1-3-16,25-2-2 16,-20 0 0-16,18-3 1 15,-30-3 6-15,28-2 0 16,-24-2-2-16,15-2 5 15,-12 5-4-15,37-1 1 16,-27-3 1-16,2 6 3 16,-12 5-4-16,21-6 3 15,-30 2-1-15,10 2-8 16,4 1-5-16,32 1 4 16,-21 0-2-16,6-3-3 15,-5 1 1-15,8 2 3 16,-28-3-2-16,6 3 0 0,-15 0 1 15,9-3 2-15,-22 0 3 16,13 1 0-16,-25-3-5 16,-9-4 0-16,-28 6 0 15,-13 0-2-15,-33 3-1 16,0-3 1-16,-8 3-2 16,-1 0-3-16,-10-3-3 15,-6-1-6-15,-5 4-5 16,-5-2-5-16,-2-1-3 15,0 2-1-15,-2 1 3 0,2 0 4 16,0 0 6-16,-2 0 1 16,2 0-6-16,0-2-2 15,0 1-4-15,-3 0-7 16,1-1-1-16,2 1-4 16,-3-2 7-16,3 0 8 15,-4 0 9-15,-5-11 8 16,1 1 3-16,-5-6-7 15,-52-42-6-15,40 43 2 16,2 2 1-16,4 1 12 16,3 5 10-16,7 1 4 15,5 1 5-15,1 1-3 16,6 4-18-16,-3 3-16 16,0-3-5-16,7 3-7 15,40 7 2-15,69 17 16 16,-38-2 14-16,13 8 6 0,-25-3-1 15,-8 2-10-15,-21 2-5 16,-16 5-4-16,-24-3-1 16,-27 4 2-16,-18 7 14 15,-32 2 9-15,-6-7 3 16,-9 6-44-16,16-6-39 16,-8-15-111-16,-5-12-372 15,-3-17 50-15</inkml:trace>
  <inkml:trace contextRef="#ctx0" brushRef="#br0" timeOffset="67135.0472">21245 9237 154 0,'-9'-2'71'0,"0"-1"34"16,5 2-8-16,4-4 27 15,0 4 12-15,0-1 12 16,0 1-16-16,0-2 5 16,0 0-32-16,0-4 29 15,0-5 2-15,1 0 1 16,-1 6-18-16,0-1-15 16,0 2-47-16,0-1-19 15,0 3-28-15,0 2-34 0,0-4-4 16,0 4 8-16,-1-1 5 15,1 2 26-15,-3 0 27 16,-10 5 11-16,-20 5-1 16,-50 11 6-16,46-24-11 15,3-4 11-15,10-4 7 16,6 4-6-16,14-5-4 16,10 3 1-16,15-1-21 15,23-1-12-15,11-3 4 0,31 5-5 16,-3 4-8-16,0 5 0 15,-17 5-12-15,-12 5-17 16,-34 3-3-16,-17 1 7 16,-19 3 5-16,-30 10 7 15,-15 1 23-15,-14 2 5 16,-2-3-5-16,-8-8 0 16,20-10-1-16,12-11-5 15,19-5 0-15,10-14-22 16,27-6-18-16,19-4 31 15,23-3-2-15,13 0-5 16,4 3 21-16,16 6 15 16,-15 9-37-16,-10 8-6 15,-16 4-4-15,-12 5-18 16,-20 5-20-16,-17 7 35 16,-15 2 12-16,-22 7 10 15,0 4 20-15,-14-1 23 0,2-9-30 16,10-5 1-16,16-6-1 15,8-8 14-15,12-5-16 16,15-9-5-16,17 2-3 16,11-10-2-16,10 0-11 0,20 3 10 15,3 10 3 1,1 3-7-16,-12 14-5 0,-8 3-11 16,-17 1-8-16,-13 2 2 15,-16 4 5-15,-22-1 10 16,-6 1 11-16,-14 7 15 15,-7-5 0-15,-5-1 3 16,10-9-7-16,-3-10 8 16,13-4 3-16,4-9 7 15,14-5-1-15,12-4-7 16,20 3-19-16,12-8-6 16,10 5-14-16,19 1-9 15,6 0 12-15,7 8 16 16,-9 13-16-16,-6 5-5 15,-26 8-3-15,-9 15-6 16,-17 2-5-16,-27 1 22 16,-6-1 20-16,-14 1 7 15,-4-7 1-15,-4-2 2 0,15-12-3 16,4-4-5-16,16-3 6 16,4-13-13-16,17-3-16 15,17-10 4-15,12-3-3 16,20-10 1-16,16 5 11 15,15 6 9-15,-10 15-11 16,0 8-11-16,-24 16-16 16,-21 9-13-16,-25 5 14 15,-25 11 9-15,-20-6 14 0,-22 2 17 16,5-4 14-16,0-7-4 16,13-12-2-16,11-7 2 15,17-4-15-15,0-7-12 16,6 2-26-16,9 1-22 15,-2 0-136-15,-4 12-400 16,-9-6 88-16</inkml:trace>
  <inkml:trace contextRef="#ctx0" brushRef="#br0" timeOffset="68521.3202">25292 9197 911 0,'7'7'256'0,"-2"-2"29"15,-10 1-220-15,5-6-98 16,-3 0 4-16,2 0 18 15,-2 0 31-15,-6 0 20 16,-7 0 11-16,-10-2 7 16,-40-14 7-16,41 7-8 15,4-3-23-15,2-6-1 16,14 8 1-16,1-2-9 16,13-6 0-16,14-1-6 15,7-2-6-15,11 1-7 16,17 3 3-16,16 7-1 15,0 5 5-15,9 11-2 16,-12 3 0-16,-9 5 0 16,-26 0-4-16,-15 9-3 0,-24 0 11 15,-18 7 6-15,-20 1 0 16,-25 2 7-16,-5-5 4 16,-7-6-3-16,11-12-3 15,-7-8 7-15,28-7-2 16,2-11 11-16,10-3 8 15,6-5 17-15,23 5-21 16,10-6-7-16,11 5-18 16,19-3-21-16,8 1-21 0,15-5 18 15,4 5 1-15,8 4 6 16,-8 6 5-16,0 12-4 16,-16 6-10-16,-9 7-9 15,-20 5-1-15,-13 3 4 16,-13 0 7-16,-20 2 10 15,-11-1 16-15,-15-1-1 16,1-2 0-16,-11-7-4 16,18-7 2-16,7-14 12 15,10-3 7-15,9-7 26 16,17 5 8-16,1-6-21 16,8-1-23-16,9-3-16 15,9 5-27-15,17-3-5 16,10 8 12-16,8 10 8 15,-8 7 4-15,-1 6-15 16,-27 6-6-16,-11 4-1 16,-23 0 1-16,-22 9 9 15,-6 5 18-15,-14-6 3 0,1-4 0 16,-6-3 3-16,19-16-1 16,6-11 12-16,5-8 4 15,16-7 6-15,22-2-24 16,15-6-5-16,5 4-18 15,22 0 0-15,-4 9-4 16,1 5 19-16,-8 9-7 0,-11 3-7 16,-17 7-14-16,-19 11 1 15,-19-3 3-15,-14 10 16 16,-5 3 11-16,-13-4 13 16,16-11 3-16,11-4 7 15,10-15-4-15,14-6-21 16,19 2-9-16,6-9-14 15,-2-1-17-15,9 11-90 16,-9 2-77-16,-16 10-372 16,-25-1 15-16</inkml:trace>
  <inkml:trace contextRef="#ctx0" brushRef="#br0" timeOffset="69463.1399">20561 10034 710 0,'7'4'496'16,"4"-2"-210"-16,3 2-121 16,9 4-187-16,14-1-184 15,4-1 203-15,17-3-8 16,0-3-3-16,2 0-31 16,-12 0-38-16,4-4-203 15,-21-1 32-15</inkml:trace>
  <inkml:trace contextRef="#ctx0" brushRef="#br0" timeOffset="69970.5687">21257 9872 822 0,'0'-6'-109'15,"10"5"109"-15,1-3-235 16,-4-1 85-16,2 2 146 16,-2 3 176-16,-2-1 83 15,-5-1 15-15,0 1-70 0,0-1-28 16,28-5-67-16,56-12-4 15,-39 14-19-15,5 8-25 16,-13 9-23-16,-3 6-12 16,-13 4-14-16,-11 6 21 15,-10 3 5-15,-14 5 9 16,-4-5 3-16,-3-3 2 16,8-7-19-16,2-8-8 15,10-11-2-15,14-2 13 16,20-8-4-16,26 8-1 15,3 6 3-15,12 6-8 16,-16 6-24-16,-13 16-12 16,-32 6-10-16,-25 13 16 15,-26 3 7-15,-41 2 11 16,-13-10 3-16,-23-14-46 16,8-15-62-16,8-16-116 15,37-9-62-15,17-4-168 0,41-17-19 16</inkml:trace>
  <inkml:trace contextRef="#ctx0" brushRef="#br0" timeOffset="70695.1786">25444 9625 629 0,'-75'108'348'0,"38"-89"-48"16,7-2-102-16,-2 0-171 16,8 6-30-16,8-7-12 15,7-3 2-15,13-1 31 16,11 2 16-16,7 6 32 16,3 1 20-16,8 13 8 15,-8 5-26-15,-9 9-3 16,-13 7-24-16,-15 12 3 15,-16-3-1-15,-34 4 11 16,-8-16 2-16,-21-6-12 16,0-15-17-16,-8-14-35 15,24-18-34-15,5-5-81 0,27-13-28 16,12-17-66-16,20-8-199 16,9-15 31-16</inkml:trace>
  <inkml:trace contextRef="#ctx0" brushRef="#br0" timeOffset="70962.8853">25366 9701 1626 0,'29'1'241'0,"29"-4"202"16,15 3-504-16,35 0-27 15,0-3 33-15,8 0-14 16,-20 0 6-16,-18-6 23 16,-36 2-5-16,-10-4-136 15,-23-8-196-15,-24-12-13 16</inkml:trace>
  <inkml:trace contextRef="#ctx0" brushRef="#br0" timeOffset="74868.1689">21848 9127 882 0,'9'0'375'0,"-2"5"-37"16,-5-1-214-16,-2-4-136 16,0 0-33-16,3-3 16 0,34 0 29 15,84-12 34-15,-23 8 14 16,34-6 13-16,6 2-7 16,30 5-2-16,-14 5-18 15,17-7-6-15,-28 7-15 16,3-4-1-16,-35 0-2 0,-3-4 4 15,-34 4 4-15,-3-8 0 16,-22 5 0 0,-12 1 1-16,-21 0-5 0,-4-1-18 15,-18 11-16-15,-21 0-2 16,-26 0-3-16,-30 3 4 16,-28 3 14-16,-46 4 17 15,0-1 7-15,-10-3 9 16,16 1 0-16,1 1-1 15,39-4-3-15,-9 2-3 16,25 0-11-16,-1 1 1 16,20-4 0-16,-1-1 1 15,22-1-2-15,-1 2 2 16,18-6 2-16,1 0 22 16,16-3 14-16,8 0 16 15,8 0-40-15,16 3-8 16,12-3-19-16,36 3-10 15,20-4-14-15,57 2 37 0,12-1 7 16,48-1-2-16,5-1-6 16,27 0-1-16,-22-7-2 15,22-6-2-15,-37 3-1 16,-14-4 1-16,-35 1 2 16,-6 3 2-16,-44 6 1 15,-22 0 0-15,-20 8-12 16,-22-3-28-16,-35 6-4 15,-44-2 6-15,-20 2 0 16,-58 5 19-16,-31 4 32 16,-34 2 2-16,-1 2-6 0,-41 6 1 15,31-5-2-15,-12-3-5 16,32-4-2-16,-10-3 1 16,46-4-2-16,4-5 4 15,25 0-1-15,-4 1 10 16,37-2-2-16,1-1 4 15,15-8-8-15,13 4-3 16,25 5 3-16,8-2 3 16,16 0-6-16,6 9-28 15,11-3-7-15,-8-2 2 16,23 2 2-16,29 0 9 16,133 5 30-16,-26-1 14 15,17-1-9-15,45 0-2 16,-7 0-6-16,47-2-1 15,-37-1-5-15,-1-2-1 16,-33-3-2-16,-8-5 0 0,-57-5 0 16,-2-4 2-16,-24 5-1 15,-19-1 1-15,-27 8-1 16,-11 3-26-16,-26-1-20 16,-44-8-7-16,-23-2-1 15,-48-3 0-15,-34 3 25 0,-43-1 18 16,-4 6 7-16,-48 2 2 15,18 4 1-15,0 4 6 16,23 0 2-16,5 7 6 16,57-1-4-16,13 2-1 15,29-1-1-15,19-4 10 16,35 1 0-16,3-5 11 16,25 1-19-16,7 1-12 15,15-2-1-15,41-2 7 16,28 3 3-16,38-1 9 15,29-1 9-15,50 8-11 16,-13 1-12-16,18 4-13 16,-21-2 7-16,12 5 2 15,-54-3 0-15,2 8 0 16,-26-1 5-16,-4 1 4 16,-35-7-3-16,-10-2 2 15,-23-8-5-15,-25-4-13 0,-20 2-14 16,-37-4-7-16,-31-1-5 15,-44-5 9-15,-37 1 6 16,-54-7 9-16,-11 6 9 16,-43 4 2-16,21 7-4 15,-3 8 2-15,37 7-2 16,3 5 1-16,55 1 0 16,11-1 3-16,33-6 1 15,23-2 4-15,36-7 3 16,15 1-8-16,20-8-9 15,38 0 9-15,26-8 1 0,59-3 2 16,36-5 9-16,79 3 9 16,0 5-8-16,37 0-2 15,-24 7-10-15,17 4-1 16,-51 4-2-16,24-6-1 16,-47 7-2-16,-27-7 5 15,-51-4-1-15,-26 7 1 16,-54-6-3-16,-14-6-1 15,-15 3-39-15,-25 4-5 16,-33-5 2-16,-96-2 3 16,-30-6 0-16,-72 1 38 15,-14-1 7-15,-22-3-1 16,61 6-2-16,-30 15-1 16,61 3 0-16,12 7 0 15,38 4 0-15,21-1 4 16,55-3 2-16,11-1 3 0,34-9 0 15,11 4-25-15,22-1 0 16,36-3 15-16,30-1 13 16,66 5-9-16,35-2 25 15,49 2-3-15,-6 1-16 16,26 0-15-16,-34-6 8 16,29-2 0-16,-22-5-1 15,-1 1 1-15,-34-3 0 16,-10 4 3-16,-57-3-1 0,-25 0 3 15,-28 4-1-15,-14 4-1 16,-29-4-14-16,-14 4-12 16,-16-5-11-16,-35 6 7 15,-20-9 4-15,-29-2 15 16,-2 0 13-16,-40 6 8 16,8-7-6-16,-21 11-4 15,16 5-6-15,-11 0 0 16,49-5-1-16,17 1 2 15,39 0 0-15,19 0-13 16,24 0-4-16,35 6 8 16,25 1 7-16,62-1-4 15,26 6 9-15,39-5 11 16,-17 1-8-16,20 0-7 16,-48-8 6-16,-9-3 4 0,-35-3-5 15,-11-6 2-15,-40 1-2 16,-9 2-2-16,-25-2-9 15,-26 1-21-15,-23 1 0 16,-34-4-1-16,-35-2 1 16,-57 3 6-16,-1-7 21 15,-39 8 0-15,1 4 0 16,-16 2 0-16,44 5 1 16,-9 8 1-16,54-7-1 15,11 0 3-15,48 1 2 16,19-5 8-16,17-5 3 0,9 4-4 15,16-1-13-15,16-1-11 16,17 1-4-16,22 3 0 16,26 3 3-16,44 1 11 15,0 1 10-15,27 7-4 16,-21-2-3-16,-21-7 0 16,-36 0-1-16,-25 4 2 15,-33-13-7-15,-7 1-4 16,-4 5-8-16,-22-8-9 15,1 1 1-15,-51 3 10 16,-28-3 5-16,-45-9 9 16,-7 6 7-16,-41-11-2 15,22 2-6-15,-12 3 0 16,32 2 0-16,-14 5 0 16,24 1 1-16,-10 3 1 15,26-1-1-15,-16 5 0 0,26-1-1 16,4 4 1-16,24 1-1 15,-1 2 1-15,21-2-1 16,0 2 1-16,16-4 2 16,5-1 4-16,17-2-2 15,3-2 3-15,5 1-3 0,3 4-3 16,4-2-4 0,-5 0-1-16,-2 6-1 0,-3-2 1 15,1-4 2-15,-3 2 1 16,6-4 2-16,-2 1 1 15,5-2-1-15,4 3 1 16,4-2-2-16,-5 4-2 16,8-4-2-16,-2 2 0 15,0 0-2-15,-18-1 1 16,-6-1 2-16,-42-2 1 16,51 2 2-16,-1-1-1 15,5 3 0-15,2 5-2 16,8-5-2-16,-8 3-3 15,3 0 0-15,-3 4-3 16,-1 1 1-16,-6 2 0 16,-2 3 3-16,0 2 1 15,1-6 7-15,3 1 2 16,4-7 0-16,4 2 0 0,6-11-1 16,3 7-7-16,0-1-11 15,0 0-10-15,0 0-3 16,16 2 9-16,30 4 6 15,91-6 14-15,-25-3 11 16,41-3 4-16,-10-3-6 16,16 8-3-16,-27-1-4 15,-3-1 2-15,-32-1-2 16,3 4 1-16,-25-6-2 16,-14 6 1-16,-26 3-2 15,-11-5-7-15,-16 2-4 0,-19 0-13 16,-15 2 2-16,-56-4 5 15,-17 2 8-15,-34 6 5 16,-11-1 14-16,-22 0-3 16,34 9-4-16,-1-5-1 15,26 1-2-15,6 2 1 16,27-5-1-16,12 1 1 16,16-2 2-16,5-3 6 15,17-5 1-15,14 4 4 16,4-2-2-16,9-3-11 15,0 3-6-15,-3-2-5 16,1 1-9-16,29-4 1 16,56-15 9-16,-24 3 3 15,5 4 2-15,27 0 3 16,-2 4 0-16,24 4 1 0,-5 4-1 16,13 4-1-16,-24 4 1 15,-4-1 2-15,-24-2 1 16,-14 5-1-16,-27-10 0 15,-9-1-11-15,-17 1-13 16,-26 2-8-16,-26-5 0 16,-36-2 2-16,-30-1 10 0,-51 2 9 15,1-7 7-15,-6 6-1 16,22-1 1-16,4 6 2 16,51 2 3-16,15 8-1 15,27-5 1-15,17-1-11 16,28 3-10-16,14 0 1 15,28 0 3-15,37 1 4 16,23 2 21-16,60-3 14 16,16 2 1-16,34-5-4 15,-10 3-3-15,40-2-12 16,-38 6-6-16,4-8 3 16,-25 2 2-16,11 4-3 15,-51-2 2-15,14 0 1 16,-15 0-2-16,8-1 1 15,-21-6 2-15,21 2-1 16,-25-2-5-16,-4 2-2 16,-18 2 0-16,-6-1-1 0,-18 2 0 15,-8-4 2-15,-11 0 1 16,-10-4 0-16,-11 2 0 16,-3 1 1-16,-5 2 0 15,7-2 0-15,1 8-1 16,7-7 0-16,-3 0-1 15,13 0 0-15,-5 2 0 16,2-4 0-16,-7-4 0 0,4 2 1 16,-13 1-2-16,-4 2 0 15,-10-5-2-15,-5 6-4 16,-5-2-8-16,-5-1-16 16,-3 0-8-16,-3 3-36 15,3 0-37-15,-3 0-36 16,1 0-95-16,-39-7-382 15,-54-32 88-15</inkml:trace>
  <inkml:trace contextRef="#ctx0" brushRef="#br0" timeOffset="75712.9093">25486 9206 574 0,'-2'-3'171'0,"2"3"55"16,-3-3-113-16,3 1-38 15,-1 1 10-15,-2-2 16 16,0 0 1-16,1 0-23 16,-17-6 15-16,1 3 0 0,-48-49-3 15,51 43-13-15,-3-2 7 16,9 6-15-16,5-4 13 16,1 1 10-16,-2 2-14 15,10 6-13-15,-1-8-6 16,-4 2-20-16,12 2-24 15,9 1 8-15,11 0 4 16,11 9 0-16,15 2-3 16,0-2 0-16,4 8-4 15,-10 1-12-15,-10-1-6 16,-17 0-9-16,-8 6-6 16,-12-10-2-16,-11 8 1 15,-10-2 4-15,-17 7 6 16,-11-1 8-16,-24 3 5 15,-5-4 1-15,-10-2 3 16,12-8 3-16,0-6 6 0,22-4 7 16,4-9 14-16,25-2 13 15,6-3-18-15,19-4-8 16,19-5-14-16,10 1-18 16,15-1-17-16,4-1 26 15,22-6 3-15,-1 12 7 16,2 0 1-16,-11 9 1 15,-6 9-14-15,-26 7-9 0,-17 2-20 16,-11 2-5 0,-14 10-4-16,-16 2 10 0,-29 4 8 15,-8 6 20-15,-19-1 7 16,2-12 6-16,4-5-2 16,21-7-1-16,11-8 12 15,20-4 7-15,11-3-7 16,16-1-7-16,15-5-11 15,10-1-13-15,21-5-7 16,8 6 9-16,17 2 7 16,2 9 9-16,-4 4-2 15,-20 7-36-15,-13 9 15 16,-34 4-9-16,-16 5-22 16,-21-6-15-16,-15 3-48 15,-12-16-493-15,12-53 115 16</inkml:trace>
  <inkml:trace contextRef="#ctx0" brushRef="#br0" timeOffset="127629.8825">18286 10912 327 0,'-43'35'158'0,"-34"15"-55"16,-18 12-180-16,-22 18 216 16,-3-9-128-16,-12 3 57 15,21-11 100-15,18-6-5 0,23-17-13 16,26-4-41-16,38-8-2 16,37 2-50-16,31-7-7 15,36 1-2-15,17-5 11 16,22 2-28-16,-16-5-21 15,-10 8-338-15,-28-3-10 16,-28-14-107-16</inkml:trace>
  <inkml:trace contextRef="#ctx0" brushRef="#br0" timeOffset="129007.9944">17624 11422 508 0,'16'9'374'0,"8"1"-97"15,-7-7-49-15,11-1-209 16,11 1-35-16,19-6 8 16,0-5 12-16,8-5 21 15,7 1 13-15,7-1 17 0,-9 5 2 16,7 4 9-16,-8 8-18 16,8 2-6-16,1 3-8 15,17 5 6-15,-2-3-6 16,30 0 10-16,-7 1 6 15,-3-3 1-15,-9-2 5 16,11 0 14-16,-14-1-9 16,11-3-1-16,-5-1-6 0,0-2-2 15,-10 0-5-15,14-2-2 16,-4 2-7-16,17 3 0 16,2-1-14-16,6 1-11 15,-17 0-2-15,16-5-3 16,-12 1 0-16,13 1-2 15,-3-2 1-15,17 4 4 16,-20-1 3-16,27 2 9 16,-13-1 5-16,19-2 2 15,-18 0-2-15,23 0 1 16,-20 3-8-16,9-2 1 16,-6 1-2-16,25 3 1 15,-14 0 0-15,14-2 1 16,-7 1-2-16,19-4-1 15,-16 0-2-15,-6-6-1 16,1 3-4-16,27-5-4 16,-17 5-2-16,5-5 0 0,3 5 0 15,15 0-1-15,-31 2 2 16,12 1-1-16,-8 1-1 16,29 4-1-16,-22-1-2 15,17 4 4-15,-14-4-1 16,27 0 5-16,-34 2 2 15,24-3-3-15,-6-1-1 16,17 2 2-16,-35 1-4 16,30-4-3-16,-25 2 2 0,1-6 2 15,-12 0-3-15,26-4 1 16,-5 2-1-16,-4-2 1 16,-23 3-2-16,3-2 1 15,-27 1 1-15,-4 1-2 16,-17-1 0-16,1 4 1 15,-23-1-2-15,4-1-2 16,-27 2 2-16,12-7 0 16,-7 5-1-16,7 1 0 15,-9-6 2-15,7 4 0 16,-22-2 0-16,4-2-2 16,-19-2 1-16,-14 3 0 15,-5-2-1-15,15 1 0 16,-6 2 1-16,10 0 0 15,4-1-3-15,14 3 1 16,-6 1 0-16,11-5 0 0,-9 7 0 16,1 2 2-16,-15-2 1 15,-2-2-5-15,-21 4-1 16,-8-5-6-16,-3 1-7 16,-4 3-12-16,-7 1-7 15,1-2-11-15,-3 1-11 16,3 0-15-16,-2-2 26 15,-1 1 8-15,2-2 10 16,-27-12 19-16,-55-28 18 0,25 22-13 16,5 4 3-16,-5-4 4 15,9 3 1-15,-1-1 0 16,17 5 1-16,-4 1 1 16,19 6 1-16,5-4 8 15,6 10 1-15,7-1-8 16,1 4-4-16,-1-4-11 15,3 2-8-15,38 5-3 16,75 13 12-16,-20-2 7 16,4 5 6-16,-3-2-2 15,-18-1 2-15,-16-1-4 16,-23 1-6-16,-14 7-18 16,-17 4-5-16,-30 19 1 15,-12 4 4-15,-33 15 8 16,-22 3 23-16,-27 2-28 15,4-20-64-15,-20-3-432 0,11-25-35 16,-6-50-199-16</inkml:trace>
  <inkml:trace contextRef="#ctx0" brushRef="#br0" timeOffset="130097.6611">21245 11363 953 0,'-1'0'159'16,"-2"1"93"-16,-2 1-283 15,4-1 16-15,-2 1 21 16,-2-1 24-16,5 1 43 16,-3-1 27-16,2 1-36 15,1-1-8-15,-3 1-10 0,-2-1-23 16,4 1-21-16,-2 1 44 15,-1-3 8-15,4 1 7 16,-5 1-4-16,5-1 1 16,-3-1-15-16,3 2 10 15,-1-1 0-15,-2 0 15 16,3-1 6-16,-2 0-23 16,-1 0-21-16,3 0-6 15,-1 0-21-15,-2 0-13 16,3 0 16-16,-3 0 1 15,1 0-2-15,2 0 2 16,-3 0-3-16,3 0-7 16,0 0-1-16,-1 0 0 15,1 0 2-15,0 0 2 16,0 0 5-16,0 0-1 16,0 0-9-16,0 0-62 0,0 0-56 15,-3 0-361-15,2 0 43 16</inkml:trace>
  <inkml:trace contextRef="#ctx0" brushRef="#br0" timeOffset="130770.3386">20482 12160 1099 0,'8'1'208'0,"-7"1"89"15,-1-2-321-15,-1 0-1 16,-2 0 17-16,3-2 51 16,0 2 35-16,0 0 17 15,0-1-7-15,0-1-8 16,0 2-34-16,3-1-7 16,-2-1-16-16,39 2-2 15,45 2-2-15,-37-1-3 16,-3 2-9-16,-2-1-9 15,-14 1-19-15,3-3-109 16,-15-3-290-16,3-9-1 16,-11-9-199-16</inkml:trace>
  <inkml:trace contextRef="#ctx0" brushRef="#br0" timeOffset="131337.824">21261 12022 316 0,'-6'6'-214'0,"-1"1"234"15,-6-2 59-15,1 1 88 16,4-6 18-16,3-5 61 15,-6 2-5-15,10 3-9 16,1-1-45-16,-3-1-84 16,3 1 1-16,0 0-10 15,0-1-33-15,0 1-18 16,0-1 20-16,3 1 5 16,19-4-30-16,27-4 12 15,54-1-14-15,-40 11-16 16,-13 2-18-16,-6 5 13 15,-23 4-15-15,-12 1 6 16,-10 6 7-16,-23 11 9 16,-19-1 17-16,-18 11 6 15,-1-5-7-15,3-6-5 0,17-11-8 16,14-5-31-16,24-11-3 16,38 4 5-16,16-3-3 15,29 7 0-15,15 2 17 16,10 10-5-16,-25-6-6 15,-17 13-4-15,-30-1-1 16,-40 6 11-16,-41-8 5 16,-46 13 0-16,-21-12-2 0,-13-14-16 15,18-7-28 1,-1-15-42-16,38-10-16 0,16-6-11 16,11 10 0-16,15-5-337 15,31 9 132-15</inkml:trace>
  <inkml:trace contextRef="#ctx0" brushRef="#br0" timeOffset="132302.8536">25068 12084 889 0,'-43'48'269'0,"43"-48"5"16,2 1-221-16,-4-1-84 0,2 0 27 16,0 0 20-16,-3 0 58 15,3 0 24-15,0 0 21 16,0 0-52-16,-1 0-11 16,-2 0-12-16,-2 0-16 15,-23 9-23-15,-46 22 27 16,49-20-5-16,4-2-8 15,12 1-9-15,6 2-3 16,15 0 12-16,9 10 21 16,16 0 23-16,13 8-5 15,11-1 4-15,-3 7-12 16,-8-1-20-16,-13 8-19 16,-16-4 10-16,-23 11 34 15,-14-5 4-15,-24-4 4 16,-10-4 0-16,-20-10-22 15,1-18-53-15,-14-11-43 0,16-14-22 16,0-11-22-16,18-1-19 16,8-9-44-16,20 2-16 15,8-2-153-15,5 1-119 16,20-4-25-16</inkml:trace>
  <inkml:trace contextRef="#ctx0" brushRef="#br0" timeOffset="132597.8634">24898 12107 989 0,'0'-2'307'0,"4"1"64"16,24 1-250-16,69 6-9 16,-32-3 11-16,25-3 36 15,2-5-8-15,16 2-11 16,-21-3-47-16,-1 2-34 16,-19-2-60-16,-14 3-72 15,-30-5-93-15,-16-3-365 16,-23-6 31-16</inkml:trace>
  <inkml:trace contextRef="#ctx0" brushRef="#br0" timeOffset="138991.5777">21364 11447 918 0,'0'6'292'16,"-3"-1"7"-16,3-4-242 16,-2 1-69-16,-2 4-21 15,-16 2 25-15,-12 9 37 16,-41 9 28-16,50-29 10 16,5-7 18-16,3-5-6 15,3-4-10-15,3 1-23 0,8-4-15 16,1 1-31-16,10-1-3 15,6 3-1-15,29-6 8 16,8 4 2-16,14 2 10 16,0 8-4-16,4 7-6 15,-23 11-11-15,-13 7-7 16,-16 8-4-16,-15 6 12 16,-20 3 11-16,-21 10 18 15,-25 2 8-15,-18 8 10 16,-2-7-7-16,-8-7-2 15,19-12-9-15,9-10 10 16,23-22 7-16,8-18-1 16,22-9-3-16,22-11-21 15,16-2-10-15,17-2-8 16,16 9 0-16,25 3 0 16,-1 10 13-16,6 8-4 15,-11 14-7-15,-14 5-11 0,-26 11-4 16,-11 11-2-16,-27 3-1 15,-19 9-1-15,-21 6 33 16,-26 9 8-16,-12-3 3 16,-11-6 2-16,8-13 3 15,3-9-21-15,25-27 1 16,18-14 3-16,14-3-1 16,15-7-5-16,10-1-6 0,14 0 4 15,13 4-4-15,28 4 5 16,5 7 3-16,11 10-1 15,-8 9-11-15,-9 9-5 16,-32 7-9-16,-15 10-2 16,-19 3 11-16,-20 5 15 15,-19 3 15-15,-27 1 2 16,1-11 1-16,-15-9-8 16,8-9-12-16,3-12-10 15,27-11 12-15,7-5 15 16,15-2-4-16,20-7-16 15,19 3-6-15,26-6-2 16,15 0-13-16,44-3 7 16,4 6 16-16,17 4 0 15,-13 10-3-15,-8 12-4 16,-36 9-7-16,-22 11-11 16,-25 4 0-16,-19 6 14 0,-26 0 8 15,-31 6 9-15,-8-6 11 16,-24-2 0-16,-2-12-10 15,11-8-3-15,21-13 0 16,11-11 10-16,26-1 7 16,13-2-2-16,8 3-5 15,4 4-22-15,9 2-12 16,7 0 1-16,12 3 7 0,2 6-6 16,-1 3 15-16,-1 6 2 15,-7 1-8-15,-3 4-14 16,-14-2 6-16,-4 4 0 15,-6-3 1-15,-10 2 3 16,-8-1 8-16,2-4 5 16,-1-7 6-16,2-2 3 15,4 0 3-15,9-3 7 16,0-1 0-16,7 3-4 16,2 0-3-16,-1 2-4 15,0 1-10-15,0-2-3 16,0 2 1-16,0 0 2 15,0 0 1-15,0-1 2 16,0 1 2-16,0 0 0 16,0 0-3-16,0 0-7 15,0 0-5-15,0 0 0 0,0 0 2 16,0-2 4-16,0 1 9 16,0 1-2-16,0-2-6 15,0 1-8-15,0 1-1 16,0-3-2-16,0 1 7 15,3 1-10-15,-3-1 3 16,2 1-6-16,1 1-2 16,-3 0-3-16,0 0 19 15,0 1 5-15,0 1 5 16,0-1 1-16,0 1-3 0,0 1-5 16,0-3-3-16,0 1-2 15,0 1-2-15,0-1 0 16,0 1-1-16,0-1 0 15,0 1 2-15,-3-1 5 16,1 1 5-16,2-1 6 16,-3 1 3-16,-1-1 5 15,2 1 0-15,-1 1 2 16,-1-3-9-16,1 0-6 16,1 0-10-16,4-5-5 15,26-10 1-15,76-60 2 16,-38 53 12-16,4 2 3 15,-12 8-2-15,-14 9-8 16,-22 3-2-16,-7 8-13 16,-22 8-4-16,-21 9 12 15,-14 1 7-15,-27 12 7 0,-10-4 6 16,-8 2 6-16,8-7-9 16,-1-5 1-16,22-11 1 15,14-2 17-15,14-13 8 16,14-2-3-16,12-2 0 15,17-6-18-15,11-6-17 16,22-7-4-16,7-5 2 16,30-5-2-16,-2 4 17 0,-1 3-1 15,-19 8-4-15,-11 9-9 16,-27 11-8 0,-12 5-17-16,-19 15 0 0,-18 9 11 15,-22 7 11-15,-15 8 10 16,-2-7 19-16,-2 0-1 15,14-10-9-15,7-8-1 16,17-16-1-16,3-6 5 16,10-11-11-16,16-12-9 15,13-2-7-15,16-4-1 16,-1 5-7-16,13 2 8 16,-7 11 5-16,-6 10-4 15,-10 7-8-15,-6 10-2 16,-15 8 5-16,-1-2 5 15,-2 1 12-15,-6-3 9 16,9-9 6-16,-2-7 8 16,5-4-3-16,-1 2-4 0,1-1-2 15,0 1-14-15,0-1-30 16,0-1-29-16,-3 2-2 16,3-1 1-16,-1 1 13 15,-2-1 5-15,3 1 14 16,0-1-38-16,0 1-1 15,34-9 0-15,59-10 14 16,-41 10 14-16,-12 4 40 16,-12 6-2-16,-19 2-9 0,-8 0 2 15,-2-3 4-15,1 1 1 16,-3 0-3-16,3 0 6 16,-2-1-9-16,-1-1-13 15,3 1-26-15,-4-1-25 16,-8 1-30-16,-29 5-327 15,-51 9 81-15</inkml:trace>
  <inkml:trace contextRef="#ctx0" brushRef="#br0" timeOffset="140177.8437">25271 11155 343 0,'0'-6'230'0,"3"-4"-17"0,-3 3-81 16,-3 7-28-16,-6-2-43 15,9 1-41-15,-4 1-6 16,-41 3 0-16,-48 3 4 16,37 5 18-16,-2 9 9 15,-6 11 27-15,8 4 14 0,1 16 14 16,6-1-7-16,17 11-4 15,14-8-23-15,27 9-4 16,10-8-6-16,28-1 4 16,11-17 3-16,30-4 12 15,6-20-8-15,17-15-4 16,-2-15-12-16,11-10-5 16,-21-13-15-16,-9-10-4 15,-19 0-19-15,-20-9-15 16,-32 3-11-16,-22 0-13 15,-31 4-7-15,-36 2 9 16,-17 17 12-16,-29 2-11 16,-1 10-7-16,-10 11-48 15,19 11-51-15,-5 5-304 16,27 1 48-16</inkml:trace>
  <inkml:trace contextRef="#ctx0" brushRef="#br0" timeOffset="143142.8696">21919 11355 311 0,'3'-1'251'15,"-2"-1"-60"-15,-1 0-39 16,3 0-69-16,-3 1-27 16,0-1 11-16,3 1 17 0,-1-1 13 15,-2 1-29-15,0-1-5 16,3 1-4-16,-2-1-10 15,-1 2-8-15,21 2 11 16,24 1-1-16,74 7 2 16,-31-9-2-16,29-1 12 15,1-2-8-15,31-1 9 16,-9-2-6-16,23-2 1 16,-24-1-19-16,20 2-8 15,-26-1-11-15,15 0-8 16,-19 2-5-16,19-4 0 15,-16-1-2-15,15 1 3 16,-20 0 7-16,9 3 0 16,-23 6-1-16,-20 5-4 15,-33-2-8-15,-20 1-8 16,-30-3-2-16,-12-2-30 16,-17-5 8-16,-36 5 7 0,-23 1 3 15,-45 0 3-15,-10 8 29 16,-26 3-5-16,15 1-5 15,-42 5 1-15,29-2-1 16,-42-1 0-16,13-1 0 16,-22-1 0-16,51-3-1 15,-23 0 0-15,39-1 0 16,-1 4 0-16,28-3 0 16,1-1 0-16,35-4 1 0,14-4 0 15,24-6 1-15,15 0 4 16,17 3 1-16,2-1-5 15,6 2-6-15,0 2-5 16,0 0-3-16,26-4-1 16,82-6 8-16,-2 4 6 15,16 1 5-15,47 4 2 16,0 4-1-16,42 6-1 16,-21-5-4-16,31 3 0 15,-30-1 1-15,1 2 2 16,-33-10 3-16,23 4 3 15,-32 2 2-15,11-4 2 16,-22 0-4-16,-22 0 0 16,-43 2-3-16,-20-2-6 15,-38 1-17-15,-15 2-14 16,-1 3 9-16,-20-3 10 16,-28-3 14-16,-47-3 8 0,-25 0 15 15,-35-4-13-15,-7 4-9 16,-17 3-9-16,19 0 4 15,-6-2 1-15,26 2-1 16,-35-7 3-16,39 7-3 16,-1 0-1-16,22 0 4 15,-1 3 3-15,50 3-5 16,11-8-3-16,27 4 12 0,11-2-25 16,17-2 2-16,36 1 8 15,22-1 9-15,42 1-8 16,25-1 21-16,32 2-5 15,-9 0-1-15,19 2-1 16,-19-2-3-16,2 3 1 16,-18-5 1-16,16 1-3 15,-28-1-1-15,4-2 3 16,-12-5 0-16,-7 6 2 16,-36 1-1-16,-11-2 2 15,-25 3-5-15,-17-1-16 16,-16 2-18-16,-9 0 11 15,-22-1 2-15,-27-5 0 16,-25 4 14-16,-29-4 15 16,-13 0-14-16,-2 0-8 15,10 2 0-15,6-3 3 16,28 2 3-16,16 1 0 0,18 1 6 16,24 1 3-16,16 1-5 15,14-1-1-15,12-1 7 16,40 5 6-16,6-5-1 15,37 0 7-15,18-2 3 16,41 1 5-16,-14 0-5 16,7 4 1-16,-27 4-4 15,-17 2-4-15,-50-2-11 0,-21 1-3 16,-17-4-14-16,-11 1-21 16,-9-1-20-16,-9 1 34 15,-4-1 5-15,-15 2 13 16,-9-3 20-16,-39 3 23 15,-1-1-36-15,-19 1-1 16,1 0-2-16,-16 2-3 16,33-2 0-16,7 2 0 15,25-4 2-15,9 1 4 16,28-2-2-16,13-2-9 16,30-2-10-16,27 4 17 15,22 3-6-15,46-3 6 16,0 6 9-16,-9-3 10 15,-21 0-16-15,-9-3 0 16,-36 0 1-16,-9-2 0 16,-15 1-1-16,-9-1-29 15,-18 4-6-15,-28-2 9 16,-20 3 0-16,-26-3 3 0,-31 1 28 16,-48 7 4-16,-4-4-10 15,-12-2-2-15,2 6-2 16,-14 0-1-16,24-4-3 15,6 4 4-15,-5-2 0 16,-20 4-3-16,28-3-1 16,-12 2 0-16,10-3-2 0,4-1 0 15,30-5 3-15,-5 0 0 16,18 0 3-16,-8 0 0 16,21 0-1-16,4 1 0 15,18-1-1-15,3 0 2 16,14-4-2-16,-1 2 2 15,8-1 2-15,4 0-1 16,9-3 1-16,7 2 2 16,8-4 0-16,1 3 2 15,7-3 1-15,5 5-11 16,3 3-13-16,-3-1-5 16,11-1-4-16,37-2 1 15,77-8 11-15,-17 3 13 16,8 5 7-16,27 4 4 15,-9-3 1-15,27 6 0 16,-25 4-2-16,9-3-1 16,-31-1-3-16,-1-1-2 0,-34-5 3 15,-16 1 0-15,-26 1-1 16,-12-2-19-16,-14 2-11 16,-35 1-11-16,-25-5-11 15,-47-1-9-15,-27-1 8 16,-31-1 66-16,6-1 10 15,-20 5 11-15,25 4 8 16,5 1 9-16,24 2-57 0,1 0 0 16,35-3 0-16,13-1 4 15,22 2 2-15,10-2 2 16,24-2-6-16,14 1-1 16,24-2 2-16,25-5 3 15,20-1 1-15,34-1 9 16,15 0 1-16,22 2-1 15,-16 1-4-15,9 7-2 16,-23 1-2-16,-11 4-3 16,-35 1-3-16,-8 1-3 15,-27-3-7-15,-16 1-31 16,-18-1 0-16,-30 0 14 16,-20 0 3-16,-24 6 6 15,-13-2 32-15,-22 4 0 16,19 0-14-16,15 3-1 15,18-2-1-15,19-2-3 16,23-4-4-16,15 0 3 16,15 0 11-16,32 1 10 0,18 1 3 15,48 2 8-15,17-3-4 16,49 1-7-16,-17 1-4 16,29 0 1-16,-38-1-1 15,17 0-1-15,-47-2 0 16,-2 0-5-16,-35-3-2 15,-7 3-1-15,-39-2-1 0,-9-1 1 16,-10-3-2-16,-10 1-1 16,1-1-11-16,-4 0-24 15,-11 2-5-15,-5-1 13 16,7-1 7-16,-2-1 18 16,1-1 29-16,-1 1 9 15,-1-1-15-15,1 1-14 16,2-2-10-16,2 0-6 15,48-24-5-15,80-5 8 16,-26 21 9-16,9 1 4 16,-27 4 1-16,-15 3 1 15,-27 2-6-15,-19 1-1 16,-15 4 0-16,-6-5-1 16,-6-1-2-16,3 2 7 15,0 0 2-15,0-1-2 16,0 1-4-16,-3 0-1 15,1 0-49-15,2 0-59 16,-3 0-51-16,-49 0-444 0,-82-9 76 16</inkml:trace>
  <inkml:trace contextRef="#ctx0" brushRef="#br0" timeOffset="177234.8329">17659 13041 614 0,'96'43'388'15,"-54"-56"-74"-15,-14-3-49 16,-6 2-268-16,-5 1 5 16,-10 15 0-16,-6 5-8 15,2 9 2-15,-23 9 10 16,-13 13 1-16,-37 18 6 15,-26 12 12-15,-48 18 1 16,7-6-12-16,-4 1 25 16,42-15 5-16,25-9-2 15,46-28-5-15,19-4-4 16,16-8-24-16,35-2 2 0,17-3 11 16,36 0 0-16,11-5-1 15,22 5-86-15,-28-7-93 16,-9 2-240-16,-29-1-29 15</inkml:trace>
  <inkml:trace contextRef="#ctx0" brushRef="#br0" timeOffset="179271.4373">17231 13590 443 0,'-4'0'-6'16,"2"-3"44"-16,-1 1-72 16,3 2 86-16,-1 0 70 15,-2 0 85-15,3 0 87 16,-3 0-76-16,1 0-105 15,2 0-6-15,0 0-50 16,0 0-46-16,0 0 25 16,0 0 15-16,2 0-24 0,10-1 6 15,16-1-4-15,55-4-1 16,-42 3 2-16,13 3 2 16,-4 0-6-16,8 6 6 15,-5-1 1-15,5-2 8 16,-12-3 1-16,7 0 3 15,-10-6 4-15,15 1 9 16,-5 2-16-16,14-1-5 16,-2-2-7-16,9 1-11 15,-10 4-13-15,5-3 12 16,-8 4 2-16,3 5 8 16,-11-3 8-16,18-2-2 15,-9 1-4-15,20-1 1 16,-4-7-6-16,14 3-6 15,-9 1 0-15,3 1 6 16,-19-1-3-16,4 5 3 16,-6-4 1-16,6-1-443 0,-1 0 442 15,15 0 254-15,-9-1-7 16,11-1-6-16,-13 1 191 16,8 2-448-16,-18 0-255 15,22-1 2-15,-11 3 1 16,15-2 252-16,1-2-2 15,21 1 2-15,-20 0 0 16,3 0 1-16,-17 1 4 0,5 1 6 16,-16-2-2-16,7 1 5 15,-3-1 1-15,20-1-6 16,-13 4-3-16,14-5 0 16,-11 1-8-16,23 0-1 15,-17-4 1-15,20 1-2 16,-6 2-1-16,10 1 2 15,-25 1 1-15,1-2 5 16,-11 3 1-16,7-1 2 16,-11 3-2-16,16-3-3 15,-5 1-4-15,7 5-2 16,-16 2 0-16,9 0 0 16,-5 1 0-16,16 3 2 15,-8-1 1-15,22-2 2 16,-6-6 2-16,11 6 0 15,-23-2-1-15,14-1 1 0,-17-2-3 16,11 5-1-16,-11-6-1 16,30 0 0-16,-18-3-2 15,21-1 0-15,-8-2 1 16,16 2 1-16,-8 1 0 16,17-5 2-16,-25 7 0 15,11-2-1-15,-10-2-2 16,11-1-2-16,-8-1 1 15,20-5 0-15,-21 2 2 16,10 1 3-16,-21 1-4 0,11 3 2 16,-4 5 0-16,14 2-2 15,-22-2-2-15,22 2 4 16,-22 1-3-16,17-2 0 16,-9-1 0-16,21 2-1 15,-16 1 1-15,17-2-1 16,-17 1 0-16,21-4 0 15,-5 1 1-15,5-1-1 16,-13-4 1-16,21-2-1 16,-25 3 0-16,13-5-1 15,-5 2 0-15,12-2 0 16,-12 1-1-16,26 0 1 16,-18 5 0-16,9-5-1 15,-25 1 1-15,12 1-1 16,-33 0 1-16,21-2-1 15,-7 4-1-15,14 1 1 0,-11 2 0 16,22-2 0-16,-11 2 0 16,18-2-1-16,-16 1 2 15,16 0-2-15,-25 5-1 16,10-4 2-16,-15 4 0 16,12-1-1-16,-25-1 0 15,11-4 1-15,-21 4-1 16,-7-5 0-16,-5 2 1 15,3 0 0-15,-22 2 0 0,-2-2 1 16,-10 0-2-16,-3 1-1 16,-15 2-2-16,-9-4 0 15,-10 1 0-15,2 3 0 16,-14-2 0-16,0 1-4 16,-2 1-2-16,2 0-4 15,0-2-1-15,0 2 1 16,-3-1 5-16,3 0 3 15,0-1 3-15,-1 1-2 16,-2-1 1-16,3 1-7 16,-3 1-4-16,1-3-9 15,2 1 0-15,-3 1-2 16,-13-4 3-16,-14-5 9 16,-45-21 10-16,38 19 5 15,13 2 0-15,-1-4 1 16,9 5 2-16,-7 0 6 0,12 3-6 15,-1-2 1-15,3 3 2 16,1 2-8-16,7 0-8 16,-2 2 5-16,3-1 3 15,-1 2 3-15,-2 0 0 16,3 0 2-16,0 0 1 16,0 0-7-16,0 0-3 15,3 0-2-15,39 8-1 16,67 20 0-16,-41-12 2 15,-5 8 1-15,-12 1 1 16,-2 2 0-16,-24-7 0 0,-1 3 0 16,-4-4-2-16,-2 3 2 15,-15-6 3-15,-1 10 3 16,-13-3 3-16,-13 8 6 16,-1-1 5-16,-21 7-2 15,-19-3-3-15,-19 3-1 16,-5-6-4-16,-15-1-6 15,12-8-64-15,5-8-92 16,25-13-490-16,8-35-19 16,35-14-248-16</inkml:trace>
  <inkml:trace contextRef="#ctx0" brushRef="#br0" timeOffset="183391.8015">22824 14000 231 0,'-58'52'186'16,"49"-48"-101"-16,-2 2 24 16,3-1 7-16,4-4-74 15,4-1 20-15,0 0 83 0,0 0-17 16,0-1-17-16,0-1-19 15,9 1 53-15,23-8-32 16,67-19-28-16,-41 13-38 16,24 0 43-16,-7 6-34 15,1 2-14-15,-16 7-22 16,31 4 7 0,-78 2-7-16,-4 10 3 15,0 5-12-15,-15 12 12 16,-47 10-10-16,36 0 5 15,-12 4 0-15,-25 2 16 16,10-6-8-16,3-10 0 16,11-17-15-16,27-4 0 15,24-6-1-15,16-3 0 16,12 4-2-16,8 11 9 16,1 0-6-16,-13 10-2 0,-25 0-5 15,-23 12 8-15,-25-5 5 16,-56 8 16-16,-27-7 6 15,-30-12 2-15,9-15-67 16,-9-12-439-16,33-9 111 16</inkml:trace>
  <inkml:trace contextRef="#ctx0" brushRef="#br0" timeOffset="192746.6656">23073 13433 448 0,'-16'51'173'16,"4"-45"13"-16,-6 2-91 16,-3 1-46-16,-2 0 10 0,2-8 5 15,0-1 23-15,5-4-1 16,2-8 23-16,6-3-6 15,-1-7 4-15,9-2-24 16,9-6-3-16,4 1-29 16,11-2-9-16,5 1-15 15,22-1 3-15,6 3-7 16,10 1 2-16,-2 8-4 16,2 2-3-16,-21 9-16 0,-11 6 3 15,-14 5-8-15,-8 7-2 16,-17 4 1-16,-12 12 20 15,-10 4-3-15,-18 13 6 16,-18-1 3-16,-17 0 2 16,-4-9-13-16,-4-6 1 15,16-15 1-15,9-8 5 16,22-7 8-16,12-7 6 16,10-7 1-16,9 0 7 15,6-4-1-15,6-3-15 16,10 0-11-16,12-4-9 15,8 6-12-15,17-3-7 16,4 6 5-16,-1 7 3 16,-12 12 2-16,63 18 2 31,-51-1 5-31,-48 26 3 0,-21 11 3 16,-5 3 2-16,-87 3 0 15,26-32-3-15,36-1 2 16,5-13 3-16,4-6 4 15,10-13 24-15,3-8 15 16,8-3 1-16,7-8 4 16,6-1 4-16,18-3-42 15,10 1-19-15,29-4-1 16,12 4-8-16,31 2-7 16,-10 6 19-16,2 10-1 0,-27 9-5 15,-12 6-2-15,-24 9-2 16,-10 5-7-16,-12 3-5 15,-16 6 10-15,1-1 10 16,-20 3-6-16,-9-4 9 16,-23-6 9-16,1-8-9 15,-18-10-5-15,8-7 10 16,9-8 4-16,25-1 9 0,10-7 19 16,16 7-4-16,19-6-15 15,14-1-10-15,29-3-10 16,20 2-18-16,22-3 2 15,-6 8 15-15,6 6 2 16,-18 10-1-16,-12 7-6 16,-18 8-4-16,-5 10-9 15,-27 3 0-15,-15 8 3 16,-20-1 6-16,-17 5 4 16,-11-6 7-16,-22-1 3 15,-3-8-1-15,-11-10 0 16,1-6-3-16,0-8 6 15,23-13 4-15,9-8 11 16,26-4 8-16,15-9 4 16,20 2-10-16,15-3-15 15,18-1-19-15,31-4-18 16,15 2 9-16,8 2 3 0,-13 6 7 16,2 12 5-16,-33 11 6 15,-8 13-17-15,-14 9 3 16,-10 16-1-16,-15 2 7 15,-24 10 5-15,-7-2 3 16,-22 3-1-16,-20-2 1 16,-25-3-2-16,6-10-2 15,-13-6 4-15,12-14 5 16,14-17 8-16,27-13 5 0,15-8 7 16,22-4-6-16,21-7-9 15,19-1-11-15,33-3-8 16,22 3-7-16,22-3 2 15,5 8 5-15,11 8 1 16,-17 11-1-16,-14 11-1 16,-24 13-2-16,-15 8 1 15,-27 3-1-15,-11 6 0 16,-17 2 4-16,-24 6 7 16,-14-2 1-16,-20 3 2 15,-6-4 1-15,-22-5-1 16,8-13-5-16,-5-9 0 15,16-9 3-15,4-8 3 16,23-5 9-16,10 0 7 16,19-1-1-16,18-5-11 15,13 0-6-15,30-10-13 16,15-2-7-16,16-5-1 0,0 8 8 16,3 4 3-16,-15 16 3 15,-12 8-1-15,-20 6-1 16,-7 7-3-16,-14 6-2 15,-21 11 2-15,-11 6 1 16,-14 8 3-16,-15 2 3 16,-33 2 4-16,-1-8-1 0,-13-6 1 15,1-10 0-15,9-9 5 16,29-9 4-16,11-5 1 16,28-5 8-16,10-4 6 15,16 1-17-15,19-8-15 16,24-4 1-16,29-3-5 15,15 1-11-15,3 7 7 16,-15 3 12-16,-17 13-8 16,-31 7-5-16,-19 10 1 15,-9 3-4-15,-14 13 0 16,-9 5 4-16,-30 9 4 16,-17-6 2-16,-34 7 10 15,-7-11 0-15,-20-7 0 16,20-15 0-16,12-10 6 15,30-10 5-15,22-10 7 16,22-5 1-16,23-5-7 16,14 2-14-16,40-11-5 15,22 2-5-15,45-1-7 0,6 7 6 16,4 11 4-16,-36 13-5 16,-13 11-2-16,-45 8 3 15,-22 6 0-15,-11 2 2 16,-9 4 4-16,-21-3-1 15,1 1 1-15,-14-6 3 16,0-2 2-16,3-9-1 16,-11-6-1-16,5-3-3 0,10-1-4 15,-1-2-1-15,3 4 0 16,13-1-1-16,5 2 1 16,2-1 2-16,4 2-4 15,1-3-5-15,0 2-16 16,0-1-4-16,0 2-2 15,1 0 2-15,-1-1 7 16,5 1 18-16,-1 0 0 16,7 0-1-16,-6 0 1 15,-5 0-5-15,3 1-12 16,-3 2-7-16,-4 15-5 16,-11 1 24-16,-60 36 12 15,38-47 16-15,3-8 19 16,10-8 12-16,11-13-26 15,5 1-10-15,11-11-6 16,6 1-10-16,9-6-6 16,13 7 3-16,22-8 1 0,9 4 2 15,14 1 3-15,-1 6 6 16,4 9-6-16,-26 9-2 16,-7 10-8-16,-25 8-3 15,-17 12 1-15,-12 5 5 16,-25 10 5-16,-17 3 8 15,-36 3 2-15,-2-6 2 16,-32-3-4-16,11-7-5 0,-5-8 9 16,35-12 7-16,12-5 8 15,35-8 6-15,14-4 10 16,20-2-15-16,14-3-21 16,12-1-11-16,30-1-4 15,4 0-19-15,8 2-72 16,-11 7-73-16,-3 1-83 15,-22 1-319-15,0-10 6 16</inkml:trace>
  <inkml:trace contextRef="#ctx0" brushRef="#br0" timeOffset="198679.0292">23659 13326 691 0,'2'3'468'0,"2"-3"-101"0,-4 0-103 16,3 0-231-16,-1 0-25 16,1 0-27-16,1 0 20 15,1 0 22-15,14 1-7 16,8-1 2-16,61-4 10 16,-24-2 4-16,47 0 14 15,23-1 0-15,31-2 12 16,12 1-13-16,27 1 8 15,-22-2-15-15,-4-4-7 16,-21 2-15-16,0 1 5 16,-33 0-11-16,-14-2 3 15,-30 6 1-15,-9 3 2 16,-35-2-2-16,-14 4-21 16,-15 2-7-16,-20 4-6 15,-23-5-7-15,-38 3 1 16,-19 4 19-16,-42-4 3 15,-10 0 4-15,-33 2 4 16,21-1 0-16,-13-2 1 0,10 3 1 16,-16 4 1-16,28 2 2 15,0-2 0-15,32-1-1 16,12-2 3-16,47-1-1 16,6-4 6-16,19-4 6 15,-1 5 21-15,20-4 4 16,-4-1-13-16,29 0-17 0,104-34 14 31,36 2-24-15,60-4 14-16,62 23 15 15,19 3-9-15,-73 33-8 16,-13 1-9-16,-26 1 0 16,-51-20-3-16,-11-5-2 15,-19 4 2-15,-23-4 5 16,-35-1-5-16,-13 0-16 15,-24 4 2-15,-42-3-9 0,-27 4-4 16,-56 6 1-16,-31 1 9 16,-56 2-1-16,-9 4 9 15,-32-3 2-15,24 0-1 16,-17 8 6-16,44-4-1 16,-15 1-2-16,48-2-1 15,5-4 2-15,36-3-1 16,11-2-1-16,50-4 8 0,8 1 18 15,32-1 9-15,7-4 1 16,27 0-6-16,27-1-5 16,30 1-17-16,56-2-7 15,18-1 2-15,65 2 6 16,8 4 0-16,31-1 2 16,-20-2-1-16,40 0 4 15,-48-2-1-15,16-2 6 16,-27-1-3-16,-2-2-1 15,-45 0-5-15,-4-2-1 16,-46 0-4-16,-24 0-2 16,-29 3 1-16,-21 2-3 15,-28 1-12-15,-33 0-11 16,-30-1-12-16,-68 4-9 16,-45 1 15-16,-49 7 12 15,-15 5 11-15,-35 6 11 16,47 5 11-16,16 0-14 0,30 2-1 15,16 0 0-15,53-4 2 16,15-9 9-16,29 2 4 16,34-9 4-16,26-1-1 15,58-2 4-15,25-2-2 16,76-2 4-16,50-1-1 16,82 1 10-16,7-2-4 15,41 0-3-15,-34 6-9 16,14-6 1-16,-61-1-11 0,1-1 0 15,-47-1-5-15,-21-7 4 16,-52 6-5-16,-24-2 0 16,-58 4-4-16,-14 2-14 15,-26 5-17-15,-28-1-12 16,-22 1-2-16,-63 2 2 16,-38-4 12-16,-51 3 17 15,-6 0 11-15,-47 3 5 16,35 3-2-16,4 2 2 15,22 4-1-15,-6 1-1 16,50-4 3-16,22-3 1 16,32-2 24-16,38-4 14 15,32 0 2-15,30-3-4 16,29 3-1-16,57-4-21 16,37-1-11-16,72-4 0 15,7 4 9-15,62-1 4 16,-16 3-3-16,20 0 0 0,-44 3-2 15,12-2-6-15,-54-1-3 16,-12-3 0-16,-38-3-2 16,-9 1 0-16,-44 2-2 15,-17 0-1-15,-31 3-5 16,-34 1-19-16,-27-1-6 16,-56 0-2-16,-34 0-1 0,-55 2 6 15,-17 1 16-15,-39 3 8 16,32 4 3-16,-7-2 2 15,35 1-2-15,5 1 0 16,46-4 2-16,13 1 2 16,39-2 5-16,19-2 6 15,25-2 1-15,35 2-2 16,33-1-1-16,48 2-4 16,35-1-1-16,55 6 2 15,0-4 0-15,32 4 0 16,1-2 0-16,8-2-3 15,-36-5-3-15,20 0 1 16,-51-5-2-16,-19-6-2 16,-39 3 0-16,-12-1-3 15,-45 5-1-15,-23-2-10 16,-20 5-9-16,-34 5-17 16,-26 2 0-16,-63-3 0 0,-29 4 9 15,-40 7 10-15,-17-7 16 16,-35 4 3-16,35-1 2 15,8 2-1-15,18-3 0 16,17 0 1-16,48-5 1 16,22 2 7-16,31-4 6 15,25-1 1-15,25-4-2 16,38 5-6-16,16-4-5 16,53 4-5-16,30-1 1 0,61 4 3 15,-10-5 4-15,39 3 0 16,-20-3 2-16,12-1 0 15,-41-5-2-15,7 0 1 16,-42 3 0-16,-6-2-1 16,-46 1-1-16,-24 3-3 15,-34 2-8-15,-30-1-7 16,-40 0-25-16,-61 2-3 16,-31-2 2-16,-70 3 5 15,-27-3 8-15,-27 1 23 16,29 8 2-16,-24 2 1 15,46-1 2-15,24 6 1 16,44-2-1-16,35-5 1 16,51 0 9-16,30-3 11 15,19-8-7-15,33 5 1 16,32-1 2-16,75-2-5 16,24-2-7-16,64 2 10 0,2-4 1 15,46 4-1-15,-33-2-4 16,26 1-1-16,-48 3-7 15,0-2 1-15,-55-2-3 16,-12 4-2-16,-51-1 1 16,-22-2 0-16,-42 2-14 15,-18 2-23-15,-37 2-9 16,-52 2-2-16,-32 2-1 0,-59-1 12 16,-43-2 23-16,-48-1 11 15,31 0 2-15,-3 7 1 16,53 0 1-16,33 3 1 15,59-4 1-15,19 0 10 16,39-8 3-16,34 4 4 16,30-4-1-16,42 0 6 15,32 3-4-15,70 5-5 16,9-5-4-16,25 1 1 16,-13 1-4-16,7-7-8 15,-60-2 0-15,-4-2 5 16,-42 0-3-16,-22 1-4 15,-39-4-2-15,-18 8-5 16,-32 1-38-16,-38-2-5 16,-26 4-6-16,-48-5 0 15,-22 0 14-15,-34 0 35 0,20 3 6 16,2-1 6-16,39 4 5 16,22 0-8-16,35-2-1 15,14-1 18-15,16 1 4 16,32-2 2-16,15 0-2 15,47-4 3-15,29 4-16 16,58-4-4-16,0 4 1 16,37-5 1-16,-23 1-1 15,0 1 0-15,-49-5-2 16,-18 0-2-16,-43 5-4 0,-24-1-15 16,-35 4-11-16,-6-1-15 15,-10 5-1-15,-8-1 3 16,-2 2 12-16,-5-2 10 15,-6-1 12-15,-8 1-9 16,11-1-9-16,-7-1-35 16,8 0-30-16,-5 0-118 15,9-7-69-15,-10-5-333 16,3-3 3-16</inkml:trace>
  <inkml:trace contextRef="#ctx0" brushRef="#br0" timeOffset="202279.7161">31105 12858 910 0,'-47'23'681'0,"47"-20"-283"15,0-3-162-15,0-1-253 16,0 1-257-16,-3 0 239 15,3 0 13-15,-3 0 20 16,2 7 18-16,-4 26 14 16,-10 63 6-16,14-39 4 0,-2 23 1 15,6-9-8-15,1 10-3 16,1-14-2-16,2-9-9 16,-2-26 7-16,-1-10 22 15,1-17 12-15,-3-13 11 16,3-12-5-16,-4-19-13 15,5-10-23-15,-4-17-10 16,1 2-13-16,-2-4 4 16,2 11-1-16,-1 0 1 15,5 14-1-15,2 1 8 16,-5 14-1-16,4 7 3 16,-4 9-4-16,1 8-18 15,-5 7-23-15,-5 13-2 16,5 14-2-16,0 13 5 15,0 7 18-15,0 21 19 16,0-2-3-16,-1 15-103 16,-5-4 98-16,1 10 1 0,0-20-3 15,-3-6 6-15,4-32 107 16,1-11-89-16,1-24 3 16,2-21 4-16,2-16-14 15,-2-22-5-15,0-15-15 16,-2-18-6-16,-1 12-4 15,-6-16 8-15,2 15-1 16,-2-2 2-16,2 18 1 16,2 2 2-16,1 23-1 0,-1 8 4 15,5 18-1-15,3 7 2 16,-3 3-1-16,0 7-4 16,2 0-3-16,-2 0-4 15,0 0-4-15,0 0-1 16,0 1 6-16,25 8 9 15,82 68 5-15,-21-25 9 16,2-5 2-16,16 8 2 16,-18-3-6-16,-3 3-2 15,-21-18-5-15,-4 1-1 16,-17-8-4-16,-11-3-2 16,-14-11-5-16,-8 0-6 15,-7-5-1-15,-5-4-1 16,-5-2-8-16,-12-2 5 15,-11-5 6-15,-23-2-1 16,-7-5 1-16,-20-2 10 0,-10 1-1 16,-16 7 3-16,10 4 1 15,-2 4 0-15,21 2 0 16,17 2 0-16,34-3-2 16,7-3-2-16,20 3 2 15,14-2-1-15,12 2 0 16,42 8 3-16,23 2 0 15,18 2 2-15,3 6 2 16,14 1 7-16,-38-5 2 0,-17-2-7 16,-20-4-10-16,-17-7-11 15,-24 0-17-15,-20 4-21 16,-20 1 7-16,-16 2 10 16,-14 4 11-16,-34-2 13 15,-9-5 16-15,-4-1 2 16,14-7 0-16,6 0 3 15,39-4 3-15,24-2 21 16,18-6 6-16,27-12-25 16,22-9-9-16,36-1-8 15,13-6-19-15,8 2-5 16,-16 10 20-16,-18 7 0 16,-38 6 2-16,-11 9-59 15,-16 9-15-15,-18 10 14 16,-14 8 7-16,-48 8 9 15,-14 1 60-15,-9 3 9 16,11-13-7-16,13-5 7 0,47-9 4 16,11-6-1-16,24-12 5 15,19-7-14-15,15-3-11 16,30-5-3-16,14 0-1 16,7 8 0-16,-17 10 9 15,-18 3-12-15,-25 7-12 16,-23 11-11-16,-19 1-5 15,-9 2-4-15,-5-3 8 16,-11 0 9-16,5-9 10 0,7-6 10 16,11-11 9-16,16-9-3 15,12-5-3-15,7-7 5 16,6 7-6-16,-4 2 1 16,0 8 5-16,-9 3-1 15,-12 9-30-15,-3-3 13 16,1 3-2-16,-1 2 5 15,0-1 9-15,2-1 22 16,-7-21-15-16,-49-59 2 16,57 49-5-16,4-3-5 15,-1 9-2-15,-3 3-8 16,-7 7-13-16,-14 0-3 16,-6 7-1-16,-10 3 5 15,2 5 9-15,1 2 9 16,13-2 1-16,9 3 6 15,11 0 0-15,11 3 4 16,15 3 11-16,36 5 4 0,5 3-2 16,25 7-3-16,-4 2-1 15,1 10-11-15,-23-2-5 16,-7 2-6-16,-21-2-6 16,-15-3-15-16,-19-10-5 15,-27-2-6-15,-10-9 9 16,-16-10 12-16,-7-6 18 0,-30-14 11 15,4-5 10-15,-16-9-4 16,8 5-9-16,-5-2-2 16,31 12-7-16,7-3 3 15,17 3 3-15,16-2 15 16,8 8 1-16,13 4 3 16,4 0-10-16,4 8 6 15,1-1-19-15,7-1-6 16,4 5-5-16,21 7 8 15,4 6-8-15,26 8 2 16,7 10 3-16,21 0 1 16,-12 4-2-16,0-2-3 15,-21-5 2-15,-16-2-1 16,-21-4 0-16,-4-3 1 16,-14-10 1-16,1 3 0 15,-11-8-7-15,-3-8-10 16,-9-4 13-16,-18-10 0 0,-10-7-1 15,-31-13 9-15,-7 2 10 16,-8-9-14-16,7 3 0 16,8-1 4-16,31 8 4 15,11 5 5-15,16 7 0 16,11 12-10-16,5 6-11 16,9 5-13-16,7 1 9 15,21 16 5-15,18 8 11 16,28 13 12-16,7 0 8 0,10 8-12 15,-17-5-3-15,-9-6-1 16,-21-14-4-16,-10 7 1 16,-7-8-2-16,-11-8-1 15,-9-2-3-15,-12-5-5 16,-4-1-7-16,-11-5-2 16,-6 1 5-16,-12-8 4 15,-8-6 6-15,-5-5 8 16,-7-3 1-16,-5-8-6 15,5 0 0-15,-6 0 1 16,9 7 1-16,9 1 4 16,13 8 1-16,8 6-1 15,11 9-3-15,1-8-1 16,4 10-3-16,0-2-7 16,0 0-3-16,0-2-2 15,0 2-3-15,0 0 2 16,-1 0 5-16,-2 0 5 0,3 0 3 15,0 0 3-15,0 0-1 16,0 0 1-16,0 0-1 16,0 0 1-16,0 0-2 15,0 0 0-15,0 0-3 16,0 0-2-16,0 0-4 16,0 0-12-16,0 2-1 0,3 14 2 15,5 12 4-15,22 55 4 16,-14-38 12-16,2 16 3 15,6-4-3-15,-12 19 0 16,-11-11-3-16,-2 3 1 16,-7-16 0-16,-5-9-1 15,1-15 2-15,5-10 2 16,5-8 0-16,-1-1 0 16,2-4 0-16,-5-11 8 15,4 4 1-15,2-1 2 16,-7-10-2-16,-6-26-1 15,-16-47-9-15,21 45-3 16,3 13-1-16,2 6 1 16,2 7 0-16,-2 6-3 15,3 3-1-15,0 2 0 16,0 2 1-16,0 1-4 16,0 1 0-16,16-6-8 0,33-9-5 15,63-13-1-15,-33 16 3 16,8-1 4-16,-17 5 11 15,4 5 2-15,-19 2 1 16,-2-1 0-16,-23 7-6 16,-5-4-1-16,-10 2-8 15,-6 0-3-15,-9 0-1 16,-3-2 1-16,1-1 1 16,2 0 6-16,-3 0 4 0,3 0-1 15,-4 0 2-15,-5 2 2 16,-15 7-1-16,-47 28 2 15,41-22 2-15,-7 5 0 16,-4-2-1-16,-12 12-1 16,4-6 1-16,-6 2 1 15,6-1 2-15,-10 2 0 16,6-9 1-16,-8-3-1 16,9-3 1-16,8-4 0 15,18 0 0-15,6-4 6 16,11-1 4-16,10-6-4 15,14-4-2-15,24-9-10 16,18-5-15-16,17-4 5 16,-3-2 3-16,8-1 6 15,-21 7 9-15,-8 0 11 16,-10 7-9-16,-6 0-2 16,-13 7-3-16,-9-1-7 0,-8 5-7 15,1 2-12-15,-10 4-3 16,4-3-2-16,-2 0 6 15,0 1 6-15,-19 10 13 16,-53 26 3-16,52-24 4 16,-2-1-1-16,4-3-1 15,-6 7-1-15,-1-5 0 0,-5 0 1 16,-1 0 0-16,-1-1 3 16,14-4 1-16,3-3 5 15,9-2 1-15,7-2 8 16,4-2-1-16,-2 2-11 15,2-1-7-15,13-7 1 16,16 2-4-16,47-60-2 16,-54 46 8-16,-6 5 4 15,-14 9-4-15,-1 2-20 16,-6 4-6-16,2 1 5 16,-15 1-1-16,-35 7 3 15,-93 14 18-15,57-10 8 16,9-5-2-16,24-2 4 15,26-8 1-15,10-2 6 16,11-4-2-16,2-3-2 16,4 2-6-16,1-6-3 15,1-2-9-15,4-7-1 0,-2-2-1 16,4-11-1-16,2 2-1 16,3-5 2-16,-2 5 0 15,2-3 1-15,-3 10 3 16,-1 4 2-16,-4 11 0 15,-1 2 0-15,-3 7-4 16,-3 2-13-16,3 4-8 16,0-2-12-16,0 1-12 15,0 1-8-15,0 2 36 16,7 37 9-16,16 55 12 0,-4-37 14 16,-1 2 11-16,2 4-23 15,-3-17 0-15,-1-1 1 16,-4-12 0-16,-3-8 0 15,-6-10-3-15,-11-9-38 16,7-1-65-16,-26-12-63 16,-3-10-445-16,-8-24 68 15</inkml:trace>
  <inkml:trace contextRef="#ctx0" brushRef="#br0" timeOffset="204226.8143">23839 13278 601 0,'-12'-1'465'0,"-13"0"-117"15,-42 8-23-15,49-3-318 16,-3 7-1-16,7-2 16 15,5-5 65-15,6-2 13 16,9-1 13-16,-6-1-6 16,52-7 94-1,153 2-136 1,-34 21-9-16,7 1-2 16,-1 1-26-16,-89 17-1 15,-19-23 7-15,-35-11 7 16,-14 1-10-16,-7-2-4 15,-9-2-44-15,-5 1 2 16,-20-5-10-16,-19-3 6 0,-59 0-8 16,-37 3 35-16,-27 6-12 15,-2 5-1-15,-18 7 4 16,52 4 6-16,14 2 2 16,31-8 0-16,6 6-1 15,35-5-2-15,7-4 10 16,30-2 2-16,8-1 9 15,22-4 7-15,36 0 6 16,27-3 1-16,25-3 8 16,26 0-7-16,36 0-4 15,-4 2-7-15,0-1-11 16,-27 5-11-16,-13-4-3 16,-49 0-1-16,-21-1 2 15,-28 1-2-15,-6-4-13 16,-13 2-14-16,-25 2-1 15,-13-2-1-15,-55-1-2 16,-23 4 14-16,-55 0 13 0,11 1 0 16,-25 8 0-16,31 3 2 15,-2 3 2-15,44 1-1 16,-1-3 2-16,31 1 0 16,17-2 5-16,29-6 3 15,18-5 3-15,22-2 1 16,32-7-5-16,36-2-3 0,35-5-2 15,35-1-1 1,56 1-3-16,-15 5 4 0,16 0-1 16,-11 2-1-16,1 1-2 15,-49 2 2-15,-9-2 1 16,-38 1 0-16,-10 2 2 16,-43 1 0-16,-19 0-1 15,-15 3-18-15,-17 3-21 16,-23 6-7-16,-26-2-1 15,-25 7-1-15,-38 4 18 16,-16 1 20-16,1-3 10 16,26 5 2-16,23-6-1 15,45-5-3-15,26 1 15 16,31-4 3-16,50-7 6 16,34 2 1-16,56-8 8 15,36-5-12-15,56-6 6 16,-8 2-2-16,29-7 3 15,-36 5-4-15,4-3-3 0,-56 6-12 16,-14 3-3-16,-57 3-4 16,-21 2 1-16,-44 8-25 15,-25 1-21-15,-38 4-4 16,-45 7-5-16,-28-1 4 16,-33 6 24-16,-1-4 22 15,-34 7 5-15,27-1 3 16,4 4-5-16,28-1 0 15,6-3 1-15,45-5 4 0,14-2 3 16,29-2 2-16,35-2 7 16,23 2 2-16,46 3-3 15,25 0-1-15,44-1-3 16,7-3-7-16,20-1-1 16,-24-7 0-16,17 0 3 15,-31-4-1-15,-14 1 2 16,-30-2-2-16,-21 4-3 15,-44-2-5-15,-19 3-1 16,-32 0-19-16,-11 0-17 16,-14 0 0-16,-43-5 1 15,-29 1 1-15,-37-6 18 16,-10 1 16-16,-33 1 3 16,16 4-2-16,0 2 1 15,28 10-1-15,8-2-1 16,39 0-1-16,24 0-1 0,33-3 9 15,16-5 6-15,23-5-4 16,48-1-1-16,33 1 1 16,50-3-9-16,19 1-3 15,44 1 4-15,-22-1 1 16,1-1 2-16,-42 0 0 16,-9-1 3-16,-41 2-1 15,-25 0-2-15,-32 4-3 16,-14 3-22-16,-28 2-13 0,-45-1-7 15,-30-2-6-15,-66-2 8 16,-24-4 25-16,-63-1 7 16,-8 1 6-16,-23 3 7 15,34 3-1-15,-16 3-6 16,57 2 1-16,28 5-31 16,49 0-33-16,24-4-87 15,29 3-90-15,0-4-372 16,4-11 39-16</inkml:trace>
  <inkml:trace contextRef="#ctx0" brushRef="#br0" timeOffset="216395.7509">22153 14295 1800 0,'25'26'465'16,"23"-8"69"-16,12-34-495 15,14 28-194-15,1-3-93 16,4-2-185-16,-16-2-102 16,-6-26-93-16</inkml:trace>
  <inkml:trace contextRef="#ctx0" brushRef="#br0" timeOffset="220742.9282">13626 12913 140 0,'46'47'302'15,"-46"-44"-115"-15,4-5-90 16,-8 10 84-16,4-8-176 16,0 0-4-16,-2 1-3 0,-1 1 29 15,3-1 24-15,0 1 39 16,3-1 7-16,-1 1 9 16,14 10-24-16,8-1-24 15,42 22-50-15,-40-24-46 16,-6-2-39-16,-2 4-215 15,-11 1 27-15</inkml:trace>
  <inkml:trace contextRef="#ctx0" brushRef="#br0" timeOffset="324337.6944">17338 14815 532 0,'78'13'406'0,"-73"-14"-98"16,2-4-30-16,-1 2-272 15,-6 2-8-15,0-1-1 16,3 1 16-16,-3 1 13 15,3-3 18-15,-2 1 9 16,-1 1-20-16,3-1-31 0,-1 1 2 16,-2 1-12-16,-2 1-5 15,-8 11 22-15,-40 34 30 16,-100 48-4-16,48-34 2 16,6 1-3-16,-4 0 19 15,29-15-1-15,6-3 7 16,24-18 17-16,12-9 8 15,21-11-13-15,16 1-1 16,19 4-14-16,28 3-16 16,10 4-12-16,24 3-10 15,1 1-11-15,12 1-6 16,-19-1-26-16,0 4-57 16,-23-4-45-16,-11 4-196 15,-20-9-161-15,-5-5-33 16</inkml:trace>
  <inkml:trace contextRef="#ctx0" brushRef="#br0" timeOffset="326479.2531">17015 15145 895 0,'4'0'325'0,"-4"-6"14"16,8 5-236-16,-8 1-74 15,0 0-34-15,0-2 8 16,0 2 15-16,0-1 27 16,0-1 29-16,0 1 1 15,0 1-2-15,1 0-1 16,-1-2-20-16,3 1-23 0,6-1-3 15,12-1-6-15,4 2-9 16,53 5 4-16,-38 4 4 16,8-4 14-16,-1 5 5 15,8 0 9-15,-2-6-2 16,10 4-2-16,-9-4-11 16,12 6-4-16,-12-3-8 15,0 5 2-15,-5-10-2 16,4 2 10-16,-3-1 0 15,5-2 5-15,1-5-5 0,4 4-2 16,-7-4-13-16,2 1 1 16,-6 2-6-16,8 2 2 15,-3 2 1-15,5-4 2 16,-1 1-4-16,8-5 0 16,-3 3-3-16,14-5-2 15,-11 1-1-15,13 3 4 16,-10 1 4-16,7-5 10 15,-9 7 1-15,7-1 0 16,-14-2 4-16,4-1 1 16,-8 4-15-16,-1-2-1 15,-5 3-1-15,7 3-7 16,-2 3-6-16,7 0 10 16,-4-2 0-16,13-4 0 15,-6 5 2-15,1-10 2 16,4 4 1-16,14 1 1 0,-2 0 0 15,10-6 3-15,0 9-6 16,10-5-1-16,-19 1 1 16,7-5-2-16,-14 3 1 15,7-3 4-15,-14 2-2 16,14 4-2-16,-9 0 2 16,14-6-5-16,-10 1-1 15,8 2-1-15,-2-9 0 16,20 3 3-16,-9 2 0 0,19 3 5 15,-4-5 2-15,4 6 7 16,-18-5-2-16,16 4 0 16,-12-1-2-16,9-2-4 15,-5-2-5-15,12 2-2 16,-11-1-2-16,18 1 2 16,-11 1 2-16,13-3 3 15,-10 3 0-15,1-4 1 16,-17-2-2-16,5 6-1 15,-17 2-5-15,8-1 0 16,0 5-1-16,11-4 0 16,-12-4 0-16,0 7-1 15,-15 2 0-15,13 1-2 16,-11-1 0-16,18 1 0 16,5-5 0-16,9 0 0 0,-19-6 1 15,13 4 0-15,-15 0 0 16,7 0 1-16,5-1 1 15,19 3 0-15,-19-1-1 16,13-4 0-16,-14 2-2 16,23 1 1-16,-21-3 0 15,27 4 0-15,-19-1 2 16,2 1-1-16,-20-1 1 16,16 4-1-16,-24-5 0 15,26 3-1-15,-5-3 1 16,3 0 1-16,-7 2 2 0,16 1 2 15,-16 3 0-15,23-2 1 16,-4 1-2-16,-2 1-1 16,-17 1-2-16,16-2-1 15,-25-1 0-15,20 1-1 16,-6 1 0-16,13 0 0 16,-21-2-1-16,19 4 0 15,-21 1 0-15,30 0 0 16,-13-2-1-16,8 5 0 15,-19 2 0-15,12-3 0 16,-26 1 0-16,17 3 0 16,0-1-1-16,8-4 1 15,-4 5 0-15,15-3-2 16,-11-5 0-16,22 1 3 16,-9-1-2-16,-3-2 1 0,-14 2 1 15,8-2-1-15,-24 1-1 16,20-3 0-16,-5-4 0 15,-3-2 0-15,-13 1 0 16,1-1 1-16,-19 2-1 16,3 1 0-16,-6 2 1 15,0-1-1-15,-13 1-1 16,3 1 0-16,-14 1-1 16,-3-2 0-16,-11 1 0 0,-8 1-1 15,-13 1 0-15,0-5 0 16,-12 4 0-16,1 1 0 15,5-2 3-15,-9 3-1 16,0 0 0-16,0-1-4 16,0-1-1-16,0 1 0 15,0-1-3-15,0 1 0 16,0 1 1-16,0 0-3 16,0 0 0-16,0 0-3 15,0-2-1-15,0 2-4 16,0-3-2-16,0 2 0 15,-1-1 1-15,-2-1 2 16,1 0 2-16,-33-13 7 16,-54-48 2-16,25 46 3 15,8 4 3-15,-8-3 2 16,18 7-1-16,0-2 2 0,17 5 0 16,3-1 0-16,10 4-1 15,3 2 2-15,2-1-1 16,7 2 1-16,0-1 5 15,4 1 6-15,0 1-6 16,0 0-2-16,0 0-4 16,3 0-7-16,23 6-4 15,81 27 2-15,-45-16 2 16,17 4 3-16,-14 0 1 16,-3 4-2-16,-25-4 0 0,-7 1-7 15,-17-3-5-15,-9-3-10 16,1-1-1-16,-7 0-2 15,-1 0 6-15,-3 1 5 16,3 1 9-16,-14-1 2 16,0 0 3-16,-14 5 0 15,2 0-1-15,-14-2-3 16,3-1-7-16,-6 1-30 16,7-7-20-16,-5 1-64 15,7-3-60-15,-12 1-236 16,7-14-197-16,5-24-48 15</inkml:trace>
  <inkml:trace contextRef="#ctx0" brushRef="#br0" timeOffset="329660.6708">23248 15348 713 0,'52'3'559'16,"-51"3"-219"-16,-13 6-114 15,-3 3-187-15,-8 8-180 16,-14 6 172-16,-9-4 32 15,18-3 27-15,-5-1 25 16,12-14 7-16,21 5 10 16,17-3-28-16,18 10-24 15,7 3-30-15,8 14-19 16,-4 0-21-16,-9 5-7 16,-24-2-8-16,-17 6 15 0,-17-5 8 15,-26 5 11-15,-11-10 5 16,-10-9 2-16,10-15-22 15,3-12-58-15,21-14-54 16,10-16-95-16,15-2-76 16,14-9-133-16,11-7-88 15,14-17-31-15</inkml:trace>
  <inkml:trace contextRef="#ctx0" brushRef="#br0" timeOffset="330049.1343">23375 15373 1100 0,'37'11'311'16,"-41"-13"45"-16,1-4-304 15,-3 5-93-15,3-1-6 16,3 1 20-16,-2-1 34 16,-1 1 28-16,3-1 21 15,-3 1 1-15,3 0 19 16,-1-1-2-16,-2 1 7 16,3-1-15-16,0 1-2 0,0-1-23 15,44-8-19-15,60-5-6 16,-25 13 9-16,4 8-1 15,-1 2 5-15,-15 2 0 16,-2 2-13-16,-23-2-12 16,-8 1-58-16,-10-1-62 15,-16-1-214-15,-8-2-158 0,-20-7-70 16</inkml:trace>
  <inkml:trace contextRef="#ctx0" brushRef="#br0" timeOffset="333305.0953">23511 14812 6 0,'12'6'461'0,"-10"-5"-237"15,1-1-49-15,-2 0-17 16,-1 0-247-16,0-1 4 16,0 1 44-16,0-2 79 15,0 1 69-15,0 1 62 16,0-3-15-16,-1 1-34 16,1 1-38-16,-3-1-47 15,1 1-44-15,-1-1 17 0,-18-2 25 16,-4 0 14-16,-53-5 16 15,44 9 1-15,-11 3-4 16,13 1-23-16,-10 2-2 16,5 1-6-16,0 2 19 15,15-1 3-15,-2 5 5 16,8 2-13-16,10 10-7 16,3 5-22-16,3 11-6 15,16-1-6-15,10 2 18 16,11-7 11-16,11-4 16 15,12-8 3-15,23-6 3 16,3-8-15-16,22-9-7 16,-2-10-16-16,-9-11 2 15,-23-1-4-15,-12-9 1 16,-30 4 2-16,-11-3 10 16,-4 7 10-16,-9-8 9 0,-8 7-1 15,-8-7-1-15,0 1-11 16,-8-5-16-16,-5 2-12 15,-4 5-6-15,-14 4-5 16,-21 3-5-16,-4 8 3 16,-25 0 4-16,-3 1 3 15,2 5 4-15,14 2 0 16,5 2 3-16,25 6-1 0,14-1 1 16,1 6-2-16,8 3-1 15,0 1-3-15,1 5-3 16,-4 1 0-16,7 3 0 15,3 3 1-15,11 5 2 16,4-2 1-16,7 1-13 16,3-1-14-16,3-5-86 15,-12-16-93-15,7 4-334 16,-10-16 7-16</inkml:trace>
  <inkml:trace contextRef="#ctx0" brushRef="#br0" timeOffset="341288.7043">17566 14816 873 0,'16'111'361'0,"-8"-103"-3"16,-8-8-237-16,0 0-115 15,-3 0-42-15,3 0-5 16,0 0 1-16,0 1 32 16,0 2 19-16,0 34 13 15,-2 57 10-15,-5-28 15 16,2-2 5-16,-7 1 10 0,-1-7-5 15,-6-11 0-15,5-20-10 16,-2-9 4-16,4-18-1 16,-1-22-24-16,1-12-16 15,-4-30-7-15,3-6-14 16,5-10-15-16,4 3 22 16,4-3 10-16,9 19 3 15,-6-1-2-15,4 15 0 16,-3 8-1-16,-2 16 16 15,1 8 7-15,-2 12-1 0,-1 6-14 16,0 13 0-16,0 17-8 16,-4 10-1-16,2 20 9 15,-5 3 17-15,3 16 8 16,-8-7-9-16,3 5-1 16,1-18-5-16,-1-3-1 15,2-26-5-15,6-10 7 16,-4-12 7-16,2-13 17 15,-1-14 16-15,-4-15-23 16,-1-9-13-16,1-22-16 16,0 5-24-16,4-6-27 15,4 9 20-15,4 1 1 16,8 16 4-16,1 0 3 16,4 10 12-16,-8 8 1 15,2 12 1-15,-6 4 1 0,-10 1-3 16,5 12-4-16,0-10 2 15,-1 2 5 1,-14 28 2-16,-53 64 6 0,12-43-1 16,-11 5-1-16,0-6-4 15,-2-1 2-15,20-12 0 16,3-8 4-16,16-12 6 16,5-11 13-16,12-16-7 15,13-15-6-15,15-8-8 16,20-19-10-16,11-3-14 15,28-11 5-15,6 6 3 0,3 0 2 16,-9 17 4-16,-9 7-1 16,-35 18-2-16,-9 8-20 15,-21 13-20-15,-17 16 13 16,-15 8 13-16,-32 14 14 16,-13 10 3-16,-6 11 26 15,5-9-9-15,-2 2-8 16,26-10-14-16,5-8 16 15,12-14 2-15,8-8 6 16,20-9 3-16,1-7 11 16,17-13-2-16,24-14-10 15,8-6-12-15,17-15-8 16,12 0-10-16,13 2-2 16,-18 10 0-16,-3 10 2 15,-19 11-2-15,-12 5-5 0,-20 7-6 16,-13 16-1-16,-14 1 2 15,-18 8 3-15,-9 7 7 16,-14 8 14-16,4-8 3 16,-3 0-1-16,14-4 1 15,8-10-1-15,18-3 0 16,0-8 3-16,11-3-3 16,10-3-8-16,-2 6 0 15,-3-3-3-15,1 0-2 0,2 1 5 16,30 16 8-16,75 21 5 15,-37-26 1-15,24 3 1 16,1-3-3-16,8 1-2 16,-23 0-4-16,-14 1-2 15,-23-8 0-15,-10 1 0 16,-25-3 0-16,-9-2 0 16,-4-4-2-16,-1 1 1 15,-33-2-3-15,-76-10-1 16,31 5 1-16,-16-2 2 15,16-2-1-15,9 2 0 16,19 1 1-16,9-2-1 16,22 5 0-16,11 2 3 15,5-2 3-15,4 2 3 16,7-1 2-16,-3 4 4 16,-3-1-14-16,3 2-4 0,0-1-6 15,0-1-6-15,0 1-2 16,7 1 13-16,32 0 0 15,54 6 4-15,-45-3 1 16,-7 3-3-16,-17-3-2 16,-6 4 2-16,-8-3-1 15,-9 1 4-15,2-4 4 16,-6-1 11-16,3-1 9 16,-1-2-9-16,-2-2-7 0,6-37-4 15,10-50-10-15,5 35-10 16,3 4 9-16,2-2 4 15,-5 14 2-15,3 2-5 16,-9 17-3-16,0 9-13 16,-3 10-5-16,-2 10-7 15,2 9 11-15,-5 20 8 16,1 10 11-16,-7 15 8 16,-10 13 7-16,-11 15-4 15,-2-8-5-15,-2-1 3 16,3-16 1-16,6-17 1 15,8-22 1-15,4-13 9 16,-1-10 7-16,-5-14 0 16,-6-13-3-16,2-20-5 15,-5-13-11-15,14-17-14 16,7-2-9-16,19-12-3 0,6 18-1 16,17 3 1-16,-4 17 4 15,4 8 2-15,-10 23 2 16,-2 6-6-16,-14 16 2 15,-6 14 3-15,-8 15 4 16,-11 17 4-16,-10 6 12 16,-12 17 0-16,-5-4 0 15,-1-2 0-15,7-16 1 16,5-7-2-16,12-20 4 0,6-10 7 16,2-15-1-16,2-16-11 15,8-13-8-15,-1-12-6 16,6-5-9-16,8-1 1 15,6 10 12-15,1 1 1 16,0 14 3-16,-4 6-4 16,-8 7-4-16,-2 2-6 15,-7 10-1-15,-2 1-6 16,-2-1-4-16,0 0-7 16,0 0 3-16,0 0 0 15,-2 0 2-15,-1 0 3 16,3 0 19-16,-1 0 6 15,-2 0 6-15,-2 2 7 16,2-1 4-16,2 0-10 16,-2 1-5-16,1-1-7 15,-1 1 8-15,3-1 10 16,5 1 3-16,47 2 15 0,48 45 7 16,-29-46-7-16,2 0-5 15,16-3-3-15,-11-1-11 16,26 7-2-16,-9-2-3 15,12 2-2-15,-20 0-1 16,12 0 0-16,-11 0 1 16,9 0 2-16,-14 0 0 15,14-5 2-15,-16 2 0 16,-5-3 2-16,-14-1-5 0,-16-5-1 16,-21 1-1-16,-9 2-3 15,-16-1-14-15,-22-2-7 16,-15 6-5-16,-45-6-7 15,-21 1-1-15,-38 1 10 16,3 4 12-16,-14 3 2 16,13 1 8-16,-4 4 0 15,23 5 1-15,12-2 0 16,27-4 3-16,19-4 3 16,29-3 5-16,23 0 5 15,2 0 3-15,16-6-2 16,17 9-2-16,34-7 3 15,15-1-2-15,55 1 0 16,12 1 0-16,44-9 2 16,-6-2-4-16,22 1-5 0,-30-2-6 15,11-5 0-15,-38 6-4 16,2 7 0-16,-41-2 5 16,-8 0 1-16,-31 9-1 15,-15 0-5-15,-32 0-7 16,-17 0-14-16,-20-4 1 15,-43 2 1-15,-26 2 5 16,-38 6 3-16,-16 1 13 16,-41 2 0-16,21 2-2 15,-17-5 0-15,26 0 0 0,-3 2 0 16,40 3 1-16,11-1 1 16,38-4 2-16,12 0 4 15,34-6 1-15,11 3-7 16,18-3 3-16,35 3 4 15,20-4-1-15,44-1 2 16,27-1 5-16,51 2-3 16,-2-1-4-16,38 2-1 15,-10 0 0-15,22-4 1 16,-31-1 1-16,34 10 1 16,-31-13 0-16,-2 2 0 15,-26 2-1-15,3-2-1 16,-50-10-3-16,-5 7-2 15,-32 0-1-15,-22 1-2 16,-35 4-4-16,-13 3-13 16,-20 1-9-16,-33-2-1 0,-25 2 2 15,-45 0 1-15,-24-1 14 16,-44 1 8-16,1 0 0 16,-44 6 0-16,25 2 2 15,-23 3 1-15,23 1-1 16,-6 1-1-16,58-7 0 15,10-5 1-15,38 2 1 16,16-1 2-16,40-2 2 0,9 4 4 16,11-1-27-16,22-1 28 15,29-1 1-15,39 1 4 16,24-4-1-16,48 2 26 16,13-1-30-16,47-2-3 15,-9 1-3-15,19-1 3 16,-20-1-1-16,13 4 3 15,-43-5-1-15,-8 7 2 16,-29-5-3-16,-10 0-1 16,-36-1-1-16,-14 1-2 15,-35-3-3-15,-13 9-3 16,-28-6-16-16,-41 1-3 16,-29 2-1-16,-47 3-4 15,-33-3 1-15,-44 5 16 16,14 0 2-16,-32 4 4 15,30 2 4-15,-12-1 0 16,44 2 2-16,14 0 0 0,53-5 2 16,21-1 5-16,44-4 1 15,12-2 1-15,25-3 1 16,48-3 2-16,29-2-2 16,64-4 5-16,19-1 2 15,45-5 1-15,-9 4-1 16,29-4-3-16,-29 4-5 15,32-2-3-15,-44 6-2 16,5-7-3-16,-35 7-1 0,-7-3-1 16,-46 7 3-16,-12-2-1 15,-38 4 1-15,-22 1-3 16,-27 0-2-16,-16-1-10 16,-17 1-1-16,-43-5-4 15,-22-1 0-15,-43 8-1 16,3-2 9-16,-31 1 0 15,26 5 5-15,4 8 3 16,26-4 3-16,2 1-1 16,39-1 2-16,14-1 1 15,25-5 2-15,38 1 2 16,27 1 1-16,34 0 3 16,29 0-3-16,45 3 0 15,1-3-1-15,11-2 1 16,-29-2-3-16,10 1 0 0,-39-6-1 15,-11 0 0-15,-34 3-2 16,-11 0-4-16,-31 0-3 16,-19 4-4-16,-22-1-3 15,-48 3-4-15,-18 3 2 16,-38 3 3-16,-19 0 2 16,-28 4 2-16,29 1 3 15,0-2 1-15,31-4 1 16,17 3-1-16,41-2 5 15,16-9 3-15,25 6 1 16,19-6 0-16,19-5 0 0,38-1-3 16,21 2-2-16,31-8 1 15,6 0 0-15,13 5 1 16,-19-2-1-16,-8-6 0 16,-27 6-2-16,-7 2-2 15,-23-5 1-15,-17 6-2 16,-18 3-2-16,-14 0-7 15,-14 3-3-15,-25 2 1 16,-11 0 0-16,-38 4 3 16,-6 0 6-16,-32 5 2 15,5-2 1-15,-3 1 1 16,28-1 2-16,15-2 5 16,32-2 2-16,15-5 2 15,24 0-3-15,27-5-3 16,19-5-3-16,33-2-2 0,17 2-2 15,37-4 2-15,-11 4 2 16,20 1-1-16,-18 0 0 16,-6 2-1-16,-34 1-1 15,-13-2-2-15,-36 7-2 16,-18 1-4-16,-20 0-5 16,-33 1 2-16,-17 4 1 15,-49-7 4-15,-22 5 4 16,-32-4 4-16,-4-2-2 15,-38 3 0-15,32 3-1 0,-38-2 1 16,14 4 0-16,-19 1 0 16,47 0 0-16,-26-3 1 15,39 1-1-15,-7 1-2 16,28-4-1-16,-10-1-1 16,22 1-1-16,-11-1 1 15,20-2 2-15,-3-4 2 16,16 1 1-16,8-4 0 15,25 3-1-15,7 5 0 16,22-2-4-16,8 6-2 16,12 0-2-16,5 1-6 15,6-2-4-15,4 5-2 16,-2-7 2-16,2 0 6 16,31 8 8-16,91 15 5 15,-34-11 4-15,35 1 1 16,-10-2-3-16,30 8-1 0,-16-7 0 15,27 3 2-15,-23-6 1 16,29-3 4-16,-17-9 0 16,24 6 3-16,-20-8-2 15,4 2-1-15,-24 5-3 16,-2 1-1-16,-35-5-2 16,-5 8 0-16,-13-2 0 15,-7 2-1-15,-23-4-1 16,-5 4-3-16,-20-5-3 0,-10 1-2 15,-13 2-6-15,-22 2-4 16,-22-3 12-16,-37-1 12 16,-17-2-6-16,-43-5 5 15,-8 4 5-15,-36-4-10 16,21 4-10-16,-47 2 7 16,17 4 1-16,-9-1 1 15,21-1 1-15,-28-1-2 16,34-4-2-16,0 1-3 15,18 2 0-15,-8 1 0 16,29-1 1-16,-7 5 3 16,15-8 2-16,-21 1-8 15,23 1-3-15,-6 0-3 16,24-6-1-16,3 0 8 16,35-3 9-16,17-6 5 15,21 7 2-15,9-3 5 0,15 5-6 16,5 0 0-16,4 8-2 15,4-8-2-15,0 6-9 16,0-2-3-16,0 1-3 16,44-1 1-16,73-3 1 15,3-1 4-15,8-2 5 16,30 5 0-16,-5-1 1 16,36 1 2-16,-20-5 2 15,40 1 3-15,-8-2 2 16,23 0-1-16,-33-3-3 0,19 5 3 15,-44 3-1-15,0-4 3 16,-41 1 4-16,5 1 2 16,-34 0-2-16,-8 1-3 15,-31 2-4-15,-6 0-4 16,-32 3-6-16,-7 0-11 16,-19-1-5-16,-30 1-6 15,-18 0 4-15,-36-1 11 16,-20 1 4-16,-46 4 6 15,11 0 4-15,-40 4-5 16,7 5-3-16,-34 3 3 16,26 2 1-16,-23 1-1 15,23 1 1-15,-8-1-1 16,33-4 1-16,-23 0-1 16,28-5 1-16,-10 2-1 0,23-5 0 15,8 1 0-15,25-1 0 16,6 2-1-16,28 0 0 15,6-2 0-15,17 1 0 16,17-2-1-16,16-6 1 16,13 1-6-16,16-1 2 15,22-4 0-15,13-2 1 16,33 3 1-16,15-2 8 16,38-4 1-16,11 8-2 0,33-5-2 15,-22-3-1-15,27 0-1 16,-26 0-2-16,10-3 3 15,-38 5 2-15,11 4 0 16,-34 0 1-16,-7 6-2 16,-27 0-1-16,-9 6-2 15,-29-5-4-15,-5 1-2 16,-27 2-2-16,-18-4 3 16,-13 2 2-16,-31-1 1 15,-19 2 3-15,-39 0 1 16,-2 0-2-16,-23-3 0 15,11 3 1-15,-20-2 0 16,19 2 0-16,-27 0 0 16,28 0 0-16,-14-3 0 15,31 3 0-15,-5-5-6 16,26 1 1-16,0 1 1 0,19-2 2 16,-2 1 3-16,27-4 2 15,11 1 1-15,14-2-1 16,2-2-1-16,15 2-1 15,1 3 2-15,0-3 0 16,2-2-2-16,-1 3-1 16,3 4 1-16,-4-2-1 15,3 1 3-15,0 2 2 16,4 0 1-16,5-5 0 16,0 2-2-16,0-1-3 0,0 1-3 15,-3 0-1-15,3 0 0 16,-1 0 2-16,-2 0 0 15,3 0 2-15,-4 0 1 16,2 0 0-16,-1 0 0 16,-1 0 0-16,1 0 1 15,1 0-2-15,-1 0 2 16,-1-1 1-16,2-1 0 16,-12 1 0-16,-3-2 1 15,1-2-2-15,-46-20-5 16,41 9 3-16,3-1-2 15,2-2 1-15,-3-6-1 16,10 9 4-16,0-2-3 16,2 0 0-16,2 6-2 15,4 9-1-15,1-1-7 0,1 5-4 16,-2-1-10-16,1 0-1 16,0 2 3-16,0 11 6 15,0 18 7-15,1 49 11 16,4-29 4-16,-2-5 0 15,4 14 2-15,-1-3-1 16,-6 0 0-16,0-9-1 16,-5-7 2-16,4-16 1 15,-5-7 6-15,5-9 4 0,-2-10 3 16,-2-19-7-16,4-12-8 16,-2-8-9-16,6-19-7 15,1 1-4-15,5 0 2 16,3 11 5-16,4-2 1 15,-3 18 0-15,7-1-2 16,-7 13 2-16,0 3-1 16,-4 8-1-16,-1 3-5 15,-1 9 1-15,-3-1-5 16,-4-3 0-16,0 1 6 16,0 1 3-16,-2 22 8 15,-7 14 3-15,-40 54 4 16,6-43-1-16,-13 9 4 15,1-5-5-15,-12-6 2 16,11-4 0-16,1-7 1 16,13-12 0-16,8-13 2 15,14-5 7-15,5-10 4 0,6-12-3 16,0-7-3-16,6-3-4 16,2-5-7-16,1 3-6 15,1 5 0-15,-1 8 2 16,0 2-1-16,-1 7-2 15,-4 5-3-15,2-1-1 16,3 2 1-16,-1 0 0 16,-2 0 1-16,3 0 2 15,-3 0-3-15,1 0-1 16,2 2 1-16,0-1 1 0,2 1 5 16,42 4 5-16,67 59 2 15,-47-49-1-15,4 9-1 16,-20-5-4-16,-13 0-5 15,-26-5-1-15,-7 4-9 16,-11-7-14-16,-12-1-113 16,-7-10-27-16,3-20-517 15,7-15 61-15</inkml:trace>
  <inkml:trace contextRef="#ctx0" brushRef="#br0" timeOffset="424775.6376">17773 17039 1129 0,'11'4'363'0,"-14"-2"-1"16,6 6-345-16,-3 6-81 15,-11-4-52-15,-14 17 8 16,-16 7 45-16,-47 13 46 16,-23 10 40-16,-34 26 27 15,9-2 21-15,5 4 56 16,45-22 3-16,24-5 6 16,43-30-32-16,31-6-8 15,23-7-53-15,48 2-24 16,27-3-14-16,38 9 6 15,2-4-20-15,-2 5-81 16,-40 2-54-16,-16 5-53 16,-39 2-263-16,-25-2 19 15</inkml:trace>
  <inkml:trace contextRef="#ctx0" brushRef="#br0" timeOffset="426244.0725">17330 17462 846 0,'89'-19'457'0,"-75"27"-52"15,-7-6-183-15,6 1-143 16,5 5-61-16,9-1-18 15,-1 1 2-15,7-1 6 16,1-5 3-16,6-2 15 16,-2 0 6-16,0-2 8 15,3-2-1-15,5 1-2 16,7 0-7-16,14 0 0 0,7 0-5 16,16-2 3-16,1 7 2 15,5-4 0-15,-15 7-3 16,23-1 2-16,-14 2-5 15,19-4 3-15,3 2-2 16,16-8 19-16,-20-4 0 16,28-5 7-16,-15-2-5 15,14-7 8-15,-2 4-13 16,24 3 7-16,-16 0-1 16,25 1 1-16,-9 8-14 0,9-8-2 15,-16 3-9-15,17 3 2 16,-20-2-5-16,8 1 0 15,-10 4-5-15,23 5 13 16,-16 3-6-16,17 0 3 16,-15-1-2-16,15 1-3 15,-15-2-7-15,15 1 2 16,-17-2-2-16,35 3 4 16,-8-2 3-16,11 2-9 15,-17 0-4-15,35 0-1 16,-22 3 1-16,17-3 4 15,-10 1 0-15,20 1 4 16,-28-5 0-16,30-3 0 16,-9 4-5-16,22-4-1 15,-19 2-4-15,29 2 0 16,-32 2-3-16,6-1 3 0,-25 2 0 16,29 1 0-16,-31-4 1 15,13 2 0-15,2 0-1 16,23-1-2-16,-37-5-1 15,36 1 0-15,-19 1-1 16,9-7-1-16,-21 4 1 16,43-1 0-16,-38-1 0 15,20-2 1-15,-23 6 1 0,18 2 1 16,-37 0-1-16,30 2-1 16,-10 2 0-16,9-5-1 15,-22-2 0-15,14 1 1 16,-20-4 0-16,-15-3 1 15,-15 3 0-15,5 0 0 16,-30 2 0-16,7 0-2 16,-16-2 0-16,2-2-2 15,-26 1 0-15,-8-2 1 16,-26 0-1-16,-9 3 1 16,-14 3 1-16,0-1-3 15,-11 2-2-15,-6 4-1 16,-4-4-1-16,-4 2-3 15,-1 2 2-15,-4-4 1 16,0 2 1-16,0 0 0 16,0 0 2-16,0 0-1 15,0-1 1-15,0-1-2 16,0 1 1-16,0-1 1 0,-1 1-9 16,-2-2-4-16,3 0-2 15,-14-21 1-15,-26-40 0 16,18 39 5-16,-2 0 8 15,2-6 3-15,3 3 3 16,-2-11 2-16,9 10 2 16,3 4-1-16,5 5-1 15,-5 7-1-15,9 8-1 0,0 3 3 16,-3 2 1-16,3 0-2 16,0 0-4-16,0 0-4 15,5 1-3-15,36 8 2 16,52 72 0-16,-30-39 3 15,-6-7 3-15,3 7-2 16,-15-10-2-16,-5 3-10 16,-14-3-4-16,-17 7-3 15,-15-1 3-15,-21 8 8 16,-9 2 12-16,-17 8 8 16,-3-4 4-16,-6-2-1 15,7-10-11-15,-7-7-62 16,8-14-53-16,-24-18-51 15,-13-21-507-15,-3-26 109 16</inkml:trace>
  <inkml:trace contextRef="#ctx0" brushRef="#br0" timeOffset="428934.1769">17647 17326 837 0,'2'-1'225'0,"-2"-1"54"15,3-2-229-15,9-16 0 16,-4 4 17-16,31-43 20 16,-35 50 2-16,-1 5 3 15,-6 2-35-15,3 2-29 16,0 0-5-16,0 2 20 16,6 20 0-16,8 28 11 15,14 86 15-15,-28-30 11 16,-5-7-8-16,2 2 15 15,-4-33-2-15,-6-16-5 16,10-33-9-16,-11-15 7 0,1-21-23 16,-11-20-13-16,2-11-12 15,3-24-8-15,7-7-19 16,8-2 4-16,8 8 9 16,0-6 0-16,-4 20-2 15,8 0-3-15,4 11-9 16,-3 3-2-16,2 15 0 15,7 2-1-15,-6 17 0 16,-3 2-4-16,1 9-1 0,-4 9 3 16,-1 9-1-16,-5 16 6 15,7 14 11-15,-2 27 5 16,-10 7 3-16,-2 11 7 16,-7-13 0-16,-6-4 0 15,3-28-5-15,8-12-3 16,-2-20-5-16,2-7-1 15,1-13 6-15,-8-17 13 16,3-7-8-16,1-25-1 16,4-11-4-16,4-12-14 15,4 4-13-15,4-4 1 16,4 17-1-16,4 8 1 16,-3 20 3-16,-1 6 4 15,0 10 0-15,-8 8-4 16,0 4-5-16,0 13-2 15,-8 13 0-15,-9 21 6 0,-7 9 8 16,-15 20 5-16,-2-2 3 16,-8 0 3-16,11-17-3 15,1-10 0-15,16-14 1 16,0-20 12-16,6-11-1 16,6-16 5-16,1-9 5 15,5-23-14-15,10-3-16 16,17-9-6-16,7 3-9 0,16 0-8 15,1 13 8-15,-7 8 2 16,-10 16 0-16,-9 6-5 16,-13 16 1-16,-13 22 1 15,-18 11 3-15,-27 28 5 16,-16 14 8-16,-30 12 8 16,3-9 2-16,5-2 4 15,21-34 1-15,19-10 6 16,26-28 0-16,6-6 6 15,7-11 4-15,8-9-20 16,8-17-10-16,21-14-7 16,16-6-10-16,27-13-12 15,2 4 14-15,4 14 0 16,-16 18-1-16,-13 9-3 16,-28 17-4-16,-9 12-2 15,-15 11 4-15,-19 18 3 16,-14 7 9-16,-31 22 9 0,-7-5 5 15,-4 5 0-15,11-15 1 16,5-8-1-16,28-17 6 16,10-15 9-16,3-11 3 15,13-9-2-15,9-7-8 16,15-24-13-16,8-1-12 16,26-10-7-16,13-2-1 15,11 1-1-15,-9 17 5 16,-1 5-1-16,-20 19 3 0,-19 3 2 15,-16 7 4-15,-2 6 1 16,-7 1 2-16,-4 2-1 16,4-3 0-16,-3 0 1 15,2 2 0-15,-23 7 0 16,-71 60 0-16,36-39 2 16,1-3 0-16,9-1 4 15,17-9-1-15,15-3 2 16,11-3-2-16,3-2-3 15,3-2-6-15,12 2 1 16,5 0 1-16,3 1 2 16,10 2 4-16,7 0 3 15,-7 1-3-15,7-1 1 16,-5-1-1-16,5 0-1 16,-7-2-1-16,10 3 1 15,-6-1-1-15,12 3 0 16,0 1 0-16,3 1-1 0,-3-2 1 15,2 5 0-15,-9-1-1 16,-2-8 1-16,-6-1 1 16,-9 0 0-16,-5 0 0 15,-9-8 2-15,-5 2 0 16,-3 0 4-16,-3-3 2 16,3-1-1-16,-4-1-3 15,-45-5-2-15,-59-9-5 0,16 5-1 16,11 8-1-16,-4 0 3 15,25 2 2-15,9 4 0 16,23 3 1-16,3-11 3 16,13 4-1-16,11 1 1 15,-2-5 0-15,7-1-5 16,-4 6-2-16,3 0-1 16,25 0 0-16,64 3 0 15,-42 5 4-15,8 2 0 16,-16-2-1-16,-5 5-1 15,-12-9 0-15,-6 1 0 16,-15-4 1-16,-2-1 0 16,-2-1 1-16,-2-1 2 15,2 1-2-15,-2-1-1 16,-24-12-1-16,-61-49-3 16,45 34-1-16,-3-4-2 15,5 2 2-15,5 10 2 0,10 9 1 16,6 3 0-16,13 4 5 15,2 5-3-15,4 0-3 16,0 0-4-16,0 0-3 16,1 0-4-16,24 14 6 15,70 40 8-15,-42-28 5 16,23 7 7-16,-6-8-1 16,4-12-1-16,-15-7-5 0,-6-1-4 15,-20-14-3-15,-12-1 1 16,-13-4-2-16,-9-9 0 15,-2-7 2-15,-15-9-1 16,-1-5-1-16,-6-5 2 16,7 9-1-16,-6 0 0 15,12 10 0-15,4 7 1 16,3 9-1-16,1 3 1 16,1 8-1-16,1 0-7 15,2 3-6-15,0 0-4 16,0 1-3-16,6 18-3 15,10 30 6-15,4 62 22 16,-19-44 21-16,-5 7 21 16,-2-18-30-16,-9-13-29 15,6-19 18-15,2-11-16 0,2-19-19 16,-4-17 21 0,6-13 31-16,2-26-36 0,1-11-1 15,13-4-2-15,7 15 10 16,-7 9-1-16,-4 29-21 15,6 18-8-15,-14 22 5 16,-5 32 8-16,-1 11 4 16,-11 21 20-16,-9-1-18 15,1 4-87-15,-1-23-87 16,3-14-477-16,7-34 48 0</inkml:trace>
  <inkml:trace contextRef="#ctx0" brushRef="#br0" timeOffset="431276.7509">31579 17206 375 0,'-14'-18'189'0,"-23"-42"14"16,32 49-61-16,1 1 13 16,-1 1 25-16,1 2 6 0,1 1-6 15,6 0 6-15,-3 4-20 16,0 1-52-16,0-1 0 16,0-1-4-16,0 0-28 15,0 0-24-15,0 0-6 16,0 3-5-16,0-3-21 15,-3 3-3-15,3 3-8 16,-2 30 4-16,-5 65 2 16,5-18 6-16,4 7-4 15,1 8 2-15,-3-15-2 0,1-6-3 16,-1-31-6-16,3-12-3 16,-6-25 13-16,6-15 3 15,-1-17-2-15,1-22-3 16,-2-16-2-16,2-14-17 15,2 2-4-15,2-5 0 16,-7 13 3-16,0 5 1 16,2 18 2-16,-7 3-3 15,1 12 0-15,2 7 1 16,-1 8 0-16,-1-3 6 16,4 11 0-16,1 4 2 15,2 1-1-15,-3 2-3 16,0 0-5-16,0 2-1 15,0 29-1-15,-4 65 2 16,5-40 2-16,-1 8 1 16,0-5-1-16,-1 2 0 15,1-12-1-15,0-7 1 0,-3-16 0 16,3-11 5-16,0-14 0 16,-2-21 3-16,-5-13-3 15,0-17 0-15,-7-11-4 16,-2-9-1-16,-5 8-2 15,12-3 1-15,-3 7 0 16,15-7-1-16,-1 12-1 0,7-1 2 16,-9 13-1-16,6 8 0 15,-5 18 1-15,-1-1 2 16,-4 10-2-16,8 3 0 16,-8 2 0-16,4-1 1 15,-3 2 1-15,3 0 4 16,0 0 3-16,0 0 3 15,0 0-8-15,3 0-8 16,-3 2 4-16,29 13 1 16,50 60-2-16,-21-30 12 15,-5-7 8-15,14 4-10 16,-14-7-5-16,2-4-1 16,-24-17-5-16,-2 3-1 15,-8-5 0-15,-4 0-1 16,-12-10 1-16,3 2 0 15,-8-1 1-15,0-4-1 16,0-1-2-16,-2 1-7 0,-1-1-8 16,3 1 1-16,-4-1 3 15,-36-8 2-15,-59-23 9 16,35 8 8-16,-1-6-2 16,6-6-1-16,7 3-1 15,9-3-1-15,18 12 2 16,1 2 1-16,15 10 2 15,5 4 2-15,-1 3-1 16,2 0-1-16,3 6-2 0,0 0-2 16,-1 0-2-16,1 0 0 15,0 0 0-15,1 2 1 16,4 20 5-16,32 15 3 16,41 49 3-16,-27-43 1 15,2-9 0-15,5-1-3 16,-5-5-3-16,6-2 0 15,-10-3-2-15,-3-4 2 16,-13-4-1-16,-4-1-1 16,-13-6-2-16,-1-2 2 15,-6-5-3-15,0 2-1 16,-6-1 0-16,-3-4-1 16,0 1-1-16,-3 1-1 15,3 0-2-15,-1 0-1 16,-2 0-2-16,0 0-3 15,-3 0 0-15,-39 6 4 0,-49 14 2 16,30-5 2-16,3 2 4 16,-6 6 0-16,14 1 1 15,3 6 1-15,17-1-1 16,4 7-1-16,5-7 3 16,8 0-1-16,10-12-1 15,-2-3 6-15,4-10 3 16,7-4 9-16,-2-3-1 15,-1 2 5-15,0-2-4 0,3-2-7 16,36-23-10-16,64-56-3 16,-36 47-4-16,12-3-2 15,-13 7 3-15,4 2 1 16,-24 12-1-16,-11 5-8 16,-17 10-7-16,-9 4-16 15,-18 9 0-15,-21 11 10 16,-14 6 11-16,-29 9 11 15,-4 1 22-15,-10 1 0 16,20-11-7-16,7-5-3 16,26-9-2-16,13-5-3 15,13-8 17-15,7-8 9 16,7-7-3-16,9-20-13 16,7-2-4-16,15-11-23 15,9 7-11-15,10-2 3 16,-8 19 9-16,-4 3 0 15,-19 13-2-15,-9 1-22 0,-16 10-6 16,-16 10 7-16,-9 10 10 16,-24 4 14-16,-6 3 25 15,-5 3 8-15,9-7-4 16,10-11-3-16,20-4-6 16,12-5 8-16,9-8 5 15,2-6-1-15,3-5-7 16,10-8-5-16,0-2-12 15,7 2-7-15,2 3-2 0,1 6 4 16,-6 10-5-16,-4 4-5 16,-7 2 2-16,1 3 2 15,-2-2 3-15,2-2 7 16,6-4-11-16,5-8-16 16,6-5-4-16,3-4-2 15,-4 1-2-15,-8 5-8 16,-10 3-1-16,-19 14-6 15,-11 6-1-15,-25 7-33 16,-13-6 7-16,-33 6-398 16,-22-1-106-16,-29-9-118 15</inkml:trace>
  <inkml:trace contextRef="#ctx0" brushRef="#br0" timeOffset="438566.3466">17908 17365 1657 0,'-15'-6'419'15,"0"1"-391"-15,-7 1-34 16,0 2 6-16,1-2 7 16,-11-2 15-16,3 0 6 15,-2 3 3-15,-6 0-6 0,5 5 6 16,12-1-1-16,0 2 12 15,11 0 12-15,18 1-17 16,10 1 3-16,22-4 22 16,26 2-2-16,46-4 2 15,23-7 24-15,46-5-9 16,12 1-28-16,46-3-6 16,-41 1-13-16,8-1 1 15,-34 7 1-15,-7 1-4 16,-55 0-4-16,2 5-3 15,-39 4-11-15,-16-4-10 16,-30 5-31-16,-22 3-10 16,-24-2 9-16,-47 7 8 15,-24 1 0-15,-41 4 29 16,-20 2 9-16,-41 4-8 16,13-1-5-16,-7 4 2 0,22-1 0 15,-6 1 0-15,42-7-1 16,14-4 5-16,30-5 4 15,21-4 9-15,34-7 4 16,12 1-9-16,20-4-10 16,36-8 9-16,30-2 1 15,42-13-1-15,42 0 11 16,66-3 10-16,-10 6-9 16,43 2-9-16,-17 10-1 0,13 1-5 15,-51 5-3-15,21 2-4 16,-45 1-2-16,-13 4-4 15,-50 3 2-15,-19 1 1 16,-43 4-18-16,-26 3-9 16,-21 3 2-16,-39 5 3 15,-37 3 1-15,-59 8 14 16,-24 0 11-16,-55 1-1 16,0-11-6-16,-22 3-4 15,22-9 0-15,-40 0-4 16,37-7-2-16,-1-4 5 15,36-6 6-15,17-9 5 16,59-5 4-16,9-3 12 16,37 3 6-16,18-6-5 15,27 6-7-15,16-3-8 16,19 0-7-16,32-7-3 0,24 6 8 16,38-4 7-16,24 6 5 15,56 2 3-15,-2 11-4 16,41 2-3-16,-2 4-2 15,32 4 3-15,-25 1-2 16,33-2 2-16,-34 0-2 16,21 1 2-16,-47 1-4 15,-3-2 0-15,-41 3 0 16,2-2 2-16,-43 0-2 0,-9-1 1 16,-29 0-2-16,-31 0-9 15,-29-3-7-15,-15 0-15 16,-30 0 3-16,-52 0 2 15,-29 0 6-15,-61 0-3 16,-37 0 12-16,-46 3-5 16,0 3-4-16,-44 2 3 15,38 2 6-15,-24 0 2 16,32 4 1-16,26-7 4 16,67-2-1-16,10-4 2 15,60-5 2-15,26-4 2 16,22 2 4-16,24-4-5 15,28-2-2-15,45-6 6 16,25 1 1-16,68-9-1 16,26 3 6-16,85 0 0 15,-3 4-8-15,57 4-1 0,-29 5-4 16,39 1-2-16,-56 2 0 16,24 4 0-16,-53 0 2 15,12 1 2-15,-52 5 0 16,1 5 1-16,-50-1-1 15,-11 2-4-15,-41 1-6 16,-30-2-8-16,-44-4-8 16,-25 1-12-16,-26 1 8 15,-61 2 8-15,-39 1 8 16,-51 0 6-16,-31 2 11 0,-57-8-5 16,0-1-8-16,-34 3-2 15,21-5 2-15,-33 0 2 16,38 1-4-16,-10 2-4 15,46-1 4-15,-4 2-1 16,64-1-1-16,14-1 7 16,63-4 7-16,20 1 1 15,46-4 4-15,11 1-6 16,13 4-5-16,30-2-3 16,30-4 11-16,57 1 3 15,37-3 8-15,67-7 5 16,14 2 3-16,56 0-12 15,-11 2-6-15,42 1-1 16,-31 3-3-16,37 1 1 16,-37 4 2-16,21-2 0 15,-41-1 0-15,33 2 4 0,-60-3-1 16,10-1-2-16,-55 5 0 16,-6 4-3-16,-60 1-3 15,-4 6-1-15,-50-2-3 16,-23-5-3-16,-30 2-15 15,-17-2-17-15,-16 1-2 16,-29 0 1-16,-38-2 10 16,-62 0 14-16,-20 1 17 0,-78 2 1 15,-13 2 1-15,-38 6-7 16,22-1 0-16,-34 5 0 16,50-3 2-16,-8 1-1 15,57-1 0-15,26-6 1 16,52 1-1-16,22-5 3 15,51-3 3-15,18-3 3 16,20 3-1-16,21-2-2 16,30 1-3-16,58-1 5 15,38-2-1-15,65-1 3 16,40 1 2-16,66 1 1 16,-14 3-6-16,35 0 0 15,-27 0 0-15,9 1-1 16,-44-1 0-16,19-4-2 15,-48 2-1-15,2 0-3 16,-42 0 1-16,-8-2-2 16,-61 2-2-16,-15-1-3 0,-46 2-4 15,-22-1-3-15,-41 4-16 16,-40-4 5-16,-34 4 4 16,-63-4 4-16,-29-1 2 15,-96-1 17-15,8 1-4 16,-55-8 0-16,30 6 0 15,-32 0 0-15,61 1 1 16,-20 1 0-16,67 6 1 0,9 0 0 16,56 1 0-16,34-1 3 15,42-2 1-15,14-2 7 16,30-2 6-16,23 0-3 16,32-3-1-16,48-1 0 15,38 2-4-15,64-1 0 16,21-1 4-16,46 0 0 15,-19 1-2-15,66-8 0 16,-38 7-8-16,39-9 1 16,-29 7-2-16,12-3-2 15,-64 4 1-15,11 1 0 16,-51 6 0-16,-20-1 1 16,-38 4 1-16,-21-4-3 15,-43 5-2-15,-19-1-6 16,-25-2-7-16,-18 2-12 15,-24 4 1-15,-43-4 3 16,-33 4 6-16,-62 3 5 16,-20-6 13-16,-61 6-1 0,-6 1-2 15,-22 2-1-15,29 1 1 16,-38 6 0-16,68-5 1 16,27-2 0-16,50-1 1 15,15 0 0-15,67-5 1 16,10 1 3-16,10-4 5 15,26-1-1-15,29-1 3 16,44-2 3-16,47-2-3 0,76-2-1 16,32 2-1-16,71-3 0 15,-15 2-4-15,38 2 0 16,-40-1-2-16,38-1 1 16,-49-3-3-16,27-2 1 15,-52-2-1-15,14 4-1 16,-56 1 0-16,-5 4 1 15,-47 5-2-15,-23 2 1 16,-53-2-7-16,-23 0-7 16,-43 1-18-16,-37 1 4 15,-39 1 2-15,-60-2 7 16,-39-1 7-16,-67-4 17 16,-14-2-3-16,-36 1-3 15,31 2-1-15,-17-1 0 16,42 1 0-16,24-2 0 15,51 1 0-15,15-1 1 0,53 5 0 16,19-3 2-16,28 2 1 16,12-4 9-16,22 4 2 15,34-8 0-15,16 3-1 16,55-5 0-16,46 2-7 16,72-7-1-16,17 6 1 15,60-2 0-15,-15 1-1 16,20-1 0-16,-44 6-3 15,14-1 2-15,-45-2-2 0,-6 3 0 16,-62-3 0-16,-21 0 0 16,-56 2-3-16,-36 4 0 15,-29-2-15-15,-21 8-8 16,-23 3 3-16,-76-1 2 16,-53-1 1-16,-84 2 11 15,-34 1 7-15,-61 1-4 16,33 3-1-16,-3 3 1 15,56 3 2-15,12 1 2 16,55 1-1-16,27-1 1 16,49-3-1-16,29-2 3 15,43-4 3-15,31-6 5 16,31-2 6-16,63-4 0 16,30-4-2-16,90-2 0 15,37-6-5-15,62 0-3 16,-8-2 0-16,61-1-2 0,-39 4-4 15,20-5 1-15,-46 0-1 16,-2 0-1-16,-83 2 1 16,-20-1-1-16,-63 1 0 15,-28 8-4-15,-48 1-7 16,-25 1-7-16,-33 5-15 16,-58 7 7-16,-33-8 3 15,-95 3 8-15,-26 0 5 16,-107-3 16-16,12 3-4 0,-64 2-1 15,69 1-1-15,-26 9 2 16,85 0-1-16,16 0 0 16,84-5 1-16,24-1 2 15,64-6 4-15,28-3 4 16,34-1 0-16,50 1 3 16,34 1 0-16,78 1 0 15,38-1-1-15,84-2 0 16,6 1-3-16,55 0 0 15,-22 2-3-15,39-2-4 16,-44 6-1-16,24-4 0 16,-63-2-2-16,11 0-2 15,-61 0 2-15,-14-3-1 16,-68 0-1-16,-17 1-1 16,-59 1-3-16,-28 0-16 15,-27 1-12-15,-39 0 1 16,-29-3 3-16,-59-2 4 0,-42-2 18 15,-59-5 12-15,-4 0-1 16,-33 0-1-16,46 5-1 16,31 4 0-16,61 3 1 15,28-2 1-15,47 1 2 16,17 2 8-16,13-1 4 16,22-1 3-16,27 2-2 15,62 5 1-15,42-1-9 0,51-5-5 16,23 4-2-16,32-2 1 15,-32-2-3-15,4-5 0 16,-29 4 0-16,-8-1-2 16,-55 1 0-16,-21-2-2 15,-52 3-3-15,-29 1-20 16,-31 2-7-16,-28 2 5 16,-45 1 2-16,-75-3 5 15,-29-1 21-15,-91 0 7 16,0-1-4-16,-55 4-1 15,39-1-2-15,-11 5 0 16,77 0 1-16,20 1 2 16,96-4 0-16,32 0 10 15,46-4 4-15,30-4 0 16,35-4-6-16,53-2-2 16,39 0-9-16,74-4-4 15,18 3 1-15,46 0 4 0,-29-1 1 16,16 0-3-16,-53 4-2 15,6-3 0-15,-62 3 0 16,-17 6-2-16,-58-4-1 16,-28-2-19-16,-40 10-23 15,-64-4 25-15,-40 0 3 16,-57 2 5-16,-44-1 20 16,-57-4 23-16,34 5-25 0,-21-2-1 15,46 3-1-15,34 2 0 16,56-2 1-16,24 0 13 15,52-1 5-15,23-4 6 16,38-2-8-16,59-1-3 16,23 1-12-16,54 1-7 15,22 3-4-15,15-3 9 16,-38 2 1-16,8 2-2 16,-43-2 2-16,-17-2-6 15,-38 3-3-15,-23 0-16 16,-34-3-10-16,-35 1 0 15,-35 1 4-15,-45-1 6 16,-23 1 16-16,-68-2 10 16,-2 1 2-16,-44-5-3 15,7 4-2-15,-29 0 0 16,34-4 0-16,-38 2 1 16,46 4-1-16,-28-10 0 15,23 2 0-15,-20 6 0 0,30-1 0 16,-38-3-1-16,35 4-1 15,-25 3 1-15,18-3 0 16,-20 1-1-16,47 4 2 16,-16 1-1-16,45-2 0 15,-1 7 0-15,35-1 0 16,3 2 0-16,43 1 1 16,11-2 1-16,40-1-2 0,13-3 1 15,12-5-1-15,20-1 0 16,30-2 1-16,53 1 4 15,40-1 1-15,75 5 1 16,21-1 0-16,41 6-1 16,-32 3-2-16,18 1-2 15,-48-5 0-15,-10 5 0 16,-49-2 0-16,-5-3-2 16,-49 3 0-16,-15 1-2 15,-42-3-4-15,-19-2-13 16,-39 1-10-16,-58 2 17 15,-31 2 1-15,-71 0 5 16,-28 3 11-16,-52-1 14 16,10-3-19-16,-32 1 1 15,36 1-1-15,-29 0 0 16,42 4 0-16,-22-1 0 16,33 2 0-16,-11 1-1 0,60-5 1 15,0 0-1-15,50-2 0 16,29 2 1-16,44-7 2 15,11 4 4-15,17-7 2 16,40-1-5-16,10-7 0 16,52-2-1-16,25 0-1 15,52-4-3-15,-8 2 6 16,13-1 0-16,-32 3 0 0,-12-2-1 16,-45 2 0-16,-14 0-1 15,-24 4 0-15,-15 5-4 16,-26-3-2-16,-26 3 2 15,-22 0-1-15,-31 3-2 16,-29-6 2-16,-45 6 0 16,11-3 0-16,-2 2-1 15,23-4 3-15,28-2 4 16,42 1 2-16,19-3 2 16,18-1-1-16,11-4-3 15,15-1-12-15,28-2-5 16,11 2-1-16,24-2 1 15,11 8 1-15,4 2 10 16,-15 3 2-16,-3-1-2 16,-14 5-1-16,-12-3 0 15,-14 3-1-15,-8 0-4 0,-15 0-1 16,-5-2-5-16,-8 2-2 16,2-3 4-16,-37 3 4 15,-105 9 4-15,19-6 5 16,-24-1 1-16,-5-1-2 15,-48 2-1-15,20-3 3 16,-22 0-1-16,1 3 0 16,-12 0 1-16,51-3 0 15,-32 3-2-15,23-3 2 0,-12 0 0 16,28-2-1-16,-42 5 1 16,36-2 1-16,-26 4 0 15,23-5 1-15,-28-2 0 16,28-1-1-16,-12-1-1 15,37-4 1-15,-28 7 0 16,20 1-1-16,-21 1 0 16,26 4-1-16,-26-1 0 15,27-1 0-15,-24 4 0 16,29-2-1-16,-26-2 2 16,14 0-1-16,-11 2 1 15,20-6 0-15,-4 1 0 16,25-3-1-16,0-2 2 15,25-2-2-15,-9 0 1 16,14 2 0-16,-14 2 0 16,10 2-1-16,-3 0 1 15,28-2-1-15,-2-1 2 16,16-2-1-16,1 0 2 0,9-6 0 16,-3 2 2-16,14-2 0 15,9 0-1-15,9 2 0 16,8 1-1-16,4 3-2 15,2 1-3-15,2 2-4 16,0 0-6-16,2 0-2 0,5 0 3 16,39 6 4-16,56 7 3 15,-45-7 6-15,6-1 2 16,-11 2-2-16,-10-2-1 16,-14-2 1-16,-8 3-1 15,-8-3 0-15,-12 0 2 16,-3-1-1-16,2-2 1 15,-2 0 3-15,-24 5-5 16,-82 19-2-16,8-4 0 16,-15 1-3-16,-32 4-1 15,15 0 4-15,-8 1 1 16,29-9 2-16,1-3 1 16,32-8 1-16,-2-3-1 15,29-6 0-15,3-2 0 16,21 4 1-16,7-7 0 15,9 4 3-15,11-5-2 16,-2 3-3-16,7-3-3 0,11 5-8 16,12-5-2-16,14-1-1 15,27-2 4-15,5 0 1 16,17 0 6-16,-11 5 0 16,8 5 0-16,-17 4 0 15,-4 3 0-15,-17 0 1 16,-6 2 0-16,-24-4 0 15,-5-1 3-15,-14-2 3 16,-18 0 3-16,-15-2 0 0,-15 2 0 16,-10-3-5-1,-18 2-3-15,-2-7-2 0,-8-2 0 16,6 1 2-16,-11 0 1 16,13-3 0-16,7 4 1 15,18 2 2-15,11-5 4 16,24 5 2-16,4 0 2 15,8 2 0-15,6 2-6 16,1 1-3-16,-1 0-4 16,0 1-4-16,0-2 1 15,25-2 2-15,79-11 0 16,-32 6 2-16,20-1-1 16,-1 4 2-16,-2 0-2 15,-20 1 1-15,-11 1 0 16,-33 1 1-16,-4 0 2 15,-17 1 1-15,-8 2 2 16,-8 0-2-16,11 0-3 16,-23 0-4-16,-98 12-2 0,32-1-2 15,-30 0 2-15,13 1 2 16,8-1 4-16,27-5 0 16,11 1 0-16,33-4 1 15,7 0 0-15,15 0-1 16,6-5-6-16,9 2-3 15,-9-1-3-15,0-1 6 0,50-3 4 16,66-10 5-16,-24 4 4 16,1 2 2-16,-1-2-6 15,-21 5-4-15,-9 4 0 16,-26-4-1-16,-11 5-2 16,-19 2-1-16,-8-1-2 15,-14 3 0-15,-21 8-3 16,-12-1 2-16,-31 3 0 15,-6 2 2-15,-10 3-4 16,13-6 2-16,-7 1-2 16,14 0-3-16,3 4 0 15,16-5 5-15,2-1 2 16,18-3 3-16,12-4 2 16,11-4 0-16,7 0-5 15,3-1-4-15,5 1-3 16,-1 0-5-16,0-2-2 15,0 1 2-15,0-1 3 0,0 1 3 16,0 1 4-16,0-2 5 16,0 1 2-16,0 1 4 15,0 0-1-15,0 0 0 16,-1 0 0-16,-2 0-1 16,-2 1 3-16,-17 11 2 15,-48 30 5-15,51-33 4 16,3-8 2-16,11-1-2 15,4 2 2-15,-2-5-5 0,3 1-8 16,0 1-5-16,3-2-1 16,6-11-4-16,25-18 0 15,52-44 2-15,-40 47 0 16,-9 12 0-16,-8 2-1 16,-14 11-4-16,-6 5-3 15,-5 7 1-15,-4 4 3 16,-4 10 1-16,-3 8 5 15,1 1 2-15,-2-2 0 16,4 1-2-16,5-6-1 16,2-14 2-16,2-1 2 15,4-5 2-15,2-11 3 16,3-3 0-16,2 2 0 16,-4-2 0-16,-5-1-1 15,-2 7-3-15,-4 1-4 16,-5 3-5-16,4 0 4 15,-5 2 6-15,-7 2 0 0,-22 21 4 16,-46 45 8-16,52-55-4 16,5-4-1-16,17-9 3 15,3 1 1-15,3-3-2 16,0 0-7-16,0 0-5 16,0-2-6-16,0 1-3 15,0 1-4-15,0 0 5 16,0 0 1-16,0 0 2 0,0 0 4 15,0-2-16-15,0 1-12 16,0 0-3-16,23-11-4 16,53-36-1-16,-39 23 17 15,-12 6 9-15,-4 8 1 16,-12 4 3-16,-2 8 6 16,-10 1 3-16,3-2 5 15,0 0 2-15,0 0 1 16,-1 0-5-16,1 0-3 15,0-2-2-15,0 2-3 16,0 0-4-16,-3 0-6 16,3 0-9-16,-5 2-20 15,-11 7-20-15,-9 3-95 16,-42 10-3-16,51-32-523 16,3-16 98-16</inkml:trace>
  <inkml:trace contextRef="#ctx0" brushRef="#br0" timeOffset="448663.0108">13685 17216 1125 0,'-1'-53'398'0,"-4"47"16"16,7 6-315-16,-2 5-66 16,0-5-61-16,0 1 13 15,0 29 10-15,3 72 22 16,1-34 11-16,0 20 5 16,1-4-1-16,5 21-8 15,-8-9-22-15,-2 13-30 16,0-26-21-16,0-3-36 15,-2-32-29-15,2-15-70 16,-3-24-52-16,3-15-81 16,8-13-23-16,5-18 22 15,12-2-36-15</inkml:trace>
  <inkml:trace contextRef="#ctx0" brushRef="#br0" timeOffset="448902.1277">14039 17308 1064 0,'-4'-12'390'16,"-1"2"29"-16,-2 7-285 15,2 5-59-15,2-2-61 16,3 1-4-16,-6 23-6 16,-4 26 0-16,-6 69-2 15,2-39 8-15,7 3-2 16,-3 11 0-16,-1-5-3 0,-2 14-17 15,0-6-32-15,-7-5-88 16,7-22-64-16,-3-23-234 16,-1-44-15-16</inkml:trace>
  <inkml:trace contextRef="#ctx0" brushRef="#br0" timeOffset="449335.5614">13916 17169 567 0,'-34'9'445'0,"-47"21"-118"15,47-14-63-15,4-3-200 16,18-13-56-16,3-7 12 0,6-10 20 15,12-8 6-15,10-4-4 16,11-11 12-16,16 4-6 16,24-17 10-16,4 2 7 15,20-6 33-15,-5 9 1 16,18 11 6-16,-12 25-16 16,-3 29-17-16,-27 21-39 15,-22 29-10-15,-40 13-11 0,-45 24 9 16,-27-2 11-16,-37 41 21 15,-3-24 8-15,-8-5 38 16,31-19 4-16,15-21 8 16,38-41-20-16,41 20 3 15,37-1-25-15,34 13-28 16,20 9-24-16,37 15-37 16,-16-8-65-16,-3 1-606 15,-28-23 159-15</inkml:trace>
  <inkml:trace contextRef="#ctx0" brushRef="#br0" timeOffset="486329.3878">12257 4715 628 0,'6'9'143'0,"4"-6"-144"15,28 7-48-15,19 5 25 16,17 1 5-16,17-17 13 16,26-1 5-16,-15-3 4 15,24-9 11-15,-6-4 3 16,23-2 6-16,-9-3 3 16,14-3 1-16,-16-2-11 0,10-5-6 15,-27 5-4-15,8 0 1 16,-22 1-1-16,-6 5 2 15,-28 7 0-15,-22-4 21 16,-24 3 13-16,-9-2-5 16,-28 4-14-16,-35 1-10 15,-20 12-23-15,-47 2-14 16,-13 2 8-16,-30 7 27 16,8 7 11-16,-23-1 3 15,35 2 1-15,-5 7 5 16,32 0-9-16,18-1 1 15,38-8 0-15,16-3 4 16,26-2-21-16,9-1-10 16,23-2 5-16,24 1 14 15,19-4-1-15,49-6 23 16,20-6 15-16,29-1-17 0,-9-1-17 16,15-7-4-16,-43 0-9 15,-2 2-8-15,-38 2 11 16,-13-4 18-16,-36 15-4 15,-27-8-4-15,-39 6-6 16,-44-2-12-16,-24 7-23 16,-72 7-3-16,-27 16-30 15,-36 5-32-15,7 7-43 0,-17 7-28 16,62-5 4-16,4-1 32 16,41-5-71-16,18-8 85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26:20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22489 2247 161 0,'14'13'33'0,"-7"-5"-12"16,-4 0-61-16,3-2 69 16,1-6 82-16,-2-1 41 15,-5 1 73-15,0-2 32 16,0 1-76-16,0-1-83 0,0 1-38 16,0 0-65-16,0 1-19 15,-3-5-13-15,-3-23 15 16,-30-58 18-16,7 34 27 15,-4 0 20-15,-10-5 4 16,3 14-14-16,2 1-14 16,2 20-19-16,5 9-20 15,3 15 0-15,-5 19-1 16,5 16 7-16,-1 14 8 16,3 8 8-16,6 19 5 15,3 1 3-15,8 11 2 16,9 1 3-16,3 20 0 15,8-7-2-15,1 10-17 16,4-18-53-16,0 5-216 16,-4-32 36-16</inkml:trace>
  <inkml:trace contextRef="#ctx0" brushRef="#br0" timeOffset="229.1184">21811 2712 1388 0,'30'-16'245'0,"23"-11"132"0,-24 30-401 15,13 2-97-15,16-3 11 16,0-2 7-16,14 3-136 15,-13-1-108-15,-5 7-28 16</inkml:trace>
  <inkml:trace contextRef="#ctx0" brushRef="#br0" timeOffset="509.4952">22858 2499 1067 0,'-9'-2'319'16,"-7"19"20"-16,-17-6-247 16,-13 15-195-16,-13 14 24 0,-6 8 29 15,0 4 25-15,19 2 22 16,13 2 10-16,16-9 2 15,12 5-11-15,10-4-21 16,11-2-85-16,5-8-75 16,22 7-134-16,1-14-53 0</inkml:trace>
  <inkml:trace contextRef="#ctx0" brushRef="#br0" timeOffset="810.496">23011 2639 1123 0,'4'-4'83'0,"1"11"180"16,3 5-340-16,12 11 13 16,0 5 65-16,15 3 5 15,0-2 2-15,4 10-2 0,-2-9-2 16,-8 36-270 0,13-42 88-1</inkml:trace>
  <inkml:trace contextRef="#ctx0" brushRef="#br0" timeOffset="1033.7186">23338 2635 245 0,'-18'4'638'0,"-13"13"-281"16,6 20-151-16,-39 18 151 15,-2 5-373-15,-16 13-1 16,4-5-22-16,8-4-50 0,32-17-49 16,9-5-47-16,25-23-78 15,20-15-54-15,8-14 53 16,19-21-73-16</inkml:trace>
  <inkml:trace contextRef="#ctx0" brushRef="#br0" timeOffset="1274.0086">23412 2475 1298 0,'3'9'299'0,"10"3"69"16,10 7-363-16,5 15-35 15,4 15-43-15,-6 21 86 16,-15 2-7-16,-14 11-4 15,-22-9 0-15,-25 2 2 16,-3-24-26-16,-30-6-76 16,4-17-48-16,-4-11-235 15,14-14-2-15,2 1-96 16</inkml:trace>
  <inkml:trace contextRef="#ctx0" brushRef="#br0" timeOffset="1689.4761">24050 2342 1241 0,'-42'80'83'16,"46"-70"192"-16,-1 2-524 16,-2-6 53-16,7 1-96 15,-7-5-71-15</inkml:trace>
  <inkml:trace contextRef="#ctx0" brushRef="#br0" timeOffset="1854.5473">23895 2798 539 0,'-6'4'398'0,"9"1"-99"16,1 1-440-16,-4-6 159 15,0 0-324-15,0-2-167 16</inkml:trace>
  <inkml:trace contextRef="#ctx0" brushRef="#br0" timeOffset="2737.7603">23809 2816 215 0,'-7'46'523'0,"2"-49"-228"15,5 1-133-15,0 2 117 16,0 0-318-16,0 0 15 0,0-3 14 15,0 2 11-15,0-2 20 16,0 0 11-16,3-3 9 16,3-10-3-16,-3 11-6 15,-3 2-13-15,2 2-18 16,1-4-19-16,-3 2-22 16,0 0-16-16,0 2 35 15,0-1 14-15,0 1 4 16,0 1 9-16,-3 0-34 15,3 0-77-15,0 0-194 16,0 0 5-16</inkml:trace>
  <inkml:trace contextRef="#ctx0" brushRef="#br0" timeOffset="3545.6836">24761 2546 998 0,'9'-16'188'0,"27"-29"68"0,-39 42-329 16,-3 5-15-16,0 4 16 16,5-5 31-16,-7 8 56 15,-17 37 59-15,-24 52 19 16,24-25 2-16,4-8-28 16,-7 6-14-16,7-13-25 0,11-12-5 15,0-26-2-15,13-27 0 16,10-21 0-16,8-39 5 15,-1-16-2-15,7-24 2 16,-5-8 7-16,15-14 4 16,0 19-5-16,14-2-6 15,2 18-10-15,9 5-15 16,-11 23-9-16,0 10-2 16,-17 20 1-16,1 11-14 15,-15 22-12-15,4 22 0 16,-11 15 3-16,4 27 0 15,-6 9 15-15,1 27 13 16,-6-2-2-16,2 16 1 16,-5-7 1-16,-2 13 4 15,2-19-69-15,-1 3-95 16,-2-21-114-16,-9-9-58 0,-3-30-117 16</inkml:trace>
  <inkml:trace contextRef="#ctx0" brushRef="#br0" timeOffset="3772.1091">24798 2711 1413 0,'40'-5'194'15,"-4"4"186"-15,13 2-507 16,1 1 65-16,4-2-68 16,-13 1-25-16,1-2-225 15,-11-1 36-15</inkml:trace>
  <inkml:trace contextRef="#ctx0" brushRef="#br0" timeOffset="4313.5941">26143 2174 1004 0,'12'0'165'0,"-3"5"118"16,7-2-303-16,1-5 16 15,-4 2 24-15,-6-10 8 16,-2-6 10-16,-2-19 25 16,-11-5-7-16,-5-10-7 15,-11 4-11-15,-4-3-9 16,-6 12-26-16,2 8-3 16,4 8-20-16,2 15-11 15,9 7-4-15,0 8-13 16,1 11-4-16,0 18 19 15,7 4 13-15,-3 23 7 16,8 9 15-16,8 22 10 16,0-7-1-16,8 22 2 15,-4-10-1-15,3 11-45 0,-9-15-46 16,7-4-121-16,-9-20-35 16,3-18-59-16,-11-23 22 15,-3-10-6-15</inkml:trace>
  <inkml:trace contextRef="#ctx0" brushRef="#br0" timeOffset="4581.422">25635 2740 900 0,'17'-4'218'16,"-3"-2"61"-16,9 4-219 16,5-2-103-16,16-2 22 15,2-3 31-15,5 5 14 16,-6-8 3-16,4 4-1 16,-16 1-18-16,-3 4-28 15,-13-3-146-15,19 3-140 16,-6 3-15-16</inkml:trace>
  <inkml:trace contextRef="#ctx0" brushRef="#br0" timeOffset="4908.7216">26480 2597 1107 0,'7'-6'108'16,"-11"16"23"-16,-10 8-231 16,-5 16 30-16,3 3 15 15,-6 10 108-15,5-5 98 0,8 1-102 16,6-14-36-16,8-3 2 16,7-18 3-16,11-12 17 15,4-12 1-15,9-12 13 16,-2-5-10-16,-5 3-17 15,-5 10-28-15,-8 11-26 16,-10 19-25-16,-3 12 20 16,2 11 3-16,-1 4-106 15,-4 1-146-15,3-8 22 16,-2-9-192-16</inkml:trace>
  <inkml:trace contextRef="#ctx0" brushRef="#br0" timeOffset="5200.4502">26743 2831 1154 0,'0'1'209'15,"0"1"112"-15,0 1-326 16,0-3-19-16,5 0 21 15,32-8 34-15,49-22 26 16,-40 7 18-16,-5 5-6 0,2 5-7 16,-10 8-21-16,2 4-24 15,-10 5-36-15,-2 4-43 16,-9-1-23-16,0 2-73 16,-5 1-13-16,1 2-92 15,-4-2-80-15,15-1 15 16</inkml:trace>
  <inkml:trace contextRef="#ctx0" brushRef="#br0" timeOffset="5433.5148">27479 2764 256 0,'8'-3'199'16,"-7"1"24"-16,-1 1-62 15,-1 1-2-15,-2 0-7 16,0 1-65-16,-18 13 0 15,-54 64 1-15,29-39-9 0,12-2-14 16,1 3-7-16,9-10-29 16,24 1-16-16,20-8-1 15,11-12-10-15,1-5-14 16,10-6-12-16,-10-14-87 16,8-8-223-16,-6-2 39 15</inkml:trace>
  <inkml:trace contextRef="#ctx0" brushRef="#br0" timeOffset="5717.4929">27868 2281 959 0,'1'6'-133'0,"-1"1"256"16,-4-5-264-16,4-2 11 16,-3 1 193-16,1 4 69 15,2 23 1-15,0 53-5 16,5-41-30-16,-1 12-27 16,-1 0-44-16,3 7-9 15,-3-5-13-15,-6 2-47 16,-2-4-72-16,-3 0-158 0,-9-11-15 15</inkml:trace>
  <inkml:trace contextRef="#ctx0" brushRef="#br0" timeOffset="6019.4672">27737 2620 1253 0,'16'-4'220'0,"4"5"135"15,0 5-379-15,7-4 9 16,0 4 8-16,4-6 17 15,1-2 0-15,4-2-1 16,-9 1-20-16,1-6-80 16,-7 3-75-16,-5 1-199 15,2 0-35-15</inkml:trace>
  <inkml:trace contextRef="#ctx0" brushRef="#br0" timeOffset="6303.5163">28204 2635 1205 0,'41'64'206'16,"-41"-45"138"-16,-3 5-368 15,2 7 15-15,-2-3 12 0,-2 5 4 16,1-5 1-16,2 0 1 16,0-9-1-16,-3 3-25 15,5-7-42-15,0-2-155 16,-3-5-13-16,-1-10-127 16,4-14-92-16</inkml:trace>
  <inkml:trace contextRef="#ctx0" brushRef="#br0" timeOffset="6469.3093">28270 2396 764 0,'0'-17'362'0,"0"23"-74"15,5 1-504-15,2-1 333 0,-7-6-453 16,0 1 35-16,0 1 14 15</inkml:trace>
  <inkml:trace contextRef="#ctx0" brushRef="#br0" timeOffset="6846.392">28767 2619 243 0,'-5'3'-53'16,"2"9"263"-16,-1 1-45 16,-10 5 40-16,-5 4-92 15,1 3 3-15,-5 6-3 16,1 2-29-16,-2-1-14 15,8-3-25-15,11-6-8 16,12-9-10-16,10-6 28 16,5-9 0-16,14-6 12 15,-10-13-3-15,-2-3-7 16,-3-4-34-16,-1-3-8 16,-11 4-10-16,-1 2-5 15,-8 6-8-15,0 2-52 0,-5 3-38 16,-2 4-178-16,-2 3-66 15,6-5-62-15</inkml:trace>
  <inkml:trace contextRef="#ctx0" brushRef="#br0" timeOffset="7125.6134">28921 2642 950 0,'99'35'251'15,"-96"-21"65"-15,1 7-239 16,-4-2-79-16,3-1 20 16,-1-8 11-16,7-8 40 15,7-11-1-15,12-7 4 16,11-3-7-16,5-5-5 16,2 9-33-16,0 9 2 15,-18 6-14-15,0 15-2 16,-15 15-6-16,-8 5-42 15,-12-2-34-15,-7 2-20 16,-4-11-289-16,-2-15-34 16,8-17-76-16</inkml:trace>
  <inkml:trace contextRef="#ctx0" brushRef="#br0" timeOffset="7664.5144">30409 2671 490 0,'0'-5'372'16,"-3"1"-77"-16,-1 5 15 16,2-1-274-16,-1 0 1 0,3 2 4 15,-1 1 16 1,-5 11-16-16,5 1 8 0,-2-4 5 16,3-5 21-16,3-3-19 15,38 11-3-15,54-12-9 16,-36-30-4-16,-10 0-25 15,0-5-16-15,-27 9-11 16,-7 2-10-16,-18 6-10 16,-18-2-7-16,-8 9-78 15,-9-7-76-15,-3 1-137 0,4 9-54 16,13 0-105-16</inkml:trace>
  <inkml:trace contextRef="#ctx0" brushRef="#br0" timeOffset="8028.3987">31538 1983 435 0,'4'-27'182'0,"-2"-4"-22"16,-4 9 20-16,-5 0-110 16,-2 4 15-16,-10 0 18 0,-3 9 17 15,-8 2-74-15,-6 6-18 16,-5 4 9-16,0 7-3 16,-5 12-2-16,6 9-9 15,1 17-2-15,14 5-10 16,1 15-3-16,8 3-2 15,6 14-6-15,4-10-10 16,4 4-34-16,2-16-11 16,-3 0-21-16,2-20-25 15,-7 0-22-15,4-12-150 0,-4-5 33 16</inkml:trace>
  <inkml:trace contextRef="#ctx0" brushRef="#br0" timeOffset="8249.2323">30984 2331 1399 0,'13'0'231'0,"12"-6"167"15,13 6-425-15,18 2 9 16,6-4 21-16,9-1-30 15,5-1 1-15,-2-3-61 16,-25 2-67-16,-12-2-243 0,-20 5 24 16</inkml:trace>
  <inkml:trace contextRef="#ctx0" brushRef="#br0" timeOffset="8819.4644">26469 3608 668 0,'30'15'511'0,"48"53"-127"16,-44-42-401-16,8 14 400 15,-1 5-389-15,8 19 3 16,-3-6 4-16,5 10-7 16,-7-4-35-16,2 2-136 15,-13-8-208-15,-8 3-13 16</inkml:trace>
  <inkml:trace contextRef="#ctx0" brushRef="#br0" timeOffset="9068.7539">27037 3731 1157 0,'-29'39'327'0,"-28"13"70"15,-17-11-298-15,-32 39-109 16,0-1-12-16,-23 14-43 16,27-10-47-16,7-15-285 15,36-32 47-15</inkml:trace>
  <inkml:trace contextRef="#ctx0" brushRef="#br0" timeOffset="19761.9096">25567 4862 690 0,'2'4'166'0,"-2"-2"57"16,0-5-180-16,0 3-33 15,0-2 16-15,-2 1 6 16,-1-2 2-16,2 0-1 15,-18-24-16-15,-61-53-7 16,47 48-7-16,-11-2-4 16,9 8-2-16,-6 10-2 15,8 9 0-15,-8 14 7 16,8 5-1-16,-4 15 1 16,3 2 1-16,5 11-9 15,14 6-7-15,9 15-3 16,10 1 1-16,8 14 7 0,6-7 12 15,6 16 3-15,-2-4 4 16,3 16 1-16,-4-12-93 16,0 16-170-16,-7-19 27 15</inkml:trace>
  <inkml:trace contextRef="#ctx0" brushRef="#br0" timeOffset="20038.3908">24960 5265 1088 0,'19'-9'279'0,"12"6"74"15,0 21-267-15,12-12-119 16,6-5 24-16,10 7 16 16,-14-6-3-16,5 3-10 15,-22-7-35-15,17 4-32 16,-18-5-284-16,10 0 51 16</inkml:trace>
  <inkml:trace contextRef="#ctx0" brushRef="#br0" timeOffset="20353.4838">25837 4948 1487 0,'71'152'211'0,"-67"-134"110"16,-5-3-487-16,2 1-281 15,-1-8 39-15,5 5-125 16</inkml:trace>
  <inkml:trace contextRef="#ctx0" brushRef="#br0" timeOffset="20535.852">25895 5303 655 0,'63'151'265'15,"-57"-131"-212"-15,-50-13-446 16,23-2 224-16</inkml:trace>
  <inkml:trace contextRef="#ctx0" brushRef="#br0" timeOffset="21380.1544">26868 5121 877 0,'-9'6'190'0,"-3"-2"72"16,0-2-241-16,-1 10-52 16,-11-5 21-16,-3 9 12 15,-5 2 8-15,-2 10 8 0,-2 4 7 16,-1 12 9-16,8-3 20 15,8 10 9-15,5-10 4 16,11-4-3-16,13-10 5 16,14-11-11-16,6-20-3 15,21-23 4-15,9-17-10 16,17-24-9-16,-1-11-9 16,16-14 2-16,-14 8-6 0,-5-2 6 15,-18 19-3-15,-11 4-8 16,-21 20-14-16,-12 12-31 15,-6 15-25-15,-12 8-14 16,-11 13-9-16,-12 14 8 16,-4 7 29-16,-16 17 24 15,2 7 13-15,6 7 11 16,14-1-3-16,9 0 1 16,17-5 4-16,13 3 2 15,7-13-2-15,17-3 9 16,8-6 1-16,21-10-1 15,0-13-8-15,10-4-2 16,-15-7-103-16,-5-6-96 16,-25-1-228-16,-2-4-47 15</inkml:trace>
  <inkml:trace contextRef="#ctx0" brushRef="#br0" timeOffset="21830.4601">27497 5247 764 0,'0'0'462'16,"8"4"-93"-16,9 1-51 15,7-4-356-15,18-5 14 16,6-5 35-16,15-10 17 16,-4-8 15-16,6-8 14 15,-15 8-2-15,-4-6-3 16,-17 7-14-16,-13 5-65 15,-16 9-65-15,-24 5 44 16,-14 16-5-16,-17 11-3 16,-10 14 48-16,-9 11 50 15,14 4-45-15,8 14 1 16,21 0-6-16,12 2-4 0,22-6-46 16,15 0-48-16,10-22-119 15,11-3-115-15,2-16-26 16,12-15-104-16</inkml:trace>
  <inkml:trace contextRef="#ctx0" brushRef="#br0" timeOffset="22309.2978">28072 5148 617 0,'9'18'411'0,"-3"11"-82"16,3 8-370-16,2 17 372 15,0-3-330-15,-4 12 2 16,2-6-2-16,-4 12 0 16,-10-16 1-16,1 5 2 15,2-15 3-15,-4-9 2 16,5-14-6-16,-2-8-12 15,-2-16-45-15,1-23-195 16,0-4-49-16,-4-22 62 16,8-10 47-16,10-12 98 15,-1 8 234-15,12-7 119 0,4 12-41 16,8 4-18-16,-1 12-41 16,16 6-49-16,-2 15-68 15,7 0 1-15,-11 13-10 16,2 5 0-16,-19 5 22 15,-7 13-37-15,-18 8-50 16,-21 13 46-16,-17 11 40 16,-20 9-56-16,-9-9 34 15,-2 0 6-15,14-16-74 0,6-8-76 16,21-12-53-16,10-2-189 16,23-10-26-16,24-6-119 15</inkml:trace>
  <inkml:trace contextRef="#ctx0" brushRef="#br0" timeOffset="22693.0665">28638 5300 759 0,'13'3'375'0,"11"-1"-84"0,-3-4-159 15,8-4-88-15,4-5-106 16,8-13 152-16,-4-9 4 16,2-2 4-16,-7 4-28 15,-4 2-9-15,-14 10-13 16,-10 6-54-16,-8 7-9 15,-17 1-11-15,-7 8-7 16,-6 15-1-16,-3 6 31 0,0 13-2 16,7 6 7-16,9 9-23 15,5-11-26-15,9 2-77 16,7-16-61-16,4-9-100 16,8-18-32-16,13-14-11 15,8-9-32-15</inkml:trace>
  <inkml:trace contextRef="#ctx0" brushRef="#br0" timeOffset="22953.5121">29109 5171 941 0,'0'24'191'16,"-6"-3"106"-16,4-2-264 16,-1-3 21-16,6-7 78 15,6-12 28-15,11-7 9 16,6-8-16-16,20-7-12 15,3 1-76-15,1 7-32 16,-5 6-24-16,-8 7-8 16,-19 8-15-16,-11 5-38 0,-4 7-29 15,-13 7-39-15,-4 2-29 16,1 1-26-16,3-6-23 16,8-5-37-16,11-5 26 15,12-7 15-15,7-6-94 16,19-3 79-16</inkml:trace>
  <inkml:trace contextRef="#ctx0" brushRef="#br0" timeOffset="23307.4113">29789 5183 752 0,'0'0'219'0,"0"12"68"16,-14-3-183-16,-17 13-11 16,-3 8-10-16,-10 17 35 15,1-4-8-15,6 12-29 16,16-9 2-16,9-5-17 15,17-15-15-15,18-19 26 16,14-20 46-16,18-29-40 16,3-16-5-16,16-22-7 15,0 0-52-15,-3-13-54 16,-16 13 32-16,-6-6-3 16,-20 20-9-16,-12 5-25 15,-17 22-6-15,-6 16-15 16,-5 23-1-16,-11 23 7 15,-6 13 29-15,-9 20 9 16,4 8 21-16,2 3 5 0,12-4 1 16,15 2-17-16,15-14-20 15,12-13-88-15,14-4-87 16,0-14-87-16,-5-9-70 16,5-8-44-16,-8-6-9 15</inkml:trace>
  <inkml:trace contextRef="#ctx0" brushRef="#br0" timeOffset="23652.4782">30152 5284 1306 0,'1'3'222'0,"2"-2"153"16,22 16-403-16,55 9 30 16,-38-30 12-16,2-11 21 15,-2-6 4-15,-1-5 21 16,-16 1-4-16,-4-2-12 16,-12 6-19-16,-9 8-30 15,-9 5-42-15,-12 5 7 16,-4 11 3-16,-16 10 1 0,-1 2 21 15,1 13 17-15,4 0-22 16,7-1-35-16,14-5-23 16,7-6-70-16,6-11-22 15,19-4-209-15,9-8 32 16</inkml:trace>
  <inkml:trace contextRef="#ctx0" brushRef="#br0" timeOffset="23937.0445">30633 5284 652 0,'13'0'468'0,"2"-3"-97"15,-2 5-389-15,8-4 404 16,3-1-352-16,5-4 18 16,-3-2 4-16,6-7 5 15,-7 2-2-15,1-2-10 16,-3 6-24-16,-5-2-15 15,-6 16-18-15,0 4-23 16,-8 11-9-16,-8 6-18 16,-1 11-18-16,-7-2-66 15,4-2 2-15,0 2-54 16,1-9-23-16,10-8 11 16,6-13 23-16,11-14-90 15,6-11 65-15</inkml:trace>
  <inkml:trace contextRef="#ctx0" brushRef="#br0" timeOffset="24220.7131">31376 4706 346 0,'18'-9'450'0,"-18"8"-170"0,5 5-215 16,-2 1 206-16,-6-5-298 15,3 1 37-15,0 23 23 16,-2 13 18-16,-1 59 17 16,0-42 6-16,-1 8-24 15,-5-6-12-15,-3 9-7 16,-1-7-14-16,-5 4-27 16,3-11-17-16,-1 4-50 15,3-17-51-15,-1-2-31 16,-1-16-10-16,-1-3-153 15,6-10 62-15</inkml:trace>
  <inkml:trace contextRef="#ctx0" brushRef="#br0" timeOffset="24452.5402">31141 5068 1353 0,'27'12'281'0,"1"-23"97"15,18 16-373-15,7 1-7 16,14-2-5-16,-10-7 6 16,4 3 21-16,-15-6-52 15,-3-4-163-15,-15 2-212 0,2-9-7 16</inkml:trace>
  <inkml:trace contextRef="#ctx0" brushRef="#br0" timeOffset="25016.5687">25117 6457 638 0</inkml:trace>
  <inkml:trace contextRef="#ctx0" brushRef="#br0" timeOffset="25056.4631">25121 6466 568 0,'9'14'0'0</inkml:trace>
  <inkml:trace contextRef="#ctx0" brushRef="#br0" timeOffset="25091.3404">25158 6511 542 0</inkml:trace>
  <inkml:trace contextRef="#ctx0" brushRef="#br0" timeOffset="25119.5935">25213 6589 535 0,'27'46'437'0,"-5"2"-108"16,2 11-319-16,-3-9 232 15,1-1-412-15,10 6-156 16,2-3-70-16</inkml:trace>
  <inkml:trace contextRef="#ctx0" brushRef="#br0" timeOffset="25337.0667">25424 6549 1102 0,'-33'28'378'0,"3"-2"25"15,-7 20-235-15,-4 4-189 0,-21 20 2 16,-1-5 14-16,-6-2 1 16,14-9-11-16,11-8-48 15,21-20-40-15,9-12-293 16,14-11 34-16</inkml:trace>
  <inkml:trace contextRef="#ctx0" brushRef="#br0" timeOffset="25590.6012">25792 6469 655 0,'12'25'579'0,"-7"-10"-228"15,-5 0-475-15,0 1 307 16,-6-2-639-16,-2 2 21 15</inkml:trace>
  <inkml:trace contextRef="#ctx0" brushRef="#br0" timeOffset="25729.6211">25738 6859 1124 0,'4'3'123'0,"0"0"162"16,1-3-363-16,-5-2 47 15,0 1-255-15,-2-1 92 16</inkml:trace>
  <inkml:trace contextRef="#ctx0" brushRef="#br0" timeOffset="26071.3753">26663 6389 982 0,'27'67'119'0,"-23"-34"149"15,-4 7-307-15,-1 14 32 16,2 1 26-16,-6 1-92 16,2-5-103-16,-2-2-94 15,2-14-86-15</inkml:trace>
  <inkml:trace contextRef="#ctx0" brushRef="#br0" timeOffset="26280.2037">26681 6130 1773 0,'12'-3'100'0,"-6"-1"233"15,1 4-605-15,7 8-75 16,6 4 20-16,8 11-34 16,-2 5 61-16,9 13 61 0,-4 4 87 15,2 17 68-15,-2-1 51 16</inkml:trace>
  <inkml:trace contextRef="#ctx0" brushRef="#br0" timeOffset="26463.9968">27034 6706 255 0,'4'31'289'0,"3"-7"-75"15,1-9-64-15,-4-11 201 16,13-8-138-16,3-6 4 0,13-8 3 16,10 0-81-16,10 2-39 15,-7 5-53-15,0 7-28 16,-10 8-25-16,-14 16-30 16,-10 5-37-16,-3 12-81 15,-9 0-67-15,3 6-116 16,-2-9-69-16,5 1-64 15</inkml:trace>
  <inkml:trace contextRef="#ctx0" brushRef="#br0" timeOffset="27027.9064">28023 6617 595 0,'7'-20'446'16,"-11"6"-122"-16,-12 8-6 15,-1 8-335-15,-21 19 7 16,-11 11 43-16,-10 17 72 0,3 6 15 16,7 15 0-16,22-5-7 15,20-2-34-15,15-21-44 16,21-15 15-16,12-24 25 16,17-32-14-16,0-22 4 15,11-26-20-15,-10-12-34 16,8-18-31-16,-15 3 16 15,0-13-9-15,-12 21-4 0,-6 7-3 16,-18 21-2-16,-7 20-19 16,-9 29-9-16,-6 18 0 15,-6 19 5-15,-7 20 11 16,4 17 26-16,-4 19 28 16,7 4 6-16,8 16 0 15,8-11-8-15,8-5-6 16,7-21-6-16,12-10 14 15,2-20 5-15,8-17 10 16,-1-11-2-16,11-7-2 16,-10-10-11-16,1-8-7 15,-13 1-6-15,-8-5-10 16,-18 2-7-16,-15-2-2 16,-12 11-9-16,-5 3-7 15,-8 11 0-15,-6 21 22 16,7 11 17-16,-1 15 1 15,12 1 5-15,12 10 6 0,16-7-11 16,7 3-19-16,11-11-10 16,14 1-51-16,-4-17-37 15,14-9-396-15,-4-10 70 16</inkml:trace>
  <inkml:trace contextRef="#ctx0" brushRef="#br0" timeOffset="27318.4715">28866 6654 1337 0,'0'17'281'16,"9"11"129"-16,-5 12-392 16,1 6-10-16,2 16 4 15,0-4 7-15,-2 1 0 16,4-4 0-16,-5 1-37 16,-5-11-31-16,-7 14-119 15,-4 0-262-15,-5-5 21 16</inkml:trace>
  <inkml:trace contextRef="#ctx0" brushRef="#br0" timeOffset="27597.696">28995 6634 1579 0,'46'-30'322'0,"11"5"148"16,9 10-471-16,5 8-5 15,-14 19-7-15,-8 7 6 16,-19 7-7-16,-14 10-4 16,-19 1 12-16,-22 3 14 15,-16 2 14-15,-22-2 6 16,-8-8-13-16,0-2-73 16,10-12-43-16,8-5-76 15,22-10-37-15,7-2-71 16,17-5 17-16,22-9-110 15,11-8 14-15</inkml:trace>
  <inkml:trace contextRef="#ctx0" brushRef="#br0" timeOffset="32978.4858">29615 6856 615 0,'0'3'217'16,"0"3"24"-16,0 4-129 15,0-10-102-15,0 2 7 16,0-1-5-16,3 1-7 16,3 1-4-16,31-5 98 15,46-33 8-15,-29-13 8 16,-6-1 1-16,3 0 4 15,-10 14-94-15,-11 4-5 16,-18 13-13-16,-12 5-17 16,-17 7-15-16,-20 6-4 0,-1 9-4 15,-20 16 1-15,0 9 15 16,-8 19 7-16,12 5 0 16,8 4 4-16,18-10 1 15,15 6 0-15,17-23-2 16,13-2-43-16,12-6-63 15,25-14-224-15,-4-29 15 16</inkml:trace>
  <inkml:trace contextRef="#ctx0" brushRef="#br0" timeOffset="33248.1012">30160 6819 1036 0,'-11'43'305'16,"14"-13"56"-16,-9 1-260 16,4-11-107-16,7-9 19 15,2-17 14-15,6-15-2 16,13-9 0-16,-1 1 9 16,0 2-17-16,3 9-16 15,-7 14-1-15,-5 16 1 16,-4 14-6-16,-3 13-23 15,-5 4-19-15,-1 6-17 16,-6-17-314-16,8-14-8 0,4-25-97 16</inkml:trace>
  <inkml:trace contextRef="#ctx0" brushRef="#br0" timeOffset="33623.4818">30865 6724 1276 0,'-34'42'243'16,"-3"12"133"-16,5 9-382 15,-2 8 17-15,1-11 9 0,12-3 2 16,13-19-4-16,0-17-9 16,17-15 23-16,12-22-10 15,7-20-10-15,6-38-3 16,10-9 8-16,7-28-32 15,-7 3-1-15,-2 0 2 16,-8 32 8-16,-11 12 3 16,-9 33-4-16,-2 15-19 15,-4 14 3-15,4 14-2 16,-3 9-6-16,-4 9 9 16,-1 5 29-16,-1 10 16 15,-6-1 5-15,3 7 5 16,-1-8-4-16,5 2-18 15,1-8-31-15,2-4-68 16,6-8-69-16,20-13-251 16,4-13 9-16</inkml:trace>
  <inkml:trace contextRef="#ctx0" brushRef="#br0" timeOffset="33946.6433">31228 6841 937 0,'39'116'384'0,"-18"-109"-13"16,-1-14-172-16,22-11-211 16,-2-6 5-16,6-75 105 31,-12 1-41-16,10 37-3-15,-19 14-25 16,-4 4-49-16,-9 80-22 16,-3 8-29-16,-25-23-11 0,-7 7 15 15,-14 25 16-15,-4 5 22 16,-15 14 1-16,4-11-13 16,4 0-114-16,14-22-112 15,22-15-82-15,20-25-108 16</inkml:trace>
  <inkml:trace contextRef="#ctx0" brushRef="#br0" timeOffset="34188.1216">31658 6757 563 0,'13'4'247'16,"-1"1"-7"-16,1-1-78 16,1 0-125-16,2 2 40 15,-9-3 8-15,5 3 20 16,-6 2-2-16,5 1-10 15,-5 2-32-15,1 10-7 16,-3 3-22-16,1 14-17 16,-5 2-11-16,-5 8-7 15,5-10-10-15,-4-4-19 16,1-16-26-16,6-6-13 16,1-19-48-16,13-20-244 15,6-13 71-15</inkml:trace>
  <inkml:trace contextRef="#ctx0" brushRef="#br0" timeOffset="34410.655">32313 6137 1100 0,'-3'29'186'16,"10"31"131"-16,5 11-334 0,-3 17 21 15,-5 2 17-15,1 9 9 16,-10-11 2-16,-4 7-111 16,2-17-63-16,-9-7-90 15,-1-20 8-15,-8-28-125 16,3-26 69-16</inkml:trace>
  <inkml:trace contextRef="#ctx0" brushRef="#br0" timeOffset="34533.4918">32135 6591 1527 0,'75'-36'446'16,"-12"11"91"-16,51-2-457 15,22 7-218-15,22-34-384 16,-12-11 23-16</inkml:trace>
  <inkml:trace contextRef="#ctx0" brushRef="#br0" timeOffset="248161.2975">5201 5566 531 0,'-28'44'210'0,"28"-48"23"15,0-2-129-15,0 1-80 16,0 4-3-16,0-1-13 16,0 1-6-16,0-1 15 15,0 1 1-15,0-1-11 0,0 2-15 16,0 0-10-16,3 2-3 15,10 30 1-15,28 79 15 16,-17-28 15-16,15 77 22 31,-4-11-108-15,-29 15-151-16,-22-34 25 16</inkml:trace>
  <inkml:trace contextRef="#ctx0" brushRef="#br0" timeOffset="248440.0862">5408 5459 892 0,'19'-19'195'16,"4"-4"104"-16,12 9-241 16,17 2-13-16,1 10 4 0,14 11 9 15,-2 12-19-15,-3 13-22 16,-13 9 4-16,-7 16-10 15,-20 3-12-15,-24 18-1 16,-26 6 1-16,-34 18 25 16,-28-11 28-16,-15-1 28 15,2-19-31-15,-3-14-31 16,26-23-52-16,13-8-159 16,18-15-151-16,12-7-40 15,28-16-122-15</inkml:trace>
  <inkml:trace contextRef="#ctx0" brushRef="#br0" timeOffset="248890.9674">6251 6011 456 0,'-95'23'389'0,"86"-23"-166"16,-1 4-63-16,1 4-141 15,5-3-130-15,4 0 136 0,0-2 12 16,0-3 10-16,0-2 29 15,13-1 18-15,39-7-9 16,60-23-17-16,-41 1 5 16,-8-2-26-16,-17-5-25 15,-23 8 7-15,-9 2 20 16,-19 8-38-16,-16 9-2 16,-13 12-3-16,-35 15 5 15,-10 14-13-15,-4 29 20 16,5 6-2-16,4 17-20 15,28-4-40-15,18 6-47 16,14-17-40-16,14-7-35 16,17-24-49-16,24-17-113 15,24-33 35-15</inkml:trace>
  <inkml:trace contextRef="#ctx0" brushRef="#br0" timeOffset="249159.3151">6749 5875 399 0,'0'18'304'15,"0"13"-61"-15,-5 6-226 16,-4 5 247-16,-1-8-222 0,8-8 13 16,-5-12-1-16,7-14 5 15,12-12-4-15,13-18-1 16,5-5-15-16,22-5-1 15,-2 4-12-15,5 14 2 16,-11 23-21-16,-5 20-8 16,-23 15-10-16,-12 14-9 15,-13 3-75-15,-7 2-236 16,-5-12 60-16</inkml:trace>
  <inkml:trace contextRef="#ctx0" brushRef="#br0" timeOffset="249450.4196">7399 6063 362 0,'-5'15'403'15,"4"4"-129"-15,-5 2-217 16,0 9 218-16,8-4-272 15,5 4 4-15,6-6 4 16,2-9 13-16,3-11 5 16,10-10 20-16,-6-9 8 15,2-14 27-15,-8-1 2 16,-11-4-4-16,-13 3-19 0,-14 3-44 16,-2 10-56-16,-5 3-152 15,4 9-197-15,-12 11-10 16</inkml:trace>
  <inkml:trace contextRef="#ctx0" brushRef="#br0" timeOffset="249954.0434">7940 5986 1005 0,'1'-3'202'0,"3"2"52"0,-4 1-314 16,0 0-8-16,0 0-6 16,0 0 19-16,0 0 47 15,0 0 13-15,0 0 8 16,0 1 12-16,0 8-12 15,-1 21 0-15,-11 45 3 16,0-45 3-16,6-8-8 16,3-8-4-16,6-11 3 0,12-15 22 15,12-8 20-15,7-8-18 16,3 0 2-16,4-1 2 16,-8 11-25-16,-8 6-20 15,-12 15 17-15,-4 7-4 16,-9 11-3-16,3 4 4 15,-3-1-5-15,0-8 0 16,-3-5-19-16,20-13-4 16,-1-10-3-16,15-3 2 15,5 1 2-15,4 2 24 16,-11 7 1-16,-1 13-7 16,-19 9-2-16,-6 16 2 15,-1 3 0-15,-8 12-292 16,0-2 105-16</inkml:trace>
  <inkml:trace contextRef="#ctx0" brushRef="#br0" timeOffset="250125.3436">8781 6265 1210 0,'16'40'186'0,"-16"-15"95"16,-1 12-488-16,-2-4-143 16,-9-4-22-16</inkml:trace>
  <inkml:trace contextRef="#ctx0" brushRef="#br0" timeOffset="250301.3209">8685 5771 1380 0,'8'5'175'0,"-3"-2"94"15,-2 6-454-15,6 7-90 16,0 6-27-16,5 11-43 16,-3 4-18-16</inkml:trace>
  <inkml:trace contextRef="#ctx0" brushRef="#br0" timeOffset="250513.7164">8855 6284 279 0,'3'12'181'0,"6"1"-29"0,-5-5-13 15,10-2 13-15,-3-8-5 16,15-10 47-16,-3-8 15 16,11-10-23-16,8-1-38 15,4-3-37-15,-5 9-57 16,7 5-22-16,-14 10-28 15,0 8-54-15,-11 10-20 16,0 5-68-16,-12 5-68 0,1 10-67 16,-4 0-85-16,-2-7-31 15</inkml:trace>
  <inkml:trace contextRef="#ctx0" brushRef="#br0" timeOffset="250853.3305">9678 6182 927 0,'0'0'266'0,"-11"4"55"15,-23 5-227-15,-45 82-91 16,46-44 14-16,13 3-26 15,3-13-8-15,9-4 7 16,3-21 6-16,14-9 6 0,7-9 67 16,9-15 13-16,-4-9-10 15,7 2-10-15,-7 5-12 16,-3 5-56-16,1 16-12 16,-1 20-6-16,-2 12 0 15,0-1-22-15,1 8-26 16,-1 0-120-16,2-13-62 15,13-15-110-15,3-15-88 16</inkml:trace>
  <inkml:trace contextRef="#ctx0" brushRef="#br0" timeOffset="251062.9788">10204 5600 1044 0,'-4'25'195'0,"-4"7"118"16,-2 16-290-16,0 29-29 15,1 18 26-15,-5 25-4 16,-2-3-28-16,-5 13-114 16,1-26-89-16,-4-6-110 15,3-30-97-15</inkml:trace>
  <inkml:trace contextRef="#ctx0" brushRef="#br0" timeOffset="251248.3473">9864 6154 1319 0,'17'-6'353'16,"11"-5"49"-16,7 1-372 0,18 0-54 15,2 8-77-15,10 4-303 16,2 4 2-16,10-2-144 16</inkml:trace>
  <inkml:trace contextRef="#ctx0" brushRef="#br0" timeOffset="251518.231">10615 6367 1330 0,'-5'42'269'0,"8"-17"130"16,2 9-401-16,20 6 0 16,7-22-2-16,17-4-16 15,2-12-12-15,2-27 32 16,-12-18 10-16,-4-12 15 0,-19-9 28 15,-13-4 29-15,-5 12-42 16,-6 11-46-16,-6 11-53 16,4 9-203-16,1 10-186 15,3 9-35-15</inkml:trace>
  <inkml:trace contextRef="#ctx0" brushRef="#br0" timeOffset="251696.8039">10973 6164 412 0,'142'68'285'15,"-123"-46"-28"-15,-5-4-104 0,2-3-11 16,-4-9-42-16,9-18-4 16,2-13 8-16,11-11 30 15,9-5-7-15,14-11-9 16,-7 9-7-16,3 2-43 16,-7 11-54-16,3 11-222 15,-6 14-220-15,13 7-41 16</inkml:trace>
  <inkml:trace contextRef="#ctx0" brushRef="#br0" timeOffset="252085.6975">12278 5785 1367 0,'3'0'221'0,"6"3"148"16,3-2-425-16,17-1 7 16,7 3 9-16,14-1 2 15,-1-2-133-15,9-3-133 16,-17 9-53-16,-11-12-165 15</inkml:trace>
  <inkml:trace contextRef="#ctx0" brushRef="#br0" timeOffset="252262.2488">12484 6154 1195 0,'32'10'497'0,"-2"-11"-18"15,14 1-265-15,7 4-327 16,2 3-161-16,-7-1-158 16,3-7-47-16,-12-4-159 15</inkml:trace>
  <inkml:trace contextRef="#ctx0" brushRef="#br0" timeOffset="252574.7456">13485 5721 732 0,'-46'25'404'16,"-4"0"-26"-16,-18 20-93 16,0 19-207-16,7 22-15 15,24-5-12-15,32 3-1 16,26-17-9-16,40-15 19 15,10-28 7-15,33-14 8 16,-2-26-15-16,18-30-11 16,-19-13-9-16,1-24 0 15,-36 1-4-15,-15-4-20 16,-39 20-8-16,-48 9-13 16,-23 20-15-16,-29 11-72 0,-14 15-43 15,-22 1-365-15,27-8 43 16</inkml:trace>
  <inkml:trace contextRef="#ctx0" brushRef="#br0" timeOffset="253740.3669">7030 7573 1326 0,'-4'2'236'0,"8"0"109"16,9 7-401-16,11 21-6 16,15 3 19-16,17 13 25 15,2 1 32 1,13-3 6-1,-9 2-7-15,-16 51-165 16,16-1-206-16,0-10 1 16</inkml:trace>
  <inkml:trace contextRef="#ctx0" brushRef="#br0" timeOffset="253974.4258">7642 7663 1084 0,'-8'-3'339'0,"4"-7"63"16,4 3-302-16,-7 7-144 15,-7 6-22-15,-23 19-13 16,-37 27-91 0,-16 10 161-16,-18 13 1 15,-5 4 6-15,11-5-30 16,40-21-84-16,16-4-192 15,29-18 4-15</inkml:trace>
  <inkml:trace contextRef="#ctx0" brushRef="#br0" timeOffset="254230.124">7953 7829 1105 0,'4'9'221'0,"1"9"94"16,14-15-291-16,8 0-27 15,22 0-7-15,11-3 10 16,19-12 10-16,1-1-55 15,12-10-306-15,-7 4 107 16</inkml:trace>
  <inkml:trace contextRef="#ctx0" brushRef="#br0" timeOffset="254454.8639">9028 7484 1221 0,'-12'46'343'15,"0"-4"72"-15,-1 24-303 16,-6 8-125-16,-3 17 11 16,-6-7-58-16,5 12-58 15,4-20-123-15,7-2-174 16,18-21-40-16</inkml:trace>
  <inkml:trace contextRef="#ctx0" brushRef="#br0" timeOffset="254728.3028">9381 7795 1388 0,'129'88'179'0,"-109"-87"152"16,4 4-454-16,17-2 15 15,10-6 40-15,11-5 5 16,3-1 24-16,5-7-184 15,-15 1-71-15,-6-1-58 16</inkml:trace>
  <inkml:trace contextRef="#ctx0" brushRef="#br0" timeOffset="254918.3495">9567 8154 1723 0,'3'10'294'0,"27"-11"147"15,10 2-562-15,7-1-34 16,20-6-347-16,1-10 85 16</inkml:trace>
  <inkml:trace contextRef="#ctx0" brushRef="#br0" timeOffset="255261.2661">10933 7558 781 0,'-22'48'529'16,"-82"38"-104"-16,30-39-36 15,4 11-364-15,-8 11 2 16,28-11-1-16,24 3 17 16,28-15 0-16,33-9 29 15,28-18 7-15,24-19 12 16,0-22-14-16,26-24-4 16,-14-10-26-16,-1-20-2 15,-24 2-11-15,-10-10-1 16,-39 11-32-16,-25-1-26 15,-25 9-29-15,-37 4-29 0,-13 24-29 16,-7 4-63-16,3 17-54 16,3 15-287-16,28 2 21 15</inkml:trace>
  <inkml:trace contextRef="#ctx0" brushRef="#br0" timeOffset="256157.9956">7982 9043 1254 0,'-4'37'227'16,"8"-28"125"-16,11 5-378 15,12 10 3-15,6 12 7 16,8 17 19-16,3-6 7 16,10 19 1-16,-11-9-19 15,7 9-187-15,6-9-165 16,4-11-27-16</inkml:trace>
  <inkml:trace contextRef="#ctx0" brushRef="#br0" timeOffset="256350.7299">8246 9172 1386 0,'-98'71'321'0,"-10"-2"111"16,13 2-447-16,-5 5-317 15,17-15-105-15,21-20-110 16</inkml:trace>
  <inkml:trace contextRef="#ctx0" brushRef="#br0" timeOffset="256800.7814">8929 9157 1188 0,'13'1'257'0,"20"-1"114"15,13-4-356-15,23-5-20 0,10 0-40 16,1-7-174-16,-11 4-153 16,-3-6-39-16</inkml:trace>
  <inkml:trace contextRef="#ctx0" brushRef="#br0" timeOffset="256975.6716">9145 9301 768 0,'16'8'984'0,"17"-6"-500"15,9 4-19-15,29-8-531 16,7-4-594-16,33-2 188 15,-12-7-138-15</inkml:trace>
  <inkml:trace contextRef="#ctx0" brushRef="#br0" timeOffset="258067.627">10225 8780 1227 0,'-22'54'257'0,"11"-32"128"16,11 9-343-16,0 27-24 16,0 9 11-16,-8 20 10 15,10-1-12-15,-13 18-6 16,-1-15-8-16,3 14-66 16,1-20 21-16,0-1-380 15,3-22 68-15</inkml:trace>
  <inkml:trace contextRef="#ctx0" brushRef="#br0" timeOffset="258935.8773">10991 7542 495 0,'0'-3'122'0,"3"0"35"16,-3 0-144-16,1 0-11 15,2 0 17-15,-3 0 35 16,3 0 26-16,-1 2 28 15,-2-2-11-15,0 0-35 16,0 1-30-16,-2 1-33 16,-1-1-27-16,-21 2 10 15,-5 5 12-15,-54 24 12 16,50-12 7-16,-8 2 2 16,14-4-15-16,-8 1-240 0,9-11 67 15</inkml:trace>
  <inkml:trace contextRef="#ctx0" brushRef="#br0" timeOffset="286747.9703">16399 4186 496 0,'-5'-3'205'0,"1"6"-19"16,5 2-91-16,-1-5-135 15,0 0 3-15,0 1 14 16,0 1 6-16,3 17 11 16,-3 8 14-16,9 48 7 15,0-22 7-15,-2 8 4 16,2 31-4-16,-4 3-9 15,2 26-7-15,1-13-14 0,-11-1-82 16,-2-31-104-16,-16-16-5 16</inkml:trace>
  <inkml:trace contextRef="#ctx0" brushRef="#br0" timeOffset="287028.0506">16373 4140 1094 0,'75'-26'261'15,"-22"2"97"-15,27 0-301 16,7 14-44-16,15 13-2 16,-22 19-13-16,-6 24-5 15,-25 13-5-15,-7 20 1 16,-33 16 5-16,-18 17 11 0,-24-4 6 15,-41 18 17-15,-18-9 4 16,-28-13 8-16,5-20 2 16,-10-14-67-16,29-27-79 15,-6-6-280-15,32-15 2 16</inkml:trace>
  <inkml:trace contextRef="#ctx0" brushRef="#br0" timeOffset="287493.2354">17379 4325 687 0,'25'76'483'16,"-20"-74"-179"-16,2 6-472 0,1-3 300 15,-4 2-474-15,5 2-23 16,-9-3-62-16</inkml:trace>
  <inkml:trace contextRef="#ctx0" brushRef="#br0" timeOffset="287641.7142">17363 4840 1415 0,'0'17'418'0,"0"0"-79"16,4-10-399-16,1 6-404 15,-5-5-77-15</inkml:trace>
  <inkml:trace contextRef="#ctx0" brushRef="#br0" timeOffset="288250.8191">15654 5877 647 0,'115'-114'274'0,"-118"111"-1"15,-3 4-181-15,-6-7-63 16,-8 18-55-16,-14 24 14 16,-14 14-2-16,-20 34 23 15,-9 23 19-15,-15 25 27 0,9-5 4 16,9 16 1-16,36-25-16 15,18 5-13-15,34-27-111 16,26-11-102-16,10-26-137 16,8-29-71-16</inkml:trace>
  <inkml:trace contextRef="#ctx0" brushRef="#br0" timeOffset="294308.7876">15673 6357 259 0,'6'47'477'0,"-8"-51"-199"0,-1 2-166 16,3 4 148-16,-1-2-282 15,1 0 6-15,0 0 12 16,0 0 1-16,0 0 13 16,0 0-3-16,1 0-4 15,36 1-2-15,58-7 8 16,-25-1-5-16,-2-1-156 16,6 1-124-16,-21 1-8 15</inkml:trace>
  <inkml:trace contextRef="#ctx0" brushRef="#br0" timeOffset="295091.2611">16390 6457 823 0,'-3'0'138'0,"3"-3"96"16,0 6-235-16,0-4 30 15,0-1 29-15,0 1 32 16,0-1 20-16,-2 2-10 16,-1 0-13-16,3 0 11 15,-1 0-89 1,-2 0-5-16,3 0-5 16,-2 2 2-16,-1 7 5 15,-1 20 3-15,-15 54 4 0,14-32 1 16,4 1-2-16,-2 10-1 15,-2-12-1-15,13-5-6 16,-4-13-6-16,5-5 9 16,3-24 8-16,4-10 27 15,-2-14 6-15,6-15 11 16,6-7-9-16,2-9-7 16,0 8-24-16,9-11-4 15,-3 14-4-15,7-2-1 16,-2 10-4-16,13-5-3 15,-6 14-2-15,0 2-2 16,-2 10 4-16,-3 0 3 16,-11 13 0-16,-2 5 0 15,-6 0 0-15,-1 5-5 16,-6 5-3-16,-2-1-6 16,-5-8-4-16,-4 11-3 0,-11-3 1 15,2-6 7-15,-4 0 10 16,-10 5-2-16,-2-8 4 15,-4-7-3-15,-3 4-4 16,-13-6-4-16,7-9 7 16,-8 2 3-16,2 4 1 15,-1-8 1-15,4 4 1 16,3-5-7-16,4 5-12 16,6-7-13-16,8 4-10 15,0-2-16-15,2 6-10 16,10-11-107-16,-4 8-242 15,-5-13 38-15</inkml:trace>
  <inkml:trace contextRef="#ctx0" brushRef="#br0" timeOffset="295447.7527">17284 6761 339 0,'-29'28'592'0,"-4"2"-253"16,-13 17-329-16,5 10 0 0,-13 11-378 15,9-12-181-15</inkml:trace>
  <inkml:trace contextRef="#ctx0" brushRef="#br0" timeOffset="295767.1326">17905 6197 1250 0,'-9'7'175'0,"9"18"157"16,0 14-376-16,-7 13 14 0,2 4 32 15,-1 3 11-15,-4 0 5 16,1 5-4-16,6-3-30 16,9 10-325-16,4-4-6 15,10-24-130-15</inkml:trace>
  <inkml:trace contextRef="#ctx0" brushRef="#br0" timeOffset="296015.3716">18323 5598 1601 0,'20'9'305'0,"4"10"143"15,-18 5-455-15,10 37-65 16,-1 25 35-16,-6 54 44 15,-16 17 27-15,-11 48-7 16,-27-2-21-16,-40 16-120 16,-16-34-131-16,-24-4-237 15,-6-59-63-15</inkml:trace>
  <inkml:trace contextRef="#ctx0" brushRef="#br0" timeOffset="303394.9146">20192 5697 1127 0,'-25'21'144'0,"-23"7"157"16,-9 15-342-16,-19 37-1 15,-7 12 30-15,-13 49 51 16,14-6-10-16,8 28 25 15,24-17 7-15,26 13-7 16,36-48-34-16,28 3-62 16,15-47-47-16,35-17-200 15,2-38-64-15,3-21-58 16</inkml:trace>
  <inkml:trace contextRef="#ctx0" brushRef="#br0" timeOffset="303839.2498">20516 6046 1130 0,'3'-3'146'0,"-3"1"160"15,2 2-333-15,10 18 8 16,4 32 31-16,8 88 31 0,-29-52-18 16,-5 21-2-16,1-5-7 15,-7 16-74-15,-10-18-74 16,6-3-199-16,6-24-33 15</inkml:trace>
  <inkml:trace contextRef="#ctx0" brushRef="#br0" timeOffset="304170.3018">21161 6803 1086 0,'9'6'303'0,"-9"-1"35"16,0 1-310-16,-2-6-83 16,-1 2-6-16,-18 41 4 0,-39 49 22 15,5-29-2-15,-3 0-31 16,-9 9-243-16,19-11 46 16</inkml:trace>
  <inkml:trace contextRef="#ctx0" brushRef="#br0" timeOffset="304752.2186">21844 6311 944 0,'17'20'448'15,"-18"-8"-121"-15,-8 8-213 16,-10 2-139-16,-9 6-137 16,-10-1 161-16,0 17 16 15,-1-2 6-15,4 9 17 16,10 0 6-16,8 7 5 15,13-10-3-15,13-2-5 16,3-19-15-16,13-11 23 16,5-20 22-16,11-26 24 0,3-17-56 15,5-23 1-15,-6-7-28 16,3-18-22-16,-6 12-27 16,11-3 50-16,0 18-4 15,16 8-6-15,-3 18-9 16,8 17-2-16,-5 16 2 15,1 12 2-15,-15 10 3 16,-4 13 2-16,-15 2-1 0,-10 12-9 16,-19-2-1-16,-5 10 3 15,-21-2 0-15,-38-5-15 16,-11-7 12-16,-22-7 9 16,-10-9 2-16,3-5 4 15,25-6 15-15,-5-7-21 16,29 2-43-16,1-4-72 15,15-2-57-15,1-1-117 16,9 7-38-16,10-14-55 16,15-9-37-16</inkml:trace>
  <inkml:trace contextRef="#ctx0" brushRef="#br0" timeOffset="305006.9222">22526 5694 1463 0,'33'34'294'0,"-8"-20"147"16,17 50-399-16,-1 20-61 15,5 40 43-15,-25 10 7 16,-33 38 5-16,-30-8-6 15,-52 33-5-15,-23-44-40 0,-42 13-62 16,8-42-59-16,-37-14-343 16,23-52 41-16</inkml:trace>
  <inkml:trace contextRef="#ctx0" brushRef="#br0" timeOffset="306689.6182">18646 6247 416 0,'-58'70'107'0,"53"-45"41"0,-3 21-71 16,-1 3-10-16,9 22 19 15,9 3 22-15,13 13 52 16,15-14-4-16,23-14 29 16,16-35 30-16,32-42-34 15,-1-37-59-15,20-44-140 16,-14-25-121-16,-10-42-84 16,-36 1 10-16,-18-17-216 15,-28 15 135-15</inkml:trace>
  <inkml:trace contextRef="#ctx0" brushRef="#br0" timeOffset="319362.3179">18629 8000 401 0,'0'1'316'0,"-1"2"-121"15,-4 12-39-15,-6 7-196 16,-26 43-24-16,20-44 60 16,10-13 55-16,-4 2 32 15,13-13 2-15,1-15-17 16,7-10-46-16,11-19-20 15,7-17-7-15,5-16 12 16,4 3 21-16,0-6-4 16,-8 18 1-16,5 4-9 15,-7 14-11-15,0 5-14 16,-6 18-2-16,-2 8-10 16,-6 9 0-16,0 11 5 15,-1 9 4-15,9 11 6 16,0 6 8-16,8 13-16 15,4 1-54-15,0 7-50 16,-8-7-138-16,-9-17-18 0</inkml:trace>
  <inkml:trace contextRef="#ctx0" brushRef="#br0" timeOffset="319837.2684">18869 7474 881 0,'3'4'148'0,"2"2"63"16,-4 0-288-16,7 9-13 15,-4 0 34-15,-4 16 38 16,-9 58 23-16,-16-33 45 0,-3 6-24 15,-6 21 12-15,-2 0 2 16,7 2 28-16,11-5 12 16,6 4 14-16,21-17-20 15,23-5 7-15,13-15-16 16,33 1 4-16,11-22-5 16,27-9 12-16,4-13-21 15,20-5-30-15,-24-11-38 16,11-6-365-16,-26-3 73 0</inkml:trace>
  <inkml:trace contextRef="#ctx0" brushRef="#br0" timeOffset="320914.7105">20106 8318 694 0,'0'-3'163'0,"-1"0"55"15,-2 0-196-15,3 0-28 16,-3 0 6-16,3 2 15 16,-5 1 4-16,4 1 8 15,-14 23 3-15,-47 67 3 16,44-47-4-16,11 3 5 16,11-16-23-16,8-1-2 15,12-24 9-15,14-24 6 0,6-14-5 16,10-11 20-16,-7-3-3 15,-2 6-18-15,-17 18-19 16,-7 7-4-16,-16 21 3 16,-2 19 4-16,2 19 5 15,2 23-42-15,4 7-30 0,8 5-226 16,-7-23 13-16</inkml:trace>
  <inkml:trace contextRef="#ctx0" brushRef="#br0" timeOffset="321280.2369">20678 8363 737 0,'-9'28'258'0,"0"7"18"15,2-3-170-15,-2-6-103 16,1-10-13-16,4 2 37 0,8-15 13 16,7-15 18-16,4-8 23 15,13-6-2-15,1 3-48 16,4-2-3-16,-5 11-23 15,6 10-22-15,-10 13 8 16,-2 5 22-16,-7 12 2 16,-6 5-72-16,-5 4-74 15,-4-1-74-15,0-5-143 16,0-19-69-16</inkml:trace>
  <inkml:trace contextRef="#ctx0" brushRef="#br0" timeOffset="321486.2331">21306 8303 1197 0,'-13'45'362'0,"-7"1"47"16,11-8-301-16,2 17-147 15,-5-4-58-15,2-1-155 16,5-7-152-16,-1-12 35 15,0-25 67-15,-1-24-23 16,7-20 231-16</inkml:trace>
  <inkml:trace contextRef="#ctx0" brushRef="#br0" timeOffset="321619.6601">21230 8006 1419 0,'-3'-6'186'16,"8"4"85"-16,-2 7-452 15,-3-5-49-15,0 0-143 16,4 0 14-16,35 4 0 16</inkml:trace>
  <inkml:trace contextRef="#ctx0" brushRef="#br0" timeOffset="321950.3233">21756 8281 489 0,'-21'24'0'0,"-4"1"421"16,2 3-374-16,2 8 312 15,7 1-258-15,7-2 297 16,7-2-323-16,13-11-18 0,8-11 2 16,12-25-17-16,1-8-19 15,6-11-11-15,-11 1 0 16,-9-11-14-16,-11 13-24 16,-12 1 13-16,3 3-94 15,-2-3-303-15,7 5 57 16</inkml:trace>
  <inkml:trace contextRef="#ctx0" brushRef="#br0" timeOffset="322427.0676">22001 8207 1114 0,'-21'105'167'16,"25"-106"124"-16,-4-1-384 15,-3 5 10-15,3-4 29 16,0-1 15-16,0 1 20 15,3-1 41-15,-3 1 14 16,2-2-14-16,1 0 8 16,-3 0-1-16,4 0 12 0,1 0 1 15,-1 0 11-15,0 2-7 16,4-1 6-16,-5 2 1 16,-2 2 15-16,4 7 5 15,15 38 29-15,-9 52 9 16,-26-31 23-16,2-4-12 15,1-2-10-15,7-20-46 16,10-24-7-16,14-29-35 0,20-29-6 16,9-9-7-16,12-11 7 15,5 11-20-15,2 15-8 16,-19 32-77-16,-9 17-440 16,-24 20 118-16</inkml:trace>
  <inkml:trace contextRef="#ctx0" brushRef="#br0" timeOffset="323656.2064">22118 8663 573 0,'-5'2'368'0,"4"-1"-73"0,-2 1-113 16,-2-1-190-16,2 1-64 15,2-2-18-15,-2 0 33 16,3 0 53-16,-2-2 39 16,-1 1 45-16,3-2 20 15,-1 0-31-15,-2 0-43 16,3 0-41-16,-3 0-24 16,1 0-1-16,2-3 14 15,-2-6 27-15,2 0 30 16,2 1 3-16,-2 3 5 0,5-2-5 15,-2 2-12-15,10 1 4 16,8-3 0-16,53-51 11 16,-44 48 6-16,4-4 24 15,-2 2 3-15,5 4 10 16,-3-1-8-16,8 0 3 16,-5 2-20-16,-5-4 4 15,-3 5 0-15,-9 2-14 16,-2 1-20-16,-2 6-23 15,-8 10-18-15,-8 11-18 16,-3 15 3-16,-13 13-17 16,-10 7 7-16,1 13-66 15,0-5-66-15,-8-12-256 16,8-19 14-16</inkml:trace>
  <inkml:trace contextRef="#ctx0" brushRef="#br0" timeOffset="436116.1163">7374 12541 529 0,'-2'3'0'0</inkml:trace>
  <inkml:trace contextRef="#ctx0" brushRef="#br0" timeOffset="436189.9162">7349 12600 519 0,'-12'41'-16'0,"-2"11"514"15,-2 21-307-15,4 1 99 16,0 18-348-16,3-6-43 16,2 7-196-16,3-16 9 15</inkml:trace>
  <inkml:trace contextRef="#ctx0" brushRef="#br0" timeOffset="436379.6596">7415 12240 1454 0,'8'9'280'0,"-8"-9"52"16,1 4-522-16,-1-4-248 16,0 2-40-16</inkml:trace>
  <inkml:trace contextRef="#ctx0" brushRef="#br0" timeOffset="436560.0644">7895 12588 473 0,'-7'2'218'0,"-4"1"-96"16,-14 13-177-16,-3 2-194 15</inkml:trace>
  <inkml:trace contextRef="#ctx0" brushRef="#br0" timeOffset="436802.0663">7780 12650 660 0,'-51'48'553'0,"48"-48"-260"0,2-2-20 16,1 2-166-16,0 0-170 15,0-1 53-15,0-1 88 16,0 1-89-16,20-13 8 16,22-3 7-16,57-63 31 15,-44 47-11-15,6 6-6 16,-18 14-7-16,1 19-5 15,-11 9-6-15,-16 17-1 16,-5 14 16-16,-7 22 6 16,-10-1 2-16,-4 15 3 15,1-8-16-15,-12-6-78 16,8-21-66-16,8-11-284 16,-5-24 9-16</inkml:trace>
  <inkml:trace contextRef="#ctx0" brushRef="#br0" timeOffset="437118.3371">8702 12696 1433 0,'-12'25'281'16,"4"2"142"-16,8-8-432 15,4-2 9-15,3-8 10 0,10 8 6 16,-1 4 6-16,2 16 8 16,-11 9-4-16,-19 22 1 15,-25 0-2-15,-26 9 0 16,-23-14-16-16,-9-12-41 16,15-19-36-16,7-15-64 15,27-20-48-15,17-8-13 16,21-7 12-16,20-10 36 15,16-5 71-15,32-7-78 16,14-6-114-16,18-21 38 16</inkml:trace>
  <inkml:trace contextRef="#ctx0" brushRef="#br0" timeOffset="437279.13">9256 12656 1095 0,'9'15'340'0,"-9"12"58"0,-4 5-276 16,-5 17-98-16,-3 10-11 16,-4 13-51-16,-1-10-60 15,0-1-303-15,-3-21 33 16</inkml:trace>
  <inkml:trace contextRef="#ctx0" brushRef="#br0" timeOffset="437432.9005">9227 12342 568 0,'16'-25'539'0,"-3"10"-156"15,-8-19-15-15,-1 19-348 16,7 11-89-16,3-1-174 16,3 5-140-16,8 3-43 15</inkml:trace>
  <inkml:trace contextRef="#ctx0" brushRef="#br0" timeOffset="437986.0486">9557 12787 859 0,'-19'57'335'16,"17"-15"23"-16,-4 13-188 15,6-6-127-15,17-14-10 0,3-10-10 16,26-26 5-16,18-30-2 15,25-33 5-15,4-22 4 16,12-31-1-16,-19 1-9 16,6-8-1-16,-22 14-1 15,4-1-5-15,-17 25-7 16,-5 12-1-16,-19 21-2 16,-9 16-2-16,-27 22-1 15,-27 15-3-15,-19 18-3 0,-22 26-2 16,-12 14 0-16,-21 15 9 15,23 4 15-15,10 16 17 16,20-11 4-16,23 15 3 16,33-8-7-16,23 8-5 15,18-22-9-15,25-8 12 16,10-35 2-16,41-21 3 16,1-25-4-16,13-18-6 15,-16-20-18-15,-12-4-5 16,-43 7-2-16,-19-3 2 15,-29 10 1-15,-16 7-7 16,-17 14-12-16,-26 17-5 16,-13 17-6-16,-23 26-1 15,-1 12 10-15,-1 25 8 16,24-3 3-16,18 5 0 16,30-13-3-16,33-3-25 15,24-17-22-15,31-14-58 0,11-10-53 16,11-8-54-16,-6-10-29 15,12-7-32-15,-22-10-112 16,-3-30 39-16</inkml:trace>
  <inkml:trace contextRef="#ctx0" brushRef="#br0" timeOffset="438565.7553">11438 12154 849 0,'-43'71'355'0,"43"-72"-3"15,-3-2-171-15,2 1-171 16,-2 2-9-16,3 0-4 15,0 0 7-15,0 0 9 16,0 0 16-16,0 0 19 16,0 0 10-16,0 0 2 15,16 8-5-15,14 6-13 16,56 28-14-16,-49-18 1 16,20-2-7-16,3-7 0 15,5 1 3-15,-10 0-1 0,7-7-14 16,-27 0-4-16,-8-2 2 15,-24 4-2-15,-16 7 12 16,-32 14 3-16,-29 13 3 16,-9 5-2-16,-12 11-5 15,8-8-20-15,4-1-20 16,25-9-22-16,-1 3-71 16,19-9-58-16,12-3-287 15,23-9 26-15</inkml:trace>
  <inkml:trace contextRef="#ctx0" brushRef="#br0" timeOffset="438841.5425">12116 12662 1347 0,'-26'13'300'15,"-30"11"130"-15,1 7-399 16,-21 14-5-16,-5 5-8 0,-2 6-8 16,21-8-4-16,8-2-47 15,22-15-61-15,18-7-234 16,19-8-98-16,36-15-107 15</inkml:trace>
  <inkml:trace contextRef="#ctx0" brushRef="#br0" timeOffset="439268.6347">13112 12314 1347 0,'-107'127'307'15,"24"-72"119"-15,-7 12-397 16,-2 28 44-16,14 8 4 16,11 13 14-16,31-14 5 15,35-1 8-15,31-30-48 0,36-22 2 16,17-31-11-16,44-27-3 16,5-25-4-16,22-40-3 15,-20-18-16-15,-3-24-1 16,-48 4-4-16,-41-14-3 15,-48 31-7-15,-59 12-10 16,-34 30-22-16,-42 8-74 16,16 32-84-16,-12 4-398 15,34 6 42-15</inkml:trace>
  <inkml:trace contextRef="#ctx0" brushRef="#br0" timeOffset="444443.4156">8230 14290 1065 0,'-3'3'272'0,"1"-1"83"15,4 4-307-15,-2-6-36 16,0 1-19-16,12 24 1 16,45 57 2-16,-15-29 9 15,-1 5 34-15,8 22-6 16,-7 4-4-16,4 23-13 16,-14-11-39-16,5 10-182 15,-14-29-168-15,-16-6-26 16</inkml:trace>
  <inkml:trace contextRef="#ctx0" brushRef="#br0" timeOffset="444712.3857">8723 14453 1552 0,'3'-4'367'0,"-10"1"98"16,-14 12-482-16,-22 16-69 16,-10 8 14-16,-29 14-21 15,-5 9 32-15,-8 11 22 16,15-8 18-16,6 5-67 16,18-9-17-16,4 0-83 15,12-14-41-15,10 1-39 16,9-11-63-16,18 3-3 15</inkml:trace>
  <inkml:trace contextRef="#ctx0" brushRef="#br0" timeOffset="445036.5621">8788 14762 1209 0,'8'14'311'0,"-11"-14"76"0,26-1-319 15,11-8-97-15,38-9-7 16,15-6 21-16,17-5-17 16,-10-5-18-16,4 4-47 15,-34 14-37-15,-11 4-238 16,-16 9 28-16</inkml:trace>
  <inkml:trace contextRef="#ctx0" brushRef="#br0" timeOffset="445410.7876">9132 14513 914 0,'-5'-8'357'16,"2"-2"-2"-16,2 1-233 16,2-1-79-16,-1 4-29 0,3-2-30 15,-1 7 38-15,-2-1 16 16,0 2-6-16,0 0-5 15,0 2 19-15,3 10-11 16,1 28-12-16,-4 63 9 16,-12-36 4-16,-4 20-78 15,-5-7-66-15,1 0-308 16,2-16 19-16</inkml:trace>
  <inkml:trace contextRef="#ctx0" brushRef="#br0" timeOffset="445723.9275">9861 14458 860 0,'-12'35'348'16,"-15"8"32"-16,-10 3-181 16,-16 22-193-16,8-4-21 15,4-8-20-15,11-17-14 16,17-15 6-16,19-20 113 0,18-11 9 16,13-8 1-16,25-13-12 15,9 3-32-15,7-1-126 16,-8 10-63-16,1 10-249 15,-29 12-30-15</inkml:trace>
  <inkml:trace contextRef="#ctx0" brushRef="#br0" timeOffset="445971.6115">10112 14379 875 0,'9'21'472'0,"0"-3"-67"15,-10-11-164-15,-8 20-196 16,-3 16-48-16,-7 19 2 0,-8 11 6 16,-4 13 1-16,9-3-8 15,-2 0-64-15,6-15-57 16,11-3-56-16,7-19-232 15,4-12 9-15</inkml:trace>
  <inkml:trace contextRef="#ctx0" brushRef="#br0" timeOffset="446743.4829">10535 14193 1089 0,'22'63'291'16,"-24"-67"71"-16,-1-5-319 0,-1-1-61 15,2 2-10-15,-1 2 2 16,6 3 22-16,-6 2 33 16,3 1 12-16,0 0 4 15,-1 0 3-15,-2 0-21 16,3 0-13-16,-3 0-4 15,2-2-8-15,1 2-4 16,-3 0-5-16,3 0 5 16,0 2 1-16,0-1 8 15,0 1 4-15,3 14 5 16,4 2-2-16,2 0 5 16,28 47-4-16,-19-43 5 15,5 2 5-15,4-3 1 16,1-4-1-16,8 4 4 15,-5 0-4-15,6-3-2 16,-5-1-4-16,-2 1-2 16,-9-6-7-16,-6-2-2 0,-9-4-5 15,-6-3-3-15,0 2-2 16,-2-5 4-16,-1 0-2 16,-29 13 2-16,-72 31 1 15,19-9-2-15,-5 0-14 16,-5 7-24-16,15-5-26 15,12-5-26-15,21-5-86 16,14-6-259-16,24-11 59 16</inkml:trace>
  <inkml:trace contextRef="#ctx0" brushRef="#br0" timeOffset="447019.8936">10874 14676 592 0,'43'99'0'0</inkml:trace>
  <inkml:trace contextRef="#ctx0" brushRef="#br0" timeOffset="447102.5194">10857 14834 1298 0,'-117'125'260'0,"43"-80"100"16,2 1-526-16,17-10-226 15,16-5 0-15</inkml:trace>
  <inkml:trace contextRef="#ctx0" brushRef="#br0" timeOffset="448122.2663">11958 14243 1058 0,'30'95'280'0,"-32"-98"96"15,-1-3-344-15,-9 4-24 16,-8 4-14-16,-13 8-3 16,-6 10-3-16,-18 8 65 15,-3 4 22-15,0 19 17 16,15 5 18-16,10 17 21 15,32 23 48 1,19-10-107-16,30-15-29 16,7-18-30-16,48-38-1 15,6-39-2-15,8-33-3 16,-16-20-3-16,2-20 3 16,-52 4 2-16,-24-9-4 15,-20 31-14-15,-35 7-11 16,-28 27-16-16,-41 20-1 15,-14 23 9-15,-27 18-71 0,15 9 272 16,7 2-650-16,42-14 230 16</inkml:trace>
  <inkml:trace contextRef="#ctx0" brushRef="#br0" timeOffset="450114.1237">9268 16178 334 0,'5'64'255'0,"-5"-60"-42"15,0-5-33-15,-3 2-80 16,3-1-17-16,0 0 9 16,0 0 22-16,0 0 10 15,0 0-28-15,0 0-13 16,0 0-17-16,0 2-24 16,6 6-14-16,4 31 4 15,64 51 15-15,-33-22 5 16,1 7-9-16,7 25-6 15,-11 8-48-15,14 12-127 16,-10-11-271-16,1 5 11 16</inkml:trace>
  <inkml:trace contextRef="#ctx0" brushRef="#br0" timeOffset="450473.2977">9819 16390 685 0,'-4'-5'627'0,"-8"-7"-169"15,-4 4-413-15,-21 5 402 16,-11 9-451-16,-17 26-6 16,-9 13-8-16,-18 30-4 15,6 8 7-15,-1 18-31 16,16-8-38-16,10 3-171 15,24-20-178-15,12 3-34 16</inkml:trace>
  <inkml:trace contextRef="#ctx0" brushRef="#br0" timeOffset="451327.8521">10237 16193 532 0,'4'56'263'16,"-4"-62"0"-16,-4 2-79 15,1-5-95-15,1 7 22 16,2 1-6-16,-3-1 26 16,3 1-8-16,-1-1 23 15,-2 1 5-15,3-1 19 16,-1 1-77-16,-2 1-13 15,3-3-37-15,-2 1-38 16,-1 1-38-16,3-1 37 16,0 2-6-16,0 0 1 15,0 2 0-15,18 13 17 16,26 7 5-16,59 49 1 16,-49-55 1-16,1 4 0 15,-18-6-15-15,-4-2-1 16,-14-4-1-16,-9 2-1 15,-2-1-1-15,-17 1 6 0,-15 5-1 16,-29 15 2-16,-18 5-4 16,-17 10-8-16,1 2-11 15,-11 11-14-15,27-11-7 16,2 4-31-16,14-10-17 16,9-2-55-16,18-15-44 15,19-8-213-15,18-13-69 16,16-12-69-16</inkml:trace>
  <inkml:trace contextRef="#ctx0" brushRef="#br0" timeOffset="451614.2069">10857 16640 1226 0,'8'3'369'0,"-11"0"56"16,-15 9-359-16,-14 13-28 15,-25 9-23-15,-15 24-24 0,-10 7 14 16,-10 8 3-16,6-10-65 15,8-2-42-15,19-18-334 16,10-10 58-16</inkml:trace>
  <inkml:trace contextRef="#ctx0" brushRef="#br0" timeOffset="454473.0869">11429 16347 825 0,'73'71'249'0,"-73"-71"38"0,0 1-214 16,1 2-73-16,-1-3-7 15,0 0 3-15,0 0 26 16,3 0 22-16,3 0 26 16,31 0 4-16,70-10 2 15,-21-5-23-15,17-3-148 16,1 2-155-16,-9-9-108 15,-27 6-142-15</inkml:trace>
  <inkml:trace contextRef="#ctx0" brushRef="#br0" timeOffset="455071.1119">12459 16082 998 0,'38'48'252'0,"-38"-46"57"16,0 2-283-16,-1 4-54 16,-2-8-17-16,3 1 21 15,-2 7 17-15,-13 29 9 16,-19 44 9-16,2-36 5 15,2 2-14-15,-2-5 7 0,6-20 6 16,10 4 11 0,12-9 33-16,11-7 21 0,18 0 13 15,23-1-10-15,17-13-9 16,22-5-46-16,4-3-28 16,3-1-27-16,-23 2-131 15,-1 4-246-15,-27 4 53 16</inkml:trace>
  <inkml:trace contextRef="#ctx0" brushRef="#br0" timeOffset="455286.1584">12869 16101 807 0,'19'38'794'0,"-5"62"-237"15,-31-44-487-15,4 40 472 16,-6 5-560-16,-2 31-10 16,9-6-18-16,8 15-65 15,2-23-62-15,4 5-72 16,1-37-285-16,-3-21 18 16</inkml:trace>
  <inkml:trace contextRef="#ctx0" brushRef="#br0" timeOffset="488260.0961">19423 12033 1054 0,'-3'0'513'16,"2"-5"-113"-16,-2 2-242 15,1 0-149-15,-1 2-147 16,2-1 136-16,-14-5 0 15,-23-8 1-15,-60-18 8 16,47 20 4-16,-24-2 6 16,1 2 1-16,-12 2 12 15,15 4 15-15,0 1 36 16,29 5 10-16,11-1 1 16,22-1-19-16,3 6-39 15,11-3-41-15,-5 0-12 0,1 0-4 16,4 3-5-16,11 28 12 15,37 70 5-15,-54-30-4 16,-20 45 3-16,-19 16 7 16,-25 56 14-16,-6 1-2 15,-8 13 12-15,16-38 9 16,9-17 2-16,26-61-5 16,15-22 0-16,17-33-7 0,30-12 22 15,27-12 8-15,49-7 12 16,25 0 0-16,14 2-4 15,-20 1-41-15,-5 12-78 16,-47 4-69-16,-22 9-268 16,-22-1-164-16,-8-10-78 15</inkml:trace>
  <inkml:trace contextRef="#ctx0" brushRef="#br0" timeOffset="488721.3354">19410 12656 1430 0,'0'5'510'0,"1"-4"88"16,11-1-470-16,-12 0-107 16,42-1-36-16,81-5-53 15,-39-2-89-15,11-4 46 16,-17-2-289-16,4 0-107 15,-32 5-94-15</inkml:trace>
  <inkml:trace contextRef="#ctx0" brushRef="#br0" timeOffset="489050.0518">20479 12342 1471 0,'-25'33'186'0,"-18"8"185"0,-26 18-452 15,-5 10 23-15,-14 3 70 16,14-5 69-16,15-9 52 15,23-23 8-15,23-10 32 16,34-11-33-16,42-10-30 16,32-5-50-16,25-1-11 15,0-2-51-15,12 1-138 16,-34 3-149-16,-18 0-275 16,-27-6-79-16</inkml:trace>
  <inkml:trace contextRef="#ctx0" brushRef="#br0" timeOffset="489259.0584">20798 12295 53 0,'7'38'1160'16,"32"104"-554"-16,-57-59-31 15,-27 57 34-15,-12 26-580 16,-19 34-109-16,-7-23-97 15,-13 3-94-15,14-53-46 16,8-26-109-16,21-43 25 16,19-30-28-16,25-44 3 15</inkml:trace>
  <inkml:trace contextRef="#ctx0" brushRef="#br0" timeOffset="489455.345">20814 13596 1973 0,'-43'106'619'0,"-26"35"47"15,-35-11-614-15,-37 50-684 16,14-37 70-16</inkml:trace>
  <inkml:trace contextRef="#ctx0" brushRef="#br0" timeOffset="492184.06">21918 12674 1045 0,'41'24'294'16,"-23"-21"21"-16,-24 16-259 15,3 18-127-15,-4 27-3 16,-4 14 40-16,-4 23 22 16,3-11 9-16,4-7 15 15,0-29 14-15,7-16 30 16,5-25 28-16,9-14 48 16,4-15-5-16,14-21-5 15,7-9-29-15,20-33-27 16,4-11-46-16,26-15 1 15,2 10-2-15,23-6 7 16,-10 28-5-16,25 17-4 16,-16 30-14-16,8 20-22 15,-20 20-16-15,-6 28-13 16,-28 10 2-16,-28 13 6 16,-31-3 17-16,-35 9 17 0,-34-14 18 15,-37-6 10-15,-17-15 2 16,-14-20 6-16,14-26-2 15,-7-18 2-15,33-14-1 16,1-11-6-16,17 1-4 16,-4-3-1-16,18 6-7 15,1-2-6-15,11 11-30 16,-3-2-88-16,10 8-88 0,-10-3-86 16,1 1-195-16,13-27-18 15</inkml:trace>
  <inkml:trace contextRef="#ctx0" brushRef="#br0" timeOffset="492598.36">23168 11975 1311 0,'32'26'449'15,"11"19"24"-15,-28 5-307 16,35 38-170-16,1 30-15 0,7 69 23 16,-24 5 5-16,-40 54 5 15,-36-6-6-15,-78 33-63 16,-62-52-83-16,-82-18-344 15,-5-73 23-15</inkml:trace>
  <inkml:trace contextRef="#ctx0" brushRef="#br0" timeOffset="501953.1876">16588 14699 442 0,'-53'74'365'0,"50"-62"-94"16,1-1-56-16,7 12-155 15,2 11-60-15,7 9-2 16,2 5 1-16,5 12 1 16,-1 3 1-16,1 17-24 15,-5 3-133-15,2 7-114 16,-10-20-31-16</inkml:trace>
  <inkml:trace contextRef="#ctx0" brushRef="#br0" timeOffset="502235.7232">16542 14676 821 0,'-10'-11'481'0,"8"-1"-81"16,16-1-166-16,11-3-171 15,15 2-72-15,31 1-5 16,8 7 7-16,15 9 5 16,-15 6 7-16,16 12 9 15,-21 5 5-15,-11 11 3 16,-21-1 1-16,-18 22 12 16,-41 3-7-16,-38 17-3 15,-22-4-11-15,-26 15-43 16,2-18-42-16,-1-4-95 15,20-23-122-15,16-4-142 16,24-15-42-16</inkml:trace>
  <inkml:trace contextRef="#ctx0" brushRef="#br0" timeOffset="502610.0408">17278 15317 580 0,'26'9'220'0,"17"-6"34"16,13-10-161-16,19-17-11 15,-3-7-34-15,-3-12-27 16,-14-5-17-16,-18-1-1 16,-30 11-3-16,-14-5-4 15,-18 12 11-15,-26 10-7 16,-6 9-10-16,-6 8-48 15,1 13-80-15,0 3-126 16,16-2-26-16</inkml:trace>
  <inkml:trace contextRef="#ctx0" brushRef="#br0" timeOffset="503209.07">18133 14831 783 0,'8'11'318'0,"-1"-1"-6"16,-6 0-184-16,2 11-118 16,-1 7-35-16,-7 9 4 15,-1 0 8-15,-8-1 12 16,-3-10 26-16,4-2 10 15,4-13 3-15,2-9 2 16,7-3-15-16,9-15-20 16,2-8-5-16,10-6-5 15,7 2-5-15,5-1 6 0,-6 8 8 16,1 0 8-16,-10 14 6 16,-2 4 0-16,-9 3-1 15,5 10 0-15,-7-1-7 16,2 0-3-16,-3 1-3 15,-2-2 4-15,1-5 2 16,1-6 5-16,-4 3-2 16,0-2 7-16,0 1-1 15,3 1 6-15,-1 0 9 0,-2 1 22 16,7 11 17-16,-1 19-31 16,1 39-38-16,-15-44-109 15,3-9-114-15,-4-4-226 16,2-11-30-16</inkml:trace>
  <inkml:trace contextRef="#ctx0" brushRef="#br0" timeOffset="503600.0049">18806 14876 1237 0,'-3'8'269'0,"-15"3"70"0,-10 2-368 16,-14 11-37-16,-4 6-5 16,-10 7 21-16,6 0 61 15,4 6 42-15,16-5 38 16,2-1-26-16,16-6-3 15,12-9-35-15,12-13-33 16,18-15-38-16,11-8 17 16,11-18-9-16,0-2 7 0,6 2 5 15,-13 10 11-15,0 8 15 16,-11 10 24-16,1 19 17 16,-9 2 0-16,-1 15-3 15,-12-3-22-15,3 10-88 16,-11-11-76-16,-2-1-248 15,-6-17-13-15</inkml:trace>
  <inkml:trace contextRef="#ctx0" brushRef="#br0" timeOffset="503780.0186">19183 15087 1348 0,'17'18'358'0,"-4"0"44"0,3 10-442 15,-16 5-390-15,-9 1 25 16</inkml:trace>
  <inkml:trace contextRef="#ctx0" brushRef="#br0" timeOffset="503944.6543">19093 14736 1460 0,'37'0'419'16,"-33"-12"45"-16,8 8-480 16,-3 3-246-16,-6 1-248 15,2 5-48-15</inkml:trace>
  <inkml:trace contextRef="#ctx0" brushRef="#br0" timeOffset="504170.6122">19299 15046 601 0,'18'38'359'16,"-2"-14"-28"-16,0 4-48 15,0-1-155-15,1-9 0 16,1-14-18-16,13-14 0 15,6-18-44-15,17-6 4 16,12-11-9-16,2-1-1 16,-10 11-6-16,-13 8-23 0,-12 12-21 15,-12 23-80-15,-21 11-78 16,-17 19-347-16,-9 4 42 16</inkml:trace>
  <inkml:trace contextRef="#ctx0" brushRef="#br0" timeOffset="504921.0812">18318 14981 188 0,'79'16'214'16,"-75"-23"0"-16,-8 1-65 16,4 6-97-16,0-2 5 15,-3 2-44-15,1 0-43 16,-12 5 38-16,-9 4 42 15,-37 22-34-15,49-24 36 16,8-4 24-16,2-3 25 16,5-3 11-16,-4 3 1 15,2-3-38-15,2-1-23 16,17-10-24-16,46-24-10 16,-56 26 2-16,6 6 13 15,-6-4 1-15,-2 1 6 16,0-3 2-16,3 2 13 15,-3-1-3-15,-2-1 7 16,5 9-11-16,-7 8-18 0,-2 1-23 16,-11 16-40-16,-4 8-56 15,-17 7-43-15,-5 1-34 16,-14 14-40-16,5-9-153 16,-3-3 46-16</inkml:trace>
  <inkml:trace contextRef="#ctx0" brushRef="#br0" timeOffset="506026.0806">20150 15130 998 0,'14'-6'272'15,"11"-5"50"-15,0-3-275 0,15-9-63 16,6-10-12-16,12-16 12 15,-8-3 19-15,1-14 5 16,-14 5 15-16,-5-4-2 16,-18 16-9-16,0 1-6 15,-9 16-3-15,4 1 17 16,-6 13 8-16,3 3 12 16,-3 5 3-16,1 2 2 15,-1 7-15-15,-6-4-10 16,3 5-12-16,0 0-3 15,-3 0-2-15,2 2-1 16,-25 17 4-16,-77 63 2 16,40-41 2-16,-6 4 1 15,14-10 6-15,8-8 7 16,29-14 8-16,13-16 8 16,17-15-2-16,19-13-16 0,21-7-10 15,7-4-8-15,2 8-9 16,-6 7 2-16,-18 16 9 15,-13 6 6-15,-11 10 2 16,0 9 3-16,-1 3-3 16,2 3-15-16,5 0-18 15,3 3-418-15,5-8 116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3T15:35:29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5110 8286 334 0,'61'12'145'0,"-55"-8"33"16,1 8-64-16,2 4-30 15,0-1-6-15,3 0-10 16,-7-3-16-16,0-5 11 16,-5-14 24-16,-7-7-4 0,-12-17 0 15,-8-13-10-15,-25-21-16 16,-3-1-19-16,-27-11 6 15,0 9 4-15,2 4-1 16,13 17-15-16,5 16-33 16,21 19-33-16,-8 27-27 15,-4 17 30-15,-5 35 13 16,0 9 26-16,3 36 24 16,14 7 28-16,8 50-31 15,21 8 8-15,3 41 2 16,12-7 1-16,15 23-4 15,6-39-9-15,1 5-75 16,0-35-68-16,-3-14-153 16,-10-46-110-16,-12-31-73 15</inkml:trace>
  <inkml:trace contextRef="#ctx0" brushRef="#br0" timeOffset="220.9571">3877 9575 878 0,'4'7'521'16,"0"-6"-68"-16,-5-20-147 16,7 9-302-16,15 4-52 0,19-4-13 15,10-5-33-15,42-3-55 16,3 2-2-16,23-2-237 15,-5 10 12-15</inkml:trace>
  <inkml:trace contextRef="#ctx0" brushRef="#br0" timeOffset="479.826">5833 9074 886 0,'-16'13'439'0,"-26"5"-49"15,-24 0-133-15,-27 37-251 0,1 17-9 16,-24 51 14-16,15-6 7 16,16 22-7-16,31-16 2 15,22 14-22-15,36-42-30 16,32 20-63-16,18-32-39 15,17-4-257-15,15-31 12 16,14-28-103-16</inkml:trace>
  <inkml:trace contextRef="#ctx0" brushRef="#br0" timeOffset="730.856">5789 9530 1029 0,'0'-1'518'16,"0"-1"-70"-16,0 2-147 16,3 0-368-16,18 5 9 15,17 29 13-15,54 49 6 16,-40-42-2-16,7 4-65 15,-3-2-76-15,15 7-232 16,-4-1-31-16</inkml:trace>
  <inkml:trace contextRef="#ctx0" brushRef="#br0" timeOffset="938.7677">6472 9449 591 0,'-37'14'650'0,"-26"4"-206"16,-24 22-361-16,-15 17 353 16,-33 31-442-16,-4 12-11 15,-6 12-6-15,22-8 6 0,15-5 0 16,41-35-123-16,28-15-116 16,32-31-140-16,48-35-24 15,29-23-164-15</inkml:trace>
  <inkml:trace contextRef="#ctx0" brushRef="#br0" timeOffset="1182.874">6793 9243 558 0,'10'26'534'0,"7"3"-142"15,8 3-327-15,12 30 341 16,0 12-381-16,-4 26 6 16,-29 6-15-16,-29 25-7 0,-29-16-6 15,-33 7-20-15,-17-26-12 16,-11-16-43-16,7-34-46 16,-11-19-289-16,36-27 17 15,31-20-129-15</inkml:trace>
  <inkml:trace contextRef="#ctx0" brushRef="#br0" timeOffset="1553.7056">7534 9506 834 0,'-21'12'382'0,"22"-13"11"16,4 1-203-16,16 3-249 16,24-2 49-16,16-1-25 15,22-3-26-15,3-4 10 16,3-2-86-16,-19-3-196 16,-8 0-1-16,-33 8-184 15</inkml:trace>
  <inkml:trace contextRef="#ctx0" brushRef="#br0" timeOffset="1705.3312">7667 9742 967 0,'9'28'636'16,"10"-31"-129"-16,29 0-75 15,24 17-520-15,17-14-429 16,1-3 120-16</inkml:trace>
  <inkml:trace contextRef="#ctx0" brushRef="#br0" timeOffset="2243.0157">9372 8437 731 0,'4'4'458'0,"20"8"-103"15,6 10-429-15,11 15 440 16,12 11-379-16,16 14 14 0,-6-3 12 15,5 11-74-15,-5-3-95 16,2 5-213-16,-16-10-26 16</inkml:trace>
  <inkml:trace contextRef="#ctx0" brushRef="#br0" timeOffset="2486.9359">10087 8389 1592 0,'2'-1'276'16,"-2"-1"161"-16,-5 2-476 16,-45 23-11-16,-119 97 8 15,52-34 34-15,-19 16 2 16,13-12-5-16,6-1-42 15,38-28-50-15,10-15-245 16,35-20-83-16,34-34-97 16</inkml:trace>
  <inkml:trace contextRef="#ctx0" brushRef="#br0" timeOffset="2975.5153">10709 7855 513 0,'86'-30'464'0,"-81"27"-178"15,-8 7-54-15,-11 8-226 16,-3 10-47-16,-23 17-40 16,-14 7 76-16,-14 7 17 15,0 1 22-15,4-9 10 16,20-15-7-16,19-8 2 16,25-13-4-16,20-10-12 0,22-5-5 15,25-5 3-15,7 0-7 16,13-4-58-16,-10-3-94 15,-6-3-194-15,-18 2-25 16</inkml:trace>
  <inkml:trace contextRef="#ctx0" brushRef="#br0" timeOffset="3200.6435">11226 7643 1386 0,'-4'25'154'0,"-9"4"154"15,-13 13-381-15,-31 32 47 16,-12 13 13-16,-19 23 45 16,-7-2 32-16,-7 18-37 15,23-4-93-15,4 17-291 16,24-29 76-16</inkml:trace>
  <inkml:trace contextRef="#ctx0" brushRef="#br0" timeOffset="3665.7087">11293 8540 1552 0,'7'5'240'0,"14"1"155"16,13 10-445-16,22-1 15 15,11-3 5-15,28-8-83 16,-5-8-71-16,11-14-239 0,-18-1-68 16</inkml:trace>
  <inkml:trace contextRef="#ctx0" brushRef="#br0" timeOffset="4253.7525">12456 8075 914 0,'-14'15'275'0,"5"0"25"15,6-3-205-15,3-3-202 16,0-3-4-16,15-8 105 16,3-14 104-16,21-14-26 15,8-7 44-15,21-10 52 16,2 1-79-16,11 1-64 0,-10 11 50 16,21 6 9-16,-13 10-15 15,-2 11-16-15,-18 11-30 16,-1 13-23-16,-26 9-19 15,-18 20-5-15,-14 6 11 16,-30 25 13-16,-31 8 15 16,-22 30 5-16,-9 10 4 15,-32 24-9-15,11-11-12 16,-2-6-2-16,17-33-2 0,14-26 7 16,32-45 10-16,18-15 13 15,22-16-2-15,24-3-4 16,16-3-9-16,31 4-10 15,15-4-12-15,33 6 6 16,-2-3-2-16,15 6-4 16,-9 6-463-16,2-17 152 15</inkml:trace>
  <inkml:trace contextRef="#ctx0" brushRef="#br0" timeOffset="4644.8331">13684 8308 1286 0,'-55'58'288'0,"64"-49"87"15,3 2-340-15,14 16-75 16,11 10 20-16,19 21 25 15,13 6 17-15,14 8 0 16,-9-7-9-16,0 11-32 16,-17-14-32-16,-8-1-240 15,-19-9-109-15,-9-17-72 16</inkml:trace>
  <inkml:trace contextRef="#ctx0" brushRef="#br0" timeOffset="4883.6985">14396 8343 1412 0,'-33'-14'220'15,"-58"9"164"-15,24 32-424 16,-44 22-9-16,-9 9 29 15,-12 17 14-15,15-8 4 16,2 7-32-16,39-21-36 16,15-4-272-16,24-21-40 0,24-10-120 15</inkml:trace>
  <inkml:trace contextRef="#ctx0" brushRef="#br0" timeOffset="5215.0511">14780 8389 990 0,'105'40'249'0,"-40"-44"82"15,30-2-289-15,11-4-26 16,16 1-17-16,-7-5-327 15,2-3 94-15</inkml:trace>
  <inkml:trace contextRef="#ctx0" brushRef="#br0" timeOffset="5554.7614">15141 8115 1492 0,'-9'6'196'0,"8"-3"183"0,-2 11-449 16,0 9-5-16,-6 10 33 16,-9 17 53-16,3 5 7 15,-2 24 5-15,0-1 1 16,1 17-78-16,7-11-102 16,-4 2-240-16,2-25-32 15</inkml:trace>
  <inkml:trace contextRef="#ctx0" brushRef="#br0" timeOffset="6060.5556">15811 8040 692 0,'-33'9'497'0,"5"-3"-166"16,40-2-57-16,-26-4-301 15,11 1-1-15,-1-2 13 16,8-3 83-16,-1 2 0 0,15-8 4 15,31 1-12-15,78-61-21 16,-27 41 8-16,-9 15 5 16,-3 8 1-16,-17 14-5 15,-18 15-13-15,-28 16-22 16,-13 16-4-16,-16 2 1 16,-17 7 4-16,-7-12 3 15,-2-9 10-15,10-19 1 16,3-11 1-16,25-10-1 15,17-6-1-15,16 3-11 0,5 15-1 16,8 7-29-16,-4 20 29 16,-25 20 32-16,-26 36-18 15,-27 1-3-15,-55 42-6 16,-33-26-54-16,-36-11-116 16,0-46-58-16,-12-30-322 15,32-64 26-15</inkml:trace>
  <inkml:trace contextRef="#ctx0" brushRef="#br0" timeOffset="6751.7574">9252 9432 954 0,'18'45'284'0,"-18"-47"50"15,7 4-266-15,9-1-37 16,9 2-2-16,24 0 7 16,11 0 21-16,43-3 34 0,13-3 3 15,41-1 21-15,21-4-8 16,73 2 8-16,-2 1-20 15,74 0-5-15,15-4-28 16,81-3-4-16,-22-1-17 16,92-11 1-16,-37-4-1 15,72-6 16-15,-58 4-1 16,65-4 8-16,-88 12-8 16,62 3-2-16,-83 4-21 15,24-1-7-15,-89 4-13 16,19-4-6-16,-95-10-11 0,-16 4-34 15,-78-10-35-15,-30 5-58 16,-58 3-56-16,-44 6-429 16,-55-1 101-16</inkml:trace>
  <inkml:trace contextRef="#ctx0" brushRef="#br0" timeOffset="7251.5155">12931 9821 1149 0,'0'-8'300'0,"0"2"71"16,0 11-326-16,0-5-86 16,-1 0-7-16,-2 4 16 15,-11 35 27-15,-46 66 28 16,9-44 37-16,-2 11 7 16,4-11-17-16,8-8-32 15,32-16-1-15,34-12 25 16,27-14 4-16,32-8 6 15,24-3 17-15,29-5-15 16,-14 2-45-16,5 2-16 16,-28 2-443-16,-26-23 133 15</inkml:trace>
  <inkml:trace contextRef="#ctx0" brushRef="#br0" timeOffset="7699.8251">13444 9754 1519 0,'44'38'281'0,"-44"-39"141"15,-3 10-460-15,-1 15 17 16,-4 10 21-16,-18 38 40 15,-10 20 69-15,-22 41 30 16,-11 8-12-16,-14 41-40 16,16-11-38-16,21-7-77 15,25-68-530-15,20-63 140 16</inkml:trace>
  <inkml:trace contextRef="#ctx0" brushRef="#br0" timeOffset="35366.408">21950 7892 809 0,'-6'-3'221'0,"2"-3"80"15,4 9-227-15,-2-5 10 16,-1 1-11-16,3 1-29 16,0 0-20-16,0 1-12 0,0 4-23 15,9 45-2-15,6 57 12 16,-2-20 1-16,-1 5 2 15,2 25-44-15,2-9-93 16,-4 0-189-16,0-29-11 16</inkml:trace>
  <inkml:trace contextRef="#ctx0" brushRef="#br0" timeOffset="35635.8424">22060 7850 300 0,'-5'-7'0'0,"5"-2"758"16,8 16-516-16,12-14 182 15,15-1-451-15,18-3 463 16,8 3-421-16,10 7 6 16,-5-2-1-16,-3 19-3 15,-23 14-11-15,-14 18 0 16,-32 18 1-16,-43 54 3 15,-32-14 6-15,-43 29 4 16,-1-9-8-16,-13-3-86 16,20-47-64-16,-4-2-320 15,44-37 0-15</inkml:trace>
  <inkml:trace contextRef="#ctx0" brushRef="#br0" timeOffset="36129.9047">22993 7877 1496 0,'126'49'342'0,"-156"-38"81"16,42-8-501-16,1 3-244 16,4 0-169-16,3-6-49 15</inkml:trace>
  <inkml:trace contextRef="#ctx0" brushRef="#br0" timeOffset="36296.2406">23020 8335 695 0,'7'14'433'16,"-6"-30"-228"-16,7 12-622 16,-4-10 352-16</inkml:trace>
  <inkml:trace contextRef="#ctx0" brushRef="#br0" timeOffset="36622.8196">23987 7564 684 0,'-21'24'0'0,"-14"-3"611"16,8 29-585-16,-10 11 412 0,-24 28-450 16,-6 4 452-16,-7 21-417 15,12-7 1-15,15 5-6 16,26-14-11-16,21 1-50 15,22-23-70-15,18-12-129 16,11-17-172-16,11-8-31 16,-3-22-121-16</inkml:trace>
  <inkml:trace contextRef="#ctx0" brushRef="#br0" timeOffset="37437.9718">24224 8032 924 0,'66'-19'579'0,"-66"21"-235"16,-4 6-174-16,-5 9-204 16,2 2-205-16,-7 3 224 15,3-1 20-15,5-5 1 16,3-8-3-16,7-2-1 16,8-5-33-16,6 1-90 15,5-4-229-15,6 7 16 16</inkml:trace>
  <inkml:trace contextRef="#ctx0" brushRef="#br0" timeOffset="38053.1055">24215 8154 975 0,'-7'4'221'16,"-4"-1"83"-16,1-3-273 15,1 2-15-15,4-4 23 16,2 2 70-16,3-1 23 16,-1-1 9-16,1 1-3 15,0-1-6-15,1 1-66 16,20-10-18-16,81-21-12 0,-19 16-6 15,0-1-13 1,0 1-2-16,-13 6-2 0,-15 2-13 16,-27 5-13-16,-7 5-9 15,-8 2-10-15,-1 1-114 16,-5-4-27-16,-5 1-278 16,1-2-20-16,-3 0-117 15</inkml:trace>
  <inkml:trace contextRef="#ctx0" brushRef="#br0" timeOffset="38544.8779">25133 8037 1508 0,'9'3'286'0,"-9"7"130"16,-12 12-446-16,-5 14-28 0,-4 1 42 15,0 16 6-15,2-5 24 16,5-2 23-16,10-5-20 16,13-5-19-16,3-17 18 15,17-3 8-15,4-16 0 16,11-25 3-16,-2-9 0 16,5-21 0-16,-2-10-8 15,5-12 3-15,-4 10-4 16,15 1-2-16,-4 17-4 0,10 9-7 15,-5 17-11-15,8 15-3 16,-11 12 0-16,8 8 3 16,-18 13 4-16,-8 12 4 15,-11 0 3-15,-23 8 0 16,-2-1-3-16,-23-1 4 16,-10-12 2-16,-26-4 12 15,6-11 15-15,-29-10 2 16,4-9-2-16,-10-1 2 15,5-10-8-15,3-5-38 16,18 3-7-16,2-2-31 16,22 5-27-16,8 4-47 15,9 4 6-15,4-1-32 16,15 5-33-16,9-4-221 16,6 2-4-16,27 3-109 15</inkml:trace>
  <inkml:trace contextRef="#ctx0" brushRef="#br0" timeOffset="38815.9383">26098 8180 1137 0,'-3'27'288'15,"14"0"84"-15,-15 4-302 16,-5 12-71-16,-12 3 23 16,1-2 16-16,-9 5 9 15,7-6-2-15,3-6-17 16,3-9-46-16,-1-11-40 16,4-13-88-16,18-16-77 15,-5-9-182-15,20-11-10 16</inkml:trace>
  <inkml:trace contextRef="#ctx0" brushRef="#br0" timeOffset="39380.0778">26847 7826 1114 0,'-16'11'242'0,"-9"-1"97"16,4 12-295-16,-9 6-67 15,6 10 22-15,-2 13 31 16,11-2 14-16,2 9 9 15,10-8 9-15,3-7-16 16,7-16-16-16,1-12-12 16,5-18-10-16,11-21-7 15,7-16 15-15,22-19 1 16,3-9 2-16,15-18 5 16,3 7-4-16,11-7-4 15,-11 15-1-15,4 2-4 16,-11 21 15-16,3 11 8 15,-20 22 4-15,8 15 6 16,-9 15 4-16,4 22-13 16,-16 9-7-16,-15 13-4 15,-26-1-3-15,-21 4-2 16,-24-11-6-16,-13-4 6 0,-10-17 4 16,-27-3 5-16,3-17-5 15,-15-7-10-15,3-14-26 16,-8-2-36-16,35-3-13 15,13 0-22-15,25 1-10 16,13 1-57-16,26 7-54 16,23 3-254-16,15-2 5 15</inkml:trace>
  <inkml:trace contextRef="#ctx0" brushRef="#br0" timeOffset="39709.7985">27596 7164 1732 0,'132'-6'316'0,"-77"82"207"15,-3 22-522-15,-9 45 37 16,-22 5 9-16,-32 30 6 0,-33-16-7 16,-39 15-1-16,-16-27-191 15,-54 1-180-15,-4-41-187 16,-30-26-55-16,10-45-230 15</inkml:trace>
  <inkml:trace contextRef="#ctx0" brushRef="#br0" timeOffset="62982.7513">5392 14113 1015 0,'3'4'340'0,"-11"-19"23"16,0-10-255-16,0-6-152 15,-5-12-15-15,-1-6 18 16,-8-10 12-16,4-2 26 16,-7-10 15-16,-3-2 14 15,-4-7-9-15,2 5-7 16,-3-4-9-16,-1 10-1 15,2 11-1-15,4 15 13 16,-2 12 14-16,0 16 1 0,2 18-6 16,-18 9-3-16,-7 20-12 15,-2 16-12-15,2 33 5 16,7 10 4-16,21 46 9 16,13 7 4-16,12 44 5 15,4-11-1-15,16 21 2 16,2-29-18-16,19 1-110 15,-4-50-119-15,-1-14-161 16,-21-56-90-16</inkml:trace>
  <inkml:trace contextRef="#ctx0" brushRef="#br0" timeOffset="63176.6487">4312 14604 1411 0,'0'-7'358'0,"4"1"104"16,17-3-412-16,19 0-39 16,22-2-11-16,14-4-6 15,40-2-52-15,2 4-52 16,20 4-60-16,-15 3-63 16,-6 5-225-16,-42 4 50 15</inkml:trace>
  <inkml:trace contextRef="#ctx0" brushRef="#br0" timeOffset="63416.7729">6103 13935 1339 0,'-40'31'415'0,"-19"25"58"15,-4 24-338-15,-34 45-129 16,-16 7-9-16,2 22 0 16,28-25-6-16,46-9-33 15,52-35-31-15,51-8-89 16,25-35-108-16,35-30-195 16,-3-31-24-16</inkml:trace>
  <inkml:trace contextRef="#ctx0" brushRef="#br0" timeOffset="63731.4781">6580 14359 1636 0,'-9'77'405'15,"-3"-48"121"-15,8 28-464 16,15-3-104-16,24 3-49 16,16-22-47-16,32-27 41 15,5-25 52-15,8-29-8 16,-13-16 55-16,-13-16 64 16,-33-2-23-16,-29-6-42 15,-28 13 27-15,-38 5-23 16,-13 23-24-16,-5 19-87 15,-1 11-67-15,15 19-291 16,25 11 21-16</inkml:trace>
  <inkml:trace contextRef="#ctx0" brushRef="#br0" timeOffset="63959.9484">7526 13753 1252 0,'8'7'248'0,"9"11"141"15,23 29-325-15,12 14 27 16,18 54 48-16,-5 19 15 16,-18 35-6-16,-32-3-38 15,-50 29-61-15,-45-39-88 0,-31-1-271 16,-21-47-227-16,-30-42-66 15</inkml:trace>
  <inkml:trace contextRef="#ctx0" brushRef="#br0" timeOffset="64531.3854">8631 14206 627 0,'5'70'556'0,"7"-51"-157"16,-4-15-35-16,16-1-291 16,6-4-69-16,20-7-55 15,8 1-56-15,16-5-68 16,-9-7-234-16,-3-5-3 0</inkml:trace>
  <inkml:trace contextRef="#ctx0" brushRef="#br0" timeOffset="64706.0664">8677 14650 482 0,'24'15'955'0,"10"-6"-367"16,-27-7-285-16,48-7 196 15,28 8-698-15,25-6-379 16,-9-3-23-16</inkml:trace>
  <inkml:trace contextRef="#ctx0" brushRef="#br0" timeOffset="65736.7561">10886 12674 870 0,'0'-3'223'0,"-8"-1"64"15,4 4-249-15,1 0-19 16,1 0-7-16,-47 13 16 16,-51 31 6-16,2 14 23 15,-6 13 8-15,-7 24 39 16,16-2 5-16,12 30 21 15,42-17-11-15,23-1 4 16,23-18-39-16,36-4-13 16,24-37-24-16,32-15 0 0,18-19-9 15,18-31-7-15,-24-21-7 16,-10-27 1-16,-37-7-4 16,-15-19 3-16,-33 13 2 15,-17-12-2-15,-11 15-22 16,-14-8-26-16,-3 20-34 15,-4 0-76-15,2 24-85 16,-5 2-309-16,5 15 24 16</inkml:trace>
  <inkml:trace contextRef="#ctx0" brushRef="#br0" timeOffset="66221.5307">11674 12387 33 0,'3'-2'0'16,"-11"4"526"-16,13-2-526 16,-7 0 130-16,-1 0-280 15,3 0 311-15,-4 1-222 16,-4 4 294-16,-9 14-129 0,-53 52 30 15,57-50-1-15,1-2-11 16,7 0-51-16,5 2-10 16,9-5-12-16,19-4 13 15,21-5-7-15,22-4-2 16,15-6-19-16,6-4-63 16,-16-2-44-16,-14-4-18 15,-22 1-4-15,-15-4-10 16,-18-1 24-16,-5-5-134 15,-2 1-52-15,-8-7-45 16</inkml:trace>
  <inkml:trace contextRef="#ctx0" brushRef="#br0" timeOffset="66373.156">12071 12427 722 0,'0'-8'418'0,"-2"2"-26"16,-1 2-207-16,3 1-37 16,-4 0-96-16,1 0-19 15,1 0-21-15,-1 1 32 16,-1 2-22-16,-2 11 5 15,-4 38-5-15,-62 56-21 0,52-41-27 16,-8 14-18-16,7-25-376 16,7-13 104-16</inkml:trace>
  <inkml:trace contextRef="#ctx0" brushRef="#br0" timeOffset="67017.7037">12472 13310 942 0,'-9'4'345'16,"9"-4"1"-16,5 3-202 15,-5-3-164-15,2 0 16 16,28 3 25-16,74 1 26 15,-38-10 18-15,11-2-20 16,-13-4-37-16,3 1-46 16,-20 8-55-16,-8 5-157 15,-10 2-140-15,13 7-14 16</inkml:trace>
  <inkml:trace contextRef="#ctx0" brushRef="#br0" timeOffset="67595.2371">13453 12833 434 0,'23'133'553'0,"-23"-124"-160"16,5-21-10-16,20-3-247 16,7-6-93-16,19-13-23 15,18 2 2-15,23-7 44 16,0 12 31-16,10 2 26 16,-7 9-9-16,-12 10-17 15,-28 12-51-15,-9 16-56 0,-27 9-52 16,-22 30 35-16,-18 6 8 15,-38 25 12-15,-22 5 26 16,-32 23 27-16,9-19-36 16,10 4-1-16,31-23-2 15,19-13 9-15,28-33 7 16,22-5 6-16,8-13 24 16,40-5 9-16,12-4-8 15,32 0-13-15,3-3-27 0,4-5-104 16,-22 2-81-16,-8-16-395 15,-24-14 35-15</inkml:trace>
  <inkml:trace contextRef="#ctx0" brushRef="#br0" timeOffset="67880.1367">15120 12733 1609 0,'-29'70'319'0,"-17"-36"161"16,-12 13-479-16,-28 17-6 15,-1 1 5-15,-20 11 2 0,18-14 14 16,3-1 13-16,32-11 3 15,12 8-5-15,30-11-18 16,26 8-111-16,18-10-100 16,21-5-311-16,19-21-20 15</inkml:trace>
  <inkml:trace contextRef="#ctx0" brushRef="#br0" timeOffset="68240.1232">15468 13101 733 0,'-17'29'764'16,"-9"-9"-376"-16,-11 3-68 15,3 5-298-15,2 8-295 16,13 0 298-16,13-2 11 15,15-5 48-15,23-2 46 16,15-11-2-16,19-11-5 16,8-11-19-16,13-19-58 15,0-7-49-15,1-12 2 16,-20 0-5-16,-9-7 9 0,-29 14 6 16,-32-7-22-16,-23 2-26 15,-24-1 2-15,-4 5-19 16,-2 1-67-16,14 12-50 15,8 5-111-15,21 8-147 16,17-1-45-16,15 3-89 16</inkml:trace>
  <inkml:trace contextRef="#ctx0" brushRef="#br0" timeOffset="68479.7632">16249 12671 1314 0,'12'-1'406'0,"6"6"39"16,2 12-341-16,9 14-103 16,8 12-22-16,13 27 19 15,-9 7 18-15,-4 10 1 16,-16-3 4-16,-25 13 8 16,-21-14-10-16,-29 3 4 15,-15-11 0-15,-31-5-3 16,13-21-74-16,-5-11-137 15,15-13-130-15,27-17-165 16,45-10-124-16</inkml:trace>
  <inkml:trace contextRef="#ctx0" brushRef="#br0" timeOffset="68814.7052">16850 13172 614 0,'17'-6'652'0,"11"0"-235"16,1 6-369-16,11-3 361 15,15 2-453-15,28-4 17 16,5 2 26-16,27-6 4 16,-4 6-48-16,5-3-55 15,-29 2-315-15,-4-6 30 16</inkml:trace>
  <inkml:trace contextRef="#ctx0" brushRef="#br0" timeOffset="69053.7327">17333 12936 1357 0,'-12'43'333'0,"4"-50"98"16,-4 44-371-16,-6 12-87 0,-10 13 1 16,3-3 9-16,-8 5 9 15,12-8 2-15,1 5-29 16,11-11-63-16,10-7-65 16,23-19-259-16,17-17-2 15</inkml:trace>
  <inkml:trace contextRef="#ctx0" brushRef="#br0" timeOffset="69483.5413">17822 12876 1407 0,'-18'37'349'0,"57"-49"117"15,27 0-379-15,16 0-16 16,14 8 20-16,-10 8 29 16,-3 20-45-16,-28 14-25 15,-20 16-5-15,-29 5-30 16,-23 15-30-16,-16-9 33 15,-17-1-5-15,8-18-7 16,5-9 14-16,18-22 5 0,25-12 3 16,20-9 3-16,23-2-13 15,6 4-17-15,3 13-8 16,-9 10 0-16,-15 22 4 16,-24 14 8-16,-20 19 3 15,-15 0 5-15,-30 6-19 16,-16-28-21-16,-27-10-130 15,-1-29-131-15,-18-29-304 16,17-30-52-16</inkml:trace>
  <inkml:trace contextRef="#ctx0" brushRef="#br0" timeOffset="70111.7568">10474 14410 1102 0,'78'34'248'0,"-20"-48"106"16,16-3-324-16,21 3 3 16,13 0-6-16,31 4 53 15,-1 2 16-15,53 1 16 16,19-3 18-16,64-7 18 15,11 8-24-15,100 4-2 16,-4 3-11-16,82 5-9 0,1 13-5 16,90-4-16-16,-40 0-16 15,81 3 9-15,-66-9-6 16,46 0-14-16,-89-11-22 16,25-5-17-16,-89-8-20 15,34-4-8-15,-92-14-5 16,-8 1 4-16,-91-5 5 15,-32 1-90-15,-93 2-3 0,-36 11-548 16,-64 2 93-16</inkml:trace>
  <inkml:trace contextRef="#ctx0" brushRef="#br0" timeOffset="70741.1751">14024 14804 831 0,'-43'104'344'0,"40"-98"13"16,3-6-184-16,0 0-91 15,0-3-27-15,0 3-6 16,0 0-13-16,0 0-13 16,-1 0-13-16,-2 3 3 15,-3 28-2-15,-84 68 6 16,36-44 11-16,5 13 17 16,11-10-3-16,17 0 12 15,26-16 11-15,38-8 4 16,14-17-20-16,38-12-46 15,4-8-51-15,8-13-54 0,-28-5-307 16,12-7-77-16,-24 1-67 16</inkml:trace>
  <inkml:trace contextRef="#ctx0" brushRef="#br0" timeOffset="70981.7421">14537 14871 1581 0,'-2'25'481'16,"-13"51"88"-16,-1-4-419 15,-9 19-131-15,-12 47-9 16,-5 1-8-16,0 21-7 16,2-24 9-16,3-1-58 15,20-40-71-15,-1-33-65 16,5-46-375-16,23-72 38 15</inkml:trace>
  <inkml:trace contextRef="#ctx0" brushRef="#br0" timeOffset="72264.7534">20380 14101 958 0,'79'41'150'0,"-68"-44"107"16,1 0-288-16,18-1 9 15,-5 1 4-15,17 0 21 16,6 0-11-16,13 4-98 16,-2 1-131-16,11-1-24 15,-23 1-128-15</inkml:trace>
  <inkml:trace contextRef="#ctx0" brushRef="#br0" timeOffset="72623.9201">20438 14596 1125 0,'19'3'394'0,"-13"0"21"15,0-1-301-15,4 1-88 16,2 3-39-16,16-1 1 15,15-5 2-15,22 3 2 16,1-2-7-16,9-2-393 16,-8-8 118-16</inkml:trace>
  <inkml:trace contextRef="#ctx0" brushRef="#br0" timeOffset="75389.6606">22192 13124 1127 0,'0'0'248'0,"0"-6"97"16,-2 4-323-16,2 0-21 16,0 1 24-16,2-1 16 15,11-5 20-15,27-8 9 0,52-25-4 16,-48 22-25-16,2 6-10 16,-12 11-22-16,-6 2-11 15,-11 11-4-15,-10 7-1 16,-10 2 1-16,-9 12 7 15,-6-4 6-15,-5 4 8 16,5-6 7-16,2-11 14 16,13-7-7-16,19-6-3 15,21-8-4-15,30 4-1 16,14 5-15-16,11 10 4 16,-6 9-2-16,-15 25-4 15,-37 5-4-15,-31 23 2 16,-40 2 7-16,-42 5-11 15,-12-16-7-15,-23-12-8 16,13-23-64-16,2-17-85 16,28-15-39-16,-2 0-167 15,26-2-66-15,7 2-24 16</inkml:trace>
  <inkml:trace contextRef="#ctx0" brushRef="#br0" timeOffset="75643.3683">21885 14013 1029 0,'4'21'431'0,"5"0"-16"16,8-6-214-16,45-2-166 15,25-9-19-15,69-21 10 16,35-19 8-16,56-22 1 16,-35-2-163-16,0-1-149 15,-60 13-169-15,-44-5-143 16</inkml:trace>
  <inkml:trace contextRef="#ctx0" brushRef="#br0" timeOffset="76122.7286">22420 14458 990 0,'19'13'317'0,"-6"2"26"16,-17 4-252-16,-8 9-102 15,-1 11-9-15,-15 13 15 16,-7-2 18-16,0 0 46 16,10-11 15-16,4-8 20 15,17-13 24-15,32-9 16 16,15-9-35-16,26-9-27 15,22-3-36-15,20-9-106 16,-19 2-72-16,-1 0-247 16,-28 0-97-16,-23-5-80 15</inkml:trace>
  <inkml:trace contextRef="#ctx0" brushRef="#br0" timeOffset="76282.9534">22803 14406 891 0,'-4'40'838'0,"-1"-12"-341"16,-5 31-66-16,0 21-283 0,-10 45-288 16,-5 16 257-16,-7 35-45 15,-5-15-76-15,-2 26-561 16,-2-43 135-16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4:54:29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7735 13945 866 0,'-49'-58'223'0,"40"45"64"16,8 7-255-16,-2 2-8 15,7 1-13-15,-4 1 1 16,0 2 11-16,0 0 7 15,0 0-12-15,-1 0-11 16,1 2-13-16,0 39 8 16,0 78 6-16,0 2 45 15,-2 5 42-15,4 10-13 0,1-24-13 16,5-21-21-16,7-45-39 16,13-23-21-16,9-32 11 15,18-18 15-15,-3-9 21 16,6-1-18-16,-11 12-38 15,2 25 8-15,-10 31-16 16,7 49-13-16,-3 18 26 16,5 6 51-16,-6-17 5 15,25-26 42-15,7-62 17 16,44-62 17-16,12-33-22 0,24-42-8 16,-23-22-38-16,1-21-18 15,-52 30-18-15,-20-9-7 16,-34 36-10-16,-23 11-43 15,-30 30-28-15,-4-1-29 16,0 22-120-16,4-1-102 16,15 15-79-16,15 6-14 15,9 20-107-15</inkml:trace>
  <inkml:trace contextRef="#ctx0" brushRef="#br0" timeOffset="403.428">9668 13357 1198 0,'18'-3'278'0,"-26"6"78"16,4 18-335-16,5 5-81 15,1 23 9-15,2 15 26 16,-8 23 34-16,2 7 33 16,-4 35 38-16,-6 14 5 0,-7 19 6 15,9-26-20-15,-2-16-15 16,5-46-37-16,7-35-13 16,7-45-23-16,6-34-18 15,11-22 22-15,16-29 17 16,12-10 12-16,17 2 16 15,3 31 11-15,0 25-31 16,-14 37-15-16,-9 39-1 16,-21 32 3-16,-10 36-2 15,-14 5-18-15,-4 23-153 16,-6-7-178-16,-6-1-94 16,2-30-174-16</inkml:trace>
  <inkml:trace contextRef="#ctx0" brushRef="#br0" timeOffset="858.9735">11028 14304 120 0,'20'23'671'0,"-23"-12"-309"0,3-11-75 15,-1 3 72-15,-1-5-357 16,1 2-2-16,-2 0 8 16,-9 2 7-16,-32 7 11 15,-57 22 8-15,21-2 9 16,-2 16 1-16,-6 16 9 15,15 4-6-15,14 9-4 16,29-10-17-16,30-8-4 16,28-25-14-16,29-22-18 15,20-30-9-15,17-25 0 16,-5-15-2-16,0-4-4 16,-24 7 19-16,-10 11 8 15,-25 25 13-15,-1 20-2 16,-8 13 1-16,10 23-4 15,3 12-10-15,15 13-61 16,3-3-52-16,7-2-179 16,-5-23-134-16,3-25-61 15</inkml:trace>
  <inkml:trace contextRef="#ctx0" brushRef="#br0" timeOffset="1139.5486">11859 13584 1538 0,'4'47'292'0,"-10"5"163"16,2 16-462-16,-1 39 3 15,5 14 5-15,-7 33-15 16,1-6-14-16,3 15-47 15,-6-28-46-15,-3-4-40 16,3-34-27-16,-6-11-16 16,4-34 44-16,-7-13 10 15,0-24-95-15,-19-24-7 16,-2-15-37-16</inkml:trace>
  <inkml:trace contextRef="#ctx0" brushRef="#br0" timeOffset="1333">11422 14409 1608 0,'0'4'449'0,"-3"-8"122"16,10 1-474-16,-6 3-80 16,32 1-14-16,80 5-14 15,-16-9-36-15,7 0 9 16,12-7-139-16,-19 1-113 15,9 0-253-15,-22-10-72 16</inkml:trace>
  <inkml:trace contextRef="#ctx0" brushRef="#br0" timeOffset="1769.726">13719 14249 1311 0,'18'46'487'15,"-11"-20"15"-15,-11 12-282 16,2 6-253-16,-4 18-68 16,0-1-26-16,-1 15-136 15,-3-4-130-15,-8 2-84 16,-1-16-78-16</inkml:trace>
  <inkml:trace contextRef="#ctx0" brushRef="#br0" timeOffset="1949.0526">13781 13553 672 0,'9'25'868'0,"-9"-7"-443"0,-12-30-534 16,6 24 109-16,5-4-658 15</inkml:trace>
  <inkml:trace contextRef="#ctx0" brushRef="#br0" timeOffset="2262.9263">14750 13862 1208 0,'-51'79'669'0,"-33"2"-95"16,-5 1-210-16,-40 23-298 16,18-12-60-16,5-5-4 15,36-31-7-15,28-18-11 16,47-29-15-16,41-7 14 16,22-9 9-16,25-1 30 15,-1 0 19-15,-2 10 17 16,-27 5-17-16,-22 19-19 15,-29 7-15-15,-33 12 5 16,-31-1-9-16,-35-3-41 16,-14-16-24-16,-19-6-119 15,17-18-210-15,14-12-218 16,30-8-64-16</inkml:trace>
  <inkml:trace contextRef="#ctx0" brushRef="#br0" timeOffset="3135.5637">16350 14314 427 0,'1'22'0'16,"-1"-10"515"-16,-3-12-436 0,2-4 260 15,1 4-362-15,-2 0 349 16,2 0-337-16,0 0-27 15,-1 0-3-15,-1 1 6 16,-4 17 11-16,-6 12 11 16,-20 41 31-16,23-53 30 15,3-10 31-15,12-11 7 16,12-13-5-16,20-21-4 16,13-7-28-16,21-25-21 15,11 3-7-15,21 1 3 16,-12 16 3-16,-4 16-11 15,-15 30-9-15,-8 18-7 16,-26 21-7-16,-14 23-9 16,-13 5-3-16,-12 8-57 15,-15-4-66-15,-4-4-265 16,-1-18 13-16</inkml:trace>
  <inkml:trace contextRef="#ctx0" brushRef="#br0" timeOffset="3315.6364">17500 14436 565 0,'14'11'0'0</inkml:trace>
  <inkml:trace contextRef="#ctx0" brushRef="#br0" timeOffset="3515.8975">17601 14421 656 0,'76'-37'-5'16,"2"-9"630"-16,2-12-431 16,-29 0 180-16,-9-3-370 15,-30 14 26-15,-7 1 20 16,-10 12 19-16,-12 6-61 16,-15 16-21-16,-28 24-8 15,-23 22-1-15,-28 30 4 16,3 19 38-16,4 7 23 15,30-8 1-15,23-7-7 16,43-19-13-16,25-5-13 16,25-10-21-16,39-4-30 15,23-13-22-15,29-20-112 16,15-18-239-16,17-17 16 16</inkml:trace>
  <inkml:trace contextRef="#ctx0" brushRef="#br0" timeOffset="3945.8691">18660 14124 1256 0,'-28'73'289'0,"-18"-43"108"16,-1 5-368-16,2 2-20 15,8-9-38-15,12-2 40 16,13-16 0-16,9-6-5 15,11-1 12-15,21-7 46 16,11-8-21-16,21-10 3 16,10-9 18-16,24-17 13 15,-5 2-13-15,11-8-12 16,-14 5-1-16,-11-3-16 16,-27 15-26-16,-20 0-35 15,-26 7-22-15,-31 2-8 16,-28 15 3-16,-48 16 5 15,-2 20 36-15,-51 29 21 16,6 16 19-16,1 21 39 16,43-6 9-16,8-4-12 15,61-17-12-15,39 3-35 0,38-19-49 16,51-4-24-16,22-14-4 16,37-15-30-16,-3-17-19 15,16-16-178-15,-35-8-173 16,-4-13-1-16,-37-1-207 15</inkml:trace>
  <inkml:trace contextRef="#ctx0" brushRef="#br0" timeOffset="4454.915">19374 14258 497 0,'13'-15'449'0,"-10"8"-92"15,-13 17-40-15,-3 17-201 16,-10 16-42-16,-3 2-15 0,-10 16 53 16,10-12 19-16,2-3 20 15,12-16 7-15,28-13-5 16,18-19-50-16,52-24-15 15,18-21-30-15,60-45-17 16,-20-21-35-16,-2-23-9 16,-48 1-8-16,-14 8 10 15,-64 37 8-15,3 18 2 16,-13 37-11-16,-12 22-12 16,-15 18-5-16,-30 33-1 15,-21 19 0-15,-27 31 20 16,6 12 20-16,8 22 7 15,29-11-1-15,37-9-1 16,41-28-1-16,52-16 8 16,20-33 12-16,45-22 17 15,9-22-25-15,43-33-33 0,-49-17-10 16,-7-19-29-16,-46-1-17 16,-21-4 30-16,-64 22 27 15,-2 13-5-15,-21 24-13 16,-36 25-23-16,-31 31 14 15,-34 36-2-15,-7 21 0 16,2 20 38-16,33-9 29 16,29 2-17-16,42-22-2 15,24-11 5-15,21-25-9 0,41-1-1 16,21-24 2-16,42-8 3 16,4-11-8-16,27-13-23 15,-32-2-31-15,-17-3-72 16,-47-3-53-16,-31 0-455 15,-59-3 84-15</inkml:trace>
  <inkml:trace contextRef="#ctx0" brushRef="#br0" timeOffset="4953.644">21313 14129 1457 0,'-21'4'347'0,"-31"7"116"16,-39 24-413-16,-18 16-47 0,-13 18 41 15,22 5 46-15,17 0 40 16,45-13 7-16,14-15-12 16,69-19 11-1,26-15-142-15,46-39-24 16,20-29 12-16,40-54-9 15,-32-20 5-15,-7-38 13 16,-39 13 18-16,-21-5 4 16,-33 43 0-16,-22 19-14 15,-21 46-13-15,-17 24-8 16,-10 41-2-16,-15 40-3 16,-4 28 21-16,2 36 15 15,21 13 14-15,17 25 4 16,20-18-96-16,23-17-162 15,11-36-344-15,14-30-40 16</inkml:trace>
  <inkml:trace contextRef="#ctx0" brushRef="#br0" timeOffset="5478.3809">23142 13190 1501 0,'11'-15'438'0,"-7"9"44"15,-7 22-406-15,-4 24-93 16,-2 16-27-16,-9 38 29 16,-1 9 51-16,-8 35 22 15,-1 0 18-15,-9 15 18 16,3-27-51-16,4-17-19 15,13-45-18-15,19-55-27 0,31-55-25 16,40-46 26-16,17-13-1 16,26-21 0-16,-5 28 8 15,1 21 7-15,-27 40 7 16,-16 27 3-16,-32 32 7 16,-40 31 10-16,-37 23 2 15,-23 26 7-15,-32-1 0 16,-19 7-5-16,17-21-7 15,-2-17-60-15,6-30-64 16,17-10-447-16,22-19-5 0,15-28-207 16</inkml:trace>
  <inkml:trace contextRef="#ctx0" brushRef="#br0" timeOffset="5732.3726">24018 13803 1831 0,'26'25'360'0,"-2"20"179"15,0 8-551-15,10 18-54 16,10-9 8-16,14-10 13 0,3-21 5 15,13-9 3-15,-8-19-10 16,-6-14-215-16,-19-12-235 16,-11-23-42-16</inkml:trace>
  <inkml:trace contextRef="#ctx0" brushRef="#br0" timeOffset="5882.6901">24751 13864 623 0,'9'47'651'0,"-21"21"-114"0,-30 46 31 16,-17 12-289-16,-55 24-58 15,2-12-97-15,-2 5-110 16,14-37-108-16,-3-13-102 16,48-35-71-16,-13-21-281 15,2-33-3-15,-8-22-92 16</inkml:trace>
  <inkml:trace contextRef="#ctx0" brushRef="#br0" timeOffset="6561.2637">13698 16360 971 0,'30'8'492'16,"-24"-14"-58"-16,-6 10-186 16,3 9-245-16,3 23-22 15,-2 16-8-15,-10 32 16 16,-4 15 24-16,-12 13 22 16,-2-23 11-16,-1-18 46 15,13-36-3-15,9-51-13 16,18-39-20-16,23-41-15 15,61-26-45 1,15-11 14-16,18 26-10 16,-3 20-7-16,-12 44 1 15,-58 41-1-15,-13 34 7 16,-23 13 13-16,-15 38 13 16,-12 9 2-16,-11 21-46 15,2-3-49-15,0 1-195 0,8-24-262 16,-4-13-19-16</inkml:trace>
  <inkml:trace contextRef="#ctx0" brushRef="#br0" timeOffset="6886.8859">14769 16738 1753 0,'56'-25'368'0,"18"-15"170"16,8-5-549-16,10-8-46 16,-21 1-41-16,-10 2-42 15,-33 16 87-15,-16 0 50 16,-23 8 36-16,-21 17 44 16,-22 12 42-16,-39 34-83 15,-11 23-20-15,-19 40 10 16,18 15-2-16,7 19 6 15,38-18-3-15,20-5-3 16,31-32-11-16,22-14-27 16,24-25-30-16,46-15-85 15,15-19-75-15,26-24-341 16,-10-10 32-16</inkml:trace>
  <inkml:trace contextRef="#ctx0" brushRef="#br0" timeOffset="7123.9217">15564 16581 1544 0,'8'13'412'0,"13"3"103"16,5 7-429-16,29 5-67 15,10 3-18-15,29 0 2 16,0-4 1-16,19-2-11 15,-17 2-27-15,8-2-71 16,-21-3-65-16,-8-3-120 16,-26-7-108-16,-7-25-84 15,-16-21-51-15</inkml:trace>
  <inkml:trace contextRef="#ctx0" brushRef="#br0" timeOffset="7290.905">16489 16313 383 0,'-88'60'803'16,"-36"12"-290"-16,-30 55-220 16,-15 23 235-16,-58 24-425 15,53-8-24-15,26 12-35 0,25-47-53 16,19-25-175 0,80-20-198-16,0-49-200 0,26-52-144 15</inkml:trace>
  <inkml:trace contextRef="#ctx0" brushRef="#br0" timeOffset="7591.1557">17246 15896 594 0,'-9'21'0'0,"-9"12"608"16,-9 16-525-16,-4 25 382 16,13 12-394-16,2 23 426 15,6 10-421-15,-1 38-8 16,5-2-43-16,-8 16-144 15,-1-20-44-15,-10-13-339 16,-3-51-25-16</inkml:trace>
  <inkml:trace contextRef="#ctx0" brushRef="#br0" timeOffset="7754.8695">16715 16511 1857 0,'12'-7'524'15,"21"-4"111"-15,22 8-523 16,51 2-72-16,11-14-51 0,40-6-85 16,-3 2-92-16,9-6-448 15,-31 9 37-15</inkml:trace>
  <inkml:trace contextRef="#ctx0" brushRef="#br0" timeOffset="8279.9238">18665 16184 1360 0,'6'-31'396'16,"1"3"77"-16,0 13-398 16,-1 24-37-16,-7 19-31 15,5 38 18-15,-10 20 6 16,0 40 36-16,0 6 4 15,12 18-6-15,2-32-18 16,21-15-8-16,10-47-27 16,19-47-11-16,8-49-12 15,17-33-27-15,-13-8-14 0,-5-1-19 16,-18 29 0-16,-11 34 13 16,-15 38 40-16,5 30 51 15,0 22 31-15,14 7 17 16,14-18 0-16,44-37-11 15,18-43-32-15,35-62-9 16,-8-35-16-16,7-49-10 16,-34 2-9-16,-22-19-26 15,-40 29-20-15,-17 0-13 16,-28 40-103-16,-26 8-383 16,-9 31 100-16</inkml:trace>
  <inkml:trace contextRef="#ctx0" brushRef="#br0" timeOffset="8728.5174">20332 16612 1632 0,'17'4'466'16,"9"-10"98"-16,34-4-440 15,15-2-95-15,36-22-17 16,12-4-1-16,27-11 7 15,-18-3-1-15,-5-3-17 16,-35 14-16-16,-30 5 4 16,-40 12-13-16,-57 13 1 15,-41 18 13-15,-48 26 21 16,-20 9-4-16,-40 41 4 16,24 9-3-16,6 22 1 15,49-11-4-15,24 9-7 16,50-29-13-16,35-12-11 15,38-28-68-15,42-18-174 16,14-23-137-16,45-26-145 0,9-16-153 16</inkml:trace>
  <inkml:trace contextRef="#ctx0" brushRef="#br0" timeOffset="9092.7399">21775 16797 792 0,'2'6'762'15,"-2"-6"-238"-15,16 5-487 16,14-1 490-16,24-8-536 16,9-11 8-16,40-15 17 15,-1-14 13-15,8-20-15 16,-20-1-9-16,-5-2-7 15,-45 15-10-15,-27 2 0 16,-37 16-2-16,-44 16 8 16,-25 18 9-16,-43 27 18 15,-15 29 5-15,-15 48 7 16,29 7 29-16,18 27 17 16,47-18 7-16,41-6-28 15,43-34-13-15,49-9-69 16,25-33-46-16,37-13-116 15,7-17-20-15,32-20-32 0,-25-12-331 16,-8-30 92-16</inkml:trace>
  <inkml:trace contextRef="#ctx0" brushRef="#br0" timeOffset="9478.0632">23010 15765 1199 0,'0'-8'398'0,"0"-5"50"15,-3-2-336-15,1-6-41 16,-3 3-51-16,1 5 11 16,2 4 13-16,-5-7 18 15,7 29 0-15,-5 20 18 16,1 16-2-16,-1 51 11 16,2 37-5-16,-10 24 8 15,0 8-12-15,-11 33-33 16,-1-28-53-16,0-6-77 15,0-50-42-15,-1-21-108 0,6-56-48 16,-13-38-294-16,-2-32 47 16</inkml:trace>
  <inkml:trace contextRef="#ctx0" brushRef="#br0" timeOffset="9791.7606">23462 16345 1660 0,'9'17'408'0,"-19"0"78"15,-21-2-545-15,-42 9 13 16,-20 8 24-16,-26 7-35 16,7-2 82-16,12 0 92 15,44-9-26-15,24-7-16 16,21-11 32-16,30-1 4 15,30 0-31-15,45 6-10 16,18 7-24-16,20 21-12 16,-13 12-20-16,-1 22 5 15,-44-1-3-15,-15 4-56 16,-17-11-50-16,-20-13-163 16,-23-21-219-16,-5-15-171 15,0-21-115-15</inkml:trace>
  <inkml:trace contextRef="#ctx0" brushRef="#br0" timeOffset="10202.6306">23801 15822 1683 0,'20'-16'416'0,"23"9"113"15,7-14-491-15,20-7-33 16,17 4-26-16,34 9 32 15,-9 6 21-15,2 15 21 16,-23 11 4-16,-24 25 3 16,-46 12-16-16,-45 30-8 15,-29 19-2-15,-38 34 17 16,-6-2 4-16,2 13 5 16,28-26 0-16,14-11-22 15,35-37-34-15,14-10-73 0,4-30-52 16,10-5-175-16,-3-11-355 15,-1-9 31-15</inkml:trace>
  <inkml:trace contextRef="#ctx0" brushRef="#br0" timeOffset="10661.7375">24013 17365 1302 0,'19'0'384'0,"1"0"32"15,-4-6-394-15,0-2-88 16,2 4 21-16,-3 8 24 16,-5-1 44-16,-5 16 72 0,-7 7 42 15,-8 9-47-15,-2-4-17 16,-3 0-16-16,2-10-38 15,4-7-9-15,8-22-7 16,6-11 9-16,4-6 7 16,5-6 4-16,0 5 1 15,0 9-2-15,-4 18-4 16,-10 18-14-16,-4 9-16 0,-8-10-512 16,-12-21 151-16</inkml:trace>
  <inkml:trace contextRef="#ctx0" brushRef="#br0" timeOffset="362054.1883">26142 16276 680 0,'1'31'438'0,"-1"-13"-91"0,-1 8-78 16,4 13-270-16,25 115-55 31,3-6 33-15,12 25-31-16,0-8-49 15,-5-8-225-15,-26-114 24 16</inkml:trace>
  <inkml:trace contextRef="#ctx0" brushRef="#br0" timeOffset="362343.4815">25936 16479 1529 0,'16'-27'325'16,"8"6"136"-16,25-2-447 16,3-3-43-16,19 4 3 15,-3 9 8-15,9-1 5 16,-21 7 7-16,3 9-5 16,-22 3-2-16,-20 22-2 15,-29 9-11-15,-27 20 13 16,-16 8-6-16,-17 7-61 15,1-8-73-15,-18-2-64 16,19-22-216-16,2-14-18 16</inkml:trace>
  <inkml:trace contextRef="#ctx0" brushRef="#br0" timeOffset="362727.2114">26703 16424 842 0,'-1'58'296'16,"7"-15"29"-16,16 0-185 16,13-15-88-16,20-19-7 15,9-18-1-15,11-22 1 16,-11-11-9-16,-5-5-4 16,-20-1 11-16,-17-1-6 15,-21 12-9-15,-9 3-5 16,-12 9-10-16,-5 7-31 0,1 12-18 15,-7 8-111-15,3 4-115 16,-3 7-141-16,6 11-85 16</inkml:trace>
  <inkml:trace contextRef="#ctx0" brushRef="#br0" timeOffset="362983.1982">27537 16123 688 0,'19'25'454'0,"-4"12"-84"15,-10 2-81-15,3 23-248 16,6 11-34-16,-4 20-26 15,-7-3-22-15,6 36-35 16,-3-7-46-16,-8 2-247 16,-4-20 56-16</inkml:trace>
  <inkml:trace contextRef="#ctx0" brushRef="#br0" timeOffset="363286.6736">27583 16046 798 0,'15'4'712'16,"11"1"-203"-16,8-2-472 16,20 6 480-16,7 1-517 15,5 5-5-15,-8 0 0 0,-12 7-14 16,-22 2-8-16,-21 7-9 15,-20 3 0-15,-30 10-2 16,-20-4 8-16,-17 0 12 16,-2-9 12-16,-7 4 0 15,15-18-15-15,10 6-52 16,17-9-55-16,13 3-167 16,25-14-173-16,32-2-22 15</inkml:trace>
  <inkml:trace contextRef="#ctx0" brushRef="#br0" timeOffset="363552.1789">28178 16052 1315 0,'20'130'319'16,"-23"-106"95"-16,3 4-386 16,7 8-54-16,6 4-20 15,4 10 1-15,2 2 8 16,-1 19 7-16,-5 2 27 16,2 16-28-16,-11-2-82 15,2 9-264-15,-7-23 25 16</inkml:trace>
  <inkml:trace contextRef="#ctx0" brushRef="#br0" timeOffset="363840.0877">28147 16093 1594 0,'45'-23'319'15,"-2"-4"161"-15,14-1-469 16,10 4-16-16,9 1 5 16,-5 8 6-16,6 4-1 15,-11 5-2-15,-11 6-8 16,-21 9-21-16,-29 12-3 16,-33 18 0-16,-45 27 4 15,-16 11 15-15,-18 9 18 16,2-4-12-16,-3-8-77 0,28-22-80 15,8-11-270-15,17-13-32 16,27-14-140-16</inkml:trace>
  <inkml:trace contextRef="#ctx0" brushRef="#br0" timeOffset="364231.1957">28940 16168 1105 0,'13'29'367'0,"14"-13"42"15,7-20-274-15,24-15-102 16,14-11-14-16,17-20-3 16,-9-10-4-16,-7 0 6 15,-25 8 8-15,-19 3 3 16,-31 18-4-16,-26 10-11 16,-17 21-21-16,-27 25-3 15,-8 20-6-15,-9 35 12 0,19 16 17 16,5 15-2-16,31-7-31 15,16 10-88-15,17-33-77 16,11-18-199-16,21-31-51 16,17-36-93-16</inkml:trace>
  <inkml:trace contextRef="#ctx0" brushRef="#br0" timeOffset="364486.1681">29932 16129 981 0,'-21'61'342'15,"-8"-23"26"-15,-13-5-225 16,7-26-107-16,4-20 16 16,10-21 12-16,11-11 27 15,12-3-8-15,22-6 3 16,10 8-26-16,27-4-11 15,10 2-20-15,21 3-9 16,-6 12-59-16,0 2-171 16,-18 15-273-16,1-2-17 15</inkml:trace>
  <inkml:trace contextRef="#ctx0" brushRef="#br0" timeOffset="364705.0522">31055 15670 1221 0,'12'19'320'15,"-9"2"77"-15,-9-2-344 16,-14 17-7-16,-5 4-20 16,-1 2-18-16,-3-3 31 0,22 7 38 15,19-8 4-15,13 13 30 16,12-5 11-16,3 17-6 16,-22 6-46-16,-33 20-12 15,-44-4-13-15,-67 13-37 16,-27-21-45-16,-38-31-519 15,8-35 130-15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6T15:05:03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4324 13347 1102 0,'25'-3'356'16,"-24"1"81"-16,-2-1-261 15,1 2-94-15,-2-1-47 16,-1 1-17-16,-32 1-38 15,-69 12-14-15,9 20-13 16,-2 17 40-16,-19 21 33 16,12 2 12-16,10-1 5 15,37-14-4-15,25-16 3 16,35-20-19-16,38-21 11 16,21-13-2-16,30-29 7 15,6-14-5-15,6-18-7 16,-30 3-18-16,-15 4-1 15,-29 21-4-15,-10 13-12 0,-17 26-4 16,-6 26-5-16,-3 18 15 16,-4 33 16-16,0 11 1 15,5 17 3-15,8-9 3 16,11-9-18-16,11-34-96 16,35-24-96-16,10-32-99 15,14-27-215-15,-2-16-69 16</inkml:trace>
  <inkml:trace contextRef="#ctx0" brushRef="#br0" timeOffset="184.0958">4715 13028 1335 0,'17'13'371'0,"6"17"106"16,-4-2-334-16,8 27-93 15,1 15-7-15,-10 35-4 16,-14 6-24-16,-22 36 22 15,-20-7 7-15,-33 12-19 16,-14-32-48-16,-27-30-231 16,9-52-282-16,7-49-53 15</inkml:trace>
  <inkml:trace contextRef="#ctx0" brushRef="#br0" timeOffset="868.0718">6251 12861 643 0,'-5'15'507'0,"13"-10"-135"0,-5-2-32 16,7 5-370-16,14-1 5 16,28 1 17-16,47-5 32 15,22-5 27-15,33-8 6 16,17-4-15-16,5 4-130 16,-37 7-154-16,-14 0-158 15,-41 2-111-15</inkml:trace>
  <inkml:trace contextRef="#ctx0" brushRef="#br0" timeOffset="1063.4682">6788 13129 1273 0,'-7'75'406'0,"-14"-12"54"15,-17 12-310-15,-7 11-163 16,-4 13-99-16,1-13-94 16,-1 5-255-16,6-22-42 15</inkml:trace>
  <inkml:trace contextRef="#ctx0" brushRef="#br0" timeOffset="1376.9586">7911 12511 1210 0,'-120'132'264'16,"-19"7"125"-16,-61 39-290 16,49-3 30-16,0 22 24 15,41-53-11-15,30 26-7 16,76-29-94-16,5-11-120 16,21-38-107-16,33-17-71 0,15-39-266 15,20-33 23-15,-2-27-73 16</inkml:trace>
  <inkml:trace contextRef="#ctx0" brushRef="#br0" timeOffset="1728.1056">8354 12956 696 0,'-13'23'625'16,"-1"1"-179"-16,-30 14-447 16,-17 14 413-16,-29 31-447 15,-5 6 20-15,-6 22 41 16,20-9 43-16,22 5 13 16,33-28-8-16,20-17-18 15,21-29-30-15,24-17-15 16,4-22-17-16,10-15-12 15,-7-8 1-15,-12-17-4 16,-22 1 3-16,-25-7 11 16,-26 14 15-16,-16 11 2 15,-2 18-3-15,-1 11-13 16,18 12-14-16,15 7-245 16,30 1-219-16,40-13-19 15</inkml:trace>
  <inkml:trace contextRef="#ctx0" brushRef="#br0" timeOffset="2006.9205">8792 13210 518 0,'9'-25'293'0,"-28"13"6"0,-33 18-1 16,-23 13-246-16,-20 29-1 16,5 19 21-16,10 16 37 15,31-6 37-15,28 6 11 16,31-23-19-16,36-12-41 15,22-25-32-15,32-11-31 16,5-24-10-16,3-22-2 16,-27-13 0-16,-21-14-3 15,-38-3 7-15,-34-4 10 16,-30 13 0-16,-36 2-18 16,-12 12-31-16,-16 4-115 15,24 19-113-15,12 7-276 16,40 11-31-16</inkml:trace>
  <inkml:trace contextRef="#ctx0" brushRef="#br0" timeOffset="2260.5776">9149 12750 1597 0,'-28'-9'456'16,"13"12"78"-16,45 17-425 16,13 53-87-16,10 7-11 15,17 44 8-15,-2 19 51 0,-22 37 33 16,-49-26-18-16,-64 44-18 16,-23-28 4-16,-61 12-93 15,-27-63-103-15,-38-47-509 16,29-66 105-16</inkml:trace>
  <inkml:trace contextRef="#ctx0" brushRef="#br0" timeOffset="3664.8995">10158 13308 1592 0,'-3'2'373'0,"0"-1"90"15,0 1-522-15,2-1-312 0,-1 1-136 16,1-1-108-16</inkml:trace>
  <inkml:trace contextRef="#ctx0" brushRef="#br0" timeOffset="3870.5309">10148 13713 652 0,'9'20'811'0,"-5"-14"-400"16,-4-4-487-16,-1-7 76 15,-1 4-587-15</inkml:trace>
  <inkml:trace contextRef="#ctx0" brushRef="#br0" timeOffset="4487.9725">11059 12963 1109 0,'-23'62'288'0,"25"-53"96"47,-1 1-383-47,-4 41 0 0,0 23 11 15,-4 13 28-15,0 11-1 16,-1-15-9-16,7-34-6 16,-1-24-8-16,10-16 22 15,1-22 2-15,8-10 3 16,4-5 0-16,12-4-6 15,4 8-29-15,1 15-8 16,-1 14-4-16,-4 15 1 16,-14 13 9-16,-10 14 9 15,-10 4 9-15,-11 9-28 16,-3-12-32-16,2-4-167 16,8-16-172-16,18-17-76 0,11-22-168 15</inkml:trace>
  <inkml:trace contextRef="#ctx0" brushRef="#br0" timeOffset="4786.8741">11881 13330 1239 0,'-21'12'400'0,"-6"4"35"16,11 13-315-16,-17 14-116 15,5 3-16-15,5 13-17 16,11-9 15-16,10-2-9 16,16-14-2-16,9-11 11 15,5-20 8-15,18-12 9 16,2-14 0-16,-4-13 7 16,-8-4-3-16,-11-3 0 15,-24 9 3-15,-14-1-1 16,-6 6-21-16,-6 9-22 15,-1 8-208-15,3 9-192 16,2 4-14-16</inkml:trace>
  <inkml:trace contextRef="#ctx0" brushRef="#br0" timeOffset="5212.3351">12337 13597 1077 0,'6'-3'212'0,"-3"-7"87"0,1 4-385 16,2 1-19-16,0 2 15 15,-6 2 34-15,0 1 58 16,0 0 88-16,0 1 36 15,3 22-8-15,3 15-18 16,10 36-40-16,-7-46-24 16,6-7-34-16,7-16-23 15,2-16-23-15,16-2 1 16,0-8 3-16,0 0 9 16,-9 8 17-16,-3 12 32 15,-10 8 12-15,-2 17 21 16,1 4 1-16,9 6 3 15,8-7-16-15,18-16-23 16,9-20-29-16,19-17-13 16,-6-19-5-16,-3-9-31 15,-25-1-15-15,-11 4-80 16,-20 11-190-16,-21 2 16 0</inkml:trace>
  <inkml:trace contextRef="#ctx0" brushRef="#br0" timeOffset="5586.9935">13954 12924 1190 0,'-11'8'449'0,"6"-1"-45"15,2-2-315-15,-1 17-96 16,-4 9-92-16,-5 18 86 15,-8 4 36-15,1 21 30 16,-4-3 6-16,0 21 2 16,3-4-12-16,2 12-92 15,6-20-84-15,4-4-198 16,4-18-135-16,7-17-83 0</inkml:trace>
  <inkml:trace contextRef="#ctx0" brushRef="#br0" timeOffset="5925.9911">14471 13496 765 0,'3'15'340'0,"-17"4"-30"16,-13 2-154-16,-15 12-170 15,1 1-22-15,-8 4 14 16,11-5 22-16,-1-2 23 16,14-6 11-16,10 3-1 15,15-5-23-15,21-6-18 16,14-9-30-16,20-17-17 16,3-10-6-16,7-14 23 15,-13-6 15-15,-11-1 31 16,-18 5 23-16,-10-1 8 15,-13 8-28-15,-8 6-21 16,-8 6-287-16,-15 5-10 16,-3 5-93-16</inkml:trace>
  <inkml:trace contextRef="#ctx0" brushRef="#br0" timeOffset="6316.0096">14908 13584 1181 0,'2'12'155'15,"-1"-7"94"-15,1 0-395 16,1-1-20-16,-3-4 14 15,0 0 89-15,0 0 64 16,0 0 65-16,0 0 33 16,0 0 9-16,0 0 6 15,1 0-22-15,7-4-26 16,29-11-27-16,59-22-4 16,-49 19-8-16,8 3-6 15,-3 10 19-15,0 6 8 16,-12 9-4-16,-2 11-8 15,-15 4-10-15,-13 8-158 16,-12 0 70-16,-5-2-95 16,0-8-221-16,2 0-11 0,13-9-11 15</inkml:trace>
  <inkml:trace contextRef="#ctx0" brushRef="#br0" timeOffset="6800.9911">15956 13545 650 0,'-9'13'466'0,"0"-1"-140"15,-6 2-416-15,3 0 395 16,8 1-372-16,-10 0 30 15,4-4 47-15,-2 0 47 16,0 1-3-16,-9 0 3 16,4-3-1-16,3 6-22 15,6-3-24-15,3-2-2 16,5 0-20-16,10-1-14 16,2-7 4-16,5-4 9 15,-1-1 8-15,0-3 22 16,0 0 20-16,-2 2-4 15,-4 1-16-15,-2 6 0 0,0 9-8 16,0 17-4-16,2 14 4 16,-1 26 11-16,-3 11 1 15,-4 20 8-15,-5 1 1 16,-18 1 2-16,-7-22 0 16,-21-13 1-16,-16-26-7 15,-30-24-3-15,2-13-18 16,-20-16-17-16,12-14-32 15,8-19-30-15,25-2-110 16,0-21-95-16,25 2-135 16,15 3-66-16</inkml:trace>
  <inkml:trace contextRef="#ctx0" brushRef="#br0" timeOffset="7588.7439">17456 13055 897 0,'-2'0'270'16,"-14"7"64"-16,-34 2-246 15,-67 83-9-15,43-34-5 16,-8 22 36-16,13 7 10 15,2 26 13-15,27-7-3 0,22 17-39 16,27-19-62-16,24-3-42 16,14-29-90-16,21-14-130 15,-7-34-114-15,4-18-111 16,-12-17-93-16</inkml:trace>
  <inkml:trace contextRef="#ctx0" brushRef="#br0" timeOffset="7904.0736">17705 13673 982 0,'0'-2'355'0,"-2"-2"7"16,4 8-243-16,-2-4-137 0,0 0-15 15,0 2-10-15,6 21-102 16,3 7-162-16,10 48-38 15,-25-45-156-15</inkml:trace>
  <inkml:trace contextRef="#ctx0" brushRef="#br0" timeOffset="8068.6238">17825 13299 1417 0,'22'2'339'0,"-1"5"-70"16,-27 8-462-16,15 15-284 15,-2 7-129-15</inkml:trace>
  <inkml:trace contextRef="#ctx0" brushRef="#br0" timeOffset="8249.3637">17963 13744 998 0,'19'3'391'0,"9"-9"7"16,16-5-215-16,10-3-170 16,11 3-9-16,-7 2-2 15,-9 5-4-15,-18 5 0 16,-8 10-2-16,-17 1-13 16,-3 2-60-16,-4 0-58 15,-1 2-260-15,-1 0 6 16</inkml:trace>
  <inkml:trace contextRef="#ctx0" brushRef="#br0" timeOffset="8698.8226">19028 12951 713 0,'48'47'900'0,"-39"-17"-481"0,-6-34-42 15,2 30-351-15,-1-2-351 16,4 23 298-16,-3-1 26 15,3 17 11-15,-4-1 5 16,-2 13 0-16,-5-14-1 16,1-8-2-16,-2-18-6 15,5-15-9-15,4-21-4 16,8-17-11-16,9-4 1 16,8-8 1-16,4 1 10 15,3 5 8-15,-7 13 15 0,-5 10 7 16,-3 11-1-16,-12 14 1 15,-8 7-3-15,-1 15-15 16,-5-1-25-16,-6 3-68 16,2-6-83-16,4-5-277 15,-2-13 11-15</inkml:trace>
  <inkml:trace contextRef="#ctx0" brushRef="#br0" timeOffset="9011.7556">19715 13513 927 0,'-3'26'553'16,"-3"4"-109"-16,-6-14-136 15,-4 17-300-15,7 2-47 16,0 4-6-16,8-12 7 15,14-5-3-15,9-10 40 16,12-12 24-16,9-9 12 16,9-8 10-16,-8-5 7 15,-7-4-49-15,-16 0-29 16,-15 1-16-16,-15 4-1 16,-13-5-1-16,-3 3 13 0,-3 4-82 15,7 3-66-15,2 1-229 16,7 3-45-16</inkml:trace>
  <inkml:trace contextRef="#ctx0" brushRef="#br0" timeOffset="9535.9964">20087 13436 950 0,'32'54'354'0,"-36"-39"5"16,2 0-226-16,-4 10-115 15,2 6-27-15,1 3 4 0,3-7 4 16,1-3-1-16,10-12 20 16,-1-11 21-16,3 1 6 15,7-14-5-15,0-5-2 16,0 1-23-16,-1-5-22 15,0 4-11-15,-8 6 0 16,0 16-10-16,-3 9-2 0,-4 12-4 16,-5 6-29-1,-1 5-84-15,-2-6-47 16,4-5-55-16,1-7 17 0,13-18 26 16,5-8 25-16,11-8 8 15,2-6 44-15,5 1-69 16,-4 3 157-16,-2 1 190 15,-7 7 27-15,-4 8-72 16,-6-5-24-16,-1-3 30 16,-4 0 11-16,3-10 91 15,-2-7 55-15,5-2 43 16,0 3-74-16,2 1-35 16,0 5-74-16,2 0-18 15,0 6-92-15,3-5-69 16,-1 2-60-16,9 1-90 15,-2 1-53-15,9 3-180 16,3 5 39-16</inkml:trace>
  <inkml:trace contextRef="#ctx0" brushRef="#br0" timeOffset="9776.4363">21292 13413 839 0,'8'11'328'0,"-22"3"25"16,-18 9-192-16,-11 2-98 15,-8 2-6-15,7-7-21 16,10-5 5-16,18-6 5 16,10-2-7-16,9-4 3 15,1 5 5-15,-4-8-9 0,0 1-9 16,2 10-1-16,-4 20-9 16,-26 43-14-16,-28-42-18 15,-9-11-24-15,-8-6-24 16,17-9-246-16,8-5-128 15,20-9-47-15</inkml:trace>
  <inkml:trace contextRef="#ctx0" brushRef="#br0" timeOffset="10030.8952">21583 12964 1277 0,'6'48'504'0,"16"16"0"0,1-35-287 16,3 45-204-16,-12 12-22 16,-24 22 3-16,-26-10 6 15,-26 3 5-15,-9-21 4 16,-34-13-56-16,3-33-72 15,-14-24-384-15,26-26 48 0</inkml:trace>
  <inkml:trace contextRef="#ctx0" brushRef="#br0" timeOffset="11340.0929">22705 13176 1 0,'95'-19'470'15,"-93"18"-8"-15,1 6-297 0,-5-2 105 16,1-3-247-1,-2 15 22 1,-2 31 6-16,-13 58 0 16,13-35-32-16,-10-3-144 15,6-10-152-15,-19-9-42 16,2-20-167-16</inkml:trace>
  <inkml:trace contextRef="#ctx0" brushRef="#br0" timeOffset="11523.9087">22489 13502 731 0,'18'-9'358'15,"4"-3"28"-15,18-5-164 16,7 2-101-16,11-1-31 16,0-1-39-16,7-2-74 0,-13 6-33 15,4-1-32-15,-4 1-108 16,1 3-107-16,-11-1-60 15,-1 1-82-15</inkml:trace>
  <inkml:trace contextRef="#ctx0" brushRef="#br0" timeOffset="11863.9952">23499 12867 1157 0,'-7'11'216'0,"5"19"118"16,-2 10-335-16,-1 15-23 15,-2 4 18-15,-2 11 8 16,-3-17 3-16,6-1 3 16,0-15 0-16,2-7 8 15,6-17 5-15,2-12 11 16,11-12-5-16,23-6 0 15,4 3-9-15,8 5-14 16,-1 12-18-16,-8 13-2 16,-20 11 4-16,-12 14 8 15,-10 2 10-15,-8 7 7 16,-5-1-10-16,3-3-120 16,3-10-247-16,7-10-5 15,10-20-195-15</inkml:trace>
  <inkml:trace contextRef="#ctx0" brushRef="#br0" timeOffset="12267.7501">24075 13421 440 0,'46'49'155'16,"-47"-49"50"-16,2 3-64 15,1 0-23-15,-2-3 39 16,0 0 22-16,0 0-24 16,1 0-43-16,50-6-14 15,57-21-41-15,-24-3-45 16,-2-2-9-16,-4-5-2 15,-33 7-4-15,-16 5-4 16,-23 9 1-16,-22 8 8 16,-23 11 0-16,-27 16 9 15,-13 10 6-15,-7 8 6 16,18 3-1-16,15 3 0 16,28-9-16-16,19-3-10 15,19-3 1-15,29-4-47 0,14-4-39 16,34-9-294-16,5-10 51 15</inkml:trace>
  <inkml:trace contextRef="#ctx0" brushRef="#br0" timeOffset="12836.8476">25475 13277 541 0,'-9'12'269'0,"-43"15"2"16,-90 53-105-16,49-30 10 0,20 0 11 16,17 2-51-16,31-7-7 15,17-10-31-15,22-11-43 16,20-12-33-16,13-14 13 15,26-23-6-15,14-14-6 16,12-26-5-16,-5-9-18 16,7-15-1-16,-20 8 2 15,-13-2-6-15,-19 21-6 16,-10-6-14-16,-20 14-5 0,-6 11-9 16,-8 12-4-16,-8 18-7 15,-5 26 4-15,-14 18 31 16,-6 9 15-16,-5 17 19 15,5 0 17-15,7 13 1 16,14-9-29-16,13 8-10 16,9-14-37-16,8-6-100 15,4-16-100-15,0-13-156 16,-2-14-70-16</inkml:trace>
  <inkml:trace contextRef="#ctx0" brushRef="#br0" timeOffset="13090.9754">26167 13486 1345 0,'9'15'264'16,"-5"-5"72"-16,-2-3-391 15,-2-7-4-15,4-7 6 16,-4 4 44-16,3-10 75 15,19-38 27-15,32-42-8 16,-7 46 0-16,0 13-26 16,11 2-32-16,-6 15-51 15,0 5-23-15,-11 3-188 0,2 6-207 16,-13 3 5-16</inkml:trace>
  <inkml:trace contextRef="#ctx0" brushRef="#br0" timeOffset="13256.9936">26927 13406 1046 0,'1'44'364'16,"2"-4"11"-16,-6 9-329 15,3-1-264-15,-7-13-172 16,-2-18-74-16</inkml:trace>
  <inkml:trace contextRef="#ctx0" brushRef="#br0" timeOffset="13412.1279">27002 12979 1310 0,'2'0'211'16,"4"3"89"-16,1 5-447 15,-7-8-191-15,0 0-41 16,0 3-75-16</inkml:trace>
  <inkml:trace contextRef="#ctx0" brushRef="#br0" timeOffset="13914.4458">27224 13470 693 0,'17'31'379'16,"-4"-14"-44"-16,0 0-104 16,-1-4-206-16,10-11-27 15,5-11-8-15,9-15 10 16,4-7 12-16,7-15 33 16,-11 3 40-16,-8-1-20 15,-9 9-30-15,-6 6 0 16,-4 16-32-16,-1 2-62 15,-2 4-9-15,-2 5-58 0,0 1-59 16,-4 1-65 0,0 0 30-16,0 0 25 0,2 0 117 15,7 4 102-15,12 4 96 16,14 11 35-16,48 42 9 16,-30-42-35-16,-4-7-61 15,12-6-18-15,-5-6-18 16,5-6 49-16,-11-8 17 15,-1 0 34-15,-18-3-5 16,-8 1-43-16,-23 4-36 16,-24-1-28-16,-18 5-31 0,-17 8 2 15,-10 5 34-15,-3 13-16 16,15 5 10-16,9 8-4 16,23-1 0-16,21 6 1 15,20-7 1-15,22-2-2 16,23-5-48-16,30-4-94 15,-1-11-85-15,2-11-231 16,-18-6-44-16</inkml:trace>
  <inkml:trace contextRef="#ctx0" brushRef="#br0" timeOffset="14399.9774">28571 13364 1120 0,'7'12'117'0,"-1"-3"153"15,3 6-347-15,-2 1 25 16,-1 4 31-16,0-6 79 15,5 7 52-15,-1-2-38 16,8-4-3-16,4-3-5 0,12-5-57 16,6-10-62-16,9-7 40 15,-8-5 2-15,1-5 18 16,-14 0 16-16,-9 1 21 16,-11 7-2-16,2 3-21 15,-8 8-23-15,-2 2-17 16,-3 7-12-16,1-8 4 15,1 1 18-15,-1 1-3 16,2 4 4-16,3 4 6 16,-1-6 1-16,29 13-1 15,58 5 13-15,-38-30 6 16,-2 0-3-16,-1-9 1 16,-16 4-6-16,-4 0-6 15,-11-2-3-15,-5 0-26 16,-8 3-17-16,-4-3-68 0,-4-2-223 15,-8 0 35 1</inkml:trace>
  <inkml:trace contextRef="#ctx0" brushRef="#br0" timeOffset="14649.8096">29637 13397 1040 0,'9'30'267'0,"-1"2"62"16,-4-4-306-16,1 2-71 16,-5-12-66-16,1-3 33 15,-2-14 46-15,2-5 9 16,0-14-60-16,-6-16-141 15,-3-9-3-15</inkml:trace>
  <inkml:trace contextRef="#ctx0" brushRef="#br0" timeOffset="14783.1491">29667 12969 9 0,'6'35'0'0,"0"-2"753"0,4-14-481 15,-4 6-272-15,3 5-24 16</inkml:trace>
  <inkml:trace contextRef="#ctx0" brushRef="#br0" timeOffset="15043.0795">30251 12696 1337 0,'23'36'440'15,"-30"-2"-18"-15,13 22-349 16,-2 9-111-16,2 17-110 16,-4-10 145-16,-2 7-8 15,-8-14 2-15,5 6-48 16,-6-7-35-16,3-2-71 15,1-16-38-15,5-10-94 16,2-26-65-16,19-23 9 16</inkml:trace>
  <inkml:trace contextRef="#ctx0" brushRef="#br0" timeOffset="15248.2727">30821 12717 701 0,'21'80'569'15,"-11"22"-144"-15,-4 9-420 16,-8 12 420-16,-7-22-484 16,-11-9-106-16,-5-21-257 15,-18-25-3-15,3-34-191 16</inkml:trace>
  <inkml:trace contextRef="#ctx0" brushRef="#br0" timeOffset="16192.3146">10936 14696 1198 0,'1'2'288'0,"-4"1"91"0,2 1-350 16,-1-4-19-16,1 2-8 15,-2 2 14-15,-15 27 13 16,-32 63 15-16,29-43 2 15,-3 13-2-15,2 1-15 16,-2 12-26-16,8-11-60 16,-5 5-183-16,7-15-188 15,-7-10-44-15</inkml:trace>
  <inkml:trace contextRef="#ctx0" brushRef="#br0" timeOffset="16417.2838">10788 14982 827 0,'8'6'476'0,"0"-4"-70"16,-1-7-164-16,10 5-180 16,0-1-65-16,17-4-10 15,2 2 1-15,8-6-1 16,-7-2 2-16,6-1-26 15,-4 3-33-15,13 1-195 16,1 7-124-16,20-2-56 16</inkml:trace>
  <inkml:trace contextRef="#ctx0" brushRef="#br0" timeOffset="16761.0245">11832 15034 685 0,'6'8'326'16,"-6"-4"-11"-16,-2-6-145 15,1 1-120-15,-2 0-28 16,-6-1-8-16,-30-2-3 16,-60 2 26-16,49 8 16 15,-12 12 19-15,13 7 2 0,1 6-8 16,16-4-35-16,8 4-36 16,20-6-24-16,14-9-3 15,14-10 4-15,13-15 4 16,6-5 14-16,13-19-1 15,-1 3-5-15,-2-5 6 16,-11 13 8-16,-4 1 25 16,-7 18 13-16,-4 6 16 15,-3 12-4-15,1 13-8 16,-3 6-22-16,-3 0-28 16,-5-3-29-16,-3-7-18 15,0-9-52-15,-2-14-48 16,1-11-218-16,11-17 26 15</inkml:trace>
  <inkml:trace contextRef="#ctx0" brushRef="#br0" timeOffset="17009.9657">12537 14425 458 0,'1'3'774'15,"-4"0"-315"-15,0-4-296 0,2 1 250 16,0 0-481 0,-1 1-2-16,-5 30 26 15,-17 66 24-15,9-49 43 0,-3 25 12 16,2 0 0-16,-6 16-14 16,1-11-35-16,-3 6-141 15,4-15-75-15,0-10-215 16,9-28-63-16</inkml:trace>
  <inkml:trace contextRef="#ctx0" brushRef="#br0" timeOffset="17310.7006">12858 14773 1255 0,'-4'14'360'0,"-24"11"42"15,-20 6-354-15,-29 15-67 16,3 1-52-16,-10 4 41 0,14-14 11 16,5-5 7-16,31-17 21 15,3-4 13-15,15-6 2 16,8-3-8-16,20-2-2 16,12 1-2-16,8-2-8 15,16 5 9-15,11 4 19 16,9 7 20-16,-10 4-2 15,-3 9-10-15,-14-3-32 16,-13 3-96-16,-14-10-88 0,-4-2-278 16,2-11-3-16</inkml:trace>
  <inkml:trace contextRef="#ctx0" brushRef="#br0" timeOffset="17608.7013">13067 15117 1193 0,'24'6'561'0,"3"-2"-27"16,-11 2-253-16,12-9-221 15,13-5-65-15,7-7-22 16,-7-3-9-16,-1-7-1 16,-12 3 12-16,-14-1 8 15,-22 7 3-15,-20 3 8 16,-12 8-1-16,-18 13 9 15,-4 9 12-15,-4 22 17 0,14 1-4 16,12 10-1-16,21-7-6 16,27 3-1-16,26-16-11 15,17-6-22-15,15-11-18 16,26-9-19-16,-6-7-188 16,12-7-285-16,-12-6 34 15</inkml:trace>
  <inkml:trace contextRef="#ctx0" brushRef="#br0" timeOffset="18198.9751">14956 14963 656 0,'7'18'357'0,"-1"-6"-96"15,-6-15-105-15,0-2-173 0,-1 5-15 16,-1-1 42-16,1-1 70 16,-2 1 38-16,-14-1 4 15,-24 1 5-15,-47 2-42 16,31 8-24-16,3 3-30 16,0 6 32-16,15 7 7 15,6 16 22-15,19 2 3 0,8 6-14 16,9 0-51-1,10-9-38-15,5-15-19 0,20-11 6 16,7-14 8-16,15-14 12 16,-3-9 19-16,6-7 0 15,-14 0-7-15,-6 1-3 16,-15 8-5-16,-4 8-4 16,-12 2-2-16,-3 10-6 15,0 4-3-15,1 7 3 16,-2 4 5-16,3 8 8 15,0-1 5-15,5 5-13 16,-3-7-27-16,8 1-58 16,0-5-46-16,1-5-245 15,-3-4-92-15,11-9-62 16</inkml:trace>
  <inkml:trace contextRef="#ctx0" brushRef="#br0" timeOffset="18469.9841">15686 14640 1131 0,'7'16'478'0,"-2"11"-11"16,-10 3-241-16,1 17-204 15,-1 3-25-15,0 17 2 16,0-12 1-16,-2 7 6 16,1-7 4-16,-9 10-14 15,-4-10-47-15,-4 7-163 16,0-10-255-16,-5-8-18 16</inkml:trace>
  <inkml:trace contextRef="#ctx0" brushRef="#br0" timeOffset="18704.9737">15410 15034 1358 0,'-53'27'390'0,"58"-29"61"16,14-1-351-16,7 2-111 15,22-2-17-15,10-6 15 16,16 0 7-16,-3-3-17 16,6-4-64-16,-13-3-84 15,5-5-276-15,-4-3-6 16</inkml:trace>
  <inkml:trace contextRef="#ctx0" brushRef="#br0" timeOffset="19346.964">17539 14621 976 0,'6'-6'329'16,"-2"0"12"-16,-4 0-274 15,-1 5-42-15,-1-1-41 16,-10 2 37-16,-29 3 19 16,-61 21 32-16,40 2 18 0,-18 17 39 15,7 8 11-15,-14 21 40 16,8 2-13-16,10 14-12 15,26-10-50-15,25 2-28 16,27-20-55-16,37-9-10 16,19-22-12-16,24-23 2 15,2-20 5-15,16-23 8 16,-18-9 4-16,-5-9 4 16,-21 8-8-16,-16 0-9 15,-29 12-16-15,-30 6-19 16,-24 11 5-16,-26 6-1 15,-12 15 0-15,-27 8-14 16,4 8 7-16,-7 3-38 16,17 0-23-16,4 0-47 15,28-8 1-15,12-2-79 16,24-12-60-16,22 6-211 16,17-9 20-16</inkml:trace>
  <inkml:trace contextRef="#ctx0" brushRef="#br0" timeOffset="19706.8753">18265 14689 1263 0,'-20'12'286'0,"-21"10"112"15,-6 9-370-15,-17 14-10 16,6-4-7-16,5 14 38 16,22-5 21-16,7 4 34 15,17-10 12-15,10 6 0 16,13-14-31-16,30-11-14 16,13-16-44-16,31-19-9 15,7-17-2-15,18-17-7 16,-19-10 5-16,-8-8 16 15,-36 10-1-15,-21-10-10 16,-36 13-8-16,-35 3-17 16,-22 13-20-16,-15 7-74 15,-3 15-74-15,3 8-377 16,31 8 32-16</inkml:trace>
  <inkml:trace contextRef="#ctx0" brushRef="#br0" timeOffset="20665.439">19263 14901 617 0,'-3'61'363'16,"3"-57"-87"-16,-1-10-149 0,-8 3-156 16,7 2-125-16,1 1 20 15,-1-3 66-15,1 1 62 16,-1-1 84-16,1 0 90 16,-1 0-25-16,1 0-34 15,-1 0-34-15,1 2-45 16,-1-4-6-16,1 4 11 15,-1-1 4-15,1 1 8 16,-1-1-6-16,1 2 0 16,0 0-7-16,-1 2 11 15,1-1 3-15,-7 28 8 16,-14 39-19-16,10-37-4 16,3-2-12-16,0-2-12 15,0-9-11-15,5-5 21 16,2-8 3-16,5-8 9 15,5-8 0-15,8-3-1 16,5-6-14-16,7 0-6 16,8 0-10-16,4-2-6 0,3 1-4 15,5 2 2-15,0 0 2 16,-4 4 7-16,-8 5 8 16,-10 4 6-16,-11 7 4 15,-9 11 4-15,-7 4 4 16,-11 10 11-16,-1 2 0 15,-2-3 1-15,1-7-2 16,3-4-1-16,12-9-8 0,15-10 8 16,7-5-8-16,15-2-5 15,5-3-11-15,1 4-7 16,-10 6-16-16,-4 13-3 16,-17 6 3-16,-11 19 3 15,-11 8 3-15,-9 7 1 16,-4-5-13-16,-2-3-86 15,8-21-62-15,3-12-356 16,13-11 17-16</inkml:trace>
  <inkml:trace contextRef="#ctx0" brushRef="#br0" timeOffset="21039.5759">20064 14969 243 0,'-1'-3'375'16,"2"-4"-58"-16,1-1-2 15,-4 7-52-15,2-1-94 0,0 1-39 16,0-1-60-16,0 2-7 16,0 2-23-16,5 27 12 15,5 57 6-15,-17-28 1 16,-2-6-19-16,1 13-21 16,-2-6-34-16,-5 4-49 15,5-10-25-15,0-9-58 16,-1-17-21-16,2-9-21 15,6-17 15-15,2-18-183 16,7-9 80-16</inkml:trace>
  <inkml:trace contextRef="#ctx0" brushRef="#br0" timeOffset="21294.5194">20149 14979 844 0,'1'-9'625'0,"8"1"-139"15,2-6-144-15,2 5-224 0,8 2-107 16,7 4-9-16,-5 3 10 16,6 9 15-16,-7-2 3 15,-6 11 2-15,-11 3-14 16,-20 17 1-16,-16-5-8 16,-21 4 13-16,-2-5 2 15,-5 1-1-15,13-18-32 16,8-8-73-16,16-10-56 15,4-9-112-15,13-13-105 16,23-10-157-16,16-11-18 0</inkml:trace>
  <inkml:trace contextRef="#ctx0" brushRef="#br0" timeOffset="21928.9447">20784 14526 897 0,'-1'-2'206'15,"-1"1"65"-15,1 0-259 0,-1 1-24 16,1 0-2-16,-1 0 9 15,1 0 40-15,-1 0 29 16,1 0 6-16,-1 0 0 16,1 0 2-16,-1 1-17 15,1 0-18-15,-3 23 13 16,1 6 6-16,-5 56 21 16,2-42 1-16,0 11 21 15,-1-2-9-15,-1 7 1 16,3-10-20-16,2-9-13 15,0-6-30-15,1-10-4 16,2-15-9-16,6-11-11 16,6-10-5-16,15-12-2 15,10-9-9-15,16 0 4 16,0 8 8-16,7 6 11 16,-6 15 11-16,-3 18 21 15,-11 13 3-15,-3 18 2 16,-15 8-24-16,-12 5-105 15,-13-6-118-15,-20-14-342 0,-11-51-23 16</inkml:trace>
  <inkml:trace contextRef="#ctx0" brushRef="#br0" timeOffset="275123.1771">4106 16526 993 0,'55'62'347'16,"-49"-59"16"-16,-8 8-253 15,5 51-165 1,-7 12-12-1,-7 27 13-15,-2 2 8 16,-5 11 19-16,0-48 58 16,1-15 44-16,8-28 25 15,-3-14 28-15,6-21 17 16,9-16-56-16,7-11-37 16,11-11-24-16,9 1-30 15,4 3-25-15,0 10 45 16,6 20-3-16,0 23-8 15,3 22-1-15,-5 11 1 0,-13 19 7 16,-23 2 8-16,-26 10 25 16,-16-12 7-16,-19 0 0 15,0-19-14-15,-11-18-57 16,8-22-70-16,-3-8-78 16,14-12-78-16,8-9-165 15,27-4-44-15,27-13-49 16</inkml:trace>
  <inkml:trace contextRef="#ctx0" brushRef="#br0" timeOffset="275363.4943">4621 16151 1271 0,'11'17'344'0,"-1"-13"78"15,15 32-323-15,12 9-102 16,12 37 11-16,-1 20 25 16,-13 58 2-16,-20 3-2 15,-34 39 17-15,-38-5 8 16,-57 6-49-16,-12-55-49 16,-23-15-282-16,-1-48-158 15,-5-44-109-15</inkml:trace>
  <inkml:trace contextRef="#ctx0" brushRef="#br0" timeOffset="277673.973">6097 16652 434 0,'0'0'619'0,"0"-3"-219"15,-5 0-269-15,4 3 225 16,1 0-403-16,0 0-7 16,1 0-1-16,27 3 19 15,63 0 43-15,-4-9 18 16,12-4 6-16,26-1-5 15,-10 7-33-15,10 4-106 16,-41 7-109-16,-4 5-152 0,-22-2-78 16</inkml:trace>
  <inkml:trace contextRef="#ctx0" brushRef="#br0" timeOffset="277918.8954">6636 16719 699 0,'-12'20'103'16,"-7"12"683"-16,-8 33-512 15,-1 7 164-15,-14 22-485 16,2-4 16-16,0 2 9 15,5-20-32-15,7 11-151 16,10-7-229-16,5 2-40 16</inkml:trace>
  <inkml:trace contextRef="#ctx0" brushRef="#br0" timeOffset="278248.7265">7751 16347 1316 0,'-41'47'277'0,"-22"20"124"15,-18 20-388-15,-32 45-27 16,1 6 2-16,-5 7 25 16,28-20 19-16,24 2 19 15,43-40 28-15,29-1-48 16,27-18-42-16,27-8-106 16,14-28-101-16,20-24-102 15,-19-26-102-15,-14-18-43 16</inkml:trace>
  <inkml:trace contextRef="#ctx0" brushRef="#br0" timeOffset="278888.447">8033 16762 448 0,'-8'6'658'0,"-1"-1"-286"15,0-2-10-15,1 6-240 16,0-3-230-16,2 0 113 16,6-1-5-16,0-5 5 15,0 0 36-15,11 0 45 16,36 0 17-16,54-6 7 16,-45 6-15-16,0 13-25 15,-16 8-42-15,0 11-16 16,-12 4-9-16,2 5-1 15,-8-9 4-15,2-3 7 16,-15-11 7-16,3-3-6 16,-14-9-3-16,5 1-7 15,-10-2-12-15,5-5-4 16,1 0 9-16,-1 0 3 16,1 0 6-16,-1 0-2 15,1-2-6-15,-1 1-7 0,1-1-7 16,1 1-3-16,1-1 5 15,7 1 4-15,10-8 4 16,-7 1 11-16,40-18 4 16,-44 21 3-16,-2 4 0 15,-1-5-3-15,-4 4-9 16,0 1-35-16,0-1-25 16,0 1-51-16,0-1-34 15,0 1-35-15,0-1-167 16,0 1-82-16,-1-2-20 0</inkml:trace>
  <inkml:trace contextRef="#ctx0" brushRef="#br0" timeOffset="279367.2303">7967 16702 915 0,'-8'5'225'0,"-6"4"68"15,2-3-266-15,-2 7-25 16,2 0-8-16,1 4 16 16,7-7 17-16,4 2 53 0,3-8 19 15,3 1 15-15,4 1-9 16,12 3 4-16,6-4-29 15,21 4-5-15,11 2-5 16,15-10 10-16,-7-2-13 16,11 2-17-16,-8 1-13 15,0-2-77-15,-12 3 51 16,0-2-4-16,-16 1-2 16,-14-4-4-16,-16 1 61 15,-13 5-71-15,-9 5 8 0,-19 16 7 16,-15 9 5-16,-18 15 3 15,-7 3 5-15,-12 10-9 16,5-3-8-16,-1 4-2 16,6-7-1-16,5 8-9 15,9-10-17-15,9-5-36 16,20-12-24-16,14-8-80 16,15-10-71-16,21-10-248 15,12-14 19-15</inkml:trace>
  <inkml:trace contextRef="#ctx0" brushRef="#br0" timeOffset="279697.2686">9021 16941 768 0,'-39'56'668'16,"-28"9"-180"-16,-5 6-460 16,-1-5 449-16,24-25-490 15,9-4-2-15,33-22 3 16,20-11 22-16,18-2 28 16,18 2 32-16,8 1 10 0,-3 5 4 15,-8 9-22-15,-16 24-16 16,-29 9-25-16,-29 19-6 15,-19 2-15-15,-24-2-10 16,-9-26-21-16,-5-14-78 16,20-22-78-16,4-36-374 15,24-25 36-15</inkml:trace>
  <inkml:trace contextRef="#ctx0" brushRef="#br0" timeOffset="279956.5908">8853 16768 1146 0,'48'151'453'0,"-48"-139"-5"15,1-2-245-15,6 2-222 16,17 0 8-16,4-4 18 15,26-5 30-15,14-6 21 16,25-5 21-16,5-7-13 16,22-4-49-16,-18-1-99 15,-1 0-177-15,-27 0-252 0,-15-2-53 16</inkml:trace>
  <inkml:trace contextRef="#ctx0" brushRef="#br0" timeOffset="280160.9507">9746 16490 1686 0,'68'26'371'16,"-1"8"168"-16,16 40-476 16,1 27-25-16,-15 47 2 15,-44 1 4-15,-55 65-6 16,-56-13-25-16,-50 24-66 15,-22-26-94-15,-60-18-422 16,13-88 37-16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914-7589-4DDF-9C30-82981FE5A6A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35AB-FD3A-4FE0-ABDE-E0A80695F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174" y="254880"/>
            <a:ext cx="8881933" cy="35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495" y="166194"/>
            <a:ext cx="7382262" cy="28564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62280" y="4740840"/>
              <a:ext cx="8430120" cy="1595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4360" y="4730040"/>
                <a:ext cx="8449920" cy="16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7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33" y="139549"/>
            <a:ext cx="11188841" cy="4288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161" y="5344736"/>
            <a:ext cx="2282450" cy="13446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99600" y="4503960"/>
              <a:ext cx="9809640" cy="2025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9160" y="4497480"/>
                <a:ext cx="9829440" cy="20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2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82" y="223087"/>
            <a:ext cx="11801842" cy="3095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376" y="4658503"/>
            <a:ext cx="2520318" cy="1260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38880" y="3643200"/>
              <a:ext cx="9670680" cy="205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600" y="3636000"/>
                <a:ext cx="9691200" cy="20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9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67" y="182025"/>
            <a:ext cx="11364162" cy="4298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11" y="5831810"/>
            <a:ext cx="2607598" cy="7721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31360" y="2668680"/>
              <a:ext cx="10282680" cy="4048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240" y="2660760"/>
                <a:ext cx="10297440" cy="40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4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14" y="186402"/>
            <a:ext cx="11692295" cy="34457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04600" y="3456000"/>
              <a:ext cx="11084760" cy="337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680" y="3451320"/>
                <a:ext cx="11099520" cy="33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0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58" y="260285"/>
            <a:ext cx="11222366" cy="27284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88000" y="1251000"/>
              <a:ext cx="10685880" cy="453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520" y="1240200"/>
                <a:ext cx="10703520" cy="45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4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33" y="296067"/>
            <a:ext cx="11566365" cy="34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95" y="188718"/>
            <a:ext cx="11531625" cy="3672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1" y="4104928"/>
            <a:ext cx="2982798" cy="22157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25440" y="1113480"/>
              <a:ext cx="10716120" cy="5339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8960" y="1106640"/>
                <a:ext cx="10726560" cy="53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30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07" y="234669"/>
            <a:ext cx="11462064" cy="38039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02" y="3974004"/>
            <a:ext cx="3332349" cy="23769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39800" y="4109400"/>
              <a:ext cx="8186040" cy="2223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0080" y="4102200"/>
                <a:ext cx="8202960" cy="22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8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Given by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95" y="963826"/>
            <a:ext cx="11238549" cy="38367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05600" y="4556160"/>
              <a:ext cx="9562680" cy="152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560" y="4550040"/>
                <a:ext cx="9575280" cy="15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9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8" y="200245"/>
            <a:ext cx="11917564" cy="4473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63720" y="1645200"/>
              <a:ext cx="3079440" cy="352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7600" y="1639800"/>
                <a:ext cx="3095280" cy="35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3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814" y="349443"/>
            <a:ext cx="11103725" cy="32912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64320" y="3984840"/>
              <a:ext cx="8725680" cy="226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8200" y="3975480"/>
                <a:ext cx="8737560" cy="22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5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897" y="261829"/>
            <a:ext cx="10436108" cy="31587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65320" y="3384360"/>
              <a:ext cx="6293880" cy="343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120" y="3378600"/>
                <a:ext cx="6307560" cy="34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290" y="136868"/>
            <a:ext cx="8758434" cy="6512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184" y="1227438"/>
            <a:ext cx="37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347000" y="1582920"/>
              <a:ext cx="7188840" cy="502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3400" y="1577160"/>
                <a:ext cx="7206480" cy="50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6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4" y="134915"/>
            <a:ext cx="8325909" cy="42199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7240" y="658080"/>
              <a:ext cx="9960840" cy="556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3280" y="650520"/>
                <a:ext cx="9972000" cy="55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6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28" y="153451"/>
            <a:ext cx="8425822" cy="2606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850" y="3721590"/>
            <a:ext cx="2899038" cy="13574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95720" y="2576880"/>
              <a:ext cx="8648280" cy="3189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160" y="2567520"/>
                <a:ext cx="8667360" cy="32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078" y="69014"/>
            <a:ext cx="8184035" cy="32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</Words>
  <Application>Microsoft Office PowerPoint</Application>
  <PresentationFormat>Widescreen</PresentationFormat>
  <Paragraphs>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MATH 1311</vt:lpstr>
      <vt:lpstr>Functions Given by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7</cp:revision>
  <dcterms:created xsi:type="dcterms:W3CDTF">2016-08-22T13:29:11Z</dcterms:created>
  <dcterms:modified xsi:type="dcterms:W3CDTF">2019-08-26T15:45:33Z</dcterms:modified>
</cp:coreProperties>
</file>