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8T15:06:20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4399 15450 1075 0,'-12'11'173'0,"31"-7"123"16,23 2-312-16,29 2-16 16,15-4 31-16,26-5 10 15,-4-4 5-15,11-11-18 16,-11-3-24-16,-3-1-276 16,-23 4 64-16</inkml:trace>
  <inkml:trace contextRef="#ctx0" brushRef="#br0" timeOffset="284.0333">4855 15394 1181 0,'7'80'245'16,"-53"-67"83"0,-7 1-342-16,53 33-12 15,3 12-11-15,-7 17 19 16,45 10 21-16,-4 0-3 16,-58-11 1-16,-2 10-23 15,9-11-33-15,0-10-35 16,12-26-245-16,7-29 32 15</inkml:trace>
  <inkml:trace contextRef="#ctx0" brushRef="#br0" timeOffset="613.5389">5317 15473 843 0,'5'4'240'15,"-2"2"60"-15,-2 9-230 16,-2 25-28-16,-7 7-6 16,-1 17-1-16,-3 4-2 0,-8-3-1 15,3-19-7-15,8-6-16 16,2-19-19-16,10-12-6 16,7-14-7-16,10-8-7 15,5-9 7-15,3 1 2 16,-1 5 48-16,1 11 10 15,-9 16 9-15,-10 24 19 16,-9 14 7-16,-3 21-41 16,-3 2-10-16,0 5-83 15,9-16-138-15,9-13-125 16,4-31-51-16,9-20-143 16</inkml:trace>
  <inkml:trace contextRef="#ctx0" brushRef="#br0" timeOffset="849.4941">6067 15905 1230 0,'-17'15'261'0,"-3"15"117"15,2 5-366-15,2 14-11 16,8-1-18-16,-4 9-85 16,6-9-107-16,3-10-169 15,2-24-60-15</inkml:trace>
  <inkml:trace contextRef="#ctx0" brushRef="#br0" timeOffset="1003.7857">6133 15548 735 0,'17'-4'439'16,"-17"2"-75"-16,0-1-93 15,0 6-316-15,0-3-65 16,0 0-59-16,0 2-49 16,7 10-140-16,5 8 25 15</inkml:trace>
  <inkml:trace contextRef="#ctx0" brushRef="#br0" timeOffset="1258.11">6471 15843 743 0,'-25'21'201'16,"-2"0"111"-16,12-4-203 16,1-3 6-16,8-7-10 15,3-4-16-15,7-2-49 16,-4-1-7-16,3 0-7 15,6 0 6-15,19 8 5 0,39 32 2 16,-58-5-2-16,-21 22 24 16,-21 9-5-16,-10 6-10 15,-6-12-8-15,3-5-93 16,6-24-95-16,11-16-272 16,8-6-9-16,9-12-148 15</inkml:trace>
  <inkml:trace contextRef="#ctx0" brushRef="#br0" timeOffset="1619.7284">7801 15775 1259 0,'3'16'412'16,"-3"-7"37"-16,9 10-328 15,-5 5-217-15,4 4-224 16,-1 0-135-16,-2 6-74 16</inkml:trace>
  <inkml:trace contextRef="#ctx0" brushRef="#br0" timeOffset="1777.3586">7820 15482 848 0,'-9'-8'301'16,"2"1"20"-16,0 7-224 15,2 7-151-15,10 5-262 0,7 1 37 16</inkml:trace>
  <inkml:trace contextRef="#ctx0" brushRef="#br0" timeOffset="2022.6391">8385 15722 882 0,'0'28'337'0,"-9"-8"43"15,-12 4-228-15,0 6-114 0,-4-2-14 16,4-4-22-16,5-8-30 15,12-6 25-15,11-5 29 16,6-8 27-16,8 4 16 16,0 4 12-16,0 8 6 15,-10 11-21-15,-18 23-24 16,-20 8-23-16,-24 18-14 16,-12-8-97-16,-8-6-226 15,13-22-134-15,17-21-108 16</inkml:trace>
  <inkml:trace contextRef="#ctx0" brushRef="#br0" timeOffset="2846.9605">9787 15433 1082 0,'-1'-3'306'0,"1"1"47"16,-3 1-306-16,1 1-37 15,2 16-37-15,2 34 27 16,5 75 7-16,-2-47 4 15,-5-5 3-15,-5 16-8 16,-4-15-26-16,1 4-100 16,-4-12-62-16,-5-12-115 15,6-25-65-15,-15-23-46 16</inkml:trace>
  <inkml:trace contextRef="#ctx0" brushRef="#br0" timeOffset="3052.2162">9613 15861 831 0,'8'-14'323'15,"1"1"35"-15,2 4-224 0,7 3-34 16,2 0-39-16,13-2-25 16,8-1-15-16,22-3-11 15,-3-6-39-15,8-3-134 16,-7-1-168-16,-11-15-49 15,-17-7-162-15</inkml:trace>
  <inkml:trace contextRef="#ctx0" brushRef="#br0" timeOffset="3365.3564">10399 15287 1251 0,'12'12'260'0,"-8"8"129"16,-4 15-370-16,0 18 2 16,-4 13 0-16,-5 14 2 0,-3 3-5 15,0-5-1-15,1-13 1 16,0-14-3-16,5-23-2 16,5-16 3-16,5-17 0 15,12-8-2-15,10-2 7 16,3-1 3-16,2 4-5 15,3 15 2-15,-11 12 4 16,-8 16-1-16,-7 15 10 16,9 15 3-16,-8 2-8 15,7 8-67-15,5-11-73 16,11-9-364-16,1-16 32 0</inkml:trace>
  <inkml:trace contextRef="#ctx0" brushRef="#br0" timeOffset="3771.0767">10990 16002 1320 0,'50'48'306'0,"-42"-43"109"0,4-5-386 16,13-7-15-16,2-16-18 16,21-17 12-16,1-6-1 15,5-6 2-15,-16 7 1 16,-2 8 8-16,-35 16-2 15,-33 13 4-15,-19 17 0 16,-15 31 22-16,-11 18 12 16,-3 34 13-16,17 13 11 15,7 14-20-15,25-16-26 0,24 3-45 16,24-28-42-16,31-19-96 16,11-26-84-16,45-26-267 15,7-27 2-15</inkml:trace>
  <inkml:trace contextRef="#ctx0" brushRef="#br0" timeOffset="4493.4816">13200 15662 511 0,'21'-9'316'16,"-5"-5"-316"-16,-7-4 41 16</inkml:trace>
  <inkml:trace contextRef="#ctx0" brushRef="#br0" timeOffset="4923.1134">13108 15605 1337 0,'-21'53'247'16,"30"-52"132"-16,-4 4-409 16,-1-4 4-16,-4-1 4 15,0 0 17-15,0 0 8 0,0 0 10 16,0 2 3-1,3-1 0-15,-3 1 1 0,2-1 10 16,1 1 21-16,3 1 4 16,4-2 5-16,3-4-3 15,-5-16-18-15,45-91-24 16,-53 24-6-16,-7 0-4 16,-14-4 0-16,-4 17 5 15,-8 10 6-15,3 21-2 16,-2 14-6-16,11 21-3 15,-11 19-1-15,3 17-4 16,-5 23 3-16,6 15 6 0,3 32 5 16,12 14 1-16,10 21 7 15,18 0-1-15,7 21-1 16,3-17-2-16,3 1-20 16,-7-31-30-16,-5-4-67 15,-11-40-64-15,-14-21-117 16,-8-31-97-16,-15-11-60 15,-5-17-62-15</inkml:trace>
  <inkml:trace contextRef="#ctx0" brushRef="#br0" timeOffset="5075.3327">12732 16163 800 0,'16'-34'437'16,"9"-2"40"-16,10 1-171 15,5 5-96-15,22 1-17 0,1 2-57 16,19 5-60-16,-4 4-27 15,-6 5-108-15,-18 2-83 16,-5 4-405-16,-13 2 21 16</inkml:trace>
  <inkml:trace contextRef="#ctx0" brushRef="#br0" timeOffset="5387.1202">13520 15908 1013 0,'28'70'542'0,"-57"-40"-72"16,-1 4-221-16,-7 14-164 16,9 1-72-16,10-1-106 15,6-14-14-15,5-13 25 16,11-21 11-16,15-23 20 15,2-9 55-15,13-14 62 16,6 3-22-16,-6-2-2 16,-4 20-9-16,-5 12-6 15,-9 19-11-15,1 13-2 16,-1 11-6-16,0 13 2 16,-4-3-153-16,1 4-302 15,-4-8 46-15</inkml:trace>
  <inkml:trace contextRef="#ctx0" brushRef="#br0" timeOffset="5596.6863">13698 16242 653 0,'3'1'349'0,"-3"1"-29"16,4-2-128-16,8 3-134 15,4-2-46-15,2-1-44 16,47-16-15-16,-44-7 12 16,1-11 51-16,2 2 44 15,4-11 76-15,11 3 40 16,18-3 27-16,-2 6-43 0,10 7-27 15,-7 15-58-15,-5 12-45 16,-16 12-65-16,-7 11-88 16,-14 6-65-16,-7 7-308 15,-9-1 18-15</inkml:trace>
  <inkml:trace contextRef="#ctx0" brushRef="#br0" timeOffset="5806.1166">14387 16147 643 0,'82'50'122'15,"-50"-71"16"1,-1 2-176-16,-14 7 29 16,-5 0 44-16,-16 9 45 15,-17 8 74-15,-9 8 73 16,-2 5 2-16,-4 12 11 16,10 4-16-16,14 6-70 0,9-3-69 15,19 3-19-15,9-15-71 16,12-7-90-16,8-5-85 15,4-14-297-15,-6-11-21 16</inkml:trace>
  <inkml:trace contextRef="#ctx0" brushRef="#br0" timeOffset="6090.0051">15004 15539 675 0,'0'2'0'0,"8"29"742"16,0 61-636-16,-11-26 407 16,6 6-502-16,-1 13 502 15,1-6-513-15,-3 17-21 16,0-7-32-16,-8 3-55 15,0-24-25-15,-1-10-16 16,0-27-11-16,-7-15-78 16,4-19-166-16,-5-13 25 15,4-15-162-15</inkml:trace>
  <inkml:trace contextRef="#ctx0" brushRef="#br0" timeOffset="6273.0822">14921 16012 1526 0,'18'4'453'0,"6"-4"90"15,13 5-406-15,9 1-108 16,11 0-71-16,-3 1-68 16,-7-2-141-16,-11-4-126 0,1-4-160 15,-5-6-69-15</inkml:trace>
  <inkml:trace contextRef="#ctx0" brushRef="#br0" timeOffset="6426.7398">15567 15947 651 0,'25'12'445'15,"-4"8"-79"-15,-9 17-183 16,-8 6-36-16,-8 14-79 16,-5-5-77-16,-7 1 20 15,1-9 12-15,-3-4-90 16,2-15-24-16,-9-19-124 15,-1-20-162-15,-2-32 6 16</inkml:trace>
  <inkml:trace contextRef="#ctx0" brushRef="#br0" timeOffset="6524.89">15604 15698 1054 0,'18'-24'323'0,"-2"9"0"15,5-1-594-15,-2-9-7 16</inkml:trace>
  <inkml:trace contextRef="#ctx0" brushRef="#br0" timeOffset="7139.992">16453 16132 923 0,'7'-3'181'0,"-7"-7"53"16,2 2-314-16,-7-1 28 15,-8 5 10-15,-11 4 43 16,-5 3 80-16,-17 7 68 15,-5 7-16-15,-11 14 24 16,6 4-24-16,2 16-29 16,16-6-17-16,10 6-30 0,14-17-44 15,6-3-22-15,12-16-18 16,14-9 2-16,6-12 12 16,18-13 11-16,7-14 3 15,12-20 3-15,-9-7-14 16,9-3 0-16,-12 11 13 15,-2 1 14-15,-10 22 6 16,-7 14 0-16,-10 14 5 16,-5 12-3-16,-10 13-9 15,-5 12 1-15,-5-4 1 0,5-4-2 16,2-10-2-16,12-15 28 16,4-16 13-16,15-11 15 15,-1 3 2-15,10 4 7 16,-1 14-25-16,-4 17-2 15,-16 18-9-15,-8 21 4 16,-13 3-9-16,-13-1-35 16,-3-16-41-16,11-13-83 15,11-29-38-15,22-15-77 16,14-13 8-16,16-6 3 16,-1 3 25-16,10 9-199 15,-9 7 108-15</inkml:trace>
  <inkml:trace contextRef="#ctx0" brushRef="#br0" timeOffset="7573.8614">18303 16030 1302 0,'46'50'458'0,"-60"-47"33"15,-14-3-359-15,-19 6-68 16,-11 4-63-16,-12 17-7 16,4 9 4-16,1 15 4 15,26 3 7-15,15 4-4 16,20-15-1-16,22-5-4 15,19-20-15-15,28-9-54 16,5-15-49-16,18 0-373 0,-2-25 61 16</inkml:trace>
  <inkml:trace contextRef="#ctx0" brushRef="#br0" timeOffset="7949.8234">19011 15428 1103 0,'-6'8'350'0,"1"-2"36"15,-2-2-286-15,0 9-86 16,-2 8-18-16,-5 19 14 15,0 6 20-15,-4 22 38 16,-3-1 38-16,0 11-19 16,5-12-13-16,12-3-16 15,8-21-42-15,8-5-41 16,13-19 19-16,9-13 5 16,3-6 7-16,8-2 4 15,-2 2 2-15,-3 14 0 16,-11 9-4-16,-17 17 2 15,-16 7-1-15,-16 11-43 16,-5-3-46-16,0-8-406 0,9-26 74 16</inkml:trace>
  <inkml:trace contextRef="#ctx0" brushRef="#br0" timeOffset="8369.3117">19821 15978 616 0,'4'9'630'15,"-8"-6"-255"-15,-5 1-417 16,-6-2 356-16,-7 2-454 15,-3 1 72-15,-12-2 102 16,0 2 77-16,-13 12 42 16,-2 3-2-16,0 15-6 15,7 8-62-15,4 13-28 16,16-6-28-16,13 4-31 16,4-19-33-16,8-2-5 15,11-21-1-15,7-15-1 16,5-18 20-16,11-10 25 0,3-11 4 15,9-4 15-15,-4 11 7 16,4 10 12-16,-6 16-1 16,-2 18 1-16,-5 13-12 15,-5 13-85-15,-6 7-87 16,-3-2-345-16,-10-5 4 16</inkml:trace>
  <inkml:trace contextRef="#ctx0" brushRef="#br0" timeOffset="8638.065">20065 16132 545 0,'24'-27'348'0,"-3"5"-58"16,0 4-140-16,-1 3-76 15,-6 7-65-15,5 9 59 16,-10 4 24-16,0 9 62 16,-5 9 41-16,-5 8-10 15,-2 1-58-15,-2 1-32 16,-2-8-55-16,5-7-54 15,11-18-2-15,16-14-3 16,8-6 18-16,17-8 25 16,1 1 17-16,1 11 9 15,-14 11 1-15,-5 14-14 16,-17 15-17-16,-15 13-37 16,-14 3-60-16,-12 6-434 15,-5-9 95-15</inkml:trace>
  <inkml:trace contextRef="#ctx0" brushRef="#br0" timeOffset="9076.8506">21046 16018 791 0,'4'6'657'0,"-1"-2"-204"16,-3-4-85-16,0 0-467 16,-3 0-74-16,3 0-2 15,-4 0 58-15,-18 6 105 16,-9 0 111-16,-52 13 67 16,46-8 1-16,-2 11-8 15,11 5-59-15,3 13-22 16,9-2-48-16,7 4-17 15,6-8-19-15,6 0-12 16,-2-15-4-16,7-7 16 16,-1-6 12-16,-1-6 19 15,0-3 9-15,-6 3-7 16,0 0-11-16,0 1-7 16,6 26-9-16,6 83-3 15,-26-42 4-15,-18 19 2 0,-17-4 0 16,-6 5-20-16,-7-25-28 15,0-20-91-15,10-29-45 16,10-34-122-16,13-27-194 16,15-18 14-16</inkml:trace>
  <inkml:trace contextRef="#ctx0" brushRef="#br0" timeOffset="9436.8835">21447 16213 1574 0,'0'9'335'0,"0"-4"132"15,8-1-473-15,-8-5-25 16,0-1-1-16,0-1 29 15,12-12 19-15,5-22 22 16,46-38 0-16,-56 41 1 16,-10 15-15-16,-18 11-8 15,-8 21 7-15,-22 20 34 16,-1 17 8-16,-2 22 7 0,15-1-4 16,11 3-16-16,30-18-54 15,26-7-35-15,21-18-49 16,8-13-71-16,1-20-48 15,10-11-264-15,-7-9-55 16,9-18-77-16</inkml:trace>
  <inkml:trace contextRef="#ctx0" brushRef="#br0" timeOffset="9946.1234">23425 15473 1254 0,'28'7'435'0,"-55"-10"-43"16,30-6-351-16,-6-9-105 15,-10-14-94-15,-5-10 120 16,-14-11 40-16,-4-3 34 15,-7 5 10-15,2 10-6 16,-10 10-5-16,2 16-25 16,-4 15-10-16,7 15-8 15,2 20-2-15,10 13 13 0,8 26 19 16,10 15 12 0,12 29 39-16,-1-5 15 15,2 28-2-15,3-20-24 0,-4 5-93 16,-5-25-76-16,5-3-103 15,-1-35-57-15,-1-11-42 16,0-31-98-16,6-18 34 16</inkml:trace>
  <inkml:trace contextRef="#ctx0" brushRef="#br0" timeOffset="10211.7498">22795 15947 714 0,'67'-12'699'16,"-42"10"-244"-16,0 1-20 16,17 2-427-16,7-2-75 15,10-2-39-15,3-1 61 16,8-8 8-16,-8 3 23 15,3-2-18-15,-12 1-53 16,-7 6-134-16,-16 5-95 16,-9 8-96-16,-14 4-93 0</inkml:trace>
  <inkml:trace contextRef="#ctx0" brushRef="#br0" timeOffset="10409.5724">23483 15969 399 0,'11'105'387'0,"-9"-78"-70"15,2-6-78-15,1 1-65 16,2-9-90-16,1-1 7 15,0-8-6-15,6-8 17 16,-4-6-6-16,1-5-8 16,-4-3-30-16,-4-3-15 15,-6-1-19-15,-2-3 2 16,-3 0 0-16,-3-5-9 16,2 5-4-16,0 0-61 15,-2 7-49-15,2 6-227 16,1 9-132-16,2 6-74 15</inkml:trace>
  <inkml:trace contextRef="#ctx0" brushRef="#br0" timeOffset="10631.6732">23752 16196 1205 0,'3'1'571'0,"2"-23"-23"15,8-14-253-15,3-5-190 16,9-14-45-16,3 8-34 16,23-5-3-16,2 12-14 0,9 3-5 15,-7 13-62-15,1 6-97 16,-26 8-95-16,-5-2-318 16,-1 8-20-16</inkml:trace>
  <inkml:trace contextRef="#ctx0" brushRef="#br0" timeOffset="11213.955">25598 15351 1237 0,'41'-46'481'0,"-41"49"-6"16,3 11-317-16,-6 26-85 15,6 19-53-15,2 39 21 16,-8 10 32-16,3 28 22 15,-2-4-9-15,-2 18-12 0,-2-27-24 16,-3-5-148-16,4-35 35 16,8-24-517-16,6-54 58 15</inkml:trace>
  <inkml:trace contextRef="#ctx0" brushRef="#br0" timeOffset="11844.0042">26735 15890 1003 0,'-4'58'375'16,"5"-68"11"-16,2 5-256 15,-3-2-91-15,-4 4-38 16,4 2-1-16,-3-1 14 16,1 1 29-16,2-2 18 15,-3 0 12-15,-1 1 5 16,1 1 22-16,2 2 0 0,-8 23-15 15,-45 69-11-15,47-36-6 16,7-10-31-16,4-9-34 16,11-17 2-16,15-16 1 15,7-19-3-15,13-12 0 16,1-10 4-16,2 2-3 16,-16 9-3-16,-7 9 2 15,-11 16 3-15,-6 16 2 16,-1 6-1-16,1 14-6 15,-1 1-20-15,1 3-89 16,-1-8-47-16,0-7-160 16,-7-13-199-16,2-13-10 15,6-13-131-15</inkml:trace>
  <inkml:trace contextRef="#ctx0" brushRef="#br0" timeOffset="12113.3898">27212 16160 1092 0,'74'-52'451'15,"-54"39"27"-15,6 1-295 16,23-3-52-16,6 3-74 16,6 6 6-16,-8 5-14 15,-6 10 33-15,-16 9 15 0,-10 10 16 16,-8 1-21-16,-5 7-14 15,1-5-45-15,-12-4-50 16,3-9-43-16,3-8-65 16,-3-6-60-16,3-4-54 15,-3 0-32-15,0-3-274 16,0 0 79-16</inkml:trace>
  <inkml:trace contextRef="#ctx0" brushRef="#br0" timeOffset="12358.163">27994 16036 1512 0,'20'13'332'0,"-7"5"139"0,6 1-450 15,-1 5-8-15,-5-1-11 16,-1 4-5-16,-7-2-3 16,-10 2-20-16,-7-3-19 15,-10 4-131-15,-6-7-290 16,-11-7 37-16</inkml:trace>
  <inkml:trace contextRef="#ctx0" brushRef="#br0" timeOffset="12534.2587">28009 15676 1588 0,'21'23'447'16,"-8"-33"11"-16,0 20-522 15,4 5-343-15,2-3-133 16,2-9-140-16</inkml:trace>
  <inkml:trace contextRef="#ctx0" brushRef="#br0" timeOffset="12792.0835">28482 15624 396 0,'0'58'918'16,"0"5"-393"-16,0-36-238 15,0 38 232-15,-5-1-558 16,-7 13-25-16,0-12 10 16,-1 11-5-16,1-14 1 0,-1 3 16 15,1-15-197 1,3-7-212-16,2-26-15 15,5-13-278-15</inkml:trace>
  <inkml:trace contextRef="#ctx0" brushRef="#br0" timeOffset="13004.1041">28276 16049 1138 0,'35'10'578'16,"-17"-5"-44"-16,10-7-190 15,6 1-324-15,24-2-9 16,0-3-27-16,4-4-157 16,-6-5-354-16,-8-13 62 15</inkml:trace>
  <inkml:trace contextRef="#ctx0" brushRef="#br0" timeOffset="13851.0787">8268 17394 1124 0,'7'14'297'16,"23"54"145"-1,-5-8-440 1,-27-12-3-16,-1 4 2 16,-1 11-25-16,-32-58-75 0,-2 11-274 15,22 23 41-15</inkml:trace>
  <inkml:trace contextRef="#ctx0" brushRef="#br0" timeOffset="14030.2908">8271 17000 1481 0,'22'37'460'0,"-1"-6"0"15,-21-28-415-15,11 14-571 16,1 6 51-16</inkml:trace>
  <inkml:trace contextRef="#ctx0" brushRef="#br0" timeOffset="14298.9508">8719 17689 617 0,'5'6'473'0,"-5"-25"-71"15,10-8-37-15,-1-4-262 16,16-21-28-16,5-3-27 0,19-8-23 16,1 2-10-16,12 2 2 15,-8 14-1-15,-5 7 0 16,-12 21-1-16,-8 16 2 16,-8 14-2-16,-5 23-3 15,-4 11-14-15,1 17-56 16,-1 2-50-16,11 13-344 15,5-14 50-15</inkml:trace>
  <inkml:trace contextRef="#ctx0" brushRef="#br0" timeOffset="14585.843">9818 17326 762 0,'-11'5'667'0,"6"0"-184"16,-14 22-471-16,1 9 456 15,-14 18-487-15,2 3 7 16,2 9 2-16,6-9 13 15,7 6 2-15,15-18-6 0,9 1-55 16,10-15-47-16,9-9-371 16,6-17 56-16</inkml:trace>
  <inkml:trace contextRef="#ctx0" brushRef="#br0" timeOffset="14810.9344">10113 17739 1502 0,'0'-13'407'0,"5"-12"103"16,2-5-431-16,15-19-41 16,11-4-31-16,16-11-5 15,4 5-3-15,9-8 1 16,-4 17-9-16,-3 3-90 15,-11 13-99-15,11 5-312 16,-6 19-18-16</inkml:trace>
  <inkml:trace contextRef="#ctx0" brushRef="#br0" timeOffset="15144.5404">10726 17639 672 0,'0'17'708'16,"8"-31"-220"-16,5 18-400 15,6-4 403-15,16-4-488 16,2-4 4-16,3-11-2 16,-5-8 0-16,2-10-1 15,-9 2-3-15,-7-7 4 16,-9 11 0-16,-17 1-8 15,-11 19-1-15,-18 11 2 16,-15 16 3-16,-13 22 2 16,0 10 8-16,-3 13-1 15,11-5-2-15,8 8-13 16,17-13-21-16,9 1-60 16,28-9-36-16,24-7-153 15,19-17-218-15,27-16 4 16</inkml:trace>
  <inkml:trace contextRef="#ctx0" brushRef="#br0" timeOffset="15457.6174">11491 17455 1169 0,'-3'3'407'0,"-11"4"41"16,-18 13-301-16,-10 12-109 15,-15 16-20-15,-3-1-1 0,3 11 22 16,20-3 32-16,7-1-22 15,14-14-8-15,11 2-21 16,2-20-37-16,15-11-24 16,9-22 24-16,20-13 5 15,8-10 15-15,18-10 12 16,-8-2-4-16,6 2 4 16,-16 9 4-16,-6 10 6 15,-10 13 14-15,-5 18 17 16,-15 15-3-16,-8 10-15 15,-2 9-38-15,-2 8-129 16,-2-8-133-16,-2-6-120 16,1-8-154-16,-1-14-72 15</inkml:trace>
  <inkml:trace contextRef="#ctx0" brushRef="#br0" timeOffset="15713.0699">12017 17685 1131 0,'16'-11'366'0,"-9"-1"70"0,-1 5-298 16,-6 0-27-16,-1 10-32 16,-14 8-32-16,-3 6-10 15,-7-1-22-15,6 6-9 16,10-4-5-16,13-6 0 16,17 0 10-16,9-6 10 15,10 3 13-15,-8 1 4 0,-2 15 2 16,-18 2-13-16,-21 19-32 15,-22 1-37 1,-17 2-89-16,-5-8-43 0,0-8-241 16,16-15-75-16,11-8-66 15</inkml:trace>
  <inkml:trace contextRef="#ctx0" brushRef="#br0" timeOffset="16012.7524">12464 17772 1426 0,'24'3'453'16,"-36"-2"63"-16,21-1-370 16,-2-5-140-16,-3-1-19 15,-8-3-32-15,-3 0 38 16,-21 1 21-16,-7 8 25 15,-15 14 21-15,-3 7-2 16,-5 16-3-16,17 7-5 16,3 15-20-16,25-2-20 15,18 3-11-15,15-11-18 16,22-3-55-16,16-19-45 16,13-11-159-16,-2-13-278 0,26-15 13 15</inkml:trace>
  <inkml:trace contextRef="#ctx0" brushRef="#br0" timeOffset="16502.0658">13961 17898 600 0,'-34'21'730'15,"3"14"-214"-15,21 5-14 16,-9 9-329-16,5-3-127 16,10 4-36-16,4-13-10 0,10-7 14 15,9-18 6-15,14-19 10 16,9-19 4-16,17-17 0 15,-6-8-13-15,-4-7-9 16,-19 12-9-16,-23 4-7 16,-26 16-2-16,-23 11 0 15,-4 9 3-15,-7 0-86 16,16 5-81-16,7-4-375 16,21-8 8-16</inkml:trace>
  <inkml:trace contextRef="#ctx0" brushRef="#br0" timeOffset="16801.5851">15228 17053 430 0,'-9'-14'254'0,"-10"-4"410"15,-11 0-445-15,0 8 153 16,-23 8-408-16,-5 16 12 16,-29 9 10-16,-5 11 13 15,-6 20 27-15,18 6 25 0,2 12 48 16,29 8 10-16,19 23 7 16,19-6-25-16,19 15-25 15,13-10-59-15,12 7-118 16,1-29-106-16,7-2-271 15,-13-31-55-15</inkml:trace>
  <inkml:trace contextRef="#ctx0" brushRef="#br0" timeOffset="16981.7045">14563 17772 1784 0,'10'-4'536'15,"-17"10"84"-15,16-11-481 16,10-1-130-16,15-7-61 16,19-5-26-16,21-3-98 15,9-4-57-15,17-15-370 0,-13 2 34 16</inkml:trace>
  <inkml:trace contextRef="#ctx0" brushRef="#br0" timeOffset="17431.2181">16394 17418 570 0,'-32'132'309'0,"52"-135"565"16,21 28-525-16,10 2 174 15,11 11-525-15,-5 1-6 16,9 1-94-16,-13-14-80 15,9 16-342-15,-10-10-7 16</inkml:trace>
  <inkml:trace contextRef="#ctx0" brushRef="#br0" timeOffset="17671.8761">16912 17402 1345 0,'-53'89'680'16,"-10"-42"-68"-16,-28 20-270 15,-9 11-356-15,-8 23-64 16,18-5-177-16,0 0-358 15,27-18 69-15</inkml:trace>
  <inkml:trace contextRef="#ctx0" brushRef="#br0" timeOffset="18067.0776">17296 18048 965 0,'22'81'1180'0,"-24"-10"-1064"16,-38-50-696-16,-17-51 411 15</inkml:trace>
  <inkml:trace contextRef="#ctx0" brushRef="#br0" timeOffset="1.08553E6">20665 6558 874 0,'21'-21'129'0,"-62"39"102"16,-17 12-263-16,-22 28 18 15,-2 13 30-15,-5 31 25 16,16 0 13-16,19 42 11 16,34-3-17-16,42 25-15 15,26-24-52-15,55 7-266 16,14-42 60-16</inkml:trace>
  <inkml:trace contextRef="#ctx0" brushRef="#br0" timeOffset="1.08618E6">25152 6652 624 0,'6'7'475'15,"19"27"-83"-15,9 18-361 16,12 37 400-16,0 9-351 16,-11 53 8-16,-35 7-23 15,-46 33-10-15,-35-16-36 0,-35 9-91 16,-12-46-75-1,-29-21-310-15,19-49-6 0</inkml:trace>
  <inkml:trace contextRef="#ctx0" brushRef="#br0" timeOffset="1.08676E6">21124 8287 1450 0,'-78'77'274'0,"-17"102"39"31,21 58-393-31,77 2-39 16,87-9-178-16,48-24-90 15,65-119-37-15</inkml:trace>
  <inkml:trace contextRef="#ctx0" brushRef="#br0" timeOffset="1.08725E6">24082 7977 1359 0,'67'175'410'0,"-51"-16"84"15,-11 39-398-15,-72 69-48 16,-28-2-160-16,-57 36-370 16,-38-61 42-16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11:20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4346 6777 199 0,'-6'0'243'0,"16"3"-59"16,8-3-98-16,38-1 147 0,20-5-142 15,41-9 31-15,10-6-12 16,54-44-73 0,-31 42-289-1,-24 5-7-15</inkml:trace>
  <inkml:trace contextRef="#ctx0" brushRef="#br0" timeOffset="379.317">4713 6755 632 0,'46'46'196'0,"-47"-46"38"16,2 2-161-16,-1-1-57 15,0-1-1-15,0 0-9 16,0 0-3-16,0 0-5 16,0 0-6-16,0 0-2 15,0 3 1-15,5 33 1 0,-1 63 10 16,-17-38 10-16,-10 29 2 16,1-4-3-16,-6 1-75 15,7-21-169-15,5-13 26 16</inkml:trace>
  <inkml:trace contextRef="#ctx0" brushRef="#br0" timeOffset="1078.8948">5263 6700 754 0,'40'48'186'16,"-43"-53"52"-16,3 4-218 15,1-2-31-15,-1 1-1 0,0 1 22 16,0-1 18-16,0 1 26 16,2-2 4-16,-1 0-7 15,1 0-29-15,-1 2-13 16,2 1-12-16,-3 3 4 16,-9 47 14-16,-40 74 19 15,0-38 6-15,-5 15 2 16,9-18-7-16,11-12-3 15,16-22-18-15,15-27-5 16,14-29 0-16,29-26 10 16,9-7 4-16,19-4 12 15,-2 5 1-15,7 8-14 16,-23 27-16-16,-10 20-7 16,-14 17-8-16,-15 20 5 15,-9 6 11-15,-4 1 6 16,-1-15 3-16,9-18 3 15,12-24 1-15,18-28 7 0,7-17-1 16,9-17 7-16,-5-2-1 16,-4 1-1-16,-19 23-8 15,-7 8-4-15,-9 19-7 16,-17 15-7-16,-9 11-5 16,-10 19 1-16,-11 14 2 15,-2 12 3-15,10-3 8 16,9 0-7-16,14-23 1 15,26-8 2-15,10-17 1 16,27-2-27-16,15-13-47 16,29-2-53-16,-9-4-56 0,2-14-256 15,-22-7 39-15</inkml:trace>
  <inkml:trace contextRef="#ctx0" brushRef="#br0" timeOffset="3549.2322">7187 7066 719 0,'0'5'177'0,"15"2"74"16,10-2-209-16,19-7 33 15,10-4 3-15,31-10 20 16,1-14-8-16,9-13 2 15,-18-1-31-15,-6-8-8 16,-34 11-21-16,-10 2-8 16,-24 12-10-16,-10 8-16 15,-13 10-7-15,-27 18 5 0,-17 10 3 16,-22 26 5-16,-1 8 14 16,-15 9 2-16,29-5-12 15,17 2-17-15,37-16-8 16,33 0-25-16,34-14-16 15,35-8-65-15,17-10-52 16,19-31-176-16,-4-9-3 16</inkml:trace>
  <inkml:trace contextRef="#ctx0" brushRef="#br0" timeOffset="3778.9413">8323 6822 53 0,'10'-8'504'15,"-14"13"-220"-15,-18 11-15 16,-8 12 38-16,-13 15-248 15,-3 0-12-15,-1 2 0 16,13-10-15-16,13-8 8 16,18-17 4-16,15-13 26 15,17 11-4-15,5-4 1 16,1 2-6-16,-7 13-31 16,-13 17-50-16,-42 7-6 15,-25 9-23-15,-38 10-23 16,-7-9-1-16,-3 4-124 15,18-22-174-15,14-4 8 16</inkml:trace>
  <inkml:trace contextRef="#ctx0" brushRef="#br0" timeOffset="4044.2943">8704 6518 10 0,'-8'14'774'0,"2"-1"-389"0,2 24-5 16,-1 10 6-16,5 21-390 16,0 7 7-16,-1 12 1 15,-1-13 0-15,-8 6-23 16,-5-13-24-16,-4 10-125 15,-6-18-125-15,-2-6-97 16,-4-14-111-16</inkml:trace>
  <inkml:trace contextRef="#ctx0" brushRef="#br0" timeOffset="4210.3455">8329 7089 1184 0,'37'-29'390'16,"-9"6"72"-16,21-1-294 16,15 6-121-16,19-1-50 0,1 7-102 15,12 5-357-15,-20-2 40 16</inkml:trace>
  <inkml:trace contextRef="#ctx0" brushRef="#br0" timeOffset="4381.4891">9212 6921 498 0,'14'25'309'0,"1"5"-49"0,-12 7-68 15,3 2-147-15,-10 6-16 16,1-9-20-16,-8 1-44 16,1-13-20-16,-3-5-143 15,-2-25-75-15,-16-24-37 16</inkml:trace>
  <inkml:trace contextRef="#ctx0" brushRef="#br0" timeOffset="4509.5063">9139 6603 353 0,'18'-20'525'16,"-12"14"-200"-16,7 5-219 16,-4 7 156-16,7 1-408 15,1 1-59-15,-3 5-120 16,0 5-45-16</inkml:trace>
  <inkml:trace contextRef="#ctx0" brushRef="#br0" timeOffset="5032.7429">9429 7114 1231 0,'5'-8'151'0,"5"4"115"0,3-2-402 15,4 0 16-15,5-4 13 16,0 2 96-16,3-2 75 16,-7 1 36-16,1-3 3 15,-4 6 0-15,-3-4-39 16,-3 4-46-16,-3 3-14 15,-2 4-4-15,-4-1 3 16,0 0 2-16,0 0 3 16,0 0 6-16,0 2 5 15,0-1 2-15,0 1 13 16,2-1 1-16,-1 1 6 16,19 5-3-16,15-4-3 15,44-9-12-15,-44-10-4 16,-13 3-8-16,5 8 0 15,-20 2-4-15,5 6 0 16,-9 6 2-16,-3 9 4 0,-6-2 0 16,-1 9-1-16,-3-5-3 15,7-1-21-15,6-12-8 16,10-5-6-16,14-10 11 16,11 2 1-16,-1-7 16 15,5 7-4-15,-14 8-3 16,-12 12-91-16,-16 9-106 0,-15 21-208 15,-4-2-40 1</inkml:trace>
  <inkml:trace contextRef="#ctx0" brushRef="#br0" timeOffset="5384.3287">10459 7056 647 0,'-19'10'494'0,"-24"7"-119"16,-11 6-389-16,1 23 389 16,6 2-378-16,7 2-1 15,19-10-3-15,15-6-6 0,15-23 17 16,11-13 16-16,13-13 8 15,10-11 7-15,1-6 6 16,1 3-20-16,-10 10-23 16,-8 16-12-16,-12 17-1 15,-8 20 6-15,-5 12 5 16,-13 14 7-16,4-1-27 16,0-6-102-16,1-17-56 15,10-26-176-15,9-28-39 16,8-29-60-16</inkml:trace>
  <inkml:trace contextRef="#ctx0" brushRef="#br0" timeOffset="5617.241">10857 6558 1474 0,'-4'18'269'0,"-2"22"165"16,1 16-438-16,-1 21 1 16,2 9 0-16,-9 9-3 15,-1-2-19-15,-2 17-64 16,-2-17-51-16,-1-7-54 16,10-18-224-16,0-17 8 15,5-39-81-15</inkml:trace>
  <inkml:trace contextRef="#ctx0" brushRef="#br0" timeOffset="5818.275">10598 7000 1503 0,'-3'0'395'16,"2"1"88"-16,1 1-396 15,4 5-175-15,46 5-45 16,90 44-25-16,-47-54-176 16,-7-5-139-16,-8-11-2 15</inkml:trace>
  <inkml:trace contextRef="#ctx0" brushRef="#br0" timeOffset="6097.3561">11116 7093 1241 0,'113'86'632'0,"-34"-116"-143"16,-10-8-281-16,17 8-205 16,-15 5-187-16,-10 1 149 0,-42 9-11 15,-40 8-7-15,-39 9 28 16,-29 15 25-16,-18 13 21 15,-14 25 10-15,17 11 7 16,18 13-7-16,30-1-26 16,37 0-23-16,44-22-21 15,34-16-124-15,34-19-198 16,33-20-104-16,5-17-139 16</inkml:trace>
  <inkml:trace contextRef="#ctx0" brushRef="#br0" timeOffset="6517.1842">12758 7012 1350 0,'1'1'370'0,"8"24"84"16,10 39-340-16,-17-12-188 16,-2 1-24-16,-3 15-119 15,-3-11-100-15,-3-6-137 16,-1-17-52-16</inkml:trace>
  <inkml:trace contextRef="#ctx0" brushRef="#br0" timeOffset="6681.5682">12747 6657 921 0,'-1'-1'326'0,"-1"1"-326"16,2 0-89-16</inkml:trace>
  <inkml:trace contextRef="#ctx0" brushRef="#br0" timeOffset="6920.9023">13486 6970 1599 0,'-53'40'371'0,"4"-4"119"15,5-7-469 1,19 7-33-16,19-7-21 16,10 4 44-16,0 1 7 15,1 6 7-15,-10 9 2 16,-14-6-22-16,-31-3-61 15,-14-7-59-15,-19-22-391 16,-7-19 54-16</inkml:trace>
  <inkml:trace contextRef="#ctx0" brushRef="#br0" timeOffset="7444.6259">14819 6468 1420 0,'-4'4'226'16,"1"1"155"-16,6-5-430 16,-3 0 7-16,0 0 15 15,0 0 20-15,-3 1 7 16,2 17 1-16,-1 28 2 15,-1 49 1-15,-1-17 0 16,4 2 1-16,-6 19-58 16,-2 1-78-16,-2 15-253 0,-8-21 0 15</inkml:trace>
  <inkml:trace contextRef="#ctx0" brushRef="#br0" timeOffset="7704.7426">14671 7163 1194 0,'25'-63'335'0,"11"53"65"15,10 3-295 1,19 4-80-16,18-3 2 0,22 4 12 16,-19-2 9-16,-4 11-27 15,-28-2-11-15,-17 4-11 16,-25-1-6-16,-15 18 1 15,-23-7-23-15,-31 18 31 16,-18 3-4-16,-26 6-66 16,0-9-71-16,-1 6-139 15,34-13-163-15,7-7-70 16</inkml:trace>
  <inkml:trace contextRef="#ctx0" brushRef="#br0" timeOffset="8094.4914">15862 7009 580 0,'-24'23'370'0,"-8"-3"-61"16,-30 20-35-16,-2 8-236 0,-13 15 23 16,13-4 3-16,5 6-5 15,23-20-16-15,11-11-9 16,21-21-24-16,25-17 14 16,11-22-1-16,20-20-11 15,9-10-5-15,8-2-5 16,-15 8-15-16,-10 8 1 15,-11 26 11-15,-5 15 7 16,-13 11 4-16,-2 24-3 16,-4 6-2-16,-3 8-47 15,-6-6-51-15,1-3-209 16,1-20-82-16,4-10-90 16</inkml:trace>
  <inkml:trace contextRef="#ctx0" brushRef="#br0" timeOffset="8359.5352">16369 7035 609 0,'-19'9'528'16,"-24"0"-141"-16,-12 15-357 16,-10 14 371-16,8 8-384 15,8-6 1-15,11-1 1 16,19-14-10-16,14-12-4 15,5-5 12-15,8-10 5 16,5 4 5-16,-4-1-1 16,6 14-5-16,-14 7-14 0,-13 18-7 15,-13 6-53-15,-25 4-46 16,-14-5-181-16,0-10-147 16,5-18-61-16</inkml:trace>
  <inkml:trace contextRef="#ctx0" brushRef="#br0" timeOffset="8747.9931">16295 7312 550 0,'59'82'38'0,"-34"-73"552"0,14-2-345 15,21-14 13-15,3-8-239 16,20-18 7-16,-2-10-2 16,2-10 0-16,-21 11 104 15,-4-2-111-15,-28 14-7 16,-22 8-24-16,-21 10-9 0,-27 5-9 15,-13 14 5-15,-15 16 5 16,-9 15 24-16,-14 20 6 16,10 1 8-16,4 9-9 15,16-11-12-15,20-7-79 16,32-19-41-16,38-13-94 16,28-23-53-16,30-21-91 15,21-19 0-15</inkml:trace>
  <inkml:trace contextRef="#ctx0" brushRef="#br0" timeOffset="9033.4129">17287 7220 1388 0,'-55'74'457'0,"0"14"38"16,10-8-389-16,13-16-62 15,32-30-25-15,36-33-27 16,17-33 42-16,24-42 7 0,12-23 4 15,12-21-12-15,-15 2-12 16,-3-10-12-16,-21 30-5 16,-19 14-4-16,-27 26-3 15,-26 22 7-15,-23 38 13 16,-14 39 15-16,1 26 3 16,6 31 0-16,21 8-7 15,41 12-42-15,37-23-41 16,45-16-112-16,14-38 88 0,54-28-492 15,-22-36 112 1</inkml:trace>
  <inkml:trace contextRef="#ctx0" brushRef="#br0" timeOffset="9816.5249">19103 7059 936 0,'0'3'260'0,"-3"12"58"16,-12 14-253-16,-50 57-50 16,35-43 5-16,14 0 97 31,41-9-24-15,21-9 0-16,31-30-7 15,11-15-24-15,-4-18-21 16,-28-11-31-16,-19-13-2 0,-26 11-2 15,-17 5-29-15,-10 18-16 16,-14 4-32-16,-3 14-42 16,-1 3-316-16,5 10 77 15</inkml:trace>
  <inkml:trace contextRef="#ctx0" brushRef="#br0" timeOffset="10161.1572">20325 6330 868 0,'-6'-6'219'0,"-9"0"59"16,-8 0-245-16,-10 8-32 16,3 8-7-16,-18 2 3 15,-7 3 5-15,-18 10 9 0,2 2 8 16,-19-1 9-16,14 5-8 16,8 11 3-16,27 1-5 15,8 9 0-15,27 3-7 16,15 14 1-16,18-1-31 15,2 15-288-15,2-12 72 16</inkml:trace>
  <inkml:trace contextRef="#ctx0" brushRef="#br0" timeOffset="10402.6024">19657 6949 1339 0,'-3'-1'304'0,"3"-1"82"16,6 1-396-16,44-10-123 16,81 0-17-16,-53 5-16 15,-14 3 26-15,-3-2 23 16,-11-1 2-16,-3-5-160 15,-8-1 67-15</inkml:trace>
  <inkml:trace contextRef="#ctx0" brushRef="#br0" timeOffset="10745.3933">21156 6494 1232 0,'6'-10'303'0,"-6"17"70"16,1-8-338-16,-9-2-94 0,8 3-1 15,-5-3 25-15,-25-12 17 16,-63-37 22-16,32 23 13 16,2 4 6-16,-9-4-5 15,3 18-5-15,-15 14-12 16,13 10-10-16,-4 15-2 15,10 6-1-15,18 12 6 16,24 6 5-16,7 16 10 16,15 5 9-16,12 21 12 15,7 1-1-15,9 8 0 16,-5-12-14-16,2 10-61 16,-8-21-66-16,-5-9-279 15,-7-20 16-15</inkml:trace>
  <inkml:trace contextRef="#ctx0" brushRef="#br0" timeOffset="10977.6197">20414 6948 1070 0,'7'10'476'15,"18"-2"-85"-15,8-7-260 16,17 1-134-16,8-5-130 16,18-3 114-16,-1-11 4 15,25-5 3-15,-12-3-61 16,1 1-298-16,-21 1-5 0,-20 2-168 16</inkml:trace>
  <inkml:trace contextRef="#ctx0" brushRef="#br0" timeOffset="11508.6318">19706 6883 661 0,'0'1'279'0,"0"1"-15"15,0 1-140-15,0-3-111 16,0 1-14-16,0 5 29 16,4 3 19-16,1 4 20 15,-1-1 1-15,4 6 1 16,23 46-17-16,-21-36-12 16,-2 3-21-16,-1 19-54 15,-7 3-54-15,-2 10-258 16,-1-4 19-16</inkml:trace>
  <inkml:trace contextRef="#ctx0" brushRef="#br0" timeOffset="11960.5185">21614 6736 1323 0,'-5'-2'231'15,"4"2"149"-15,-1 2-408 16,-1 11 29-16,2 30 6 15,16 49 4-15,-4-36 5 16,3 1-7-16,-5 11-62 0,-3-6-52 16,-11 8-53-16,1-13-233 15,-2-5-1-15,-2-18-64 16</inkml:trace>
  <inkml:trace contextRef="#ctx0" brushRef="#br0" timeOffset="12154.3368">21449 7102 1257 0,'25'-15'256'0,"1"-1"125"16,5 7-369-16,15-1-5 16,1-1 15-16,12 4-14 15,1 2-29-15,3-8-29 16,-15 1-38-16,-5-6-313 15,-14 1 77-15</inkml:trace>
  <inkml:trace contextRef="#ctx0" brushRef="#br0" timeOffset="12354.6102">21948 7166 1327 0,'109'-46'590'15,"-52"-12"-121"-15,-2 19-360 16,12 5-108-16,-6 8-110 16,-4 0-155-16,-12 9 96 15,-7-6-24-15,-14 1-198 16,0-1 60-16,-2 2-6 16,2 4-152-16</inkml:trace>
  <inkml:trace contextRef="#ctx0" brushRef="#br0" timeOffset="12692.5801">22611 7025 1216 0,'47'19'318'15,"-7"-26"84"-15,12 14-326 16,-5 2-74-16,9-6 5 15,-21-2 0-15,-4-8 0 16,-5-8-1-16,-6-6-6 16,-18-2 7-16,-3-7-2 15,-3 6-1-15,-16 1-1 16,0 9 0-16,-13 13-9 16,-8 8-2-16,-13 17 0 15,1 15 0-15,3 4 1 16,8-1-3-16,18 9-2 0,15-7-9 15,12-5-25-15,14-4-21 16,11-2-105-16,7-15-75 16,16-6-137-16,-2-6-58 15</inkml:trace>
  <inkml:trace contextRef="#ctx0" brushRef="#br0" timeOffset="12931.5912">23105 7136 1190 0,'2'-3'360'16,"14"-7"29"-16,-1-1-324 15,20 2-61-15,20-5-58 16,7-7 66-16,9 3 6 16,2 3 22-16,-17 2 1 15,-16 3-3-15,-10 12-10 16,-23 10-6-16,-10 14-43 15,-5-1-29-15,-6 1-82 16,-2 5-77-16,-2 8-220 16,8-6-20-16</inkml:trace>
  <inkml:trace contextRef="#ctx0" brushRef="#br0" timeOffset="13305.7576">23976 7054 939 0,'-16'20'389'0,"-8"-4"3"15,-16 17-151-15,5 11-177 16,4 12 9-16,13-4 10 16,15-6 4-16,25-21-47 15,17-26-8-15,15-32-18 16,28-26-16-16,2-14-17 0,-4-18 22 15,-6 2-5-15,-10-6 5 16,-30 15-1-16,-4 6-1 16,-14 16-9-16,-12 18-6 15,-8 25 0-15,-8 20 6 16,-9 17 12-16,4 18 7 16,-1 13 14-16,9 15 13 15,3 2 13-15,16 3-14 16,5-5-16-16,19-11-44 15,-3-12-41-15,21-7-78 16,-7-15-45-16,6-9-306 16,-9-3 58-16</inkml:trace>
  <inkml:trace contextRef="#ctx0" brushRef="#br0" timeOffset="13561.7307">24908 7032 1459 0,'0'-3'385'16,"-3"3"104"-16,-40 2-400 15,-56 32-77-15,59-6-12 16,22 0-1-16,34-13-3 16,29-5 1-16,9-5 43 0,3 4 32 15,-14-5 0-15,-11 23-1 16,-23 2-14-16,-35 14-56 15,-26 0-52-15,-33-3-24 16,-5-19-24-16,-8-8-444 16,24-16 137-16</inkml:trace>
  <inkml:trace contextRef="#ctx0" brushRef="#br0" timeOffset="14205.7315">26154 6577 728 0,'40'20'700'16,"-6"-4"-340"-16,-14 0-100 15,1 5-298-15,-5-15-296 16,-10-13 320-16,0-22-2 15,-1-9 20-15,-10-18 29 16,-2 4 20-16,-14-13-47 16,-10 5 2-16,-12 5-9 15,-3 17-10-15,-15 8-2 16,7 30-6-16,-7 24-4 0,9 13 14 16,3 18 26-16,11 4 14 15,2 18 16-15,12-1 34 16,7 20 25-16,3 2-31 15,7 10-19-15,-1-13-27 16,1 4-46-16,-5-20-85 16,0-8-47-16,2-21-34 15,-3-13-226-15,4-16 29 0</inkml:trace>
  <inkml:trace contextRef="#ctx0" brushRef="#br0" timeOffset="14449.1916">25425 7041 1242 0,'-3'-1'443'0,"6"-1"-60"15,10-1-346-15,32 0-35 16,40 2-43-16,-37-1-40 15,-13-4 113-15,2 3-3 16,-5-5-11-16,9-1-7 16,-7 4-71-16,8 5-159 0,-11-1-197 15,-6 8-51 1</inkml:trace>
  <inkml:trace contextRef="#ctx0" brushRef="#br0" timeOffset="14689.2648">26014 7241 1253 0,'65'8'459'0,"-36"-54"-3"16,3 9-316-16,14-3-135 16,3 7-31-16,9-8-25 15,5 6 38-15,7-6 7 16,-8 8 12-16,3-1-5 15,-13 9-17-15,-12 0-66 16,-19 10-74-16,-6 5-71 16,-12 11-214-16,0 5-4 15</inkml:trace>
  <inkml:trace contextRef="#ctx0" brushRef="#br0" timeOffset="15509.5973">27085 6942 927 0,'-6'16'312'0,"3"-7"-55"15,-1 6-186-15,-4 0-53 16,-5 0-23-16,1 5 86 15,-5 1 104-15,-4-2-15 16,2 11-35-16,5-2-38 0,4 6-29 16,10-1-51-16,13-2-45 15,2-18 32-15,10-11 1 16,6-20-1-16,5-9-3 16,-1-7-4-16,5 2-2 15,-6 3-5-15,2-6-1 16,-6 8 2-16,2-1 1 15,-1 3 1-15,2 1 2 16,-8 8 8-16,3 1 4 16,-3 5 0-16,2 2 0 15,-5 7 0-15,0 1 1 16,-8 1-1-16,-2 7 4 16,-8 3 1-16,-1 9 6 15,-9-1-3-15,-3 6 4 16,-3-3-3-16,4-4 0 15,5-4-4-15,7-9 4 0,12-2-2 16,7-7 0-16,2 2 0 16,3-6-2-16,-10-1-7 15,-2 1-2-15,-9 10-6 16,-1-4-6-16,-10 2-2 16,2 0-4-16,2 0-2 15,-3 0 5-15,2 2 8 16,-1-1 7-16,1 1 3 15,-1-2 2-15,1 0-4 16,1 0-3-16,0-2-7 16,1 1-2-16,1-1 8 15,8-1 3-15,8-3 2 0,7 0 2 16,43-8 10-16,-35 9-5 16,0 1 0-16,-1 5 1 15,-10-1 0-15,1 5-7 16,-10 2-3-16,-9 6 0 15,-7 2 7-15,-4 3 4 16,-6 0 0-16,2-2 1 16,7-6 1-16,13-7-7 15,16-4-4-15,19-2 0 16,8-1-2-16,4 7-6 16,-5 2-11-16,-10 4-91 15,-18 8-413-15,-31-3-8 16,-14-28-219-16</inkml:trace>
  <inkml:trace contextRef="#ctx0" brushRef="#br0" timeOffset="16497.0833">4842 8425 285 0,'-3'71'373'15,"-1"-34"-104"-15,-1 19-157 16,5 13 176-16,-4 12-215 16,1-4-27-16,-2 13-1 15,1-13-12-15,-1 6-15 16,-3-13-39-16,2-12-139 16,0-26-81-16,-3-15-75 15,3-20-123-15</inkml:trace>
  <inkml:trace contextRef="#ctx0" brushRef="#br0" timeOffset="16678.5879">4703 8983 219 0,'-2'-10'413'0,"1"-8"-106"0,-1 8-125 16,5 3 140-16,0 4-223 15,6 3-58-15,-9 0-36 16,5 0-5-16,33 6-7 15,64 5-37-15,-42-17-39 16,11-11-229-16,-6-9 24 16</inkml:trace>
  <inkml:trace contextRef="#ctx0" brushRef="#br0" timeOffset="17141.18">5529 8369 537 0,'9'7'393'0,"-3"3"-85"16,-6-1-59-16,-7 9-188 15,-1 10-43-15,-6 18 12 16,-3-1-5-16,-1 5-3 16,7-13-6-16,0-4 1 15,8-22-8-15,5-6 3 16,5-11 0-16,4 0 2 15,2 2-11-15,0 11-7 16,-1 9 0-16,-9 20-1 16,-4 14 10-16,-5 12 15 15,-3-5 6-15,6-2-6 16,10-20-1-16,18-22-5 16,9-23 0-16,12-24 7 0,5-9-4 15,11-10 9-15,-4 8-4 16,-9 8-6-16,-14 16-9 15,-10 10 10-15,-31 12 0 16,-31 14 1-16,-6 9 1 16,-10 16 13-16,-6 1 2 15,13 5-6-15,22-7-9 16,6-2-13-16,21-12-21 16,18-1 11-16,12-8-1 15,36-7-32-15,16-6-37 0,21-8-335 16,0-2 48-16</inkml:trace>
  <inkml:trace contextRef="#ctx0" brushRef="#br0" timeOffset="17471.5813">7390 8149 801 0,'-21'11'430'0,"6"-2"-49"16,-1 19-109-16,3 13-254 15,5 23-4-15,-2 9-3 16,-5 26 0-16,-1-7-3 16,-8 29 3-16,-4-8-6 15,-3 19-4-15,6-20-151 16,-2 11-243-16,5-38 25 16</inkml:trace>
  <inkml:trace contextRef="#ctx0" brushRef="#br0" timeOffset="17731.5721">7042 8776 582 0,'10'4'487'15,"-14"1"-121"-15,15 4-348 16,7-2 351-16,4 4-353 16,17-3-8-16,20-3 3 0,6-5-2 15,21-3-21 1,5-1-47-16,8-1-47 0,-16 2-270 16,20-6 27-16</inkml:trace>
  <inkml:trace contextRef="#ctx0" brushRef="#br0" timeOffset="18165.5917">8130 8698 357 0,'-37'25'557'15,"-56"41"-192"-15,34-26-210 16,17-3 215-16,-2 9-340 16,10-3-8-16,1 2 32 15,7-7 9-15,-4 4 10 16,14-14-2-16,5 6-22 16,13-12-53-16,18-10-29 15,15-13-17-15,27-16-23 16,7-23 1-16,23-20 7 15,-9-10 18-15,-1-3 27 16,-26 8 35-16,-10 12 41 16,-24 23 35-16,-4 14-17 0,-11 16-12 15,-4 25-5-15,-7 15-26 16,-5 19-25-16,-3 5 17 16,-4 1-5-16,-1-13-6 15,3-9-49-15,3-18-31 16,4-8-84-16,5-12-112 15,11-5-113-15,3-19-31 16,6-30-94-16</inkml:trace>
  <inkml:trace contextRef="#ctx0" brushRef="#br0" timeOffset="18564.5946">8794 8262 868 0,'4'7'284'16,"-2"-7"29"-16,-1 14-191 15,-2 14-127-15,-7 7 11 16,1 8 15-16,-15 18 25 16,-6 7 11-16,-15 15 14 15,-3 6 12-15,-6 22-1 16,10-20-26-16,2-14-33 15,20-25-26-15,17-26-27 16,16-36-4-16,26-26 1 16,20-7 18-16,16-7 31 0,2 5 20 15,5 16 13-15,-18 20 4 16,-14 18 5-16,-17 20-14 16,-26 22 2-16,-22 4-12 15,-31 8-12-15,-9-6-11 16,-19-13-25-16,-4-20-34 15,5-12-33-15,21-18-8 16,7-8-40-16,16 1-37 16,18 0-248-16,11-2 60 0</inkml:trace>
  <inkml:trace contextRef="#ctx0" brushRef="#br0" timeOffset="19027.7738">9687 8348 617 0,'25'-25'228'15,"-11"7"37"-15,-10 11-128 16,-13 11-57-16,-12 9 11 16,-16 10 13-16,-25 9-4 15,-9 13-6-15,-18 23 20 16,5 6-5-16,10 13 1 15,25 1-16-15,24 3-6 16,28-18-26-16,35-8-12 16,23-19-18-16,35-21 4 0,9-28 0 15,15-22-10-15,-15-12-6 16,5-13-1-16,-33 2-8 16,-16 13-4-16,-21 11 2 15,-30 9 1-15,-38 15-7 16,-24 12-1-16,-13 3-4 15,-21 12 1-15,11-1-3 16,3 0 0-16,19-6 0 16,13 10-6-16,15-9-1 0,12 8 1 15,10-1 1-15,12 9 2 16,4-2 5-16,11 5 5 16,2-3 4-16,13 10 2 15,1-6-12-15,7-1-113 16,-4-8 275-16,18-13-663 15,-6-19 200-15</inkml:trace>
  <inkml:trace contextRef="#ctx0" brushRef="#br0" timeOffset="19184.7846">10312 9330 1827 0,'2'27'533'0,"-11"-23"-22"16,-3 8-573-16,7-3-581 16,5-19-19-16</inkml:trace>
  <inkml:trace contextRef="#ctx0" brushRef="#br0" timeOffset="19987.7924">12295 8339 449 0,'9'3'580'0,"-12"1"-203"16,-11-2-269-16,-3 5 271 16,-15 7-378-16,-29 15 12 15,-4 5 20-15,-15 9 17 16,-9 12 0-16,-4 9 1 16,22-11-14-16,10-11-7 15,22-13-34-15,33-12-19 16,32-16 22-16,25-5 24 0,7 1-11 15,6 9 22-15,-20 4 17 16,-10 15-23-16,-22 17-17 16,-25 23 9-16,-30 4 2 15,-39 1-12-15,-17-11-30 16,-31-11-82-16,13-28-86 16,7-17-291-16,39 0 8 15</inkml:trace>
  <inkml:trace contextRef="#ctx0" brushRef="#br0" timeOffset="20353.6193">12479 9026 1190 0,'-19'20'291'0,"-17"-1"110"16,2 18-339-16,-7 2-29 16,8 1-13-16,14 0-31 0,26-17-10 15,24-18 8 1,21-25 8-16,25-17 0 0,2-13 22 15,-1-12-3-15,-15 7-8 16,-16 3-8-16,-32 20 6 16,-29 12-5-16,-18 22-12 15,-17 16-57-15,0 8-58 16,-1 5-59-16,23-6-204 16,9-11 6-16</inkml:trace>
  <inkml:trace contextRef="#ctx0" brushRef="#br0" timeOffset="20856.7282">13193 8858 755 0,'12'11'178'0,"-6"-2"54"16,-3 2-185-16,-3-2-76 16,4-4 35-16,-5 1 45 15,1-6 5-15,0 0 6 16,0 0-2-16,-2 0-10 0,1 2-23 16,-4 5 1-16,-2 23-1 15,-64 50-1-15,50-52-1 16,5-6-4-16,11-5-9 15,10-16 18-15,14-4 17 16,12-15-16-16,8 2 4 16,4-11 8-16,-3 7-22 15,-6 5-21-15,-18 13 13 16,-6 8 3-16,-2 16 24 16,-11 4-15-1,-2-6-1-15,4 3-10 0,5-19-2 16,7-16-11-16,14-9 0 15,6 2 0-15,9-2 3 16,-6 8-7-16,-6 19-3 16,-12 10-1-16,-18 18 5 15,-24 11 1-15,-2 8-17 16,-4-2-40-16,6-10-334 16,28-13 72-16</inkml:trace>
  <inkml:trace contextRef="#ctx0" brushRef="#br0" timeOffset="21185.2596">14018 9098 1421 0,'52'-9'369'15,"-3"-12"102"-15,-2 11-469 16,-2 2-111-16,-20 7-1 16,-37 1 3-16,-27 3-1 15,-24 4 106-15,-5 0 50 16,-18 13 7-16,13 3 0 16,8 17-1-16,21 0-26 15,11 8-19-15,24-5-13 0,24-3 1 16,20-18-5-16,23-12-20 15,15-13-12-15,23-14-73 16,-6-7-71-16,8-10-226 16,-9 4 2-16</inkml:trace>
  <inkml:trace contextRef="#ctx0" brushRef="#br0" timeOffset="21440.5948">14805 8441 1251 0,'-9'-1'281'0,"0"11"110"0,0 14-347 16,-1 20-43-16,-5 11 12 15,-2 16 18-15,-2-4 4 16,1 10 10-16,5-9-4 15,-3 15-2-15,-5-19-11 16,2 7-94-16,0-9-83 16,-8-4-293-16,-3-18-17 15</inkml:trace>
  <inkml:trace contextRef="#ctx0" brushRef="#br0" timeOffset="21650.8281">14357 9061 505 0,'31'-24'497'0,"15"0"-125"15,2 0-26-15,12 2-224 16,7 0-73-16,25 1-3 16,-12 2-21-16,6-3-51 15,-14 2-26-15,-6 1-75 16,-32 6-147-16,-21-8-121 15,-16 0-35-15</inkml:trace>
  <inkml:trace contextRef="#ctx0" brushRef="#br0" timeOffset="22054.2254">15253 8255 556 0,'27'8'456'16,"-11"9"-114"-16,-13-5-18 15,5 11-278-15,-5 11-22 0,-3 9 15 16,6 0 6-16,-12 14 23 16,0 2 5-16,-3 13 14 15,-1 0-12-15,-13 15-6 16,1-1-44-16,-2-6-54 15,7-24-40-15,2-11-60 16,16-39-68-16,17-33-25 16,10-18 37-16,12-8 55 15,9-2 86-15,9 9 119 16,-3 23 93-16,4 12 51 16,-7 19-81-16,-11 17-7 15,-14 12-46-15,-14 15-46 16,-11-2-50-16,-4 1 54 15,4-14-82-15,-5-3-86 16,6-12-63-16,-3-1-239 16,-2 1-24-16</inkml:trace>
  <inkml:trace contextRef="#ctx0" brushRef="#br0" timeOffset="22265.5155">15998 9004 1456 0,'5'45'259'15,"-1"4"25"-15,-11 5-718 16,-6-23 34-16</inkml:trace>
  <inkml:trace contextRef="#ctx0" brushRef="#br0" timeOffset="22445.6474">15941 8545 1781 0,'29'-22'231'0,"-17"7"182"0,10 22-697 16,2 8-252-16,-2 1 33 15</inkml:trace>
  <inkml:trace contextRef="#ctx0" brushRef="#br0" timeOffset="22788.8166">16218 9069 640 0,'0'0'-29'15,"6"9"637"-15,5 3-367 16,3-9 129-16,5-3-360 15,3-6 10-15,11-16-5 16,2-3 28-16,1 1 7 16,-5 3-5-16,-1 8-7 15,-16 19 10-15,-5 18-21 16,-12 4-7-16,-4 18 0 16,-8-5-3-16,-1 4-33 15,0-11-32-15,8-5-33 16,7-14-23-16,13-9-72 15,11-16-23-15,20-14-190 16,5-3 9-16</inkml:trace>
  <inkml:trace contextRef="#ctx0" brushRef="#br0" timeOffset="23223.2756">17089 8890 1062 0,'1'-3'251'0,"-2"-6"65"16,-2 11-308-16,1-2-45 16,1 0-5-16,1 0 36 15,-5 0 35-15,2 0 38 16,-1 0 21-16,-26 1 5 16,-47 11-22-16,27 7-8 15,-3 14-29-15,-5 17 20 16,4-1 9-16,11 9 7 15,20-6 5-15,9-3-19 16,10-18-31-16,14-7-21 16,2-14-20-16,3-10-6 15,6-9 22-15,4-12 4 16,-4 4 6-16,1-6 7 16,3 7-10-16,-6 4-8 15,-5 11-1-15,9 8 5 16,-2 11 4-16,-8 19 27 0,-4 6 16 15,-23 19 11-15,-26 5 11 16,-27 14 13-16,-19-13-24 16,-36 3-11-16,7-20-29 15,-18-7-127-15,17-26-132 16,-25-9-327-16,27-36-42 16</inkml:trace>
  <inkml:trace contextRef="#ctx0" brushRef="#br0" timeOffset="26514.62">18237 8206 1102 0,'-2'0'303'15,"-1"0"56"-15,0 1-284 16,0 1-131-16,-13 29 4 16,-26 44 19-16,22-42-39 15,-3-12-25-15,7-4-240 16,7 0 34-16</inkml:trace>
  <inkml:trace contextRef="#ctx0" brushRef="#br0" timeOffset="26664.863">18386 8342 989 0,'0'19'179'0,"-19"5"67"16,-3 7-334-16,-26 18-62 15,1-3-52-15,1 3-84 0,2-8-6 16</inkml:trace>
  <inkml:trace contextRef="#ctx0" brushRef="#br0" timeOffset="26993.5175">18469 8730 912 0,'111'77'275'0,"-102"-25"44"16,-13 4-230-16,-8 18-151 16,-2-7-54-16,-8-2-204 15,0-19-7-15</inkml:trace>
  <inkml:trace contextRef="#ctx0" brushRef="#br0" timeOffset="27158.869">18438 8549 1336 0,'21'-19'300'16,"-3"4"36"-16,1 12-431 0,6 11-338 15,-3 5 6-15</inkml:trace>
  <inkml:trace contextRef="#ctx0" brushRef="#br0" timeOffset="27411.5811">18762 9049 1260 0,'9'9'250'16,"-3"-8"137"-16,16-5-363 16,8-23 11-16,12-13 6 15,3-2 6-15,9-2-7 16,-13 8-18-16,-8 17-17 16,-12 16-10-16,-10 18-2 15,-9 19 0-15,-10 16-3 16,-2-1-10-16,-8 9-74 0,5-10-83 15,1-10-243-15,8-16-19 16</inkml:trace>
  <inkml:trace contextRef="#ctx0" brushRef="#br0" timeOffset="27651.4611">19447 8269 474 0,'4'31'654'0,"-5"12"-233"15,4-4-283-15,-2 32 286 16,-1 11-423-16,-4 12 4 16,-2-2 0-16,-3 12-19 15,-6-26-28-15,-1 1-107 16,2-20-108-16,1-14-170 15,3-20-67-15</inkml:trace>
  <inkml:trace contextRef="#ctx0" brushRef="#br0" timeOffset="27862.5781">19220 8730 1360 0,'-3'-3'383'16,"3"2"73"-16,2-1-337 15,41-4-137-15,63-4 4 16,-24 5 20-16,-11 0-200 0,1-1-263 16,-9 0 20-1</inkml:trace>
  <inkml:trace contextRef="#ctx0" brushRef="#br0" timeOffset="28236.2914">19722 9022 1573 0,'39'15'309'0,"30"-24"158"15,11-6-473-15,12-19-6 16,-15-9-5-16,-7-9-10 0,-29-1 6 16,-17-2 6-16,-17 14 25 15,-13 2-10-15,-14 20 5 16,-22 17-9-16,-11 22-6 15,-23 27-16-15,4 14 16 16,-5 16 3-16,13-6 1 16,15 9-51-16,23-24-41 15,11-4-91-15,21-22-28 16,19-14-26-16,12-19-26 0,21-7-75 16,4-14 73-16</inkml:trace>
  <inkml:trace contextRef="#ctx0" brushRef="#br0" timeOffset="28421.3867">20343 9032 961 0,'0'29'531'0,"3"-18"-61"16,9-27-160-16,8-12-223 16,9-5-48-16,16-20 9 15,7 7-9-15,15-9-9 16,-2 11-20-16,-3-1-75 15,-17 13-86-15,-5-2-175 16,-18 11-184-16,-13 7-65 16</inkml:trace>
  <inkml:trace contextRef="#ctx0" brushRef="#br0" timeOffset="28720.0345">20882 8915 1272 0,'34'0'418'0,"12"-14"47"16,6-6-301-16,3 1-159 15,1-2-5-15,-18 5-5 0,-12-2-1 16,-9 6 2-16,-15 0-1 16,-18 5 2-16,-21 10 3 15,-20 15 5-15,-17 16 3 16,2 16 5-16,0 17 4 15,15-5-2-15,14 0-25 16,19-17-34-16,18-10-40 16,11-21-7-16,35-11-32 15,4-21-26-15,32-13-220 16,-1-12-21-16,27-21-103 16</inkml:trace>
  <inkml:trace contextRef="#ctx0" brushRef="#br0" timeOffset="28955.4253">21532 8780 1292 0,'-16'29'317'0,"3"6"107"15,-4 5-365-15,1 3-12 0,9-12-22 16,7 0 28-16,1-11-7 16,8 0-6-16,0-3-10 15,-12 2-2-15,-13-3-12 16,-16 9-14-16,-12-7-12 15,-11 0-36-15,0-6-32 16,5-12-64-16,19-6-25 16,7-4-50-16,14 1 1 0,13-5-184 15,10 0 67-15</inkml:trace>
  <inkml:trace contextRef="#ctx0" brushRef="#br0" timeOffset="29259.7302">21990 8450 638 0,'21'-10'476'0,"-2"5"-139"15,-9 16-69-15,-1-4-236 16,-4 11-27-16,-2 7-39 15,-8 3 43-15,-4 9 26 16,-3 8 20-16,-1 8-6 16,-6 0 13-16,-2 24 13 0,-3-1-27 15,-2 10-49-15,-4-5-39 16,-1-7-63-16,4-23-20 16,1-14-37-16,3-19-29 15,4-12-10-15,1-6-109 16,-5-5 0-16</inkml:trace>
  <inkml:trace contextRef="#ctx0" brushRef="#br0" timeOffset="29466.09">21660 8896 1202 0,'34'-9'425'0,"19"0"47"16,11-4-302-16,25 6-111 15,-8-2-40-15,-2 1-37 16,-22 1-49-16,-14-1 36 16,-21-2 36-16,-7 1 45 15,-7-1-131-15,-4 4-323 16,-5 1 64-16</inkml:trace>
  <inkml:trace contextRef="#ctx0" brushRef="#br0" timeOffset="29664.8926">22294 8828 1645 0,'112'176'342'16,"-104"-128"115"-16,-6 1-507 15,-4 7-94-15,-6-15-24 16,-14-8-20-16,-2-6 27 15,-7-17 8-15,3-12-208 0,-6-14 99 16</inkml:trace>
  <inkml:trace contextRef="#ctx0" brushRef="#br0" timeOffset="29830.1116">22452 8416 1733 0,'19'-3'480'0,"2"2"-26"16,-5 4-522-16,7 2-214 16,-7 1-154-16,-10 11 33 15,-9 5-51-15,-5 8-13 16</inkml:trace>
  <inkml:trace contextRef="#ctx0" brushRef="#br0" timeOffset="30078.4745">22688 9032 1462 0,'19'5'313'15,"-1"-11"139"-15,7-3-431 16,9-6-8-16,-8 5-1 16,10-11-2-16,-5-4 0 15,-3 1 6-15,-10 8-3 16,6 1-7-16,-15 3-9 15,1 11-10-15,-10 10-17 0,-4 10-9 16,-8 8-15-16,0 8-73 16,-7 2-83-16,14-3-230 15,5-13-24-15</inkml:trace>
  <inkml:trace contextRef="#ctx0" brushRef="#br0" timeOffset="30468.1137">23314 8927 1013 0,'2'8'291'16,"-10"-7"57"-16,-5 1-260 16,-5 3-74-16,-6 7 3 15,4 2 15-15,0-5 6 16,7-1 2-16,0-2-1 15,4-3 1-15,1-3-10 0,1 5 0 16,3 4 0-16,8 0 1 16,-1 4-2-16,-2 3-3 15,2 5 14-15,-3 9 4 16,-7 17 10-16,-2 8 4 16,-19 16 2-16,-5 0-15 15,-8 6 2-15,-8-16-14 16,-9-9-1-16,9-21-3 0,-16-15-18 15,6-23-25-15,-3-13-31 16,4-12-19-16,5-10-55 16,17 2-20-16,5 0-154 15,15 9-141-15,13-6-23 16,13 6-160-16</inkml:trace>
  <inkml:trace contextRef="#ctx0" brushRef="#br0" timeOffset="30782.569">23412 8407 382 0,'12'9'484'16,"-2"1"-169"-16,-1 5-219 16,3 3 234-16,0 9-318 15,1 10-14-15,-4-3-15 16,-6 3-62-16,-9-5-38 0,4-5-214 15,-5-14 25-15</inkml:trace>
  <inkml:trace contextRef="#ctx0" brushRef="#br0" timeOffset="30932.8991">23535 8615 1785 0,'58'80'163'16,"-82"-46"-162"-16,40 0-514 16,12-17-319-16</inkml:trace>
  <inkml:trace contextRef="#ctx0" brushRef="#br0" timeOffset="31995.5834">24863 8309 1106 0,'27'15'347'16,"-18"-4"44"-16,-2 9-259 16,-1 1-141-16,-4 18 11 15,1 1 9-15,-9 20 7 16,-10-6 6-16,-5 20 6 16,-4-9-1-16,1-1-2 15,6-20-9-15,20-17-9 16,14-29-10-16,21-14 0 15,10-15 0-15,19 0 5 16,-6 7 4-16,2 23 1 16,-13 18 8-16,-10 25 18 15,-29 16 4-15,-14 19-5 16,-15-8-20-16,-10 1-30 16,4-20-90-16,6-14-182 15,13-32-179-15,19-26-51 0</inkml:trace>
  <inkml:trace contextRef="#ctx0" brushRef="#br0" timeOffset="32350.9469">25860 8803 1182 0,'2'4'269'15,"-2"-4"61"-15,-5 6-281 16,4-6-84-16,-1 2 20 16,-1-1 37-16,-16 21 32 15,-55 51-17-15,43-39 19 16,4-1-1-16,4-2-7 16,11-8-6-16,3-8-31 15,9-10-42-15,13-16 2 16,12-12-10-16,15-17-27 15,11-5-10-15,1-1 40 16,-9 14 11-16,2 11 18 16,-18 27 36-16,-2 22 39 15,-5 18-16-15,-6 13-58 16,-3 2-48-16,-4-2-335 0,-7-10 47 16</inkml:trace>
  <inkml:trace contextRef="#ctx0" brushRef="#br0" timeOffset="32650.7213">26345 8863 793 0,'4'30'343'0,"1"4"-59"16,-3-9-155-16,3 12-171 16,-4 0 33-16,-5 3 41 15,-3-4 42-15,-2 11 43 16,-3-1-70-16,9 11-12 16,-6 2-21-16,-6 19-13 15,3-4-21-15,-8 11-55 16,-10-14-48-16,0 0-243 15,2-23 17-15</inkml:trace>
  <inkml:trace contextRef="#ctx0" brushRef="#br0" timeOffset="32920.5938">26339 8975 776 0,'32'-11'596'15,"10"1"-152"-15,7-2-60 16,4 9-337-16,-1 9-57 16,-2 7 6-16,-17 8 5 0,-13 10 5 15,-24 0 5-15,-12 6 9 16,-21-7 2-16,-21 3-16 16,-1-10-25-16,-1-4-55 15,9-7-58-15,6-3 6 16,19-7 14-16,5 1 4 15,10-3 40-15,10-3-266 16,11 0 84-16</inkml:trace>
  <inkml:trace contextRef="#ctx0" brushRef="#br0" timeOffset="33373.3356">27059 8949 1082 0,'3'26'281'0,"-5"6"70"0,2-1-283 16,-4 14-70-16,2-2 15 16,-8 7 22-16,2 0 16 15,-5 13 6-15,-3-6-20 16,-15 16-6-16,0-8-48 15,-14-4-79-15,5-17-31 16,2-17-26-16,12-20-3 16,3-23 28-16,14-13 38 0,12-25 7 15,12-5 30-15,11-20 44 16,16 4 38-16,10-7 72 16,-1 16 32-16,6-2 28 15,-3 11-30-15,3 8-17 16,-7 11-32-16,-5 13 4 15,-11 13-28-15,-20 25 5 16,-14 11-8-16,-25 20-4 16,-9 4-17-16,-12 10-4 15,2-10-24-15,1 4-43 16,10-16-29-16,-4-7-36 16,17-9-17-16,0-8-12 15,8-12-273-15,-1 0 100 16</inkml:trace>
  <inkml:trace contextRef="#ctx0" brushRef="#br0" timeOffset="33696.772">27464 9136 1172 0,'32'-3'277'0,"3"-6"101"16,2-3-332-16,2-8-33 16,-5-13-4-16,-6-4 0 15,-7-2-3-15,-13 1 12 16,-3 2 2-16,-7 14-4 16,-5 10-6-16,-12 17-3 15,-2 13-13-15,-15 27-4 16,-1 3 7-16,-6 19 3 15,8-2 1-15,1 1-109 16,13-17-84-16,8-6-84 16,10-19-82-16,10-17-34 15,7-16 8-15</inkml:trace>
  <inkml:trace contextRef="#ctx0" brushRef="#br0" timeOffset="33922.608">27718 9127 1353 0,'16'3'364'0,"2"-9"92"16,11 3-357-16,11 2-88 15,17-14 4-15,0-10 5 16,29-9 14-16,0 1-4 16,6-8-3-16,-19 10-6 15,-16 13-20-15,-27 13-27 16,-21 16-11-16,-12 14-18 0,-16 9-65 15,-12 1-37-15,-9 4-307 16,4-12 34-16</inkml:trace>
  <inkml:trace contextRef="#ctx0" brushRef="#br0" timeOffset="34342.1558">28472 9058 1098 0,'-8'20'402'0,"-2"1"16"16,1-11-260-16,3 5-136 15,6 0-14-15,3-2-2 16,4-8 27-16,8-4 34 16,7-8 11-16,7-3 11 15,6-5 0-15,10-8-27 16,-4 0-36-16,-4-5-12 15,-10-6-12-15,-5 1-15 0,-9 9 10 16,-10-1-5-16,-6 12-3 16,-16 10 0-16,-6 7 3 15,-21 2 1-15,-4 13 6 16,-10 15 2-16,7-1 0 16,-5 1 9-16,17 5 2 15,5-1 5-15,17-13-1 16,13 6 3-16,18-5-9 0,13-9-15 15,8-8-26-15,14-9-73 16,2-7-32-16,7-12-30 16,-4-4-75-16,4 0-110 15,-13 1-63-15,0-4 29 16,-13 7-149-16</inkml:trace>
  <inkml:trace contextRef="#ctx0" brushRef="#br0" timeOffset="34597.3658">28790 9093 780 0,'3'6'389'0,"3"40"22"15,-16 46-175-15,-10-39-71 16,7-8-53-16,10-11-5 16,15-21-30-16,23-23 21 15,13-21 26-15,19-24-42 16,4-13-46-16,7-27 11 16,-13 1-37-16,-7-5-38 15,-19 24 21-15,-16 6 23 0,-21 38-23 16,-26 33 33-16,-13 38 32 15,0 38 44-15,1 13 16 16,28 24-7-16,33-13-30 16,59-17-52-16,38-41-80 15,39-29-157-15,1-41-145 16,20-52-289-16,-42-30-80 16</inkml:trace>
  <inkml:trace contextRef="#ctx0" brushRef="#br0" timeOffset="35777.59">5535 10649 737 0,'5'7'575'0,"-1"1"-223"15,-1-1-129-15,3 15-198 16,7 54-193-16,-23-32 150 16,0 10-6-16,-5 5-65 15,-6-10-29-15,-3-6-64 16,7-14-42-16,-4-11-104 15,5-15 31-15</inkml:trace>
  <inkml:trace contextRef="#ctx0" brushRef="#br0" timeOffset="35956.468">5383 10351 1529 0,'1'0'164'0,"1"0"104"15,1 1-732-15,4 5-31 0</inkml:trace>
  <inkml:trace contextRef="#ctx0" brushRef="#br0" timeOffset="36194.9428">5781 10735 973 0,'-1'9'271'0,"-1"-8"19"16,4 1-227-16,-2-2 15 16,1-2-80-16,33 1-19 15,65-5 84-15,-38 4-47 16,-5 2-48-16,-5 9 44 15,-19 9 43-15,-5 8-68 16,-8 4-15-16,-7 3-40 16,-6-8-55-16,3-7-228 0,0-15 30 15</inkml:trace>
  <inkml:trace contextRef="#ctx0" brushRef="#br0" timeOffset="36748.875">7704 10341 976 0,'19'14'323'0,"-35"-12"18"15,10 4-233-15,-8 7-134 16,-11 9 4-16,-6 6 3 16,-13 21 18-16,-5 2 9 0,-9 11 8 15,5 2-1-15,-4 13 2 16,13-9-3-16,8 12-77 16,17-15-79-16,12 2-209 15,14-21-32-15</inkml:trace>
  <inkml:trace contextRef="#ctx0" brushRef="#br0" timeOffset="37322.6201">8373 10464 886 0,'9'8'165'16,"-7"-6"96"-16,-2-1-265 16,0-1-2-16,0 0 13 15,-2-1 3-15,1 1 11 16,1 0 3-16,-5 0 1 15,-10 1-8-15,-20 7-5 16,-67 23-10-16,31-1-2 0,-21 23 18 16,4 3 18-16,2 12 25 15,24-2 11-15,10 2 7 16,26-18-7-16,14-6-38 16,12-9-48-16,9-16 15 15,11-12-6-15,18-17 0 16,9-15 33-16,21-17 34 15,-1 1-39-15,10-13-16 16,-8 10 4-16,-5 2-7 16,-21 11-10-16,-3 6 13 15,-13 13 13-15,-10 3-16 16,-6 11-6-16,-4 5 3 16,-7 5 11-16,-15 13 23 15,-7 9 6-15,-15 18 9 16,-12 9-2-16,-16 16-12 15,3-1-23-15,-3 11-9 0,10-7-24 16,9-1-85-16,21-20-55 16,7-12-275-16,8-19 3 15,16-22-126-15</inkml:trace>
  <inkml:trace contextRef="#ctx0" brushRef="#br0" timeOffset="37621.709">8840 10618 1078 0,'-58'47'222'0,"-19"20"108"16,3 4-322-16,6-3 6 15,17-15 5-15,19-13 9 16,16-19 10-16,22-12 14 16,19-14 9-16,34-15 1 15,14-7-7-15,26-4-12 16,2 3-14-16,-1 7-16 16,-26 15-47-16,-12 12-128 15,-30 4-250-15,-31 5 3 16</inkml:trace>
  <inkml:trace contextRef="#ctx0" brushRef="#br0" timeOffset="37888.6679">9228 10591 379 0,'7'-10'660'0,"-7"2"-281"16,-1 13-221-16,-13 9 235 15,0 13-409-15,-9 21 2 16,-14 3 32-16,-16 19 11 16,-5 4 4-16,-26 12 19 15,-5 3-1-15,-16 18-9 16,15-11-38-16,-1 3-80 16,32-16-55-16,13-16-95 15,30-26-101-15,11-19-91 16,14-23-24-16</inkml:trace>
  <inkml:trace contextRef="#ctx0" brushRef="#br0" timeOffset="38231.5882">9462 10874 379 0,'-52'53'835'16,"-10"4"-339"-16,7-32-228 15,11 21 216-15,18-14-532 16,28-11 17-16,28-20 6 16,27-8 8-16,14-12 33 15,20-8 55-15,-11 3-15 16,-8 11-5-16,-26 16-24 0,-21 22-10 15,-28 23-10-15,-38 33 3 16,-26 11-35-16,-33 7-22 16,-1-13-36-16,-6-15-32 15,30-41-127-15,15-20-34 16,32-24 23-16,17-25-180 16,23-13 23-16</inkml:trace>
  <inkml:trace contextRef="#ctx0" brushRef="#br0" timeOffset="38442.2598">9415 10778 1623 0,'4'1'334'0,"12"7"167"16,20 5-473-16,57 16 4 15,-25-24 10-15,2-10-14 16,7-12-56-16,3-3-75 16,10-3-417-16,-16 2 56 15</inkml:trace>
  <inkml:trace contextRef="#ctx0" brushRef="#br0" timeOffset="39473.7774">7699 10517 526 0,'-1'-2'113'16,"-4"1"3"-16,4-1-154 0,-1 1-131 16,1-2 53-16,1 0 73 15,0 0 55-15,0 0 31 16,0 0 93-16,0 0-29 15,0 0-28-15,0 0-29 16,0 0-7-16,-2 0-23 16,1 0-1-16,-1 0 9 15,1 0 33-15,0 0 18 0,-1 1 22 16,1-1-9-16,-1 0-8 16,2 0-31-16,-3 0-8 15,2 0-20-15,-1 0-8 16,1 1-10-16,-1 1-3 15,1-1-5-15,-1 1 0 16,-1-1 3-16,0 2 5 16,0 0 2-16,-14 8 3 15,-3-2 4-15,-61 78 10 16,39-35 5-16,-15 21 16 16,-6 2 2-16,-2 16 8 15,3-8-5-15,4 1-3 16,12-17-12-16,15 4-4 15,5-19-11-15,12-3-4 16,2-14-7-16,9-2-3 16,0-15-23-16,3 0-55 0,0-3-37 15,0 4-33-15,0-3-145 16,0 2-95-16,0-3 11 16</inkml:trace>
  <inkml:trace contextRef="#ctx0" brushRef="#br0" timeOffset="101674.4277">9142 14311 1021 0,'-34'25'296'0,"-15"-10"53"16,-37 22-267-16,-23 18-93 16,-25 35-4-16,7 7 5 0,-5 26 51 15,33-15 37-15,28 1 31 16,37-27 2-16,28-12 17 16,29-26-30-16,34-10-33 15,27-21-24-15,39-16 1 16,3-11-61-16,7-6-130 15,-17 3 26-15,-17 11 24 16,-49-3-392-16,-29-15 205 16</inkml:trace>
  <inkml:trace contextRef="#ctx0" brushRef="#br0" timeOffset="101973.3026">8914 14760 1098 0,'37'70'528'16,"-4"-58"-45"-16,-4-24-221 16,13 4-228-16,9 1-73 15,12-2-36-15,-12 2-15 16,-6 2-16-16,-7 7 16 15,-20 11 31-15,-18 12 44 16,-22 27 21-16,-15 12 16 0,-18 28-1 16,3 2-7-16,0 13-12 15,17-17-34-15,5 1-192 16,18-29-178-16,4-19-32 16</inkml:trace>
  <inkml:trace contextRef="#ctx0" brushRef="#br0" timeOffset="102298.2486">9419 15347 1427 0,'56'-27'383'0,"21"-17"99"15,0-7-436-15,-6-11-61 0,-23 10-60 16,-13-1-23-16,-24 13-1 16,-13 0 5-16,-14 12 51 15,-21 13 27-15,-15 16 26 16,-23 25 8-16,-7 19 32 16,-8 34 9-16,11 7-6 15,17 18-6-15,22-8-10 16,22 5-34-16,29-26-33 15,23-14-74-15,16-28-56 0,21-36-278 16,3-30 14-16</inkml:trace>
  <inkml:trace contextRef="#ctx0" brushRef="#br0" timeOffset="102568.4455">10016 15252 1530 0,'-19'30'391'16,"8"-2"116"-16,17-9-441 15,22-15-39-15,33-26-8 16,19-15-13-16,28-13 4 16,-3-10 3-16,1 3-11 15,-26 18-12-15,-15 15-4 16,-28 20-2-16,-24 28 3 15,-23 17 9-15,-20 30-11 0,-13 9-19 16,-4 12-75-16,13-12-64 16,11-3-332-16,17-26 32 15</inkml:trace>
  <inkml:trace contextRef="#ctx0" brushRef="#br0" timeOffset="102853.6019">10961 15261 1528 0,'31'-15'384'0,"6"-3"130"15,3-4-446-15,6-6-20 16,-8 7-27-16,-8-1-18 16,-15 6-13-16,-17 4-9 15,-8 10 0-15,-27 8 3 16,-15 13 10-16,-26 26 6 15,-2 13 11-15,-12 22 3 16,18 1-30-16,18 14 25 16,29-12-9-16,25-5-39 15,26-26-28-15,31-15-38 16,10-25-94-16,17-18-306 16,-4-17 50-16</inkml:trace>
  <inkml:trace contextRef="#ctx0" brushRef="#br0" timeOffset="103097.2221">11416 15477 1212 0,'-5'19'399'16,"8"-10"71"-16,5-13-302 15,11-12-85-15,12-16-20 16,16-15-5-16,7-6-16 0,12-18-2 15,2 7-11-15,6-1 1 16,-11 13-9-16,-7 3-67 16,-9 12-47-16,-5 4-90 15,-13 10-83-15,1 3-77 16,-3 13-123-16,-4 4-7 16</inkml:trace>
  <inkml:trace contextRef="#ctx0" brushRef="#br0" timeOffset="103421.4879">12226 15027 1178 0,'29'97'349'0,"-61"-82"76"16,-4 12-331-16,-11 17-25 15,3 8-32-15,2 12-6 0,14-6-11 16,12-9-11-16,11-12-20 15,17-17 1-15,10-17 0 16,14-17 2-16,4-9 10 16,0-11 9-16,-6 5-5 15,-3 3-4-15,-13 18-6 16,-5 14 17-16,0 14 8 16,-1 13 3-16,0 5 5 15,3 1-7-15,-2-5-34 0,-1-7-54 16,-2-11-26-16,1-7-56 15,-5-12-15-15,0-10-278 16,0-10 84-16</inkml:trace>
  <inkml:trace contextRef="#ctx0" brushRef="#br0" timeOffset="103661.6824">12689 14618 774 0,'-16'26'575'0,"0"19"-125"16,16 11-69-16,-19 27-317 0,8 6-49 16,-5 18-57-16,-2-7-41 15,-3 6-99-15,5-20-50 16,3-14-49-16,7-21-66 15,4-37-21-15,10-28 25 16</inkml:trace>
  <inkml:trace contextRef="#ctx0" brushRef="#br0" timeOffset="103901.5779">13091 14575 1716 0,'-2'19'420'0,"-9"26"134"16,-7 8-508-16,-6 30-13 15,-4 4-24-15,-6 15-23 16,1-10 9-16,4 14-13 16,3-19-9-16,7 5-60 15,12-14-33-15,2-8-73 16,7-18-53-16,1-15-280 15,4-24 62-15</inkml:trace>
  <inkml:trace contextRef="#ctx0" brushRef="#br0" timeOffset="104115.879">13190 15163 1639 0,'27'16'520'0,"-35"23"26"16,34-12-449-16,0 7-106 15,7 9-112-15,-4-3 61 16,7-6-71-16,-2-8-43 0,6-12-196 16,-10-19-139-16,16-8-41 15</inkml:trace>
  <inkml:trace contextRef="#ctx0" brushRef="#br0" timeOffset="104261.5426">13774 15205 850 0,'-6'29'470'15,"-18"11"12"-15,-19 30-121 16,-6 22-116-16,-29 22-24 16,-1-9-48-16,-7 9-104 15,23-22-128-15,-5-27-512 16,30-23 59-16</inkml:trace>
  <inkml:trace contextRef="#ctx0" brushRef="#br0" timeOffset="104727.1334">14916 14942 1915 0,'-24'86'469'0,"17"-41"143"16,-5-13-573-16,1 30-55 15,1 4-128-15,-3 0-144 0,4-14-90 16,-2-1-216-16,3-17-79 16</inkml:trace>
  <inkml:trace contextRef="#ctx0" brushRef="#br0" timeOffset="104896.0891">14919 14726 1510 0,'16'4'574'15,"-1"-8"20"-15,6 8-257 16,2 7-920-16,-2 11 242 15</inkml:trace>
  <inkml:trace contextRef="#ctx0" brushRef="#br0" timeOffset="105085.0995">15242 15243 1443 0,'41'-21'427'0,"12"-14"69"16,-16 1-387-16,30-6-90 15,4 10-13-15,5 3-15 16,-19 13 16-16,-5 3-7 16,-24 14-9-16,-14 5-52 15,-25 14-53-15,-15 18-389 0,-13 12 69 16</inkml:trace>
  <inkml:trace contextRef="#ctx0" brushRef="#br0" timeOffset="105403.9875">16194 15221 878 0,'-55'43'0'0,"-13"23"762"15,10 6-734-15,12 16 518 16,12-12-569-16,12-9 522 16,25-23-591-16,19-17 20 15,15-23 5-15,14-19-46 16,2-13-35-16,15-18-33 15,0 0-302-15,-1-17 7 16</inkml:trace>
  <inkml:trace contextRef="#ctx0" brushRef="#br0" timeOffset="105655.0546">16452 15409 1762 0,'115'40'498'16,"-103"-67"69"-16,-5-10-505 0,17-12-72 15,-3-8-50-15,22-15-50 16,3 3 30-16,23-11 58 16,-3 7-4-16,3 5-6 15,-8 13-73-15,0 3-74 16,-17 18-178-16,4 12-162 15,-9 21-47-15</inkml:trace>
  <inkml:trace contextRef="#ctx0" brushRef="#br0" timeOffset="105988.4863">17361 15077 779 0,'24'10'655'15,"-11"-15"-155"-15,8-4-20 0,3-6-477 16,8-4-25-16,-1 2-21 16,2-5-3-16,-14 3 21 15,-1-3 21-15,-15 2 15 16,-9 0 37-16,-15 9-7 16,-14 8-3-16,-1 15-4 15,-14 16 10-15,-7 6-15 16,9 29 23-16,15 0 7 15,0 17 8-15,17-9-16 0,21 9-14 16,6-25-42-16,10-10-44 16,9-25-30-16,8-23-18 15,5-13-50-15,8-24-43 16,-7-4-15-16,2-14-169 16,-2 5-91-16,-2-7-24 15</inkml:trace>
  <inkml:trace contextRef="#ctx0" brushRef="#br0" timeOffset="106646.5643">17709 15073 571 0,'86'-70'628'0,"-89"74"-184"15,-1 5-332-15,-1 5 355 16,1-1-418-16,-2-4 1 16,6 1-3-16,-3-4-3 15,1-6-4-15,2 0 14 16,-1 0-6-16,0 0-6 15,1 2-7-15,-5 5-4 16,-7 21-18-16,-31 54-2 0,20-51 1 16,3-6 1-16,8-10-2 15,8-8-1-15,6-8 12 16,2-7 2-16,-4 7 0 16,0-1 1-16,1-1-2 15,1 0-12-15,-1 1-3 16,5-9-4-16,-1 2-3 0,-4 5-1 15,1 1-4-15,-1 1 3 16,1-2 1-16,-1 1 2 16,1 0 3-16,-1 0 0 15,1 2-7-15,1-1-1 16,-3 1-3-16,0 1-1 16,0 0 4-16,0 1 3 15,0 1 2-15,0-1 2 16,0 1 1-16,0-1-2 15,0 0 0-15,0 1-1 16,0-1-3-16,0 2 1 16,0 3 0-16,6 8 1 15,-1-1-1-15,0 0 1 16,-1-1-2-16,-1-3-1 16,-1-7-1-16,-1-1-6 15,2-1-6-15,16-1-3 0,5-10-4 16,46-42 4-16,-45 20 1 15,2-2-2-15,-2 4-1 16,-3 1-10-16,-3 8-9 16,-5 4-1-16,-3 0 7 15,0 0 6-15,-4 5 16 16,-1-3-7-16,-3 1-15 16,3 8-53-16,-2-2-52 15,-4 3-21-15,0 4-25 16,0 1-292-16,0-1 52 0,0 2-88 15</inkml:trace>
  <inkml:trace contextRef="#ctx0" brushRef="#br0" timeOffset="106942.8027">17988 14883 332 0,'-12'49'-86'0,"6"-52"107"15</inkml:trace>
  <inkml:trace contextRef="#ctx0" brushRef="#br0" timeOffset="107172.4674">17967 14927 395 0,'0'0'293'0,"-2"-1"-44"0,2-1-151 16,0 1-232-16,0 0-39 15,0-1-1-15,0 1 59 16,0-1 139-16,-1 1 138 16,1-1 39-16,-3 2 10 15,2-3-59-15,-1 3 10 16,1 3-15-16,-4 15 5 16,-4 22-13-16,-10 58-4 15,13-42-44-15,8 2-20 16,5-11-56-16,6-5-31 15,7-20-83-15,6-19-75 16,5-14-258-16,8-15 11 16</inkml:trace>
  <inkml:trace contextRef="#ctx0" brushRef="#br0" timeOffset="107555.8233">18537 14935 1543 0,'-16'29'410'0,"-26"-3"96"15,-12-7-452-15,-16 9-54 16,3-7-30-16,10-3 26 15,26-8 17-15,23-9 14 16,27-12 19-16,26 0 7 16,8 4-23-16,11 4 2 15,-5 9-7-15,-4 19 1 16,-23 11-4-16,-29 17 2 16,-28 5-5-16,-35 8-13 15,-26-11-20-15,-12-9-53 16,15-19-54-16,10-14-35 15,30-16 3-15,23-9-82 16,15-3-8-16,19-8-200 16,8 1-2-16</inkml:trace>
  <inkml:trace contextRef="#ctx0" brushRef="#br0" timeOffset="107766.9576">18953 15059 1537 0,'-4'49'516'0,"-6"0"19"16,4 3-430-16,1 6-242 15,-13-14-145-15,1-5-285 16,-3-19-25-16</inkml:trace>
  <inkml:trace contextRef="#ctx0" brushRef="#br0" timeOffset="107935.8226">18936 14687 1772 0,'3'-1'548'0,"4"1"-34"16,5 0-525-16,0 6-232 16,4 1-422-16,5 14 99 15</inkml:trace>
  <inkml:trace contextRef="#ctx0" brushRef="#br0" timeOffset="108171.7395">19204 15230 1372 0,'9'3'390'16,"-5"-8"100"-16,2 2-379 15,-6 2-15-15,3-1-37 0,18-11-6 16,54-39-14-16,-38 31-18 16,-6 7-16-16,-5 0-6 15,-16 8-9-15,0 6-34 16,-8 3-25-16,-1 8-70 15,-7 8-63-15,8 5-315 16,2-1 48-16</inkml:trace>
  <inkml:trace contextRef="#ctx0" brushRef="#br0" timeOffset="108484.5901">19903 15093 271 0,'31'-11'375'0,"-6"6"-50"16,-11 4-15-16,-9-2-46 15,-5 6-87-15,-11 4-5 16,-6 2-48-16,-8 4 8 16,-3 4-16-16,-6 3 8 0,4-3-10 15,7 6-8-15,3-2-30 16,7 1-18-16,10-4-21 16,10 3-17-16,4-3-9 15,11 11 5-15,2 10 3 16,-5 18 13-16,-15 13 4 15,-14 19 11-15,-24-10 0 16,-36 1-1-16,-8-18-17 16,-17-18-60-16,-3-25-45 15,-4-10-74-15,27-16-42 0,11-2-98 16,18-6 8-16,28-4-255 16,24-12 49-16</inkml:trace>
  <inkml:trace contextRef="#ctx0" brushRef="#br0" timeOffset="108849.8938">21085 14519 1415 0,'-3'0'349'16,"0"0"101"-16,0 1-400 15,-1 23-38-15,5 17-8 16,21 66 22-16,-2-45 23 16,-4 23 12-16,-9-5-5 0,-11 14-2 15,-11-8-156-15,-21 11-156 16,-7-14-255-16,-4-8-106 16</inkml:trace>
  <inkml:trace contextRef="#ctx0" brushRef="#br0" timeOffset="109055.3735">20840 14997 1693 0,'33'5'560'0,"1"-13"43"15,11-16-457-15,9 20-176 16,-2-9-101-16,7-2-72 15,-11 0-50-15,-8 2-58 16,-6-1-134-16,-3 4-41 16,-12 0-31-16</inkml:trace>
  <inkml:trace contextRef="#ctx0" brushRef="#br0" timeOffset="109234.6633">21460 15209 1591 0,'46'-46'510'0,"-33"-3"68"0,24-7-407 16,3 7-134-16,19 0-25 16,-1 6-8-16,4-1-74 15,-7 7-52-15,-2 0-123 16,-16 8-126-16,-4 6-210 16,-12 9-19-16</inkml:trace>
  <inkml:trace contextRef="#ctx0" brushRef="#br0" timeOffset="109554.0866">22120 15025 1593 0,'42'17'481'16,"-23"-19"44"-16,22 1-445 15,-2-8-180-15,4-6 1 0,-5 4 26 16,-5-12 35-16,-24 1 42 16,-18 1 73-16,-22 6-11 15,-21 12-9-15,-6 18 2 16,-20 19-2-16,8 15-40 16,4 17-14-16,14 1-36 15,10 4-37-15,26-13-70 16,13-11-42-16,19-17-17 15,18-24-35-15,6-18-5 16,6-20-83-16,5-10-38 0,17-16-30 16</inkml:trace>
  <inkml:trace contextRef="#ctx0" brushRef="#br0" timeOffset="109818.836">22517 15049 1223 0,'0'19'509'0,"0"-5"12"15,-1-4-327-15,11-3-56 16,12-5-87-16,24-14-12 16,11-1-10-16,18-7 2 15,1 4-2-15,-7 1 12 16,-21 11 5-16,-16 5-17 16,-14 16-15-16,-25 9-37 15,-5 8-43-15,-19 5-117 16,0-2-53-16,-8-10-147 15,15-11 8-15,9-12 62 0,24-14 100 16,12-12 63-16,15-6 35 16,17-10-56-16,2 1-50 15</inkml:trace>
  <inkml:trace contextRef="#ctx0" brushRef="#br0" timeOffset="110117.3332">23319 14957 878 0,'13'7'436'16,"-19"14"11"-16,-15 7-201 0,-7 15-36 15,-6 14-65-15,3-3-7 16,6-14-38-16,16-5-5 16,18-22-32-16,23-26-8 15,13-17-7-15,18-19-19 16,4-15-34-16,-2-23 12 16,-20 1-5-16,-11-7-5 15,-14 13 18-15,-14 11 0 16,-6 25-24-16,-13 25-4 15,0 25 9-15,-14 26 2 16,3 16 16-16,7 26 6 16,21 4 4-16,18 2-13 15,8-13-18-15,25-3-26 16,1-26-18-16,2-11-83 16,-11-9-77-16,4-8-370 15,-19-17 45-15</inkml:trace>
  <inkml:trace contextRef="#ctx0" brushRef="#br0" timeOffset="110234.3752">23883 15153 722 0,'149'78'978'15,"-97"-42"-433"-15,-24-16-565 16,-36-21 20-16,-21-35-628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14:26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4497 12877 123 0,'84'43'420'0,"-84"-46"-179"16,2-1-72-16,-2 5 73 16,-2-2-237-16,2 1-2 15,0 0 3-15,0 0 6 16,0 0 24-16,-1 1 13 15,-1 3 11-15,-18 31-3 0,-51 64 1 16,22-40-14-16,-6 17-4 16,10-8 2-16,11-3 3 15,15-19-8-15,3-8 3 16,7-21-8-16,5-19-13 16,5-17-16-16,9-23-5 15,4-11-9-15,18-15 3 16,5 0 1-16,14-11 11 15,3 16 2-15,6 0-3 16,-13 17-5-16,3 15-3 16,-18 21-12-16,-7 29-5 15,-13 20 6-15,-8 24 9 16,-8 13 6-16,-4 32 20 16,-2-7 7-16,5 4 3 15,5-17 5-15,12-17 0 16,8-42 2-16,14-27 28 0,10-36 3 15,24-40-3-15,-1-17-2 16,1-20-10-16,-10 10-38 16,-12-1-46-16,-26 34-39 15,-3 9-133-15,-8 25-221 16,-18 7-12-16,-6 18-162 16</inkml:trace>
  <inkml:trace contextRef="#ctx0" brushRef="#br0" timeOffset="388.52">5395 13308 451 0,'-33'141'446'16,"11"-112"-124"-16,3 10-260 16,8-2 274-16,7 2-314 15,10-11-12-15,13-6 7 0,5-16-3 16,17-18 6-16,1-12 12 15,9-13 0-15,0-4-18 16,-7 2-9-16,-13 17-11 16,-3 18-10-16,-10 14 5 15,-6 26 20-15,-5 8 1 16,-4 8 1-16,0-2-126 16,-1 2-233-16,-8-18 20 15</inkml:trace>
  <inkml:trace contextRef="#ctx0" brushRef="#br0" timeOffset="852.9735">5931 13440 1140 0,'0'-2'294'0,"-5"0"94"16,4-1-330-16,1 3-29 15,0-2-17-15,0 2-15 16,0 0-8-16,0 0-6 16,0 0-1-16,0 2 7 15,0-1 7-15,-6 24 7 16,-27 54 13-16,14-45 2 16,-2-5-5-16,15-6-8 15,11-19-2-15,20-17-3 0,12-12 3 16,16-11 2-16,1-4 5 15,3 3 0-15,-15 15-3 16,-9 11-3-16,-8 14-2 16,-12 17 5-16,-9 6-1 15,-6 4 6-15,-3-2 2 16,1-6 7-16,2-17-2 16,18-19 1-16,11-8-6 15,13-9-2-15,3-3-3 16,4 9-5-16,-15 14-6 0,-10 17-1 15,-15 20 2-15,-13 18 0 16,-3 11 2-16,-7 6-44 16,0-14-48-16,7-6-326 15,4-23 45-15</inkml:trace>
  <inkml:trace contextRef="#ctx0" brushRef="#br0" timeOffset="1303.1761">6819 12809 1346 0,'8'4'287'15,"-10"1"114"-15,-1 10-391 16,-2 23-16-16,-4 8 1 16,-14 19 5-16,0 3 13 15,-13 15 8-15,2-12-2 16,0 5 1-16,10-17-1 16,5-8-1-16,12-23-12 15,13-19 17-15,11-24 15 0,25-18-14 16,10-2-14-16,19-8 14 15,-3 12-17-15,0 8-15 16,-22 19 16-16,-2 16 23 16,-21 17-10-16,-16 19 7 15,-8 4 1-15,-11 13-2 16,-15-10-11-16,-7-9-20 16,1-20-25-16,-4-11-58 15,8-15-43-15,1-9-185 16,14 0-157-16,4-8 16 15,10-1-187-15</inkml:trace>
  <inkml:trace contextRef="#ctx0" brushRef="#br0" timeOffset="1592.1816">7470 13470 1139 0,'41'3'500'0,"-7"-18"-115"16,9 0-204-16,0-1-111 16,-4-4-114-16,-11 3 56 15,-15-1 57-15,-10 0-84 16,-15 0-12-16,-11 3-5 16,-20 8 10-16,-6 9 7 0,-19 15 8 15,-1 17 21-15,-3 20 18 16,11 3-6-16,9 13-6 15,26-11-13-15,29 1-22 16,16-20-101-16,31-12-164 16,9-16-180-16,17-14-78 15</inkml:trace>
  <inkml:trace contextRef="#ctx0" brushRef="#br0" timeOffset="1801.2069">7876 13578 1204 0,'-8'18'345'0,"7"-11"136"16,-1-9-333-16,7-18-12 15,6-13-16-15,19-20-17 0,19-9-56 16,30-10 4-16,12 6-6 16,32 7-6-16,5 13 3 15,14 9-114-15,-15 17-40 16,-4 14-28-16,-35 0-424 15,-26-31 108-15</inkml:trace>
  <inkml:trace contextRef="#ctx0" brushRef="#br0" timeOffset="4658.2951">9841 13419 636 0,'-15'8'287'16,"6"-8"4"-16,-4 7-122 16,-2 9-108-16,-1 7 1 15,6 3-23-15,5 2 7 16,7-7 0-16,15-13 18 15,13-14-6-15,25-18 3 16,-2-12-14-16,14-7-9 16,-20 2-22-16,-10-2 0 15,-28 12-6-15,-25 3 1 16,-17 11-5-16,-11 7-9 16,-4 13-17-16,4 4-56 0,11 11-56 15,8 6-261-15,15 3 20 16</inkml:trace>
  <inkml:trace contextRef="#ctx0" brushRef="#br0" timeOffset="4942.0368">10801 12730 1381 0,'-19'-12'320'0,"-4"-4"104"16,1 15-412-16,-15 11-24 15,2 14-20-15,-7 14 14 16,5 8 5-16,3 19 6 16,16 1 3-16,4 2 3 15,11-2 1-15,6 16-7 16,1-10-23-16,-1 8-110 15,0-10-113-15,-6-3-158 16,-13-26-89-16</inkml:trace>
  <inkml:trace contextRef="#ctx0" brushRef="#br0" timeOffset="5095.166">10254 13259 1049 0,'21'-22'363'0,"4"4"42"15,21 0-237-15,12 5-131 16,31-2-27-16,10 2-65 16,17 7-351-16,-14 3 64 15</inkml:trace>
  <inkml:trace contextRef="#ctx0" brushRef="#br0" timeOffset="5740.7035">11783 13221 875 0,'-61'3'181'0,"-8"13"89"16,-7 12-259-16,-16 17 30 15,6 2 29-15,6 9-25 16,27-2 68-16,12 3 68 15,24-15-78-15,22-5-7 16,20-15 30-16,31-26-61 16,26-27-71-16,30-33 45 15,5-18-20-15,8-24-9 16,-23 8-8-16,-1-16 1 16,-27 18 1-16,-9 5-9 15,-19 23-6-15,-9 9-7 16,-19 29-14-16,-14 26-4 15,-13 21 13-15,-12 38 17 16,-10 15 13-16,-6 26 15 16,2 3 6-16,-2 14-39 0,19-20-51 15,3 7-149-15,11-25-231 16,12-2-9-16</inkml:trace>
  <inkml:trace contextRef="#ctx0" brushRef="#br0" timeOffset="6111.6582">12146 13416 1498 0,'87'-10'333'0,"-42"-11"131"16,14 3-444-16,19-13-41 15,2-3-31-15,5-4-22 16,-18 1-3-16,-10-2 5 16,-20 9 30-16,-16 5 24 15,-30 3 31-15,-25 9 6 16,-16 17-2-16,-21 12 12 16,-9 14-1-16,-14 28 12 15,10 3 9-15,-1 11-7 16,17-4-16-16,21 1-10 15,26-16-14-15,15-3-15 16,18-17-25-16,24-11-32 0,5-16-18 16,27-15-50-16,3-16-51 15,17-6-222-15,-4-3 45 16</inkml:trace>
  <inkml:trace contextRef="#ctx0" brushRef="#br0" timeOffset="6425.1858">13064 13342 1228 0,'25'0'381'16,"-4"-6"66"-16,25-4-308 16,7 1-115-16,18-12-15 15,-1 1-26-15,-5-10-3 16,-16-1 0-16,-10 0 4 15,-28 7 18-15,-34 6 14 16,-26 8 0-16,-27 17 15 16,-15 15 8-16,-32 27-1 15,12 14 0-15,-2 20-1 16,26-1-16-16,21 7-51 16,44-20-29-16,31-10-49 15,27-22-23-15,26-13-59 16,4-19-4-16,20-16-226 15,-7-13 60-15</inkml:trace>
  <inkml:trace contextRef="#ctx0" brushRef="#br0" timeOffset="6664.2713">13673 13379 989 0,'-3'45'531'0,"-13"-14"-31"15,-2 9-174-15,2-6-233 16,-2-12-21-16,3-26-55 16,20-30-14-16,8-32-2 0,19-20 9 15,16-2 12-15,20 2 20 16,-3 20 6-16,20 16-3 16,-8 23-27-16,7 21-125 15,-11 8-372-15,-1 8-72 16,-27-11-208-16</inkml:trace>
  <inkml:trace contextRef="#ctx0" brushRef="#br0" timeOffset="7325.2093">14842 13110 755 0,'-15'25'147'0,"16"-39"34"15,1 6-206-15,-1 0-28 16,-1 1 51-16,2 2 36 16,-4 4 98-16,1-1 32 15,-1 1 35-15,2 1-34 16,-1-3-24-16,1 3-62 16,0 0-33-16,-2 3-38 15,-1 28 2-15,-4 64 3 16,1-30 4-16,0 0 0 15,2 11-3-15,1-11-135 0,1-9-286 16,-5-28 50-16</inkml:trace>
  <inkml:trace contextRef="#ctx0" brushRef="#br0" timeOffset="7490.4555">14800 12690 70 0,'0'20'0'0,"-4"3"970"15,36-5-607-15,-36 22-363 16,1 7 47-16</inkml:trace>
  <inkml:trace contextRef="#ctx0" brushRef="#br0" timeOffset="7715.1613">15139 13230 1154 0,'30'1'351'15,"6"-2"62"-15,-10-5-286 16,16-3-84-16,5 0 26 16,14-3 32-16,-6 8 1 15,4 5-3-15,-9 8-8 16,-10 12-36-16,-21 8-34 0,-14 13-74 15,-20-1-53-15,-12 8-50 16,-1-4-45-16,-4-2-329 16,14-18 118-16</inkml:trace>
  <inkml:trace contextRef="#ctx0" brushRef="#br0" timeOffset="8004.1771">16360 13101 1673 0,'19'25'361'0,"-4"5"155"16,1 18-496-16,2 12-39 16,-8 15-12-16,-7 1-10 15,-9 20-34-15,-4-6-30 16,-18 28-29-16,-6-13-350 16,-12-13 79-16</inkml:trace>
  <inkml:trace contextRef="#ctx0" brushRef="#br0" timeOffset="8283.0579">16235 13185 1212 0,'66'-67'385'16,"-12"13"99"-16,15 3-333 15,-6 19-66-15,5 1-17 16,-17 16-32-16,1 15-32 15,-17 13 5-15,-5 8 2 16,-20 7-3-16,-14 15 9 16,-19 1 2-16,-25 13 2 15,-16-7-3-15,-22 3-10 16,0-11-24-16,-3-8-68 16,24-16-67-16,7-9-69 0,29-12-59 15,21-12-209-15,26-6 49 16</inkml:trace>
  <inkml:trace contextRef="#ctx0" brushRef="#br0" timeOffset="8538.1624">16856 13379 580 0,'-22'-6'549'0,"3"-16"-153"16,5-3-348-16,2-8 346 16,11-4-386-16,23-10 2 15,12 5 20-15,23-15 13 16,6-6 1-16,20-2-34 16,-9 10-32-16,8 4-124 15,-25 15-127-15,3 15-164 16,-19 12-53-16</inkml:trace>
  <inkml:trace contextRef="#ctx0" brushRef="#br0" timeOffset="8808.6496">17537 13166 1017 0,'29'-2'362'15,"9"-8"33"-15,4 3-262 16,12-5-80-16,-6 0-33 15,-2-7-11-15,-12-1-8 16,-11-5 6-16,-15 6 4 16,-21 6 6-16,-19 4 9 15,-19 21 26-15,-12 8 17 16,-18 20 2-16,10 6-4 16,3 18-12-16,17-9-31 0,13 6-134 15,23-17-115-15,19-6-30 16,17-24-41-16,35-13-176 15,19-11 125-15</inkml:trace>
  <inkml:trace contextRef="#ctx0" brushRef="#br0" timeOffset="9061.0217">18312 13089 991 0,'-22'22'446'15,"9"-15"-17"-15,2 13-208 16,1-4-172-16,8 8-29 16,2-1-10-16,2 7-1 15,-5-8-1-15,-13 9 0 0,-17-2 0 16,-7-3 2-16,-12-5 3 16,-13-5-12-16,3-7-13 15,-3-4-43-15,4-4-38 16,0 2-119-16,18-1-103 15,12-2-115-15,21-3-70 16</inkml:trace>
  <inkml:trace contextRef="#ctx0" brushRef="#br0" timeOffset="9392.8092">18665 13290 1120 0,'31'0'387'0,"-2"-10"4"16,-20-5-281-16,5 0-110 15,0-1-25-15,0-8 2 16,-10 4 30-16,4 2 22 16,-8 4 18-16,-12 3-17 15,-9 9 0-15,-7 8-1 16,-9 10-18-16,-9 14-18 15,0 6 19-15,-1 8 3 16,11 8 26-16,8 1 18 16,12-7-1-16,16 2-1 0,16-13-36 15,11-11-68-15,2-14-46 16,13-11-93-16,-8-11-60 16,0-18-214-16,-8-7 11 15</inkml:trace>
  <inkml:trace contextRef="#ctx0" brushRef="#br0" timeOffset="9617.1338">18888 13353 1537 0,'65'38'386'0,"-47"-51"117"15,4-8-451-15,14-12-48 16,1-5-48-16,16-11 25 15,-2 6 19-15,15-6-5 16,-6 9 20-16,-1-1 18 16,-12 13-91-16,-5-8-95 15,-16 14-66-15,-2 13-275 16,-11 4-2-16</inkml:trace>
  <inkml:trace contextRef="#ctx0" brushRef="#br0" timeOffset="10050.239">19504 13021 356 0,'6'56'376'15,"-1"-41"-59"-15,8 7-5 16,-5-3-154-16,5 8-39 16,2 0-62-16,11-4-5 0,0-9-4 15,19-8 38-15,0-12 12 16,11-12 16-16,-1-1-18 16,4-7-19-16,-19 3-45 15,-1 1-23-15,-16 7-19 16,-8 4-7-16,-10 5-3 15,-5 11 1-15,-6 2 11 16,-9 4 0-16,2-1-6 0,4 11-71 16,6-8 14-16,22-3-3 15,14-2 1-15,14-2 14 16,-1-14 81-16,18 1-9 16,-10 0 11-16,9-7 5 15,-9 4-9-15,4-5-11 16,-16 2-6-16,-2-7-4 15,-20 3 11-15,-6-1 25 16,-14 5 13-16,-21 2 18 16,-16 17 13-16,-18 7 21 15,-3 10-6-15,-1 9 24 16,24 5-8-16,26 3 4 16,37 2-29-16,50-4-18 15,35-8-54-15,28-12-107 16,-1-20-95-16,25-14-406 15,-35-23 12-15</inkml:trace>
  <inkml:trace contextRef="#ctx0" brushRef="#br0" timeOffset="11754.1625">22619 12687 1170 0,'6'-9'307'0,"-3"6"109"16,-6 15-380-16,-16 14-18 15,-9 16-17-15,-25 31-15 16,-14 10-18-16,-19 13 45 16,12-13 1-16,1-3 1 15,25-26-42-15,9-17-130 16,24-15-131-16,15-18-105 16,19-17-136-16</inkml:trace>
  <inkml:trace contextRef="#ctx0" brushRef="#br0" timeOffset="12022.5939">23021 12907 639 0,'-27'43'665'16,"-8"11"-90"-16,-5-12-182 0,-15 7-304 16,4-6-75-16,14-3-83 15,17-17-58-15,29-3 163 16,31-17 15-16,25-11 13 15,12 1 13-15,1-1-13 16,-18 8-27-16,-12 12-23 16,-31 11-17-16,-35 14-3 15,-22 4-12-15,-18 1-30 16,-14-5-22-16,-14-12-84 16,16-19-109-16,0-17-233 15,11-14-3-15</inkml:trace>
  <inkml:trace contextRef="#ctx0" brushRef="#br0" timeOffset="12216.7176">22882 12843 1393 0,'40'10'483'0,"-14"-17"37"16,42-6-331-16,21-1-193 15,39-12-24-15,8-9-79 16,30-6-168-16,-21 2-234 16,5 1 6-16,-30 5-232 15</inkml:trace>
  <inkml:trace contextRef="#ctx0" brushRef="#br0" timeOffset="12548.1457">23927 12994 1363 0,'28'15'356'15,"1"-31"94"-15,18 30-371 0,5 6-83 16,4 12-13-16,-6-2-12 16,-7 10-29-16,-13-3-15 15,-6 3-62-15,-6-5-55 16,-5 4-231-16,2-6 22 15</inkml:trace>
  <inkml:trace contextRef="#ctx0" brushRef="#br0" timeOffset="12763.1345">24581 13160 1025 0,'-51'36'325'15,"-7"8"47"-15,-16 23-263 16,5 7-84-16,-4 15-15 16,8-9-17-16,-5 3-21 15,13-18-33-15,2-10-73 16,16-21-44-16,20-9-65 16,22-22-101-16,31-17 1 15</inkml:trace>
  <inkml:trace contextRef="#ctx0" brushRef="#br0" timeOffset="13191.2523">24748 13307 926 0,'6'0'287'16,"3"0"42"-16,0 0-250 0,11 1-52 15,6 1-21-15,51-7 18 16,-39-4 21-16,11 0 28 16,-3-5 4-16,4 2 3 15,1 1-15-15,-3-1-20 16,-13 1-31-16,-3 0-10 15,-16 1-5-15,-10 2-7 16,-12 3 6-16,-22 0 5 16,-15 4 6-16,-16 10 4 15,-2 4 7-15,-4 9-2 16,18 6-2-16,-7 9 1 16,13-3-3-16,4 8-5 15,4-8-9-15,13 4-25 16,20-6-30-16,22 3-130 15,9-14-134-15,18 1-116 16,1-10-111-16</inkml:trace>
  <inkml:trace contextRef="#ctx0" brushRef="#br0" timeOffset="13541.0687">25777 13287 1312 0,'-13'3'309'0,"-6"8"108"15,-2 6-376-15,-3 10-31 16,5 7-7-16,3 0 2 16,5-4-2-16,8-3 4 15,2-10 1-15,5-8 7 16,1-6 8-16,7-12-6 15,2-10-10-15,10-9-11 16,4-3-9-16,9-3-8 16,-3 7 7-16,5 11 11 15,-9 10 14-15,-2 12 8 16,-6 12 1-16,-3 14 4 16,-14 5-7-16,-5 11-25 15,-9-7-29-15,-8 4-149 16,-3-14-262-16,-4-5 16 15</inkml:trace>
  <inkml:trace contextRef="#ctx0" brushRef="#br0" timeOffset="13766.1346">25949 13516 1232 0,'126'-23'546'16,"-114"22"-9"-16,-9-8-288 15,9-4-154-15,-2-8-84 16,23-9-24-16,4-1-17 0,23-12-13 16,6 0 9-16,20-1-69 15,-15 11-35-15,6 4-115 16,-21 12-92-16,-1 8-94 16,-18 11 18-16,-3 1-60 15</inkml:trace>
  <inkml:trace contextRef="#ctx0" brushRef="#br0" timeOffset="13956.1746">26730 13194 793 0,'-2'10'608'0,"-7"4"-167"15,-1 2-171-15,-27 48-123 16,43-45-98-16,21 5-84 16,17-5 91-16,6 5 16 15,-1-2-12-15,-25 9-12 16,-31-4-21-16,-45 7-16 15,-30-6-16-15,-29-6-108 0,4-16 1 16,-17-19-396-16,26-20 19 16</inkml:trace>
  <inkml:trace contextRef="#ctx0" brushRef="#br0" timeOffset="15264.2599">5363 14858 1125 0,'-1'1'323'0,"-5"-8"69"16,2 2-332-16,4 4-80 15,-5-1-24-15,2 1-3 16,-31-2 1-16,-56 12 25 0,42 15 50 15,-6 22 9-15,3 4-1 16,-1 20-4-16,15-4-1 16,6 5-22-16,13-14-2 15,16-7 5-15,15-23 10 16,15-17 6-16,6-22-2 16,18-22-3-16,6-12-8 0,4-12-9 15,-4 8-7-15,-1 6 1 16,-15 15 5-16,-7 9 3 15,-11 15 2-15,-5 11 13 16,-4 10 4-16,-1 19-1 16,-7 9-2-16,-1 5-14 15,-6-3-31-15,-3-3-47 16,0-15-39-16,-2-9-243 16,-2-11-83-16,0-14-67 15</inkml:trace>
  <inkml:trace contextRef="#ctx0" brushRef="#br0" timeOffset="15678.1764">6455 14453 1333 0,'10'2'261'16,"2"-1"119"-16,-4 4-412 16,-8 4-13-16,-2-3 3 15,1-6 16-15,-1 0 20 16,1-2 16-16,-2 1 18 16,0-2-8-16,-6-24-18 0,-55-62-4 15,49 48-4-15,-2 1 2 16,3 8 9-16,-5 7 3 15,1 22-1-15,-4 14-1 16,1 14-5-16,-8 13-2 16,5 11-1-16,-3 12 5 15,4 3 6-15,-4 11 17 16,6 1 10-16,-1 19 9 16,9-2-2-16,-1 11-24 15,4-12-47-15,-2 8-117 16,0-21-187-16,-7-8-94 15,-6-19-115-15</inkml:trace>
  <inkml:trace contextRef="#ctx0" brushRef="#br0" timeOffset="15878.1909">5826 14908 1381 0,'37'-7'371'16,"16"-11"126"-16,14 6-400 16,21-3-57-16,-8 5-55 15,2 0-57-15,-20 2-142 16,-7 4-117-16,-20-1-139 0,-2-2-67 16</inkml:trace>
  <inkml:trace contextRef="#ctx0" brushRef="#br0" timeOffset="16097.0151">6760 14590 155 0,'6'-8'375'0,"-1"2"-118"16,-4 6-69-16,-2 0 121 16,-1 0-178-16,1 2-7 15,-7 11-15-15,-8 32-6 16,-15 46-17-16,12-24-19 15,4 1-18-15,-4 11-12 16,-1-7-33-16,-3 11-23 16,-1-13-164-16,-4-6-222 15,7-17 12-15</inkml:trace>
  <inkml:trace contextRef="#ctx0" brushRef="#br0" timeOffset="16297.3928">6618 14979 1444 0,'16'-22'310'0,"15"12"131"16,8 2-442-16,13 5-9 15,-8 2-116-15,7 5-171 16,-14 7-144-16,1 2-105 15</inkml:trace>
  <inkml:trace contextRef="#ctx0" brushRef="#br0" timeOffset="16805.7391">7058 15019 1395 0,'108'39'290'0,"-77"-51"127"0,3 0-436 16,12-9-21-16,-4 8-2 16,-10-8 10-16,-15-1 21 15,-9 1 35-15,-9 4 38 16,-20-4 19-16,-10 2-27 15,-16 8-31-15,-5 8-6 16,-6 18-24-16,3 12-21 16,0 19 15-16,17 8 16 0,-2 15-12 15,10-9-2-15,13 10-42 16,9-14-30-16,17-5-94 16,7-20-40-16,14-18-99 15,-2-23-33-15,6-17-1 16,-7-8 151-16,13-14 161 15,-6 6 221-15,9 6 56 16,0 10 68-16,6 2-20 16,-8 10-93-16,1 3-92 15,-5-3 29-15,13-13-14 16,2-2-22-16,17-10-7 16,1-2-21-16,12-7-5 15,-7 9-22-15,7 1-53 16,-23 12-52-16,2 14-95 15,-18 15-306-15,-11 5 39 16</inkml:trace>
  <inkml:trace contextRef="#ctx0" brushRef="#br0" timeOffset="17841.2462">8837 14816 1016 0,'7'20'453'16,"10"34"-21"-16,-20-25-182 15,-2 8-258-15,-1 7-63 16,5 0-65-16,-2 2-295 16,0-14 0-16,-6-1-150 15</inkml:trace>
  <inkml:trace contextRef="#ctx0" brushRef="#br0" timeOffset="18004.2948">8933 14459 1469 0,'28'15'409'0,"-17"7"71"16,-1 6-525-16,2 2-464 16,-5 9 52-16</inkml:trace>
  <inkml:trace contextRef="#ctx0" brushRef="#br0" timeOffset="18195.1745">9382 14480 1220 0,'10'33'307'0,"7"8"111"15,-1 7-355-15,0 24-10 16,-1 1-36-16,-6 14-75 15,-9-5-113-15,-13 8-251 16,-11-19-23-16</inkml:trace>
  <inkml:trace contextRef="#ctx0" brushRef="#br0" timeOffset="18350.2751">9181 14836 1304 0,'44'-30'376'0,"21"-12"71"0,6 8-366 15,23-1-44-15,-3 7-47 16,0 4-5-16,-20 9-41 16,0 5 1-16,-19 5-397 15,14 5 103-15</inkml:trace>
  <inkml:trace contextRef="#ctx0" brushRef="#br0" timeOffset="18852.4492">10565 14662 829 0,'8'-4'429'0,"-11"-4"-41"16,10 2-156-16,-7 5-170 16,0 1-37-16,0 0 4 15,0 0 1-15,0 0 13 16,0 1-1-16,0 1-2 16,-3 29-13-16,-4 55-13 15,2-43-18-15,-3-2-13 16,5-12-7-16,6-10 17 0,4-19 7 15,9-15 3-15,14-7 6 16,2-2 3-16,4 5-13 16,0 11-5-16,-7 16-4 15,-5 11 7-15,-12 9 3 16,0 3 1-16,-4-8 10 16,13-13 18-16,6-17 4 0,13-23 8 15,7-15 18-15,13-12 2 16,-13-1-14-16,2 8-9 15,-21 15-32-15,-6 7-84 16,-14 16-53-16,-2 8-119 16,-8 3-228-16,-2 2-1 15,4-1-120-15</inkml:trace>
  <inkml:trace contextRef="#ctx0" brushRef="#br0" timeOffset="18993.1909">11774 14625 624 0</inkml:trace>
  <inkml:trace contextRef="#ctx0" brushRef="#br0" timeOffset="19174.229">11703 14658 656 0,'-64'37'0'15,"-5"6"572"-15,-2 13-572 0,14-7 71 16,13-2-71-16,20-15 62 15,18-9-22-15,15-12 435 16,19-17-459-16,14-12 466 16,13-9-465-16,-1-4-3 15,9 3-5-15,-12 7-5 16,-3 12 7-16,-13 18 6 16,-2 19 1-16,-18 6 0 0,-2 15-44 15,-6-1-53-15,1-2-188 16,-5-26-235-16,19-8-28 15</inkml:trace>
  <inkml:trace contextRef="#ctx0" brushRef="#br0" timeOffset="19407.1254">12463 14665 1498 0,'-8'18'493'0,"-9"3"63"15,-3 4-419-15,4 3-71 16,15-6-65-16,15 1-8 16,15-6-2-16,5 1 17 15,0 1 10-15,-5 11 5 16,-18-2-2-16,-28 8-2 16,-14 2-24-16,-21-10-54 15,-16-19-56-15,-4-12-450 0,15-28 76 16</inkml:trace>
  <inkml:trace contextRef="#ctx0" brushRef="#br0" timeOffset="19979.1254">13728 14821 1457 0,'12'18'325'0,"1"5"129"15,0 4-423-15,1 11-28 16,-5 4-58-16,-5 2-87 16,-8-10-78-16,-10 1-234 15,-5-7-36-15</inkml:trace>
  <inkml:trace contextRef="#ctx0" brushRef="#br0" timeOffset="20133.1724">13793 14459 1554 0,'24'-3'135'0,"-1"8"-135"16,3 5-428-16</inkml:trace>
  <inkml:trace contextRef="#ctx0" brushRef="#br0" timeOffset="20341.2383">14224 14861 1201 0,'25'18'395'0,"14"-10"48"16,2-12-303-16,14-6-109 16,-3 2-18-16,11-5 1 15,-8 3 3-15,-12 1 1 16,-6 7 4-16,-10 5-9 15,-12 15-16-15,-12 9-55 16,-2 1-54-16,-5 9-52 16,-2-8-298-16,-5 5 47 15</inkml:trace>
  <inkml:trace contextRef="#ctx0" brushRef="#br0" timeOffset="20731.4043">15456 14369 691 0,'12'-56'367'16,"-15"41"-43"-16,-3 12-115 16,0 4-176-16,-4 13 23 15,4 14 7-15,-6 21 24 16,11-2 8-16,-7 15-4 15,4 6-36-15,-8 18-14 16,5-7-39-16,-13 14-85 16,4-7-72-16,-11-6-180 15,4-28-95-15,-8-10-74 16</inkml:trace>
  <inkml:trace contextRef="#ctx0" brushRef="#br0" timeOffset="20921.359">15237 14670 1029 0,'48'-6'610'0,"-7"4"-84"16,6 4-142-16,4 10-377 16,9 1-126-16,-3 3-92 15,-7 8-112-15,-11-2-63 16,-2 2-101-16,-15-2 22 15</inkml:trace>
  <inkml:trace contextRef="#ctx0" brushRef="#br0" timeOffset="21076.1278">15631 15065 1095 0,'33'-52'328'0,"11"-13"56"15,-4 7-276-15,9-4-1 16,-5 10-69-16,4 3-35 15,-11 14-46-15,1 2-225 16,-11 11-185-16,1 7-27 16</inkml:trace>
  <inkml:trace contextRef="#ctx0" brushRef="#br0" timeOffset="21328.793">16234 14873 1146 0,'-12'37'379'16,"8"3"29"-16,-1 0-349 15,14-3-38-15,12-9-46 16,11-16-48-16,7-18 46 16,10-13 45-16,-5-11 0 15,-5-9 18-15,-20 1 19 16,-13 2-11-16,-21 11-23 15,-29 10-9-15,-10 12-27 0,-15 11-114 16,7 5-296-16,1 0 47 16</inkml:trace>
  <inkml:trace contextRef="#ctx0" brushRef="#br0" timeOffset="21729.1616">16732 14993 1652 0,'-15'54'402'16,"2"-9"123"-16,5-1-531 15,5-18-91-15,14-16-38 16,5-26 1-16,15-20 25 15,4-16 80-15,17-25 54 0,-3-6 33 16,6-6 2-16,-14 9-23 16,2 0-29-16,-17 25-21 15,-10 13-2-15,-7 18-3 16,-3 13 9-16,-9 20 22 16,-2 15 27-16,-1 10 9 15,-1 16 8-15,3 2 15 0,1 12-4 16,3-6-18-16,7 6-6 15,-3-20-39-15,-2-3-105 16,2-17-68-16,-1-9-191 16,-1-11-68-16,4-14-74 15,1-17-88-15</inkml:trace>
  <inkml:trace contextRef="#ctx0" brushRef="#br0" timeOffset="22027.9748">17410 14831 1375 0,'3'13'316'16,"-10"5"118"-16,2 10-399 15,5-1-35-15,-7 4-2 16,1-4 24-16,7 1 30 0,4-15 9 15,-2 5 2-15,10-13-5 16,12-10-28-16,8-10-55 16,5-4-29-16,4-8 13 15,-5 4 3-15,-5 3 5 16,-6 13 23-16,-12 11 22 16,-9 14-45-16,-10 4-38 15,-6 7-382-15,-7-7 88 16</inkml:trace>
  <inkml:trace contextRef="#ctx0" brushRef="#br0" timeOffset="22358.6974">18056 14776 1426 0,'0'15'345'15,"-2"4"110"-15,-8 13-403 16,1 3-45-16,0 10 3 16,-3-5 10-16,6-3 33 15,6-8 6-15,6-1 7 0,6-8-18 16,6-9-1-16,-2-2-39 15,14-9-60-15,2-7-61 16,6-6-93-16,-7-4-76 16,3-2-99-16,-14 9-57 15,-5-8 27-15,-4 0-35 16</inkml:trace>
  <inkml:trace contextRef="#ctx0" brushRef="#br0" timeOffset="22703.0384">18402 14904 617 0,'57'53'563'0,"-37"-50"-169"16,7-10-378-16,15-5 360 15,-4-6-405-15,7-6 29 16,-11 2 34-16,-5 4 35 16,-14 6 7-16,-15 7-2 15,-18 5-27-15,-23 8-24 16,-10 10-21-16,-15 9 16 16,1 10 17-16,1 4 13 15,19-2-15-15,10-4-8 0,16-6-27 16,11-16-27-16,14-13-77 15,15-13-122-15,1-7-25 16,18-12-216-16,9-7-56 16</inkml:trace>
  <inkml:trace contextRef="#ctx0" brushRef="#br0" timeOffset="23006.8954">18850 14825 543 0,'3'36'751'0,"-11"10"-260"16,4 3-31-16,-17 8-240 15,6 0-123-15,-2-8-132 16,8-17 56-16,15-19-8 16,17-26-6-16,22-28-8 15,10-19-14-15,20-27-7 16,-2-3-2-16,7-14 0 16,-12 12-2-16,-9 8 15 15,-19 27 12-15,-13 22-5 16,-21 21 5-16,-20 32 19 15,-4 16 9-15,-4 27 5 16,3 6 9-16,10 14 0 16,22-8-18-16,16-4-17 15,6-21-28-15,10-8-65 16,-1-19-50-16,-5-14-210 0,-7-7-180 16,7-25-32-16</inkml:trace>
  <inkml:trace contextRef="#ctx0" brushRef="#br0" timeOffset="27461.1361">21985 14664 211 0,'5'6'564'0,"-5"-2"-242"0,0-1-135 16,0-3 125-16,0 0-322 16,0 0 5-16,0 0 10 15,0 0 16-15,0 0 25 16,0 0 8-16,0 0 9 15,0 0-4-15,0 0-8 16,0 0-19-16,0 0-19 16,0 2-22-16,-2-1 10 15,-8 24 1-15,-48 66 8 16,18-35 17-16,-6 8 28 16,5-13 7-16,-1-3-6 15,16-14-9-15,8-18-7 16,9-5-15-16,9-5-20 15,9-11 0-15,6-14-4 16,6-8-3-16,11-14-4 16,5-11 1-16,16-6 1 15,1 2 2-15,8-4-3 0,-4 10 0 16,1 0-4-16,-16 14 2 16,-7 7-1-16,-16 14 1 15,-6 7-1-15,-4 16 2 16,-4 8 1-16,1 9 3 15,-7 18 8-15,2 0 5 16,1 12 7-16,3 3 5 16,11 4 12-16,7-18 7 15,10 5-2-15,-3-19-8 0,14-20 3 16,-10-20-9-16,19-23-8 16,-3-20 1-16,6-17-6 15,-11-2-14-15,7-5 4 16,-26 10-4-16,-4-1-14 15,-5 19-16-15,0 3-75 16,-14 11-79-16,8-1-315 16,-18 0 14-16</inkml:trace>
  <inkml:trace contextRef="#ctx0" brushRef="#br0" timeOffset="27776.5315">23345 14442 839 0,'-10'8'286'16,"-11"-3"26"-16,-10 5-214 15,-21 11-70-15,-1 7-12 16,-14 14 45-16,3 8 29 16,4 18 51-16,12-4 17 0,20 17 8 15,24-8-43-15,10 2-31 16,10-18-76-16,15 1-99 16,-3-23-77-16,6-4-335 15,-1-12 14-15</inkml:trace>
  <inkml:trace contextRef="#ctx0" brushRef="#br0" timeOffset="28120.1203">23511 14711 720 0,'6'-1'248'16,"-2"1"30"-16,-4 0-170 16,0 0-6-16,-2 0 20 15,0 1 9-15,-4 8 0 16,-16 28-6-16,-36 49-42 15,15-34-41-15,3-3-9 16,-4 7-11-16,10-13-20 0,8 0-12 16,12-13-41-16,5-11-38 15,7-15-76-15,11-8-260 16,13-8 34-16</inkml:trace>
  <inkml:trace contextRef="#ctx0" brushRef="#br0" timeOffset="28464.499">23668 14733 1298 0,'-1'36'324'0,"-32"45"96"16,12-48-375-16,15-2-28 15,17-10-5-15,24-8 11 16,13-5 11-16,26-8 19 0,3-3 6 16,12 1 5-16,-18 4-12 15,-12 8-11-15,-32 8-19 16,-29 11-9-16,-30 5-10 16,-37 6-7-16,-8-10 0 15,-14 0-1-15,12-15-4 16,9-11-25-16,29-5-19 15,7-5-37-15,19-3-35 0,8-8-148 16,5 1-46-16,2-12-122 16,9 0-82-16</inkml:trace>
  <inkml:trace contextRef="#ctx0" brushRef="#br0" timeOffset="28693.9525">23621 14787 1086 0,'-31'-46'334'0,"34"41"9"16,1 1-307-16,12 1-37 16,5-4-16-16,23-5 4 15,10-2 70-15,21-2 26 16,16-2 0-16,12 0-14 15,-14 5-61-15,-9 1-150 0,-23 5-282 16,-22 2 6-16</inkml:trace>
  <inkml:trace contextRef="#ctx0" brushRef="#br0" timeOffset="28979.0577">24324 14373 1377 0,'42'30'456'15,"4"-36"47"-15,8 12-332 16,0 9-169-16,7 10-15 16,-16-1-7-16,-2 13-6 15,-19 0 27-15,-15 16 23 16,-24 6 21-16,-32 27 22 15,-29 2 14-15,-23 23-31 16,3-9-26-16,-11 2-106 16,12-27-67-16,15-3-293 15,20-31-109-15,3-12-104 16</inkml:trace>
  <inkml:trace contextRef="#ctx0" brushRef="#br0" timeOffset="29415.0233">24995 14674 880 0,'14'40'273'16,"6"-46"43"-16,16 0-229 16,5-1-79-16,5 1-29 15,-3 1-25-15,-4 5-110 16,-13 2-159-16,-8 7 2 0</inkml:trace>
  <inkml:trace contextRef="#ctx0" brushRef="#br0" timeOffset="29739.0652">24958 14957 559 0,'21'12'746'0,"12"0"-253"16,2-5-335-16,14 5 295 16,1-3-505-16,18-8-37 15,-8-2-36-15,-4-8-368 16,-12-9 121-16</inkml:trace>
  <inkml:trace contextRef="#ctx0" brushRef="#br0" timeOffset="31515.1718">26053 14637 892 0,'0'7'500'0,"-8"-1"-290"15,-8 5-75-15,-5 4-175 16,-8 7-173-16,-4-1 129 16,-11 4 167-16,5-3-104 15,-1-1 47-15,9-9 36 16,10 1 35-16,18-10 15 15,29-3 5-15,15-5-28 16,38-1-15-16,15-4-19 0,19 1-34 16,-12 3-14-16,-1 6-9 15,-26 5-10-15,-14 1-96 16,-22 3-43-16,-13-2-156 16,-10-1-113-16,-13-6-45 15</inkml:trace>
  <inkml:trace contextRef="#ctx0" brushRef="#br0" timeOffset="31765.1694">26462 14627 1127 0,'-57'-55'238'15,"41"79"105"-15,-5 14-329 0,7 8-15 16,-10 18 13-16,-4 1 14 16,-12 15 39-16,-6-5 13 15,-12 11 6-15,5-10-5 16,1 0-149-16,13-17-334 16,10-18-18-16,20-26-243 15</inkml:trace>
  <inkml:trace contextRef="#ctx0" brushRef="#br0" timeOffset="32050.6661">27022 14658 627 0,'2'18'455'16,"-4"-7"-96"-16,-3 15-34 15,-2 5-303-15,-17 12 10 16,-7 0 14-16,-21 17-3 16,-7-5 3-16,-12 10-5 15,6 1-20-15,2 6-88 16,20-13-82-16,5 10-255 15,17-20-14-15</inkml:trace>
  <inkml:trace contextRef="#ctx0" brushRef="#br0" timeOffset="32458.8095">27374 14905 69 0,'-4'9'468'0,"-16"1"71"16,-2 5-320-16,-7 9 117 15,-4 0-305-15,-9 10 47 16,14 4 24-16,3 17 40 16,10-2 1-16,17 11-7 15,19-6-35-15,29-11-14 16,20-21-38-16,30-23-13 16,-5-29-15-16,15-24-9 15,-24-11-11-15,-17-11-6 0,-35 6-6 16,-31 0 0-16,-40 17-7 15,-40 6-10-15,-16 15-8 16,-20 3-104-16,20 16-359 16,4-8 77-16</inkml:trace>
  <inkml:trace contextRef="#ctx0" brushRef="#br0" timeOffset="77775.0036">8630 4924 364 0,'7'3'129'0,"2"4"12"16,4 2-75-16,3-1-39 15,41 21 35-15,-45-24 33 16,-7-4 11-16,0 2 10 15,-2-1 4-15,-3-2-4 16,0 0-19-16,0 0-7 16,0 0 2-16,-2 0-10 0,1 0-16 15,-1 0-9-15,-1 0 7 16,1 0-12-16,-25-2 1 16,-47-1-11-16,34 2-8 15,-5 1-10-15,1-3 1 16,-1-2-4-16,-3 2 11 15,5-1 0-15,-8-2 2 16,-2 2-7-16,-9 4-6 16,-2-2-12-16,-9 5-2 15,8 2-3-15,3 0 3 16,9 4 1-16,5 3 4 16,13-4 3-16,5 5 1 15,2-3-2-15,-2 2-1 16,7-4-5-16,1 3-3 15,4 1-1-15,0 2-6 16,9-4 0-16,-1 9-1 16,-1-10-2-16,0 12-3 0,2 1 2 15,-3 15-1-15,1 2 2 16,-3 18 0-16,2 0 3 16,-5 11 1-16,6-4 1 15,-6 8 1-15,7-5 1 16,-11 5 0-16,-1-5 1 15,-11 18-1-15,4-5 1 0,-10 7 1 16,10-7-1-16,-2 3 1 16,8-19 0-16,0-5-1 15,5-18 1-15,2-7 2 16,5-11 0-16,2-11 2 16,0-10 2-16,8-2-1 15,-1 5-1-15,2-5 1 16,0 0-3-16,0 0-8 15,0 0-9-15,0 0 8 16,35 4 3-16,96 1 14 16,-15-8 11-16,35 7 13 15,7-2-9-15,14 5-5 16,-33 5-25-16,-10 1-93 16,-38 2-83-16,-5 1-78 15,-23-10-262-15,4-31-5 16</inkml:trace>
  <inkml:trace contextRef="#ctx0" brushRef="#br0" timeOffset="79117.3808">18404 5023 18 0,'3'6'23'0,"-2"-1"24"15,-1-4 79-15,0-1 88 16,0 0-11-16,0-1 13 15,-1 1-10-15,1 0-75 16,-3 0-82-16,1-2 13 16,1 2-1-16,-1 0 7 15,1-1-8-15,1-1 3 16,1 1 1-16,31-4-18 16,64-8-16-16,-34 10 1 0,-1 0-2 15,0 3 7-15,-14 2-6 16,-4-2 5-16,-13 0 4 15,1-2-6-15,-6 2-13 16,-4 3-2-16,-7 0-7 16,0-3-4-16,-1 0 4 15,-4-3 0-15,3 3-2 16,-2-1-5-16,-1 9-6 16,3 7-4-16,-2 7-3 0,2 11-2 15,-2 9 4-15,1 15 4 16,-4 8 2-16,1 26 4 15,-4 2 1-15,3 12 2 16,2-13 1-16,9 15 2 16,6-18 0-16,5 9 4 15,1-14 1-15,3 2 3 16,-8-24-2-16,-1-7 2 16,-5-21-3-16,-4-4-3 15,-8-14-4-15,-1-6 0 16,-9-7-3-16,-12-1-2 15,-11-7 44-15,-49-1 43 16,-21-1-34-16,-49-3-35 16,-25 1 54-16,-35 6-38 15,33 6-51-15,12 3-92 16,43 3-339-16,15-23 20 16</inkml:trace>
  <inkml:trace contextRef="#ctx0" brushRef="#br0" timeOffset="80911.0996">6662 17631 1086 0,'2'15'393'0,"-5"-33"18"0,3 15-247 16,1 6-170-16,2 6-6 15,-3-9 0-15,0 2 5 16,-1 18 7-16,-11 29 8 16,-25 57 1-16,0-9-2 15,0 16-4-15,-4 19 1 16,6-20-1-16,6-9 6 15,8-47 7-15,-3-28 6 16,14-32-5-16,10-44-9 16,6-23-8-16,15-36-9 15,14-10-4-15,29-20 4 16,1 25 5-16,9-8 4 16,3 27 3-16,-3-2 1 15,-20 24 0-15,-4 4 1 16,-9 25 2-16,-7 15 2 15,-5 18 1-15,-10 21 25 16,-1 14 13-16,-9 32 26 0,-6 13 8 16,-6 29 9-16,1 3-24 15,-1 31-23-15,-3 23-139 16,3-9-67 0,-4-21-114-16,-1-19-12 15,-6-39-102-15,-7-56-30 16,-18-13 37-16</inkml:trace>
  <inkml:trace contextRef="#ctx0" brushRef="#br0" timeOffset="81091.0908">6594 18214 867 0,'-16'-18'310'0,"-2"-10"34"16,6 5-232-16,4-2-21 15,3 3-26-15,8-3-27 16,10 3 3-16,13-4-8 15,5 6-17-15,23-6-58 16,3 3-46-16,8 1-121 16,0 5-178-16,8 8-17 15</inkml:trace>
  <inkml:trace contextRef="#ctx0" brushRef="#br0" timeOffset="81613.3312">7406 17769 819 0,'2'-9'280'0,"-2"12"35"16,1 8-195-16,2 6-67 15,-3 20 14-15,4 9 2 16,-7 21 9-16,0 7-1 16,-4 25-18-16,0-5-24 15,-7-7-21-15,4-23-27 16,-6-14 16-16,1-37-1 0,-6-27 9 15,-1-17 18-15,3-33 21 16,13-15-15-16,15-23 2 16,17 1-5-16,25-8-10 15,8 15-16-15,21-6-1 16,-9 15-3-16,9-5-2 16,-16 20 10-16,-1 9 25 15,-21 21 5-15,-1 18 7 16,-17 22-9-16,-17 24-7 15,-17 25-25-15,-26 25-30 16,-15 10-19-16,-23 17 7 16,0-15 1-16,-1-13 24 15,16-26 29-15,15-14 17 16,23-19 0-16,17-6 3 16,17-8-15-16,21 0-13 15,18-6 0-15,17 0 3 16,3 1-4-16,-4 13-3 0,-3 1 6 15,-10 23-6-15,-14 13-2 16,-7 23 2-16,-10 3-10 16,-18 15-12-16,-14-9-92 15,-11 0-205-15,-3-18-189 16,3-7-87-16</inkml:trace>
  <inkml:trace contextRef="#ctx0" brushRef="#br0" timeOffset="81954.4101">8422 17976 1520 0,'-21'70'358'0,"1"18"137"16,9-1-434-16,17-10-33 16,9-18-9-16,19-20 7 15,11-29 2-15,20-28-18 16,0-22 38-16,2-28 4 16,-14-6-7-16,-18-10-7 15,-26 11 19-15,-28 5-18 16,-19 19-14-16,-14 12-14 0,-6 16-16 15,-1 5-74-15,19 6-75 16,12 1-424-16,11 6 73 16</inkml:trace>
  <inkml:trace contextRef="#ctx0" brushRef="#br0" timeOffset="82237.7353">9286 17800 1765 0,'-12'-3'373'0,"-10"9"144"16,-8 3-550-16,-13 19-50 16,-4 6-7-16,-2 20 43 15,9 0 53-15,4 16 71 16,15 0 50-16,16 5 27 15,9-10-29-15,20-1-29 16,5-18-48-16,13-10-43 16,8-20-56-16,15-4-92 15,-7-14-105-15,10-4-365 16,-10-11 33-16</inkml:trace>
  <inkml:trace contextRef="#ctx0" brushRef="#br0" timeOffset="82808.3104">9905 17907 52 0,'34'0'932'0,"10"-6"-444"15,8 3-43-15,7-3-66 16,5 0-607-16,0 2-252 15,-14 4-69-15</inkml:trace>
  <inkml:trace contextRef="#ctx0" brushRef="#br0" timeOffset="83234.0928">9891 18294 1056 0,'21'38'589'16,"12"-17"-70"-16,16-12-142 16,5-5-349-16,32-1-81 15,-15-1-462-15,-10-28 107 16</inkml:trace>
  <inkml:trace contextRef="#ctx0" brushRef="#br0" timeOffset="88238.5139">11522 17096 528 0,'3'2'392'0,"-3"-1"-82"0,15 1-45 16,1-2-228-16,8-2-21 16,46-9-14-16,-45 5 1 15,-6 0 21-15,-1-2 21 16,-8 4 16-16,-4 2 10 16,-4 4 6-16,-4-2-7 15,2 1-18-15,-10 20-15 16,-36 21-13-16,-65 60-7 15,40-47-14-15,-6 13-13 16,17-13-11-16,13-2-49 16,13-13-27-16,16-7-62 15,20-20-32-15,20-9-196 16,13-13 42-16</inkml:trace>
  <inkml:trace contextRef="#ctx0" brushRef="#br0" timeOffset="88588.6783">12135 17213 661 0,'-22'8'287'15,"-7"2"-7"-15,-4 7-153 16,0 0-73-16,11 0-25 15,7-6 27-15,18-2 13 0,12-4 10 16,13-5-3-16,12 1 24 16,3 1-12-16,5-1 7 15,-7 5 2-15,-7 6 3 16,-16 3-26-16,-14 16-11 16,-20 2-16-16,-30 10-11 15,-9-1-28-15,-13 1-36 16,3-19-30-16,7-5-66 15,17-19-65-15,7-7-76 16,12-6-16-16,10-7-147 16,7-3 61-16,14-13-42 15</inkml:trace>
  <inkml:trace contextRef="#ctx0" brushRef="#br0" timeOffset="88839.3667">12155 17085 1181 0,'46'48'447'0,"-48"-34"-38"16,8-14-322-16,2 1-103 15,9-2-97-15,11-4 91 16,17-9 9-16,10-4 38 0,14-9 17 15,-4-4-2-15,20 0-34 16,-8 3-64-16,-2 0-358 16,-12 7 46-16</inkml:trace>
  <inkml:trace contextRef="#ctx0" brushRef="#br0" timeOffset="89263.1304">13181 17025 1148 0,'-18'5'280'16,"-11"14"104"-16,-11 5-378 16,-28 19-69-16,-5 0-2 15,-17 10-3-15,5-4 13 16,13-5 92-16,21-16 64 0,17-4 12 15,30-13 16-15,31-8-7 16,14-3-45-16,27-6-19 16,18-5-28-16,19-5-33 15,-14-2-33-15,-1 2-65 16,-16 5-43-16,-15 1-166 16,-23 3-594-1</inkml:trace>
  <inkml:trace contextRef="#ctx0" brushRef="#br0" timeOffset="89503.1705">13503 16981 619 0,'-2'9'458'0,"-2"-9"-89"15,-10 7-62-15,-3 11-227 16,-14 13-39-16,-7 9-27 15,-3 15-1-15,0 0-3 16,-5 11 21-16,1 1 16 16,1 15 3-16,4-10-2 15,4 1-61-15,13-17-83 16,8-14-161-16,13-23-175 0,7-19-45 16</inkml:trace>
  <inkml:trace contextRef="#ctx0" brushRef="#br0" timeOffset="89828.9935">13704 17253 595 0,'18'-4'566'0,"-2"0"-130"16,5-2-8-16,6 3-297 15,8 0-44-15,2 0-50 16,2 1-35-16,-2 2-46 15,-2 2-80-15,-7 2-53 16,3 4-288-16,-2 5 29 16</inkml:trace>
  <inkml:trace contextRef="#ctx0" brushRef="#br0" timeOffset="90112.9872">14476 17067 1192 0,'4'18'282'0,"-11"-5"97"15,-2 9-352-15,-6 12-12 16,-4 0-14-16,-3 11 20 15,-1 1 19-15,-6 14 32 16,-1-3 6-16,-2 14 2 16,0-9-42-16,1-4-121 15,11-15-129-15,3-17-246 16,8-34-60-16</inkml:trace>
  <inkml:trace contextRef="#ctx0" brushRef="#br0" timeOffset="90546.8086">14748 17172 670 0,'2'-3'232'0,"-1"5"47"16,1-5-162-16,-2 1-10 15,0 1-16-15,1-1 12 16,16 1-15-16,20-4-9 16,41-7-14-16,-32 2 5 15,-2 4-7-15,-1 0 4 16,-7 0-1-16,-5 11-4 15,-12 2-16-15,-14 9-3 16,-13 14-5-16,-18 19 13 16,-11 6 16-16,-15 17 36 15,0 1 28-15,6-4-18 0,21-18-27 16,28-8-9-16,28-25-35 16,37-14-47-16,15-13-6 15,9-7-63-15,-11-5-61 16,-1-6-463-16,-25 2 82 15</inkml:trace>
  <inkml:trace contextRef="#ctx0" brushRef="#br0" timeOffset="91325.1628">11596 17907 334 0,'-9'0'372'0,"-2"1"-118"16,-1-1-16-16,-6 3-198 15,3 0-63-15,2-1-3 16,1-4 13-16,2 1 15 15,2-4 29-15,1 1 85 16,-1-1 10-16,5 1 16 16,2 3-6-16,-1 1-9 15,2-2-81-15,-2 2-18 16,2 0-22-16,0-1 11 16,0-1 8-16,0 1 20 15,2-1 11-15,13-1 14 16,19 0 1-16,66-1-3 15,-29 1-15-15,23-3 5 16,12-2-8-16,51-2 8 16,4-2 13-16,63 3 16 0,19-1-6 15,54-2-3-15,-8 3-23 16,73-1-17-16,-38-3-20 16,18 2-10-16,-51 2-9 15,-15 2-2-15,-83 8-1 16,-6 1-2-16,-50 1-51 15,3 7-112-15,-28-1-220 16,-7 4-196-16,-39-2-121 16</inkml:trace>
  <inkml:trace contextRef="#ctx0" brushRef="#br0" timeOffset="97043.0767">12713 18091 684 0,'-4'4'297'0,"4"-5"-9"16,0 2-173-16,0-1-49 16,-5 1-52-16,-4 5 22 15,-25 26 4-15,-47 48 13 0,56-52 117 16,2-3-70 0,16-10 4-16,7-9-16 15,10-8-12-15,8-7-41 16,7 5-10-16,6 2-9 15,1 19 1-15,-1-1-1 16,-9 14 6-16,-6-1 4 16,-28 8 10-16,-4-12 9 15,-15 8-3-15,-6-9-9 16,-8 1-7-16,10-18-32 0,-8-1-47 16,9-6-31-16,-2-10-120 15,10-2-90-15,1-7-184 16,8-5-47-16</inkml:trace>
  <inkml:trace contextRef="#ctx0" brushRef="#br0" timeOffset="97356.0252">12475 18086 1096 0,'118'42'315'0,"-91"-65"67"0,4 6-310 15,16-10-33-15,8 0-31 16,22-1 28-16,-1 9 14 15,17-6 19-15,-3 2 10 16,8 0 0-16,-12 3-49 16,0 4-37-16,-24 4-168 0,-11 5-287 15,-17 10 23-15</inkml:trace>
  <inkml:trace contextRef="#ctx0" brushRef="#br0" timeOffset="97718.2104">13356 18400 1156 0,'-1'6'448'15,"9"-7"16"-15,10-2-308 16,19-12-73-16,15 0-67 15,15 0-20-15,4 3-16 16,1-5-100-16,-14 11-70 0,-13-2-278 16,-20 5-15-16</inkml:trace>
  <inkml:trace contextRef="#ctx0" brushRef="#br0" timeOffset="98120.0925">14360 18197 1180 0,'9'5'366'0,"-9"-2"42"16,-9 1-329-16,-16 20-51 15,-12 5-41-15,-13 14 32 16,-4 2 39-16,-3 7 55 16,21-12 17-16,14 1 12 0,19-10-21 15,22 2-23-15,15-9-43 16,17-14-4-16,9-10-10 16,16-12 5-16,-5-12 1 15,-1-8-14-15,-17-1-16 16,-15-5 7-16,-23 1-5 15,-9-11-4-15,-15 10 8 16,-13-5-2-16,-2 10-22 0,-4 6-12 16,4 16-54-16,7-3-101 15,6 14-74-15,4 8-375 16,4 2 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17:49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11707 3173 461 0,'69'-49'101'0,"-69"47"40"16,1 2-139-16,-1 0-6 15,-1 0 8-15,-1 0 20 16,1 2 13-16,-2 13 11 16,-8 28 10-16,-20 65-5 15,0-28-20-15,-9 9 4 16,0-3 1-16,2-9 12 15,6-18 16-15,7-19-5 16,13-19 1-16,5-15 13 16,7-14-27-16,6-23-28 15,7-7 1-15,15-20 1 16,9-9-14-16,8-7 25 16,1 13 11-16,0 2 6 0,-12 12-19 15,-6 14-16-15,-7 15-32 16,-5 17-22-16,-10 7-8 15,-2 22 3-15,-4 7 5 16,70 22 18 0,7-1 18-16,-59 34 6 15,-6-13 8-15,8-16 7 16,-69-9 6-16,18-92 12 16,76 5 4-16,35-16-1 15,3-11 1-15,12-30-3 16,-23 2-4-16,-13-2 10 15,-28 19 2-15,-11 17-5 16,-17 29-27-16,-9 7-87 16,-12 9-112-16,-19 16-193 15,-2-2-49-15</inkml:trace>
  <inkml:trace contextRef="#ctx0" brushRef="#br0" timeOffset="320.2509">12882 3072 975 0,'-10'25'382'16,"1"-28"-21"-16,-3 15-190 15,-3 9-242-15,-22 19 12 16,-9 16 27-16,-12 24 12 16,-2-1 13-16,-6 19 23 15,22-1-1-15,4 0 8 16,15-22-1-16,17 4-3 16,16-20-11-16,16-16-4 15,16-15-6-15,31-16 1 16,12-20-360-16,11-18 123 15</inkml:trace>
  <inkml:trace contextRef="#ctx0" brushRef="#br0" timeOffset="709.4401">13057 3401 1275 0,'53'-4'192'16,"-50"1"128"-16,6 1-379 0,10 4-6 16,12-7 26-16,12-11 37 15,14-8 26-15,11-4 7 16,-5-5-1-16,-3 13-4 15,-17 8-11-15,-15 18-16 16,-16 13-4-16,-26 33 5 16,-12 9 5-16,-22 30 7 15,2 3 9-15,-9 2 1 16,24-22-15-16,18-12-10 16,28-25 5-16,37-16 8 15,19-15-25-15,31-13-69 16,5-8-77-16,11-16-91 15,-25-21-122-15,2-16-50 16</inkml:trace>
  <inkml:trace contextRef="#ctx0" brushRef="#br0" timeOffset="958.6722">13925 2914 1318 0,'18'25'331'16,"25"-3"90"-16,5-4-343 16,23 20-97-16,11 17 11 15,4 43 15-15,-37 11 2 16,-30 41 1-16,-40 0 1 0,-47 13 3 16,-24-31-2-16,-14-11-1 15,3-44-76-15,7-21-78 16,31-35-170-16,12-19-129 15,26-22-84-15</inkml:trace>
  <inkml:trace contextRef="#ctx0" brushRef="#br0" timeOffset="1667.453">14972 3282 748 0,'-52'51'113'16,"46"-39"97"-16,-3 1-232 16,2-4 25-16,0-2 8 15,2-2 8-15,5-4 21 16,0-2 8-16,0 1 5 15,2-5 5-15,9-11-7 0,9-23-25 16,64-48-9 0,-45 52 1-16,2 2-7 0,-5 11 2 15,-2 8-4-15,-15 10-5 16,-3 5-12-16,-7 1-14 16,-4 8 1-16,-10 1 8 15,-4 14 18-15,-4 7 13 16,-3 14 32-16,-5-3 4 15,8 5-6-15,8-11-13 16,17-11 5-16,16-12-4 16,21-14 1-16,16-17 3 0,30-14 0 15,-6-7-14-15,0-13-16 16,-18 13-2-16,-18 7-231 16,-34 12-140-16,-29 10-29 15</inkml:trace>
  <inkml:trace contextRef="#ctx0" brushRef="#br0" timeOffset="2147.269">14774 3844 726 0,'-17'7'191'16,"5"-5"55"-16,1-1-203 15,0 4-26-15,5-4 5 0,2-2 14 16,4-2-1-16,0 1 13 16,0 1-4-16,3-2 7 15,34-10-8-15,63-69 8 16,-42 45-9-16,3 4-8 16,-11 8-21-16,-7 9-18 15,-22 20-8-15,-11 20 7 16,-14 10 10-16,-11 12 12 15,-6 3 12-15,5 3 15 16,7-12-6-16,23-8 21 16,26-18 1-16,38-23 0 15,29-16-53-15,39-14-333 16,-2-14-65-16,-3-27-144 16</inkml:trace>
  <inkml:trace contextRef="#ctx0" brushRef="#br0" timeOffset="10696.144">16612 3155 903 0,'0'-7'145'0,"3"5"80"15,1 2-256-15,-4-1 17 16,0-1 17-16,0 1 39 16,0-1 28-16,0 1-12 0,0-1-15 15,0 1-19-15,0-1-26 16,0 2-17-16,0 0-7 15,0 12 1-15,2 36 14 16,-20 126 31 0,-22-49 26-1,-3 4 6-15,-2-18 4 16,2-15 3-16,17-88-1 16,21-5-14-16,4-15 1 15,8-8-3-15,11-24 0 16,7-8-16-16,18-20 9 15,2-1-3-15,5-14 0 16,-9 18-7-16,7 0-7 16,-17 24-16-16,0 2-8 15,-9 27-6-15,0 7-20 16,-11 18-17-16,1 9 6 16,-2 11 1-16,0 17 3 0,2 9 22 15,5 10 21-15,2-2-1 16,2 2 6-16,5-13 0 15,4-8 2-15,-1-19 3 16,16-17 12-16,7-19 8 16,20-35 9-16,5-14-2 15,11-31 1-15,-13-4-14 16,-5-10-8-16,-23 22-9 0,-10 8-2 16,-16 32-17-16,-8 15-100 15,-7 11-78-15,-13 0-233 16,-9 5-46-16</inkml:trace>
  <inkml:trace contextRef="#ctx0" brushRef="#br0" timeOffset="11144.7094">18429 2919 799 0,'-22'11'99'0,"-15"8"111"0,-33 21-246 15,-8 18 48-15,-27 41 38 16,-2 8 29-16,-12 26 31 15,28-4-3-15,8 0-7 16,34-34-52-16,28-12-53 16,36-28-48-16,38-20-50 15,23-23-77-15,35-25-133 16,9-18 22-16</inkml:trace>
  <inkml:trace contextRef="#ctx0" brushRef="#br0" timeOffset="11533.8112">18530 3413 1117 0,'75'25'71'0,"-94"-25"119"16,4 13-328-16,-2 7-16 16,-13 9 90-16,-1 8 74 15,-9 12 62-15,15 0 26 0,7 1-22 16,18-7-47-16,18-9 55 16,19-16-2-16,29-21 0 15,8-17 21-15,12-25 21 16,0-10-67-16,-9-13-10 15,-26 10-20-15,-14 1-8 16,-21 17-9-16,-29 7-78 16,-20 20-40-16,-16 5-21 15,-4 11-1-15,-8 9-2 16,12 3-179-16,11-3 29 16,18-6-70-16</inkml:trace>
  <inkml:trace contextRef="#ctx0" brushRef="#br0" timeOffset="11744.1447">18983 2970 1118 0,'-4'15'187'16,"11"2"125"-16,9 6-303 15,18 26-6-15,8 23 37 16,7 35 35-16,-11 10-7 15,-14 33-14-15,-28-19-28 16,-39 3-33-16,-30-23-62 16,-29-18-312-16,-26-45 67 0</inkml:trace>
  <inkml:trace contextRef="#ctx0" brushRef="#br0" timeOffset="13977.6899">19664 3460 827 0,'-51'60'104'16,"55"-60"108"-16,6 2-241 0,4 3 0 16,14-1 45-16,19 1 29 15,17-5 21-15,31-2-16 16,1-1-12-16,-1 0-15 15,-17-1-23-15,-17 4-278 16,-34 3 98-16</inkml:trace>
  <inkml:trace contextRef="#ctx0" brushRef="#br0" timeOffset="14282.3047">19897 3260 1163 0,'-41'45'121'0,"41"-44"139"16,-2 12-319-16,5 8-59 15,1 10 63-15,-2 0 69 16,-1 11 6-16,2-1 0 16,-6 11 1-16,2-3-10 15,-4 9-24-15,1-9-36 16,1-3-36-16,-1-15-197 16,4-6 19-16</inkml:trace>
  <inkml:trace contextRef="#ctx0" brushRef="#br0" timeOffset="14775.1267">20472 3185 1040 0,'4'-6'151'0,"-4"7"129"16,-1 5-303-16,1-6-9 16,0 0 30-16,0 2 26 15,0-1 10-15,1 1 13 16,7 1 27-16,30 2 6 15,58-6 13-15,-38-14-12 16,3 3-9-16,-15 11-32 16,-11-7-17-16,-10 17-20 15,-13 5-9-15,-9 9-9 0,-13 22 7 16,-6 16 12-16,-26 14 3 16,-13 4 4-16,-13 15 15 15,6-16 1-15,4-4 0 16,27-18 7-16,19 0-8 15,27-20-4-15,31-11 5 16,16-15-4-16,24-7-3 16,12-12 8-16,11-11-3 15,-18 2-131-15,-16 0-178 16,-23 6-169-16,-30-25-123 16</inkml:trace>
  <inkml:trace contextRef="#ctx0" brushRef="#br0" timeOffset="15098.9489">21744 3001 1123 0,'2'10'206'16,"-8"2"93"-16,-8-22-293 16,-15 34-75-16,-10 4 39 15,-11 26 61-15,-12 16 18 0,-14 20 43 16,11 1 34-16,1 24-18 16,18-15-13-16,25-7-12 15,35-19-43-15,35 2-39 16,11-27 0-16,20-17-63 15,5-11-50-15,-1-11-321 16,-23-19 25-16</inkml:trace>
  <inkml:trace contextRef="#ctx0" brushRef="#br0" timeOffset="15628.1009">22012 3272 1551 0,'12'-6'126'16,"-6"18"223"-16,-11 12-475 15,-3 17 1-15,-4 4 95 16,-12 11 28-16,-3 3 29 15,1 18 42-15,-5-6-13 16,-6 8 6-16,10-7-15 16,0-8-6-16,8-28-18 0,7-23-18 15,12-23-20-15,18-30-8 16,6-24-12-16,8-22-9 16,8-4 15-16,8-20 17 15,-5 8 10-15,10 0 11 16,-4 20 2-16,0 5-3 15,-3 30-8-15,-8 11-1 16,-11 17-2-16,-10 10-6 16,-3 9 0-16,-1 7 14 15,-5 7 4-15,-16 24 10 16,2 16 10-16,-6 36 7 16,-4 6-7-16,4 27-2 15,11-10-8-15,-4 2-2 16,-2-17-14-16,4-2-36 15,-3-27-24-15,-3-15-29 16,9-21-8-16,-1-23-102 0,-5-20 8 16,1-15-6-16,-4-11-145 15,-13-13 29-15</inkml:trace>
  <inkml:trace contextRef="#ctx0" brushRef="#br0" timeOffset="15848.91">21817 3748 1169 0,'-9'12'306'0,"3"-24"75"0,6 10-322 16,7-5-79-16,17 13 8 16,13-3 6-16,31-5 6 15,6-2 12-15,22-8 0 16,-5-3-5-16,-1-6-123 15,-28 4-123-15,-7-1-144 16,-28-1-113-16</inkml:trace>
  <inkml:trace contextRef="#ctx0" brushRef="#br0" timeOffset="16448.2931">22662 3279 762 0,'8'20'925'0,"-1"0"-515"16,-7 25-15-16,0 16-424 16,-6 25-375-16,6-5 408 15,-12 14 2-15,-1-6-4 16,-6 15-2-16,1-27-4 15,-3-11-10-15,8-24 9 0,-3-27 1 16,4-36-5-16,9-31-8 16,3-7 2-16,7-29-18 15,10-4 1-15,9-8 6 16,4 9 10-16,4-18 5 16,6 26 7-16,6 1 1 15,1 13 0-15,5 11 10 16,-3 24 9-16,3 0 12 15,-6 19 1-15,-2 7 1 16,-7 7-11-16,-9 10-7 16,-14 7-10-16,-17 20 6 15,-14 10 2-15,-21 16 6 16,-5 3 1-16,-10 6 0 16,7-16-5-16,9-11-2 15,20-15-5-15,-3-9-1 16,15-11-3-16,17 5 4 0,3-3 5 15,4 6-2-15,18 5 2 16,5 10 1-16,-5-3-6 16,1 8-4-16,-7-2 0 15,-9 4-38-15,-10-8-24 16,-9 6-23-16,-6-7-57 16,-1-4-43-16,1-8 29 15,4-11-53-15,10-8-140 16,10-17 54-16,4-9-87 15</inkml:trace>
  <inkml:trace contextRef="#ctx0" brushRef="#br0" timeOffset="16752.282">23530 3417 1129 0,'-25'27'251'0,"-13"14"102"16,-1 19-320-16,-4 15-21 16,11 7 9-16,12-4 12 15,26-16 5-15,21-14 32 16,11-20 17-16,20-32-14 16,10-16-7-16,18-24-3 15,-9-12-30-15,5-18-29 16,-17 13 9-16,-32-9-6 0,-32 15-10 15,-41 9-17-15,-25 20-17 16,-15 6-42-16,9 16-40 16,11 6-329-16,25 0 12 15,33-2-142-15</inkml:trace>
  <inkml:trace contextRef="#ctx0" brushRef="#br0" timeOffset="16987.9923">24486 3382 383 0,'-28'28'516'0,"-14"12"-138"15,-5 15-204-15,-27 19 274 16,10-2-316-16,14 4 3 16,21-12-32-16,32-1-27 15,42-24-43-15,19-11-12 16,1-15-9-16,6-14-12 15,-15-17-17-15,0-13-18 16,-14-3-151-16,-11-11-299 16,-22 0 38-16</inkml:trace>
  <inkml:trace contextRef="#ctx0" brushRef="#br0" timeOffset="17272.3334">24853 2974 799 0,'30'20'622'15,"-5"15"-149"-15,-1 20-477 0,10 46 488 16,-9 8-463-16,-4 35 16 15,-17 3 10-15,-25 22 9 16,-28-23 9-16,-48 10-4 16,-16-29-26-16,-19-7-80 15,9-43-95-15,-6-19-408 16,21-31 29-16</inkml:trace>
  <inkml:trace contextRef="#ctx0" brushRef="#br0" timeOffset="106218.6803">13673 10155 279 0,'-58'119'222'0,"40"-107"-58"15,5 1-168-15,-6 2 167 16,3-3-160-16,-1 0 28 15,1-4 20-15,0 0 31 16,4-7 12-16,3 2 6 16,5-3-4-16,9-3 4 15,-5 2-35-15,5-1 10 16,42-18-1-16,63-26-13 16,-42 21-14-16,5 2 6 15,-16 9-20-15,-3 11-12 16,-23 7-13-16,-5 6-13 15,-14 4-7-15,-9 11-6 16,-9 9 3-16,-20 10 6 16,-19 4 8-16,-20 14 7 0,-10-4 8 15,-19 9-2 1,16-11-5-16,10 2-5 0,29-20-5 16,32-2 19-16,32-23 21 15,33-6 11-15,17-13 7 16,26-2 3-16,-8-6-20 15,15-1-158-15,-14 5-289 16,-10-3 43-16</inkml:trace>
  <inkml:trace contextRef="#ctx0" brushRef="#br0" timeOffset="106832.2527">14809 10216 720 0,'-31'21'277'0,"-11"3"1"0,4-1-173 16,-6 8-83-16,2 0-16 16,-1 2 11-16,13-8 39 15,4-5 27-15,14-10 28 16,12-4 9-16,12 1-16 16,14 2-16-16,10-1-19 15,10 6-16-15,1 9-10 16,8-1-10-16,-15 3-10 15,-3 8-11-15,-16-2-10 16,-9 3 0-16,-18 0 2 16,-16 9 3-16,-8-6 5 0,-23 4 5 15,-8-10-3-15,-9-5-6 16,8-16-4-16,-3-11-3 16,22-13-2-16,16-12 3 15,26-9 14-15,23-12 1 16,24-2-4-16,12-9-4 15,11 4-2-15,23-7-7 16,-10 13-1-16,-5-3-4 16,-9 9-1-16,-15 2 1 15,-26 9 0-15,-6 1-4 16,-24 13-8-16,-24 3-14 16,-15 16-4-16,-21 11-12 15,-10 6-20-15,-5 12-43 16,14-1-23-16,5-3-283 15,23-5-3-15,7-6-105 16</inkml:trace>
  <inkml:trace contextRef="#ctx0" brushRef="#br0" timeOffset="107382.3259">15274 10701 430 0,'12'0'513'16,"-8"0"-495"-16,1 4-39 16,-1 0-6-16,-4-4-207 15,0 0 228-15,0 2 228 16,0-1 64-16,-3 1-190 0,2-1-2 15,-15 7-7-15,-10 1-10 16,-40 17-41-16,54-26-13 16,12-3 3-16,13-7 7 15,12-5 11-15,4-1-1 16,0 3 7-16,4-2-3 16,-8 9-7-16,-13 9-18 15,-2 3-1-15,-8 9-9 16,-16 5-1-16,-3 3-6 15,-6-1 5-15,-2-3-1 16,4-10-11-16,11-6-20 0,1-11-48 16,15-3-51-16,3-6-273 15,4 2 29-15</inkml:trace>
  <inkml:trace contextRef="#ctx0" brushRef="#br0" timeOffset="107771.6075">15950 10272 720 0,'19'11'310'0,"-10"-14"-28"15,-8 9-153-15,-8 7-181 16,-12 8 2-16,-8 5 15 16,-21 16 38-16,-12-1 46 15,-8 7 33-15,7-8 30 0,11-5-35 16,21-6-23-16,31-15 14 15,27-12-14-15,31-7-22 16,12-3 39-16,19-7-12 16,-7 3-61-16,-1 2-128 15,-25-5-129-15,-5-5-148 16,-19 1-98-16</inkml:trace>
  <inkml:trace contextRef="#ctx0" brushRef="#br0" timeOffset="107941.2152">16268 10120 1021 0,'-6'40'313'0,"3"26"89"16,-7 9-297-16,-9 27-9 16,-2 0-25-16,-4 25-46 0,-6-14-90 15,2 14-59 1,7-33-292-16,10-54 6 0</inkml:trace>
  <inkml:trace contextRef="#ctx0" brushRef="#br0" timeOffset="121791.1936">19801 8594 691 0,'1'-14'208'16,"-1"12"31"-16,-1-1-177 15,-1-2-64-15,1 2 4 16,-1 0 16-16,2 0 32 16,0 0 35-16,5-6 9 15,8-1 5-15,33-6-5 0,50-42-31 16,-39 49-31-16,-16 5-13 15,-4 8-23-15,-21 5-19 16,-8 6-3-16,-14 8-109 16,-24 17 117-16,-19 0 13 15,-14 14 14-15,-6-5 7 16,1-6 110-16,24-17-115 16,17-5-3-16,23-17-2 15,29-5-4-15,16-5 4 0,32 6 12 16,6-3 0-16,-1 9 3 15,-23 3-13-15,-11 16 0 16,-41 5-14-16,-43 19 0 16,-19 3-16-16,-30 4 0 15,-9-15-3-15,-13-11-49 16,30-18-68-16,8-15-200 16,26-9 10-16,10-1-138 15</inkml:trace>
  <inkml:trace contextRef="#ctx0" brushRef="#br0" timeOffset="122251.2057">20411 8437 950 0,'37'43'139'0,"-43"-49"87"15,3 6-272-15,2 0-4 16,1 0 31-16,0-3 53 15,0 1 26-15,1 1 10 16,11-2-6-16,37-4-14 16,56-7-23-16,-32 11-5 15,-11 0-12-15,1 3-13 16,-21 2 6-16,-9 2-4 16,-20-1-6-16,-3 12 2 15,-17 3 4-15,-8 17 5 16,-10 8 14-16,-18 14 22 15,-7 5 4-15,-11 16-1 16,4-4-5-16,1 9-10 16,13-4-66-16,8-8-308 15,18-15 81-15</inkml:trace>
  <inkml:trace contextRef="#ctx0" brushRef="#br0" timeOffset="122780.1952">21618 8416 506 0,'-4'9'387'16,"-2"-11"-116"-16,-8-1-18 15,1 1-302-15,-2-3 3 16,-4 7 28-16,-17-4 32 16,-8 4 24-16,-18 6 7 15,-6 9-1-15,-15 8 5 16,10 9-10-16,9 16 2 15,20 4-7-15,11 5-3 16,20-12-13-16,18-1-6 16,11-19-10-16,16-11 2 15,11-14 1-15,15-16-1 16,0-9-2-16,9-16 5 16,-13-4-1-16,-6-1 3 0,-14 11 2 15,-9 5 0-15,-13 12-8 16,-8 11-11-16,-1 8-2 15,-13 14 1-15,-3 12 11 16,-14 16 16-16,-4 4 10 16,-12 14 3-16,3 1 1 15,1 7-28-15,14-9-26 0,9 2-191 16,13-17-156-16,12-7-29 16</inkml:trace>
  <inkml:trace contextRef="#ctx0" brushRef="#br0" timeOffset="123020.5614">21740 8745 1514 0,'3'1'331'0,"16"5"116"16,53 60-443-16,-20-44-25 15,9 0-64-15,12-6-78 16,-7-8-283-16,20-19 14 0</inkml:trace>
  <inkml:trace contextRef="#ctx0" brushRef="#br0" timeOffset="124263.2338">22770 8415 389 0,'61'-17'425'16,"-61"10"-146"-16,2 2-250 16,-1 13 233-16,-2-8-296 15,-1 0 34-15,1 6 34 16,-20 35 8-16,-28 53-7 0,14-29 21 15,-4 1-26-15,-8 11-28 16,7-10 0-16,-2 3-20 16,16-17-43-16,3-4-137 15,14-21-117-15,12-13-22 16</inkml:trace>
  <inkml:trace contextRef="#ctx0" brushRef="#br0" timeOffset="124578.2197">23099 8469 1317 0,'-34'18'160'0,"3"7"194"15,9 8-394-15,10-3-2 16,15-8 47-16,22 1 53 15,15-8-11-15,14-1-1 0,5-4 6 16,0 5-8-16,-17-3-21 16,-16 8-26-16,-18 1-9 15,-26 13 10-15,-18 2-2 16,-27 7 6-16,-10-6-25 16,-4-8-25-16,19-17-63 15,6-12-82-15,27-15-47 16,13-11-11-16,8-8-89 15,8-9 28-15</inkml:trace>
  <inkml:trace contextRef="#ctx0" brushRef="#br0" timeOffset="124789.2229">23079 8385 1204 0,'0'0'224'0,"3"0"117"16,14 1-329-16,17 4-55 16,55 4 26-16,-22-6 32 15,4-9-1-15,3 7 0 16,-10-2-83-16,-4-2-80 16,-25 0-204-16,-7-9-39 15</inkml:trace>
  <inkml:trace contextRef="#ctx0" brushRef="#br0" timeOffset="125036.6541">23890 8351 1168 0,'-3'29'248'0,"-14"-24"92"16,-25 25-327-16,-10 11-86 0,-4 9 30 15,6-8 23-15,13-4 2 16,31-17 25-16,32-10 14 16,20-14-3-16,25-5-5 15,2-1-12-15,19-1-96 16,-20 2-116-16,-7 0-132 16,-22 2-79-16</inkml:trace>
  <inkml:trace contextRef="#ctx0" brushRef="#br0" timeOffset="125231.798">24148 8271 1085 0,'10'15'419'0,"-8"5"-147"16,-14-2-174-16,-10 15-92 15,-6 4-98-15,-9 27 107 0,-2 4 102 16,-8 21-100-16,1 1-9 15,-13 17-6-15,1-17-7 16,-10-4-383-16,11-21 123 16</inkml:trace>
  <inkml:trace contextRef="#ctx0" brushRef="#br0" timeOffset="125830.3599">19752 9358 137 0,'-33'0'282'0,"1"-1"-54"0,6-1-6 16,4 4-35-16,7-4-80 16,7 2-32-16,5 3-42 15,11 0-10-15,-8-3 0 16,17 2 25-16,35 2 18 16,100 7 26-16,-36-10 12 0,42-2 7 15,8-4-25-15,38-1-13 16,-8 2-24-16,54 1-11 15,-26-8-19-15,38 1 3 16,-17 1 7-16,33-6 10 16,-32 1 5-16,26 2 3 15,-30 3-6-15,13 1-10 16,-57 7-17-16,-2-11-4 16,-35 0-5-16,-4-3 1 15,-43-2-15-15,3-3-77 16,-32 14-128-16,-37 2-245 15,-43 0-41-15</inkml:trace>
  <inkml:trace contextRef="#ctx0" brushRef="#br0" timeOffset="126370.1754">21808 9684 974 0,'-11'11'338'0,"-6"0"8"16,-7 0-280-16,-13 1-50 15,-2 10-16-15,-1-1 4 16,11-5 54-16,5 2 20 16,18-3-20-16,15-1 22 15,15 3 2-15,17 5 1 16,8 2 35-16,9 10-72 0,-11 4-86 16,-16 13 29-16,-25 0-25 15,-28 12-21-15,-22-1 64 16,-22 0 62-16,-2-16-63 15,-6-7-8-15,9-19-84 16,-2-20-115-16,19-15-76 16,0-19-178-16,13-9-68 15</inkml:trace>
  <inkml:trace contextRef="#ctx0" brushRef="#br0" timeOffset="126616.4505">21759 9658 1505 0,'27'7'303'0,"20"-11"173"15,12 8-416-15,24-1 6 16,-1 1-20-16,8 4-3 15,-16-5-45-15,-3-12-69 16,-22-4-70-16,-9-19-17 16,-24-11-335-16,-8-16 76 15</inkml:trace>
  <inkml:trace contextRef="#ctx0" brushRef="#br0" timeOffset="129436.234">19786 11470 230 0,'-5'0'0'0,"1"-2"489"16,1 1-322-16,0-1 113 15,-3 1-287-15,-15 2 274 16,-5 5-301-16,-68 40-1 15,37-3 33-15,-11 21 36 16,7-5 22-16,0 8 17 16,23-14 2-16,15-4-2 15,22-17-22-15,25-5-14 16,19-12 0-16,37-11-1 0,7-8-4 16,17-10-41-16,-13 1-54 15,-9 1-316-15,-36 5 43 16</inkml:trace>
  <inkml:trace contextRef="#ctx0" brushRef="#br0" timeOffset="129662.2215">19827 11606 1302 0,'-3'21'285'0,"-7"39"112"15,3-33-371-15,-7 13-30 16,-5 6-1-16,-11 10 3 16,-4-2 0-16,-13 5-8 15,0-3 4-15,1 0-52 16,4-4-53-16,8 2-284 16,15-22 27-16</inkml:trace>
  <inkml:trace contextRef="#ctx0" brushRef="#br0" timeOffset="129902.0723">20255 11711 1169 0,'-16'33'246'15,"0"8"112"-15,-5 12-347 16,-6 17-4-16,-4-3-2 16,-4 7 1-16,5-13-7 15,4-2-54-15,14-15-70 16,10-10-238-16,17-19 4 16</inkml:trace>
  <inkml:trace contextRef="#ctx0" brushRef="#br0" timeOffset="130185.1633">20602 11843 1369 0,'-36'50'294'0,"-8"11"129"15,19 7-395-15,14 0-14 16,22-16 7-16,26-7 12 15,15-31 1-15,20-18 1 16,2-23-1-16,8-23-1 16,-20-8-9-16,-13-9-3 15,-27 7-3-15,-16 3-5 16,-24 14-12-16,-16 8-24 0,0 17-19 16,-4 3-83-16,4 12-84 15,8 0-267-15,12 11 3 16</inkml:trace>
  <inkml:trace contextRef="#ctx0" brushRef="#br0" timeOffset="130441.2175">21543 11878 1201 0,'4'17'373'0,"8"-4"61"16,6 5-306-16,20 1-88 16,13-1-21-16,21-9-5 15,4-9-166-15,13-15-289 16,-14-7 31-16</inkml:trace>
  <inkml:trace contextRef="#ctx0" brushRef="#br0" timeOffset="136575.7768">22554 11750 435 0,'-7'10'275'15,"4"-4"-52"-15,1 3-79 16,5-6-85-16,-3-3-17 0,2-2 31 16,29-1 17-16,70-15 31 15,-36 7-12-15,9-1-16 16,-12 6-25-16,-4 15-22 15,-24-3-35-15,-4 14 0 16,-14-2-5-16,-12 16 1 16,-13-3 11-16,-13 17 13 15,-10-5-9-15,-14 12 2 16,-8-11-5-16,-3-3 0 16,12-11-7-16,10-9-2 15,14-12-3-15,21-5 0 16,18-1 0-16,16 2 4 15,3-1 0-15,3 3 1 16,-6 7-6-16,-18 5 1 16,-13 6 1-16,-24 12 3 15,-16-3 1-15,-18-1-2 16,1-8-13-16,-16-7-31 16,12-14-26-16,8-4-45 0,11-3-16 15,7-4-51-15,14 0-35 16,11-8-152-16,14-3 21 15</inkml:trace>
  <inkml:trace contextRef="#ctx0" brushRef="#br0" timeOffset="137009.7897">23162 11830 409 0,'-3'-8'0'0,"1"7"361"16,2 4-361-16,0-3 19 15,0 0-11-15,0-2 281 16,0 1-258-16,6-1 265 15,27-7-256-15,66-14 6 16,-40 14-15-16,2 3 0 16,-3 1 12-16,-7 5 7 15,-15 5-4-15,-11 1-1 16,-6-2-3-16,-7 14-10 0,-7 1-6 16,-14 9 9-16,-6 9 7 15,-3 8 16-15,-5-1-2 16,-10 13-3-16,5-1-14 15,-6 8-33-15,-5-7-40 16,2-2-54-16,9-10-28 16,1-16-97-16,5-11-102 15,9-14-74-15,5-18-54 16</inkml:trace>
  <inkml:trace contextRef="#ctx0" brushRef="#br0" timeOffset="137495.1968">24074 11788 1012 0,'-43'15'280'0,"-15"3"62"16,0 4-275-16,4 7-53 15,8 1-10-15,0 1 25 0,18-7 11 16,1 0 11-16,14-5 12 16,8-3-2-16,11 1-25 15,12-4-13-15,10-10-10 16,14-6-15-16,8-10-2 15,9-10 0-15,-1-3 0 16,7-4-1-16,-13 6 4 16,-5 5 1-16,-14 3 2 15,-3 7-4-15,-19 7-1 0,-2 4 0 16,-4 7 2-16,1 8 13 16,-5 4 10-16,-1 9 16 15,5 5 9-15,-10 10 10 16,-4 2-8-16,-9 17-6 15,-5-2-18-15,-10 5-55 16,-4-9-68-16,5 1-364 16,3-15-4-16,-2 2-169 15</inkml:trace>
  <inkml:trace contextRef="#ctx0" brushRef="#br0" timeOffset="138089.0227">19438 12431 511 0,'4'4'535'16,"10"-9"-175"-16,17-1-304 15,10 4 306-15,21-1-380 16,9 0 29-16,27 0 2 16,6 0 25-16,28-7 23 15,5 3 7-15,41-8 4 16,-12 7-1-16,46-1-25 15,-3 8-19-15,38-5 5 16,-20 7 3-16,53-2 7 16,-20-5 3-16,56-7-3 0,-44-4-9 15,28-6-2-15,-47-1-6 16,-15 12-6-16,-66 11 0 16,3 7-4-16,-51 7-11 15,-18 6-64-15,-25 2-65 16,-19-5-104-16,-28 1-107 15,-17-4-176-15,-23 0-18 16</inkml:trace>
  <inkml:trace contextRef="#ctx0" brushRef="#br0" timeOffset="138663.1387">21683 12929 113 0,'-13'22'0'0,"-5"6"692"16,-3-7-392-16,-2 9 74 15,-1 1-363-15,0 1 385 16,4-9-364-16,9-7 12 16,14-4 4-16,14-3 14 15,11-4 1-15,15 4 3 16,0 0-11-16,-5 8-6 15,-5 5-20-15,-27 13-10 16,-18 4-6-16,-28 8 2 16,-3-4-2-16,-9-4 4 15,8-17-16-15,1-15-49 16,17-18-53-16,3-15-147 16,11-5-239-16,16-10-10 15</inkml:trace>
  <inkml:trace contextRef="#ctx0" brushRef="#br0" timeOffset="138897.6346">21717 12846 1616 0,'55'10'342'16,"-22"-4"161"-16,13 5-466 15,32-6-6-15,5-3 8 0,24-12 2 16,-5-4-3-16,-3-5-31 16,-23 1-34-16,-7-3-23 15,-33 7-201-15,-18-9-290 16,-18 0 33-16</inkml:trace>
  <inkml:trace contextRef="#ctx0" brushRef="#br0" timeOffset="141918.0342">19676 14012 857 0,'2'0'381'0,"-1"1"-64"16,-1 1-208-16,0-1-105 16,0 1-105-16,-1-1 78 0,-1 2-13 15,-10 16 5-15,7 2 8 16,-68 50 8-16,37-25 16 15,4 2 5-15,1 5 2 0,4 0 9 16,8-2 8-16,13-19 20 0,21-8 40 16,11-11 9-16,31-8 3 15,11-5-7-15,29-2-25 16,0-5-48-16,9 0-177 16,-26 7-243-16,-19 2 3 15</inkml:trace>
  <inkml:trace contextRef="#ctx0" brushRef="#br0" timeOffset="142160.2023">19961 14126 743 0,'-3'1'592'0,"-9"33"-156"15,-55 67-451-15,46-43 442 16,-1 9-451-16,-3-12 14 16,-2 4 4-16,4-13 6 15,-1 4-26-15,9-10-43 16,11 0-182-16,5-15-179 16,18-10-45-16</inkml:trace>
  <inkml:trace contextRef="#ctx0" brushRef="#br0" timeOffset="142472.1984">20324 14139 793 0,'29'76'507'16,"-41"-63"-94"-16,6 3-80 16,5-1-315-16,-1 12-19 15,1-3-5-15,-6 10-4 16,-7-2 0-16,-11 11 2 16,-5-6 6-16,-1 14 5 15,3-1 5-15,6 11-3 16,9-2-4-16,8 6-60 0,7-13-55 15,5-7-55-15,8-23-240 16,9-24 12-16</inkml:trace>
  <inkml:trace contextRef="#ctx0" brushRef="#br0" timeOffset="142811.6024">20556 14324 1497 0,'107'58'326'0,"-88"-61"137"16,8-1-436-16,17-7-24 16,2 0-3-16,9-4 5 15,-15 4-5-15,-11 13-2 16,-15 8 2-16,-14 15 2 15,-17 8 3-15,-12 20 2 16,-13 4 3-16,-17 24-2 16,1-4-4-16,1 15 3 15,9-18 3-15,22-1 2 16,26-29 1-16,32-11 0 16,18-20-4-16,28-19-61 15,7-13-80-15,16-11-353 0,-13-5 33 16</inkml:trace>
  <inkml:trace contextRef="#ctx0" brushRef="#br0" timeOffset="143098.2267">21713 14535 439 0,'-12'0'623'0,"3"-2"-212"16,11 2-250-16,10-3 280 15,7 0-393-15,21-7-5 16,12 1-4-16,10-7-88 15,-3-2-88-15,2 3-306 16,-15 8-2-16</inkml:trace>
  <inkml:trace contextRef="#ctx0" brushRef="#br0" timeOffset="146153.2">22471 14281 1031 0,'51'52'215'0,"-42"-38"72"16,-6-1-327-16,-8 9-38 16,-8 6 7-16,-18 15 8 15,-20-7 40-15,-4 14 40 16,7-4 81-16,3-6 16 15,16-15-11-15,23-1-22 0,28-14 16 16,22-8-46-16,14-4-20 16,31-2 8-16,-2-5 2 15,2 0-109-15,-15 3-68 16,-9 3-252-16,-35-1-17 16</inkml:trace>
  <inkml:trace contextRef="#ctx0" brushRef="#br0" timeOffset="146392.2207">22868 14265 660 0,'46'15'628'0,"-53"24"-188"16,1-16-23-16,-13 22-351 15,8 10-71-15,-7 17 1 16,-2-7 10-16,-7 20 2 15,6-14-1-15,-2 9-7 16,0-18-20-16,4 3-54 16,7-22-28-16,6-7-63 15,2-17-41-15,1-9-216 16,13-21 49-16</inkml:trace>
  <inkml:trace contextRef="#ctx0" brushRef="#br0" timeOffset="146648.144">23293 14400 1271 0,'-7'53'311'0,"-9"-2"97"16,-5 2-368-16,-6 14-22 15,4 1-8-15,-3 6-8 16,3-7 9-16,3-2-9 16,10-16-16-16,1-11-81 15,8-16-51-15,11-22-273 16,8-19 2-16</inkml:trace>
  <inkml:trace contextRef="#ctx0" brushRef="#br0" timeOffset="146932.1974">23624 14570 1390 0,'-24'43'341'16,"0"2"93"-16,12 11-402 15,12-8-32-15,6-4-24 0,11-14 43 16,24-16 21-16,5-17 8 15,13-19 7-15,2-12-7 16,-3-9-7-16,-21 2-22 16,-15 2-6-16,-26 8-4 15,-22 9 0-15,-18 9-5 16,-15 2-2-16,-2 5-4 16,9 8-53-16,14-1-53 15,8 1-389-15,17-4 62 16</inkml:trace>
  <inkml:trace contextRef="#ctx0" brushRef="#br0" timeOffset="147486.1952">19522 15234 1086 0,'-23'6'353'0,"18"-3"-44"16,2 4-241-16,6-1-58 0,-3-6-35 15,6 3 86-15,44 15 86 16,84 15-45-16,-2-27 25 15,20-9-22-15,67-5-11 16,12-7-24-16,85-4 4 16,-10 4-23-16,62-2-1 15,-25-10-12-15,54 6 3 16,-69-3-7-16,26-1 2 16,-70 6-6-16,-13 3-2 15,-75 4-10-15,-16 3-21 16,-60 6-25-16,-9-1-80 15,-39 11-46-15,-15-4-98 16,-23 1-54-16,-14 5-247 16,-22-1 45-16</inkml:trace>
  <inkml:trace contextRef="#ctx0" brushRef="#br0" timeOffset="147986.231">21818 15810 1522 0,'-28'23'333'0,"1"-4"117"15,15-9-447-15,21-5-11 16,21-5 7-16,17-2 14 16,8-2 40-16,10 7 2 15,-10 4-11-15,-13 14-13 0,-23 7-2 16,-25 17-1-16,-28 5 7 16,-31 14 10-16,-6-10 5 15,-14 3-9-15,11-17-20 16,3-11-41-16,24-23-41 15,4-6-86-15,15-13-69 16,4-3-172-16,13-10-132 16,-6-3-36-16</inkml:trace>
  <inkml:trace contextRef="#ctx0" brushRef="#br0" timeOffset="148278.7789">21920 15646 1370 0,'9'33'319'0,"0"-16"116"15,-2-6-399-15,8-1 5 16,5-1 12-16,11-5 55 15,7-2 20-15,27-8 19 16,8-3-12-16,31-21-28 0,1 4-80 16,7-4-88-16,-18 5-54 15,-4 7-77-15,-34 17-16 16,-14-2-360-16,-23 1 124 16</inkml:trace>
  <inkml:trace contextRef="#ctx0" brushRef="#br0" timeOffset="149868.1826">19873 16896 423 0,'46'112'186'0,"-49"-109"418"16,3 2-385-16,-1 9 125 16,-8 7-371-16,-4 13 4 15,-13 10 6-15,-6 9 14 16,-5 5 10-16,7 1 10 16,6-7 21-16,18-10 10 15,20-13 25-15,23-14 21 16,30-9-19-16,14-12-35 0,11-9-11 15,-9-1-70-15,0 0-201 16,-31 5-159-16,-14 4-16 16,-13 3-223-16</inkml:trace>
  <inkml:trace contextRef="#ctx0" brushRef="#br0" timeOffset="150122.2191">20316 17104 677 0,'-6'0'506'16,"2"-6"-98"-16,1 1-58 15,1 4-277-15,1 0-45 16,1 1-27-16,-2 0 1 16,1 1-1-16,-7 32 3 15,-17 58 19-15,3-30 15 0,1-2 10 16,-2 13-10-16,12-9-8 15,-4 4-34-15,8-9-44 16,1-6-112-16,2-17-66 16,-1-8-225-16,8-12-18 15</inkml:trace>
  <inkml:trace contextRef="#ctx0" brushRef="#br0" timeOffset="150391.3758">20621 17136 1261 0,'17'-4'445'0,"-10"1"101"16,-6 7-480-16,-1 5-66 16,-1-9-48-16,-1 6-43 15,-11 28-42-15,-31 66 147 16,13-47 32-16,-8 9 29 15,8 0 24-15,3 4 22 16,9-17-68-16,7-11-60 16,10-11-59-16,8-12-105 15,3-15-75-15,7-9-241 16,5-5 47-16</inkml:trace>
  <inkml:trace contextRef="#ctx0" brushRef="#br0" timeOffset="150756.1516">20898 17205 971 0,'8'3'610'0,"-10"-3"-106"15,8 3-126-15,-6-3-331 0,0 0-35 16,0 0-13-16,2 1 6 15,1 0 2-15,2 19 11 16,13 5 5-16,10 53 6 16,-34-39 2-16,-2 14 1 15,-16-4-11-15,2 2-3 16,4-7-7-16,3-5-3 16,0-17-3-16,15-3 1 15,9-12 2-15,15-2 9 16,10-4 3-16,16-4 1 15,2-3-2-15,7 6 0 16,-8-5-102-16,-2 0-94 16,-8 2-65-16,4-1-63 15,-8-11-267-15,7-6 97 16</inkml:trace>
  <inkml:trace contextRef="#ctx0" brushRef="#br0" timeOffset="151098.4778">21667 17338 844 0,'-15'61'566'16,"31"-57"-107"-16,20-5-74 15,11-5-355-15,16 0-43 16,3-3-38-16,-5 1-127 15,-12 4-125-15,-12 1-158 16,-22-1-86-16</inkml:trace>
  <inkml:trace contextRef="#ctx0" brushRef="#br0" timeOffset="151445.1918">22437 17126 1101 0,'-13'18'178'15,"-3"7"132"-15,-20 9-313 16,2-6 16-16,-7 9 33 15,2-3 55-15,6-7 39 16,16-8 26-16,6 1-62 16,7-12-1-16,22-3-27 15,13-5-41-15,25-2-42 16,9-5 46-16,17-2-18 16,-8-3-25-16,-2 0-12 15,-21 1-112-15,2-6-138 16,-16 1-219-16,-4-5-76 15</inkml:trace>
  <inkml:trace contextRef="#ctx0" brushRef="#br0" timeOffset="151680.1493">23016 17042 1058 0,'0'6'323'15,"-7"8"62"-15,-2-3-293 16,-10 9-37-16,4 9-31 15,-9 6 4-15,4 5 0 16,-6 16 13-16,7-1 0 16,-16 18 1-16,6-3-7 0,-5 7-9 15,5-5-17-15,1-5-27 16,14-23-25-16,1-2-62 16,7-20-59-16,10-18-274 15,5-7 33-15</inkml:trace>
  <inkml:trace contextRef="#ctx0" brushRef="#br0" timeOffset="152054.1538">23138 17208 622 0,'-13'11'355'0,"8"-9"-81"16,2 1-101-16,6-2-242 15,-3-2 47-15,0-1 59 16,0 1 47-16,2-1 42 16,2 1 40-16,6-2-51 15,-2 0-53-15,-5 2-12 16,-2-1 1-16,1 2-9 15,-1 2 3-15,-2 32 6 16,-29 69 14-16,-1-40-7 16,1 8 12-16,11-9-4 15,1-4-7-15,8-20-33 16,3-8-26-16,2-15-67 0,1-9-123 16,5-5-54-16,4-19-254 15,3-11-38-15</inkml:trace>
  <inkml:trace contextRef="#ctx0" brushRef="#br0" timeOffset="152384.3422">23483 17209 1515 0,'19'0'317'15,"-7"2"138"-15,22-8-438 16,-1-2-36-16,14-7 12 0,-7-1 19 16,-4 1 5-16,-11 5-1 15,-7 7 11-15,-18 15 2 16,-21 25 9-16,-12 12 11 16,-10 32 30-16,-6 10 1 15,-1 6 26-15,12-14-3 16,14-9-11-16,15-32-24 15,22-18-23-15,11-14-40 16,17-12-16-16,-2-5-9 16,11-11-106-16,-8-1-94 0,1-8-382 15,-11 1-3-15</inkml:trace>
  <inkml:trace contextRef="#ctx0" brushRef="#br0" timeOffset="152952.7743">20232 17814 675 0,'37'5'409'16,"-9"-5"-61"-16,16 8-84 16,4 1-205-16,17 0-8 15,0-5 36-15,20 9 27 16,-7-1 3-16,35 2 24 15,2 2 6-15,51 3-12 16,-6-3-19-16,58-1-3 16,-5-4-13-16,57-8-3 15,-16-6-31-15,60-8-7 16,-32-2-16-16,13 3-67 16,-53 1-46-16,-18 4-59 15,-61 10-44-15,-3 1-92 16,-49 5-51-16,-12 12-242 15</inkml:trace>
  <inkml:trace contextRef="#ctx0" brushRef="#br0" timeOffset="153567.2893">22083 18531 771 0,'-13'10'298'16,"-11"2"-57"-16,-2 3-209 15,-4 2-82-15,8-2 9 16,7 0 89-16,9-3 101 16,9-5 85-16,6-1 50 15,16 3-36-15,6-3-75 16,8 3-27-16,1-2-49 15,1 8-48-15,-10 3-8 0,-6 13-9 16,-13 8-8-16,-13 12 4 16,-13 3-9-16,-15 1 8 15,-14-11-8-15,-15-5-27 16,0-23-32-16,-8-12-53 16,11-8-33-16,3-8-89 15,13-9-58-15,8-5-263 16,20-10 21-16</inkml:trace>
  <inkml:trace contextRef="#ctx0" brushRef="#br0" timeOffset="153826.772">22020 18342 1261 0,'71'98'463'0,"-58"-84"28"16,9 0-296-16,12-2-127 16,34-1-30-16,11-10-6 15,28-4-58-15,4-7-80 16,13-7-69-16,-25 0-343 0,-8-10 28 15</inkml:trace>
  <inkml:trace contextRef="#ctx0" brushRef="#br0" timeOffset="157516.6807">15059 14381 936 0,'3'3'249'0,"0"-9"57"16,2-2-267-16,-5 7-23 16,0-1-21-16,0 1 31 15,0-2 18-15,0 0 36 16,0 0 10-16,0 0 9 16,0 0-28-16,-2 0-23 15,1 0-37-15,-4 0-12 16,-30-6-12-16,-57 6 8 15,40 26 5-15,-10 5 7 16,4 10 9-16,-7 14 28 16,13 3 12-16,9 4 12 15,22 3 6-15,23 2-7 16,17-19-21-16,32-5 1 16,15-21-11-16,33-25-6 0,2-21 7 15,19-17 9-15,-19-11-7 16,-8-10 7-16,-32 6-5 15,-27-5-8-15,-31 8-22 16,-43 10-10-16,-36 22-7 16,-51 18-5-16,-11 25-5 15,-11 18-86-15,24 3-439 16,2 6 111-16</inkml:trace>
  <inkml:trace contextRef="#ctx0" brushRef="#br0" timeOffset="191502.8666">13892 11270 39 0,'-4'-3'198'0,"1"0"-29"0,0 0 23 16,0 0 72-16,0 0-161 16,0 0-92-16,1 0 31 15,-2 0-15-15,1 1-25 16,0 1 109-16,0 1 81 15,0-3-69-15,3 1-35 16,-3 1-29-16,2-1-50 0,-1 1-27 16,-1-1-11-16,0 2-2 15,-1 2 7-15,-21 19 11 16,-51 56 18-16,45-43 14 16,6-3 4-16,4-3 0 15,12-13-3-15,12 0 3 16,11-8-3-16,14-4 2 15,7-1 3-15,10 1 1 16,-2-2-8-16,-5 3-73 16,-7 4-76-16,-12 4-218 15,-10-3-18-15</inkml:trace>
  <inkml:trace contextRef="#ctx0" brushRef="#br0" timeOffset="191758.3301">14129 11188 768 0,'18'-12'267'0,"-8"9"29"15,-2-4-177-15,2 7-104 16,-4 1-3-16,-4 5 0 16,-4-6 0-16,1 2-2 15,-10 27-3-15,-33 62 8 16,4-36-2-16,-5 4-4 15,-4 21 3-15,9-11 3 0,6 7-7 16,11-15-15-16,6-11-87 16,7-26-85-16,11-8-141 15,7-11-66-15</inkml:trace>
  <inkml:trace contextRef="#ctx0" brushRef="#br0" timeOffset="192078.1769">14621 11280 744 0,'0'31'794'16,"-16"6"-558"-16,-27 13-216 15,-2 7-24-15,4 3-24 16,11-18 30-16,15-9-15 0,20-17 7 15,21-9 29-15,10-10 13 16,10 0 17-16,3-1 20 16,-5 2-13-16,-14 11-42 15,-6 12-27-15,-20 3-15 16,-23 13 2-16,-9 0-8 16,-21 1-7-16,-12-14 7 15,-4-3-50-15,12-12-49 16,-4-9-131-16,19-8-97 15,2 1-46-15</inkml:trace>
  <inkml:trace contextRef="#ctx0" brushRef="#br0" timeOffset="192303.3224">14771 11259 1669 0,'7'5'304'0,"23"6"184"16,8 4-499-16,18 6-6 15,5 3 5-15,6-4-61 16,-11-6-38-16,-3-4-68 16,-17-5-62-16,-3-10-53 15,-19-2-120-15,-8-7 12 16</inkml:trace>
  <inkml:trace contextRef="#ctx0" brushRef="#br0" timeOffset="196347.2479">14846 11308 333 0,'0'-3'-82'16,"0"0"83"-16,0 0-97 16,-1 0 64-16,-1 0 132 15,-1 0 32-15,0 0 39 16,2 0 11-16,-4 0-67 16,-4-3-49-16,3 3-42 15,-5-5-8-15,0 0-11 16,-5-1-1-16,-39-19 0 0,37 34 14 15,9-6 13-15,2 6 27 16,0-8 8-16,-1-2 9 16,1 3-13-16,-1-1-5 15,3 2-24-15,5 0-6 16,-3-3-10-16,3 2-2 16,-2-1-7-16,1 1-2 15,1 1 1-15,-2 0 1 16,1 0-4-16,1 0-9 15,0 0-5-15,0 0-3 16,0 0-4-16,0 1 2 16,0 1 6-16,-2-1 4 15,1 11 3-15,-4 10 6 16,-13 43 3-16,5-41 1 16,-2 0 0-16,-1 0 2 15,-3-2-5-15,-3-2 0 16,7-6 1-16,-2-1 2 0,9 0-1 15,-3-2 0-15,7-1-1 16,-8 8-1-16,2-3-3 16,-7 7-2-16,7 2-1 15,-6-1-1-15,5 0 2 16,2 3 2-16,8-11 1 16,-4-2 3-16,4-7 0 15,2-1 0-15,-2-7 3 16,1 2 6-16,0-1-1 0,0 1-1 15,0-2-3-15,0 1 12 16,0-1 5-16,1 1-1 16,1-2 2-16,16-7 1 15,-2-1-13-15,45-38-13 16,-45 38 1-16,0-1-3 16,1 9-3-16,-3 4-3 15,0 4-1-15,6 2 0 16,-5 0 2-16,5 7 0 15,-9-5 2-15,4 7-2 16,-10 2 0-16,1 1 3 16,-6-6 4-16,-5 10 12 15,-10-4 11-15,-11 5 21 16,-10-2 12-16,-19 3 14 16,-7-6-8-16,-15 0-3 15,4-8-19-15,-12-4-17 16,12-8-35-16,2-2-81 0,21-5-38 15,7-1-90-15,20 4-198 16,6-16 23-16</inkml:trace>
  <inkml:trace contextRef="#ctx0" brushRef="#br0" timeOffset="206128.0542">14427 12161 130 0,'72'18'534'0,"-69"-22"-249"16,2 1-95-16,1 3 76 16,-6-2-293-16,0 1 3 15,1-1 30-15,2 1 38 16,-3 1 22-16,2-3 9 16,-1 1 7-16,1 1-12 15,-2-1-57-15,-3 2-19 16,-49 18-3-16,-70 39-2 15,20 2 7-15,6 6 43 0,-2 25 30 16,29-8 10-16,3 11 3 16,37-13-20-16,15-6-4 15,22-22-25-15,11-13 1 16,17-25-4-16,26-18 12 16,5-15 6-16,7-15-8 15,-15-5-14-15,-3-2 2 16,-35 7-11-16,-26-1-34 15,-24 15-6-15,-29 6-27 16,-13 11-25-16,-5 8-46 16,11 8-46-16,9 8-279 15,16-2 47-15</inkml:trace>
  <inkml:trace contextRef="#ctx0" brushRef="#br0" timeOffset="206637.166">14816 12779 856 0,'-8'15'195'16,"5"-14"54"-16,-3 2-249 16,-2 0-40-16,7-3 2 15,-1 0 14-15,1 0 57 16,-1-1 21-16,-1-1 14 16,0 1 2-16,2-1-1 15,-3 1-42-15,1 0-9 16,0-1-12-16,0 1 6 15,0-1 2-15,1-1 2 16,2 0 0-16,3-4 0 16,13-7-9-16,14 4-4 15,38-42-2-15,-50 54 0 16,-11 7-3-16,-10 7 3 16,-7 2 6-16,-18 5 6 15,-5 0 5-15,-4-6 7 16,3-6 4-16,6-5 3 0,21-11 4 15,-4-2-1-15,11-2-8 16,11-3-8-16,-7 3-9 16,2 6-13-16,4 8-79 15,-2 4-295-15,-17 5 73 16</inkml:trace>
  <inkml:trace contextRef="#ctx0" brushRef="#br0" timeOffset="207151.749">15492 12166 775 0,'0'1'225'15,"-2"1"42"-15,1-1-202 16,-2 1-67-16,0-1-4 0,-1 1 15 15,-5 2 35-15,6-2 25 16,0 1 34-16,1 0 16 16,2-2 6-16,25 9-27 15,97-1-10-15,-42-22-33 16,3 7-12-16,-18 5-21 16,-12 8-17-16,-30 5-21 0,-20 17 4 15,-26 6 4-15,-29 19 4 16,-17 9 14-16,-13 14 44 15,10-14 20-15,14-2 20 16,31-18 0-16,44-7 12 16,37-19-30-16,46-2-41 15,11-4-76-15,15-6-16 16,-21-2-474-16,-6-10 93 16</inkml:trace>
  <inkml:trace contextRef="#ctx0" brushRef="#br0" timeOffset="210720.0849">14418 13636 524 0,'2'88'182'0,"-22"-89"14"15,1 4-120-15,3 1-69 16,2-4-1-16,7-4 1 16,5-1 23-16,5-5 9 15,9 0 9-15,8 1 35 16,11-10 27-16,3 2-14 16,10 2 0-16,-1-1-7 15,-3 4-38-15,-12 6-29 0,-8 9-16 16,-12 8-15-16,-15 4 4 15,-11 4 4-15,-16 6 5 16,-9-4 7-16,-15-5 8 16,10-3-2-16,0-7 6 15,19-6 5-15,11-6 8 16,21-7 5-16,14-8-6 16,18 2-5-16,19-5-7 15,4 2-7-15,3 3-11 16,-11 13 0-16,-11 13-20 15,-27 7-45-15,-14 14-331 16,-29 6 79-16</inkml:trace>
  <inkml:trace contextRef="#ctx0" brushRef="#br0" timeOffset="211334.8605">15160 13265 759 0,'92'-55'277'0,"-85"49"14"0,-2 2-189 16,1 0-75-16,-6 4-21 15,0-2 7-15,0 2 6 16,0 0 15-16,0 0 9 15,0 2 16-15,-3 15-5 16,-3 26-2-16,-90 54-15 16,27-35-7-16,7 0-14 15,4-6-1-15,23-20 1 0,26-5 2 16,30-18 0-16,31-14 13 16,16-5-1-16,15-3-5 15,1-7-14-15,8-2-67 16,-19 5-84-16,-13-1-263 15,-14-4 2-15</inkml:trace>
  <inkml:trace contextRef="#ctx0" brushRef="#br0" timeOffset="211516.3475">15676 13222 571 0,'1'5'523'0,"-4"8"-54"15,-4 8 2-15,-13 22-347 16,-6 6-57-16,-19 23-58 16,-7 7-62-16,-14 20-61 15,11-4 98-15,-4 17-395 0,7-17 118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21:56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7009 7603 1184 0,'9'25'288'0,"-6"7"85"16,0 1-319-16,10 16-66 16,6 9 5-16,10 20 8 15,0-2 6-15,16 17-4 16,-1-1-68-16,5 3-68 15,-5-17-246-15,14-32-8 16</inkml:trace>
  <inkml:trace contextRef="#ctx0" brushRef="#br0" timeOffset="189.2312">7770 7757 495 0,'20'-54'530'0,"-1"16"-167"15,-18 14-317-15,-1 32 311 0,-11 23-339 16,-22 29 24-16,-14 17 18 15,-35 38 41-15,-19 3-7 16,-36 39-7-16,14 3-31 16,-9 30-12-16,30-12-34 15,20-15-20-15,41-39-151 16,14-23-305-16,26-43 42 16</inkml:trace>
  <inkml:trace contextRef="#ctx0" brushRef="#br0" timeOffset="592.4242">7541 8849 997 0,'68'20'269'15,"-75"-14"64"-15,4 5-267 16,-2 5-70-16,10 0 4 16,-1-2 0-16,17-7 24 15,5-10 16-15,25-21 25 16,5-7 7-16,29-15 3 0,-8-3-20 15,0-2-10-15,-29 12-21 16,-18 6-4-16,-54 23-1 16,-38 25 3-16,-30 19-2 15,-45 30-1-15,-17 25-4 16,-14 14-5-16,27-8-8 16,27 6-2-16,52-29-129 15,46-17-311-15,68-25 61 0</inkml:trace>
  <inkml:trace contextRef="#ctx0" brushRef="#br0" timeOffset="837.4447">8681 8721 1400 0,'-75'42'462'0,"1"7"34"16,9-1-371-16,25 4-140 15,26-12-32-15,22-6-31 16,6-11 56-16,10-1 21 16,-6-6 26-16,-11 3 13 15,-17 1 14-15,-46 5-29 16,-23 0-9-16,-44-4-21 16,6-2-46-16,0 0-287 0,21-11-159 15,22-19-87-15</inkml:trace>
  <inkml:trace contextRef="#ctx0" brushRef="#br0" timeOffset="2990.6638">12799 7823 523 0,'43'0'164'0,"-36"-6"54"16,-5 2-145-16,7-5-2 15,-2 5-7-15,2-1-16 16,-6 4-28-16,0 7-21 15,-4-6-14-15,-2 1-3 16,-11 17-1-16,-38 32 9 16,-59 67 26-16,40-37 37 0,10-1 15 15,10-1 11-15,27-26-10 16,20-15 26-16,24-20-20 16,56-13-7-16,27-14-9 15,43-8 5-15,0-6-55 16,4-2-195-16,-43 5-174 15,-16-15-28-15</inkml:trace>
  <inkml:trace contextRef="#ctx0" brushRef="#br0" timeOffset="3214.122">13307 7803 1120 0,'2'-2'315'0,"-1"2"41"15,2 0-274-15,-3 2-100 16,9 38 10-16,-8 81 30 16,-27-32 24-16,-16 25 5 15,-7 3-15-15,-8 28-5 16,2-17-22-16,6-7-87 16,22-30-73-16,11-22-231 15,16-52-31-15,13-41-123 16</inkml:trace>
  <inkml:trace contextRef="#ctx0" brushRef="#br0" timeOffset="3524.1957">13821 7866 340 0,'18'9'627'16,"-12"-10"-266"-16,-2 11-225 15,4 3 202-15,-4 10-394 16,-2 2 34-16,-4 12 32 16,-7 7 35-16,-13 20 28 15,-5 4 4-15,-17 23-1 16,-1 9-23-16,-11 28-13 15,9-11-24-15,2 1-92 16,19-24-81-16,9-29-266 16,23-46-25-16</inkml:trace>
  <inkml:trace contextRef="#ctx0" brushRef="#br0" timeOffset="3928.3638">14356 8046 1082 0,'-6'4'174'15,"-7"3"134"-15,1 4-306 16,1 2 3-16,1-1 7 0,3-6 6 15,5-2 44-15,9-4 21 16,8 0 0-16,24-6 26 16,13-1 20-16,17 0-45 15,5 4-23-15,-6 10-38 16,-19 11-29-16,-22 23-12 16,-30 17-6-16,-40 40 4 15,-24 18 31-15,-48 41 34 16,-14-2 24-16,-6 2 13 15,29-31 8-15,32-27-21 16,69-47-37-16,82-25 16 16,46-26 15-16,56-21-179 15,15-7-71-15,18-26-318 16,-39-2-110-16</inkml:trace>
  <inkml:trace contextRef="#ctx0" brushRef="#br0" timeOffset="4842.4786">16213 8348 678 0,'-1'15'318'16,"-8"2"-11"-16,-102 62-88 16,43-33-129-16,-8 16 47 15,12 0 43-15,8 8-22 16,18-17-32-16,23-7-20 15,25-26-43-15,38-25-45 16,12-25 14-16,38-51-3 16,13-5-10-16,21-25-9 15,-14 0 3-15,5-8 4 16,-37 39 0-16,-18-13 1 16,-26 25-3-16,-18 14-22 0,-15 23-28 15,-5 14-36-15,-8 17 8 16,-22 17 9-16,-5 13 16 15,-24 22 36-15,5 12 44 16,-5 21 6-16,11-6 0 16,11 17 0-16,23-7-13 15,10 5-9-15,15-20-25 16,11-2-37-16,2-21-33 16,14-25-77-16,-6-17-77 0,1-15-280 15,-5-12 25-15</inkml:trace>
  <inkml:trace contextRef="#ctx0" brushRef="#br0" timeOffset="5491.3389">16684 8643 975 0,'2'-3'614'0,"-1"0"-156"15,5-3-177-15,27-15-235 16,50-13-63-16,-36 31-58 16,3-6 78-16,-10 2 11 15,-13-7 7-15,-8-6 8 16,-11-4-2-16,-11 6-11 16,-6-4-19-16,-16 0-16 0,-12 11-5 15,-17 8 1-15,-2 3 10 16,-3 24 8-16,10 12 9 15,3 16-3-15,18 4-6 16,9 12-22-16,8-16-22 16,14-3-26-16,14-17-7 15,17-11-37-15,16-16-10 0,23-11-51 16,-2-11-2-16,9-8 10 16,-18 0 46-16,-6-2 36 15,-23 5 75-15,-10 4 33 16,-11 9 15-16,-3 3 14 15,-12 8 7-15,-12 7 16 16,-7 3 0-16,-3 4-10 16,-5 2-12-16,7-3-4 15,11-5 28-15,15-4 51 16,17-6 4-16,31-12 6 16,18-6-6-16,23-10-43 15,3-9-56-15,18-10-12 16,-20-2-11-16,-12 1 0 15,-24 14-5-15,-16 6-17 16,-32 13-10-16,-36 11-4 16,-29 13 0-16,-25 9 9 0,-19 11 21 15,-21 20 15-15,14 9 5 16,13 6 2-16,27-7-17 16,24 6-27-16,36-19-26 15,30-8-52-15,20-19-32 16,31-17-20-16,6-20-251 15,25-20 74-15</inkml:trace>
  <inkml:trace contextRef="#ctx0" brushRef="#br0" timeOffset="5700.5563">17841 8492 440 0,'31'7'358'0,"-13"14"-68"0,0 23-15 16,-9 8-191-16,1 10 21 15,-10-14 18-15,0-7-3 16,-3-20 25-16,6-20 52 15,1-21-38-15,11-31-21 16,3-11-6-16,15-16-42 16,2 8-66-16,21 6-10 15,4 23-24-15,23 10-24 16,-11 17-36-16,11 5-167 16,-18 2-296-16,-17-9 8 15</inkml:trace>
  <inkml:trace contextRef="#ctx0" brushRef="#br0" timeOffset="38589.1153">10525 16170 363 0,'-19'23'501'15,"-9"5"-222"-15,-12-1-17 16,-13 8-166-16,1-1-174 16,-24 15 99-16,1 6-5 15,-20 23-4-15,11-1-9 16,-2 33 0-16,23-8 4 15,16 3 43-15,26-22 37 0,18-14 38 16,46-52 165 0,27-33-177-16,41-59-38 15,21-37-43-15,17-36-34 16,-26 2-25-16,-4-16-9 16,-36 33 2-16,-8 3 8 15,-23 34 17-15,-7 11 12 16,-23 28 3-16,-12 14-20 15,-16 29-12-15,-26 23-5 16,-19 27-1-16,-11 40 1 16,-6 27 27-16,-6 32 45 15,24 0 22-15,23 5 17 16,22-29 15-16,22-17-43 16,24-37-69-16,35-25-51 15,4-32-408-15,15-26 70 16</inkml:trace>
  <inkml:trace contextRef="#ctx0" brushRef="#br0" timeOffset="38934.793">11118 16563 1408 0,'31'-1'374'16,"-28"-13"70"-16,43-11-446 15,13-2-199-15,12-11-122 16,-3 4 19-16,-13-2 98 16,-24 8 142-16,-16-2 142 15,-19 10 141-15,-19 2 7 16,-14 12-78-16,-22 19-63 15,-6 20-44-15,-6 23-14 16,12 8-7-16,11 13-2 16,29-12-5-16,18 3-9 15,11-19-99-15,25-6-304 16,23-24-4-16,27-14-191 16</inkml:trace>
  <inkml:trace contextRef="#ctx0" brushRef="#br0" timeOffset="39228.4527">12124 16332 1247 0,'0'13'458'0,"-14"1"8"15,-8-20-312-15,-15 23-162 16,-12 9-43-16,-17 18-10 16,2 5 27-16,-6 24 17 15,12-2 69-15,8 19 23 16,22-2 8-16,16-3-22 16,24-12-35-16,18-17-126 15,13-26-96-15,16-20-307 16,9-22-2-16</inkml:trace>
  <inkml:trace contextRef="#ctx0" brushRef="#br0" timeOffset="39498.0738">12236 16750 1241 0,'36'32'326'0,"-38"-30"110"15,2-14-354-15,8-10-37 16,15-12-3-16,10-8-28 16,17-8 8-16,7 2 16 0,3 0-4 15,-2 8-6-15,10 1-10 16,-14 14-194-16,2 3-298 15,-4 7 32-15</inkml:trace>
  <inkml:trace contextRef="#ctx0" brushRef="#br0" timeOffset="39888.5216">13067 16683 420 0,'6'9'0'15,"-6"-9"663"-15,2 3-509 16,-2-3 247-16,0 0-421 0,1 0 421 16,27-5-403-16,57-20 12 15,-36-4 15-15,-2-2 11 16,5-12-5-16,-8 7-11 15,-7-2 3-15,-9 11-8 16,-4 8-1-16,-19 11 0 16,-23 10 6-16,-16 11-8 15,-18 17 1-15,-21 7-1 16,-14 25 7-16,4 2 18 16,-4 22 8-16,11-2-3 0,15 5-9 15,27-19-20-15,18-7-92 16,29-23-75-16,32-21-86 15,12-20-75-15,32-12-164 16,-1-24 18-16</inkml:trace>
  <inkml:trace contextRef="#ctx0" brushRef="#br0" timeOffset="40202.0724">13805 16596 737 0,'-49'29'438'16,"-13"7"-16"-16,-20 16-134 16,7 4-191-16,8 8-17 15,15-9-27-15,15 1-26 16,22-18 20-16,24-15 9 0,9-15 1 16,25-13 1-16,9-25-29 15,17-12-9-15,-3-1-12 16,5-11-11-16,-18 6-13 15,-7 10 23-15,-16 13 0 16,-10 10-5-16,-15 16 2 16,-17 27 9-16,-10 14 0 15,-20 26 0-15,1 2-4 0,-10 8-75 16,11-22-81-16,6-1-352 16,15-24 20-16</inkml:trace>
  <inkml:trace contextRef="#ctx0" brushRef="#br0" timeOffset="40487.105">14283 16840 38 0,'83'-53'342'15,"-34"19"-37"-15,-15 7 66 16,-25 11 48-16,-25 7-120 16,-20 15-139-16,-28 13-51 15,-13 8-65-15,-8 7-65 16,12-3 79-16,17-1 22 15,31-16 1-15,20 1 14 16,26-4 7-16,23 2-28 16,-1-1-18-16,2 7-2 15,-4 5-21-15,-19 4-15 0,-23 1-15 16,-33 11-32-16,-18-4-29 16,-13-6-26-16,0-8-66 15,10-4-84-15,28-9-58 16,23-8-197-16,17-2-7 15</inkml:trace>
  <inkml:trace contextRef="#ctx0" brushRef="#br0" timeOffset="40865.653">14707 16904 1484 0,'-5'12'427'0,"2"-12"86"16,0 1-441-16,3 1-59 16,0-2-78-16,0-2 20 15,0 1 21-15,2-1 20 16,10-7 38-16,32-4 38 16,53-57-3-16,-37 39-17 15,-8 8-10-15,-3-3-8 16,-15 10-8-16,-7-2-19 15,-10 6-4-15,-11-5-5 16,-10 2-2-16,-24 0-4 16,-18 9-2-16,-33 12 1 15,-7 15 3-15,-31 23 1 16,9 10 2-16,8 17 8 0,29-6 0 16,11 0-7-16,43-16-24 15,22-5-82-15,25-18-88 16,26-10-164-16,14-4-170 15,29-12-53-15</inkml:trace>
  <inkml:trace contextRef="#ctx0" brushRef="#br0" timeOffset="41102.3848">15151 16971 404 0,'83'-60'200'0,"-25"2"46"0,-9 7-13 16,-27 12-5-16,-7 12 32 16,-15 13-31-16,-28 20-4 15,-5 13-80-15,-17 16-38 16,-4 5-42-16,1 6-22 15,19-9-37-15,16 3 14 16,27-12 15-16,22 4 44 16,11-4 13-16,8 10 4 15,-8-11-24-15,-11 6-22 16,-24-2-83-16,-31 1-77 16,-25-10-53-16,-30-5-121 15,-9-13-253-15,-14-10 10 16,22-3-138-16</inkml:trace>
  <inkml:trace contextRef="#ctx0" brushRef="#br0" timeOffset="41536.2076">17435 15852 1514 0,'-61'59'471'0,"17"-28"71"16,-24 15-414-16,-42 40-80 16,-13 13-44-16,-16 36-1 15,15-1-2-15,11 39 19 16,46-20 5-16,33 4 1 15,33-29-12-15,28-2-32 16,14-46-31-16,30-11-52 16,6-22-61-16,11-14-395 0,-5-22 98 15</inkml:trace>
  <inkml:trace contextRef="#ctx0" brushRef="#br0" timeOffset="41835.293">17782 16323 1549 0,'-19'30'342'0,"-11"5"140"16,0 8-456-16,2 19-16 16,15 8-8-16,0 16 7 15,10 0-2-15,0 19-26 16,1-14-31-16,-7 6-31 16,-4-17-199-16,-2 0-209 15,-4-31 1-15</inkml:trace>
  <inkml:trace contextRef="#ctx0" brushRef="#br0" timeOffset="42274.6399">17265 16720 699 0,'4'61'0'0,"14"-51"666"16,7 1-666-16,9-10 59 15,14-8-49-15,27-11 472 16,5-4-474-16,12-4 479 16,0 3-478-16,-2 2 1 15,-27 17-3-15,-10 5-3 16,-18 17-4-16,-15 28 1 15,-16 18 0-15,-11 18 5 16,-8 1 2-16,-3 3 13 16,12-23 7-16,18-16 7 15,10-20 4-15,11-13 7 16,5-12-9-16,7-20-3 16,-14-7-8-16,-4-6-5 15,-14-3-8-15,-19-15-3 16,-25 3-6-16,-8 2-2 0,-1 8-8 15,-3-1-54-15,17 13-54 16,14 5-54-16,21-3-385 16,17-11 63-16</inkml:trace>
  <inkml:trace contextRef="#ctx0" brushRef="#br0" timeOffset="43234.5435">19601 16319 487 0,'-3'11'723'16,"-8"0"-530"-16,0-8 153 16,-19 6-275-16,-6 4-271 15,-11 6 180-15,-5 4 186 16,-6 11-126-16,8 6 33 16,-3 13 50-16,10 8 17 0,13 22 31 15,15 1-24-15,21 5-2 16,24-15-38-16,31-6-10 15,16-26-35-15,37-30-13 16,7-29-20-16,39-32-5 16,-34-23-5-16,-10-25 0 15,-39 3-2-15,-36-10-6 16,-69 22-3-16,-36 4-7 16,-29 23-16-16,-36-1-14 15,9 22-109-15,18 6-131 16,38 11-338-16,43 7-28 15</inkml:trace>
  <inkml:trace contextRef="#ctx0" brushRef="#br0" timeOffset="43497.047">20401 15701 1249 0,'20'92'700'16,"25"31"-79"-16,8 0-254 0,8 59-219 16,-17 22-83-16,-35 45-13 15,-47-19-16-15,-57 13-63 16,-31-43-86-16,-62-16-541 15,1-67 83-15</inkml:trace>
  <inkml:trace contextRef="#ctx0" brushRef="#br0" timeOffset="71711.5005">11853 10514 899 0,'-103'46'203'15,"-14"19"85"-15,-25 33-252 16,15 14 1-16,1 17 10 16,39-15 11-16,30 5 2 15,35-23-4-15,25-1-22 16,22-19-20-16,24-1-65 16,21-20-65-16,27-9-239 15,3-24 17-15</inkml:trace>
  <inkml:trace contextRef="#ctx0" brushRef="#br0" timeOffset="72072.0946">12253 11201 1223 0,'-80'63'252'16,"-14"-28"114"-16,11 23-372 0,6 0-11 15,27-14-2 1,16-8 0-16,22-10-16 16,21-17-13-16,12-6 62 0,8 0 59 15,11 15-5 1,-3 4 17-16,-18 20-47 15,-11 10-50-15,-30 14 32 16,-26-2 1-16,-29 1-111 16,-3-15-46-16,-7-11-44 15,17-18-8-15,11-12-18 16,25-11 45-16,16-10-108 16,21-6 22-16</inkml:trace>
  <inkml:trace contextRef="#ctx0" brushRef="#br0" timeOffset="72357.0613">12925 10772 1119 0,'4'3'308'16,"-1"0"47"-16,-6 3-291 0,2-6-99 16,-1 1 3-16,-5 24 7 15,-21 61 21-15,4-30 5 16,-5 2 10-16,-10 28 4 16,4 3 0-16,-5 28 0 15,5 6-157-15,4 15-219 16,12-30 16-16</inkml:trace>
  <inkml:trace contextRef="#ctx0" brushRef="#br0" timeOffset="72597.0051">12510 11200 1212 0,'2'-9'231'0,"-4"6"113"0,10 15-361 15,11 1-11-15,18-2 13 16,36-7 12-16,17-5 10 16,27-8-45-16,4-3-61 15,-2 1-248-15,-30 5 8 16</inkml:trace>
  <inkml:trace contextRef="#ctx0" brushRef="#br0" timeOffset="72955.2455">13223 11499 94 0,'34'6'785'0,"12"-16"-378"16,-5-17-50-16,41-4 54 16,15 0-431-16,19-11-13 15,-12 5-38-15,-21-6-6 16,-33 8 14-16,-23-5 47 16,-24 7 22-16,-24 5 46 15,-16 12-6-15,-36 19-4 16,-16 25-25-16,-23 31-1 15,4 9 1-15,-2 29 21 16,29-1-2-16,15 3-6 0,32-19-4 16,18-3-19-16,29-24-31 15,29-18-29-15,20-21-25 16,34-23-90-16,7-17-61 16,18-25-170-16,-10-8-28 15</inkml:trace>
  <inkml:trace contextRef="#ctx0" brushRef="#br0" timeOffset="73285.0953">14280 11281 892 0,'-38'15'344'0,"-30"22"53"15,-9 17-231-15,-14 26-12 16,10 3-24-16,1-2 5 16,28-14-28-16,10-10-13 15,23-24-37-15,13-14-19 16,24-7-18-16,21-25 3 15,14-11 0-15,27-28 1 16,9-19-22-16,9-16-27 16,-14 8-6-16,-9-2 6 15,-23 19 6-15,-16 20 1 16,-20 20 10-16,-5 14-9 16,-19 20-1-16,-11 24 0 15,-5 5 21-15,-11 24 6 16,1-1 4-16,-5 10-2 15,17-7-6-15,6-5-30 0,14-25-32 16,15-7-113-16,17-15-273 16,14-29-51-16,1-9-160 15</inkml:trace>
  <inkml:trace contextRef="#ctx0" brushRef="#br0" timeOffset="73693.498">14830 11410 397 0,'-5'-4'429'15,"4"-2"-145"-15,-2 7-244 16,1-1 242-16,-1 0-268 16,-1 3 25-16,-30 14 66 15,-49 45 28-15,18-9 24 16,10 8-13-16,-7 7 3 16,4-4-56-16,17-6-24 15,29-20-33-15,25-17 0 16,27-21-19-16,28-21-2 15,14-34-1-15,29-37-6 0,-8-10-15 16,13-21-3-16,-27 3-1 16,-5 18 3-16,-32 28 4 15,-12 15-37-15,-22 29-44 16,-6 18-391-16,-20 8-2 16,-14 2-162-16</inkml:trace>
  <inkml:trace contextRef="#ctx0" brushRef="#br0" timeOffset="74334.0223">15427 10581 807 0,'-24'13'555'15,"-1"18"-244"-15,-14 28-185 16,-4 15-90-16,-13 32-89 16,-3 6-57-16,-11 29 206 15,9-6-4-15,10 17-5 16,15-29-15-16,12-9-95 16,20-38-77-16,11-21-310 15,14-35 27-15</inkml:trace>
  <inkml:trace contextRef="#ctx0" brushRef="#br0" timeOffset="74678.5463">15507 11296 1131 0,'0'5'459'0,"1"14"-1"16,2 59-259-16,-10-11-178 16,-2 9-75-16,-4 11-115 15,-7-8-118-15,-6-5-173 0,-4-24-76 16</inkml:trace>
  <inkml:trace contextRef="#ctx0" brushRef="#br0" timeOffset="74834.3702">15516 10948 1015 0,'13'0'315'0,"2"-16"19"0,11 19-376 16,3 7-324-16,11 9 2 15</inkml:trace>
  <inkml:trace contextRef="#ctx0" brushRef="#br0" timeOffset="75217.0629">15830 11616 1422 0,'13'18'249'0,"11"-22"149"15,4 1-429-15,18-5-26 16,0-5 21-16,17-15 20 0,-6-6 15 16,12-6 19-16,-13 1 17 15,1-4 0-15,-25 12-13 16,-8 3-9-16,-25 10-16 15,-31 12-2-15,-18 14 1 16,-24 23 1-16,-19 18 32 16,-36 35 37-16,15 3-24 15,0 10-4-15,17-13-24 0,37-4-118 16,48-31-118-16,45-15-70 16,36-28-65-16,44-27-66 15,13-22 0-15</inkml:trace>
  <inkml:trace contextRef="#ctx0" brushRef="#br0" timeOffset="75442.1618">17080 11222 580 0,'-18'3'454'16,"-22"22"-93"-16,-24 17-31 16,-1 8-256-16,0 5 23 15,22-9 23-15,12 9-2 16,26-8-21-16,13 3 35 15,1-5-2-15,-5 8 0 16,-14-8-87-16,-17-7 8 16,-23-8-58-16,-21-11-82 15,0-13-85-15,-5-19 45 0,17-2-217 16,32-16-161-16,33-21-18 16</inkml:trace>
  <inkml:trace contextRef="#ctx0" brushRef="#br0" timeOffset="78387.247">18869 11083 620 0,'-7'-3'492'0,"4"13"-129"16,-2 17-365-16,-4 11 373 0,-5 25-367 16,2 6 7-16,-2 28 11 15,1 2-5-15,0 13 1 16,2-5-13-16,1 7-99 15,-6-28-103-15,1-22-190 16,-6-29-67-16</inkml:trace>
  <inkml:trace contextRef="#ctx0" brushRef="#br0" timeOffset="78716.21">18494 11554 1053 0,'40'-2'313'16,"5"-9"75"-16,14-3-251 16,9 11-85-16,25 0 1 15,-4 6-10-15,6 9-17 16,-12 13-23-16,-6 17-8 16,-30 11 1-16,-14 17 2 0,-23 4 9 15,-8 1 10-15,-5-12 2 16,1-16 7-16,4-22 6 15,14-29 2-15,11-26-6 16,7-23 4-16,-7-14-10 16,-5-20-14-16,-24 4-8 15,-29-2-3-15,-19 17-3 0,-15 12-8 16,-3 25-17-16,16 10-127 16,19 20-296-16,41 8 2 15,30 3-216-15</inkml:trace>
  <inkml:trace contextRef="#ctx0" brushRef="#br0" timeOffset="78987.0681">20633 10966 1287 0,'-3'0'332'0,"-12"28"93"0,-20 71-351 16,21-13-66-16,4 7-4 16,0 26 3-16,-2-5-3 15,-9 9-36-15,-4-15-43 16,-8-1-353-16,-4-30 66 15</inkml:trace>
  <inkml:trace contextRef="#ctx0" brushRef="#br0" timeOffset="79171.0742">20378 11409 1609 0,'98'-5'421'0,"21"-9"109"15,4 8-464-15,11 3-91 16,-27 3-82-16,-14-3-98 16,-32-6-75-16,-14-8-130 15,-24-9-66-15,-4-23-30 16</inkml:trace>
  <inkml:trace contextRef="#ctx0" brushRef="#br0" timeOffset="79496.6637">21346 10687 944 0,'10'0'293'0,"0"5"75"15,2 7-251-15,-1 8-11 0,3 8-17 16,-12 20 16-16,-7 11-16 16,-11 23 3-16,-3 6-19 15,-18 30-8-15,4-4-27 16,1 0-17-16,14-24-19 15,9-17-4-15,21-42 1 16,29-28 5-16,13-24 7 16,6-6 4-16,-2-1 0 0,-3 15-3 15,-24 16-5-15,-10 29-1 16,-11 19 23-16,-11 20 23 16,-16 1-20-16,3 13-21 15,-12-14-34-15,1 3-142 16,7-21-120-16,10-10-241 15,3-25-43-15</inkml:trace>
  <inkml:trace contextRef="#ctx0" brushRef="#br0" timeOffset="79662.0255">21999 11658 1768 0,'7'57'329'0,"-2"7"32"16,-5 9-889-16,-11-20 54 15</inkml:trace>
  <inkml:trace contextRef="#ctx0" brushRef="#br0" timeOffset="80025.9734">21882 11293 804 0,'0'-83'359'15,"1"9"1"-15,1 33-207 0,-4 17-86 16,5 20-82 0,2-1-25-16,-1 5-13 0,-4 0-1 15,0 0 16-15,2 0-31 16,23 12-23-16,61 37-106 16,-45-21-70-16,8 6-36 15,-9-6 145-15,3 2 119 16,-10-9 140-16,-5-8 140 15,-11 8 107-15,-11 11-82 16,-12 1-60-16,-8 8 1 16,-6 1-34-16,0 2-88 15,5-8 0-15,15-1 9 16,7-5-2-16,26 0-22 16,17-2 33-16,17 3 8 15,-8-1-32-15,0 8-39 16,-33-1-17-16,-37 5-37 15,-30-4-34-15,-22 2-71 16,-9-13-41-16,7-9-376 16,19-14 17-16,15-11-152 0</inkml:trace>
  <inkml:trace contextRef="#ctx0" brushRef="#br0" timeOffset="80366.0876">23279 11434 1154 0,'82'-71'413'15,"-68"71"19"-15,8 13-257 16,-4 21-174-16,1 30-8 16,2 7 13-16,-8 19 3 15,-11 5-4-15,-7 10-63 16,-10-19-60-16,-20 15-320 15,-10-12 20-15</inkml:trace>
  <inkml:trace contextRef="#ctx0" brushRef="#br0" timeOffset="80618.618">23274 11404 194 0,'86'-80'0'0,"9"11"826"0,29 2-826 15,-1 23 391-15,19 18-309 16,-20 19 435-16,-20 19-478 16,-41 14 470-16,-48 28-502 15,-57 7-8-15,-63 23-5 16,-23 11 6-16,-38 12-7 16,13-19-17-16,-2-2-44 15,53-25-40-15,14-21-105 16,39-22-105-16,29-12-174 15,38-9-41-15</inkml:trace>
  <inkml:trace contextRef="#ctx0" brushRef="#br0" timeOffset="80873.4088">24268 11644 1468 0,'12'37'314'0,"-20"12"138"0,11-3-437 16,21-16-16-16,19-11-9 15,28-25-7-15,9-18 3 16,12-20 16-16,-21-5 12 16,-10-16 8-16,-33 10 0 15,-40-3-12-15,-32 17-27 0,-23 4-60 16,-12 19-66-16,-8 6-314 15,28 15 39-15</inkml:trace>
  <inkml:trace contextRef="#ctx0" brushRef="#br0" timeOffset="81070.0618">25111 11718 1499 0,'3'61'368'0,"0"-6"93"15,-8-5-481-15,-5 5-211 16,-11-16-210-16,-13-19-44 16,-7-21-213-16</inkml:trace>
  <inkml:trace contextRef="#ctx0" brushRef="#br0" timeOffset="81235.3369">25123 11024 1391 0,'7'32'297'15,"6"-8"-46"-15,-1-12-450 0,-1 25-270 16,-3 13-106-16</inkml:trace>
  <inkml:trace contextRef="#ctx0" brushRef="#br0" timeOffset="81448.8291">25360 11801 1342 0,'69'-11'291'0,"10"-10"124"16,-1 3-395-16,21-1 45 15,-16 4 8-15,3-1 8 16,-10 14 3-16,-6 8-5 16,-25 6-64-16,-12 7-33 15,-23 9-28-15,-11 0-38 16,-15 5-33-16,-15 9-111 16,-4-4-240-16,-6-1 29 15</inkml:trace>
  <inkml:trace contextRef="#ctx0" brushRef="#br0" timeOffset="81712.5873">26527 10932 1688 0,'21'38'342'15,"1"-13"165"-15,-3 38-503 16,-3 17-11-16,-8 14 3 16,-8 4 3-16,-12 24 2 15,-1-11-17-15,-23 7-58 16,-3-14-51-16,-11-5-143 16,6-31-85-16,4-14-136 15,10-29-60-15</inkml:trace>
  <inkml:trace contextRef="#ctx0" brushRef="#br0" timeOffset="81922.7106">26202 11465 761 0,'83'10'862'0,"-20"-13"-305"16,30 8-481-16,6 11 425 15,21 1-652-15,-16-9 9 16,-6-5-22-16,-23-4-2 16,-11-5-145-16,-30-4-122 15,-6-16 7-15,-7-2-196 16</inkml:trace>
  <inkml:trace contextRef="#ctx0" brushRef="#br0" timeOffset="82122.6204">27426 10816 919 0,'53'51'772'0,"4"29"-204"16,-4 35-550-16,-19 58 562 16,-27 10-568-16,-61 29-2 15,-47-14-3-15,-70 11-105 16,-33-43-87-16,-57 6-80 15,11-42-314-15,4-23 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24:2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4316 9600 726 0,'-4'-9'198'16,"1"-1"67"-16,-2 4-210 15,2 4-11-15,2 1-6 0,-1 1-17 16,1 0-18-16,0 0-18 16,1 0 0-16,0 1-4 15,2 18-1-15,6 32 5 16,7 61 18-16,-6-11-3 15,-5 9-4-15,5 32-4 16,3-7-42-16,-5-2-42 16,-2-34-161-16,-10-19 2 15</inkml:trace>
  <inkml:trace contextRef="#ctx0" brushRef="#br0" timeOffset="295.0645">4424 9493 1031 0,'58'0'204'15,"16"6"113"-15,8 7-316 16,4 13 1-16,-26-1-11 15,-11 13-15-15,-31 2 9 16,-30 12 14-16,-35 3 15 16,-60 21 14-16,-3-5 14 15,-8 7-10-15,11-11-14 16,10-8-97-16,55-23-161 0,2-4-89 16,22-14-118-16</inkml:trace>
  <inkml:trace contextRef="#ctx0" brushRef="#br0" timeOffset="540.1308">5384 9558 779 0,'-53'46'171'0,"-143"88"90"16,85-25-217-16,-4 33 15 16,32-1 57-16,16 10 54 15,39-32-75-15,35-15-39 16,39-39-41-16,33-21-186 16,16-25-244-16,28-16 53 0</inkml:trace>
  <inkml:trace contextRef="#ctx0" brushRef="#br0" timeOffset="869.0232">5482 9646 1016 0,'83'108'187'0,"-86"-87"115"15,0 8-306-15,0 20 9 16,0 13 26-16,-3 29 20 15,-1 2 0-15,2 26 4 16,-4-13-19-16,3 11-141 16,5-17-242-16,-5-12 12 0</inkml:trace>
  <inkml:trace contextRef="#ctx0" brushRef="#br0" timeOffset="1357.5376">6298 9724 451 0,'18'-9'473'0,"-6"2"-156"16,-8 3-37-16,-7 4-249 15,-4-3-49-15,5 3-43 16,-7 0 29-16,-42 11 29 16,-63 21-7-16,28 12 68 15,4 5 13-15,-2 22 28 16,17 0 8-16,14 9 7 16,29-15-65-16,8-4-18 15,20-22-34-15,21-14-12 16,14-21-8-16,22-23-6 15,8-20-3-15,14-21 15 16,-6-7 4-16,-6-10 5 16,-22 13 12-16,-4 5 6 15,-19 20-8-15,-3 14-3 0,-9 19-4 16,-5 20-5-16,-1 18 5 16,-8 25 12-16,-11 11 9 15,-4 24 10-15,-5-2 8 16,-13 15-3-16,3-16-22 15,2 6-80-15,6-21-86 16,1-7-236-16,10-24-22 0</inkml:trace>
  <inkml:trace contextRef="#ctx0" brushRef="#br0" timeOffset="1719.0743">6916 9615 513 0,'0'19'535'0,"-15"5"-161"16,-12-1-308-16,-19 31 309 15,-5 9-370-15,-21 32 11 16,1 4 6-16,2 32 19 15,20-16 10-15,9 4 6 16,25-29-12-16,18-16-1 16,22-35-15-16,17-23-8 0,12-22-10 15,16-20-3-15,-5-9-30 16,-10-22-10-16,-18-1-1 16,-24-9 4-16,-19 14 1 15,-28 4 0-15,-13 24-9 16,-12 16-42-16,4 18-45 15,8 4-288-15,21 8 64 16</inkml:trace>
  <inkml:trace contextRef="#ctx0" brushRef="#br0" timeOffset="2037.7677">7107 9883 732 0,'-58'40'561'0,"-1"1"-125"16,22-4-68-16,13 5-304 15,26-14-50-15,24-10 18 16,22-12 5-16,46-8 18 16,9-5 23-16,18 2 2 15,-13 4-18-15,-7 16-9 16,-49 14-19-16,-31 31-20 15,-44 8 15-15,-51 21 20 16,-29-9-59-16,-19 4-24 16,8-28-14-16,1-13-56 0,35-22-39 15,19-14-4-15,16-14-25 16,6-5-161-16,23-9-112 16,16-5-42-16</inkml:trace>
  <inkml:trace contextRef="#ctx0" brushRef="#br0" timeOffset="2316.8446">7144 9699 582 0,'-58'40'496'0,"60"-40"-122"16,3 0-338-16,22-4 374 15,18-4-350-15,33 2 7 16,18-6-5-16,32-1-11 16,-13-2-39-16,1 3-121 15,-26 6-123-15,2 1-204 16,-40 0-79-16</inkml:trace>
  <inkml:trace contextRef="#ctx0" brushRef="#br0" timeOffset="2546.0798">8163 9389 610 0,'49'26'692'0,"-5"5"-205"0,10 32-355 15,0 17 366-15,-12 49-452 16,-27 14-17-16,-30 36-17 16,-28 2-25-16,-50 20-36 15,-20-36-33-15,-22-10-77 16,12-47-67-16,0-29-124 16,42-41-100-16,13-17-45 15</inkml:trace>
  <inkml:trace contextRef="#ctx0" brushRef="#br0" timeOffset="2873.5011">8792 9975 1137 0,'-31'105'435'0,"43"-111"17"16,9-2-264-1,29 4-159-15,11 1-49 0,15-7-60 16,-5 1-65-16,-2 0-308 16,-18 3 25-16</inkml:trace>
  <inkml:trace contextRef="#ctx0" brushRef="#br0" timeOffset="3022.5798">8757 10538 1033 0,'41'-8'350'0,"19"-10"52"16,9 1-256-16,14-9-143 15,-9 0-58-15,2-5-331 16,-13-6 36-16</inkml:trace>
  <inkml:trace contextRef="#ctx0" brushRef="#br0" timeOffset="3515.0611">9721 9875 809 0,'-35'0'501'15,"63"-26"-75"-15,22-4-67 16,23-1-321-16,35-5 15 16,3 2 5-16,12 12-2 15,-24 9-11-15,-17 16-8 16,-42 15-13-16,-21 23-2 15,-34 12-4-15,-34 18-3 16,-22 1-4-16,-31 3-6 16,6-14-8-16,7-18 2 15,31-21 4-15,27-13 0 16,49-16 5-16,30-8 0 16,16 1-3-16,18 10 5 15,-2 10 6-15,-15 25 13 0,-31 16 5 16,-34 32 4-16,-33 1-5 15,-47 12-34-15,-13-8-43 16,-18-10-78-16,12-28-50 16,-1-13-150-16,38-15-116 15,4-18-45-15,17-8-102 16</inkml:trace>
  <inkml:trace contextRef="#ctx0" brushRef="#br0" timeOffset="3910.8701">10494 10813 874 0,'-19'24'370'16,"7"-17"-30"-16,8-5-206 16,11-11-95-16,14-13-82 15,4-5 67-15,2-6 12 16,2 8-1-16,-8 2 21 0,-8 14-12 16,-18 16 14-16,-6 14-23 15,-18 8-20-15,-10 8-28 16,-4-1-4-16,10-12-11 15,4-14-3-15,17-14 9 16,16-13 23-16,13-11 13 16,9 0-6-16,1 6-3 15,1 1-41-15,-7 12-68 16,-6 8-62-16,-8 1-223 0,-8-9-3 16</inkml:trace>
  <inkml:trace contextRef="#ctx0" brushRef="#br0" timeOffset="4354.046">10948 9896 1248 0,'-2'0'254'0,"2"0"122"16,2-1-353-16,21-5-21 15,23-9 20-15,56-16 45 16,-47 19 26-16,4 10 23 0,-17 5 0 16,-7 20 3-16,-18 18-38 15,-26 23-20-15,-18 2-26 16,-14 19-15-16,-11-12-16 15,0-14-10-15,18-22-10 16,9-21 15-16,22-23 8 16,24-23 3-16,11 2 4 15,26 0 3-15,7 10-20 0,5 18 3 16,-11 25 6-16,-16 26 5 16,-34 12 2-16,-40 19-3 15,-30-2-9-15,-18 7-52 16,-8-22-33-16,-5-10-111 15,26-27-97-15,2-22-241 16,22-25-12-16</inkml:trace>
  <inkml:trace contextRef="#ctx0" brushRef="#br0" timeOffset="4553.0415">11965 9819 542 0,'-6'13'0'15</inkml:trace>
  <inkml:trace contextRef="#ctx0" brushRef="#br0" timeOffset="4703.0645">11931 9896 548 0,'-30'52'3'0,"-12"-3"546"15,-19 16-317-15,-9-7 140 16,-5 7-302-16,9-13 32 16,21-3 4-16,30-15 0 15,46-16-18-15,33-15-18 0,24-11-46 16,10-5-16-16,18-11-44 16,-23 3-48-16,-6-2-145 15,-23-3-118-15,-11 3-98 16,-20 2-108-16</inkml:trace>
  <inkml:trace contextRef="#ctx0" brushRef="#br0" timeOffset="4884.0701">12270 9824 359 0,'5'-30'481'0,"-4"14"-137"16,1 16-7-16,-8 22-110 15,-6 15-100-15,-10 25 26 16,-5 18-5-16,-11 31 3 15,-5-1-39-15,-14 13-15 16,5-6-47-16,-1 7-82 16,0-27-86-16,-2-1-150 15,14-25-260-15,-5-19-20 0</inkml:trace>
  <inkml:trace contextRef="#ctx0" brushRef="#br0" timeOffset="7973.6969">9497 11114 469 0,'-19'21'65'0,"-19"17"469"15,-16 16-324-15,-6 24 108 16,3 9-301-16,3 25 20 16,22-13 43-16,6 19 22 15,18-12 5-15,5 9-18 16,11-22-23-16,8 1-112 15,11-29-94-15,4-12-285 16,7-32-2-16</inkml:trace>
  <inkml:trace contextRef="#ctx0" brushRef="#br0" timeOffset="8235.0272">9709 11421 795 0,'3'20'556'0,"-3"11"-143"16,-23 5-133-16,9 20-334 16,4 8-76-16,-1 18 69 15,1-4 42-15,-2 8 42 16,2-8 44-16,-2-3-23 15,3-21-146-15,-1-14-75 16,4-34-218-16,1-34 4 16</inkml:trace>
  <inkml:trace contextRef="#ctx0" brushRef="#br0" timeOffset="8592.9866">9601 11392 1100 0,'16'-11'407'0,"2"-3"35"0,-1 7-275 15,15 1-93-15,-1 4-27 16,11 4-30-16,-4 2-5 16,2 8-8-16,-13 5-4 15,-6 15 9-15,-18 11 7 16,-14 24 6-16,-15 1 3 15,-13 3 2-15,-2-18-12 16,4-8-1-16,10-29-6 16,18-10-3-16,19-9 0 15,18-10 2-15,8 5-4 0,14 5-4 16,-8 6-3-16,-18 20 0 16,-21 22-1-16,-24 19-11 15,-31 10-8-15,-27 14-72 16,-2-14-40-16,-6-13-204 15,15-27-130-15,15-27-48 16</inkml:trace>
  <inkml:trace contextRef="#ctx0" brushRef="#br0" timeOffset="8814.0633">10198 11724 986 0,'7'61'591'15,"-9"-2"-95"1,-7-8-127-16,-9 21-368 0,-4-5-79 16,-5 10-167-16,-3-13-221 15,-10-9-32-15,3-26-195 16</inkml:trace>
  <inkml:trace contextRef="#ctx0" brushRef="#br0" timeOffset="8978.0735">10250 11526 1436 0,'13'4'296'0,"-5"-4"79"15,-2 3-473-15,-2 9-340 16,0 0 34-16</inkml:trace>
  <inkml:trace contextRef="#ctx0" brushRef="#br0" timeOffset="9217.0611">10518 11352 727 0,'9'14'589'0,"-5"20"-136"0,-1 10-434 15,-7 32 439-15,-5 8-440 16,-9 17-12-16,-3-8-18 16,-14 14-10-16,-1-21-50 15,-7 6-44-15,11-17-77 16,1-6-73-16,10-28-26 15,9-26-95-15,9-33 4 16</inkml:trace>
  <inkml:trace contextRef="#ctx0" brushRef="#br0" timeOffset="9427.6333">10662 11468 1767 0,'6'15'353'0,"1"7"176"16,0 20-518-16,-7 20-24 16,-10 12-9-16,-14 21-10 15,-7-9-11-15,-9 5-44 16,9-12-44-16,-1 5-120 16,9-21-177-16,1-7-58 15,4-13-136-15</inkml:trace>
  <inkml:trace contextRef="#ctx0" brushRef="#br0" timeOffset="9637.5006">10768 11982 1971 0,'-10'31'404'0,"0"18"168"16,-2 12-623-16,-9 14-185 16,0-9-300-16,-4-1-61 15,0-34-228-15</inkml:trace>
  <inkml:trace contextRef="#ctx0" brushRef="#br0" timeOffset="9803.0521">10737 11647 1827 0,'45'14'290'16,"-42"-3"138"-16,1 7-979 15,2 2 72-15</inkml:trace>
  <inkml:trace contextRef="#ctx0" brushRef="#br0" timeOffset="10360.9746">11136 12013 1310 0,'4'12'392'0,"-5"6"65"16,-23 6-344-16,12 14-118 16,3 2-14-16,8 6 1 15,8-9 0-15,8-4 12 16,3-17 9-16,2-7 11 16,0-14 3-16,-5-14 2 15,-2-9-4-15,-4-9-4 16,-3-5-8-16,-2-3-4 15,-5 6-2-15,-4-4 1 16,-1 9 0-16,2-2-7 16,-1 10-7-16,8-5-8 15,3 7-6-15,11-1-4 16,6 0 23-16,14-1 24 16,9 10 15-16,9 1 13 0,-11 9 5 15,-1 9-15 1,-16 12-16-16,-14 16-7 0,-11 8-5 15,-12 11 0-15,-10-4 4 16,2-6 6-16,8-19 6 16,13-18 10-16,19-21 0 15,26-18-1-15,9-4-7 16,16-1-7-16,-5 11-11 16,-9 10-3-16,-14 20-4 15,-17 13 0-15,-19 14-1 16,-19 11-14-16,-16 11-18 0,-14 4-31 15,3-5-37-15,3-7-186 16,19-16-192-16,15-13-11 16</inkml:trace>
  <inkml:trace contextRef="#ctx0" brushRef="#br0" timeOffset="10596.0555">12133 11861 688 0,'-29'19'909'16,"9"-1"-320"-16,3-5-435 15,13 2 400-15,17-3-593 16,11-3 4-16,11 4 9 0,4 2 28 16,-3 7 22-1,-16 9 3-15,-18 19 1 0,-24 5-10 16,-35 7-96-16,-8-10-90 15,-31-16-412-15,5-30 16 16</inkml:trace>
  <inkml:trace contextRef="#ctx0" brushRef="#br0" timeOffset="10850.2869">12455 11237 1457 0,'32'27'539'0,"3"24"35"16,-33 35-321-16,12 46-200 15,-6 21-11-15,-29 56 10 16,-29-26-8-16,-53 16-69 15,-16-33-95-15,-37-8-482 16,2-76 60-16</inkml:trace>
  <inkml:trace contextRef="#ctx0" brushRef="#br0" timeOffset="17810.2625">15606 9652 406 0,'-74'-2'316'0,"66"-1"-36"15,3-1-38-15,2 2-140 16,3 2-64-16,0 0-80 16,0 2 7-16,4 17-18 15,2 31 7-15,-3 88 34 16,-19-21 34-16,-5 14-26 16,-9 20-28-16,4-11-68 0,-1 9-143 15,5-38-2-15</inkml:trace>
  <inkml:trace contextRef="#ctx0" brushRef="#br0" timeOffset="18274.7784">15618 9561 1054 0,'-3'3'177'0,"3"-6"109"15,6 2-313-15,-6-1 3 16,0 2 31-16,3-3 24 0,28-10 17 16,65-34 12-16,-34 14-7 15,12-3-10-15,-4 4-20 16,-6 5-7-16,-17 15-11 15,-16 17-3-15,-20 14-27 16,-17 24 11-16,-6 13 3 16,-30 18 4-16,-8 0 1 15,-9 6 27-15,2-20-8 0,6-11-1 16,18-21-6-16,20-12 3 16,20-17-3-16,26-8 11 15,10-5 4-15,20 1 9 16,2 6-7-16,2 23-9 15,-19 17-21-15,-22 30 12 16,-30 20 14-16,-32 31-40 16,-30-4-34-16,-35 1-59 15,-7-24-87-15,-15-12-198 16,13-35 12-16</inkml:trace>
  <inkml:trace contextRef="#ctx0" brushRef="#br0" timeOffset="18544.3601">16478 10041 892 0,'11'9'459'16,"-1"3"-76"-16,-16-6-162 15,17 18-227-15,-3 4-48 0,6 9-39 16,1 0-36-16,-2 10-248 16,0-7 17-16</inkml:trace>
  <inkml:trace contextRef="#ctx0" brushRef="#br0" timeOffset="18715.0213">16572 9604 1452 0,'16'3'218'0,"-6"-4"79"16,-1 7-506-16,5 10-73 15,0 8-125-15,-5 8-28 16</inkml:trace>
  <inkml:trace contextRef="#ctx0" brushRef="#br0" timeOffset="18923.0438">17164 9201 1069 0,'24'8'247'16,"-2"12"85"-16,-12 19-274 0,-1 25-90 16,-3 11 30-16,-10 29 9 15,-7 4 4-15,-6 34 1 16,-4-8-75-16,-3 11-274 16,8-27-4-16,-8-23-164 15</inkml:trace>
  <inkml:trace contextRef="#ctx0" brushRef="#br0" timeOffset="19127.5584">17471 9357 1599 0,'0'19'283'0,"0"31"165"15,3 19-479-15,-9 33 4 16,-2 9-15-16,0 30-55 0,-4-18-67 16,0 13-286-16,1-26-12 15</inkml:trace>
  <inkml:trace contextRef="#ctx0" brushRef="#br0" timeOffset="20193.0521">17973 9835 1201 0,'3'-3'234'16,"0"14"108"-16,0 10-347 15,4 13-33-15,-2 10 4 16,2 3-18-16,-7-1-22 16,0-6-64-16,-4-16-19 15,-7-12-17-15,-20-22-125 16,-1-22 48-16</inkml:trace>
  <inkml:trace contextRef="#ctx0" brushRef="#br0" timeOffset="20337.0538">17768 9535 1314 0,'-1'0'271'0,"0"-8"88"15,-4 5-410-15,5 2-141 16,0 1-24-16,2-2-178 15,21 1-29-15</inkml:trace>
  <inkml:trace contextRef="#ctx0" brushRef="#br0" timeOffset="20970.024">18462 9801 927 0,'-8'-6'195'0,"-5"9"75"15,0 9-273-15,-5 9-9 16,2 3 5-16,1 10 14 16,3-3 16-16,13 9 7 15,5-8-1-15,12 0 0 16,3-13-7-16,5-6 10 15,4-17-2-15,7-17-5 16,-9-10-10-16,2-14-7 16,-9-1-9-16,-8-1 1 15,-12 7 6-15,2 3 7 16,0 15-1-16,0 0-4 16,3 4-6-16,9 7-1 15,0 5-3-15,6 2-1 0,-1 7-5 16,0 7 1-16,0 5 3 15,-5 13 7-15,-7 6 14 16,0 3 10-16,-3-2-1 16,4-16 8-16,10-21 1 15,31-24-7-15,14-10-4 16,29-14 0-16,1 8-13 16,1 14-6-16,-32 15-7 15,-11 16-6-15,-33 16-7 0,-19 30-4 16,-16 13-4-16,-20 12-189 15,-5 2-154-15,-5-7-10 16</inkml:trace>
  <inkml:trace contextRef="#ctx0" brushRef="#br0" timeOffset="21222.0601">19573 9781 1587 0,'-14'29'299'0,"-26"39"164"16,36-48-481-16,17 5 19 16,3-4 13-16,10 7 5 0,-6 4 2 15,-18 16 6-15,-23 2-27 16,-25 9-125-16,-19-11-277 15,-34-31-83-15,8-27-184 16</inkml:trace>
  <inkml:trace contextRef="#ctx0" brushRef="#br0" timeOffset="22034.024">20581 9939 1105 0,'-9'12'274'15,"-4"13"82"-15,-2 15-300 16,6-1-64-16,11 4 2 16,11-15 4-16,18-13 0 15,15-17 32-15,10-16 29 16,-2-16 14-16,-4-12 10 15,-16 3 3-15,-13 0-29 16,-17 8-26-16,-12 11-21 16,-13 11-21-16,-16 8-47 15,-6 8-31-15,0 8-125 0,9-1-115 16,23 6-96-16,23-14-87 16</inkml:trace>
  <inkml:trace contextRef="#ctx0" brushRef="#br0" timeOffset="22293.5267">21858 9381 363 0,'3'-33'560'0,"-18"3"-252"16,-14 10-2-16,-19-1-215 15,-2 12-91-15,-9 3-89 16,2 6 91-16,-6 6 3 15,14 6 2-15,-11 10 1 16,7 8 3-16,1 17 7 16,12 3 3-16,8 19 4 15,20 2 0-15,13 22-1 16,10 5-9-16,9 23-3 16,-3-5-351-16,-11 13 113 15</inkml:trace>
  <inkml:trace contextRef="#ctx0" brushRef="#br0" timeOffset="22470.0267">21269 9890 1186 0,'63'-24'350'15,"10"5"65"-15,-4 7-321 16,19 11-88-16,-14 2-234 15,-3 14-186-15,-13 6-18 16</inkml:trace>
  <inkml:trace contextRef="#ctx0" brushRef="#br0" timeOffset="22785.0295">22522 9981 762 0,'16'8'513'15,"0"6"-101"-15,2 17-50 16,9 9-351-16,-1 22-4 0,-2-1-6 16,-5 11-45-16,-4-6-22 15,-5 9-23-15,-5-8-94 16,-12 16-229-16,-7-6 68 16</inkml:trace>
  <inkml:trace contextRef="#ctx0" brushRef="#br0" timeOffset="23052.7539">22565 9843 1360 0,'59'-43'393'0,"16"4"37"15,4 16-393-15,7 6-30 16,-11 7-31-16,-11 3-35 15,-21 9 51-15,-16 18 0 16,-20 2 0-16,-32 22-6 16,-14 5-1-16,-38 18-5 15,-12-6 0-15,-22 8-7 16,12-17-15-16,0 3-47 16,32-18-35-16,17-4-279 15,34-13 33-15</inkml:trace>
  <inkml:trace contextRef="#ctx0" brushRef="#br0" timeOffset="23472.2171">23127 10049 1072 0,'45'57'405'16,"-44"-48"-39"-16,8 2-260 15,9 2-87-15,19-4-76 16,8-3 119-16,9-9 19 16,9-7-3-16,-1-17-4 15,-10-6-19-15,2-8-15 16,-15 1-23-16,-15 0-21 15,-18 9-13-15,-21 10-1 16,-25 8 2-16,-28 16 13 16,-11 11 14-16,-11 13 5 15,1 6 0-15,1 13-4 16,26-5-11-16,19 1-8 16,26-8-5-16,25 3-7 15,15-9-1-15,12-2-16 16,16-2-10-16,12-3-71 15,1-5-52-15,7-1-273 0,-4-9 15 16</inkml:trace>
  <inkml:trace contextRef="#ctx0" brushRef="#br0" timeOffset="23741.8974">24098 10093 407 0,'-26'22'573'16,"-11"7"-180"-16,-1 9-230 16,19 6 247-16,13 4-361 15,15-13-17-15,23-12-3 16,14-20-5-16,10-23 15 16,1-14 4-16,-1-15 1 15,-20 3-10-15,-13-4-21 16,-15 13-23-16,-25 2-17 15,-20 14-20-15,-23 10-42 16,-6 8-29-16,-2 8-320 16,18 8 71-16</inkml:trace>
  <inkml:trace contextRef="#ctx0" brushRef="#br0" timeOffset="23965.2972">24552 10024 820 0,'12'26'231'16,"-4"23"91"-16,-4 9-226 15,-2 25-1-15,-2 1 1 16,-12 17-28-16,-3-8-43 16,-6 8-57-16,-4-16-57 15,-12-5-82-15,4-30-7 0,1-15-36 16,5-27-68-16,8-26 21 15,8-19-12-15</inkml:trace>
  <inkml:trace contextRef="#ctx0" brushRef="#br0" timeOffset="24237.4243">24646 9890 1467 0,'13'-1'285'0,"5"11"132"16,-5 6-436-16,3 8-5 16,-7 0-5-16,-3 5 29 15,-9-2 9-15,-3 0 6 16,-6-1 1-16,-11 1-11 16,-5-5-8-16,-5 2-14 0,-5-3-11 15,-1-3-18 1,3-7-3-16,5 0-11 0,8-4 1 15,3-2-46-15,9-2-51 16,11-3-221-16,6-5 24 16</inkml:trace>
  <inkml:trace contextRef="#ctx0" brushRef="#br0" timeOffset="24744.9367">25363 9432 995 0,'4'-6'305'15,"-8"5"47"-15,-10 11-243 16,-1 5-100-16,-13 13 8 16,-1 8 19-16,-11 13 28 15,6 4 12-15,-5 27 31 16,11 5-1-16,3 15-6 16,13-2-27-16,10 0-16 0,11-29-32 15,15-9-7-15,12-29-3 16,15-21 4-16,6-17 1 15,15-20 3-15,-7-11-2 16,-2-11-2-16,-13 4-5 16,-14-1-2-16,-22 14-5 15,-22 8-2-15,-24 14-14 16,-22 20-3-16,-10 17 2 16,-6 17 8-16,11 10 0 0,19 9 13 15,19-4-1-15,23 1-3 16,19-11-15-16,21-11-30 15,13-14-25-15,18-15-75 16,-2-15-72-16,-6-10-302 16,-13-11 33-16</inkml:trace>
  <inkml:trace contextRef="#ctx0" brushRef="#br0" timeOffset="25020.6915">26265 9908 1202 0,'16'12'377'16,"-6"7"47"-16,-14 12-323 15,2 18-108-15,-2 0 4 16,-5 4 5-16,-1-5-60 16,-10-5-42-16,3-15-47 15,-7-3-75-15,-9-16-215 16,-5-19 59-16</inkml:trace>
  <inkml:trace contextRef="#ctx0" brushRef="#br0" timeOffset="25196.0613">26210 9644 1681 0,'38'19'368'16,"-44"-33"85"-16,29 31-548 16,-9 6-128-16,3 3-84 15,-5 5-51-15,-4 14-96 16,3-5 13-16</inkml:trace>
  <inkml:trace contextRef="#ctx0" brushRef="#br0" timeOffset="25379.6083">26405 9944 598 0,'131'94'729'0,"-96"-88"-305"16,14 5-43-16,-3 0-243 16,4 3-240-16,-2-1 170 15,4 5 30-15,-9 0 4 16,-6 5 4-16,-6 7-12 15,-13 9-43-15,-11-4-63 16,-14 5-36-16,-7-7-122 16,-7-5-149-16,7-10-212 15,-3-8-60-15</inkml:trace>
  <inkml:trace contextRef="#ctx0" brushRef="#br0" timeOffset="25679.1821">27746 9551 1271 0,'-2'30'330'15,"8"-2"91"-15,-6 10-331 16,0 7-69-16,-4 17 12 16,-9-1 4-16,2 16 4 0,-5-5-14 15,-3 7 0-15,4-13-86 16,-4 4-91-16,-10-24-46 16,6-9-102-16,-2-18-167 15,-13-25 52-15</inkml:trace>
  <inkml:trace contextRef="#ctx0" brushRef="#br0" timeOffset="25885.6043">27590 9945 1402 0,'40'9'313'0,"-9"4"125"16,-2 5-419-16,6 0-80 15,-4-6-29-15,0-6-48 16,0-6-14-16,-2-8 6 16,-9-5-11-16,0-9-189 15,-6-1 91-15</inkml:trace>
  <inkml:trace contextRef="#ctx0" brushRef="#br0" timeOffset="26348.297">28409 9363 1066 0,'5'15'181'15,"-5"11"130"-15,-2 10-308 16,-5 13 8-16,-9 1 29 15,-11 12 21-15,-6-2 11 16,-4 3-10-16,2-3-10 0,13-6-11 16,8-14-17-16,28-7-18 15,11-12 14-15,16-7 7 16,-1-5 3-16,11 5 1 16,-17-1 1-16,0 3-13 15,-9 2-8-15,5 0-1 16,-1-5-4-16,11-7 2 15,2-12 2-15,12-10 3 16,3-8 2-16,-1-7 3 16,-12 4 3-16,-9-1-2 15,-27 11-4-15,-30 19 11 16,-13 13 12-16,-22 24 42 16,1 16 5-16,13 14 3 15,28-2-10-15,36 3-40 16,41-20-75-16,30-20-125 15,12-20-99-15,23-25-282 16,-20-17-36-16</inkml:trace>
  <inkml:trace contextRef="#ctx0" brushRef="#br0" timeOffset="27121.9261">16006 11630 1228 0,'7'10'233'15,"4"-4"128"-15,0 10-392 16,-3 2 6-16,4 1 3 0,8-1-16 15,3 1 40 1,11-22 7-16,9-6 5 16,9-11-5-16,1-9 2 15,-1 6-5-15,-5 12-6 16,-8 10-7-16,-14 19 5 16,-4 8 4-16,-10-8 1 15,6-3 8-15,2-14 8 16,18-27 14-16,-1-14 4 15,9-12 9-15,0-6-9 0,1 0-43 16,-15 18-83-16,9 6-302 16,-9 14 30-16</inkml:trace>
  <inkml:trace contextRef="#ctx0" brushRef="#br0" timeOffset="27406.0359">17389 11388 974 0,'-1'18'242'16,"-7"6"74"-16,8 14-270 16,-1 1-46-16,7 1-8 15,10-5-2-15,6-13 3 16,5-19 6-16,12-18 10 15,-2-14 8-15,-6-14 15 0,-12-2 5 16,-12 1 14-16,-16 11 13 16,-16 4-26-16,-3 10-27 15,-6 7-80-15,3 6-90 16,4 7-228-16,11 4-2 16</inkml:trace>
  <inkml:trace contextRef="#ctx0" brushRef="#br0" timeOffset="27586.5129">17703 11490 1074 0,'26'-4'224'16,"2"-4"107"-16,18-8-320 16,2-2 0-16,12-2 2 15,-10 0-2-15,12 1-21 16,-17 3-20-16,2 1-304 15,-2 5 71-15</inkml:trace>
  <inkml:trace contextRef="#ctx0" brushRef="#br0" timeOffset="28101.1926">18839 10889 675 0,'2'19'531'16,"-10"-1"-137"-16,4 8-7 16,-12 10-393-16,-5 16 1 0,-4 6 9 15,-6 14 9-15,0 1 3 16,-3 7-27-16,4-11-28 15,8 9-30-15,5-15-338 16,11-18 77-16</inkml:trace>
  <inkml:trace contextRef="#ctx0" brushRef="#br0" timeOffset="28416.0495">18993 11496 1606 0,'-34'73'399'0,"3"5"121"16,13-10-454-16,11-10-87 15,14-30-8-15,20-22 2 16,7-23-2-16,20-43 0 16,6-18 30-16,5-36-3 15,-5-6 0-15,0-8 4 16,-20 29 2-16,-14 13 1 15,-12 33-10-15,-18 28-6 16,-15 29 0-16,-6 37-1 16,1 26 1-16,3 28 12 15,14 4 7-15,17 15-8 16,15-22-31-16,21-10-124 0,5-26-332 16,21-28 37-16</inkml:trace>
  <inkml:trace contextRef="#ctx0" brushRef="#br0" timeOffset="28831.5161">20284 11391 1677 0,'35'62'381'0,"-39"-31"140"16,4 11-495-16,-3 7-41 16,-2 3-42-16,2-2-63 0,-3-15-35 15,0-9-55-15,3-14-25 16,-1-1-240-16,1-12 91 15</inkml:trace>
  <inkml:trace contextRef="#ctx0" brushRef="#br0" timeOffset="28985.6234">20384 11003 1587 0,'9'0'305'0,"7"-9"64"15,5 7-523-15,0 4-79 16,-6 4-247-16,0 13 27 16</inkml:trace>
  <inkml:trace contextRef="#ctx0" brushRef="#br0" timeOffset="29190.149">20535 11773 514 0,'6'17'469'0,"12"-19"-100"16,7-5-284-16,20-10 334 0,7-3-319 16,7-9 16-16,-4 7-4 15,2 0-39-15,-11 12-28 16,-6 11-16-16,-12 11-70 16,-4 10-105-16,-12 8-60 15,-11 8-259-15,-2-4-17 16</inkml:trace>
  <inkml:trace contextRef="#ctx0" brushRef="#br0" timeOffset="29577.6598">21759 10992 712 0,'4'5'476'15,"-1"1"-92"-15,0 3-43 16,-3-9-294-16,-1 13 6 16,-4 37 5-16,-12 67 10 0,0-42-4 15,-2 21-4-15,6-12-16 16,-2 16-49-16,4-23-53 16,1 7-111-16,4-20-88 15,-1-15-120-15,4-21-55 16,10-16 36-16,8-20-51 15</inkml:trace>
  <inkml:trace contextRef="#ctx0" brushRef="#br0" timeOffset="30101.8978">22873 11078 754 0,'4'2'167'0,"-8"-1"74"16,-4-4-215-16,7 2 24 15,-2-1-13-15,-37-2 62 16,-49-5 8-16,31 9 18 15,0 9-10-15,-17 19 10 0,-5 6-54 16,-6 25 2-16,13 8-6 16,7 10-6-16,27-9 8 15,16 11-5-15,18-20-17 16,13-7-25-16,6-19-19 16,22-22-11-16,5-21-3 15,17-24-22-15,3-10-9 16,10-16-14-16,-13 4 6 15,4-5 2-15,-12 12 24 16,1 8 14-16,-11 13 17 16,-3 11 2-16,-11 13 1 0,0 14 8 15,-7 7 9-15,-13 17 21 16,-11 1 6-16,-15 19 12 16,-12 3-6-16,-15 19-9 15,3-5-23-15,-5 6-31 16,13-15-42-16,1-2-94 15,9-20-78-15,9-6-272 16,5-11-5-16</inkml:trace>
  <inkml:trace contextRef="#ctx0" brushRef="#br0" timeOffset="30491.4668">23456 10976 1353 0,'3'28'315'0,"-34"-16"102"15,-6 9-377-15,0 7-53 16,-22 9 3-16,-9 5 8 15,-15 23 39-15,10 4 28 0,5 23 22 16,15 0 19-16,17 16 20 16,26-23-69-16,11 1-36 15,7-26-24-15,17-17-23 16,9-32-20-16,6-4 42 16,1-20 6-16,2-12 5 15,-7-4 1-15,-17-5-6 16,-16-4-9-16,-21 4-15 15,-17 10-17-15,-13 3-49 16,4 15-46-16,4 14-367 16,15 2 70-16</inkml:trace>
  <inkml:trace contextRef="#ctx0" brushRef="#br0" timeOffset="31006.9056">23841 11173 596 0,'49'28'529'0,"-65"-13"-141"16,-9 12-23-16,-15 10-247 15,-5 0-50-15,-3 1 13 16,6-2 3-16,6-8 6 16,28-10-26-16,21-2 8 15,18-2-9-15,16-1 14 16,8 3-11-16,-4 12-12 16,-14 2-17-16,-15 20-9 15,-25 1-18-15,-25 9-19 16,-20-8-16-16,-14 0-19 15,0-18-15-15,3-7-56 0,14-18-34 16,8-14-77-16,16-9-5 16,10-12-53-16,8-5-160 15,19-18 73-15</inkml:trace>
  <inkml:trace contextRef="#ctx0" brushRef="#br0" timeOffset="31331.2035">23745 11234 1431 0,'-46'-45'307'0,"67"45"200"16,10 3-423-16,27-4-20 15,19-2 77-15,22-4-8 16,6 2-31-16,12-10 16 16,-17 5 4-16,-4-3-54 15,-27 5-37-15,-14-4-14 16,-27 8-16-16,-2 1-22 16,-21 3-22-16,-9 0-21 0,-8 6-17 15,-9-8-48-15,1 10-28 16,-3-5-426-16,6-3 103 15</inkml:trace>
  <inkml:trace contextRef="#ctx0" brushRef="#br0" timeOffset="42355.0489">8001 14381 918 0,'45'53'389'0,"-48"-59"-18"15,3 6-239-15,9 8-96 16,-9-8-55-16,1 1-8 16,20 39 8-16,21 71 9 15,-32-35 7-15,-3 33 11 16,-2-5 7-16,5 32-1 15,0-7-25-15,2 3-143 16,-1-34-211-16,-7-17-6 16</inkml:trace>
  <inkml:trace contextRef="#ctx0" brushRef="#br0" timeOffset="42670.0377">8113 14344 1475 0,'48'26'286'0,"-25"-39"172"16,12 7-428-16,19 6-13 15,12 2 17-15,5 6-2 16,-16 7-24-16,-6 9-15 15,-28 0-6-15,-27 11 2 16,-22 2 7-16,-29 11-17 16,-23-4-6-16,-11 8-38 15,2-9-29-15,0-2-48 16,25-12-16-16,29 2-116 16,24-11-117-16,35 3-6 15</inkml:trace>
  <inkml:trace contextRef="#ctx0" brushRef="#br0" timeOffset="42933.4569">9309 14293 669 0,'-115'91'659'16,"-11"38"-572"0,-3 40 404-16,5 11-444 15,16 13 455-15,50-36-481 0,36 0-4 16,38-40-17-16,40-16-60 16,24-42-71-16,24-38-375 15,-6-43 44-15</inkml:trace>
  <inkml:trace contextRef="#ctx0" brushRef="#br0" timeOffset="43324.4333">9495 14607 1125 0,'45'33'368'0,"-49"-40"37"0,4 11-279 16,1 12-128-16,-2 18-10 15,2 12-10-15,-3 25 3 16,-3 5 28-16,-8 19 9 16,-2-6 5-16,-6 16-49 15,0-9-66-15,1 11-318 16,3-21 16-16</inkml:trace>
  <inkml:trace contextRef="#ctx0" brushRef="#br0" timeOffset="43833.2834">10325 14680 1135 0,'14'-3'246'16,"-11"0"106"-16,-2 3-344 16,-1 0-29-16,-1 0-11 15,1 0 10-15,-5 0 0 16,-36 2 31-16,-60 17 21 15,20 5 21-15,2 5 12 16,-2 17 22-16,13 6-11 0,7 10-1 16,34-3-9-16,14 2-22 15,16-13-27-15,18-20-12 16,20-15-2-16,33-19-8 16,5-16-2-16,24-25 0 15,-1-4-4-15,4-18-14 16,-29 3 5-16,-6-5 4 15,-24 19 4-15,-10 8 10 16,-16 19 7-16,-6 16 5 16,-9 19 2-16,-8 30 8 15,-7 17-1-15,-7 30 5 16,-6 6-2-16,-6 26-3 16,-3-10-10-16,-8 10-43 15,2-23-44-15,0 1-122 16,12-31-230-16,0-20 0 15,14-33-155-15</inkml:trace>
  <inkml:trace contextRef="#ctx0" brushRef="#br0" timeOffset="44332.0138">11239 14747 1143 0,'-11'-2'212'0,"-3"2"103"16,-5 3-341-16,-15 6 6 15,-3 7 16-15,-24 11 79 16,-3 13 63-16,-13 15 18 16,6 6 7-16,5 10 2 15,11-8-36-15,24 4-72 16,20-18-34-16,25-8-32 16,15-18 7-16,25-20-18 15,0-24 13-15,13-18 15 16,-5-10 12-16,3-13-27 15,-16 4 0-15,-1 1 2 0,-16 12 1 16,-1 5 3-16,-7 17-3 16,0 8-3-16,0 13 1 15,-8 23 6-15,-7 7 7 16,-17 17 10-16,-5 14 12 16,-14 18-5-16,-2-6-7 15,-10 16-4-15,14-7-10 16,-9-5-216-16,9-22-303 0,3-9 33 15</inkml:trace>
  <inkml:trace contextRef="#ctx0" brushRef="#br0" timeOffset="44656.5092">11604 14953 1161 0,'-51'63'583'16,"-6"-3"-56"-16,-10-3-193 15,23 1-324-15,23-6-26 16,42-21-7-16,32-18 7 16,22-14 7-16,20-12 23 15,-1-4 17-15,-16 6 5 16,-26 9-6-16,-15 17-6 15,-27 19-11-15,-28 25-46 0,-20 2-50 16,-26 10-56-16,-8-7-22 16,-13-18-51-16,13-21-7 15,2-18-2-15,26-14-47 16,14-18-112-16,23-6 15 16</inkml:trace>
  <inkml:trace contextRef="#ctx0" brushRef="#br0" timeOffset="44842.1732">11534 15004 1473 0,'2'-32'366'0,"9"42"119"16,15 7-419-16,30 2-15 15,15-1-24-15,25-7-18 16,8-11-33-16,19-10-117 15,-21-11-364-15,-4-14 56 16</inkml:trace>
  <inkml:trace contextRef="#ctx0" brushRef="#br0" timeOffset="45076.3599">12285 14477 1643 0,'102'31'413'16,"-47"15"149"-16,-3 16-470 16,6 42-12-16,-12 10-8 15,-23 39-20-15,-23-2-28 16,-29 28-27-16,-25-28-30 16,-32-7-31-16,-10-45-47 15,-13-22-98-15,12-46-88 16,10-20-256-16,34-14-34 0</inkml:trace>
  <inkml:trace contextRef="#ctx0" brushRef="#br0" timeOffset="48401.8732">13149 15316 537 0,'7'0'344'0,"-7"-6"-63"0,6 1-62 15,-6 4-204-15,1-1-12 16,31-5-3 0,59-23 2-16,-33 15-3 15,6 2-278-15,-9 9-2 16,-15 13-95-16</inkml:trace>
  <inkml:trace contextRef="#ctx0" brushRef="#br0" timeOffset="48585.9325">13235 15541 668 0,'20'19'607'0,"5"-10"-170"15,-19-16-34-15,24-7-340 0,11 2-121 16,20-4-176-16,-2 4-202 15,11-3-43-15</inkml:trace>
  <inkml:trace contextRef="#ctx0" brushRef="#br0" timeOffset="48969.5945">14399 15163 543 0,'-31'30'0'0,"-14"1"637"16,1 0-542-16,5-1 326 15,26-8-433-15,23-10 436 16,26-12-373-16,22-6 32 15,17-2 16-15,11 5 13 16,-12 3 0-16,-6 17-51 16,-26 12-33-16,-23 23-17 15,-22 10-16-15,-24 20-12 16,-20-2-16-16,-29 1-48 16,-8-19-23-16,-17-14-47 0,17-26-34 15,-2-12-22-15,27-17 32 16,14-14-13-16,23 2 7 15,16-25-152-15,18-14 55 16</inkml:trace>
  <inkml:trace contextRef="#ctx0" brushRef="#br0" timeOffset="49179.3021">14294 15030 1512 0,'83'63'465'0,"-21"-67"87"15,1-5-395-15,43-19-129 16,11-6-75-16,19-18-187 16,-21 13-313-16,-6 5-7 15,-34 8-263-15</inkml:trace>
  <inkml:trace contextRef="#ctx0" brushRef="#br0" timeOffset="49780.0037">15237 15879 1208 0,'3'-3'348'0,"2"0"57"16,-8 4-338-16,1-2-78 16,1 1-19-16,-1 0 5 15,2 0 21-15,-3 0 43 16,2-2 23-16,-1 1 25 16,1-1-1-16,-1 1-7 15,1-2-27-15,1-3-18 16,3-13-25-16,4 1-2 15,21-36-6-15,-20 50-4 16,-7 3 2-16,-4 6 2 16,2-5-3-16,-1 2 2 15,-2 7 1-15,-10 13 3 0,-27 42 0 16,28-52 13-16,8-9 7 16,4-17 8-16,14-1 0 15,3-8-1-15,4 2-13 16,0 2-12-16,-5 11-13 15,-6 5-7-15,-5 9-7 16,-6 6 1-16,-4 4 3 16,-6-1-45-16,0 3-43 0,-1-6-82 15,2-5-171-15,4-7-138 16,8-4-47-16</inkml:trace>
  <inkml:trace contextRef="#ctx0" brushRef="#br0" timeOffset="50259.0175">15788 15157 589 0,'53'-28'297'0,"-57"15"-12"0,-2 10-129 16,0 4-57-16,2 4-37 16,1-5 3-16,3 0 11 15,0 0 28-15,3 0 12 16,10 3 34-16,31-3 2 15,69-17-3-15,-36-1-30 16,16-7-20-16,-11 0-45 16,5 6-16-16,-25 5-22 0,-11 4-15 15,-19 12-11-15,-14 8-2 16,-12 11 2-16,-16 23 10 16,-12 11 14-16,-20 28 13 15,-7 7 5-15,-12 29 0 16,5-14-9-16,-5 6-24 15,14-25-35-15,4-12-74 16,13-34-44-16,5-12-78 16,13-16-62-16,5-7-214 15,3-13 48-15</inkml:trace>
  <inkml:trace contextRef="#ctx0" brushRef="#br0" timeOffset="50587.0045">16818 15202 529 0,'-42'37'361'0,"-1"7"537"15,0 9-537-15,21-10 171 16,16-3-533-16,9-22-2 15,34-12 2-15,16-9 24 16,18-1 37-16,-4-4 8 0,6 17 4 16,-24 12-3-16,-27 26-21 15,-30 10-34-15,-32 14-39 16,-25-2-34-16,-16-1-22 16,4-26-19-16,-5-8-83 15,23-21-56-15,10-13-56 16,20-4-56-16,2-11-156 15,14-9 32-15</inkml:trace>
  <inkml:trace contextRef="#ctx0" brushRef="#br0" timeOffset="50796.388">16912 15130 1348 0,'3'6'655'0,"12"-9"-19"16,31 0-274-16,16 0-293 15,45-5-31-15,20-15-29 16,41-9-88-16,-8-2-30 16,3-15-512-16,-36-5 90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25:3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4202 9665 489 0,'21'-6'237'0,"-11"-6"-23"16,7-6-72-16,0 2-160 16,1 1 2-16,-3 6-35 15,0 3 50-15,-9 9 52 16,-2 3-26-16,-7 6 10 15,0 18 51-15,-6 4-39 16,-3 31-39-16,-2 21 31 16,-10 31 12-16,-6 8-2 15,-8 23 1-15,-1-25-7 0,1-12 3 16,13-42-20-16,1-27-11 16,18-36-30-16,15-34-11 15,7-23 0-15,11-39 7 16,5-14 14-16,10-23 43 15,-2 1 31-15,7-6-15 16,-5 28-10-16,17-5-10 16,-4 26-25-16,10 7-28 15,-6 18 14-15,-1 8-1 16,-21 19 1-16,-7 10-10 16,-16 15 1-16,-2 9-2 15,-4 12 9-15,4 22 9 16,-4 12 13-16,4 28 10 15,-4 6 4-15,2 35-6 16,-1 0-7-16,0 24-8 16,0-9-42-16,1 5-108 15,-2-36-89-15,-14-12-123 16,-11-35-87-16</inkml:trace>
  <inkml:trace contextRef="#ctx0" brushRef="#br0" timeOffset="272.0355">4230 10191 548 0,'5'0'495'0,"-2"-7"-154"16,0-2-338-16,-3 7 323 15,1 1-359-15,4-1 2 16,26-8 15-16,58-8 9 16,-46 18 7-16,22 2-36 15,1 2-30-15,7 5-33 16,-9 4-184-16,-1 5-42 16,-15 1-44-16</inkml:trace>
  <inkml:trace contextRef="#ctx0" brushRef="#br0" timeOffset="748.9223">5075 10000 492 0,'6'-15'527'15,"-3"6"-208"-15,-5 5-64 16,1 4-185-16,1 0-183 16,0 0 105-16,0 1-1 15,10 33 24-15,11 57 13 16,-14-29 11-16,3 3 1 15,-7 9-6-15,6-18-20 16,-1-10 3-16,-7-23-2 0,-5-28-29 16,1-29-29-16,-3-30 27 15,1-16 16-15,7-28 23 16,10-1 1-16,13-4 52 16,3 21-16-16,16 2-15 15,-1 23-23-15,17 11 27 16,-8 17-25-16,4 10-15 15,-10 17-16-15,-6 15-12 16,-18 13-10-16,-13 22 26 16,-14 10 8-16,-26 25 10 15,-10 5 8-15,-20 11 7 16,-4-16-25-16,1-8-3 16,18-27 3-16,11-16 5 15,17-16 2-15,14-6-13 16,14 5-2-16,17-5-7 15,11 3 14-15,29 4 12 16,7 5 15-16,3 7 0 16,-12 5-3-16,-7 12-77 0,-26 4-67 15,-8 8-316-15,-6 3 29 16</inkml:trace>
  <inkml:trace contextRef="#ctx0" brushRef="#br0" timeOffset="1077.6251">6242 9800 825 0,'1'13'558'0,"-10"3"-122"15,-13 21-86-15,-6 11-332 16,4 10-35-16,7 13 2 15,9-3 3-15,17-4-5 16,19-23 12-16,26-23 9 16,-1-30 24-16,16-31 23 15,1-13 3-15,0-21 0 16,-29 0-6-16,-11 0-34 16,-26 22-31-16,-29 7-16 15,-19 22-22-15,-17 17-39 16,-3 10-18-16,-5 13-98 0,12 6-132 15,11 12-82-15,24 3-90 16</inkml:trace>
  <inkml:trace contextRef="#ctx0" brushRef="#br0" timeOffset="1317.2159">7259 9739 310 0,'42'-13'569'0,"-26"7"-241"15,-19 1 41-15,-19 5-169 0,-24 14-172 16,-9 11 15-16,-28 24 11 16,-7 10-49-16,-9 25-4 15,17-2 48-15,4 4 17 16,33-19 3-16,28 4-1 16,30-27 2-16,42-5-43 15,19-14-33-15,29-18-75 16,14-20 67-16,21-14-436 15,-33-14 88-15</inkml:trace>
  <inkml:trace contextRef="#ctx0" brushRef="#br0" timeOffset="1729.6098">7776 9927 1394 0,'11'-1'235'15,"5"4"160"-15,11-3-460 16,16 1-18-16,11-1-132 16,1 0-180-16,0 2-29 15</inkml:trace>
  <inkml:trace contextRef="#ctx0" brushRef="#br0" timeOffset="1982.9873">7803 10169 1564 0,'3'15'287'0,"3"-5"166"15,7 6-472-15,6 5-16 16,13-3-39-16,11-5-46 16,5-10-334-16,10-21 49 15</inkml:trace>
  <inkml:trace contextRef="#ctx0" brushRef="#br0" timeOffset="5126.2203">11824 4318 502 0,'-1'2'159'15,"-1"-1"18"-15,0 1-121 16,-1-1-61-16,0 0-2 15,-3 7 17-15,-2 1 7 0,1 1 9 16,1 1 11-16,0 6 0 16,3-6-14-16,0 6-4 15,-1 49-9-15,8-32-10 16,1 1 2-16,3 20 1 16,0-5 4-16,4 22 10 15,-6-10 6-15,5 15 7 16,-3-5-2-16,1 14-1 15,1-7-9-15,2 11-5 16,-6-11-6-16,-3 13 12 16,-2-9 12-16,-5 7 2 15,4-10 2-15,0 18 4 16,0-6-12-16,7 25-11 16,-4-5-4-16,-1 29-2 15,-2-12-3-15,1 15 0 16,-2-23-2-16,2 12 18 15,-5-27 7-15,-5 0 15 0,-1-29 1 16,-4 8 2-16,2-19-16 16,2 4-33-16,3-14-43 15,-5-2-299-15,-6-22-3 16,-15-26-125-16</inkml:trace>
  <inkml:trace contextRef="#ctx0" brushRef="#br0" timeOffset="6355.0069">11506 4454 374 0,'7'-16'167'0,"2"7"-13"15,11 2-59-15,0-5-97 16,7 6 4-16,-2-1 23 16,6-7 23-16,-6 1 5 15,5 1 5-15,0 6-2 0,7 0-11 16,-3 0-20-16,10 2-5 15,4-1-7-15,18-1 11 16,2 2 5-16,21 7 9 16,0 6 4-16,18-3 5 15,-14-2-9-15,23 8-6 16,-11-6-8-16,24-6-3 16,-11 6-7-16,23-3 0 15,-23-3 2-15,25 1 1 16,-26 2 10-16,23-1 10 15,-20 4 5-15,15-3 5 16,-15 3 0-16,27-3-8 16,-21-2-5-16,19-4-10 15,-18-4-9-15,-10-2-2 16,-22 4-3-16,1-5 4 16,-19 0 8-16,14 8 5 15,-13-4 1-15,-1-1 3 0,-16 5-7 16,-6 5-8-16,-24 3-7 15,-3 3-4-15,-15 2-7 16,2 3-9-16,-6-3 3 16,-3 2-3-16,1 0 0 15,1 10 3-15,-4 3 3 16,5 22 1-16,-2 4 2 0,-4 17 0 16,8-1-2-16,-4 20 1 15,2-7 0-15,4 16-1 16,-1 0-1-16,-1 23 3 15,-1-13 0-15,3 14 1 16,2-15 3-16,-3 2 4 16,-2-15 1-16,2 21 4 15,-7-9 0-15,-1 26 1 16,-3-2-2-16,-3 19-1 16,-3-22-4-16,-2 13 1 15,-7-23-1-15,7 4 2 16,0-24 0-16,-2 2 2 15,4-29 1-15,1-2 2 16,-1-23 1-16,2-8-2 16,2-14-2-16,-7-3-1 15,4-10 0-15,-6-4 10 0,2-2 3 16,-8-11 3 0,-3-4 4-16,-15-13 0 0,-11-3-12 15,-24-6-5-15,-13 3-3 16,-33-3-4-16,2 12-3 15,-22 4 1-15,2 5 2 16,-26-2 1-16,17 12-1 16,-25-6 2-16,17 0-2 15,-26 3-1-15,19 2 3 16,-21-8 7-16,3 10 2 16,-45 5 10-16,24 3 7 0,-19 3 14 15,20 3-4-15,-8 6 0 16,46-5-9-16,-9-4-9 15,19 4-16-15,2 2-26 16,24-8-43-16,-5 11-305 16,21 0-148-16,9-43-93 15</inkml:trace>
  <inkml:trace contextRef="#ctx0" brushRef="#br0" timeOffset="8398.2734">9398 9292 843 0,'-1'-3'185'0,"-1"0"69"16,1 1-242-16,-1 1 3 16,-1-1 2-16,-11 5-6 15,-21 14 10-15,-50 43 1 16,45-24-1-16,1-2 9 15,17-4 8-15,7-4-11 16,14-10 2-16,26-7 14 16,12-4-12-16,34-14 0 15,10 0 9-15,14-3-14 16,-12 3-51-16,-10 6-201 16,-33 6-116-16,-26 3-59 15</inkml:trace>
  <inkml:trace contextRef="#ctx0" brushRef="#br0" timeOffset="8663.9935">9586 9330 799 0,'61'-102'385'0,"-51"93"-39"16,1 8-130-16,-1 6-237 0,2 12-23 15,-8 2 7-15,-5 12 10 16,-6 5 11-16,-13 8 12 16,-8 1 29-16,-7 11 3 15,-2-1 1-15,-2 10-10 16,8-10-23-16,9 7-92 16,10-21-102-16,6-2-150 15,16-14-67-15</inkml:trace>
  <inkml:trace contextRef="#ctx0" brushRef="#br0" timeOffset="9050.8879">9936 9757 498 0,'-9'1'400'15,"-3"1"-103"-15,2 4-304 16,-5-5 306-16,0 1-297 16,2-2 6-16,4-5 5 15,6-11 5-15,4-6-6 16,10 2-1-16,-4 0-3 0,15-3 3 15,-2 12 4-15,8 6 4 16,-10 2-4-16,2 6-6 16,-9 11-3-16,-10 6 0 15,-13 3-1-15,-10 11 9 16,-9 0 4-16,-2-8-2 16,4-8-4-16,13-12-54 15,11-7-61-15,11-20-239 16,13-1 9-16</inkml:trace>
  <inkml:trace contextRef="#ctx0" brushRef="#br0" timeOffset="9410.4161">10623 9283 334 0,'16'-5'0'0,"-5"5"377"16,-2 8-338-16,-8 4 203 16,-10 4-251-16,-7 9 256 15,-12 3-245-15,-8 3 32 0,-11 11 46 16,10-7 17-16,-5-1 15 15,14-4-17-15,16-5-17 16,27-11-48-16,19-7-1 16,11-10-14-16,26-7 8 15,3-8 2-15,0 2-6 16,-12-2-49-16,-8 7-130 16,-28 4-180-16,-18 0-37 15,-16-5-170-15</inkml:trace>
  <inkml:trace contextRef="#ctx0" brushRef="#br0" timeOffset="9650.9167">10946 9176 940 0,'3'9'445'0,"6"-2"-5"0,-12 29-240 16,-6 1-193-16,-9 7-18 15,-8 23-17-15,-13 3-17 16,-10 10 60-16,-1-8-6 16,-6 14-1-16,13-10-22 15,6 1-52-15,16-18-21 16,8-10-43-16,13-21-107 0,13-20-141 16,15-20 25-16</inkml:trace>
  <inkml:trace contextRef="#ctx0" brushRef="#br0" timeOffset="10014.8561">11753 9212 1021 0,'18'-12'234'15,"-13"7"44"-15,-10 5-272 16,-4 11-65-16,-19 11 8 16,-9 2 20-16,-31 14 53 15,-9 7 18-15,-22 8 38 16,10 2 16-16,10 19 16 0,27-8-8 16,20 9-16-16,24-19-41 15,19 0-18-15,7-23-5 16,25-15-6-16,5-18 0 15,18-11 8-15,-12-15 8 16,-3-10-4-16,-25 2-5 16,-20-5-6-16,-19 10-11 15,-33 2-18-15,-10 14-36 0,-11 8-117 16,9 16-273 0,2 0 31-16</inkml:trace>
  <inkml:trace contextRef="#ctx0" brushRef="#br0" timeOffset="10446.6905">11955 9576 1310 0,'-5'82'258'15,"54"-75"134"-15,25-6-432 16,5-1-25-16,7 3-325 15,-21-6 62-15</inkml:trace>
  <inkml:trace contextRef="#ctx0" brushRef="#br0" timeOffset="10818.9407">13018 9312 397 0,'-10'8'498'0,"-15"2"-171"16,-32 21-237-16,-18 9 240 16,-15 14-328-16,4 3 3 15,0 3 8-15,34-13 3 0,22-5 0 16,23-16 20-16,28-11 15 16,26-11-5-16,32-8-18 15,8-3-13-15,25-7-65 16,-12-1-59-16,-11-4-277 15,-29 1 47-15</inkml:trace>
  <inkml:trace contextRef="#ctx0" brushRef="#br0" timeOffset="11049.9997">13280 9326 1389 0,'-14'50'271'0,"-4"9"148"15,-21 18-415-15,-11-3 3 16,-14 12 1-16,2-12-4 16,-5 6-56-16,17-19-44 15,4 0-155-15,21-20-172 16,13-14-28-16</inkml:trace>
  <inkml:trace contextRef="#ctx0" brushRef="#br0" timeOffset="11343.0225">13433 9770 1468 0,'-31'40'360'16,"7"0"101"-16,-4 5-428 16,4-7-91-16,4-4-12 15,9-16-7-15,10-18 37 16,-1-16 50-16,8-11 13 16,9-4 19-16,-6 3 12 15,0 7-32-15,-3 20-36 16,-9 12 7-16,-22 19-5 15,-2 4 1-15,-9 11-64 16,5-10-84-16,9-8-275 0,10-14-14 16</inkml:trace>
  <inkml:trace contextRef="#ctx0" brushRef="#br0" timeOffset="11702.9076">14027 9406 1104 0,'-13'1'363'0,"-39"20"41"16,-34 40-273-16,24-1-111 15,10 3-11-15,0 3 9 16,19-17 1-16,23 3 22 15,23-19 15-15,29-14 18 16,10-15-5-16,29-14 2 16,11-17-23-16,18-17-16 15,-8-6-20-15,3-10-1 16,-27 8-2-16,-21-1 0 16,-32 7-13-16,-34 8-12 15,-26 17-16-15,-35 5-45 16,-10 10-37-16,-6 6-79 0,16 3-84 15,17 0-192-15,35 0-10 16</inkml:trace>
  <inkml:trace contextRef="#ctx0" brushRef="#br0" timeOffset="12242.5711">15283 9249 862 0,'-4'-2'253'0,"-11"1"47"16,4-1-221-16,0-1-63 15,-4 2 9-15,-2-2 33 16,3-3 11-16,-13 1 10 15,-3 4-1-15,-16 7-10 16,-5 4-34-16,-7 11-12 16,5 1-11-16,5 5 0 15,23-6-1-15,20 2 15 16,20-2 13-16,24 6 18 16,11-1 5-16,15 8 14 15,-1 2 3-15,0 6-27 16,-17-7-20-16,-13 8-11 0,-20-4-18 15,-19 2-18-15,-14-7 17 16,-18 3 9-16,-6-9 8 16,-13-10 9-16,7-15-7 15,3-3-7-15,15-19-10 16,14-9-9-16,20-9-10 16,20-9 4-16,12-5 6 15,17-12 3-15,6 2 4 16,5-4 6-16,-12 7 2 0,-4 2 1 15,-19 16 0-15,-10 3-18 16,-15 17-26-16,-21 8-65 16,-19 9-55-16,-22 17-346 15,-5 2 51-15</inkml:trace>
  <inkml:trace contextRef="#ctx0" brushRef="#br0" timeOffset="13100.408">9158 10335 670 0,'11'1'263'16,"-5"-10"20"-16,13 5-130 15,9-4-115-15,18-2 22 16,7 4 9-16,26-7-10 16,2-2-9-16,10-3-3 15,-9 3-18-15,-4 3-17 16,-21 7 24-16,13 2 23 0,-5 7 8 16,19 3 10-16,7 1 0 15,27-1-19-15,-10 5-25 16,7-7-7-16,-1-1-10 15,17-1 4-15,-20-3 0 16,18-2 6-16,-12 0 4 16,12-6 15-16,-13 1 9 15,27-7-9-15,-9 0-6 16,15-3-5-16,-20 1-15 16,19-3-17-16,-19 2 5 15,13-3 0-15,-17 3-2 0,27 1-1 16,-14 7 3-16,24 3 12 15,-17 6 7-15,27 0 6 16,-21 3 0-16,25-1-2 16,-25-4-9-16,36-2-3 15,-11-2-2-15,28 0 10 16,-32-6 10-16,18 0-3 16,-33 3-3-16,10 2-5 15,-35-2-12-15,10 3-28 16,-20 5-14-16,1-2-44 15,-30-2-38-15,-10 5-98 16,-23 0-53-16,-20 8-60 16,-25-4-186-16,-21-2 18 15</inkml:trace>
  <inkml:trace contextRef="#ctx0" brushRef="#br0" timeOffset="13890.4067">9866 10526 1066 0,'-3'0'242'0,"2"-2"90"16,1 1-315-16,-3-1-42 15,1 1-8-15,1 1 12 16,-1 0 15-16,1 1 21 16,-2 4 26-16,-10 21 8 0,-20 50-12 15,14-36-43-15,7 4-67 16,-9 4-273-16,3-10 38 16</inkml:trace>
  <inkml:trace contextRef="#ctx0" brushRef="#br0" timeOffset="14462.4398">10487 10517 633 0,'18'-10'256'15,"-9"4"15"-15,1 3-147 16,-10-2-18-16,0-2-38 16,0 7-6-16,-3-2-11 15,0 1-6-15,-16 1-4 16,-24 6 3-16,-62 17 10 15,39-2 10-15,-6 7-17 0,11 2-14 16,6 8-7-16,17-5-14 16,14 1-12-16,18-9-10 15,21-1 12-15,15-14 7 16,19-7 7-16,-1-7 3 16,18-8 13-16,-6-7-16 15,3-3-8-15,-10-1-8 16,0-5-2-16,-19 2 0 15,-4 3 1-15,-5 3 4 0,-12 2 8 16,-4 10 0-16,0 7-6 16,-9 2 1-16,-4 8-2 15,2-9 3-15,1 2 8 16,-4 13 11-16,-8 19 6 16,-24 47 2-16,10-39-9 15,7-1-9-15,-7 1-48 16,8-8-35-16,-1-3-55 15,7-6-43-15,6-4-197 16,7-6-43-16,1-7-50 16</inkml:trace>
  <inkml:trace contextRef="#ctx0" brushRef="#br0" timeOffset="15073.394">11142 10533 1040 0,'-5'0'200'15,"-19"6"111"-15,-10 6-311 16,-13 7 5-16,-11 5 7 15,-14 7 6-15,8-3 16 16,11-6 24-16,11-5-4 0,16-4-5 16,23-10 8-16,23-2 6 15,10 1-20-15,17 2 9 16,5 2 10-16,10 5-3 16,-11 5-11-16,-1 9-18 15,-19 3-20-15,-6 12-19 16,-16-4-23-16,-13 11 23 15,-14-8 15-15,-9-4 16 16,-7-4 13-16,-10-5 13 16,2-17-35-16,-1-1-4 15,6-3-8-15,5-10-5 16,8-2-13-16,6-8-5 16,8-6-6-16,13-10-13 15,10-6 2-15,20-7 13 16,8 1 9-16,17-12 23 0,-3 5 22 15,9-5 4-15,-11 6-1 16,-6-1-5-16,-13 17-15 16,-7 5-5-16,-14 10-2 15,-5 0 0-15,-11 11-7 16,-11-2-6-16,-2 8-2 16,-5-1 1-16,-1 5-6 15,2-3-15-15,9 3-7 16,4-7-64-16,4 4-66 0,9-3-265 15,-6 3 26-15</inkml:trace>
  <inkml:trace contextRef="#ctx0" brushRef="#br0" timeOffset="15537.8906">11702 10638 696 0,'0'-10'382'0,"-14"4"-58"16,-18 6-94-16,-8 6-232 15,-12 12 14-15,-6 5 32 16,-1 12 52-16,10 3 14 16,12 8 11-16,16-2-17 15,26 2-23-15,21-10-43 16,23-6 6-16,12-20-6 15,25-12 3-15,-3-15 1 0,4-13-3 16,-16-10-17-16,-9-6-1 16,-26 3-6-16,-18-4-15 15,-20 11-9-15,-27 8-49 16,-16 12-29-16,-13 4-94 16,-2 10-51-16,-4 11-256 15,20 0 23-15</inkml:trace>
  <inkml:trace contextRef="#ctx0" brushRef="#br0" timeOffset="15840.34">12291 10681 764 0,'27'40'342'16,"-1"-49"44"-16,10-5-178 16,16-1-19-16,-3 0-47 15,28-4-48-15,-5 2-34 16,7 4-115-16,-17 1-89 15,-3 6-48-15,-32 0-251 16,-17 9-4-16,-16 3-43 0</inkml:trace>
  <inkml:trace contextRef="#ctx0" brushRef="#br0" timeOffset="16361.5533">13187 10406 298 0,'48'40'240'15,"-45"-39"-78"-15,2-1-185 16,3 2 171-16,-8-4-109 16,0 1 67-16,1-1 26 15,1 1 26-15,4-1 27 0,6 1-87 16,-8 1-30-16,0 0 15 15,-1-3-5-15,-1 1-7 16,-1 1 7-16,1-1-12 16,-1 1-34-16,2-1-10 15,-3 1-11-15,2 1 7 16,-1 0 5-16,-1 1 11 16,5 32 2-16,-5 52 12 15,-14-41-4-15,-3 17-1 16,-7-5-11-16,-7 11-15 15,-2-4-37-15,4-2-71 16,3-19-51-16,7-10-163 16,9-20-45-16,13-21-94 15,4-16-73-15</inkml:trace>
  <inkml:trace contextRef="#ctx0" brushRef="#br0" timeOffset="16826.0943">13894 10472 1245 0,'3'-1'230'15,"-17"2"132"-15,-5 4-373 16,-11 4-3-16,-8-2 11 0,-9 11 27 15,4-2 24-15,-5 5 37 16,8 3 38-16,8 7 34 16,12-3-87-16,13 6-29 15,10-7-38-15,10-8-36 16,9-9-34-16,14-14 66 16,4-8 5-16,7-12-2 15,-2 1 0-15,4-8-1 16,-17 7-1-16,-7 2 0 15,-7 7 4-15,-6 3-7 16,-7 12-4-16,-3 6-1 16,-3 1 2-16,0-7 10 15,-1 6 12-15,-10 30 12 16,-20 53 9-16,6-35-5 16,-6-5-9-16,-5 12-11 0,4-11-24 15,2-5-50-15,10-10-26 16,5-6-88-16,12-21-55 15,11-6-232-15,9-11 16 16</inkml:trace>
  <inkml:trace contextRef="#ctx0" brushRef="#br0" timeOffset="17206.0735">14108 10535 872 0,'-60'49'390'0,"51"-45"-20"16,18 5-195-16,11-2-124 16,10 1 9-16,16-7-40 15,10-4-10-15,17-12 44 16,-5-2-21-16,9-1-18 15,-12-1 30-15,-4 2 9 16,-20 11-45-16,-8 12-3 16,-17 6-6-16,-11 12-14 15,-7 3 16-15,-10 11 28 0,-5-2 6 16,-16 11 4-16,-8-3 6 16,-11 10-2-16,1-7-16 15,-9 2-30-15,5-12-28 16,6-3-80-16,10-13-59 15,5-8-212-15,20-14-81 16,15-16-76-16</inkml:trace>
  <inkml:trace contextRef="#ctx0" brushRef="#br0" timeOffset="17501.0055">14856 10632 1599 0,'-34'21'320'0,"-1"13"161"16,5 8-474-16,2 1-10 15,19-8 2-15,21-4 8 16,15-10 9-16,16-2 25 16,7-5 15-16,3 5 8 15,-10 2-8-15,-7 11-10 16,-27 1-25-16,-23 13-7 15,-17-5-8-15,-24 7-16 16,-2-11-19-16,-4-6-22 16,15-24-74-16,16-16-69 15,13-11-136-15,11-19-184 0,10-4-34 16</inkml:trace>
  <inkml:trace contextRef="#ctx0" brushRef="#br0" timeOffset="17701.2792">14781 10576 860 0,'34'-9'0'0,"4"8"763"0,29 5-710 16,0 1 521-16,8 1-551 15,-9-6 530-15,-3 0-602 16,-24-8-40-16,-8-2-241 15,-25-5-236-15,-12-4-21 16</inkml:trace>
  <inkml:trace contextRef="#ctx0" brushRef="#br0" timeOffset="18285.1408">16478 9961 1071 0,'11'-47'309'0,"4"53"97"0,1 1-271 16,13 5 5-16,0-2-95 15,6 1-10-15,-5-7-40 16,-2 1-64-16,-12-5-70 16,-5-3-185-16,-5 1-82 15,-6-1-83-15</inkml:trace>
  <inkml:trace contextRef="#ctx0" brushRef="#br0" timeOffset="18539.9608">16375 10264 784 0,'-5'35'626'0,"8"2"-162"15,3-38-67-15,0 21-399 16,9-6-108-16,14-2-142 16,7-18-210-16,22-11 9 15,10-11-173-15</inkml:trace>
  <inkml:trace contextRef="#ctx0" brushRef="#br0" timeOffset="110299.4292">5430 12510 514 0,'12'-75'178'16,"-9"68"38"-16,3 0-125 15,0 5-51-15,3 10-18 16,0 5-11-16,1 21-5 16,0 13-3-16,-1 25 19 15,-4 9 35-15,-5 39-2 16,1-3-2-16,-2 25-3 16,-7-13-7-16,-1 2-90 15,-5-41-112-15,-7-15-117 16,-6-42-67-16</inkml:trace>
  <inkml:trace contextRef="#ctx0" brushRef="#br0" timeOffset="110569.0732">5643 12295 320 0,'37'7'672'15,"0"1"-274"-15,-20-11-177 16,30 7 207-16,9 6-417 0,10 11 0 16,-7 1 2-16,-4 9-18 15,-27 4-30-15,-27 9 29 16,-26-1 5-16,-33 10 6 16,-17-5 0-16,-10-2 11 15,5-17-29-15,6-5-88 16,21-15-62-16,12-6-251 15,11-5-15-15</inkml:trace>
  <inkml:trace contextRef="#ctx0" brushRef="#br0" timeOffset="110926.9424">6876 12345 867 0,'3'-1'443'0,"-3"-7"-24"0,-5-1-143 15,1 11-240-15,-15 2-14 16,-13 11-19-16,-31 28-14 16,-16 19-2-16,-16 39 10 15,7 23 7-15,-6 35 25 16,38-6 7-16,20 13 8 16,26-26-4-16,31-8-31 15,23-37-77-15,29-14-376 16,11-36 70-16</inkml:trace>
  <inkml:trace contextRef="#ctx0" brushRef="#br0" timeOffset="113852.8332">7132 12673 749 0,'0'-2'186'16,"0"1"51"-16,0-1-227 15,0 2-14-15,-1 2-3 16,-1 17 13-16,1 15 15 16,1 62 35-16,-2-39 17 15,-1 15 2-15,-3 1-5 16,3 16-5-16,-10-12-26 15,3 0-12-15,1-12-31 16,-3-10-128-16,3-21-188 0,-7-16-5 16,-2-23-182-16</inkml:trace>
  <inkml:trace contextRef="#ctx0" brushRef="#br0" timeOffset="114423.0317">7810 12738 803 0,'12'-8'213'0,"-6"-4"81"0,-4 2-219 16,7-5-34-16,-9 5-5 15,-8-5 2-15,5 2-18 16,-4-1 9-16,-17 6 12 16,-13 6 3-16,-9 14-5 15,-23 20 14-15,-7 11-10 16,-13 24-7-16,12 7 2 0,4 9 3 15,23-16-17-15,21-5-3 16,27-17-5-16,24-14-2 16,18-18-1-16,24-13 0 15,3-9-3-15,17-19-4 16,-8-9-6-16,1-13-12 16,-21 1 0-16,-10-5 4 15,-20 13 4-15,-2 4 5 16,-12 16 4-16,-3 6-9 15,0 11-4-15,-6 11 1 16,-5 8 2-16,-5 18 14 16,1 13 14-16,-4 13 7 15,-7-4-1-15,-3 11-3 16,6-8-11-16,-4 3-6 16,5-6-75-16,1 8-114 15,6-9-74-15,2-8-164 16,-1-15-83-16</inkml:trace>
  <inkml:trace contextRef="#ctx0" brushRef="#br0" timeOffset="115050.7842">8695 12621 679 0,'6'-18'309'15,"-8"6"4"-15,-8 9-124 16,-12 9-128-16,-24 16-12 16,-11 11-1-16,-12 26 4 15,-4 9-8-15,-4 14 23 16,16-8 11-16,10-6-5 16,19-22-15-16,16-14 3 15,27-14-13-15,26-13 7 16,10 1-2-16,14-8 7 0,7 2-9 15,9-1-10-15,-11 7-19 16,-3 7-13-16,-13 9-14 16,-25 15-13-16,-37 5-12 15,-28 12-13-15,-13-3 8 16,-9-7 12-16,9-11 21 16,8-11 22-16,11-16 14 15,7-9 2-15,10-4-5 0,2-14-11 16,13-6-14-16,19-20-6 15,8-6-4-15,21-23-3 16,10-10 0-16,25-19 3 16,-5 9 2-16,4-7 2 15,-21 20-1-15,-4 15 2 16,-30 28-2-16,-14 12-34 16,-10 18-31-16,-17 11-88 15,-8 12-67-15,-7 5-255 16,4 4 8-16</inkml:trace>
  <inkml:trace contextRef="#ctx0" brushRef="#br0" timeOffset="115492.0141">8941 12675 1116 0,'23'75'415'0,"-20"-72"28"15,14-2-221-15,11-1-196 16,16-3 7-16,9 2 6 16,19-7-4-16,-9 4-13 0,-4 5-6 15,-19 4-7-15,-14 8-5 16,-25 9-9-16,-29 12 2 15,-9 2 6-15,-9 4-3 16,3-11 2-16,2-3 8 16,23-17-1-16,15-9-3 15,13-11 6-15,27-2 5 16,11-2 1-16,9 6 1 16,-5 8 0-16,-1 18 1 15,-29 18-3-15,-30 12-3 16,-32 9 3-16,-19 17-3 15,-18-8-4-15,-16-6-16 16,14-11-21-16,8-8-53 16,13-14-29-16,10-11-32 15,24-4-364-15,19-6 99 16</inkml:trace>
  <inkml:trace contextRef="#ctx0" brushRef="#br0" timeOffset="115806.7081">9718 12241 606 0,'92'107'767'16,"-80"-105"-263"-16,12 17-365 15,5 12 365-15,16 19-512 16,-2 4 4-16,2 21 1 16,-9 2 3-16,-9 25 14 15,-24 1 8-15,-30 11 11 16,-17-6 2-16,-26 6-1 16,-10-21-23-16,-15-2-60 15,18-19-60-15,-6-8-207 16,12-21-222-16,12-22-36 15</inkml:trace>
  <inkml:trace contextRef="#ctx0" brushRef="#br0" timeOffset="116450.0354">10306 12907 625 0,'2'-3'179'0,"-2"-5"50"15,1 4-147-15,-1 2-14 16,0 1-11-16,0-1-9 16,2-1-9-16,21-3-27 15,11-19 9-15,52-55 28 0,-50 46 13 16,5-1 18-16,-1 4-4 16,-4 4-13-16,-11 11-29 15,8 4-13-15,-13 7-24 16,-9 8-6-16,-10 9 1 15,-11 13 11-15,-12 9 10 16,-4 14 17-16,1-1 32 16,0 2 28-16,13-16 17 15,15-7-26-15,19-15-6 0,21-19-24 16,18-11-29-16,19-12-27 16,-1-9 13-16,-2-5-7 15,-21 7-17-15,-7 2-65 16,-25 16-56-16,-17 6-53 15,-19 10-259-15,-15 2 25 16</inkml:trace>
  <inkml:trace contextRef="#ctx0" brushRef="#br0" timeOffset="116645.9085">10471 13268 209 0,'-8'0'131'0,"-10"0"74"0</inkml:trace>
  <inkml:trace contextRef="#ctx0" brushRef="#br0" timeOffset="116954.9902">10342 13244 361 0,'-86'-6'423'0,"74"14"-113"15,8-1-212-15,-2 4 219 16,3-4-277-16,3 0-1 16,-2-4-2-16,2-4 27 15,2-1 29-15,26-9 32 16,65-26-38-16,-34 7-9 15,-8 5-31-15,-7 7-34 16,-17 12-31-16,-9 5 36 16,-7 12 3-16,-6 10 9 15,-1 3 34-15,-4 0 33 16,5-7 1-16,2-6 9 16,21-10-7-16,17-13-29 15,7-4-36-15,5-3-45 16,0 0-48-16,-16 2-127 15,-26-1-98-15,0 16-272 16,-14 7-30-16</inkml:trace>
  <inkml:trace contextRef="#ctx0" brushRef="#br0" timeOffset="119165.3424">11659 12547 812 0,'3'-8'260'0,"-2"4"74"0,-1 1-219 16,0 0-3-16,0 0-24 15,0 0-21-15,0 0-36 16,0 1-15-16,0 2-15 16,-1 6 0-16,-2 45 10 15,-5 70 6-15,10-39 9 16,1 24-3-16,-3 4-5 16,-3 9-68-16,-5-28-77 0,-1-18-261 15,-3-33-6-15</inkml:trace>
  <inkml:trace contextRef="#ctx0" brushRef="#br0" timeOffset="119455.868">11602 12459 899 0,'20'-32'502'16,"0"11"-49"-16,17 5-126 15,9 5-242-15,24-2-23 16,4 10-22-16,13 6-3 16,-7 6-21-16,-3 10-11 15,-22 9-4-15,-18 15-5 16,-31 2-2-16,-42 17 5 0,-24-1 8 16,-34 8 3-16,-12-11-6 15,-19-3-41-15,23-20-41 16,7-2-106-16,29-17-55 15,20-4-110-15,37-6-97 16,42-16-13-16</inkml:trace>
  <inkml:trace contextRef="#ctx0" brushRef="#br0" timeOffset="119690.9278">12697 12397 1269 0,'-88'99'299'0,"-18"-20"122"15,8 14-363-15,6 33 4 16,15-15 12-16,28 12 3 16,42-24-12-16,41-1-21 15,30-37-51-15,25-12-151 16,1-26-135-16,22-15-193 15,-21-21-94-15</inkml:trace>
  <inkml:trace contextRef="#ctx0" brushRef="#br0" timeOffset="120383.6965">13052 12501 882 0,'-3'0'364'16,"0"0"-8"-16,0 0-179 15,1 1-172-15,-6 11-5 16,-10 32 1-16,-16 60 20 15,19-37 14-15,-2 22 22 16,0-3 0-16,1 11 4 16,1-9-30-16,-2-2-99 15,3-28-83-15,1-15-263 16,5-27-6-16,3-24-135 16</inkml:trace>
  <inkml:trace contextRef="#ctx0" brushRef="#br0" timeOffset="120919.3787">13728 12590 945 0,'15'-2'370'0,"-11"-2"-1"16,-2 1-208-16,-4 1-198 16,1 1-10-16,-1-1 9 0,1-1 24 15,-2 0 29-15,-15-10 28 16,-15-6 23-16,-62-9-16 16,41 39-19-16,-16 16-8 15,9 9-6-15,-10 17 1 16,16 5 18-16,4 10 9 15,21-6-4-15,6 2-8 16,24-20-17-16,12-5 2 16,16-24-7-16,15-21-7 15,9-21-4-15,12-19-12 16,2-10-13-16,5-8-7 16,-11 6 6-16,-8 6 8 15,-17 14 12-15,-10 10 1 16,-10 13-1-16,-5 15-4 15,-7 12-1-15,-14 17 11 16,-3 11 17-16,-12 21 23 16,-4 4 14-16,-7 21 10 0,0-6 1 15,-9 8-25-15,8-13-33 16,-4 13-82-16,12-25-60 16,7-5-147-16,14-22-102 15,13-14-66-15,14-26-74 16</inkml:trace>
  <inkml:trace contextRef="#ctx0" brushRef="#br0" timeOffset="121502.9618">14345 12650 539 0,'-28'11'484'0,"-28"3"-132"15,-17 6-29-15,-11 6-263 16,14 4-55-16,4-3 40 16,27-10 17-16,17-3 22 15,16-8 11-15,12-5 27 16,10 1-35-16,38-1-12 15,17 2-21-15,18 8-9 16,1 5-25-16,11 9-7 0,-32 11-7 16,-14 14-4-1,-22 0-5-15,-20 11-2 0,-25 0-2 16,-22 10-3-16,-21-12-1 16,-19 0 11-16,3-14 3 15,-6-18 8-15,18-19 5 16,11-11 10-16,19-10-8 0,11-16-14 15,25-7-12-15,25-14-11 16,11-5-10-16,23-22 1 16,10-2 13-16,16-19 11 15,-11 8 8-15,5-6 5 16,-21 19-4-16,-15 9-3 16,-27 23-5-16,-14 8-23 15,-23 13 0-15,-33 18 0 16,-15 14 5-16,-29 13 4 15,-11 13 21-15,-15 15 1 16,19-2-5-16,6 5-36 16,30-8-27-16,18-1-69 15,28-15-58-15,18-2-269 16,21-10 33-16</inkml:trace>
  <inkml:trace contextRef="#ctx0" brushRef="#br0" timeOffset="121821.0864">14993 12692 1245 0,'-77'66'480'16,"-2"28"19"-16,11-5-302 15,15 13-137-15,39-25-53 0,31-9-9 16,17-35-6-16,34-16 2 16,13-25 0-16,14-21 11 15,-9-12 6-15,-3-21-2 16,-31-3-6-16,-20-4-17 16,-27 7-8-16,-36 4-4 15,-21 18-5-15,-18 9-34 16,2 13-20-16,6 7-31 15,31 6-357-15,25-1 79 16</inkml:trace>
  <inkml:trace contextRef="#ctx0" brushRef="#br0" timeOffset="122268.7787">15628 12390 549 0</inkml:trace>
  <inkml:trace contextRef="#ctx0" brushRef="#br0" timeOffset="122395.8932">15727 12318 651 0,'58'18'520'0,"-2"7"-123"16,-7 24-386-16,-19 14 401 15,-17 31-377-15,-23 13 18 16,-39 32 20-16,-25-4-17 16,-36 9-11-16,-4-23-26 15,-1-5-88-15,32-36-78 16,10-12-312-16,42-29 28 16</inkml:trace>
  <inkml:trace contextRef="#ctx0" brushRef="#br0" timeOffset="123095.0898">16210 13006 841 0,'17'12'459'0,"23"-17"-56"15,25-7-125-15,19 1-255 16,14-10-16-16,12 2-7 15,10-2-23-15,-17 0-22 16,-11 2-276-16,-21 6-80 16,-26-2-86-16</inkml:trace>
  <inkml:trace contextRef="#ctx0" brushRef="#br0" timeOffset="123421.9502">16689 12637 1139 0,'-20'44'385'16,"16"-47"29"-16,4 8-281 16,-1 7-133-16,3 14-7 15,1 10 3-15,-3 26 9 0,-3 9 8 16,-2 17 1 0,-10-5-8-16,-12 13-81 0,0-16-107 15,-2 1-239-15,-1-17-34 16</inkml:trace>
  <inkml:trace contextRef="#ctx0" brushRef="#br0" timeOffset="124578.9264">17860 12610 450 0,'-3'0'0'16,"2"0"451"-16,-1 0-405 15,1 0 269-15,-1 0-316 16,1 0 314-16,-1 0-314 15,1 0 8-15,0 0 14 16,-1-1 35-16,2-1 33 0,-3 2 31 16,2 0-61-16,-1 0-10 15,1 0-31-15,-1 0-22 16,1 0-24-16,-2 0 80 16,1 0 14-16,1-1 18 15,-1-1 18-15,2 1 7 16,2-2-19-16,18-9-8 15,32-9-15-15,85-26-21 16,-44 26-13-16,12 6-8 16,-16 8-14-16,-6 10-10 15,-40 15-10-15,-19 13-5 16,-24 7-2-16,-24 10 5 16,-15 10 7-16,-26 13 5 15,-7-8 2-15,-4 10 4 16,20-18-2-16,11-14-2 15,29-13 2-15,29 2 3 16,21-12 5-16,14 4 3 16,8 3 1-16,2 9-1 0,-17-1-6 15,-21 14-4-15,-26 8-5 16,-39 7 0-16,-21-11-2 16,-22-8-22-16,-4-24-12 15,-7-16-42-15,24-19-42 16,3-10-99-16,24-2-47 15,6 5-57-15,21 5-157 16,15 3 13-16</inkml:trace>
  <inkml:trace contextRef="#ctx0" brushRef="#br0" timeOffset="125426.8142">19285 12373 1009 0,'-18'14'383'0,"-16"0"42"15,-29 26-213-15,-10 23-126 0,-17 30-12 16,11 20-14-16,2 33-18 16,27-11-17-16,16 13 20 15,23-22 7-15,16-10 3 16,23-30 3-16,15-11-39 16,6-26-58-16,15-13-150 15,-7-19-328-15,7-24-8 16,-17-15-214-16</inkml:trace>
  <inkml:trace contextRef="#ctx0" brushRef="#br0" timeOffset="126047.1484">19463 13356 820 0,'-47'42'297'0,"47"-40"23"15,-2-5-231-15,4 4-40 16,-2-1-44-16,0-1-4 16,0 0 1-16,0-1 7 15,0 1 23-15,0-1 18 16,0 1-4-16,-2-1 1 16,1-1-4-16,-1 0-21 15,2 0-19-15,3-6 3 16,6-5-4-16,30 0 7 15,42-41 3-15,-47 54 6 16,-15 5-1-16,-14 11 6 16,-20 4-3-16,-13 11 2 15,-9 0-5-15,-9 2-1 16,0-5-6-16,-3-8-3 16,12-8-2-16,7-11 12 15,10-8 2-15,23-8-1 0,16-2-2 16,16-4 0-16,4 0-9 15,11 5-1-15,-10 5 0 16,-7 8-3-16,-12 10-5 16,-15 6 0-16,-14 1-2 15,-16 6-15-15,-13-1-23 16,-17 0-47-16,5-3-24 16,-3-5-43-16,12-5-2 15,6-2-35-15,16-5-140 0,0 2 46 16</inkml:trace>
  <inkml:trace contextRef="#ctx0" brushRef="#br0" timeOffset="126580.9434">20082 12779 731 0,'-19'97'224'15,"-15"-72"57"-15,-6 6-184 16,-11 12-1-16,8 0-12 0,4 7 37 16,13-8-22-16,17 6 15 15,26-10-8-15,29-4 1 16,17-14-21-16,16-5 0 15,-2-21-36-15,10-10-19 16,-17-8-9-16,-5-5 7 16,-13-5-6-16,-15-4-17 15,-27 0 2-15,-23-14-1 16,-23 3-11-16,-15-6 3 16,0 7 16-16,2 8-12 15,15 16-36-15,8 2-66 16,12 7-42-16,8 4-41 15,12 1-105-15,21 0-164 16,13 7 50-16</inkml:trace>
  <inkml:trace contextRef="#ctx0" brushRef="#br0" timeOffset="126985.822">20880 12640 1136 0,'-2'-2'290'15,"-1"1"78"-15,1 1-322 16,-2 0-13-16,2 0-14 16,2 0 23-16,3 0 14 0,47-2 9 15,66-12-6-15,-37-1 1 16,-2 2-20-16,-2-4-11 15,-14 8-15-15,-11 3-6 16,-20 5-20-16,-12 8-13 16,-18 7-13-16,-24 11 10 15,-7 7 2-15,-23 17 15 16,0 6 18-16,-9 21 25 16,12-7 2-16,-3 22 13 15,14-11 0-15,-9 6-8 16,12-18-31-16,3 3-51 15,6-25-27-15,9-11-17 16,11-12-15-16,3-17-54 16,6-14-30-16,17-19-219 15,3-1-2-15</inkml:trace>
  <inkml:trace contextRef="#ctx0" brushRef="#br0" timeOffset="127434.9554">22052 12478 553 0,'-4'0'485'0,"-11"12"-133"16,-13 3-332-16,-9 7 322 16,-9 2-357-16,-16 7 4 15,1-1 2-15,-12 5 44 16,10 5 27-16,2 12 19 16,22 7 16-16,5 21 10 15,22-4-40-15,14 0-2 16,11-11-5-16,17-7-4 15,17-23-8-15,12-5 2 16,4-12-11-16,9-7-3 16,-14-8-8-16,-3-13-1 15,-17-3-6-15,-11-5-16 0,-14-4-6 16,-24-4 1-16,-13 6-5 16,-24-1-1-16,-2 11-3 15,-12 1-65-15,11 10-54 16,3 2-393-16,21 10 55 15</inkml:trace>
  <inkml:trace contextRef="#ctx0" brushRef="#br0" timeOffset="127798.9953">22496 12307 1398 0,'-1'0'545'16,"-2"0"-181"-16,2-3-222 15,1 3 2-15,4 3-252 16,46 19 130-16,84 93 141 16,-65-21-121-16,-4 43-119 0,-23 6 142 15,-29 29 17-15,-54-9-26 16,-57 13-15-16,-38-32-36 16,-51-1-116-16,-19-33-95 15,-10-15-62-15,40-45-312 16,16-19 29-16</inkml:trace>
  <inkml:trace contextRef="#ctx0" brushRef="#br0" timeOffset="232129.3663">25229 4425 480 0,'-3'-6'0'0,"0"1"269"16,3 13-319-16,-1-11 312 15,1 3-206-15,-3 0 225 16,1 0-228-16,1 0-4 15,-1 0-25-15,1 0-25 16,0 0 5-16,-1 3 0 16,1-3 1-16,-2 12 8 15,-2 11 5-15,-11 57 8 0,8-53 4 16,1 7 4-16,1-4-1 16,3 1 5-16,2-7 0 15,1 2 14-15,1-5-3 16,2 6 6-16,3-1-1 15,0 7-8-15,3 1-19 16,-2 15-1-16,2 4-4 16,2 17-5-16,-6 10-2 0,7 31 1 15,2 2-5-15,-5 30-4 16,-5 8-4-16,3 40 4 16,-1-4 0-16,-1 24 2 15,-4-23 9-15,5 15 14 16,-1-43 13-16,-5-3-8 15,-2-28-1-15,-1-2-8 16,-1-31-15-16,-7-5-15 16,1-28-7-16,-2-11-96 15,-6-24-117-15,-19-19-238 16,6-19-52-16</inkml:trace>
  <inkml:trace contextRef="#ctx0" brushRef="#br0" timeOffset="233097.4122">25010 4394 1151 0,'-16'7'254'0,"10"-11"72"16,10 2-320-16,10 2-60 16,6 0 12-16,40 6 41 15,26 0 25-15,56-5 10 16,28-8 6-16,61 3-3 15,-3-4-18-15,33-1-4 16,-23 6-5-16,2 0-3 0,-50-1-2 16,13-1 9-16,-48 0 3 15,-1-4 9-15,-22 6 6 16,6 1 5-16,-28-1-6 16,7 3-1-16,-23 5-6 15,4-4-2-15,-19 4-6 16,-8 8-5-16,-22 0-5 15,-8 8-5-15,-17-6-5 0,1 19-1 16,-4 4 1-16,-8 102-3 31,27-4 6-15,7 45 0-16,7 34 4 16,-2 14 3-16,14-36 3 15,-27 25-1-15,-4 8 0 16,-8-32-1-16,0 6 1 15,-13-53-1-15,-3-6 0 16,-5-43 0-16,-12-12 6 0,-3-24-1 16,-7-6 7-16,-4-19 1 15,-15 6 8-15,-14-9 5 16,-31 0 13-16,-34-12-2 16,-85-7 14-16,-38-31 2 15,-90-14 10-15,-45-10-12 16,-51 2-1-16,42-1-13 15,-6 10-149-15,75 5-429 0,31-25-11 16,88-21-277-16</inkml:trace>
  <inkml:trace contextRef="#ctx0" brushRef="#br0" timeOffset="234848.9565">4233 15415 459 0,'6'22'483'16,"65"12"-149"15,0 2-266-31,-119 48 169 0,18 32-224 16,-75 7 0-16,-11 1 22 15,94-54-1-15,1-18 116 16,9-33-101-16,1-16 2 16,2-24-17-16,6-25-33 0,9-12-9 15,11-25-8-15,13-8-5 16,19-22-3-16,-6 9 35 15,9-13 13-15,-6 18-12 16,-3 1 0-16,-6 30 0 16,6 10-11-16,-5 24-12 15,4 8 13-15,-8 14-2 16,3 13-3-16,-9 17 3 16,-4 22 8-16,-10 16 4 0,-2 39 12 15,-4 21 7-15,-13 23 4 16,-2-3-9-16,-5 15-2 15,-1-26-15-15,-2-13-68 16,1-29-80-16,-2-15-287 16,-8-38 4-16</inkml:trace>
  <inkml:trace contextRef="#ctx0" brushRef="#br0" timeOffset="235060.8532">4179 15855 1252 0,'2'-9'351'0,"0"2"90"16,4 5-365-16,-6-1-26 0,1 2-30 16,48-11-14-16,67-10-29 15,-21 8-81-15,-1 1-82 16,10 3-253-16,-21 4-26 15</inkml:trace>
  <inkml:trace contextRef="#ctx0" brushRef="#br0" timeOffset="235544.9909">5060 15450 769 0,'16'2'377'15,"-8"-4"-37"-15,-1 10-118 16,2 5-225-16,3 18 0 15,-6 12 10-15,1 19 10 16,-8 2 3-16,-5 18 3 16,-6-5 3-16,3-2-8 15,-10-17 0-15,11-9 11 16,-4-25 3-16,3-24-3 16,-7-18-4-16,4-22-7 15,-1-9-10-15,9-13-3 16,9 0 4-16,18-30 2 15,6 0 1-15,38-18-2 16,4 4-1-16,19-7-1 16,-7 30-1-16,3 13-3 15,-35 33-4-15,-10 17-11 0,-23 18-9 16,-15 26 1-16,-17 16 3 16,-28 26 4-16,-19 11 9 15,-27 29 8-15,1-4 0 16,-5 3 0-16,27-31-2 15,13-9 3-15,24-29-1 16,15-11-2-16,13-13 2 16,9 1 0-16,13-4 6 15,30 6 6-15,7-2 3 0,13 8-2 16,-2 7-2-16,-3 15-29 16,-24 5-36-16,-11 12-159 15,-15 0-212-15,-9-7-13 16</inkml:trace>
  <inkml:trace contextRef="#ctx0" brushRef="#br0" timeOffset="235869.1456">5962 15529 1597 0,'-50'73'399'0,"-4"1"122"16,13-11-444-16,10 20-71 0,26-19-5 15,29-2-6-15,23-17-6 16,27-26 20-16,20-28 3 16,24-34-4-16,-13-21 0 15,-11-29 2-15,-31 3-20 16,-20-5 0-16,-41 19 7 15,-19 4 6-15,-20 33-10 16,-28 15-26-16,-10 22-20 16,-5 16-72-16,3 12-81 0,10 6-307 15,29-10 37-15</inkml:trace>
  <inkml:trace contextRef="#ctx0" brushRef="#br0" timeOffset="236128.6907">7062 15365 1299 0,'-31'22'362'0,"-22"18"99"15,-14 20-348-15,-19 25-36 16,15-1-21-16,5 8 24 15,30-12 15-15,24-10-29 16,32-21-12-16,25-5 3 0,18-14-33 16,18-15-62-16,-4-14-25 15,5-8-42-15,-17-7-446 16,-7 1 99-16</inkml:trace>
  <inkml:trace contextRef="#ctx0" brushRef="#br0" timeOffset="236618.1829">7541 15753 1001 0,'7'-3'218'15,"2"-2"93"-15,-1 1-293 16,5 1 0-16,-3-3 23 0,5 4 24 15,1-1 7-15,5-4 2 16,3 4-24-16,1-7-122 16,-3 2-102-16,-1 5-209 15,-8 5-59-15</inkml:trace>
  <inkml:trace contextRef="#ctx0" brushRef="#br0" timeOffset="236828.3962">7732 15885 1437 0,'25'4'561'0,"2"-6"-163"0,-14 1-257 16,11 2-262-1,4-1-250-15,7 0-140 0,-6 3 25 16</inkml:trace>
  <inkml:trace contextRef="#ctx0" brushRef="#br0" timeOffset="238729.8359">8474 15034 789 0,'9'8'327'0,"-5"-7"34"15,4-1-165-15,15-1-170 16,11-2-25-16,14 1-25 15,5-1-24-15,24-4-26 16,-7 1 79-16,7-5 7 16,-6 3-1-16,-1-4-1 15,-19 6-1-15,-3 6 0 16,-20-2-4-16,-3 8 1 16,-12 6 16-16,-8 13 22 0,-12 6 8 15,-10 20 9-15,-15 6 1 16,-14 24-10-16,-6-6-21 15,-12 11-7-15,8-3-13 16,0 0-47-16,17-24-50 16,7-14-312-16,23-23 44 0</inkml:trace>
  <inkml:trace contextRef="#ctx0" brushRef="#br0" timeOffset="239258.8543">9332 15639 432 0,'-12'17'190'16,"4"-6"-3"-16,-1-8-72 16,5-3-82-16,-2-5 32 0,5 4 32 15,-1-1 17-15,1 1 7 16,-1-2 10-16,2 0-20 16,0 0-34-16,3-10-20 15,2 2-20-15,0 1-19 16,0-1-15-16,1 6-2 15,-2 2 0-15,2-2 6 16,-3 2 6-16,-3 2 3 16,0 1 2-16,0 0 1 0,-4 1-6 15,-7 5-4-15,-11 3 5 16,-37 10-1-16,53-38 7 16,10-3 8-16,16-2-3 15,6-1-8-15,11 1 2 16,-3 11-9-16,-1 10-9 15,-14 9 1-15,-16 16 5 16,-15 8-3-16,-20 14-4 16,-7-5-2-16,-1-4-25 15,6-14-28-15,0-9-180 16,24-24-173-16,16-19-20 16</inkml:trace>
  <inkml:trace contextRef="#ctx0" brushRef="#br0" timeOffset="239927.4991">9893 15047 756 0,'-46'17'313'15,"45"-19"6"-15,1 4-175 16,-5-2-108-16,2 0-23 16,3 0-20-16,0 0 18 15,3-2 21-15,46-5 30 16,50-12 14-16,-35 4 14 15,-9 6-18-15,-3 10-18 16,-23 2-31-16,-8 12-8 0,-14 6-12 16,-19 13 3-16,-20 2 1 15,-24 9 13-15,-10 0 5 16,-6-4 8-16,17-12 1 16,8-12 11-16,32-9-6 15,15-11-2-15,21-11-8 16,30-5-5-16,18-3-15 15,9-2-4-15,2 6-4 16,-3 13-3-16,-27 9-3 0,-15 14 3 16,-21 14 1-16,-21 11 3 15,-18 2 2-15,-32 10 4 16,-5-8-8-16,-22-4-35 16,8-10-36-16,-1-1-118 15,24-13-73-15,4 2-201 16,22-2-40-16</inkml:trace>
  <inkml:trace contextRef="#ctx0" brushRef="#br0" timeOffset="240542.8752">10988 15117 632 0,'16'-22'209'0,"-9"3"25"0,2 2-129 15,-3 7-64-15,-4 4 38 16,-5 2 7-16,-14 7 7 16,-9 5-15-16,-20 7-2 15,-12 3-32-15,-19 15 4 16,9-1 4-16,0 5 18 16,19-10-6-16,13-3 2 15,21-11-3-15,17-7 14 16,13-6-21-16,31-3-4 15,7 0-10-15,18 3-7 16,-4 4-27-16,2 7-4 16,-29 8-3-16,-6 11-5 15,-16 2-5-15,-15 14-4 16,-16-1-2-16,-17 8 3 16,-8-6 9-16,-4-5 14 15,2-11 9-15,6-9 8 16,9-14 0-16,7-17-2 15,11-11-17-15,14-18-10 0,11-9-6 16,19-17-2-16,9-1-2 16,9-12 6-16,-6 10 6 15,-4 3-15-15,-13 12-8 16,-12 12-12-16,-15 20-26 16,-8 6-105-16,-5 7-74 15,2 7-208-15,4 4-51 16</inkml:trace>
  <inkml:trace contextRef="#ctx0" brushRef="#br0" timeOffset="241902.1798">11462 15342 573 0,'47'43'0'0,"-41"-41"490"16,21-1-467-16,11-2 353 16,24-10-347-16,14-3 361 15,14-10-357-15,-4-3-27 16,1-2-160-16,-21 5-166 0,-4 3-70 16,-21 5-184-16</inkml:trace>
  <inkml:trace contextRef="#ctx0" brushRef="#br0" timeOffset="242394.7468">12817 14899 1065 0,'-3'-4'237'16,"-15"5"93"-16,-1 4-313 15,-17 13-10-15,-5 4-1 16,-8 12 6-16,0 9 67 16,-9 15 35-16,9 1 28 15,-2 22-6-15,5 1-3 16,13 5-65-16,17-10-31 0,11-4-27 16,19-24 7-16,18-14 1 15,5-20-1-15,5-21-1 16,-1-15-5-16,-7-7-2 15,-13-1-4-15,-6-2 0 16,-14 7-1-16,-10 3-3 16,-5 3-2-16,-7 4-7 15,-6 2-19-15,1 6-78 16,8 1-77-16,-3 4-316 16,11-1 8-16</inkml:trace>
  <inkml:trace contextRef="#ctx0" brushRef="#br0" timeOffset="242788.8593">12977 15599 813 0,'13'11'348'0,"-10"-6"-17"0,0-2-162 15,-4 1-185-15,-1-4 11 16,1 2 16-16,-1-1 20 16,-11 5 23-16,-3 0 19 15,4-4-16-15,9-4-18 16,0 1-32-16,1-2-14 15,1-21-12-15,5 3 8 16,27-35 3-16,-16 56 21 16,-7 7 4-16,-11 14 3 15,-12 7 14-15,-7 6 4 16,-4-4-6-16,0 0-47 16,6-10-49-16,10-11-305 15,7-3-47-15,6-25-123 16</inkml:trace>
  <inkml:trace contextRef="#ctx0" brushRef="#br0" timeOffset="243581.9935">13954 15068 991 0,'0'2'309'0,"3"-5"35"0,-3 7-275 16,0-4-59-16,-1-1-24 15,-1-1 10-15,-1 1 20 16,-11-4 31-16,-25-7 10 16,-63 2 8-16,41 17-8 15,-26 17-8-15,2 12-23 16,1 10 7-16,20 1 7 15,14 11 3-15,31-6 61 16,19-9-56 0,22-14-12-16,13-6-9 0,19-18-4 15,5-18-12-15,9-12-6 16,-3-5-4-16,0-5 2 16,-16-1 0-16,2 4-6 15,-16 6-3-15,-5 1-2 16,-6 9-1-16,-11 6 0 15,-1 2 3-15,-6 10 2 16,0 8-1-16,-6 5 13 16,-2 7 4-16,-13 14 8 15,-4 7-1-15,-21 8 7 16,-1 1-12-16,-5 9-26 16,4-3-22-16,4 0-42 15,14-7-30-15,0-6-45 0,12-14-5 16,7-16-78-1,2-12-7-15,16-14-27 0,8-11-73 16,10-16-4-16</inkml:trace>
  <inkml:trace contextRef="#ctx0" brushRef="#br0" timeOffset="243912.7002">14565 14953 1180 0,'13'17'492'0,"-23"0"-40"16,-24 2-299-16,-29 18-103 15,-11 12-99-15,-25 18 99 16,9 5 12-16,-2 17 24 16,24-9 20-16,17 6-16 15,23-19-27-15,16-10-14 16,17-12-25-16,26-14-18 15,4-21 8-15,20-10-6 16,3-7-1-16,4-21-2 16,-22-5-4-16,-10 2-5 15,-21 3 1-15,-30-3-6 16,-28 12-13-16,-20 11-49 16,-3 5-30-16,-3 11-367 15,13 1-91-15,7-17-112 16</inkml:trace>
  <inkml:trace contextRef="#ctx0" brushRef="#br0" timeOffset="244641.5751">8489 16129 663 0,'-15'-13'304'0,"9"-10"12"15,6 6-123-15,6-1-131 16,9-3-9-16,8 3-9 16,20-1-14-16,15-3-1 15,13 1 20-15,8 5 3 16,11-2 4-16,-10 5-3 16,6 2-1-16,-12 5-18 15,21 8 10-15,1 2 2 16,24-1 4-16,-6 3-3 0,24 0 8 15,-6-4-10-15,28-2 3 16,-9 1-9-16,21-5 5 16,-1-2-6-16,16 0-2 15,-28 0-10-15,7 0-3 16,-5 4-8-16,24 5-3 16,-18-1-4-16,36-2 1 15,-4 1 4-15,23-2 2 16,-15-4-1-16,44 1 4 15,-19 4 4-15,30-4 5 16,-32 4 0-16,6 0 0 16,-51 0-6-16,-3-8-23 15,-50 5-43-15,-12-7-100 16,-36 2-72-16,-14 0-339 16,-33 5 9-16</inkml:trace>
  <inkml:trace contextRef="#ctx0" brushRef="#br0" timeOffset="246934.0099">8655 16141 361 0,'13'74'266'0,"-9"-79"-50"0,-4 1-17 16,3 3-173-16,-3 1-2 16,0 0-4-16,0 0 21 15,0 0 15-15,0 0 27 16,0 0 9-16,0 0 4 15,0 0-25-15,0 0-9 16,3 0-18-16,-3 0 21 16,18 0 3-16,27-3 16 15,46-8-4-15,-34 4-3 16,-7 1-32-16,-3 1-12 16,-15 7-18-16,-7 2-10 15,-12 5-10-15,-14 9 0 16,-11 7 0-16,-18 12 2 15,-13 6 3-15,-16 12 5 16,0-3 19-16,-2 4 16 16,17-10 4-16,17 0 2 0,19-18 4 15,31-6-10-15,24-14-14 16,23-13-2-16,8-5-2 16,11-9-13-16,-7-2-40 15,-13 5-123-15,-19 1-85 16,-7 6-254-16,-14 6-53 15</inkml:trace>
  <inkml:trace contextRef="#ctx0" brushRef="#br0" timeOffset="247263.3424">9456 16265 1166 0,'41'63'373'0,"-60"-49"39"16,1 0-303-16,-5 3-117 16,3 3-16-16,6 3 8 15,8 0 16-15,12-1 24 16,11-4 20-16,23-5 17 16,9-6-3-16,19-7-4 15,5-11-17-15,-2-13-9 16,-16-1-16-16,-11-2-9 15,-23 2-5-15,-15-3-13 0,-12 7-5 16,-21 3-11-16,-10 3-4 16,-13 6-77-16,-5 15 46 15,-4 0 41-15,12 3-342 16,1 4-63-16,13-4 21 16</inkml:trace>
  <inkml:trace contextRef="#ctx0" brushRef="#br0" timeOffset="247553.2072">10370 16219 1372 0,'1'21'295'0,"-9"-2"113"16,-13 4-416-16,-10 12-12 15,-5-5-4-15,-8 4 25 16,2-3 21-16,-2 6 12 16,10-7-1-16,4-1-73 15,8-7-80-15,10-4-199 16,12-9-116-16,18-1-77 15</inkml:trace>
  <inkml:trace contextRef="#ctx0" brushRef="#br0" timeOffset="247896.6251">10677 16270 1421 0,'-40'41'335'0,"1"-2"115"16,1-1-419-16,11-1-47 15,11-16-17-15,14-3 3 16,14-15 8-16,26-11 18 16,11-2 27-16,15 7 20 15,-3-6 9-15,-5 12-9 16,-16 9-10-16,-16 15-6 15,-20-4-13-15,-28 16-30 16,-14-4-9-16,-24 1-15 16,8-14-6-16,-3-8-6 15,15-13-18-15,10-10-25 16,20-9-89-16,-6 1-140 16,12-4-100-16,5-6-81 15</inkml:trace>
  <inkml:trace contextRef="#ctx0" brushRef="#br0" timeOffset="248088.3118">10577 16243 813 0,'67'42'699'15,"-21"-34"-180"-15,13-3-494 0,24-7 482 16,0-6-603-16,3-13-134 15,-21-1-91-15,-3-5-193 16,-25 2-85-16</inkml:trace>
  <inkml:trace contextRef="#ctx0" brushRef="#br0" timeOffset="248346.8544">11347 16391 871 0,'9'19'593'16,"21"-11"-113"-16,7-8-113 15,30-6-332-15,2-6-120 16,17-12-389-16,-16-1-7 16,5-9-189-16</inkml:trace>
  <inkml:trace contextRef="#ctx0" brushRef="#br0" timeOffset="249719.623">12183 16320 1134 0,'-12'6'247'0,"2"1"96"16,5-2-348-16,5-8 10 16,11-2 12-16,-11 4 8 15,0 0 29-15,20-10 17 0,22-8-9 16,44-20-15-16,-40 19-10 16,-3-1-17-16,-2 15-2 15,-5 2 10-15,-7 8 7 16,-8 5-1-16,-12 13 3 15,-9 0-2-15,-19 15-13 16,-8 0-5-16,-13 12 3 16,-10 3-1-16,-5 7 20 15,6-7 10-15,0 6 18 16,13-12 3-16,20-6 4 16,16-15-13-16,24-6-6 15,16-13-22-15,22-6-6 16,9-7-29-16,-1-6-26 15,-9-1-67-15,-4-7-104 16,-18 2-65-16,1-4-282 16,-3-3-6-16</inkml:trace>
  <inkml:trace contextRef="#ctx0" brushRef="#br0" timeOffset="250049.5395">13095 16402 699 0,'-9'13'525'16,"-4"3"-117"-16,-5 11-142 15,-4 5-90-15,1 1-84 0,4 4-75 16,5-9 51-16,10-1 10 16,11-9-8-16,13-6 9 15,8-7-12-15,14-7-6 16,1-6-22-16,-2-10-12 15,-8 2-17-15,-6-8 0 16,-15 2 2-16,-9 0 4 16,-8-3 1-16,-12-2-1 15,-1 6-1-15,-9 4-14 16,1-1-22-16,-3 7-43 16,8 2-40-16,-5 4-97 15,11 0-51-15,3 5-281 16,7-4 26-16</inkml:trace>
  <inkml:trace contextRef="#ctx0" brushRef="#br0" timeOffset="250304.3108">13670 16280 725 0,'4'10'700'15,"-5"5"-284"-15,-6-16-98 16,-11 16-236-16,-3 7-237 0,-10 12 160 16,0 0 5-16,-5 9 30 15,11 1 28-15,-2 8-11 16,7-6-1-16,2 3-26 16,6-9-54-16,0-4-54 15,6-14-110-15,15-12-288 16,10-10 50-16</inkml:trace>
  <inkml:trace contextRef="#ctx0" brushRef="#br0" timeOffset="250593.5914">13943 16455 939 0,'1'13'555'0,"-8"8"-91"16,4 7-186-16,3 9-147 15,-5-1-65-15,11-2-62 0,7-8 38 16,16-12-8-16,11-11-16 16,22-12-2-16,-4-9-3 15,-1-17-1-15,-15 3-2 16,-16-8 8-16,-18 3 5 16,-21 5 5-16,-21 14-4 15,-27 3-5-15,0 15-9 16,-6 3-44-16,13 6-58 15,3 0-132-15,25 3-62 16,2-3-135-16,5 4-82 0,11 2-15 16</inkml:trace>
  <inkml:trace contextRef="#ctx0" brushRef="#br0" timeOffset="251158.4858">14993 15809 964 0,'-3'43'344'0,"24"-43"8"16,2 3-261-16,16-3-56 15,1-5-39-15,10 0-46 16,-5-1 13-16,-3-5-28 16,-9 5-94-16,-3-1-186 15,-18 5 21-15</inkml:trace>
  <inkml:trace contextRef="#ctx0" brushRef="#br0" timeOffset="251457.8558">14982 16184 1430 0,'31'9'337'0,"15"-8"81"15,-1 2-486-15,10 0-371 16,-17-6 42-16</inkml:trace>
  <inkml:trace contextRef="#ctx0" brushRef="#br0" timeOffset="320598.9251">11385 17504 646 0,'0'-2'227'16,"-3"-1"19"-16,1 0-167 15,1 2-58-15,-1-1-23 16,1 1 3-16,-1 0 2 16,2-1 3-16,0 1 30 15,0-1 22-15,0 1 0 0,0-1-1 16,0 1-3-16,0-1-25 16,0 1-20-16,0-1-4 15,0 1 2-15,0-1 9 16,0 1 3-16,0 1 2 15,0 0-1-15,-1 0-3 16,-1 0-8-16,2 0 2 16,0 0 3-16,0-2 5 15,0 2 2-15,0-1 1 16,0 1-5-16,0 0 0 16,0 0-4-16,0 0-1 15,0 0 1-15,-1 0 5 16,1 0 2-16,0 0 4 15,0 0 0-15,0 0-1 16,0 0-8-16,0 0-3 16,0 0-6-16,0 0-1 0,0 0 1 15,0 0 0-15,0 0 0 16,0 0 7-16,0 0 5 16,0 0 3-16,0 0 12 15,0 0 11-15,0 0 2 16,0 0 1-16,0 0-4 15,0 0-13-15,0 0-12 16,-2 0-15-16,2 0-10 16,0 0-7-16,0 0-3 0,0 0-1 15,0 1 4-15,0 13 5 16,3 26 7-16,-1 57 2 16,-4-34 3-16,-8 27 3 15,2 0 1-15,0 24 2 16,6 5 1-16,1-1 4 15,6-29-2-15,1-13-15 16,-3-35-58-16,-4-17-391 16,-11-16 94-16</inkml:trace>
  <inkml:trace contextRef="#ctx0" brushRef="#br0" timeOffset="321022.2625">11334 17553 1310 0,'-18'19'288'15,"8"-15"103"-15,1 4-392 16,5-7-46-16,-1 2-1 15,5-4 1-15,0-1 22 16,0 1 32-16,0 1 36 0,2-5 29 16,-1 2 5-16,5-5 3 15,13-3-20-15,14 4-6 16,56-44-23-16,-30 51-4 16,2 3-10-16,3 8-4 15,-13 2-8-15,-8 14-4 16,-23 1-2-16,-19 12 2 15,-23 3 3-15,-39 18-3 16,-25-5-1-16,-25 14 2 16,6-14-1-16,-6 2-2 15,35-21-11-15,10-5-57 16,29-15-56-16,7-3-336 16,29-8-2-16,24-13-151 15</inkml:trace>
  <inkml:trace contextRef="#ctx0" brushRef="#br0" timeOffset="321302.5657">12415 17563 1241 0,'-34'25'429'0,"-31"11"47"16,-19 5-329-16,-18 38-50 15,11 13-40-15,-8 38-37 16,31-1 11-16,29 10-11 16,36-31-9-16,24-7-45 15,38-37-59-15,35-15-414 16,-5-20 71-16</inkml:trace>
  <inkml:trace contextRef="#ctx0" brushRef="#br0" timeOffset="322654.9496">12510 17831 876 0,'0'-1'296'0,"-4"-1"24"16,-7 5-242-16,10-3-71 15,-1 0-53-15,1 0 35 16,0 0 41-16,1-1 42 15,0-1 6-15,0 1 6 16,0-1 9-16,1 1 8 16,0-4-62-16,34-6 20 15,49-46 14-15,-31 41-47 16,-8 7-46-16,-4 5 19 16,-10 10-9-16,-10 4-3 15,-19 9 1-15,-25 18 5 0,-17 17 5 16,-13 24 5-16,-8 11 5 15,-11 22 22-15,20-12 11 16,12-7 17-16,15-28 2 16,14-9 1-16,25-29-16 15,24-11 4-15,18-15 2 16,44-12-35-16,9-13-35 16,11-10-143-16,-15-2-352 0,-17-15 16 15</inkml:trace>
  <inkml:trace contextRef="#ctx0" brushRef="#br0" timeOffset="322955.9864">13323 17968 1230 0,'-31'41'480'15,"18"-2"15"-15,-11 18-290 16,7-5-156-16,14 12-30 15,10-18-11-15,26-11 4 16,17-26 1-16,31-21 3 16,-2-23-2-16,13-10-6 15,-20-5-5-15,-15 0-3 16,-31 8 1-16,-21 4-3 0,-25 11-1 16,-28 8-2-16,-18 11 0 15,-18 2-1-15,7 12-4 16,6 2-3-16,23-1-108 15,14-2-381-15,24-1-3 16,23-5-230-16</inkml:trace>
  <inkml:trace contextRef="#ctx0" brushRef="#br0" timeOffset="323301.2935">13966 17904 118 0,'-35'77'1042'15,"-1"-47"-713"-15,14 1 102 16,4-2-338-16,14-4-12 16,17-14-10-16,18-1-10 15,8-5-21-15,15 5 3 16,4 0 5-16,-3 16-3 15,-18 11-9-15,-15 13 5 16,-32 6-2-16,-29 7 0 16,-9-7 3-16,-3-4 1 15,7-20-13-15,5-2-9 16,23-12-19-16,-3-8-35 0,5-10-31 16,-6-1-66-16,2-7-61 15,-7-5-98-15,1-3-214 16,-9-4 8-16</inkml:trace>
  <inkml:trace contextRef="#ctx0" brushRef="#br0" timeOffset="323660.8026">13914 17828 1331 0,'-1'2'445'0,"-2"-1"46"16,1 1-369-16,2-1-58 16,6-1-58-16,45 5 0 15,60-5-2-15,-24-15-2 0,-7-4-19 16,8 5-17-16,-22 5-21 16,-8 3-285-16,-22 8-154 15,-8 1-42-15</inkml:trace>
  <inkml:trace contextRef="#ctx0" brushRef="#br0" timeOffset="324034.5875">13830 17744 1042 0,'-3'32'378'0,"-15"28"26"16,-11 14-287-16,-14 28-45 0,1 6-57 15,-1 9-5-15,6-22-12 16,6 7-50-16,12-23-51 16,3-11-49-16,7-16-259 15,12-9 30-15</inkml:trace>
  <inkml:trace contextRef="#ctx0" brushRef="#br0" timeOffset="324572.9496">14732 17585 1399 0,'33'48'358'0,"-8"29"100"16,-12 21-414-16,-26 39-15 16,-20 6-23-16,-29 15-37 15,-11-29-5-15,-10-7-57 16,9-48-71-16,-6-21-53 15,20-25-220-15,9-15 16 16</inkml:trace>
  <inkml:trace contextRef="#ctx0" brushRef="#br0" timeOffset="324914.8219">15197 18136 1600 0,'73'131'426'0,"-21"-128"111"16,14 3-468-16,33-6-92 16,8-11-95-16,20-6-416 15,-27-9 51-15</inkml:trace>
  <inkml:trace contextRef="#ctx0" brushRef="#br0" timeOffset="325921.231">16566 17725 1214 0,'50'-20'342'16,"-47"29"73"-16,2 12-340 16,-3 19-15-16,3 10-9 15,-7 16 1-15,1 8 19 16,-3 17 7-16,-5 3-20 16,-2 4-37-16,4-12-68 15,-5-9-56-15,5-27-396 0,-16-20 66 16</inkml:trace>
  <inkml:trace contextRef="#ctx0" brushRef="#br0" timeOffset="326185.6577">17302 17713 1518 0,'-21'49'433'16,"-41"-8"92"-16,-15 30-419 15,-2 20-74-15,2 21-26 16,18-8-4-16,28 4 2 16,33-26 0-16,21-5 0 15,13-34-9-15,23-8-58 0,-3-20-60 16,12-11-405-16,-11-10 59 15</inkml:trace>
  <inkml:trace contextRef="#ctx0" brushRef="#br0" timeOffset="326625.8248">17671 17880 1054 0,'-2'2'622'16,"-1"4"-98"-16,-10 19-154 16,-5 7-335-16,-13 25-35 15,-4 9-7-15,-8 22 4 16,3-8 4-16,1-6 4 16,17-24 2-16,0-10 5 15,17-32 6-15,10-32-22 16,5-21-17-16,17-21-40 15,13-17-48-15,7-16-46 16,2 13 85-16,12-8 23 16,-9 25 48-16,-1 1 37 15,-5 22 38-15,0 3-55 16,-6 22 0-16,-3 0 4 0,-10 18 8 16,-5 9 13-16,-6 19 2 15,-1 21 18-15,-9 18-2 16,0 32 11-16,-7 12-5 15,-14 26-11-15,3-19-32 16,3 5-57-16,-4-32-48 16,2-17-81-16,8-37-55 15,-6-6-181-15,-4-26-127 16,-14-13-29-16</inkml:trace>
  <inkml:trace contextRef="#ctx0" brushRef="#br0" timeOffset="326834.8251">17640 18122 1445 0,'9'16'506'0,"19"-7"40"16,4-9-396-16,22 1-77 15,8 4-83-15,13-7-7 16,-17 1-10-16,0-2-9 15,-18-3-98-15,-9-6-178 16,-18 6-216-16,-1-12-82 16</inkml:trace>
  <inkml:trace contextRef="#ctx0" brushRef="#br0" timeOffset="327329.7902">18478 17815 1635 0,'25'43'532'16,"6"1"66"-16,-9 19-463 16,-2 18-94-16,-10 4-98 0,-10 9-52 15,-16-11-12-15,-9-14-11 16,-1-22 50-16,-2-22 48 16,6-20 53-16,1-25 15 15,14-20 10-15,4-35-6 16,6-13-19-16,12-23-5 15,11 3-6-15,19-3-1 16,2 25-3-16,20 2-2 16,-2 18-3-16,12 9 5 15,-9 17 3-15,5 10 6 16,-11 21 1-16,-3 22-2 16,-19 16-5-16,-22 15-3 15,-22 18-5-15,-39 20 1 16,-17 1 2-16,-18 19 3 15,-1-15 8-15,-8 5 18 16,26-22 1-16,2-12 3 0,19-21-4 16,12-6-8-16,15-19-15 15,17-5-1-15,17 0 0 16,17-2 1-16,8-4 3 16,19 11 4-16,-5 0 0 15,-3 1-5-15,-15 5-11 16,-10 9-49-16,-20-9-36 15,-21 8-139-15,-5 1-359 16,-12-6 55-16</inkml:trace>
  <inkml:trace contextRef="#ctx0" brushRef="#br0" timeOffset="327641.2416">19350 18369 988 0,'-8'67'10'0,"16"-12"991"16,18-30-589-16,17-15 202 15,8-10-600-15,12-18-7 16,-3-4-2-16,0-18-8 15,-19 2-4-15,-20-16 2 16,-26 4 4-16,-27-8-6 16,-10 9-3-16,-10 0-15 15,2 18-24-15,7 6-102 0,18 10-98 16,6-1-348-16,11 4-5 16</inkml:trace>
  <inkml:trace contextRef="#ctx0" brushRef="#br0" timeOffset="327937.9496">20298 17950 781 0,'3'56'394'16,"-20"-50"-31"-16,-10 4-158 15,6-1-149-15,-4 12 4 16,0 1 23-16,-8 15 73 16,5 8 25-16,-6 15 33 15,6-2-6-15,18-3-43 16,18-7-81-16,18-6-32 16,19-22-45-16,19-8-60 15,3-5-20-15,11-11-83 16,-10-11-82-16,-1-2-349 15,-24-14 28-15</inkml:trace>
  <inkml:trace contextRef="#ctx0" brushRef="#br0" timeOffset="328197.8082">20691 17528 163 0,'30'35'1138'0,"15"7"-524"16,-24-32-100-16,49 45 99 15,11 14-591-15,16 29-18 16,-10 3-1-16,-17 32 3 16,-41-13 2-16,-45 8-3 15,-46-20-6-15,-42-3-4 16,-23-34-72-16,-35-6-142 15,18-23-399-15,13-21 19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32:26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11279 9978 632 0,'-7'-27'584'0,"22"5"-166"0,-17 8-391 15,2 10 370-15,2 8-437 16,-2 13-7-16,-8 23-4 16,-2 17 7-16,-8 43 18 15,-8 15 19-15,-3 39 10 16,3-3 6-16,-2 12-28 15,1-37-70-15,8-15-279 16,4-47-6-16,-4-61-155 16</inkml:trace>
  <inkml:trace contextRef="#ctx0" brushRef="#br0" timeOffset="205.3059">11454 9794 1118 0,'30'1'416'16,"23"-5"17"-16,6 14-254 15,32-4-159-15,9-7-23 16,23 1-29-16,-22 0-37 16,7 3-93-16,-22-6-70 15,-9 7-198-15,-28 11-16 16</inkml:trace>
  <inkml:trace contextRef="#ctx0" brushRef="#br0" timeOffset="399.0241">11161 10557 1603 0,'25'27'485'0,"54"-26"81"15,11-13-418-15,52-1-121 16,15-9-156-16,25 4-147 16,-40 10-127-16,-16 5-165 15,-43 2-136-15</inkml:trace>
  <inkml:trace contextRef="#ctx0" brushRef="#br0" timeOffset="823.865">12750 10520 575 0,'-34'18'569'0,"10"8"-179"16,-13-3-367-16,2 0 341 0,-4 7-404 16,11-5 18-16,-6 3 22 15,9-7 30-15,0 9 13 16,10-1 0-16,3 2-5 16,18-1-19-16,15-5 1 15,13-16-17-15,22-18-21 16,12-12-4-16,14-20-2 15,-4-4-12-15,1-6 16 16,-20 11 21-16,-15 6 16 16,-23 17 12-16,-18 16-5 15,-18 17-5-15,-19 23 0 16,-12 11-16-16,-3 20-15 16,5-2-168-16,19-2-176 15,23-27-56-15,25-32-208 16</inkml:trace>
  <inkml:trace contextRef="#ctx0" brushRef="#br0" timeOffset="1072.8863">13260 10667 571 0,'-14'-2'598'16,"-15"12"-184"-16,-20 8-17 16,-7 10-319-16,5 2-125 15,11-2 2-15,25-10 7 16,32-8 15-16,26-11 16 15,19-2 68-15,0 0 0 16,-4 6-8-16,-21 6-19 0,-19 11-20 16,-15 6-18-16,-31 14-39 15,-18-3-34-15,-23 1-104 16,-5-13-51-16,-9-10-185 16,26-13 32-16,15-11 35 15,29-15-69-15</inkml:trace>
  <inkml:trace contextRef="#ctx0" brushRef="#br0" timeOffset="1313.4161">13663 10280 1129 0,'-5'44'230'0,"1"10"126"16,2 18-328-16,-1-2 4 15,0 20 6-15,0-13-16 16,-4 11-102-16,-5-17-284 16,-4-3-6-16,-3-31-184 15</inkml:trace>
  <inkml:trace contextRef="#ctx0" brushRef="#br0" timeOffset="1498.7498">13541 10589 449 0,'15'-8'781'0,"18"-3"-302"16,10 7-271-16,16 5 268 15,9-1-483-15,10 0-344 16,-8 3-128-16,14-4-74 16</inkml:trace>
  <inkml:trace contextRef="#ctx0" brushRef="#br0" timeOffset="1776.261">14457 10678 590 0,'50'-6'773'15,"6"-4"-269"-15,-32-6-357 16,11 1 291-16,-11 2-522 16,-12-4-6-16,-15-2 3 15,-19-2 5-15,-15 2 71 16,-30 4 24-16,-13 14 5 15,-29 19-1-15,5 16-5 0,-3 17-9 16,29 9-16-16,23 8-110 16,34-6-114-16,33 2-194 15,34-14-82-15</inkml:trace>
  <inkml:trace contextRef="#ctx0" brushRef="#br0" timeOffset="2002.0473">14617 10969 650 0,'8'16'527'0,"0"-10"-100"16,1-18-69-16,8-13-212 16,4-8-56-16,24-16-22 0,14-5-33 15,25-3 7-15,7 7-18 16,9 10-27-16,-21 15-3 15,-8 11-122-15,-27 9-23 16,-14 6-330-16,-18 2-14 16</inkml:trace>
  <inkml:trace contextRef="#ctx0" brushRef="#br0" timeOffset="2377.7786">16293 10026 1286 0,'9'0'242'16,"6"2"130"-16,0 4-378 15,5 10-12-15,46 79 13 16,-43-24 6-16,-6 3 3 15,0 15-37-15,-3-7-64 16,-10 17-278-16,-10-15 33 16</inkml:trace>
  <inkml:trace contextRef="#ctx0" brushRef="#br0" timeOffset="2646.1542">16635 10478 1562 0,'52'-3'403'16,"-25"11"110"-16,26-2-428 16,-1 10-107-16,-6 9-9 15,-21 5-7-15,-35 11 4 16,-27 2 14-16,-28 6 17 15,-14-4 12-15,-20-1-19 16,13-11-31-16,3-10-75 16,24-12-49-16,29-10-328 15,35-10 54-15</inkml:trace>
  <inkml:trace contextRef="#ctx0" brushRef="#br0" timeOffset="2979.4244">17130 10689 1196 0,'49'98'474'16,"0"-87"5"-16,-2-6-261 0,14-5-194 15,10-5-24-15,9-12 3 16,-18-6-3-16,-10-5-3 15,-18 3-2-15,-32-3-2 16,-35 9-5-16,-34 17-3 16,-16 11 1-16,-34 24 12 15,8 14 4-15,8 17 4 16,27-5-10-16,27 3-35 16,41-17-18-16,44-11-18 15,27-15-24-15,24-12-54 16,5-10 10-16,15-8-134 15,-18-6-120-15,6-15-5 16</inkml:trace>
  <inkml:trace contextRef="#ctx0" brushRef="#br0" timeOffset="3244.0084">18251 10102 1394 0,'-25'16'268'15,"4"15"148"-15,-1 9-417 16,0 24-1-16,7-2 5 0,8 14 28 16,1-6 9-16,9 11 15 15,-2-11 0-15,4 13-38 16,-8-15-59-16,0-9-128 15,-8-22-106-15,-5-21-195 16,-8-27-43-16</inkml:trace>
  <inkml:trace contextRef="#ctx0" brushRef="#br0" timeOffset="3468.99">17854 10394 1266 0,'21'4'420'0,"31"10"48"0,84 43-319 16,-35-36-154-16,-3-7-49 16,14-6-87-16,-24-3-53 15,-14-7-52-15,-31-6-92 16,-17-4-70-16,-26-2 23 15</inkml:trace>
  <inkml:trace contextRef="#ctx0" brushRef="#br0" timeOffset="3804.5191">18608 10492 1296 0,'80'84'514'15,"-53"-57"24"-15,-5 14-291 16,-1 5-213-16,1 0-20 15,-10-12-20-15,1-10-14 16,1-17 10-16,0-16-12 16,0-14 0-16,1-8-1 15,-4 0-10-15,-3 1-6 16,-5 12 2-16,-5 12 0 16,1 17 6-16,-1 8 9 15,5 9 6-15,12 3 9 16,13-6 10-16,18-17 6 15,15-19 5-15,17-26 5 16,-3-9 11-16,0-11 13 0,-16 8-3 16,-19-2-5-16,-17 20-12 15,-23 5-18-15,-20 11-95 16,-9 7-306-16,-5 8-117 16,-6-4-136-16</inkml:trace>
  <inkml:trace contextRef="#ctx0" brushRef="#br0" timeOffset="4158.6899">19417 10800 1592 0,'37'22'374'0,"16"-7"91"16,4-9-452-16,20-6-56 16,6-8-1-16,13-14 18 15,-15-7 44-15,-5-7 31 16,-30 0 3-16,-24-4-4 16,-38 11-13-16,-42 8-11 15,-20 9-30-15,-32 20-2 16,2 14 5-16,3 18-14 15,26 6-15-15,10 6-38 0,40-8-25 16,16-4-43-16,16-18-5 16,18-8-47-16,19-13-18 15,16-7-205-15,14-4 30 16</inkml:trace>
  <inkml:trace contextRef="#ctx0" brushRef="#br0" timeOffset="4462.6058">20054 10890 1642 0,'44'18'341'0,"2"-5"160"16,5 5-490-16,17-5-8 16,-4-11-4-16,10-9 2 15,-11-8 0-15,-3-9 1 16,-23-1 4-16,-21-9-11 15,-29 7-4-15,-30 3-3 16,-20 5-2-16,-21 12 9 16,-1 16 21-16,-20 16-5 15,12 6-4-15,-5 16-57 16,15-1-69-16,8 2-71 16,35-10-36-16,28-7-87 15,30-14-31-15,38-13-30 16,18-11 55-16,21-19-75 15</inkml:trace>
  <inkml:trace contextRef="#ctx0" brushRef="#br0" timeOffset="4702.7055">20543 10924 697 0,'7'18'623'16,"-2"1"-215"-16,-2-17-90 15,1 10-181-15,5-2-196 16,15 8 156-16,7-6-15 15,18-8-5-15,11-10-18 16,32-7-1-16,6-9-1 0,35-9 11 16,2 8 8-16,15 10 14 15,-26 10 14-15,-8 12-28 16,-44 15-39-16,-26 7-32 16,-30-3-74-16,-29 1-72 15,-15-8-469-15,-14-25 112 16</inkml:trace>
  <inkml:trace contextRef="#ctx0" brushRef="#br0" timeOffset="5771.5215">22686 10394 900 0,'6'6'353'16,"0"-5"0"-16,-6-4-226 15,0 3-100-15,0 0-41 0,0 2 0 16,0-1 4-16,3 8 7 15,3 0 14-15,13 6 16 16,54 20 11-16,-38-37 24 16,-4 2 2-16,0-2-5 15,-13 9-19-15,-2 8-14 16,-14 3-20-16,-14 12 1 16,-15 5 3-16,-27 11 4 15,-15-1 7-15,-10 8 9 16,13-10 6-16,12 1-16 15,30-14-2-15,30 1 1 16,29-13-11-16,35-2-11 16,8-8-44-16,13-3-396 15,-5-9 111-15</inkml:trace>
  <inkml:trace contextRef="#ctx0" brushRef="#br0" timeOffset="6056.7865">23378 10455 1075 0,'-80'146'424'0,"10"-113"10"0,15 16-238 16,26 0-174-16,29-3-3 15,37-20-7-15,43-17 0 16,12-19 3-16,50-23 3 15,-6-8-9-15,-3-14 2 16,-33 3 0-16,-12 0 11 16,-52 18-4-16,-32 5-10 15,-39 14-14-15,-41 13-60 16,-12 11-61-16,-10 1-340 16,10 10 49-16</inkml:trace>
  <inkml:trace contextRef="#ctx0" brushRef="#br0" timeOffset="6310.8053">24324 10418 1618 0,'-9'57'317'16,"-2"25"168"-16,-15-7-482 15,-14 8-17-15,-4-14-20 16,-12 5-25-16,4-18-25 0,9-13-404 16,18-18 118-16</inkml:trace>
  <inkml:trace contextRef="#ctx0" brushRef="#br0" timeOffset="6594.9102">24610 10501 720 0,'-22'139'751'0,"-9"-84"-236"15,4 7-436-15,15 12 414 16,30-15-538-16,31-13-5 16,16-28 3-16,24-28 10 15,-8-25 20-15,-2-21 34 0,-23-9 15 16,-25-11 5 0,-25 22-5-16,-25-6-4 0,-27 25-20 15,-22 7-52-15,-2 14-68 16,-5 13-394-16,19 13 67 15</inkml:trace>
  <inkml:trace contextRef="#ctx0" brushRef="#br0" timeOffset="7598.9748">26096 10744 1122 0,'-12'-2'185'0,"-25"12"134"16,-10 8-337-16,-25 10 6 16,3 3 29-16,1 7 38 15,13-4 16-15,15 0 9 16,19-6-4-16,11-7-22 15,16-8-39-15,25-10-20 16,10-15-32-16,24-18-3 16,11-2 13-16,7-11 9 15,-15 6 5-15,-10 6 29 16,-23 17 5-16,-11 11 3 16,-19 14-5-16,-10 12-3 15,-2 7-19-15,-10 7-81 16,4-6-99-16,1-3-205 15,6-14-46-15</inkml:trace>
  <inkml:trace contextRef="#ctx0" brushRef="#br0" timeOffset="7823.3559">26202 10921 265 0,'129'-29'123'0,"-112"35"257"15,-4 1-246-15,-6-1 101 16,1-5-157-16,-10-2 34 15,2-1 46-15,0 1 8 0,2-2-10 16,23-12-75-16,83-26-27 16,-41 29-36-16,7 6-2 15,-16 4 2-15,-16 8-7 16,-22 9-5-16,-17 9-84 16,-15 1-87-16,-6 2-244 15,3-5-23-15</inkml:trace>
  <inkml:trace contextRef="#ctx0" brushRef="#br0" timeOffset="8092.4575">27156 10868 465 0,'12'15'367'16,"-22"7"-25"-16,-11 12-46 16,-13 9-69-16,-2 6-42 15,7-6-78-15,8-9-27 16,9-12-34-16,27-17-33 0,9-22-18 15,23-21-32 1,14-15-7-16,26-20-4 0,-1-3-5 16,7-5 20-16,-18 10 29 15,-16 13 15-15,-27 19-2 16,-12 22-3-16,-25 24 2 16,-17 27 4-16,-2 14-6 15,2 12-17-15,-2 6-14 16,27 5-366-16,18-17 95 15</inkml:trace>
  <inkml:trace contextRef="#ctx0" brushRef="#br0" timeOffset="8516.6">28095 10610 661 0,'-29'71'333'16,"50"-84"-33"-16,23-3-97 15,9-1-195-15,17 4 0 0,-8-6 9 16,6 1 20-16,-16 5 4 16,-9 5 0-16,-18 1-7 15,-4 14-12-15,-21 7-9 16,-18 17 10-16,-10 6 10 16,-18 19 35-16,-16 2 14 15,-9 17-2-15,13-11-20 16,15 0-8-16,31-17-25 15,43-10-2-15,27-20-18 0,25-13-40 16,6-5-33-16,1-14-116 16,-16-3-263-16,2-18 26 15</inkml:trace>
  <inkml:trace contextRef="#ctx0" brushRef="#br0" timeOffset="8906.474">29132 10587 701 0,'15'45'371'16,"-55"-30"-24"-16,-7 9-123 16,-21 13-77-16,5 4-22 15,10 14-29-15,22-6-5 16,38 2-4-16,38-11-27 16,30-12-16-16,17-16-5 15,24-18 2-15,-11-9-19 0,10-16-11 16,-18 3 6-16,-16-2 4 15,-31 5 4-15,-41-9-26 16,-50 6-24-16,-38-2-19 16,-20 2-83-16,-15 1-175 15,22 8-178-15,21 3-52 16</inkml:trace>
  <inkml:trace contextRef="#ctx0" brushRef="#br0" timeOffset="9143.1">29923 10628 1413 0,'-37'43'305'0,"-18"15"133"0,-1 7-418 16,-11 8-26-16,8-14-13 15,6-7-11-15,11-17-9 16,19-10-35-16,18-13-33 16,17-15-308-16,10-7 64 15</inkml:trace>
  <inkml:trace contextRef="#ctx0" brushRef="#br0" timeOffset="9427.8851">30159 10683 1651 0,'-24'72'346'0,"-6"-43"127"16,1 2-489-16,8 3-68 15,28-8 0-15,28 0 24 16,6-6 38-16,17 1 42 15,0-2 39-15,-2-4-1 16,-24 7-12-16,-11-2-21 16,-31 2-31-16,-26 2-26 15,-19-4-29-15,-7-2-25 16,-3-6-197-16,12-18-194 16,16-9-10-16</inkml:trace>
  <inkml:trace contextRef="#ctx0" brushRef="#br0" timeOffset="9620.105">30393 10649 1588 0,'78'12'493'16,"-21"-5"69"-16,37 11-413 15,6 1-214-15,27-3-68 16,-38-14-26-16,3-4-47 15,-30-10-33-15,2-5-263 16,-32-4 100-16</inkml:trace>
  <inkml:trace contextRef="#ctx0" brushRef="#br0" timeOffset="20805.0067">8314 14979 879 0,'13'5'213'16,"-10"-11"68"-16,-4 1-241 16,1 4-43-16,0-1 4 15,0 1 5-15,0 1 23 16,0-2 8-16,0 2 3 15,0 0 0-15,-2 2 11 16,-5 13-17-16,-3 35 6 16,-81 103 3-16,25-18 20 15,2 7 14-15,-9 4 19 16,16-30-53-16,9-23-3 16,26-69-35-16,13-28-50 15,33-65 39-15,17-28-1 16,27-38-2-16,3-1 24 15,12-8 13-15,-13 40 0 16,-3 20-3-16,-26 35-8 16,-5 18-18-16,-16 22-20 15,-2 21 4-15,-10 17 3 16,-5 39 8-16,-8 23 15 16,4 44 17-16,-2 5 8 0,4-6 20 15,10-31 18-15,15-26 9 16,17-56 7-16,36-36 10 15,14-36-18-15,31-56-20 16,2-21-14-16,-6-21-28 16,-37 7-43-16,-13 5-24 15,-38 47-91-15,-15 11-158 16,-13 30-224-16,-8 1 9 16,-10 15-212-16</inkml:trace>
  <inkml:trace contextRef="#ctx0" brushRef="#br0" timeOffset="21224.9823">9700 15467 1213 0,'-3'10'376'16,"-34"-19"37"-16,15 18-319 15,1 10-136-15,-5 24-5 16,-1 9 8-16,8 9 41 15,10-8 32-15,13-8 28 16,20-20 8-16,18-15 15 16,11-16-23-16,14-32-3 15,-7-13-15-15,-11-14 0 16,-18-3-14-16,-22 1-2 16,-22 24-12-16,-29 18-16 15,-5 13-24-15,-8 15-75 16,6 5-406-16,14-13 1 15,23-14-194-15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8T15:25:19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4870 9646 1058 0,'-5'-2'288'0,"2"-1"85"16,2 0-308-16,-2 0-35 16,-1 0-25-16,4 2-17 15,-3 1-11-15,3 1 0 16,7 47 15-16,71 70 5 16,-39-33 5-16,1 23 3 15,1 5-1-15,5 12-85 16,3-19-179-16,2-7-93 15,3-40-114-15</inkml:trace>
  <inkml:trace contextRef="#ctx0" brushRef="#br0" timeOffset="185.0094">5689 9807 1175 0,'13'-29'400'16,"-5"11"34"-16,-8 19-323 15,-5 23-70-15,-2 15-41 16,7 30-17-1,0 1 17 1,-144 124 5-16,11 59 7 0,-5 8-13 16,-17 20-89-16,0-89-91 15,148-56-255-15,1-64-31 16</inkml:trace>
  <inkml:trace contextRef="#ctx0" brushRef="#br0" timeOffset="460.5128">6049 10533 772 0,'-15'-10'418'0,"6"2"-6"15,2 5-139-15,-2 0-152 16,9 5-49-16,0-2-23 16,3 0-36-16,19 0-2 15,30 1-4-15,77-4 10 16,-51-5-62-16,17-3-328 16,-11 2-63-16,7-3-160 15</inkml:trace>
  <inkml:trace contextRef="#ctx0" brushRef="#br0" timeOffset="1038.096">7597 10151 1225 0,'13'18'311'16,"0"4"66"-16,-13 8-335 16,20 26-63-16,-4 16-7 15,6 31 12-15,-3 2 18 16,7 9 3-16,-9-25 0 16,7-22 6-16,13-36 12 15,25-61 20-15,0-44 17 0,24-36-4 16,6-14-8-16,-4-12-11 15,-28 35-41-15,-5 18-98 16,-18 31-54-16,-4 12-282 16,-4 16-5-16</inkml:trace>
  <inkml:trace contextRef="#ctx0" brushRef="#br0" timeOffset="1412.6147">9229 10280 1189 0,'-46'-5'302'0,"-1"1"71"0,-5 16-372 16,-6 14-40-16,0 9 28 15,-5 12 28-15,6 2-7 16,5 6 41-16,15-5 33 16,9 0-38-16,12-13-44 15,12-8 13-15,11-19-9 16,15-20-13-16,9-14-7 16,8-7 4-16,-2-5 19 15,0 5-6-15,-16 13 5 16,1 23 18-16,-3 16 0 0,6 26 2 15,-4 18 0-15,9 18-67 16,-10-18-88-16,1-7-304 16,-2-37 7-16</inkml:trace>
  <inkml:trace contextRef="#ctx0" brushRef="#br0" timeOffset="1652.0788">9910 9293 1296 0,'-13'5'260'0,"-2"18"119"16,2 17-356-16,-3 39-33 15,-5 11 20-15,0 48 18 0,0 9 18 16,5 41-18-16,7-9-8 15,2 28-116-15,2-32-169 16,8-9-160-16,-1-47-109 16</inkml:trace>
  <inkml:trace contextRef="#ctx0" brushRef="#br0" timeOffset="2041.5915">10460 10158 1171 0,'-3'3'293'0,"3"2"69"16,-12 5-340-16,-1 17-24 15,-1 11-25-15,-9 20 40 16,2-2 21-16,5 8 15 16,2-12-11-16,11-11-7 15,8-23-14-15,18-18-14 16,12-18-14-16,13-27 7 16,10-12 4-16,12-4 2 15,-12 11 5-15,-4 10 6 0,-5 30 8 16,-10 30 8-16,-18 23 6 15,-5 18-5-15,-9 9-22 16,-2 14-22-16,-4-8-132 16,7-1-290-16,3-11 38 15</inkml:trace>
  <inkml:trace contextRef="#ctx0" brushRef="#br0" timeOffset="2360.9959">11169 10557 247 0,'0'3'417'16,"15"0"259"-16,19-5-392 16,15-5 131-16,22-6-386 15,12-11 6-15,8-7 25 16,-17-6 8-16,-11-5 11 15,-23 5 2-15,-19 2-7 16,-25 6-30-16,-41 25-5 16,-17 23-19-16,-34 35-1 15,-14 14 2-15,6 37 4 16,32 2-6-16,18 2 1 0,43-21-21 16,39-5-46-16,24-34-39 15,45-21-312-15,16-31-137 16,32-27-84-16</inkml:trace>
  <inkml:trace contextRef="#ctx0" brushRef="#br0" timeOffset="2776.1854">13821 9443 1261 0,'-42'20'484'0,"-32"29"-12"0,-43 14-327 16,-15 52-95-16,3 26-62 16,2 46 80-16,35-11-7 15,34 18-2-15,35-38-1 16,39-10-37-16,33-45-77 15,21-14-110-15,5-30-141 16,33-22-227-16,-13-35-80 16</inkml:trace>
  <inkml:trace contextRef="#ctx0" brushRef="#br0" timeOffset="3226.2088">14301 10329 1143 0,'-61'35'277'0,"-22"14"109"0,10 13-332 15,4 14-8-15,24-5-12 16,19-1 2-16,27-18-9 15,36-21 22-15,16-30-2 16,30-23 4-16,3-20-11 16,11-21-11-16,-28 2-18 0,-11 3-3 15,-33 12-12-15,-23 6-30 16,-20 14-18-16,-15 3-78 16,1 4-98-16,-2-2-217 15,13 2 6-15</inkml:trace>
  <inkml:trace contextRef="#ctx0" brushRef="#br0" timeOffset="3439.4566">14706 10619 1207 0,'-16'-27'515'0,"3"-16"2"16,35-2-274-16,2-6-161 15,20 11-53-15,32 5 4 16,7 12-17-16,11 9-6 16,-6 6-9-16,-13 5-8 0,-30 5-88 15,-17-4-180-15,-15 1-258 16,17-8-48-16</inkml:trace>
  <inkml:trace contextRef="#ctx0" brushRef="#br0" timeOffset="3839.1441">16593 9752 1599 0,'0'-1'305'0,"0"1"156"16,0 1-468-16,5 42-23 0,-2 70 13 16,-11-15 15-16,0 8 6 15,-1 26-1-15,-3-10 1 16,-4 26-63-16,-8-18-64 16,-3 4-342-16,2-32 31 15</inkml:trace>
  <inkml:trace contextRef="#ctx0" brushRef="#br0" timeOffset="4069.7458">16518 10206 1337 0,'18'9'261'0,"5"-2"139"16,3-1-398-16,8-2-29 16,12-2 1-16,14-7-17 15,0-8-17-15,9-8-247 16,1-2-72-16,-4-14-62 16</inkml:trace>
  <inkml:trace contextRef="#ctx0" brushRef="#br0" timeOffset="4593.1993">17362 9527 1505 0,'5'8'265'0,"-4"-2"142"16,-1 5-437-16,6 10-11 15,0 7 15-15,-6 17 20 16,-1 8 23-16,-2 27 11 16,-5 18 19-16,-10 44-9 15,-2-1-2-15,-1 16-13 16,9-25-26-16,-1-21-17 16,17-49 9-16,14-34-1 15,10-32 14-15,9-20 14 16,5-9-1-16,-1 1 2 15,-4 11 2-15,-4 15-3 16,-20 20-4-16,0 12 3 16,-5 13-1-16,4 7-2 15,4-6-6-15,16-12-1 16,10-18 0-16,17-26 4 16,6-17 2-16,6-5 7 15,-17-1 0-15,-8 4-6 16,-29 14-17-16,-22 6 12 15,-32 11 1-15,-30 21 1 0,-19 16 8 16,-4 22 22-16,19 9-5 16,22 4-10-16,40-10 1 15,41-8 6-15,28-20-12 16,33-10-53-16,3-8-41 16,24-4-321-16,-16-6-141 15,11-18-106-15</inkml:trace>
  <inkml:trace contextRef="#ctx0" brushRef="#br0" timeOffset="5102.602">19593 9681 708 0,'0'51'451'0,"16"-53"-90"16,14 4-64-16,2 1-293 15,5-8 15-15,-7-4 1 16,0-13 12-16,-10-15 10 16,0-22-9-16,-16-6-17 15,-7-26 0-15,-9 10-6 0,-10-1-30 16,-8 20-17-16,-10 18-16 15,2 30-2-15,-18 28 2 16,5 17 27-16,-6 31 9 16,15 18 16-16,5 34 6 15,15 3 3-15,10 47 14 16,9 8 9-16,3 30 8 16,3-14-7-16,-6 18-79 15,-6-39-325-15,-9-11 69 16</inkml:trace>
  <inkml:trace contextRef="#ctx0" brushRef="#br0" timeOffset="5337.1227">19085 10483 1453 0,'41'6'447'16,"62"-2"62"-16,-49 10-388 16,16-13-196-16,-3 2-99 15,7 1 24-15,-21-8-21 16,2-2-92-16,-6-1-108 0,0-5 29 16,-18-6-169-16</inkml:trace>
  <inkml:trace contextRef="#ctx0" brushRef="#br0" timeOffset="5612.3104">19796 10425 710 0,'32'135'692'0,"-46"-104"-205"16,-4 19-6-16,-1-2-408 15,4-7-81-15,3-4-26 16,7-13 2-16,7-15 7 15,14-20-2-15,12-21 1 16,11-10 13-16,17-8-6 16,-1 3-6-16,-6 11 1 15,-12 21 10-15,-3 15 10 16,-18 20 4-16,-7 24 5 0,-1 5-3 16,-8 13-51-16,-5-1-56 15,-2 3-59-15,-1-22-278 16,2-15 11-16</inkml:trace>
  <inkml:trace contextRef="#ctx0" brushRef="#br0" timeOffset="5816.8051">20107 10865 286 0,'62'-56'847'0,"-43"32"-350"0,20-9-155 15,2 2 177-15,25-6-465 16,-4 9-22-16,9 1-5 15,-10 11-18-15,-4 1-23 16,-18 11-22-16,-7-1-87 16,-15 5-53-16,3 5-88 15,-8 7-34-15,9 6-189 16,-5 4 48-16</inkml:trace>
  <inkml:trace contextRef="#ctx0" brushRef="#br0" timeOffset="6030.8836">20805 10671 183 0,'134'44'273'16,"-89"-50"-115"-16,1-1-5 15,-21-2-90-15,-4-3-68 16,-14 2 52-16,-20 3 11 16,-15 5 46-16,-26 9 58 15,-12 8 12-15,-4 18 53 16,12 2 2-16,12 16-34 16,26-5-45-16,22 12-19 0,12-11-64 15,20-9-10-15,18-12-24 16,19-10-29-16,-2-16-47 15,11-18-61-15,-10-3-63 16,-3-10-163-16,-17-4-149 16,-1-7-29-16</inkml:trace>
  <inkml:trace contextRef="#ctx0" brushRef="#br0" timeOffset="6316.2369">21604 9832 988 0,'-4'26'307'0,"5"15"55"15,5 12-233-15,0 33-59 16,6 6 5-16,-7 19 2 15,-2-4-5-15,-8 17-22 16,-2-15-28-16,-13 5-83 16,3-17-59-16,-4 1-70 15,3-27-20-15,-3-14-161 16,7-29 9-16,-4-22-3 0</inkml:trace>
  <inkml:trace contextRef="#ctx0" brushRef="#br0" timeOffset="6535.7665">21390 10555 1665 0,'77'-14'335'15,"-55"25"167"-15,10 1-501 16,3-7 4-16,2-4-4 15,3-8-16-15,-3-5-110 16,-11-6-119-16,14-4-259 16,-6 0-59-16</inkml:trace>
  <inkml:trace contextRef="#ctx0" brushRef="#br0" timeOffset="6686.9592">22123 10705 1588 0,'0'50'464'0,"-2"8"23"16,-10-3-505-16,-4 6-270 0,3-26-173 15,-3-17-67-15,-1-39-167 16</inkml:trace>
  <inkml:trace contextRef="#ctx0" brushRef="#br0" timeOffset="6836.7128">22123 10013 1124 0,'3'-3'488'0,"0"3"-49"16,-6 5-253-16,3-5-194 15,-3 0-85-15,3 0-102 16,0 1-81-16,6 11-160 16,9 19-71-16</inkml:trace>
  <inkml:trace contextRef="#ctx0" brushRef="#br0" timeOffset="7335.3007">22650 10564 1116 0,'9'8'362'0,"-5"-5"32"15,-8 7-302-15,-3 6-116 16,2 5-16-16,1 9 9 15,4 5 8-15,7 7 28 16,3-2 10-16,14-2 3 16,0-10 2-16,3-8 1 0,2-13-4 15,-1-11-14-15,-16-16-4 16,4-15 4-16,-2-2 1 16,-23-14 12-16,0 3 11 15,9-3 9-15,-12 2-6 16,8 3-8-16,10 8-13 15,5 4 11-15,1 10 8 16,21 5 2-16,-3 8 6 16,4 17 14-16,1 0-12 0,-1 13-8 15,-10 16-1-15,-6-4 0 16,-3-6-10-16,-2 3 7 16,0-10 0-16,15-14 7 15,9-5-1-15,21-8 5 16,12-3-10-16,-2 6-8 15,-6 6 0-15,-6 15 7 16,-26 12-5-16,-18 14 2 16,-12 1 4-16,-8 9-15 15,-5-8-32-15,1-7-44 16,9-23-62-16,6-23-144 16,25-21-275-16,35-11 9 15</inkml:trace>
  <inkml:trace contextRef="#ctx0" brushRef="#br0" timeOffset="7809.1569">24328 10444 1408 0,'0'27'344'16,"21"0"109"-16,-6 7-374 16,6 10-90-16,13 11 21 15,-5-11 10-15,7-8 16 16,-2-14 16-16,7-19 10 0,4-18-2 15,13-23-5-15,-1-4-17 16,3-7-17-16,-16 6-11 16,-2 5-3-16,-22 13-158 15,5 1-377-15,1 3 75 16</inkml:trace>
  <inkml:trace contextRef="#ctx0" brushRef="#br0" timeOffset="8144.1501">25547 10533 1610 0,'-41'-4'274'0,"-15"1"181"16,-8 10-473-16,-15 14-14 15,13 6 30-15,-4 8 21 16,21 5-1-16,8 5-12 15,19-13-21-15,19-4-11 16,22-19-8-16,24-16-2 16,10-14 5-16,26-16 17 15,-1 1 7-15,-2 4 1 16,-16 20 21-16,-5 24 24 16,-15 23 8-16,-13 22 3 15,-12 8-6-15,-11 8-89 16,-2-11-49-16,-4-12-100 15,4-23 5-15,5-38-220 0,11-29 1 16,17-44-13-16</inkml:trace>
  <inkml:trace contextRef="#ctx0" brushRef="#br0" timeOffset="8363.2798">26292 9621 476 0,'5'2'813'0,"-2"-2"-352"16,-2-1-300-16,-2 1 299 16,-2 1-510-16,-9 35 20 15,-13 74 43-15,4-17 28 16,17 18-10-16,-26 24 2 16,5-9-20-16,-3 18-88 15,0-14-96-15,-5 3-319 16,11-30-3-16</inkml:trace>
  <inkml:trace contextRef="#ctx0" brushRef="#br0" timeOffset="8693.433">26408 10578 1574 0,'-5'26'388'16,"-2"11"101"-16,3 6-432 16,1 6-102-16,-2-7 4 15,5-14 23-15,8-19 28 16,17-18 5-16,7-12 17 16,7-6-16-16,-2 1-23 15,-2 6-24-15,-12 12-15 0,-11 19 6 16,-5 19 20-16,-10 17 7 15,-1 8 14-15,-1 6-10 16,-2-11-8-16,2-14 4 16,10-24-19-16,7-20-14 15,4-17-204-15,12-19-193 16,-6-2-32-16</inkml:trace>
  <inkml:trace contextRef="#ctx0" brushRef="#br0" timeOffset="8967.1323">26938 10763 1563 0,'28'0'308'0,"-14"-9"139"16,2 2-472-16,2-1-32 16,-8 1-13-16,-8-1 38 15,-7-2 21-15,-16 4 19 0,1 5 21 16,-22 6 29-16,-2 12-24 15,-11 18 9-15,13 10 9 16,8 15 1-16,20 1-3 16,17 1-15-16,26-11-31 15,13-11-50-15,2-21-36 16,3-13-89-16,-5-16-84 16,10-20-76-16,-6-19-119 0,3-25-43 15</inkml:trace>
  <inkml:trace contextRef="#ctx0" brushRef="#br0" timeOffset="9157.0107">27485 9806 1529 0,'58'81'504'16,"-4"-4"50"-16,3 51-352 15,-16 17-206-15,-19 37 14 16,-19-13 12-16,-41 22-3 15,-39-29-17-15,-60 6-114 16,-9-43-117-16,-73-38-349 16,25-53-24-16</inkml:trace>
  <inkml:trace contextRef="#ctx0" brushRef="#br0" timeOffset="11737.9998">20350 10665 419 0,'0'-3'90'0,"0"0"-14"16,0-4-141-16,0-2-10 0,0 3 0 15,0-4 108-15,0 2 79 16,1 2 71-16,2-1 11 16,2-1 6-16,-5 4-98 15,3-1-34-15,-2 3-49 16,-1-1-11-16,3 0-1 16,-1 0 10-16,-2 0-2 15,0 0-7-15,0 0 8 16,0 1-7-16,0 1-5 15,0-1 21-15,0 1 14 0,0 1 8 16,0 1 3-16,0 36 1 16,-9 40-15-16,1-34-7 15,4-6-16-15,-1-1 2 16,1-12 2-16,0-4 9 16,1-12 9-16,-2-10 18 15,1-11-5-15,4-14-10 16,4-1-11-16,8-12-13 15,9 5-24-15,11-2 0 16,7 10 3-16,7 2 5 16,-5 7 3-16,1 11 2 15,-11 8 0-15,-6 15 6 16,-13 9 0-16,-17 23 5 16,-9 4 4-16,-15 14 1 15,3-6-19-15,-7 6-110 16,9-15-287-16,10-20 42 15</inkml:trace>
  <inkml:trace contextRef="#ctx0" brushRef="#br0" timeOffset="19471.494">6579 12628 781 0,'-24'-7'461'0,"-1"-4"-59"16,16 2-137-16,-4 6-207 15,1 6-74-15,8 11-14 16,1 14-9-16,-2 21 0 16,5 17 20-16,9 28 21 15,-1 4 7-15,0 20-1 16,-5-8-4-16,2 16-62 16,-8-17-58-16,-2-2-254 15,0-33 5-15</inkml:trace>
  <inkml:trace contextRef="#ctx0" brushRef="#br0" timeOffset="19667.2128">6227 13227 1107 0,'6'-27'347'16,"-4"8"54"-16,10-5-280 15,6 9-109-15,15-6-7 0,5 10-6 16,23-6-3-16,-3 5 2 15,26-4-4-15,6 1-30 16,10-10-155-16,-10-7-199 16,2-16-7-16,-15-4-214 15</inkml:trace>
  <inkml:trace contextRef="#ctx0" brushRef="#br0" timeOffset="19982.2088">7452 12307 1136 0,'1'3'246'0,"-1"5"99"15,3 9-336-15,-3 17-8 16,-4 15-2-16,-13 31 9 16,1 10 8-16,-17 35 9 15,-1-2-5-15,-6-1-8 16,11-24-22-16,4-19-24 15,16-45-6-15,18-31-2 16,16-25 11-16,21-17 42 16,2-4 34-16,10 2 8 15,-7 18 1-15,2 23 5 0,-19 20-19 16,2 20-10-16,-14 7-4 16,-3 12-70-16,-6-7-62 15,4 0-293-15,-1-15 7 16</inkml:trace>
  <inkml:trace contextRef="#ctx0" brushRef="#br0" timeOffset="20326.8266">8171 13150 1105 0,'-7'-18'371'0,"-14"2"31"15,-7 10-296-15,-13 12-85 16,2 7-23-16,-19 15-22 16,9 11 16-16,-8 15 5 15,15-3 5-15,10 12 0 16,23-9-2-16,0-11 0 16,13-17-7-16,5-17 6 15,12-27 0-15,16-19 2 16,4-10-1-16,13-2 8 15,-8 8-6-15,-9 13 0 16,-9 20 9-16,-6 24 18 16,-1 13 2-16,11 21 2 15,5 6 2-15,5 12-166 16,-5-16-174-16,-3-28-122 0,-1-33-171 16</inkml:trace>
  <inkml:trace contextRef="#ctx0" brushRef="#br0" timeOffset="20520.1865">8739 12664 1237 0,'-8'26'245'0,"-5"26"130"15,6 19-370-15,-7 30 1 16,4 0 2-16,-3 25-44 15,4-12-111-15,-3 10-229 16,-9-29-4-16</inkml:trace>
  <inkml:trace contextRef="#ctx0" brushRef="#br0" timeOffset="20671.5246">8512 13191 1721 0,'45'-10'379'0,"26"1"166"16,16 1-501-16,31 1-123 0,4-3-113 16,22-24-346-16,-29-17-38 15</inkml:trace>
  <inkml:trace contextRef="#ctx0" brushRef="#br0" timeOffset="21165.3151">11221 12369 1196 0,'-81'15'364'0,"72"-11"54"16,1 9-308-16,4 20-105 16,4 31-4-16,-1 10 2 15,1 32 3-15,1 4 6 16,3 16-7-16,-8-15-3 15,0 12-34-15,-1-24-21 16,-11-7-71-16,4-31-70 0,-10-18-230 16,-11-39 16-16</inkml:trace>
  <inkml:trace contextRef="#ctx0" brushRef="#br0" timeOffset="21332.0958">10978 12905 974 0,'28'-19'326'16,"-2"-5"61"-16,6 0-237 16,10 11-66-16,8 4-8 15,3 8-21-15,17 4-80 16,-6 3-79-16,7-6-309 16,-8-9 10-16</inkml:trace>
  <inkml:trace contextRef="#ctx0" brushRef="#br0" timeOffset="21781.0463">11788 12281 308 0,'17'11'502'16,"-4"4"-172"-16,-16-7-169 16,11 18 210-16,-5 11-302 15,-3 28 13-15,-8 10-12 16,-5 20-12-16,-4-9-26 15,10-4-12-15,3-32-18 16,11-20 3-16,6-29 0 0,13-13 9 16,-6-10 9-16,8 9 4 15,-7 8-6-15,-5 17 7 16,1 18 1-16,1 31 9 16,-7-4 1-16,12 3-1 15,0-10-9-15,19-17-13 16,2-30-14-16,23-23-3 15,0-17-1-15,2-22 1 16,-14 4 5-16,-11-3 3 16,-23 15 2-16,-15 12-1 15,-16 25-7-15,-38 20 0 16,-11 21-1-16,-12 26 14 16,1 7 6-16,17 8 10 15,35-13-2-15,36-6 1 16,32-20-12-16,36-9-35 15,5-13-45-15,24-11 5 16,-7-11 1-16,5-11-444 0,-27-16 183 16</inkml:trace>
  <inkml:trace contextRef="#ctx0" brushRef="#br0" timeOffset="22352.855">14658 11958 1117 0,'31'131'515'16,"-25"-125"-34"-16,26-17-232 16,-16-5-211-16,5-6-56 15,-3-9-14-15,-6-5-3 16,-18-11-1-16,-10 1 8 16,-20-8 17-16,-1 7 12 15,-6 6 2-15,6 11-5 0,-9 21-5 16,9 16-4-1,-9 32 6-15,-1 16 4 0,4 29 5 16,13 7 4-16,7 21 5 16,15-1 3-16,14 26 17 15,3-10 1-15,4 29 1 16,4-11-3-16,-9 9-109 16,-8-25-84-16,-5 0-320 15,-10-37-3-15,-3-26-173 16</inkml:trace>
  <inkml:trace contextRef="#ctx0" brushRef="#br0" timeOffset="22798.03">14247 12753 747 0,'5'-30'348'16,"2"9"-9"-16,11 11-160 15,7 8-116-15,18 2-34 0,7 0-27 16,13 0-1-16,-1-6-5 16,2 2 0-16,-16-2 5 15,6 5-45-15,-14 2-6 16,-6 12-57-16,-2-4-56 16,-2 8-179-16,-14-3 33 15,-2 1-80-15,-7-3 159 16,0 4 421-16,-5 1 119 0,1 11-51 15,-2 6-30-15,-1 4-66 16,8 2-71-16,4-3-14 16,5-3-27-16,3-11 3 15,-3-10 6-15,4-1 14 16,-2-8-5-16,-5-8 12 16,-2 7-9-16,1-8-11 15,-4 4-16-15,3 2-15 16,-1-2-19-16,6-4-4 15,1 7-4-15,-5-6-36 16,-1 1-2-16,-5 4-10 16,-7-1-23-16,0 9-335 15,-3-9 130-15</inkml:trace>
  <inkml:trace contextRef="#ctx0" brushRef="#br0" timeOffset="23507.1347">15133 12908 995 0,'0'13'268'0,"0"-7"58"16,-4-6-271-16,-1 3-56 16,5-3-10-16,0 0 8 15,0 0 12-15,0 2 19 16,0 7 19-16,5 26-1 16,15 47-5-16,-3-36-3 15,0-9-20-15,7-3-61 16,-8-9-65-16,5-10-71 15,3-15-193-15,-11-28-27 16</inkml:trace>
  <inkml:trace contextRef="#ctx0" brushRef="#br0" timeOffset="23800.4423">15579 12924 1437 0,'-5'26'279'16,"2"-19"131"-16,8 0-427 0,19-10 6 16,13-10 4-16,17-8 35 15,12-1 18-15,0-2 10 16,-12 11 3-16,-4 19-22 15,-25 12-70-15,-13 26 41 16,-16 7 39-16,-13 11-164 16,-3-9-137-16,-6 3-159 15,6-24-184-15</inkml:trace>
  <inkml:trace contextRef="#ctx0" brushRef="#br0" timeOffset="24017.066">16319 13046 1357 0,'-37'64'531'0,"2"-24"7"16,-4 4-289-16,16 6-249 16,14 4-26-16,18-11-6 15,11-9-14-15,16-18-4 16,7-10-57-16,1-13-49 15,2-19-60-15,0-8-275 16,-10-12 14-16</inkml:trace>
  <inkml:trace contextRef="#ctx0" brushRef="#br0" timeOffset="24249.4266">16820 12259 1408 0,'-7'16'513'0,"-2"1"-14"16,4-10-405-16,1 27-98 15,-3 17-39-15,-2 23-36 16,1 10 55-16,4 20 56 16,-4 3-44-16,-1 11 8 15,-4-11-20-15,-6 5-96 16,-2-17-58-16,0-7-300 15,4-29-14-15</inkml:trace>
  <inkml:trace contextRef="#ctx0" brushRef="#br0" timeOffset="24460.1334">16564 12918 932 0,'13'-17'506'15,"6"3"-85"-15,-5 1-214 16,2 6-114-16,5 4-119 16,23 1 53-16,7 4 2 15,8 1-8-15,6 0-24 0,2 4-89 16,-18 2-95-16,5 1-263 16,-12 2-28-16</inkml:trace>
  <inkml:trace contextRef="#ctx0" brushRef="#br0" timeOffset="24627.158">17387 13148 1320 0,'-7'31'359'0,"1"14"84"16,-1 4-380-16,-7 7-86 15,2-9-126-15,2-4-142 16,0-24-127-16,-7-30-25 15,10-26-129-15</inkml:trace>
  <inkml:trace contextRef="#ctx0" brushRef="#br0" timeOffset="24760.6823">17441 12547 1231 0,'0'-23'514'16,"-5"12"-45"-16,2 12-351 15,-1 9-87-15,-1 1-161 16,5 1-158-16,0 1 1 15,14-1-166-15,7 4-36 16</inkml:trace>
  <inkml:trace contextRef="#ctx0" brushRef="#br0" timeOffset="25254.4923">17955 13092 300 0,'-8'7'343'16,"-9"-2"-82"-16,-9 7-155 16,-3 2 232-16,-7 12-174 15,7 2-8-15,0 10-22 16,12-4-12-16,5-1-56 0,9-4-60 15,6-9 0-15,4-13-2 16,14-16-25-16,1-13-7 16,15-16 1-16,5-8-8 15,-1-8-8-15,-1 8 8 16,-3-3 52-16,-12 12 10 16,9 15 10-16,-10 9 10 15,3 8 17-15,-8 17-31 16,-3 13 6-16,-7-1 24 15,-1 0 7-15,-11-3-12 16,14-7-9-16,6-11 2 16,21-9-13-16,14-4-4 15,19-3 6-15,0-4 13 0,0 12-6 16,-17 10-5-16,-8 19 20 16,-23 15 1-16,-6 18-16 15,-17-2-30-15,0 0-107 16,0-19-107-16,20-29-380 15,14-28 2-15</inkml:trace>
  <inkml:trace contextRef="#ctx0" brushRef="#br0" timeOffset="25889.29">20744 12966 1225 0,'-2'-3'333'0,"-10"-12"109"16,-8 2-391-16,-16 10-60 15,-7 12 28-15,-15 14 30 0,-4 11-42 16,0 14 46-1,6-1 37-15,10 7-49 0,16-16-49 16,14-2 15-16,11-14-11 16,22-13 2-16,8-18-2 15,13-13 1-15,7-5 5 16,-1-1 8-16,-10 7 5 16,-1 6 13-16,-8 24 7 15,3 12 5-15,-2 10-13 16,3 19-90-16,-1 2-96 15,-7-10-91-15,1-14-248 0,2-24-25 16</inkml:trace>
  <inkml:trace contextRef="#ctx0" brushRef="#br0" timeOffset="26047.7531">21190 13086 1111 0,'26'24'339'0,"-1"5"43"16,-1 13-310-16,-5 14-45 15,-5 9-45-15,-10 21 19 16,-11-1 0-16,-9 12 0 16,-7 3-59-16,-17 15-325 15,-3-19 88-15</inkml:trace>
  <inkml:trace contextRef="#ctx0" brushRef="#br0" timeOffset="26303.1216">21471 12998 1714 0,'39'-8'398'16,"2"-1"136"-16,-1 6-498 16,2 15-62-16,-8 2-39 0,-6 15 19 15,-24-1 18-15,-25 9 16 16,-20-5 30-16,-9 10 26 15,-7-8-29-15,-14-3-61 16,16-12-38-16,7-1-84 16,8-14-65-16,8-9-275 15,32-15 43-15</inkml:trace>
  <inkml:trace contextRef="#ctx0" brushRef="#br0" timeOffset="26544.1911">22221 13194 1436 0,'-12'67'305'0,"-5"8"128"16,-3 19-488-16,2-4-81 15,-18 3-107-15,-1-19-100 16,-1-7 120-16,-2-27 66 16,-11-21-149-16,14-28 291 15</inkml:trace>
  <inkml:trace contextRef="#ctx0" brushRef="#br0" timeOffset="26782.1012">22486 12844 1226 0,'96'-13'489'16,"-19"3"0"-16,-6 17-268 16,-26 20-206-16,-16 26-26 15,-32 5-12-15,-31 13 11 16,-28-9 6-16,-28 5 14 16,-19-24 9-16,-15-2 10 15,20-13-43-15,10-4-30 16,22-13-37-16,19-4 0 15,18-10 0-15,12-13-75 16,20-4-49-16,20-2-201 16,11-4-62-16</inkml:trace>
  <inkml:trace contextRef="#ctx0" brushRef="#br0" timeOffset="27023.1243">22686 13378 1566 0,'7'-54'302'0,"9"-5"149"0,10-9-464 16,6 6-14-16,14-11 19 15,7 8 17-15,18-5 13 16,4 8-11-16,2 7-15 15,-11 15-124-15,-4 11-340 16,-14 11 54-16</inkml:trace>
  <inkml:trace contextRef="#ctx0" brushRef="#br0" timeOffset="27282.5747">23487 13124 1276 0,'-19'39'386'16,"-8"-5"67"-16,6 5-339 16,-2 2-86-16,14 2-20 15,13-16-2-15,12-11 20 0,5-18 10 16,12-15 9 0,-5-17 1-16,6-9-5 0,-4 1-23 15,-7 1-19-15,-6 7-10 16,-16 2-3-16,-14 15 0 15,-4-1-28-15,-3 3-31 16,0 11-158-16,7 8-255 16,6-2-6-16</inkml:trace>
  <inkml:trace contextRef="#ctx0" brushRef="#br0" timeOffset="27605.3236">24062 13058 1147 0,'-3'32'465'16,"-18"-15"2"-16,-18 2-243 15,-5 5-195-15,-2 7-15 16,5 3-7-16,8-2 0 16,17-3-1-16,10-4 0 15,7-8 0-15,11-5-3 16,10-10-5-16,14-13-8 15,10-3-3-15,9-9 1 16,-6 6 4-16,1 5 4 16,-13 13 14-16,-9 14 8 15,-12 12-3-15,1 4-12 0,-11 3-32 16,0-7-91-16,-5-8-40 16,2-10-56-16,-6-12-141 15,15-21-84-15,6-1 17 16</inkml:trace>
  <inkml:trace contextRef="#ctx0" brushRef="#br0" timeOffset="27816.023">24629 13218 1143 0,'-21'9'346'0,"-16"10"84"16,-9 12-315-16,-11 5-14 15,6 1-24-15,14 4-19 16,13-7-12-16,20-1-1 15,17-10-18-15,20-3-29 16,0-10-30-16,17-13-37 16,-6-7-33-16,10-11-74 15,-8-6-52-15,-3-13-213 16,1 0 11-16</inkml:trace>
  <inkml:trace contextRef="#ctx0" brushRef="#br0" timeOffset="28173.8746">25189 12387 916 0,'6'14'542'16,"-5"-5"-133"-16,-1 3-141 15,-4 18-274-15,-1 4-47 16,-6 15 13-16,-3 7 46 15,-1 15 12-15,-1 0 12 16,1 20 3-16,-4-5-2 16,1 1-36-16,2-13 24 0,1-15-12 15,6-28 1-15,17-16 7 16,9-15 25-16,19-13-33 16,10-3-1-16,12-4-5 15,-5 3 13-15,-7 0 5 16,-13 16 1-16,-11 11 0 15,-15 8 0-15,-10 18-19 16,-6 6-28-16,-7 10-91 16,0-10-52-16,-2 2-299 15,11-17-13-15</inkml:trace>
  <inkml:trace contextRef="#ctx0" brushRef="#br0" timeOffset="28569.0195">25610 13253 1201 0,'1'0'259'0,"2"0"3"16,-3 0-279-16,3 0-83 15,-2 0 22-15,-1-1 94 16,17-1 140-16,11-4-24 0,59-5 1 16,-45 5-19-16,24-3-47 15,0 0-93-15,5-6 2 16,-14 2-3-16,6-7-3 16,-22 6 52-16,-11 0 51 15,-11 5-30-15,-15 3 1 16,-12 5 2-16,-19 8-21 15,-12-1-26-15,-21 6 18 16,0 6-2-16,-11 13-2 16,11-6-6-16,5 6-21 15,13-1-24-15,10-3-127 16,15-8-304-16,20-3 36 16</inkml:trace>
  <inkml:trace contextRef="#ctx0" brushRef="#br0" timeOffset="28809.1209">26372 13123 1826 0,'31'16'332'16,"-41"-11"158"-16,0-4-577 15,-2 5 1-15,12 1 21 16,25 8 36-16,17 2 49 15,12 12-39-15,3 2-83 16,-11 11 157-16,-38 1-22 0,-40 10-14 16,-36-11 52-16,-42-14-17 15,-20-27-583-15,-23-26 91 16</inkml:trace>
  <inkml:trace contextRef="#ctx0" brushRef="#br0" timeOffset="31156.1031">7534 15225 897 0,'21'12'542'15,"-7"-12"-89"-15,-16-7-150 0,4-14-259 16,5-7-71-16,2-20-10 16,0-3-2-16,-6-28 6 15,-3 2 14-15,-8-9 15 16,-5 8 8-16,-8-2 0 15,0 23-2-15,-7 8-8 16,3 20-10-16,-9 15-10 16,-3 14-6-16,-21 18 4 15,2 16 12-15,-11 27 13 16,10 10 15-16,3 30 50 16,20 1 5-16,5 40 4 15,17-2 2-15,7 39-1 16,5-15-41-16,0 26-6 15,5-32-20-15,-5 11-91 16,-9-43-80-16,-7-16-313 16,-14-38-8-16</inkml:trace>
  <inkml:trace contextRef="#ctx0" brushRef="#br0" timeOffset="31546.5054">6592 15957 731 0,'12'-32'113'0,"5"5"768"16,15 3-496-16,11 8 159 16,18 1-494-16,6 11-20 15,14 4-4-15,2 7-21 0,22 5-96 16,-3 0-75-16,20 3-151 16,-7-5-162-16,10-3-67 15,-28-7-81-15,16-12 223 16,-18-5 410-16,6-11 242 15,-11-4 62-15,-3-5-60 16,-17 2-84-16,-12-7-59 16,-24 11-56-16,-11 3 27 15,-15 10-1-15,-32 14 9 16,-25 22 41-16,-40 19 29 16,-17 17-17-16,-19 28 38 15,19 11 1-15,6 21-41 16,43-1-47-16,24 7-25 15,29-19-46-15,23 4-30 16,15-28-34-16,22-7-85 16,8-22-77-16,14-9-316 15,-3-32 15-15</inkml:trace>
  <inkml:trace contextRef="#ctx0" brushRef="#br0" timeOffset="31761.0719">8699 15806 1680 0,'7'16'426'16,"5"20"124"-16,13 5-456 16,9 13-90-16,22 17 1 15,4 3 2-15,11 7-46 16,-6-12-37-16,2-4-146 15,-11-19-332-15,-1-12 25 16</inkml:trace>
  <inkml:trace contextRef="#ctx0" brushRef="#br0" timeOffset="31950.127">9054 15852 1371 0,'-59'28'466'0,"-23"22"48"0,-9 14-375 16,-23 31-58-16,20 4-48 16,8 17-89-16,29-15-25 15,23 4-128-15,29-31-117 16,27-24-194-16,24-38-48 16</inkml:trace>
  <inkml:trace contextRef="#ctx0" brushRef="#br0" timeOffset="32158.7833">9385 15406 1227 0,'41'-19'519'15,"-7"17"-5"-15,15 14-246 16,9 21-223-16,11 33-6 16,-9 16 2-16,-15 33 19 15,-30 7 1-15,-27 47 5 16,-29-14-20-16,-54 29-12 15,-20-19-124-15,-23 0-95 16,-6-53-77-16,-10-24-326 16,34-40 6-16</inkml:trace>
  <inkml:trace contextRef="#ctx0" brushRef="#br0" timeOffset="32535.1434">10673 15889 1525 0,'15'1'494'0,"15"-4"64"15,15 1-396-15,28-4-225 16,7-8-107-16,10-5-385 16,-11 0 6-16</inkml:trace>
  <inkml:trace contextRef="#ctx0" brushRef="#br0" timeOffset="32715.1714">10857 16170 1067 0,'18'12'582'0,"2"-12"-59"15,22-6-166-15,7-5-328 16,19-15-152-16,10-6-147 16,29-13-253-16,-9 1-92 15</inkml:trace>
  <inkml:trace contextRef="#ctx0" brushRef="#br0" timeOffset="33207.0847">13526 14252 979 0,'55'46'780'15,"-46"-8"-184"-15,-2-1-40 16,2 27-565-16,3 28-6 16,-5 6-8-16,-2 28-20 15,-5-6 15-15,0 14-91 16,-5-11-71-16,-11 14-376 16,0-23 24-16</inkml:trace>
  <inkml:trace contextRef="#ctx0" brushRef="#br0" timeOffset="33422.1516">13212 15514 1780 0,'138'70'720'0,"-44"-82"-82"16,46-6-443-16,34 3-174 15,59 5-190-15,-14 6 135 16,21 1-88-16,-29 1-88 16,-20-1-85-16,-68-7-332 15,-36-14 28-15</inkml:trace>
  <inkml:trace contextRef="#ctx0" brushRef="#br0" timeOffset="33807.1282">13443 16135 1687 0,'34'31'437'16,"19"18"131"-16,10 13-500 15,17 27-18-15,-8-2-37 16,-8 10-66-16,-6 8-135 16,-14 0-3-1,-22-22-364-15,-5-13 85 16</inkml:trace>
  <inkml:trace contextRef="#ctx0" brushRef="#br0" timeOffset="34075.5205">14111 16136 1980 0,'-1'12'479'0,"-19"6"145"15,-14 3-594-15,-27 23-71 16,-17 10-54-16,-39 20-28 16,-7 3-8-16,-20 17-2 15,11-5 50-15,-11 15-21 16,34-9-29-16,20-12-360 0,34-21 76 16</inkml:trace>
  <inkml:trace contextRef="#ctx0" brushRef="#br0" timeOffset="34675.8942">14345 15870 506 0,'59'31'574'0,"-51"-42"-185"16,9 0-303-16,7-1 303 16,9-3-383-16,1 3-1 15,3 0 13-15,-3 2 15 0,-4 1 23 16,-7 5 21-16,-9 2-10 16,0 5-13-16,-5 13-5 15,-13 8-18-15,-12 22-1 16,-4 6 32-16,-9 13 31 15,1-4 13-15,10 1 16 16,13-19-19-16,26-12-40 16,28-19-72-16,31-31-568 15,12-24 130-15</inkml:trace>
  <inkml:trace contextRef="#ctx0" brushRef="#br0" timeOffset="100456.4237">17777 14905 1014 0,'50'-21'199'15,"-51"20"99"-15,2 4-304 16,2-2-9-16,-3-1 1 16,0 2 35-16,0 20 26 15,-4 23 12-15,-32 76 7 16,2-39 5-16,-12 9-13 16,5-9-10-16,8-11 6 15,8-32 8-15,21-17 0 16,17-24-6-16,23-8-6 15,9-6-6-15,18-4-15 16,-4 9-3-16,2 8-11 16,-23 13-11-16,-8 17-7 15,-23 7 3-15,-4 18-12 16,-6-4-30-16,-6 0-144 16,2-14-262-16,1-27 5 0</inkml:trace>
  <inkml:trace contextRef="#ctx0" brushRef="#br0" timeOffset="100892.0757">18811 15296 1095 0,'-12'-4'276'16,"21"-3"39"-16,-27 1-294 16,-10 6-97-16,-14 10 10 15,-3 9 68-15,-21 17 57 16,3 11 32-16,-2 18 9 15,14-1-5-15,5-2-18 16,26-11-42-16,8-10-25 16,16-17-12-16,17-9-2 15,16-17 2-15,16-20 7 16,6-6 11-16,7-6 1 0,-12-2-1 16,-9 11 2-16,-13 18 4 15,-5 20-8-15,-6 14-6 16,3 11-45-16,-4 2-73 15,-3 3-73-15,-1-10-246 16,14-14-4-16</inkml:trace>
  <inkml:trace contextRef="#ctx0" brushRef="#br0" timeOffset="101141.0689">19313 15464 1475 0,'-9'22'390'0,"-16"9"91"16,-5-1-431-16,5 8-74 16,13-2-62-16,17-1 21 15,11-6 14-15,6 0 24 16,6-2 40-16,-7 2 42 16,-18 1-14-16,-24 9 2 15,-23 1-15-15,-32-5-17 16,-2-2-20-16,-10-12-158 15,23-16-169-15,24-15-138 16,41-9-149-16</inkml:trace>
  <inkml:trace contextRef="#ctx0" brushRef="#br0" timeOffset="101664.9034">20805 15557 921 0,'-15'-6'326'16,"1"-4"28"-16,-20 4-222 16,-13 6-93-16,-17 16 12 15,-10 11 24-15,-12 17 55 16,12 7 17-16,8 11 12 15,20-9-26-15,13 1-30 16,20-13-69-16,16-5-26 16,14-19-16-16,20-12 0 0,5-13 10 15,13-15 11 1,1-5 8-16,-1-4-2 0,-11 7-4 16,2 0-7-16,-13 18 2 15,4 13 2-15,-6 5-1 16,9 16 0-16,-3 1-8 15,10 2-47-15,1-9-37 16,10-8-154-16,-2-9-46 0,12-10-259 16,-9-5-38-16</inkml:trace>
  <inkml:trace contextRef="#ctx0" brushRef="#br0" timeOffset="102085.0318">22312 14753 1221 0,'-57'97'613'0,"52"-91"-120"16,1-7-289-16,7-1-227 15,-6 2-55-15,3 0-46 16,0 2 105-16,3 7 45 15,10 41 35-15,5 57 13 16,-20-6 11-16,-10 7-17 16,1 35-9-16,-3-3-24 0,-9 9-48 15,5-23-58-15,-1-1-139 16,-2-44-100-16,5-16-236 16,10-29-50-16</inkml:trace>
  <inkml:trace contextRef="#ctx0" brushRef="#br0" timeOffset="102286.6016">22772 15723 781 0,'20'67'760'16,"-37"-38"-274"-16,17 16-597 0,0-7 111 16,-11-2-509-16</inkml:trace>
  <inkml:trace contextRef="#ctx0" brushRef="#br0" timeOffset="102450.5249">22779 15093 1063 0,'34'-4'515'0,"-10"2"-45"16,-15 4-233-16,7 1-242 15,-4-6-120-15,-3 3-246 16,4 6-100-16,6 9-103 16</inkml:trace>
  <inkml:trace contextRef="#ctx0" brushRef="#br0" timeOffset="102938.8909">23103 15776 899 0,'3'12'378'16,"2"-10"-10"-16,2-5-217 15,5-3-151-15,9-6-41 16,4-9-11-16,12-10 14 0,1-1 26 15,7-7 28-15,-2 0 34 16,1 4 8-16,-7 16-4 16,-10 7-9-16,-12 13-7 15,-6 19 4-15,-9 9 7 16,-5 16 26-16,-7 1 3 16,4 5 0-16,-9-11-21 15,1-7-17-15,7-15-28 16,9-14 9-16,9-8 13 15,16-10 15-15,5-5-27 0,5 0-1 16,2 1-16-16,6 8-15 16,-7 4-17-16,-2 9 30 15,-4 0 4-15,-5 6 10 16,-9-3 1-16,3 2 2 16,-2-3-4-16,0-1-10 15,7-4-13-15,1-3-2 16,0 0-4-16,-4 0-6 15,-5 2 0-15,-2 11 1 16,-7 10 1-16,-2 9 0 16,-5 4 5-16,-5 7-166 15,2-5-166-15,2-6-140 16,2-13-178-16</inkml:trace>
  <inkml:trace contextRef="#ctx0" brushRef="#br0" timeOffset="103132.7372">24285 15870 910 0,'-16'46'602'0,"25"-11"-300"0,-22-4-848 15,-2-10 436-15</inkml:trace>
  <inkml:trace contextRef="#ctx0" brushRef="#br0" timeOffset="103298.4703">24265 15114 1228 0,'4'16'443'0,"1"-11"-103"16,11 5-378-16,5 8-404 15,4 1-94-15</inkml:trace>
  <inkml:trace contextRef="#ctx0" brushRef="#br0" timeOffset="103498.0679">24839 15073 1615 0,'9'74'319'16,"-4"32"161"-16,-13 11-485 16,-10 23-13-16,-2-5-14 15,-20 10-81-15,-3-27-63 16,-2-20-147-16,4-37-144 0,-5-30-47 15</inkml:trace>
  <inkml:trace contextRef="#ctx0" brushRef="#br0" timeOffset="103703.9666">24592 15642 1702 0,'46'26'575'0,"19"-9"53"15,-7-37-459-15,8 17-166 16,-2-1-90-16,0-8-36 16,-23 0-23-16,-2-9-62 15,-15-4-11-15,-7-1-34 16,-9-1-38-16,-2-1-191 16,1 1 50-16</inkml:trace>
  <inkml:trace contextRef="#ctx0" brushRef="#br0" timeOffset="103807.8941">25284 15753 1499 0,'-5'65'389'0,"-7"-13"113"15,-13-8-915-15,-1-19 100 16</inkml:trace>
  <inkml:trace contextRef="#ctx0" brushRef="#br0" timeOffset="103972.8849">25381 15064 1817 0,'18'22'335'0,"-6"2"36"16,-3 5-632-16,-6 19-292 15,-3-2-78-15</inkml:trace>
  <inkml:trace contextRef="#ctx0" brushRef="#br0" timeOffset="104227.0907">25568 15773 1078 0,'16'29'466'0,"1"-16"1"0,-11-13-252 16,5-15-119-16,3-3-51 15,17-13-5-15,3-6-1 16,16-7 18-16,2 4-1 15,-2 3 5-15,-7 11-9 16,-1 18-4-16,-14 19-27 16,-12 18-17-16,-4 12-21 15,-10 8-15-15,-7 1-83 16,-4 5-75-16,0-12-73 16,2-6-209-16,7-9 7 0,5-8 25 15,14-22-132-15</inkml:trace>
  <inkml:trace contextRef="#ctx0" brushRef="#br0" timeOffset="104632.042">26500 15668 1493 0,'-17'43'466'16,"0"-41"52"-16,-11 24-381 15,-5 4-140-15,-1 0-14 16,1-5 3-16,13 1 19 16,8-9 7-16,7-4 15 15,4-4 1-15,7-9-4 16,1-7-9-16,5-8-13 16,1-9-11-16,11-1-5 0,-2-5 8 15,8 7 6-15,1 2 6 16,7 15 0-16,-5 6-2 15,13 19-3-15,-5 11 0 16,1 25 8-16,-5 8 3 16,-21 14 12-16,-16 2 4 15,-29 8 6-15,-29-17-3 0,-28-11 3 16,-4-17-6-16,-27-19-17 16,4-21-23-16,-3-13-15 15,22-8-129-15,11-12-134 16,37 0-212-16,34-22-60 15,36 2-168-15</inkml:trace>
  <inkml:trace contextRef="#ctx0" brushRef="#br0" timeOffset="105111.5591">27591 15517 894 0,'0'13'384'0,"5"5"-14"16,2 3-219-16,27 57-106 16,-22-43-53-16,4 3-1 15,-7-5 7-15,-4-5 13 16,-2-13 18-16,-3-2 44 15,0-9 26-15,18-10 27 16,14-10 0-16,23-19 6 16,19-14-34-16,39-12-19 15,-4 0-20-15,-4-5-32 16,-17 14-39-16,-11 1-71 16,-40 13-63-16,-3-4-64 15,-5 7-31-15,8 2-271 16,-4 7 93-16</inkml:trace>
  <inkml:trace contextRef="#ctx0" brushRef="#br0" timeOffset="105411.034">28636 15301 1175 0,'40'58'383'15,"-57"-41"50"-15,-8 3-316 16,-12 14-68-16,0 6-38 15,3 16-4-15,6-6-2 16,12 7 4-16,11-17 4 0,13-6 19 16,0-22 3-16,18-14 3 15,2-19-6-15,10-11-6 16,-1-7-16-16,0 4 4 16,-7 14 3-16,-2 12-10 15,-12 30-9-15,-2 19 1 16,-1 9-26-16,-6 4-92 15,-2-4-39-15,-2-15-91 16,-3-16-27-16,4-23-182 16,10-20 42-16</inkml:trace>
  <inkml:trace contextRef="#ctx0" brushRef="#br0" timeOffset="105634.9804">29236 14628 708 0,'2'-1'681'16,"0"7"-197"-16,4 14-65 15,-2 17-350-15,-2 17-93 16,1 27 2-16,-3 13 12 16,-3 31 58-16,1 7 11 15,-5 31 3-15,-2-20-35 16,-7 2-131-16,4-34-152 15,-1-15-259-15,5-47-79 16</inkml:trace>
  <inkml:trace contextRef="#ctx0" brushRef="#br0" timeOffset="106009.4699">29467 15468 767 0,'90'61'634'15,"-86"-27"-169"-15,-7 6 0 16,-3 3-458-16,11 9-6 16,-1-12-7-16,14-9 11 15,13-9 12-15,3-14 19 16,3-16 1-16,9-17 0 15,-4-15-37-15,2-13-17 16,-10 1-22-16,-6 4-1 0,-10 16-8 16,-9 18 28-16,-10 17 8 15,-7 29 3-15,-1 11 0 16,0 10 7-16,-2 2-6 16,2-1-81-16,1-21-80 15,8-9-95-15,3-9-19 16,3-8-51-16,6-6-16 15,9-6 64-15,-1-6 5 16</inkml:trace>
  <inkml:trace contextRef="#ctx0" brushRef="#br0" timeOffset="106249.0983">29992 15785 1148 0,'165'-32'412'0,"-107"27"53"15,-5-1-313-15,-3-4-44 16,-4 1-49-16,-9-7-18 15,-16 2-1-15,-8 7 8 16,-13 6-8-16,-17 8 15 16,-12 12-2-16,-20 9-6 15,-1 3 8-15,0 8 14 16,14-2-5-16,30 2-6 16,29-8-10-16,25-2-51 15,23-9-48-15,24-7-48 16,-9-9-164-16,-10-4-337 15,-16-4 54-15</inkml:trace>
  <inkml:trace contextRef="#ctx0" brushRef="#br0" timeOffset="106888.0499">19772 17363 1455 0,'12'36'463'0,"1"-13"50"16,18 4-403-16,8-9-91 15,17-9-2-15,-1-23-38 16,-2-11 4-16,-14-15 54 16,-11-4-3-16,-19 1-7 15,-11 3 28-15,-12 6 18 16,-16 10-36-16,-11 8-16 16,-10 5-27-16,-5 8-23 15,-2 3-33-15,11 0-20 16,-2 3-83-16,16 0-44 15,7 3-216-15,6-1-81 0,28-2-76 16</inkml:trace>
  <inkml:trace contextRef="#ctx0" brushRef="#br0" timeOffset="107197.9283">21108 16579 1283 0,'-7'-23'272'0,"-15"-1"85"16,-15 5-387-16,-21 5-38 16,-7 10-20-16,-8 11 56 15,5 13 41-15,-8 15 31 0,14 10 30 16,-5 21 5-16,11 10-25 15,4 26 13-15,17-1-8 16,14 17-10-16,20-12 12 16,14 11-11-16,12-26-64 15,11 4-80-15,2-19-72 16,4-14-275-16,-13-31-5 16</inkml:trace>
  <inkml:trace contextRef="#ctx0" brushRef="#br0" timeOffset="107391.8319">20375 17159 1487 0,'0'0'532'0,"22"7"48"15,30 6-393-15,114 10-232 16,-61-26-178-16,22-5-140 15,-27-1-132-15,-3-7-84 16,-17-5-13-16</inkml:trace>
  <inkml:trace contextRef="#ctx0" brushRef="#br0" timeOffset="107952.1024">23272 16959 1325 0,'21'7'490'16,"-30"-16"-137"-16,-21 30-234 16,-11 16-107-16,-24 27-103 15,-5 19 110-15,4 34 123 16,15-3-91-16,26 10 44 16,29-19 8-16,38-16 24 0,22-43-13 15,51-28-14-15,5-37-45 16,33-39-17-16,-4-26-27 15,4-28 0-15,-54 1 0 16,-22-7 10-16,-56 18 2 16,-73-2-9-16,-35 21-16 15,-38 22-24-15,-16 19-28 0,-8 16 238 16,35 28-813 0,20-1 345-16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8T15:29:51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6293 8022 827 0,'33'22'230'0,"-41"14"-121"0,-17 29-117 15,-15 18-14-15,-38 43 17 16,-11 6 16-16,10 28 15 16,14-9 2-16,-1 3-13 15,33-44-50-15,17-22-206 16,19-45 31-16</inkml:trace>
  <inkml:trace contextRef="#ctx0" brushRef="#br0" timeOffset="215.1137">6658 8044 637 0,'16'-6'328'0,"-12"8"-36"16,-11 10-115-16,-6 19-144 0,-7 15-17 15,-11 28 17-15,-10 10 1 16,-11 42 1-16,6-1-5 15,5 27-39-15,11-5-71 16,9 4-185-16,6-40-62 16,-2-18-98-16</inkml:trace>
  <inkml:trace contextRef="#ctx0" brushRef="#br0" timeOffset="630.2635">6049 8794 1081 0,'-3'-3'172'0,"1"0"121"16,2 0-318-16,21-10-22 15,87-23 16-15,-25 24 5 16,5-1-7-16,18 0-10 15,-18 4-74-15,2 4-102 16,-22 13-16-16,-15 11 19 16,-27 9 28-16,-15 19 132 15,-12 10 167-15,-14 17 76 16,-3 0-33-16,-1 9 3 0,6-14-37 16,10-5-84-16,15-24-49 15,20-10 38-15,10-27-7 16,11-27 1-16,2-17 42 15,-5-17 9-15,-14-9 27 16,-14-4 28-16,-19 12-16 16,-15 2-18-16,-10 17-28 15,-14 12-111-15,-2 16-105 16,1 12-208-16,7 5-22 0</inkml:trace>
  <inkml:trace contextRef="#ctx0" brushRef="#br0" timeOffset="994.2643">7329 8995 351 0,'0'12'140'16,"0"-9"8"-16,3-1-35 16,-6 4-54-16,3-6 24 15,0 1 10-15,0 1 14 16,3 26-30-16,5 52-11 15,1-48-22-15,8 5-10 16,6-1-22-16,8-7 0 16,2-9 3-16,8-17 14 15,4-12 4-15,1-12 4 16,-5 0-7-16,-8 5-13 16,-5 10-17-16,-10 11-8 0,-9 15 1 15,-6 10 4-15,6 1 13 16,2 0 23-16,1-13 22 15,34-27 19-15,13-24 4 16,18-26-3-16,3-9-19 16,6-10-44-16,-35 14-49 15,-14 6-239-15,-25 22-106 0,-8 1-70 16</inkml:trace>
  <inkml:trace contextRef="#ctx0" brushRef="#br0" timeOffset="1633.8559">9078 8772 1040 0,'6'4'219'16,"-3"-7"77"-16,-6 8-310 15,1-5-17-15,2 0-1 16,-3 1 1-16,2 8 21 15,-2 23 5-15,-6 51 1 16,6-32 2-16,-6-2 3 16,2 11-3-16,5-6-1 0,-10-2 0 15,5-17 8-15,10-5-8 16,-3-15 3-16,0-20-1 16,12-11-3-16,10-23-9 15,15-7 9-15,16-16 10 16,8 6 13-16,3 1 12 15,-8 20 6-15,-13 12-1 16,-7 14-15-16,-11 20-19 16,-12 11-15-16,-4 21 1 15,-6 0 0-15,-6 10 6 16,-3-7 9-16,-4-6 10 16,4-19-5-16,3-3 5 15,10-17 9-15,14-14 2 16,13-3 0-16,12-7-3 15,0 1-7-15,6 6-11 16,-6 11-3-16,-9 5 2 16,-12 9 1-16,-1 12 3 15,-11 0 0-15,0 5-58 0,-5 1-80 16,5 0-203-16,6-8-18 16</inkml:trace>
  <inkml:trace contextRef="#ctx0" brushRef="#br0" timeOffset="2128.234">10540 8921 645 0,'-13'14'261'15,"1"-19"2"-15,4-1-133 16,-1-3-116-16,-7 5-6 16,4-1 3-16,-1 4 10 15,-9 1 1-15,-11 10 1 16,-4 5-1-16,-13 15-7 15,-2 2-9-15,-7 13 8 0,13 4 4 16,4 3 6-16,19-8 0 16,6 6-16-16,22-13-21 15,7-7-20-15,13-14-5 16,9-17 1-16,6-21 0 16,9-17 11-16,-2-4 22 15,6-7 28-15,-16 8 18 16,-4 8 30-16,-12 15 13 15,-5 3-12-15,-3 13-34 16,-1 12-30-16,-3 8-24 16,3 7-40-16,0 4-23 0,-3 5-109 15,-2-11-98-15,-2-4-35 16,-1-12-111-16</inkml:trace>
  <inkml:trace contextRef="#ctx0" brushRef="#br0" timeOffset="2367.4093">10561 9121 786 0,'56'-62'246'0,"-38"66"32"16,5 4-223-16,3 5-40 16,-1 6-33-16,-9 8 9 15,-4 0 7-15,-8-9 21 16,1 1 23-16,-5-6 39 16,4-17 9-16,8-11-1 15,9-4-18-15,17-14-14 16,7-5-35-16,12 8-15 15,-3 12-7-15,-4 12 7 16,-16 17 1-16,-9 6-3 16,-8 7-8-16,-2 13-73 0,-10-6-137 15,0 3-161-15,7-4-60 16</inkml:trace>
  <inkml:trace contextRef="#ctx0" brushRef="#br0" timeOffset="2502.32">11597 9077 593 0,'18'21'0'0</inkml:trace>
  <inkml:trace contextRef="#ctx0" brushRef="#br0" timeOffset="2831.5554">11657 9103 683 0,'29'5'6'15,"4"-1"675"-15,4 5-451 16,-9-4 140-16,2-5-420 15,-10-2 20-15,1-2 22 16,-12 1 27-16,7-8 15 16,-11-3 7-16,2-6-17 15,2 0-15-15,7-10-19 16,2 6-18-16,10 8-9 16,-7 6 3-16,3-4-7 15,-4 10-11-15,-6 1-44 16,-2 7-30-16,-1 1-38 0,-2 4-29 15,-4-3 65-15,-1 1 63 16,-1-6 47-16,-3-1 63 16,0 0 69-16,0 0-26 15,2 0 11-15,1 0-3 16,-3 2-23-16,6 8-30 16,4 32-3-16,-10 50 1 15,-37-20 10-15,-9 8 3 16,-15 20 4-16,-5-6-11 15,-5 7-45-15,17-18-85 0,5 2-293 16,3-17 44-16</inkml:trace>
  <inkml:trace contextRef="#ctx0" brushRef="#br0" timeOffset="3730.5089">13188 8792 1010 0,'25'3'196'0,"-26"0"106"16,-2 3-301-16,-19 5 2 15,-2 8 5-15,-1 2 5 16,16 2 0-16,5 1-2 16,-2-8-17-16,16-16 0 0,11-19-3 15,5-11 2-15,19-14 7 16,4 1 24-16,-6 7-15 15,-8 22-5-15,-1 14-5 16,-17 14-3-16,-13 19 3 16,-11 7 15-16,-4 6 10 15,-1-9-1-15,8-6-15 16,8-21-6-16,26-17 8 16,11-18-4-16,13-8 5 15,1 2 5-15,2 9-15 16,-17 15-20-16,-22 21-8 15,-15 20 5-15,-15 20 11 16,-13 5 24-16,-3-1-72 16,6-14-106-16,5-8-151 15,13-21-80-15</inkml:trace>
  <inkml:trace contextRef="#ctx0" brushRef="#br0" timeOffset="3941.2717">14188 8890 1451 0,'0'42'273'0,"-3"2"143"16,-1 2-443-16,-8 10-1 15,-5-2-2-15,-3-5-139 16,-1-11-68-16,-6-1-174 15,1-19-105-15</inkml:trace>
  <inkml:trace contextRef="#ctx0" brushRef="#br0" timeOffset="4095.7721">14164 8622 1348 0,'17'-2'357'15,"3"13"81"-15,1-2-357 16,9 4-260-16,2 6-236 16,-7-4-30-16,-5-6-211 15</inkml:trace>
  <inkml:trace contextRef="#ctx0" brushRef="#br0" timeOffset="4314.2594">14880 8133 1035 0,'9'27'214'15,"-5"16"102"-15,-1 14-298 0,-7 37-17 16,-7 12 9-16,-2 34 0 16,-5 5 1-16,-6 11-31 15,1-28-47-15,1-15-45 16,1-39-139-16,4-34-76 15,13-40-35-15</inkml:trace>
  <inkml:trace contextRef="#ctx0" brushRef="#br0" timeOffset="4540.2711">15268 8155 1430 0,'-3'15'99'0,"0"19"239"15,-3 0-407-15,2 26-11 0,-4 12 56 16,-4 26 54-16,-1 0-29 16,-8 29-145-16,5 0-133 15,-12-1-63-15,3-29-145 16</inkml:trace>
  <inkml:trace contextRef="#ctx0" brushRef="#br0" timeOffset="4811.5757">15444 8935 1142 0,'-6'25'248'0,"6"4"66"16,-9 0-341-16,-1 6-30 15,0 1-31-15,-5-2-56 16,-2-8-92-16,9-2-70 15,-9-9-95-15</inkml:trace>
  <inkml:trace contextRef="#ctx0" brushRef="#br0" timeOffset="4960.259">15406 8434 687 0,'0'6'637'15,"-3"-2"-417"-15,10 5-510 16,-7-9 290-16,4 0-684 16</inkml:trace>
  <inkml:trace contextRef="#ctx0" brushRef="#br0" timeOffset="5412.8036">16091 8877 789 0,'-11'46'270'0,"3"-52"26"0,-5 3-226 16,-8 12-60-16,-7 11-16 16,-11 12 19-16,-5 6 20 15,2 8 35-15,8-6 22 16,11 2-5-16,14-14-32 15,18-5-14-15,11-12-13 16,17-17 0-16,8-13-10 0,5-23 10 16,-4-11-6-16,-7-12-2 15,-13 8-9-15,-15-3-8 16,-8 19-12-16,-8 10-42 16,-7 17-48-16,5 3-239 15,6 8-47-15,6 0-89 16</inkml:trace>
  <inkml:trace contextRef="#ctx0" brushRef="#br0" timeOffset="5678.6679">16419 8914 461 0,'-12'35'372'16,"0"-5"-76"-16,-4-3-38 15,10-4-176-15,0-6 10 16,13-14-20-16,10-14 5 16,11-8 2-16,13-9-9 0,5-2-34 15,3 4 4-15,-11 11-65 16,-5 9 45-16,-17 13-3 16,-2 18-10-16,-11 8-12 15,-6 11 18-15,-6-5-97 16,-7 2-316-16,-1-8 53 15</inkml:trace>
  <inkml:trace contextRef="#ctx0" brushRef="#br0" timeOffset="5923.3595">16888 8957 1393 0,'-22'38'418'15,"13"-20"67"-15,2-5-378 16,11 2-106-16,4 5-12 16,12 0 3-16,3 4 4 15,0-2 11-15,-14 2-6 16,-13-5-4-16,-30 5-9 16,-18-3-10-16,-10-5-42 15,-5-6-25-15,0-7-216 16,21-6-164-16,5 2-38 15</inkml:trace>
  <inkml:trace contextRef="#ctx0" brushRef="#br0" timeOffset="6397.1317">18001 8985 988 0,'-33'18'199'15,"-1"0"100"-15,-7 8-286 16,-5 4 6-16,6 1 22 16,14-7 7-16,9 4 8 15,21-9 0-15,18-6-2 16,18-4-17-16,25-18 1 15,7-13-7-15,15-15-5 0,-4-7-8 16,-12-11-1-16,-18 10-5 16,-20-1-14-16,-29 14-15 15,-29 5-46-15,-15 14-47 16,-7 7-14-16,1 7-51 16,-3 1-196-16,19 1 79 15</inkml:trace>
  <inkml:trace contextRef="#ctx0" brushRef="#br0" timeOffset="6711.3262">19354 7945 940 0,'3'-18'325'16,"-14"5"17"-16,-28 5-206 16,-7 10-167-16,-31 5 9 15,-10 5 10-15,-13 15 25 16,15-1 17-16,5 11 19 16,35 3-4-16,11 18 3 15,22 3-9-15,15 34-1 16,11 6-9-16,-7 30 8 15,6 4-32-15,-1 31-140 0,-19-27-223 16,-11 13-52-16,-13-38-188 16</inkml:trace>
  <inkml:trace contextRef="#ctx0" brushRef="#br0" timeOffset="6860.7284">18306 8818 1609 0,'66'-18'389'0,"34"-6"124"16,8 5-465-16,31 2-105 16,-10 6-91-16,0-3-374 15,-23-3 31-15</inkml:trace>
  <inkml:trace contextRef="#ctx0" brushRef="#br0" timeOffset="7525.3177">20169 8711 899 0,'-4'0'406'15,"8"-5"-32"-15,1-1-162 16,-5 5-221-16,0 0-10 15,3-1 3-15,-3 1-17 16,1 1-2-16,2 0-3 16,-3 1 6-16,13 27 5 15,18 52 22-15,-22-43 3 16,0-12-1-16,10-11-3 16,8-17-3-16,15-14-3 15,2-9 3-15,5-1 1 0,-11 8 3 16,4 16 2-16,-17 13 8 15,3 21 5-15,-3 9 9 16,8 12 6-16,-3-10 4 16,14-17 10-16,-1-27 8 15,24-32 6-15,-2-19-19 16,4-27-18-16,-14 4-43 16,-6-2-138-16,-28 16-232 0,-17 0 19 15</inkml:trace>
  <inkml:trace contextRef="#ctx0" brushRef="#br0" timeOffset="7880.1738">21477 8683 204 0,'-10'17'0'15,"-2"0"504"-15,-5 12-323 16,-3 5 128-16,3 9-271 0,6-3 300 16,14 0-270-16,8-13 4 15,12-9 23-15,5-17-11 16,18-20 2-16,-5-13-22 15,5-11-18-15,-9-6-32 16,-16-2-41-16,-26 13-43 16,-20 2 18-16,-15 8 24 15,-7 3-88-15,5 9-51 16,1 8-187-16,8 5-67 16</inkml:trace>
  <inkml:trace contextRef="#ctx0" brushRef="#br0" timeOffset="8440.225">22064 8600 600 0,'11'3'306'0,"-6"9"-77"16,-4-2-359-16,-2 0 369 16,1-2-280-16,-3-4 78 15,1-5 46-15,2-1 7 16,-3 2-9-16,3 0-17 0,0 0-42 16,0 0-23-16,0 0-10 15,-1 2 6-15,-2 2 12 16,-6 23 7-16,-15 48 5 15,8-36 2-15,7-4-5 16,5-3-5-16,-1-12 3 16,13-11 13-16,14-16-1 15,3-15 1-15,8-7-3 0,13-8-8 16,-2 3-12-16,-5 6 1 16,-2 12-2-16,-5 4 0 15,-15 13-2-15,-6 13-2 16,-2 1-4-16,-9 4 3 15,3-3-1-15,-9-3 7 16,6-10 4-16,8-6-4 16,8-8-6-16,5-3-4 15,4-2-12-15,-1 9-11 16,-4 11 3-16,-2 17 19 16,-10 10 15-16,-1 24 13 15,-6 4 10-15,2 9-49 16,-1-9-66-16,5-8-218 15,5-26-65-15,9-24-106 16</inkml:trace>
  <inkml:trace contextRef="#ctx0" brushRef="#br0" timeOffset="8784.5428">22966 8886 350 0,'32'3'0'0,"-2"-11"584"0,7-5-535 16,-9 3 213-16,-6-2-373 16,-5 1 435-16,-17 2-275 15,-14 2 65-15,-10 7 26 16,-14 3-37-16,-15 10-13 15,-1 8-32-15,0 12-18 16,16 1-30-16,15 9-10 16,18-2-8-16,17 5 44 15,21-12 42-15,17-4-53 16,12-8-26-16,21-10-82 16,3-11-100-16,3-1-98 15,-7-7-157-15,-2-23 25 16</inkml:trace>
  <inkml:trace contextRef="#ctx0" brushRef="#br0" timeOffset="9456.2464">23508 8751 1181 0,'0'1'187'15,"-3"2"143"-15,1 12-349 0,2 19 2 16,-4 54 48-16,5-44 15 16,-1-8 4-16,3-11 36 15,11-18 12-15,30-22-11 16,20-11-7-16,22-13-6 16,16 11-41-16,7 3-24 15,-27 22-19-15,-18 19-11 16,-29 17-4-16,-22 14-3 15,-21 2-81-15,-1-6-198 16,-3-10-126-16,16-24-107 16</inkml:trace>
  <inkml:trace contextRef="#ctx0" brushRef="#br0" timeOffset="10011.9188">25390 8810 1233 0,'30'92'277'16,"-2"-93"106"-16,25-4-330 15,7-5-69-15,23-20 21 16,-9-7 10-16,1-4-4 16,-14-1-4-16,-12 2-11 15,-36 9-2-15,-26 1-25 16,-23 10-24-16,-23 20 28 15,-6 10 14-15,-14 28 6 0,5 13 28 16,6 17 25-16,19-6-29 16,17 12-10-16,23-16-11 15,25 3-22-15,18-18-23 16,15-5-137-16,4-20-194 16,18 0 1-16</inkml:trace>
  <inkml:trace contextRef="#ctx0" brushRef="#br0" timeOffset="10546.12">26424 8712 1315 0,'-12'9'315'16,"9"2"64"-16,-3 8-322 15,-4 2-110-15,1 8-3 16,-3-2 27-16,3 1 32 16,1-3-18-16,-1 3 15 15,-3 2 22-15,3 9 1 16,2-4-2-16,-2 5-7 16,1-4-9-16,-1-4-19 15,5-12-2-15,-1-3 6 16,5-17 2-16,6-13 3 0,9-11 10 15,15-19 0-15,4-10-10 16,19-8 2-16,-4 8 6 16,13 1 4-16,-8 18 1 15,5 10 7-15,-13 15-1 16,1 11-3-16,-13 5-8 16,-1 14-2-16,-12 1-4 15,-8 3 1-15,-4-2 2 16,10-7 13-16,2-15 13 0,13-14-10 15,12-12-3-15,20-6-5 16,-5 4-11-16,6 2-13 16,-14 15 4-16,-11 15-15 15,-31 13-5-15,-18 16 8 16,-23 15 5-16,-18 13-26 16,-6-2-16-16,1-3-86 15,11-11-106-15,4-4-138 16,10-12-47-16</inkml:trace>
  <inkml:trace contextRef="#ctx0" brushRef="#br0" timeOffset="10864.1153">27609 8729 901 0,'8'9'163'16,"-4"10"107"-16,-1 10-259 0,1 23-7 15,1 6 19-15,-8 21 31 16,-2-1 0-16,-3 21 16 15,-6-10-7-15,-12 18-19 16,-4-11-53-16,-9 3-108 16,2-26-82-16,5-11-67 15,2-34-69-15,9-30-25 16</inkml:trace>
  <inkml:trace contextRef="#ctx0" brushRef="#br0" timeOffset="11159.8354">27679 8773 1115 0,'3'3'895'0,"15"-6"-482"16,19-3-247-16,17-4-161 0,16 1-167 15,34-1-165-15,-10 7 345 16,-2 3 0-16,-22 3-4 15,-21 10-13-15,-40 5 3 16,-54 13-1-16,-21 4 5 16,-38 17-3-16,-16-1 6 15,-7 0-48-15,33-11-31 16,-1-8-71-16,35-19-42 16,17-9-122-16,12-7-32 0,10-23-31 15,25-2-69-15</inkml:trace>
  <inkml:trace contextRef="#ctx0" brushRef="#br0" timeOffset="11480.9543">28973 8126 1183 0,'6'0'180'16,"-7"4"125"-16,5 9-350 15,-13 5 24-15,-14 10 23 16,-10 9 21-16,-10 15 32 0,-18 3-8 16,-1 30 5-16,-2 3-3 15,-1 21-2-15,15-6-19 16,8 16-57-16,14-26-57 15,11-11-59-15,9-29-10 16,8-13-46-16,9-27 5 16,12-11-54-16,2-13 10 15,16-8-61-15</inkml:trace>
  <inkml:trace contextRef="#ctx0" brushRef="#br0" timeOffset="11734.9007">29033 8878 1162 0,'-2'23'328'16,"-1"-7"68"-16,-9 12-284 16,6 9-100-16,-1 6-1 15,3-9-8-15,4-4 16 16,8-13-3-16,18-8-2 16,3-18 8-16,16-8 0 15,5-17-19-15,-4-12-11 16,-11-3-16-16,-14 0-20 15,-16 9-2-15,-26 9-5 16,-9 14-3-16,-7 12-51 16,-4 7-27-16,-1 7-37 15,11 2-197-15,6 4 11 16</inkml:trace>
  <inkml:trace contextRef="#ctx0" brushRef="#br0" timeOffset="12165.1702">29144 8826 426 0,'124'-14'617'0,"-108"15"-221"0,13 12-244 16,0 8 258-16,13 16-392 16,2 3 2-16,8 5-4 15,-3-5-10-15,1-2-16 16,-10-17-12-16,-6-5-17 15,-10-10-9-15,-2-16-44 16,-7-7-27-16,3-9-59 16,-2-2-29-16,-4-8-59 15,1 11 57-15,3-6 54 16,-2 10 154-16,-2 2 99 16,2 8 79-16,-5 7-2 15,-3 13 0-15,0 6-56 16,-12 10-33-16,-7 12 18 15,-8 6-1-15,-8 12 5 16,-4 0-23-16,0 11-11 16,-1-1-27-16,-15 6-10 0,4-8-23 15,-10 2-30 1,6-16-25-16,7-9-51 0,19-17-49 16,9-8-32-16,14-15-14 15,18-16-196-15,10-5 69 16</inkml:trace>
  <inkml:trace contextRef="#ctx0" brushRef="#br0" timeOffset="12613.1954">30043 9006 469 0,'49'12'285'16,"-46"-14"-42"-16,-2 5-25 15,2 1-186-15,-3-4 15 16,2-1 6-16,12 1 21 16,23-3-14-16,55-13 6 15,-47-1 1-15,-2-3 6 16,-6-1-21-16,-8 0-4 15,-12 5-10-15,-6 4-11 16,-6 6-21-16,-13-3-6 16,-5 6 2-16,-12 3 7 15,-12 3 2-15,-13 9 19 0,1 6 9 16,-11 9-1-16,7 1-7 16,4 12-4-16,17-9-15 15,6 6-1-15,13-8-3 16,15 4-2-16,14-12-40 15,12 5-15-15,6-12-38 16,15-10-108-16,-3-8-40 0,7-14-52 16,1-4-60-16,5-6 17 15,-7 2-5-15</inkml:trace>
  <inkml:trace contextRef="#ctx0" brushRef="#br0" timeOffset="12913.3208">30687 8941 669 0,'-16'20'296'16,"-9"5"36"-16,-12 11-131 16,4 3-46-16,0-1-11 15,16-8-35-15,14-2 12 16,19-10-30-16,21-21-6 16,12-6-16-16,25-15-10 15,9-17-35-15,9-26-5 16,-11 5-3-16,-8-14-6 15,-24 9-5-15,-21 8-2 16,-16 27-9-16,-12 11-3 0,-8 24 11 16,5 23 10-16,-3 16-1 15,11 25 9-15,11 2 2 16,11 7-28-16,13-17-31 16,25-12-26-16,-6-29-221 15,8-24-216-15,-18-35-6 16</inkml:trace>
  <inkml:trace contextRef="#ctx0" brushRef="#br0" timeOffset="13852.3481">5490 10455 182 0,'-11'-8'349'16,"-6"8"-110"-16,-3 6-128 15,-1 3 112-15,-13 16-200 16,-3 9-16-16,0 12-17 0,0 5 19 0,3 23 45 15,10-6 46-15,12 0 45 16,8-7-45-16,7-8 10 16,7-22-52-16,17-16-51 15,7-14-5-15,16-26 84 16,3-13-39-16,2-20-24 16,-10-3 45-16,-13-8-22 0,-23 18-28 15,-6 7 38-15,-10 14 22 16,-5 6-53-16,3 16-38 15,0-4-76-15,2 7-53 16,2 1-113-16,1 4-85 16,1-3-66-16,3 1-61 15</inkml:trace>
  <inkml:trace contextRef="#ctx0" brushRef="#br0" timeOffset="14125.1743">5788 10498 640 0,'11'3'271'16,"-1"3"22"-16,-1-2-120 16,0 5-88-16,-5 10 4 15,-1 6-24-15,-6 5-11 16,-1 1-19-16,4-1-17 16,3-13-20-16,13-9-12 15,9-19-2-15,18-12 2 16,10-11 12-16,5-5 19 15,-5 7 20-15,-2 5 8 16,-19 11-1-16,-3 14-4 16,-12 11-13-16,-3 10-11 15,-4 4-44-15,-1 8-191 16,-5-8-163-16,-4-8-41 16</inkml:trace>
  <inkml:trace contextRef="#ctx0" brushRef="#br0" timeOffset="14376.469">6791 9911 775 0,'9'-12'428'0,"-6"12"-80"15,-8 16-147-15,-2 15-196 16,-2 15-35-16,-3 30 9 15,-4 11 17-15,0 20 26 16,-2-6-6-16,-3 13-6 16,0-13-20-16,1 2-128 15,3-15-122-15,-3-13-98 16,-4-29-131-16</inkml:trace>
  <inkml:trace contextRef="#ctx0" brushRef="#br0" timeOffset="14586.2555">6330 10526 924 0,'25'9'593'0,"-11"-14"-143"15,-2 1-79-15,4 1-415 16,25-3-13-16,5 1-40 15,17-2-48-15,-1 1-53 16,12 5-237-16,-15-5-5 16</inkml:trace>
  <inkml:trace contextRef="#ctx0" brushRef="#br0" timeOffset="15011.0189">7468 10572 1208 0,'1'-6'320'16,"-2"7"87"-16,-2-2-320 15,0 1-61-15,1 0-1 16,-1 0-12-16,-14 10-8 0,-19-2-15 16,-44 60-1-16,55-51-1 15,9-3-9-15,11-10 3 16,19-2 9-16,5 1-53 15,6 3 63-15,0 5 15 16,-4 16 11-16,-17 10 1 16,-29 25 59-16,-24 4-73 15,-20 0-9-15,1-11-86 16,1-9-81-16,14-33-272 16,20-26-5-16</inkml:trace>
  <inkml:trace contextRef="#ctx0" brushRef="#br0" timeOffset="15191.2314">7788 10742 1342 0,'4'33'271'0,"-11"19"123"16,-7 4-444-16,6 5-301 15,-1-18-53-15,-19-26-124 16</inkml:trace>
  <inkml:trace contextRef="#ctx0" brushRef="#br0" timeOffset="15318.5542">7792 10312 1036 0,'8'9'295'0,"12"-1"-98"15,3-2-463-15,8-3-232 16</inkml:trace>
  <inkml:trace contextRef="#ctx0" brushRef="#br0" timeOffset="15783.2317">8115 10707 894 0,'-18'41'406'0,"6"5"6"16,10-9-201-16,12 3-130 16,12-15-27-16,23-19 2 15,9-24-4-15,17-32-35 16,-2-23 0-16,22-21-9 16,-12-10-16-16,-1-13-11 15,-15 20 35-15,-6 14 7 16,-36 26-10-16,-13 21-18 15,-25 38-4-15,-27 36-2 16,-14 20-6-16,-12 25 5 16,7 13 17-16,5 17 4 15,30-15 1-15,15 5 3 0,21-18-3 16,18-7-4-16,18-26 7 16,30-24 8-16,10-26-2 15,11-22 8-15,-4-15 5 16,-13-14-6-16,-27 6-10 15,-14 0 8-15,-26 13 0 16,-14 10 2-16,-14 17-5 16,-16 16-4-16,3 17-8 0,10 16-6 15,15 8-7-15,35 9-20 16,25-19-20-16,44-4-112 16,14-27-110-16,30-2-233 15,-11-17-52-15</inkml:trace>
  <inkml:trace contextRef="#ctx0" brushRef="#br0" timeOffset="16268.4615">11048 10455 784 0,'-16'17'-60'0,"-10"0"70"15,-2-5-257-15,3 2 33 16,0-6 164-16,4-11 157 0,0-6 94 16,1 0 29-16,-1-10 7 15,5 4-81-15,4 5 19 16,4-2-17-16,7 1 3 16,-2 10-24-16,1 7-51 15,2-6-43-15,0 0-6 16,0 18-17-16,0 32 16 15,-7 51 15-15,0-23-3 16,-2-1-11-16,-5 14 1 16,3-13-11-16,-10 11-37 15,5-15-41-15,-10-6-96 16,6-22-78-16,-1-9-145 16,0-28-49-16,0-34-68 15</inkml:trace>
  <inkml:trace contextRef="#ctx0" brushRef="#br0" timeOffset="16502.8243">10524 10812 682 0,'-5'4'356'0,"4"-5"-43"16,1-1-107-16,0 2-192 15,0 0 15-15,0 0 29 0,1 0 14 16,11 0 8-1,38-4 9-15,64-16-31 16,-38 0-32-16,-2 2-27 0,2-12-48 16,-20 4-30-16,-6-5-90 15,-16-2-159-15,-9-6-55 16,-4-5-84-16</inkml:trace>
  <inkml:trace contextRef="#ctx0" brushRef="#br0" timeOffset="16921.2085">11300 10209 772 0,'22'-14'352'0,"-6"7"-14"16,0 1-185-16,-4 10-81 16,0 5-51-16,-3 11 18 15,-7 11 20-15,-13 24 21 16,-17-1 5-16,-12 23 7 16,-7 6-17-16,5 3-35 15,7-16-33-15,17 1-22 16,13-26-7-16,19-19-7 0,9-20 21 15,28-15 11-15,7-6 14 16,-1-1-2-16,-6 9-5 16,-7 10-6-16,-26 14 0 15,1 22 6-15,-5 5 11 16,8 7 6-16,9-4 0 16,33-16-3-16,10-29-6 15,32-26-12-15,10-19-7 16,4-25 8-16,-25 3 1 15,-13 1 3-15,-39 23 7 0,-28 8-4 16,-43 33-5-16,-50 33 1 16,-14 15-3-16,-27 38-4 15,16 2 5-15,17 7-8 16,52-23-23-16,29-1-68 16,33-29-67-16,27-5-47 15,16-24-44-15,27-8-206 16,-6-23 79-16</inkml:trace>
  <inkml:trace contextRef="#ctx0" brushRef="#br0" timeOffset="17535.9713">13373 10289 801 0,'-7'1'238'15,"5"-10"29"-15,4 6-206 16,-2 3-68-16,0 0 11 16,0 2 16-16,7 17 15 15,10 17 32-15,3 61 21 16,-27-37 2-16,-18 29 8 16,-5-3 8-16,-7 14-35 15,0-14-32-15,12-6-38 0,10-34-22 16,14-25-34-16,13-29 5 15,17-23-2-15,13-12 27 16,17-1 14-16,-3 11 25 16,2 11 6-16,-12 22 6 15,-14 18-4-15,-23 16 8 16,-9 16 2-16,-9 4-4 16,-2 8-62-16,3-7-40 0,8-9-318 15,9-15 22-15</inkml:trace>
  <inkml:trace contextRef="#ctx0" brushRef="#br0" timeOffset="17871.2085">13990 10878 653 0,'-17'34'501'0,"5"8"-119"0,12-14-43 16,5 12-305-16,7 0-37 16,16-3-8-16,7-12 1 15,14-10 9-15,8-15 6 16,2-13 7-16,-6-9 7 15,-16-10-3-15,-15 7-19 16,-19 3-18-16,-26 4-4 16,-16 5-2-16,-2 8-23 15,-5 1-146-15,9-3-170 0,16 4-15 16</inkml:trace>
  <inkml:trace contextRef="#ctx0" brushRef="#br0" timeOffset="18494.2427">14661 10809 663 0,'41'22'120'15,"-45"-21"70"-15,-1 2-196 16,10 0 10-16,-5-3 13 15,-3 0 32-15,3 0 27 16,0 0 6-16,0 0 2 16,0 0 22-16,0 0 4 0,0 3-11 15,-2 5 3 1,2 20-5-16,-10 46-28 0,4-47-36 16,1-5-23-16,5-6-18 15,5-14 3-15,16-17 2 16,8-6 6-16,11-12 12 15,-1-2 10-15,7 5-13 16,-14 13-6-16,-7 9-7 16,-11 16-5-16,-4 15-1 15,-10 5 1-15,0 11 5 16,-7-9 10-16,2 1-9 16,5-15-12-16,14-6 14 15,14-16-4-15,13-3-2 16,5-7 10-16,0 3 6 15,-6 1-18-15,-7 16-7 16,-23 10-2-16,-7 18 2 16,-12 13 7-16,-10 13-43 15,1-5-73-15,2-3-252 0,8-20 10 16</inkml:trace>
  <inkml:trace contextRef="#ctx0" brushRef="#br0" timeOffset="18768.0287">15459 11069 573 0,'55'-10'0'0,"-2"-8"758"0,5-1-597 16,-9 0 342-16,-8 7-504 15,-16 3 481-15,-25 3-501 16,-19 12 2-16,-31 6 17 15,-13 6 32-15,-22 23 30 16,6 4 24-16,15 6-38 16,36 1-20-16,52 5-17 15,35-22-44-15,49-10-75 16,18-14-14-16,19-19-42 16,-11-14-356-16,2-13 75 15</inkml:trace>
  <inkml:trace contextRef="#ctx0" brushRef="#br0" timeOffset="19310.6898">17097 10998 1021 0,'9'8'386'15,"0"-8"13"-15,-9-12-279 16,0 22-108-16,3 10-36 16,1 18-1-16,-2 7-5 15,1 15-10-15,-6-5-44 16,-2 4-44-16,-12-13-245 15,-12-9 29-15</inkml:trace>
  <inkml:trace contextRef="#ctx0" brushRef="#br0" timeOffset="19474.7017">17035 10622 1714 0,'21'-15'142'0,"-4"9"90"16,4 9-744-16,0 9-42 15</inkml:trace>
  <inkml:trace contextRef="#ctx0" brushRef="#br0" timeOffset="19728.7662">17387 11185 1447 0,'17'-6'385'0,"5"-15"93"16,18 1-384-16,10 2-102 15,21-4-4-15,-2 5 10 16,2 13-1-16,-21 1 3 0,-9 7-1 15,-20 10 0-15,-7 11-39 16,-14 5-40-16,-6 5-139 16,-6-2-257-16,-2-8 1 15</inkml:trace>
  <inkml:trace contextRef="#ctx0" brushRef="#br0" timeOffset="20792.7778">20548 10549 1291 0,'11'-5'278'0,"-1"3"110"15,-6 4-376-15,2 2-32 16,-6-4-2-16,0 0 19 16,0 1 20-16,0 1 24 0,-6 20 13 15,-13 23 7-15,-28 45-11 16,14-35-13-16,8-9-21 15,4-5-5-15,11-19-5 16,4-5 19-16,6-13 16 16,4-4 12-16,5-4 4 15,-9 2 3-15,3 1-15 16,6-2-20-16,7-6-12 16,-2 4-9-16,-10 4-30 0,1 0-137 15,-2-2-346 1,-3 1 47-16</inkml:trace>
  <inkml:trace contextRef="#ctx0" brushRef="#br0" timeOffset="21160.717">19006 10597 1097 0,'-47'-3'509'16,"47"1"-79"-16,1 8-266 15,-5 24-113-15,0 13-47 16,-8 34-48-16,-11 12 103 16,-16 25 24-16,1-1-7 15,-4 12-4-15,2-21-27 16,2 1-102-16,21-29-64 16,2-17-66-16,5-31-63 0,7-11-252 15,0-28 79 1</inkml:trace>
  <inkml:trace contextRef="#ctx0" brushRef="#br0" timeOffset="21804.2438">20368 10622 705 0,'3'-3'230'15,"10"0"25"-15,6-1-170 16,-6 1-96-16,45-12-9 15,-44 13 12-15,-6-1 19 16,-5 1 5-16,0 2 14 16,-3-2 13-16,-3 1-8 15,3 1-7-15,0 0-2 16,0 0-6-16,0 0-3 16,0 0 1-16,0 0 1 15,-3 0 6-15,2 1 7 16,-6 11 1-16,1 28-1 15,-73 46-4-15,44-33 11 16,5-2 1-16,2 2 8 16,10-13 7-16,14-6-9 15,12-10-6-15,22-10 9 16,19-12-7-16,25-5-7 16,5-6 3-16,4-4-14 0,-8 1-36 15,-13 3-85-15,-25 0-71 16,-9-1-255-16,-14-7-20 15</inkml:trace>
  <inkml:trace contextRef="#ctx0" brushRef="#br0" timeOffset="22044.2121">20868 10624 1136 0,'-6'0'435'15,"-4"4"14"-15,-3 46-231 16,-50 101-198-16,43-33 0 16,-8-1-5-16,-7 17 9 15,3-3-2-15,-10 2-3 16,10-19-2-16,2-19-35 16,9-33-43-16,10-22-25 15,9-28-48-15,8-18-345 16,6-15 117-16</inkml:trace>
  <inkml:trace contextRef="#ctx0" brushRef="#br0" timeOffset="22463.949">21770 10637 1047 0,'8'-10'255'0,"-4"2"67"16,-4 5-313-16,-3 5-21 15,2-2 1-15,-2 0 62 16,-14 9 32-16,-33 23 52 15,-61 67 22-15,31-11 40 16,10 4 9-16,8 31-56 16,25 0-74-16,15 7-51 15,28-26-3-15,26-4-50 16,5-43 39-16,21-32 46 16,0-30 44-16,4-23-56 15,-19-18-8-15,-3-7-17 16,-31 6-14-16,-27 1-19 15,-22 18-2-15,-17 8-18 16,-7 13-36-16,-15 8-518 16,13 2 148-16</inkml:trace>
  <inkml:trace contextRef="#ctx0" brushRef="#br0" timeOffset="26093.7728">20024 10661 201 0,'9'4'-33'0,"-2"0"38"0</inkml:trace>
  <inkml:trace contextRef="#ctx0" brushRef="#br0" timeOffset="26556.8455">20074 10690 1229 0,'49'46'345'0,"-44"-49"72"16,-11-4-354-16,-2-7-55 16,-15-3-32-16,-20-6-5 15,-18 0 2-15,-26 8 6 16,-22 15 20-16,-18 21 5 16,7 11 6-16,0 25 4 15,28 6 40-15,21 17 5 16,34-9 2-16,25 2 26 15,34-20 16-15,39-23-28 16,27-27-2-16,36-25-3 16,12-23-28-16,18-14-17 15,-26-2-16-15,-17-1 1 16,-46 19 0-16,-27 21 2 16,-33 34 16-16,-10 47 28 15,-20 28-1-15,2 60 4 16,-3 17 1-16,6 13-103 15,6-35-49-15,20-32-24 16,5-99-24-16</inkml:trace>
  <inkml:trace contextRef="#ctx0" brushRef="#br0" timeOffset="68209.1549">14275 16842 1400 0,'-90'100'533'0,"-21"-12"-126"16,-13 50-260-16,15 4-116 16,19 10-121-16,35-21 95 15,26 4 97-15,33-38-104 16,26-9-31-16,16-22-21 15,11-8-95-15,9-22-78 16,30-23-280-16,-6-20 7 16</inkml:trace>
  <inkml:trace contextRef="#ctx0" brushRef="#br0" timeOffset="68732.6799">14726 16985 1305 0,'0'71'379'0,"-11"-62"66"16,7 8-363-16,-9 15-57 15,-4 16-30-15,-3 12 2 16,3 35 7-1,1 6 0-15,3 1-8 16,4-8-19-16,-2-22-71 16,10-32-61-16,1-9-294 15,-3-22 16-15</inkml:trace>
  <inkml:trace contextRef="#ctx0" brushRef="#br0" timeOffset="69332.0739">15588 17267 663 0,'7'-8'362'16,"-5"1"-43"-16,1 1-88 16,-3-1-182-16,0 5 1 15,-3 1-4-15,1-1 14 16,-1-1-10-16,-31-9 11 16,-56-10-10-16,28 19-7 15,-1 3-10-15,-11 8-9 16,5 8-16-16,-2 9 1 15,13 9 4-15,0 14 6 16,17 2 8-16,8 11 8 16,23-1 1-16,7-6-1 15,12-10-14-15,19-5-4 16,4-18-3-16,11-23-3 16,3-5-7-16,7-23 10 15,-4-11-2-15,-7-14 0 16,-13 4-2-16,7 1 4 15,-11 10-3-15,9 9-1 16,-1 12-5-16,-1 11-5 0,-2 13-1 16,-9 15 13-16,-9 14 8 15,-12 30 15-15,-8 3 6 16,-10 11 9-16,-10 2-11 16,-1 9-8-16,5-16-17 15,2 11-9-15,3-5-63 16,5-1-52-16,5-17-34 15,3-8-29-15,5-22-134 0,5-20-168 16,17-24 42-16</inkml:trace>
  <inkml:trace contextRef="#ctx0" brushRef="#br0" timeOffset="69991.1479">16395 17267 1194 0,'3'-5'298'0,"-10"-2"70"0,-2 1-361 16,-15 2-44-1,-3 2-23-15,-17 5 15 0,-9 6 30 16,-19 12 54-16,6 5 37 16,-8 11 31-16,20 3 11 15,1 3 5-15,23-7-17 16,7-2 7-16,21-6-60 16,14-3 1-16,15-5-11 15,13-4-10-15,10-1-12 0,20 1 42 16,-8 0-12-1,14 2-9-15,-7 3-10 0,-7 7-15 16,-20-3-15-16,-10 18-8 16,-18 5 0-16,-19 17 1 15,-11-2 6-15,-21 19 3 16,-10-11 0-16,-23 6-14 16,8-18-8-16,-8-2-4 15,15-26 0-15,11-13 5 16,19-21 23-16,0-17 10 15,13-15 2-15,9-16-5 16,9-6-10-16,14-23-18 16,14 1 0-16,26-17 3 15,5 10 3-15,10-16 7 16,-2 13 7-16,-5-2-4 16,-19 22 1-16,-8 2 5 15,-21 29 1-15,-16 5-2 0,-19 18-6 16,-23 11-12-16,-12 8-13 15,-23 14-20-15,2 1-11 16,-3 3-40-16,26-1-18 16,8-2-18-16,23-14-138 15,21-7-221-15,29-10 44 16</inkml:trace>
  <inkml:trace contextRef="#ctx0" brushRef="#br0" timeOffset="70381.1892">16956 17416 774 0,'-72'57'687'15,"1"-4"-180"-15,0 6-11 16,10-5-437-16,18-14-24 16,36-20-29-16,32-15 16 15,24-15 8-15,31-19 24 16,10 3 1-16,17 2 16 16,-16 14-2-16,-8 4-2 15,-22 29-14-15,-27 22-13 0,-25 7-20 16,-43 25-8-16,-28 3-13 15,-33 3-20-15,0-14-2 16,-13-12-17-16,25-31-16 16,13-18-13-16,29-22-18 15,7-11-27-15,18-4-96 16,13-14-344-16,15-8 68 16</inkml:trace>
  <inkml:trace contextRef="#ctx0" brushRef="#br0" timeOffset="70622.4011">17023 17296 357 0,'-36'-5'0'15,"7"-1"630"-15,4 3-446 16,13 3 208-16,24 0-374 15,13-5 385-15,33 7-371 16,20 1 26-16,18-3 23 16,2 4 13-16,22-5-120 15,-16-5-132-15,0-9-298 16,-14-3-74-16</inkml:trace>
  <inkml:trace contextRef="#ctx0" brushRef="#br0" timeOffset="70820.0677">17888 16845 1379 0,'116'46'515'0,"-63"22"36"16,-3 0-367-16,12 33-60 16,-4 7-56-16,-24 28-35 15,-43-4-6-15,-48 26-27 16,-47-17-32-16,-69 7-34 15,-10-35-512-15,-36-32 151 16</inkml:trace>
  <inkml:trace contextRef="#ctx0" brushRef="#br0" timeOffset="77394.6207">12464 17136 766 0,'41'42'190'0,"-45"-45"58"15,4 3-221-15,0-2-16 16,0 1-7-16,0 1 16 16,-3-1 14-16,1-1 37 15,2 2 37-15,0 0-12 16,0 0-9-16,0 2-8 16,0 26-28-16,-11 72-29 15,-1-28 28-15,-4 27 18 16,2 6-3-16,5 19-2 15,-3-7-6-15,-1 3-19 16,4-31-20-16,-1-19 1 16,1-33 6-16,0-33-9 15,-3-35-17-15,3-32-43 16,5-17-26-16,4-18-38 16,9 6 3-16,12-13 18 15,-1 14 44-15,5-6 22 0,4 11 27 16,-4 0 8-16,0 24 2 15,0 7 8-15,-4 22 6 16,-2 2 15-16,-3 13-1 16,-7 6-2-16,0 12-11 15,3 18-4-15,-3 16 7 16,3 17 17-16,-3 8 4 16,7 6 4-16,0-16-2 15,17-16-20-15,8-26-19 0,22-31-4 16,3-23-4-16,13-18 3 15,-16-2-2-15,-6 6 0 16,-25 24-8-16,-11 30 10 16,-21 38 13-16,-16 49 27 15,-5 30 11-15,5 41 12 16,8 3-9-16,17 15-104 16,15-29-499-16,0-30 118 15</inkml:trace>
  <inkml:trace contextRef="#ctx0" brushRef="#br0" timeOffset="115981.1255">18753 17662 627 0,'-25'49'340'15,"16"-56"-74"-15,-3-2-120 16,0 0-86-16,3 3-77 15,2-1 76-15,7 2 13 16,-1 2-11-16,-2 2 9 16,3 1-11-16,0-2-2 15,0 2-24-15,0 0-6 16,0 0-7-16,3-3 17 16,39 2 3-16,81-8 18 15,-28 5 4-15,19-7-5 16,-3 4-24-16,5 8-10 15,-29 7-18-15,7 5-61 16,-28 3-51-16,1 4-123 16,-17-6-176-16,-8 3-28 15,-22-5-116-15</inkml:trace>
  <inkml:trace contextRef="#ctx0" brushRef="#br0" timeOffset="116445.0114">19510 17376 794 0,'-62'63'212'0,"50"-54"53"16,5-1-229-16,-2 0-18 15,9-1-3-15,4 2 29 16,12-3 28-16,17 1 20 16,13 1 9-16,16 1 5 15,0 0-24-15,3 4-24 16,-19-1-17-16,-12 7-10 0,-19 5-11 16,-27 13 6-16,-25 1-2 15,-29 11-15-15,-13 3-18 16,-7 1-61-16,12-13-49 15,12-1-300-15,24-9 47 16</inkml:trace>
  <inkml:trace contextRef="#ctx0" brushRef="#br0" timeOffset="116923.7558">20428 17126 984 0,'-3'-3'277'16,"2"-3"60"-16,-2 6-273 16,3 0-56-16,0 0-4 15,0 0 4-15,0 2 25 0,0 10 29 16,3 32 19-16,-2 52 5 16,-8-23 3-16,-2-5-23 15,3 5-23-15,0-19-18 16,14-14-15-16,8-31-7 15,25-18 2-15,8-16 0 16,22-7 3-16,-8-1 5 16,2 12-2-16,-24 9-4 0,-2 17 1 15,-23 11-5-15,-7 17 3 16,-11 2 0-16,-1 14-8 16,-8-6-22-16,2-1-84 15,4-14-88-15,1-6-258 16,4-10-17-16</inkml:trace>
  <inkml:trace contextRef="#ctx0" brushRef="#br0" timeOffset="117302.8007">21327 17532 1133 0,'17'2'274'0,"-14"-13"-6"0,-6-2-384 15,-2-4-115-15,-2 1-20 16,-11-3 61-16,-6 7 119 16,-14 9 96-16,-7 11 140 15,-5 15 41-15,0 11-26 16,-4 9-18-16,13 3-29 15,8 0-53-15,17-12-37 16,16-3-13-16,13-13-15 16,20-10-7-16,4-10-6 0,13-10-1 15,2-9-1-15,6-4-2 16,-3 10 1-16,-2 1 0 16,-11 9 0-16,-1 13-2 15,-8 9-25-15,-8 1-117 16,-9 0-227-16,6-8 12 15</inkml:trace>
  <inkml:trace contextRef="#ctx0" brushRef="#br0" timeOffset="117572.6424">21641 17042 1444 0,'14'74'312'16,"-11"-67"95"-16,-3 5-446 15,1 7-50-15,5 9-18 16,-4 6 36-16,1 12 40 16,-3 15 51-16,0 1 38 15,-5 20 3-15,-2-4-2 16,-2 7-64-16,-3-16-78 15,0-2-201-15,3-25-131 16,6-17-74-16</inkml:trace>
  <inkml:trace contextRef="#ctx0" brushRef="#br0" timeOffset="117971.3598">22410 17216 1226 0,'16'-8'245'0,"-2"-4"63"15,-1-2-397-15,-10-11-68 16,-3 4 3-16,-12-2 40 15,-9 2 61-15,-16-4 59 0,-4 3 62 16,-9 1 1-16,-2 3-12 16,0 12-7-16,5 11-17 15,-8 15 6-15,9 10 1 16,-5 13 19-16,11 0 5 16,2 13 19-16,17-1 6 15,9 18-6-15,12-1-16 16,5 16-9-16,7-10-21 0,4 4-22 15,-3-22-55-15,1-6-106 16,-3-22-112-16,-3-8-170 16,-8-20-84-16</inkml:trace>
  <inkml:trace contextRef="#ctx0" brushRef="#br0" timeOffset="118203.4291">21831 17578 1312 0,'-3'1'313'16,"2"1"108"-16,1 1-376 16,1-3-51-16,39 18-1 15,56-2 2-15,-45-20-2 16,-5-4 8-16,5 1-42 15,-16-4-42-15,4 1-177 0,0-2-154 16,-2 5-52-16</inkml:trace>
  <inkml:trace contextRef="#ctx0" brushRef="#br0" timeOffset="118571.4067">22391 17517 847 0,'74'12'299'0,"-77"13"52"15,-1 0-230-15,2 14-26 16,-1-5-41-16,2 3-12 16,1-6-28-16,1-3-17 15,4-7-11-15,6-9-6 16,10-11-5-16,7-11 5 16,2-5 9-16,2-4 4 15,-2 7 2-15,-5 5 1 16,-5 13-1-16,0 1 2 15,1 14 5-15,0 0 15 16,0-2 10-16,4-7 13 16,4-2 2-16,1-22 1 15,1-9-11-15,8-8-4 16,-10 4-11-16,2-8-4 16,-13 9-6-16,-2-1-16 15,-13 6-11-15,-6-3-10 16,-1 7-73-16,-8 1-88 15,0 10-75-15,3 1-109 0,6 2-70 16</inkml:trace>
  <inkml:trace contextRef="#ctx0" brushRef="#br0" timeOffset="119050.8692">23577 17526 798 0,'-10'0'293'0,"-3"-3"-8"15,-1-3-250-15,-6 2-9 16,-6 4 10-16,-14 10 10 16,2 3 75-16,-11 14 18 15,3 1-34-15,2 6-33 16,18-3-38-16,6 1-37 16,11-16 10-16,16 2-9 15,8-14-6-15,18-11-1 0,8-8-3 16,12-12 1-16,-4-7-1 15,-6 0 1-15,-12 9-1 16,-4 12 21-16,-12 16 13 16,3 13 11-16,2 10 1 15,1 13-5-15,-5-6-24 16,1-4-14-16,-8-4-55 16,-9-7-47-16,0-7-41 15,-2-1-41-15,2-10-159 0,-3-9 1 16,6 0-39-16</inkml:trace>
  <inkml:trace contextRef="#ctx0" brushRef="#br0" timeOffset="119247.0862">23761 17683 534 0,'12'5'277'15,"0"-4"37"-15,4 8 5 16,5 3-255-16,4 3-29 15,-4-9-25-15,4 10-38 16,-12-9 1-16,2-2 11 16,-6-1 4-16,-2-1-13 15,-2-3-67-15,-5 0-200 16,0 0-8-16</inkml:trace>
  <inkml:trace contextRef="#ctx0" brushRef="#br0" timeOffset="119436.6279">24173 17538 1102 0,'-19'46'446'0,"-7"9"7"16,-8 2-289-16,-15 23-77 16,3-2-77-16,-2 6-73 15,6-8-68-15,10-5-212 16,11-28-112-16,13-21-90 15</inkml:trace>
  <inkml:trace contextRef="#ctx0" brushRef="#br0" timeOffset="120239.0942">24705 17120 572 0,'-2'-1'399'16,"2"-1"-73"-16,-3 1-80 16,3-1-198-16,0 1-34 15,0-1-24-15,0 2 15 16,-1 2 17-16,-4 17 39 16,-10 22 19-16,-23 57 18 15,13-41 7-15,-2 5-26 16,6-15-34-16,8-7-14 15,6-18-20-15,21-23-15 16,16-20 14-16,28-13 0 16,16-7 3-16,18-7 2 15,-9 13-1-15,4 9-1 0,-17 19-2 16,-13 10-3-16,-15 10-3 16,-13 14 5-16,-21 6 10 15,-24 13 18-15,-23 1 15 16,-17 5-3-16,-3-6-9 15,-11-8-23-15,5-13-35 16,1-2-58-16,6-10-24 16,0 0-107-16,10-1-147 15,6-3-112-15,17-1-76 0</inkml:trace>
  <inkml:trace contextRef="#ctx0" brushRef="#br0" timeOffset="120587.3828">25618 17468 1044 0,'12'6'465'16,"-7"-7"-67"-16,-8-2-285 16,-2 1-126-16,4 1-119 15,1-1 76-15,-5 2 12 16,-32 3 36-16,-53 17 36 15,41-4 20-15,-1 6 11 16,4 3 0-16,9-4 3 16,16-5-16-16,17 2 9 0,21-6-4 15,35-6 2-15,10 0-11 16,18-3-3-16,3-2-18 16,8-5-6-16,-20-1-7 15,3 1-3-15,-9-1-2 16,2-2-2-16,-18-2-18 15,-6 3-63-15,-15 0-44 0,-12 3-208 16,-12-4-140-16,-11-3-51 16</inkml:trace>
  <inkml:trace contextRef="#ctx0" brushRef="#br0" timeOffset="121034.8202">26417 17024 904 0,'0'-2'437'16,"0"2"-71"-16,0 0-223 15,0 2-97-15,0-1-100 0,0 20 47 16,0 16 15-16,-5 56 14 16,-4-36 1-16,-1 15 2 15,0-2-6-15,-2 8-62 16,4-11-44-16,-8-16-54 16,7-20-31-16,-4-18-217 15,-8-26 71-15</inkml:trace>
  <inkml:trace contextRef="#ctx0" brushRef="#br0" timeOffset="121468.672">26161 17385 288 0,'20'-19'486'0,"4"0"-142"15,1 3 12-15,9-1-143 16,3 5-102-16,17-4-3 16,3 4-23-16,1 0-15 15,-3 3-51-15,-2 4-81 16,-19 3-66-16,-6 4-112 15,-8 2-107-15,-11 6-57 16,-3 1 254-16,-1 1 82 0,0-1 129 16,-1 4 129-16,5 0 106 15,3 4-150-15,0 1-29 16,1 5-8-16,-1-3-24 16,4 0-26-16,-2-5-33 15,9-7-2-15,0-10-1 16,9-8 9-16,-2-2 1 15,-1 0-4-15,-9 1-16 0,-2 10-15 16,-4 11-9-16,-5 13-5 16,-1 5 11-16,1 3 15 15,-1-5 14-15,6-9 26 16,9-19 16-16,11-19 4 16,11-14-1-16,5-14-7 15,-8-2-24-15,-5-2-26 16,-16 11-27-16,-13 3-75 15,-8 12-66-15,-6-1-122 16,-1 8-71-16,6 3-86 16,1 5-55-16</inkml:trace>
  <inkml:trace contextRef="#ctx0" brushRef="#br0" timeOffset="121736.6067">27347 17293 768 0,'89'76'351'16,"-54"-74"1"-16,4-2-203 16,10-9-69-16,-8-5-86 15,8-6-42-15,-15-6-41 16,-1 0 52-16,-15 5 43 16,-11 3 34-16,-19 8 29 15,-15 10 37-15,-13 7-43 16,-17 14-5-16,-5 7-9 0,-5 14 0 15,9 1-13-15,0 8-24 16,24-5-36-16,11 0-71 16,21-10-64-16,11-2-246 15,12-18 8-15</inkml:trace>
  <inkml:trace contextRef="#ctx0" brushRef="#br0" timeOffset="122012.0412">27778 17436 1035 0,'34'66'345'16,"-38"-54"38"-16,-1-1-265 16,5-2-93-16,12-17-12 0,13-8 3 15,21-8 30 1,15-4 20-16,23 3 42 15,-1 10 7-15,0 10 7 0,-22 14-27 16,-11 17-16-16,-30 3-38 16,-15 10-29-16,-13-1-48 15,-1 1-128-15,-3-17-132 16,0-23-126-16,15-23-94 16,19-21-101-16</inkml:trace>
  <inkml:trace contextRef="#ctx0" brushRef="#br0" timeOffset="122920.8485">27603 17556 627 0,'-60'92'207'16,"52"-98"30"-16,8 10-166 16,-1 1 15-16,1-7 18 15,0 1 41-15,0 1 36 0,0-2-23 16,0 1-40-16,7-1-41 16,20-5-44-16,42-20-45 15,-44 8 11-15,-4-8-3 16,-7 3-6-16,-11-5-6 15,-8 4 0-15,-11 7 1 16,-14 10 2-16,-14 11 9 16,-11 12 8-16,-12 19 8 15,7 3 1-15,6 12 1 16,17-3-4-16,19 7 13 16,23-10 12-16,24 8-25 15,20-13-38-15,21-5-377 16,17-11 75-16</inkml:trace>
  <inkml:trace contextRef="#ctx0" brushRef="#br0" timeOffset="128537.2037">28890 16031 985 0,'95'49'264'16,"-95"-47"45"-16,-3 1-304 15,3 4-11-15,0-7-14 16,0 0-11-16,0 1 27 15,0 1 25-15,5 17-3 0,-2 20 25 16,-2 54 15-16,-5-28 28 16,-1 3 6-16,-7 9-14 15,3-11-23-15,1-13-23 16,3-19-27-16,2-21-11 16,6-29-11-16,6-24-8 15,0-13 8-15,4-18-1 16,2-5 7-16,6-2 2 15,-5 12 7-15,9 10-1 16,0 13 1-16,4 15 1 16,-9 16 8-16,3 11 7 15,-9 8 11-15,-3 12 8 16,-4 5 13-16,1 9 10 16,-7-5-6-16,3-2-8 15,4-9-7-15,13-19-14 16,4-19-15-16,24-10 2 15,4-4-3-15,9-4-8 16,-7 17-5-16,3 16-1 0,-18 19 0 16,-6 26 21-16,-9 13 25 15,-9 19 26-15,-8 0-31 16,-2 8 4-16,-8-20-31 16,2-3-29-16,-3-17-162 15,-22-11-284-15,-12-19 48 16</inkml:trace>
  <inkml:trace contextRef="#ctx0" brushRef="#br0" timeOffset="128778.1005">30269 15898 1542 0,'26'12'411'15,"-59"4"79"-15,3 24-407 16,-8 16-160-16,-15 32 4 16,-1-4 25-16,8 11 27 15,26-19 19-15,20-1 19 16,25-25-11-16,28-8-115 16,6-18-261-16,18-12-103 15,-6-17-166-15</inkml:trace>
  <inkml:trace contextRef="#ctx0" brushRef="#br0" timeOffset="129675.202">30537 15947 1134 0,'-44'31'193'0,"44"-22"123"16,3 12-337-16,-3 4-7 15,4 12 31-15,1 4 25 16,-1 14 12-16,4-3 2 16,-2 7-1-16,-3-7-23 15,-3 0-75-15,0-18-76 0,-3-7-225 16,1-21-11-16</inkml:trace>
  <inkml:trace contextRef="#ctx0" brushRef="#br0" timeOffset="130199.3811">31137 16086 420 0,'6'4'312'0,"-3"-6"-126"16,-6 0-21-16,2 1-207 16,1-1 12-16,0 1 41 0,-3-1 65 15,1 1 35-15,2-2 12 16,-3 0-1-16,-4 0-25 15,-29-5 5-15,-57 8-26 16,31 20-3-16,7 3-16 16,-3 13-15-16,17-7-17 15,13 6-5-15,14-4-8 16,14-2-3-16,14-8 13 0,14-3 2 16,4-8-7-16,14-7-10 15,8-7-13-15,1-16-9 16,-7-2-6-16,-2-4 2 15,-16-1 8-15,-6 5 6 16,-8 11 3-16,-3 2-8 16,-8 9-3-16,-1 8-4 15,-4 5 1-15,-1 9 6 16,-11 7 10-16,0 8 10 16,-1-2 10-16,-7 4 7 15,7-4-3-15,-3 5-2 16,4-6-22-16,-1 2-112 15,-4-10-149-15,-8-8-144 16,9-18-104-16</inkml:trace>
  <inkml:trace contextRef="#ctx0" brushRef="#br0" timeOffset="130804.1387">31656 16077 1277 0,'-14'16'201'16,"-23"-5"126"-16,-19 7-384 16,-3-1 2-16,-2 6 39 15,9-6 74-15,20 0 47 16,12-7 6-16,12-1-4 15,8-3-40-15,11 1-26 16,6 4-38-16,17 0-1 16,6 0 5-16,10 2 9 15,3 5 0-15,2 1 1 16,-13 5 1-16,-2 4-3 16,-15 0-7-16,-9 5-7 15,-19-5-4-15,-13-1-4 16,-6-7 3-16,-14 1 7 15,-2-9 5-15,-7 0 4 16,8-6 0-16,0 0-5 16,11-6-5-16,2-5-3 15,12-5-3-15,8-9-5 16,7-2 1-16,10-10 0 0,8-2-1 16,14-4 5-16,8 0 2 15,15-13 10-15,0 5 4 16,4-4 0-16,-4 6-6 15,-10-3-6-15,-9 14-19 16,-11 1 4-16,-7 10 3 16,-17 3-8-16,-8 9 0 15,-17 9 7-15,-11 3-3 0,-19 9-24 16,-11 6-12-16,-19 3-29 16,12-2 0-16,4 0-17 15,19-4-14-15,18-5-137 16,19-2-102-16,23-5-41 15</inkml:trace>
  <inkml:trace contextRef="#ctx0" brushRef="#br0" timeOffset="131127.7407">32342 16088 478 0,'-63'28'0'0,"-5"3"453"15,0 10-412-15,19-1 295 16,21 6-305-16,22-7 335 16,24-5-289-16,15-15 5 15,24-4 2-15,14-14-19 16,8-13-20-16,-8-10-39 15,-3-13-20-15,-31-2-16 16,-15-8-20-16,-17 8 0 16,-19-1 1-16,-11 7 2 0,-24-6 2 15,-5 7-127-15,-12 2-189 16,13 4 16-16</inkml:trace>
  <inkml:trace contextRef="#ctx0" brushRef="#br0" timeOffset="131353.7602">32715 15840 1388 0,'7'30'349'0,"7"4"104"15,5 7-380-15,-1 24-74 16,-5 11 1-16,-10 13-4 15,-22-9 5-15,-20 15 8 16,-14-12 5-16,-18 1-48 16,-15-22-58-16,-30-4-362 0,11-25 42 15</inkml:trace>
  <inkml:trace contextRef="#ctx0" brushRef="#br0" timeOffset="132341.9013">30971 17039 702 0,'2'0'161'0,"-2"0"16"16,3 0-224-16,-3 3-22 0,1-3 17 15,2 0 60-15,-3 1 60 16,2-1 43-16,-2 0 9 16,0 0-14-16,0 0-50 15,3 0-12-15,-3 0-11 16,0 0 22-16,0 0 2 16,1 0 18-16,2 2 1 15,18 5-2-15,-9-4-28 16,50 19-11-16,-53-17-20 0,-5 5-6 15,-4 3-6-15,-6 2 14 16,-5-2 6-16,-1 2 12 16,3-4 4-16,0-2 2 15,3-5 3-15,5-4 2 16,9-1-11-16,-8-1-2 16,0 1-5-16,3-1-17 15,6 2-8-15,-4 0 2 16,-2 2-5-16,1 8-2 15,-4 17-19-15,-37 42-87 16,-7-48-62-16,-7-5-275 16,7-11-12-16</inkml:trace>
  <inkml:trace contextRef="#ctx0" brushRef="#br0" timeOffset="132526.987">31081 17416 1295 0,'10'27'278'16,"-8"4"108"-16,2 6-415 15,-4-3-50-15,0-7-51 16,-6-6 20-16,-1-8-3 16,-5-4-125-16,-4-8-74 0,-21-12 19 15</inkml:trace>
  <inkml:trace contextRef="#ctx0" brushRef="#br0" timeOffset="132791.6871">30951 16763 694 0,'126'73'600'16,"-135"-67"-179"-16,13 7-502 0,-1 2 334 15,-1 0-700-15,-7-7-14 16</inkml:trace>
  <inkml:trace contextRef="#ctx0" brushRef="#br0" timeOffset="133769.4032">29317 18096 1020 0,'1'2'291'0,"-1"-1"50"15,0 1-288-15,0-1-23 16,0 2-15-16,-1 26 34 15,-11 49 16-15,-1-26 19 16,2 0 9-16,-2 3-10 16,4-14-29-16,0 1-9 15,5-17-28-15,-2-9-41 16,4-12-32-16,7-14-98 0,7-12-68 16,9-24-79-16,4-13 12 15,12-11-9-15,-3 8 70 16,3 1 106-16,-9 21 141 15,2 16 100-15,-5 15 66 16,-2 14 83-16,-5 8-14 16,-1 18-16-16,-4 5-77 15,-3 8-12-15,-1-1-49 16,0-1-18-16,-6-18-32 0,10-7 1 16,4-18-11-16,11-21 0 15,-3-11-10-15,5-1-7 16,-5 0-12-16,-5 12-3 15,-8 17-9-15,5 21-2 16,-4 19 11-16,-4 9 11 16,1 0-1-16,-5 2 5 15,-5-7-9-15,-5-14-69 16,1-9-74-16,-2 1-273 16,4-10-95-16,2-13-108 15</inkml:trace>
  <inkml:trace contextRef="#ctx0" brushRef="#br0" timeOffset="133989.0869">30406 17892 1676 0,'-17'21'441'0,"-3"10"110"15,-38 24-474-15,0 14-87 16,-9 22-9-16,14-4 2 15,10 1 15-15,36-22 20 16,16-8-1-16,19-25-10 16,22-10-79-16,3-11-90 15,2-4-395-15,-3-11 30 0</inkml:trace>
  <inkml:trace contextRef="#ctx0" brushRef="#br0" timeOffset="134743.9876">30576 18048 889 0,'102'17'332'0,"-97"-12"13"15,-1 11-197-15,-1 5-117 16,-1 20-4-16,-4 7 7 15,-5 17 21-15,-5-4-3 16,-6 10 0-16,-3-13-18 0,1-2-72 16,0-18-67-16,4-4-283 15,4-19-23-15,11-16-123 16</inkml:trace>
  <inkml:trace contextRef="#ctx0" brushRef="#br0" timeOffset="135206.8216">31342 18184 1259 0,'4'-3'141'0,"-1"0"115"16,0 0-395-16,-3 2-23 15,-3-1 83-15,3 1 100 0,-4-1 72 16,-1 1 66-16,-24-2 30 16,-57 3-43-16,49 10-55 15,-5 15-21-15,10 0-37 16,4 14-4-16,10-5 3 16,1 3 6-16,13-12-4 15,0 0 3-15,5-16 2 16,11-3-19-16,0-9-7 0,8-9-8 15,4-7-13 1,1 4-12-16,-4 6 10 0,1-2-2 16,-5 11 11-16,-3 8 11 15,-5 3-6-15,3 8 0 16,-6 5 1-16,2 1-7 16,-8-3-9-16,0 6 10 15,-5-5 1-15,-2 0-23 16,-2 0-23-16,1 0-89 15,-5-6-48-15,1-1-165 16,5-6-85-16,7-4-43 16</inkml:trace>
  <inkml:trace contextRef="#ctx0" brushRef="#br0" timeOffset="135702.1095">32050 18085 162 0,'-2'1'0'0,"-14"-5"694"0,-17 2-412 15,-15 1 97 1,-7 10-377-16,0 1 383 0,-7 11-360 15,8 2 18-15,-3 14 13 16,2-2 4-16,3 3-6 16,13-1-20-16,11-1-7 15,15-13-11-15,13-2 9 16,13-5 6-16,15-10 10 16,10-1-6-16,12-5-2 15,-4-8-9-15,0-9-10 16,-9-3-15-16,3 6-7 15,-9-9-3-15,0 7-4 16,-6 9-1-16,0 11 1 16,-17 3 5-16,-4 17 3 15,-7 3 9-15,-1 7 5 16,-10-2 5-16,-2 3 1 16,3-3-3-16,-6 1-6 15,10-5-8-15,-6 0-34 16,6-4-32-16,0-6-54 0,9-8-57 15,3-7-257-15,15-14-2 16,23-9-100-16</inkml:trace>
  <inkml:trace contextRef="#ctx0" brushRef="#br0" timeOffset="135980.9805">32404 18231 914 0,'-45'36'467'16,"-5"2"-25"-16,-17 5-191 16,5 3-230-16,9 5-1 15,32-8-13-15,18-6-3 16,24-9 33-16,32-6 35 16,12-12-26-16,11-18-14 15,-5-9-22-15,6-15-28 16,-27-8-15-16,-13-8-10 15,-11 10 5-15,-6-8 6 16,-12 4-4-16,-8-1-54 16,-8 8-69-16,-4-11-268 15,4 6 14-15</inkml:trace>
  <inkml:trace contextRef="#ctx0" brushRef="#br0" timeOffset="136165.465">32687 18039 867 0,'57'139'734'0,"-42"-34"-192"16,-10 23-527-16,-22-16 502 16,-28 2-568-16,-21-25-22 0,-58-10 223 15,-26-36-686-15,-14-49 305 16</inkml:trace>
  <inkml:trace contextRef="#ctx0" brushRef="#br0" timeOffset="230532.9406">25559 14526 674 0,'2'0'189'0,"7"-2"68"16,10 0-194-16,10-6-5 15,8-2-14-15,12-4-31 16,-3 7-41-16,5-2-49 16,-5 3-70-16,2 5-120 15,-6 8-11-15</inkml:trace>
  <inkml:trace contextRef="#ctx0" brushRef="#br0" timeOffset="230818.7882">25626 14873 1080 0,'-5'3'278'16,"5"-3"67"-16,0 4-316 16,0-4-20-16,0-1-18 0,0-1-8 15,21-4 18-15,18-9-70 16,51-20-69-16,-37 11-200 15,-2 2-34-15</inkml:trace>
  <inkml:trace contextRef="#ctx0" brushRef="#br0" timeOffset="231281.1162">26888 14053 445 0,'-111'174'722'0,"3"-100"-268"15,1 6-266-15,28-8 268 16,22-5-459-16,36-28-9 16,36-8 5-16,19-12 0 15,28-6 5-15,8-4 11 0,8 3 6 16,-11 0-8-1,-12 12-4-15,-30 5-5 0,-34 17 8 16,-24 3 2-16,-29 12 6 16,-12-9 4-16,-4-5 3 15,15-19-16-15,4-9-53 16,18-17-43-16,7-12-150 16,10-5-64-16,8-22-160 15,11-8-61-15</inkml:trace>
  <inkml:trace contextRef="#ctx0" brushRef="#br0" timeOffset="231541.9865">26553 14228 871 0,'42'71'801'15,"-35"-59"-530"-15,6-49 73 16,29 24-275-16,16-5-277 16,24-12 205-16,-6 4 203 15,17-13-195-15,-10 4-19 16,-3-7-9-16,-13 7-18 16,7 0-77-16,-13 12-57 15,-4 2-40-15,-3 11-230 0,-11 2 19 16</inkml:trace>
  <inkml:trace contextRef="#ctx0" brushRef="#br0" timeOffset="231745.3032">27725 13880 1160 0,'-25'33'386'15,"4"-7"47"-15,3 26-279 16,3 3-132-16,-3 28-4 15,-5 1-4-15,-11 8-2 16,1-7 0-16,-4 7-8 16,3-20-35-16,6-1-150 15,23-6-186-15,5-7-79 16,14-19-178-16</inkml:trace>
  <inkml:trace contextRef="#ctx0" brushRef="#br0" timeOffset="231946.4002">27802 14899 1147 0,'-15'31'421'16,"-6"2"40"-16,0-5-304 16,-4 15-61-16,-4 2-61 0,-13 9-35 15,1 0-42-15,-4-2-59 16,2-14-58-16,3-7-289 15,11-19 3-15,9-21-118 16</inkml:trace>
  <inkml:trace contextRef="#ctx0" brushRef="#br0" timeOffset="232395.3704">28428 14316 821 0,'46'38'241'0,"-43"-56"61"0,2-1-242 16,-1 0-42-16,0 5-10 15,-5 0 8-15,-6 9-7 16,-10 13 22-16,-5 12 6 16,-13 16 7-16,0 13-11 15,-9 15 73-15,10 2 11 0,10 11 10 16,20-12-5-16,11 1 11 16,18-23-59-1,17-18-12-15,4-28-15 0,16-28-3 16,-1-17-18-16,2-18-16 15,-9 2-2-15,-13-7 3 16,-24 14-3-16,-20-5-2 16,-11 15-6-16,-18 1-4 15,-7 10-31-15,2 10-57 16,12 12-57-16,4 7-351 16,17 5 1-16,22 2-151 15</inkml:trace>
  <inkml:trace contextRef="#ctx0" brushRef="#br0" timeOffset="232678.9461">29016 14323 940 0,'-38'56'462'16,"-4"-1"-28"-16,7-21-219 15,8 3-124-15,23-13-67 16,21-11-11-16,16-10 1 15,22-4 8-15,7-5 13 16,3 1 11-16,-14 7-16 16,-10 11-21-16,-25 9 5 15,-36 18-6-15,-17 9-13 0,-21 8 9 16,-9-7 6-16,-13-6-45 16,12-20-32-16,-3-11-55 15,13-13-37-15,8-10-238 16,20-9-39-16,9-15-73 15</inkml:trace>
  <inkml:trace contextRef="#ctx0" brushRef="#br0" timeOffset="232884.8583">28899 14286 659 0,'18'22'700'0,"6"-13"-209"15,-6-9-388-15,13-6 404 16,7 5-491-16,15-19-3 16,5 0-8-16,9-7-30 15,0 5-28-15,7-6-52 16,-12 8-71-16,7 0-321 0,-9 2 45 16</inkml:trace>
  <inkml:trace contextRef="#ctx0" brushRef="#br0" timeOffset="233158.6165">29935 14136 1203 0,'-39'70'403'15,"2"0"62"-15,0 14-276 16,13-10-107-16,15-3-5 16,14-25-2-16,23-15-5 15,11-17-22-15,21-25 0 16,3-15-12-16,11-20-8 15,-8-17-5-15,-8-18-5 16,-24 5-6-16,-15-11 7 16,-23 14-8-16,-24 10-8 15,-9 23-17-15,-8 14-16 16,2 16-39-16,-1 10-114 16,19 10-82-16,8 5-217 15,13 0-48-15,20 10-109 16</inkml:trace>
  <inkml:trace contextRef="#ctx0" brushRef="#br0" timeOffset="233354.3727">30419 14621 1213 0,'-22'47'469'16,"-3"7"25"-16,-12 0-309 15,-17 10-92-15,-4-9-59 16,-7 0-24-16,-1-15-24 15,2-3-61-15,20-15-42 16,9-9-67-16,9-10-68 16,20-4-223-16,15-8 50 0,16-12-120 15</inkml:trace>
  <inkml:trace contextRef="#ctx0" brushRef="#br0" timeOffset="234263.0309">31109 14104 953 0,'0'1'240'0,"0"1"69"15,0-1-269-15,0 7-31 16,-4 8 1-16,-8 9 9 15,-46 58 59-15,20-43 28 16,-4 10 44-16,2-1 8 0,8 6 6 16,26-10-48-16,22 3-17 15,18-12-41-15,16-8-9 16,4-20-19-16,12-19-2 16,-20-20-8-16,11-12 2 15,-16-18-3-15,1-2-3 16,-20 3-5-16,-12-2-9 15,-22 7-11-15,-16 15-18 16,-9 6-10-16,-4 11-30 16,7 12-28-16,5 5-48 15,16 8-44-15,10 2-143 16,6 2-103-16,18-1-9 16,8 0-132-16</inkml:trace>
  <inkml:trace contextRef="#ctx0" brushRef="#br0" timeOffset="234667.2029">31758 14041 552 0,'46'20'72'0,"-45"-19"97"15,2-1-146-15,-1 3 45 16,-4-3 33-16,2 0 30 16,-3 0-7-16,2 2 9 15,-14 4-36-15,-16 32 18 16,-43 48-6-16,46-25 22 16,6-2 12-16,14 3-30 15,17-13-29-15,16-7-15 16,15-22-29-16,18-9-35 15,1-16 23-15,15-12-2 16,-4-16-7-16,-2-14-6 16,-16-7-4-16,-15-10-3 15,-28 7-3-15,-25 0-17 16,-14 13-20-16,-16 8-45 16,-1 17-23-16,4 4-87 15,10 8-63-15,9 1-191 16,18 7-2-16</inkml:trace>
  <inkml:trace contextRef="#ctx0" brushRef="#br0" timeOffset="234966.9228">32466 14104 1367 0,'-12'38'318'0,"-1"14"114"15,-3 6-393-15,8 9-5 16,7-11 1-16,18-3 13 16,9-23 19-16,20-12 14 15,7-14 11-15,13-14-21 16,4-8-17-16,4-18-9 16,-16-8-15-16,-17-14-30 15,-29 3 4-15,-32-10-2 16,-25 15-7-16,-17 4-6 15,1 13-27-15,2 2-30 16,22 9-187-16,9 1-286 16,19-6-1-16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8T15:35:45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3169 5940 217 0,'-13'0'237'16,"1"0"-69"-1,-34-11 75 1,6 43-206-16,12 14-5 16,-1 21 0-16,-6 26-17 15,35 49 3-15,-11-20-2 16,-15 30 14-16,-2-11 4 15,-4-9 14-15,9-31 10 16,3-26 12-16,3-41-5 16,-2-29-33-16,9-36-30 15,-1-39-32-15,3-25 4 0,3-32 9 16,13-11 40 0,8-23 38-16,5 21 24 15,4-3-11-15,0 23-24 0,3 10-13 16,-3 40-22-16,-3 17-15 15,4 28-12-15,9 19-18 16,-5 24-17-16,-2 32 13 16,-10 23 12-16,7 48 12 15,-13 14 20-15,-8 32 20 16,-1-4-12-16,11 17-3 16,-10-34-7-16,12 17-117 15,5-34-169-15,3-9-33 16,-12-49-160-16</inkml:trace>
  <inkml:trace contextRef="#ctx0" brushRef="#br0" timeOffset="255.2902">2835 6524 965 0,'-3'0'257'0,"3"0"45"15,0 2-256-15,3 1-76 16,13 0 21-16,34 17 2 16,70 44 4-16,-32-40-58 15,-7-8-83-15,11 0-176 16,-27-2-24-16</inkml:trace>
  <inkml:trace contextRef="#ctx0" brushRef="#br0" timeOffset="797.6865">3903 6133 1212 0,'-5'-4'261'0,"4"2"73"0,2 9-366 16,-1-5-15-16,5 16-10 15,2 32 15-15,14 79 32 16,-12-36 6-16,-5-2 1 16,-1 12 1-16,-6-11 2 15,2-1 2-15,-7-28 10 16,-1-15 12-16,-3-32-5 15,-13-32-4-15,-3-26-24 16,0-32 6-16,7-13-6 16,6-27 20-16,21 1 12 15,22-7 30-15,15 9-8 16,23-9 3-16,3 21-9 0,11 8-4 16,-12 26-8-16,-5 19-5 15,-20 31-19-15,-8 18-23 16,-13 23-7-16,-14 25 5 15,-16 18 3-15,-21 31 13 16,-17 5 18-16,-19 7 5 16,2-24-3-16,1-9-4 15,21-35-3-15,8-17-9 16,20-18-11-16,17-7-25 16,8-5 9-16,19 0 9 15,9 6 18-15,13 10 11 16,-2 11 22-16,-2 14-8 15,-17 7-8-15,-7 6-12 16,-4 0-111-16,-7 7-109 0,6-15-165 16,25-12-90-16</inkml:trace>
  <inkml:trace contextRef="#ctx0" brushRef="#br0" timeOffset="1112.5478">4891 6453 1265 0,'-83'81'283'16,"46"-38"107"-16,8 8-374 16,22 1-44-16,22 10 14 15,23-15 16-15,28-16 16 16,19-26 20-16,34-29 21 15,-1-25-8-15,4-23 0 16,-24-2-6-16,-24 0-1 16,-45 8-21-16,-41 9 2 15,-38 18-18-15,-49 20-20 16,-5 8-32-16,-16 20-53 16,9 13-60-16,19 8-202 15,43-5-79-15,24 0-66 16</inkml:trace>
  <inkml:trace contextRef="#ctx0" brushRef="#br0" timeOffset="1352.5302">6203 6154 1256 0,'-116'78'431'0,"-11"-4"41"0,-2 23-275 16,21 11-160-16,21 16 11 16,42-26-31-16,33-3-26 15,27-27 26-15,59-16 3 16,34-36-30-16,49-23 6 16,9-24-458-16,42-35 94 15</inkml:trace>
  <inkml:trace contextRef="#ctx0" brushRef="#br0" timeOffset="2834.7173">7105 6423 271 0,'-7'2'0'0</inkml:trace>
  <inkml:trace contextRef="#ctx0" brushRef="#br0" timeOffset="2915.7719">7096 6422 434 0,'0'0'-9'15,"2"0"444"-15,23 6-242 16,77 12 82-16,-28-18-252 15,4-6-7-15,10-8-6 16,-14-3-282-16,-3-15 88 16</inkml:trace>
  <inkml:trace contextRef="#ctx0" brushRef="#br0" timeOffset="3210.9845">6985 6783 315 0,'24'9'751'0,"-2"-12"-315"16,31-4-189-16,17 1 176 15,35-6-546-15,13 0-122 16,11-10-191-16,-21-2-82 16</inkml:trace>
  <inkml:trace contextRef="#ctx0" brushRef="#br0" timeOffset="4497.6866">9116 6619 627 0,'0'0'163'15,"3"-2"36"-15,2 2-148 0,-5 0-57 16,0 0 24-16,1 0 30 16,44-1 18-16,54-1 6 15,-16 1 27-15,3-3-7 16,19-2-8-16,-7-3-13 15,35 1-10-15,-13-1-33 16,33 1-8-16,-11 3-4 0,34 1 12 16,-22 1-2-16,24 3 2 15,-26 1 0-15,38 1-6 16,-20 7-12-16,33-4 4 16,-18 0 7-16,48-7 18 15,-21-1 9-15,40-7 16 16,-17 0-1-16,35-1-1 15,-26 4-17-15,33-6-6 16,-37 1-19-16,34 4-3 16,-31 1-5-16,19-2 3 15,-32 6 4-15,14 6 7 16,-45-6-1-16,12-3 1 16,-28 5-22-16,-1-1-79 15,-34-1-69-15,-6-4-343 16,-34-7 18-16</inkml:trace>
  <inkml:trace contextRef="#ctx0" brushRef="#br0" timeOffset="5162.8221">9509 7080 833 0,'-16'29'263'0,"20"-29"36"16,-1-3-199-16,-1-3-94 15,-2 6-3-15,0 0-3 16,0 0 5-16,0 0 0 16,-2 5 4-16,-5 36 24 15,-27 63 25-15,2-36-7 16,-10 27-1-16,-3-12-3 15,-5 13-22-15,8-11-177 16,5-10-202-16,21-24 14 0</inkml:trace>
  <inkml:trace contextRef="#ctx0" brushRef="#br0" timeOffset="5765.7937">10346 7194 1077 0,'12'4'236'0,"-5"1"78"0,-7 1-335 16,0-3-35-16,0-3-8 16,-3 0 32-16,2-2 29 15,1 1 40-15,-3-1 13 16,-9-4-7-16,-22-13-10 16,-61-9-22-16,40 34-20 15,-22 8 10-15,6 15 2 0,-3 11 7 16,12 0 8-16,7 13 5 15,31-7 1-15,8 3 3 16,19-12-2-16,68-16 0 31,-1-1 45-31,21-18-33 16,16-21-3-16,6-20-7 16,-60-17-11-16,14-9-8 15,-23 13-2-15,-14 21 0 16,-7 4-2-16,-14 18-7 0,-4 12-13 15,-10 10-1-15,1 17 9 16,-12 7 11-16,-8 18 19 16,-6 4 14-16,-16 20 0 15,2-5-7-15,-2 6-13 16,9-15-17-16,7-3-62 16,11-16-28-16,1-9-57 15,6-18-55-15,5-4-63 16,1-10-83-16,6-8 22 15,5-6-55-15</inkml:trace>
  <inkml:trace contextRef="#ctx0" brushRef="#br0" timeOffset="6589.6995">11504 7129 856 0,'16'-9'292'0,"-7"1"29"0,-4 8-212 15,-2 3-93-15,-3-6-24 16,-3 2-10-16,1-1 19 15,-39 1 32-15,-70 4 21 16,25 10 23-16,-3 9 8 16,-18 20-12-16,15 7-27 15,7 6-12-15,18-1-13 16,16 7-1-16,23-16-7 0,19-1 4 16,15-13 1-16,23-7 4 15,8-20 5-15,20-13 9 16,6-16-7-16,6-18 1 15,-7-7-2-15,1-9-4 16,-13 5-7-16,-1 2-2 16,-8 18-5-16,-2 8-5 15,-11 9-8-15,-7 16-7 16,-12 7-4-16,1 13 4 16,-13 8 5-16,-9 17 14 15,-13 4 10-15,-12 27 11 16,-9-4-1-16,0 17-2 15,9-8-9-15,7 3-9 16,11-23-17-16,6-12-29 16,5-17-17-16,4-12-44 15,4-10-34-15,3-9-81 16,-2 0-30-16,-1-1-185 16,0-1 1-16</inkml:trace>
  <inkml:trace contextRef="#ctx0" brushRef="#br0" timeOffset="6949.6833">12021 7237 1090 0,'-9'-3'191'0,"-12"15"108"15,1 11-324-15,-20 11 15 16,-2 5 15-16,-8 14 60 15,8-2 9-15,-7 9 20 16,11-2-8-16,8 9-7 16,11-12-7-16,15-2-4 15,13-17-18-15,26-8 5 16,11-19-2-16,37-26-15 16,4-23-2-16,33-26 5 15,-7-13-9-15,-2-17-1 16,-33 13-4-16,-12 3-2 15,-41 19-4-15,-24 6-40 16,-26 18-42-16,-28 16 15 16,-15 20-23-16,-14 17-82 15,7 9-65-15,8 7-222 16,34-4-41-16</inkml:trace>
  <inkml:trace contextRef="#ctx0" brushRef="#br0" timeOffset="7286.6727">12852 7481 1474 0,'21'2'299'16,"4"2"147"-16,21 4-440 15,7-1-3-15,18-3-12 16,-10-2-28-16,1 1-45 15,-19-6-33-15,-7-6-34 16,-26-6-286-16,-7-7 82 16</inkml:trace>
  <inkml:trace contextRef="#ctx0" brushRef="#br0" timeOffset="7642.5856">14185 7003 808 0,'0'10'474'0,"-3"-6"-77"15,3-21-146-15,-1 21-213 16,-4 2-47-16,-10 13 16 16,-5 8 24-16,-19 32 51 15,-7 9 30-15,0 33 14 16,0 6-16-16,3 19-22 16,17-21-42-16,2 0-60 15,8-29-32-15,5-13-43 16,4-32-23-16,3-19-155 15,4-22-215-15,8-21 22 16</inkml:trace>
  <inkml:trace contextRef="#ctx0" brushRef="#br0" timeOffset="8243.0734">15029 7140 908 0,'9'-10'209'0,"-1"1"81"16,1 2-262-16,-2-7-12 15,-3 3 41-15,-1 2 45 16,-6 0-16-16,-10-2 7 16,-3 4-4-16,-17 1-48 15,-11 2-45-15,-20 8 16 16,-6 6-5-16,-5 4 41 16,5 15 20-16,5 17 8 15,24-4-3-15,15 16-4 16,15-1-42-16,18-3-14 15,6-17-6-15,20-6 6 16,13-19 3-16,23-18 3 16,1-18 1-16,25-11-12 15,-11-11-13-15,7-18 4 0,-25 11 5 16,-1 4-7-16,-23 13 4 16,-8 4 10-16,-18 23-3 15,-4 1-20-15,-12 10 6 16,-9 13 13-16,-6 13 1 15,-7 15 0-15,-13 16 24 16,-7 19 6-16,-8 1-13 0,-9 20-5 16,-2-4-5-16,-1-2-10 15,8-16-16-15,0 0-28 16,17-26-29-16,7-10-57 16,11-14-40-16,10-9-153 15,18-20-151-15,14-4-3 16</inkml:trace>
  <inkml:trace contextRef="#ctx0" brushRef="#br0" timeOffset="8942.6444">15997 7177 519 0,'0'-3'388'15,"1"1"-136"-15,2 0-136 16,-3-2-120-16,1 1 11 0,4-8-71 15,-2 1 85-15,1 0 101 16,-1 7-35-16,-3 0-19 16,2-2 44-16,1 2-1 15,-3 0-28-15,0-1-3 16,-3 1-19-16,-22-9-3 16,-88 3-10-16,21 36 13 15,-6 2-4-15,-5 14-9 16,36-3-11-16,17 0-2 15,29-13-9-15,31 3 16 16,27-16 8-16,29 3 9 16,14 1-4-16,17 7-6 15,-18-2-20-15,-5 12-10 16,-28 3-9-16,-14 5-3 16,-26 0-6-16,-15 15-2 15,-28-8 1-15,-28 5 3 16,-10-9 4-16,-13-2-1 15,14-21-1-15,15-3 4 16,23-17 2-16,16-7-10 0,15-13-6 16,22-12-12-16,6-13-6 15,25-18-5-15,9-13 10 16,17-16 11-16,1 2 14 16,3-11 5-16,-23 18 2 15,-2 12-1-15,-23 20-4 16,-9 14-7-16,-10 18-10 0,-11 12-26 15,-9-2-9-15,-10 10-24 16,-2 2-17-16,-5-2-89 16,5 4-73-16,14 7-243 15,2 2-19-15</inkml:trace>
  <inkml:trace contextRef="#ctx0" brushRef="#br0" timeOffset="9321.2983">16722 7311 748 0,'-25'1'496'0,"-4"7"-98"0,9 5-91 15,-14 6-269-15,-12 6-42 16,-14 13 7-16,-4 0 23 16,-10 11 40-16,9 6 11 15,10 10 13-15,13-6 3 16,26 3-29-16,25-10-40 16,40-15-6-16,25-26-7 15,38-17-11-15,16-19 8 16,29-30 5-16,-19-6 0 15,-2-15 3-15,-37 7 10 0,-29 2-3 16,-50 17-19-16,-57 8-38 16,-41 16-43-16,-35 0-48 15,-7 6-393-15,-11-1 96 16</inkml:trace>
  <inkml:trace contextRef="#ctx0" brushRef="#br0" timeOffset="10080.6582">15791 6472 367 0,'-2'-1'184'0,"-1"-1"-13"16,3 1-82-16,-3-1-9 0,2 1-21 16,1-1 16-16,-3 1 6 15,1-1 13-15,2 1-20 16,0-1 20-16,0 2 2 15,5-1 27-15,36 1-3 16,66 3 9-16,-39-6-19 16,30 4-8-16,-6-1-32 15,23-4-12-15,-7 7-18 16,17-6-6-16,-14-1-8 16,22 2-3-16,-10 6 10 15,19-14 9-15,-19 4 7 0,6 3 12 16,-27-3-5-16,3-6-11 15,-28 8-14-15,3 0-16 16,-23-5-13-16,-14 1-4 16,-15 4-17-16,-15 7-80 15,-10-8-80-15,-22-2-348 16,-6-9 14-16</inkml:trace>
  <inkml:trace contextRef="#ctx0" brushRef="#br0" timeOffset="13526.2049">10487 5432 633 0,'2'0'268'0,"-2"0"14"15,2 0-133 1,1 0-84-16,-3 2 1 16,0 2-25-16,-13 24 8 15,-97 49 2-15,48-52 1 16,3-2-16-16,33 2 0 15,40-10-10-15,30 1 20 16,15-1 1-16,7 1 11 16,-9-4-3-16,-6 13-5 15,-28-1-34-15,-21 19 6 16,-15 16-3-16,-41 12 5 16,-20-4 4-16,-18 1 8 0,9-24-13 15,-10-18-39-15,34-23-45 16,8-15-125-16,23-9-53 15,15-15-205-15,22-15-35 16</inkml:trace>
  <inkml:trace contextRef="#ctx0" brushRef="#br0" timeOffset="15038.1221">10510 5490 331 0,'0'1'123'0,"2"1"32"15,-7-2-84-15,5-2 9 16,-1 2-6-16,1 0 10 16,0-1-12-16,0-1 12 15,-3 1 2-15,1 0 3 16,2-2-24-16,-3 0-18 16,3 0-29-16,-1-3-21 15,-2-3-12-15,3 4 7 16,0 1 17-16,0-1 8 15,0 3 5-15,0 0 6 16,0-2-2-16,0 1 6 0,0 0-1 16,0 0 2-16,0 0 12 15,0 0 19-15,46-15 0 16,74-9 17-16,-39 17 13 16,11 4-31-16,-18 6-25 15,-7 3-10-15,-23 1-18 16,-5 2-43-16,-18-3-22 15,-2-3-141-15,-9-1-141 16,2-11-71-16,-5 0-139 16</inkml:trace>
  <inkml:trace contextRef="#ctx0" brushRef="#br0" timeOffset="15473.6544">11629 5327 1178 0,'7'-1'170'16,"-7"-1"119"-16,0 6-362 15,-3-4-6-15,1 0 8 16,2 0 38-16,-4 2 22 15,-12 8 19-15,-30-2 7 16,-65 61 11-16,23-30 7 16,2 7 1-16,-4 20 20 0,12 7 2 15,18 29 2-15,23 1-9 16,21 9-7-16,28-21-25 16,20-6-12-16,10-39 5 15,20-23 23-15,8-26 8 16,2-24 10-16,-7-12 11 15,-5-12 0-15,-29-1-24 16,-39-8-21-16,-30 15-25 0,-27 6-19 16,-9 11-5-16,-5 12-36 15,13 16-22-15,11 19-113 16,15 0-62-16,10 12-128 16,18-1-70-16</inkml:trace>
  <inkml:trace contextRef="#ctx0" brushRef="#br0" timeOffset="15973.7664">11685 6321 960 0,'-5'15'214'0,"-6"-17"76"15,-6 11-283-15,1-3-14 16,0-1-9-16,2-1 21 15,-1-4 18-15,10-6 11 0,2-12 3 16,6-1-6-16,14-12-6 16,7 1-15-16,15-5-9 15,5 8 0-15,5 6 10 16,-8 10 4-16,-7 2-1 16,-13 7-1-16,-9 8-1 15,-8 3-7-15,-11 4 6 16,-6 7 9-16,-15 5 1 15,-2-7 0-15,-4-1 12 16,6-5-3-16,7-6-4 16,14-4-6-16,7-4-24 15,0 1-33-15,0-1-55 16,0 1-55-16,0-1-199 16,0 1-10-16,0 1-84 15</inkml:trace>
  <inkml:trace contextRef="#ctx0" brushRef="#br0" timeOffset="16671.7527">12529 5592 655 0,'-7'-1'534'0,"-1"-5"-159"15,-5 3-399-15,-17 6 385 16,-2 1-401-16,-7 2 4 15,-4 5 27-15,5 0 8 16,8-2 16-16,9-3 5 16,14 2 2-16,14-1-8 15,14-3 1-15,21 1-2 16,12 8 1-16,12 4 2 16,0-3 8-16,8 9 1 15,-19 3-4-15,-6 4-5 16,-16 1-3-16,-16 18-2 0,-18-2-5 15,-23 13 10-15,-8 0 3 16,-14 5 4-16,4-13 2 16,-2 0-1-16,10-12-8 15,4-7-4-15,5-18-5 16,-3-9-3-16,7-12 1 16,5-14 1-16,4-5-1 15,10-12 0-15,7-1-4 0,16-16-5 16,8-4-4-16,8-17-3 15,9 4 7-15,21-3 5 16,-2 13 3-16,-3 2 7 16,-9 20 3-16,-11 4-6 15,-26 9-1-15,-10 1-3 16,-12 7-27-16,-14 4-14 16,-13 5-4-16,-17 0 2 15,-4 4-2-15,-6 8 23 16,12 0 13-16,4 8-27 15,20-2-25-15,2-2-107 16,17-1-118-16,10-3-125 16,11-9-81-16</inkml:trace>
  <inkml:trace contextRef="#ctx0" brushRef="#br0" timeOffset="16963.0405">13267 5851 1286 0,'9'0'360'16,"14"-5"77"-16,14 8-324 15,14 4-146-15,14-1-135 16,-6 0-268-16,-6-5 21 16</inkml:trace>
  <inkml:trace contextRef="#ctx0" brushRef="#br0" timeOffset="18369.6625">14695 5293 1128 0,'-9'-2'146'0,"4"10"138"15,-7 10-345-15,-5 13 3 16,-19 4 37-16,-11 14 45 15,-7 5 16-15,-2-6 12 0,9-6-7 16,22-5-6-16,26-15-23 16,32-16 17-16,21-10-2 15,32-11 7 1,11-1 3-16,14-5-7 0,-21 10-25 16,2 5-14-16,-34 5-50 15,-14 2-309-15,-26 1 76 16</inkml:trace>
  <inkml:trace contextRef="#ctx0" brushRef="#br0" timeOffset="18624.8701">15100 5328 1204 0,'3'8'225'16,"-7"1"122"-16,-8 14-351 15,-4 9-13-15,-9 12 16 16,-14 3 16-16,-17 17 13 16,-6-6 3-16,-9 12 5 15,5-7-6-15,7 11-9 16,19-13-21-16,13 1-49 16,16-22-45-16,6-7-92 15,10-24-116-15,21-18-73 16,14-13-60-16</inkml:trace>
  <inkml:trace contextRef="#ctx0" brushRef="#br0" timeOffset="18938.6673">15804 5502 1095 0,'-21'4'223'16,"-26"13"108"-16,-11 6-324 15,-28 13 0-15,11 1 7 16,1 1 23-16,25-11-4 0,21 0 18 16,38-11 6-16,27-1 15 15,13-3-5-15,20 7 9 16,1 0-15-16,-12 15-10 16,-23 3-26-16,-23 17-4 15,-34 2-7-15,-41 12 2 16,-24-15-2-16,-10-4-2 15,9-16-19-15,8-17-49 16,33-16-43-16,14-13-65 16,15-11-51-16,1-16-230 15,9-4 42-15</inkml:trace>
  <inkml:trace contextRef="#ctx0" brushRef="#br0" timeOffset="19166.6141">15691 5483 1253 0,'21'10'263'0,"3"-10"121"16,19 3-343-16,13 0-51 15,20-3 24-15,5-8 6 16,18 3 2-16,-10-12-14 15,-1-1-123-15,-20 1-87 16,-18-6-200-16,-34-2-85 0</inkml:trace>
  <inkml:trace contextRef="#ctx0" brushRef="#br0" timeOffset="19869.4317">16291 6083 1132 0,'-4'0'202'15,"1"0"86"-15,-2 4-329 16,4-4-33-16,1 0 18 16,-3 0 42-16,-4 2 48 15,-8 3 49-15,7-5 13 16,4 0 18-16,1 0 2 15,2 0-34-15,-2 0-42 0,1 0-11 16,-1-1-19-16,3-1-16 16,-3 1 16-16,2 0-6 15,1-1-4-15,-5 1-2 16,2 1-1-16,-1 0-2 16,-5 0 5-16,4 0 0 15,3 0 0-15,0 0-1 16,-1 0-2-16,2 0 2 15,-2 0 4-15,3 0 0 16,0 0-2-16,3 0-3 16,-2 0-5-16,-1 1 0 15,0 1 0-15,-4 15-3 16,-4-3 3-16,2-4 8 16,-38 36 0-16,39-52-6 15,10-9 5-15,4-6 0 0,7 1-9 16,9-1-1-16,0 2 4 15,2 10 1-15,-6 9 2 16,-3 4 2-16,-14 5 6 16,-16 15 5-16,-6 1-1 15,-14 0 1-15,-5 2-9 16,0-3-21-16,12-17-18 16,7-7-89-16,19-10-88 15,23-19-180-15,10-3-37 16</inkml:trace>
  <inkml:trace contextRef="#ctx0" brushRef="#br0" timeOffset="20336.6381">16875 5540 1134 0,'-50'46'186'0,"57"-50"124"0,8-1-334 16,20-1-3-16,7-1 31 15,24-6 46-15,6 2 30 16,5 1 25-16,-15 3-2 16,-7 7-7-16,-23 4-453 15,-11 9 396-15,-21 7-21 16,-21 9 5-16,-7-1-3 16,-10 5 422-16,-4-5-417 15,11-4-7-15,22-17-4 16,28-2 4-16,20-8-4 0,17 3-2 15,3 4 1-15,2 11-9 16,-25 7-12-16,-29 32-7 16,-28 3-26-16,-69 14-24 15,-32 4-17-15,-35-10-16 16,0-36-352-16,-11-33 116 16</inkml:trace>
  <inkml:trace contextRef="#ctx0" brushRef="#br0" timeOffset="199902.2434">3306 10687 880 0,'-8'-13'324'0,"1"-3"22"15,1 4-223-15,-1-2-82 16,2 4-34-16,2 3-7 16,2 2-12-16,-4 8-24 15,2-3 2-15,3 5 1 16,-21 44 6-16,-20 81 9 15,13-34 28-15,-11 33 11 16,10-6 2-16,-2 9 5 16,8-31-3-16,7-18 0 15,12-39-17-15,-1-38-36 16,11-46-45-16,25-50-43 16,-1-26 22-16,11-41 41 15,10 1 56-15,2-5 71 16,-13 39 48-16,10 4-16 15,-7 32-35-15,2 9-26 16,-7 25-35-16,-2 8-23 0,-11 21-14 16,-4 23 0-16,-8 15 8 15,-1 30 17-15,-3 12 26 16,3 35 7-16,-5 11 3 16,5 37 5-16,-3-3-11 15,4 37-8-15,-4-18 0 16,1 13-25-16,-1-33-52 0,-4-13-184 15,-13-44-138-15,-14-23-61 16</inkml:trace>
  <inkml:trace contextRef="#ctx0" brushRef="#br0" timeOffset="200123.0243">3208 11160 577 0,'4'-2'665'15,"4"1"-223"-15,11-1-350 16,11-1 347-16,61 0-453 16,-34 3-7-16,6 2-114 15,-6-1-112-15,-2-6-191 16,-14-7-91-16</inkml:trace>
  <inkml:trace contextRef="#ctx0" brushRef="#br0" timeOffset="200631.3922">4187 10659 1227 0,'16'21'206'0,"-14"16"157"15,13 22-376-15,-1 15 30 0,6 28 28 16,-7 10-22-16,-1 22-3 16,-5-5-15-16,-5 5-86 15,-4-35-54-15,2-21 0 16,-4-48-17-16,-8-54-47 16,0-42 127-16,-4-44 115 15,-2-17 15-15,6-29 35 16,14 20 77-16,12-18-31 15,19 26-57-15,38-2 1 16,12 26-14-16,25 2-7 16,-1 32-12-16,1 18-20 15,-34 24-20-15,-15 27-4 16,-26 27-9-16,-26 29-4 16,-23 18 13-16,-42 35 8 15,-20 5-4-15,-42 19-2 16,4-14-8-16,1-14-2 15,35-39-4-15,19-16 11 0,39-36 20 16,10-5 24-16,12-11 3 16,9 1 8-16,7 1-3 15,17 1-15-15,17 6-19 16,17 14-5-16,-2 13-9 16,6 19-34-16,-18 10-39 15,-11 8-37-15,-10-4-260 0,2-2-113 16,-1-23-58-1</inkml:trace>
  <inkml:trace contextRef="#ctx0" brushRef="#br0" timeOffset="200951.3671">5391 10927 882 0,'-49'64'601'0,"-10"19"-132"16,6-34-126-16,8 46-248 15,29-9-45-15,31 0-59 16,23-26 39-16,29-26 4 16,11-26-2-16,13-39 2 15,-13-26 6-15,5-32 5 0,-34 2-9 16,-19-3-2-16,-21 21-9 15,-23 9 1-15,-21 24-31 16,-13 4-13-16,4 11-27 16,-6 2-105-16,17 7-121 15,12-10-94-15,29-8-167 16,26-15-76-16</inkml:trace>
  <inkml:trace contextRef="#ctx0" brushRef="#br0" timeOffset="201187.0624">6364 10818 790 0,'-66'57'0'0,"-11"25"743"16,-12 16-672-16,-10 19 482 15,20-17-515-15,23 4 517 16,38-31-540-16,30-14 3 15,26-26-9-15,23-10-8 16,6-17-17-16,16-12-110 16,-9-14-113-16,9-13-323 15,-5-4-30-15</inkml:trace>
  <inkml:trace contextRef="#ctx0" brushRef="#br0" timeOffset="201546.4461">7038 10847 820 0,'-3'9'411'0,"11"-3"-38"15,1-9-159-15,28 2-172 16,12-2-36-16,29-5-10 15,5-5-17-15,12-5-86 16,-20 0-240-16,-14-7-27 16,-34 1-147-16</inkml:trace>
  <inkml:trace contextRef="#ctx0" brushRef="#br0" timeOffset="201695.3253">7303 11126 699 0,'24'18'0'16,"6"-18"811"-16,7 16-811 15,18-19 32-15,5 0-32 16</inkml:trace>
  <inkml:trace contextRef="#ctx0" brushRef="#br0" timeOffset="202968.4478">9770 9680 1029 0,'4'13'282'16,"-8"-16"40"-16,-5 12-282 16,-3 9-127-16,-21 20-2 15,-8 16 24-15,-24 12 26 16,-6 0 45-16,-1 0 26 15,19-17 13-15,12-12-9 16,38-15-5-16,29-5 9 16,22-10-7-16,33-2 4 15,4-4 8-15,14 0-12 16,-4 2-73-16,4 5-305 16,-25 1 71-16</inkml:trace>
  <inkml:trace contextRef="#ctx0" brushRef="#br0" timeOffset="203221.7736">10147 9717 413 0,'-26'81'0'0,"0"-45"671"15,-15 19-506-15,-3 5 247 16,-14 23-429-16,0 11 422 16,0 11-412-16,12-16-1 0,5 0-15 15,11-20-33-15,5-9-131 16,6-26-215-16,19-11-4 16,12-17-184-16</inkml:trace>
  <inkml:trace contextRef="#ctx0" brushRef="#br0" timeOffset="203557.0782">10688 9825 635 0,'-58'49'581'0,"-11"6"-162"16,2 16-11-16,-4 4-363 0,26-11-68 16,17-8-23-16,22-20 8 15,33-20 16-15,17-17 16 16,22-7 40-16,2-2 32 16,4 4-3-16,-17 8-9 15,-6 20-24-15,-33 12-30 16,-36 16 7-16,-29 5-23 15,-18 6-41-15,-16-18-22 0,-4-11-12 16,17-21-68-16,14-16-25 16,17-18-210-16,20-31 49 15</inkml:trace>
  <inkml:trace contextRef="#ctx0" brushRef="#br0" timeOffset="203749.4362">10572 9843 963 0,'17'6'591'15,"11"-20"-95"-15,28 16-75 16,21 1-414-16,18 1-11 16,1 2-34-16,-5 9-146 15,-25-11-107-15,-4 8-212 16,-11 0-83-16</inkml:trace>
  <inkml:trace contextRef="#ctx0" brushRef="#br0" timeOffset="204231.3049">11149 10499 1062 0,'10'8'439'0,"-4"-7"-65"16,-3-2-261-16,9 1-153 15,-8-2-132-15,-4 2 106 16,0 0 5-16,0 0 19 15,0 0 43-15,-3 2 23 16,-13 3 15-16,-5 4-5 16,-41 14-8-16,53-29-8 15,9-3-5-15,12-6 6 16,0 2 1-16,10 1 6 16,-1 1 7-16,-5 7 1 15,-9 11-10-15,2 2 3 16,-13 8-8-16,-11 8 5 0,-3 0 0 15,-7-1 4-15,0-10-7 16,6-5-28-16,10-15-30 16,13-11-23-16,11-3 8 15,6-5 2-15,-3 1 21 16,2 10 14-16,-8 9 16 16,-3 11-74-16,-12 12-293 15,-10 9 72-15</inkml:trace>
  <inkml:trace contextRef="#ctx0" brushRef="#br0" timeOffset="204696.0092">11756 9871 1427 0,'46'38'249'0,"-46"-42"122"15,12 7-425-15,13-10 7 16,7-4 6-16,23-1 81 16,10-4 33-16,11 3 23 15,-14 13-14-15,-6 15-16 16,-21 10-29-16,-24 22-12 0,-25 3-20 15,-21 14 10-15,-19-9 11 16,-9-6 4-16,10-15-3 16,9-13 1-16,23-23-18 15,28-19-8-15,26-2-8 16,22-11-4-16,10 6-8 16,6 7 5-16,-9 21 1 15,-20 18 0-15,-30 11-2 0,-38 32 6 16,-30 9 10-16,-33 5 7 15,-9-13 3-15,-10-2 3 16,21-31-61-16,8-8-45 16,34-14-23-16,5-4-101 15,23-3-271-15,29 0 93 16</inkml:trace>
  <inkml:trace contextRef="#ctx0" brushRef="#br0" timeOffset="205036.4033">12948 10179 1403 0,'24'2'304'0,"19"-1"132"15,13 1-402-15,20 2-64 16,19-3-18-16,11-6-105 15,-10-9-105-15,1-8-179 16,-28-6-48-16</inkml:trace>
  <inkml:trace contextRef="#ctx0" brushRef="#br0" timeOffset="205351.0565">13927 9865 550 0,'-74'67'0'0,"59"-36"648"16,10 4-648-16,18-2 57 16,33 2-128-16,19-8 464 15,19-3-383-15,2-11 429 16,0 3-371-16,-24-1-2 15,-23 10-4-15,-30 7-23 16,-39 22-8-16,-32 1-36 16,-34 3-54-16,-8-11-22 15,-10-4-63-15,27-26-44 16,15-8-100-16,27-11-65 16,9-7-20-16,14-7-86 0</inkml:trace>
  <inkml:trace contextRef="#ctx0" brushRef="#br0" timeOffset="205590.2809">13791 9868 1471 0,'71'46'546'15,"-66"-49"-49"-15,35 4-373 16,19-1-132-16,40-1-132 16,5-8 144-16,14-7-9 15,-10-8-14-15,-16-6-68 16,-30 1-68-16,-1 1-343 16,-6 2 33-16</inkml:trace>
  <inkml:trace contextRef="#ctx0" brushRef="#br0" timeOffset="205894.3267">15497 9517 1558 0,'-80'109'320'16,"-7"-64"154"-16,-11 35-454 15,20 1-2-15,8 31 10 16,24-7 8-16,21 16 20 15,21-22-4-15,23-10 6 16,15-34-6-16,19-13 0 16,7-32-23-16,6-31-3 15,-4-11-8-15,-1-17-3 16,-22-8-9-16,-28-5-13 16,-31 12-4-16,-31 4-2 15,-18 19-3-15,-28 14-40 16,10 16-29-16,6 12-157 15,23 3-310-15,25-4 11 16</inkml:trace>
  <inkml:trace contextRef="#ctx0" brushRef="#br0" timeOffset="206314.9618">15733 10446 625 0,'-5'31'428'15,"-8"-19"-85"-15,-8 4-42 16,1 2-299-16,-4 3-7 15,8-11-9-15,2-1 39 16,5-9 23-16,6-9 29 16,3-9-11-16,26 2-11 15,9-8-41-15,8 6-24 16,-1 5-13-16,-1 4 16 16,-20 6 16-16,-21 11 12 15,-13 6 9-15,-33 16-1 16,-8 1 1-16,-8 3 1 15,9-10-10-15,7-9-10 16,30-15-25-16,20-14-42 16,15-8-39-16,3 0-178 15,7 3-148-15,0-4-32 0</inkml:trace>
  <inkml:trace contextRef="#ctx0" brushRef="#br0" timeOffset="206847.4995">16887 9583 734 0,'-88'17'289'0,"-32"2"5"16,-3 2-140-16,-8 8-55 16,23 6-17-16,8 2 2 15,38 0 6-15,25-2-1 16,37-8-22-16,40 2 26 16,22-2 8-16,30 0 17 15,7-1-19-15,5 10 6 16,-18-3-29-16,1 11-10 15,-29 0-26-15,-12 13-15 16,-25 1-27-16,-30 5-2 16,-28-3 1-16,-17-4 18 0,-12-13 19 15,-8-9-9-15,16-16-12 16,3-17 13-16,15-8-5 16,19-32-3-16,26-16 23 15,26-20-40-15,16-14-13 16,20-22-12-16,12 10-13 15,18-3-12-15,-12 17 49 16,1 7-1-16,-20 24 2 0,-12 13-3 16,-34 15-13-16,-20 1-54 15,-17 11-18-15,-20 4-73 16,-8 4-71-16,-5 1-307 16,4 8 65-16</inkml:trace>
  <inkml:trace contextRef="#ctx0" brushRef="#br0" timeOffset="207600.9755">9500 10963 1041 0,'-40'46'213'0,"61"-52"113"16,7 0-305-16,21 0-12 16,1 6 10-16,20 3 8 15,5-3 4-15,36 3 29 16,9-6 10-16,34-3 22 16,15 0-8-16,36 2 0 15,-13 4-25-15,41-3 0 16,-2 4-19-16,38-2 0 15,-21 1-9-15,38-6 20 0,-21 6 13 16,40-2 21-16,-31-2-18 16,37 2 2-16,-37 2-17 15,39 0-19-15,-48 5-22 16,37-1 15-16,-33 2 2 16,45 0-3-16,-29-6-3 15,42-9 2-15,-23 0-3 16,29-10 0-16,-38 0 6 15,25-2 1-15,-73 3-2 0,1-1-1 16,-53 6-10-16,-20 4-22 16,-66-2-20-16,0 8-17 15,-47 2-61-15,-16 4-134 16,-34-2-75-16,-29 2-76 16,-29-6-173-16,-35-13 1 15</inkml:trace>
  <inkml:trace contextRef="#ctx0" brushRef="#br0" timeOffset="208665.4772">9679 11621 680 0,'46'-43'348'16,"-46"40"-10"-16,3 0-150 15,-6 6-113-15,2-3-56 16,1 1-28-16,-3 7 3 0,-6 33 17 16,-12 49 9-16,8-29 24 15,-4-3 25-15,-3 13-18 16,-1-1-13-16,2 16-9 15,5-6-36-15,6-3-171 16,0-14-204-16,-1-17-17 16</inkml:trace>
  <inkml:trace contextRef="#ctx0" brushRef="#br0" timeOffset="209379.3993">10817 11558 1027 0,'0'3'239'0,"0"-4"94"15,-2 1-295-15,-1-2-16 16,3 1-8-16,-4-1-2 16,-33 2 0-16,-67 2 9 15,43 1 8-15,-26 12 14 16,-9 7-2-16,-24 21-3 16,-3 3-7-16,-10 13 7 15,29-3-10-15,21 4 0 16,39-19-3-16,23 4 4 15,21-11-6-15,32-9 13 16,19-12 4-16,27-16 4 16,20-15-9-16,23-19-10 15,-9-12-17-15,3-14-4 16,-16 5-8-16,5-9-1 0,-33 13 1 16,-4 8 1-16,-21 16 0 15,-11 6-8-15,-21 20-1 16,-7 17-2-16,-7 9-1 15,-12 21 23-15,-6 0 16 16,-14 20 17-16,-10-6 8 16,-11 16 9-16,4-2-21 15,-1 13-5-15,13-6-15 0,0 3-7 16,11-17-15-16,10-4-36 16,7-17-32-16,-3-13-94 15,12-15-66-15,12-8-253 16,0-17 5-16</inkml:trace>
  <inkml:trace contextRef="#ctx0" brushRef="#br0" timeOffset="209874.4388">11677 11539 1364 0,'-94'42'279'0,"-31"17"130"15,5 2-409-15,0 5 8 0,33-15 3 16,17-10 4-16,36-20 4 16,19-2 20-16,23-8 13 15,24 0 15-15,14-2-1 16,37 9 4-16,8 3-18 15,9 10-13-15,-14 7-20 16,-7 14-5-16,-47 5-2 16,-23 12 1-16,-34-7-6 15,-37 2 4-15,-20-9 2 0,-5-11 4 16,4-21-1-16,9-19 7 16,32-17 4-16,17-23 4 15,13-13-35-15,20-23-10 16,13-2-7-16,33-18-9 15,16 1-8-15,28-3 42 16,-1 14 18-16,18 1 1 16,-28 15 0-16,-9 10-6 15,-29 12-28-15,-12 11-78 16,-23 15-35-16,-10 4-17 16,-4 7 4-16,3-1-26 15,-1-1 21-15,-2 6-273 16,0-1 64-16</inkml:trace>
  <inkml:trace contextRef="#ctx0" brushRef="#br0" timeOffset="210177.5968">11971 11815 1388 0,'-40'53'395'16,"1"-4"95"-16,14 4-370 15,9 15-83-15,8-1-9 16,20-2 9-16,25-14 2 0,34-20 10 16,24-28-2-16,25-25 4 15,-9-24-11-15,-10-24-7 16,-27 0-13-16,-21-5 1 16,-36 11-8-16,-25 5-5 15,-29 20-9-15,-31 10 1 16,-27 12-7-16,-25 17-41 15,0 11-19-15,6 4-50 16,30 1-41-16,26 0-179 16,30-8-179-16,19-1-8 15</inkml:trace>
  <inkml:trace contextRef="#ctx0" brushRef="#br0" timeOffset="210428.3804">13147 11884 1479 0,'62'-9'466'0,"-29"1"71"15,57-7-375-15,6 3-192 0,11-1-119 16,-11 1-101-16,-17 3-287 16,-29 0-43-16</inkml:trace>
  <inkml:trace contextRef="#ctx0" brushRef="#br0" timeOffset="211191.1809">14600 11333 480 0,'-2'-13'461'0,"-2"5"-135"16,-1 11-287-16,2 8 293 16,-5 10-322-16,-13 13 34 15,-16 26 39-15,-9 17 12 16,-21 14 12-16,-2 4-1 0,-1 13-34 15,15-15-39-15,6-4-59 16,20-12-46-16,9-10-89 16,12-29-91-16,12-16-190 15,12-26-5-15</inkml:trace>
  <inkml:trace contextRef="#ctx0" brushRef="#br0" timeOffset="211691.922">15434 11681 1058 0,'-17'12'358'0,"-12"-10"26"15,1-20-278-15,-14 19-115 16,1 5-13-16,-22 5 9 15,7 5 47-15,-18 8 45 0,6 5 5 16,-6 7 9-16,12 8 9 16,0 5-35-16,25-6-24 15,11 5-3-15,22-13-8 16,13-8-8-16,23-12-2 16,23-14 1-16,12-16 0 15,23-19-10-15,-7-4-9 0,7-11 3 16,-18 7 3-16,-6 1-8 15,-15 19 5-15,6 4 4 16,-12 9-8-16,-4 9-10 16,-7 1 3-16,-6 5 1 15,-16 8 4-15,-10 11 5 16,-16 5 17-16,-24 18 15 16,-11 12 4-16,-18 14 5 15,10 0-2-15,-9 7-14 16,25-7-12-16,0-5-21 15,8-13-23-15,3-13-52 16,14-17-31-16,-2-24-99 16,11-15-27-16,16-20-95 15,14-5-159-15,19-26 19 16</inkml:trace>
  <inkml:trace contextRef="#ctx0" brushRef="#br0" timeOffset="212149.6741">16536 11504 1259 0,'-55'8'253'0,"-15"15"127"16,-42 18-376-16,1 13 0 15,-26 12 2-15,17 2 74 0,-13 9 76 16,38-6-37-16,3 1 2 15,39-13 1-15,32-6-69 16,38-22-70-16,35-16 43 16,25-19-2-16,17-19-1 15,3-12-6-15,18-14-5 16,-16-4-7-16,10-4 0 16,-15 14 1-16,-2 0-1 15,-27 18 2-15,-7 7 1 16,-25 14-1-16,-11 7-4 15,-10 12 1-15,-17 7 8 16,-7 14 6-16,-20 14 8 16,-11 5 7-16,-22 22 1 15,-6 1-10-15,-15 7-4 16,15-2-11-16,-3 1-20 16,23-13-17-16,11-16-44 15,22-15-36-15,7-15-46 16,9-14-42-16,4-17-44 0,11-11-34 15,22-12-193-15,19-5 39 16</inkml:trace>
  <inkml:trace contextRef="#ctx0" brushRef="#br0" timeOffset="212449.3816">16974 11902 1023 0,'-62'25'485'0,"-18"26"12"16,6 12-233-16,12 26-111 16,25 0-67-16,20-4-16 15,22-23-39-15,27-18 6 16,19-24-1-16,29-26 16 16,9-15 2-16,26-29 2 15,-23-11-17-15,-2-19-11 16,-35 9-21-16,-27-3-12 15,-48 25-8-15,-41 15 1 16,-19 20-1-16,-11 10-11 16,16 11-32-16,26 4-134 15,40-1 58-15,45 0-442 16,27-4 43-16</inkml:trace>
  <inkml:trace contextRef="#ctx0" brushRef="#br0" timeOffset="400032.5853">3181 17033 516 0,'43'-58'338'0,"-43"52"-57"16,0 5-113-16,-1-1-95 15,1 2-90-15,0 0 3 16,-3 2-12-16,3-1 9 16,-14 21 18-16,-30 60 22 0,19-44 12 15,3 14 3-15,5 3-1 16,1 20 5-16,9 5 0 16,7 11 15-16,3-13 2 15,1-14 0-15,2-25-8 16,-3-20-9-16,6-31-24 15,7-34-25-15,9-18-23 16,11-26 14-16,2-3 14 16,4-8 0-16,-5 27 22 0,-8 0 26 15,-5 20-16-15,-3 9-15 16,-5 15-4-16,-4 12-14 16,-6 23-7-16,-10 20 13 15,-4 16 7-15,-5 21 16 16,-8 4 28-16,0-1 3 15,8-15-16-15,1-13-17 16,14-26-1-16,18-29-18 16,16-18-8-16,22-20 0 15,4-5 9-15,5-2-7 16,-8 21 0-16,4 17-1 16,-17 25-5-16,-4 25 5 15,-13 21 4-15,-11 27 1 16,-12 10 4-16,-1 25-10 15,-1-8-42-15,5 9-200 16,7-22-179-16,-2-6-42 0</inkml:trace>
  <inkml:trace contextRef="#ctx0" brushRef="#br0" timeOffset="400298.051">4353 16889 1003 0,'-53'82'868'16,"-2"-7"-389"-16,-10 21-139 16,5 15-328-16,3 15-329 15,17-17 311-15,22-3-5 16,31-29-2-16,24-14-29 15,12-31-26-15,18-10-95 16,2-20-186-16,31-13-116 16,-13-12-92-16</inkml:trace>
  <inkml:trace contextRef="#ctx0" brushRef="#br0" timeOffset="400617.7614">4784 16945 864 0,'32'126'400'0,"-36"-124"-30"15,-3-2-191-15,-1 3-152 16,7-3-51-16,1 1 6 16,-3 4 4-16,3 35 4 15,7 51 20-15,-7-19 14 16,0 6-4-16,-4 24 2 16,-5-10-23-16,1 2-129 15,5-23-243-15,-7-15 14 16</inkml:trace>
  <inkml:trace contextRef="#ctx0" brushRef="#br0" timeOffset="401170.8486">5445 17203 1134 0,'16'-9'266'0,"-7"5"98"15,-3-4-324-15,1-1-42 16,-4-1-13-16,-2-2-5 0,-6-3 8 15,-7 4 10-15,-12-1 31 16,-6 4 30-16,-11 7 29 16,-5 7-6-16,-12 7-2 15,-4 11-22-15,0 17-20 16,13 7-26-16,3 11-4 16,22-3-5-16,18-1 6 15,8-16 4-15,5-10 10 16,14-17 4-16,16-19 3 15,2-17-12-15,18-15-20 16,0-6-14-16,-7-7-38 16,-12 9 27-16,-1 4 7 15,-17 14 16-15,0 9 9 16,-3 10 32-16,1 15-19 16,-7 10 4-16,3 18 4 15,-7 10-1-15,-2 20-1 16,-5 9-11-16,-5 14-2 0,1-6-10 15,1 8-49-15,-2-16-47 16,1-5-359-16,-1-24-26 16,1-18-152-16</inkml:trace>
  <inkml:trace contextRef="#ctx0" brushRef="#br0" timeOffset="401751.1193">6351 17058 1397 0,'-4'10'342'15,"-16"-8"106"-15,-17 2-391 16,-9 10-80-16,-23 8-5 15,-2 3 3-15,-20 5 1 16,16 2 25-16,-4-2 31 16,19-8 5-16,14-1 7 15,20-6-1-15,9-2-22 16,21-1-10-16,21-2 11 16,14-2 9-16,26 0-9 15,6-2 1-15,12 2 0 0,-9 1-14 16,-7 4-14-16,-20 2 7 15,-5 7-2-15,-22 5 0 16,-18 14 1-16,-16 1 0 16,-21 11 1-16,-12-4 4 15,-11-3-4-15,1-17-5 16,-6-8 0-16,18-13 6 16,4-5 1-16,7-12 9 15,9-6 2-15,20-9-5 0,19-20-12 16,18-8-4-16,21-22-7 15,11-3 2-15,13-14 6 16,-13 16 4-16,1-1-2 16,-19 21 2-16,-12 5 0 15,-13 20-1-15,-9 5-18 16,-9 18-7-16,-14 7-22 16,1 12-30-16,-6 3-123 15,4 4-105-15,4 2-158 16,16-5-85-16</inkml:trace>
  <inkml:trace contextRef="#ctx0" brushRef="#br0" timeOffset="402175.347">6438 17191 939 0,'-20'14'603'15,"6"-10"-90"-15,28-7-156 16,15-9-236-16,17-3-79 16,33-2-16-16,7-4-15 15,5-1-4-15,-21 10-5 16,-12 6-2-16,-30 6 1 0,-15 12 3 16,-17 8-1-16,-15 15 4 15,-15 2 2-15,-15 0 5 16,3-8 1-16,7-9 3 15,16-16 20-15,23-17-4 16,25-8-9-16,16-6-2 16,8 1-4-16,13 3-25 15,-11 13 4-15,-5 17 5 16,-18 13-2-16,-9 20 0 16,-18 11 4-16,-17 24 1 15,-16 0 0-15,-11 2 4 16,-6-12 1-16,-6-8-14 15,18-25-9-15,9-10-67 16,14-11-53-16,14-4-347 16,17-5-89-16,14-22-120 15</inkml:trace>
  <inkml:trace contextRef="#ctx0" brushRef="#br0" timeOffset="402469.6207">7287 16708 1669 0,'58'39'385'0,"16"27"151"16,-7 16-491-16,-7 29-12 15,-33 6-11-15,-40 24-10 16,-36-18-1-16,-52 16-3 16,-17-23 13-16,-31-11-21 15,12-37-36-15,-13-15-131 16,46-27-381-16,5-12-12 16,43-15-237-16</inkml:trace>
  <inkml:trace contextRef="#ctx0" brushRef="#br0" timeOffset="402924.1373">7915 17105 231 0,'9'52'0'0</inkml:trace>
  <inkml:trace contextRef="#ctx0" brushRef="#br0" timeOffset="403264.2054">7921 17156 334 0,'-1'0'309'0,"-4"1"-53"15,-10 7-14-15,2-1-118 16,1-1 10-16,-38 34 0 15,50-39-13-15,-5-4-10 16,7 2-4-16,-2-1-37 16,3 1-38-16,4-3 1 15,44-4-8-15,48-67-21 0,-28 33-3 16,-9 2-3-16,3-7 4 16,-16 7 2-16,-6 6 8 15,-15 8 0-15,-11 16 1 16,-12 19-10-16,-5 21-8 15,-5 10 28-15,-12 16 35 16,5-3 17-16,-1 8 41 16,9-14 13-16,5-4-26 15,11-13-36-15,9-9-16 16,7-15-36-16,15-18-18 16,13-12-9-16,3-13-21 15,-4-3-23-15,-2-4-42 16,-20 7-32-16,-20-2-401 15,-14-4 100-15</inkml:trace>
  <inkml:trace contextRef="#ctx0" brushRef="#br0" timeOffset="403831.2994">7820 17671 1051 0,'-9'9'405'0,"7"-3"10"15,6-7-261-15,5-11-145 16,7-3-48-16,17-3-1 0,4-8 12 16,12-9 49-16,-2 3 47 15,2 1 28-15,-12 6-4 16,-3 5-14-16,-13 13-48 16,-5 13-24-16,-6 13-11 15,-8 18 13-15,-7 5 15 16,-2 8 38-16,10 0 23 15,9 4 31-15,13-28 3 16,21-12 10-16,7-17-30 0,26-21-20 16,-1-19-50-16,11-9-78 15,-16 3-90-15,-2-16-479 16,-42 4 76-16</inkml:trace>
  <inkml:trace contextRef="#ctx0" brushRef="#br0" timeOffset="417747.7927">9398 16999 617 0,'-16'71'489'15,"7"-79"-164"-15,1 1-95 16,2 3-155-16,2-2-154 15,1 6 110-15,3 0-5 16,-3 0-5-16,1 0 2 16,2 0-2-16,-2 0-6 15,0-2-11-15,2 2-10 16,0 0-2-16,0 2 8 16,0 8 9-16,0 39 12 15,-4 52 9-15,-1-20-1 16,-1 1-9-16,2 6-1 15,4-10-8-15,0-15-1 16,3-27 0-16,-8-20-16 16,1-20-31-16,-1-27-61 0,5-14-19 15,2-19-15-15,5-4 3 16,2-10 44-16,3 11 77 16,0 2 3-16,-6 13 11 15,1-6 13-15,-2 11-12 16,-2-1 7-16,-6 10 27 15,0 5 36-15,1 14 9 16,-1 9 5-16,3 2-23 0,0 13-11 16,3 5-31-16,-3-8 12 15,2 6 1-15,10 31 21 16,20 41 7-16,-4-46-2 16,-1-13-18-16,13-9-2 15,-2-14-17-15,19-29-9 16,-2-15-4-16,10-25-1 15,-6-8-8-15,-3 2-2 16,-10 24 1-16,-7 19-3 16,-11 35 3-16,-7 41 22 15,-17 28 11-15,-20 27 10 16,-11 12 5-16,-10 25-2 16,-3-12-24-16,6 5-89 15,13-11-82-15,2 2-363 16,1-26 17-16</inkml:trace>
  <inkml:trace contextRef="#ctx0" brushRef="#br0" timeOffset="418352.1856">10904 16717 1082 0,'3'-1'194'16,"-3"-2"77"-16,-3 3-325 16,2 0-16-16,1 0 13 15,-3 0 45-15,-2 0 42 16,-36 16 23-16,-61 31 13 0,29 16-15 15,-10 12-19-15,-15 17 44 16,18 1 21-16,12 10 12 16,25-14 11-16,27 13 0 15,25-6-59-15,23 8-37 16,13-17-103-16,10-4-102 16,2-22-261-16,10-21-22 15</inkml:trace>
  <inkml:trace contextRef="#ctx0" brushRef="#br0" timeOffset="418751.1474">11147 17012 980 0,'-4'-7'232'0,"1"-7"49"16,-2 11-320-16,-4 12-50 15,-5 7 48-15,-4 2 13 16,-7 13 53-16,-5 8 75 16,2 7 50-16,-6 16-30 15,1 11 3-15,-4 23-16 16,5-4-39-16,3 7-15 16,13-20-44-16,10-10-140 15,11-33-174-15,8-24-110 16,-1-39-138-16</inkml:trace>
  <inkml:trace contextRef="#ctx0" brushRef="#br0" timeOffset="419320.5736">11689 17058 275 0,'25'12'485'0,"-8"-17"-183"16,3 2-163-16,1 0 162 0,1-5-293 15,-7 2-4-15,-6-3 9 16,-13-9 53-1,-13 8-25-15,-20 13-2 16,-12 4-12-16,-22 9-10 16,-3 20-9-16,-4 4 15 15,11 1 7-15,9 7 12 16,21-4 2-16,12 5 4 16,21-9-7-16,11-6-3 15,14-12-5-15,16-16 0 16,6-15-11-16,18-14-21 15,1-11-12-15,4-17-15 16,-8 5-3-16,-4 0 5 16,-17 15 17-16,-12 3 17 15,-12 18 6-15,-1 4-5 16,-11 6-4-16,5 7-1 16,-4 8-7-16,-7 12 9 15,-4 5 14-15,-5 19 26 0,-9 3 12 16,-6 29 24-16,-7-6 0 15,-5 18-6-15,4-7-29 16,-2 4-76-16,10-24-77 16,5-3-148-16,11-25-247 15,5-12-1-15,11-21-159 16</inkml:trace>
  <inkml:trace contextRef="#ctx0" brushRef="#br0" timeOffset="419939.5125">12415 17117 991 0,'7'-7'262'0,"-7"-2"65"15,-7 3-279-15,-6 2-61 16,-8 5-18-16,-16 5 2 16,-9 6 4-16,-21 10 11 15,-10 8 26-15,-7 11 42 0,13 2 27 16,6 2 48-16,23-8 1 15,17-5 4-15,18-13-28 16,18-5-8-16,15-5-44 16,27-8-3-16,6 1-8 15,20 2 2-15,-10 0-18 16,5 10-2-16,-23 8-8 0,-10 9-7 16,-17 3-12-16,-18 12 0 15,-17 3 0-15,-17 9 7 16,-12-3 8-16,-7 1 13 15,2-10 6-15,4-11-6 16,8-14-6-16,8-12-17 16,5-18-25-16,-1-17-45 15,7-4-8-15,10-20-9 16,5-5 12-16,16-22 18 16,17 4 42-16,15-16 18 15,4 11 11-15,17-5 7 16,-8 22 3-16,-3 12-1 15,-10 15-8-15,-15 7-9 16,-10 15-26-16,-11 9-42 16,-10 3-26-16,-10 8-95 15,-2 4-296-15,-15 8 66 16</inkml:trace>
  <inkml:trace contextRef="#ctx0" brushRef="#br0" timeOffset="420254.8036">12699 17259 1254 0,'-44'52'492'0,"10"12"12"15,21-2-314-15,33 8-129 16,19-18-58-16,19-12-17 15,20-25-1-15,14-21 8 16,-9-23 15-16,3-21 20 16,-17-6 26-16,-20-12 0 15,-24 8-4-15,-25 6-6 16,-28 14-11-16,-22 8-34 16,-3 15-11-16,-24 8-49 15,6 0-42-15,7 13-173 16,12 4-264-16,13-2 11 15</inkml:trace>
  <inkml:trace contextRef="#ctx0" brushRef="#br0" timeOffset="420538.9442">13279 16714 1588 0,'11'19'347'0,"3"14"148"15,64 57-468-15,-24-20-18 16,-1 4-9-16,-3 21 18 16,-26-8 12-16,-20 24 31 15,-27-5 8-15,-32 14 10 16,-19-18-16-16,-9-3-56 15,0-34-76-15,4-16-165 16,31-27-337-16,6-17 12 16</inkml:trace>
  <inkml:trace contextRef="#ctx0" brushRef="#br0" timeOffset="420969.8908">14047 17128 677 0,'39'5'376'16,"-44"3"-44"-16,-4 7-95 15,5 11-188-15,-3 14-7 16,2 5 1-16,1 14 21 16,1 5-5-16,1 8-3 15,-5-9-6-15,4 0-78 16,-6-20-74-16,5-4-300 16,-10-10 15-16</inkml:trace>
  <inkml:trace contextRef="#ctx0" brushRef="#br0" timeOffset="421268.4107">13858 17387 1086 0,'53'-45'437'0,"-53"45"-43"0,2 3-273 16,5 3-101-16,-7-6-100 15,0 0 85-15,1 0 22 16,7 3 20-16,29 8 22 16,49 6 6-16,-31-18 8 15,-7-1-14-15,7 1-215 16,-10-1-90-16,1 1-237 15,-9-3-148-15</inkml:trace>
  <inkml:trace contextRef="#ctx0" brushRef="#br0" timeOffset="421807.1613">14736 17006 716 0,'-64'86'490'0,"66"-89"-67"15,5-9-109-15,18 3-194 0,17-6-39 16,8-4-53-16,18 3 33 16,-4 6 19-16,3 10 33 15,-18 8 36-15,-5 15-21 16,-19 6-33-16,-11 25-20 16,-23 2-38-16,-21 18-35 15,-22 2 11-15,-14 1-1 16,8-21-4-16,7-12 24 15,23-27 4-15,27-26 1 16,26-13-3-16,21-10-3 16,12 3-25-16,11 5-9 15,-6 17 1-15,-9 17 1 16,-17 18 5-16,-13 20 4 16,-22 11 2-16,-32 13 1 15,-19-5 2-15,-27-2-2 16,-9-16-3-16,-19-12-10 15,14-16-12-15,-5-9-46 0,10-6-47 16,-2-2-75-16,19-2-67 16,9 2-371-16,22-4 70 15</inkml:trace>
  <inkml:trace contextRef="#ctx0" brushRef="#br0" timeOffset="422396.0816">16007 16673 1207 0,'43'-23'294'0,"-51"18"95"16,-6 6-349-16,0 11-28 15,-6 7-7-15,-23 24 27 16,-11 18 23-16,-15 26 21 16,-10 7 43-16,-1 27 37 15,22-5-20-15,18 17-9 16,27-17-17-16,26-4-40 16,16-23-46-16,12-12-38 15,2-31-35-15,4-15-91 16,-12-10-58-16,-3-14-197 15,-14-8-148-15,-23-10-42 16</inkml:trace>
  <inkml:trace contextRef="#ctx0" brushRef="#br0" timeOffset="422906.3813">16127 17178 515 0,'-10'13'753'16,"-7"-1"-284"-16,5 7-312 16,-4 12 298-16,12 4-479 0,-17 8-1 15,12 2 19-15,-3 13 23 16,3-6 15-16,-6 4 8 15,7-13-6-15,-1-7-6 16,9-20-18-16,-5-23-24 16,10-20-16-16,7-28-30 15,1-11-4-15,11-22 7 16,7 5 26-16,1-7 26 16,10 14 37-16,7-14 10 15,-11 7-4-15,11 2-9 16,-12 14-13-16,-4 11-3 15,-13 27-7-15,1 19 2 16,-12 17 10-16,3 22 26 16,-5 17 10-16,2 28 21 15,0 4 7-15,3 21 3 16,-3-2-23-16,-2 6-8 16,-1-12-23-16,-6 5-19 15,-4-23-21-15,-2-5-30 0,-2-25-19 16,-1-9-65-16,-2-18-44 15,-3-1-144-15,-2-9-231 16,-8-5 0-16</inkml:trace>
  <inkml:trace contextRef="#ctx0" brushRef="#br0" timeOffset="423207.1566">16158 17323 115 0,'0'-15'712'15,"0"2"-306"-15,0 6-48 16,0 5 77-16,2 1-349 16,-4 1-47-16,2 0 11 15,0 0 1-15,0 0 40 16,0 0 13-16,2 0 27 15,17 4-9-15,22 5-13 16,54 9-47-16,-43-17-39 16,1 1-53-16,3-4-93 15,-14-1-61-15,-8-7-244 16,-9 4-141-16,-17-3-54 16</inkml:trace>
  <inkml:trace contextRef="#ctx0" brushRef="#br0" timeOffset="423768.6636">16647 17163 1197 0,'112'-75'468'0,"-100"78"14"16,-3 4-315-16,7 15-88 16,4 3-65-16,2 14-11 15,-1 2-5-15,-5 22 20 16,-3-3 12-16,-14 22 10 15,-8-4 2-15,-12 7 0 16,-7-13-22-16,-9-3-17 16,4-31-15-16,7-14 6 15,5-26 2-15,2-23 0 16,14-19 4-16,1-27 5 16,8-15-16-16,4-18-6 15,14 0-3-15,13-10 7 16,8 19 7-16,8-7 20 15,10 21 12-15,5 5 13 16,-5 20-3-16,10 11 8 16,-4 29-10-16,-2 14-4 15,-19 20-9-15,-8 21-2 16,-23 11-10-16,-18 18 3 0,-21 2 2 16,-30 14 4-16,-18-8-2 15,-22 4-3-15,-9-12-7 16,-6-3-7-16,23-19-6 15,12-7 3-15,32-19 3 16,14-5 6-16,27-9 5 16,22-1 5-16,13-2-1 15,22 3-1-15,11 5-2 16,13 7 8-16,-8 7 5 16,-5 5 2-16,-21 4-10 0,-8 6-12 15,-19-4-106-15,-10 1-131 16,-13-3-268-16,-9-12-101 15,-2-13-166-15</inkml:trace>
  <inkml:trace contextRef="#ctx0" brushRef="#br0" timeOffset="424143.6767">17715 17178 1306 0,'-18'12'320'0,"-10"13"95"16,-14 8-369-16,-4 4-43 16,2 16 0-16,10-3 30 15,15 10 54-15,17-9 23 16,19-2 25-16,9-12-4 15,23-10-23-15,6-17-50 16,22-20-22-16,-2-17-26 16,8-24-5-16,-13-9 1 15,-9-12 9-15,-30 8 4 0,-12-3 2 16,-19 18-3-16,-16 0-9 16,-9 17-16-16,-12 1-33 15,-3 16-28-15,-6 3-136 16,4 11-102-16,4 7-261 15,14 4-56-15</inkml:trace>
  <inkml:trace contextRef="#ctx0" brushRef="#br0" timeOffset="424420.2263">18592 17096 986 0,'-14'0'291'0,"-35"6"44"16,-17 11-286-16,-25 12-20 0,0 5-26 15,2 23 69-15,22-4 63 16,17 9 43-16,32-4 36 16,11 6 17-16,23-17-89 15,22 8-53-15,14-14-50 16,10-9-44-16,5-15-43 15,9-8-31-15,-11-18-79 16,-2-17-152-16,-9-4-234 16,-10-19-36-16</inkml:trace>
  <inkml:trace contextRef="#ctx0" brushRef="#br0" timeOffset="424684.5082">18882 16714 1258 0,'0'-1'549'0,"3"2"-12"16,35 30-293-16,53 95-164 15,-38-35-52-15,5 33 27 16,-21-13 15-16,-24 30 22 15,-34-15 8-15,-60 19 3 16,-12-19-48-16,-38 4-98 16,-9-38-71-16,-10-27-527 15,51-39 67-15</inkml:trace>
  <inkml:trace contextRef="#ctx0" brushRef="#br0" timeOffset="616875.9269">19697 17151 781 0,'3'2'363'0,"2"7"-17"16,0 1-186-16,2 2-78 15,-7-8-57-15,28 13-10 16,67 3-8-16,-27-36-36 16,6-8-37-16,9 1-126 15,-13-3-113-15,-8 6-49 16,-17 12-116-16</inkml:trace>
  <inkml:trace contextRef="#ctx0" brushRef="#br0" timeOffset="617097.9301">19862 17658 1447 0,'54'-24'289'0,"17"4"42"16,12-7-520-16,19-13-249 16,-19-2-49-16</inkml:trace>
  <inkml:trace contextRef="#ctx0" brushRef="#br0" timeOffset="617668.1602">20809 17000 1329 0,'9'28'328'16,"4"-29"69"-16,-4 26-374 15,-3 8-94-15,-2 20-11 0,-7 9 33 16,-5 21 25-16,0 5 21 16,4 18 15-16,2-14 7 15,4-6-1-15,1-30 1 16,-6-17-2-16,1-36-11 15,-5-30-34-15,2-23-12 16,1-35-7-16,0-15 7 16,-2-22 18-16,9 14 60 0,4-9 14 15,3 31 0-15,7 10-3 16,2 29 1-16,6 13-12 16,3 35 15-16,3 23 4 15,5 16 3-15,1 19 6 16,0 9-12-16,6 2-12 15,-6-18 1-15,7-6-3 16,-1-25-10-16,18-21 4 16,-6-23-3-16,-2-15-2 15,-4-8-7-15,-2 3-6 16,-15 9-10-16,-12 13-8 16,-2 18-9-16,-2 27 10 15,-4 16 3-15,-3 25 4 16,0 14 6-16,-2 30-11 15,-2-4-23-15,-2 2-74 16,-2-19-74-16,-2-16-361 16,-4-32 41-16</inkml:trace>
  <inkml:trace contextRef="#ctx0" brushRef="#br0" timeOffset="618058.1274">22301 16716 994 0,'-6'1'468'15,"-6"1"-76"-15,-16 18-240 16,-5 14-118-16,-23 35-116 16,-14 17 81-16,-8 32 4 15,7 1 3-15,1 23 11 16,28-18 12-16,22 10 14 15,29-19 2-15,19 4-3 16,10-29-19-16,11-5-69 16,1-29-80-16,-1-15-313 0,-12-24 22 15</inkml:trace>
  <inkml:trace contextRef="#ctx0" brushRef="#br0" timeOffset="618377.9172">22416 17168 1176 0,'-4'14'374'0,"2"12"49"16,-1 6-325-16,3 23-52 15,0 7-39-15,3 24 1 16,-1-3 2-16,-2 19 1 16,3-5-4-16,-2 3-42 15,2-18-57-15,-1-13-340 16,8-30-2-16,3-36-165 15</inkml:trace>
  <inkml:trace contextRef="#ctx0" brushRef="#br0" timeOffset="618836.9271">23213 17188 340 0,'-16'3'602'16,"-8"-3"-270"-16,-17 2-238 15,-5-4 216-15,-9-2-361 16,6 1 18-16,0 1 55 16,11 5 41-16,-2 12 3 15,5 6-5-15,-9 14 0 16,10 8-14-16,10 17-5 15,8 0-12-15,14 10-1 16,16-17-8-16,18-10-11 16,1-20-8-16,17-22-18 15,4-22-15-15,12-14-11 16,-12-8 6-16,0-8 16 16,-12 8 21-16,-11 6 24 15,-16 15 12-15,-5 6-2 16,-4 11-15-16,4 14-5 0,-1 8-16 15,0 20-1-15,0 10 6 16,-9 21 6-16,-1 5 3 16,-14 17-2-16,2-8-15 15,-8 4-72-15,7-18-83 16,3-9-259-16,3-23-7 16</inkml:trace>
  <inkml:trace contextRef="#ctx0" brushRef="#br0" timeOffset="619315.5392">23988 17279 620 0,'9'-6'535'0,"-14"-2"-145"15,-23 4-71-15,-18 2-245 16,-1 2-75-16,-22 8-11 16,6 7 21-16,-7 16 34 15,15 3 17-15,4 21 15 16,21 5 9-16,9 3-6 16,12-7-28-16,6-4-14 15,6-18-16-15,6-9-15 16,4-13-4-16,7-21 1 0,8-6-1 15,9-17 1-15,-2-8 3 16,7-8 2-16,2 8-1 16,2 0-4-16,-9 13-1 15,-3 7-6-15,-2 15-1 16,-3 14 0-16,-11 13 6 16,-3 18 3-16,-9 6 3 15,-8 21 4-15,-5 4-3 0,-10 14 0 16,0-8-2-16,-4 14-2 15,-3-13-14-15,2-7-45 16,6-21-47-16,4-10-165 16,3-22-208-16,9-24 0 15,6-21-185-15</inkml:trace>
  <inkml:trace contextRef="#ctx0" brushRef="#br0" timeOffset="619629.9665">24216 17513 1551 0,'-62'170'265'0,"53"-79"156"15,9-14-479-15,13-6-15 0,11-24 71 16,30-14 71-16,13-27-7 15,19-27 28-15,1-22 13 16,13-27-58-16,-31-4-52 16,-14-6 28-16,-31 11-10 15,-36-7 8-15,-27 18 2 16,-35 5-16-16,-12 7-18 16,-5 4-69-16,17 16-66 0,13 2-60 15,31 5-134-15,42-6-147 16,34 4 8-16</inkml:trace>
  <inkml:trace contextRef="#ctx0" brushRef="#br0" timeOffset="620639.4861">24955 17062 1087 0,'0'15'428'0,"1"-7"0"16,8-7-287-16,19 15-74 16,6 1-65-16,20 14-3 15,-1 9 6-15,5 28-4 16,-17 9-4-16,-24 34 10 0,-29 6 1 16,-43 27-14-16,-10-11-5 15,-11 1-9-15,11-34-26 16,12-14-165-16,31-49-216 15,-2-38 13-15</inkml:trace>
  <inkml:trace contextRef="#ctx0" brushRef="#br0" timeOffset="620980.8942">25658 17591 1005 0,'15'8'432'16,"9"-10"20"-16,22 2-239 15,12 2-140-15,29 1-27 0,11 3-26 16,2-6-101-16,-14 1-71 16,-6-10-291-16,-19-1-13 15</inkml:trace>
  <inkml:trace contextRef="#ctx0" brushRef="#br0" timeOffset="621358.909">26466 17150 1122 0,'9'1'388'0,"23"-2"12"16,14-7-300-16,30-2-68 16,14-2-65-16,14-3 39 15,-7-5 3-15,3 0-2 16,-25 6-1-16,-4 5-3 15,-17 9-4-15,-10 14-10 16,-19 10-8-16,-25 24 16 16,-21 12 12-16,-23 37 14 15,-15 11 11-15,-11 34 11 0,8-7-13 16,-12 11-67-16,15-26-61 16,-2-7-140-16,11-46-199 15,-7-36-33-15</inkml:trace>
  <inkml:trace contextRef="#ctx0" brushRef="#br0" timeOffset="622420.9407">28096 16905 639 0,'95'17'614'0,"-120"3"-190"16,-16 6-393-16,-22 27 336 15,-23 0-457-15,-20 27-13 16,17 5 10-16,3 27 33 16,33-4 65-16,16 24 43 15,19-10 25-15,24 13 4 16,13-23-18-16,15 10-26 15,8-28-30-15,14 0-39 16,-13-35-38-16,-2-9-339 16,-8-36 76-16</inkml:trace>
  <inkml:trace contextRef="#ctx0" brushRef="#br0" timeOffset="622900.9274">28216 17375 1409 0,'-8'68'416'15,"-12"14"44"-15,-8 7-410 0,-1 16-116 16,11-18-50-16,1-14-20 15,6-32 60-15,2-25 27 16,10-33 89-16,10-32 45 16,9-10-54-16,14-23-39 15,11-4-21-15,5-13-30 16,4 11-35-16,0-6 27 16,-9 14 24-16,1 0 14 15,-9 23 21-15,6 7 37 16,-6 13 25-16,0 7 9 15,-8 13-6-15,-5 2-15 16,-8 12-27-16,-4 19 8 16,-10 8-3-16,-2 23 10 15,-5 11 5-15,-2 20 9 16,-4 2-13-16,0 32-2 16,-1-9-13-16,-5 20-3 15,0-15-8-15,-7 2-40 16,-1-26-50-16,1-9-105 0,2-31-92 15,-3-26-161-15,4-27-42 16</inkml:trace>
  <inkml:trace contextRef="#ctx0" brushRef="#br0" timeOffset="623131.8973">28196 17618 1043 0,'0'3'314'16,"1"-2"39"-16,2 1-274 15,22 10-92-15,57 16-10 16,-44-28 11-16,16 0 20 16,-4-2 12-16,11-5 2 15,-6-2-49-15,5-6-270 16,-14-10-64-16,-4-15-124 15</inkml:trace>
  <inkml:trace contextRef="#ctx0" brushRef="#br0" timeOffset="623708.868">29003 17296 999 0,'-9'17'365'16,"11"11"8"-16,-11 3-275 16,4 15-96-16,5 10-52 15,3 12 0-15,-6-7 12 16,0 16 22-16,-1-6 33 16,-5 15 14-16,-4-7 0 0,-2-2-1 15,4-25-20 1,-5-18-13-16,6-28-11 0,4-43-7 15,6-15-3-15,-5-25 7 16,11-9 5-16,6-22 3 16,2 10 3-16,5-13-6 15,1 13-7-15,9 3 10 16,2 17 7-16,16 9 22 16,1 26 24-16,17 11 27 15,-6 16-11-15,2 10-4 16,-20 10-22-16,-4 6-20 15,-21 8-20-15,-18 18 10 16,-24 7 0-16,-27 20 4 16,-14 7 0-16,-16 13-4 15,8-6-16-15,-8 0-7 16,13-18 1-16,17-11 14 16,16-21 16-16,12-11 21 15,25-12 9-15,29 8 0 0,11-2-7 16,15 8-4-16,12 7-14 15,19 12 5-15,-12-1 0 16,6 13 0-16,-14 0-4 16,-5 1-16-16,-22-8-56 15,-4-4-68-15,-17-17-107 16,3-15-219-16,-2-17-13 0</inkml:trace>
  <inkml:trace contextRef="#ctx0" brushRef="#br0" timeOffset="624024.9966">29677 17498 1384 0,'-49'153'338'0,"49"-97"73"16,4-1-399-16,17 7-34 15,7-15-26-15,14-10 26 16,-1-23 26-16,13-17 50 16,-4-20 15-16,8-11 7 15,-9-4 3-15,-15-4-4 16,-15 7-56-16,-31-1-9 0,-20 5-11 16,-19 3-4-16,-2 3 2 15,-5-3 1-15,14 10-50 16,7 5-137-16,19 2-140 15,5-10-157-15,14-1-130 16</inkml:trace>
  <inkml:trace contextRef="#ctx0" brushRef="#br0" timeOffset="648467.8724">31031 17359 904 0,'-24'-5'200'0,"-26"4"78"16,-17 5-262-16,-32 17-18 15,-14 14-3-15,-7 23 36 16,21-3 33-16,6 10 75 15,38-10 28-15,33-2 27 16,23-13-3-16,32 9-42 16,29-12-73-16,33 0-22 15,13-8-26-15,33-10-169 16,-10-10-115-16,-2-3-238 16,-25-8-108-16</inkml:trace>
  <inkml:trace contextRef="#ctx0" brushRef="#br0" timeOffset="648681.8446">31208 16634 1286 0,'0'15'387'16,"33"18"74"-16,17 8-335 15,38 44-59-15,14 15-8 0,-1 41 19 16,-24 25 2-16,-31 62 2 15,-58-1-11-15,-74 42-3 16,-36-21-34-16,-51-16-50 16,-39-72-540-16,-81-68 146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05:31.5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11968 6200 516 0,'-4'1'132'0,"1"1"28"16,0-2-155-16,0 0-28 16,0 1 2-16,0 2-2 15,-5 41 17-15,-73 59 19 16,19-10 25-16,-24 6 6 16,-18 30 9-16,-2-10-5 0,0 2-3 15,23-27-18-15,26-10-7 16,21-41-11-16,26-18-4 15,16-25-4-15,37-35 31 16,14-28 7-16,54-40 14 16,11-20 4-16,26-21 6 15,-18 9-32-15,1 0-7 16,-36 36-11-16,-14 16 1 16,-31 33-6-16,-14 20-5 15,-26 26 7-15,-30 39 19 16,-29 29 1-16,-37 49 8 15,-30 23 5-15,-47 42-6 16,-9 7-21-16,-11 31-1 16,14-28-5-16,8 12 4 15,41-44 2-15,23-30 6 16,37-54-1-16,22-23-8 16,37-47-7-16,42-36-5 15,32-36-3-15,46-53 2 0,27-30-1 16,44-26-3-16,-11 7 9 15,27-14-3-15,-28 26-5 16,5-2 9-16,-35 23 6 16,-10 3-5-16,-40 35 0 15,-20 19 2-15,-30 33-1 16,-20 20-2-16,-25 26-2 16,-40 41-3-16,-21 36-4 15,-83 61 1-15,-13 27 3 0,-40 51 0 16,-9 2 0-16,-26 26 0 15,67-38 1-15,2-8 3 16,55-56-2-16,31-28-1 16,52-53-9-16,18-29-4 15,20-32-2-15,52-44 8 16,39-43 4-16,59-69 15 16,23-22 2-16,50-47 1 15,-26 16-2-15,15-10-1 16,-38 41-2-16,5-8 1 15,-50 39-3-15,-6 8 0 16,-48 35 0-16,-22 36 1 16,-45 40-2-16,-39 58 2 15,-53 54-12-15,-73 88-9 16,-45 38 10-16,-66 84 10 16,-1-2-10-16,-24 34 13 0,40-54 9 15,15 2-10-15,62-72-11 16,23-26 7-16,56-66-3 15,35-30-12-15,36-49 0 16,36-49 8-16,42-35 4 16,70-64 3-16,31-30 9 15,65-78 3-15,5-9-8 16,32-44-1-16,-24 21-1 0,27-28 0 16,-52 45-1-16,18-15 1 15,-50 58-2-15,-26 19 1 16,-54 60-3-16,-29 35-24 15,-48 65-8-15,-42 43-6 16,-47 58 9-16,-55 76 3 16,-38 36 23-16,-77 70 16 15,-2-2 9-15,-21 43-6 16,31-31-3-16,-13 15 2 16,71-50-8-16,13-3-5 15,45-75-4-15,18-38 0 16,54-54-8-16,17-36-6 15,25-40 11-15,53-62 6 16,33-37 2-16,63-80 3 16,29-36 1-16,69-59-12 15,-15 15 5-15,39-33-1 16,-35 48 3-16,-1-11 3 0,-49 48 6 16,-7 22-9-16,-65 62-2 15,-22 31-18-15,-40 61-8 16,-51 49 2-16,-49 56 3 15,-51 70 7-15,-45 43 22 16,-75 85 6-16,-32 25-5 16,-61 63-6-16,17-30 2 15,-22 34-3-15,46-62 3 0,20 5 2 16,75-86 1-16,16-21-6 16,63-73-2-16,29-30-1 15,34-66-1-15,44-44-3 16,34-50-1-16,46-52 0 15,30-24-3-15,41-48-1 16,10 4 1-16,43-50 2 16,-20 16 0-16,25-31 5 15,-20 29 3-15,-4-9 1 16,-55 67-2-16,-20 30 1 16,-52 56-8-16,-26 36-7 15,-44 50-18-15,-52 68 4 16,-40 42 0-16,-65 84 7 15,-53 56 7-15,-59 78 19 16,-8-13-5-16,-53 51 3 16,62-35-1-16,13-18 1 15,48-67-2-15,32-20 0 0,81-90-2 16,4-45 8-16,44-59 9 16,63-69-4-16,47-56-4 15,75-103 20-15,38-44-9 16,77-78-9-16,-4 12 2 15,41-54 6-15,-34 60-21 16,28-15 1-16,-73 56 0 16,10-12 4-16,-50 68-2 0,-20 19 1 15,-66 57-4-15,-5 35-18 16,-50 48-19-16,-25 59-2 16,-45 52 5-16,-62 81 6 15,-33 49 18-15,-79 113 19 16,-16 17 2-16,-35 46-3 15,34-28-4-15,-5 17 0 16,63-90 0-16,21-15 1 16,53-75-2-16,27-46-9 15,43-71 4-15,28-57 4 16,35-62 3-16,69-103 3 16,37-44 11-16,70-93-6 15,14-4-4-15,33-55-4 16,-34 59-4-16,2 1-2 15,-58 74 1-15,-15 8 0 16,-54 77 0-16,-32 40-8 16,-40 42-12-16,-18 39-17 0,-24 39 0 15,-44 61 5-15,-21 46 14 16,-65 87 9-16,-13 24 17 16,-40 58 0-16,16-20-6 15,-22 23-4-15,61-59 1 16,10-11 1-16,44-64-1 15,20-31 0-15,44-69 0 16,6-41 15-16,18-38 0 16,40-78 7-16,33-63 0 15,52-70 4-15,49-56-13 0,57-78-1 16,-12 25-6-16,10-2 0 16,-30 48-3-16,-23 21 1 15,-61 81-1-15,-19 35 0 16,-41 60-3-16,-24 31-31 15,-30 46-7-15,-24 50 0 16,-22 36 2-16,-38 63 3 16,-25 40 29-16,-35 72 6 15,-5 3-1-15,-27 46-2 16,18-24-1-16,-1 19 2 16,29-52 1-16,7-14 0 15,39-66 1-15,22-33 3 16,25-57-1-16,4-37 18 15,23-39 18-15,23-64-25 16,28-53-27-16,57-78 24 16,27-22-22-16,35-39-24 15,-10 43 15-15,-9 28 10 0,-52 73-30 16,-28 33-39-16,-38 61-35 16,-36 56 43-16,-31 51 21 15,-43 75 16-15,-24 42 46 16,-44 67 50-16,-3-4-33 15,0 14-4-15,31-53-6 16,16-26-3-16,40-81-6 0,29-44 31 16,16-58-5-16,23-66-8 15,20-48 0-15,38-37-1 16,15-6-35-16,16-1 0 16,-6 47 1-16,-4 27-8 15,-31 40-5-15,-6 14-1 16,-15 7 1-16,-3 2 0 15,-7 2 18-15,1-10 10 16,-9 1 2-16,1 5-14 16,-9 2-12-16,-9 21-12 15,-15 20-2-15,-20 27 3 16,-11 10 19-16,-11 19 18 16,8-20 2-16,5-14 7 15,21-34 4-15,16-29-4 16,18-40-6-16,20-41-2 15,13-17-10-15,25-59-10 16,9-11 2-16,4-24 6 0,-7 14 0 16,14-26-1-16,-14 36 0 15,0 1 3-15,-12 30-3 16,-10 13 2-16,-28 46-2 16,-11 37-31-16,-29 46-10 15,-32 45 0-15,-14 35-1 16,-12 37 5-16,-6 2 31 15,-6 7 7-15,25-23-3 16,12-14-36-16,8-36-38 0,14-20-370 16,20-49 76-16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05:33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5571 676 147 0,'135'-100'95'0,"-129"80"-19"16,-5 17-30-16,-2 26 17 16,-8 11 15-16,-11 35-14 15,-14 16 2-15,-20 35 16 16,-15 7-22-16,-40 51-13 16,2-12 8-16,-5 35 9 15,9-18-21-15,17-17-12 16,45-58-24-16,20-21-5 15,27-63 18-15,42-74 22 16,30-41 5-16,57-63 13 16,11-34 8-16,62-58-10 15,-11 22-14-15,13-29-10 16,-37 48-7-16,4 16-2 16,-60 55-11-16,-22 32-7 0,-42 58 2 15,-26 20-11-15,-45 33-5 16,-33 44-2-16,-32 42-5 15,-66 74 7-15,-24 35 10 16,-30 57 7-16,1-9 3 16,-18 33 2-16,55-63 1 15,23-22 1-15,49-64-3 16,17-28 13-16,54-69 10 16,19-44-23-16,35-47 0 15,48-57 1-15,29-29-12 0,36-47-10 16,25-2 17-16,20-17-1 15,-26 36-5-15,3-2 3 16,-29 40 1-16,-12-1-1 16,-36 41-1-16,-14 7-2 15,-29 31-3-15,-10 24-19 16,-31 40 4-16,-37 57 9 16,-24 35 4-16,-48 75 4 15,-44 35 19-15,-34 51-1 16,11-19-6-16,1 12-1 15,43-64-4-15,39-27 1 16,44-65 0-16,15-38 18 16,25-45-13-16,24-51-3 15,26-51-8-15,60-68 4 16,36-35-14-16,51-52 16 16,0 14-7-16,27-13 3 0,-42 50-6 15,-13 8-5-15,-47 44-7 16,-19 18 11-16,-46 49-8 15,-14 28-19-15,-28 42-2 16,-24 58 10-16,-27 43 4 16,-62 83 10-16,-29 26 23 15,-59 86 13-15,-20-3-1 16,-16 19-1-16,56-70-1 0,19-20-1 16,58-95-9-16,39-46 18 15,38-58-13-15,24-59-6 16,41-47-3-16,67-88 1 15,33-36-28-15,60-53 10 16,11 11 7-16,-3 2 1 16,-60 72-2-16,-19 19 3 15,-63 59 0-15,-27 34-18 16,-28 29-8-16,-21 41 2 16,-20 41 1-16,-42 64 3 15,-28 39 20-15,-51 72 10 16,-6 8 1-16,-12 11 2 15,39-53-3-15,31-26-5 16,53-76-3-16,20-88-412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05:44.31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17454 6561 232 0,'21'-41'108'0,"-2"-7"-31"0,-2 1-61 16,1-2-5-16,-10 9 22 15,-3 3 20-15,-17 15 37 16,-7 5 8-16,-2 11-9 16,-3 1-34-16,-7-6-16 15,6 5-35 1,-5 8-11-16,-4 7-3 15,-17 17-5-15,-6 14-1 0,-20 9 20 16,-7 6 24-16,-27 13 22 16,14-10 21-16,1 3-7 15,19-8-13-15,2-6-8 16,26-14-13-16,3-3-6 16,13-11 13-16,5-4 16 15,13-9 2-15,6-9 11 16,9-12-24-16,21-30-18 15,12-17-20-15,23-42-3 16,21-13-13-16,30-26 14 16,-7 18 12-16,-3 10 1 15,-20 38-13-15,-20 26-22 16,-33 44-24-16,-21 31 13 16,-30 27 16-16,-47 52 0 15,-22 15 23-15,-30 30 23 16,-4-1-12-16,-26 25-12 15,27-36 6-15,6 5-1 0,30-31-4 16,12-20 6-16,42-43 13 16,26-14 15-16,16-38-11 15,32-42-10-15,29-31 3 16,60-62-12-16,20-32-15 16,66-45 13-16,-1 11 12 15,6 3-12-15,-52 52-1 16,-13 29 0-16,-72 53-4 15,-23 23-13-15,-30 29-11 0,-4 19-11 16,-17 13-2-16,-14 35 5 16,-14 26 13-16,-47 60 15 15,-24 5 13-15,-66 53 7 16,11-8-11-16,-20 13-2 16,37-39-3-16,2 18-2 15,60-47-4-15,-1-6 7 16,24-38 2-16,10-21 9 15,21-34 11-15,16-23-9 16,20-36-2-16,45-50 0 16,17-29-7-16,65-54-9 15,31-27 9-15,42-28 4 16,-24 28-2-16,15-2-1 16,-52 42-3-16,-29 18-1 15,-47 46-1-15,-19 24-4 16,-34 31-19-16,-13 29-5 15,-28 30 1-15,-34 49 8 0,-27 33 3 16,-45 59 21-16,-39 22 10 16,-50 52 3-16,10-12-13 15,-15 16-4-15,27-27-1 16,7 6-6-16,48-49-6 16,10-15 9-16,38-49 1 15,26-29-11-15,29-41 10 16,27-34-11-16,25-37 1 15,52-59 11-15,33-33 16 0,75-69 0 16,25-39 12-16,44-30-1 16,-23 26-8-16,18-20-3 15,-58 50-5-15,-15 26-3 16,-53 34 0-16,-22 16 5 16,-45 50-2-16,-19 18-28 15,-21 35-9-15,-22 40-3 16,-23 37-4-16,-50 55-5 15,-36 35 25-15,-62 66 5 16,-18 12 2-16,-61 58-4 16,28-23 3-16,-12 36 3 15,29-43 2-15,8 14 0 16,58-66 1-16,10 1 3 16,48-69-1-16,28-25 3 15,35-57 7-15,31-44 7 16,27-62-16-16,64-7 5 0,34-104 3 15,75-71-1-15,25-12-7 16,34-41 18-16,-14-39-6 16,18 49-2-16,-59 50-5 15,12-4 0-15,-41 51-2 16,-19 8-2-16,-40 41 0 16,-12 20-1-16,-49 42-12 15,-13 24-8-15,-36 48-42 0,-51 64 2 16,-48 40 2-16,-60 74 10 15,-40 36 10-15,-60 93 40 16,-1-17-3-16,-38 50 2 16,36-29 0-16,1 25 1 15,42-66-1-15,13-8 0 16,69-68-1-16,14-35 1 16,46-72 7-16,27-35 25 15,28-49-3-15,60-58 1 16,33-52-1-16,66-85-3 15,32-39-23-15,73-63 2 16,-14 4 0-16,45-48-1 16,-44 52-3-16,40-26-2 15,-40 43 2-15,7-5 0 16,-46 71 0-16,-3 2-3 16,-64 57 0-16,-24 32-8 15,-42 49-16-15,-23 35-16 0,-39 50-3 16,-53 72-4-16,-35 35 19 15,-68 72 15-15,-41 27 15 16,-53 73 4-16,11-17 5 16,-43 42-13-16,49-41-3 15,-7 19-1-15,45-63 3 16,3-11 2-16,66-72 3 16,19-32 4-16,45-67 2 15,32-42-5-15,53-62-6 0,64-82-7 16,31-38 6-16,75-70 3 15,42-20 4-15,24-49 6 16,-23 47 3-16,21-18-7 16,-40 49-4-16,-13-1 0 15,-34 60-1-15,-20 13 0 16,-49 53-1-16,-31 31-22 16,-39 44-7-16,-33 45 4 15,-41 50 1-15,-61 65 2 16,-25 30 22-16,-75 79 6 15,-14 16-3-15,-30 41-4 16,30-34-2-16,-24 34 1 16,45-59 0-16,24-1-1 15,36-58 3-15,24-19 3 16,44-69-1-16,27-26 5 16,17-47 4-16,35-44 2 15,22-40-13-15,61-72 1 0,26-28-4 16,51-56-3-16,21-2-3 15,45-35 12-15,-38 38-1 16,15-25 2-16,-38 41-2 16,-10 1 0-16,-54 57 0 15,-14 29-3-15,-38 54-12 16,-18 30-27-16,-39 46-28 0,-37 50 29 16,-39 49 4-16,-50 64 11 15,-22 31 25-15,-53 51 30 16,3-6-31-16,-13 33 1 15,20-31 1-15,-13 21 0 16,42-41-1-16,2 2-1 16,39-66-1-16,16-19 2 15,34-57 1-15,20-32 8 16,29-37 13-16,12-33-3 16,27-33-2-16,56-68 1 15,31-24-9-15,52-75-12 16,29-15 2-16,32-28 2 15,-33 42-2-15,16-17 2 16,-40 55 1-16,-2 2 2 16,-38 32 0-16,0 10 0 15,-41 42-5-15,-13 24-2 0,-32 37-23 16,-14 28-23-16,-26 29 12 16,-20 50 12-16,-28 14-4 15,-47 55 22-15,-14 12 22 16,-33 44-10-16,-2-10-12 15,-17 27 6-15,20-33 0 16,-12 5 1-16,23-51 1 16,15-16 1-16,38-51-1 15,17-19 1-15,35-35-1 16,9-14 9-16,14-23-2 0,29-34-2 16,28-29-1-16,39-38-2 15,28-25-10-15,28-36 2 16,-6 12 0-16,9-15 1 15,-19 33 2-15,-9 5-2 16,-23 47-1-16,-17 22-9 16,-33 38-10-16,-16 21-11 15,-25 29 0-15,-28 27 8 16,-18 32 11-16,-39 49 12 16,-17 21 10-16,-30 33 2 15,6-7-6-15,-12-2-1 16,25-40-2-16,8-19 5 15,32-39 2-15,12-25 7 16,22-31 4-16,18-22-1 16,18-21-10-16,30-24-6 15,7-9-5-15,26-23-7 16,4 3 1-16,9-6 5 0,-21 17 0 16,3-3 0-16,-18 25-2 15,-7 7-16-15,-21 21-10 16,-6 17-3-16,-11 24 2 15,-14 20 3-15,-9 4 22 16,-14 16 1-16,-10-7-11 0,-3 1-73 16,6-18-53-16,9-8-298 15,13-26 19-15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05:46.20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8751 953 634 0,'144'-47'140'16,"-119"-5"33"-16,0-3-191 0,6-5-20 16,0 5-10-16,-10 3 47 15,-11 24 22-15,-10 19 2 16,-10 25 5-16,-21 33-5 16,-14 27-23-16,-29 38-12 15,-17 21 3-15,-24 32-2 16,12-7 3-16,-4 10 0 15,21-20 8-15,8-2 6 16,23-35 9-16,15-23 2 16,19-38-1-16,33-62 5 15,28-54 1-15,44-58 2 16,36-41 8-16,49-59 17 16,2 19-5-16,32-43 4 15,-27 31-2-15,-19 24-9 16,-46 61-17-16,-24 26-15 0,-44 67-21 15,-22 37 0 1,-33 31 0-16,-69 73 2 16,-4 23 12-16,-45 51 22 0,-14 28 2 15,-51 40 9-15,44-44-2 16,-23 35 10-16,29-33-7 16,7-19 1-16,64-48-7 15,17-23 3-15,24-70 10 16,30-42-11-16,34-51-2 15,36-77 8-15,35-27 0 16,68-66-14-16,10-6 9 0,34-32 0 16,1 37-7-16,-5-17-2 15,-51 60-6-15,-14 19-3 16,-47 54-3-16,-29 30-13 16,-27 47-17-16,-20 18-5 15,-17 27 2-15,-26 53 2 16,-27 35 14-16,-42 67 15 15,-31 31 6-15,-30 47-1 16,2-28-1-16,3 13-2 16,32-52 0-16,22-18 4 15,31-54 2-15,18-27 9 16,17-48 14-16,17-37-6 16,24-40-8-16,26-48-1 15,24-20-11-15,46-50-12 16,24-16 5-16,26-24 2 15,-11 27 0-15,3-3 2 16,-33 39-2-16,-20 27-5 0,-36 42-9 16,-14 29-17-16,-27 39 0 15,-40 48 2-15,-29 36 8 16,-25 62 8-16,-23 21 18 16,-34 53 3-16,-1 5-3 15,-4 16 0-15,16-40 1 16,12-19 4-16,38-61-3 15,26-48 14-15,20-50-2 0,36-62-6 16,25-47-9-16,57-76 5 16,29-33-15-16,43-48-2 15,2 26 6-15,8 22 4 16,-49 68-10-16,-26 42-14 16,-40 57-15-16,-26 25 4 15,-28 29 1-15,-26 39 6 16,-16 11 16-16,-29 36 16 15,-12 14-2-15,-22 45 1 16,-1-1-2-16,-25 38 5 16,2-10 1-16,-10 9 1 15,23-55-10-15,18-35-88 16,39-61-320-16,70-82 68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30T15:03:59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5811 6988 1231 0,'26'21'237'15,"0"4"142"-15,0-9-313 16,5 34-86-16,0 17 26 15,-5 37 25-15,-9 13-23 0,-8 31-150 16,-12-13-100-16,-13-8 227 16,-6-35 0-16,-9-25-2 15,-9-42 117-15,-6-31 120 16,3-22-220-16,0-27 7 16,9-23 8-16,12-40 16 15,11-3 6-15,17-24-6 16,11 6-12-16,28 4-5 15,19 28-10-15,29-1 2 16,4 31 2-16,15 4 17 16,-21 20 3-16,-13 16 1 15,-28 27-11-15,-11 11-1 16,-29 20-11-16,-20 35 1 16,-27 15 0-16,-40 33 8 15,-18 16-4-15,-34 10-7 16,14-23-6-16,11-12-3 15,33-39 2-15,27-20-9 16,33-22-3-16,22-14 3 0,21-8 5 16,51 2 0-16,21 0 13 15,29 10 8-15,-1 11-2 16,-6 22-28-16,-39 9-28 16,-16 21-214-16,-43 1-172 15,-19 13-41-15</inkml:trace>
  <inkml:trace contextRef="#ctx0" brushRef="#br0" timeOffset="359.5154">7262 7281 1540 0,'-32'-10'369'0,"-10"13"39"16,5 20-427-16,-10 32-45 15,4 18-38-15,1 28 57 16,13 1 71-16,17 5 4 16,16-25 16-16,25-15 30 15,18-39 12-15,43-26 2 16,10-33-17-16,27-35-4 15,-12-15-25-15,-6-20-13 0,-50 8-14 16,-31-5-19-16,-37 24-17 16,-38 15-17-16,-21 29-10 15,-26 17-49-15,2 20-24 16,8 8-184-16,44 1-198 16,46-8-28-16</inkml:trace>
  <inkml:trace contextRef="#ctx0" brushRef="#br0" timeOffset="594.48">8410 7114 1384 0,'-109'78'500'0,"-31"26"-99"15,-3 12-449-15,1 23-187 16,38-10-187-16,40-5 508 15,58-35 94-15,52-16 97 16,53-35 87-16,50-22 73 16,0-29-458-16,36-24-44 15,-26-1-257-15,-21-25-274 16,-56-12-14-16</inkml:trace>
  <inkml:trace contextRef="#ctx0" brushRef="#br0" timeOffset="7709.4218">4891 6832 1052 0,'3'8'279'0,"-2"-2"30"16,-4 1-302-16,3-7-42 15,0 1-37-15,-1 34 46 16,-6 50 19-16,-8-12 11 16,-12 13 10-16,-19 46 14 15,-3 18 14-15,-28 36 16 16,5-5-2-16,2 6-1 15,18-42-11-15,9-31-7 16,28-44-4-16,5-35-13 16,1-38-22-16,3-46-26 15,0-25-8-15,17-36-6 16,1-14 22-16,14-27 28 16,11 10 55-16,12-10 10 15,-7 18-4-15,12 2-15 16,0 29-15-16,1 4-38 0,-14 32-17 15,5 5-9-15,-15 16 2 16,-7 10 1-16,-9 16 14 16,-7 4 13-16,-3 13-8 15,2 5-10-15,1 3 4 16,-8-4-12-16,9 16-6 16,-3 32 15-16,63 89 14 15,-29-13 6-15,-1 10 11 16,15 39 2-16,1-1 1 15,6 15-2-15,-8-26-9 0,-2-12-98 16,-17-47-91-16,-8-27-209 16,-14-41 19-16,-19-45-35 15,-9-31-99-15</inkml:trace>
  <inkml:trace contextRef="#ctx0" brushRef="#br0" timeOffset="7925.59">4658 7751 869 0,'6'32'0'0,"24"-20"790"0,16-6-800 15,34 2 479-15,19-5-1054 16,26-48 686-16</inkml:trace>
  <inkml:trace contextRef="#ctx0" brushRef="#br0" timeOffset="41538.6342">9229 7377 717 0,'33'-1'271'0,"11"-8"11"0,35 0-153 15,8 2-147-15,13-5-91 16,-19 5-52-16,-8-5-121 15,-26 4-69-15</inkml:trace>
  <inkml:trace contextRef="#ctx0" brushRef="#br0" timeOffset="41761.7501">9524 7548 1181 0,'9'13'338'0,"6"-11"73"16,23 7-290-16,16-5-120 16,14-1-59-16,10-5-73 15,14-6-280-15,-13-6-6 16</inkml:trace>
  <inkml:trace contextRef="#ctx0" brushRef="#br0" timeOffset="42541.5102">10952 7700 444 0,'-6'8'231'16,"-1"-4"0"-16,-44 47-94 15,47-41-51-15,10-4 3 16,18-3-11-16,14-3 17 15,9-5 4-15,20-9 18 16,0 0-22-16,33-3-4 16,9 2-28-16,25-2-11 15,0 9-27-15,27-9-8 16,-22 5-9-16,24-1 0 16,-15 7 1-16,26-1 36 15,-4 7 11-15,46 3 19 16,-19 0 3-16,52 1 1 15,-16 4-34-15,38-4-13 0,-11-1-6 16,53 6 14-16,-21-3 2 16,57 4 14-16,-18 8 8 15,23-3-1-15,-36 1-18 16,39-1-4-16,-47 0-15 16,26-11-10-16,-40 1-11 15,21-8-2-15,-49-2-5 16,8-5-53-16,-60-1-66 15,-10-3-442-15,-40-12 73 0</inkml:trace>
  <inkml:trace contextRef="#ctx0" brushRef="#br0" timeOffset="46415.536">11796 6380 816 0,'3'0'255'0,"-1"0"36"16,-1 0-210-16,1 0-89 16,1 0-9-16,-3 0 35 15,1 2 19-15,7 13 15 16,0 20 24-16,4 54 15 16,-19-18-23-16,-6 6-14 15,-8 26-6-15,0-7-17 16,0 16-35-16,4-11-68 15,5-8-310-15,6-32 55 16</inkml:trace>
  <inkml:trace contextRef="#ctx0" brushRef="#br0" timeOffset="46923.9461">12658 6475 1199 0,'8'0'267'16,"-10"5"84"-16,-4 2-337 16,5-7-80-16,-2 0 24 15,-13 7 16-15,-36 16 22 16,-77 63 17-16,28-39 3 15,0-3 12-15,4 1 40 16,29-18 7-16,20-8-19 0,39-12-20 16,43-5 41-16,23-11-35 15,39-2 3-15,12 6 29 16,12 2 29-16,-16 9-48 16,4 14-17-16,-33 13-19 15,-11 5-15-15,-25 5-7 16,-33 9-8-16,-44 0-4 0,-30 0-4 15,-16-9 5-15,-23-11 0 16,12-15 4-16,10-20 19 16,25-8 7-16,16-11-12 15,31-10-7-15,33-10-9 16,26-1-4-16,28-26 1 16,14 0 12-16,43-9 14 15,-8-1 14-15,5 5-23 16,-26 22-36-16,-12 9-70 15,-48 17-82-15,-41 23-305 16,-27 6 28-16</inkml:trace>
  <inkml:trace contextRef="#ctx0" brushRef="#br0" timeOffset="47478.0533">13371 7149 552 0,'-5'2'173'15,"2"-2"32"-15,2 0-121 16,-1 0-37-16,2-2 24 15,0 2 19-15,0-3 20 16,0 2 5-16,0 1 0 16,0 0-16-16,-1 1-23 15,-3 14-23-15,-13 15-19 16,-29 35-6-16,32-47-6 16,5-24-5-16,7-12 9 15,11-4 6-15,9-15 6 16,-2-2-4-16,9 8 9 0,-3 13-11 15,1 5-18-15,-10 20-5 16,-11 20 12-16,-13 13-11 16,-11 10-21-16,-2 2-8 15,3-7-53-15,7-21-61 16,6-22-303-16,16-27 59 16</inkml:trace>
  <inkml:trace contextRef="#ctx0" brushRef="#br0" timeOffset="47987.274">14307 6508 978 0,'-3'0'108'0,"-3"-3"44"0,-1 9-293 15,5-6 45-15,1 0 33 16,-1 0 116-16,1 0 80 15,-1 0 20-15,1-2-38 16,-1 2-16-16,1-1-35 16,1 1 4-16,0 0-11 15,1-3 15-15,36 1-2 16,68-1 10-16,-33-7-2 16,12 0 0-16,-4 1-15 15,3-3-4-15,-15 0-18 0,-4 8-16 16,-18 1-8-16,-3 7-7 15,-18 1-4-15,-13 20 17 16,-14 9 4-16,-19 31 8 16,-17 11 6-16,-21 30 4 15,5-5-19-15,-2 15-88 16,16-17-93-16,10-4-342 16,26-27 0-16</inkml:trace>
  <inkml:trace contextRef="#ctx0" brushRef="#br0" timeOffset="48631.9388">15391 6932 1350 0,'8'7'298'15,"17"-7"126"-15,21-2-382 16,26-1-36-16,16 5 7 0,12 2-43 16,-2 8-66-16,-6-1-331 15,-33 2 43-15</inkml:trace>
  <inkml:trace contextRef="#ctx0" brushRef="#br0" timeOffset="49625.1365">16653 6370 1243 0,'2'0'224'0,"4"0"140"15,-3 0-370-15,4 0-6 16,-3 1 20-16,-2 1 29 15,11 29-5-15,-4 61 9 16,-30-33 4-16,-7 24 2 16,-3 12-14-16,-12 18-3 15,5-2-5-15,4 22-49 16,8-16-60-16,10 8-157 16,18-29-156-16,8-22-30 15,6-52-156-15</inkml:trace>
  <inkml:trace contextRef="#ctx0" brushRef="#br0" timeOffset="49984.5504">17434 6432 998 0,'-22'27'342'0,"-8"-8"28"16,6 8-236-16,-20 25-124 16,-8-2-8-16,-16 26 29 15,0 4 22-15,4 17 22 16,15-8 22-16,19 18-31 16,23-20-17-16,17-1-22 15,16-25-19-15,24-18-21 16,6-31 57-16,15-24 25 15,-4-21-21-15,-9-11 2 16,-18 0-2-16,-21-5-30 16,-19 12-31-16,-30 7 4 15,-17 6-29-15,-18 8-65 16,6 10-63-16,-5 2-339 16,22 11 46-16</inkml:trace>
  <inkml:trace contextRef="#ctx0" brushRef="#br0" timeOffset="50419.9018">17823 7290 991 0,'5'-15'235'0,"1"6"79"16,-2 3-298-16,-8 14-24 16,-7-1-6-16,-9 10-1 15,-9-3 9-15,-3 6 38 16,5-10 15-16,6-1 10 15,11-12 9-15,16-10-14 16,12-11-23-16,14-12-6 16,10 1-6-16,5 2 4 15,-5 5 12-15,-4 18 1 16,-17 17 11-16,-14 17 15 16,-20 14-12-16,-14 13-9 15,-5-5-9-15,-7-3-27 16,8-18-34-16,15-21-116 0,14-14-109 15,11-18-173-15,12-9-82 16</inkml:trace>
  <inkml:trace contextRef="#ctx0" brushRef="#br0" timeOffset="50963.9505">18952 6420 1148 0,'-43'29'225'0,"-10"2"123"16,-8 6-340-16,-13 6 9 15,9-6 17-15,4 1 11 16,11-13 1-16,19-5 21 16,23-10 7-16,18-4 14 15,22-5 8-15,16 5 10 16,10 2-15-16,7 8-15 16,-8 8-20-16,-1 11-15 15,-17 5-18-15,-13 11-7 0,-15-1-3 16,-17 14 6-16,-17-3 4 15,-14 8 5-15,-3-2 2 16,-13-8-3-16,10-19-11 16,-7-13-5-16,11-24-6 15,11-26-2-15,19-17-3 16,25-14 2-16,24-10 5 16,20-18-2-16,14 1-2 15,28-14 5-15,-7 6-4 0,-2-10-15 16,-19 23 0-16,-19 13 1 15,-40 23-8-15,-40 16-45 16,-27 15-33-16,-30 14-44 16,-4 5-71-16,-5 5-266 15,15 0-23-15,2 8-95 16</inkml:trace>
  <inkml:trace contextRef="#ctx0" brushRef="#br0" timeOffset="54663.5065">11630 8266 648 0,'95'5'251'0,"-95"-7"6"16,-1 1-140-16,-1 1-116 15,1 0 9-15,1 0 15 16,-2 0 29-16,2 0 12 16,-1 0-6-16,1 0-17 15,-2 0-17-15,2 1-27 16,-1 25-1-16,-5 61 16 16,0-13 12-16,0 9 6 15,-3 27-1-15,3 4-10 0,0 15-46 16,0-32-64-16,-1-5-249 15,3-34 22-15</inkml:trace>
  <inkml:trace contextRef="#ctx0" brushRef="#br0" timeOffset="55322.527">12581 8354 471 0,'5'9'383'16,"-2"-9"-103"-16,1-5-283 0,-1-4 289 16,-3 8-282-16,0-1 10 15,0-1 29-15,-1 0 24 16,-1 1-1-16,-1-1-4 15,-12-5-8-15,-32 2-26 16,-49 21-25-16,23 35-4 16,8 8 2-16,-3 21 14 15,19 1 8-15,18 10 7 16,23-17-1-16,20-7-1 16,16-23-5-16,24-15 4 15,5-28-1-15,17-23 7 16,-6-23 3-16,3-31 1 15,-10-5-27-15,-2-8-3 16,-16 16-6-16,0 3-7 16,-8 26-4-16,-11 14 19 15,-8 16-3-15,-2 4-4 16,-7 15-10-16,-5 11 8 0,-2 7 3 16,-15 27 8-16,-10 18 4 15,-14 24 13-15,-4 12-9 16,-3 21-1-16,9-17-5 15,10-4-1-15,7-23-10 16,9-5-110-16,7-30-172 16,5-7-162-16,-5-25-111 15</inkml:trace>
  <inkml:trace contextRef="#ctx0" brushRef="#br0" timeOffset="56130.8903">13472 8401 625 0,'7'0'311'0,"-4"-3"-35"15,0 5-122-15,-3-2-131 0,-2 0-21 16,-1 1 1-16,-2 39 0 16,-77 74 2-16,39-34-12 15,-15 20 3-15,4-9 12 16,0-2 58-16,14-23 18 15,19-9 43-15,30-33 22 16,34-23 23-16,33-20-24 16,29-25-47-16,11-13-52 0,11-2-65 15,-19 13-62-15,-12 0-87 16,-35 17 6-16,-19 2-74 16,-28 5-58-16,0-15-92 15,-14 6-21-15</inkml:trace>
  <inkml:trace contextRef="#ctx0" brushRef="#br0" timeOffset="56401.4938">13978 8416 1133 0,'-7'-3'362'0,"-1"2"66"15,1 2-305-15,-2 5-55 16,-4 6-37-16,-4 17-17 15,0 6-10-15,-12 21-8 16,-3 9 14-16,-11 24 18 0,-2 4 9 16,-12 24 12-16,3-11 0 15,-3 16-3-15,17-19-15 16,3-4-24-16,17-23-38 16,9-17-100-16,16-31-98 15,13-31-104-15,12-28-86 16,8-28-30-16,7-11-21 15</inkml:trace>
  <inkml:trace contextRef="#ctx0" brushRef="#br0" timeOffset="57005.383">15043 8921 1533 0,'165'104'320'0,"-114"-104"151"16,22 9-477-16,11-9-172 15,-7-5-288-15,6-8 19 0</inkml:trace>
  <inkml:trace contextRef="#ctx0" brushRef="#br0" timeOffset="57449.4652">16549 8366 1332 0,'14'-3'146'0,"-10"4"196"15,-2 10-381-15,-7 0 21 16,-2 13 54-16,-8 24 59 16,-7 14-17-16,-12 24 5 15,-11 16-8-15,-15 24 10 16,-3-6 5-16,0 1 13 15,11-26-70-15,15-9-68 0,22-36-54 16,18-13-171-16,7-25-184 16,23-21-30-16,1-17-130 15</inkml:trace>
  <inkml:trace contextRef="#ctx0" brushRef="#br0" timeOffset="57972.7977">17220 8548 1517 0,'8'-13'273'0,"-16"16"147"15,-3 4-461-15,-15 3-2 16,1 7 27-16,-19 9 9 15,-7 4 18-15,-18 7 29 16,-2 6-8-16,-8 18 1 16,11 4 18-16,7 9 8 15,24-3-13-15,17 0-4 16,15-16-16-16,13-9-22 16,12-21-24-16,22-20-9 0,11-14-9 15,11-20 14-15,2-15 12 16,7-18 12-16,-15 0 16 15,3-7 8-15,-11 7-12 16,5 3-2-16,-9 19-2 16,0 4-9-16,-12 11-2 15,1 9 0-15,-13 14 2 16,-2 11 14-16,-14 11 11 16,-5 20 11-16,-11 13 20 15,-13 31 9-15,-12 5-12 16,-8 19-7-16,-9-2-10 15,-1 5-19-15,5-27-17 0,7 2-50 16,10-24-30-16,7-11-55 16,6-22-25-16,8-9-60 15,0-15-18-15,7-10-226 16,7-16 48-16</inkml:trace>
  <inkml:trace contextRef="#ctx0" brushRef="#br0" timeOffset="58618.5066">17988 8580 971 0,'86'-47'315'16,"-86"49"25"-16,1-1-220 15,1-2-135-15,-2 1 3 16,-2 0 42-16,1 1 22 0,-5 23 3 16,-45 75 1-16,14-41-3 15,-6 8-21-15,9-9-20 16,9-8-2-16,19-15 4 15,24-9 24-15,19-21 5 16,13-11 4-16,10-9-3 16,20-7-8-16,-8-3-33 15,5 6-39-15,-18 7-28 16,-4 3-74-16,-27 2-75 16,-8-1-231-16,-13-8 13 15</inkml:trace>
  <inkml:trace contextRef="#ctx0" brushRef="#br0" timeOffset="58871.927">18490 8459 1297 0,'0'-1'281'15,"-2"2"123"-15,-7 49-360 16,-71 93-5-16,32-32 17 15,2-3 5-15,-12 12 34 16,6-16-11-16,3 7-5 16,11-31-17-16,4-8-43 15,17-20-60-15,7-9-36 16,6-19-90-16,4-17-85 0,7-19-110 16,12-19-95-16,21-12-69 15</inkml:trace>
  <inkml:trace contextRef="#ctx0" brushRef="#br0" timeOffset="63820.5123">14274 8487 413 0,'-1'-1'98'15,"1"-1"51"-15,0 5-92 16,-3-3 16-16,3 0 18 15,0-1 36-15,0 1 15 0,0-2-22 16,0 2-17-16,0 0-20 16,0 0-51-16,0 0-25 15,3-1 7-15,4-1 4 16,33-5 22-16,49-21 8 16,-33 16 0-16,-4 6-14 15,-1 7-7-15,-17 17-13 16,-6 9-12-1,-27 23 13-15,-21 14 6 16,-37 28 9-16,-12-2 7 16,-16 12-2-16,10-23-11 15,17-21-12-15,30-26-15 0,28-15-13 16,25-23 10-16,27-12 14 16,12 7 15-16,15-3 11 15,-9 5-1-15,-6 27-7 16,-32 14-15-16,-40 30 8 15,-44 18-13-15,-49 23-19 16,-28-9-21-16,-9 1-79 16,17-34-309-16,-1-27 57 15</inkml:trace>
  <inkml:trace contextRef="#ctx0" brushRef="#br0" timeOffset="64568.54">19299 8296 838 0,'-17'12'277'16,"-12"1"-2"-16,-20 17-221 15,-12 10-55-15,-28 38-45 16,2 11 71-16,-24 36 9 0,11 7 70 16,12 22 53-16,33-22 5 15,31 5 7-15,40-34-6 16,30-21-65-16,28-36-51 16,36-37-5-16,-3-32-15 15,14-35 4-15,-19-12-5 16,-23-5-11-16,-47 15-19 0,-61 13-16 15,-53 32-9-15,-42 26-31 16,-17 21-50-16,-23 26-379 16,36 0 95-16</inkml:trace>
  <inkml:trace contextRef="#ctx0" brushRef="#br0" timeOffset="252728.1207">3309 13956 569 0,'0'1'202'0,"0"1"18"16,0-1-147-16,0 0-50 15,0 1-11-15,0 13 3 16,-1 6 21-16,-17 63 23 0,6-26 6 15,-10 28 1-15,-2 10-2 16,-10 20-22-16,6-7-20 16,-2-8-4-16,12-28-8 15,8-16-48-15,12-30-47 16,12-30-215-16,20-27 10 16</inkml:trace>
  <inkml:trace contextRef="#ctx0" brushRef="#br0" timeOffset="253043.5721">3488 13970 1045 0,'-10'23'213'16,"-8"14"106"-16,-1 23-305 16,6 10 4-16,1 6 7 15,6-19 5-15,10-12-13 16,10-27 6-16,20-42 5 15,10-31-11-15,15-34-11 16,5-19 20-16,16-12-3 16,-16 25-19-16,-5 17 6 15,-15 38 6-15,-4 23-4 16,-17 17-9-16,-7 36 14 16,-6 19 5-16,-8 38-3 15,-13 29-3-15,-12 30-3 0,-14-10-20 16,-3 12-64-16,6-20-60 15,4-14-258-15,14-30 10 16</inkml:trace>
  <inkml:trace contextRef="#ctx0" brushRef="#br0" timeOffset="253403.4261">4937 13757 1072 0,'-24'9'190'0,"-35"26"111"16,-26 19-336-16,-34 38-10 15,-3 22 13-15,-5 28 41 16,20-6 45-16,23 15 18 16,42-20 16-16,21 1-2 0,24-24-50 15,30-12-101-15,20-37-98 16,58-23-201-16,5-51-30 15</inkml:trace>
  <inkml:trace contextRef="#ctx0" brushRef="#br0" timeOffset="253796.5428">5269 13956 813 0,'22'48'500'0,"-44"-36"-113"16,1 6-173-16,-6 25-137 0,4 21-137 16,-6 28 78-16,-2 4-12 15,0 21-1-15,8-12-1 16,-1 3-20-16,8-19-38 15,5-6-184-15,4-28-156 16,-1-27-47-16</inkml:trace>
  <inkml:trace contextRef="#ctx0" brushRef="#br0" timeOffset="254301.4483">5839 14166 1039 0,'16'-5'254'0,"6"-3"92"16,-5-3-314-16,-7 7-10 15,-7 1-14-15,-9 4-20 16,5-1-10-16,-14 0 9 15,-25 3 8-15,-67 18 2 16,41 4 23-16,-14 24 54 16,3 7 20-16,-8 11 28 15,8-3 5-15,16 8-12 16,24-17-42-16,23 1-40 0,22-13-32 16,24-6-15-16,13-19-12 15,19-16-2-15,0-16 19 16,4-17 6-16,-9-12 8 15,-1-6 8-15,-17 1-3 16,7-6-4-16,-2 10-5 16,9-2-6-16,-7 9 0 15,6 10-5-15,-19 14-31 0,-8 19 32 16,-15 14 8-16,-14 19 14 16,-8 8 10-16,-23 16 35 15,-10-3-29-15,-1 19-5 16,-3-5-20-16,2 13-72 15,17-10-72-15,9 3-331 16,2-22 21-16</inkml:trace>
  <inkml:trace contextRef="#ctx0" brushRef="#br0" timeOffset="254616.5936">6448 14153 1188 0,'-20'44'338'0,"3"2"71"15,-38 24-325-15,-6 10-114 16,-13 10-4-16,7-13 2 15,10-16 10-15,29-23 22 16,16-14 48-16,24-20 21 0,32-12 15 16,14-9-7-16,19-9-7 15,7-4-30-15,23-1-55 16,-18 7-72-16,0 3-376 16,-20 11 69-16</inkml:trace>
  <inkml:trace contextRef="#ctx0" brushRef="#br0" timeOffset="254855.4341">6874 14062 1170 0,'0'8'336'0,"-9"8"89"15,-10 12-325-15,-10 27-53 16,-11 12-14-16,-18 23-12 15,-3 3-14-15,-9 11 7 16,7-11 0-16,2 13-5 16,17-19-9-16,8-4-49 0,15-24-53 15,11-16-167-15,10-24-157 16,10-30-4-16,10-21-165 16</inkml:trace>
  <inkml:trace contextRef="#ctx0" brushRef="#br0" timeOffset="255140.8961">7117 14203 1158 0,'-28'46'424'0,"-9"7"32"16,3-5-286-16,3 1-107 15,12-11-33-15,14-4-10 16,17-16 18-16,16-2 33 15,12-1 7-15,15-2 16 16,-2-2 3-16,1 9-33 16,-14 7-39-16,-33 24-4 15,-32 6-15-15,-34 23-29 16,-14-6-9-16,-23-3-41 16,13-11-51-16,4-26-133 15,17-31-40-15,12-25-230 16,27-18-26-16</inkml:trace>
  <inkml:trace contextRef="#ctx0" brushRef="#br0" timeOffset="255366.456">7255 14077 1541 0,'6'9'340'15,"13"3"151"1,12 4-451-16,14-1-14 0,15-3-13 16,3-6-32-16,5-14-46 15,-12-10-36-15,3-10-143 16,-22-3-224-16,-4-6 2 16,-20-1-179-16</inkml:trace>
  <inkml:trace contextRef="#ctx0" brushRef="#br0" timeOffset="255624.0356">8147 13505 19 0,'7'19'1000'16,"-4"-4"-496"-16,1 16-13 15,7 9 17-15,4 37-500 0,-1 20-2 16,-3 32 4-16,-14 5 5 16,-25 28 4-16,-24-14 0 15,-33 19-20-15,0-21-44 16,-22-9-122-16,11-30-143 16,-4-6-138-16,17-40-61 15,2-21-111-15</inkml:trace>
  <inkml:trace contextRef="#ctx0" brushRef="#br0" timeOffset="256294.3723">8397 14446 1037 0,'4'4'266'0,"-4"-5"82"16,3-1-304-16,-3 1-31 15,2-2-19-15,2-12-3 16,30-28-2-16,66-62 21 16,-37 44 22-16,19-4 10 15,-7 6 7-15,7 1 1 16,-20 18-16-16,-7 6-14 15,-20 13-13-15,-4 17-19 16,-14 16-3-16,-17 22 17 16,-12 9 12-16,-13 31 37 15,-8 4 31-15,1 8 30 16,11-21-13-16,13-5-2 16,25-29-27-16,26-21-18 15,14-22-49-15,22-14-60 16,7-19-42-16,0-8-158 0,-20 4-177 15,-15 2-54-15,-28 11-134 16</inkml:trace>
  <inkml:trace contextRef="#ctx0" brushRef="#br0" timeOffset="256728.3629">8249 14935 568 0,'4'-13'265'15,"-7"-5"0"-15,5 3-118 16,-1 3-93-16,4 2-17 16,-2 1-22-16,7-2 25 15,2 3 24-15,6-7 60 16,5 1 51-16,8-6 22 16,8-3-11-16,23-5-16 15,3 8-53-15,8 2-62 0,-8 13-36 16,-10 20-27-16,-27 16-10 15,-21 27 19-15,-18 6 26 16,-6 7 42-16,5-7 8 16,24-17 10-16,37-32-21 15,49-36-80-15,18-26-121 16,42-44-426-16,-16-5 35 16</inkml:trace>
  <inkml:trace contextRef="#ctx0" brushRef="#br0" timeOffset="270030.4541">10145 14136 526 0,'-2'2'274'15,"2"-1"-22"-15,-3 1-79 16,2-1-135-16,-1 1-12 15,1-1-1-15,-4 11 16 16,-6 16-1-16,-28 63 22 16,23-40 10-16,-14 19 1 15,-2-3-3-15,-2 19-4 16,5-5-22-16,1 5-10 16,9-16-17-16,15-8-67 15,-2-27-58-15,0-12-52 16,6-14-205-16,-2-17 3 0,-5-11-68 15</inkml:trace>
  <inkml:trace contextRef="#ctx0" brushRef="#br0" timeOffset="270393.9682">9942 14227 584 0,'-5'-14'485'15,"4"5"-128"-15,7 6-354 0,9 6 356 16,10 6-351-16,10 18 15 16,7 6 19-16,8 11 3 15,-4-1-4-15,10-3-6 16,-2-16-16-16,15-24-12 16,-5-31-2-16,13-33-6 15,-1-13 1-15,4-19 1 16,-20 11 0-16,-3 13 8 15,-23 26 16-15,-11 19-9 16,-17 22 0-16,-6 25 6 16,0 17-1-16,-1 32-8 15,-1 19 7-15,-5 17-1 16,1-9-8-16,2 12-4 16,1-25-6-16,1-1-52 0,5-14-45 15,-3 6-326-15,-1-18-18 16,-5-5-143-16</inkml:trace>
  <inkml:trace contextRef="#ctx0" brushRef="#br0" timeOffset="270687.9887">11619 13953 1438 0,'-26'35'353'16,"-18"10"112"-16,-30 30-398 16,-5 16-68-16,-11 26 4 15,16-3-1-15,12 15 0 16,32-27 0-16,18 4 0 15,20-26-2-15,27-4-31 16,19-30-52-16,29-13-384 16,14-31 80-16</inkml:trace>
  <inkml:trace contextRef="#ctx0" brushRef="#br0" timeOffset="271034.4891">12054 14175 1178 0,'0'-2'232'0,"-7"8"113"15,2 11-346-15,2 18 1 16,-6 11 10-16,-4 16 15 16,3 1 9-16,-7 12 0 15,3 2-4-15,-4 5-6 16,4-4-61-16,7 5-342 15,3-25 92-15</inkml:trace>
  <inkml:trace contextRef="#ctx0" brushRef="#br0" timeOffset="271513.3904">12781 14145 1302 0,'-9'5'281'16,"-13"-1"108"-16,-4 1-401 0,-17 6-24 15,-2 3-29-15,-14 9 15 16,4 3 20-16,-15 14 51 15,13 4 34-15,-19 5 47 16,15 3 6-16,11 6-10 16,23-11-36-16,14 2-20 15,29-6-30-15,23-9-25 16,13-16-8-16,14-11-2 16,-2-19 2-16,1-11 3 15,-10-12 20-15,3-3 2 16,-15 7 2-16,3 0-1 15,-9 10-3-15,4 9-5 16,-13 8 2-16,2 4 0 16,-5 6 0-16,-7 11-1 15,-6 9 2-15,-15 14 2 0,-16 7-1 16,-18 21-7-16,-8-1-9 16,-5 2-74-1,5-8-81-15,8-5-270 0,9-30-4 16</inkml:trace>
  <inkml:trace contextRef="#ctx0" brushRef="#br0" timeOffset="271826.0971">13350 14173 1368 0,'-15'33'324'0,"-3"17"112"16,-10 1-387-16,-19 14-56 15,-5 0-13-15,2 3-1 16,4-22 2-16,10-10 8 16,20-17 22-16,16-12 31 15,18-13 11-15,28-10 10 16,11 0-9-16,19-5-8 15,5 0-23-15,11 5-9 16,-24 7-42-16,2 2-103 0,-15 1-98 16,-14-3-253-16,-14-7-50 15</inkml:trace>
  <inkml:trace contextRef="#ctx0" brushRef="#br0" timeOffset="272050.725">13772 14081 492 0,'5'-20'233'15,"2"5"-6"-15,-5 10-132 16,-11 10-26-16,-3 10 11 16,-13 16 46-16,-12 10 21 15,-14 26 35-15,-1 6 11 16,-16 18-47-16,6-3-52 0,-5 20-21 16,11-12-39-16,6 12-16 15,22-19-51-15,10-10-45 16,7-30-74-16,11-23-84 15,12-33-121-15,11-31-45 16,12-13-61-16</inkml:trace>
  <inkml:trace contextRef="#ctx0" brushRef="#br0" timeOffset="272386.3796">14362 13973 911 0,'-34'39'455'0,"-30"20"-38"0,-10 17-190 16,-28 21-164-16,10 4-51 16,-3 15-4-16,25-17 43 15,14-1 50-15,32-18-22 16,16-9 14-16,21-22 7 15,21-12-41-15,7-28-47 16,11-21 17-16,5-19-15 16,9-15-6-16,-15-6-8 0,-10-4-1 15,-20 13 5-15,-37 4-7 16,-26 20-6-16,-10 10-10 16,-3 9-31-16,2 10-124 15,28 5-348-15,7-6 52 16</inkml:trace>
  <inkml:trace contextRef="#ctx0" brushRef="#br0" timeOffset="272626.4232">14710 13761 850 0,'26'49'714'16,"-2"12"-173"-16,18 64-501 0,-8 14 520 16,-17 36-524-16,-28-5-12 15,-28 33-8-15,-28-46-27 16,-38 6-94-16,-1-43-64 16,-22-30-347-16,5-51-40 15,-1-30-152-15</inkml:trace>
  <inkml:trace contextRef="#ctx0" brushRef="#br0" timeOffset="273203.2152">12601 14212 840 0,'-37'10'192'15,"47"-20"72"-15,5-3-248 16,5-2-22-16,6 4-5 0,8-8 3 16,-9 0 12-16,10 1 58 15,-2 3 36-15,-2 0 29 16,-6 7 4-16,8 3-7 16,-11 5-56-16,2 9-29 15,0 7-30-15,-8 11 1 16,-9 6-1-16,-8 17 5 15,-13 2 5-15,-15 8 6 16,-7-8-35-16,-11 6-29 16,5-18-212-16,10-1-158 15,13-22-49-15</inkml:trace>
  <inkml:trace contextRef="#ctx0" brushRef="#br0" timeOffset="277409.8857">15336 14585 96 0,'-41'79'0'0</inkml:trace>
  <inkml:trace contextRef="#ctx0" brushRef="#br0" timeOffset="277618.1822">15290 14656 63 0,'-1'-1'273'16,"-1"-1"-124"-16,1 2-42 16,-2-3 43-16,0 2-143 15,2-1 50-15,-4 1 72 0,2-1 25 16,0 1 16-16,2 0 0 15,-1-1-47-15,1 2-60 16,1 0 4-16,15 2 3 16,35 0 29-16,126 9-3 15,-31-13-5-15,-10-2-31 16,0 4-119-16,-39-2-335 16,-17 1-34-16,-48-2-192 0</inkml:trace>
  <inkml:trace contextRef="#ctx0" brushRef="#br0" timeOffset="279286.9613">17035 13993 497 0,'-1'1'10'0,"-4"-1"484"0,2 2-296 16,2-2 106-16,1 0-292 15,-3-2 17-15,1 1 9 16,2-1 25-16,-2 2 4 16,0-3-11-16,1 2-8 15,-1 1-9-15,1 0-26 16,-1 0 4-16,1 0 14 16,-1 0 5-16,1 0 13 15,-1 0 2-15,2 0-2 16,-3 0-10-16,2 1 7 15,1 2-8-15,-3-3 5 16,1 0-6-16,1 0 2 16,-1 2-5-16,1-2 13 15,-1 0 2-15,1 0 11 16,-1 0-4-16,1 0-6 0,-1 0-10 16,2 0-9-16,-3 0-10 15,2 0-6-15,0 0-2 16,-1 0-7-16,1 0-3 15,-1 0-3-15,1 0 4 16,-1 0 3-16,1 0 0 16,-1 0 1-16,1 0 0 15,-1 0-1-15,1 0-2 16,1 0-1-16,-3 0-2 0,1 0 1 16,1 0 0-16,-1 0 3 15,1 0 3-15,-1 0 2 16,1 0 1-16,-1 0 1 15,1 0-5-15,-1 0 0 16,1 0-6-16,-1 0 2 16,2 0-1-16,0 0-2 15,0 0-1-15,-1 0 2 16,1 0-3-16,0 0 0 16,0 0 2-16,0 0 0 15,0 0-3-15,0 0 1 16,0 0 1-16,0 0-1 15,0 0 0-15,0 0 1 16,0 0 1-16,0 0-2 16,0 0 1-16,0 0 1 15,0 0-1-15,0 0 1 0,0 0 0 16,0 0 1-16,0 1 0 16,0-1 0-16,0 0-1 15,0 2-2-15,0-1 0 16,0 1-2-16,0-1 3 15,0 0 1-15,0 1 2 16,0-1 3-16,0 1 0 16,0-2 0-16,-3 0 1 15,3 0-2-15,-1 0-2 0,1 0-1 16,0 0-1-16,0 0-2 16,0 0 0-16,0 0 2 15,0 0 1-15,0 0 0 16,0 0 1-16,0 0-1 15,0 0-1-15,0 0-2 16,0 0-3-16,0 0 0 16,0 0-1-16,-2 1 0 15,1 1 2-15,-1 1 4 16,1-3-1-16,-1 1 3 16,1 1 0-16,-1-1 0 15,2-1-4-15,0 0-38 16,0 0-42-16,-1 2-10 15,-2-1-498-15,-9 5 125 16</inkml:trace>
  <inkml:trace contextRef="#ctx0" brushRef="#br0" timeOffset="280051.2736">16880 13987 443 0,'-48'29'325'16,"50"-30"-50"-16,1 2-71 15,0-2-102-15,-5 1-58 16,2 0-12-16,0-2-15 15,0 1 2-15,0 1 1 0,0 0 8 16,-1 0-1-16,-1 0-7 16,1-3-12-16,-1 1-6 15,1 1-7-15,-1-1 15 16,1 1 20-16,-1-1 27 16,1 1 24-16,-1 0-16 15,1-1-14-15,1 1-11 16,-3-1-25-16,2 1-25 15,-1-1 23-15,1 2 6 16,1-3 7-16,0 3 7 16,0 0 5-16,0 3 0 15,7 43 2-15,-7 73-3 16,-12-35-7-16,-10 24-6 16,-2-4-6-16,-5 14-10 15,5-21-4-15,-1-4 1 16,11-23-1-16,0-13-6 15,5-22-35-15,-5-15-160 16,0-14-252-16,-13-22-3 0</inkml:trace>
  <inkml:trace contextRef="#ctx0" brushRef="#br0" timeOffset="280396.4076">17542 14156 969 0,'-15'4'307'0,"-6"-3"42"15,1 5-256-15,-17 21-58 16,-11 16-23-16,-20 18 13 16,6 8 18-16,-3 16 37 15,17-4 10-15,22 14 14 16,23-1-9-16,25 5-15 16,16-15-36-16,22-4-24 15,-4-28-38-15,8-13-137 16,-14-23-317-16,0-26 35 15</inkml:trace>
  <inkml:trace contextRef="#ctx0" brushRef="#br0" timeOffset="280824.3943">17788 14406 1527 0,'3'30'479'16,"-8"-16"7"-16,-13 20-430 16,-4 8-108-16,-4 17-103 15,-3 3 86-15,6 8 25 16,9-11 17-16,6-5 17 16,2-19 28-16,7-18 22 15,5-28-29-15,13-33-52 16,5-14-15-16,13-22-27 15,2-2-13-15,12-2 23 16,0 14 60-16,8-11 23 16,-15 16 13-16,5-1 1 15,-15 13-9-15,-4 7-4 16,-15 23-1-16,0 15 26 16,1 33 101-1,-3 18-51-15,5 22 2 16,4 17-24-16,0 16-17 0,-2-12-22 15,2 17-16-15,-7-9-31 16,-8 9-104-16,-14-14-93 16,-18 12-283-16,-15-25-29 15</inkml:trace>
  <inkml:trace contextRef="#ctx0" brushRef="#br0" timeOffset="281034.6992">17854 14679 1486 0,'48'-11'330'0,"8"-4"132"16,5 4-437-16,26 6-83 15,-2 5-54-15,2 3-127 16,-11 4-84-16,1 1-138 15,-26-2-45-15</inkml:trace>
  <inkml:trace contextRef="#ctx0" brushRef="#br0" timeOffset="281543.3851">18722 14333 1139 0,'18'43'421'0,"-9"-15"28"16,-3 12-264-16,0 11-147 16,-3 18-16-16,-3 0-14 15,-3 14-6-15,-6-8-9 16,-4-4-15-16,-4-23-12 16,1-22-9-16,0-32-6 0,4-35-30 15,8-20 11-15,5-25 22 16,12 2 14-16,11-11 19 15,6 14 39-15,23-11 9 16,6 12-5-16,21-5 10 16,3 16-5-16,10 6 1 15,-18 25-5-15,-3 16 5 16,-20 13-14-16,-22 18-2 16,-19 16 11-16,-34 24 11 15,-26 13-10-15,-34 21-5 16,-10-3 4-16,-16 4-15 15,18-17-14-15,9-11 3 16,26-16 4-16,17-9-6 16,19-11 1-16,15 0 9 15,18-2 4-15,16 3 7 16,8 1 2-16,25 5 4 16,2 1-5-16,1 6-4 0,-7 2-9 15,-14 14-35-15,-26-1-46 16,-18 6-131-16,-20-9-148 15,-5-2-166-15,2-28-87 16</inkml:trace>
  <inkml:trace contextRef="#ctx0" brushRef="#br0" timeOffset="281863.3874">19663 14564 1292 0,'-31'20'377'16,"-8"3"72"-16,-11 23-340 15,0 5-95-15,2 15-9 16,25 0 9-16,11-9 39 16,19-11 36-16,21-9 14 15,23-16 4-15,18-25-8 16,14-8-33-16,16-25-53 15,-5-11-13-15,-5-18-8 16,-27 5-8-16,-22-4-12 16,-28 10 5-16,-33 2-15 15,-22 16-6-15,-15 5-3 16,5 18-71-16,-3 0-408 16,14 11 12-16,15-4-209 15</inkml:trace>
  <inkml:trace contextRef="#ctx0" brushRef="#br0" timeOffset="282085.2264">20255 14576 1577 0,'-57'68'505'0,"9"4"46"15,7-10-436-15,26 4-99 16,27-20-57-16,35-19-77 15,27-25 22-15,40-23-3 16,6-18 18-16,11-18-71 16,-35-4-56-16,-3-3-247 15,-39 5-31-15</inkml:trace>
  <inkml:trace contextRef="#ctx0" brushRef="#br0" timeOffset="282297.4214">20612 14022 742 0,'54'39'729'0,"36"44"-193"0,6 3-424 16,27 47 474-16,-15 17-503 15,-20 24-2-15,-51-28-21 16,-49 31-37-16,-61-40-46 15,-50-16-23-15,-17-45-551 16,-26-32 160-16</inkml:trace>
  <inkml:trace contextRef="#ctx0" brushRef="#br0" timeOffset="283058.3552">20118 14642 577 0,'-21'42'339'0,"21"-42"2"16,0 0-131-16,6-1-49 15,-6 0-58-15,0-1-27 16,0 1-25-16,1-1 15 15,1-1 5-15,-1 0 34 16,4 0 3-16,11-9 3 16,-10-4-13-16,47-48-28 0,-44 47-35 15,3-1-17-15,-8-4-12 16,5 7-9-16,2 4 11 16,-5 4 1-16,0 0-6 15,4 7-5-15,-1-2-6 16,1 1-9-16,2-4-10 15,-5 2-6-15,-2 0-125 16,-8 0-348-16,1 2 73 16</inkml:trace>
  <inkml:trace contextRef="#ctx0" brushRef="#br0" timeOffset="289432.6598">10539 16056 382 0,'68'-34'536'0,"-71"27"-145"16,1 4-194-16,2 3 267 15,0 0-397-15,-3 0-16 16,2 1-33-16,0 1-27 0,-10 26-30 16,-20 68 68-16,12-33 0 15,-11 23 0-15,2 11-9 16,-10 29-6-16,-1 3-7 15,-4 15-63-15,13-18-74 16,10-14-308-16,12-32 17 16</inkml:trace>
  <inkml:trace contextRef="#ctx0" brushRef="#br0" timeOffset="289821.3731">11407 16006 1312 0,'-21'3'384'16,"-4"-2"72"-16,-17 25-341 15,-8 8-114-15,-24 37-7 16,3 1-1-16,-20 17 7 15,4-4 13-15,0 21 24 16,23-24 14-16,14 25 9 16,23-11 10-16,21 3 1 15,18-29-13-15,16-15-10 16,14-35-9-16,18-31-13 0,4-27-10 16,7-22-15-16,-10-11-2 15,-11-8 2-15,-20 14-5 16,-15 7-10-16,-27 17-1 15,-18 17-8-15,-7 17-10 16,-19 15-55-16,0 13-43 0,2 12-400 16,8 1 72-16</inkml:trace>
  <inkml:trace contextRef="#ctx0" brushRef="#br0" timeOffset="290300.407">11798 17119 758 0,'-2'3'291'0,"-7"-6"19"15,-8 3-183-15,-4-2-81 16,2 4-23-16,-8-5-10 16,2 3 6-16,1-2 28 0,5 1 24 15,-2-4 35-15,11-1 8 16,10-10-8-16,7-6-32 16,18-15-25-16,9-8-26 15,15-2 11-15,-1 7 0 16,-2 1 2-16,-11 32 17 15,-11 11-56 1,-15 26-8-16,-14 9-4 16,-20 11 2-16,-7-6 7 0,-6-2 19 15,-2-17 25-15,8-10 37 16,14-11 9-16,8-5 2 16,11-5-21-16,16-10-18 15,8 1-38-15,7-1-9 16,-1 2-7-16,-5 11-60 15,-18 17-50-15,-18 6-423 16,-15 4 62-16</inkml:trace>
  <inkml:trace contextRef="#ctx0" brushRef="#br0" timeOffset="290915.3948">12999 16218 1196 0,'6'0'419'0,"-21"-24"-8"16,-22 30-315-16,-16 4-84 15,-26 13-83-15,-1 3 81 16,-3 3 5-16,14-3 11 0,11-1 38 16,22-10 18-16,5-18 11 15,21 8 2-15,11 1-8 16,10-6-35-16,17 1-7 16,19 18-15-16,21-10 2 15,11 0 0-15,8 22 1 16,-8 2-7-16,-8 19-9 15,-27 10-8-15,-23 16-4 16,-27-2-5-16,-28 23-3 16,-18-16 6-16,-23-1 1 15,-2-20 1-15,4-13-2 16,15-27-1-16,7-10 0 16,18-8 1-16,9-11 14 15,7-6 5-15,14-19 1 16,16-13-3-16,18-34-3 15,12-10-14-15,38-35-3 0,2 8 0 16,17-1 2-16,-6 21 0 16,-12-1-5-16,-36 31-4 15,-8 7-15-15,-32 14-15 16,-28 21-14-16,-22 20 1 16,-20 17-3-16,-18 10 9 15,-8 17-20-15,14 0-19 16,11 7-97-16,22-6-92 15,20 5-250-15,29-16-13 16</inkml:trace>
  <inkml:trace contextRef="#ctx0" brushRef="#br0" timeOffset="291559.4855">14132 16688 496 0,'-4'1'553'0,"8"2"-164"16,-4 1-25-16,0-4-241 16,0 0-91-16,24 3 3 15,20-1 6-15,78-10 15 16,-44-8 1-16,16-6-2 0,-10 0-42 15,-1-2-147-15,-25 8-154 16,-3 8-164-16,-26 8-133 16</inkml:trace>
  <inkml:trace contextRef="#ctx0" brushRef="#br0" timeOffset="292052.6301">15941 15925 1070 0,'-3'-3'348'16,"-27"10"29"-16,-14 14-294 16,-30 19-54-16,-11 13-51 15,-20 33 28-15,13 3 31 16,3 22 68-16,29 0 25 16,17 25 32-16,26-11 7 15,14 7-20-15,23-29-57 0,15-12-52 16,20-33-42-16,19-21-54 15,-3-24-62-15,-3-6-457 16,-16-8 119-16</inkml:trace>
  <inkml:trace contextRef="#ctx0" brushRef="#br0" timeOffset="292519.3669">15853 16557 992 0,'-12'98'447'16,"14"-100"-48"-16,14-2-246 15,8-2-97-15,16-7-97 16,10-5 49-16,23-4 9 16,2-3 3-16,5-2 6 15,-9 9-57-15,-4 8-376 16,-22 14 102-16</inkml:trace>
  <inkml:trace contextRef="#ctx0" brushRef="#br0" timeOffset="293088.7085">16613 17095 1102 0,'11'10'465'16,"-16"-1"-8"-16,-10 3-259 15,-7 4-221-15,-5 1-94 16,2-5-21-16,-1-10 15 15,5-6 48-15,6-8 92 16,9-9 90-16,12-4 29 16,10 2-12-16,9-7-23 15,7 3-59-15,-1 5-28 16,-6 10-23-16,-3 12-8 0,-12 18-2 16,-13 12 11-16,1 2 13 15,-19 4 9-15,-3-7 13 16,3-6 6-16,8-13-4 15,4-3 1-15,9-7-8 16,6-4-23-16,4-2-29 16,1 3-83-16,-4 0-85 15,-5 0-285-15,-8-6 7 0</inkml:trace>
  <inkml:trace contextRef="#ctx0" brushRef="#br0" timeOffset="293521.4696">17607 16147 1376 0,'-3'7'292'0,"-10"1"54"15,-8 5-413-15,-17 6-35 16,-5 9-10-16,-8 9 55 16,-7-3 96-16,-16 15 41 15,9 6 74-15,-10 18 33 0,12-1-24 16,15 23-24-16,24-10-24 16,13 1-64-16,26-23-42 15,15-3 15-15,8-34-1 16,16-15-3-16,2-23 10 15,0-19 11-15,-10-8-21 16,-9-4 0-16,-16 6-4 16,-18 3-1-16,-15 13-5 15,-13 3 0-15,-9 8-5 0,-18 3-14 16,2 1-24-16,-4-2-67 16,4-2-44-16,7-5-165 15,19 0-248-15,14-5 21 16,16 2-184-16</inkml:trace>
  <inkml:trace contextRef="#ctx0" brushRef="#br0" timeOffset="294031.4128">18040 16363 239 0,'-20'7'505'15,"-36"11"-151"-15,46-21-125 16,5 0 174-16,10 0-257 15,-5 3-44-15,1-3-51 16,29-8 24-16,54-15-3 16,-28 17 22-16,-2 12 61 0,-1 9 63 15,-11 6-118-15,-16 7-99 16,-23 8 26-16,-28 13-43 16,-19-3-48-16,-10 12 71 15,2-10 73-15,8-7-71 16,14-19 0-16,19-7 3 15,8-17 12-15,11-5 1 16,12-2-5-16,17 6-2 16,4 9-4-16,4 21-9 15,-11 14 3-15,-27 33 0 16,-32 8-2-16,-33 14-13 16,-17-10-17-16,-22-7-45 15,20-32-37-15,-9-30-142 16,27-17-16-16,22-23-297 15,34-25-6-15</inkml:trace>
  <inkml:trace contextRef="#ctx0" brushRef="#br0" timeOffset="294510.3332">18773 16421 687 0,'-11'4'500'16,"13"-10"-111"-16,2-5-61 16,5-3-283-16,9-5-27 15,9-3-9-15,13-9 68 16,8 1 28-16,19 2 50 15,4 7 8-15,-3 11 7 16,-11 16-62-16,-13 17-35 16,-25 10-50-16,-22 19-3 15,-13 13-1-15,-30 5 12 16,-7-7 6-16,-8 1 1 16,11-17-9-16,4-21-8 15,28-13-9-15,18-12 4 16,18-7-11-16,19-4 1 15,4 4-1-15,7 8-4 16,-5 8-7-16,-20 23 5 0,-27 17-2 16,-35 23-2-16,-26 1-10 15,-24 0-25-15,-1-21-28 16,-6-17-84-16,23-30-50 16,17-5-89-16,23-5-7 15,27-20-249-15,23-9 67 16</inkml:trace>
  <inkml:trace contextRef="#ctx0" brushRef="#br0" timeOffset="294949.2513">19479 16434 1385 0,'-20'37'353'0,"80"-59"91"16,7 1-399-16,23-5-26 16,4 11-4-16,9 0 20 15,-26 9 52-15,2 12 4 16,-32 16 7-16,-11 11 3 15,-30 11-30-15,-23 21-32 0,-21-2 0 16,-10-7-25-16,6-15-28 16,7-15 15-16,27-20-5 15,36-15-7-15,24-8 12 16,13 0 14-16,0 6-18 16,6 10 3-16,-27 13 1 15,-17 25 4-15,-27 16-2 0,-30 20-18 16,-41-4-13-16,-26 5-31 15,-12-22-21-15,1-16-78 16,17-24-41-16,25-15-190 16,26-11-118-16,29-23-53 15</inkml:trace>
  <inkml:trace contextRef="#ctx0" brushRef="#br0" timeOffset="295219.0695">20766 16169 1729 0,'49'25'415'0,"9"9"136"0,-12 11-493 15,7 41-26-15,-10 13-1 16,-18 48 37-16,-30 11 10 16,-37 33-7-16,-29-28-17 15,-68-1 179-15,-18-47-853 16,-46-41 327-16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3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CD0D-492B-45DE-A8CF-0A728AC64CD4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49DC-26E3-4C7A-86E1-0B9DD018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png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customXml" Target="../ink/ink5.xml"/><Relationship Id="rId12" Type="http://schemas.openxmlformats.org/officeDocument/2006/relationships/image" Target="../media/image18.emf"/><Relationship Id="rId2" Type="http://schemas.openxmlformats.org/officeDocument/2006/relationships/image" Target="../media/image7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7.xml"/><Relationship Id="rId5" Type="http://schemas.openxmlformats.org/officeDocument/2006/relationships/image" Target="../media/image14.png"/><Relationship Id="rId15" Type="http://schemas.openxmlformats.org/officeDocument/2006/relationships/customXml" Target="../ink/ink9.xml"/><Relationship Id="rId10" Type="http://schemas.openxmlformats.org/officeDocument/2006/relationships/image" Target="../media/image17.emf"/><Relationship Id="rId4" Type="http://schemas.openxmlformats.org/officeDocument/2006/relationships/image" Target="../media/image13.png"/><Relationship Id="rId9" Type="http://schemas.openxmlformats.org/officeDocument/2006/relationships/customXml" Target="../ink/ink6.xml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471" y="235721"/>
            <a:ext cx="8821195" cy="6304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39" y="6109681"/>
            <a:ext cx="2038350" cy="590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32160" y="1772640"/>
              <a:ext cx="8474760" cy="491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3520" y="1769040"/>
                <a:ext cx="8494560" cy="49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59" y="152035"/>
            <a:ext cx="3293161" cy="211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20" y="0"/>
            <a:ext cx="8399496" cy="1363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17" y="2269066"/>
            <a:ext cx="8716949" cy="3203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59" y="2497313"/>
            <a:ext cx="436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00" y="1697008"/>
            <a:ext cx="3006718" cy="6554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141080" y="1049040"/>
              <a:ext cx="4865040" cy="580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3880" y="1042200"/>
                <a:ext cx="4883400" cy="58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6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91" y="2182275"/>
            <a:ext cx="8820709" cy="383852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9" y="152035"/>
            <a:ext cx="3158153" cy="2030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943" y="5180403"/>
            <a:ext cx="436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80760" y="2737080"/>
              <a:ext cx="7466400" cy="361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2840" y="2730600"/>
                <a:ext cx="7486920" cy="36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9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population, P(y), is given by the following table: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6209607"/>
            <a:ext cx="10515600" cy="3996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Source: </a:t>
            </a:r>
            <a:r>
              <a:rPr lang="en-US" i="1" dirty="0" err="1"/>
              <a:t>Worldometers</a:t>
            </a:r>
            <a:r>
              <a:rPr lang="en-US" i="1" dirty="0"/>
              <a:t>, UN Department of Economic and Social Affairs, Population </a:t>
            </a:r>
            <a:r>
              <a:rPr lang="en-US" i="1" dirty="0" smtClean="0"/>
              <a:t>Division, 2017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135" y="1690688"/>
          <a:ext cx="1079822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46">
                  <a:extLst>
                    <a:ext uri="{9D8B030D-6E8A-4147-A177-3AD203B41FA5}">
                      <a16:colId xmlns:a16="http://schemas.microsoft.com/office/drawing/2014/main" val="3670339618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917128555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979653331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352397894"/>
                    </a:ext>
                  </a:extLst>
                </a:gridCol>
                <a:gridCol w="757012">
                  <a:extLst>
                    <a:ext uri="{9D8B030D-6E8A-4147-A177-3AD203B41FA5}">
                      <a16:colId xmlns:a16="http://schemas.microsoft.com/office/drawing/2014/main" val="2715454244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977711282"/>
                    </a:ext>
                  </a:extLst>
                </a:gridCol>
                <a:gridCol w="650042">
                  <a:extLst>
                    <a:ext uri="{9D8B030D-6E8A-4147-A177-3AD203B41FA5}">
                      <a16:colId xmlns:a16="http://schemas.microsoft.com/office/drawing/2014/main" val="4174843220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151585278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1794947871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01448810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1746919938"/>
                    </a:ext>
                  </a:extLst>
                </a:gridCol>
                <a:gridCol w="724099">
                  <a:extLst>
                    <a:ext uri="{9D8B030D-6E8A-4147-A177-3AD203B41FA5}">
                      <a16:colId xmlns:a16="http://schemas.microsoft.com/office/drawing/2014/main" val="198231395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518523639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1986928305"/>
                    </a:ext>
                  </a:extLst>
                </a:gridCol>
                <a:gridCol w="693763">
                  <a:extLst>
                    <a:ext uri="{9D8B030D-6E8A-4147-A177-3AD203B41FA5}">
                      <a16:colId xmlns:a16="http://schemas.microsoft.com/office/drawing/2014/main" val="343280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2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Population (Billions)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933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949" y="2842953"/>
            <a:ext cx="1024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Determine the value of P(1965) and describe its meaning: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452" y="4497186"/>
            <a:ext cx="1024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Describe, in function notation, the population at the year 1995.  Determine the value.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95080" y="3312360"/>
              <a:ext cx="9004680" cy="2404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0760" y="3306240"/>
                <a:ext cx="9015120" cy="24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6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population is given by the following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135" y="1690688"/>
          <a:ext cx="1079822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46">
                  <a:extLst>
                    <a:ext uri="{9D8B030D-6E8A-4147-A177-3AD203B41FA5}">
                      <a16:colId xmlns:a16="http://schemas.microsoft.com/office/drawing/2014/main" val="3670339618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917128555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979653331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352397894"/>
                    </a:ext>
                  </a:extLst>
                </a:gridCol>
                <a:gridCol w="757012">
                  <a:extLst>
                    <a:ext uri="{9D8B030D-6E8A-4147-A177-3AD203B41FA5}">
                      <a16:colId xmlns:a16="http://schemas.microsoft.com/office/drawing/2014/main" val="2715454244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977711282"/>
                    </a:ext>
                  </a:extLst>
                </a:gridCol>
                <a:gridCol w="650042">
                  <a:extLst>
                    <a:ext uri="{9D8B030D-6E8A-4147-A177-3AD203B41FA5}">
                      <a16:colId xmlns:a16="http://schemas.microsoft.com/office/drawing/2014/main" val="4174843220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151585278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1794947871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01448810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1746919938"/>
                    </a:ext>
                  </a:extLst>
                </a:gridCol>
                <a:gridCol w="724099">
                  <a:extLst>
                    <a:ext uri="{9D8B030D-6E8A-4147-A177-3AD203B41FA5}">
                      <a16:colId xmlns:a16="http://schemas.microsoft.com/office/drawing/2014/main" val="198231395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518523639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1986928305"/>
                    </a:ext>
                  </a:extLst>
                </a:gridCol>
                <a:gridCol w="693763">
                  <a:extLst>
                    <a:ext uri="{9D8B030D-6E8A-4147-A177-3AD203B41FA5}">
                      <a16:colId xmlns:a16="http://schemas.microsoft.com/office/drawing/2014/main" val="343280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2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Population (Billions)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933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764" y="2884516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Find the Average Rate of Change between 1975 and 1980.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763" y="3935594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Estimate the population in 1983.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763" y="5035036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. Find the average rate of change between 2010 and 2015.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763" y="5949812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Estimate the population in 2014.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091" y="3211096"/>
            <a:ext cx="2621304" cy="58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051" y="3991850"/>
            <a:ext cx="2799288" cy="667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70" y="4870968"/>
            <a:ext cx="2516718" cy="667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496" y="5706924"/>
            <a:ext cx="2917539" cy="7188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441440" y="1554480"/>
              <a:ext cx="8931960" cy="51890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2080" y="1549080"/>
                <a:ext cx="8951040" cy="52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population is given by the following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135" y="1690688"/>
          <a:ext cx="1079822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46">
                  <a:extLst>
                    <a:ext uri="{9D8B030D-6E8A-4147-A177-3AD203B41FA5}">
                      <a16:colId xmlns:a16="http://schemas.microsoft.com/office/drawing/2014/main" val="3670339618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917128555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979653331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352397894"/>
                    </a:ext>
                  </a:extLst>
                </a:gridCol>
                <a:gridCol w="757012">
                  <a:extLst>
                    <a:ext uri="{9D8B030D-6E8A-4147-A177-3AD203B41FA5}">
                      <a16:colId xmlns:a16="http://schemas.microsoft.com/office/drawing/2014/main" val="2715454244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977711282"/>
                    </a:ext>
                  </a:extLst>
                </a:gridCol>
                <a:gridCol w="650042">
                  <a:extLst>
                    <a:ext uri="{9D8B030D-6E8A-4147-A177-3AD203B41FA5}">
                      <a16:colId xmlns:a16="http://schemas.microsoft.com/office/drawing/2014/main" val="4174843220"/>
                    </a:ext>
                  </a:extLst>
                </a:gridCol>
                <a:gridCol w="650043">
                  <a:extLst>
                    <a:ext uri="{9D8B030D-6E8A-4147-A177-3AD203B41FA5}">
                      <a16:colId xmlns:a16="http://schemas.microsoft.com/office/drawing/2014/main" val="151585278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1794947871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301448810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1746919938"/>
                    </a:ext>
                  </a:extLst>
                </a:gridCol>
                <a:gridCol w="724099">
                  <a:extLst>
                    <a:ext uri="{9D8B030D-6E8A-4147-A177-3AD203B41FA5}">
                      <a16:colId xmlns:a16="http://schemas.microsoft.com/office/drawing/2014/main" val="1982313955"/>
                    </a:ext>
                  </a:extLst>
                </a:gridCol>
                <a:gridCol w="658271">
                  <a:extLst>
                    <a:ext uri="{9D8B030D-6E8A-4147-A177-3AD203B41FA5}">
                      <a16:colId xmlns:a16="http://schemas.microsoft.com/office/drawing/2014/main" val="3518523639"/>
                    </a:ext>
                  </a:extLst>
                </a:gridCol>
                <a:gridCol w="691185">
                  <a:extLst>
                    <a:ext uri="{9D8B030D-6E8A-4147-A177-3AD203B41FA5}">
                      <a16:colId xmlns:a16="http://schemas.microsoft.com/office/drawing/2014/main" val="1986928305"/>
                    </a:ext>
                  </a:extLst>
                </a:gridCol>
                <a:gridCol w="693763">
                  <a:extLst>
                    <a:ext uri="{9D8B030D-6E8A-4147-A177-3AD203B41FA5}">
                      <a16:colId xmlns:a16="http://schemas.microsoft.com/office/drawing/2014/main" val="343280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2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Population (Billions)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933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764" y="2884516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Is there are faster rate of population change between 1975 and 1980 or between 2010 and 2015?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576" y="4713316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 Does there appear to be a limiting value?  If so, what is its approximate value?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36800" y="3524760"/>
              <a:ext cx="8391240" cy="2179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40" y="3515400"/>
                <a:ext cx="8406720" cy="21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9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Functions Given by 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31334"/>
            <a:ext cx="10058400" cy="56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Rate of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33" y="1113845"/>
            <a:ext cx="11673464" cy="45324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79320" y="2353320"/>
              <a:ext cx="8743320" cy="4206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2480" y="2347560"/>
                <a:ext cx="8757720" cy="42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Limiting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68" y="963827"/>
            <a:ext cx="11468139" cy="2219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46360" y="3299040"/>
              <a:ext cx="9290520" cy="3100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7720" y="3290400"/>
                <a:ext cx="9306360" cy="31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1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46" y="324127"/>
            <a:ext cx="11033722" cy="39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47" y="400479"/>
            <a:ext cx="9246120" cy="6022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4739477"/>
            <a:ext cx="3055273" cy="808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72720" y="2846160"/>
              <a:ext cx="9964080" cy="393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4800" y="2837520"/>
                <a:ext cx="9983880" cy="39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14" y="105440"/>
            <a:ext cx="8081883" cy="1096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2" y="1080315"/>
            <a:ext cx="8597857" cy="5147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930" y="1698374"/>
            <a:ext cx="3450169" cy="957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930" y="3021556"/>
            <a:ext cx="3368404" cy="81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930" y="4024780"/>
            <a:ext cx="2932055" cy="11533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992160" y="1904760"/>
              <a:ext cx="10422000" cy="4817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320" y="1897920"/>
                <a:ext cx="10440360" cy="48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4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74" y="80726"/>
            <a:ext cx="8235109" cy="111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74" y="1198348"/>
            <a:ext cx="7986563" cy="1036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74" y="3884012"/>
            <a:ext cx="8565241" cy="1280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24" y="2144597"/>
            <a:ext cx="3240346" cy="806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949" y="4888441"/>
            <a:ext cx="3030500" cy="7642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886200" y="2037240"/>
              <a:ext cx="1578600" cy="1471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2520" y="1973880"/>
                <a:ext cx="161100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780920" y="79200"/>
              <a:ext cx="768960" cy="897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1200" y="28800"/>
                <a:ext cx="79416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743440" y="2082960"/>
              <a:ext cx="1252800" cy="1407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28320" y="2027520"/>
                <a:ext cx="1284840" cy="15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2935440" y="111600"/>
              <a:ext cx="727560" cy="906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2480" y="55080"/>
                <a:ext cx="75600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1120320" y="2293200"/>
              <a:ext cx="6514920" cy="3995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2760" y="2284560"/>
                <a:ext cx="6535080" cy="40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1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66" y="72488"/>
            <a:ext cx="9135700" cy="1239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6" y="1588486"/>
            <a:ext cx="8272334" cy="3897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62400" y="2241360"/>
              <a:ext cx="9232560" cy="350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8440" y="2233080"/>
                <a:ext cx="9243000" cy="35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20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276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MATH 1311</vt:lpstr>
      <vt:lpstr>Functions Given by Tables</vt:lpstr>
      <vt:lpstr>Average Rate of Change</vt:lpstr>
      <vt:lpstr>Limiting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population, P(y), is given by the following table:</vt:lpstr>
      <vt:lpstr>The world population is given by the following table:</vt:lpstr>
      <vt:lpstr>The world population is given by the following table: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12</cp:revision>
  <dcterms:created xsi:type="dcterms:W3CDTF">2016-08-22T13:50:29Z</dcterms:created>
  <dcterms:modified xsi:type="dcterms:W3CDTF">2019-08-30T15:34:40Z</dcterms:modified>
</cp:coreProperties>
</file>