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8T15:06:20.3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4399 15450 1075 0,'-12'11'173'0,"31"-7"123"16,23 2-312-16,29 2-16 16,15-4 31-16,26-5 10 15,-4-4 5-15,11-11-18 16,-11-3-24-16,-3-1-276 16,-23 4 64-16</inkml:trace>
  <inkml:trace contextRef="#ctx0" brushRef="#br0" timeOffset="284.0334">4855 15394 1181 0,'7'80'245'16,"-53"-67"83"0,-7 1-342-16,53 33-12 15,3 12-11-15,-7 17 19 16,45 10 21-16,-4 0-3 16,-58-11 1-16,-2 10-23 15,9-11-33-15,0-10-35 16,12-26-245-16,7-29 32 15</inkml:trace>
  <inkml:trace contextRef="#ctx0" brushRef="#br0" timeOffset="613.5389">5317 15473 843 0,'5'4'240'15,"-2"2"60"-15,-2 9-230 16,-2 25-28-16,-7 7-6 16,-1 17-1-16,-3 4-2 0,-8-3-1 15,3-19-7-15,8-6-16 16,2-19-19-16,10-12-6 16,7-14-7-16,10-8-7 15,5-9 7-15,3 1 2 16,-1 5 48-16,1 11 10 15,-9 16 9-15,-10 24 19 16,-9 14 7-16,-3 21-41 16,-3 2-10-16,0 5-83 15,9-16-138-15,9-13-125 16,4-31-51-16,9-20-143 16</inkml:trace>
  <inkml:trace contextRef="#ctx0" brushRef="#br0" timeOffset="849.4941">6067 15905 1230 0,'-17'15'261'0,"-3"15"117"15,2 5-366-15,2 14-11 16,8-1-18-16,-4 9-85 16,6-9-107-16,3-10-169 15,2-24-60-15</inkml:trace>
  <inkml:trace contextRef="#ctx0" brushRef="#br0" timeOffset="1003.7857">6133 15548 735 0,'17'-4'439'16,"-17"2"-75"-16,0-1-93 15,0 6-316-15,0-3-65 16,0 0-59-16,0 2-49 16,7 10-140-16,5 8 25 15</inkml:trace>
  <inkml:trace contextRef="#ctx0" brushRef="#br0" timeOffset="1258.1101">6471 15843 743 0,'-25'21'201'16,"-2"0"111"-16,12-4-203 16,1-3 6-16,8-7-10 15,3-4-16-15,7-2-49 16,-4-1-7-16,3 0-7 15,6 0 6-15,19 8 5 0,39 32 2 16,-58-5-2-16,-21 22 24 16,-21 9-5-16,-10 6-10 15,-6-12-8-15,3-5-93 16,6-24-95-16,11-16-272 16,8-6-9-16,9-12-148 15</inkml:trace>
  <inkml:trace contextRef="#ctx0" brushRef="#br0" timeOffset="1619.7284">7801 15775 1259 0,'3'16'412'16,"-3"-7"37"-16,9 10-328 15,-5 5-217-15,4 4-224 16,-1 0-135-16,-2 6-74 16</inkml:trace>
  <inkml:trace contextRef="#ctx0" brushRef="#br0" timeOffset="1777.3586">7820 15482 848 0,'-9'-8'301'16,"2"1"20"-16,0 7-224 15,2 7-151-15,10 5-262 0,7 1 37 16</inkml:trace>
  <inkml:trace contextRef="#ctx0" brushRef="#br0" timeOffset="2022.6391">8385 15722 882 0,'0'28'337'0,"-9"-8"43"15,-12 4-228-15,0 6-114 0,-4-2-14 16,4-4-22-16,5-8-30 15,12-6 25-15,11-5 29 16,6-8 27-16,8 4 16 16,0 4 12-16,0 8 6 15,-10 11-21-15,-18 23-24 16,-20 8-23-16,-24 18-14 16,-12-8-97-16,-8-6-226 15,13-22-134-15,17-21-108 16</inkml:trace>
  <inkml:trace contextRef="#ctx0" brushRef="#br0" timeOffset="2846.9605">9787 15433 1082 0,'-1'-3'306'0,"1"1"47"16,-3 1-306-16,1 1-37 15,2 16-37-15,2 34 27 16,5 75 7-16,-2-47 4 15,-5-5 3-15,-5 16-8 16,-4-15-26-16,1 4-100 16,-4-12-62-16,-5-12-115 15,6-25-65-15,-15-23-46 16</inkml:trace>
  <inkml:trace contextRef="#ctx0" brushRef="#br0" timeOffset="3052.2162">9613 15861 831 0,'8'-14'323'15,"1"1"35"-15,2 4-224 0,7 3-34 16,2 0-39-16,13-2-25 16,8-1-15-16,22-3-11 15,-3-6-39-15,8-3-134 16,-7-1-168-16,-11-15-49 15,-17-7-162-15</inkml:trace>
  <inkml:trace contextRef="#ctx0" brushRef="#br0" timeOffset="3365.3564">10399 15287 1251 0,'12'12'260'0,"-8"8"129"16,-4 15-370-16,0 18 2 16,-4 13 0-16,-5 14 2 0,-3 3-5 15,0-5-1-15,1-13 1 16,0-14-3-16,5-23-2 16,5-16 3-16,5-17 0 15,12-8-2-15,10-2 7 16,3-1 3-16,2 4-5 15,3 15 2-15,-11 12 4 16,-8 16-1-16,-7 15 10 16,9 15 3-16,-8 2-8 15,7 8-67-15,5-11-73 16,11-9-364-16,1-16 32 0</inkml:trace>
  <inkml:trace contextRef="#ctx0" brushRef="#br0" timeOffset="3771.0767">10990 16002 1320 0,'50'48'306'0,"-42"-43"109"0,4-5-386 16,13-7-15-16,2-16-18 16,21-17 12-16,1-6-1 15,5-6 2-15,-16 7 1 16,-2 8 8-16,-35 16-2 15,-33 13 4-15,-19 17 0 16,-15 31 22-16,-11 18 12 16,-3 34 13-16,17 13 11 15,7 14-20-15,25-16-26 0,24 3-45 16,24-28-42-16,31-19-96 16,11-26-84-16,45-26-267 15,7-27 2-15</inkml:trace>
  <inkml:trace contextRef="#ctx0" brushRef="#br0" timeOffset="4493.4817">13200 15662 511 0,'21'-9'316'16,"-5"-5"-316"-16,-7-4 41 16</inkml:trace>
  <inkml:trace contextRef="#ctx0" brushRef="#br0" timeOffset="4923.1134">13108 15605 1337 0,'-21'53'247'16,"30"-52"132"-16,-4 4-409 16,-1-4 4-16,-4-1 4 15,0 0 17-15,0 0 8 0,0 0 10 16,0 2 3-1,3-1 0-15,-3 1 1 0,2-1 10 16,1 1 21-16,3 1 4 16,4-2 5-16,3-4-3 15,-5-16-18-15,45-91-24 16,-53 24-6-16,-7 0-4 16,-14-4 0-16,-4 17 5 15,-8 10 6-15,3 21-2 16,-2 14-6-16,11 21-3 15,-11 19-1-15,3 17-4 16,-5 23 3-16,6 15 6 0,3 32 5 16,12 14 1-16,10 21 7 15,18 0-1-15,7 21-1 16,3-17-2-16,3 1-20 16,-7-31-30-16,-5-4-67 15,-11-40-64-15,-14-21-117 16,-8-31-97-16,-15-11-60 15,-5-17-62-15</inkml:trace>
  <inkml:trace contextRef="#ctx0" brushRef="#br0" timeOffset="5075.3327">12732 16163 800 0,'16'-34'437'16,"9"-2"40"-16,10 1-171 15,5 5-96-15,22 1-17 0,1 2-57 16,19 5-60-16,-4 4-27 15,-6 5-108-15,-18 2-83 16,-5 4-405-16,-13 2 21 16</inkml:trace>
  <inkml:trace contextRef="#ctx0" brushRef="#br0" timeOffset="5387.1202">13520 15908 1013 0,'28'70'542'0,"-57"-40"-72"16,-1 4-221-16,-7 14-164 16,9 1-72-16,10-1-106 15,6-14-14-15,5-13 25 16,11-21 11-16,15-23 20 15,2-9 55-15,13-14 62 16,6 3-22-16,-6-2-2 16,-4 20-9-16,-5 12-6 15,-9 19-11-15,1 13-2 16,-1 11-6-16,0 13 2 16,-4-3-153-16,1 4-302 15,-4-8 46-15</inkml:trace>
  <inkml:trace contextRef="#ctx0" brushRef="#br0" timeOffset="5596.6863">13698 16242 653 0,'3'1'349'0,"-3"1"-29"16,4-2-128-16,8 3-134 15,4-2-46-15,2-1-44 16,47-16-15-16,-44-7 12 16,1-11 51-16,2 2 44 15,4-11 76-15,11 3 40 16,18-3 27-16,-2 6-43 0,10 7-27 15,-7 15-58-15,-5 12-45 16,-16 12-65-16,-7 11-88 16,-14 6-65-16,-7 7-308 15,-9-1 18-15</inkml:trace>
  <inkml:trace contextRef="#ctx0" brushRef="#br0" timeOffset="5806.1166">14387 16147 643 0,'82'50'122'15,"-50"-71"16"1,-1 2-176-16,-14 7 29 16,-5 0 44-16,-16 9 45 15,-17 8 74-15,-9 8 73 16,-2 5 2-16,-4 12 11 16,10 4-16-16,14 6-70 0,9-3-69 15,19 3-19-15,9-15-71 16,12-7-90-16,8-5-85 15,4-14-297-15,-6-11-21 16</inkml:trace>
  <inkml:trace contextRef="#ctx0" brushRef="#br0" timeOffset="6090.0051">15004 15539 675 0,'0'2'0'0,"8"29"742"16,0 61-636-16,-11-26 407 16,6 6-502-16,-1 13 502 15,1-6-513-15,-3 17-21 16,0-7-32-16,-8 3-55 15,0-24-25-15,-1-10-16 16,0-27-11-16,-7-15-78 16,4-19-166-16,-5-13 25 15,4-15-162-15</inkml:trace>
  <inkml:trace contextRef="#ctx0" brushRef="#br0" timeOffset="6273.0822">14921 16012 1526 0,'18'4'453'0,"6"-4"90"15,13 5-406-15,9 1-108 16,11 0-71-16,-3 1-68 16,-7-2-141-16,-11-4-126 0,1-4-160 15,-5-6-69-15</inkml:trace>
  <inkml:trace contextRef="#ctx0" brushRef="#br0" timeOffset="6426.7399">15567 15947 651 0,'25'12'445'15,"-4"8"-79"-15,-9 17-183 16,-8 6-36-16,-8 14-79 16,-5-5-77-16,-7 1 20 15,1-9 12-15,-3-4-90 16,2-15-24-16,-9-19-124 15,-1-20-162-15,-2-32 6 16</inkml:trace>
  <inkml:trace contextRef="#ctx0" brushRef="#br0" timeOffset="6524.89">15604 15698 1054 0,'18'-24'323'0,"-2"9"0"15,5-1-594-15,-2-9-7 16</inkml:trace>
  <inkml:trace contextRef="#ctx0" brushRef="#br0" timeOffset="7139.992">16453 16132 923 0,'7'-3'181'0,"-7"-7"53"16,2 2-314-16,-7-1 28 15,-8 5 10-15,-11 4 43 16,-5 3 80-16,-17 7 68 15,-5 7-16-15,-11 14 24 16,6 4-24-16,2 16-29 16,16-6-17-16,10 6-30 0,14-17-44 15,6-3-22-15,12-16-18 16,14-9 2-16,6-12 12 16,18-13 11-16,7-14 3 15,12-20 3-15,-9-7-14 16,9-3 0-16,-12 11 13 15,-2 1 14-15,-10 22 6 16,-7 14 0-16,-10 14 5 16,-5 12-3-16,-10 13-9 15,-5 12 1-15,-5-4 1 0,5-4-2 16,2-10-2-16,12-15 28 16,4-16 13-16,15-11 15 15,-1 3 2-15,10 4 7 16,-1 14-25-16,-4 17-2 15,-16 18-9-15,-8 21 4 16,-13 3-9-16,-13-1-35 16,-3-16-41-16,11-13-83 15,11-29-38-15,22-15-77 16,14-13 8-16,16-6 3 16,-1 3 25-16,10 9-199 15,-9 7 108-15</inkml:trace>
  <inkml:trace contextRef="#ctx0" brushRef="#br0" timeOffset="7573.8614">18303 16030 1302 0,'46'50'458'0,"-60"-47"33"15,-14-3-359-15,-19 6-68 16,-11 4-63-16,-12 17-7 16,4 9 4-16,1 15 4 15,26 3 7-15,15 4-4 16,20-15-1-16,22-5-4 15,19-20-15-15,28-9-54 16,5-15-49-16,18 0-373 0,-2-25 61 16</inkml:trace>
  <inkml:trace contextRef="#ctx0" brushRef="#br0" timeOffset="7949.8234">19011 15428 1103 0,'-6'8'350'0,"1"-2"36"15,-2-2-286-15,0 9-86 16,-2 8-18-16,-5 19 14 15,0 6 20-15,-4 22 38 16,-3-1 38-16,0 11-19 16,5-12-13-16,12-3-16 15,8-21-42-15,8-5-41 16,13-19 19-16,9-13 5 16,3-6 7-16,8-2 4 15,-2 2 2-15,-3 14 0 16,-11 9-4-16,-17 17 2 15,-16 7-1-15,-16 11-43 16,-5-3-46-16,0-8-406 0,9-26 74 16</inkml:trace>
  <inkml:trace contextRef="#ctx0" brushRef="#br0" timeOffset="8369.3117">19821 15978 616 0,'4'9'630'15,"-8"-6"-255"-15,-5 1-417 16,-6-2 356-16,-7 2-454 15,-3 1 72-15,-12-2 102 16,0 2 77-16,-13 12 42 16,-2 3-2-16,0 15-6 15,7 8-62-15,4 13-28 16,16-6-28-16,13 4-31 16,4-19-33-16,8-2-5 15,11-21-1-15,7-15-1 16,5-18 20-16,11-10 25 0,3-11 4 15,9-4 15-15,-4 11 7 16,4 10 12-16,-6 16-1 16,-2 18 1-16,-5 13-12 15,-5 13-85-15,-6 7-87 16,-3-2-345-16,-10-5 4 16</inkml:trace>
  <inkml:trace contextRef="#ctx0" brushRef="#br0" timeOffset="8638.0651">20065 16132 545 0,'24'-27'348'0,"-3"5"-58"16,0 4-140-16,-1 3-76 15,-6 7-65-15,5 9 59 16,-10 4 24-16,0 9 62 16,-5 9 41-16,-5 8-10 15,-2 1-58-15,-2 1-32 16,-2-8-55-16,5-7-54 15,11-18-2-15,16-14-3 16,8-6 18-16,17-8 25 16,1 1 17-16,1 11 9 15,-14 11 1-15,-5 14-14 16,-17 15-17-16,-15 13-37 16,-14 3-60-16,-12 6-434 15,-5-9 95-15</inkml:trace>
  <inkml:trace contextRef="#ctx0" brushRef="#br0" timeOffset="9076.8507">21046 16018 791 0,'4'6'657'0,"-1"-2"-204"16,-3-4-85-16,0 0-467 16,-3 0-74-16,3 0-2 15,-4 0 58-15,-18 6 105 16,-9 0 111-16,-52 13 67 16,46-8 1-16,-2 11-8 15,11 5-59-15,3 13-22 16,9-2-48-16,7 4-17 15,6-8-19-15,6 0-12 16,-2-15-4-16,7-7 16 16,-1-6 12-16,-1-6 19 15,0-3 9-15,-6 3-7 16,0 0-11-16,0 1-7 16,6 26-9-16,6 83-3 15,-26-42 4-15,-18 19 2 0,-17-4 0 16,-6 5-20-16,-7-25-28 15,0-20-91-15,10-29-45 16,10-34-122-16,13-27-194 16,15-18 14-16</inkml:trace>
  <inkml:trace contextRef="#ctx0" brushRef="#br0" timeOffset="9436.8836">21447 16213 1574 0,'0'9'335'0,"0"-4"132"15,8-1-473-15,-8-5-25 16,0-1-1-16,0-1 29 15,12-12 19-15,5-22 22 16,46-38 0-16,-56 41 1 16,-10 15-15-16,-18 11-8 15,-8 21 7-15,-22 20 34 16,-1 17 8-16,-2 22 7 0,15-1-4 16,11 3-16-16,30-18-54 15,26-7-35-15,21-18-49 16,8-13-71-16,1-20-48 15,10-11-264-15,-7-9-55 16,9-18-77-16</inkml:trace>
  <inkml:trace contextRef="#ctx0" brushRef="#br0" timeOffset="9946.1234">23425 15473 1254 0,'28'7'435'0,"-55"-10"-43"16,30-6-351-16,-6-9-105 15,-10-14-94-15,-5-10 120 16,-14-11 40-16,-4-3 34 15,-7 5 10-15,2 10-6 16,-10 10-5-16,2 16-25 16,-4 15-10-16,7 15-8 15,2 20-2-15,10 13 13 0,8 26 19 16,10 15 12 0,12 29 39-16,-1-5 15 15,2 28-2-15,3-20-24 0,-4 5-93 16,-5-25-76-16,5-3-103 15,-1-35-57-15,-1-11-42 16,0-31-98-16,6-18 34 16</inkml:trace>
  <inkml:trace contextRef="#ctx0" brushRef="#br0" timeOffset="10211.7498">22795 15947 714 0,'67'-12'699'16,"-42"10"-244"-16,0 1-20 16,17 2-427-16,7-2-75 15,10-2-39-15,3-1 61 16,8-8 8-16,-8 3 23 15,3-2-18-15,-12 1-53 16,-7 6-134-16,-16 5-95 16,-9 8-96-16,-14 4-93 0</inkml:trace>
  <inkml:trace contextRef="#ctx0" brushRef="#br0" timeOffset="10409.5724">23483 15969 399 0,'11'105'387'0,"-9"-78"-70"15,2-6-78-15,1 1-65 16,2-9-90-16,1-1 7 15,0-8-6-15,6-8 17 16,-4-6-6-16,1-5-8 16,-4-3-30-16,-4-3-15 15,-6-1-19-15,-2-3 2 16,-3 0 0-16,-3-5-9 16,2 5-4-16,0 0-61 15,-2 7-49-15,2 6-227 16,1 9-132-16,2 6-74 15</inkml:trace>
  <inkml:trace contextRef="#ctx0" brushRef="#br0" timeOffset="10631.6732">23752 16196 1205 0,'3'1'571'0,"2"-23"-23"15,8-14-253-15,3-5-190 16,9-14-45-16,3 8-34 16,23-5-3-16,2 12-14 0,9 3-5 15,-7 13-62-15,1 6-97 16,-26 8-95-16,-5-2-318 16,-1 8-20-16</inkml:trace>
  <inkml:trace contextRef="#ctx0" brushRef="#br0" timeOffset="11213.9551">25598 15351 1237 0,'41'-46'481'0,"-41"49"-6"16,3 11-317-16,-6 26-85 15,6 19-53-15,2 39 21 16,-8 10 32-16,3 28 22 15,-2-4-9-15,-2 18-12 0,-2-27-24 16,-3-5-148-16,4-35 35 16,8-24-517-16,6-54 58 15</inkml:trace>
  <inkml:trace contextRef="#ctx0" brushRef="#br0" timeOffset="11844.0042">26735 15890 1003 0,'-4'58'375'16,"5"-68"11"-16,2 5-256 15,-3-2-91-15,-4 4-38 16,4 2-1-16,-3-1 14 16,1 1 29-16,2-2 18 15,-3 0 12-15,-1 1 5 16,1 1 22-16,2 2 0 0,-8 23-15 15,-45 69-11-15,47-36-6 16,7-10-31-16,4-9-34 16,11-17 2-16,15-16 1 15,7-19-3-15,13-12 0 16,1-10 4-16,2 2-3 16,-16 9-3-16,-7 9 2 15,-11 16 3-15,-6 16 2 16,-1 6-1-16,1 14-6 15,-1 1-20-15,1 3-89 16,-1-8-47-16,0-7-160 16,-7-13-199-16,2-13-10 15,6-13-131-15</inkml:trace>
  <inkml:trace contextRef="#ctx0" brushRef="#br0" timeOffset="12113.3899">27212 16160 1092 0,'74'-52'451'15,"-54"39"27"-15,6 1-295 16,23-3-52-16,6 3-74 16,6 6 6-16,-8 5-14 15,-6 10 33-15,-16 9 15 0,-10 10 16 16,-8 1-21-16,-5 7-14 15,1-5-45-15,-12-4-50 16,3-9-43-16,3-8-65 16,-3-6-60-16,3-4-54 15,-3 0-32-15,0-3-274 16,0 0 79-16</inkml:trace>
  <inkml:trace contextRef="#ctx0" brushRef="#br0" timeOffset="12358.163">27994 16036 1512 0,'20'13'332'0,"-7"5"139"0,6 1-450 15,-1 5-8-15,-5-1-11 16,-1 4-5-16,-7-2-3 16,-10 2-20-16,-7-3-19 15,-10 4-131-15,-6-7-290 16,-11-7 37-16</inkml:trace>
  <inkml:trace contextRef="#ctx0" brushRef="#br0" timeOffset="12534.2587">28009 15676 1588 0,'21'23'447'16,"-8"-33"11"-16,0 20-522 15,4 5-343-15,2-3-133 16,2-9-140-16</inkml:trace>
  <inkml:trace contextRef="#ctx0" brushRef="#br0" timeOffset="12792.0835">28482 15624 396 0,'0'58'918'16,"0"5"-393"-16,0-36-238 15,0 38 232-15,-5-1-558 16,-7 13-25-16,0-12 10 16,-1 11-5-16,1-14 1 0,-1 3 16 15,1-15-197 1,3-7-212-16,2-26-15 15,5-13-278-15</inkml:trace>
  <inkml:trace contextRef="#ctx0" brushRef="#br0" timeOffset="13004.1041">28276 16049 1138 0,'35'10'578'16,"-17"-5"-44"-16,10-7-190 15,6 1-324-15,24-2-9 16,0-3-27-16,4-4-157 16,-6-5-354-16,-8-13 62 15</inkml:trace>
  <inkml:trace contextRef="#ctx0" brushRef="#br0" timeOffset="13851.0787">8268 17394 1124 0,'7'14'297'16,"23"54"145"-1,-5-8-440 1,-27-12-3-16,-1 4 2 16,-1 11-25-16,-32-58-75 0,-2 11-274 15,22 23 41-15</inkml:trace>
  <inkml:trace contextRef="#ctx0" brushRef="#br0" timeOffset="14030.2908">8271 17000 1481 0,'22'37'460'0,"-1"-6"0"15,-21-28-415-15,11 14-571 16,1 6 51-16</inkml:trace>
  <inkml:trace contextRef="#ctx0" brushRef="#br0" timeOffset="14298.9509">8719 17689 617 0,'5'6'473'0,"-5"-25"-71"15,10-8-37-15,-1-4-262 16,16-21-28-16,5-3-27 0,19-8-23 16,1 2-10-16,12 2 2 15,-8 14-1-15,-5 7 0 16,-12 21-1-16,-8 16 2 16,-8 14-2-16,-5 23-3 15,-4 11-14-15,1 17-56 16,-1 2-50-16,11 13-344 15,5-14 50-15</inkml:trace>
  <inkml:trace contextRef="#ctx0" brushRef="#br0" timeOffset="14585.843">9818 17326 762 0,'-11'5'667'0,"6"0"-184"16,-14 22-471-16,1 9 456 15,-14 18-487-15,2 3 7 16,2 9 2-16,6-9 13 15,7 6 2-15,15-18-6 0,9 1-55 16,10-15-47-16,9-9-371 16,6-17 56-16</inkml:trace>
  <inkml:trace contextRef="#ctx0" brushRef="#br0" timeOffset="14810.9344">10113 17739 1502 0,'0'-13'407'0,"5"-12"103"16,2-5-431-16,15-19-41 16,11-4-31-16,16-11-5 15,4 5-3-15,9-8 1 16,-4 17-9-16,-3 3-90 15,-11 13-99-15,11 5-312 16,-6 19-18-16</inkml:trace>
  <inkml:trace contextRef="#ctx0" brushRef="#br0" timeOffset="15144.5404">10726 17639 672 0,'0'17'708'16,"8"-31"-220"-16,5 18-400 15,6-4 403-15,16-4-488 16,2-4 4-16,3-11-2 16,-5-8 0-16,2-10-1 15,-9 2-3-15,-7-7 4 16,-9 11 0-16,-17 1-8 15,-11 19-1-15,-18 11 2 16,-15 16 3-16,-13 22 2 16,0 10 8-16,-3 13-1 15,11-5-2-15,8 8-13 16,17-13-21-16,9 1-60 16,28-9-36-16,24-7-153 15,19-17-218-15,27-16 4 16</inkml:trace>
  <inkml:trace contextRef="#ctx0" brushRef="#br0" timeOffset="15457.6174">11491 17455 1169 0,'-3'3'407'0,"-11"4"41"16,-18 13-301-16,-10 12-109 15,-15 16-20-15,-3-1-1 0,3 11 22 16,20-3 32-16,7-1-22 15,14-14-8-15,11 2-21 16,2-20-37-16,15-11-24 16,9-22 24-16,20-13 5 15,8-10 15-15,18-10 12 16,-8-2-4-16,6 2 4 16,-16 9 4-16,-6 10 6 15,-10 13 14-15,-5 18 17 16,-15 15-3-16,-8 10-15 15,-2 9-38-15,-2 8-129 16,-2-8-133-16,-2-6-120 16,1-8-154-16,-1-14-72 15</inkml:trace>
  <inkml:trace contextRef="#ctx0" brushRef="#br0" timeOffset="15713.0699">12017 17685 1131 0,'16'-11'366'0,"-9"-1"70"0,-1 5-298 16,-6 0-27-16,-1 10-32 16,-14 8-32-16,-3 6-10 15,-7-1-22-15,6 6-9 16,10-4-5-16,13-6 0 16,17 0 10-16,9-6 10 15,10 3 13-15,-8 1 4 0,-2 15 2 16,-18 2-13-16,-21 19-32 15,-22 1-37 1,-17 2-89-16,-5-8-43 0,0-8-241 16,16-15-75-16,11-8-66 15</inkml:trace>
  <inkml:trace contextRef="#ctx0" brushRef="#br0" timeOffset="16012.7524">12464 17772 1426 0,'24'3'453'16,"-36"-2"63"-16,21-1-370 16,-2-5-140-16,-3-1-19 15,-8-3-32-15,-3 0 38 16,-21 1 21-16,-7 8 25 15,-15 14 21-15,-3 7-2 16,-5 16-3-16,17 7-5 16,3 15-20-16,25-2-20 15,18 3-11-15,15-11-18 16,22-3-55-16,16-19-45 16,13-11-159-16,-2-13-278 0,26-15 13 15</inkml:trace>
  <inkml:trace contextRef="#ctx0" brushRef="#br0" timeOffset="16502.0658">13961 17898 600 0,'-34'21'730'15,"3"14"-214"-15,21 5-14 16,-9 9-329-16,5-3-127 16,10 4-36-16,4-13-10 0,10-7 14 15,9-18 6-15,14-19 10 16,9-19 4-16,17-17 0 15,-6-8-13-15,-4-7-9 16,-19 12-9-16,-23 4-7 16,-26 16-2-16,-23 11 0 15,-4 9 3-15,-7 0-86 16,16 5-81-16,7-4-375 16,21-8 8-16</inkml:trace>
  <inkml:trace contextRef="#ctx0" brushRef="#br0" timeOffset="16801.5851">15228 17053 430 0,'-9'-14'254'0,"-10"-4"410"15,-11 0-445-15,0 8 153 16,-23 8-408-16,-5 16 12 16,-29 9 10-16,-5 11 13 15,-6 20 27-15,18 6 25 0,2 12 48 16,29 8 10-16,19 23 7 16,19-6-25-16,19 15-25 15,13-10-59-15,12 7-118 16,1-29-106-16,7-2-271 15,-13-31-55-15</inkml:trace>
  <inkml:trace contextRef="#ctx0" brushRef="#br0" timeOffset="16981.7045">14563 17772 1784 0,'10'-4'536'15,"-17"10"84"-15,16-11-481 16,10-1-130-16,15-7-61 16,19-5-26-16,21-3-98 15,9-4-57-15,17-15-370 0,-13 2 34 16</inkml:trace>
  <inkml:trace contextRef="#ctx0" brushRef="#br0" timeOffset="17431.2181">16394 17418 570 0,'-32'132'309'0,"52"-135"565"16,21 28-525-16,10 2 174 15,11 11-525-15,-5 1-6 16,9 1-94-16,-13-14-80 15,9 16-342-15,-10-10-7 16</inkml:trace>
  <inkml:trace contextRef="#ctx0" brushRef="#br0" timeOffset="17671.8761">16912 17402 1345 0,'-53'89'680'16,"-10"-42"-68"-16,-28 20-270 15,-9 11-356-15,-8 23-64 16,18-5-177-16,0 0-358 15,27-18 69-15</inkml:trace>
  <inkml:trace contextRef="#ctx0" brushRef="#br0" timeOffset="18067.0776">17296 18048 965 0,'22'81'1180'0,"-24"-10"-1064"16,-38-50-696-16,-17-51 411 15</inkml:trace>
  <inkml:trace contextRef="#ctx0" brushRef="#br0" timeOffset="1.08553E6">20665 6558 874 0,'21'-21'129'0,"-62"39"102"16,-17 12-263-16,-22 28 18 15,-2 13 30-15,-5 31 25 16,16 0 13-16,19 42 11 16,34-3-17-16,42 25-15 15,26-24-52-15,55 7-266 16,14-42 60-16</inkml:trace>
  <inkml:trace contextRef="#ctx0" brushRef="#br0" timeOffset="1.08618E6">25152 6652 624 0,'6'7'475'15,"19"27"-83"-15,9 18-361 16,12 37 400-16,0 9-351 16,-11 53 8-16,-35 7-23 15,-46 33-10-15,-35-16-36 0,-35 9-91 16,-12-46-75-1,-29-21-310-15,19-49-6 0</inkml:trace>
  <inkml:trace contextRef="#ctx0" brushRef="#br0" timeOffset="1.08676E6">21124 8287 1450 0,'-78'77'274'0,"-17"102"39"31,21 58-393-31,77 2-39 16,87-9-178-16,48-24-90 15,65-119-37-15</inkml:trace>
  <inkml:trace contextRef="#ctx0" brushRef="#br0" timeOffset="1.08725E6">24082 7977 1359 0,'67'175'410'0,"-51"-16"84"15,-11 39-398-15,-72 69-48 16,-28-2-160-16,-57 36-370 16,-38-61 42-16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8T15:25:19.2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4870 9646 1058 0,'-5'-2'288'0,"2"-1"85"16,2 0-308-16,-2 0-35 16,-1 0-25-16,4 2-17 15,-3 1-11-15,3 1 0 16,7 47 15-16,71 70 5 16,-39-33 5-16,1 23 3 15,1 5-1-15,5 12-85 16,3-19-179-16,2-7-93 15,3-40-114-15</inkml:trace>
  <inkml:trace contextRef="#ctx0" brushRef="#br0" timeOffset="185.0095">5689 9807 1175 0,'13'-29'400'16,"-5"11"34"-16,-8 19-323 15,-5 23-70-15,-2 15-41 16,7 30-17-1,0 1 17 1,-144 124 5-16,11 59 7 0,-5 8-13 16,-17 20-89-16,0-89-91 15,148-56-255-15,1-64-31 16</inkml:trace>
  <inkml:trace contextRef="#ctx0" brushRef="#br0" timeOffset="460.5128">6049 10533 772 0,'-15'-10'418'0,"6"2"-6"15,2 5-139-15,-2 0-152 16,9 5-49-16,0-2-23 16,3 0-36-16,19 0-2 15,30 1-4-15,77-4 10 16,-51-5-62-16,17-3-328 16,-11 2-63-16,7-3-160 15</inkml:trace>
  <inkml:trace contextRef="#ctx0" brushRef="#br0" timeOffset="1038.096">7597 10151 1225 0,'13'18'311'16,"0"4"66"-16,-13 8-335 16,20 26-63-16,-4 16-7 15,6 31 12-15,-3 2 18 16,7 9 3-16,-9-25 0 16,7-22 6-16,13-36 12 15,25-61 20-15,0-44 17 0,24-36-4 16,6-14-8-16,-4-12-11 15,-28 35-41-15,-5 18-98 16,-18 31-54-16,-4 12-282 16,-4 16-5-16</inkml:trace>
  <inkml:trace contextRef="#ctx0" brushRef="#br0" timeOffset="1412.6148">9229 10280 1189 0,'-46'-5'302'0,"-1"1"71"0,-5 16-372 16,-6 14-40-16,0 9 28 15,-5 12 28-15,6 2-7 16,5 6 41-16,15-5 33 16,9 0-38-16,12-13-44 15,12-8 13-15,11-19-9 16,15-20-13-16,9-14-7 16,8-7 4-16,-2-5 19 15,0 5-6-15,-16 13 5 16,1 23 18-16,-3 16 0 0,6 26 2 15,-4 18 0-15,9 18-67 16,-10-18-88-16,1-7-304 16,-2-37 7-16</inkml:trace>
  <inkml:trace contextRef="#ctx0" brushRef="#br0" timeOffset="1652.0788">9910 9293 1296 0,'-13'5'260'0,"-2"18"119"16,2 17-356-16,-3 39-33 15,-5 11 20-15,0 48 18 0,0 9 18 16,5 41-18-16,7-9-8 15,2 28-116-15,2-32-169 16,8-9-160-16,-1-47-109 16</inkml:trace>
  <inkml:trace contextRef="#ctx0" brushRef="#br0" timeOffset="2041.5915">10460 10158 1171 0,'-3'3'293'0,"3"2"69"16,-12 5-340-16,-1 17-24 15,-1 11-25-15,-9 20 40 16,2-2 21-16,5 8 15 16,2-12-11-16,11-11-7 15,8-23-14-15,18-18-14 16,12-18-14-16,13-27 7 16,10-12 4-16,12-4 2 15,-12 11 5-15,-4 10 6 0,-5 30 8 16,-10 30 8-16,-18 23 6 15,-5 18-5-15,-9 9-22 16,-2 14-22-16,-4-8-132 16,7-1-290-16,3-11 38 15</inkml:trace>
  <inkml:trace contextRef="#ctx0" brushRef="#br0" timeOffset="2360.9959">11169 10557 247 0,'0'3'417'16,"15"0"259"-16,19-5-392 16,15-5 131-16,22-6-386 15,12-11 6-15,8-7 25 16,-17-6 8-16,-11-5 11 15,-23 5 2-15,-19 2-7 16,-25 6-30-16,-41 25-5 16,-17 23-19-16,-34 35-1 15,-14 14 2-15,6 37 4 16,32 2-6-16,18 2 1 0,43-21-21 16,39-5-46-16,24-34-39 15,45-21-312-15,16-31-137 16,32-27-84-16</inkml:trace>
  <inkml:trace contextRef="#ctx0" brushRef="#br0" timeOffset="2776.1854">13821 9443 1261 0,'-42'20'484'0,"-32"29"-12"0,-43 14-327 16,-15 52-95-16,3 26-62 16,2 46 80-16,35-11-7 15,34 18-2-15,35-38-1 16,39-10-37-16,33-45-77 15,21-14-110-15,5-30-141 16,33-22-227-16,-13-35-80 16</inkml:trace>
  <inkml:trace contextRef="#ctx0" brushRef="#br0" timeOffset="3226.2089">14301 10329 1143 0,'-61'35'277'0,"-22"14"109"0,10 13-332 15,4 14-8-15,24-5-12 16,19-1 2-16,27-18-9 15,36-21 22-15,16-30-2 16,30-23 4-16,3-20-11 16,11-21-11-16,-28 2-18 0,-11 3-3 15,-33 12-12-15,-23 6-30 16,-20 14-18-16,-15 3-78 16,1 4-98-16,-2-2-217 15,13 2 6-15</inkml:trace>
  <inkml:trace contextRef="#ctx0" brushRef="#br0" timeOffset="3439.4566">14706 10619 1207 0,'-16'-27'515'0,"3"-16"2"16,35-2-274-16,2-6-161 15,20 11-53-15,32 5 4 16,7 12-17-16,11 9-6 16,-6 6-9-16,-13 5-8 0,-30 5-88 15,-17-4-180-15,-15 1-258 16,17-8-48-16</inkml:trace>
  <inkml:trace contextRef="#ctx0" brushRef="#br0" timeOffset="3839.1441">16593 9752 1599 0,'0'-1'305'0,"0"1"156"16,0 1-468-16,5 42-23 0,-2 70 13 16,-11-15 15-16,0 8 6 15,-1 26-1-15,-3-10 1 16,-4 26-63-16,-8-18-64 16,-3 4-342-16,2-32 31 15</inkml:trace>
  <inkml:trace contextRef="#ctx0" brushRef="#br0" timeOffset="4069.7458">16518 10206 1337 0,'18'9'261'0,"5"-2"139"16,3-1-398-16,8-2-29 16,12-2 1-16,14-7-17 15,0-8-17-15,9-8-247 16,1-2-72-16,-4-14-62 16</inkml:trace>
  <inkml:trace contextRef="#ctx0" brushRef="#br0" timeOffset="4593.1993">17362 9527 1505 0,'5'8'265'0,"-4"-2"142"16,-1 5-437-16,6 10-11 15,0 7 15-15,-6 17 20 16,-1 8 23-16,-2 27 11 16,-5 18 19-16,-10 44-9 15,-2-1-2-15,-1 16-13 16,9-25-26-16,-1-21-17 16,17-49 9-16,14-34-1 15,10-32 14-15,9-20 14 16,5-9-1-16,-1 1 2 15,-4 11 2-15,-4 15-3 16,-20 20-4-16,0 12 3 16,-5 13-1-16,4 7-2 15,4-6-6-15,16-12-1 16,10-18 0-16,17-26 4 16,6-17 2-16,6-5 7 15,-17-1 0-15,-8 4-6 16,-29 14-17-16,-22 6 12 15,-32 11 1-15,-30 21 1 0,-19 16 8 16,-4 22 22-16,19 9-5 16,22 4-10-16,40-10 1 15,41-8 6-15,28-20-12 16,33-10-53-16,3-8-41 16,24-4-321-16,-16-6-141 15,11-18-106-15</inkml:trace>
  <inkml:trace contextRef="#ctx0" brushRef="#br0" timeOffset="5102.602">19593 9681 708 0,'0'51'451'0,"16"-53"-90"16,14 4-64-16,2 1-293 15,5-8 15-15,-7-4 1 16,0-13 12-16,-10-15 10 16,0-22-9-16,-16-6-17 15,-7-26 0-15,-9 10-6 0,-10-1-30 16,-8 20-17-16,-10 18-16 15,2 30-2-15,-18 28 2 16,5 17 27-16,-6 31 9 16,15 18 16-16,5 34 6 15,15 3 3-15,10 47 14 16,9 8 9-16,3 30 8 16,3-14-7-16,-6 18-79 15,-6-39-325-15,-9-11 69 16</inkml:trace>
  <inkml:trace contextRef="#ctx0" brushRef="#br0" timeOffset="5337.1227">19085 10483 1453 0,'41'6'447'16,"62"-2"62"-16,-49 10-388 16,16-13-196-16,-3 2-99 15,7 1 24-15,-21-8-21 16,2-2-92-16,-6-1-108 0,0-5 29 16,-18-6-169-16</inkml:trace>
  <inkml:trace contextRef="#ctx0" brushRef="#br0" timeOffset="5612.3104">19796 10425 710 0,'32'135'692'0,"-46"-104"-205"16,-4 19-6-16,-1-2-408 15,4-7-81-15,3-4-26 16,7-13 2-16,7-15 7 15,14-20-2-15,12-21 1 16,11-10 13-16,17-8-6 16,-1 3-6-16,-6 11 1 15,-12 21 10-15,-3 15 10 16,-18 20 4-16,-7 24 5 0,-1 5-3 16,-8 13-51-16,-5-1-56 15,-2 3-59-15,-1-22-278 16,2-15 11-16</inkml:trace>
  <inkml:trace contextRef="#ctx0" brushRef="#br0" timeOffset="5816.8051">20107 10865 286 0,'62'-56'847'0,"-43"32"-350"0,20-9-155 15,2 2 177-15,25-6-465 16,-4 9-22-16,9 1-5 15,-10 11-18-15,-4 1-23 16,-18 11-22-16,-7-1-87 16,-15 5-53-16,3 5-88 15,-8 7-34-15,9 6-189 16,-5 4 48-16</inkml:trace>
  <inkml:trace contextRef="#ctx0" brushRef="#br0" timeOffset="6030.8836">20805 10671 183 0,'134'44'273'16,"-89"-50"-115"-16,1-1-5 15,-21-2-90-15,-4-3-68 16,-14 2 52-16,-20 3 11 16,-15 5 46-16,-26 9 58 15,-12 8 12-15,-4 18 53 16,12 2 2-16,12 16-34 16,26-5-45-16,22 12-19 0,12-11-64 15,20-9-10-15,18-12-24 16,19-10-29-16,-2-16-47 15,11-18-61-15,-10-3-63 16,-3-10-163-16,-17-4-149 16,-1-7-29-16</inkml:trace>
  <inkml:trace contextRef="#ctx0" brushRef="#br0" timeOffset="6316.2369">21604 9832 988 0,'-4'26'307'0,"5"15"55"15,5 12-233-15,0 33-59 16,6 6 5-16,-7 19 2 15,-2-4-5-15,-8 17-22 16,-2-15-28-16,-13 5-83 16,3-17-59-16,-4 1-70 15,3-27-20-15,-3-14-161 16,7-29 9-16,-4-22-3 0</inkml:trace>
  <inkml:trace contextRef="#ctx0" brushRef="#br0" timeOffset="6535.7665">21390 10555 1665 0,'77'-14'335'15,"-55"25"167"-15,10 1-501 16,3-7 4-16,2-4-4 15,3-8-16-15,-3-5-110 16,-11-6-119-16,14-4-259 16,-6 0-59-16</inkml:trace>
  <inkml:trace contextRef="#ctx0" brushRef="#br0" timeOffset="6686.9593">22123 10705 1588 0,'0'50'464'0,"-2"8"23"16,-10-3-505-16,-4 6-270 0,3-26-173 15,-3-17-67-15,-1-39-167 16</inkml:trace>
  <inkml:trace contextRef="#ctx0" brushRef="#br0" timeOffset="6836.7128">22123 10013 1124 0,'3'-3'488'0,"0"3"-49"16,-6 5-253-16,3-5-194 15,-3 0-85-15,3 0-102 16,0 1-81-16,6 11-160 16,9 19-71-16</inkml:trace>
  <inkml:trace contextRef="#ctx0" brushRef="#br0" timeOffset="7335.3007">22650 10564 1116 0,'9'8'362'0,"-5"-5"32"15,-8 7-302-15,-3 6-116 16,2 5-16-16,1 9 9 15,4 5 8-15,7 7 28 16,3-2 10-16,14-2 3 16,0-10 2-16,3-8 1 0,2-13-4 15,-1-11-14-15,-16-16-4 16,4-15 4-16,-2-2 1 16,-23-14 12-16,0 3 11 15,9-3 9-15,-12 2-6 16,8 3-8-16,10 8-13 15,5 4 11-15,1 10 8 16,21 5 2-16,-3 8 6 16,4 17 14-16,1 0-12 0,-1 13-8 15,-10 16-1-15,-6-4 0 16,-3-6-10-16,-2 3 7 16,0-10 0-16,15-14 7 15,9-5-1-15,21-8 5 16,12-3-10-16,-2 6-8 15,-6 6 0-15,-6 15 7 16,-26 12-5-16,-18 14 2 16,-12 1 4-16,-8 9-15 15,-5-8-32-15,1-7-44 16,9-23-62-16,6-23-144 16,25-21-275-16,35-11 9 15</inkml:trace>
  <inkml:trace contextRef="#ctx0" brushRef="#br0" timeOffset="7809.1569">24328 10444 1408 0,'0'27'344'16,"21"0"109"-16,-6 7-374 16,6 10-90-16,13 11 21 15,-5-11 10-15,7-8 16 16,-2-14 16-16,7-19 10 0,4-18-2 15,13-23-5-15,-1-4-17 16,3-7-17-16,-16 6-11 16,-2 5-3-16,-22 13-158 15,5 1-377-15,1 3 75 16</inkml:trace>
  <inkml:trace contextRef="#ctx0" brushRef="#br0" timeOffset="8144.1501">25547 10533 1610 0,'-41'-4'274'0,"-15"1"181"16,-8 10-473-16,-15 14-14 15,13 6 30-15,-4 8 21 16,21 5-1-16,8 5-12 15,19-13-21-15,19-4-11 16,22-19-8-16,24-16-2 16,10-14 5-16,26-16 17 15,-1 1 7-15,-2 4 1 16,-16 20 21-16,-5 24 24 16,-15 23 8-16,-13 22 3 15,-12 8-6-15,-11 8-89 16,-2-11-49-16,-4-12-100 15,4-23 5-15,5-38-220 0,11-29 1 16,17-44-13-16</inkml:trace>
  <inkml:trace contextRef="#ctx0" brushRef="#br0" timeOffset="8363.2798">26292 9621 476 0,'5'2'813'0,"-2"-2"-352"16,-2-1-300-16,-2 1 299 16,-2 1-510-16,-9 35 20 15,-13 74 43-15,4-17 28 16,17 18-10-16,-26 24 2 16,5-9-20-16,-3 18-88 15,0-14-96-15,-5 3-319 16,11-30-3-16</inkml:trace>
  <inkml:trace contextRef="#ctx0" brushRef="#br0" timeOffset="8693.433">26408 10578 1574 0,'-5'26'388'16,"-2"11"101"-16,3 6-432 16,1 6-102-16,-2-7 4 15,5-14 23-15,8-19 28 16,17-18 5-16,7-12 17 16,7-6-16-16,-2 1-23 15,-2 6-24-15,-12 12-15 0,-11 19 6 16,-5 19 20-16,-10 17 7 15,-1 8 14-15,-1 6-10 16,-2-11-8-16,2-14 4 16,10-24-19-16,7-20-14 15,4-17-204-15,12-19-193 16,-6-2-32-16</inkml:trace>
  <inkml:trace contextRef="#ctx0" brushRef="#br0" timeOffset="8967.1323">26938 10763 1563 0,'28'0'308'0,"-14"-9"139"16,2 2-472-16,2-1-32 16,-8 1-13-16,-8-1 38 15,-7-2 21-15,-16 4 19 0,1 5 21 16,-22 6 29-16,-2 12-24 15,-11 18 9-15,13 10 9 16,8 15 1-16,20 1-3 16,17 1-15-16,26-11-31 15,13-11-50-15,2-21-36 16,3-13-89-16,-5-16-84 16,10-20-76-16,-6-19-119 0,3-25-43 15</inkml:trace>
  <inkml:trace contextRef="#ctx0" brushRef="#br0" timeOffset="9157.0107">27485 9806 1529 0,'58'81'504'16,"-4"-4"50"-16,3 51-352 15,-16 17-206-15,-19 37 14 16,-19-13 12-16,-41 22-3 15,-39-29-17-15,-60 6-114 16,-9-43-117-16,-73-38-349 16,25-53-24-16</inkml:trace>
  <inkml:trace contextRef="#ctx0" brushRef="#br0" timeOffset="11737.9999">20350 10665 419 0,'0'-3'90'0,"0"0"-14"16,0-4-141-16,0-2-10 0,0 3 0 15,0-4 108-15,0 2 79 16,1 2 71-16,2-1 11 16,2-1 6-16,-5 4-98 15,3-1-34-15,-2 3-49 16,-1-1-11-16,3 0-1 16,-1 0 10-16,-2 0-2 15,0 0-7-15,0 0 8 16,0 1-7-16,0 1-5 15,0-1 21-15,0 1 14 0,0 1 8 16,0 1 3-16,0 36 1 16,-9 40-15-16,1-34-7 15,4-6-16-15,-1-1 2 16,1-12 2-16,0-4 9 16,1-12 9-16,-2-10 18 15,1-11-5-15,4-14-10 16,4-1-11-16,8-12-13 15,9 5-24-15,11-2 0 16,7 10 3-16,7 2 5 16,-5 7 3-16,1 11 2 15,-11 8 0-15,-6 15 6 16,-13 9 0-16,-17 23 5 16,-9 4 4-16,-15 14 1 15,3-6-19-15,-7 6-110 16,9-15-287-16,10-20 42 15</inkml:trace>
  <inkml:trace contextRef="#ctx0" brushRef="#br0" timeOffset="19471.494">6579 12628 781 0,'-24'-7'461'0,"-1"-4"-59"16,16 2-137-16,-4 6-207 15,1 6-74-15,8 11-14 16,1 14-9-16,-2 21 0 16,5 17 20-16,9 28 21 15,-1 4 7-15,0 20-1 16,-5-8-4-16,2 16-62 16,-8-17-58-16,-2-2-254 15,0-33 5-15</inkml:trace>
  <inkml:trace contextRef="#ctx0" brushRef="#br0" timeOffset="19667.2128">6227 13227 1107 0,'6'-27'347'16,"-4"8"54"-16,10-5-280 15,6 9-109-15,15-6-7 0,5 10-6 16,23-6-3-16,-3 5 2 15,26-4-4-15,6 1-30 16,10-10-155-16,-10-7-199 16,2-16-7-16,-15-4-214 15</inkml:trace>
  <inkml:trace contextRef="#ctx0" brushRef="#br0" timeOffset="19982.2088">7452 12307 1136 0,'1'3'246'0,"-1"5"99"15,3 9-336-15,-3 17-8 16,-4 15-2-16,-13 31 9 16,1 10 8-16,-17 35 9 15,-1-2-5-15,-6-1-8 16,11-24-22-16,4-19-24 15,16-45-6-15,18-31-2 16,16-25 11-16,21-17 42 16,2-4 34-16,10 2 8 15,-7 18 1-15,2 23 5 0,-19 20-19 16,2 20-10-16,-14 7-4 16,-3 12-70-16,-6-7-62 15,4 0-293-15,-1-15 7 16</inkml:trace>
  <inkml:trace contextRef="#ctx0" brushRef="#br0" timeOffset="20326.8266">8171 13150 1105 0,'-7'-18'371'0,"-14"2"31"15,-7 10-296-15,-13 12-85 16,2 7-23-16,-19 15-22 16,9 11 16-16,-8 15 5 15,15-3 5-15,10 12 0 16,23-9-2-16,0-11 0 16,13-17-7-16,5-17 6 15,12-27 0-15,16-19 2 16,4-10-1-16,13-2 8 15,-8 8-6-15,-9 13 0 16,-9 20 9-16,-6 24 18 16,-1 13 2-16,11 21 2 15,5 6 2-15,5 12-166 16,-5-16-174-16,-3-28-122 0,-1-33-171 16</inkml:trace>
  <inkml:trace contextRef="#ctx0" brushRef="#br0" timeOffset="20520.1865">8739 12664 1237 0,'-8'26'245'0,"-5"26"130"15,6 19-370-15,-7 30 1 16,4 0 2-16,-3 25-44 15,4-12-111-15,-3 10-229 16,-9-29-4-16</inkml:trace>
  <inkml:trace contextRef="#ctx0" brushRef="#br0" timeOffset="20671.5246">8512 13191 1721 0,'45'-10'379'0,"26"1"166"16,16 1-501-16,31 1-123 0,4-3-113 16,22-24-346-16,-29-17-38 15</inkml:trace>
  <inkml:trace contextRef="#ctx0" brushRef="#br0" timeOffset="21165.3152">11221 12369 1196 0,'-81'15'364'0,"72"-11"54"16,1 9-308-16,4 20-105 16,4 31-4-16,-1 10 2 15,1 32 3-15,1 4 6 16,3 16-7-16,-8-15-3 15,0 12-34-15,-1-24-21 16,-11-7-71-16,4-31-70 0,-10-18-230 16,-11-39 16-16</inkml:trace>
  <inkml:trace contextRef="#ctx0" brushRef="#br0" timeOffset="21332.0958">10978 12905 974 0,'28'-19'326'16,"-2"-5"61"-16,6 0-237 16,10 11-66-16,8 4-8 15,3 8-21-15,17 4-80 16,-6 3-79-16,7-6-309 16,-8-9 10-16</inkml:trace>
  <inkml:trace contextRef="#ctx0" brushRef="#br0" timeOffset="21781.0463">11788 12281 308 0,'17'11'502'16,"-4"4"-172"-16,-16-7-169 16,11 18 210-16,-5 11-302 15,-3 28 13-15,-8 10-12 16,-5 20-12-16,-4-9-26 15,10-4-12-15,3-32-18 16,11-20 3-16,6-29 0 0,13-13 9 16,-6-10 9-16,8 9 4 15,-7 8-6-15,-5 17 7 16,1 18 1-16,1 31 9 16,-7-4 1-16,12 3-1 15,0-10-9-15,19-17-13 16,2-30-14-16,23-23-3 15,0-17-1-15,2-22 1 16,-14 4 5-16,-11-3 3 16,-23 15 2-16,-15 12-1 15,-16 25-7-15,-38 20 0 16,-11 21-1-16,-12 26 14 16,1 7 6-16,17 8 10 15,35-13-2-15,36-6 1 16,32-20-12-16,36-9-35 15,5-13-45-15,24-11 5 16,-7-11 1-16,5-11-444 0,-27-16 183 16</inkml:trace>
  <inkml:trace contextRef="#ctx0" brushRef="#br0" timeOffset="22352.855">14658 11958 1117 0,'31'131'515'16,"-25"-125"-34"-16,26-17-232 16,-16-5-211-16,5-6-56 15,-3-9-14-15,-6-5-3 16,-18-11-1-16,-10 1 8 16,-20-8 17-16,-1 7 12 15,-6 6 2-15,6 11-5 0,-9 21-5 16,9 16-4-1,-9 32 6-15,-1 16 4 0,4 29 5 16,13 7 4-16,7 21 5 16,15-1 3-16,14 26 17 15,3-10 1-15,4 29 1 16,4-11-3-16,-9 9-109 16,-8-25-84-16,-5 0-320 15,-10-37-3-15,-3-26-173 16</inkml:trace>
  <inkml:trace contextRef="#ctx0" brushRef="#br0" timeOffset="22798.03">14247 12753 747 0,'5'-30'348'16,"2"9"-9"-16,11 11-160 15,7 8-116-15,18 2-34 0,7 0-27 16,13 0-1-16,-1-6-5 16,2 2 0-16,-16-2 5 15,6 5-45-15,-14 2-6 16,-6 12-57-16,-2-4-56 16,-2 8-179-16,-14-3 33 15,-2 1-80-15,-7-3 159 16,0 4 421-16,-5 1 119 0,1 11-51 15,-2 6-30-15,-1 4-66 16,8 2-71-16,4-3-14 16,5-3-27-16,3-11 3 15,-3-10 6-15,4-1 14 16,-2-8-5-16,-5-8 12 16,-2 7-9-16,1-8-11 15,-4 4-16-15,3 2-15 16,-1-2-19-16,6-4-4 15,1 7-4-15,-5-6-36 16,-1 1-2-16,-5 4-10 16,-7-1-23-16,0 9-335 15,-3-9 130-15</inkml:trace>
  <inkml:trace contextRef="#ctx0" brushRef="#br0" timeOffset="23507.1347">15133 12908 995 0,'0'13'268'0,"0"-7"58"16,-4-6-271-16,-1 3-56 16,5-3-10-16,0 0 8 15,0 0 12-15,0 2 19 16,0 7 19-16,5 26-1 16,15 47-5-16,-3-36-3 15,0-9-20-15,7-3-61 16,-8-9-65-16,5-10-71 15,3-15-193-15,-11-28-27 16</inkml:trace>
  <inkml:trace contextRef="#ctx0" brushRef="#br0" timeOffset="23800.4423">15579 12924 1437 0,'-5'26'279'16,"2"-19"131"-16,8 0-427 0,19-10 6 16,13-10 4-16,17-8 35 15,12-1 18-15,0-2 10 16,-12 11 3-16,-4 19-22 15,-25 12-70-15,-13 26 41 16,-16 7 39-16,-13 11-164 16,-3-9-137-16,-6 3-159 15,6-24-184-15</inkml:trace>
  <inkml:trace contextRef="#ctx0" brushRef="#br0" timeOffset="24017.066">16319 13046 1357 0,'-37'64'531'0,"2"-24"7"16,-4 4-289-16,16 6-249 16,14 4-26-16,18-11-6 15,11-9-14-15,16-18-4 16,7-10-57-16,1-13-49 15,2-19-60-15,0-8-275 16,-10-12 14-16</inkml:trace>
  <inkml:trace contextRef="#ctx0" brushRef="#br0" timeOffset="24249.4266">16820 12259 1408 0,'-7'16'513'0,"-2"1"-14"16,4-10-405-16,1 27-98 15,-3 17-39-15,-2 23-36 16,1 10 55-16,4 20 56 16,-4 3-44-16,-1 11 8 15,-4-11-20-15,-6 5-96 16,-2-17-58-16,0-7-300 15,4-29-14-15</inkml:trace>
  <inkml:trace contextRef="#ctx0" brushRef="#br0" timeOffset="24460.1334">16564 12918 932 0,'13'-17'506'15,"6"3"-85"-15,-5 1-214 16,2 6-114-16,5 4-119 16,23 1 53-16,7 4 2 15,8 1-8-15,6 0-24 0,2 4-89 16,-18 2-95-16,5 1-263 16,-12 2-28-16</inkml:trace>
  <inkml:trace contextRef="#ctx0" brushRef="#br0" timeOffset="24627.158">17387 13148 1320 0,'-7'31'359'0,"1"14"84"16,-1 4-380-16,-7 7-86 15,2-9-126-15,2-4-142 16,0-24-127-16,-7-30-25 15,10-26-129-15</inkml:trace>
  <inkml:trace contextRef="#ctx0" brushRef="#br0" timeOffset="24760.6823">17441 12547 1231 0,'0'-23'514'16,"-5"12"-45"-16,2 12-351 15,-1 9-87-15,-1 1-161 16,5 1-158-16,0 1 1 15,14-1-166-15,7 4-36 16</inkml:trace>
  <inkml:trace contextRef="#ctx0" brushRef="#br0" timeOffset="25254.4923">17955 13092 300 0,'-8'7'343'16,"-9"-2"-82"-16,-9 7-155 16,-3 2 232-16,-7 12-174 15,7 2-8-15,0 10-22 16,12-4-12-16,5-1-56 0,9-4-60 15,6-9 0-15,4-13-2 16,14-16-25-16,1-13-7 16,15-16 1-16,5-8-8 15,-1-8-8-15,-1 8 8 16,-3-3 52-16,-12 12 10 16,9 15 10-16,-10 9 10 15,3 8 17-15,-8 17-31 16,-3 13 6-16,-7-1 24 15,-1 0 7-15,-11-3-12 16,14-7-9-16,6-11 2 16,21-9-13-16,14-4-4 15,19-3 6-15,0-4 13 0,0 12-6 16,-17 10-5-16,-8 19 20 16,-23 15 1-16,-6 18-16 15,-17-2-30-15,0 0-107 16,0-19-107-16,20-29-380 15,14-28 2-15</inkml:trace>
  <inkml:trace contextRef="#ctx0" brushRef="#br0" timeOffset="25889.29">20744 12966 1225 0,'-2'-3'333'0,"-10"-12"109"16,-8 2-391-16,-16 10-60 15,-7 12 28-15,-15 14 30 0,-4 11-42 16,0 14 46-1,6-1 37-15,10 7-49 0,16-16-49 16,14-2 15-16,11-14-11 16,22-13 2-16,8-18-2 15,13-13 1-15,7-5 5 16,-1-1 8-16,-10 7 5 16,-1 6 13-16,-8 24 7 15,3 12 5-15,-2 10-13 16,3 19-90-16,-1 2-96 15,-7-10-91-15,1-14-248 0,2-24-25 16</inkml:trace>
  <inkml:trace contextRef="#ctx0" brushRef="#br0" timeOffset="26047.7531">21190 13086 1111 0,'26'24'339'0,"-1"5"43"16,-1 13-310-16,-5 14-45 15,-5 9-45-15,-10 21 19 16,-11-1 0-16,-9 12 0 16,-7 3-59-16,-17 15-325 15,-3-19 88-15</inkml:trace>
  <inkml:trace contextRef="#ctx0" brushRef="#br0" timeOffset="26303.1216">21471 12998 1714 0,'39'-8'398'16,"2"-1"136"-16,-1 6-498 16,2 15-62-16,-8 2-39 0,-6 15 19 15,-24-1 18-15,-25 9 16 16,-20-5 30-16,-9 10 26 15,-7-8-29-15,-14-3-61 16,16-12-38-16,7-1-84 16,8-14-65-16,8-9-275 15,32-15 43-15</inkml:trace>
  <inkml:trace contextRef="#ctx0" brushRef="#br0" timeOffset="26544.1912">22221 13194 1436 0,'-12'67'305'0,"-5"8"128"16,-3 19-488-16,2-4-81 15,-18 3-107-15,-1-19-100 16,-1-7 120-16,-2-27 66 16,-11-21-149-16,14-28 291 15</inkml:trace>
  <inkml:trace contextRef="#ctx0" brushRef="#br0" timeOffset="26782.1013">22486 12844 1226 0,'96'-13'489'16,"-19"3"0"-16,-6 17-268 16,-26 20-206-16,-16 26-26 15,-32 5-12-15,-31 13 11 16,-28-9 6-16,-28 5 14 16,-19-24 9-16,-15-2 10 15,20-13-43-15,10-4-30 16,22-13-37-16,19-4 0 15,18-10 0-15,12-13-75 16,20-4-49-16,20-2-201 16,11-4-62-16</inkml:trace>
  <inkml:trace contextRef="#ctx0" brushRef="#br0" timeOffset="27023.1243">22686 13378 1566 0,'7'-54'302'0,"9"-5"149"0,10-9-464 16,6 6-14-16,14-11 19 15,7 8 17-15,18-5 13 16,4 8-11-16,2 7-15 15,-11 15-124-15,-4 11-340 16,-14 11 54-16</inkml:trace>
  <inkml:trace contextRef="#ctx0" brushRef="#br0" timeOffset="27282.5747">23487 13124 1276 0,'-19'39'386'16,"-8"-5"67"-16,6 5-339 16,-2 2-86-16,14 2-20 15,13-16-2-15,12-11 20 0,5-18 10 16,12-15 9 0,-5-17 1-16,6-9-5 0,-4 1-23 15,-7 1-19-15,-6 7-10 16,-16 2-3-16,-14 15 0 15,-4-1-28-15,-3 3-31 16,0 11-158-16,7 8-255 16,6-2-6-16</inkml:trace>
  <inkml:trace contextRef="#ctx0" brushRef="#br0" timeOffset="27605.3236">24062 13058 1147 0,'-3'32'465'16,"-18"-15"2"-16,-18 2-243 15,-5 5-195-15,-2 7-15 16,5 3-7-16,8-2 0 16,17-3-1-16,10-4 0 15,7-8 0-15,11-5-3 16,10-10-5-16,14-13-8 15,10-3-3-15,9-9 1 16,-6 6 4-16,1 5 4 16,-13 13 14-16,-9 14 8 15,-12 12-3-15,1 4-12 0,-11 3-32 16,0-7-91-16,-5-8-40 16,2-10-56-16,-6-12-141 15,15-21-84-15,6-1 17 16</inkml:trace>
  <inkml:trace contextRef="#ctx0" brushRef="#br0" timeOffset="27816.023">24629 13218 1143 0,'-21'9'346'0,"-16"10"84"16,-9 12-315-16,-11 5-14 15,6 1-24-15,14 4-19 16,13-7-12-16,20-1-1 15,17-10-18-15,20-3-29 16,0-10-30-16,17-13-37 16,-6-7-33-16,10-11-74 15,-8-6-52-15,-3-13-213 16,1 0 11-16</inkml:trace>
  <inkml:trace contextRef="#ctx0" brushRef="#br0" timeOffset="28173.8746">25189 12387 916 0,'6'14'542'16,"-5"-5"-133"-16,-1 3-141 15,-4 18-274-15,-1 4-47 16,-6 15 13-16,-3 7 46 15,-1 15 12-15,-1 0 12 16,1 20 3-16,-4-5-2 16,1 1-36-16,2-13 24 0,1-15-12 15,6-28 1-15,17-16 7 16,9-15 25-16,19-13-33 16,10-3-1-16,12-4-5 15,-5 3 13-15,-7 0 5 16,-13 16 1-16,-11 11 0 15,-15 8 0-15,-10 18-19 16,-6 6-28-16,-7 10-91 16,0-10-52-16,-2 2-299 15,11-17-13-15</inkml:trace>
  <inkml:trace contextRef="#ctx0" brushRef="#br0" timeOffset="28569.0196">25610 13253 1201 0,'1'0'259'0,"2"0"3"16,-3 0-279-16,3 0-83 15,-2 0 22-15,-1-1 94 16,17-1 140-16,11-4-24 0,59-5 1 16,-45 5-19-16,24-3-47 15,0 0-93-15,5-6 2 16,-14 2-3-16,6-7-3 16,-22 6 52-16,-11 0 51 15,-11 5-30-15,-15 3 1 16,-12 5 2-16,-19 8-21 15,-12-1-26-15,-21 6 18 16,0 6-2-16,-11 13-2 16,11-6-6-16,5 6-21 15,13-1-24-15,10-3-127 16,15-8-304-16,20-3 36 16</inkml:trace>
  <inkml:trace contextRef="#ctx0" brushRef="#br0" timeOffset="28809.1209">26372 13123 1826 0,'31'16'332'16,"-41"-11"158"-16,0-4-577 15,-2 5 1-15,12 1 21 16,25 8 36-16,17 2 49 15,12 12-39-15,3 2-83 16,-11 11 157-16,-38 1-22 0,-40 10-14 16,-36-11 52-16,-42-14-17 15,-20-27-583-15,-23-26 91 16</inkml:trace>
  <inkml:trace contextRef="#ctx0" brushRef="#br0" timeOffset="31156.1031">7534 15225 897 0,'21'12'542'15,"-7"-12"-89"-15,-16-7-150 0,4-14-259 16,5-7-71-16,2-20-10 16,0-3-2-16,-6-28 6 15,-3 2 14-15,-8-9 15 16,-5 8 8-16,-8-2 0 15,0 23-2-15,-7 8-8 16,3 20-10-16,-9 15-10 16,-3 14-6-16,-21 18 4 15,2 16 12-15,-11 27 13 16,10 10 15-16,3 30 50 16,20 1 5-16,5 40 4 15,17-2 2-15,7 39-1 16,5-15-41-16,0 26-6 15,5-32-20-15,-5 11-91 16,-9-43-80-16,-7-16-313 16,-14-38-8-16</inkml:trace>
  <inkml:trace contextRef="#ctx0" brushRef="#br0" timeOffset="31546.5054">6592 15957 731 0,'12'-32'113'0,"5"5"768"16,15 3-496-16,11 8 159 16,18 1-494-16,6 11-20 15,14 4-4-15,2 7-21 0,22 5-96 16,-3 0-75-16,20 3-151 16,-7-5-162-16,10-3-67 15,-28-7-81-15,16-12 223 16,-18-5 410-16,6-11 242 15,-11-4 62-15,-3-5-60 16,-17 2-84-16,-12-7-59 16,-24 11-56-16,-11 3 27 15,-15 10-1-15,-32 14 9 16,-25 22 41-16,-40 19 29 16,-17 17-17-16,-19 28 38 15,19 11 1-15,6 21-41 16,43-1-47-16,24 7-25 15,29-19-46-15,23 4-30 16,15-28-34-16,22-7-85 16,8-22-77-16,14-9-316 15,-3-32 15-15</inkml:trace>
  <inkml:trace contextRef="#ctx0" brushRef="#br0" timeOffset="31761.0719">8699 15806 1680 0,'7'16'426'16,"5"20"124"-16,13 5-456 16,9 13-90-16,22 17 1 15,4 3 2-15,11 7-46 16,-6-12-37-16,2-4-146 15,-11-19-332-15,-1-12 25 16</inkml:trace>
  <inkml:trace contextRef="#ctx0" brushRef="#br0" timeOffset="31950.127">9054 15852 1371 0,'-59'28'466'0,"-23"22"48"0,-9 14-375 16,-23 31-58-16,20 4-48 16,8 17-89-16,29-15-25 15,23 4-128-15,29-31-117 16,27-24-194-16,24-38-48 16</inkml:trace>
  <inkml:trace contextRef="#ctx0" brushRef="#br0" timeOffset="32158.7833">9385 15406 1227 0,'41'-19'519'15,"-7"17"-5"-15,15 14-246 16,9 21-223-16,11 33-6 16,-9 16 2-16,-15 33 19 15,-30 7 1-15,-27 47 5 16,-29-14-20-16,-54 29-12 15,-20-19-124-15,-23 0-95 16,-6-53-77-16,-10-24-326 16,34-40 6-16</inkml:trace>
  <inkml:trace contextRef="#ctx0" brushRef="#br0" timeOffset="32535.1434">10673 15889 1525 0,'15'1'494'0,"15"-4"64"15,15 1-396-15,28-4-225 16,7-8-107-16,10-5-385 16,-11 0 6-16</inkml:trace>
  <inkml:trace contextRef="#ctx0" brushRef="#br0" timeOffset="32715.1715">10857 16170 1067 0,'18'12'582'0,"2"-12"-59"15,22-6-166-15,7-5-328 16,19-15-152-16,10-6-147 16,29-13-253-16,-9 1-92 15</inkml:trace>
  <inkml:trace contextRef="#ctx0" brushRef="#br0" timeOffset="33207.0847">13526 14252 979 0,'55'46'780'15,"-46"-8"-184"-15,-2-1-40 16,2 27-565-16,3 28-6 16,-5 6-8-16,-2 28-20 15,-5-6 15-15,0 14-91 16,-5-11-71-16,-11 14-376 16,0-23 24-16</inkml:trace>
  <inkml:trace contextRef="#ctx0" brushRef="#br0" timeOffset="33422.1516">13212 15514 1780 0,'138'70'720'0,"-44"-82"-82"16,46-6-443-16,34 3-174 15,59 5-190-15,-14 6 135 16,21 1-88-16,-29 1-88 16,-20-1-85-16,-68-7-332 15,-36-14 28-15</inkml:trace>
  <inkml:trace contextRef="#ctx0" brushRef="#br0" timeOffset="33807.1282">13443 16135 1687 0,'34'31'437'16,"19"18"131"-16,10 13-500 15,17 27-18-15,-8-2-37 16,-8 10-66-16,-6 8-135 16,-14 0-3-1,-22-22-364-15,-5-13 85 16</inkml:trace>
  <inkml:trace contextRef="#ctx0" brushRef="#br0" timeOffset="34075.5206">14111 16136 1980 0,'-1'12'479'0,"-19"6"145"15,-14 3-594-15,-27 23-71 16,-17 10-54-16,-39 20-28 16,-7 3-8-16,-20 17-2 15,11-5 50-15,-11 15-21 16,34-9-29-16,20-12-360 0,34-21 76 16</inkml:trace>
  <inkml:trace contextRef="#ctx0" brushRef="#br0" timeOffset="34675.8942">14345 15870 506 0,'59'31'574'0,"-51"-42"-185"16,9 0-303-16,7-1 303 16,9-3-383-16,1 3-1 15,3 0 13-15,-3 2 15 0,-4 1 23 16,-7 5 21-16,-9 2-10 16,0 5-13-16,-5 13-5 15,-13 8-18-15,-12 22-1 16,-4 6 32-16,-9 13 31 15,1-4 13-15,10 1 16 16,13-19-19-16,26-12-40 16,28-19-72-16,31-31-568 15,12-24 130-15</inkml:trace>
  <inkml:trace contextRef="#ctx0" brushRef="#br0" timeOffset="100456.4238">17777 14905 1014 0,'50'-21'199'15,"-51"20"99"-15,2 4-304 16,2-2-9-16,-3-1 1 16,0 2 35-16,0 20 26 15,-4 23 12-15,-32 76 7 16,2-39 5-16,-12 9-13 16,5-9-10-16,8-11 6 15,8-32 8-15,21-17 0 16,17-24-6-16,23-8-6 15,9-6-6-15,18-4-15 16,-4 9-3-16,2 8-11 16,-23 13-11-16,-8 17-7 15,-23 7 3-15,-4 18-12 16,-6-4-30-16,-6 0-144 16,2-14-262-16,1-27 5 0</inkml:trace>
  <inkml:trace contextRef="#ctx0" brushRef="#br0" timeOffset="100892.0757">18811 15296 1095 0,'-12'-4'276'16,"21"-3"39"-16,-27 1-294 16,-10 6-97-16,-14 10 10 15,-3 9 68-15,-21 17 57 16,3 11 32-16,-2 18 9 15,14-1-5-15,5-2-18 16,26-11-42-16,8-10-25 16,16-17-12-16,17-9-2 15,16-17 2-15,16-20 7 16,6-6 11-16,7-6 1 0,-12-2-1 16,-9 11 2-16,-13 18 4 15,-5 20-8-15,-6 14-6 16,3 11-45-16,-4 2-73 15,-3 3-73-15,-1-10-246 16,14-14-4-16</inkml:trace>
  <inkml:trace contextRef="#ctx0" brushRef="#br0" timeOffset="101141.0689">19313 15464 1475 0,'-9'22'390'0,"-16"9"91"16,-5-1-431-16,5 8-74 16,13-2-62-16,17-1 21 15,11-6 14-15,6 0 24 16,6-2 40-16,-7 2 42 16,-18 1-14-16,-24 9 2 15,-23 1-15-15,-32-5-17 16,-2-2-20-16,-10-12-158 15,23-16-169-15,24-15-138 16,41-9-149-16</inkml:trace>
  <inkml:trace contextRef="#ctx0" brushRef="#br0" timeOffset="101664.9035">20805 15557 921 0,'-15'-6'326'16,"1"-4"28"-16,-20 4-222 16,-13 6-93-16,-17 16 12 15,-10 11 24-15,-12 17 55 16,12 7 17-16,8 11 12 15,20-9-26-15,13 1-30 16,20-13-69-16,16-5-26 16,14-19-16-16,20-12 0 0,5-13 10 15,13-15 11 1,1-5 8-16,-1-4-2 0,-11 7-4 16,2 0-7-16,-13 18 2 15,4 13 2-15,-6 5-1 16,9 16 0-16,-3 1-8 15,10 2-47-15,1-9-37 16,10-8-154-16,-2-9-46 0,12-10-259 16,-9-5-38-16</inkml:trace>
  <inkml:trace contextRef="#ctx0" brushRef="#br0" timeOffset="102085.0318">22312 14753 1221 0,'-57'97'613'0,"52"-91"-120"16,1-7-289-16,7-1-227 15,-6 2-55-15,3 0-46 16,0 2 105-16,3 7 45 15,10 41 35-15,5 57 13 16,-20-6 11-16,-10 7-17 16,1 35-9-16,-3-3-24 0,-9 9-48 15,5-23-58-15,-1-1-139 16,-2-44-100-16,5-16-236 16,10-29-50-16</inkml:trace>
  <inkml:trace contextRef="#ctx0" brushRef="#br0" timeOffset="102286.6016">22772 15723 781 0,'20'67'760'16,"-37"-38"-274"-16,17 16-597 0,0-7 111 16,-11-2-509-16</inkml:trace>
  <inkml:trace contextRef="#ctx0" brushRef="#br0" timeOffset="102450.5249">22779 15093 1063 0,'34'-4'515'0,"-10"2"-45"16,-15 4-233-16,7 1-242 15,-4-6-120-15,-3 3-246 16,4 6-100-16,6 9-103 16</inkml:trace>
  <inkml:trace contextRef="#ctx0" brushRef="#br0" timeOffset="102938.8909">23103 15776 899 0,'3'12'378'16,"2"-10"-10"-16,2-5-217 15,5-3-151-15,9-6-41 16,4-9-11-16,12-10 14 0,1-1 26 15,7-7 28-15,-2 0 34 16,1 4 8-16,-7 16-4 16,-10 7-9-16,-12 13-7 15,-6 19 4-15,-9 9 7 16,-5 16 26-16,-7 1 3 16,4 5 0-16,-9-11-21 15,1-7-17-15,7-15-28 16,9-14 9-16,9-8 13 15,16-10 15-15,5-5-27 0,5 0-1 16,2 1-16-16,6 8-15 16,-7 4-17-16,-2 9 30 15,-4 0 4-15,-5 6 10 16,-9-3 1-16,3 2 2 16,-2-3-4-16,0-1-10 15,7-4-13-15,1-3-2 16,0 0-4-16,-4 0-6 15,-5 2 0-15,-2 11 1 16,-7 10 1-16,-2 9 0 16,-5 4 5-16,-5 7-166 15,2-5-166-15,2-6-140 16,2-13-178-16</inkml:trace>
  <inkml:trace contextRef="#ctx0" brushRef="#br0" timeOffset="103132.7373">24285 15870 910 0,'-16'46'602'0,"25"-11"-300"0,-22-4-848 15,-2-10 436-15</inkml:trace>
  <inkml:trace contextRef="#ctx0" brushRef="#br0" timeOffset="103298.4703">24265 15114 1228 0,'4'16'443'0,"1"-11"-103"16,11 5-378-16,5 8-404 15,4 1-94-15</inkml:trace>
  <inkml:trace contextRef="#ctx0" brushRef="#br0" timeOffset="103498.0679">24839 15073 1615 0,'9'74'319'16,"-4"32"161"-16,-13 11-485 16,-10 23-13-16,-2-5-14 15,-20 10-81-15,-3-27-63 16,-2-20-147-16,4-37-144 0,-5-30-47 15</inkml:trace>
  <inkml:trace contextRef="#ctx0" brushRef="#br0" timeOffset="103703.9667">24592 15642 1702 0,'46'26'575'0,"19"-9"53"15,-7-37-459-15,8 17-166 16,-2-1-90-16,0-8-36 16,-23 0-23-16,-2-9-62 15,-15-4-11-15,-7-1-34 16,-9-1-38-16,-2-1-191 16,1 1 50-16</inkml:trace>
  <inkml:trace contextRef="#ctx0" brushRef="#br0" timeOffset="103807.8941">25284 15753 1499 0,'-5'65'389'0,"-7"-13"113"15,-13-8-915-15,-1-19 100 16</inkml:trace>
  <inkml:trace contextRef="#ctx0" brushRef="#br0" timeOffset="103972.8849">25381 15064 1817 0,'18'22'335'0,"-6"2"36"16,-3 5-632-16,-6 19-292 15,-3-2-78-15</inkml:trace>
  <inkml:trace contextRef="#ctx0" brushRef="#br0" timeOffset="104227.0908">25568 15773 1078 0,'16'29'466'0,"1"-16"1"0,-11-13-252 16,5-15-119-16,3-3-51 15,17-13-5-15,3-6-1 16,16-7 18-16,2 4-1 15,-2 3 5-15,-7 11-9 16,-1 18-4-16,-14 19-27 16,-12 18-17-16,-4 12-21 15,-10 8-15-15,-7 1-83 16,-4 5-75-16,0-12-73 16,2-6-209-16,7-9 7 0,5-8 25 15,14-22-132-15</inkml:trace>
  <inkml:trace contextRef="#ctx0" brushRef="#br0" timeOffset="104632.0421">26500 15668 1493 0,'-17'43'466'16,"0"-41"52"-16,-11 24-381 15,-5 4-140-15,-1 0-14 16,1-5 3-16,13 1 19 16,8-9 7-16,7-4 15 15,4-4 1-15,7-9-4 16,1-7-9-16,5-8-13 16,1-9-11-16,11-1-5 0,-2-5 8 15,8 7 6-15,1 2 6 16,7 15 0-16,-5 6-2 15,13 19-3-15,-5 11 0 16,1 25 8-16,-5 8 3 16,-21 14 12-16,-16 2 4 15,-29 8 6-15,-29-17-3 0,-28-11 3 16,-4-17-6-16,-27-19-17 16,4-21-23-16,-3-13-15 15,22-8-129-15,11-12-134 16,37 0-212-16,34-22-60 15,36 2-168-15</inkml:trace>
  <inkml:trace contextRef="#ctx0" brushRef="#br0" timeOffset="105111.5591">27591 15517 894 0,'0'13'384'0,"5"5"-14"16,2 3-219-16,27 57-106 16,-22-43-53-16,4 3-1 15,-7-5 7-15,-4-5 13 16,-2-13 18-16,-3-2 44 15,0-9 26-15,18-10 27 16,14-10 0-16,23-19 6 16,19-14-34-16,39-12-19 15,-4 0-20-15,-4-5-32 16,-17 14-39-16,-11 1-71 16,-40 13-63-16,-3-4-64 15,-5 7-31-15,8 2-271 16,-4 7 93-16</inkml:trace>
  <inkml:trace contextRef="#ctx0" brushRef="#br0" timeOffset="105411.034">28636 15301 1175 0,'40'58'383'15,"-57"-41"50"-15,-8 3-316 16,-12 14-68-16,0 6-38 15,3 16-4-15,6-6-2 16,12 7 4-16,11-17 4 0,13-6 19 16,0-22 3-16,18-14 3 15,2-19-6-15,10-11-6 16,-1-7-16-16,0 4 4 16,-7 14 3-16,-2 12-10 15,-12 30-9-15,-2 19 1 16,-1 9-26-16,-6 4-92 15,-2-4-39-15,-2-15-91 16,-3-16-27-16,4-23-182 16,10-20 42-16</inkml:trace>
  <inkml:trace contextRef="#ctx0" brushRef="#br0" timeOffset="105634.9805">29236 14628 708 0,'2'-1'681'16,"0"7"-197"-16,4 14-65 15,-2 17-350-15,-2 17-93 16,1 27 2-16,-3 13 12 16,-3 31 58-16,1 7 11 15,-5 31 3-15,-2-20-35 16,-7 2-131-16,4-34-152 15,-1-15-259-15,5-47-79 16</inkml:trace>
  <inkml:trace contextRef="#ctx0" brushRef="#br0" timeOffset="106009.4699">29467 15468 767 0,'90'61'634'15,"-86"-27"-169"-15,-7 6 0 16,-3 3-458-16,11 9-6 16,-1-12-7-16,14-9 11 15,13-9 12-15,3-14 19 16,3-16 1-16,9-17 0 15,-4-15-37-15,2-13-17 16,-10 1-22-16,-6 4-1 0,-10 16-8 16,-9 18 28-16,-10 17 8 15,-7 29 3-15,-1 11 0 16,0 10 7-16,-2 2-6 16,2-1-81-16,1-21-80 15,8-9-95-15,3-9-19 16,3-8-51-16,6-6-16 15,9-6 64-15,-1-6 5 16</inkml:trace>
  <inkml:trace contextRef="#ctx0" brushRef="#br0" timeOffset="106249.0983">29992 15785 1148 0,'165'-32'412'0,"-107"27"53"15,-5-1-313-15,-3-4-44 16,-4 1-49-16,-9-7-18 15,-16 2-1-15,-8 7 8 16,-13 6-8-16,-17 8 15 16,-12 12-2-16,-20 9-6 15,-1 3 8-15,0 8 14 16,14-2-5-16,30 2-6 16,29-8-10-16,25-2-51 15,23-9-48-15,24-7-48 16,-9-9-164-16,-10-4-337 15,-16-4 54-15</inkml:trace>
  <inkml:trace contextRef="#ctx0" brushRef="#br0" timeOffset="106888.0499">19772 17363 1455 0,'12'36'463'0,"1"-13"50"16,18 4-403-16,8-9-91 15,17-9-2-15,-1-23-38 16,-2-11 4-16,-14-15 54 16,-11-4-3-16,-19 1-7 15,-11 3 28-15,-12 6 18 16,-16 10-36-16,-11 8-16 16,-10 5-27-16,-5 8-23 15,-2 3-33-15,11 0-20 16,-2 3-83-16,16 0-44 15,7 3-216-15,6-1-81 0,28-2-76 16</inkml:trace>
  <inkml:trace contextRef="#ctx0" brushRef="#br0" timeOffset="107197.9283">21108 16579 1283 0,'-7'-23'272'0,"-15"-1"85"16,-15 5-387-16,-21 5-38 16,-7 10-20-16,-8 11 56 15,5 13 41-15,-8 15 31 0,14 10 30 16,-5 21 5-16,11 10-25 15,4 26 13-15,17-1-8 16,14 17-10-16,20-12 12 16,14 11-11-16,12-26-64 15,11 4-80-15,2-19-72 16,4-14-275-16,-13-31-5 16</inkml:trace>
  <inkml:trace contextRef="#ctx0" brushRef="#br0" timeOffset="107391.8319">20375 17159 1487 0,'0'0'532'0,"22"7"48"15,30 6-393-15,114 10-232 16,-61-26-178-16,22-5-140 15,-27-1-132-15,-3-7-84 16,-17-5-13-16</inkml:trace>
  <inkml:trace contextRef="#ctx0" brushRef="#br0" timeOffset="107952.1024">23272 16959 1325 0,'21'7'490'16,"-30"-16"-137"-16,-21 30-234 16,-11 16-107-16,-24 27-103 15,-5 19 110-15,4 34 123 16,15-3-91-16,26 10 44 16,29-19 8-16,38-16 24 0,22-43-13 15,51-28-14-15,5-37-45 16,33-39-17-16,-4-26-27 15,4-28 0-15,-54 1 0 16,-22-7 10-16,-56 18 2 16,-73-2-9-16,-35 21-16 15,-38 22-24-15,-16 19-28 0,-8 16 238 16,35 28-813 0,20-1 345-16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8T15:29:51.3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6293 8022 827 0,'33'22'230'0,"-41"14"-121"0,-17 29-117 15,-15 18-14-15,-38 43 17 16,-11 6 16-16,10 28 15 16,14-9 2-16,-1 3-13 15,33-44-50-15,17-22-206 16,19-45 31-16</inkml:trace>
  <inkml:trace contextRef="#ctx0" brushRef="#br0" timeOffset="215.1138">6658 8044 637 0,'16'-6'328'0,"-12"8"-36"16,-11 10-115-16,-6 19-144 0,-7 15-17 15,-11 28 17-15,-10 10 1 16,-11 42 1-16,6-1-5 15,5 27-39-15,11-5-71 16,9 4-185-16,6-40-62 16,-2-18-98-16</inkml:trace>
  <inkml:trace contextRef="#ctx0" brushRef="#br0" timeOffset="630.2635">6049 8794 1081 0,'-3'-3'172'0,"1"0"121"16,2 0-318-16,21-10-22 15,87-23 16-15,-25 24 5 16,5-1-7-16,18 0-10 15,-18 4-74-15,2 4-102 16,-22 13-16-16,-15 11 19 16,-27 9 28-16,-15 19 132 15,-12 10 167-15,-14 17 76 16,-3 0-33-16,-1 9 3 0,6-14-37 16,10-5-84-16,15-24-49 15,20-10 38-15,10-27-7 16,11-27 1-16,2-17 42 15,-5-17 9-15,-14-9 27 16,-14-4 28-16,-19 12-16 16,-15 2-18-16,-10 17-28 15,-14 12-111-15,-2 16-105 16,1 12-208-16,7 5-22 0</inkml:trace>
  <inkml:trace contextRef="#ctx0" brushRef="#br0" timeOffset="994.2643">7329 8995 351 0,'0'12'140'16,"0"-9"8"-16,3-1-35 16,-6 4-54-16,3-6 24 15,0 1 10-15,0 1 14 16,3 26-30-16,5 52-11 15,1-48-22-15,8 5-10 16,6-1-22-16,8-7 0 16,2-9 3-16,8-17 14 15,4-12 4-15,1-12 4 16,-5 0-7-16,-8 5-13 16,-5 10-17-16,-10 11-8 0,-9 15 1 15,-6 10 4-15,6 1 13 16,2 0 23-16,1-13 22 15,34-27 19-15,13-24 4 16,18-26-3-16,3-9-19 16,6-10-44-16,-35 14-49 15,-14 6-239-15,-25 22-106 0,-8 1-70 16</inkml:trace>
  <inkml:trace contextRef="#ctx0" brushRef="#br0" timeOffset="1633.8559">9078 8772 1040 0,'6'4'219'16,"-3"-7"77"-16,-6 8-310 15,1-5-17-15,2 0-1 16,-3 1 1-16,2 8 21 15,-2 23 5-15,-6 51 1 16,6-32 2-16,-6-2 3 16,2 11-3-16,5-6-1 0,-10-2 0 15,5-17 8-15,10-5-8 16,-3-15 3-16,0-20-1 16,12-11-3-16,10-23-9 15,15-7 9-15,16-16 10 16,8 6 13-16,3 1 12 15,-8 20 6-15,-13 12-1 16,-7 14-15-16,-11 20-19 16,-12 11-15-16,-4 21 1 15,-6 0 0-15,-6 10 6 16,-3-7 9-16,-4-6 10 16,4-19-5-16,3-3 5 15,10-17 9-15,14-14 2 16,13-3 0-16,12-7-3 15,0 1-7-15,6 6-11 16,-6 11-3-16,-9 5 2 16,-12 9 1-16,-1 12 3 15,-11 0 0-15,0 5-58 0,-5 1-80 16,5 0-203-16,6-8-18 16</inkml:trace>
  <inkml:trace contextRef="#ctx0" brushRef="#br0" timeOffset="2128.234">10540 8921 645 0,'-13'14'261'15,"1"-19"2"-15,4-1-133 16,-1-3-116-16,-7 5-6 16,4-1 3-16,-1 4 10 15,-9 1 1-15,-11 10 1 16,-4 5-1-16,-13 15-7 15,-2 2-9-15,-7 13 8 0,13 4 4 16,4 3 6-16,19-8 0 16,6 6-16-16,22-13-21 15,7-7-20-15,13-14-5 16,9-17 1-16,6-21 0 16,9-17 11-16,-2-4 22 15,6-7 28-15,-16 8 18 16,-4 8 30-16,-12 15 13 15,-5 3-12-15,-3 13-34 16,-1 12-30-16,-3 8-24 16,3 7-40-16,0 4-23 0,-3 5-109 15,-2-11-98-15,-2-4-35 16,-1-12-111-16</inkml:trace>
  <inkml:trace contextRef="#ctx0" brushRef="#br0" timeOffset="2367.4093">10561 9121 786 0,'56'-62'246'0,"-38"66"32"16,5 4-223-16,3 5-40 16,-1 6-33-16,-9 8 9 15,-4 0 7-15,-8-9 21 16,1 1 23-16,-5-6 39 16,4-17 9-16,8-11-1 15,9-4-18-15,17-14-14 16,7-5-35-16,12 8-15 15,-3 12-7-15,-4 12 7 16,-16 17 1-16,-9 6-3 16,-8 7-8-16,-2 13-73 0,-10-6-137 15,0 3-161-15,7-4-60 16</inkml:trace>
  <inkml:trace contextRef="#ctx0" brushRef="#br0" timeOffset="2502.32">11597 9077 593 0,'18'21'0'0</inkml:trace>
  <inkml:trace contextRef="#ctx0" brushRef="#br0" timeOffset="2831.5554">11657 9103 683 0,'29'5'6'15,"4"-1"675"-15,4 5-451 16,-9-4 140-16,2-5-420 15,-10-2 20-15,1-2 22 16,-12 1 27-16,7-8 15 16,-11-3 7-16,2-6-17 15,2 0-15-15,7-10-19 16,2 6-18-16,10 8-9 16,-7 6 3-16,3-4-7 15,-4 10-11-15,-6 1-44 16,-2 7-30-16,-1 1-38 0,-2 4-29 15,-4-3 65-15,-1 1 63 16,-1-6 47-16,-3-1 63 16,0 0 69-16,0 0-26 15,2 0 11-15,1 0-3 16,-3 2-23-16,6 8-30 16,4 32-3-16,-10 50 1 15,-37-20 10-15,-9 8 3 16,-15 20 4-16,-5-6-11 15,-5 7-45-15,17-18-85 0,5 2-293 16,3-17 44-16</inkml:trace>
  <inkml:trace contextRef="#ctx0" brushRef="#br0" timeOffset="3730.5089">13188 8792 1010 0,'25'3'196'0,"-26"0"106"16,-2 3-301-16,-19 5 2 15,-2 8 5-15,-1 2 5 16,16 2 0-16,5 1-2 16,-2-8-17-16,16-16 0 0,11-19-3 15,5-11 2-15,19-14 7 16,4 1 24-16,-6 7-15 15,-8 22-5-15,-1 14-5 16,-17 14-3-16,-13 19 3 16,-11 7 15-16,-4 6 10 15,-1-9-1-15,8-6-15 16,8-21-6-16,26-17 8 16,11-18-4-16,13-8 5 15,1 2 5-15,2 9-15 16,-17 15-20-16,-22 21-8 15,-15 20 5-15,-15 20 11 16,-13 5 24-16,-3-1-72 16,6-14-106-16,5-8-151 15,13-21-80-15</inkml:trace>
  <inkml:trace contextRef="#ctx0" brushRef="#br0" timeOffset="3941.2717">14188 8890 1451 0,'0'42'273'0,"-3"2"143"16,-1 2-443-16,-8 10-1 15,-5-2-2-15,-3-5-139 16,-1-11-68-16,-6-1-174 15,1-19-105-15</inkml:trace>
  <inkml:trace contextRef="#ctx0" brushRef="#br0" timeOffset="4095.7721">14164 8622 1348 0,'17'-2'357'15,"3"13"81"-15,1-2-357 16,9 4-260-16,2 6-236 16,-7-4-30-16,-5-6-211 15</inkml:trace>
  <inkml:trace contextRef="#ctx0" brushRef="#br0" timeOffset="4314.2594">14880 8133 1035 0,'9'27'214'15,"-5"16"102"-15,-1 14-298 0,-7 37-17 16,-7 12 9-16,-2 34 0 16,-5 5 1-16,-6 11-31 15,1-28-47-15,1-15-45 16,1-39-139-16,4-34-76 15,13-40-35-15</inkml:trace>
  <inkml:trace contextRef="#ctx0" brushRef="#br0" timeOffset="4540.2711">15268 8155 1430 0,'-3'15'99'0,"0"19"239"15,-3 0-407-15,2 26-11 0,-4 12 56 16,-4 26 54-16,-1 0-29 16,-8 29-145-16,5 0-133 15,-12-1-63-15,3-29-145 16</inkml:trace>
  <inkml:trace contextRef="#ctx0" brushRef="#br0" timeOffset="4811.5758">15444 8935 1142 0,'-6'25'248'0,"6"4"66"16,-9 0-341-16,-1 6-30 15,0 1-31-15,-5-2-56 16,-2-8-92-16,9-2-70 15,-9-9-95-15</inkml:trace>
  <inkml:trace contextRef="#ctx0" brushRef="#br0" timeOffset="4960.259">15406 8434 687 0,'0'6'637'15,"-3"-2"-417"-15,10 5-510 16,-7-9 290-16,4 0-684 16</inkml:trace>
  <inkml:trace contextRef="#ctx0" brushRef="#br0" timeOffset="5412.8037">16091 8877 789 0,'-11'46'270'0,"3"-52"26"0,-5 3-226 16,-8 12-60-16,-7 11-16 16,-11 12 19-16,-5 6 20 15,2 8 35-15,8-6 22 16,11 2-5-16,14-14-32 15,18-5-14-15,11-12-13 16,17-17 0-16,8-13-10 0,5-23 10 16,-4-11-6-16,-7-12-2 15,-13 8-9-15,-15-3-8 16,-8 19-12-16,-8 10-42 16,-7 17-48-16,5 3-239 15,6 8-47-15,6 0-89 16</inkml:trace>
  <inkml:trace contextRef="#ctx0" brushRef="#br0" timeOffset="5678.6679">16419 8914 461 0,'-12'35'372'16,"0"-5"-76"-16,-4-3-38 15,10-4-176-15,0-6 10 16,13-14-20-16,10-14 5 16,11-8 2-16,13-9-9 0,5-2-34 15,3 4 4-15,-11 11-65 16,-5 9 45-16,-17 13-3 16,-2 18-10-16,-11 8-12 15,-6 11 18-15,-6-5-97 16,-7 2-316-16,-1-8 53 15</inkml:trace>
  <inkml:trace contextRef="#ctx0" brushRef="#br0" timeOffset="5923.3595">16888 8957 1393 0,'-22'38'418'15,"13"-20"67"-15,2-5-378 16,11 2-106-16,4 5-12 16,12 0 3-16,3 4 4 15,0-2 11-15,-14 2-6 16,-13-5-4-16,-30 5-9 16,-18-3-10-16,-10-5-42 15,-5-6-25-15,0-7-216 16,21-6-164-16,5 2-38 15</inkml:trace>
  <inkml:trace contextRef="#ctx0" brushRef="#br0" timeOffset="6397.1317">18001 8985 988 0,'-33'18'199'15,"-1"0"100"-15,-7 8-286 16,-5 4 6-16,6 1 22 16,14-7 7-16,9 4 8 15,21-9 0-15,18-6-2 16,18-4-17-16,25-18 1 15,7-13-7-15,15-15-5 0,-4-7-8 16,-12-11-1-16,-18 10-5 16,-20-1-14-16,-29 14-15 15,-29 5-46-15,-15 14-47 16,-7 7-14-16,1 7-51 16,-3 1-196-16,19 1 79 15</inkml:trace>
  <inkml:trace contextRef="#ctx0" brushRef="#br0" timeOffset="6711.3262">19354 7945 940 0,'3'-18'325'16,"-14"5"17"-16,-28 5-206 16,-7 10-167-16,-31 5 9 15,-10 5 10-15,-13 15 25 16,15-1 17-16,5 11 19 16,35 3-4-16,11 18 3 15,22 3-9-15,15 34-1 16,11 6-9-16,-7 30 8 15,6 4-32-15,-1 31-140 0,-19-27-223 16,-11 13-52-16,-13-38-188 16</inkml:trace>
  <inkml:trace contextRef="#ctx0" brushRef="#br0" timeOffset="6860.7284">18306 8818 1609 0,'66'-18'389'0,"34"-6"124"16,8 5-465-16,31 2-105 16,-10 6-91-16,0-3-374 15,-23-3 31-15</inkml:trace>
  <inkml:trace contextRef="#ctx0" brushRef="#br0" timeOffset="7525.3177">20169 8711 899 0,'-4'0'406'15,"8"-5"-32"-15,1-1-162 16,-5 5-221-16,0 0-10 15,3-1 3-15,-3 1-17 16,1 1-2-16,2 0-3 16,-3 1 6-16,13 27 5 15,18 52 22-15,-22-43 3 16,0-12-1-16,10-11-3 16,8-17-3-16,15-14-3 15,2-9 3-15,5-1 1 0,-11 8 3 16,4 16 2-16,-17 13 8 15,3 21 5-15,-3 9 9 16,8 12 6-16,-3-10 4 16,14-17 10-16,-1-27 8 15,24-32 6-15,-2-19-19 16,4-27-18-16,-14 4-43 16,-6-2-138-16,-28 16-232 0,-17 0 19 15</inkml:trace>
  <inkml:trace contextRef="#ctx0" brushRef="#br0" timeOffset="7880.1738">21477 8683 204 0,'-10'17'0'15,"-2"0"504"-15,-5 12-323 16,-3 5 128-16,3 9-271 0,6-3 300 16,14 0-270-16,8-13 4 15,12-9 23-15,5-17-11 16,18-20 2-16,-5-13-22 15,5-11-18-15,-9-6-32 16,-16-2-41-16,-26 13-43 16,-20 2 18-16,-15 8 24 15,-7 3-88-15,5 9-51 16,1 8-187-16,8 5-67 16</inkml:trace>
  <inkml:trace contextRef="#ctx0" brushRef="#br0" timeOffset="8440.225">22064 8600 600 0,'11'3'306'0,"-6"9"-77"16,-4-2-359-16,-2 0 369 16,1-2-280-16,-3-4 78 15,1-5 46-15,2-1 7 16,-3 2-9-16,3 0-17 0,0 0-42 16,0 0-23-16,0 0-10 15,-1 2 6-15,-2 2 12 16,-6 23 7-16,-15 48 5 15,8-36 2-15,7-4-5 16,5-3-5-16,-1-12 3 16,13-11 13-16,14-16-1 15,3-15 1-15,8-7-3 0,13-8-8 16,-2 3-12-16,-5 6 1 16,-2 12-2-16,-5 4 0 15,-15 13-2-15,-6 13-2 16,-2 1-4-16,-9 4 3 15,3-3-1-15,-9-3 7 16,6-10 4-16,8-6-4 16,8-8-6-16,5-3-4 15,4-2-12-15,-1 9-11 16,-4 11 3-16,-2 17 19 16,-10 10 15-16,-1 24 13 15,-6 4 10-15,2 9-49 16,-1-9-66-16,5-8-218 15,5-26-65-15,9-24-106 16</inkml:trace>
  <inkml:trace contextRef="#ctx0" brushRef="#br0" timeOffset="8784.5428">22966 8886 350 0,'32'3'0'0,"-2"-11"584"0,7-5-535 16,-9 3 213-16,-6-2-373 16,-5 1 435-16,-17 2-275 15,-14 2 65-15,-10 7 26 16,-14 3-37-16,-15 10-13 15,-1 8-32-15,0 12-18 16,16 1-30-16,15 9-10 16,18-2-8-16,17 5 44 15,21-12 42-15,17-4-53 16,12-8-26-16,21-10-82 16,3-11-100-16,3-1-98 15,-7-7-157-15,-2-23 25 16</inkml:trace>
  <inkml:trace contextRef="#ctx0" brushRef="#br0" timeOffset="9456.2464">23508 8751 1181 0,'0'1'187'15,"-3"2"143"-15,1 12-349 0,2 19 2 16,-4 54 48-16,5-44 15 16,-1-8 4-16,3-11 36 15,11-18 12-15,30-22-11 16,20-11-7-16,22-13-6 16,16 11-41-16,7 3-24 15,-27 22-19-15,-18 19-11 16,-29 17-4-16,-22 14-3 15,-21 2-81-15,-1-6-198 16,-3-10-126-16,16-24-107 16</inkml:trace>
  <inkml:trace contextRef="#ctx0" brushRef="#br0" timeOffset="10011.9188">25390 8810 1233 0,'30'92'277'16,"-2"-93"106"-16,25-4-330 15,7-5-69-15,23-20 21 16,-9-7 10-16,1-4-4 16,-14-1-4-16,-12 2-11 15,-36 9-2-15,-26 1-25 16,-23 10-24-16,-23 20 28 15,-6 10 14-15,-14 28 6 0,5 13 28 16,6 17 25-16,19-6-29 16,17 12-10-16,23-16-11 15,25 3-22-15,18-18-23 16,15-5-137-16,4-20-194 16,18 0 1-16</inkml:trace>
  <inkml:trace contextRef="#ctx0" brushRef="#br0" timeOffset="10546.12">26424 8712 1315 0,'-12'9'315'16,"9"2"64"-16,-3 8-322 15,-4 2-110-15,1 8-3 16,-3-2 27-16,3 1 32 16,1-3-18-16,-1 3 15 15,-3 2 22-15,3 9 1 16,2-4-2-16,-2 5-7 16,1-4-9-16,-1-4-19 15,5-12-2-15,-1-3 6 16,5-17 2-16,6-13 3 0,9-11 10 15,15-19 0-15,4-10-10 16,19-8 2-16,-4 8 6 16,13 1 4-16,-8 18 1 15,5 10 7-15,-13 15-1 16,1 11-3-16,-13 5-8 16,-1 14-2-16,-12 1-4 15,-8 3 1-15,-4-2 2 16,10-7 13-16,2-15 13 0,13-14-10 15,12-12-3-15,20-6-5 16,-5 4-11-16,6 2-13 16,-14 15 4-16,-11 15-15 15,-31 13-5-15,-18 16 8 16,-23 15 5-16,-18 13-26 16,-6-2-16-16,1-3-86 15,11-11-106-15,4-4-138 16,10-12-47-16</inkml:trace>
  <inkml:trace contextRef="#ctx0" brushRef="#br0" timeOffset="10864.1153">27609 8729 901 0,'8'9'163'16,"-4"10"107"-16,-1 10-259 0,1 23-7 15,1 6 19-15,-8 21 31 16,-2-1 0-16,-3 21 16 15,-6-10-7-15,-12 18-19 16,-4-11-53-16,-9 3-108 16,2-26-82-16,5-11-67 15,2-34-69-15,9-30-25 16</inkml:trace>
  <inkml:trace contextRef="#ctx0" brushRef="#br0" timeOffset="11159.8355">27679 8773 1115 0,'3'3'895'0,"15"-6"-482"16,19-3-247-16,17-4-161 0,16 1-167 15,34-1-165-15,-10 7 345 16,-2 3 0-16,-22 3-4 15,-21 10-13-15,-40 5 3 16,-54 13-1-16,-21 4 5 16,-38 17-3-16,-16-1 6 15,-7 0-48-15,33-11-31 16,-1-8-71-16,35-19-42 16,17-9-122-16,12-7-32 0,10-23-31 15,25-2-69-15</inkml:trace>
  <inkml:trace contextRef="#ctx0" brushRef="#br0" timeOffset="11480.9543">28973 8126 1183 0,'6'0'180'16,"-7"4"125"-16,5 9-350 15,-13 5 24-15,-14 10 23 16,-10 9 21-16,-10 15 32 0,-18 3-8 16,-1 30 5-16,-2 3-3 15,-1 21-2-15,15-6-19 16,8 16-57-16,14-26-57 15,11-11-59-15,9-29-10 16,8-13-46-16,9-27 5 16,12-11-54-16,2-13 10 15,16-8-61-15</inkml:trace>
  <inkml:trace contextRef="#ctx0" brushRef="#br0" timeOffset="11734.9007">29033 8878 1162 0,'-2'23'328'16,"-1"-7"68"-16,-9 12-284 16,6 9-100-16,-1 6-1 15,3-9-8-15,4-4 16 16,8-13-3-16,18-8-2 16,3-18 8-16,16-8 0 15,5-17-19-15,-4-12-11 16,-11-3-16-16,-14 0-20 15,-16 9-2-15,-26 9-5 16,-9 14-3-16,-7 12-51 16,-4 7-27-16,-1 7-37 15,11 2-197-15,6 4 11 16</inkml:trace>
  <inkml:trace contextRef="#ctx0" brushRef="#br0" timeOffset="12165.1702">29144 8826 426 0,'124'-14'617'0,"-108"15"-221"0,13 12-244 16,0 8 258-16,13 16-392 16,2 3 2-16,8 5-4 15,-3-5-10-15,1-2-16 16,-10-17-12-16,-6-5-17 15,-10-10-9-15,-2-16-44 16,-7-7-27-16,3-9-59 16,-2-2-29-16,-4-8-59 15,1 11 57-15,3-6 54 16,-2 10 154-16,-2 2 99 16,2 8 79-16,-5 7-2 15,-3 13 0-15,0 6-56 16,-12 10-33-16,-7 12 18 15,-8 6-1-15,-8 12 5 16,-4 0-23-16,0 11-11 16,-1-1-27-16,-15 6-10 0,4-8-23 15,-10 2-30 1,6-16-25-16,7-9-51 0,19-17-49 16,9-8-32-16,14-15-14 15,18-16-196-15,10-5 69 16</inkml:trace>
  <inkml:trace contextRef="#ctx0" brushRef="#br0" timeOffset="12613.1954">30043 9006 469 0,'49'12'285'16,"-46"-14"-42"-16,-2 5-25 15,2 1-186-15,-3-4 15 16,2-1 6-16,12 1 21 16,23-3-14-16,55-13 6 15,-47-1 1-15,-2-3 6 16,-6-1-21-16,-8 0-4 15,-12 5-10-15,-6 4-11 16,-6 6-21-16,-13-3-6 16,-5 6 2-16,-12 3 7 15,-12 3 2-15,-13 9 19 0,1 6 9 16,-11 9-1-16,7 1-7 16,4 12-4-16,17-9-15 15,6 6-1-15,13-8-3 16,15 4-2-16,14-12-40 15,12 5-15-15,6-12-38 16,15-10-108-16,-3-8-40 0,7-14-52 16,1-4-60-16,5-6 17 15,-7 2-5-15</inkml:trace>
  <inkml:trace contextRef="#ctx0" brushRef="#br0" timeOffset="12913.3208">30687 8941 669 0,'-16'20'296'16,"-9"5"36"-16,-12 11-131 16,4 3-46-16,0-1-11 15,16-8-35-15,14-2 12 16,19-10-30-16,21-21-6 16,12-6-16-16,25-15-10 15,9-17-35-15,9-26-5 16,-11 5-3-16,-8-14-6 15,-24 9-5-15,-21 8-2 16,-16 27-9-16,-12 11-3 0,-8 24 11 16,5 23 10-16,-3 16-1 15,11 25 9-15,11 2 2 16,11 7-28-16,13-17-31 16,25-12-26-16,-6-29-221 15,8-24-216-15,-18-35-6 16</inkml:trace>
  <inkml:trace contextRef="#ctx0" brushRef="#br0" timeOffset="13852.3481">5490 10455 182 0,'-11'-8'349'16,"-6"8"-110"-16,-3 6-128 15,-1 3 112-15,-13 16-200 16,-3 9-16-16,0 12-17 0,0 5 19 0,3 23 45 15,10-6 46-15,12 0 45 16,8-7-45-16,7-8 10 16,7-22-52-16,17-16-51 15,7-14-5-15,16-26 84 16,3-13-39-16,2-20-24 16,-10-3 45-16,-13-8-22 0,-23 18-28 15,-6 7 38-15,-10 14 22 16,-5 6-53-16,3 16-38 15,0-4-76-15,2 7-53 16,2 1-113-16,1 4-85 16,1-3-66-16,3 1-61 15</inkml:trace>
  <inkml:trace contextRef="#ctx0" brushRef="#br0" timeOffset="14125.1743">5788 10498 640 0,'11'3'271'16,"-1"3"22"-16,-1-2-120 16,0 5-88-16,-5 10 4 15,-1 6-24-15,-6 5-11 16,-1 1-19-16,4-1-17 16,3-13-20-16,13-9-12 15,9-19-2-15,18-12 2 16,10-11 12-16,5-5 19 15,-5 7 20-15,-2 5 8 16,-19 11-1-16,-3 14-4 16,-12 11-13-16,-3 10-11 15,-4 4-44-15,-1 8-191 16,-5-8-163-16,-4-8-41 16</inkml:trace>
  <inkml:trace contextRef="#ctx0" brushRef="#br0" timeOffset="14376.469">6791 9911 775 0,'9'-12'428'0,"-6"12"-80"15,-8 16-147-15,-2 15-196 16,-2 15-35-16,-3 30 9 15,-4 11 17-15,0 20 26 16,-2-6-6-16,-3 13-6 16,0-13-20-16,1 2-128 15,3-15-122-15,-3-13-98 16,-4-29-131-16</inkml:trace>
  <inkml:trace contextRef="#ctx0" brushRef="#br0" timeOffset="14586.2555">6330 10526 924 0,'25'9'593'0,"-11"-14"-143"15,-2 1-79-15,4 1-415 16,25-3-13-16,5 1-40 15,17-2-48-15,-1 1-53 16,12 5-237-16,-15-5-5 16</inkml:trace>
  <inkml:trace contextRef="#ctx0" brushRef="#br0" timeOffset="15011.0189">7468 10572 1208 0,'1'-6'320'16,"-2"7"87"-16,-2-2-320 15,0 1-61-15,1 0-1 16,-1 0-12-16,-14 10-8 0,-19-2-15 16,-44 60-1-16,55-51-1 15,9-3-9-15,11-10 3 16,19-2 9-16,5 1-53 15,6 3 63-15,0 5 15 16,-4 16 11-16,-17 10 1 16,-29 25 59-16,-24 4-73 15,-20 0-9-15,1-11-86 16,1-9-81-16,14-33-272 16,20-26-5-16</inkml:trace>
  <inkml:trace contextRef="#ctx0" brushRef="#br0" timeOffset="15191.2314">7788 10742 1342 0,'4'33'271'0,"-11"19"123"16,-7 4-444-16,6 5-301 15,-1-18-53-15,-19-26-124 16</inkml:trace>
  <inkml:trace contextRef="#ctx0" brushRef="#br0" timeOffset="15318.5542">7792 10312 1036 0,'8'9'295'0,"12"-1"-98"15,3-2-463-15,8-3-232 16</inkml:trace>
  <inkml:trace contextRef="#ctx0" brushRef="#br0" timeOffset="15783.2317">8115 10707 894 0,'-18'41'406'0,"6"5"6"16,10-9-201-16,12 3-130 16,12-15-27-16,23-19 2 15,9-24-4-15,17-32-35 16,-2-23 0-16,22-21-9 16,-12-10-16-16,-1-13-11 15,-15 20 35-15,-6 14 7 16,-36 26-10-16,-13 21-18 15,-25 38-4-15,-27 36-2 16,-14 20-6-16,-12 25 5 16,7 13 17-16,5 17 4 15,30-15 1-15,15 5 3 0,21-18-3 16,18-7-4-16,18-26 7 16,30-24 8-16,10-26-2 15,11-22 8-15,-4-15 5 16,-13-14-6-16,-27 6-10 15,-14 0 8-15,-26 13 0 16,-14 10 2-16,-14 17-5 16,-16 16-4-16,3 17-8 0,10 16-6 15,15 8-7-15,35 9-20 16,25-19-20-16,44-4-112 16,14-27-110-16,30-2-233 15,-11-17-52-15</inkml:trace>
  <inkml:trace contextRef="#ctx0" brushRef="#br0" timeOffset="16268.4615">11048 10455 784 0,'-16'17'-60'0,"-10"0"70"15,-2-5-257-15,3 2 33 16,0-6 164-16,4-11 157 0,0-6 94 16,1 0 29-16,-1-10 7 15,5 4-81-15,4 5 19 16,4-2-17-16,7 1 3 16,-2 10-24-16,1 7-51 15,2-6-43-15,0 0-6 16,0 18-17-16,0 32 16 15,-7 51 15-15,0-23-3 16,-2-1-11-16,-5 14 1 16,3-13-11-16,-10 11-37 15,5-15-41-15,-10-6-96 16,6-22-78-16,-1-9-145 16,0-28-49-16,0-34-68 15</inkml:trace>
  <inkml:trace contextRef="#ctx0" brushRef="#br0" timeOffset="16502.8243">10524 10812 682 0,'-5'4'356'0,"4"-5"-43"16,1-1-107-16,0 2-192 15,0 0 15-15,0 0 29 0,1 0 14 16,11 0 8-1,38-4 9-15,64-16-31 16,-38 0-32-16,-2 2-27 0,2-12-48 16,-20 4-30-16,-6-5-90 15,-16-2-159-15,-9-6-55 16,-4-5-84-16</inkml:trace>
  <inkml:trace contextRef="#ctx0" brushRef="#br0" timeOffset="16921.2085">11300 10209 772 0,'22'-14'352'0,"-6"7"-14"16,0 1-185-16,-4 10-81 16,0 5-51-16,-3 11 18 15,-7 11 20-15,-13 24 21 16,-17-1 5-16,-12 23 7 16,-7 6-17-16,5 3-35 15,7-16-33-15,17 1-22 16,13-26-7-16,19-19-7 0,9-20 21 15,28-15 11-15,7-6 14 16,-1-1-2-16,-6 9-5 16,-7 10-6-16,-26 14 0 15,1 22 6-15,-5 5 11 16,8 7 6-16,9-4 0 16,33-16-3-16,10-29-6 15,32-26-12-15,10-19-7 16,4-25 8-16,-25 3 1 15,-13 1 3-15,-39 23 7 0,-28 8-4 16,-43 33-5-16,-50 33 1 16,-14 15-3-16,-27 38-4 15,16 2 5-15,17 7-8 16,52-23-23-16,29-1-68 16,33-29-67-16,27-5-47 15,16-24-44-15,27-8-206 16,-6-23 79-16</inkml:trace>
  <inkml:trace contextRef="#ctx0" brushRef="#br0" timeOffset="17535.9713">13373 10289 801 0,'-7'1'238'15,"5"-10"29"-15,4 6-206 16,-2 3-68-16,0 0 11 16,0 2 16-16,7 17 15 15,10 17 32-15,3 61 21 16,-27-37 2-16,-18 29 8 16,-5-3 8-16,-7 14-35 15,0-14-32-15,12-6-38 0,10-34-22 16,14-25-34-16,13-29 5 15,17-23-2-15,13-12 27 16,17-1 14-16,-3 11 25 16,2 11 6-16,-12 22 6 15,-14 18-4-15,-23 16 8 16,-9 16 2-16,-9 4-4 16,-2 8-62-16,3-7-40 0,8-9-318 15,9-15 22-15</inkml:trace>
  <inkml:trace contextRef="#ctx0" brushRef="#br0" timeOffset="17871.2085">13990 10878 653 0,'-17'34'501'0,"5"8"-119"0,12-14-43 16,5 12-305-16,7 0-37 16,16-3-8-16,7-12 1 15,14-10 9-15,8-15 6 16,2-13 7-16,-6-9 7 15,-16-10-3-15,-15 7-19 16,-19 3-18-16,-26 4-4 16,-16 5-2-16,-2 8-23 15,-5 1-146-15,9-3-170 0,16 4-15 16</inkml:trace>
  <inkml:trace contextRef="#ctx0" brushRef="#br0" timeOffset="18494.2427">14661 10809 663 0,'41'22'120'15,"-45"-21"70"-15,-1 2-196 16,10 0 10-16,-5-3 13 15,-3 0 32-15,3 0 27 16,0 0 6-16,0 0 2 16,0 0 22-16,0 0 4 0,0 3-11 15,-2 5 3 1,2 20-5-16,-10 46-28 0,4-47-36 16,1-5-23-16,5-6-18 15,5-14 3-15,16-17 2 16,8-6 6-16,11-12 12 15,-1-2 10-15,7 5-13 16,-14 13-6-16,-7 9-7 16,-11 16-5-16,-4 15-1 15,-10 5 1-15,0 11 5 16,-7-9 10-16,2 1-9 16,5-15-12-16,14-6 14 15,14-16-4-15,13-3-2 16,5-7 10-16,0 3 6 15,-6 1-18-15,-7 16-7 16,-23 10-2-16,-7 18 2 16,-12 13 7-16,-10 13-43 15,1-5-73-15,2-3-252 0,8-20 10 16</inkml:trace>
  <inkml:trace contextRef="#ctx0" brushRef="#br0" timeOffset="18768.0287">15459 11069 573 0,'55'-10'0'0,"-2"-8"758"0,5-1-597 16,-9 0 342-16,-8 7-504 15,-16 3 481-15,-25 3-501 16,-19 12 2-16,-31 6 17 15,-13 6 32-15,-22 23 30 16,6 4 24-16,15 6-38 16,36 1-20-16,52 5-17 15,35-22-44-15,49-10-75 16,18-14-14-16,19-19-42 16,-11-14-356-16,2-13 75 15</inkml:trace>
  <inkml:trace contextRef="#ctx0" brushRef="#br0" timeOffset="19310.6898">17097 10998 1021 0,'9'8'386'15,"0"-8"13"-15,-9-12-279 16,0 22-108-16,3 10-36 16,1 18-1-16,-2 7-5 15,1 15-10-15,-6-5-44 16,-2 4-44-16,-12-13-245 15,-12-9 29-15</inkml:trace>
  <inkml:trace contextRef="#ctx0" brushRef="#br0" timeOffset="19474.7017">17035 10622 1714 0,'21'-15'142'0,"-4"9"90"16,4 9-744-16,0 9-42 15</inkml:trace>
  <inkml:trace contextRef="#ctx0" brushRef="#br0" timeOffset="19728.7662">17387 11185 1447 0,'17'-6'385'0,"5"-15"93"16,18 1-384-16,10 2-102 15,21-4-4-15,-2 5 10 16,2 13-1-16,-21 1 3 0,-9 7-1 15,-20 10 0-15,-7 11-39 16,-14 5-40-16,-6 5-139 16,-6-2-257-16,-2-8 1 15</inkml:trace>
  <inkml:trace contextRef="#ctx0" brushRef="#br0" timeOffset="20792.7778">20548 10549 1291 0,'11'-5'278'0,"-1"3"110"15,-6 4-376-15,2 2-32 16,-6-4-2-16,0 0 19 16,0 1 20-16,0 1 24 0,-6 20 13 15,-13 23 7-15,-28 45-11 16,14-35-13-16,8-9-21 15,4-5-5-15,11-19-5 16,4-5 19-16,6-13 16 16,4-4 12-16,5-4 4 15,-9 2 3-15,3 1-15 16,6-2-20-16,7-6-12 16,-2 4-9-16,-10 4-30 0,1 0-137 15,-2-2-346 1,-3 1 47-16</inkml:trace>
  <inkml:trace contextRef="#ctx0" brushRef="#br0" timeOffset="21160.717">19006 10597 1097 0,'-47'-3'509'16,"47"1"-79"-16,1 8-266 15,-5 24-113-15,0 13-47 16,-8 34-48-16,-11 12 103 16,-16 25 24-16,1-1-7 15,-4 12-4-15,2-21-27 16,2 1-102-16,21-29-64 16,2-17-66-16,5-31-63 0,7-11-252 15,0-28 79 1</inkml:trace>
  <inkml:trace contextRef="#ctx0" brushRef="#br0" timeOffset="21804.2438">20368 10622 705 0,'3'-3'230'15,"10"0"25"-15,6-1-170 16,-6 1-96-16,45-12-9 15,-44 13 12-15,-6-1 19 16,-5 1 5-16,0 2 14 16,-3-2 13-16,-3 1-8 15,3 1-7-15,0 0-2 16,0 0-6-16,0 0-3 16,0 0 1-16,0 0 1 15,-3 0 6-15,2 1 7 16,-6 11 1-16,1 28-1 15,-73 46-4-15,44-33 11 16,5-2 1-16,2 2 8 16,10-13 7-16,14-6-9 15,12-10-6-15,22-10 9 16,19-12-7-16,25-5-7 16,5-6 3-16,4-4-14 0,-8 1-36 15,-13 3-85-15,-25 0-71 16,-9-1-255-16,-14-7-20 15</inkml:trace>
  <inkml:trace contextRef="#ctx0" brushRef="#br0" timeOffset="22044.2121">20868 10624 1136 0,'-6'0'435'15,"-4"4"14"-15,-3 46-231 16,-50 101-198-16,43-33 0 16,-8-1-5-16,-7 17 9 15,3-3-2-15,-10 2-3 16,10-19-2-16,2-19-35 16,9-33-43-16,10-22-25 15,9-28-48-15,8-18-345 16,6-15 117-16</inkml:trace>
  <inkml:trace contextRef="#ctx0" brushRef="#br0" timeOffset="22463.949">21770 10637 1047 0,'8'-10'255'0,"-4"2"67"16,-4 5-313-16,-3 5-21 15,2-2 1-15,-2 0 62 16,-14 9 32-16,-33 23 52 15,-61 67 22-15,31-11 40 16,10 4 9-16,8 31-56 16,25 0-74-16,15 7-51 15,28-26-3-15,26-4-50 16,5-43 39-16,21-32 46 16,0-30 44-16,4-23-56 15,-19-18-8-15,-3-7-17 16,-31 6-14-16,-27 1-19 15,-22 18-2-15,-17 8-18 16,-7 13-36-16,-15 8-518 16,13 2 148-16</inkml:trace>
  <inkml:trace contextRef="#ctx0" brushRef="#br0" timeOffset="26093.7728">20024 10661 201 0,'9'4'-33'0,"-2"0"38"0</inkml:trace>
  <inkml:trace contextRef="#ctx0" brushRef="#br0" timeOffset="26556.8455">20074 10690 1229 0,'49'46'345'0,"-44"-49"72"16,-11-4-354-16,-2-7-55 16,-15-3-32-16,-20-6-5 15,-18 0 2-15,-26 8 6 16,-22 15 20-16,-18 21 5 16,7 11 6-16,0 25 4 15,28 6 40-15,21 17 5 16,34-9 2-16,25 2 26 15,34-20 16-15,39-23-28 16,27-27-2-16,36-25-3 16,12-23-28-16,18-14-17 15,-26-2-16-15,-17-1 1 16,-46 19 0-16,-27 21 2 16,-33 34 16-16,-10 47 28 15,-20 28-1-15,2 60 4 16,-3 17 1-16,6 13-103 15,6-35-49-15,20-32-24 16,5-99-24-16</inkml:trace>
  <inkml:trace contextRef="#ctx0" brushRef="#br0" timeOffset="68209.1549">14275 16842 1400 0,'-90'100'533'0,"-21"-12"-126"16,-13 50-260-16,15 4-116 16,19 10-121-16,35-21 95 15,26 4 97-15,33-38-104 16,26-9-31-16,16-22-21 15,11-8-95-15,9-22-78 16,30-23-280-16,-6-20 7 16</inkml:trace>
  <inkml:trace contextRef="#ctx0" brushRef="#br0" timeOffset="68732.6799">14726 16985 1305 0,'0'71'379'0,"-11"-62"66"16,7 8-363-16,-9 15-57 15,-4 16-30-15,-3 12 2 16,3 35 7-1,1 6 0-15,3 1-8 16,4-8-19-16,-2-22-71 16,10-32-61-16,1-9-294 15,-3-22 16-15</inkml:trace>
  <inkml:trace contextRef="#ctx0" brushRef="#br0" timeOffset="69332.0739">15588 17267 663 0,'7'-8'362'16,"-5"1"-43"-16,1 1-88 16,-3-1-182-16,0 5 1 15,-3 1-4-15,1-1 14 16,-1-1-10-16,-31-9 11 16,-56-10-10-16,28 19-7 15,-1 3-10-15,-11 8-9 16,5 8-16-16,-2 9 1 15,13 9 4-15,0 14 6 16,17 2 8-16,8 11 8 16,23-1 1-16,7-6-1 15,12-10-14-15,19-5-4 16,4-18-3-16,11-23-3 16,3-5-7-16,7-23 10 15,-4-11-2-15,-7-14 0 16,-13 4-2-16,7 1 4 15,-11 10-3-15,9 9-1 16,-1 12-5-16,-1 11-5 0,-2 13-1 16,-9 15 13-16,-9 14 8 15,-12 30 15-15,-8 3 6 16,-10 11 9-16,-10 2-11 16,-1 9-8-16,5-16-17 15,2 11-9-15,3-5-63 16,5-1-52-16,5-17-34 15,3-8-29-15,5-22-134 0,5-20-168 16,17-24 42-16</inkml:trace>
  <inkml:trace contextRef="#ctx0" brushRef="#br0" timeOffset="69991.1479">16395 17267 1194 0,'3'-5'298'0,"-10"-2"70"0,-2 1-361 16,-15 2-44-1,-3 2-23-15,-17 5 15 0,-9 6 30 16,-19 12 54-16,6 5 37 16,-8 11 31-16,20 3 11 15,1 3 5-15,23-7-17 16,7-2 7-16,21-6-60 16,14-3 1-16,15-5-11 15,13-4-10-15,10-1-12 0,20 1 42 16,-8 0-12-1,14 2-9-15,-7 3-10 0,-7 7-15 16,-20-3-15-16,-10 18-8 16,-18 5 0-16,-19 17 1 15,-11-2 6-15,-21 19 3 16,-10-11 0-16,-23 6-14 16,8-18-8-16,-8-2-4 15,15-26 0-15,11-13 5 16,19-21 23-16,0-17 10 15,13-15 2-15,9-16-5 16,9-6-10-16,14-23-18 16,14 1 0-16,26-17 3 15,5 10 3-15,10-16 7 16,-2 13 7-16,-5-2-4 16,-19 22 1-16,-8 2 5 15,-21 29 1-15,-16 5-2 0,-19 18-6 16,-23 11-12-16,-12 8-13 15,-23 14-20-15,2 1-11 16,-3 3-40-16,26-1-18 16,8-2-18-16,23-14-138 15,21-7-221-15,29-10 44 16</inkml:trace>
  <inkml:trace contextRef="#ctx0" brushRef="#br0" timeOffset="70381.1892">16956 17416 774 0,'-72'57'687'15,"1"-4"-180"-15,0 6-11 16,10-5-437-16,18-14-24 16,36-20-29-16,32-15 16 15,24-15 8-15,31-19 24 16,10 3 1-16,17 2 16 16,-16 14-2-16,-8 4-2 15,-22 29-14-15,-27 22-13 0,-25 7-20 16,-43 25-8-16,-28 3-13 15,-33 3-20-15,0-14-2 16,-13-12-17-16,25-31-16 16,13-18-13-16,29-22-18 15,7-11-27-15,18-4-96 16,13-14-344-16,15-8 68 16</inkml:trace>
  <inkml:trace contextRef="#ctx0" brushRef="#br0" timeOffset="70622.4012">17023 17296 357 0,'-36'-5'0'15,"7"-1"630"-15,4 3-446 16,13 3 208-16,24 0-374 15,13-5 385-15,33 7-371 16,20 1 26-16,18-3 23 16,2 4 13-16,22-5-120 15,-16-5-132-15,0-9-298 16,-14-3-74-16</inkml:trace>
  <inkml:trace contextRef="#ctx0" brushRef="#br0" timeOffset="70820.0678">17888 16845 1379 0,'116'46'515'0,"-63"22"36"16,-3 0-367-16,12 33-60 16,-4 7-56-16,-24 28-35 15,-43-4-6-15,-48 26-27 16,-47-17-32-16,-69 7-34 15,-10-35-512-15,-36-32 151 16</inkml:trace>
  <inkml:trace contextRef="#ctx0" brushRef="#br0" timeOffset="77394.6207">12464 17136 766 0,'41'42'190'0,"-45"-45"58"15,4 3-221-15,0-2-16 16,0 1-7-16,0 1 16 16,-3-1 14-16,1-1 37 15,2 2 37-15,0 0-12 16,0 0-9-16,0 2-8 16,0 26-28-16,-11 72-29 15,-1-28 28-15,-4 27 18 16,2 6-3-16,5 19-2 15,-3-7-6-15,-1 3-19 16,4-31-20-16,-1-19 1 16,1-33 6-16,0-33-9 15,-3-35-17-15,3-32-43 16,5-17-26-16,4-18-38 16,9 6 3-16,12-13 18 15,-1 14 44-15,5-6 22 0,4 11 27 16,-4 0 8-16,0 24 2 15,0 7 8-15,-4 22 6 16,-2 2 15-16,-3 13-1 16,-7 6-2-16,0 12-11 15,3 18-4-15,-3 16 7 16,3 17 17-16,-3 8 4 16,7 6 4-16,0-16-2 15,17-16-20-15,8-26-19 0,22-31-4 16,3-23-4-16,13-18 3 15,-16-2-2-15,-6 6 0 16,-25 24-8-16,-11 30 10 16,-21 38 13-16,-16 49 27 15,-5 30 11-15,5 41 12 16,8 3-9-16,17 15-104 16,15-29-499-16,0-30 118 15</inkml:trace>
  <inkml:trace contextRef="#ctx0" brushRef="#br0" timeOffset="115981.1255">18753 17662 627 0,'-25'49'340'15,"16"-56"-74"-15,-3-2-120 16,0 0-86-16,3 3-77 15,2-1 76-15,7 2 13 16,-1 2-11-16,-2 2 9 16,3 1-11-16,0-2-2 15,0 2-24-15,0 0-6 16,0 0-7-16,3-3 17 16,39 2 3-16,81-8 18 15,-28 5 4-15,19-7-5 16,-3 4-24-16,5 8-10 15,-29 7-18-15,7 5-61 16,-28 3-51-16,1 4-123 16,-17-6-176-16,-8 3-28 15,-22-5-116-15</inkml:trace>
  <inkml:trace contextRef="#ctx0" brushRef="#br0" timeOffset="116445.0114">19510 17376 794 0,'-62'63'212'0,"50"-54"53"16,5-1-229-16,-2 0-18 15,9-1-3-15,4 2 29 16,12-3 28-16,17 1 20 16,13 1 9-16,16 1 5 15,0 0-24-15,3 4-24 16,-19-1-17-16,-12 7-10 0,-19 5-11 16,-27 13 6-16,-25 1-2 15,-29 11-15-15,-13 3-18 16,-7 1-61-16,12-13-49 15,12-1-300-15,24-9 47 16</inkml:trace>
  <inkml:trace contextRef="#ctx0" brushRef="#br0" timeOffset="116923.7558">20428 17126 984 0,'-3'-3'277'16,"2"-3"60"-16,-2 6-273 16,3 0-56-16,0 0-4 15,0 0 4-15,0 2 25 0,0 10 29 16,3 32 19-16,-2 52 5 16,-8-23 3-16,-2-5-23 15,3 5-23-15,0-19-18 16,14-14-15-16,8-31-7 15,25-18 2-15,8-16 0 16,22-7 3-16,-8-1 5 16,2 12-2-16,-24 9-4 0,-2 17 1 15,-23 11-5-15,-7 17 3 16,-11 2 0-16,-1 14-8 16,-8-6-22-16,2-1-84 15,4-14-88-15,1-6-258 16,4-10-17-16</inkml:trace>
  <inkml:trace contextRef="#ctx0" brushRef="#br0" timeOffset="117302.8007">21327 17532 1133 0,'17'2'274'0,"-14"-13"-6"0,-6-2-384 15,-2-4-115-15,-2 1-20 16,-11-3 61-16,-6 7 119 16,-14 9 96-16,-7 11 140 15,-5 15 41-15,0 11-26 16,-4 9-18-16,13 3-29 15,8 0-53-15,17-12-37 16,16-3-13-16,13-13-15 16,20-10-7-16,4-10-6 0,13-10-1 15,2-9-1-15,6-4-2 16,-3 10 1-16,-2 1 0 16,-11 9 0-16,-1 13-2 15,-8 9-25-15,-8 1-117 16,-9 0-227-16,6-8 12 15</inkml:trace>
  <inkml:trace contextRef="#ctx0" brushRef="#br0" timeOffset="117572.6424">21641 17042 1444 0,'14'74'312'16,"-11"-67"95"-16,-3 5-446 15,1 7-50-15,5 9-18 16,-4 6 36-16,1 12 40 16,-3 15 51-16,0 1 38 15,-5 20 3-15,-2-4-2 16,-2 7-64-16,-3-16-78 15,0-2-201-15,3-25-131 16,6-17-74-16</inkml:trace>
  <inkml:trace contextRef="#ctx0" brushRef="#br0" timeOffset="117971.3598">22410 17216 1226 0,'16'-8'245'0,"-2"-4"63"15,-1-2-397-15,-10-11-68 16,-3 4 3-16,-12-2 40 15,-9 2 61-15,-16-4 59 0,-4 3 62 16,-9 1 1-16,-2 3-12 16,0 12-7-16,5 11-17 15,-8 15 6-15,9 10 1 16,-5 13 19-16,11 0 5 16,2 13 19-16,17-1 6 15,9 18-6-15,12-1-16 16,5 16-9-16,7-10-21 0,4 4-22 15,-3-22-55-15,1-6-106 16,-3-22-112-16,-3-8-170 16,-8-20-84-16</inkml:trace>
  <inkml:trace contextRef="#ctx0" brushRef="#br0" timeOffset="118203.4291">21831 17578 1312 0,'-3'1'313'16,"2"1"108"-16,1 1-376 16,1-3-51-16,39 18-1 15,56-2 2-15,-45-20-2 16,-5-4 8-16,5 1-42 15,-16-4-42-15,4 1-177 0,0-2-154 16,-2 5-52-16</inkml:trace>
  <inkml:trace contextRef="#ctx0" brushRef="#br0" timeOffset="118571.4068">22391 17517 847 0,'74'12'299'0,"-77"13"52"15,-1 0-230-15,2 14-26 16,-1-5-41-16,2 3-12 16,1-6-28-16,1-3-17 15,4-7-11-15,6-9-6 16,10-11-5-16,7-11 5 16,2-5 9-16,2-4 4 15,-2 7 2-15,-5 5 1 16,-5 13-1-16,0 1 2 15,1 14 5-15,0 0 15 16,0-2 10-16,4-7 13 16,4-2 2-16,1-22 1 15,1-9-11-15,8-8-4 16,-10 4-11-16,2-8-4 16,-13 9-6-16,-2-1-16 15,-13 6-11-15,-6-3-10 16,-1 7-73-16,-8 1-88 15,0 10-75-15,3 1-109 0,6 2-70 16</inkml:trace>
  <inkml:trace contextRef="#ctx0" brushRef="#br0" timeOffset="119050.8692">23577 17526 798 0,'-10'0'293'0,"-3"-3"-8"15,-1-3-250-15,-6 2-9 16,-6 4 10-16,-14 10 10 16,2 3 75-16,-11 14 18 15,3 1-34-15,2 6-33 16,18-3-38-16,6 1-37 16,11-16 10-16,16 2-9 15,8-14-6-15,18-11-1 0,8-8-3 16,12-12 1-16,-4-7-1 15,-6 0 1-15,-12 9-1 16,-4 12 21-16,-12 16 13 16,3 13 11-16,2 10 1 15,1 13-5-15,-5-6-24 16,1-4-14-16,-8-4-55 16,-9-7-47-16,0-7-41 15,-2-1-41-15,2-10-159 0,-3-9 1 16,6 0-39-16</inkml:trace>
  <inkml:trace contextRef="#ctx0" brushRef="#br0" timeOffset="119247.0862">23761 17683 534 0,'12'5'277'15,"0"-4"37"-15,4 8 5 16,5 3-255-16,4 3-29 15,-4-9-25-15,4 10-38 16,-12-9 1-16,2-2 11 16,-6-1 4-16,-2-1-13 15,-2-3-67-15,-5 0-200 16,0 0-8-16</inkml:trace>
  <inkml:trace contextRef="#ctx0" brushRef="#br0" timeOffset="119436.6279">24173 17538 1102 0,'-19'46'446'0,"-7"9"7"16,-8 2-289-16,-15 23-77 16,3-2-77-16,-2 6-73 15,6-8-68-15,10-5-212 16,11-28-112-16,13-21-90 15</inkml:trace>
  <inkml:trace contextRef="#ctx0" brushRef="#br0" timeOffset="120239.0942">24705 17120 572 0,'-2'-1'399'16,"2"-1"-73"-16,-3 1-80 16,3-1-198-16,0 1-34 15,0-1-24-15,0 2 15 16,-1 2 17-16,-4 17 39 16,-10 22 19-16,-23 57 18 15,13-41 7-15,-2 5-26 16,6-15-34-16,8-7-14 15,6-18-20-15,21-23-15 16,16-20 14-16,28-13 0 16,16-7 3-16,18-7 2 15,-9 13-1-15,4 9-1 0,-17 19-2 16,-13 10-3-16,-15 10-3 16,-13 14 5-16,-21 6 10 15,-24 13 18-15,-23 1 15 16,-17 5-3-16,-3-6-9 15,-11-8-23-15,5-13-35 16,1-2-58-16,6-10-24 16,0 0-107-16,10-1-147 15,6-3-112-15,17-1-76 0</inkml:trace>
  <inkml:trace contextRef="#ctx0" brushRef="#br0" timeOffset="120587.3828">25618 17468 1044 0,'12'6'465'16,"-7"-7"-67"-16,-8-2-285 16,-2 1-126-16,4 1-119 15,1-1 76-15,-5 2 12 16,-32 3 36-16,-53 17 36 15,41-4 20-15,-1 6 11 16,4 3 0-16,9-4 3 16,16-5-16-16,17 2 9 0,21-6-4 15,35-6 2-15,10 0-11 16,18-3-3-16,3-2-18 16,8-5-6-16,-20-1-7 15,3 1-3-15,-9-1-2 16,2-2-2-16,-18-2-18 15,-6 3-63-15,-15 0-44 0,-12 3-208 16,-12-4-140-16,-11-3-51 16</inkml:trace>
  <inkml:trace contextRef="#ctx0" brushRef="#br0" timeOffset="121034.8202">26417 17024 904 0,'0'-2'437'16,"0"2"-71"-16,0 0-223 15,0 2-97-15,0-1-100 0,0 20 47 16,0 16 15-16,-5 56 14 16,-4-36 1-16,-1 15 2 15,0-2-6-15,-2 8-62 16,4-11-44-16,-8-16-54 16,7-20-31-16,-4-18-217 15,-8-26 71-15</inkml:trace>
  <inkml:trace contextRef="#ctx0" brushRef="#br0" timeOffset="121468.672">26161 17385 288 0,'20'-19'486'0,"4"0"-142"15,1 3 12-15,9-1-143 16,3 5-102-16,17-4-3 16,3 4-23-16,1 0-15 15,-3 3-51-15,-2 4-81 16,-19 3-66-16,-6 4-112 15,-8 2-107-15,-11 6-57 16,-3 1 254-16,-1 1 82 0,0-1 129 16,-1 4 129-16,5 0 106 15,3 4-150-15,0 1-29 16,1 5-8-16,-1-3-24 16,4 0-26-16,-2-5-33 15,9-7-2-15,0-10-1 16,9-8 9-16,-2-2 1 15,-1 0-4-15,-9 1-16 0,-2 10-15 16,-4 11-9-16,-5 13-5 16,-1 5 11-16,1 3 15 15,-1-5 14-15,6-9 26 16,9-19 16-16,11-19 4 16,11-14-1-16,5-14-7 15,-8-2-24-15,-5-2-26 16,-16 11-27-16,-13 3-75 15,-8 12-66-15,-6-1-122 16,-1 8-71-16,6 3-86 16,1 5-55-16</inkml:trace>
  <inkml:trace contextRef="#ctx0" brushRef="#br0" timeOffset="121736.6067">27347 17293 768 0,'89'76'351'16,"-54"-74"1"-16,4-2-203 16,10-9-69-16,-8-5-86 15,8-6-42-15,-15-6-41 16,-1 0 52-16,-15 5 43 16,-11 3 34-16,-19 8 29 15,-15 10 37-15,-13 7-43 16,-17 14-5-16,-5 7-9 0,-5 14 0 15,9 1-13-15,0 8-24 16,24-5-36-16,11 0-71 16,21-10-64-16,11-2-246 15,12-18 8-15</inkml:trace>
  <inkml:trace contextRef="#ctx0" brushRef="#br0" timeOffset="122012.0412">27778 17436 1035 0,'34'66'345'16,"-38"-54"38"-16,-1-1-265 16,5-2-93-16,12-17-12 0,13-8 3 15,21-8 30 1,15-4 20-16,23 3 42 15,-1 10 7-15,0 10 7 0,-22 14-27 16,-11 17-16-16,-30 3-38 16,-15 10-29-16,-13-1-48 15,-1 1-128-15,-3-17-132 16,0-23-126-16,15-23-94 16,19-21-101-16</inkml:trace>
  <inkml:trace contextRef="#ctx0" brushRef="#br0" timeOffset="122920.8485">27603 17556 627 0,'-60'92'207'16,"52"-98"30"-16,8 10-166 16,-1 1 15-16,1-7 18 15,0 1 41-15,0 1 36 0,0-2-23 16,0 1-40-16,7-1-41 16,20-5-44-16,42-20-45 15,-44 8 11-15,-4-8-3 16,-7 3-6-16,-11-5-6 15,-8 4 0-15,-11 7 1 16,-14 10 2-16,-14 11 9 16,-11 12 8-16,-12 19 8 15,7 3 1-15,6 12 1 16,17-3-4-16,19 7 13 16,23-10 12-16,24 8-25 15,20-13-38-15,21-5-377 16,17-11 75-16</inkml:trace>
  <inkml:trace contextRef="#ctx0" brushRef="#br0" timeOffset="128537.2037">28890 16031 985 0,'95'49'264'16,"-95"-47"45"-16,-3 1-304 15,3 4-11-15,0-7-14 16,0 0-11-16,0 1 27 15,0 1 25-15,5 17-3 0,-2 20 25 16,-2 54 15-16,-5-28 28 16,-1 3 6-16,-7 9-14 15,3-11-23-15,1-13-23 16,3-19-27-16,2-21-11 16,6-29-11-16,6-24-8 15,0-13 8-15,4-18-1 16,2-5 7-16,6-2 2 15,-5 12 7-15,9 10-1 16,0 13 1-16,4 15 1 16,-9 16 8-16,3 11 7 15,-9 8 11-15,-3 12 8 16,-4 5 13-16,1 9 10 16,-7-5-6-16,3-2-8 15,4-9-7-15,13-19-14 16,4-19-15-16,24-10 2 15,4-4-3-15,9-4-8 16,-7 17-5-16,3 16-1 0,-18 19 0 16,-6 26 21-16,-9 13 25 15,-9 19 26-15,-8 0-31 16,-2 8 4-16,-8-20-31 16,2-3-29-16,-3-17-162 15,-22-11-284-15,-12-19 48 16</inkml:trace>
  <inkml:trace contextRef="#ctx0" brushRef="#br0" timeOffset="128778.1005">30269 15898 1542 0,'26'12'411'15,"-59"4"79"-15,3 24-407 16,-8 16-160-16,-15 32 4 16,-1-4 25-16,8 11 27 15,26-19 19-15,20-1 19 16,25-25-11-16,28-8-115 16,6-18-261-16,18-12-103 15,-6-17-166-15</inkml:trace>
  <inkml:trace contextRef="#ctx0" brushRef="#br0" timeOffset="129675.202">30537 15947 1134 0,'-44'31'193'0,"44"-22"123"16,3 12-337-16,-3 4-7 15,4 12 31-15,1 4 25 16,-1 14 12-16,4-3 2 16,-2 7-1-16,-3-7-23 15,-3 0-75-15,0-18-76 0,-3-7-225 16,1-21-11-16</inkml:trace>
  <inkml:trace contextRef="#ctx0" brushRef="#br0" timeOffset="130199.3811">31137 16086 420 0,'6'4'312'0,"-3"-6"-126"16,-6 0-21-16,2 1-207 16,1-1 12-16,0 1 41 0,-3-1 65 15,1 1 35-15,2-2 12 16,-3 0-1-16,-4 0-25 15,-29-5 5-15,-57 8-26 16,31 20-3-16,7 3-16 16,-3 13-15-16,17-7-17 15,13 6-5-15,14-4-8 16,14-2-3-16,14-8 13 0,14-3 2 16,4-8-7-16,14-7-10 15,8-7-13-15,1-16-9 16,-7-2-6-16,-2-4 2 15,-16-1 8-15,-6 5 6 16,-8 11 3-16,-3 2-8 16,-8 9-3-16,-1 8-4 15,-4 5 1-15,-1 9 6 16,-11 7 10-16,0 8 10 16,-1-2 10-16,-7 4 7 15,7-4-3-15,-3 5-2 16,4-6-22-16,-1 2-112 15,-4-10-149-15,-8-8-144 16,9-18-104-16</inkml:trace>
  <inkml:trace contextRef="#ctx0" brushRef="#br0" timeOffset="130804.1387">31656 16077 1277 0,'-14'16'201'16,"-23"-5"126"-16,-19 7-384 16,-3-1 2-16,-2 6 39 15,9-6 74-15,20 0 47 16,12-7 6-16,12-1-4 15,8-3-40-15,11 1-26 16,6 4-38-16,17 0-1 16,6 0 5-16,10 2 9 15,3 5 0-15,2 1 1 16,-13 5 1-16,-2 4-3 16,-15 0-7-16,-9 5-7 15,-19-5-4-15,-13-1-4 16,-6-7 3-16,-14 1 7 15,-2-9 5-15,-7 0 4 16,8-6 0-16,0 0-5 16,11-6-5-16,2-5-3 15,12-5-3-15,8-9-5 16,7-2 1-16,10-10 0 0,8-2-1 16,14-4 5-16,8 0 2 15,15-13 10-15,0 5 4 16,4-4 0-16,-4 6-6 15,-10-3-6-15,-9 14-19 16,-11 1 4-16,-7 10 3 16,-17 3-8-16,-8 9 0 15,-17 9 7-15,-11 3-3 0,-19 9-24 16,-11 6-12-16,-19 3-29 16,12-2 0-16,4 0-17 15,19-4-14-15,18-5-137 16,19-2-102-16,23-5-41 15</inkml:trace>
  <inkml:trace contextRef="#ctx0" brushRef="#br0" timeOffset="131127.7407">32342 16088 478 0,'-63'28'0'0,"-5"3"453"15,0 10-412-15,19-1 295 16,21 6-305-16,22-7 335 16,24-5-289-16,15-15 5 15,24-4 2-15,14-14-19 16,8-13-20-16,-8-10-39 15,-3-13-20-15,-31-2-16 16,-15-8-20-16,-17 8 0 16,-19-1 1-16,-11 7 2 0,-24-6 2 15,-5 7-127-15,-12 2-189 16,13 4 16-16</inkml:trace>
  <inkml:trace contextRef="#ctx0" brushRef="#br0" timeOffset="131353.7602">32715 15840 1388 0,'7'30'349'0,"7"4"104"15,5 7-380-15,-1 24-74 16,-5 11 1-16,-10 13-4 15,-22-9 5-15,-20 15 8 16,-14-12 5-16,-18 1-48 16,-15-22-58-16,-30-4-362 0,11-25 42 15</inkml:trace>
  <inkml:trace contextRef="#ctx0" brushRef="#br0" timeOffset="132341.9013">30971 17039 702 0,'2'0'161'0,"-2"0"16"16,3 0-224-16,-3 3-22 0,1-3 17 15,2 0 60-15,-3 1 60 16,2-1 43-16,-2 0 9 16,0 0-14-16,0 0-50 15,3 0-12-15,-3 0-11 16,0 0 22-16,0 0 2 16,1 0 18-16,2 2 1 15,18 5-2-15,-9-4-28 16,50 19-11-16,-53-17-20 0,-5 5-6 15,-4 3-6-15,-6 2 14 16,-5-2 6-16,-1 2 12 16,3-4 4-16,0-2 2 15,3-5 3-15,5-4 2 16,9-1-11-16,-8-1-2 16,0 1-5-16,3-1-17 15,6 2-8-15,-4 0 2 16,-2 2-5-16,1 8-2 15,-4 17-19-15,-37 42-87 16,-7-48-62-16,-7-5-275 16,7-11-12-16</inkml:trace>
  <inkml:trace contextRef="#ctx0" brushRef="#br0" timeOffset="132526.987">31081 17416 1295 0,'10'27'278'16,"-8"4"108"-16,2 6-415 15,-4-3-50-15,0-7-51 16,-6-6 20-16,-1-8-3 16,-5-4-125-16,-4-8-74 0,-21-12 19 15</inkml:trace>
  <inkml:trace contextRef="#ctx0" brushRef="#br0" timeOffset="132791.6871">30951 16763 694 0,'126'73'600'16,"-135"-67"-179"-16,13 7-502 0,-1 2 334 15,-1 0-700-15,-7-7-14 16</inkml:trace>
  <inkml:trace contextRef="#ctx0" brushRef="#br0" timeOffset="133769.4032">29317 18096 1020 0,'1'2'291'0,"-1"-1"50"15,0 1-288-15,0-1-23 16,0 2-15-16,-1 26 34 15,-11 49 16-15,-1-26 19 16,2 0 9-16,-2 3-10 16,4-14-29-16,0 1-9 15,5-17-28-15,-2-9-41 16,4-12-32-16,7-14-98 0,7-12-68 16,9-24-79-16,4-13 12 15,12-11-9-15,-3 8 70 16,3 1 106-16,-9 21 141 15,2 16 100-15,-5 15 66 16,-2 14 83-16,-5 8-14 16,-1 18-16-16,-4 5-77 15,-3 8-12-15,-1-1-49 16,0-1-18-16,-6-18-32 0,10-7 1 16,4-18-11-16,11-21 0 15,-3-11-10-15,5-1-7 16,-5 0-12-16,-5 12-3 15,-8 17-9-15,5 21-2 16,-4 19 11-16,-4 9 11 16,1 0-1-16,-5 2 5 15,-5-7-9-15,-5-14-69 16,1-9-74-16,-2 1-273 16,4-10-95-16,2-13-108 15</inkml:trace>
  <inkml:trace contextRef="#ctx0" brushRef="#br0" timeOffset="133989.0869">30406 17892 1676 0,'-17'21'441'0,"-3"10"110"15,-38 24-474-15,0 14-87 16,-9 22-9-16,14-4 2 15,10 1 15-15,36-22 20 16,16-8-1-16,19-25-10 16,22-10-79-16,3-11-90 15,2-4-395-15,-3-11 30 0</inkml:trace>
  <inkml:trace contextRef="#ctx0" brushRef="#br0" timeOffset="134743.9876">30576 18048 889 0,'102'17'332'0,"-97"-12"13"15,-1 11-197-15,-1 5-117 16,-1 20-4-16,-4 7 7 15,-5 17 21-15,-5-4-3 16,-6 10 0-16,-3-13-18 0,1-2-72 16,0-18-67-16,4-4-283 15,4-19-23-15,11-16-123 16</inkml:trace>
  <inkml:trace contextRef="#ctx0" brushRef="#br0" timeOffset="135206.8217">31342 18184 1259 0,'4'-3'141'0,"-1"0"115"16,0 0-395-16,-3 2-23 15,-3-1 83-15,3 1 100 0,-4-1 72 16,-1 1 66-16,-24-2 30 16,-57 3-43-16,49 10-55 15,-5 15-21-15,10 0-37 16,4 14-4-16,10-5 3 16,1 3 6-16,13-12-4 15,0 0 3-15,5-16 2 16,11-3-19-16,0-9-7 0,8-9-8 15,4-7-13 1,1 4-12-16,-4 6 10 0,1-2-2 16,-5 11 11-16,-3 8 11 15,-5 3-6-15,3 8 0 16,-6 5 1-16,2 1-7 16,-8-3-9-16,0 6 10 15,-5-5 1-15,-2 0-23 16,-2 0-23-16,1 0-89 15,-5-6-48-15,1-1-165 16,5-6-85-16,7-4-43 16</inkml:trace>
  <inkml:trace contextRef="#ctx0" brushRef="#br0" timeOffset="135702.1095">32050 18085 162 0,'-2'1'0'0,"-14"-5"694"0,-17 2-412 15,-15 1 97 1,-7 10-377-16,0 1 383 0,-7 11-360 15,8 2 18-15,-3 14 13 16,2-2 4-16,3 3-6 16,13-1-20-16,11-1-7 15,15-13-11-15,13-2 9 16,13-5 6-16,15-10 10 16,10-1-6-16,12-5-2 15,-4-8-9-15,0-9-10 16,-9-3-15-16,3 6-7 15,-9-9-3-15,0 7-4 16,-6 9-1-16,0 11 1 16,-17 3 5-16,-4 17 3 15,-7 3 9-15,-1 7 5 16,-10-2 5-16,-2 3 1 16,3-3-3-16,-6 1-6 15,10-5-8-15,-6 0-34 16,6-4-32-16,0-6-54 0,9-8-57 15,3-7-257-15,15-14-2 16,23-9-100-16</inkml:trace>
  <inkml:trace contextRef="#ctx0" brushRef="#br0" timeOffset="135980.9806">32404 18231 914 0,'-45'36'467'16,"-5"2"-25"-16,-17 5-191 16,5 3-230-16,9 5-1 15,32-8-13-15,18-6-3 16,24-9 33-16,32-6 35 16,12-12-26-16,11-18-14 15,-5-9-22-15,6-15-28 16,-27-8-15-16,-13-8-10 15,-11 10 5-15,-6-8 6 16,-12 4-4-16,-8-1-54 16,-8 8-69-16,-4-11-268 15,4 6 14-15</inkml:trace>
  <inkml:trace contextRef="#ctx0" brushRef="#br0" timeOffset="136165.465">32687 18039 867 0,'57'139'734'0,"-42"-34"-192"16,-10 23-527-16,-22-16 502 16,-28 2-568-16,-21-25-22 0,-58-10 223 15,-26-36-686-15,-14-49 305 16</inkml:trace>
  <inkml:trace contextRef="#ctx0" brushRef="#br0" timeOffset="230532.9406">25559 14526 674 0,'2'0'189'0,"7"-2"68"16,10 0-194-16,10-6-5 15,8-2-14-15,12-4-31 16,-3 7-41-16,5-2-49 16,-5 3-70-16,2 5-120 15,-6 8-11-15</inkml:trace>
  <inkml:trace contextRef="#ctx0" brushRef="#br0" timeOffset="230818.7882">25626 14873 1080 0,'-5'3'278'16,"5"-3"67"-16,0 4-316 16,0-4-20-16,0-1-18 0,0-1-8 15,21-4 18-15,18-9-70 16,51-20-69-16,-37 11-200 15,-2 2-34-15</inkml:trace>
  <inkml:trace contextRef="#ctx0" brushRef="#br0" timeOffset="231281.1162">26888 14053 445 0,'-111'174'722'0,"3"-100"-268"15,1 6-266-15,28-8 268 16,22-5-459-16,36-28-9 16,36-8 5-16,19-12 0 15,28-6 5-15,8-4 11 0,8 3 6 16,-11 0-8-1,-12 12-4-15,-30 5-5 0,-34 17 8 16,-24 3 2-16,-29 12 6 16,-12-9 4-16,-4-5 3 15,15-19-16-15,4-9-53 16,18-17-43-16,7-12-150 16,10-5-64-16,8-22-160 15,11-8-61-15</inkml:trace>
  <inkml:trace contextRef="#ctx0" brushRef="#br0" timeOffset="231541.9866">26553 14228 871 0,'42'71'801'15,"-35"-59"-530"-15,6-49 73 16,29 24-275-16,16-5-277 16,24-12 205-16,-6 4 203 15,17-13-195-15,-10 4-19 16,-3-7-9-16,-13 7-18 16,7 0-77-16,-13 12-57 15,-4 2-40-15,-3 11-230 0,-11 2 19 16</inkml:trace>
  <inkml:trace contextRef="#ctx0" brushRef="#br0" timeOffset="231745.3032">27725 13880 1160 0,'-25'33'386'15,"4"-7"47"-15,3 26-279 16,3 3-132-16,-3 28-4 15,-5 1-4-15,-11 8-2 16,1-7 0-16,-4 7-8 16,3-20-35-16,6-1-150 15,23-6-186-15,5-7-79 16,14-19-178-16</inkml:trace>
  <inkml:trace contextRef="#ctx0" brushRef="#br0" timeOffset="231946.4002">27802 14899 1147 0,'-15'31'421'16,"-6"2"40"-16,0-5-304 16,-4 15-61-16,-4 2-61 0,-13 9-35 15,1 0-42-15,-4-2-59 16,2-14-58-16,3-7-289 15,11-19 3-15,9-21-118 16</inkml:trace>
  <inkml:trace contextRef="#ctx0" brushRef="#br0" timeOffset="232395.3704">28428 14316 821 0,'46'38'241'0,"-43"-56"61"0,2-1-242 16,-1 0-42-16,0 5-10 15,-5 0 8-15,-6 9-7 16,-10 13 22-16,-5 12 6 16,-13 16 7-16,0 13-11 15,-9 15 73-15,10 2 11 0,10 11 10 16,20-12-5-16,11 1 11 16,18-23-59-1,17-18-12-15,4-28-15 0,16-28-3 16,-1-17-18-16,2-18-16 15,-9 2-2-15,-13-7 3 16,-24 14-3-16,-20-5-2 16,-11 15-6-16,-18 1-4 15,-7 10-31-15,2 10-57 16,12 12-57-16,4 7-351 16,17 5 1-16,22 2-151 15</inkml:trace>
  <inkml:trace contextRef="#ctx0" brushRef="#br0" timeOffset="232678.9461">29016 14323 940 0,'-38'56'462'16,"-4"-1"-28"-16,7-21-219 15,8 3-124-15,23-13-67 16,21-11-11-16,16-10 1 15,22-4 8-15,7-5 13 16,3 1 11-16,-14 7-16 16,-10 11-21-16,-25 9 5 15,-36 18-6-15,-17 9-13 0,-21 8 9 16,-9-7 6-16,-13-6-45 16,12-20-32-16,-3-11-55 15,13-13-37-15,8-10-238 16,20-9-39-16,9-15-73 15</inkml:trace>
  <inkml:trace contextRef="#ctx0" brushRef="#br0" timeOffset="232884.8583">28899 14286 659 0,'18'22'700'0,"6"-13"-209"15,-6-9-388-15,13-6 404 16,7 5-491-16,15-19-3 16,5 0-8-16,9-7-30 15,0 5-28-15,7-6-52 16,-12 8-71-16,7 0-321 0,-9 2 45 16</inkml:trace>
  <inkml:trace contextRef="#ctx0" brushRef="#br0" timeOffset="233158.6165">29935 14136 1203 0,'-39'70'403'15,"2"0"62"-15,0 14-276 16,13-10-107-16,15-3-5 16,14-25-2-16,23-15-5 15,11-17-22-15,21-25 0 16,3-15-12-16,11-20-8 15,-8-17-5-15,-8-18-5 16,-24 5-6-16,-15-11 7 16,-23 14-8-16,-24 10-8 15,-9 23-17-15,-8 14-16 16,2 16-39-16,-1 10-114 16,19 10-82-16,8 5-217 15,13 0-48-15,20 10-109 16</inkml:trace>
  <inkml:trace contextRef="#ctx0" brushRef="#br0" timeOffset="233354.3727">30419 14621 1213 0,'-22'47'469'16,"-3"7"25"-16,-12 0-309 15,-17 10-92-15,-4-9-59 16,-7 0-24-16,-1-15-24 15,2-3-61-15,20-15-42 16,9-9-67-16,9-10-68 16,20-4-223-16,15-8 50 0,16-12-120 15</inkml:trace>
  <inkml:trace contextRef="#ctx0" brushRef="#br0" timeOffset="234263.0309">31109 14104 953 0,'0'1'240'0,"0"1"69"15,0-1-269-15,0 7-31 16,-4 8 1-16,-8 9 9 15,-46 58 59-15,20-43 28 16,-4 10 44-16,2-1 8 0,8 6 6 16,26-10-48-16,22 3-17 15,18-12-41-15,16-8-9 16,4-20-19-16,12-19-2 16,-20-20-8-16,11-12 2 15,-16-18-3-15,1-2-3 16,-20 3-5-16,-12-2-9 15,-22 7-11-15,-16 15-18 16,-9 6-10-16,-4 11-30 16,7 12-28-16,5 5-48 15,16 8-44-15,10 2-143 16,6 2-103-16,18-1-9 16,8 0-132-16</inkml:trace>
  <inkml:trace contextRef="#ctx0" brushRef="#br0" timeOffset="234667.2029">31758 14041 552 0,'46'20'72'0,"-45"-19"97"15,2-1-146-15,-1 3 45 16,-4-3 33-16,2 0 30 16,-3 0-7-16,2 2 9 15,-14 4-36-15,-16 32 18 16,-43 48-6-16,46-25 22 16,6-2 12-16,14 3-30 15,17-13-29-15,16-7-15 16,15-22-29-16,18-9-35 15,1-16 23-15,15-12-2 16,-4-16-7-16,-2-14-6 16,-16-7-4-16,-15-10-3 15,-28 7-3-15,-25 0-17 16,-14 13-20-16,-16 8-45 16,-1 17-23-16,4 4-87 15,10 8-63-15,9 1-191 16,18 7-2-16</inkml:trace>
  <inkml:trace contextRef="#ctx0" brushRef="#br0" timeOffset="234966.9228">32466 14104 1367 0,'-12'38'318'0,"-1"14"114"15,-3 6-393-15,8 9-5 16,7-11 1-16,18-3 13 16,9-23 19-16,20-12 14 15,7-14 11-15,13-14-21 16,4-8-17-16,4-18-9 16,-16-8-15-16,-17-14-30 15,-29 3 4-15,-32-10-2 16,-25 15-7-16,-17 4-6 15,1 13-27-15,2 2-30 16,22 9-187-16,9 1-286 16,19-6-1-16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8T15:35:45.5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3169 5940 217 0,'-13'0'237'16,"1"0"-69"-1,-34-11 75 1,6 43-206-16,12 14-5 16,-1 21 0-16,-6 26-17 15,35 49 3-15,-11-20-2 16,-15 30 14-16,-2-11 4 15,-4-9 14-15,9-31 10 16,3-26 12-16,3-41-5 16,-2-29-33-16,9-36-30 15,-1-39-32-15,3-25 4 0,3-32 9 16,13-11 40 0,8-23 38-16,5 21 24 15,4-3-11-15,0 23-24 0,3 10-13 16,-3 40-22-16,-3 17-15 15,4 28-12-15,9 19-18 16,-5 24-17-16,-2 32 13 16,-10 23 12-16,7 48 12 15,-13 14 20-15,-8 32 20 16,-1-4-12-16,11 17-3 16,-10-34-7-16,12 17-117 15,5-34-169-15,3-9-33 16,-12-49-160-16</inkml:trace>
  <inkml:trace contextRef="#ctx0" brushRef="#br0" timeOffset="255.2902">2835 6524 965 0,'-3'0'257'0,"3"0"45"15,0 2-256-15,3 1-76 16,13 0 21-16,34 17 2 16,70 44 4-16,-32-40-58 15,-7-8-83-15,11 0-176 16,-27-2-24-16</inkml:trace>
  <inkml:trace contextRef="#ctx0" brushRef="#br0" timeOffset="797.6865">3903 6133 1212 0,'-5'-4'261'0,"4"2"73"0,2 9-366 16,-1-5-15-16,5 16-10 15,2 32 15-15,14 79 32 16,-12-36 6-16,-5-2 1 16,-1 12 1-16,-6-11 2 15,2-1 2-15,-7-28 10 16,-1-15 12-16,-3-32-5 15,-13-32-4-15,-3-26-24 16,0-32 6-16,7-13-6 16,6-27 20-16,21 1 12 15,22-7 30-15,15 9-8 16,23-9 3-16,3 21-9 0,11 8-4 16,-12 26-8-16,-5 19-5 15,-20 31-19-15,-8 18-23 16,-13 23-7-16,-14 25 5 15,-16 18 3-15,-21 31 13 16,-17 5 18-16,-19 7 5 16,2-24-3-16,1-9-4 15,21-35-3-15,8-17-9 16,20-18-11-16,17-7-25 16,8-5 9-16,19 0 9 15,9 6 18-15,13 10 11 16,-2 11 22-16,-2 14-8 15,-17 7-8-15,-7 6-12 16,-4 0-111-16,-7 7-109 0,6-15-165 16,25-12-90-16</inkml:trace>
  <inkml:trace contextRef="#ctx0" brushRef="#br0" timeOffset="1112.5478">4891 6453 1265 0,'-83'81'283'16,"46"-38"107"-16,8 8-374 16,22 1-44-16,22 10 14 15,23-15 16-15,28-16 16 16,19-26 20-16,34-29 21 15,-1-25-8-15,4-23 0 16,-24-2-6-16,-24 0-1 16,-45 8-21-16,-41 9 2 15,-38 18-18-15,-49 20-20 16,-5 8-32-16,-16 20-53 16,9 13-60-16,19 8-202 15,43-5-79-15,24 0-66 16</inkml:trace>
  <inkml:trace contextRef="#ctx0" brushRef="#br0" timeOffset="1352.5302">6203 6154 1256 0,'-116'78'431'0,"-11"-4"41"0,-2 23-275 16,21 11-160-16,21 16 11 16,42-26-31-16,33-3-26 15,27-27 26-15,59-16 3 16,34-36-30-16,49-23 6 16,9-24-458-16,42-35 94 15</inkml:trace>
  <inkml:trace contextRef="#ctx0" brushRef="#br0" timeOffset="2834.7173">7105 6423 271 0,'-7'2'0'0</inkml:trace>
  <inkml:trace contextRef="#ctx0" brushRef="#br0" timeOffset="2915.7719">7096 6422 434 0,'0'0'-9'15,"2"0"444"-15,23 6-242 16,77 12 82-16,-28-18-252 15,4-6-7-15,10-8-6 16,-14-3-282-16,-3-15 88 16</inkml:trace>
  <inkml:trace contextRef="#ctx0" brushRef="#br0" timeOffset="3210.9846">6985 6783 315 0,'24'9'751'0,"-2"-12"-315"16,31-4-189-16,17 1 176 15,35-6-546-15,13 0-122 16,11-10-191-16,-21-2-82 16</inkml:trace>
  <inkml:trace contextRef="#ctx0" brushRef="#br0" timeOffset="4497.6866">9116 6619 627 0,'0'0'163'15,"3"-2"36"-15,2 2-148 0,-5 0-57 16,0 0 24-16,1 0 30 16,44-1 18-16,54-1 6 15,-16 1 27-15,3-3-7 16,19-2-8-16,-7-3-13 15,35 1-10-15,-13-1-33 16,33 1-8-16,-11 3-4 0,34 1 12 16,-22 1-2-16,24 3 2 15,-26 1 0-15,38 1-6 16,-20 7-12-16,33-4 4 16,-18 0 7-16,48-7 18 15,-21-1 9-15,40-7 16 16,-17 0-1-16,35-1-1 15,-26 4-17-15,33-6-6 16,-37 1-19-16,34 4-3 16,-31 1-5-16,19-2 3 15,-32 6 4-15,14 6 7 16,-45-6-1-16,12-3 1 16,-28 5-22-16,-1-1-79 15,-34-1-69-15,-6-4-343 16,-34-7 18-16</inkml:trace>
  <inkml:trace contextRef="#ctx0" brushRef="#br0" timeOffset="5162.8221">9509 7080 833 0,'-16'29'263'0,"20"-29"36"16,-1-3-199-16,-1-3-94 15,-2 6-3-15,0 0-3 16,0 0 5-16,0 0 0 16,-2 5 4-16,-5 36 24 15,-27 63 25-15,2-36-7 16,-10 27-1-16,-3-12-3 15,-5 13-22-15,8-11-177 16,5-10-202-16,21-24 14 0</inkml:trace>
  <inkml:trace contextRef="#ctx0" brushRef="#br0" timeOffset="5765.7938">10346 7194 1077 0,'12'4'236'0,"-5"1"78"0,-7 1-335 16,0-3-35-16,0-3-8 16,-3 0 32-16,2-2 29 15,1 1 40-15,-3-1 13 16,-9-4-7-16,-22-13-10 16,-61-9-22-16,40 34-20 15,-22 8 10-15,6 15 2 0,-3 11 7 16,12 0 8-16,7 13 5 15,31-7 1-15,8 3 3 16,19-12-2-16,68-16 0 31,-1-1 45-31,21-18-33 16,16-21-3-16,6-20-7 16,-60-17-11-16,14-9-8 15,-23 13-2-15,-14 21 0 16,-7 4-2-16,-14 18-7 0,-4 12-13 15,-10 10-1-15,1 17 9 16,-12 7 11-16,-8 18 19 16,-6 4 14-16,-16 20 0 15,2-5-7-15,-2 6-13 16,9-15-17-16,7-3-62 16,11-16-28-16,1-9-57 15,6-18-55-15,5-4-63 16,1-10-83-16,6-8 22 15,5-6-55-15</inkml:trace>
  <inkml:trace contextRef="#ctx0" brushRef="#br0" timeOffset="6589.6995">11504 7129 856 0,'16'-9'292'0,"-7"1"29"0,-4 8-212 15,-2 3-93-15,-3-6-24 16,-3 2-10-16,1-1 19 15,-39 1 32-15,-70 4 21 16,25 10 23-16,-3 9 8 16,-18 20-12-16,15 7-27 15,7 6-12-15,18-1-13 16,16 7-1-16,23-16-7 0,19-1 4 16,15-13 1-16,23-7 4 15,8-20 5-15,20-13 9 16,6-16-7-16,6-18 1 15,-7-7-2-15,1-9-4 16,-13 5-7-16,-1 2-2 16,-8 18-5-16,-2 8-5 15,-11 9-8-15,-7 16-7 16,-12 7-4-16,1 13 4 16,-13 8 5-16,-9 17 14 15,-13 4 10-15,-12 27 11 16,-9-4-1-16,0 17-2 15,9-8-9-15,7 3-9 16,11-23-17-16,6-12-29 16,5-17-17-16,4-12-44 15,4-10-34-15,3-9-81 16,-2 0-30-16,-1-1-185 16,0-1 1-16</inkml:trace>
  <inkml:trace contextRef="#ctx0" brushRef="#br0" timeOffset="6949.6833">12021 7237 1090 0,'-9'-3'191'0,"-12"15"108"15,1 11-324-15,-20 11 15 16,-2 5 15-16,-8 14 60 15,8-2 9-15,-7 9 20 16,11-2-8-16,8 9-7 16,11-12-7-16,15-2-4 15,13-17-18-15,26-8 5 16,11-19-2-16,37-26-15 16,4-23-2-16,33-26 5 15,-7-13-9-15,-2-17-1 16,-33 13-4-16,-12 3-2 15,-41 19-4-15,-24 6-40 16,-26 18-42-16,-28 16 15 16,-15 20-23-16,-14 17-82 15,7 9-65-15,8 7-222 16,34-4-41-16</inkml:trace>
  <inkml:trace contextRef="#ctx0" brushRef="#br0" timeOffset="7286.6727">12852 7481 1474 0,'21'2'299'16,"4"2"147"-16,21 4-440 15,7-1-3-15,18-3-12 16,-10-2-28-16,1 1-45 15,-19-6-33-15,-7-6-34 16,-26-6-286-16,-7-7 82 16</inkml:trace>
  <inkml:trace contextRef="#ctx0" brushRef="#br0" timeOffset="7642.5856">14185 7003 808 0,'0'10'474'0,"-3"-6"-77"15,3-21-146-15,-1 21-213 16,-4 2-47-16,-10 13 16 16,-5 8 24-16,-19 32 51 15,-7 9 30-15,0 33 14 16,0 6-16-16,3 19-22 16,17-21-42-16,2 0-60 15,8-29-32-15,5-13-43 16,4-32-23-16,3-19-155 15,4-22-215-15,8-21 22 16</inkml:trace>
  <inkml:trace contextRef="#ctx0" brushRef="#br0" timeOffset="8243.0734">15029 7140 908 0,'9'-10'209'0,"-1"1"81"16,1 2-262-16,-2-7-12 15,-3 3 41-15,-1 2 45 16,-6 0-16-16,-10-2 7 16,-3 4-4-16,-17 1-48 15,-11 2-45-15,-20 8 16 16,-6 6-5-16,-5 4 41 16,5 15 20-16,5 17 8 15,24-4-3-15,15 16-4 16,15-1-42-16,18-3-14 15,6-17-6-15,20-6 6 16,13-19 3-16,23-18 3 16,1-18 1-16,25-11-12 15,-11-11-13-15,7-18 4 0,-25 11 5 16,-1 4-7-16,-23 13 4 16,-8 4 10-16,-18 23-3 15,-4 1-20-15,-12 10 6 16,-9 13 13-16,-6 13 1 15,-7 15 0-15,-13 16 24 16,-7 19 6-16,-8 1-13 0,-9 20-5 16,-2-4-5-16,-1-2-10 15,8-16-16-15,0 0-28 16,17-26-29-16,7-10-57 16,11-14-40-16,10-9-153 15,18-20-151-15,14-4-3 16</inkml:trace>
  <inkml:trace contextRef="#ctx0" brushRef="#br0" timeOffset="8942.6444">15997 7177 519 0,'0'-3'388'15,"1"1"-136"-15,2 0-136 16,-3-2-120-16,1 1 11 0,4-8-71 15,-2 1 85-15,1 0 101 16,-1 7-35-16,-3 0-19 16,2-2 44-16,1 2-1 15,-3 0-28-15,0-1-3 16,-3 1-19-16,-22-9-3 16,-88 3-10-16,21 36 13 15,-6 2-4-15,-5 14-9 16,36-3-11-16,17 0-2 15,29-13-9-15,31 3 16 16,27-16 8-16,29 3 9 16,14 1-4-16,17 7-6 15,-18-2-20-15,-5 12-10 16,-28 3-9-16,-14 5-3 16,-26 0-6-16,-15 15-2 15,-28-8 1-15,-28 5 3 16,-10-9 4-16,-13-2-1 15,14-21-1-15,15-3 4 16,23-17 2-16,16-7-10 0,15-13-6 16,22-12-12-16,6-13-6 15,25-18-5-15,9-13 10 16,17-16 11-16,1 2 14 16,3-11 5-16,-23 18 2 15,-2 12-1-15,-23 20-4 16,-9 14-7-16,-10 18-10 0,-11 12-26 15,-9-2-9-15,-10 10-24 16,-2 2-17-16,-5-2-89 16,5 4-73-16,14 7-243 15,2 2-19-15</inkml:trace>
  <inkml:trace contextRef="#ctx0" brushRef="#br0" timeOffset="9321.2983">16722 7311 748 0,'-25'1'496'0,"-4"7"-98"0,9 5-91 15,-14 6-269-15,-12 6-42 16,-14 13 7-16,-4 0 23 16,-10 11 40-16,9 6 11 15,10 10 13-15,13-6 3 16,26 3-29-16,25-10-40 16,40-15-6-16,25-26-7 15,38-17-11-15,16-19 8 16,29-30 5-16,-19-6 0 15,-2-15 3-15,-37 7 10 0,-29 2-3 16,-50 17-19-16,-57 8-38 16,-41 16-43-16,-35 0-48 15,-7 6-393-15,-11-1 96 16</inkml:trace>
  <inkml:trace contextRef="#ctx0" brushRef="#br0" timeOffset="10080.6582">15791 6472 367 0,'-2'-1'184'0,"-1"-1"-13"16,3 1-82-16,-3-1-9 0,2 1-21 16,1-1 16-16,-3 1 6 15,1-1 13-15,2 1-20 16,0-1 20-16,0 2 2 15,5-1 27-15,36 1-3 16,66 3 9-16,-39-6-19 16,30 4-8-16,-6-1-32 15,23-4-12-15,-7 7-18 16,17-6-6-16,-14-1-8 16,22 2-3-16,-10 6 10 15,19-14 9-15,-19 4 7 0,6 3 12 16,-27-3-5-16,3-6-11 15,-28 8-14-15,3 0-16 16,-23-5-13-16,-14 1-4 16,-15 4-17-16,-15 7-80 15,-10-8-80-15,-22-2-348 16,-6-9 14-16</inkml:trace>
  <inkml:trace contextRef="#ctx0" brushRef="#br0" timeOffset="13526.2049">10487 5432 633 0,'2'0'268'0,"-2"0"14"15,2 0-133 1,1 0-84-16,-3 2 1 16,0 2-25-16,-13 24 8 15,-97 49 2-15,48-52 1 16,3-2-16-16,33 2 0 15,40-10-10-15,30 1 20 16,15-1 1-16,7 1 11 16,-9-4-3-16,-6 13-5 15,-28-1-34-15,-21 19 6 16,-15 16-3-16,-41 12 5 16,-20-4 4-16,-18 1 8 0,9-24-13 15,-10-18-39-15,34-23-45 16,8-15-125-16,23-9-53 15,15-15-205-15,22-15-35 16</inkml:trace>
  <inkml:trace contextRef="#ctx0" brushRef="#br0" timeOffset="15038.1221">10510 5490 331 0,'0'1'123'0,"2"1"32"15,-7-2-84-15,5-2 9 16,-1 2-6-16,1 0 10 16,0-1-12-16,0-1 12 15,-3 1 2-15,1 0 3 16,2-2-24-16,-3 0-18 16,3 0-29-16,-1-3-21 15,-2-3-12-15,3 4 7 16,0 1 17-16,0-1 8 15,0 3 5-15,0 0 6 16,0-2-2-16,0 1 6 0,0 0-1 16,0 0 2-16,0 0 12 15,0 0 19-15,46-15 0 16,74-9 17-16,-39 17 13 16,11 4-31-16,-18 6-25 15,-7 3-10-15,-23 1-18 16,-5 2-43-16,-18-3-22 15,-2-3-141-15,-9-1-141 16,2-11-71-16,-5 0-139 16</inkml:trace>
  <inkml:trace contextRef="#ctx0" brushRef="#br0" timeOffset="15473.6544">11629 5327 1178 0,'7'-1'170'16,"-7"-1"119"-16,0 6-362 15,-3-4-6-15,1 0 8 16,2 0 38-16,-4 2 22 15,-12 8 19-15,-30-2 7 16,-65 61 11-16,23-30 7 16,2 7 1-16,-4 20 20 0,12 7 2 15,18 29 2-15,23 1-9 16,21 9-7-16,28-21-25 16,20-6-12-16,10-39 5 15,20-23 23-15,8-26 8 16,2-24 10-16,-7-12 11 15,-5-12 0-15,-29-1-24 16,-39-8-21-16,-30 15-25 0,-27 6-19 16,-9 11-5-16,-5 12-36 15,13 16-22-15,11 19-113 16,15 0-62-16,10 12-128 16,18-1-70-16</inkml:trace>
  <inkml:trace contextRef="#ctx0" brushRef="#br0" timeOffset="15973.7664">11685 6321 960 0,'-5'15'214'0,"-6"-17"76"15,-6 11-283-15,1-3-14 16,0-1-9-16,2-1 21 15,-1-4 18-15,10-6 11 0,2-12 3 16,6-1-6-16,14-12-6 16,7 1-15-16,15-5-9 15,5 8 0-15,5 6 10 16,-8 10 4-16,-7 2-1 16,-13 7-1-16,-9 8-1 15,-8 3-7-15,-11 4 6 16,-6 7 9-16,-15 5 1 15,-2-7 0-15,-4-1 12 16,6-5-3-16,7-6-4 16,14-4-6-16,7-4-24 15,0 1-33-15,0-1-55 16,0 1-55-16,0-1-199 16,0 1-10-16,0 1-84 15</inkml:trace>
  <inkml:trace contextRef="#ctx0" brushRef="#br0" timeOffset="16671.7527">12529 5592 655 0,'-7'-1'534'0,"-1"-5"-159"15,-5 3-399-15,-17 6 385 16,-2 1-401-16,-7 2 4 15,-4 5 27-15,5 0 8 16,8-2 16-16,9-3 5 16,14 2 2-16,14-1-8 15,14-3 1-15,21 1-2 16,12 8 1-16,12 4 2 16,0-3 8-16,8 9 1 15,-19 3-4-15,-6 4-5 16,-16 1-3-16,-16 18-2 0,-18-2-5 15,-23 13 10-15,-8 0 3 16,-14 5 4-16,4-13 2 16,-2 0-1-16,10-12-8 15,4-7-4-15,5-18-5 16,-3-9-3-16,7-12 1 16,5-14 1-16,4-5-1 15,10-12 0-15,7-1-4 0,16-16-5 16,8-4-4-16,8-17-3 15,9 4 7-15,21-3 5 16,-2 13 3-16,-3 2 7 16,-9 20 3-16,-11 4-6 15,-26 9-1-15,-10 1-3 16,-12 7-27-16,-14 4-14 16,-13 5-4-16,-17 0 2 15,-4 4-2-15,-6 8 23 16,12 0 13-16,4 8-27 15,20-2-25-15,2-2-107 16,17-1-118-16,10-3-125 16,11-9-81-16</inkml:trace>
  <inkml:trace contextRef="#ctx0" brushRef="#br0" timeOffset="16963.0405">13267 5851 1286 0,'9'0'360'16,"14"-5"77"-16,14 8-324 15,14 4-146-15,14-1-135 16,-6 0-268-16,-6-5 21 16</inkml:trace>
  <inkml:trace contextRef="#ctx0" brushRef="#br0" timeOffset="18369.6625">14695 5293 1128 0,'-9'-2'146'0,"4"10"138"15,-7 10-345-15,-5 13 3 16,-19 4 37-16,-11 14 45 15,-7 5 16-15,-2-6 12 0,9-6-7 16,22-5-6-16,26-15-23 16,32-16 17-16,21-10-2 15,32-11 7 1,11-1 3-16,14-5-7 0,-21 10-25 16,2 5-14-16,-34 5-50 15,-14 2-309-15,-26 1 76 16</inkml:trace>
  <inkml:trace contextRef="#ctx0" brushRef="#br0" timeOffset="18624.8702">15100 5328 1204 0,'3'8'225'16,"-7"1"122"-16,-8 14-351 15,-4 9-13-15,-9 12 16 16,-14 3 16-16,-17 17 13 16,-6-6 3-16,-9 12 5 15,5-7-6-15,7 11-9 16,19-13-21-16,13 1-49 16,16-22-45-16,6-7-92 15,10-24-116-15,21-18-73 16,14-13-60-16</inkml:trace>
  <inkml:trace contextRef="#ctx0" brushRef="#br0" timeOffset="18938.6673">15804 5502 1095 0,'-21'4'223'16,"-26"13"108"-16,-11 6-324 15,-28 13 0-15,11 1 7 16,1 1 23-16,25-11-4 0,21 0 18 16,38-11 6-16,27-1 15 15,13-3-5-15,20 7 9 16,1 0-15-16,-12 15-10 16,-23 3-26-16,-23 17-4 15,-34 2-7-15,-41 12 2 16,-24-15-2-16,-10-4-2 15,9-16-19-15,8-17-49 16,33-16-43-16,14-13-65 16,15-11-51-16,1-16-230 15,9-4 42-15</inkml:trace>
  <inkml:trace contextRef="#ctx0" brushRef="#br0" timeOffset="19166.6142">15691 5483 1253 0,'21'10'263'0,"3"-10"121"16,19 3-343-16,13 0-51 15,20-3 24-15,5-8 6 16,18 3 2-16,-10-12-14 15,-1-1-123-15,-20 1-87 16,-18-6-200-16,-34-2-85 0</inkml:trace>
  <inkml:trace contextRef="#ctx0" brushRef="#br0" timeOffset="19869.4317">16291 6083 1132 0,'-4'0'202'15,"1"0"86"-15,-2 4-329 16,4-4-33-16,1 0 18 16,-3 0 42-16,-4 2 48 15,-8 3 49-15,7-5 13 16,4 0 18-16,1 0 2 15,2 0-34-15,-2 0-42 0,1 0-11 16,-1-1-19-16,3-1-16 16,-3 1 16-16,2 0-6 15,1-1-4-15,-5 1-2 16,2 1-1-16,-1 0-2 16,-5 0 5-16,4 0 0 15,3 0 0-15,0 0-1 16,-1 0-2-16,2 0 2 15,-2 0 4-15,3 0 0 16,0 0-2-16,3 0-3 16,-2 0-5-16,-1 1 0 15,0 1 0-15,-4 15-3 16,-4-3 3-16,2-4 8 16,-38 36 0-16,39-52-6 15,10-9 5-15,4-6 0 0,7 1-9 16,9-1-1-16,0 2 4 15,2 10 1-15,-6 9 2 16,-3 4 2-16,-14 5 6 16,-16 15 5-16,-6 1-1 15,-14 0 1-15,-5 2-9 16,0-3-21-16,12-17-18 16,7-7-89-16,19-10-88 15,23-19-180-15,10-3-37 16</inkml:trace>
  <inkml:trace contextRef="#ctx0" brushRef="#br0" timeOffset="20336.6382">16875 5540 1134 0,'-50'46'186'0,"57"-50"124"0,8-1-334 16,20-1-3-16,7-1 31 15,24-6 46-15,6 2 30 16,5 1 25-16,-15 3-2 16,-7 7-7-16,-23 4-453 15,-11 9 396-15,-21 7-21 16,-21 9 5-16,-7-1-3 16,-10 5 422-16,-4-5-417 15,11-4-7-15,22-17-4 16,28-2 4-16,20-8-4 0,17 3-2 15,3 4 1-15,2 11-9 16,-25 7-12-16,-29 32-7 16,-28 3-26-16,-69 14-24 15,-32 4-17-15,-35-10-16 16,0-36-352-16,-11-33 116 16</inkml:trace>
  <inkml:trace contextRef="#ctx0" brushRef="#br0" timeOffset="199902.2434">3306 10687 880 0,'-8'-13'324'0,"1"-3"22"15,1 4-223-15,-1-2-82 16,2 4-34-16,2 3-7 16,2 2-12-16,-4 8-24 15,2-3 2-15,3 5 1 16,-21 44 6-16,-20 81 9 15,13-34 28-15,-11 33 11 16,10-6 2-16,-2 9 5 16,8-31-3-16,7-18 0 15,12-39-17-15,-1-38-36 16,11-46-45-16,25-50-43 16,-1-26 22-16,11-41 41 15,10 1 56-15,2-5 71 16,-13 39 48-16,10 4-16 15,-7 32-35-15,2 9-26 16,-7 25-35-16,-2 8-23 0,-11 21-14 16,-4 23 0-16,-8 15 8 15,-1 30 17-15,-3 12 26 16,3 35 7-16,-5 11 3 16,5 37 5-16,-3-3-11 15,4 37-8-15,-4-18 0 16,1 13-25-16,-1-33-52 0,-4-13-184 15,-13-44-138-15,-14-23-61 16</inkml:trace>
  <inkml:trace contextRef="#ctx0" brushRef="#br0" timeOffset="200123.0244">3208 11160 577 0,'4'-2'665'15,"4"1"-223"-15,11-1-350 16,11-1 347-16,61 0-453 16,-34 3-7-16,6 2-114 15,-6-1-112-15,-2-6-191 16,-14-7-91-16</inkml:trace>
  <inkml:trace contextRef="#ctx0" brushRef="#br0" timeOffset="200631.3922">4187 10659 1227 0,'16'21'206'0,"-14"16"157"15,13 22-376-15,-1 15 30 0,6 28 28 16,-7 10-22-16,-1 22-3 16,-5-5-15-16,-5 5-86 15,-4-35-54-15,2-21 0 16,-4-48-17-16,-8-54-47 16,0-42 127-16,-4-44 115 15,-2-17 15-15,6-29 35 16,14 20 77-16,12-18-31 15,19 26-57-15,38-2 1 16,12 26-14-16,25 2-7 16,-1 32-12-16,1 18-20 15,-34 24-20-15,-15 27-4 16,-26 27-9-16,-26 29-4 16,-23 18 13-16,-42 35 8 15,-20 5-4-15,-42 19-2 16,4-14-8-16,1-14-2 15,35-39-4-15,19-16 11 0,39-36 20 16,10-5 24-16,12-11 3 16,9 1 8-16,7 1-3 15,17 1-15-15,17 6-19 16,17 14-5-16,-2 13-9 16,6 19-34-16,-18 10-39 15,-11 8-37-15,-10-4-260 0,2-2-113 16,-1-23-58-1</inkml:trace>
  <inkml:trace contextRef="#ctx0" brushRef="#br0" timeOffset="200951.3671">5391 10927 882 0,'-49'64'601'0,"-10"19"-132"16,6-34-126-16,8 46-248 15,29-9-45-15,31 0-59 16,23-26 39-16,29-26 4 16,11-26-2-16,13-39 2 15,-13-26 6-15,5-32 5 0,-34 2-9 16,-19-3-2-16,-21 21-9 15,-23 9 1-15,-21 24-31 16,-13 4-13-16,4 11-27 16,-6 2-105-16,17 7-121 15,12-10-94-15,29-8-167 16,26-15-76-16</inkml:trace>
  <inkml:trace contextRef="#ctx0" brushRef="#br0" timeOffset="201187.0624">6364 10818 790 0,'-66'57'0'0,"-11"25"743"16,-12 16-672-16,-10 19 482 15,20-17-515-15,23 4 517 16,38-31-540-16,30-14 3 15,26-26-9-15,23-10-8 16,6-17-17-16,16-12-110 16,-9-14-113-16,9-13-323 15,-5-4-30-15</inkml:trace>
  <inkml:trace contextRef="#ctx0" brushRef="#br0" timeOffset="201546.4461">7038 10847 820 0,'-3'9'411'0,"11"-3"-38"15,1-9-159-15,28 2-172 16,12-2-36-16,29-5-10 15,5-5-17-15,12-5-86 16,-20 0-240-16,-14-7-27 16,-34 1-147-16</inkml:trace>
  <inkml:trace contextRef="#ctx0" brushRef="#br0" timeOffset="201695.3254">7303 11126 699 0,'24'18'0'16,"6"-18"811"-16,7 16-811 15,18-19 32-15,5 0-32 16</inkml:trace>
  <inkml:trace contextRef="#ctx0" brushRef="#br0" timeOffset="202968.4478">9770 9680 1029 0,'4'13'282'16,"-8"-16"40"-16,-5 12-282 16,-3 9-127-16,-21 20-2 15,-8 16 24-15,-24 12 26 16,-6 0 45-16,-1 0 26 15,19-17 13-15,12-12-9 16,38-15-5-16,29-5 9 16,22-10-7-16,33-2 4 15,4-4 8-15,14 0-12 16,-4 2-73-16,4 5-305 16,-25 1 71-16</inkml:trace>
  <inkml:trace contextRef="#ctx0" brushRef="#br0" timeOffset="203221.7736">10147 9717 413 0,'-26'81'0'0,"0"-45"671"15,-15 19-506-15,-3 5 247 16,-14 23-429-16,0 11 422 16,0 11-412-16,12-16-1 0,5 0-15 15,11-20-33-15,5-9-131 16,6-26-215-16,19-11-4 16,12-17-184-16</inkml:trace>
  <inkml:trace contextRef="#ctx0" brushRef="#br0" timeOffset="203557.0782">10688 9825 635 0,'-58'49'581'0,"-11"6"-162"16,2 16-11-16,-4 4-363 0,26-11-68 16,17-8-23-16,22-20 8 15,33-20 16-15,17-17 16 16,22-7 40-16,2-2 32 16,4 4-3-16,-17 8-9 15,-6 20-24-15,-33 12-30 16,-36 16 7-16,-29 5-23 15,-18 6-41-15,-16-18-22 0,-4-11-12 16,17-21-68-16,14-16-25 16,17-18-210-16,20-31 49 15</inkml:trace>
  <inkml:trace contextRef="#ctx0" brushRef="#br0" timeOffset="203749.4362">10572 9843 963 0,'17'6'591'15,"11"-20"-95"-15,28 16-75 16,21 1-414-16,18 1-11 16,1 2-34-16,-5 9-146 15,-25-11-107-15,-4 8-212 16,-11 0-83-16</inkml:trace>
  <inkml:trace contextRef="#ctx0" brushRef="#br0" timeOffset="204231.3049">11149 10499 1062 0,'10'8'439'0,"-4"-7"-65"16,-3-2-261-16,9 1-153 15,-8-2-132-15,-4 2 106 16,0 0 5-16,0 0 19 15,0 0 43-15,-3 2 23 16,-13 3 15-16,-5 4-5 16,-41 14-8-16,53-29-8 15,9-3-5-15,12-6 6 16,0 2 1-16,10 1 6 16,-1 1 7-16,-5 7 1 15,-9 11-10-15,2 2 3 16,-13 8-8-16,-11 8 5 0,-3 0 0 15,-7-1 4-15,0-10-7 16,6-5-28-16,10-15-30 16,13-11-23-16,11-3 8 15,6-5 2-15,-3 1 21 16,2 10 14-16,-8 9 16 16,-3 11-74-16,-12 12-293 15,-10 9 72-15</inkml:trace>
  <inkml:trace contextRef="#ctx0" brushRef="#br0" timeOffset="204696.0092">11756 9871 1427 0,'46'38'249'0,"-46"-42"122"15,12 7-425-15,13-10 7 16,7-4 6-16,23-1 81 16,10-4 33-16,11 3 23 15,-14 13-14-15,-6 15-16 16,-21 10-29-16,-24 22-12 0,-25 3-20 15,-21 14 10-15,-19-9 11 16,-9-6 4-16,10-15-3 16,9-13 1-16,23-23-18 15,28-19-8-15,26-2-8 16,22-11-4-16,10 6-8 16,6 7 5-16,-9 21 1 15,-20 18 0-15,-30 11-2 0,-38 32 6 16,-30 9 10-16,-33 5 7 15,-9-13 3-15,-10-2 3 16,21-31-61-16,8-8-45 16,34-14-23-16,5-4-101 15,23-3-271-15,29 0 93 16</inkml:trace>
  <inkml:trace contextRef="#ctx0" brushRef="#br0" timeOffset="205036.4034">12948 10179 1403 0,'24'2'304'0,"19"-1"132"15,13 1-402-15,20 2-64 16,19-3-18-16,11-6-105 15,-10-9-105-15,1-8-179 16,-28-6-48-16</inkml:trace>
  <inkml:trace contextRef="#ctx0" brushRef="#br0" timeOffset="205351.0566">13927 9865 550 0,'-74'67'0'0,"59"-36"648"16,10 4-648-16,18-2 57 16,33 2-128-16,19-8 464 15,19-3-383-15,2-11 429 16,0 3-371-16,-24-1-2 15,-23 10-4-15,-30 7-23 16,-39 22-8-16,-32 1-36 16,-34 3-54-16,-8-11-22 15,-10-4-63-15,27-26-44 16,15-8-100-16,27-11-65 16,9-7-20-16,14-7-86 0</inkml:trace>
  <inkml:trace contextRef="#ctx0" brushRef="#br0" timeOffset="205590.2809">13791 9868 1471 0,'71'46'546'15,"-66"-49"-49"-15,35 4-373 16,19-1-132-16,40-1-132 16,5-8 144-16,14-7-9 15,-10-8-14-15,-16-6-68 16,-30 1-68-16,-1 1-343 16,-6 2 33-16</inkml:trace>
  <inkml:trace contextRef="#ctx0" brushRef="#br0" timeOffset="205894.3268">15497 9517 1558 0,'-80'109'320'16,"-7"-64"154"-16,-11 35-454 15,20 1-2-15,8 31 10 16,24-7 8-16,21 16 20 15,21-22-4-15,23-10 6 16,15-34-6-16,19-13 0 16,7-32-23-16,6-31-3 15,-4-11-8-15,-1-17-3 16,-22-8-9-16,-28-5-13 16,-31 12-4-16,-31 4-2 15,-18 19-3-15,-28 14-40 16,10 16-29-16,6 12-157 15,23 3-310-15,25-4 11 16</inkml:trace>
  <inkml:trace contextRef="#ctx0" brushRef="#br0" timeOffset="206314.9618">15733 10446 625 0,'-5'31'428'15,"-8"-19"-85"-15,-8 4-42 16,1 2-299-16,-4 3-7 15,8-11-9-15,2-1 39 16,5-9 23-16,6-9 29 16,3-9-11-16,26 2-11 15,9-8-41-15,8 6-24 16,-1 5-13-16,-1 4 16 16,-20 6 16-16,-21 11 12 15,-13 6 9-15,-33 16-1 16,-8 1 1-16,-8 3 1 15,9-10-10-15,7-9-10 16,30-15-25-16,20-14-42 16,15-8-39-16,3 0-178 15,7 3-148-15,0-4-32 0</inkml:trace>
  <inkml:trace contextRef="#ctx0" brushRef="#br0" timeOffset="206847.4996">16887 9583 734 0,'-88'17'289'0,"-32"2"5"16,-3 2-140-16,-8 8-55 16,23 6-17-16,8 2 2 15,38 0 6-15,25-2-1 16,37-8-22-16,40 2 26 16,22-2 8-16,30 0 17 15,7-1-19-15,5 10 6 16,-18-3-29-16,1 11-10 15,-29 0-26-15,-12 13-15 16,-25 1-27-16,-30 5-2 16,-28-3 1-16,-17-4 18 0,-12-13 19 15,-8-9-9-15,16-16-12 16,3-17 13-16,15-8-5 16,19-32-3-16,26-16 23 15,26-20-40-15,16-14-13 16,20-22-12-16,12 10-13 15,18-3-12-15,-12 17 49 16,1 7-1-16,-20 24 2 0,-12 13-3 16,-34 15-13-16,-20 1-54 15,-17 11-18-15,-20 4-73 16,-8 4-71-16,-5 1-307 16,4 8 65-16</inkml:trace>
  <inkml:trace contextRef="#ctx0" brushRef="#br0" timeOffset="207600.9755">9500 10963 1041 0,'-40'46'213'0,"61"-52"113"16,7 0-305-16,21 0-12 16,1 6 10-16,20 3 8 15,5-3 4-15,36 3 29 16,9-6 10-16,34-3 22 16,15 0-8-16,36 2 0 15,-13 4-25-15,41-3 0 16,-2 4-19-16,38-2 0 15,-21 1-9-15,38-6 20 0,-21 6 13 16,40-2 21-16,-31-2-18 16,37 2 2-16,-37 2-17 15,39 0-19-15,-48 5-22 16,37-1 15-16,-33 2 2 16,45 0-3-16,-29-6-3 15,42-9 2-15,-23 0-3 16,29-10 0-16,-38 0 6 15,25-2 1-15,-73 3-2 0,1-1-1 16,-53 6-10-16,-20 4-22 16,-66-2-20-16,0 8-17 15,-47 2-61-15,-16 4-134 16,-34-2-75-16,-29 2-76 16,-29-6-173-16,-35-13 1 15</inkml:trace>
  <inkml:trace contextRef="#ctx0" brushRef="#br0" timeOffset="208665.4772">9679 11621 680 0,'46'-43'348'16,"-46"40"-10"-16,3 0-150 15,-6 6-113-15,2-3-56 16,1 1-28-16,-3 7 3 0,-6 33 17 16,-12 49 9-16,8-29 24 15,-4-3 25-15,-3 13-18 16,-1-1-13-16,2 16-9 15,5-6-36-15,6-3-171 16,0-14-204-16,-1-17-17 16</inkml:trace>
  <inkml:trace contextRef="#ctx0" brushRef="#br0" timeOffset="209379.3993">10817 11558 1027 0,'0'3'239'0,"0"-4"94"15,-2 1-295-15,-1-2-16 16,3 1-8-16,-4-1-2 16,-33 2 0-16,-67 2 9 15,43 1 8-15,-26 12 14 16,-9 7-2-16,-24 21-3 16,-3 3-7-16,-10 13 7 15,29-3-10-15,21 4 0 16,39-19-3-16,23 4 4 15,21-11-6-15,32-9 13 16,19-12 4-16,27-16 4 16,20-15-9-16,23-19-10 15,-9-12-17-15,3-14-4 16,-16 5-8-16,5-9-1 0,-33 13 1 16,-4 8 1-16,-21 16 0 15,-11 6-8-15,-21 20-1 16,-7 17-2-16,-7 9-1 15,-12 21 23-15,-6 0 16 16,-14 20 17-16,-10-6 8 16,-11 16 9-16,4-2-21 15,-1 13-5-15,13-6-15 0,0 3-7 16,11-17-15-16,10-4-36 16,7-17-32-16,-3-13-94 15,12-15-66-15,12-8-253 16,0-17 5-16</inkml:trace>
  <inkml:trace contextRef="#ctx0" brushRef="#br0" timeOffset="209874.4388">11677 11539 1364 0,'-94'42'279'0,"-31"17"130"15,5 2-409-15,0 5 8 0,33-15 3 16,17-10 4-16,36-20 4 16,19-2 20-16,23-8 13 15,24 0 15-15,14-2-1 16,37 9 4-16,8 3-18 15,9 10-13-15,-14 7-20 16,-7 14-5-16,-47 5-2 16,-23 12 1-16,-34-7-6 15,-37 2 4-15,-20-9 2 0,-5-11 4 16,4-21-1-16,9-19 7 16,32-17 4-16,17-23 4 15,13-13-35-15,20-23-10 16,13-2-7-16,33-18-9 15,16 1-8-15,28-3 42 16,-1 14 18-16,18 1 1 16,-28 15 0-16,-9 10-6 15,-29 12-28-15,-12 11-78 16,-23 15-35-16,-10 4-17 16,-4 7 4-16,3-1-26 15,-1-1 21-15,-2 6-273 16,0-1 64-16</inkml:trace>
  <inkml:trace contextRef="#ctx0" brushRef="#br0" timeOffset="210177.5968">11971 11815 1388 0,'-40'53'395'16,"1"-4"95"-16,14 4-370 15,9 15-83-15,8-1-9 16,20-2 9-16,25-14 2 0,34-20 10 16,24-28-2-16,25-25 4 15,-9-24-11-15,-10-24-7 16,-27 0-13-16,-21-5 1 16,-36 11-8-16,-25 5-5 15,-29 20-9-15,-31 10 1 16,-27 12-7-16,-25 17-41 15,0 11-19-15,6 4-50 16,30 1-41-16,26 0-179 16,30-8-179-16,19-1-8 15</inkml:trace>
  <inkml:trace contextRef="#ctx0" brushRef="#br0" timeOffset="210428.3805">13147 11884 1479 0,'62'-9'466'0,"-29"1"71"15,57-7-375-15,6 3-192 0,11-1-119 16,-11 1-101-16,-17 3-287 16,-29 0-43-16</inkml:trace>
  <inkml:trace contextRef="#ctx0" brushRef="#br0" timeOffset="211191.181">14600 11333 480 0,'-2'-13'461'0,"-2"5"-135"16,-1 11-287-16,2 8 293 16,-5 10-322-16,-13 13 34 15,-16 26 39-15,-9 17 12 16,-21 14 12-16,-2 4-1 0,-1 13-34 15,15-15-39-15,6-4-59 16,20-12-46-16,9-10-89 16,12-29-91-16,12-16-190 15,12-26-5-15</inkml:trace>
  <inkml:trace contextRef="#ctx0" brushRef="#br0" timeOffset="211691.922">15434 11681 1058 0,'-17'12'358'0,"-12"-10"26"15,1-20-278-15,-14 19-115 16,1 5-13-16,-22 5 9 15,7 5 47-15,-18 8 45 0,6 5 5 16,-6 7 9-16,12 8 9 16,0 5-35-16,25-6-24 15,11 5-3-15,22-13-8 16,13-8-8-16,23-12-2 16,23-14 1-16,12-16 0 15,23-19-10-15,-7-4-9 0,7-11 3 16,-18 7 3-16,-6 1-8 15,-15 19 5-15,6 4 4 16,-12 9-8-16,-4 9-10 16,-7 1 3-16,-6 5 1 15,-16 8 4-15,-10 11 5 16,-16 5 17-16,-24 18 15 16,-11 12 4-16,-18 14 5 15,10 0-2-15,-9 7-14 16,25-7-12-16,0-5-21 15,8-13-23-15,3-13-52 16,14-17-31-16,-2-24-99 16,11-15-27-16,16-20-95 15,14-5-159-15,19-26 19 16</inkml:trace>
  <inkml:trace contextRef="#ctx0" brushRef="#br0" timeOffset="212149.6741">16536 11504 1259 0,'-55'8'253'0,"-15"15"127"16,-42 18-376-16,1 13 0 15,-26 12 2-15,17 2 74 0,-13 9 76 16,38-6-37-16,3 1 2 15,39-13 1-15,32-6-69 16,38-22-70-16,35-16 43 16,25-19-2-16,17-19-1 15,3-12-6-15,18-14-5 16,-16-4-7-16,10-4 0 16,-15 14 1-16,-2 0-1 15,-27 18 2-15,-7 7 1 16,-25 14-1-16,-11 7-4 15,-10 12 1-15,-17 7 8 16,-7 14 6-16,-20 14 8 16,-11 5 7-16,-22 22 1 15,-6 1-10-15,-15 7-4 16,15-2-11-16,-3 1-20 16,23-13-17-16,11-16-44 15,22-15-36-15,7-15-46 16,9-14-42-16,4-17-44 0,11-11-34 15,22-12-193-15,19-5 39 16</inkml:trace>
  <inkml:trace contextRef="#ctx0" brushRef="#br0" timeOffset="212449.3817">16974 11902 1023 0,'-62'25'485'0,"-18"26"12"16,6 12-233-16,12 26-111 16,25 0-67-16,20-4-16 15,22-23-39-15,27-18 6 16,19-24-1-16,29-26 16 16,9-15 2-16,26-29 2 15,-23-11-17-15,-2-19-11 16,-35 9-21-16,-27-3-12 15,-48 25-8-15,-41 15 1 16,-19 20-1-16,-11 10-11 16,16 11-32-16,26 4-134 15,40-1 58-15,45 0-442 16,27-4 43-16</inkml:trace>
  <inkml:trace contextRef="#ctx0" brushRef="#br0" timeOffset="400032.5853">3181 17033 516 0,'43'-58'338'0,"-43"52"-57"16,0 5-113-16,-1-1-95 15,1 2-90-15,0 0 3 16,-3 2-12-16,3-1 9 16,-14 21 18-16,-30 60 22 0,19-44 12 15,3 14 3-15,5 3-1 16,1 20 5-16,9 5 0 16,7 11 15-16,3-13 2 15,1-14 0-15,2-25-8 16,-3-20-9-16,6-31-24 15,7-34-25-15,9-18-23 16,11-26 14-16,2-3 14 16,4-8 0-16,-5 27 22 0,-8 0 26 15,-5 20-16-15,-3 9-15 16,-5 15-4-16,-4 12-14 16,-6 23-7-16,-10 20 13 15,-4 16 7-15,-5 21 16 16,-8 4 28-16,0-1 3 15,8-15-16-15,1-13-17 16,14-26-1-16,18-29-18 16,16-18-8-16,22-20 0 15,4-5 9-15,5-2-7 16,-8 21 0-16,4 17-1 16,-17 25-5-16,-4 25 5 15,-13 21 4-15,-11 27 1 16,-12 10 4-16,-1 25-10 15,-1-8-42-15,5 9-200 16,7-22-179-16,-2-6-42 0</inkml:trace>
  <inkml:trace contextRef="#ctx0" brushRef="#br0" timeOffset="400298.051">4353 16889 1003 0,'-53'82'868'16,"-2"-7"-389"-16,-10 21-139 16,5 15-328-16,3 15-329 15,17-17 311-15,22-3-5 16,31-29-2-16,24-14-29 15,12-31-26-15,18-10-95 16,2-20-186-16,31-13-116 16,-13-12-92-16</inkml:trace>
  <inkml:trace contextRef="#ctx0" brushRef="#br0" timeOffset="400617.7614">4784 16945 864 0,'32'126'400'0,"-36"-124"-30"15,-3-2-191-15,-1 3-152 16,7-3-51-16,1 1 6 16,-3 4 4-16,3 35 4 15,7 51 20-15,-7-19 14 16,0 6-4-16,-4 24 2 16,-5-10-23-16,1 2-129 15,5-23-243-15,-7-15 14 16</inkml:trace>
  <inkml:trace contextRef="#ctx0" brushRef="#br0" timeOffset="401170.8487">5445 17203 1134 0,'16'-9'266'0,"-7"5"98"15,-3-4-324-15,1-1-42 16,-4-1-13-16,-2-2-5 0,-6-3 8 15,-7 4 10-15,-12-1 31 16,-6 4 30-16,-11 7 29 16,-5 7-6-16,-12 7-2 15,-4 11-22-15,0 17-20 16,13 7-26-16,3 11-4 16,22-3-5-16,18-1 6 15,8-16 4-15,5-10 10 16,14-17 4-16,16-19 3 15,2-17-12-15,18-15-20 16,0-6-14-16,-7-7-38 16,-12 9 27-16,-1 4 7 15,-17 14 16-15,0 9 9 16,-3 10 32-16,1 15-19 16,-7 10 4-16,3 18 4 15,-7 10-1-15,-2 20-1 16,-5 9-11-16,-5 14-2 0,1-6-10 15,1 8-49-15,-2-16-47 16,1-5-359-16,-1-24-26 16,1-18-152-16</inkml:trace>
  <inkml:trace contextRef="#ctx0" brushRef="#br0" timeOffset="401751.1193">6351 17058 1397 0,'-4'10'342'15,"-16"-8"106"-15,-17 2-391 16,-9 10-80-16,-23 8-5 15,-2 3 3-15,-20 5 1 16,16 2 25-16,-4-2 31 16,19-8 5-16,14-1 7 15,20-6-1-15,9-2-22 16,21-1-10-16,21-2 11 16,14-2 9-16,26 0-9 15,6-2 1-15,12 2 0 0,-9 1-14 16,-7 4-14-16,-20 2 7 15,-5 7-2-15,-22 5 0 16,-18 14 1-16,-16 1 0 16,-21 11 1-16,-12-4 4 15,-11-3-4-15,1-17-5 16,-6-8 0-16,18-13 6 16,4-5 1-16,7-12 9 15,9-6 2-15,20-9-5 0,19-20-12 16,18-8-4-16,21-22-7 15,11-3 2-15,13-14 6 16,-13 16 4-16,1-1-2 16,-19 21 2-16,-12 5 0 15,-13 20-1-15,-9 5-18 16,-9 18-7-16,-14 7-22 16,1 12-30-16,-6 3-123 15,4 4-105-15,4 2-158 16,16-5-85-16</inkml:trace>
  <inkml:trace contextRef="#ctx0" brushRef="#br0" timeOffset="402175.3471">6438 17191 939 0,'-20'14'603'15,"6"-10"-90"-15,28-7-156 16,15-9-236-16,17-3-79 16,33-2-16-16,7-4-15 15,5-1-4-15,-21 10-5 16,-12 6-2-16,-30 6 1 0,-15 12 3 16,-17 8-1-16,-15 15 4 15,-15 2 2-15,-15 0 5 16,3-8 1-16,7-9 3 15,16-16 20-15,23-17-4 16,25-8-9-16,16-6-2 16,8 1-4-16,13 3-25 15,-11 13 4-15,-5 17 5 16,-18 13-2-16,-9 20 0 16,-18 11 4-16,-17 24 1 15,-16 0 0-15,-11 2 4 16,-6-12 1-16,-6-8-14 15,18-25-9-15,9-10-67 16,14-11-53-16,14-4-347 16,17-5-89-16,14-22-120 15</inkml:trace>
  <inkml:trace contextRef="#ctx0" brushRef="#br0" timeOffset="402469.6208">7287 16708 1669 0,'58'39'385'0,"16"27"151"16,-7 16-491-16,-7 29-12 15,-33 6-11-15,-40 24-10 16,-36-18-1-16,-52 16-3 16,-17-23 13-16,-31-11-21 15,12-37-36-15,-13-15-131 16,46-27-381-16,5-12-12 16,43-15-237-16</inkml:trace>
  <inkml:trace contextRef="#ctx0" brushRef="#br0" timeOffset="402924.1373">7915 17105 231 0,'9'52'0'0</inkml:trace>
  <inkml:trace contextRef="#ctx0" brushRef="#br0" timeOffset="403264.2054">7921 17156 334 0,'-1'0'309'0,"-4"1"-53"15,-10 7-14-15,2-1-118 16,1-1 10-16,-38 34 0 15,50-39-13-15,-5-4-10 16,7 2-4-16,-2-1-37 16,3 1-38-16,4-3 1 15,44-4-8-15,48-67-21 0,-28 33-3 16,-9 2-3-16,3-7 4 16,-16 7 2-16,-6 6 8 15,-15 8 0-15,-11 16 1 16,-12 19-10-16,-5 21-8 15,-5 10 28-15,-12 16 35 16,5-3 17-16,-1 8 41 16,9-14 13-16,5-4-26 15,11-13-36-15,9-9-16 16,7-15-36-16,15-18-18 16,13-12-9-16,3-13-21 15,-4-3-23-15,-2-4-42 16,-20 7-32-16,-20-2-401 15,-14-4 100-15</inkml:trace>
  <inkml:trace contextRef="#ctx0" brushRef="#br0" timeOffset="403831.2994">7820 17671 1051 0,'-9'9'405'0,"7"-3"10"15,6-7-261-15,5-11-145 16,7-3-48-16,17-3-1 0,4-8 12 16,12-9 49-16,-2 3 47 15,2 1 28-15,-12 6-4 16,-3 5-14-16,-13 13-48 16,-5 13-24-16,-6 13-11 15,-8 18 13-15,-7 5 15 16,-2 8 38-16,10 0 23 15,9 4 31-15,13-28 3 16,21-12 10-16,7-17-30 0,26-21-20 16,-1-19-50-16,11-9-78 15,-16 3-90-15,-2-16-479 16,-42 4 76-16</inkml:trace>
  <inkml:trace contextRef="#ctx0" brushRef="#br0" timeOffset="417747.7927">9398 16999 617 0,'-16'71'489'15,"7"-79"-164"-15,1 1-95 16,2 3-155-16,2-2-154 15,1 6 110-15,3 0-5 16,-3 0-5-16,1 0 2 16,2 0-2-16,-2 0-6 15,0-2-11-15,2 2-10 16,0 0-2-16,0 2 8 16,0 8 9-16,0 39 12 15,-4 52 9-15,-1-20-1 16,-1 1-9-16,2 6-1 15,4-10-8-15,0-15-1 16,3-27 0-16,-8-20-16 16,1-20-31-16,-1-27-61 0,5-14-19 15,2-19-15-15,5-4 3 16,2-10 44-16,3 11 77 16,0 2 3-16,-6 13 11 15,1-6 13-15,-2 11-12 16,-2-1 7-16,-6 10 27 15,0 5 36-15,1 14 9 16,-1 9 5-16,3 2-23 0,0 13-11 16,3 5-31-16,-3-8 12 15,2 6 1-15,10 31 21 16,20 41 7-16,-4-46-2 16,-1-13-18-16,13-9-2 15,-2-14-17-15,19-29-9 16,-2-15-4-16,10-25-1 15,-6-8-8-15,-3 2-2 16,-10 24 1-16,-7 19-3 16,-11 35 3-16,-7 41 22 15,-17 28 11-15,-20 27 10 16,-11 12 5-16,-10 25-2 16,-3-12-24-16,6 5-89 15,13-11-82-15,2 2-363 16,1-26 17-16</inkml:trace>
  <inkml:trace contextRef="#ctx0" brushRef="#br0" timeOffset="418352.1857">10904 16717 1082 0,'3'-1'194'16,"-3"-2"77"-16,-3 3-325 16,2 0-16-16,1 0 13 15,-3 0 45-15,-2 0 42 16,-36 16 23-16,-61 31 13 0,29 16-15 15,-10 12-19-15,-15 17 44 16,18 1 21-16,12 10 12 16,25-14 11-16,27 13 0 15,25-6-59-15,23 8-37 16,13-17-103-16,10-4-102 16,2-22-261-16,10-21-22 15</inkml:trace>
  <inkml:trace contextRef="#ctx0" brushRef="#br0" timeOffset="418751.1475">11147 17012 980 0,'-4'-7'232'0,"1"-7"49"16,-2 11-320-16,-4 12-50 15,-5 7 48-15,-4 2 13 16,-7 13 53-16,-5 8 75 16,2 7 50-16,-6 16-30 15,1 11 3-15,-4 23-16 16,5-4-39-16,3 7-15 16,13-20-44-16,10-10-140 15,11-33-174-15,8-24-110 16,-1-39-138-16</inkml:trace>
  <inkml:trace contextRef="#ctx0" brushRef="#br0" timeOffset="419320.5736">11689 17058 275 0,'25'12'485'0,"-8"-17"-183"16,3 2-163-16,1 0 162 0,1-5-293 15,-7 2-4-15,-6-3 9 16,-13-9 53-1,-13 8-25-15,-20 13-2 16,-12 4-12-16,-22 9-10 16,-3 20-9-16,-4 4 15 15,11 1 7-15,9 7 12 16,21-4 2-16,12 5 4 16,21-9-7-16,11-6-3 15,14-12-5-15,16-16 0 16,6-15-11-16,18-14-21 15,1-11-12-15,4-17-15 16,-8 5-3-16,-4 0 5 16,-17 15 17-16,-12 3 17 15,-12 18 6-15,-1 4-5 16,-11 6-4-16,5 7-1 16,-4 8-7-16,-7 12 9 15,-4 5 14-15,-5 19 26 0,-9 3 12 16,-6 29 24-16,-7-6 0 15,-5 18-6-15,4-7-29 16,-2 4-76-16,10-24-77 16,5-3-148-16,11-25-247 15,5-12-1-15,11-21-159 16</inkml:trace>
  <inkml:trace contextRef="#ctx0" brushRef="#br0" timeOffset="419939.5125">12415 17117 991 0,'7'-7'262'0,"-7"-2"65"15,-7 3-279-15,-6 2-61 16,-8 5-18-16,-16 5 2 16,-9 6 4-16,-21 10 11 15,-10 8 26-15,-7 11 42 0,13 2 27 16,6 2 48-16,23-8 1 15,17-5 4-15,18-13-28 16,18-5-8-16,15-5-44 16,27-8-3-16,6 1-8 15,20 2 2-15,-10 0-18 16,5 10-2-16,-23 8-8 0,-10 9-7 16,-17 3-12-16,-18 12 0 15,-17 3 0-15,-17 9 7 16,-12-3 8-16,-7 1 13 15,2-10 6-15,4-11-6 16,8-14-6-16,8-12-17 16,5-18-25-16,-1-17-45 15,7-4-8-15,10-20-9 16,5-5 12-16,16-22 18 16,17 4 42-16,15-16 18 15,4 11 11-15,17-5 7 16,-8 22 3-16,-3 12-1 15,-10 15-8-15,-15 7-9 16,-10 15-26-16,-11 9-42 16,-10 3-26-16,-10 8-95 15,-2 4-296-15,-15 8 66 16</inkml:trace>
  <inkml:trace contextRef="#ctx0" brushRef="#br0" timeOffset="420254.8036">12699 17259 1254 0,'-44'52'492'0,"10"12"12"15,21-2-314-15,33 8-129 16,19-18-58-16,19-12-17 15,20-25-1-15,14-21 8 16,-9-23 15-16,3-21 20 16,-17-6 26-16,-20-12 0 15,-24 8-4-15,-25 6-6 16,-28 14-11-16,-22 8-34 16,-3 15-11-16,-24 8-49 15,6 0-42-15,7 13-173 16,12 4-264-16,13-2 11 15</inkml:trace>
  <inkml:trace contextRef="#ctx0" brushRef="#br0" timeOffset="420538.9442">13279 16714 1588 0,'11'19'347'0,"3"14"148"15,64 57-468-15,-24-20-18 16,-1 4-9-16,-3 21 18 16,-26-8 12-16,-20 24 31 15,-27-5 8-15,-32 14 10 16,-19-18-16-16,-9-3-56 15,0-34-76-15,4-16-165 16,31-27-337-16,6-17 12 16</inkml:trace>
  <inkml:trace contextRef="#ctx0" brushRef="#br0" timeOffset="420969.8908">14047 17128 677 0,'39'5'376'16,"-44"3"-44"-16,-4 7-95 15,5 11-188-15,-3 14-7 16,2 5 1-16,1 14 21 16,1 5-5-16,1 8-3 15,-5-9-6-15,4 0-78 16,-6-20-74-16,5-4-300 16,-10-10 15-16</inkml:trace>
  <inkml:trace contextRef="#ctx0" brushRef="#br0" timeOffset="421268.4107">13858 17387 1086 0,'53'-45'437'0,"-53"45"-43"0,2 3-273 16,5 3-101-16,-7-6-100 15,0 0 85-15,1 0 22 16,7 3 20-16,29 8 22 16,49 6 6-16,-31-18 8 15,-7-1-14-15,7 1-215 16,-10-1-90-16,1 1-237 15,-9-3-148-15</inkml:trace>
  <inkml:trace contextRef="#ctx0" brushRef="#br0" timeOffset="421807.1613">14736 17006 716 0,'-64'86'490'0,"66"-89"-67"15,5-9-109-15,18 3-194 0,17-6-39 16,8-4-53-16,18 3 33 16,-4 6 19-16,3 10 33 15,-18 8 36-15,-5 15-21 16,-19 6-33-16,-11 25-20 16,-23 2-38-16,-21 18-35 15,-22 2 11-15,-14 1-1 16,8-21-4-16,7-12 24 15,23-27 4-15,27-26 1 16,26-13-3-16,21-10-3 16,12 3-25-16,11 5-9 15,-6 17 1-15,-9 17 1 16,-17 18 5-16,-13 20 4 16,-22 11 2-16,-32 13 1 15,-19-5 2-15,-27-2-2 16,-9-16-3-16,-19-12-10 15,14-16-12-15,-5-9-46 0,10-6-47 16,-2-2-75-16,19-2-67 16,9 2-371-16,22-4 70 15</inkml:trace>
  <inkml:trace contextRef="#ctx0" brushRef="#br0" timeOffset="422396.0816">16007 16673 1207 0,'43'-23'294'0,"-51"18"95"16,-6 6-349-16,0 11-28 15,-6 7-7-15,-23 24 27 16,-11 18 23-16,-15 26 21 16,-10 7 43-16,-1 27 37 15,22-5-20-15,18 17-9 16,27-17-17-16,26-4-40 16,16-23-46-16,12-12-38 15,2-31-35-15,4-15-91 16,-12-10-58-16,-3-14-197 15,-14-8-148-15,-23-10-42 16</inkml:trace>
  <inkml:trace contextRef="#ctx0" brushRef="#br0" timeOffset="422906.3813">16127 17178 515 0,'-10'13'753'16,"-7"-1"-284"-16,5 7-312 16,-4 12 298-16,12 4-479 0,-17 8-1 15,12 2 19-15,-3 13 23 16,3-6 15-16,-6 4 8 15,7-13-6-15,-1-7-6 16,9-20-18-16,-5-23-24 16,10-20-16-16,7-28-30 15,1-11-4-15,11-22 7 16,7 5 26-16,1-7 26 16,10 14 37-16,7-14 10 15,-11 7-4-15,11 2-9 16,-12 14-13-16,-4 11-3 15,-13 27-7-15,1 19 2 16,-12 17 10-16,3 22 26 16,-5 17 10-16,2 28 21 15,0 4 7-15,3 21 3 16,-3-2-23-16,-2 6-8 16,-1-12-23-16,-6 5-19 15,-4-23-21-15,-2-5-30 0,-2-25-19 16,-1-9-65-16,-2-18-44 15,-3-1-144-15,-2-9-231 16,-8-5 0-16</inkml:trace>
  <inkml:trace contextRef="#ctx0" brushRef="#br0" timeOffset="423207.1566">16158 17323 115 0,'0'-15'712'15,"0"2"-306"-15,0 6-48 16,0 5 77-16,2 1-349 16,-4 1-47-16,2 0 11 15,0 0 1-15,0 0 40 16,0 0 13-16,2 0 27 15,17 4-9-15,22 5-13 16,54 9-47-16,-43-17-39 16,1 1-53-16,3-4-93 15,-14-1-61-15,-8-7-244 16,-9 4-141-16,-17-3-54 16</inkml:trace>
  <inkml:trace contextRef="#ctx0" brushRef="#br0" timeOffset="423768.6637">16647 17163 1197 0,'112'-75'468'0,"-100"78"14"16,-3 4-315-16,7 15-88 16,4 3-65-16,2 14-11 15,-1 2-5-15,-5 22 20 16,-3-3 12-16,-14 22 10 15,-8-4 2-15,-12 7 0 16,-7-13-22-16,-9-3-17 16,4-31-15-16,7-14 6 15,5-26 2-15,2-23 0 16,14-19 4-16,1-27 5 16,8-15-16-16,4-18-6 15,14 0-3-15,13-10 7 16,8 19 7-16,8-7 20 15,10 21 12-15,5 5 13 16,-5 20-3-16,10 11 8 16,-4 29-10-16,-2 14-4 15,-19 20-9-15,-8 21-2 16,-23 11-10-16,-18 18 3 0,-21 2 2 16,-30 14 4-16,-18-8-2 15,-22 4-3-15,-9-12-7 16,-6-3-7-16,23-19-6 15,12-7 3-15,32-19 3 16,14-5 6-16,27-9 5 16,22-1 5-16,13-2-1 15,22 3-1-15,11 5-2 16,13 7 8-16,-8 7 5 16,-5 5 2-16,-21 4-10 0,-8 6-12 15,-19-4-106-15,-10 1-131 16,-13-3-268-16,-9-12-101 15,-2-13-166-15</inkml:trace>
  <inkml:trace contextRef="#ctx0" brushRef="#br0" timeOffset="424143.6768">17715 17178 1306 0,'-18'12'320'0,"-10"13"95"16,-14 8-369-16,-4 4-43 16,2 16 0-16,10-3 30 15,15 10 54-15,17-9 23 16,19-2 25-16,9-12-4 15,23-10-23-15,6-17-50 16,22-20-22-16,-2-17-26 16,8-24-5-16,-13-9 1 15,-9-12 9-15,-30 8 4 0,-12-3 2 16,-19 18-3-16,-16 0-9 16,-9 17-16-16,-12 1-33 15,-3 16-28-15,-6 3-136 16,4 11-102-16,4 7-261 15,14 4-56-15</inkml:trace>
  <inkml:trace contextRef="#ctx0" brushRef="#br0" timeOffset="424420.2263">18592 17096 986 0,'-14'0'291'0,"-35"6"44"16,-17 11-286-16,-25 12-20 0,0 5-26 15,2 23 69-15,22-4 63 16,17 9 43-16,32-4 36 16,11 6 17-16,23-17-89 15,22 8-53-15,14-14-50 16,10-9-44-16,5-15-43 15,9-8-31-15,-11-18-79 16,-2-17-152-16,-9-4-234 16,-10-19-36-16</inkml:trace>
  <inkml:trace contextRef="#ctx0" brushRef="#br0" timeOffset="424684.5082">18882 16714 1258 0,'0'-1'549'0,"3"2"-12"16,35 30-293-16,53 95-164 15,-38-35-52-15,5 33 27 16,-21-13 15-16,-24 30 22 15,-34-15 8-15,-60 19 3 16,-12-19-48-16,-38 4-98 16,-9-38-71-16,-10-27-527 15,51-39 67-15</inkml:trace>
  <inkml:trace contextRef="#ctx0" brushRef="#br0" timeOffset="616875.9269">19697 17151 781 0,'3'2'363'0,"2"7"-17"16,0 1-186-16,2 2-78 15,-7-8-57-15,28 13-10 16,67 3-8-16,-27-36-36 16,6-8-37-16,9 1-126 15,-13-3-113-15,-8 6-49 16,-17 12-116-16</inkml:trace>
  <inkml:trace contextRef="#ctx0" brushRef="#br0" timeOffset="617097.9301">19862 17658 1447 0,'54'-24'289'0,"17"4"42"16,12-7-520-16,19-13-249 16,-19-2-49-16</inkml:trace>
  <inkml:trace contextRef="#ctx0" brushRef="#br0" timeOffset="617668.1602">20809 17000 1329 0,'9'28'328'16,"4"-29"69"-16,-4 26-374 15,-3 8-94-15,-2 20-11 0,-7 9 33 16,-5 21 25-16,0 5 21 16,4 18 15-16,2-14 7 15,4-6-1-15,1-30 1 16,-6-17-2-16,1-36-11 15,-5-30-34-15,2-23-12 16,1-35-7-16,0-15 7 16,-2-22 18-16,9 14 60 0,4-9 14 15,3 31 0-15,7 10-3 16,2 29 1-16,6 13-12 16,3 35 15-16,3 23 4 15,5 16 3-15,1 19 6 16,0 9-12-16,6 2-12 15,-6-18 1-15,7-6-3 16,-1-25-10-16,18-21 4 16,-6-23-3-16,-2-15-2 15,-4-8-7-15,-2 3-6 16,-15 9-10-16,-12 13-8 16,-2 18-9-16,-2 27 10 15,-4 16 3-15,-3 25 4 16,0 14 6-16,-2 30-11 15,-2-4-23-15,-2 2-74 16,-2-19-74-16,-2-16-361 16,-4-32 41-16</inkml:trace>
  <inkml:trace contextRef="#ctx0" brushRef="#br0" timeOffset="618058.1274">22301 16716 994 0,'-6'1'468'15,"-6"1"-76"-15,-16 18-240 16,-5 14-118-16,-23 35-116 16,-14 17 81-16,-8 32 4 15,7 1 3-15,1 23 11 16,28-18 12-16,22 10 14 15,29-19 2-15,19 4-3 16,10-29-19-16,11-5-69 16,1-29-80-16,-1-15-313 0,-12-24 22 15</inkml:trace>
  <inkml:trace contextRef="#ctx0" brushRef="#br0" timeOffset="618377.9172">22416 17168 1176 0,'-4'14'374'0,"2"12"49"16,-1 6-325-16,3 23-52 15,0 7-39-15,3 24 1 16,-1-3 2-16,-2 19 1 16,3-5-4-16,-2 3-42 15,2-18-57-15,-1-13-340 16,8-30-2-16,3-36-165 15</inkml:trace>
  <inkml:trace contextRef="#ctx0" brushRef="#br0" timeOffset="618836.9271">23213 17188 340 0,'-16'3'602'16,"-8"-3"-270"-16,-17 2-238 15,-5-4 216-15,-9-2-361 16,6 1 18-16,0 1 55 16,11 5 41-16,-2 12 3 15,5 6-5-15,-9 14 0 16,10 8-14-16,10 17-5 15,8 0-12-15,14 10-1 16,16-17-8-16,18-10-11 16,1-20-8-16,17-22-18 15,4-22-15-15,12-14-11 16,-12-8 6-16,0-8 16 16,-12 8 21-16,-11 6 24 15,-16 15 12-15,-5 6-2 16,-4 11-15-16,4 14-5 0,-1 8-16 15,0 20-1-15,0 10 6 16,-9 21 6-16,-1 5 3 16,-14 17-2-16,2-8-15 15,-8 4-72-15,7-18-83 16,3-9-259-16,3-23-7 16</inkml:trace>
  <inkml:trace contextRef="#ctx0" brushRef="#br0" timeOffset="619315.5393">23988 17279 620 0,'9'-6'535'0,"-14"-2"-145"15,-23 4-71-15,-18 2-245 16,-1 2-75-16,-22 8-11 16,6 7 21-16,-7 16 34 15,15 3 17-15,4 21 15 16,21 5 9-16,9 3-6 16,12-7-28-16,6-4-14 15,6-18-16-15,6-9-15 16,4-13-4-16,7-21 1 0,8-6-1 15,9-17 1-15,-2-8 3 16,7-8 2-16,2 8-1 16,2 0-4-16,-9 13-1 15,-3 7-6-15,-2 15-1 16,-3 14 0-16,-11 13 6 16,-3 18 3-16,-9 6 3 15,-8 21 4-15,-5 4-3 0,-10 14 0 16,0-8-2-16,-4 14-2 15,-3-13-14-15,2-7-45 16,6-21-47-16,4-10-165 16,3-22-208-16,9-24 0 15,6-21-185-15</inkml:trace>
  <inkml:trace contextRef="#ctx0" brushRef="#br0" timeOffset="619629.9665">24216 17513 1551 0,'-62'170'265'0,"53"-79"156"15,9-14-479-15,13-6-15 0,11-24 71 16,30-14 71-16,13-27-7 15,19-27 28-15,1-22 13 16,13-27-58-16,-31-4-52 16,-14-6 28-16,-31 11-10 15,-36-7 8-15,-27 18 2 16,-35 5-16-16,-12 7-18 16,-5 4-69-16,17 16-66 0,13 2-60 15,31 5-134-15,42-6-147 16,34 4 8-16</inkml:trace>
  <inkml:trace contextRef="#ctx0" brushRef="#br0" timeOffset="620639.4861">24955 17062 1087 0,'0'15'428'0,"1"-7"0"16,8-7-287-16,19 15-74 16,6 1-65-16,20 14-3 15,-1 9 6-15,5 28-4 16,-17 9-4-16,-24 34 10 0,-29 6 1 16,-43 27-14-16,-10-11-5 15,-11 1-9-15,11-34-26 16,12-14-165-16,31-49-216 15,-2-38 13-15</inkml:trace>
  <inkml:trace contextRef="#ctx0" brushRef="#br0" timeOffset="620980.8942">25658 17591 1005 0,'15'8'432'16,"9"-10"20"-16,22 2-239 15,12 2-140-15,29 1-27 0,11 3-26 16,2-6-101-16,-14 1-71 16,-6-10-291-16,-19-1-13 15</inkml:trace>
  <inkml:trace contextRef="#ctx0" brushRef="#br0" timeOffset="621358.9091">26466 17150 1122 0,'9'1'388'0,"23"-2"12"16,14-7-300-16,30-2-68 16,14-2-65-16,14-3 39 15,-7-5 3-15,3 0-2 16,-25 6-1-16,-4 5-3 15,-17 9-4-15,-10 14-10 16,-19 10-8-16,-25 24 16 16,-21 12 12-16,-23 37 14 15,-15 11 11-15,-11 34 11 0,8-7-13 16,-12 11-67-16,15-26-61 16,-2-7-140-16,11-46-199 15,-7-36-33-15</inkml:trace>
  <inkml:trace contextRef="#ctx0" brushRef="#br0" timeOffset="622420.9407">28096 16905 639 0,'95'17'614'0,"-120"3"-190"16,-16 6-393-16,-22 27 336 15,-23 0-457-15,-20 27-13 16,17 5 10-16,3 27 33 16,33-4 65-16,16 24 43 15,19-10 25-15,24 13 4 16,13-23-18-16,15 10-26 15,8-28-30-15,14 0-39 16,-13-35-38-16,-2-9-339 16,-8-36 76-16</inkml:trace>
  <inkml:trace contextRef="#ctx0" brushRef="#br0" timeOffset="622900.9274">28216 17375 1409 0,'-8'68'416'15,"-12"14"44"-15,-8 7-410 0,-1 16-116 16,11-18-50-16,1-14-20 15,6-32 60-15,2-25 27 16,10-33 89-16,10-32 45 16,9-10-54-16,14-23-39 15,11-4-21-15,5-13-30 16,4 11-35-16,0-6 27 16,-9 14 24-16,1 0 14 15,-9 23 21-15,6 7 37 16,-6 13 25-16,0 7 9 15,-8 13-6-15,-5 2-15 16,-8 12-27-16,-4 19 8 16,-10 8-3-16,-2 23 10 15,-5 11 5-15,-2 20 9 16,-4 2-13-16,0 32-2 16,-1-9-13-16,-5 20-3 15,0-15-8-15,-7 2-40 16,-1-26-50-16,1-9-105 0,2-31-92 15,-3-26-161-15,4-27-42 16</inkml:trace>
  <inkml:trace contextRef="#ctx0" brushRef="#br0" timeOffset="623131.8973">28196 17618 1043 0,'0'3'314'16,"1"-2"39"-16,2 1-274 15,22 10-92-15,57 16-10 16,-44-28 11-16,16 0 20 16,-4-2 12-16,11-5 2 15,-6-2-49-15,5-6-270 16,-14-10-64-16,-4-15-124 15</inkml:trace>
  <inkml:trace contextRef="#ctx0" brushRef="#br0" timeOffset="623708.868">29003 17296 999 0,'-9'17'365'16,"11"11"8"-16,-11 3-275 16,4 15-96-16,5 10-52 15,3 12 0-15,-6-7 12 16,0 16 22-16,-1-6 33 16,-5 15 14-16,-4-7 0 0,-2-2-1 15,4-25-20 1,-5-18-13-16,6-28-11 0,4-43-7 15,6-15-3-15,-5-25 7 16,11-9 5-16,6-22 3 16,2 10 3-16,5-13-6 15,1 13-7-15,9 3 10 16,2 17 7-16,16 9 22 16,1 26 24-16,17 11 27 15,-6 16-11-15,2 10-4 16,-20 10-22-16,-4 6-20 15,-21 8-20-15,-18 18 10 16,-24 7 0-16,-27 20 4 16,-14 7 0-16,-16 13-4 15,8-6-16-15,-8 0-7 16,13-18 1-16,17-11 14 16,16-21 16-16,12-11 21 15,25-12 9-15,29 8 0 0,11-2-7 16,15 8-4-16,12 7-14 15,19 12 5-15,-12-1 0 16,6 13 0-16,-14 0-4 16,-5 1-16-16,-22-8-56 15,-4-4-68-15,-17-17-107 16,3-15-219-16,-2-17-13 0</inkml:trace>
  <inkml:trace contextRef="#ctx0" brushRef="#br0" timeOffset="624024.9966">29677 17498 1384 0,'-49'153'338'0,"49"-97"73"16,4-1-399-16,17 7-34 15,7-15-26-15,14-10 26 16,-1-23 26-16,13-17 50 16,-4-20 15-16,8-11 7 15,-9-4 3-15,-15-4-4 16,-15 7-56-16,-31-1-9 0,-20 5-11 16,-19 3-4-16,-2 3 2 15,-5-3 1-15,14 10-50 16,7 5-137-16,19 2-140 15,5-10-157-15,14-1-130 16</inkml:trace>
  <inkml:trace contextRef="#ctx0" brushRef="#br0" timeOffset="648467.8725">31031 17359 904 0,'-24'-5'200'0,"-26"4"78"16,-17 5-262-16,-32 17-18 15,-14 14-3-15,-7 23 36 16,21-3 33-16,6 10 75 15,38-10 28-15,33-2 27 16,23-13-3-16,32 9-42 16,29-12-73-16,33 0-22 15,13-8-26-15,33-10-169 16,-10-10-115-16,-2-3-238 16,-25-8-108-16</inkml:trace>
  <inkml:trace contextRef="#ctx0" brushRef="#br0" timeOffset="648681.8446">31208 16634 1286 0,'0'15'387'16,"33"18"74"-16,17 8-335 15,38 44-59-15,14 15-8 0,-1 41 19 16,-24 25 2-16,-31 62 2 15,-58-1-11-15,-74 42-3 16,-36-21-34-16,-51-16-50 16,-39-72-540-16,-81-68 146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CD0D-492B-45DE-A8CF-0A728AC64CD4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49DC-26E3-4C7A-86E1-0B9DD018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5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CD0D-492B-45DE-A8CF-0A728AC64CD4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49DC-26E3-4C7A-86E1-0B9DD018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CD0D-492B-45DE-A8CF-0A728AC64CD4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49DC-26E3-4C7A-86E1-0B9DD018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2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CD0D-492B-45DE-A8CF-0A728AC64CD4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49DC-26E3-4C7A-86E1-0B9DD018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23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CD0D-492B-45DE-A8CF-0A728AC64CD4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49DC-26E3-4C7A-86E1-0B9DD018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6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CD0D-492B-45DE-A8CF-0A728AC64CD4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49DC-26E3-4C7A-86E1-0B9DD018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32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CD0D-492B-45DE-A8CF-0A728AC64CD4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49DC-26E3-4C7A-86E1-0B9DD018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3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CD0D-492B-45DE-A8CF-0A728AC64CD4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49DC-26E3-4C7A-86E1-0B9DD018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0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CD0D-492B-45DE-A8CF-0A728AC64CD4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49DC-26E3-4C7A-86E1-0B9DD018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97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CD0D-492B-45DE-A8CF-0A728AC64CD4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49DC-26E3-4C7A-86E1-0B9DD018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8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CD0D-492B-45DE-A8CF-0A728AC64CD4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49DC-26E3-4C7A-86E1-0B9DD018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55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BCD0D-492B-45DE-A8CF-0A728AC64CD4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449DC-26E3-4C7A-86E1-0B9DD018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2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customXml" Target="../ink/ink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1.png"/><Relationship Id="rId7" Type="http://schemas.openxmlformats.org/officeDocument/2006/relationships/customXml" Target="../ink/ink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1.2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34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471" y="235721"/>
            <a:ext cx="8821195" cy="630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972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959" y="152035"/>
            <a:ext cx="3293161" cy="21170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4120" y="0"/>
            <a:ext cx="8399496" cy="13631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717" y="2269066"/>
            <a:ext cx="8716949" cy="32037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0959" y="2497313"/>
            <a:ext cx="436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663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7291" y="2182275"/>
            <a:ext cx="8820709" cy="3838520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959" y="152035"/>
            <a:ext cx="3158153" cy="20302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1943" y="5180403"/>
            <a:ext cx="436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65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world population, P(y), is given by the following table: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946" y="6209607"/>
            <a:ext cx="10515600" cy="39961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i="1" dirty="0"/>
              <a:t>Source: </a:t>
            </a:r>
            <a:r>
              <a:rPr lang="en-US" i="1" dirty="0" err="1"/>
              <a:t>Worldometers</a:t>
            </a:r>
            <a:r>
              <a:rPr lang="en-US" i="1" dirty="0"/>
              <a:t>, UN Department of Economic and Social Affairs, Population </a:t>
            </a:r>
            <a:r>
              <a:rPr lang="en-US" i="1" dirty="0" smtClean="0"/>
              <a:t>Division, 2017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6135" y="1690688"/>
          <a:ext cx="10798229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946">
                  <a:extLst>
                    <a:ext uri="{9D8B030D-6E8A-4147-A177-3AD203B41FA5}">
                      <a16:colId xmlns:a16="http://schemas.microsoft.com/office/drawing/2014/main" val="3670339618"/>
                    </a:ext>
                  </a:extLst>
                </a:gridCol>
                <a:gridCol w="658271">
                  <a:extLst>
                    <a:ext uri="{9D8B030D-6E8A-4147-A177-3AD203B41FA5}">
                      <a16:colId xmlns:a16="http://schemas.microsoft.com/office/drawing/2014/main" val="3917128555"/>
                    </a:ext>
                  </a:extLst>
                </a:gridCol>
                <a:gridCol w="691185">
                  <a:extLst>
                    <a:ext uri="{9D8B030D-6E8A-4147-A177-3AD203B41FA5}">
                      <a16:colId xmlns:a16="http://schemas.microsoft.com/office/drawing/2014/main" val="979653331"/>
                    </a:ext>
                  </a:extLst>
                </a:gridCol>
                <a:gridCol w="650043">
                  <a:extLst>
                    <a:ext uri="{9D8B030D-6E8A-4147-A177-3AD203B41FA5}">
                      <a16:colId xmlns:a16="http://schemas.microsoft.com/office/drawing/2014/main" val="352397894"/>
                    </a:ext>
                  </a:extLst>
                </a:gridCol>
                <a:gridCol w="757012">
                  <a:extLst>
                    <a:ext uri="{9D8B030D-6E8A-4147-A177-3AD203B41FA5}">
                      <a16:colId xmlns:a16="http://schemas.microsoft.com/office/drawing/2014/main" val="2715454244"/>
                    </a:ext>
                  </a:extLst>
                </a:gridCol>
                <a:gridCol w="691185">
                  <a:extLst>
                    <a:ext uri="{9D8B030D-6E8A-4147-A177-3AD203B41FA5}">
                      <a16:colId xmlns:a16="http://schemas.microsoft.com/office/drawing/2014/main" val="3977711282"/>
                    </a:ext>
                  </a:extLst>
                </a:gridCol>
                <a:gridCol w="650042">
                  <a:extLst>
                    <a:ext uri="{9D8B030D-6E8A-4147-A177-3AD203B41FA5}">
                      <a16:colId xmlns:a16="http://schemas.microsoft.com/office/drawing/2014/main" val="4174843220"/>
                    </a:ext>
                  </a:extLst>
                </a:gridCol>
                <a:gridCol w="650043">
                  <a:extLst>
                    <a:ext uri="{9D8B030D-6E8A-4147-A177-3AD203B41FA5}">
                      <a16:colId xmlns:a16="http://schemas.microsoft.com/office/drawing/2014/main" val="1515852785"/>
                    </a:ext>
                  </a:extLst>
                </a:gridCol>
                <a:gridCol w="658271">
                  <a:extLst>
                    <a:ext uri="{9D8B030D-6E8A-4147-A177-3AD203B41FA5}">
                      <a16:colId xmlns:a16="http://schemas.microsoft.com/office/drawing/2014/main" val="1794947871"/>
                    </a:ext>
                  </a:extLst>
                </a:gridCol>
                <a:gridCol w="691185">
                  <a:extLst>
                    <a:ext uri="{9D8B030D-6E8A-4147-A177-3AD203B41FA5}">
                      <a16:colId xmlns:a16="http://schemas.microsoft.com/office/drawing/2014/main" val="301448810"/>
                    </a:ext>
                  </a:extLst>
                </a:gridCol>
                <a:gridCol w="674728">
                  <a:extLst>
                    <a:ext uri="{9D8B030D-6E8A-4147-A177-3AD203B41FA5}">
                      <a16:colId xmlns:a16="http://schemas.microsoft.com/office/drawing/2014/main" val="1746919938"/>
                    </a:ext>
                  </a:extLst>
                </a:gridCol>
                <a:gridCol w="724099">
                  <a:extLst>
                    <a:ext uri="{9D8B030D-6E8A-4147-A177-3AD203B41FA5}">
                      <a16:colId xmlns:a16="http://schemas.microsoft.com/office/drawing/2014/main" val="1982313955"/>
                    </a:ext>
                  </a:extLst>
                </a:gridCol>
                <a:gridCol w="658271">
                  <a:extLst>
                    <a:ext uri="{9D8B030D-6E8A-4147-A177-3AD203B41FA5}">
                      <a16:colId xmlns:a16="http://schemas.microsoft.com/office/drawing/2014/main" val="3518523639"/>
                    </a:ext>
                  </a:extLst>
                </a:gridCol>
                <a:gridCol w="691185">
                  <a:extLst>
                    <a:ext uri="{9D8B030D-6E8A-4147-A177-3AD203B41FA5}">
                      <a16:colId xmlns:a16="http://schemas.microsoft.com/office/drawing/2014/main" val="1986928305"/>
                    </a:ext>
                  </a:extLst>
                </a:gridCol>
                <a:gridCol w="693763">
                  <a:extLst>
                    <a:ext uri="{9D8B030D-6E8A-4147-A177-3AD203B41FA5}">
                      <a16:colId xmlns:a16="http://schemas.microsoft.com/office/drawing/2014/main" val="34328022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725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Population (Billions)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7.62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89335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3949" y="2842953"/>
            <a:ext cx="10249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 Determine the value of P(1965) and describe its meaning: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0452" y="4497186"/>
            <a:ext cx="10249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. Describe, in function notation, the population at the year 1995.  Determine the value.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675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world population is given by the following table: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6135" y="1690688"/>
          <a:ext cx="10798229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946">
                  <a:extLst>
                    <a:ext uri="{9D8B030D-6E8A-4147-A177-3AD203B41FA5}">
                      <a16:colId xmlns:a16="http://schemas.microsoft.com/office/drawing/2014/main" val="3670339618"/>
                    </a:ext>
                  </a:extLst>
                </a:gridCol>
                <a:gridCol w="658271">
                  <a:extLst>
                    <a:ext uri="{9D8B030D-6E8A-4147-A177-3AD203B41FA5}">
                      <a16:colId xmlns:a16="http://schemas.microsoft.com/office/drawing/2014/main" val="3917128555"/>
                    </a:ext>
                  </a:extLst>
                </a:gridCol>
                <a:gridCol w="691185">
                  <a:extLst>
                    <a:ext uri="{9D8B030D-6E8A-4147-A177-3AD203B41FA5}">
                      <a16:colId xmlns:a16="http://schemas.microsoft.com/office/drawing/2014/main" val="979653331"/>
                    </a:ext>
                  </a:extLst>
                </a:gridCol>
                <a:gridCol w="650043">
                  <a:extLst>
                    <a:ext uri="{9D8B030D-6E8A-4147-A177-3AD203B41FA5}">
                      <a16:colId xmlns:a16="http://schemas.microsoft.com/office/drawing/2014/main" val="352397894"/>
                    </a:ext>
                  </a:extLst>
                </a:gridCol>
                <a:gridCol w="757012">
                  <a:extLst>
                    <a:ext uri="{9D8B030D-6E8A-4147-A177-3AD203B41FA5}">
                      <a16:colId xmlns:a16="http://schemas.microsoft.com/office/drawing/2014/main" val="2715454244"/>
                    </a:ext>
                  </a:extLst>
                </a:gridCol>
                <a:gridCol w="691185">
                  <a:extLst>
                    <a:ext uri="{9D8B030D-6E8A-4147-A177-3AD203B41FA5}">
                      <a16:colId xmlns:a16="http://schemas.microsoft.com/office/drawing/2014/main" val="3977711282"/>
                    </a:ext>
                  </a:extLst>
                </a:gridCol>
                <a:gridCol w="650042">
                  <a:extLst>
                    <a:ext uri="{9D8B030D-6E8A-4147-A177-3AD203B41FA5}">
                      <a16:colId xmlns:a16="http://schemas.microsoft.com/office/drawing/2014/main" val="4174843220"/>
                    </a:ext>
                  </a:extLst>
                </a:gridCol>
                <a:gridCol w="650043">
                  <a:extLst>
                    <a:ext uri="{9D8B030D-6E8A-4147-A177-3AD203B41FA5}">
                      <a16:colId xmlns:a16="http://schemas.microsoft.com/office/drawing/2014/main" val="1515852785"/>
                    </a:ext>
                  </a:extLst>
                </a:gridCol>
                <a:gridCol w="658271">
                  <a:extLst>
                    <a:ext uri="{9D8B030D-6E8A-4147-A177-3AD203B41FA5}">
                      <a16:colId xmlns:a16="http://schemas.microsoft.com/office/drawing/2014/main" val="1794947871"/>
                    </a:ext>
                  </a:extLst>
                </a:gridCol>
                <a:gridCol w="691185">
                  <a:extLst>
                    <a:ext uri="{9D8B030D-6E8A-4147-A177-3AD203B41FA5}">
                      <a16:colId xmlns:a16="http://schemas.microsoft.com/office/drawing/2014/main" val="301448810"/>
                    </a:ext>
                  </a:extLst>
                </a:gridCol>
                <a:gridCol w="674728">
                  <a:extLst>
                    <a:ext uri="{9D8B030D-6E8A-4147-A177-3AD203B41FA5}">
                      <a16:colId xmlns:a16="http://schemas.microsoft.com/office/drawing/2014/main" val="1746919938"/>
                    </a:ext>
                  </a:extLst>
                </a:gridCol>
                <a:gridCol w="724099">
                  <a:extLst>
                    <a:ext uri="{9D8B030D-6E8A-4147-A177-3AD203B41FA5}">
                      <a16:colId xmlns:a16="http://schemas.microsoft.com/office/drawing/2014/main" val="1982313955"/>
                    </a:ext>
                  </a:extLst>
                </a:gridCol>
                <a:gridCol w="658271">
                  <a:extLst>
                    <a:ext uri="{9D8B030D-6E8A-4147-A177-3AD203B41FA5}">
                      <a16:colId xmlns:a16="http://schemas.microsoft.com/office/drawing/2014/main" val="3518523639"/>
                    </a:ext>
                  </a:extLst>
                </a:gridCol>
                <a:gridCol w="691185">
                  <a:extLst>
                    <a:ext uri="{9D8B030D-6E8A-4147-A177-3AD203B41FA5}">
                      <a16:colId xmlns:a16="http://schemas.microsoft.com/office/drawing/2014/main" val="1986928305"/>
                    </a:ext>
                  </a:extLst>
                </a:gridCol>
                <a:gridCol w="693763">
                  <a:extLst>
                    <a:ext uri="{9D8B030D-6E8A-4147-A177-3AD203B41FA5}">
                      <a16:colId xmlns:a16="http://schemas.microsoft.com/office/drawing/2014/main" val="34328022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725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Population (Billions)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7.62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89335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8764" y="2884516"/>
            <a:ext cx="1034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c. Find the Average Rate of Change between 1975 and 1980.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8763" y="3935594"/>
            <a:ext cx="1034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d. Estimate the population in 1983.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8763" y="5035036"/>
            <a:ext cx="1034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. Find the average rate of change between 2010 and 2015.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8763" y="5949812"/>
            <a:ext cx="1034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f. Estimate the population in 2014.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87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world population is given by the following table: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6135" y="1690688"/>
          <a:ext cx="10798229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946">
                  <a:extLst>
                    <a:ext uri="{9D8B030D-6E8A-4147-A177-3AD203B41FA5}">
                      <a16:colId xmlns:a16="http://schemas.microsoft.com/office/drawing/2014/main" val="3670339618"/>
                    </a:ext>
                  </a:extLst>
                </a:gridCol>
                <a:gridCol w="658271">
                  <a:extLst>
                    <a:ext uri="{9D8B030D-6E8A-4147-A177-3AD203B41FA5}">
                      <a16:colId xmlns:a16="http://schemas.microsoft.com/office/drawing/2014/main" val="3917128555"/>
                    </a:ext>
                  </a:extLst>
                </a:gridCol>
                <a:gridCol w="691185">
                  <a:extLst>
                    <a:ext uri="{9D8B030D-6E8A-4147-A177-3AD203B41FA5}">
                      <a16:colId xmlns:a16="http://schemas.microsoft.com/office/drawing/2014/main" val="979653331"/>
                    </a:ext>
                  </a:extLst>
                </a:gridCol>
                <a:gridCol w="650043">
                  <a:extLst>
                    <a:ext uri="{9D8B030D-6E8A-4147-A177-3AD203B41FA5}">
                      <a16:colId xmlns:a16="http://schemas.microsoft.com/office/drawing/2014/main" val="352397894"/>
                    </a:ext>
                  </a:extLst>
                </a:gridCol>
                <a:gridCol w="757012">
                  <a:extLst>
                    <a:ext uri="{9D8B030D-6E8A-4147-A177-3AD203B41FA5}">
                      <a16:colId xmlns:a16="http://schemas.microsoft.com/office/drawing/2014/main" val="2715454244"/>
                    </a:ext>
                  </a:extLst>
                </a:gridCol>
                <a:gridCol w="691185">
                  <a:extLst>
                    <a:ext uri="{9D8B030D-6E8A-4147-A177-3AD203B41FA5}">
                      <a16:colId xmlns:a16="http://schemas.microsoft.com/office/drawing/2014/main" val="3977711282"/>
                    </a:ext>
                  </a:extLst>
                </a:gridCol>
                <a:gridCol w="650042">
                  <a:extLst>
                    <a:ext uri="{9D8B030D-6E8A-4147-A177-3AD203B41FA5}">
                      <a16:colId xmlns:a16="http://schemas.microsoft.com/office/drawing/2014/main" val="4174843220"/>
                    </a:ext>
                  </a:extLst>
                </a:gridCol>
                <a:gridCol w="650043">
                  <a:extLst>
                    <a:ext uri="{9D8B030D-6E8A-4147-A177-3AD203B41FA5}">
                      <a16:colId xmlns:a16="http://schemas.microsoft.com/office/drawing/2014/main" val="1515852785"/>
                    </a:ext>
                  </a:extLst>
                </a:gridCol>
                <a:gridCol w="658271">
                  <a:extLst>
                    <a:ext uri="{9D8B030D-6E8A-4147-A177-3AD203B41FA5}">
                      <a16:colId xmlns:a16="http://schemas.microsoft.com/office/drawing/2014/main" val="1794947871"/>
                    </a:ext>
                  </a:extLst>
                </a:gridCol>
                <a:gridCol w="691185">
                  <a:extLst>
                    <a:ext uri="{9D8B030D-6E8A-4147-A177-3AD203B41FA5}">
                      <a16:colId xmlns:a16="http://schemas.microsoft.com/office/drawing/2014/main" val="301448810"/>
                    </a:ext>
                  </a:extLst>
                </a:gridCol>
                <a:gridCol w="674728">
                  <a:extLst>
                    <a:ext uri="{9D8B030D-6E8A-4147-A177-3AD203B41FA5}">
                      <a16:colId xmlns:a16="http://schemas.microsoft.com/office/drawing/2014/main" val="1746919938"/>
                    </a:ext>
                  </a:extLst>
                </a:gridCol>
                <a:gridCol w="724099">
                  <a:extLst>
                    <a:ext uri="{9D8B030D-6E8A-4147-A177-3AD203B41FA5}">
                      <a16:colId xmlns:a16="http://schemas.microsoft.com/office/drawing/2014/main" val="1982313955"/>
                    </a:ext>
                  </a:extLst>
                </a:gridCol>
                <a:gridCol w="658271">
                  <a:extLst>
                    <a:ext uri="{9D8B030D-6E8A-4147-A177-3AD203B41FA5}">
                      <a16:colId xmlns:a16="http://schemas.microsoft.com/office/drawing/2014/main" val="3518523639"/>
                    </a:ext>
                  </a:extLst>
                </a:gridCol>
                <a:gridCol w="691185">
                  <a:extLst>
                    <a:ext uri="{9D8B030D-6E8A-4147-A177-3AD203B41FA5}">
                      <a16:colId xmlns:a16="http://schemas.microsoft.com/office/drawing/2014/main" val="1986928305"/>
                    </a:ext>
                  </a:extLst>
                </a:gridCol>
                <a:gridCol w="693763">
                  <a:extLst>
                    <a:ext uri="{9D8B030D-6E8A-4147-A177-3AD203B41FA5}">
                      <a16:colId xmlns:a16="http://schemas.microsoft.com/office/drawing/2014/main" val="34328022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725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Population (Billions)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7.62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89335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8764" y="2884516"/>
            <a:ext cx="1034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g. Is there are faster rate of population change between 1975 and 1980 or between 2010 and 2015?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0576" y="4713316"/>
            <a:ext cx="1034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h. Does there appear to be a limiting value?  If so, what is its approximate value?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990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0507"/>
          </a:xfrm>
        </p:spPr>
        <p:txBody>
          <a:bodyPr/>
          <a:lstStyle/>
          <a:p>
            <a:r>
              <a:rPr lang="en-US" dirty="0" smtClean="0"/>
              <a:t>Functions Given by Tables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931334"/>
            <a:ext cx="10058400" cy="568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1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7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Average Rate of Change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3333" y="1113845"/>
            <a:ext cx="11673464" cy="453243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579320" y="2353320"/>
              <a:ext cx="8743320" cy="42066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72480" y="2347560"/>
                <a:ext cx="8757720" cy="422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2313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7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Limiting Values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768" y="963827"/>
            <a:ext cx="11468139" cy="221964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746360" y="3299040"/>
              <a:ext cx="9290520" cy="31003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37720" y="3290400"/>
                <a:ext cx="9306360" cy="312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2315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046" y="324127"/>
            <a:ext cx="11033722" cy="3960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09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0547" y="400479"/>
            <a:ext cx="9246120" cy="602282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8850" y="4739477"/>
            <a:ext cx="3055273" cy="80874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1872720" y="2846160"/>
              <a:ext cx="9964080" cy="39394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64800" y="2837520"/>
                <a:ext cx="9983880" cy="395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4470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514" y="105440"/>
            <a:ext cx="8081883" cy="10968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42" y="1080315"/>
            <a:ext cx="8597857" cy="514784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5930" y="1698374"/>
            <a:ext cx="3450169" cy="9575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65930" y="3021556"/>
            <a:ext cx="3368404" cy="8189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65930" y="4024780"/>
            <a:ext cx="2932055" cy="115336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Ink 6"/>
              <p14:cNvContentPartPr/>
              <p14:nvPr/>
            </p14:nvContentPartPr>
            <p14:xfrm>
              <a:off x="992160" y="1904760"/>
              <a:ext cx="10422000" cy="48171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85320" y="1897920"/>
                <a:ext cx="10440360" cy="483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749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374" y="80726"/>
            <a:ext cx="8235109" cy="11176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374" y="1198348"/>
            <a:ext cx="7986563" cy="10368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374" y="3884012"/>
            <a:ext cx="8565241" cy="128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17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666" y="72488"/>
            <a:ext cx="9135700" cy="12398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6" y="1588486"/>
            <a:ext cx="8272334" cy="389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74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276</Words>
  <Application>Microsoft Office PowerPoint</Application>
  <PresentationFormat>Widescreen</PresentationFormat>
  <Paragraphs>107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MATH 1311</vt:lpstr>
      <vt:lpstr>Functions Given by Tables</vt:lpstr>
      <vt:lpstr>Average Rate of Change</vt:lpstr>
      <vt:lpstr>Limiting Values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world population, P(y), is given by the following table:</vt:lpstr>
      <vt:lpstr>The world population is given by the following table:</vt:lpstr>
      <vt:lpstr>The world population is given by the following table: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1311</dc:title>
  <dc:creator>Matthew Caputo</dc:creator>
  <cp:lastModifiedBy>Dr. Caputo</cp:lastModifiedBy>
  <cp:revision>9</cp:revision>
  <dcterms:created xsi:type="dcterms:W3CDTF">2016-08-22T13:50:29Z</dcterms:created>
  <dcterms:modified xsi:type="dcterms:W3CDTF">2019-08-28T15:47:03Z</dcterms:modified>
</cp:coreProperties>
</file>