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03:23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12849 8870 714 0,'-8'-30'255'0,"-4"-2"19"16,-2 11-188-16,1 4-65 15,2 9-31-15,0-2-4 16,-1 2 7-16,5 2-5 15,7 2 7-15,-2 7-7 16,2-3-1-16,5 24-10 16,5 28 4-16,34 116 23 15,-12-41 17-15,14 51 31 16,13 18 16-16,9 75 25 16,-13 9 14-16,9 81-20 15,-17-6-38-15,-12 85 0 16,-6-51-23-16,1 65-10 15,-10-52 16-15,3 32 22 16,1-81-14-16,-6 28 0 16,-3-83-16-16,-10 16-31 15,-10-68-58-15,-21-2-336 16,-16-59 69-16</inkml:trace>
  <inkml:trace contextRef="#ctx0" brushRef="#br0" timeOffset="928.3673">11155 14727 207 0,'-12'0'403'0,"5"-2"-105"16,-1-2 10-16,7 1-106 15,-4-3-97-15,5-2-30 16,0 1-39-16,0 4-8 16,33-19-16-16,69 3-5 15,-49 17-2-15,22 1 1 16,5 1-3-16,31-2 1 15,4-7-1-15,28 6 13 16,12-5 10-16,38 7 18 16,-6 2 8-16,42 8 13 15,5 13-12-15,35 3-3 16,-6-5-12-16,58 3-8 0,-6-5-11 16,66-9 3-16,-15-3-8 15,62-1-6-15,-34-11 0 16,90-2 12-16,-31-10 11 15,83-9 19-15,-29-5 12 16,96-11 19-16,-59 1-11 16,78-2-10-16,-57 9-17 15,68 8-20-15,-69 13-36 0,51 9-6 16,-81 13-5-16,34 6-22 16,-92 1-26-16,42 12-38 15,-76 3-43-15,36-8-344 16,-57-7 67-16</inkml:trace>
  <inkml:trace contextRef="#ctx0" brushRef="#br0" timeOffset="5146.6504">11420 14431 291 0,'3'-9'246'16,"-3"3"-117"-16,9 0-43 15,-9 4-97-15,0 1-94 16,0-1 105-16,0 1 10 15,1-1 51-15,2 1 15 16,-3-1-1-16,8 1-5 16,6-4-6-16,11 1-47 15,48 2-11-15,-32 11 0 16,-3 2 1-16,5-2 9 16,-5-2 9-16,6 4 5 15,-3-5 3-15,7 0 6 16,-2-1-8-16,6-1-7 15,-7-7-6-15,10 3-3 16,-7-4-8-16,27 2 12 16,-5-2 8-16,21 4 15 15,-6-3 4-15,12 0 17 0,-12-4-7 16,0 0 6-16,-12-2-8 16,8-3 5-16,-10 1-13 15,14 2-5-15,-3 3-14 16,23-2-7-16,-8 4-8 15,14-1-2-15,-5 1-2 16,17-2 3-16,-9-2-1 16,15-9 16-16,-15 1 2 15,0-16 3-15,-15-11 3 0,15-11-5 16,-10 2-17-16,19-21-3 16,-7 0-5-16,7-12-1 15,-26-1 5-15,18-30 19 16,-17 18 19-16,8-27-1 15,-4 2 0-15,13-24-2 16,-19 8-19-16,16-25-19 16,-10 22 0-16,19-6-1 15,-14 20-1-15,17-1 0 16,-14 20 2-16,17-19 2 16,-13 19 1-16,18-14 4 15,-6 8 1-15,15-19 1 16,-19 25 0-16,10-12 2 15,-21 21-3-15,33 4 4 0,-25 17 3 16,11-12-6-16,-5 26-1 16,19-1-2-16,-30 7-5 15,30 8-5-15,-13 11 3 16,13-8 2-16,-12 7 0 16,31-5 5-16,-16 7 5 15,31 10 0-15,-8 14-2 16,35 18-2-16,-25 16-6 15,33 16-4-15,-22 3-9 16,8 3-24-16,-50-10-15 16,-4-7-14-16,-48-7-267 0,-32-28-185 15,-54-38-15-15</inkml:trace>
  <inkml:trace contextRef="#ctx0" brushRef="#br0" timeOffset="6489.2517">20381 10723 669 0,'0'-6'66'15,"0"5"99"-15,0 1-194 16,0 0 26-16,0 0 33 15,0 0 27-15,0 0 33 16,0 0 2-16,0 0 3 16,0 0-16-16,0 0-7 15,0 0-42-15,0 0-18 16,0 0-12-16,3 0 9 16,-3 0 5-16,29 1 14 15,52 4 11-15,-42-2 19 16,-1-5-2-16,9 10 4 15,0-7-13-15,6 13-11 0,1 1-18 16,8 8-8-16,-3 1-8 16,14 14 3-16,0-3 0 15,13 6 8-15,-13-4 9 16,12-4 14-16,-9-15 4 16,18-3 6-16,-6-10-6 15,25-7-8-15,-13-2-15 16,6-1-5-16,-13-4-7 15,15 0-1-15,-12-3-1 0,20-12 2 16,-8-5 2-16,12-14 3 16,-18-5 5-16,24-11 8 15,-14 2 6-15,40-19-7 16,-24-1-5-16,40-23-2 16,-10 0-9-16,29-20-9 15,-30 8 9-15,29-13 12 16,-32 11 4-16,25-30 3 15,-29 17 3-15,-1-31 3 16,-9 6-6-16,18-16 3 16,-23 25 0-16,9-15-2 15,-12 37 3-15,-13 4 1 16,-34 30-3-16,-14 13 6 16,-24 24 5-16,-4 7-8 15,-10 13-4-15,2 6-2 16,-17 8-8-16,-1 4-10 0,-2 3-2 15,-9 8-3-15,-3-1-5 16,2 2-3-16,-5 0 1 16,0 0 0-16,0 0-2 15,0 0-3-15,0 2-2 16,0 1-79-16,5 20-78 16,-10-2-366-16,-47 29 19 15</inkml:trace>
  <inkml:trace contextRef="#ctx0" brushRef="#br0" timeOffset="9860.721">26506 8213 637 0,'42'21'183'0,"-51"-48"16"16,-3 3-199-16,-9-2-49 16,1-6-11-16,-6-7 63 15,4 10 31-15,-4 0 51 16,6 11 34-16,-9 4 34 16,-6 22-85-16,-10 8-51 15,-7 16-53-15,-12 27-65 16,4 17 67-16,0 23 34 15,19 3 32-15,6 28 33 16,19-1 29-16,8 18-163 16,11-15-58-16,-3 3-155 15,5-36-29-15</inkml:trace>
  <inkml:trace contextRef="#ctx0" brushRef="#br0" timeOffset="10161.5954">25844 8661 381 0,'-122'51'298'16,"121"-54"-68"-16,-4 3 5 16,2 6-181-16,3-6 9 15,0 2 11-15,8 7-4 16,36 14-22-16,79 47-68 16,-44-55-88-16,12 0-194 15,-4-3-10-15</inkml:trace>
  <inkml:trace contextRef="#ctx0" brushRef="#br0" timeOffset="10476.0138">26872 8703 327 0,'-38'-1'336'0,"-26"27"-134"16,-13 15-37-16,-11 15-64 15,15 3-98-15,12 9 74 16,29-15-9-16,28 5-8 15,23-6-65-15,21-4-69 16,10-10-59-16,21-12-138 16,2-9-19-16</inkml:trace>
  <inkml:trace contextRef="#ctx0" brushRef="#br0" timeOffset="10806.0556">27028 8838 1010 0,'0'-1'231'0,"-1"-1"40"15,-2 2-254-15,3 2-103 0,3 11 22 16,15 25 70-16,43 61 20 16,-13-52 8-16,9 11-61 15,-6-7-112-15,-1 3-152 16,-15-14-46-16</inkml:trace>
  <inkml:trace contextRef="#ctx0" brushRef="#br0" timeOffset="11034.9757">27549 8775 669 0,'-16'9'428'0,"-22"10"-84"15,-31 15-91-15,-23 20-222 0,-7 10-31 16,-9 12 6-16,26-14 7 16,9-1 6-16,37-20-364 15,18-21 121-15</inkml:trace>
  <inkml:trace contextRef="#ctx0" brushRef="#br0" timeOffset="11244.5136">27785 8785 786 0,'-6'120'89'0,"-32"35"680"15,-41 3-1165-15,-58-20 353 16</inkml:trace>
  <inkml:trace contextRef="#ctx0" brushRef="#br0" timeOffset="17979.0257">5114 10456 614 0,'0'14'300'0,"0"-11"-17"16,-3-5-133-16,2-7-80 15,1 8-67-15,-3-10-31 16,-2-37 16-16,-15-71 8 16,7 39 6-16,-16-10 38 15,1 14 53-15,0 2-15 0,2 25-18 16,-5 21-36-16,3 23-18 16,-7 26-32-16,1 32-6 15,-11 40 11-15,7 24 25 16,7 47 9-16,13 4 6 15,12 25 0-15,18-20-9 16,8 15-51-16,6-36-52 16,0-12-241-16,-5-46 15 15</inkml:trace>
  <inkml:trace contextRef="#ctx0" brushRef="#br0" timeOffset="18174.2589">4615 10998 1074 0,'-22'-26'232'16,"1"8"96"-16,7 3-319 16,4 6-2-16,1 3 15 15,7 4 20-15,16 5 17 16,15 5 18-16,27-1 1 16,17 2-21-16,19 4-54 15,-2-3-94-15,24 1-313 16,-8-2 27-16</inkml:trace>
  <inkml:trace contextRef="#ctx0" brushRef="#br0" timeOffset="18387.1646">5883 10717 999 0,'-29'14'390'0,"-2"-3"0"15,-20 25-201-15,-11 25-209 16,-24 30 7-16,9 13 6 16,3 22 5-16,36-13 4 0,36 1 3 15,36-28-39-15,31-13-352 16,14-35-1-16,32-28-155 16</inkml:trace>
  <inkml:trace contextRef="#ctx0" brushRef="#br0" timeOffset="18927.8818">6268 10933 567 0,'-3'1'475'0,"-3"-1"-116"16,6 3-340-16,0-4 350 15,2-1-336-15,19-1 20 16,20-4 20-16,49-7-10 16,-55 17-12-16,-2 15-7 15,-24 14-18-15,-10 24-18 16,-21 11 13-16,-20 18-4 15,-13-11-11-15,-4-11-12 16,9-22 1-16,16-17-18 16,33-32 4-16,27-4 11 15,16-2 10-15,17 8 0 16,-4 6 16-16,-3 25 1 16,-22 16-5-16,-16 32-28 15,-23 5-53-15,-22 18-214 16,-16-16-156-16,-11-35-65 15</inkml:trace>
  <inkml:trace contextRef="#ctx0" brushRef="#br0" timeOffset="19222.4189">6905 10572 1610 0,'30'157'358'0,"-27"-79"153"15,-3 10-451-15,2 53-53 16,-4 21 14-16,-18 48-3 15,-22-2-8-15,-52 12-70 16,-13-44-29-16,-40-35-431 16,6-77 66-16</inkml:trace>
  <inkml:trace contextRef="#ctx0" brushRef="#br0" timeOffset="20790.6434">14012 14633 817 0,'0'-2'374'0,"0"1"-132"15,0-1-122-15,0 2-18 16,0 2-165-16,-3 27 72 16,-3 65 71-16,1-55-159 0,-2 2-315 15,4-6 122-15</inkml:trace>
  <inkml:trace contextRef="#ctx0" brushRef="#br0" timeOffset="21089.9539">14992 14642 1084 0,'-8'26'255'15,"2"-5"87"-15,3 0-395 16,-6 8-285-16,9 1 51 16</inkml:trace>
  <inkml:trace contextRef="#ctx0" brushRef="#br0" timeOffset="21434.9844">15827 14691 1090 0,'6'15'201'0,"-2"-5"68"16,4 7-590-16,0 4 42 15</inkml:trace>
  <inkml:trace contextRef="#ctx0" brushRef="#br0" timeOffset="21748.4309">16661 14666 440 0,'3'25'0'16</inkml:trace>
  <inkml:trace contextRef="#ctx0" brushRef="#br0" timeOffset="21775.1776">16664 14753 468 0</inkml:trace>
  <inkml:trace contextRef="#ctx0" brushRef="#br0" timeOffset="22053.9659">17236 14728 855 0,'5'5'211'0,"2"3"22"15,-1 1-289-15,-3 6-214 16,2 0-8-16,-2 6-105 15</inkml:trace>
  <inkml:trace contextRef="#ctx0" brushRef="#br0" timeOffset="22421.9718">18024 14478 997 0,'2'49'180'0,"-7"58"-7"15,-2-49-413-15,1 6-65 16,6-13-123-16</inkml:trace>
  <inkml:trace contextRef="#ctx0" brushRef="#br0" timeOffset="22736.71">19115 14514 847 0,'13'11'246'16,"-17"-2"-11"-16,5 17-434 15,-1 4-79-15</inkml:trace>
  <inkml:trace contextRef="#ctx0" brushRef="#br0" timeOffset="23098.4918">19985 14467 661 0,'0'-1'288'0,"1"1"-9"15,-1 1-169-15,-1 48-79 16,-14 51-85-16,4-36-225 16,0-9 41-16</inkml:trace>
  <inkml:trace contextRef="#ctx0" brushRef="#br0" timeOffset="23398.0167">20814 14431 1289 0,'-1'32'301'15,"2"-5"48"-15,-7 13-440 16,-2 4-126-16,4 3-208 16,-1-5-6-16</inkml:trace>
  <inkml:trace contextRef="#ctx0" brushRef="#br0" timeOffset="23670.1843">21889 14464 1221 0,'18'28'332'15,"-5"-1"-151"-15,-16-10-507 0,1 4-115 16</inkml:trace>
  <inkml:trace contextRef="#ctx0" brushRef="#br0" timeOffset="23982.2253">22632 14310 721 0,'4'22'553'0,"1"1"-160"16,-14 15-79-16,1 5-418 16,-8 8-317-16,-1-2 35 15</inkml:trace>
  <inkml:trace contextRef="#ctx0" brushRef="#br0" timeOffset="24302.8702">23578 14420 1232 0,'-3'17'262'15,"11"-8"70"-15,-8 6-336 16,0 4-61-16,0 11 0 0,-3 0 57 16,-2 7-58-1,3-5-88-15,2 2-88 16,5-15-97-16,1-7-87 0</inkml:trace>
  <inkml:trace contextRef="#ctx0" brushRef="#br0" timeOffset="24570.5764">24606 14417 575 0,'20'14'495'0,"-11"6"-125"15,-14 12-342-15,-10 13 341 16,-3 8-366-16,-6 8-3 15,-2-8-370-15,3-1 113 16</inkml:trace>
  <inkml:trace contextRef="#ctx0" brushRef="#br0" timeOffset="25302.9612">21264 14484 1033 0,'-2'38'-307'0,"2"-9"238"15</inkml:trace>
  <inkml:trace contextRef="#ctx0" brushRef="#br0" timeOffset="26048.0155">18852 14340 377 0,'76'89'594'16,"-72"-61"-222"-16,-7 13-244 15,-1 9 194-15,-4 1-694 16,-1-7 77-16</inkml:trace>
  <inkml:trace contextRef="#ctx0" brushRef="#br0" timeOffset="26879.9436">16692 14531 917 0,'-33'158'149'0,"28"-120"-149"16,-7 14-206-16</inkml:trace>
  <inkml:trace contextRef="#ctx0" brushRef="#br0" timeOffset="43870.9578">3911 12607 806 0,'38'48'209'15,"-48"-66"44"-15,4 12-245 16,0 5-64-16,1 4 11 16,5-3 24-16,-3 0 25 15,1 0 49-15,2 0 21 16,-3 0-6-16,3 0-8 16,-3 1-15-16,2 1-24 15,1-1-16-15,0 1-8 16,0-1-9-16,0 1 0 15,26 7 5-15,57 70 2 16,-48-38 3-16,5 18 0 0,-2 3-11 16,0 17-64-16,-2-8-183 15,4-1-27-15,-27-30-114 16</inkml:trace>
  <inkml:trace contextRef="#ctx0" brushRef="#br0" timeOffset="44560.8667">4496 13314 1174 0,'12'12'200'0,"17"-13"67"16,27-4-624-16,13-7 66 15</inkml:trace>
  <inkml:trace contextRef="#ctx0" brushRef="#br0" timeOffset="45136.0356">4047 13636 656 0,'-14'-5'601'0,"0"-15"-160"16,7-11-405-16,16-35 384 16,21-26-446-16,40-57-49 15,12-10-31-15,36-28-264 16,5 12-50-16,-9 1-78 16</inkml:trace>
  <inkml:trace contextRef="#ctx0" brushRef="#br0" timeOffset="45969.8823">5111 13226 729 0,'-1'1'236'0,"-7"15"26"16,-1 5-184-16,-3 61-71 15,9-38-10-15,3 9 1 16,3-11 4-16,-3-4 14 16,7-9 19-16,16-21 35 15,11-16 4-15,25-22 7 16,12-11-15-16,20-24-17 15,-3 1-58-15,-7 5-124 16,-25 18-112-16,-10 13-100 16,-28 24-118-16</inkml:trace>
  <inkml:trace contextRef="#ctx0" brushRef="#br0" timeOffset="46312.8789">5946 13185 697 0,'-13'42'266'0,"-75"33"8"0,31-36-180 15,24 7-133-15,-3-7 5 16,10-5 8-16,8 1 18 15,13-16 47-15,7-8 25 16,13-10 10-16,12-11-8 16,2-13-27-16,1-3-65 15,-1 4-56-15,-3 0-41 16,-9 15 6-16,-5 20 40 16,0 9 70-16,-3 17 61 15,0 5 26-15,3 8-49 16,10-11-196-16,11-13-83 15,5-20-95-15</inkml:trace>
  <inkml:trace contextRef="#ctx0" brushRef="#br0" timeOffset="46543.9165">6387 12630 1225 0,'27'106'259'0,"-48"-32"117"0,-9 37-372 16,1 13-16-16,1 30-40 16,4-18-35-16,6 8-275 15,13-33-6-15,7-26-113 16</inkml:trace>
  <inkml:trace contextRef="#ctx0" brushRef="#br0" timeOffset="46943.1772">6838 13180 732 0,'-2'19'715'0,"-4"-13"-357"16,-3-5-125-16,3 7-334 16,-2 5-316-16,-1 3 287 15,2 5 18-15,-2 8 66 16,-2 9 86-16,5-3 49 15,1 10 19-15,5-5-10 16,10-6-13-16,8-11-32 16,15-14-17-16,8-18-22 15,8-14-4-15,-1-4-4 16,-1 0-11-16,-9 9 0 0,-10 13 26 16,-13 17 18-16,-6 20 11 15,-9 8 4-15,-5 20-32 16,1-7-59-16,1-7-356 15,-2-22 58-15</inkml:trace>
  <inkml:trace contextRef="#ctx0" brushRef="#br0" timeOffset="47287.4975">7322 13382 738 0,'-27'138'492'0,"28"-133"-50"16,19 1-58-16,11 0-367 15,19-6 28-15,10-9-30 16,12-15-31-16,-5-14 20 15,-7-15-1-15,-20 3-17 16,-20-1-14-16,-25 15-17 16,-37 28 9-16,-22 34 8 0,-32 26 48 15,5 22 28-15,12 22 17 16,44-10-7-16,40-7-50 16,49-23-76-16,44-22-376 15,3-33 61-15</inkml:trace>
  <inkml:trace contextRef="#ctx0" brushRef="#br0" timeOffset="47981.9922">3629 14807 541 0,'-6'16'437'15,"4"2"-112"-15,2 5-331 0,0 4 320 16,2 2-349-16,4-8-1 16,3-9-4-16,0-12 25 15,20-17 10-15,14-13 24 16,13-2-12-16,3 2-2 16,12 19-23-16,-11 22-1 15,-1 27 10-15,-17 7 27 16,10 16 15-16,-13-15 5 15,7-15 0-15,-8-26-13 0,4-25-6 16,-8-19-141-16,-13-20-132 16,-15-1-72-16,-15-2-154 15</inkml:trace>
  <inkml:trace contextRef="#ctx0" brushRef="#br0" timeOffset="48321.9598">4792 14141 1213 0,'-3'17'389'0,"-3"30"9"16,-6 12-326-16,3 12-75 15,-8 31-75-15,0 1 80 16,-4-1 0-16,4-23 2 16,4-14 7-16,5-45 3 15,13-19 5-15,16-25 0 16,12-14-3-16,10 0-11 16,9 15-10-16,-7 14-6 15,-2 26-3-15,-16 24 0 16,-7 20 0-16,-13-4-74 15,2 3-320-15,-7-12 79 0</inkml:trace>
  <inkml:trace contextRef="#ctx0" brushRef="#br0" timeOffset="48710.1452">5365 14816 966 0,'-3'2'284'0,"3"-2"44"0,3 0-258 16,-3-2-91-16,1 1-9 15,19-5 8-15,13-9 16 16,54-46 26-16,-49 20 20 16,-5-9 6-16,-16 3-4 15,-8 3-95-15,-16 17 82 16,-16 11-12-16,-8 19-3 16,-23 26-3-16,-4 18 95 15,-6 20-93-15,1 0 7 16,3 9-2-16,28-16-2 0,16-2-57 15,25-15-60-15,29-5-284 16,18-14 31-16</inkml:trace>
  <inkml:trace contextRef="#ctx0" brushRef="#br0" timeOffset="48924.9008">5773 14698 784 0,'15'24'365'15,"-15"-5"-16"-15,-3 9-127 16,3 0-197-16,0-2 13 16,0-14 15-16,17-8 30 15,14-17 24-15,26-12 31 16,12-5-32-16,16 3-27 16,-12 10-38-16,-7 23-37 15,-28 15-55-15,-24 25 0 0,-26 8-425 16,-19 7 118-16</inkml:trace>
  <inkml:trace contextRef="#ctx0" brushRef="#br0" timeOffset="49445.9113">4229 15697 1356 0,'71'-56'344'0,"-80"51"88"16,26 19-368-16,4 10-88 16,14 35 9-16,0 20 7 0,10 23 10 15,0-1 4-15,8 18-110 16,-2-24-95-16,-1-11-234 15,-12-32-64-15</inkml:trace>
  <inkml:trace contextRef="#ctx0" brushRef="#br0" timeOffset="49624.8646">4530 15841 1534 0,'-127'106'329'16,"7"0"118"-16,-3 2-575 15,35-23-335-15,14-17-13 16,41-27-218-16</inkml:trace>
  <inkml:trace contextRef="#ctx0" brushRef="#br0" timeOffset="50019.3816">5014 15956 852 0,'20'43'444'0,"27"-34"-149"16,12-18-291-16,18-12-396 16,-1-34-113-16</inkml:trace>
  <inkml:trace contextRef="#ctx0" brushRef="#br0" timeOffset="50304.6982">5157 16266 1450 0,'-12'-3'317'0,"24"3"125"16,14 0-442-16,13-9-47 16,16 0-27-16,24-13-87 15,-6-6-91-15,7-12-180 16,-12-2-10-16</inkml:trace>
  <inkml:trace contextRef="#ctx0" brushRef="#br0" timeOffset="50873.0541">6048 15598 884 0,'-14'3'439'0,"7"-1"-14"15,2-2-206-15,5 0-109 16,0-2-62-16,40-12-21 15,69-22-15-15,-45 19-5 16,-14 14-5-16,-12 20 5 16,-23 16 1-16,-19 25 7 15,-15 7 6-15,-22 7 6 16,-3-9-3-16,-1-11 6 16,18-23-4-16,7-9 8 15,23-17 6-15,14 1 3 16,4 5-7-16,-3 16-4 15,-10 14-9-15,-25 20-7 0,-24-1-5 16,-29 3 4 0,-10-19-6-16,-1-19-147 0,17-26-235 15,14-41-145-15,21-32-181 16</inkml:trace>
  <inkml:trace contextRef="#ctx0" brushRef="#br0" timeOffset="53778.9171">15853 14580 309 0,'-58'73'264'0,"52"-70"-25"16,-2-2-26-16,8-1-64 16,0 0-59-16,0 0-9 15,0 0-34-15,0 0-35 16,0 0 0-16,0 0 3 16,0 0-6-16,-1 0 40 15,-2 0 41-15,3 0-10 16,-3 0 6-16,1 0 6 15,2 0-35-15,-4 0-37 16,1 2 12-16,1-1-10 16,-6 16-11-16,1 10-4 15,7 43-2-15,7-35-2 16,-2-8 0-16,-2 1 2 0,-6-3 2 16,-5 0 14-16,7-12 2 15,-4-2 1-15,5-3 0 16,-4-1-3-16,1 1-15 15,3-1 0-15,0-4 1 16,0-4 4-16,0-1 1 16,0-1 2-16,3-18-1 15,1-18-1-15,-2-45-2 16,-8 40 1-16,0 3 8 16,4-3 1-16,-2 5-2 0,4-4-1 15,-5 8-1-15,5 3-9 16,-8 10 2-16,4-1 8 15,-4 12 2-15,7 1 3 16,1 5-2-16,0-3-6 16,-3 7-11-16,3-1-12 15,0 2-6-15,0 0-3 16,0 2 1-16,0 30 3 16,0 62 9-16,-5-32 3 15,5 2 3-15,0 15 0 16,3-12 1-16,-6 2 0 15,6-16 1-15,-9-50 37 47,2 1-14-47,-7-20-2 0,17-25-2 16,2-22-9-16,-1-24-13 16,11 28 2-16,1-20 5 15,-21 12 2-15,7 0 2 16,-2 20-3-16,-9 6-3 15,4 19-8-15,2 5-4 16,0 15-16-16,-7 13-1 16,2 7 2-16,3 20 5 15,-4 11 2-15,0 25 15 0,3-4 3 16,2 12-16-16,-7-9-48 16,1 4-422-16,-7-25 109 15</inkml:trace>
  <inkml:trace contextRef="#ctx0" brushRef="#br0" timeOffset="54457.8463">15420 15349 454 0,'-46'41'486'0,"42"-45"12"15,-1 4-276-15,-2 9-65 16,0 6-109-16,7 11-105 16,10 10-107-16,6 19 183 15,10 2 1-15,12 16 3 16,0 2-2-16,0 8-32 15,-11-10-53-15,-2-5-194 16,-18-24-94-16,-10-30-78 16</inkml:trace>
  <inkml:trace contextRef="#ctx0" brushRef="#br0" timeOffset="54682.1612">15590 15358 772 0,'12'111'512'16,"-54"-67"-132"-16,-30 30-81 16,-11 8-345-16,-19 25-13 15,3-4 7-15,5-1-57 16,20-28-251-16,16-10 63 15</inkml:trace>
  <inkml:trace contextRef="#ctx0" brushRef="#br0" timeOffset="55282.9431">15751 15591 468 0,'-12'7'0'0,"7"1"457"16,5-1-434-16,12-2 281 15,7-7-334-15,14-8 336 16,9-7-319-16,-2-1-25 16,6 1-171-16,-9 8-95 15,-3 9-60-15</inkml:trace>
  <inkml:trace contextRef="#ctx0" brushRef="#br0" timeOffset="55726.7073">15933 15774 648 0,'-64'73'337'0,"60"-82"-26"15,5 7-127-15,-1 1-139 0,0-1-24 16,0 2-20-16,3-3 0 15,23-7-6-15,52-27-94 16,-45 21-184-16,0-4-28 16,-4 5-147-16</inkml:trace>
  <inkml:trace contextRef="#ctx0" brushRef="#br0" timeOffset="56339.9411">16370 15393 399 0,'-47'79'349'0,"47"-77"-87"16,0-2-67-16,0 3-150 16,0-3-61-16,0-2 10 15,0 1 24-15,0-1 71 16,0-1 72-16,13-8-7 16,21 5-28-16,56-45-32 15,-43 46-26-15,0-1-59 16,-10 5 4-16,-7 8 1 15,-18 2 12-15,-16 13-15 16,-16 5 16-16,-20 14 22 16,-14-2 8-16,-2 8-2 15,5-12-18-15,10-6-16 16,25-12-23-16,22-5 2 16,17-9-1-16,22 9 6 0,14-3 4 15,1 19 1 1,-13 8-4-16,-26 16 0 0,-33-1-3 15,-44-1-31-15,-16-21-49 16,-20-26-380-16,5-33 77 16</inkml:trace>
  <inkml:trace contextRef="#ctx0" brushRef="#br0" timeOffset="57719.8884">15699 14114 248 0,'-48'-47'159'16,"51"42"15"-16,-3 8 0 15,3-6-6-15,-6 3 8 16,3 0-41-16,-3 0-22 15,1 0-57-15,2 0-28 16,-3-1-56-16,2 1-257 16,1-2 69-16</inkml:trace>
  <inkml:trace contextRef="#ctx0" brushRef="#br0" timeOffset="58109.9311">15722 13645 861 0,'-2'-2'202'0,"2"1"66"15,-3-1-251-15,3 1-32 16,-3-1-9-16,2 1 4 15,1-1 3-15,-3 1-22 16,1-1-11-16,2-1-72 16,-3 0-97-16,3 0-32 15,0 0-72-15</inkml:trace>
  <inkml:trace contextRef="#ctx0" brushRef="#br0" timeOffset="58411.9412">15772 13133 815 0,'-3'3'307'0,"2"-1"-24"15,-4 1-202-15,2-3-186 16,3 0-90-16,-2 0-47 16,-1 0 25-16,3 0-48 15,-3 0 69-15,2-3 47 16</inkml:trace>
  <inkml:trace contextRef="#ctx0" brushRef="#br0" timeOffset="58740.3183">15806 12637 954 0,'-51'62'160'0,"48"-65"59"15,3 6-497-15,11 0 10 16</inkml:trace>
  <inkml:trace contextRef="#ctx0" brushRef="#br0" timeOffset="59341.0473">15790 12479 165 0,'-47'87'243'0,"46"-95"-64"15,-2 4-105-15,0 2 96 16,1 2-140-16,2 0-27 16,-3 0-4-16,2 0 39 15,1 0 29-15,-3 0 31 16,3 0 9-16,0 0 6 16,3 0-33-16,-3 0-27 15,4 0-36-15,8 2-13 16,-7-1-13-16,-1 1 2 0,-1-1 11 15,2 16 22-15,-3-7 1 16,-4 4 9-16,-1-3 4 16,-5-4-6-16,7-4-12 15,-7-1 7-15,7-1-3 16,-2-1-2-16,0 0 2 16,3-1 3-16,3-1-1 15,42-17 2-15,42-12-6 16,-46 25-3-16,-11 8-14 0,-13 8-13 15,-17 9-20-15,-17-3-348 16,-12-4 0-16,-1-39-122 16</inkml:trace>
  <inkml:trace contextRef="#ctx0" brushRef="#br0" timeOffset="60624.2369">13338 12564 142 0,'-12'50'371'15,"15"-47"-136"-15,1-1-85 16,5-1 87-16,-9-2-208 15,3-1-20-15,19 1-21 16,6-1 3-16,45-2 0 16,-56 4 1-16,0 3 4 15,-4-5-77-15,9 1-145 16,8-8 15-16</inkml:trace>
  <inkml:trace contextRef="#ctx0" brushRef="#br0" timeOffset="60818.7914">14431 12423 718 0,'38'18'154'16,"-6"-15"-41"-16,14-4-304 15,-4-1-80-15</inkml:trace>
  <inkml:trace contextRef="#ctx0" brushRef="#br0" timeOffset="61527.9454">14237 12479 766 0,'50'12'46'15,"-44"-10"61"-15,5 2-285 16,2 0 83-16,-1-4 41 15,14 3 29-15,-5 0 58 16,5-2 70-16,3 1-72 16,5 2 16-16,-7-2 2 0,11-2-2 15,4-2-12-15,16 1-56 16,-2-2-83-16,8-6-69 16,-9 1-14-16,-1-1-87 15</inkml:trace>
  <inkml:trace contextRef="#ctx0" brushRef="#br0" timeOffset="61732.2924">15611 12460 639 0,'52'24'-7'0,"-2"-12"64"16,6 2-250-16,3-39-38 15</inkml:trace>
  <inkml:trace contextRef="#ctx0" brushRef="#br0" timeOffset="74144.8345">7146 11338 134 0,'0'-8'119'15,"0"8"-45"-15,0 0-31 16,0-1-49-16,0 1-32 16,0-2 23-16,0 2 3 15,0 0 11-15,0 0 13 16,0 0-1-16,0 0 4 15,0 0 8-15,2-1 23 16,1-1 12-16,24-8 11 0,57-21 20 16,-25 13 4-16,0-3-21 15,18-2-16-15,-5 2-17 16,8-2-24-16,-11 3-14 16,2 1-3-16,-12 3-1 15,14-6 2-15,-1 0 3 16,13 3 15-16,0-3 18 0,16 3 3 15,-14 8 4-15,10 8 21 32,43 8-54-17,-2 5-5-15,-1 13-5 16,2 1 1-16,-11 7 0 16,-55-1 0-16,21 8 1 15,-6-5-1-15,17 8 0 16,-2-7 1-16,11-1 0 15,-24-13 0-15,-7 10 0 0,-22-6-1 16,-6 8 1-16,-17 3 0 16,4 8 0-16,-13-2 1 15,14 9 0-15,4 0-1 16,21 12 0-16,-7-1-1 16,18 12 0-16,-16-8 2 15,1 2 1-15,-17-14 2 16,0-2 12-16,-13-17 12 0,-1 7-6 15,-7-11 1-15,3 4-2 16,-3-3-12-16,12 6-12 16,4-5 4-16,10 10 0 15,2-1-2-15,6 9 2 16,-13-6 1-16,3 3 2 16,-15-13 4-16,7 1 3 15,-7-11 2-15,6 0 5 16,-3-6 2-16,6 5 1 15,-3-12-3-15,3 9-3 16,2-2-4-16,10 6-4 16,-3-6-3-16,3 3-1 15,-1-11 12-15,-5-9 26 16,-12-10 24-16,-1-5-4 16,-4 4-6-16,-3-2-16 15,2 4-10-15,2 5-10 16,-2 3-12-16,4 0-12 0,2 3 19 15,-6 3-16-15,-8-1-15 16,2 4 17-16,-6-5 16 16,-5 4-14-16,2-4 0 15,4 2 1-15,-6-4 0 16,2 7 0-16,1-1-1 16,11-1 0-16,-12-1 0 15,5 0 1-15,3-3-1 0,-3-3 0 16,0 3-1-16,5-4 0 15,-1-4-1-15,1 5 1 16,1-1 0-16,-3-4 0 16,-2 5 11-16,1-4 19 15,-2 2 2-15,7-4 1 16,-2 3-2-16,6-1-11 16,1 5-24-16,-4-5-5 15,-6 1-1-15,-10 1 3 16,-5 5 4-16,-9-6 9 15,3 6 8-15,-3-3 0 16,0 0-3-16,0 0-4 16,2 0-9-16,1 0-4 15,-3 0 0-15,1 2 0 16,2-2 4-16,0 0 7 16,-3 0 2-16,5 0 4 15,-1 0 2-15,-2-2 0 16,1 1-4-16,-3-1-2 0,2-1-5 15,1 0-1-15,-3 0-2 16,3 0 0-16,-3-3-1 16,4-6-2-16,-2-4 0 15,-2 0 0-15,-2-2-1 16,-24-45 2-16,16 48 4 16,-4 3 1-16,10 4-1 15,-4 4 0-15,2 2-2 0,3 5-10 16,3-3-5-16,0 0-4 15,0 0-6-15,0 0 5 16,0 0 10-16,0 0 3 16,0 2 3-16,0-1 5 15,0 1-5-15,3 4 1 16,3 5 0-16,2-1 1 16,-1-4 2-16,7 3 1 15,-5-1 1-15,-5-6-1 16,4 4 0-16,0 0 0 15,-2 3-118-15,6 8 115 16,-5-2-1-16,16 48-1 16,-23-43-3-16,-1 0 98 15,-14 0-119-15,-17 11-9 16,-9 10-18-16,-32 13-331 16,-17 2 8-16,-10-11-125 0</inkml:trace>
  <inkml:trace contextRef="#ctx0" brushRef="#br0" timeOffset="111292.6083">13269 13709 559 0,'46'16'458'0,"-46"-11"-131"16,0 2-345-16,15 1 288 16,12-3-390-16,11-8-157 15,9-5-50-15,23-9-71 16</inkml:trace>
  <inkml:trace contextRef="#ctx0" brushRef="#br0" timeOffset="111877.2795">13222 13044 1010 0,'-51'76'312'16,"48"-73"14"-16,12-5-279 15,27-4-283-15,13-6-125 16,30-11-42-16</inkml:trace>
  <inkml:trace contextRef="#ctx0" brushRef="#br0" timeOffset="112561.3033">13159 12513 265 0,'71'98'508'0,"-71"-96"-213"16,4 10-190-16,1 5 138 15,12-2-397-15,9-11-80 16,16-11-61-16,13-16-63 15</inkml:trace>
  <inkml:trace contextRef="#ctx0" brushRef="#br0" timeOffset="113269.6033">13196 11772 984 0,'-3'2'284'0,"2"-1"35"16,1 1-290-16,0-1-28 15,0 1-26-15,21 8-44 16,31-1-12-16,57-15-232 16,-48-15 46-16</inkml:trace>
  <inkml:trace contextRef="#ctx0" brushRef="#br0" timeOffset="113948.8558">12903 11013 993 0,'0'2'169'0,"14"-1"96"15,21 2-277-15,36-6-61 16,22-3-42-16,35-15-52 15,17-6-98-15,12-20-56 16</inkml:trace>
  <inkml:trace contextRef="#ctx0" brushRef="#br0" timeOffset="115650.2346">28486 12472 587 0,'-3'1'258'16,"-1"-4"7"-16,4-1-126 15,0 2-82-15,0 1-27 16,0-2-32-16,-3-20-10 16,1-17-11-16,-5-61 27 15,-3 49 20-15,-9-10 21 16,-3 15 4-16,4 6 4 16,-3 16-49-16,-3 9-35 15,1 19-18-15,-20 14-7 16,1 8 15-16,-11 19 53 0,6 12 35 15,-5 31 16-15,19 7 11 16,2 34-13-16,10 4-30 16,9 28-7-16,12-14-10 15,4 12-29-15,4-40-27 16,-4-22-90-16,1-38-152 16,-14-37-45-16,-5-53-98 15</inkml:trace>
  <inkml:trace contextRef="#ctx0" brushRef="#br0" timeOffset="115819.735">27677 12927 1166 0,'35'1'408'0,"41"-2"1"15,21-2-307-15,38-2-94 16,-3 2-137-16,3 3-275 15,-28 2-5-15,-18 4-172 16</inkml:trace>
  <inkml:trace contextRef="#ctx0" brushRef="#br0" timeOffset="116113.8017">29032 12494 1075 0,'-38'40'278'0,"-32"21"73"15,-2 13-299-15,-29 37-53 16,8-3-7-16,15 16 6 15,42-16 5-15,30-13 2 16,39-29 0-16,28-9-48 16,12-23-80-16,15-13-232 15,-10-15 3-15</inkml:trace>
  <inkml:trace contextRef="#ctx0" brushRef="#br0" timeOffset="116475.086">29073 12787 888 0,'-4'-3'224'0,"8"-4"20"0,2 2-251 16,-6 5-101-16,0-1 6 15,3 1 36-15,9 1 65 16,21 13 61-16,69 47 7 15,-41-16 0-15,15 17-18 16,-5-1-67-16,-1 7-259 16,-15-13 60-16</inkml:trace>
  <inkml:trace contextRef="#ctx0" brushRef="#br0" timeOffset="116749.7744">29498 12686 1000 0,'0'22'345'16,"-9"12"30"-16,-55 58-252 16,-3-23-96-16,2 4-50 15,-11 9-158-15,17-14-194 0,1 0-13 16</inkml:trace>
  <inkml:trace contextRef="#ctx0" brushRef="#br0" timeOffset="117078.2478">29811 12674 1414 0,'9'63'285'0,"-2"4"136"15,-2 35-437-15,-17 5-18 16,-10 15-45-16,-13-14-26 15,-19-10-25-15,1-31-278 16,-4-20 75-16</inkml:trace>
  <inkml:trace contextRef="#ctx0" brushRef="#br0" timeOffset="117479.1362">30366 12895 1259 0,'2'3'258'15,"30"5"129"-15,3 1-387 16,16-2-86-16,7-7-91 16,12-4-205-16,-12-5-53 0</inkml:trace>
  <inkml:trace contextRef="#ctx0" brushRef="#br0" timeOffset="117762.3293">30359 13187 1076 0,'21'16'276'0,"3"-13"76"16,2-1-297-16,17-5-57 0,7-3-15 15,6-6-56-15,-1-1-61 16,-1-3-217-16,-11 0 0 16</inkml:trace>
  <inkml:trace contextRef="#ctx0" brushRef="#br0" timeOffset="118196.5274">31284 12622 912 0,'-19'29'201'0,"-9"13"85"16,-6 10-264-16,-4 12 12 0,3-11 2 15,9 0 20-15,14-14 27 16,17-14 45-16,16-16-7 16,38-8 0-16,10-5-19 15,28-5-36-15,0-2-52 16,5 0-114-16,-31 1-162 15,-19 1-178-15,-35-2-90 0</inkml:trace>
  <inkml:trace contextRef="#ctx0" brushRef="#br0" timeOffset="118396.1877">31704 12611 1366 0,'60'114'506'0,"-48"-18"-26"16,-15 2-379-16,-8 48-101 15,-10-6-101-15,-29 8-101 16,-2-44-278-16</inkml:trace>
  <inkml:trace contextRef="#ctx0" brushRef="#br0" timeOffset="137425.9775">27643 14396 509 0,'-224'65'363'0,"224"-57"-94"16,7 3-95-16,104 20-121 15,21 12-77-15,-91 21 9 16,-1-1 6-16,10 18-29 16,0-8-36-16,-1-2-81 15,-7-21-63-15,-5-3-42 16,-16-26-57-16</inkml:trace>
  <inkml:trace contextRef="#ctx0" brushRef="#br0" timeOffset="137651.1401">28079 14431 1034 0,'-7'11'270'16,"-28"7"65"-16,-18 8-321 16,-34 30-90-16,-3 11-11 15,-5 4 10-15,17-7 9 0,10-4 37 16,27-25 39-16,8-4-265 16,11-12 84-16</inkml:trace>
  <inkml:trace contextRef="#ctx0" brushRef="#br0" timeOffset="138054.4123">28564 14548 371 0,'120'68'227'0,"-96"-54"-21"16,5-7-51-16,18 4-113 15,8-5-18-15,5-7-214 16,-5 1 53-16</inkml:trace>
  <inkml:trace contextRef="#ctx0" brushRef="#br0" timeOffset="138552.8281">29422 14645 1067 0,'7'23'192'0,"-7"-5"106"15,-7 9-316-15,1 7-16 16,-5 2 16-16,5-4 16 15,6-9 15-15,12-8 31 16,6-9 16-16,22-9 17 16,8-9 12-16,21-11-21 15,-1-7-26-15,5-17-16 16,-9 1-20-16,-5-2-26 16,-16 5 4-16,-2 8-48 15,-16 17-42-15,-8 6-271 16,-8 10 4-16,-6 8-120 15</inkml:trace>
  <inkml:trace contextRef="#ctx0" brushRef="#br0" timeOffset="138867.029">30287 14806 72 0,'25'-2'76'15,"1"-5"10"-15,-14-2-34 16,1 0 51-16,-10-11-38 15,2 6 0-15,-10 2 5 16,-7 1 4-16,-14-1-5 16,-15 17-1-16,-6 4 8 0,-9 11 18 15,9 8 39-15,2 7-22 16,20-4-6-16,10-2-26 16,12-7-60-16,11-2-43 15,8-17 19-15,15-4-3 16,-1-13 8-16,11 5 2 15,-11 3-11-15,8 15 6 16,-16 6 6-16,5 20 2 16,-3 1 9-16,-12-1-151 15,-2-9-138-15,-1-20-10 16</inkml:trace>
  <inkml:trace contextRef="#ctx0" brushRef="#br0" timeOffset="139148.7781">30581 14237 450 0,'-2'3'506'0,"-1"1"-180"15,1 4-277-15,2-8 269 0,0 1-351 16,-3 10 18-16,3 27 9 16,5 53 9-16,-2-21 2 15,-1 10 2-15,-4 16-11 16,-10-5-68-16,4 9-250 16,4-29 50-16</inkml:trace>
  <inkml:trace contextRef="#ctx0" brushRef="#br0" timeOffset="139521.8702">30745 14571 1002 0,'113'139'290'0,"-103"-133"37"0,-6-1-267 16,-4 4-77-16,0 5-11 15,-7 4 13-15,2 8 20 16,-1-1 13-16,6 0 7 16,-3-6 0-16,3-3-5 15,9-9 4-15,8-13-13 16,24-6-3-16,3-8-2 15,9-2 3-15,-9 3-9 16,1 9 3-16,-23 8 3 0,-9 17-1 16,-8 5-3-16,0 9-10 15,-2 3-23-15,-11-2-128 16,8-13-101-16,3-5-98 16,-1-15-117-16</inkml:trace>
  <inkml:trace contextRef="#ctx0" brushRef="#br0" timeOffset="139750.8125">31156 14909 43 0,'0'-4'199'0,"3"0"-42"15,-1 1 10-15,19-7 64 16,0 4-62-16,69-20 48 16,-49 17-30-16,13-11-28 15,-6 3-37-15,-6 1-60 16,-19 8-68-16,-28-1-22 15,-30 12-9-15,-31 14 14 0,-12 12 29 16,-1 13 48-16,23 7 16 16,16 8 2-16,33-7-12 15,33-3-115-15,19-15-321 16,33-20 56-16</inkml:trace>
  <inkml:trace contextRef="#ctx0" brushRef="#br0" timeOffset="140450.8288">27211 15648 958 0,'50'46'177'0,"-50"-36"98"16,0 6-280-16,4 9-6 15,1 7 19-15,7 5 29 16,6-12 9-16,19-2 13 16,10-21-4-16,7-19-14 15,3-16-24-15,-3-10-94 16,-19 4-25-16,-10 4-5 15,-15 20 4-15,1 22 29 16,-11 24 111-16,9 20 51 16,0 17 13-16,8 8 10 15,-5-7-20-15,9-13-19 16,2-21-34-16,13-29-20 16,-2-24-32-16,-2-20-79 15,-5-3-39-15,-6-6-11 16,-16 12 10-16,-1 9-16 0,1 8-103 15,16-4 31-15,0-2-92 16</inkml:trace>
  <inkml:trace contextRef="#ctx0" brushRef="#br0" timeOffset="140738.887">28385 15343 680 0,'0'14'494'0,"-3"1"-128"16,-2-15-81-16,-9 29-248 16,4 0-56-16,-7 21-2 15,3 6 18-15,-2 5 2 16,6-4 2-16,1-7 10 16,14-18 12-16,-1-15 14 15,9-19 1-15,0-7-1 16,12-1-7-16,-7 5-20 15,-1 10-17-15,-4 16-3 16,-2 11 4-16,-11 16-1 16,-6 1-1-16,4 3-11 15,-2-12-373-15,8-15 105 16</inkml:trace>
  <inkml:trace contextRef="#ctx0" brushRef="#br0" timeOffset="141079.8462">28708 15924 971 0,'2'14'395'0,"1"-12"-6"15,0-8-250-15,7-1-98 16,15-3-52-16,14-10-4 15,10-6 6-15,10-6 7 16,-12-4 5-16,-9 0 0 16,-20 5-6-16,-13 7-19 15,-17 7-5-15,-26 22-1 16,-11 10 5-16,-22 21 11 16,-5 10 21-16,-2 19 5 15,21-1 0-15,9 3-10 16,26-11-14-16,14-5-82 15,20-20-55-15,19-13-221 16,14-10-18-16</inkml:trace>
  <inkml:trace contextRef="#ctx0" brushRef="#br0" timeOffset="141319.0927">29047 15890 571 0,'1'10'315'16,"-1"5"-15"-16,3-7-140 16,-1 4-22-16,13-9-43 15,15-6 23-15,16-6-3 0,19-6 16 16,11 0-3-16,2 7-48 16,-19 13-44-16,-14 23-22 15,-31 13-27-15,-28 11-81 16,-19 4-63-16,-13 2-278 15,-5-23 14-15</inkml:trace>
  <inkml:trace contextRef="#ctx0" brushRef="#br0" timeOffset="141933.8258">29994 15698 1151 0,'5'8'325'0,"6"2"66"16,-7 7-318-16,10 12-57 15,50 50-15-15,-40-32-2 0,2-1 1 16,1 4-1-16,0-6-3 16,-8-3-8-16,-10-13-53 15,-6-3-103-15,-6-16-212 16,6-12-5-16,4-17-170 15</inkml:trace>
  <inkml:trace contextRef="#ctx0" brushRef="#br0" timeOffset="142192.8185">30523 15900 28 0,'-17'26'683'16,"0"-12"-334"-16,-8 8-18 15,-3 9 17-15,-23 14-346 16,-6 1-1-16,-14 13 1 16,3-6 2-16,-4 5 3 15,25-8 4-15,8 6-48 16,19-10-63-16,15-6-243 15,10-14-13-15,19-7-141 16</inkml:trace>
  <inkml:trace contextRef="#ctx0" brushRef="#br0" timeOffset="142519.0901">30740 16009 1205 0,'23'72'285'0,"-11"-69"54"16,3 1-348-16,11 1-24 16,9-2-50-16,10-3 27 15,-2-2 22-15,-4 4-85 16,-8-5-135-16,-19 3-61 16,-14 4-98-16</inkml:trace>
  <inkml:trace contextRef="#ctx0" brushRef="#br0" timeOffset="142665.6401">30749 16328 1307 0,'29'-3'304'16,"10"-5"47"-16,7 2-453 15,1-1-302-15,-4-2-4 16</inkml:trace>
  <inkml:trace contextRef="#ctx0" brushRef="#br0" timeOffset="142997.8342">31340 15962 365 0,'-35'60'316'15,"6"-13"-82"-15,2 0 9 16,10-12-198-16,14-4 38 0,23-15 42 15,22-3 1-15,13-8-8 16,18-4-19-16,-5-2-48 16,5-2-201-16,-18-5-209 15,-14-7-3-15,-20-8-223 16</inkml:trace>
  <inkml:trace contextRef="#ctx0" brushRef="#br0" timeOffset="143146.8997">31797 15844 1002 0,'0'47'450'0,"-9"6"0"0,-8 28-221 16,-7 11-147-16,-20 36-29 15,-3-11-53-15,-16 22-81 16,16-10-81-16,2 11-295 16,19-39-5-16</inkml:trace>
  <inkml:trace contextRef="#ctx0" brushRef="#br0" timeOffset="148553.7086">12136 11561 823 0,'-4'-4'182'15,"1"2"30"-15,1 5-235 0,2-4-54 16,0 1-23-16,0-2 5 16,0 0 43-16,0 1 22 15,-3-1 41-15,2 1 57 16,1-1 9-16,0 1 8 15,0-1-6-15,0 1-3 16,0-1-5-16,0 1 1 16,0 1-10-16,0 0-12 15,1 1-12-15,11 8-25 16,7 16-12-16,43 46-10 16,-53-48-14-16,8-2-37 15,-1-3-33-15,1-1-215 16,4-6 9-16,5-8-92 15</inkml:trace>
  <inkml:trace contextRef="#ctx0" brushRef="#br0" timeOffset="148882.6993">12471 11535 837 0,'-54'75'272'15,"48"-72"7"-15,-4 4-222 16,4 8-90-16,-10 11 18 16,-5 11-26-16,-11 17-35 15,-1 5-9-15,-4 8-143 16,6-6-61-16,9-8-33 16</inkml:trace>
  <inkml:trace contextRef="#ctx0" brushRef="#br0" timeOffset="149298.8246">12395 11772 305 0,'0'2'101'0,"4"-1"13"16,8 8-73-16,11 0 2 16,50 19-9-16,-37-22-1 15,-1-3-28-15,2 3-130 16,-11-5 15-16</inkml:trace>
  <inkml:trace contextRef="#ctx0" brushRef="#br0" timeOffset="149704.7756">12489 12018 756 0,'16'29'317'16,"-11"-31"-29"-16,3 8-154 15,-2-1-219-15,4 1 3 16,1-6 23-16,13 1-28 15,5-5-7-15,11-13-150 16,2-12 9-16</inkml:trace>
  <inkml:trace contextRef="#ctx0" brushRef="#br0" timeOffset="150195.6603">12796 11664 552 0,'15'134'189'0,"-14"-122"13"0,-2-1-132 16,-14-2-74-16,-1 6-5 16,0 6 6-16,-6-4 6 15,-2 0 19-15,10-1 6 16,2 1 4-16,8-11-13 16,11-3 4-16,12-3-14 15,9 3 2-15,3-6-2 16,8 3-19-16,-7 8-215 15,-1-4-7-15,-15-8-100 16</inkml:trace>
  <inkml:trace contextRef="#ctx0" brushRef="#br0" timeOffset="150481.9367">12900 11704 718 0,'0'1'103'0,"0"1"88"16,0-1-212-16,0 1 17 15,0 8 25-15,0 21 18 16,-13 57 15-16,1-24-12 0,-10-1-25 16,3 13-236-16,5-14 51 15</inkml:trace>
  <inkml:trace contextRef="#ctx0" brushRef="#br0" timeOffset="151313.7371">13239 11740 466 0,'-74'94'128'15,"72"-94"36"-15,-2-4-101 16,-1 4 47-16,5 0 2 16,-3 0 3-16,1 0-21 15,2 0-50-15,0 0-61 16,0 0-7-16,0 0-5 0,2-2 36 15,1 1 23-15,20-4 21 16,13-6 2-16,54-16 2 16,-48 17-17-16,1-1-6 15,-5 3-15-15,-8 2-3 16,-9 0-7-16,-7 0 2 16,-6 3 1-16,-8 2 7 15,-2-1-1-15,-1 2-3 16,0 0-6-16,-15 3-7 15,-20 5-7-15,-56 21 2 16,47-10 1-16,4 4 5 16,2-3 6-16,3-4 10 15,15-5 2-15,4 0 4 16,10-10-2-16,4 2-7 16,7-1-6-16,-2-4 6 15,3 1 3-15,22-4 7 16,68-13 6-16,-34 1-3 0,2 1-10 15,39 8-5 1,-65 3-4-16,-9-7-15 16,-14 8-9-16,-16 8 4 15,-50 5 1-15,27 7 2 16,-6 0 16-16,-14 5 16 16,-1-4 1-16,-5 1-9 15,18-7-12-15,0 7-36 16,14-9-81-16,6-4-267 15,14-19 37-15</inkml:trace>
  <inkml:trace contextRef="#ctx0" brushRef="#br0" timeOffset="152217.7803">13435 11723 699 0,'45'13'179'0,"-45"-18"35"15,0 5-202-15,7 3-36 16,-7-3-6-16,0 0 1 16,3 0 13-16,-3 2-13 15,13 5-12-15,30 13-19 16,57 4-64-16,-39-21-6 15,6-6 20-15,8-3 20 16,-14 0 19-16,15-2-4 16,-7-2 29-16</inkml:trace>
  <inkml:trace contextRef="#ctx0" brushRef="#br0" timeOffset="152384.6191">14606 11684 786 0,'38'0'187'16,"7"-5"56"-16,4-2-242 15,9-2-66-15,-7 1-2 16,-4-1 1-16,-13 3 8 16,4-2 18-16,-5 7 25 15,11 1-60-15,2 3-57 0,8-2-53 16,-2-4-61-16</inkml:trace>
  <inkml:trace contextRef="#ctx0" brushRef="#br0" timeOffset="152473.1953">15271 11622 293 0,'191'-18'231'16,"-151"19"-52"-16,1 7-43 15,-2-2-95-15,-2-2-31 16,-10 1-67-16,14-4-122 16,3-2 27-16</inkml:trace>
  <inkml:trace contextRef="#ctx0" brushRef="#br0" timeOffset="152702.8637">16014 11558 37 0,'54'-14'174'0,"10"1"-77"15,-8 4-25-15,3 4 21 16,-8-6-91-16,5 8 15 15,-11 2 33-15,12 2 73 16,-6-2 29-16,11-1 12 16,-2-1-20-16,8-3-75 15,-4 0-127-15,12-1-79 16,-3-3-122-16,7-5 2 0,-16-10 85 16,12 2 132-16,-17 3 82 15,17 0 133-15,-12 7 7 16,18 8-42-16,-6-3-96 15,16-1-193-15,-7 0 23 16,22-1-178-16</inkml:trace>
  <inkml:trace contextRef="#ctx0" brushRef="#br0" timeOffset="152925.1843">17960 11280 47 0,'86'-16'0'0,"5"2"456"15,-20-4-238-15,5 4 26 16,-15 10-227-16,6-7 128 16,-4 0-268-16,13-2 0 15,-9-1 11-15,12-1 54 16,-8 6 118-16,-7 6 34 15,-14 4 4-15,5 4-11 16,-16 4-56-16,9-2-49 16,-7 1-25-16,6-2-2 15,-2-7 3-15,19-3 21 16,-5-3 35-16,11-1 15 16,-6 2 1-16,12 2-4 15,-9-1-96-15,18 1-132 16,-9-2 10-16</inkml:trace>
  <inkml:trace contextRef="#ctx0" brushRef="#br0" timeOffset="153161.7241">20434 11050 802 0,'55'3'201'0,"-2"1"59"16,17 2-254-16,-5 2-44 15,14-1-7-15,-1-2-5 16,11 0-4-16,-8-2 31 15,8-3 8-15,-8-3 6 16,12-4 6-16,-17 0 5 16,13-2 0-16,-4 0 0 0,25 0 0 15,-13 4-2-15,18 2 0 16,1 1 0-16,22 7-22 16,-14 1-97-16,28 0-89 15,2-6-25-15</inkml:trace>
  <inkml:trace contextRef="#ctx0" brushRef="#br0" timeOffset="190695.7913">17014 11502 298 0,'14'126'250'16,"-9"-90"-190"-1,-19 5-59-15,2 12-5 16,0 11-8-16,-19-12-111 15,5 2 36-15</inkml:trace>
  <inkml:trace contextRef="#ctx0" brushRef="#br0" timeOffset="191009.1169">16948 13501 216 0,'0'47'219'16,"-10"10"-81"-16,6-2-63 16,4 1-42-16,0-3-40 15,4-6-81-15,6-15-12 0,-3-1-7 16,-2-9-72-16</inkml:trace>
  <inkml:trace contextRef="#ctx0" brushRef="#br0" timeOffset="199936.0318">16843 14138 126 0,'16'-55'0'0</inkml:trace>
  <inkml:trace contextRef="#ctx0" brushRef="#br0" timeOffset="201179.1148">27575 17378 325 0,'85'2'218'0,"-88"10"-44"15,-6 11-31-15,0 4-140 16,-8 16-36-16,-4 2-4 16,-3 5 45-16,8-9 46 15,4-3 48-15,8-14 43 16,14-13 213 0,57-6-250-1,5-4-68-15,14 2-318 16,5 0-60-16,-13 8-128 15</inkml:trace>
  <inkml:trace contextRef="#ctx0" brushRef="#br0" timeOffset="201368.862">27918 17433 578 0,'-4'0'373'16,"1"0"-64"-16,0 3-102 15,1 0-109-15,-19 37-61 16,-17 66-18-16,17-30-47 16,-8 30-120-16,3 3-98 15,-3 8-87-15,15-11-103 16</inkml:trace>
  <inkml:trace contextRef="#ctx0" brushRef="#br0" timeOffset="202065.0363">28538 18151 1176 0,'-5'1'318'15,"-2"8"34"-15,-5 4-373 16,-14 14-349-16,-5 11-27 15,-28 20-137-15</inkml:trace>
  <inkml:trace contextRef="#ctx0" brushRef="#br0" timeOffset="202506.5444">29768 17556 666 0,'14'-20'209'0,"-2"5"43"16,-3-6-174-16,-4 0 13 15,-5 2-31-15,-14 4-10 16,-7 3-12-16,-39 21-26 16,-20 11-22-16,-25 25 24 0,2 7 42 15,-3 19 86-15,37-5 28 16,24 6-39-16,28-17 29 16,25-5-54-16,17-24-84 15,27-22-42-15,10-23 35 16,20-25-48-16,2-9 13 15,-4-4 2-15,-24 13 21 16,-8 19 14-16,-24 28 15 16,-15 51 36-16,-14 40 10 0,5 52 3 15,-7 10-33-15,2 14-513 16,-2-44 124-16</inkml:trace>
  <inkml:trace contextRef="#ctx0" brushRef="#br0" timeOffset="206994.5902">7479 10524 311 0,'73'34'339'16,"-40"-54"-187"-16,3 0-75 15,4-8-205-15,6 2-143 16</inkml:trace>
  <inkml:trace contextRef="#ctx0" brushRef="#br0" timeOffset="207161.9625">7600 10679 373 0,'18'26'426'15,"-8"-21"-197"-15,14-2 4 16,-1 0-169-16,13-2-174 16,2-5 114-16,2-10-233 15,-10-9 22-15</inkml:trace>
  <inkml:trace contextRef="#ctx0" brushRef="#br0" timeOffset="207555.7683">8153 9954 951 0,'24'70'270'15,"-43"-60"41"-15,9 5-244 16,14 4-116-16,9-10 8 16,34-8 18-16,8-10 20 0,22-8 30 15,4-2 23-15,-2 2-2 16,-26 11-17-16,-12 26-10 15,-29 15 0-15,-24 21 13 16,-21 8 7-16,-18 10 7 16,-2-7 4-16,-1-16-19 15,16-16-20-15,7-12-4 16,21-14-6-16,5 2-1 16,4 4-4-16,-15 17 0 15,-6 9-14-15,-15 4-101 16,5-2-266-16,11-49 41 15</inkml:trace>
  <inkml:trace contextRef="#ctx0" brushRef="#br0" timeOffset="208919.0438">7950 10065 156 0,'-13'51'110'16,"13"-46"-17"-16,5-2-27 16,-7 3-39-16,2-6-8 15,0 0 14-15,0-2 61 0,0 1 17 16,0-1 17-16,0 1 1 16,2-1-9-16,1-1-52 15,-3 0-8-15,21-9-13 16,0-2 0-16,55-22-8 15,-36 19-6-15,5-1-8 16,15-6 1-16,-4 4-3 16,6 2-11-16,-10 1 1 15,-2 4 3-15,-20 3-2 0,-8 3-3 16,-6 5 4-16,5 8-4 16,-8-1-7-16,-1 3-3 15,-3 1 0-15,-5-2-1 16,-2 4 0-16,1 1-3 15,0-1 3-15,-6 7 3 16,-9 0 7-16,-11 14 4 16,-10 4 9-16,-14 13 4 15,-4-2-4-15,-8 8-3 16,5-16-3-16,3-3 1 16,20-10-4-16,5-6 0 15,9-12 10-15,9-4 9 16,8-1-6-16,5-4-3 15,-5-1 1-15,14 1-11 16,39-4-8-16,65-9 1 16,-48 8-2-16,-8 12-6 0,-19 10-3 15,-26 18 11-15,-30 17 12 16,-46 27 9-16,-26 4 11 16,-50 8 8-16,3-16-14 15,-3-10-431-15,16-29 139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23.93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8920 7125 33 0,'17'94'-13'15,"-17"-91"12"-15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24.60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9069 7720 159 0,'21'162'54'0,"-7"8"16"16,10 41-32-16,-3-9-2 16,1 38 24-16,-1-25-7 15,5 21-42-15,-1-42-91 16,-8-1 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25.25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9048 7630 934 0,'-13'-10'94'0,"4"2"-47"16,9-1-336-16,5-2-61 15,-1 1-9-15,9-5 298 16,-7-2 261-16,1-3-83 15,-4 0-117-15,3-7 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25.29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9142 7217 665 0,'-9'19'-134'0,"-13"-9"118"0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30.19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9028 7258 72 0,'-49'75'184'0,"46"-84"-66"15,2 9-52-15,1-5 38 16,-3 5-105-16,3 0 0 16,0 0-8-16,0 2 19 15,0 1 13-15,0-2 12 16,0 2 11-16,0 3 10 15,3-1 1-15,-3-4-24 16,1 1-8-16,2 1 3 16,2-3-2-16,-1 0-5 15,-4 0 18-15,2 0-5 16,1 0-16-16,-3 0-5 0,3 0-6 16,-3 1 5-16,1 1 1 15,2-1 1-15,-3 1-3 16,0 0-3-16,0 5-3 15,0 2 1-15,0 0 0 16,0 5 1-16,0-2 2 16,-3 2 6-16,2-1 5 15,-2 6 6-15,-2 41 13 16,2-51 12-16,2 2 9 16,1 0-28-16,-3-4-7 15,6-1-16-15,-8 5-14 16,5-3-14-16,2-2 21 0,1 6 1 15,-6-6 0-15,6 6 1 16,-6 3-1-16,3 2 0 16,-2-2-1-16,-1 2-1 15,6-5 1-15,-3 0 1 16,0-1-1-16,2-1 1 16,1 1-2-16,-2 3-1 15,2-1-2-15,-1 8-1 16,-2 2 1-16,0 6 0 15,-2-3 2-15,-2 3 2 16,4-7 0-16,-5 3 0 16,5-6 1-16,0 0-2 15,0-6 0-15,-3 4 1 16,6-5-1-16,2 2 0 16,-1 3 0-16,1-2 1 0,2-3 0 15,0 2 1-15,-4-2 0 16,1-2 0-16,-1 2-2 15,-1 4 0-15,2-3-2 16,4 5-1-16,-4 1 0 16,9 5 1-16,-9 0 0 15,5 5 1-15,-1-5 0 16,-1 4 3-16,-2-4 1 0,4-1 3 16,-7-4-1-1,1 4 1-15,1-5-3 0,-4 5-1 16,3-5-2-16,6 10-2 15,-1-4 1-15,1 8-1 16,3-2 0-16,2 17 1 16,-1-3 1-16,3 14 0 15,-3-5 0-15,-1 12 1 16,-2-16 1-16,-3-1 1 16,-2-11 1-16,-5-2 2 15,1-12 1-15,2 8 0 16,-3-3-2-16,-3 7 0 15,6 0-2-15,-3 15-2 16,0-5-1-16,0 1 2 16,0-8 1-16,0 3 15 0,5-13 8 15,-5 6 7-15,0-1 1 16,3 5 1-16,-3-4-15 16,0 1-6-16,-3-4-7 15,0-2 0-15,1-4-2 16,-2-3 2-16,1-8 1 15,1-3 3-15,2-1 4 16,0-5 19-16,-3-7 4 16,3 2 3-16,0 0-1 15,0 0-4-15,0 0-19 16,0 0-4-16,0 0-7 0,0 0 0 16,0 0 1-16,-1-1 3 15,-2-1 0-15,3-1 4 16,-5-33 1-16,-4-74-2 15,6 38-4-15,1-9 1 16,-1 8-4-16,-1 3 0 16,5 20 0-16,-2 5 0 15,1 5-2-15,-3-1-2 16,1 7-3-16,-2-23-2 16,-2-5-1-16,0-20 3 15,6-1 0-15,0-14 1 16,0 15 0-16,4 4 1 15,-2 21-1-15,1 0 1 16,-8 19 4-16,2-1 4 16,-2 4-2-16,1 0-1 15,-5 2-2-15,4-8-6 0,7 3-4 16,1-3 0-16,-3 4-16 16,1-5 19-16,5 9 3 15,-9-4 3-15,-1 7-1 16,-1-1 20-16,1 0-18 15,-7-6-1-15,5 5-2 16,-2-4-2-16,4-5-4 16,1 0 0-16,3 3 0 0,0 0 2 15,3 5 1-15,0 2 1 16,-6 9 0-16,3-4 1 16,0 4 0-16,-5-2-1 15,1 3 1-15,-1-3-2 16,-5 1-2-16,-1 3-8 15,0-4-1-15,1 0-2 16,-2 5 0-16,-1 1 0 16,0 1 0-16,5 8-97 15,4 3-306-15,11 0 64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08:19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17253 3177 556 0,'9'-4'-157'0,"3"-5"158"15,2 0-96-15,-7-7 79 16,-7 1 137-16,-4-11 93 16,-5 2 26-16,-8-11-60 15,-3-1-71-15,-6-10-24 16,-4 13-49-16,-3-7-24 16,2 12-19-16,-5 9-12 15,8 16-2-15,-10 9 6 16,1 20 10-16,-1 17 14 15,12 11 10-15,-8 28 1 16,16 18-4-16,6 36-5 16,4 6-8-16,4 27-39 15,8-25-40-15,5-15-185 0,-1-47 13 16</inkml:trace>
  <inkml:trace contextRef="#ctx0" brushRef="#br0" timeOffset="209.9751">16507 3580 1361 0,'0'4'265'0,"24"-1"129"15,14 2-388-15,22 5-48 16,8 4 0-16,17 1-46 15,-14-3-79-15,7-3-231 16,-11-10 9-16</inkml:trace>
  <inkml:trace contextRef="#ctx0" brushRef="#br0" timeOffset="568.216">17924 3089 1055 0,'21'63'189'16,"-71"-50"113"-16,-8 16-308 15,-33 21-19-15,-10 20 20 0,-27 29 10 16,16 11 5-16,14 16-4 16,35-13-8-16,41-3-49 15,48-28-25-15,55-15-54 16,16-30-42-16,27-25-128 15,3-18 28-15</inkml:trace>
  <inkml:trace contextRef="#ctx0" brushRef="#br0" timeOffset="1456.8018">18169 3367 854 0,'-3'2'144'0,"3"-1"100"16,-4 1-256-16,3-1 15 15,1 1 20-15,-3-1 16 16,1-1 3-16,2 0 3 15,2 0-11-15,13-1-4 16,28-4-16-16,54-6-2 16,-50 8-4-16,8 0-1 15,-13-4-1-15,-10 7 0 16,-8 0-4-16,-5 0-3 16,-13 10-10-16,-9 27 7 15,-2-1 2-15,-7 23 9 16,0 10 3-16,-2 29 11 15,5-11-8-15,-3 10-102 16,12-18-217-16,3-17 36 16</inkml:trace>
  <inkml:trace contextRef="#ctx0" brushRef="#br0" timeOffset="2065.8741">18688 3035 1474 0,'0'32'198'0,"26"12"195"16,16 19-434-16,25 47-11 16,6 14 55-16,-2 40 7 15,-25 6-3-15,-37 27-20 16,-47-22-32-16,-77 8-354 15,-45-41 86-15</inkml:trace>
  <inkml:trace contextRef="#ctx0" brushRef="#br0" timeOffset="9649.986">8317 9386 263 0,'35'-88'185'0,"-34"84"-42"16,3 4-50-16,-1 4-132 15,-3-4-45-15,0 0-25 0,0 0 22 16,0 2 61-1,0 1 72-15,0 27 50 0,-7 51 27 16,-2-39-14-16,3 1-45 16,-1 2-29-16,-2-5-26 15,4 2-2-15,-3-15-1 16,5 1 7-16,-3-10 10 16,6-4 28-16,-3-11 0 15,3-14-1-15,3-6-11 16,3-12-10-16,5-2-31 15,-5-6-3-15,3 8-5 0,-3-1 15 16,-1 9 5-16,-4-2 7 16,4 5-1-16,3 3 1 15,-5 7-22-15,1 5-38 16,1 9-19-16,-8-6-12 16,1 1-153-16,-5 30 41 15</inkml:trace>
  <inkml:trace contextRef="#ctx0" brushRef="#br0" timeOffset="10251.9629">8328 8964 369 0,'-2'12'86'0,"-2"5"33"0,-4 0-106 15,-10 44-7-15,12-51-4 16,4-7 13-16,4-4 9 15,-2-1 12-15,0 1 4 16,0-2 11-16,3-8-9 16,4-21-9-16,19-47-18 15,-21 44-102-15,-1 9-83 16,-4 1-17-16</inkml:trace>
  <inkml:trace contextRef="#ctx0" brushRef="#br0" timeOffset="10499.1715">8305 8573 412 0,'0'0'254'15,"0"0"-73"-15,0-2-145 16,0 1-236-16,0-1-10 16,0-1-126-16,0-4 215 15,1-18 108-15,4-45 25 16,-7 54-12-16</inkml:trace>
  <inkml:trace contextRef="#ctx0" brushRef="#br0" timeOffset="10665.9402">8381 8098 604 0,'4'-15'191'0,"-7"8"14"0,-1 1-225 16,4 0-142-16,0 5-54 15,-3-1-84-15</inkml:trace>
  <inkml:trace contextRef="#ctx0" brushRef="#br0" timeOffset="10804.973">8420 7571 222 0,'3'-21'293'0,"-3"1"-97"15,2 3-21-15,1 1-220 16,-2-3-141-16,-1 3-28 15</inkml:trace>
  <inkml:trace contextRef="#ctx0" brushRef="#br0" timeOffset="10861.6614">8437 7375 137 0,'21'-141'0'0</inkml:trace>
  <inkml:trace contextRef="#ctx0" brushRef="#br0" timeOffset="11000.9676">8463 7128 442 0,'3'-56'100'15,"-8"56"39"-15,-2-3-132 16,2-5-38-16,2 7-11 16,2-1-9-16,1 1 9 15,-3-4-17-15,1 0-45 16,-9-14 38-16</inkml:trace>
  <inkml:trace contextRef="#ctx0" brushRef="#br0" timeOffset="11146.9992">8413 6682 622 0,'3'-15'188'16,"-11"4"26"-16,7 5-156 15,-2-3-71-15,3-3-8 16,0-2-10-16,4-6-182 16,-1 2 52-16</inkml:trace>
  <inkml:trace contextRef="#ctx0" brushRef="#br0" timeOffset="11294.3101">8449 6276 852 0,'12'8'378'0,"-10"-6"-74"16,1 2-255-16,-6 4-157 15,1-8-306-15,2 0 106 16</inkml:trace>
  <inkml:trace contextRef="#ctx0" brushRef="#br0" timeOffset="14744.3759">3205 6229 104 0,'6'3'72'15,"6"0"-20"-15,8 2-9 16,3-3-47-16,56-2 16 15,-49-7 21-15,5 0 21 16,-6 1 8-16,0 4 0 16,-8 5-20-16,7 2-117 15,-4 6-31-15,6-4-38 16</inkml:trace>
  <inkml:trace contextRef="#ctx0" brushRef="#br0" timeOffset="14908.8916">4300 6188 490 0,'17'2'59'0,"4"1"49"0,5-1-263 15,12-4 34-15</inkml:trace>
  <inkml:trace contextRef="#ctx0" brushRef="#br0" timeOffset="15129.1328">5216 6069 513 0,'30'-3'68'0,"22"1"24"15,7-1-199-15,17 1 33 16,-12 4 11-16,4-7-28 16,-18 5 32-16,-6 3 31 15,-12 2-36-15,-1 3-12 16,-10 1 22-16</inkml:trace>
  <inkml:trace contextRef="#ctx0" brushRef="#br0" timeOffset="15353.0179">7198 6041 709 0,'54'0'155'0,"0"6"26"16,26 2-382-16,7 3 20 0</inkml:trace>
  <inkml:trace contextRef="#ctx0" brushRef="#br0" timeOffset="17386.9802">19417 3742 706 0,'7'8'101'0,"10"4"111"16,20 1-212-16,13-4 34 15,21-4 10-15,-7-2-62 16,7-8-195-16,-19 1 29 0</inkml:trace>
  <inkml:trace contextRef="#ctx0" brushRef="#br0" timeOffset="17586.5633">19443 4027 1454 0,'26'0'353'0,"27"-9"24"15,10 18-436-15,18-7-222 16,-7-5-216-16,-2 1 37 16</inkml:trace>
  <inkml:trace contextRef="#ctx0" brushRef="#br0" timeOffset="18033.958">20969 3227 1170 0,'0'29'219'0,"-12"18"124"16,-14 22-353-16,-26 25-20 16,-10 6 7-16,-18 14 11 15,7-13 3-15,-8 12 7 0,17-19 1 16,10-12-108-16,20-26-127 16,9-12-6-16,11-33-89 15,18-27-84-15</inkml:trace>
  <inkml:trace contextRef="#ctx0" brushRef="#br0" timeOffset="18492.0141">21461 3613 429 0,'-24'11'331'16,"2"-1"-78"-16,-8 7-5 15,1 9-220-15,6-4-11 16,11-2 13-16,21-5 18 16,22-3 4-16,28-10 18 15,12 0 19-15,11 2 7 0,-7 2-20 16,-14 12-15-16,-31 8-34 16,-24 14-11-16,-35 5-13 15,-38 8 9-15,-19-9 5 16,-11 0 9-16,12-18-13 15,-1-12-13-15,27-14-59 16,12-11-20-16,15-9-11 16,-3 4-43-16,22-3-35 0,17-6-161 15,5 5 21-15</inkml:trace>
  <inkml:trace contextRef="#ctx0" brushRef="#br0" timeOffset="18734.6331">21440 3498 930 0,'4'4'326'16,"8"-1"-129"-16,16 5-341 15,8-4 125-15,20-2-77 16,11-5 102-16,15-11 92 0,-10-1 33 16,1-8-433-16,-23 3 42 15</inkml:trace>
  <inkml:trace contextRef="#ctx0" brushRef="#br0" timeOffset="19256.1196">22589 3455 996 0,'-19'6'157'0,"-28"11"112"15,-17 12-302-15,-24 13 12 16,-2 4 11-16,-12 14 47 0,20-6 22 16,2 11 19-16,22 3 12 15,14 8 7-15,27-14-15 16,19 2 9-16,22-17-8 16,49-23 9-16,27-24-5 15,40-24-6-15,6-23-26 16,12-12-9-16,-35-10-20 15,-18-11 2-15,-55 9-13 0,-29 4-41 16,-33 12-19-16,-26 4-27 16,-18 25-24-16,-28 6-60 15,2 11-55-15,-1 3-223 16,16 7 9-16</inkml:trace>
  <inkml:trace contextRef="#ctx0" brushRef="#br0" timeOffset="19683.8922">23384 3614 867 0,'-22'22'169'16,"-19"19"113"-16,2 10-236 0,-17 19 30 15,13 4-4-15,14 2-4 16,34-13 39-16,33-16 22 16,38-31-14-16,38-25 24 15,10-26 9-15,20-21-40 16,-21-15-27-16,-18-11 9 16,-52 6-19-16,-59 0-6 15,-53 20-63-15,-58 18-59 16,-16 17-482-16,-28-1 99 15</inkml:trace>
  <inkml:trace contextRef="#ctx0" brushRef="#br0" timeOffset="20664.9483">21602 3505 685 0,'-1'0'-27'0,"-2"0"49"16,-2 2-230-16,2-1 71 15,2 1 76-15,-7-1 123 16,-1 5 105-16,-5 0 60 16,7-3-62-16,-6 2-21 15,4-2-66-15,0 2-29 16,2-2-37-16,-6 1 2 16,9-2 3-16,-5 1 4 15,4-2 17-15,1 1 39 16,1-1 15-16,0 1 10 0,1-1-4 15,-1-1-17-15,3 0-38 16,11 0-12-16,37-1-13 16,66-14 1-16,-45-7 4 15,2 1-1-15,-19 1-7 16,-7 4-1-16,-19 8-11 16,-14 4-76-16,-7 1-76 15,-5 4-234-15,-9-2-19 0</inkml:trace>
  <inkml:trace contextRef="#ctx0" brushRef="#br0" timeOffset="80491.0032">22977 6427 308 0,'-22'-2'167'16,"-23"10"1"-16,-7 8-53 15,-28 35-48-15,-13 11-18 0,-27 36 0 16,9 12 57-16,-12 32 39 15,26-8 8-15,20 44 11 16,48-15 12-16,36 21-191 16,36-25-167-16,48-1-159 15,5-59-122-15</inkml:trace>
  <inkml:trace contextRef="#ctx0" brushRef="#br0" timeOffset="80899.8738">22887 6972 1091 0,'0'33'180'0,"21"9"127"16,10 12-325-16,19 18 0 15,4 7 19-15,10 25-29 16,-3-4-31-16,-6 23-188 16,-13-10-64-16,4-26-73 15</inkml:trace>
  <inkml:trace contextRef="#ctx0" brushRef="#br0" timeOffset="81106.3234">23327 7135 1220 0,'-117'72'264'15,"-22"16"76"-15,10-5-349 16,1 28-170-16,40-8-95 16,15-9-87-16,47-31-72 15</inkml:trace>
  <inkml:trace contextRef="#ctx0" brushRef="#br0" timeOffset="81454.8987">23715 7152 1182 0,'13'116'242'0,"24"-101"-33"15,36 3-544-15,4-9-37 16,14 11-202-16</inkml:trace>
  <inkml:trace contextRef="#ctx0" brushRef="#br0" timeOffset="81844.9746">24551 7243 319 0,'-4'23'245'0,"-1"12"-27"15,1 23-41-15,4-5-69 16,12 0-22-16,-3-8-30 16,8-19 20-16,13-26 19 15,4-26-24-15,4-21-2 16,13-12-8-16,-5 1-31 15,-8 5-32-15,-8 23-2 16,-13 12-313-16,-8 10-7 16,3-4-114-16</inkml:trace>
  <inkml:trace contextRef="#ctx0" brushRef="#br0" timeOffset="82169.0599">25241 7198 1135 0,'-64'107'216'0,"5"-75"115"15,16 5-345-15,5 7-7 16,10-2 1-16,8-4 6 15,18-15 9-15,10-6 21 16,18-17 13-16,16-14 7 0,5-12-4 16,17-7-8-1,-3 1-18-15,-8 14-7 16,-18 18-11-16,-5 26 3 0,-19 19 4 16,-11 22 1-16,0-2-110 15,-8-3-226-15,4-30 37 16</inkml:trace>
  <inkml:trace contextRef="#ctx0" brushRef="#br0" timeOffset="82437.892">25810 6562 1126 0,'19'51'223'15,"0"54"114"-15,-32-15-336 16,1 10 2-16,-5 23 1 16,0 1-1-16,-7 20-7 15,10-21-6-15,7-7-84 16,-3-33-82-16,9-25-163 15,10-49-47-15</inkml:trace>
  <inkml:trace contextRef="#ctx0" brushRef="#br0" timeOffset="82786.2872">26208 7183 1121 0,'-3'13'174'0,"-1"-1"121"15,4-4-314-15,4 9-43 16,-1-7 38-16,-6 8 35 16,2 4 20-16,-11 5 28 15,4 11 6-15,-6 9 5 16,10-3-12-16,4-1-14 15,0-9-27-15,9-18 2 16,5-15-8-16,10-24-14 16,9-12-5-16,14-2-2 15,-4 5-13-15,-4 7-1 16,-5 31 7-16,-18 23 13 16,-2 11 2-16,-6 22-83 15,-4 2-269-15,-1-17 69 16</inkml:trace>
  <inkml:trace contextRef="#ctx0" brushRef="#br0" timeOffset="83127.0316">26866 7478 1326 0,'47'0'462'0,"-30"-4"-23"0,30-8-375 16,3 0-111-16,-3-13-113 15,-9 3 82-15,-15-7 39 16,-20 8 29-16,-29-2 10 16,-17 11 16-16,-11 22 26 15,-9 15-27-15,-9 17-3 16,17 16 3-16,11 15-3 15,20-14-22-15,27 3-20 16,24-15-12-16,23-12-27 16,14-18-17-16,24-11-66 15,-6-12-152-15,15-14-69 16,-12-10-78-16</inkml:trace>
  <inkml:trace contextRef="#ctx0" brushRef="#br0" timeOffset="83607.5923">28088 7530 789 0,'10'2'442'15,"-6"1"-169"-15,-5 13-151 16,2 13-164-16,-2 24-163 15,1 0 213-15,1 19 6 16,7-10 0-16,13-6 16 16,9-29 3-16,16-13-2 15,-4-28-5-15,5-13-4 16,-9-6-18-16,-7 7-5 16,-7 9-2-16,2 20 2 15,-9 26 1-15,-4 11 4 16,6 8 0-16,5 5 3 15,2-19-5-15,21-31-14 0,10-17-21 16,16-44-48-16,-4-19-46 16,-3-25-187-16,-18 1 13 15</inkml:trace>
  <inkml:trace contextRef="#ctx0" brushRef="#br0" timeOffset="84046.0397">29314 6829 741 0,'9'45'224'16,"-4"7"43"-16,-13 22-176 16,-6-2-56-16,-2 19-2 15,-10-8-3-15,5 4-2 16,7-25-14-16,8-9 0 16,13-36 50-16,19-35 52 15,8-14-60-15,13-17-7 16,7 1 0-16,3 10-50 0,-12 16-55 15,-7 10 54-15,-12 23 14 16,-18 31 3-16,-13 10-4 16,-7 22 4-16,-5 4-6 15,-3 7-55-15,10-21-29 16,14-8-57-16,15-20 0 16,19-21 2-16,-1-18 33 15,14-17-88-15,-4-8-49 16,7-7-16-16</inkml:trace>
  <inkml:trace contextRef="#ctx0" brushRef="#br0" timeOffset="84385.1529">29921 7447 745 0,'-4'1'187'16,"-1"1"43"-16,-2 7-180 15,-2 4-64-15,4 0 35 16,2-9 52-16,6-4 26 0,23 9 16 16,76-10 20-16,-43-33-46 15,11-7-24 1,-8 2-29-16,-7-5-28 0,-17 6-27 15,-17 6 11-15,-21 12-5 16,-20 8-1-16,-7 6 1 16,-23 14 2-16,-2 11 3 15,-12 13-69-15,11 8-61 16,5 17-211-16,19 1-23 16</inkml:trace>
  <inkml:trace contextRef="#ctx0" brushRef="#br0" timeOffset="84744.8748">30035 7510 484 0,'73'37'242'0,"-33"-52"50"16,1 5-126-16,13-9-8 16,-7-4-50-16,14-12-27 15,1-1-43-15,14-13 7 16,-7 7-1-16,8 1-1 16,-15 9-7-16,-11 6-28 15,-26 11-41-15,-20 7-55 16,-17 5-7-16,-31 11-6 15,-7 13 12-15,-1 3 21 16,8 2 53-16,22 6 7 16,28-12 22-16,36-8 11 15,18-8-1-15,43-5 2 16,-2-8 5-16,6-9-9 0,-18 2 33 16,-16 3 4-16,-39-2-4 15,-26 4-4-15,-18 12-3 16,-38 12-28-16,-26 6 13 15,-23 28 23-15,10 9-1 16,5 13-5-16,51-5-24 16,65-13-74-16,36-24-75 15,49-17-264-15,15-20 15 16</inkml:trace>
  <inkml:trace contextRef="#ctx0" brushRef="#br0" timeOffset="85279.8821">23680 8336 965 0,'0'0'238'0,"-3"0"78"16,3 1-254-16,-5 36-60 15,2 66 11-15,-1-39-2 0,-7 22-7 16,-1-2-91-16,0 8-88 16,-5-22-151-16,-1-14-62 15</inkml:trace>
  <inkml:trace contextRef="#ctx0" brushRef="#br0" timeOffset="85798.75">23426 8682 936 0,'46'-15'339'0,"17"1"17"15,6 10-263-15,7-1-34 16,-15 7-66-16,5-4-148 15,-14-2 1-15,-2-9 1 16,-12-5 1-16,0-15 27 16,-11-4 109-16,7-7 17 15,-13 2-7-15,3-4-11 0,-5 13 1 16,2 0 18-16,-4 16 22 16,-5 12 33-16,0 10 21 15,-2 18 12-15,-11 8-13 16,-4 10-13-16,-7 3-5 15,-12 8 12-15,7-12-11 16,4-6-1-16,5-9-1 16,11-13-7-16,6-12-17 0,15-2-1 15,7-7-5-15,10 2-6 16,-5 2-19-16,5 8-7 16,-23 11-1-16,7 18 3 15,-13 1 4-15,5 5 5 16,13-12 2-16,20-20-1 15,2-21-2-15,12-16 3 16,-4-7 1-16,-14-10 6 16,-25 21-6-16,-16 7-5 15,-27 15-11-15,-22 20 0 16,-9 29-5-16,5 16-5 16,10 6-27-16,33 7-26 15,35-18-155-15,27-20-156 16,26-31-22-16</inkml:trace>
  <inkml:trace contextRef="#ctx0" brushRef="#br0" timeOffset="86113.0475">25709 8558 998 0,'-8'15'226'15,"11"-3"86"-15,2 30-274 16,2 11-78-16,2 22-123 16,4-5-125-16,-9 21-24 15,-2-6-168-15</inkml:trace>
  <inkml:trace contextRef="#ctx0" brushRef="#br0" timeOffset="86356.9884">25645 8740 685 0,'7'-47'398'0,"19"3"-26"0,9 12-150 15,28 1-79-15,17 3-66 16,11 6-18-16,-7 7-29 16,-8 11-12-16,-29 5-16 15,-17 20-7-15,-22 1-6 16,-24 11-1-16,-14-1 8 15,-29 12-13-15,-13-12-26 0,-19 10-66 16,3-10-28-16,6-2-235 16,32-10-9-16,5-3-76 15</inkml:trace>
  <inkml:trace contextRef="#ctx0" brushRef="#br0" timeOffset="86786.058">26307 8682 985 0,'8'56'226'16,"-2"-42"80"-16,4-2-258 16,28 2-31-16,-1-1 6 15,22-11 9-15,5-17 9 16,15-16-10-16,-11-5-3 16,0-4 0-16,-17 1-5 15,-18 9-9-15,-29 8-17 16,-29 9-7-16,-25 5-1 15,-28 13 3-15,-10 10 7 0,-11 23 8 16,16 7 5-16,-1 18-1 16,31 0-7-16,15 7-16 15,26-18-11-15,20-7-30 16,17-17-21-16,24-10-44 16,9-14-18-16,19-8-202 15,2-7 44-15</inkml:trace>
  <inkml:trace contextRef="#ctx0" brushRef="#br0" timeOffset="87099.891">27138 8680 1128 0,'-25'7'261'0,"-5"24"94"15,-11 4-314-15,6 11-46 16,-3 10 5-16,9-4 1 16,7-4 1-16,5-13-2 15,0-12 1-15,13-13 4 16,11-13 6-16,7-12 0 16,12-14-8-16,2-5-5 15,6-6-4-15,-8 10-5 0,1 15 3 16,0 18 9-16,-1 18 7 15,-5 14-2-15,2 15-49 16,-8-3-71-16,-1-8-248 16,-6-14 10-16</inkml:trace>
  <inkml:trace contextRef="#ctx0" brushRef="#br0" timeOffset="87332.5933">27558 8369 719 0,'0'28'544'16,"-4"-6"-129"-16,-10 16-4 15,-3 8-430-15,-7 18-6 0,-6 7 4 16,-4 17-3-16,1-11-13 15,-7 21-121-15,7-16-236 16,7-20 32-16</inkml:trace>
  <inkml:trace contextRef="#ctx0" brushRef="#br0" timeOffset="87586.9184">27689 8800 1254 0,'0'0'253'0,"-15"6"123"15,-25 10-375-15,-45 66 1 16,56-55-2-16,4 0-1 16,8-12 20-16,14 4 18 15,6-7 6-15,18-2 5 16,8-1 0-16,15 1-17 15,3-6-49-15,12-1-152 16,-13 2-255-16,6-10 7 16</inkml:trace>
  <inkml:trace contextRef="#ctx0" brushRef="#br0" timeOffset="88001.2726">28606 8888 1076 0,'-42'50'254'16,"8"4"96"-16,13 2-323 15,17-17-3-15,22-11 7 16,14-24 0-16,19-24-4 15,-4-16 5-15,3-14 9 16,-15-6-11-16,-18-5-22 16,-21 17-3-16,-16 8-8 15,-15 19-67-15,0 11-325 16,6 10 87-16</inkml:trace>
  <inkml:trace contextRef="#ctx0" brushRef="#br0" timeOffset="88261.1803">29136 8769 1321 0,'-62'39'329'0,"-6"17"89"16,2 11-381-16,7 1-38 15,17-4-38-15,8-11 23 16,30-13 2-16,22-15 6 16,15-19-6-16,17-15-82 15,2-9-65-15,4-17-240 16,-6 3-9-16,11-3-129 16</inkml:trace>
  <inkml:trace contextRef="#ctx0" brushRef="#br0" timeOffset="88543.9507">29630 8747 1295 0,'0'2'204'16,"-6"8"148"-16,-47 34-399 15,-79 44 16-15,66-44 37 16,7 5 25-16,26-16 16 16,16 2 12-16,21-7-18 15,25-9-44-15,14-13-54 16,22-12-38-16,6-9-83 0,1-5-53 16,-13 1-39-16,0-4-41 15,-21 6 7-15,0-2-10 16</inkml:trace>
  <inkml:trace contextRef="#ctx0" brushRef="#br0" timeOffset="88839.1201">29918 8805 1151 0,'-10'20'268'0,"-2"10"98"15,-4 11-320-15,-2 17-61 16,0-2-9-16,1-5-17 16,7-13 10-16,4-12 32 15,15-23 20-15,12-18 19 16,3-12 14-16,13-10-12 0,7 2-38 16,-2 4-17-16,-5 9-6 15,4 12-4-15,-17 16 0 16,-1 9 2-16,-11 8 7 15,-12 13-69-15,-5-3-70 16,-4 2-202-16,-7-9-24 16</inkml:trace>
  <inkml:trace contextRef="#ctx0" brushRef="#br0" timeOffset="88987.8703">30418 9098 676 0,'-3'9'0'0</inkml:trace>
  <inkml:trace contextRef="#ctx0" brushRef="#br0" timeOffset="89093.7244">30421 9107 546 0,'0'-2'-34'16,"0"1"552"-16,0-2-245 15,9-6 92-15,19-31-304 16,52-42-10-16,-31 31-52 15,-2 1-87-15,7-6-106 16,-2 12-123-16,16 1-43 16,-13 14-89-16</inkml:trace>
  <inkml:trace contextRef="#ctx0" brushRef="#br0" timeOffset="89321.4065">31338 8809 1317 0,'-29'20'272'0,"-5"5"130"16,-9 3-395-16,5 1-1 16,17-11 2-16,13-10 7 15,20-7 6-15,17-2 11 16,9-2 12-16,2 7-7 16,-7 9-14-16,-16 11-9 15,-29 8-12-15,-22 7-81 16,-16-4-49-16,-24 0-132 15,-2-18-177-15,-5-11-36 16</inkml:trace>
  <inkml:trace contextRef="#ctx0" brushRef="#br0" timeOffset="89573.0042">31771 8498 1536 0,'31'57'539'16,"-12"29"-20"-16,-14 5-401 15,-31 35-111-15,-29 6-126 16,-49 9 47-16,-21-35-56 15,-51-16-393-15,-12-46 43 16</inkml:trace>
  <inkml:trace contextRef="#ctx0" brushRef="#br0" timeOffset="93001.1323">7445 4426 169 0,'-1'2'29'0,"-8"4"14"15,-8 5-75-15,5-2-19 16,-40 35-4-16</inkml:trace>
  <inkml:trace contextRef="#ctx0" brushRef="#br0" timeOffset="93384.3952">7354 4499 461 0,'5'2'148'16,"25"16"25"-16,46 50-127 15,-38-48-17-15,-8 0-13 16,4-8-2-16,-13-9-22 0,0-14-48 16,-9-11 2-16,-5-13 47 15,-9 3 21-15,-7-2 64 16,-12 10 54-16,-13 9-4 16,1 21-46-16,-29 14-13 15,-4 25-50-15,-7 30-5 16,7 10-1-16,-3 12-269 15,19-17 80-15</inkml:trace>
  <inkml:trace contextRef="#ctx0" brushRef="#br0" timeOffset="95184.8998">7482 4613 346 0,'-5'68'194'0,"1"-60"-12"0,1 12-49 16,-2 7-112-16,1 6-10 15,-4 13-124-15,0-4-65 16,2 4-5-16,-1-11-134 15</inkml:trace>
  <inkml:trace contextRef="#ctx0" brushRef="#br0" timeOffset="95575.4259">7423 4986 21 0,'-13'72'47'0,"6"-52"-47"15,5 4 25-15</inkml:trace>
  <inkml:trace contextRef="#ctx0" brushRef="#br0" timeOffset="95594.4612">7415 5202 209 0,'12'173'-1'16,"-16"-134"69"-16</inkml:trace>
  <inkml:trace contextRef="#ctx0" brushRef="#br0" timeOffset="95618.1102">7439 5509 169 0,'59'98'6'16,"-45"-86"67"-16</inkml:trace>
  <inkml:trace contextRef="#ctx0" brushRef="#br0" timeOffset="96020.8322">7659 7283 3 0,'0'30'0'0,"2"10"156"15,1-4-58-15,3 5 4 16,-1-3-136-16,-2 1 34 16,0-7-118-16</inkml:trace>
  <inkml:trace contextRef="#ctx0" brushRef="#br0" timeOffset="96040.9836">7661 7803 68 0,'-5'59'7'16,"5"-13"34"-16</inkml:trace>
  <inkml:trace contextRef="#ctx0" brushRef="#br0" timeOffset="96061.9279">7632 8260 96 0,'-6'32'0'15</inkml:trace>
  <inkml:trace contextRef="#ctx0" brushRef="#br0" timeOffset="96082.8727">7568 9037 8 0,'-6'43'245'0,"-6"11"-107"15,3-5 0-15,-8 4-15 16,8-11-139-16,-3-1-107 15,7-13-14-15,2 2-56 16</inkml:trace>
  <inkml:trace contextRef="#ctx0" brushRef="#br0" timeOffset="97073.6458">7711 6459 462 0,'85'39'128'15,"-85"-25"24"-15,-4 2-110 16,1 10-81-16,-4-6-12 15,0 4-105-15,2 4 9 0</inkml:trace>
  <inkml:trace contextRef="#ctx0" brushRef="#br0" timeOffset="97470.3296">7640 6559 730 0,'4'9'-20'16,"1"-2"20"-16,2 3-256 0</inkml:trace>
  <inkml:trace contextRef="#ctx0" brushRef="#br0" timeOffset="97846.6477">7656 6589 248 0,'3'6'145'0,"7"11"-36"15,-1 7-112-15,15 55-95 16,-23-44-41-16</inkml:trace>
  <inkml:trace contextRef="#ctx0" brushRef="#br0" timeOffset="97865.5762">7567 7216 231 0,'0'12'59'15,"6"3"42"-15,-3 0-65 16,5 14 10-16,-4 5 0 0,4 14-27 15,-4-2-85-15,2 2-42 16,2-5-31-16</inkml:trace>
  <inkml:trace contextRef="#ctx0" brushRef="#br0" timeOffset="98270.7218">7541 8873 1124 0,'-12'50'95'0,"3"11"-95"16,9-22-312-16</inkml:trace>
  <inkml:trace contextRef="#ctx0" brushRef="#br0" timeOffset="110707.5003">15985 8254 451 0,'-50'-58'503'0,"50"52"-183"15,7 12-272-15,11 22 268 16,11 14-343-16,21 19 3 16,10 15 21-16,13 16 3 15,-1 1 2-15,29 22-21 16,-16-7-36-16,9-2-57 15,-18-18-21-15,-3-21-186 16,-23-44 21-16</inkml:trace>
  <inkml:trace contextRef="#ctx0" brushRef="#br0" timeOffset="110888.8454">16562 8328 1315 0,'-78'41'259'0,"-14"19"132"0,-2 12-392 15,-8 26-74-15,14-3-51 16,-2 4-266-16,26-25 7 16</inkml:trace>
  <inkml:trace contextRef="#ctx0" brushRef="#br0" timeOffset="111263.8585">16982 8477 1488 0,'25'20'235'0,"-21"-28"142"16,31 10-454-16,18-1-75 15,20-1-1-15,0-4 15 16,3-5-239-16,-17 3 72 16</inkml:trace>
  <inkml:trace contextRef="#ctx0" brushRef="#br0" timeOffset="111455.001">16973 8791 1768 0,'46'9'311'0,"13"-4"122"15,0 3-622-15,19-4-339 16,-2-7 28-16</inkml:trace>
  <inkml:trace contextRef="#ctx0" brushRef="#br0" timeOffset="111845.1854">18580 7975 406 0,'-67'73'0'15,"-6"-17"495"-15,-24 26-407 16,-5 10 279-16,1 22-295 16,13-6 351-16,31 27-321 15,41-17-2-15,40-8-20 16,32-28-18-16,38-26 2 16,8-50 13-16,12-30-12 15,-21-22-13-15,-25-19-17 16,-42-2-28-16,-40 3-34 15,-45 25 9-15,-64 25-22 16,-24 29-33-16,-19 26-419 16,13 20 124-16</inkml:trace>
  <inkml:trace contextRef="#ctx0" brushRef="#br0" timeOffset="112434.9389">16574 10101 1206 0,'5'-9'285'0,"-5"7"49"16,-8 19-338-16,-19 23-72 15,-11 7-32-15,-22 24-15 16,-8 9 102-16,-20 24 46 16,20-12 18-16,4-1 42 15,23-19 34-15,29-15-35 16,36-25-28-16,40-18 1 16,33-17-7-16,43-9-12 0,12-10-54 15,5-8-156-15,-24 6-155 16,-32-2-92-16,-51 0-152 15</inkml:trace>
  <inkml:trace contextRef="#ctx0" brushRef="#br0" timeOffset="112614.95">16633 10397 1681 0,'0'0'337'0,"31"-6"113"16,99-18-557-16,-39 2-401 15,-16 0 61-15</inkml:trace>
  <inkml:trace contextRef="#ctx0" brushRef="#br0" timeOffset="112797.8583">16554 10013 1041 0,'15'5'234'0,"19"4"132"16,14-5-286-16,24 7-11 0,5-7-22 16,11-4-152-16,-12 6-125 15,-4 1-166-15,-12-7-101 16</inkml:trace>
  <inkml:trace contextRef="#ctx0" brushRef="#br0" timeOffset="113153.993">17426 10417 1143 0,'4'22'293'0,"6"6"38"16,-3-7-325-16,2 12-184 16,-4 5-4-16,-1-1 11 15,-1-11 47-15,7-17 77 16,11-15 99-16,17-22 44 15,6-8 19-15,20-10 12 16,-2 11-40-16,6 8-24 16,-13 17-26-16,0 17-29 15,-21 19-11-15,-21 26 5 0,-26 2-12 16,-17 7-10-16,-3-3-110 16,-1-7-201-16,18-28 6 15</inkml:trace>
  <inkml:trace contextRef="#ctx0" brushRef="#br0" timeOffset="113513.2515">18319 10622 769 0,'-23'56'675'0,"-6"4"-177"15,-1-25-46-15,9 22-377 16,27-9-94-16,32-18-37 16,12-22-21-16,27-34-9 15,7-28 11-15,18-44 40 16,-17-9 50-16,9-31 29 16,-20 7 11-16,-13-2-3 15,-28 37-22-15,-14 22-49 16,-26 40-13-16,-17 46 3 15,-15 34 5-15,-16 34 8 16,3 22 38-16,4 32 4 16,10-19-4-16,23 6-22 15,16-27-36-15,19-12-119 0,12-38-90 16,25-21-215-16,7-26-54 16</inkml:trace>
  <inkml:trace contextRef="#ctx0" brushRef="#br0" timeOffset="113887.8707">19900 10415 324 0,'-12'24'508'15,"4"4"-232"-15,-13 19 29 16,7 4-180-16,10-2-166 16,4-10 145-16,16-8 54 15,19-24-7-15,8-4 12 16,-1-19-17-16,8-10-25 15,-16-6-71-15,-13-4-31 16,-16-5-26-16,-18 10-8 16,-17 10-1-16,-11 17-1 0,2 7-14 15,2 9-100-15,16-2-91 16,21 2-247-16,29-10-55 16</inkml:trace>
  <inkml:trace contextRef="#ctx0" brushRef="#br0" timeOffset="114172.9726">21288 9734 1139 0,'-29'-29'313'0,"-20"-7"60"16,-14 5-342-16,-30 10-127 15,-7 10-28-15,-16 11 9 16,18 12 40-16,10 14 57 16,27 8 102-16,20 17 11 15,24 5 0-15,10 23-14 16,10 8-24-16,18 24-26 16,0-2 5-16,8 26-8 15,-3-14-180-15,-3 5-233 16,-16-22 20-16</inkml:trace>
  <inkml:trace contextRef="#ctx0" brushRef="#br0" timeOffset="114371.0176">20481 10336 1471 0,'61'0'403'0,"-15"-3"96"0,51 3-395 16,5 5-218-16,30 2-131 16,-9-7-59-16,-5-6-103 15,-33-1-92-15,-4-4 67 16</inkml:trace>
  <inkml:trace contextRef="#ctx0" brushRef="#br0" timeOffset="114696.8699">21690 9870 994 0,'85'66'481'0,"0"-62"-29"16,43-1-182-16,12-1-229 16,30-4-22-16,-23-8-26 15,2-6-35-15,-43-6-24 16,-16-7-63-16,-48-3-70 15,-16 3-243-15,-27 6 27 0</inkml:trace>
  <inkml:trace contextRef="#ctx0" brushRef="#br0" timeOffset="114935.92">22119 9949 1196 0,'1'50'351'0,"28"17"101"15,6 12-327-15,10 27-27 16,-14 7-28-16,-14 10-11 16,-30-16-31-16,-35 3 0 15,-27-30-3-15,-19-18 4 16,-8-21 7-16,-21-24 8 16,19-19-26-16,-13-16-49 15,20-6-47-15,7-6-59 16,31 4-58-16,16-3-316 0,26-1 81 15</inkml:trace>
  <inkml:trace contextRef="#ctx0" brushRef="#br0" timeOffset="115312.3482">22544 10420 1015 0,'47'130'508'16,"-49"-101"-49"-16,-14 9-158 15,-1 3-294-15,9 8-6 16,13-13 2-16,4-10 9 16,14-6 17-16,4-8 14 15,2-9 2-15,-8-9 0 16,-4 3-10-16,-5-2-30 16,-6 4-15-16,-3 2-1 15,-1 8-2-15,-2-9-3 16,0 0-63-16,0 2-413 0,0-1 111 15</inkml:trace>
  <inkml:trace contextRef="#ctx0" brushRef="#br0" timeOffset="115669.85">23109 10650 1073 0,'-2'25'330'0,"-5"-6"53"16,-7 4-291-16,-3 6-57 15,5-5-35-15,-5-8 1 16,10-7 1-16,13-20 32 16,8-10 13-16,16-16 17 15,17-1 7-15,15-16 6 16,2 8-25-16,18 5 1 15,-8 17-10-15,-4 9-13 16,-15 19-13-16,-5 18-15 16,-33 8-25-16,-25 9-12 15,-10 1-66-15,-11 5-57 16,3-13-29-16,5 2-24 16,21-16-65-16,12-8-6 15,14-8-2-15,7 0-2 16,-1-6-51-16</inkml:trace>
  <inkml:trace contextRef="#ctx0" brushRef="#br0" timeOffset="115940.2036">23727 10732 1437 0,'118'-4'469'0,"-75"1"41"15,-1 6-379-15,13-9-139 16,1-8-29-16,-6-10-1 15,-22-2 21-15,-12-16 26 16,-13 7 17-16,-24 12 7 16,-24 18 8-16,-27 24 11 15,-1 12-10-15,-3 26-3 16,28 3-7-16,43 6-19 16,45-12-30-16,40 2-39 15,22-18-18-15,29-6-52 16,-15-15-38-16,11-14-364 15,-26-6 90-15</inkml:trace>
  <inkml:trace contextRef="#ctx0" brushRef="#br0" timeOffset="116569.4865">22776 10681 508 0,'2'-3'189'0,"1"0"20"0,-2 0-100 15,2 1-17-15,5 1 16 16,-8 1 0-16,4 1 26 16,10 26-23-16,45 77-27 15,-42-45-37-15,0 9-69 16,-5-6-66-16,-3-1-262 15,-3-24 14-15</inkml:trace>
  <inkml:trace contextRef="#ctx0" brushRef="#br0" timeOffset="146730.7328">17558 12918 75 0,'82'50'0'0,"-70"-42"181"15,0-7-110-15,1 4 50 16,-4 2-97-16,3-8 111 16,-6-1-96-16,-2-1 15 15,2-7 38-15,-6 8 21 16,-3-1-3-16,0-30-7 15,-12-62-10-15,-12 39-37 16,4 6-23-16,-7-7-14 16,-2 14-17-16,1 10-17 15,13 8-8-15,-3 9-15 16,6 16 0-16,1 13 7 16,2 10 9-16,3 23 23 15,1 16 32-15,8 37 26 0,8 16-36 16,9 37-36-16,1 2 18 15,8 15-19-15,-7-31-25 16,-2-12-47-16,-12-32-87 16,-25-20-77-16,-15-40-113 15</inkml:trace>
  <inkml:trace contextRef="#ctx0" brushRef="#br0" timeOffset="146956.5594">17139 13331 990 0,'12'27'485'15,"6"-18"-81"-15,32-3-160 16,22 8-261-16,42 3-12 15,15-7-75-15,35 8-299 16,-11-18 81-16</inkml:trace>
  <inkml:trace contextRef="#ctx0" brushRef="#br0" timeOffset="147653.8359">18525 12737 377 0,'2'2'537'0,"-4"18"-201"16,-10 22-228-16,-59 87 223 15,3-14-346-15,-4 39 5 16,16 2-4-16,26 11-54 16,48-29-40-16,49-14-223 0,27-29 3 15</inkml:trace>
  <inkml:trace contextRef="#ctx0" brushRef="#br0" timeOffset="161090.0227">18870 12951 910 0,'-1'2'325'16,"-2"-1"2"-16,1 1-232 15,2-1-106-15,2 5-28 16,1 20 6-16,65 50 18 16,-41-33 12-16,2 4 19 15,5 19 13-15,-6 3 2 16,-2 16 2-16,-3-5-8 0,-8 10-6 15,-9-16-31-15,6-3-140 16,1-19-191-16,-1-17-3 16</inkml:trace>
  <inkml:trace contextRef="#ctx0" brushRef="#br0" timeOffset="161325.6348">19455 13114 1046 0,'-21'10'328'16,"-14"-2"46"-16,-37 31-260 0,-13 14-124 16,-38 25-25-16,-12 7-9 15,-18 10-20-15,25-16-4 16,10-4 10-16,34-24-36 15,23-8-237-15,46-28 80 16</inkml:trace>
  <inkml:trace contextRef="#ctx0" brushRef="#br0" timeOffset="161644.7832">19684 12830 1050 0,'119'-38'405'16,"-128"24"-3"-16,9 20-242 15,-4 17-164-15,17 20-5 16,-4 8 7-16,7 37 19 16,-2 12 14-16,-25 34 2 15,-30 3-6-15,-47 14-51 16,-19-20-37-16,-32-17-149 16,16-40-218-16,-4-48-8 0</inkml:trace>
  <inkml:trace contextRef="#ctx0" brushRef="#br0" timeOffset="162106.078">20380 13340 1200 0,'54'-6'253'0,"15"-2"116"16,23 1-354-16,-1 7-210 16,-7 1-171-16,-23 8-10 15</inkml:trace>
  <inkml:trace contextRef="#ctx0" brushRef="#br0" timeOffset="162345.1063">20418 13621 1218 0,'30'16'510'16,"-4"-10"-30"-16,10 5-273 15,7 3-326-15,16 5-197 16,-6-5-51-16,5 1-114 16,-14-6-128-16</inkml:trace>
  <inkml:trace contextRef="#ctx0" brushRef="#br0" timeOffset="162686.8962">21648 13074 836 0,'-38'67'428'16,"-9"9"-37"-16,-23 18-149 16,6 3-193-16,3 18-29 15,19-19-23-15,7-2-60 16,27-15-58-16,10-12-277 15,15-41 20-15</inkml:trace>
  <inkml:trace contextRef="#ctx0" brushRef="#br0" timeOffset="163167.7725">22021 13379 1096 0,'-9'25'324'0,"-3"-10"50"15,-5 4-283-15,-4 10-88 16,-5 3-7-16,-10 9 9 16,9 5 18-16,7 4 30 15,14-5 30-15,15 2 3 16,21-15-2-16,34-15-2 15,16-20-31-15,30-28-29 16,-4-16-3-16,13-21-5 16,-30 1-6-16,-23-10-4 0,-38 10-4 15,-35-3-10-15,-36 23-5 16,-30 8-3-16,-9 22-41 16,-6 8-39-16,12 14-161 15,16 7-211-15,23 0-23 16</inkml:trace>
  <inkml:trace contextRef="#ctx0" brushRef="#br0" timeOffset="163533.4642">23128 13174 999 0,'0'22'270'15,"-21"3"65"-15,-20 19-263 16,-13 7-68-16,-15 11 31 16,4-6 34-16,7 11 49 15,19-7 47-15,19 12 48 16,23-9 20-16,30-5 14 15,11-21-205-15,32-21-42 0,8-25-48 16,10-33-47-16,-9-11-50 16,-14-20 151-16,-33 1-14 15,-21-2-9-15,-29 13-46 16,-21-6-67-16,-10 17-27 16,-4 3-102-16,9 14-228 15,0 3 55-15</inkml:trace>
  <inkml:trace contextRef="#ctx0" brushRef="#br0" timeOffset="163916.8033">23753 13275 485 0,'-5'16'467'0,"-19"12"-123"16,-11 5-276-16,-20 23 306 15,-4-3-315-15,0 22 87 16,21-10 4-16,26 9 1 0,36-16-7 15,38-5-8-15,23-29-80 16,31-13-9-16,2-25-16 16,-2-25-4-16,-28-10-5 15,-20-8-7-15,-39 0 4 16,-37 7 0-16,-33 17-14 16,-36 13-76-16,-17 8-80 0,-13 1-409 15,19-13 32 1</inkml:trace>
  <inkml:trace contextRef="#ctx0" brushRef="#br0" timeOffset="194119.433">18080 15023 863 0,'0'9'295'15,"8"-4"2"-15,9 11-177 16,9 1-134-16,12 19-1 15,4 5 16-15,17 20 16 16,-7 3-11-16,7 19 2 16,-4-4-1-16,1 23-139 15,-9-11-182-15,8-5 10 16</inkml:trace>
  <inkml:trace contextRef="#ctx0" brushRef="#br0" timeOffset="194327.6228">18535 15248 1135 0,'-38'7'284'16,"-2"-1"84"-16,-10 14-332 15,-31 19-93-15,-8 4-75 16,-43 27-59-16,6 4-59 15,10 16-57-15,33-16 13 0,1 0-4 16</inkml:trace>
  <inkml:trace contextRef="#ctx0" brushRef="#br0" timeOffset="194703.7512">18882 15373 1197 0,'22'31'298'0,"6"-30"91"16,20 7-339-16,3 1-102 15,28-6-178-15,-6 3-158 16,3-7-50-16</inkml:trace>
  <inkml:trace contextRef="#ctx0" brushRef="#br0" timeOffset="194897.7341">19112 15587 563 0,'38'5'680'16,"-10"-10"-221"-16,20 1-334 16,11 1-125-16,5-5-290 15</inkml:trace>
  <inkml:trace contextRef="#ctx0" brushRef="#br0" timeOffset="195331.747">20126 15097 1104 0,'-18'123'335'0,"3"-99"28"16,-8 4-309-16,-15 14-230 15,-9 10-73-15,-8 16 4 16,1-4 48-16,3-5 111 16,21-12 170-16,21-12 137 15,21-26 23-15,35-19-1 16,20-12-85-16,27-14-34 15,8-5-95-15,13 0-155 0,-13 8-284 16,-8-13 22-16</inkml:trace>
  <inkml:trace contextRef="#ctx0" brushRef="#br0" timeOffset="195566.1645">20756 15032 1057 0,'-6'0'260'15,"-38"6"85"-15,-50 103-288 16,49-36-22-16,-7 9 15 16,9-1 2-16,-7 13 0 15,8-3-10-15,-5 15-88 16,13 9-112-16,-4 13-237 15,8-11-31-15</inkml:trace>
  <inkml:trace contextRef="#ctx0" brushRef="#br0" timeOffset="196179.4114">20808 16108 849 0,'0'5'216'0,"-8"-1"50"16,-4 7-249-16,-11 4-20 15,-5 2-21-15,-3-1 15 16,5-2 34-16,5-8 31 16,14-7 16-16,2-9 18 15,10 0 3-15,7-11-25 16,4-1-22-16,10-3-6 16,5 11-21-16,-1 0-9 15,-6 11-3-15,-2 8-8 16,-10 7-4-16,-8 5 0 0,-8 5 4 15,-18 3 1-15,-2-1 2 16,-6-4 7-16,-4-7 6 16,-1-11 5-16,10-7 1 15,3-5-2-15,10-1-9 16,3-1-13-16,14 4-7 16,5-4-6-16,10 5-1 15,6-3-72-15,3 3-117 0,6-5-168 16,-5-3-56-16</inkml:trace>
  <inkml:trace contextRef="#ctx0" brushRef="#br0" timeOffset="196585.2061">21418 15537 1014 0,'-21'20'225'15,"18"-3"120"-15,11-8-283 16,25-12 28-16,14-3 7 16,17 0 36-16,-3 4-30 15,10 10-14-15,-21 12-39 16,-12 21-15-16,-24 16-20 0,-28 21-1 16,-22 7 1-16,-16-2 5 15,-4-15 3-15,-8-15-33 16,10-33-37-16,3-33-119 15,16-18-120-15,11-22-191 16,17-12-61-16</inkml:trace>
  <inkml:trace contextRef="#ctx0" brushRef="#br0" timeOffset="196786.1916">21593 15191 1544 0,'12'11'463'15,"11"0"81"-15,67 20-409 16,-37-18-99-16,32-3-37 0,7-2-35 16,24-10-200-16,-5-11-312 15,24-18 4-15</inkml:trace>
  <inkml:trace contextRef="#ctx0" brushRef="#br0" timeOffset="197408.3311">17699 17459 597 0,'64'44'481'15,"-61"-47"-104"-15,-3-6-31 16,5 6-271-16,-5 3-23 16,0 0-14-16,0 0 21 15,35 19-4-15,62 54 7 16,-38-24-8-16,9 28-18 16,-5 7-67-16,0 20-413 15,-16 0 107-15</inkml:trace>
  <inkml:trace contextRef="#ctx0" brushRef="#br0" timeOffset="197607.7591">18364 17398 886 0,'-30'12'514'0,"-28"9"-64"16,-33 19-142-16,-18 18-239 15,-17 22-38-15,10 17-25 16,-2 19-14-16,33-13-28 16,24-3-142-16,32-26-275 15,25-31 21-15</inkml:trace>
  <inkml:trace contextRef="#ctx0" brushRef="#br0" timeOffset="198014.7591">18870 17624 1060 0,'34'-1'375'0,"16"-10"31"15,6 3-279-15,24-2-83 16,1-1-439-16,7 4 124 16</inkml:trace>
  <inkml:trace contextRef="#ctx0" brushRef="#br0" timeOffset="198284.9749">19039 17806 1549 0,'21'20'411'15,"9"-12"112"-15,-5-8-452 16,45-8-120-16,9-4-114 16,18-3-84-16,-12 1-275 15,0-1-16-15</inkml:trace>
  <inkml:trace contextRef="#ctx0" brushRef="#br0" timeOffset="198971.8485">20727 17310 852 0,'-9'24'425'0,"5"-16"-125"16,-8-5-228-16,0 2-286 16,-14 8 4-16,-3 4 69 15,-11 10 111-15,-2 5 172 16,-13 4 88-16,8-5-8 15,-8 5-27-15,4-7-40 0,-4 8-79 16,22-7-45-16,2 3-2 16,15-5-5-16,17 0 19 15,16-6 12-15,19 3 18 16,4-5-8-16,19 1-5 16,-4-2-22-16,-1 11-12 15,-16-3-34-15,-6 17 9 16,-17 2-2-16,-10 9 2 15,-10-11 4-15,-10 7 20 16,-8-11-13-16,-10-4-7 16,-2-10-13-16,-6-8-8 15,11-18-2-15,8-21 5 16,22-16 8-16,29-39 11 16,11-15 6-16,33-28 5 15,6-1 5-15,18-8 7 16,-20 25-15-16,-5-2-65 15,-30 31-29-15,-25 13-70 0,-32 17-71 16,-29 15-46-16,-16 26-189 16,-11 2 23-16</inkml:trace>
  <inkml:trace contextRef="#ctx0" brushRef="#br0" timeOffset="200624.4545">21567 15293 127 0,'17'82'0'0</inkml:trace>
  <inkml:trace contextRef="#ctx0" brushRef="#br0" timeOffset="200938.3707">21567 15191 700 0,'0'-3'223'0,"0"0"28"16,0 2-202-16,2-1-62 15,1 1-32-15,-3 1 14 16,1 0 18-16,2 1 51 16,-3 1 52-16,3 25 25 15,-18 50-6-15,-11-34-29 16,-2-4-77-16,0 5-306 15,7-10 55-15</inkml:trace>
  <inkml:trace contextRef="#ctx0" brushRef="#br0" timeOffset="202491.7303">22908 17623 483 0,'2'1'348'0,"1"2"-76"16,0-1-66-16,-3-1-166 15,1 4-62-15,7 10-18 16,-3 12-1-16,-27 75 0 16,-19-28 12-16,-10 30 23 15,-1 3 17-15,0 19 44 16,19-22 43-16,7-12 40 15,22-33 36-15,22-22 40 16,27-39-57-16,33-24-42 16,10-15-71-16,18-16-179 15,-9 8-323-15,-24-2 34 16</inkml:trace>
  <inkml:trace contextRef="#ctx0" brushRef="#br0" timeOffset="202743.1653">23036 17995 1070 0,'-40'10'361'0,"51"-14"50"15,9-13-296-15,22-9-36 16,17-9-39-16,7-3-46 16,1 3-57-16,1-3-353 15,-13 10 74-15</inkml:trace>
  <inkml:trace contextRef="#ctx0" brushRef="#br0" timeOffset="202921.0636">23065 17492 703 0,'10'56'679'0,"39"-53"-196"16,-2 2-421-16,12-1 423 15,0 1-932-15,11 3-36 0,-7 1-140 16</inkml:trace>
  <inkml:trace contextRef="#ctx0" brushRef="#br0" timeOffset="203384.9703">23668 18181 687 0,'-3'2'398'16,"1"-1"-55"-16,-3 1-136 15,2-2-238-15,3 0-99 16,-1 0-54-16,-2 1-107 16,3 1 43-16,-3 31 121 15,-8 55 172-15,-4-41 98 16,6-7 139-16,4-8 28 16,2-17-55-16,19-20-67 15,2-15-45-15,23-13-33 0,6-5-43 16,8-1-76-16,-13 10-44 15,1 14-17-15,-21 19-1 16,-14 24 15-16,-17 13 39 16,-8 18 17-16,-9 3 12 15,2-4-73-15,10-19-81 16,19-25-242-16,12-28-18 16</inkml:trace>
  <inkml:trace contextRef="#ctx0" brushRef="#br0" timeOffset="203715.0427">24266 18287 1451 0,'-30'125'586'0,"-2"-19"-51"16,13-28-391-16,19-21-160 15,17-48-120-15,26-48-34 16,11-37 82-16,24-45 16 15,10-21 65-15,2-28 41 16,-27 23-64-16,-13 12 3 16,-27 43 22-16,-23 23 23 15,-23 50 44-15,-13 31 65 16,-8 29-10-16,-6 42-33 0,4 20-35 16,11 23-47-16,22-3-47 15,17 3-18-15,14-27-17 16,20-16-50-16,14-27-21 15,10-27-46-15,-2-26-37 16,-1-18-221-16,-17-14 49 16</inkml:trace>
  <inkml:trace contextRef="#ctx0" brushRef="#br0" timeOffset="204218.9023">25245 18403 1244 0,'119'67'233'0,"-110"-48"72"0,0 0-332 15,-1-7-76-15,5-21 60 16,0-2 44-16,-1 3 56 16,-2-1 14-16,-4-1-9 15,-6 2-15-15,-6 2-29 16,-4 0-13-16,-7-2-12 15,0 5-28-15,1 0-27 16,3 0-177-16,9-3-129 16,7-3-40-16</inkml:trace>
  <inkml:trace contextRef="#ctx0" brushRef="#br0" timeOffset="204528.7257">26205 17454 986 0,'-30'-26'259'0,"4"17"55"16,-10 12-282-16,-7 23-28 15,4 6-18-15,1 27 6 16,9 3 12-16,6 25 14 16,18 6 9-16,5 23 18 15,5-14-1-15,6 15 0 0,-1-20-11 16,-4 5-111 0,-10-19-251-16,-17-1-32 0,-13-27-173 15</inkml:trace>
  <inkml:trace contextRef="#ctx0" brushRef="#br0" timeOffset="204678.341">25683 18213 1677 0,'56'14'462'0,"34"-4"64"15,-2-8-544-15,21-16-499 16,-1-16 49-16</inkml:trace>
  <inkml:trace contextRef="#ctx0" brushRef="#br0" timeOffset="206095.2947">27419 17682 648 0,'0'1'301'16,"0"1"-28"-16,0-2-157 16,0 0-49-16,0 0-56 15,0 0 20-15,0 0-8 16,0 1-9-16,0 1-16 15,4 34-12-15,-13 68-1 0,-12-19 9 16,-10 1 10-16,-2 11 32 16,4-18 16-16,8-8 13 15,7-27-2-15,2-15-13 16,8-23-24-16,16-30-16 16,4-23-8-16,24-33 3 15,15-21 6-15,5-21-3 16,-5 12 2-16,0-4-2 15,-17 25-8-15,-9 5 0 16,-4 22 0-16,-2-3 2 16,-3 12 0-16,-6 7 2 15,2 17-4-15,1 14-12 16,0 24-12-16,5 22 8 16,6 13-1-16,-1 16 4 15,-1 10 12-15,3 20-93 0,-8 8 102 16,-1 28 2-16,-2-1-1 15,-1 11-10-15,-5-17 74 16,-3-10-141-16,-9-38-287 16,-14-16 55-16</inkml:trace>
  <inkml:trace contextRef="#ctx0" brushRef="#br0" timeOffset="206439.9358">27630 18060 868 0,'-3'-2'200'16,"1"-1"63"-16,-1 2-272 15,-1-1-33-15,1 1 10 16,1 1 23-16,-2 0 19 16,0 0 39-16,3 0 37 15,-2 0 20-15,-2 0-45 16,5 0-12-16,0 0-14 16,2 0-33-16,51 7-32 0,55 11 33 15,-20-13-4-15,-3 0-32 16,9 2-31-16,-6 2-259 15,-19-6 43-15</inkml:trace>
  <inkml:trace contextRef="#ctx0" brushRef="#br0" timeOffset="206914.6453">28448 18028 650 0,'0'12'370'16,"-3"-12"-43"-16,0 2-112 16,2-4-176-16,1 2-37 15,0 0-20-15,0 2 0 16,-3 2 4-16,1 33 18 16,-10 45 12-16,9-49 1 0,6-3-1 15,0-5-2-15,6-18-2 16,14-21 10-16,6-10-11 15,4-9-38-15,5-4-38 16,-4-1 28-16,-13 17-6 16,-3 12 27-16,-9 11 47 15,-1 13 45-15,-1 9-26 16,4 16 5-16,-3-1-24 16,4 7-39-16,0-10-77 15,5-6-262-15,-8-15 23 0</inkml:trace>
  <inkml:trace contextRef="#ctx0" brushRef="#br0" timeOffset="207323.3124">29112 18070 983 0,'5'2'379'0,"-7"-5"-40"16,-1-5-271-16,1 7-114 15,2-1-88-15,-3 2 58 16,2 0 23-16,-5 2 27 0,-21 4 47 16,-48 71 9-16,54-43-2 15,-2-1 30-15,9 0 22 16,8-1-35-16,6-13 1 15,6-1 7-15,8-9-27 16,0-15-26-16,5-3 25 16,3-7-4-16,-4 1-10 15,-1 3-9-15,-4 12-14 16,-1 14-8-16,1 15 12 16,-6 16 11-16,-2 10-1 0,-8 16 9 15,-11 2 9-15,-19 6-7 16,-13-12-39-16,-24-8-280 15,-15-18-71-15,-24-23-105 16</inkml:trace>
  <inkml:trace contextRef="#ctx0" brushRef="#br0" timeOffset="207773.7996">29565 18146 687 0,'6'-7'325'16,"-3"4"-56"-16,-12-2-184 15,4 14-79-15,-3-1-66 16,4 21 54-16,-1 4 29 0,2 13 26 16,6-1 22-16,14 5-17 15,0-22-33-15,13-13 5 16,5-18-10-16,6-23-19 15,-15-6 4-15,1 2 9 16,-12 4-18-16,-9 17 5 16,-3 21 13-16,-6 18 22 15,2 16 3-15,-8 11 3 16,6 0-16-16,1-1-146 16,4-27-219-16,11-26 13 15</inkml:trace>
  <inkml:trace contextRef="#ctx0" brushRef="#br0" timeOffset="208073.6976">30231 18207 1072 0,'-9'14'292'0,"-15"4"72"15,-2 3-294-15,8 2-51 16,1-8-11-16,6 0-4 16,5-6 9-16,6-1 9 15,9 0 18-15,-1 2 3 0,9 7 4 16,-4 7-10-16,-16 17-4 16,-10 8-19-16,-22 11-1 15,-15 1-4-15,-6-3-32 16,10-22-53-16,11-19-50 15,23-29-298-15,18-35 36 16</inkml:trace>
  <inkml:trace contextRef="#ctx0" brushRef="#br0" timeOffset="208399.7608">30948 17714 875 0,'14'-2'367'15,"-5"2"-14"-15,-15 6-227 16,3 11-74-16,-3 7-54 16,0 19-6-16,-4 11 10 0,1 13 4 15,0 3-1-15,2 18-25 16,-2-9-45-16,-1 6-290 16,-2-11 56-16</inkml:trace>
  <inkml:trace contextRef="#ctx0" brushRef="#br0" timeOffset="208613.724">30690 18057 1493 0,'85'67'405'0,"-14"-67"104"0,7-7-428 16,22-9-153-16,3 1-427 15,7-20 90-15</inkml:trace>
  <inkml:trace contextRef="#ctx0" brushRef="#br0" timeOffset="210699.8192">23775 15155 530 0,'54'0'369'0,"-53"0"-77"16,-2 0-124-16,2 6-111 15,-1-6-94-15,-1 2-4 16,-4 39-7-16,-16 77 10 16,0-38 22-16,-11 28 11 0,1-5 17 15,2 19 4-15,7-21 0 16,2-7 1-16,9-33-36 15,5-26-240-15,12-47 70 16</inkml:trace>
  <inkml:trace contextRef="#ctx0" brushRef="#br0" timeOffset="211119.7472">23973 15167 997 0,'4'9'183'0,"-4"-1"101"16,2 4-297-16,4 3-9 15,0 6 7-15,9 2 9 16,-9 0 2-16,10-2 1 15,-3 0 3-15,4-5 5 16,-3-9 5-16,1-1 26 16,-5-7 15-16,1-18 5 15,0-14-4-15,13-15-29 16,9-10-42-16,5-6-14 16,-3 14-7-16,-4 8 7 0,-15 20 25 15,-2 12 13-15,-6 10 0 16,8 12-7-16,-4 14-3 15,2 19-1-15,-6 11-15 16,-1 25-8-16,-14-4 4 16,-2 16-1-16,-4-13-32 15,-3 14-222-15,-1-16 81 0</inkml:trace>
  <inkml:trace contextRef="#ctx0" brushRef="#br0" timeOffset="211812.9802">24802 15475 683 0,'8'15'445'0,"-13"-10"-93"16,1 18-59-16,0 7-310 15,0 23-42-15,-2-1-34 16,0 11-34-16,4-8-221 15,-10-9 31-15</inkml:trace>
  <inkml:trace contextRef="#ctx0" brushRef="#br0" timeOffset="212002.8967">24679 15144 1533 0,'17'8'229'0,"-31"-8"15"15,22 4-659-15,13-1-48 16,6-3-189-16</inkml:trace>
  <inkml:trace contextRef="#ctx0" brushRef="#br0" timeOffset="212572.6604">25394 15507 1144 0,'0'5'209'0,"-15"13"88"16,-11 11-356-16,-13 22-10 16,-4 10 5-16,-4 22 33 15,-3 2 47-15,12 11 45 16,14-19 15-16,9-8 9 16,12-28-4-16,19-25 39 15,13-35-18-15,27-47-1 16,16-28-9-16,8-41-12 15,-14-9-57-15,-3-6-30 16,-26 30-8-16,-24 17 0 0,-10 44 2 16,-6 19 3-16,-6 39-19 15,-6 43-2-15,0 26 0 16,-6 42-1-16,6 8-3 16,13 6 36-16,7-22 0 15,28-18-25-15,23-45-48 16,32-31-114-16,14-34-115 0,13-21-108 15,-13-8-90-15</inkml:trace>
  <inkml:trace contextRef="#ctx0" brushRef="#br0" timeOffset="234146.5813">27063 15119 873 0,'-6'-16'80'0,"2"-5"90"16,4 3-278-16,0 3-15 15,0 7 25-15,4 1 52 16,1 7 35-16,-5 0 67 15,-3 1 24-15,1 23 15 16,-7 23 22-16,-23 70 26 16,9-44-24-16,-2 23 27 15,-4-4-3-15,9 1-14 16,5-20-43-16,3-11-28 16,7-36-49-16,10-31-59 15,-5-18-27-15,13-36-18 16,7-11 6-16,6-24 8 15,-3 8 84-15,6-16 47 0,1 19 20 16,3 5 1-16,-2 22 0 16,2 15-38-16,-9 26-28 15,-7 26-5-15,-12 17 6 16,-13 24 6-16,-9 4-3 16,-1 6 6-16,-3-13 1 15,6-10 3-15,22-29-3 16,22-23 7-16,14-19-5 15,30-27 0-15,4 0-8 0,2 8-5 16,-15 20-5-16,-5 37 16 16,-38 41 12-16,-25 49 17 15,-18 24 2-15,-28 53-44 16,-12 7-22-16,-3-4-408 16,10-45 65-16</inkml:trace>
  <inkml:trace contextRef="#ctx0" brushRef="#br0" timeOffset="234839.8207">28055 15550 517 0,'-47'9'411'0,"0"6"-103"15,-8 8-314-15,4 5 311 16,0 12-305-16,16-2 6 15,2 9 8-15,13-8 7 16,16-2 9-16,11-13-1 16,22-13-1-16,14-20-10 15,16-16-6-15,2-10-9 16,6-6-1-16,-19 8-1 16,-7 6 4-16,-23 13 17 15,-1 14 6-15,-9 18-1 0,1 19-1 16,3 4-1-16,9 15-40 15,-12 1-31-15,11-3-124 16,6-20-199-16,0-18-1 16</inkml:trace>
  <inkml:trace contextRef="#ctx0" brushRef="#br0" timeOffset="235239.1933">28559 15627 1267 0,'21'45'276'16,"5"10"117"-16,9 15-415 16,-3 1-56-16,0 4-312 15,-11-16 45-15</inkml:trace>
  <inkml:trace contextRef="#ctx0" brushRef="#br0" timeOffset="235669.7216">28972 15598 1248 0,'-44'50'342'16,"-24"53"84"-16,-28 16-354 15,-33 49-30-15,15 7 92 16,-1 1-556-16,10-87 225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3:58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17101 5430 508 0,'-47'-67'177'0,"47"56"19"15,0 13-145-15,0 1-2 16,0-3-17-16,0 1-5 15,0 16 2-15,0 38-157 32,3 122-88-32,-3-105-49 15</inkml:trace>
  <inkml:trace contextRef="#ctx0" brushRef="#br0" timeOffset="198.3246">16948 5120 1532 0,'4'-5'103'0,"-1"4"-100"16,-3-1-465-16,2 2-154 15</inkml:trace>
  <inkml:trace contextRef="#ctx0" brushRef="#br0" timeOffset="640.9015">17385 5422 1020 0,'52'47'353'0,"-42"-51"-12"15,-1 8-266-15,-3 13-164 16,0 4-47-16,-1 8-3 16,-5-6 121-16,0-1 55 15,0-11 41-15,2-26 29 16,10-11 28-16,12-13-96 15,3-1-27-15,10 7-17 16,-2 24-6-16,-6 25 0 16,-11 28 2-16,-11 23-58 15,-11 14-98-15,-1 2-188 16,-2-10-28-16</inkml:trace>
  <inkml:trace contextRef="#ctx0" brushRef="#br0" timeOffset="913.5155">18412 5422 1285 0,'-38'32'278'15,"-14"13"117"-15,-7 25-369 16,12 0-34-16,16 7-4 16,33-19 6-16,48-24-8 15,27-28-41-15,45-26-168 16,5-24-158-16,1-14-8 16,-41 2-215-16</inkml:trace>
  <inkml:trace contextRef="#ctx0" brushRef="#br0" timeOffset="1645.4866">16685 7090 629 0,'-102'282'689'0,"57"-198"-222"16,14 23-395-16,25-14 360 0,32-29-443 16,16-44 34-16,34-57 0 15,9-43 13-15,19-43 55 16,-10-18-26-16,6-25-24 16,-32 25 7-16,-18 14 7 15,-22 34-43-15,-13 28-38 16,-18 36-20-16,-18 35-18 15,-2 26 3-15,-18 39 19 16,1 17 41-16,-2 29 10 16,18-3 20-16,5 9-1 15,25-29-8-15,11-12-7 16,14-35 20-16,22-30 10 16,7-33-5-16,12-29 2 15,-1-16-3-15,-7 0-27 16,-26 11-15-16,-20 9-10 15,-19 26-20-15,-19 21 6 16,-1 14 14-16,-5 27 4 0,9 9 5 16,17 0-3-16,18-12-38 15,26-13-152-15,13-31-330 16,9-9 28-16</inkml:trace>
  <inkml:trace contextRef="#ctx0" brushRef="#br0" timeOffset="2242.5801">18126 7227 852 0,'-3'-16'205'0,"-15"6"50"16,-7 7-232-16,-22 15 57 15,-12 23 26-15,-14 44 67 16,9 9 43-16,10 27-54 15,30-4-89-15,22-8-106 16,34-42-89-16,27-29-349 16,12-38 71-16</inkml:trace>
  <inkml:trace contextRef="#ctx0" brushRef="#br0" timeOffset="2905.0816">19277 4999 1354 0,'-12'33'123'16,"12"-19"-123"-16,20-5-369 16</inkml:trace>
  <inkml:trace contextRef="#ctx0" brushRef="#br0" timeOffset="3078.2657">19247 5401 1611 0,'-20'24'-13'0,"6"-12"13"0,10 0-545 15</inkml:trace>
  <inkml:trace contextRef="#ctx0" brushRef="#br0" timeOffset="3663.9055">18776 7166 1360 0,'29'106'416'15,"-28"-100"-15"-15,7-1-452 16,-3-1-450-16,-5-4 0 16,0 0-182-16</inkml:trace>
  <inkml:trace contextRef="#ctx0" brushRef="#br0" timeOffset="3797.9252">18750 7638 840 0,'0'24'369'0,"0"-3"-369"0,-3-8-33 15</inkml:trace>
  <inkml:trace contextRef="#ctx0" brushRef="#br0" timeOffset="57835.3428">16603 7193 91 0,'0'2'23'0,"1"-1"14"15,2 1 24-15,-3 1 4 16,2-3 61-16,1 1 54 16,-3 1-3-16,1-1-29 15,2 1-11-15,-3-2-48 16,2 0-46-16,1 0 0 15,-3-2-6-15,3 1-11 16,-3-1 13-16,2 1 4 16,1-4 6-16,-3 2-3 0,1 0-4 15,4-6-16-15,16-5-8 16,50-40-13-16,-46 54-9 16,-3 9-9-16,-2 4-27 15,-6 10-15-15,-7 3-27 16,-7-5-22-16,-12 5-193 15,-4-24 53-15</inkml:trace>
  <inkml:trace contextRef="#ctx0" brushRef="#br0" timeOffset="59610.1262">19637 6850 922 0,'-102'79'369'0,"-12"12"-45"15,-10 50-231-15,19 13-89 0,20 26-92 16,50-27 91-16,20-5-7 15,35-44-27-15,39-25-141 16,15-41-155-16,22-29-21 16</inkml:trace>
  <inkml:trace contextRef="#ctx0" brushRef="#br0" timeOffset="60296.9511">20049 7169 577 0,'0'1'191'0,"0"1"20"16,0-1-145-16,-5 15-41 15,-7 6 0-15,-43 80 24 16,22-37 14-16,2 20 36 16,7 2 6-16,14-4 15 0,19-30-1 15,4-10 2-15,21-23-18 16,22-31-1-16,6-19-21 15,14-25-20-15,0-12-16 16,-15-18-18-16,-23 12-17 16,-22 2-19-16,-23 18-12 15,-20 15-18-15,-11 12-13 16,-13 19-45-16,1 5-21 0,2 5-237 16,14-3-47-16,10 18-83 15</inkml:trace>
  <inkml:trace contextRef="#ctx0" brushRef="#br0" timeOffset="60568.8588">20597 7779 955 0,'-9'21'225'0,"-25"19"87"0,-5 8-279 15,-19 18-127-15,-10 3-207 16,-10-6 25-16</inkml:trace>
  <inkml:trace contextRef="#ctx0" brushRef="#br0" timeOffset="62053.9221">21232 7090 343 0,'94'55'444'15,"-94"-42"-161"-15,-3-2-220 16,-8 21 191-16,-10 3-294 15,-20 18 2-15,-14 0 29 16,-6 11 34-16,2-11 40 0,12-5 26 16,21-16-20-16,28-4-10 15,33-15-17-15,29-2-22 16,10-14-33-16,20-6-44 16,-6-5-121-16,-12 0-163 15,-24-2-51-15</inkml:trace>
  <inkml:trace contextRef="#ctx0" brushRef="#br0" timeOffset="62235.8621">21548 7213 439 0,'3'-11'536'16,"-3"7"-309"-16,0 4-30 16,-3 0-219-16,1 3-221 15,-1-3 271-15,-2 44 44 16,-72 56 28-16,36-20 8 15,2 16-7-15,-4 30-29 0,5-6-46 16,5 13-341-16,14-22 93 16</inkml:trace>
  <inkml:trace contextRef="#ctx0" brushRef="#br0" timeOffset="62683.7984">21733 6888 1151 0,'12'18'311'0,"-10"17"83"15,-2 41-278-15,-5 24-98 16,-30 63 27-16,-20 16 12 16,-34 35-61-16,-11-25-69 15,-36-6-344-15,7-70 26 16</inkml:trace>
  <inkml:trace contextRef="#ctx0" brushRef="#br0" timeOffset="65979.3945">22246 7173 657 0,'-4'16'306'16,"4"-15"-39"-16,-5 5-119 15,-7 15-176-15,-3 20 3 0,-11 52 3 16,20-20 19-16,3 0 23 16,7 12 17-16,8-22 12 15,7-9 29-15,8-29 26 16,20-28 10-16,12-36-9 16,19-31-16-16,-1-20-31 15,-5-8-45-15,-22 11-27 16,-21 10-33-16,-20 25-12 15,-9 10-17-15,-12 16-130 0,-2 6-167 16,-6 16 7-16</inkml:trace>
  <inkml:trace contextRef="#ctx0" brushRef="#br0" timeOffset="66279.826">23324 6999 913 0,'-9'7'468'15,"-15"9"-56"-15,-37 23-135 16,-13 17-295-16,-34 40-5 0,2 19 9 15,4 31 2-15,34 0 6 16,13 7 9-16,47-32 6 16,20-17 1-16,26-42-5 15,26-29-53-15,21-27-52 16,12-13-306-16,-16-25 28 16</inkml:trace>
  <inkml:trace contextRef="#ctx0" brushRef="#br0" timeOffset="66958.7258">23681 7179 127 0,'63'-12'543'0,"-88"29"-247"16,-8 4-76-16,-26 17 83 15,-7 12-291-15,-5 29 8 16,3 6 28-16,4 20 29 15,18-2 0-15,28-1 25 16,13-23 2-16,15-14-12 16,11-30-20-16,17-21 8 15,4-22-28-15,5-7-7 16,-7-9-23-16,-20-8-52 16,-25 0-55-16,-25 4-59 15,-20 3-58-15,-14 6 33 0,6 4 68 16,14 9-268-16,18 0 50 15,26 5-19-15</inkml:trace>
  <inkml:trace contextRef="#ctx0" brushRef="#br0" timeOffset="67132.1829">23739 8090 1489 0,'-46'21'313'0,"-39"19"26"16,-9 8-769-16,-15 7-23 15,10-22-222-15</inkml:trace>
  <inkml:trace contextRef="#ctx0" brushRef="#br0" timeOffset="68675.9509">24504 7384 568 0,'3'-9'174'0,"-1"8"-2"15,-4-2-151-15,-1 3-34 16,2-2-35-16,1 1 55 15,-5-1 15-15,-19-2 17 16,-66-4 14-16,31 31 22 16,0 4-1-16,3 20 23 15,10 3-9-15,11 8-3 16,19-13-20-16,8-4 18 16,16-18-19-16,17-18-2 15,13-19-9-15,23-19 3 16,7-10-27-16,13-16-9 15,-10 0-8-15,-8-3 0 16,-16 19-4-16,-12 7-9 0,-23 27 2 16,-15 25 6-16,-16 25 1 15,-14 21 11-15,0 14 11 16,-10 20 2-16,10-2-26 16,2 5-144-16,13-19-259 15,6-9 12-15</inkml:trace>
  <inkml:trace contextRef="#ctx0" brushRef="#br0" timeOffset="69149.8109">24605 8023 664 0,'-11'6'120'0,"0"4"84"0,8-10-190 16,3 6 23-16,5-6 28 15,-5-3 22-15,0 1 13 16,3 1 12-16,14-7-50 16,8-4-23-16,39-16-25 15,-50 27-25-15,-7 1-16 16,-16 9 37-16,-15 9 4 15,-6 4 7-15,-8-3 1 0,4 2-12 16,9-4-11-16,11-14-22 16,8-4-12-16,21-5-51 15,-1 0-50-15,10-13-172 16,2 12 6-16</inkml:trace>
  <inkml:trace contextRef="#ctx0" brushRef="#br0" timeOffset="69514.9867">25432 7398 419 0,'-26'0'300'0,"-22"12"-49"15,-22 17 25-15,-1 6-194 16,2 3 8-16,27-8-6 16,25 4 6-16,29-16-30 15,31 3 18-15,21-3 6 16,16 5 32-16,-7 0-15 16,-14 19-10-16,-25 4-31 15,-50 15-13-15,-32 4-27 16,-37 5-8-16,-6-17-45 15,-5-14-45-15,20-21-33 16,26-27-113-16,24-18-35 16,26-19 2-16,17-7 14 0,18-15 2 15,6 4 11-15,6-13 33 16</inkml:trace>
  <inkml:trace contextRef="#ctx0" brushRef="#br0" timeOffset="69660.7179">25285 7453 918 0,'55'15'404'0,"8"0"13"16,-6-3-199-16,22 3-140 15,-8-9-31-15,11-10-39 16,-11-4-105-16,-2-2-324 16,-18-4 46-16</inkml:trace>
  <inkml:trace contextRef="#ctx0" brushRef="#br0" timeOffset="69853.9663">25933 6978 1105 0,'55'54'261'16,"9"31"147"-16,-12 20-312 15,-11 39 11-15,-45 8 18 16,-46 36-60-16,-36-12-80 15,-45 5-59-15,-22-39-65 0,-46-23-326 16,17-61 78-16</inkml:trace>
  <inkml:trace contextRef="#ctx0" brushRef="#br0" timeOffset="75036.5529">26697 7298 892 0,'3'44'108'0,"-10"-29"112"16,-2 11-271-16,-8 15-3 16,0 13 31-16,4 28 7 15,0 3 10-15,13 8 10 16,17-13 10-16,18-7 25 15,15-39 25-15,23-34 20 16,5-34 0-16,22-28 2 16,-15-24-23-16,0-13-24 15,-21 12-42-15,-22-1-27 16,-30 23-140-16,-16 12-144 16,-18 15-19-16</inkml:trace>
  <inkml:trace contextRef="#ctx0" brushRef="#br0" timeOffset="75546.3033">27779 7037 838 0,'12'53'120'0,"-34"-32"102"0,-11 14-254 16,-9 26 2-16,-1 10 29 16,-7 25 14-16,12 4 8 15,12 12 8-15,22-19-2 16,13 2-18-16,15-32-37 16,37-12-215-16,15-36 47 15</inkml:trace>
  <inkml:trace contextRef="#ctx0" brushRef="#br0" timeOffset="76090.8795">28114 7283 946 0,'-4'-2'155'16,"1"1"108"-16,1-1-313 15,-2 2-2-15,1 0-5 16,1 0-1-16,-1 3-3 16,-6 35 22-16,-12 64 15 15,8-38 13-15,0 19 3 16,-7-4 3-16,6 6-100 15,2-15-95-15,3-7-4 16</inkml:trace>
  <inkml:trace contextRef="#ctx0" brushRef="#br0" timeOffset="76489.3434">28486 7357 261 0,'-3'-1'1'0,"3"5"49"16,-9 16-120-16,-3 1 181 15,-5 16-23-15,-1 2 62 16,-3 17 6-16,9-1-32 0,12 1-12 16,1-11-43-16,11-4 10 15,13-19-7-15,13-18 11 16,4-19-4-16,14-21 1 16,-4-11-24-16,1-16-10 15,-18 4-12-15,-17-9-27 16,-13 16-31-16,-11 5-25 15,-3 20-9-15,-8 1-84 16,6 22-164-16,1 5 18 16,2 14-118-16</inkml:trace>
  <inkml:trace contextRef="#ctx0" brushRef="#br0" timeOffset="76761.1699">28966 7753 847 0,'5'6'325'15,"-10"-7"-15"-15,10 4-189 16,-5-3-201-16,0 0-112 16,0 0-116-16,0 1-2 15,0 1-130-15</inkml:trace>
  <inkml:trace contextRef="#ctx0" brushRef="#br0" timeOffset="77124.8464">29394 7389 1025 0,'0'-15'201'16,"-3"12"81"-16,-18 13-282 15,-17 18-54-15,0 2 14 16,-1 6 12-16,7-7 11 16,17-6-2-16,19-12 27 15,22-4 30-15,14-7 17 16,22 2 20-16,6-1 5 16,5 8-36-16,-14 2-28 15,-21 16-14-15,-21 11-19 16,-38 8-3-16,-14-5 10 15,-14 6-22-15,5-17-20 0,-6-15-23 16,27-18-23-16,6-19-24 16,22-19-176-16,13-17 60 15</inkml:trace>
  <inkml:trace contextRef="#ctx0" brushRef="#br0" timeOffset="77346.0259">29484 7225 1286 0,'-33'32'165'0,"57"-29"186"16,11 0-384-16,20 0-20 0,5-5-6 15,7 4-101-15,-12-2-100 16,-7-3-32-16,-19-3-19 15,-4 0 15-15,-7-6 93 16</inkml:trace>
  <inkml:trace contextRef="#ctx0" brushRef="#br0" timeOffset="77568.9304">29853 7844 1226 0,'-20'32'216'0,"-5"8"121"16,2-4-369-16,-27 19-192 15,-10 1-131-15,-8 6 4 16,9-15-187-16</inkml:trace>
  <inkml:trace contextRef="#ctx0" brushRef="#br0" timeOffset="77917.7913">30328 7298 410 0,'17'-3'583'0,"-8"0"-361"15,-9 6-52-15,0 7-293 16,0 3-210-16,-9 8 239 15,2 6 52-15,-6 11 90 16,-5 5 69-16,-3 10-15 16,1 9-8-16,-6 12-11 15,4 1-42-15,0 8-19 16,7-12-129-16,6-16-144 16,12-20-10-16,15-44-156 15</inkml:trace>
  <inkml:trace contextRef="#ctx0" brushRef="#br0" timeOffset="78277.3591">30515 7325 1045 0,'0'2'140'0,"0"-1"132"16,0 1-319-16,5-1 8 15,33 5 29-15,47 47 13 16,-47-48 3-16,-5 4 14 0,-12 8 0 16,-11-2-4-16,-15 12-2 15,-4 7-1-15,-15 13-4 16,-10 1 4-16,4 10 11 15,4-9 12-15,5-4-9 16,25-10-2-16,30-11 7 16,20-7-11-16,37-11-43 15,11-11-12-15,0-7-124 16,-18-7-177-16,-12-12-5 16</inkml:trace>
  <inkml:trace contextRef="#ctx0" brushRef="#br0" timeOffset="78532.863">31308 7145 1498 0,'30'4'260'0,"46"28"160"15,-41 32-466-15,-6 19 19 16,-24 34-8-16,-27 15 7 0,-25 15-1 16,-21-19 5-1,-20-4-36-15,3-40-21 16,-31-25-210-16,12-30-100 16,-3-23-68-16</inkml:trace>
  <inkml:trace contextRef="#ctx0" brushRef="#br0" timeOffset="79441.6026">28831 7787 367 0,'9'53'229'0,"-9"-44"-42"16,-4-8-37-16,4 2-147 16,-3-3-3-16,3-1 2 15,0-1 17-15,0 1 6 16,0-1 19-16,0 1 10 16,0-1 12-16,3 1-9 15,-3-2 8-15,7-3-15 16,7-3-7-16,-10 4-34 15,-1 2-14-15,-1 0-15 16,1 1-6-16,2 1-2 16,-5 1 19-16,3 0 12 0,-2 0 7 15,-1 1 6-15,0 1 1 16,0-1-2-16,0 1 17 16,0-1-1-16,0 1 7 15,0-1 7-15,3-1 1 16,-3 0-23-16,2 0-16 15,10 2-20-15,-3 3-18 16,-6-4-13-16,9 23 12 16,3 43 15-16,-25-46 17 15,-7-8 16-15,12-10 30 16,-2 0-6-16,2-13-24 16,5 9-13-16,0-1-52 15,0-1-64-15,0 0-212 16,0 0 30-16</inkml:trace>
  <inkml:trace contextRef="#ctx0" brushRef="#br0" timeOffset="80204.981">28784 7829 364 0,'56'91'265'0,"-48"-94"-60"16,-4 2-18-16,4 4-201 15,-8-5-40-15,0 1 0 16,0 1 20-16,0 0 20 16,0 0 29-16,0 0 41 15,0 0 11-15,-3 1-17 16,-5 1-11-16,-15 11-28 15,-52 27 20-15,53-28 2 16,9-14 34-16,5 1 6 0,5-10 26 16,6 2-17-16,2-6-6 15,7 3-42-15,4-14-11 16,6 6-13-16,4-4-8 16,7-2-7-16,5-1 6 15,-8 10-1-15,1 5-3 16,-7 0 0-16,-10 9-7 15,-5 6-5-15,-2 8 1 16,-11 8 3-16,-8 7 6 16,-1-2 8-16,-5 5 7 15,-3-6 2-15,-5-3 7 16,14-13 5-16,0-1 12 16,3-1 9-16,6-4-19 15,6-8-14-15,1 7-51 16,-4-2-87-16,0 1-237 15,0-2 22-15</inkml:trace>
  <inkml:trace contextRef="#ctx0" brushRef="#br0" timeOffset="80548.8069">28652 7260 235 0,'-3'1'0'0</inkml:trace>
  <inkml:trace contextRef="#ctx0" brushRef="#br0" timeOffset="80718.7723">28623 7257 512 0,'-5'-3'288'0,"2"0"-37"15,2 0-78-15,-2 0-149 16,1 1-81-16,-1-1-22 16,3 2 7-16,-4-1 10 15,1 2 27-15,-16 6 73 16,-14 6 16-16,-50 29-8 0,38-22-137 15,4-3-126-15,2-7-13 16</inkml:trace>
  <inkml:trace contextRef="#ctx0" brushRef="#br0" timeOffset="102800.413">20639 4829 1032 0,'-94'179'311'0,"21"-99"32"16,23 8-287-16,-35 47-87 15,-3 5-17-15,11 15 4 16,22-19-27-16,26-7-8 16,49-39-23-16,53-19-214 15,24-31 37-15</inkml:trace>
  <inkml:trace contextRef="#ctx0" brushRef="#br0" timeOffset="103525.8857">21063 5191 448 0,'-30'50'305'0,"-13"7"-63"16,-4-19-66-16,9 7-166 15,18-9-24-15,25-5 17 16,27-22 17-16,36-5 26 16,13-7 34-16,13-1-7 15,-6-2-18-15,2 4-175 16,-34 10-166-16,-11 1-14 16</inkml:trace>
  <inkml:trace contextRef="#ctx0" brushRef="#br0" timeOffset="103716.5734">21271 5225 988 0,'12'29'216'0,"-16"-4"91"16,-1 27-268-16,-7 13-39 15,-8 26 6-15,-10 3 0 16,-5 10-43-16,-6-16-74 15,-2 13-207-15,9-26 10 0</inkml:trace>
  <inkml:trace contextRef="#ctx0" brushRef="#br0" timeOffset="104292.3269">21576 5880 1013 0,'13'67'455'0,"-26"-26"-28"16,-11 20-198-16,-24 22-243 15,-6 7-46-15,-6 18-42 16,5-16-26-16,-1-11-213 16,22-30-57-16,4-20-46 15</inkml:trace>
  <inkml:trace contextRef="#ctx0" brushRef="#br0" timeOffset="104809.7742">22636 5251 1170 0,'-25'19'223'0,"-30"24"122"16,-7 11-353-16,-28 33 20 16,-3 7 18-16,4 20 35 15,24-16 11-15,16-5 10 16,34-32-14-16,36-13-13 0,22-34 10 15,26-19 2-15,10-23-9 16,16-18 1-16,-24-7-1 16,-10-9-44-16,-42 6-16 15,-40 2-18-15,-34 20-8 16,-28 6-11-16,-7 19-13 16,13 9-102-16,24 12-90 15,51-4-232-15,45-1-50 16</inkml:trace>
  <inkml:trace contextRef="#ctx0" brushRef="#br0" timeOffset="105049.8737">23005 4988 567 0,'19'62'568'0,"11"28"-149"16,-3 11-334-16,-11 47 345 15,-18 6-395-15,-43 24-59 16,-31-17-51-16,-25-6-73 16,-16-46-88-16,-24-35-192 15,27-49 20-15</inkml:trace>
  <inkml:trace contextRef="#ctx0" brushRef="#br0" timeOffset="105632.7801">23953 5378 1422 0,'0'6'213'16,"3"29"188"-16,-24 59-428 16,-5-23 3-16,2 7 23 15,15 4 25-15,9-23-14 16,16-12 35-16,10-24 18 16,24-28 22-16,-1-24 3 15,13-31-2-15,-10-19-32 0,7-29-14 16,-26 8-28-16,-11 4-9 15,-18 20-66-15,-8 17-80 16,-13 23-21-16,-7 7-2 16,10 11-66-16,5 7-202 15,23 2 136-15</inkml:trace>
  <inkml:trace contextRef="#ctx0" brushRef="#br0" timeOffset="105902.706">25144 5003 1417 0,'-69'65'547'16,"-14"34"-21"-16,-31-6-312 15,-18 52-220-15,23-2-34 16,17 22 27-16,16-16-13 16,52 0-54-16,45-40-25 15,42-28-95-15,14-47-121 16,45-41-180-16,-7-33-12 0</inkml:trace>
  <inkml:trace contextRef="#ctx0" brushRef="#br0" timeOffset="106626.8455">25786 5159 289 0,'20'17'231'0,"-61"-18"-53"15,-6 8-170-15,-14 19 239 16,14 6-158-16,-2 15 11 16,19 3 13-16,-3 3 28 15,10 2-59-15,8-8-5 16,9-11-11-16,10-2-3 15,13-16-25-15,13-18-3 16,-1-11-6-16,14-18-13 16,1-10-17-16,6-8-17 15,0-6-16-15,1-8 17 16,-13 17 8-16,2-1 8 0,-8 10 11 16,-6 7 5-16,-5 19-22 15,-9 8-3-15,-6 10 2 16,-7 17 7-16,-7 8 11 15,-6 20 8-15,-7 3 2 16,-8 19-2-16,0-1-17 16,-6 11-121-16,1-12-239 0,6-1 32 15</inkml:trace>
  <inkml:trace contextRef="#ctx0" brushRef="#br0" timeOffset="107116.7619">26009 5899 552 0,'95'89'343'0,"-100"-87"-75"15,-13 5-44-15,-11 2-295 16,3 3-30-16,2 1 31 15,1-13 84-15,11-5 47 16,16-9 49-16,13-1 45 16,10-5 0-16,10 4-81 15,1 1-30-15,-5 12-30 0,-7-3-3 16,-12 13-3-16,-11 10 1 16,-14 6 5-16,-3 2 1 15,1 1-3-15,-7-6-1 16,11-6-17-16,12-22-17 15,8-7-20-15,4-9-115 16,3-2-214-16,2-8 12 16,1 13-173-16</inkml:trace>
  <inkml:trace contextRef="#ctx0" brushRef="#br0" timeOffset="107450.0873">26473 5563 1474 0,'28'38'259'0,"-44"-11"160"16,-1 10-429-16,8-5-25 15,9-2 25-15,17-9 13 16,22-4 47-16,11-11 9 15,9 11 8-15,-7-7 0 0,-9 10 0 16,-27 7-46-16,-28 10-8 16,-26 5-12-16,-26 16-7 15,-12-9-39-15,-10-10-67 16,11-16-18-16,12-31-7 16,31-25-1-16,11-14 17 15,21-2 50-15,6-2-66 16,9 8-213-16,3-1 40 15</inkml:trace>
  <inkml:trace contextRef="#ctx0" brushRef="#br0" timeOffset="107602.3263">26459 5546 1337 0,'38'0'366'16,"4"-1"88"-16,27 4-355 15,7 0-92-15,9 0-26 16,-9-9-34-16,1-8-43 15,-22-1-31-15,-8-8-156 16,-18 2-145-16,-13 0 3 0</inkml:trace>
  <inkml:trace contextRef="#ctx0" brushRef="#br0" timeOffset="108292.1499">27074 6103 1603 0,'-38'38'83'0,"-9"19"282"16,-12 6-514-16,-16 3-129 15,10-9 20-15,1-14 81 16,22-22-21-16,10-15 13 16,27-21-20-16,13-17 124 15</inkml:trace>
  <inkml:trace contextRef="#ctx0" brushRef="#br0" timeOffset="108615.1221">27678 5550 852 0,'0'10'460'16,"-6"4"-60"-16,2 13-100 15,-4 3-310-15,-9 18 10 16,-4-4 4-16,-9 9 10 16,-8-6 7-16,-3 10 2 15,-2 1-1-15,4 10-40 16,8-5-38-16,12-4-88 15,10-17-46-15,13-21-109 16,13-24-68-16,12-16 10 16,6-15-60-16</inkml:trace>
  <inkml:trace contextRef="#ctx0" brushRef="#br0" timeOffset="108903.8594">28170 5628 1373 0,'-25'26'314'0,"-32"2"113"15,-15 19-362-15,0 6-86 16,-1 20 20-16,19-1 18 16,16 6 17-16,22-17 7 0,32-8 9 15,17-34 15-15,35-28 1 16,13-23-16-16,21-22-12 15,-8-16-11-15,-6-12-16 16,-29 12-6-16,-19-4-6 16,-31 12-21-16,-23 4-44 15,0 12-32-15,-13 5-165 16,4 16-246-16,-6 6 17 16</inkml:trace>
  <inkml:trace contextRef="#ctx0" brushRef="#br0" timeOffset="109423.7852">28492 6037 678 0,'-13'79'160'0,"8"-63"53"16,-2-1-194-16,2 2-34 16,0-8 9-16,-4-1 7 15,6-10 58-15,-1 4 25 16,4-4 11-16,-3 1 0 16,1-1-3-16,2 1-54 15,0-2-19-15,0 0 7 16,5-8 0-16,4-3 8 15,8 8 1-15,45-42-2 16,-53 54-10-16,-9 12-5 16,-9 0-11-16,-8 4-6 15,2-10-3-15,-2-5-6 16,8-4-25-16,5-13-23 16,8-7-83-16,1 0-204 0,5-2 21 15</inkml:trace>
  <inkml:trace contextRef="#ctx0" brushRef="#br0" timeOffset="109892.9695">28972 5706 509 0,'0'6'366'0,"0"-3"-77"15,-13 3-301-15,5 3 303 16,-3-3-284-16,-4 0 30 15,-3 5 26-15,9-4-12 16,1-4-2-16,16 4 39 16,6 0-15-16,11-5-5 15,13 5 21-15,12 8 29 16,-7 4-33-16,-1 5-7 0,-11 0-24 16,-17 23-9-16,-28 0-24 15,-15 8-5-15,-14-3-11 16,-17 1-8-16,-4-31-5 15,0-12-10-15,9-27-11 16,1-9-24-16,20-9-20 16,12-10-94-16,11 5-91 15,9 4-91-15,12-2-76 16,11-11-73-16</inkml:trace>
  <inkml:trace contextRef="#ctx0" brushRef="#br0" timeOffset="110146.1317">29030 5641 623 0,'-12'-8'323'16,"4"0"-88"-16,-10 5-133 16,9 3-87-16,-12 6-87 15,4-1 110-15,5-4-1 16,12 1 46-16,-5 0 34 15,5-4-12-15,2 0 1 16,19 1 13-16,32-2-45 16,63-2-49-16,-36 1-50 15,1 2-59-15,11-10-305 16,-22-1-6-16,-8-13-151 0</inkml:trace>
  <inkml:trace contextRef="#ctx0" brushRef="#br0" timeOffset="110396.2737">29798 5153 1655 0,'55'211'340'15,"-46"-121"163"-15,-12 37-493 16,-20-1-5-16,-28 25-15 15,-33-18-4-15,-39 10-8 16,-12-26-32-16,-18-19-91 16,11-35-26-16,0-24-54 15,34-33-178-15,-9-12-46 16,24-6-3-16</inkml:trace>
  <inkml:trace contextRef="#ctx0" brushRef="#br0" timeOffset="111444.8248">25929 5314 452 0,'0'-3'178'15,"0"2"7"-15,0-2-96 0,0 1-70 16,0 1 23-1,0 1 28-15,0 1 1 0,0 1 0 16,-3 1 5-16,1 9-26 16,-8 8-8-16,1-5 2 15,-31 49 5-15,23-48 2 16,-2 4-4-16,8-2-18 16,-1 8-3-16,-8-5-3 15,10 8 4-15,-3 0 6 16,4 7-94-16,2 1 100 15,-2 10 1-15,9-11-10 16,-5 5-6-16,-3-7 99 0,8-4-100 16,-4-6 20-16,1-3 4 15,-2-4-2-15,4-3-3 16,-2 1-5-16,3-9-25 16,0-4-9-16,0-2-48 15,0-2-79-15,0 1-301 16,0-3 25-16</inkml:trace>
  <inkml:trace contextRef="#ctx0" brushRef="#br0" timeOffset="164818.2691">20532 8949 229 0,'-3'-1'151'16,"3"-2"-20"-16,-5 0 19 15,5-1-38-15,-3 1 41 16,1 2-103-16,2 1-2 16,0 1-42-16,10 18-43 15,14 28-47-15,82 70 96 16,-42-43-6-16,9 17-32 16,-9-11-56-16,-2-2-75 15,-15-28-27-15,-5-9-2 16,-8-29-55-16</inkml:trace>
  <inkml:trace contextRef="#ctx0" brushRef="#br0" timeOffset="165049.7524">20966 9051 436 0,'8'-43'613'0,"-8"34"-244"16,-8 6-307-16,3 12 242 16,-16 16-456-16,-14 13-3 15,-29 30 13-15,-15 0 43 16,-6 11 21-16,12-9 53 16,2-3-94-16,29-22-108 0,7 1 2 15</inkml:trace>
  <inkml:trace contextRef="#ctx0" brushRef="#br0" timeOffset="165408.7073">21317 9016 459 0,'-22'106'433'15,"15"-95"-166"-15,7-10-49 16,4 2-219-16,4 3-14 16,-8-6-30-16,17 0 37 15,34-3 29-15,47-1-57 16,-44-1-221-16,-14 2-3 0,-10 8-73 16</inkml:trace>
  <inkml:trace contextRef="#ctx0" brushRef="#br0" timeOffset="165628.8308">21300 9359 998 0,'61'50'78'0,"-37"-45"86"16,-3-5-472-16,8 4 19 0,-8 1-77 15</inkml:trace>
  <inkml:trace contextRef="#ctx0" brushRef="#br0" timeOffset="166001.7109">22251 9055 924 0,'-8'11'148'0,"-9"9"99"15,-5 7-268-15,-16 22-2 16,0 1 39-16,-5 15 35 16,10-1 20-16,8 1 23 15,21-18-5-15,21-5 24 16,21-13-16-16,33-21 4 16,11-19-7-16,27-21 0 15,-7-7-32-15,-8-19-10 16,-30-21 27-1,-18 2-73-15,-42 6-31 16,-11 5-36-16,-16 18-67 0,1 30-26 16,10 5-300-1,24 3 64-15</inkml:trace>
  <inkml:trace contextRef="#ctx0" brushRef="#br0" timeOffset="166570.5944">24087 9014 887 0,'-3'-1'138'15,"3"1"90"-15,-3 0-263 16,1 1-14-16,-1 21 19 0,-3 22 23 16,-2 45 22-16,-8-28 7 15,-1-6 3-15,3 7 2 16,-1-12-18-16,-3-5-13 16,4-20-9-16,2-15-74 15,0-11-75-15,-14-13-80 16,5-9-63-16</inkml:trace>
  <inkml:trace contextRef="#ctx0" brushRef="#br0" timeOffset="166875.5901">23862 9370 388 0,'-24'-61'272'0,"19"50"-29"15,2 1-60-15,6 3-49 16,2 6-38-16,-5-1-20 16,0 2-8-16,7-1 4 15,24-2 10-15,57-6-31 16,-44 6 2-16,-6-2-11 15,-9 5-29-15,-4 12-30 0,-12 2 11 16,-7 1-8-16,1 3 2 16,-7 10 3-16,-3-10 16 15,6 5 6-15,-3 1 12 16,18-7 9-16,14-7 3 16,23-13-7-16,1-7 1 15,13-10 2-15,-15-1-8 16,-11-5-5-16,-27 9-11 15,-6-1-15-15,-29 3-14 16,-5 0-26-16,3 2-20 0,-4 0-242 16,10 1-76-16,20-14-65 15</inkml:trace>
  <inkml:trace contextRef="#ctx0" brushRef="#br0" timeOffset="167295.7029">25141 8945 845 0,'-19'3'388'16,"4"0"-85"-16,11-3-180 15,2 1-157-15,-1 1-25 0,6 14 6 16,8 9 97-16,107 60-4 16,-42-47 5-16,0 18 2 15,-9-6-38-15,-15 14-100 16,-30-7-68-16,-5 10-74 16,-9-18-108-16,-1-7-51 15</inkml:trace>
  <inkml:trace contextRef="#ctx0" brushRef="#br0" timeOffset="167483.6973">25607 9013 1253 0,'-40'9'224'0,"-31"17"138"0,-31 10-379 16,-33 22-9-16,-5 4-14 15,-5 2-98-15,54-16-62 16,21-5-162-16,44-22-50 16</inkml:trace>
  <inkml:trace contextRef="#ctx0" brushRef="#br0" timeOffset="167920.3731">25882 9160 758 0,'4'6'199'15,"1"0"82"-15,3-1-193 16,17 2-32-16,9-5-5 16,17-1-8-16,4-5-25 15,4-2-50-15,-10-6-16 16,-4 3-121-16,-16-1-121 16,-1 3-9-16,-9-2-131 15</inkml:trace>
  <inkml:trace contextRef="#ctx0" brushRef="#br0" timeOffset="168083.9964">26005 9332 717 0,'27'6'534'0,"5"-9"-199"16,3 6-551-16,11 0 216 15,-2-3-456-15</inkml:trace>
  <inkml:trace contextRef="#ctx0" brushRef="#br0" timeOffset="168533.0918">26728 9049 257 0,'-5'3'266'0,"8"-1"-7"16,-1-2-5-16,-2-2-39 15,3 1-62-15,27-1-31 16,54-1-35-16,-45 9-36 16,-5 6-14-16,-13 8-23 15,-9 12-11-15,-15 14-8 16,-15 7-15-16,-37 15 41 15,-13 8 29-15,-23 1 23 16,4-10-6-16,14-8 1 16,35-16-33-16,52-17 9 15,53-20-47-15,39-12-113 0,21-13-114 16,34-8-173 0,-24-12-106-16</inkml:trace>
  <inkml:trace contextRef="#ctx0" brushRef="#br0" timeOffset="169343.2148">22196 9122 503 0,'5'-1'85'0,"4"-5"60"0,-2 6-149 16,-7-2 3-16,0 2 10 15,3-5 26-15,6-1 6 16,8-4 27-16,-3-5 8 16,48-39 10-16,-41 39-18 15,14 0-11-15,-1 6-30 16,13 1-36-16,-9 8-76 15,9 10-158-15,-14 2 8 16</inkml:trace>
  <inkml:trace contextRef="#ctx0" brushRef="#br0" timeOffset="175154.4937">16179 10702 613 0,'9'0'165'0,"-4"-1"49"16,-2-1-175-16,3 0-15 15,5-1-25-15,-5 3 0 16,1 0-7-16,-2 0 13 16,11 34 15-16,-3 77 33 15,-38-40 15-15,-10 15 6 16,2-10-5-16,0 0-1 0,7-29-15 15,4-19 5-15,10-27 2 16,6-27-64-16,6-16-20 16,14-28 2-16,9-7-4 15,13-16 9-15,4 11 61 16,5-10 14-16,-5 20-12 16,1 1-9-16,-6 18-24 15,-2 6-11-15,-4 19-10 0,6 10-8 16,-11 15-1-16,11 17 4 15,3 10 9-15,0 26 11 16,0 9 10-16,14 23 4 16,-10 2-4-16,8 25-19 15,-10-13-24-15,5 4-158 16,-19-26-157-16,-5-13-17 16</inkml:trace>
  <inkml:trace contextRef="#ctx0" brushRef="#br0" timeOffset="175438.6787">16307 10911 620 0,'-8'0'352'15,"7"-1"-62"-15,2 1-140 16,-1-2-93-16,0 1-92 16,0-1 78-16,0 1-11 15,3-1 11-15,23-5 1 16,71-24 1-16,-42 18-26 16,13 1-49-16,-9 7-52 0,10 4-48 15,-15 2-206-15,3 5 11 16</inkml:trace>
  <inkml:trace contextRef="#ctx0" brushRef="#br0" timeOffset="175883.7102">17276 10565 840 0,'7'38'316'16,"1"-10"9"-16,1 11-172 15,0 13-165-15,-1 18 7 16,-8-2 0-16,-10 18-6 16,-6-7-1-16,-1 2 0 15,0-27 7-15,-4-17 8 16,4-33 12-16,-1-26-5 16,1-24 2-16,7-27-5 0,13-4-2 15,14-14 9-15,16 13 13 16,23-10 4-16,11 19 0 15,20-4-2-15,-2 13-15 16,-2 10-9-16,-19 25-10 16,-9 14-11-16,-33 25-11 15,-14 25-28-15,-20 13 14 16,-28 21 12-16,-17-1 18 0,-28 10 7 16,-5-13 25-16,-4-9-13 15,21-19-2-15,14 2-15 16,30-16-7-16,21 0-6 15,23-2 11-15,17 2 1 16,21 0 11-16,13 5 11 16,1-1 11-16,1 19-332 15,-21-2 104-15</inkml:trace>
  <inkml:trace contextRef="#ctx0" brushRef="#br0" timeOffset="176242.4398">18471 10725 1139 0,'-31'21'223'16,"-11"11"120"-16,-4 12-337 16,-8 17-9-16,7 2 10 15,16 6 17-15,27-13 13 16,34-14 56-16,25-22 10 0,27-26 10 16,15-23-11-16,20-22-18 15,-22-12-50-15,-11-6-29 16,-28 6-35-16,-31 4-30 15,-47 15-22-15,-29 11-82 16,-21 11-48-16,-7 12-220 16,2 5 12-16</inkml:trace>
  <inkml:trace contextRef="#ctx0" brushRef="#br0" timeOffset="176541.9111">19409 10732 958 0,'-1'28'373'15,"-20"-9"4"-15,-13 13-182 16,-22 3-205-16,-15 9 12 15,-27 15 9-15,13 1 35 16,14 3 36-16,19-6 3 16,26-1-16-16,36-20 5 0,35-6-35 15,16-10-63-15,36-11-61 16,2-13-33-16,6-13-343 16,-25-12 41-16</inkml:trace>
  <inkml:trace contextRef="#ctx0" brushRef="#br0" timeOffset="177051.6611">20023 10767 992 0,'-46'76'201'0,"71"-76"113"15,6-1-292-15,20-1-7 16,6 1-17-16,7-4-112 16,-8-4-90-16,-6 1-112 15,-22-1-102-15</inkml:trace>
  <inkml:trace contextRef="#ctx0" brushRef="#br0" timeOffset="177262.7688">20070 11063 1656 0,'14'12'291'0,"14"-6"151"0,20 5-591 16,2-2-57-16,9 0-279 15,-3-6-1-15</inkml:trace>
  <inkml:trace contextRef="#ctx0" brushRef="#br0" timeOffset="178264.8369">21087 10817 12 0,'-3'0'27'15,"0"2"75"-15,2-1 39 16,1 1 47-16,-3-1 12 16,1 1 3-16,2 0-66 15,0-1-23-15,0 1-37 16,6 2-5-16,31 11-23 15,52 10-2-15,-48-24-13 0,11 1 12 16,-5-1 3-16,12-1 12 16,2 0 0-16,18-1 1 15,-14-1-20-15,19-2-9 16,-13-1-13-16,10-4 2 16,-8-2 0-16,13 1 5 15,-10-3 13-15,20 7 13 16,-10 3-16-16,19 2-5 15,-12 1-6-15,6 4-13 16,-11-10-13-16,10 8 7 16,-13-2-2-16,17-2-2 15,-5-2 5-15,10 2 13 16,-10-5 8-16,14 2 12 16,-14 4 2-16,17-2-3 15,-2 1-16-15,22 2-6 16,-23-3-11-16,16-3-1 0,-20 3-1 15,2-2 1-15,-18 1-1 16,6 5-2-16,-22 4-2 16,2-1-81-16,-18-1-91 15,5-9-295-15,-5-22-11 16</inkml:trace>
  <inkml:trace contextRef="#ctx0" brushRef="#br0" timeOffset="195778.4456">21449 11127 394 0,'-52'50'271'0,"49"-47"-62"16,3-3-70-16,5 3-98 15,-5-3-46-15,3 0 4 0,10 0 11 16,25-4 31-16,55-15 23 15,-25 0 40-15,-4-1 7 16,17-1 9-16,-18 2-15 16,-2 3-31-16,-17 10-40 15,-7 4-21-15,-18 7-25 16,-5 8-25-16,-9 4-9 16,-11 6 12-16,-11 4 11 15,-20 11 14-15,-16 0 16 16,-4 6 21-16,5 2-9 0,5-8 4 15,27-8 1-15,31 0 11 16,24-8 4-16,31-6 6 16,13-1-6-16,29 2-15 15,-9-5-61-15,-6 2-193 16,-30 1-145-16,-28 3-61 16</inkml:trace>
  <inkml:trace contextRef="#ctx0" brushRef="#br0" timeOffset="196124.6704">22603 11318 753 0,'24'0'265'15,"2"-6"22"-15,12 6-189 16,14-4-122-16,24-4-241 16,0-3-21-16,1-5-100 15</inkml:trace>
  <inkml:trace contextRef="#ctx0" brushRef="#br0" timeOffset="196588.5514">24015 11053 198 0,'9'0'254'0,"-13"1"-77"16,-8 1-81-16,-2 2 147 0,-7 2-110 16,-8 3 52-16,-10 10-5 15,-12 5-33-15,-3 12-19 16,2 10-51-16,10 7-44 15,16 0 4-15,18 0-1 16,26-10 22-16,40-8 22 16,27-20-4-16,26-21 4 15,4-12-2-15,16-25-24 16,-29-10-24-16,-22-8-5 16,-33 4-13-16,-27-9-14 15,-44 15-15-15,-43 8-39 16,-15 17-37-16,-24 10-392 15,-8 11 10-15,3-7-156 16</inkml:trace>
  <inkml:trace contextRef="#ctx0" brushRef="#br0" timeOffset="199863.0631">4847 8635 210 0,'-3'0'0'16,"1"0"180"-16,-1 0-186 15,3 0 123-15,-3 0-134 16,2 0 136-16,1 0-129 16,-3 0 6-16,3 0 0 15,0 0-3-15,0 0-9 16,0 1-1-16,0 1 1 15,0 10 5-15,0 18 1 16,0 43-66-16,-5-38-26 16,4-9-18-16</inkml:trace>
  <inkml:trace contextRef="#ctx0" brushRef="#br0" timeOffset="200093.7061">4839 8658 399 0,'43'-59'371'0,"-51"60"-110"16,-1 4-245-16,-3 1 236 15,-2 7-267-15,-10 13-4 16,-3 4-6-16,-23 16-6 15,-2 9-220-15,2-5 62 16</inkml:trace>
  <inkml:trace contextRef="#ctx0" brushRef="#br0" timeOffset="200983.5">3456 8624 387 0,'-5'2'125'0,"2"-1"39"16,2 1-107-16,-2-2-6 0,-2 0-12 16,1 0-6-16,1 0-10 15,1 0-4-15,-3 0-5 16,2 1-9-16,3-1-7 16,-3 0-10-16,2 0-7 15,1 0-5-15,0 0 7 16,1 2-1-16,19 13 6 15,14-4 5-15,41 54-51 16,-43-42-104-16,-3-11 18 16</inkml:trace>
  <inkml:trace contextRef="#ctx0" brushRef="#br0" timeOffset="201137.9683">3591 8677 885 0,'-58'-21'205'0,"45"24"77"16,-1 6-253-16,-7 3-28 16,4-7-10-16,-10 16-38 15,-1 13-235-15,-8-12 58 16</inkml:trace>
  <inkml:trace contextRef="#ctx0" brushRef="#br0" timeOffset="214322.8621">21232 9990 687 0,'9'-1'108'0,"4"2"84"0,0-5-206 15,-1-1 1-15,-3 1 17 16,-2 2 6-16,-7 4 2 15,-3-2-28-15,2 1 0 16,-16 28-2-16,-47 70-4 16,10-33-3-16,1 1 29 15,6-6 7-15,16-16 0 16,30-17 37-16,28-21 11 0,31-16 5 16,5-11-16-16,23-5-102 15,-14-7-138-15,-8-3-46 16,-23 8-130-16</inkml:trace>
  <inkml:trace contextRef="#ctx0" brushRef="#br0" timeOffset="214507.2619">21516 9846 1228 0,'1'2'205'16,"7"5"127"-16,-4 45-377 15,39 87 14-15,-63-25 11 16,-12-1 17-16,-21 25-33 16,-3-25-33-16,-3-11-144 15,12-27-121-15,-17-28-48 16</inkml:trace>
  <inkml:trace contextRef="#ctx0" brushRef="#br0" timeOffset="215090.8425">22255 10218 514 0,'-13'137'152'0,"0"-101"26"15,4 22-128-15,6-2-46 16,17 0 31-16,13-15 28 16,29-12 42-16,16-28 39 0,19-25-18 15,-7-17-21-15,-9-14 9 16,-31-4-18-16,-19-8-10 16,-30 13 13-16,-28 5-13 15,-17 16-84-15,-14 8-68 16,-1 16-53-16,-2 11-131 15,24 4-156-15,22 2 34 16</inkml:trace>
  <inkml:trace contextRef="#ctx0" brushRef="#br0" timeOffset="215527.75">23198 10368 1274 0,'11'12'209'16,"3"-1"130"-16,11 1-424 15,13-6-15-15,22-4-173 16,11-8-78-16,5-16-45 16</inkml:trace>
  <inkml:trace contextRef="#ctx0" brushRef="#br0" timeOffset="216200.4685">23809 10031 490 0,'58'67'206'0,"-57"-69"-17"15,2 9-97-15,-3-1-97 16,-3-6 10-16,2 0 12 15,1 1 13-15,-5 4 8 0,-16 27-14 16,-75 48-8-16,23-31 11 16,5-2 2-16,-4 6 13 15,21-11 0-15,20-7-9 16,24-11-8-16,25-7 16 16,28-12-10-16,27-8-4 15,5-6-33-15,14-4-117 16,-16-2-166-16,-14-8-32 15</inkml:trace>
  <inkml:trace contextRef="#ctx0" brushRef="#br0" timeOffset="216600.6345">24155 10125 173 0,'-4'0'371'15,"1"0"-205"-15,-1 0-98 16,3 2 111-16,-8 7-234 16,-3 26 61-16,-64 64 73 15,33-43 14-15,-24 18 19 16,-2-1-8-16,-10 10-7 15,15-10-73-15,17-3-289 16,18-27 58-16</inkml:trace>
  <inkml:trace contextRef="#ctx0" brushRef="#br0" timeOffset="219649.2875">24770 10200 1087 0,'-3'7'168'15,"-20"16"135"-15,11 21-321 16,0 9 8-16,-2 19 21 16,2-1 22-16,8-3 10 15,10-9 8-15,15-16 25 16,15-22 2-16,28-25 7 15,9-22-12-15,8-30-1 16,-13-8-24-16,-18-15 6 16,-33 6-19-16,-22 3-35 15,-16 20-47-15,-8 9-148 16,3 18-258-16,22-31 6 16</inkml:trace>
  <inkml:trace contextRef="#ctx0" brushRef="#br0" timeOffset="221038.7377">25649 10661 187 0,'-45'40'245'0,"43"-42"-77"15,-5-3-25-15,2 12-57 16,4-7-60-16,1 0-15 15,-3 1 5-15,3 1 9 16,-3-1 4-16,3 1 13 16,3-1 11-16,30 14 0 15,64 5-12-15,-28-21-126 16,-6-4-133-16,6-1-15 16,-24 9-158-16</inkml:trace>
  <inkml:trace contextRef="#ctx0" brushRef="#br0" timeOffset="221265.1702">25432 11089 1385 0,'26'-1'220'16,"-9"1"148"-16,4 1-439 16,22-1-72-16,4-3-44 15,12-8-194-15,-3-5-12 16</inkml:trace>
  <inkml:trace contextRef="#ctx0" brushRef="#br0" timeOffset="221891.6292">24835 10200 397 0,'3'3'-104'0,"-3"-3"104"0,10 4-203 16</inkml:trace>
  <inkml:trace contextRef="#ctx0" brushRef="#br0" timeOffset="222102.4065">24893 10209 518 0,'52'-9'278'16,"-48"0"-16"-16,1 1-131 15,-1 0-51-15,0 4-49 16,-4 2-23-16,0 1-7 16,0-1 14-16,0 1 14 0,0-1 12 15,0 1 0-15,0-1-22 16,0 2-28-16,0-3-16 16,-5 2-9-16,-7 1 6 15,-23 4 29-15,-49 13 15 16,51-9 3-16,6 2-3 15,10-1-23-15,5-1-276 16,7-8 83-16</inkml:trace>
  <inkml:trace contextRef="#ctx0" brushRef="#br0" timeOffset="233909.9776">26883 10219 829 0,'9'-7'174'0,"0"-1"62"15,-12 8-261-15,3 2-44 16,0-2 4-16,-2 0 15 15,2 1 27-15,-4 27 44 16,-18 58 45-16,7-22-12 16,-3 4-14-16,-8 13-44 15,6-16-53-15,10-6-89 16,11-26-52-16,16-14-44 16,23-30-41-16</inkml:trace>
  <inkml:trace contextRef="#ctx0" brushRef="#br0" timeOffset="234178.3351">27432 10377 863 0,'8'17'302'16,"-10"1"16"-16,-26-1-192 16,-1 12-133-16,-2 7 4 15,7 2-5-15,10-5 14 16,31-5 40-16,30-18 31 0,25-20 35 15,8-19-35-15,17-12-1 16,-16-9-31-16,-18-9-16 16,-23 10-21-16,-28-4 63 15,-32 12-27-15,-22 6-25 16,-10 9-69-16,-15 10-67 16,2 16-124-16,-11 9-202 15,15-2 5-15</inkml:trace>
  <inkml:trace contextRef="#ctx0" brushRef="#br0" timeOffset="235636.2935">26486 10878 590 0,'-1'6'524'0,"5"-9"-180"16,13 6-20-16,21 0-344 15,55-6-9-15,17-7-18 16,82-10 51-16,16-11 13 16,38-8-72-16,-26 0-99 15,23-2-190-15,-65 1-42 0</inkml:trace>
  <inkml:trace contextRef="#ctx0" brushRef="#br0" timeOffset="236207.2539">26998 11107 677 0,'-9'12'279'0,"6"-7"-8"16,3-2-151-16,3-8-61 15,-3 4 11-15,0-1-10 16,0 1 14-16,32-8 17 15,70-17-23-15,-28 12-21 16,2 5 12-16,-8 6-30 16,-19 11-33-16,-13 13-25 15,-30 8-6-15,-16 19 7 16,-12 7 22-16,-5 0 22 16,12-14 22-16,41-3 15 15,38-28-7-15,80-11-97 16,43-22-304-16,56-26-33 15,-16-19-207-15</inkml:trace>
  <inkml:trace contextRef="#ctx0" brushRef="#br0" timeOffset="239508.6897">28552 10482 271 0,'-51'112'194'0,"45"-103"-11"15,2-4-44-15,5 3-17 16,2 1-24-16,-3-9 8 15,2 0-11-15,18 7-10 16,19 2-19-16,58 7-28 16,-50-13-61-16,4 1-139 15,-17 5-125-15,3-4-40 16</inkml:trace>
  <inkml:trace contextRef="#ctx0" brushRef="#br0" timeOffset="239702.5174">28599 10936 1121 0,'10'3'198'0,"16"-3"132"15,12 3-336-15,26-2-174 16,1 1-141-16,14-4-10 15</inkml:trace>
  <inkml:trace contextRef="#ctx0" brushRef="#br0" timeOffset="253611.7077">21766 9914 582 0,'-10'43'134'0,"13"-45"49"15,1-1-170-15,-1 2-11 16,-3 1-1-16,0 0 0 15,0 0 3-15,0 0 12 16,0 0 11-16,0 0 4 16,0 1 2-16,-3 1 10 15,0 7-4-15,-7 17 1 16,-31 48 3-16,18-34-9 16,-3-1-13-16,6 2-6 15,8-11 0-15,15-7 25 16,15-12 20-16,28-7 14 15,9-5-5-15,10-7-16 16,-1-1-100-16,-7 0-264 16,-23 0 42-16</inkml:trace>
  <inkml:trace contextRef="#ctx0" brushRef="#br0" timeOffset="253798.6862">22103 9854 760 0,'-22'18'155'16,"-7"11"112"-16,0 9-190 15,-3 25 1-15,8 10 9 0,-7 24 4 16,-2 1-34-16,-5 17-86 16,0-24-279-16,-5-41 69 15</inkml:trace>
  <inkml:trace contextRef="#ctx0" brushRef="#br0" timeOffset="254670.8119">24245 10154 604 0,'-25'18'216'15,"3"5"7"-15,9 1-163 16,1 7-37-16,21-8-19 16,16-1 34-16,8 0 32 15,14-1 32-15,5-3 0 16,-7 12-19-16,-11-2-14 15,-13 8-21-15,-29 1-25 16,-26 5 10-16,-20-9 0 0,-14-5-36 16,4-19-38-16,1-15-77 15,20-9-52-15,17-11-9 16,12 6 31-16,7-3-152 16,8 1 71-16,10-10-18 15</inkml:trace>
  <inkml:trace contextRef="#ctx0" brushRef="#br0" timeOffset="254845.6152">24271 10012 1550 0,'-4'0'285'0,"3"0"155"15,1 1-484-15,30 16-433 0,89 51 138 16</inkml:trace>
  <inkml:trace contextRef="#ctx0" brushRef="#br0" timeOffset="255939.5135">26359 10279 714 0,'47'54'0'0</inkml:trace>
  <inkml:trace contextRef="#ctx0" brushRef="#br0" timeOffset="256000.5271">26433 10373 1052 0,'117'42'-190'0,"-24"-57"190"16,16-11-478-16</inkml:trace>
  <inkml:trace contextRef="#ctx0" brushRef="#br0" timeOffset="256604.2661">29475 10729 1159 0,'18'16'254'0,"3"-9"104"15,4 4-321-15,17 5-57 16,5 6 7-16,17-6-5 15,1-6-66-15,14-3-274 16,-10-8 4-16,2-9-149 16</inkml:trace>
  <inkml:trace contextRef="#ctx0" brushRef="#br0" timeOffset="256852.0512">30489 10638 1362 0,'-31'144'323'16,"-18"-109"113"-16,2 0-390 16,15-1-38-16,18-7-8 0,14-3 1 15,14-5 1-15,24-4 11 16,-6 7 4-16,7 6 1 16,-14 5-3-16,-16 8-4 15,-18 3-11-15,-29 2-8 16,-25-7-17-16,-14-12-16 15,1-11-118-15,-1-19-291 16,17-26 45-16</inkml:trace>
  <inkml:trace contextRef="#ctx0" brushRef="#br0" timeOffset="257017.1604">30458 10661 1761 0,'65'24'413'0,"29"-5"152"16,17-3-517-16,29 2-118 16,-8-2-35-16,0-4-108 15,-32-12-97-15,-3-9-242 0,-22-11 18 16</inkml:trace>
  <inkml:trace contextRef="#ctx0" brushRef="#br0" timeOffset="258046.6166">26225 10368 434 0,'0'0'308'0,"0"0"-50"16,0 0-74-16,0 0-118 16,0 0-59-16,0 0-7 15,0 0-5-15,0 0 9 16,2 0 36-16,-2 0 7 15,16 2 16-15,13-1 12 16,44-1-11-16,-35-4 1 16,1 1-7-16,7 0-15 0,-8 4-15 15,4-5-9-15,-8 1-7 16,-8-4 22-16,-8 4 8 16,-7-1 7-16,-7 2 0 15,-4 2-12-15,0 0-32 16,-3 0-17-16,2 0-19 15,-24 6 15-15,-17 4 13 0,-55 14 12 16,49-18 9-16,-2 1 11 16,17 0-16-16,-2-3-52 15,6 2-122-15,-19-16-238 16,-1-19-13-16</inkml:trace>
  <inkml:trace contextRef="#ctx0" brushRef="#br0" timeOffset="280573.989">18504 12558 294 0,'0'2'540'0,"2"-1"-238"15,1 1-198-15,4 2 175 16,30 19-334-16,63 54 10 16,-24-14 19-16,9 11 20 15,21 40-61-15,-9 7-64 0,22 27-147 16,-16-16-33-16</inkml:trace>
  <inkml:trace contextRef="#ctx0" brushRef="#br0" timeOffset="280798.1541">19434 12661 1436 0,'-224'117'335'0,"121"-68"103"16,-12 16-419-16,-28 26-126 16,11 2-90-16,-5 5-257 15,32-35 1-15</inkml:trace>
  <inkml:trace contextRef="#ctx0" brushRef="#br0" timeOffset="281311.3365">19756 12739 1174 0,'21'15'221'0,"2"-4"75"16,2-1-353-16,33-10-209 15,18 0-87-15,23-4-26 16</inkml:trace>
  <inkml:trace contextRef="#ctx0" brushRef="#br0" timeOffset="281673.5637">19803 12994 995 0,'-3'9'376'0,"-16"-12"-9"0,21 1-231 15,13 4-175-15,20-5-20 16,24-9-7-16,38-2-114 16,17-3-169-16,15 1 9 15</inkml:trace>
  <inkml:trace contextRef="#ctx0" brushRef="#br0" timeOffset="283645.4697">23381 12912 385 0,'-10'42'349'0,"1"22"-98"16,0 4-233-16,2 5 203 16,-5-15-258-16,5-14-36 15,-5-23-52-15,-9-22-125 16,-9-16 19-16</inkml:trace>
  <inkml:trace contextRef="#ctx0" brushRef="#br0" timeOffset="283958.7921">23036 13097 797 0,'3'-3'232'16,"11"3"40"-16,11-2-211 16,21-1-12-16,10-3-7 15,20-4 33-15,2-4 19 16,5 3 14-16,-19 4-8 16,-5 4 6-16,-16 6-104 15,-21 9-15-15,-14 8-16 16,-16 13 1-16,-8 13-15 0,-7 8 86 15,2-2-1-15,8-4 2 16,21-11-9-16,22-19 11 16,31-19 0-16,27-21 1 15,5-13-5-15,-7-13-7 16,-19-4-20-16,-33-2-13 16,-43 13-17-16,-42 7-11 15,-21 13-40-15,-13 12-111 16,-1 12-172-16,21 0-77 15,39 1-136-15</inkml:trace>
  <inkml:trace contextRef="#ctx0" brushRef="#br0" timeOffset="284413.4409">25042 12704 1360 0,'-15'7'291'0,"18"16"112"16,4 15-381-16,25 23-43 16,18 10 15-16,40 29 24 15,1-7 9-15,20 10-11 0,-14-13-10 16,-6 7-162 0,-28-26-272-16,-9-10 28 0</inkml:trace>
  <inkml:trace contextRef="#ctx0" brushRef="#br0" timeOffset="284593.2584">25713 12932 1199 0,'-71'13'332'0,"-45"10"76"15,-23 12-334-15,-28 18-48 16,19 0-20-16,4 11-165 15,54-10-250-15,28 6 29 16</inkml:trace>
  <inkml:trace contextRef="#ctx0" brushRef="#br0" timeOffset="285098.3056">26066 13004 1123 0,'7'3'258'16,"2"0"88"-16,8 0-334 16,7 2-35-16,11-3-21 15,12-4 1-15,13-9 2 16,-1 2 9-16,0-3-26 15,-9 3-53-15,-15 3-198 16,-14 4 13-16</inkml:trace>
  <inkml:trace contextRef="#ctx0" brushRef="#br0" timeOffset="285278.1179">26128 13218 1179 0,'17'34'429'0,"4"-25"18"16,17 3-283-16,1 0-236 0,30-3-104 15,7-7-104-15,9-11-167 16,-19-17-55-16</inkml:trace>
  <inkml:trace contextRef="#ctx0" brushRef="#br0" timeOffset="286315.5802">23332 12711 154 0,'0'2'16'0,"-3"0"96"16,1-1-8-16,2 1 39 15,-3-1 20-15,3 1 13 16,-3-1-61-16,2-1-32 15,1 0-43-15,0 0-17 16,0 0-24-16,0 0-16 16,0 0-11-16,0 0-15 15,0 0-18-15,0 0-18 16,0 0 21-16,0 0 39 16,0 0 37-16,0 0 59 15,0 0 28-15,0 0-10 16,0 0-36-16,0 0-26 15,0 0-35-15,0 0-4 0,0 0-2 16,0 0 10-16,0 0 13 16,0 0 18-16,0 2 8 15,0-1 8-15,4 20 5 16,-4 16-1-16,5 51-17 16,-5-31-7-16,-5 4-18 15,-2 18-304-15,-4-5-12 16,-6 4-105-16</inkml:trace>
  <inkml:trace contextRef="#ctx0" brushRef="#br0" timeOffset="292950.7676">21174 12455 411 0,'12'5'114'16,"-9"-2"13"-16,-3 1-96 15,-10 5-59-15,-7 3 5 0,-26 14 15 16,-10 1 9-16,-26 13 38 16,3-1 37-16,-1 10 43 15,21-10 1-15,18 4 26 16,35-14-16-16,33 0 1 16,32-14-39-16,35-3-2 15,14-9-26-15,12-8-172 16,-16-2-222-16,-13-5 13 15</inkml:trace>
  <inkml:trace contextRef="#ctx0" brushRef="#br0" timeOffset="293125.5713">21593 12444 1286 0,'0'14'203'0,"-4"16"146"16,-6 10-384-16,-14 25-2 15,-11 19 30-15,-19 35 11 0,-6-2 8 16,-2 43 3-16,9-7-20 16,12 20-349-16,27-33 107 15</inkml:trace>
  <inkml:trace contextRef="#ctx0" brushRef="#br0" timeOffset="293819.5184">27838 12552 890 0,'4'-12'250'0,"-4"-5"48"16,-16 11-254-16,-27 12-34 16,-13 9 32-16,-46 17 39 15,-12 15 23-15,-35 38 29 16,22 9 21-16,15 46-30 15,46-5-29-15,42 3-12 16,65-36 12-16,56-19-2 16,23-51-19-16,29-29 0 15,-14-27-2-15,-12-26-37 16,-58-8-23-16,-66-30-9 16,-58 11-11-16,-90 7-5 15,-32 26-2-15,-45 18-326 16,18 44-206-16,12-7-40 0</inkml:trace>
  <inkml:trace contextRef="#ctx0" brushRef="#br0" timeOffset="309491.7644">15713 15342 910 0,'0'-3'403'0,"0"-7"-24"16,-3 1-253-16,1 6-83 15,2 3-73-15,-9 52-1 16,-29 139 8-16,0-3 16 16,-9 16 16-16,-17 43 17 15,-2-39 14-15,3-24 66 16,12-70 30-16,4-54 15 16,13-83-22-16,16-63-33 15,10-37-75-15,11-73-40 0,23-19-23 16,21-43 0-16,20 22 18 15,20-14 11-15,5 57 14 16,15 20 9-16,-13 50 2 16,1 25 1-16,-14 46-5 15,-4 29-7-15,-20 32-1 16,5 52 8-16,-23 36 2 0,-7 67 4 16,-10 38 10-16,-7 77 13 15,-8-2-1-15,2 26 2 16,2-48-2-16,-5-27-25 15,-3-84-49-15,-6-32-110 16,-3-65-112-16,-15-39-268 16,-11-42-35-16</inkml:trace>
  <inkml:trace contextRef="#ctx0" brushRef="#br0" timeOffset="309713.2796">15637 15880 1602 0,'30'10'318'0,"25"-7"163"16,12-10-477-16,27 9-18 15,15 9-3-15,-7 8-58 16,-20 12-63-16,2 7-343 15,-15-6 46-15</inkml:trace>
  <inkml:trace contextRef="#ctx0" brushRef="#br0" timeOffset="310131.0394">16922 15296 488 0,'38'-3'0'16,"-8"14"523"-16,8 31-432 15,-12 13 301-15,3 36-324 16,-8 9 354-16,-4 53-359 16,-16-8-7-16,-2 6-5 0,-15-32-17 15,-2-33 30-15,-11-63-5 16,-15-46 3-16,-1-50-6 16,-5-53 0-16,10-19-42 15,19-24-11-15,33 13-11 16,31 4-1-16,17 43 15 15,39 12 17-15,3 28 9 16,10 18 10-16,-10 30 1 16,0 31-20-16,-43 31-20 15,-29 41-3-15,-39 21-4 0,-58 38 5 16,-31-2 5-16,-31 11 7 16,4-27-2-16,7-20-2 15,45-42-5-15,23-23-14 16,40-26-11-16,41-8 4 15,20 7 0-15,42 4 0 16,9 3 8-16,9 22-81 16,-19 14-92-16,-11 7-342 15,-43 3-1-15</inkml:trace>
  <inkml:trace contextRef="#ctx0" brushRef="#br0" timeOffset="310450.5323">18270 15745 1429 0,'-194'284'448'16,"130"-173"70"-16,26-5-385 15,40 8-76-15,43-26-33 16,57-20 17-16,12-40 2 16,36-45 3-16,-2-38-3 0,-4-33-9 15,-39-6-25-15,-32-24-9 16,-60 13-9-16,-48 6-7 16,-32 25-6-16,-19 16-38 15,5 34-42-15,15 15-180 16,41 12-271-16,40 0-2 15</inkml:trace>
  <inkml:trace contextRef="#ctx0" brushRef="#br0" timeOffset="310641.6586">19519 15849 1290 0,'16'6'430'0,"-45"7"59"15,-31 19-368-15,-33 29-35 16,-18 13-61-16,-6 22 3 15,28-4 12-15,37-1 26 0,44-22 4 16,40-9 2-16,34-19-23 16,48-9-33-16,1-15-147 15,28-14-431-15,-16-14 87 16</inkml:trace>
  <inkml:trace contextRef="#ctx0" brushRef="#br0" timeOffset="310985.2511">20252 16058 348 0,'9'33'0'0</inkml:trace>
  <inkml:trace contextRef="#ctx0" brushRef="#br0" timeOffset="311064.2111">20311 16125 670 0,'43'7'64'0,"5"-4"676"16,10 5-478-16,-15-7 97 16,-5-2-799-16,-22 2-4 15,-16 3-168-15</inkml:trace>
  <inkml:trace contextRef="#ctx0" brushRef="#br0" timeOffset="311155.7239">20216 16406 1426 0,'54'30'590'15,"10"-12"-24"-15,8-3-375 16,-6-12-709-16,0-24 86 16</inkml:trace>
  <inkml:trace contextRef="#ctx0" brushRef="#br0" timeOffset="313761.452">21856 16236 419 0,'-9'-2'481'16,"6"1"-50"-16,3-1-168 15,0 2-169-15,3 0-61 16,7 0-50-16,31 3-59 15,87 0 163-15,-31-3 2 16,49-1 25-16,18-4-5 16,65-3 3-16,4 1-17 0,78-1-8 15,-3 4-34-15,83 7-13 16,-25 3-15-16,57 10-9 16,-28 6-8-16,52 7-2 15,-66-4-4-15,33 3 3 16,-57-10 2-16,-12-6 21 15,-75-12 20-15,-1-3-32 16,-61-6-25-16,-9-2-77 16,-64-4-87-16,-25 4-85 15,-57-1-252-15,-68-13 30 16</inkml:trace>
  <inkml:trace contextRef="#ctx0" brushRef="#br0" timeOffset="314355.617">23218 16656 383 0,'12'0'0'16,"-16"-3"514"-16,-21 17-408 15,-17 10 229-15,-30 15-334 16,-17 11 339-16,-14 116-119 31,-16-10-68-31,7-3 11 0,48-4 8 16,32-9-86-16,46-119-8 15,54-6-27-15,38-21-2 16,-8-12-11-16,-6-17-7 16,-26-14-16-16,-39-14-10 15,-48 5-7-15,-46-1-5 16,-26 16-3-16,-30 22-10 15,8 27-16-15,13 20-122 16,43 16-384-16,37 7 71 16</inkml:trace>
  <inkml:trace contextRef="#ctx0" brushRef="#br0" timeOffset="314746.1188">24797 17463 828 0,'114'-12'668'0,"14"-3"-215"16,-11 7-543-16,-9 7 213 16,-32-4-622-16,-22-16-101 15</inkml:trace>
  <inkml:trace contextRef="#ctx0" brushRef="#br0" timeOffset="315128.5266">26477 17041 761 0,'8'13'612'16,"-20"2"-270"-16,-23 15-109 15,-15 11-222-15,-19 24-201 16,-7 1 246-16,-4 6 51 16,28-9 18-16,23-6 17 15,34-22 15-15,49-6 2 16,35-14-42-16,40-1-18 15,18-5-22-15,9-9-40 16,-23-3-66-16,-10-6-47 16,-48-8-196-16,-20-16-301 15,-23-8-7-15</inkml:trace>
  <inkml:trace contextRef="#ctx0" brushRef="#br0" timeOffset="315268.7348">27182 17031 1063 0,'4'-17'487'0,"-4"29"7"0,-4 20-240 15,-10 52-58-15,-12 17-78 16,-16 43-3-16,-5 2-3 16,-8 38-3-16,0-26-66 15,-1 19-18-15,6-20-602 16,0-22 132-16</inkml:trace>
  <inkml:trace contextRef="#ctx0" brushRef="#br0" timeOffset="323672.4364">3444 4835 32 0,'12'1'27'16,"44"16"-1"-16,-41-17 2 15,3-2-8-15,-1-1 7 0,4-1-4 16,-4 1-5-16,-5 1-7 16,-3-1-47-16,3 6 4 15</inkml:trace>
  <inkml:trace contextRef="#ctx0" brushRef="#br0" timeOffset="323977.1628">4185 4842 560 0,'9'0'82'0,"3"0"68"16,2 3-170-16,12-1 0 16,-5-2 16-16,8 1 4 15,-7-4 4-15,3 3 1 16,-13-1 3-16,6-1-15 15,-9 1-24-15,3 1-95 16,4 0-28-16,-6-5-47 16</inkml:trace>
  <inkml:trace contextRef="#ctx0" brushRef="#br0" timeOffset="324187.507">5040 4812 28 0,'21'1'26'16,"3"4"-8"-16,7 1 0 15,5 0-35-15,8-1 4 16</inkml:trace>
  <inkml:trace contextRef="#ctx0" brushRef="#br0" timeOffset="324435.4304">5895 4841 167 0,'30'-5'177'0,"17"-1"-41"15,-4 0-30-15,11 1-40 16,-6-2-44-16,8-4-11 16,-6 7-6-16,4-8-3 0,-3 4 0 15,-4 3-1-15,-9 5-1 16,0 3-1-16,-8 5-2 16,17-2-40-16,-1 2-82 15,17-1-13-15,6 1-65 16</inkml:trace>
  <inkml:trace contextRef="#ctx0" brushRef="#br0" timeOffset="327167.5546">21988 15137 652 0,'-30'48'183'0,"27"-49"14"16,1-4-208-16,2 4-73 15,0-1-9-15,-3 2 44 16,3-3 53-16,-2 2 56 16,-1-1 88-16,3 1 17 15,-3-1-41-15,2 1-24 16,1 1-24-16,-3 0-33 16,1 0-12-16,2 0 17 15,-3 0 6-15,2 0 11 16,1 0-1-16,0-2 4 15,1 1-16-15,40-13-5 16,58-16-16-16,-40 14-12 16,-9 9-13-16,-10 8-7 15,-19 8-7-15,-13 10-4 16,-8 8 4-16,-20 14 11 0,-20 4 5 16,-19 18 6-16,-1 2 10 15,-15 9 5-15,16-10-1 16,15 1 9-16,18-15 0 15,9-9 0-15,14-12-5 16,28-6 8-16,5-14-8 16,41-9 2-16,19-6 1 15,16-9-9-15,-4-2-42 16,0 5-106-16,-37 3-90 0,-16 6-273 16,-28 0-36-16</inkml:trace>
  <inkml:trace contextRef="#ctx0" brushRef="#br0" timeOffset="327512.5071">23100 15194 712 0,'-13'20'364'0,"-17"7"-40"15,-15-1-133-15,-16 11-157 16,2 7-32-16,7 4 37 16,23-7 22-16,11-3 32 0,27-3 9 15,18-6 11-15,23-11-16 16,26-16-1-16,9-16-43 16,17-25-6-16,-14-7-9 15,-10-13-15-15,-24 4-18 16,-23 1 16-16,-22 13-6 15,-11-2-4-15,-11 22-23 16,-21 6-48-16,1 13-35 16,-19 14-95-16,7 6-93 15,-1 2-188-15,14 1-14 0</inkml:trace>
  <inkml:trace contextRef="#ctx0" brushRef="#br0" timeOffset="327797.4887">23634 15313 581 0,'-7'15'305'0,"-10"2"-8"15,-6 2-136-15,-19 4-39 16,-1 1-57-16,-2 4-6 16,11-7-6-16,16-12 44 15,27-7 5-15,37-8 20 16,17-10-2-16,39 0 1 15,9 7-54-15,7 15-16 16,-30 1-29-16,-15 21-19 0,-47 16-20 16,-35 10-13-16,-41-1-12 15,-34 11-9-15,-7-12-5 16,-23-16-91-16,20-15-84 16,9-10-201-16,32-17-40 15</inkml:trace>
  <inkml:trace contextRef="#ctx0" brushRef="#br0" timeOffset="328440.5204">23660 15119 817 0,'8'40'284'0,"1"-50"-1"16,-5 4-227-16,5 0-27 15,-6 3-26-15,-3-2-9 16,-3 4 56-16,3-1 15 16,0 1 6-16,0-1 2 15,3 1-13-15,48-1-11 16,72-3-9-16,-22-7-1 16,-7 3-7-16,-4-1-32 15,-28 5-59-15,-9 2-331 16,-25 3 56-16</inkml:trace>
  <inkml:trace contextRef="#ctx0" brushRef="#br0" timeOffset="328849.3847">24542 15267 814 0,'-30'50'436'15,"-3"-9"-48"-15,-5 2-130 16,12 7-208-16,12 6-4 16,20-7 3-16,35-7 15 15,23-15 31-15,24-24 13 16,6-28-15-16,17-22-11 16,-17-11-14-16,-22-12-40 15,-27 3-25-15,-39 7-11 16,-45 10-8-16,-34 12-49 15,-18 19-47-15,-16 13-395 16,13 9 2-16,17-1-179 0</inkml:trace>
  <inkml:trace contextRef="#ctx0" brushRef="#br0" timeOffset="329296.6669">25242 15462 1914 0,'72'15'413'16,"52"-6"164"-16,19-2-663 16,44 7-495-16,-22-32 109 15</inkml:trace>
  <inkml:trace contextRef="#ctx0" brushRef="#br0" timeOffset="331880.3554">6179 8738 315 0,'-49'46'-40'15,"19"-51"105"-15</inkml:trace>
  <inkml:trace contextRef="#ctx0" brushRef="#br0" timeOffset="331965.6202">6018 8770 216 0,'-119'-11'93'0,"94"10"-93"16,5-4-12-16</inkml:trace>
  <inkml:trace contextRef="#ctx0" brushRef="#br0" timeOffset="332089.7377">5284 8674 643 0,'-51'-3'98'16,"-12"-3"34"-16,13 8-218 0,2-4-109 15,19-1-2-15</inkml:trace>
  <inkml:trace contextRef="#ctx0" brushRef="#br0" timeOffset="332410.8918">4976 8643 95 0,'-82'-22'104'15,"52"18"-46"-15,-8-1-61 16,1 1-51-16,-1 1-10 16,3 0 42-16,-12 6 97 15,2-2 88-15,-16 1 42 16,3 4 3-16,-6 1-43 15,13 4-81-15,-8-2-66 16,11 5-81-16,-2-7-58 16,6-2-53-16,-10-10 54 15,16 2 50-15,-5-6 68 16,5 2 63-16,-13 0 63 16,-3 6-34-16,-11 6-8 15,1 1-28-15,-2 3-27 16,14 1-43-16,2-2-39 15,15-8-11-15,-2 0 4 0,5-3 30 16,-1-3 75-16,0-2 27 16,-2 5 8-16,1 2-5 15,-4-1-30-15,-3 7-80 16,-10 2-164-16,-1 1 23 16</inkml:trace>
  <inkml:trace contextRef="#ctx0" brushRef="#br0" timeOffset="337333.5224">26460 15097 769 0,'117'44'251'0,"-103"-48"27"0,-5 4-201 16,-4 1-84-16,-2 1-11 15,-3-2-2-15,-3 0 19 16,1 0 19-16,-1 3 19 15,-32 33 15-15,-76 58 2 16,40-39-13-16,-5 7 7 16,15-9-8-16,23-6 9 15,28-12 16-15,46-13 19 16,37-22-10-16,41-8 0 16,18-12-23-16,15-7-17 15,-24 1-41-15,-15 3-22 16,-46 4-175-16,-14-7-210 15,-23-11-1-15</inkml:trace>
  <inkml:trace contextRef="#ctx0" brushRef="#br0" timeOffset="337503.52">27147 14983 765 0,'7'-16'400'0,"-2"10"-14"16,-5 12-177-16,-8 12-153 15,-8 20-32-15,-10 15-8 16,-17 27-16-16,-8 7 27 15,-37 28-1-15,-7 1 2 16,-26 29-10-16,9 1-36 16,-5 13-226-16,41-31-145 15,36-17-62-15</inkml:trace>
  <inkml:trace contextRef="#ctx0" brushRef="#br0" timeOffset="338486.7753">27325 15287 453 0,'0'8'261'15,"-5"-11"-173"-15,0 3-18 16,5-2-82-16,0 0-57 16,0 1 107-16,0-1 108 0,0 1-50 15,-3-1 11-15,3 1-16 16,0-1-28-16,0 1-17 16,0 1-26-16,0-3 10 15,0 1 14-15,0 1 20 16,3-2 9-16,19-9 20 15,76-28 7-15,-47 25-16 16,21 1 6-16,-5 4-6 16,8 5-19-16,-21 8-31 0,1 6-15 15,-22 3-19-15,-14 10-15 16,-19-3-14-16,-22 9 27 16,-17-2 28-16,-25 7-16 15,-4-4 13-15,-8-2 12 16,18-6-25-16,20-7-21 15,28-8 23-15,23-6 6 16,25 2 2-16,34 2 2 16,8 4-2-16,14 7-3 15,-18 9-9-15,-17 16-3 16,-42 7-1-16,-58 12 2 16,-35 6 1-16,-36 2 4 15,-14-14 1-15,-6-12 1 16,30-14-2-16,12-16-27 15,28-19-33-15,19-4-110 16,25-3-114-16,18-2-214 16,17-4-50-16</inkml:trace>
  <inkml:trace contextRef="#ctx0" brushRef="#br0" timeOffset="338910.5129">28296 15334 827 0,'-28'109'228'16,"-21"-106"47"-16,-25 13-227 16,-4 17-20-16,-19 12 47 15,20 6 30-15,7 14 58 16,30 2 21-16,26-5 8 16,33-9-32-16,48-14-12 15,34-23-34-15,24-30-29 16,1-21-52-16,3-26-8 15,-44-6-24-15,-39-13-32 16,-46 12 2-16,-40-2 1 0,-40 24-63 16,-27 2-49-16,2 6-39 15,13-27-332-15,37-8 58 16</inkml:trace>
  <inkml:trace contextRef="#ctx0" brushRef="#br0" timeOffset="341697.9888">28720 16226 265 0,'2'-1'471'0,"1"-1"-180"15,3 2-154-15,6-3 163 0,9 0-268 16,8 0 10-16,52-3 18 16,-42 3 12-16,7-3-48 15,-13-1-93-15,0 7-263 16,-14 4-7-16</inkml:trace>
  <inkml:trace contextRef="#ctx0" brushRef="#br0" timeOffset="341965.7676">28593 16712 1033 0,'4'37'500'16,"43"-24"-44"-16,26-31-298 15,64-20-543-15,24-21 38 16</inkml:trace>
  <inkml:trace contextRef="#ctx0" brushRef="#br0" timeOffset="381380.626">30489 15786 954 0,'-28'3'303'15,"14"-3"38"-15,-44 12-231 0,-7 11-109 16,-16 9-1-16,5 3 4 16,8-8 7-16,32-2 6 15,25-1 4-15,32-7 4 16,40 1 13-16,18 9-2 16,24 5-1-16,2 0 10 15,10 16 0-15,-26 9-15 16,-17 18-8-16,-34 9-7 15,-33 19-22-15,-35-6-3 16,-37-4 5-16,-9-23 4 16,-18-20 17-16,13-34 15 0,1-14 17 15,24-16 3-15,10-25 4 16,22-13-11-16,27-24-9 16,27-10-19-16,28-26-2 15,19 16-3-15,22-16-2 16,-6 14 0-16,1 7 1 15,-24 28-6-15,-14-1-23 16,-32 31-35-16,-18 10-105 16,-24 12-87-16,-18 8-230 15,-2 6-39-15</inkml:trace>
  <inkml:trace contextRef="#ctx0" brushRef="#br0" timeOffset="381630.4606">31407 15739 1209 0,'3'23'435'15,"-6"6"18"-15,-6 1-290 16,-13 31-147-16,-4 16-25 15,-11 22 9-15,-4 1 4 0,-4 82-169 32,0-19-289-17,10-16 34-15</inkml:trace>
  <inkml:trace contextRef="#ctx0" brushRef="#br0" timeOffset="381975.2276">32123 15914 1014 0,'22'79'333'0,"-65"-29"45"15,-7-6-234-15,-9 27-54 16,15 8-13-16,18 9 15 16,31-18 12-16,46-2 2 15,37-30-18-15,44-24 6 16,5-32-7-16,24-31-23 16,-30-10-27-16,-20-20-2 15,-51 5 0-15,-23-13-4 16,-42 14-2-16,-37-1-49 15,-16 16-58-15,-12 7-495 16,-10 8 91-16</inkml:trace>
  <inkml:trace contextRef="#ctx0" brushRef="#br0" timeOffset="385214.3891">32509 15879 728 0,'-16'82'246'0,"23"-78"27"16,-2 1-168-16,-5 3-86 15,-22 60 4 32,27-68-20-47,3-5 2 16,-7 4 0-16,-2-1 3 15,1 1-7-15,0-1-36 16,0 1-10-16,0-1 2 16,0 1 2-16,1-8 23 15,16 2 52-15,-4 3 39 16,-10 1-2-16,5-5 29 15,-3 7-9-15,-5-2-9 16,0 1-31-16,4-2 4 0,-4 2-34 16,9-4-8-16,-1 2-4 15,6-7 5-15,-7 5 4 16,7-2 10-16,-10 4 4 16,4-1 10-16,-8 4 3 15,0-1 15-15,0 1-4 16,0-1-1-16,0 1-12 15,0-1-12-15,-3-4-20 0,-3-3-6 16,-18-2-4-16,-69-37 3 16,38 46 0-16,-13 2 3 15,9 5 1-15,-1 2 1 16,21-4-2-16,6 5-1 16,19 1-5-16,-1 0-1 15,9-1-3-15,1 2 1 16,10 1-24-16,-5 0 1 15,1-4-438-15,-2-24 124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21:19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3638 8969 783 0,'9'158'265'0,"-18"-108"17"16,-6 0-193-16,-8 9-85 16,11 11-32-16,0 6-61 15,3-22-25-15,-5-5-35 16,3-17 13-16,-4-22 39 16,-6-20-107-16,-3-28 107 15</inkml:trace>
  <inkml:trace contextRef="#ctx0" brushRef="#br0" timeOffset="157.7896">3574 8477 1201 0,'6'-7'274'16,"-10"-6"89"-16,4 12-376 15,10 1-145-15,-4 4-215 16,-6-4-8-16,4 2-179 15</inkml:trace>
  <inkml:trace contextRef="#ctx0" brushRef="#br0" timeOffset="550.637">4283 9131 911 0,'0'20'161'0,"-4"3"99"16,-1 3-277-16,-2 10 6 15,2-10 8-15,1 1 4 16,-1-12 6-16,-2-6 1 16,7-15-10-16,9-13-9 15,7-12-4-15,9-11 1 0,5-7 4 16,3 4 15-16,5 16 14 16,2 11 5-16,1 25 2 15,-2 17 0-15,-2 20 0 16,-14 13 0-16,-4 2-132 15,-10 8-131-15,1-13-47 16,-1-19-159-16</inkml:trace>
  <inkml:trace contextRef="#ctx0" brushRef="#br0" timeOffset="793.4234">5268 9074 1021 0,'-31'10'280'15,"-86"81"76"-15,47-27-265 16,25 1-69-16,11 7-12 16,16-16-17-16,14-3-14 15,20-17-2-15,12-10-8 16,17-17-5-16,36-10-12 15,5-14-287-15,15-8 67 16</inkml:trace>
  <inkml:trace contextRef="#ctx0" brushRef="#br0" timeOffset="1016.5758">5679 9482 812 0,'5'4'267'0,"-10"-8"109"0,2-8-131 16,6-7-164-16,9-15-10 15,7-1-10-15,14-14-74 16,5 1-74-16,17-1 85 16,-4 14-39-16,4 0-170 15,-8 14-153-15,-2 0-44 16</inkml:trace>
  <inkml:trace contextRef="#ctx0" brushRef="#br0" timeOffset="1296.5739">6141 9187 907 0,'182'151'320'15,"-147"-159"46"-15,17-12-198 16,14-1-133-16,15-14 6 15,-16 8-30-15,-6-3-14 16,-21 4-10-16,-22 7-49 16,-38 13-6-16,-28 11 4 0,-9 9 0 15,-18 25 11-15,-12 14 53 16,1 16 26-16,23-4 18 16,1 9-23-16,26-18-19 15,28-4-39-15,34-23-29 16,35-10-73-16,26-25-72 15,55-24-97-15,1-14-22 16</inkml:trace>
  <inkml:trace contextRef="#ctx0" brushRef="#br0" timeOffset="1580.6404">7114 9237 946 0,'-115'143'277'0,"56"-85"92"15,4 1-268-15,8-1-3 16,16-13-33-16,12-10-19 16,17-17-33-16,11-9-19 15,13-10-14-15,20-20 10 16,13-13-9-16,12-14-20 16,-4-1 8-16,-3-1 8 15,-21 14 1-15,-13 13 20 16,-18 15 2-16,-2 17-20 15,-8 16 19-15,-2 17-7 0,-9 4-11 16,9 11-67-16,-5-10-110 16,6-15-147-16,15-21-87 15</inkml:trace>
  <inkml:trace contextRef="#ctx0" brushRef="#br0" timeOffset="1810.2066">7819 9154 660 0,'-6'12'281'0,"-28"20"34"16,-13 6-139-16,-26 15-100 16,-6 3-13-16,4 2-17 15,18-19-28-15,16-7-7 16,35-17-3-16,18-5 36 16,14-10 9-16,12 4-5 15,-3 2-2-15,-9 9-20 16,-18 7-51-16,-30 16-47 15,-28 7-39-15,-23 5-203 16,-3-4-45-16,8-7-72 16</inkml:trace>
  <inkml:trace contextRef="#ctx0" brushRef="#br0" timeOffset="2019.4616">8357 9184 1406 0,'-5'49'270'16,"-15"3"147"-16,-7 4-410 16,-7 15-80-16,4-1-55 15,-6-2-202-15,5-13-87 0,1-22-112 16</inkml:trace>
  <inkml:trace contextRef="#ctx0" brushRef="#br0" timeOffset="2165.8928">8335 8902 1093 0,'14'-11'383'0,"-2"8"-31"15,-4 3-307-15,5 3-182 16,7 7-172-16,6 9-60 15,-5 9-65-15</inkml:trace>
  <inkml:trace contextRef="#ctx0" brushRef="#br0" timeOffset="2350.0122">8565 9421 821 0,'-5'8'262'15,"2"-5"65"-15,9-3-194 0,-6-2-35 16,0-1 2-16,2 0-6 15,39-18 9-15,44-49-33 16,-34 61-28-16,-1 9-18 16,-15 11-38-16,-16 17-53 15,-12 24-137-15,-11 3-206 16,-6-4 7-16</inkml:trace>
  <inkml:trace contextRef="#ctx0" brushRef="#br0" timeOffset="2659.5896">9506 9316 1051 0,'-35'11'219'0,"-18"13"134"15,1 11-299-15,-7 11 14 16,15 5 3-16,6-5-14 15,23-16-34-15,6-9-7 16,12-10-2-16,8-14 25 16,-1-3 13-16,-1 1 10 15,3 2-18-15,-2 11-2 16,-18 18-3-16,-15 47 19 16,-15 4 2-16,-30 31 11 15,-20 1-33-15,-22 2-110 16,12-41-95-16,1-14-333 0,24-43 1 15</inkml:trace>
  <inkml:trace contextRef="#ctx0" brushRef="#br0" timeOffset="3541.7602">11166 9254 895 0,'-68'34'185'0,"37"-25"86"15,-4 0-258-15,-15 11-16 0,-4 7 38 16,-7 3 33-16,8 4 12 16,9 11 15-16,15-4 2 15,15 0-44-15,14-12-21 16,21-11-5-16,10-12-12 15,25-19-3-15,6-13 4 16,7-11-8-16,-10-1-3 16,-12-7 2-16,-27 11 12 15,-7 10 9-15,-11 9-11 0,-4 6-27 16,-1 19-8-16,-3 12-12 16,3 2-1-16,2 12 10 15,5 2 8-15,7-4-79 16,13-8-80-16,14-10-202 15,0-11-39-15</inkml:trace>
  <inkml:trace contextRef="#ctx0" brushRef="#br0" timeOffset="3812.0754">11767 8618 935 0,'-4'47'320'16,"-8"19"28"-16,3 11-190 15,-7 35-178-15,6 10-3 16,-2 20-88-16,3-20-63 15,-4-2-92-15,1-38-31 16,8-20-28-16,-1-27 5 16</inkml:trace>
  <inkml:trace contextRef="#ctx0" brushRef="#br0" timeOffset="3998.0571">11543 9483 421 0,'-107'-103'649'0,"98"85"-212"16,5 4-249-16,-2 5 238 16,9 5-420-16,18 1-23 15,17-3-22-15,38-2-2 16,16-6-60-16,28-10-205 16,-6-8-90-16,11-4-116 15</inkml:trace>
  <inkml:trace contextRef="#ctx0" brushRef="#br0" timeOffset="4649.4987">13286 9344 505 0,'-17'-2'319'0,"-8"1"-22"0,-12 1-63 15,-16 4-110-15,3 1-7 16,-9 18-29-16,2 7-28 16,3 12-9-16,16 1-25 15,4 7-36-15,22-15 13 16,6-6-11-16,11-20-9 15,22-12 2-15,14-17 9 16,6-9-8-16,8-6 9 16,-8 0 4-16,-14 8 3 0,-14 9 7 15,-12 9 7-15,-2 16-7 16,-2 6-5-16,-3 15-7 16,4 9-7-16,5 5-136 15,4-4-137-15,14-6-70 16,2-17-169-16</inkml:trace>
  <inkml:trace contextRef="#ctx0" brushRef="#br0" timeOffset="4877.6018">13511 9571 963 0,'-5'5'290'16,"5"-8"200"-1,-3 6-401-15,3-5-21 16,0 1-25-16,12-7-3 16,35-14-23-16,63-21-24 0,-56 28 15 15,6 13-12-15,-30 11-9 16,-7 13-7-16,-13 5-148 16,0 9-232-16,-1-11 33 15</inkml:trace>
  <inkml:trace contextRef="#ctx0" brushRef="#br0" timeOffset="5252.3575">14835 9335 754 0,'-17'75'552'0,"25"-65"-158"15,-8 14-4-15,2 15-399 16,-2 10-109-16,3 3-67 16,-17 5-209-16,-3-11-73 15</inkml:trace>
  <inkml:trace contextRef="#ctx0" brushRef="#br0" timeOffset="5400.7933">14821 8846 1478 0,'22'-11'266'0,"-13"7"39"15,0 13-514-15,3 14-250 16,-4 7-48-16</inkml:trace>
  <inkml:trace contextRef="#ctx0" brushRef="#br0" timeOffset="5580.9412">14963 9500 1115 0,'12'-9'310'0,"21"-9"73"15,11 1-291-15,16-3-74 16,6 2 1-16,10 4 7 15,-21 8-3-15,-3 0-11 0,-19 11-7 16,-3 8-37-16,-18 7-50 16,-10 18-324-16,-8 8 69 15</inkml:trace>
  <inkml:trace contextRef="#ctx0" brushRef="#br0" timeOffset="5854.7241">15845 9351 1161 0,'-30'102'331'16,"-22"-46"73"-16,-6 5-299 15,14 3-90-15,3 8-3 16,28-21-3-16,8-9-39 16,10-22-3-16,23-22 2 15,15-16-65-15,18-11-265 16,6-12-14-16,5-1-139 16</inkml:trace>
  <inkml:trace contextRef="#ctx0" brushRef="#br0" timeOffset="6073.8298">15992 9708 1170 0,'52'38'368'0,"-40"-67"38"15,6-7-290-15,11-1-161 0,18-13-4 16,-1 5 8-16,10-5-2 15,-6 7-29-15,-3 5-84 16,-13 14-217-16,5 0-1 16,-5 7-170-16</inkml:trace>
  <inkml:trace contextRef="#ctx0" brushRef="#br0" timeOffset="6180.0172">16626 9594 601 0</inkml:trace>
  <inkml:trace contextRef="#ctx0" brushRef="#br0" timeOffset="6367.221">16685 9591 698 0,'54'-12'542'15,"7"0"-153"-15,6-14-428 16,-17 2 420-16,-7-11-420 16,-22 4 20-16,-16-5 14 15,-22 18-16-15,-26 1-7 16,-13 14 1-16,-30 23 11 0,-4 18 5 15,-13 6 35-15,27 10 6 16,7 13-2-16,33-15-14 16,25 1-17-16,34-12-10 15,27-8-33-15,19-21-41 16,25-12-44-16,6-10-240 16,8-18 29-16</inkml:trace>
  <inkml:trace contextRef="#ctx0" brushRef="#br0" timeOffset="6674.641">17326 9535 882 0,'-2'0'457'16,"-22"6"-46"-16,-19-1-128 15,-42 84-267-15,50-39-48 16,14-9-25-16,9-6 4 15,9-17 6-15,23-13 25 16,5-13 71-16,23-11 2 16,2-6-9-16,10-2-11 15,-14 4-25-15,-3 6-26 16,-22 8 12-16,-9 12-1 0,-12 13 2 16,-6 9-1-16,-8 6-7 15,-4 4-56-15,1-10-57 16,1-6-126-16,13-13-69 15,24-15-60-15,15-10-65 16</inkml:trace>
  <inkml:trace contextRef="#ctx0" brushRef="#br0" timeOffset="6948.1467">18263 9527 1260 0,'-26'-3'321'0,"-24"9"91"16,-23 13-348-16,-12 6-58 15,9 3-7-15,8-1-2 16,30-13 0-16,18-7 21 16,23-1 12-16,14 0 16 15,10 1 7-15,0 5-8 16,-5 6-24-16,-13 8-26 15,-31 6-28-15,-25 5-39 16,-12-3-25-16,0-7-26 16,7-13-315-16,19-23 81 15</inkml:trace>
  <inkml:trace contextRef="#ctx0" brushRef="#br0" timeOffset="7153.8826">18450 9559 1409 0,'0'21'291'0,"-4"20"138"16,-6 10-414-16,-11 15-119 16,-4-3-85-16,-10-3-128 15,2-22-61-15,0-9-52 16,2-29-26-16</inkml:trace>
  <inkml:trace contextRef="#ctx0" brushRef="#br0" timeOffset="7288.6115">18492 9216 1028 0,'21'9'0'0</inkml:trace>
  <inkml:trace contextRef="#ctx0" brushRef="#br0" timeOffset="7497.9554">18623 9669 666 0,'-3'13'629'16,"15"-8"-179"-16,17-7-398 15,18-5 399-15,7-2-447 16,15-10 5-16,-1 0-1 16,3 0 0-16,-24 7-1 15,-9 3-6-15,-16 6-26 16,-21 8-84-16,-14 7-109 0,-9 3-241 16,-7 5-31-16</inkml:trace>
  <inkml:trace contextRef="#ctx0" brushRef="#br0" timeOffset="7887.1243">19616 9647 400 0,'-12'-7'106'0,"-10"2"400"15,-11 7-279-15,-11 5 127 0,-5 4-284 16,-7 15 28-16,5 6-4 16,3-1-9-16,17-3-35 15,15-4-20-15,18-10-25 16,18-10 4-16,7-4 0 15,6-1 6-15,-2 1 0 16,-7 12 11-16,-10 14 9 0,-19 25 4 16,-18 19 0-16,-27 24-3 15,-7-3-15-15,-21-10-15 16,2-25-80-16,-9-29-77 16,18-38-40-16,2-20-264 15,13-26 2-15</inkml:trace>
  <inkml:trace contextRef="#ctx0" brushRef="#br0" timeOffset="8356.146">20600 9734 895 0,'-29'36'492'16,"32"-15"-134"-16,-18-4-192 15,13-5-119-15,-1-24-127 16,16-12 152-16,12-19 38 15,6-5 13-15,22-13-17 16,8 13-20-16,7 0-29 16,-4 18-54-16,15 1-86 15,-14 11-80-15,9 3-270 16,-5 6-53-16,-5 0-117 16</inkml:trace>
  <inkml:trace contextRef="#ctx0" brushRef="#br0" timeOffset="8624.9781">21493 9620 646 0,'-14'20'176'0,"-9"-2"45"16,-15 8-135-16,1-2-7 15,-1 5 49-15,7-3 8 16,11 2-1-16,16-8-42 16,7-2-38-16,15-10-59 15,20-14-35-15,0-11-29 16,14-9 33-16,-2-7 11 15,-8 1 33-15,-16 9 38 0,-9 14 35 16,-13 17-21-16,-7 25 0 16,-3 13-25-16,2 11-10 15,-1 1-31-15,10-5-65 16,11-12-65-16,10-15-95 16,6-20-158-16,17-29-13 15</inkml:trace>
  <inkml:trace contextRef="#ctx0" brushRef="#br0" timeOffset="8864.5363">22216 8951 1548 0,'39'30'359'0,"-48"35"117"0,-3 14-451 16,-5 27-23-16,1 4-34 16,-7 14 2-16,-1-21-15 15,-5 7-20-15,1-21-43 16,-10-5-141-16,9-24-195 16,4-17-1-16</inkml:trace>
  <inkml:trace contextRef="#ctx0" brushRef="#br0" timeOffset="9092.6042">21912 9570 1628 0,'30'-46'225'0,"-10"49"182"15,14 6-492-15,29 4-2 16,3-4 48-16,19-2 18 16,3-7 22-16,-8 2-123 15,-25 1-282-15,-17-2 45 16</inkml:trace>
  <inkml:trace contextRef="#ctx0" brushRef="#br0" timeOffset="9329.8549">22492 9655 1270 0,'192'79'335'16,"-98"-97"112"-16,-28-1-355 15,-5-2-45-15,-20 9-18 16,-36 1-17-16,-31 7-17 16,-29 7 15-16,-16 14 18 15,-19 10 19-15,8 9 9 0,11 8-7 16,28-4-28-16,27-1-25 15,39-12-25-15,31-5-9 16,25-7-5-16,32 5-380 16,0-16-51-16,15-30-109 15</inkml:trace>
  <inkml:trace contextRef="#ctx0" brushRef="#br0" timeOffset="10092.9963">23443 9218 1324 0,'-14'158'283'0,"11"-139"-17"15,-1 4-589-15,-9 1-191 16</inkml:trace>
  <inkml:trace contextRef="#ctx0" brushRef="#br0" timeOffset="10217.6149">23417 9536 973 0,'17'148'683'16,"-20"-118"-427"-16,15 2-254 15,2-12-434-15,16-31-366 16</inkml:trace>
  <inkml:trace contextRef="#ctx0" brushRef="#br0" timeOffset="33593.4824">23935 10244 646 0,'-46'-11'236'15,"45"5"18"-15,1 4-156 16,-3 2-75-16,1 0 0 15,2 0 2-15,0 0 10 16,0 0 22-16,0 0 5 0,0 0-10 16,0-1-10-16,0 1-5 15,0 0-15-15,0 0 11 16,0 0 22-16,0 0 11 16,0 0 7-16,2-2-6 15,1 2-14-15,10-1-22 16,4 1-10-16,-5 0-9 15,5 1 9-15,4-1 4 16,43 7 5-16,-47-11 4 16,9 0-4-16,-4 2-9 0,15-1-4 15,2-3-6-15,19-1-5 16,-5 1 1-16,9-2 7 16,-11 2 5-16,5-2 16 15,-14 1 6-15,18-5 5 16,-6-3-4-16,2-8-4 15,-1-2-16-15,18-6-4 16,-6 0-6-16,18-10-2 16,3 3 0-16,27-10 6 15,-18-1 3-15,7-15 8 16,-16 5 3-16,1-18 9 16,-22-2-2-16,6-11 8 15,-6 4 5-15,1-31-1 16,-2 6-9-16,8-25 0 15,-15 5-12-15,5-12-11 16,-11 24-4-16,-4-6-3 0,-14 29-5 16,-6-7 5-16,-8 20 3 15,-7-2 10-15,2 17 12 16,-11-4 11-16,2 15-15 16,-7-7-3-16,5 11-10 15,-5-3-12-15,1 5-12 16,-1 3 6-16,-1 13-2 15,-2 2-2-15,1 10-1 0,-2 6 2 16,-2 11 1-16,9-2 0 16,-3 8-1-16,0-1-4 15,0 1-5-15,0 0 0 16,0 0 2-16,0 0 5 16,0 0 5-16,-3 0-11 15,3 0-29-15,-2 0-117 16,2 0-118-16,-3 0-355 15,2-3-20-15</inkml:trace>
  <inkml:trace contextRef="#ctx0" brushRef="#br0" timeOffset="63618.4998">4241 11300 397 0,'-8'3'311'16,"-22"8"-76"-16,-17 8-50 0,-32 35-144 16,-8 15-36-16,-14 24 39 15,17 7 31-15,11 20 45 16,31-21 43-16,13-14-22 15,23-25-56-15,10-16-4 16,15-41-29-16,38-48-30 16,21-30 17-16,31-57 14 15,2-15-18-15,4-23-15 16,-34 25-13-16,-17 6 1 16,-36 51 1-16,-5 13-8 15,-15 32-7-15,-5 22-56 16,-11 28-8-16,-10 36 6 15,-14 25 3-15,-10 35 12 16,-1 26 65-16,-1 26 30 16,15-11 5-16,16-1 0 15,22-29-3-15,24-26-4 16,20-41-15-16,38-29-3 16,17-30-443-16,11-41 159 0</inkml:trace>
  <inkml:trace contextRef="#ctx0" brushRef="#br0" timeOffset="64017.6714">4836 11745 1275 0,'11'29'261'16,"-7"-23"117"-16,24-8-364 16,8-13-8-16,20-26 8 15,16-17 1-15,13-22-22 16,-21-1 2-16,-17 4-19 15,-23 24 2-15,-39 13 23 16,-29 28 28-16,-18 29-2 0,1 22-3 16,-8 34-4-16,16 11-8 15,17 19-20 1,21-9-16-16,22-3-48 0,22-26-32 16,23-10-87-16,13-26-73 15,23-19-114-15,-12-23-30 16</inkml:trace>
  <inkml:trace contextRef="#ctx0" brushRef="#br0" timeOffset="64247.826">5776 11572 1270 0,'-54'29'312'0,"-19"27"112"16,3 12-378-16,-3 20-7 16,26-5-24-16,18-1-37 15,32-27-6-15,32-15 0 16,27-25-37-16,19-17-243 16,10-19-88-16,23-29-85 15</inkml:trace>
  <inkml:trace contextRef="#ctx0" brushRef="#br0" timeOffset="64766.5551">6189 12000 1191 0,'8'-23'279'0,"13"-30"102"0,8-9-349 15,9-20-8-15,0 4-11 16,2-1-1-16,-7 29-8 16,-4 0-92-16,-6 20-132 15,5-5-171-15,6 15-75 16</inkml:trace>
  <inkml:trace contextRef="#ctx0" brushRef="#br0" timeOffset="65058.6934">6812 11689 1224 0,'24'19'314'0,"20"-14"106"16,16-14-329-16,16-19-68 15,4-13 2-15,10-21-39 16,-24 3-41-16,-14-6 27 15,-23 12 27-15,-24 7-44 16,-31 22 25-16,-29 18 34 16,-16 22-21-16,-33 42-5 15,0 18 58-15,-22 33 13 16,18 8-9-16,20 9-11 16,36-30-31-16,31-5-16 15,44-35-32-15,30-20-6 16,12-24 0-16,28-8-33 15,-5-18-33-15,6-9-138 16,-17-4-133-16,11-23-41 16</inkml:trace>
  <inkml:trace contextRef="#ctx0" brushRef="#br0" timeOffset="65335.5758">7699 11560 967 0,'-12'1'226'16,"-16"13"85"-16,-13 8-278 0,-19 13 40 15,-3 9 31-15,-9 14 32 16,9 4-10-16,7 11-6 16,21-12-45-16,20-3-53 15,18-21-39-15,30-15 12 16,19-27-6-16,19-24 5 16,4-15 13-16,4-12-1 15,-20 3-3-15,-7 8 4 16,-28 22-3-16,-13 24 12 15,-13 27 5-15,-13 19 3 16,-3 10-2-16,-7 9-61 16,10-10-74-16,8-14-344 15,14-28 28-15</inkml:trace>
  <inkml:trace contextRef="#ctx0" brushRef="#br0" timeOffset="65565.9797">7966 11824 285 0,'78'-52'251'0,"-12"19"-38"16,-9 7 37-16,-24 14-94 15,-21 9 28-15,-30 15-16 16,-31 18 3-16,-14 8-53 16,-6 17-48-16,9-2-34 15,12-5-16-15,27-13-9 16,18-1 30-16,11-15 15 16,15 1 13-16,1 0-1 15,-7 4-15-15,-16-1-45 16,-13 6-78-16,-25-3-52 15,-16-4-109-15,-1-6-74 0,2-10-67 16,17-11 1-16,9-13-52 16</inkml:trace>
  <inkml:trace contextRef="#ctx0" brushRef="#br0" timeOffset="65755.8292">8590 11863 1460 0,'3'47'336'0,"-12"8"129"16,-3-4-428-16,3 10-125 16,-3-12-113-16,-9-1-261 15,-1-19-49-15</inkml:trace>
  <inkml:trace contextRef="#ctx0" brushRef="#br0" timeOffset="65905.4526">8721 11376 1002 0,'26'7'323'0,"-5"0"18"15,5 11-331-15,0 9-212 0,3 16-159 16,-13 5-70-16</inkml:trace>
  <inkml:trace contextRef="#ctx0" brushRef="#br0" timeOffset="66073.4596">8899 11934 648 0,'0'19'380'0,"1"3"-68"16,2-9-175-16,6-7-30 16,5-14-64-16,22-3-40 15,7-13 64-15,6-9 53 16,5-1 14-16,-1 5 14 15,-13 7-45-15,-7 14-36 16,-10 16-88-16,-12 10-179 16,-2 5-275-16,-5-2 11 15</inkml:trace>
  <inkml:trace contextRef="#ctx0" brushRef="#br0" timeOffset="66357.5618">9638 11968 368 0,'34'-12'97'0,"-5"-10"23"16,1-12-106-16,-9-3-7 16,-4-4 46-16,-20 3 35 15,-3 3 67-15,-6 17 18 16,-17 15 27-16,-5 15-25 16,-10 28 16-16,-3 13-45 0,5 17-6 15,13-5-36 1,15 9-22-16,23-13-48 0,3 4 11 15,-1-6 8-15,-17 23 21 16,-23 0 7-16,-30 14 12 16,-9-2-28-16,-21 0-34 15,12-24-70-15,-2-28-248 16,18-28-242-16,14-58-52 16</inkml:trace>
  <inkml:trace contextRef="#ctx0" brushRef="#br0" timeOffset="66938.0932">10871 11764 1369 0,'-38'17'321'15,"-3"-2"112"-15,-6 26-391 16,8 11-39-16,-4 15-4 15,2-8-1-15,16-1 2 16,8-21-3-16,20-9 1 16,11-21 8-16,16-16 3 15,15-18-2-15,15-19 3 0,3-4-1 16,3-4-5-16,-13 16-4 16,-4 21 7-1,-13 26 11-15,-10 25 14 0,-8 14 14 16,11 23-17-16,-9-2-35 15,5-7-162-15,-2-16-158 16,11-30-162-16,-6-34-133 16</inkml:trace>
  <inkml:trace contextRef="#ctx0" brushRef="#br0" timeOffset="67122.2155">11654 11273 1772 0,'12'76'379'0,"0"15"158"16,0 18-571-16,-3 34-183 16,-13-7-326-16,-25-4 2 15</inkml:trace>
  <inkml:trace contextRef="#ctx0" brushRef="#br0" timeOffset="67283.5916">11247 11707 839 0,'28'-25'547'16,"10"4"-84"-16,9 6-84 0,16 9-320 16,22 0-10-16,-5 6-45 15,10-3-132-15,-10-3-136 16,-2-9-208-16,-27-7-103 15</inkml:trace>
  <inkml:trace contextRef="#ctx0" brushRef="#br0" timeOffset="67825.4879">13248 11597 1015 0,'-21'143'569'0,"-29"-102"-168"16,-11 20-209-16,2 1-176 16,7 5-177-16,14-13 173 0,11-6 4 15,21-35 18-15,22-10 21 16,18-18-8-16,13-20-4 16,8-12 4-16,-2 2-22 15,-12 2-20-15,-8 14 7 16,-19 34 13-16,0 25 9 15,-2 22 1-15,4 13-2 16,6 2-19-16,11-16-169 16,11-17-342-16,18-22 35 15</inkml:trace>
  <inkml:trace contextRef="#ctx0" brushRef="#br0" timeOffset="68619.5901">15356 11742 477 0,'-38'21'416'0,"-33"24"-111"15,-14 1-3-15,-10 28-262 16,20 5 4-16,11 14 38 15,30-25 10-15,21 0 24 0,17-28 9 16,27-23 0-16,14-30-28 16,36-31-6-16,10-18-21 15,52-39-13-15,-28-10-12 16,-6-21 0-16,-28 16-19 16,-16-7-5-16,-53 35-12 15,5 26-34-15,-22 29-14 16,-7 27 24-16,-18 30 4 15,-25 35 11-15,-4 11 24 16,-2 41 6-16,7-5-10 16,20 8-2-16,20-28-8 0,24-7 13 15,15-33 9-15,27-17 15 16,6-22 4-16,15-10 3 16,3-9-12-16,4-12-18 15,-24-4-19-15,-13 6-8 16,-14 2-11-16,-34 8-1 15,-16 16 8-15,-25 22 14 16,-1 11 8-16,0 22 7 16,14-2-6-16,8 1-4 15,36-12-39-15,28-14-31 16,24-22-56-16,28-11-201 16,14-16-264-16,4-16-8 15</inkml:trace>
  <inkml:trace contextRef="#ctx0" brushRef="#br0" timeOffset="68975.5238">16647 11934 1388 0,'-34'26'312'0,"-29"9"125"16,-3 12-409-16,-10 23-10 15,10 0-10-15,14 9-9 16,28-16-14-16,18-2-30 16,10-24-29-16,19-15-29 15,15-23-51-15,26-19-267 16,7-13 73-16</inkml:trace>
  <inkml:trace contextRef="#ctx0" brushRef="#br0" timeOffset="69200.6957">16900 12243 679 0,'19'-20'706'15,"14"-8"-219"-15,1-2-445 16,22-8 390-16,6 8-489 15,15-14 2-15,-8 3-42 0,2-5-6 16,-24 5 12-16,-4-3-341 16,-19 8 68-16</inkml:trace>
  <inkml:trace contextRef="#ctx0" brushRef="#br0" timeOffset="69489.5067">17711 12080 1431 0,'26'3'315'0,"11"-12"102"15,-5-5-438-15,1-5-52 16,-7 0-15-16,-9-2-8 16,-22-2 43-16,-25 5 30 15,-8 11 48-15,-17 19 37 0,-6 6 19 16,-6 18-2-16,16 10-11 15,1 13-6-15,21-9-31 16,17 5-24-16,22-10-35 16,21-4-43-16,14-22-19 15,7-13-50-15,9-17-23 16,15-15-82-16,-5-9-131 16,11-7 2-16</inkml:trace>
  <inkml:trace contextRef="#ctx0" brushRef="#br0" timeOffset="69799.4934">18305 11995 862 0,'-26'26'464'16,"-4"-6"-40"-16,-12 13-141 16,-3 5-215-16,1 14-23 15,2-4-28-15,12 4-27 16,13-20-19-16,14-10 13 15,20-19 5-15,17-13 6 16,12-11 22-16,18-11 7 16,-2 0-30-16,-3 1-5 15,-16 13-5-15,-8 5 3 16,-19 16 8-16,-3 12 16 16,-13 6-4-16,1 0-41 0,-5 1-51 15,-1-6-67-15,0-13-27 16,5-12-53-16,0-3-32 15,10-8-68-15,-3 2 20 16</inkml:trace>
  <inkml:trace contextRef="#ctx0" brushRef="#br0" timeOffset="70099.5169">18633 12009 1453 0,'-56'129'288'16,"59"-106"144"-16,18-2-423 16,7-6 8-16,13 2 32 15,-3-5 10-15,-8 3 2 16,-13 0-12-16,-26 11-16 15,-20 3-31-15,-23 3-57 16,-10-8-27-16,1-4-119 16,14-13-96-16,11-8-137 15,22-8 11-15,14-7 13 16,9 0-28-16</inkml:trace>
  <inkml:trace contextRef="#ctx0" brushRef="#br0" timeOffset="70250.5243">19072 12148 1127 0,'21'47'523'0,"-15"-7"-70"16,-12 10-335-16,-1 5-412 0,-13-10-193 16,-1-16-119-16</inkml:trace>
  <inkml:trace contextRef="#ctx0" brushRef="#br0" timeOffset="70567.814">19077 11774 1107 0,'26'12'284'16,"-25"-2"75"-16,14 9-348 15,-1 3-106-15,0 10-80 16,-4 0-29-16,4 9 1 15,-2-5 48-15,5 4 38 16,-7-4 81-16,10 1 68 16,-8-13 42-16,2 6 63 15,-6-10 71-15,1-2-31 0,-2-3-33 16,7-1-25-16,0-8-48 16,14-3-20-16,3-4 57 15,14-2 23-15,-1-8-1 16,5 0-11-16,-14 5-41 15,3 0-24-15,-17 8-127 16,-4 1-144-16,-13 1-267 16,1-1-57-16</inkml:trace>
  <inkml:trace contextRef="#ctx0" brushRef="#br0" timeOffset="70863.5448">20109 12145 577 0,'-1'-1'0'0,"-11"5"501"15,-5 1-484-15,-13 7 361 16,-4 8-356-16,-11 4 427 16,1 2-344-16,-6 9 15 15,15-3-12-15,-2 6-16 16,14-10-56-16,11 7-14 15,17-6-9-15,2 5 17 16,10-3 17-16,-8 13 28 16,-18 5 0-16,-36 15-2 15,-21 0-43-15,-36 5-145 16,-7-19-156-16,-6-22-292 16,24-27-83-16</inkml:trace>
  <inkml:trace contextRef="#ctx0" brushRef="#br0" timeOffset="71394.7448">20919 12303 943 0,'4'17'255'16,"-4"-8"57"-16,-1-7-253 16,7-15-27-16,9-12-1 15,11-19 0-15,12-7 24 0,21-8-6 16,-6 8-16-16,10-4-26 16,-12 6-26-16,-1 5-38 15,-15 7-313-15,20-6 80 16</inkml:trace>
  <inkml:trace contextRef="#ctx0" brushRef="#br0" timeOffset="71661.5328">21737 11972 1137 0,'-47'58'416'16,"0"-19"21"-16,-6 7-263 15,18-11-198-15,14 0-26 0,18-15-3 16,18-17 22-16,15-16 20 16,13-8 31-16,-5-5 27 15,-5 4 7 1,-2 9-24-16,-2 18-3 0,-8 16-8 16,2 17-10-16,1 9-21 15,-6 6-63-15,-3-10-63 16,2-17-177-16,4-29-125 15,2-31-59-15</inkml:trace>
  <inkml:trace contextRef="#ctx0" brushRef="#br0" timeOffset="71880.6559">22445 11349 896 0,'5'41'479'15,"-10"1"-48"-15,-6 22-152 16,-2 13-225-16,-1 23-27 16,-3-2-17-16,5 2-30 15,-1-14-29-15,0 2-39 16,0-20-39-16,-4-10-71 16,-3-17-52-16,2-14-136 15,-3-17-6-15</inkml:trace>
  <inkml:trace contextRef="#ctx0" brushRef="#br0" timeOffset="72289.8386">22038 12004 1678 0,'30'15'354'15,"25"-4"150"-15,17 0-499 16,19-1-60-16,-2 4-52 15,7-2 11-15,-20-10 9 16,-12 2 0-16,-20 4 50 0,-11-4 31 16,-16-4-29-16,-13 12 9 15,-7-6 6-15,-1 5 20 16,-5 0 25-16,1 5 24 16,11-11-7-16,15 1-18 15,11-10-19-15,17-6-4 16,5-6 7-16,1-6 28 15,-11 9 17-15,-8-4 3 16,-28 10-7-16,-26 7-15 16,-25 1-29-16,-15 14 7 15,-1 11 2-15,3 9 3 16,24 0 3-16,18 4 0 16,25-13-9-16,13-3-19 15,19-9-22-15,19-5-58 16,5-9-25-16,4-8-111 15,-6-7-259-15,-7-14 53 0</inkml:trace>
  <inkml:trace contextRef="#ctx0" brushRef="#br0" timeOffset="72568.9315">23532 11619 1224 0,'5'22'410'16,"-7"-2"-117"-16,4-2-531 16,-2-1-297-16</inkml:trace>
  <inkml:trace contextRef="#ctx0" brushRef="#br0" timeOffset="72689.6554">23613 11995 1449 0,'-9'56'-146'0,"0"-60"336"16</inkml:trace>
  <inkml:trace contextRef="#ctx0" brushRef="#br0" timeOffset="120156.803">24058 10848 417 0,'0'-3'239'0,"0"1"-14"0,0-1-71 15,0 2-104-15,0-2-8 16,0 0-25-16,1 0 26 15,2 0 17-15,-3 1 19 16,3 0 7-16,-1 1 2 16,-2-1-13-16,0 1 6 15,0-1-8-15,0 2 5 16,0-3 5-16,0 2-5 16,0-1-23-16,0 1-8 15,0-1-10-15,0 1-7 16,0-1-8-16,0 1 9 15,0-1-1-15,0 1 0 16,0-1-5-16,0 1-1 16,0-1-9-16,0 2-2 15,0 0-3-15,0 0 0 16,0 0-4-16,0 0-2 16,0 0 1-16,0 0 3 0,0 0 15 31,0 0-10-31,0 0 2 0,0 0 0 15,3 2 1-15,-3-1-1 16,0 1 1-16,2-1 1 16,1 1 2-16,-3-1-2 15,0 1 0-15,0-1-3 16,1 4-1-16,4 5-4 0,-2-2 5 16,0 0 6-16,-2 1 7 15,-1-5 0-15,0 1 2 16,0-1-6-16,3 4-6 15,-3-2-7-15,2 5-3 16,1-1-2-16,1 9-1 16,-4-3 1-16,13 51 0 15,-13-49 1-15,0 6 6 16,1-2 0-16,2 4 5 16,-1-5 3-16,1 5 1 15,-2-4-6-15,2 4 0 16,-3-5-4-16,0 7-5 15,3-1 0-15,-1 0 1 16,2-1-1-16,-1 5 1 16,-1-4 1-16,2 3 1 15,0-1 2-15,-1 3-1 16,6-8-1-16,0 3 4 0,-5-4-1 16,4 3 3-16,1-2 0 15,0 10 3-15,3-8-4 16,5 7 0-16,-5-3-4 15,5 8-1-15,-3-4-2 16,-1 8-1-16,-1-2-2 16,5-4 0-16,-5-6 0 15,5 2-1-15,0-6 0 16,-1-5-1-16,-1 5 0 0,10 1 1 16,-4 4-2-16,8 1 1 15,4 3 1-15,2-1-1 16,0-2 0-16,6-1 1 15,-3-9 0-15,0 1 0 16,-11-3-1-16,-5 0 1 16,4-2-1-16,2 6 0 15,6-3 1-15,17 1-1 16,7-4 1-16,10 3 0 16,-4-6 0-16,21 5 0 15,-9 1-1-15,9-3 1 16,-12-4-1-16,3 6 1 15,-20-3-1-15,8 1 0 16,-6 5 0-16,15 1-1 16,-6-3 1-16,10 3 1 15,-9 1 0-15,8-6 0 16,-15 6 1-16,4-3 0 0,-16-5-1 16,1-8 4-16,-15-1-8 15,-2-5-45-15,-7-5-39 16,11-4-563-16,-2 2 127 15</inkml:trace>
  <inkml:trace contextRef="#ctx0" brushRef="#br0" timeOffset="125679.7857">28287 9315 531 0,'-24'15'196'16,"-15"3"3"-16,-25 14-105 16,-3 6-111-16,-14 18 28 15,9 3 30-15,9 10 32 16,25-9 3-16,25 3 3 16,20-18-15-16,31-1-12 15,15-21-23-15,35-12 5 16,2-14-4-16,7-11-120 15,-9-12-129-15,7-12-82 16,-29-1-137-16</inkml:trace>
  <inkml:trace contextRef="#ctx0" brushRef="#br0" timeOffset="125934.6965">28869 9458 290 0,'-21'21'314'0,"-13"6"-72"16,-5 10-128-16,5-3 192 16,9 3-201-16,9-10-25 15,19-3-20-15,11-11-7 16,17-10 21-16,11-11 7 16,8-18 13-16,0-10 5 15,0-13-25-15,-19-1-35 16,-19 6-43-16,-12 11-39 0,-24 7-72 15,-7 12-84-15,2 11-219 16,4-1 12-16</inkml:trace>
  <inkml:trace contextRef="#ctx0" brushRef="#br0" timeOffset="126209.2882">29404 9524 704 0,'-10'16'275'0,"-2"-4"64"15,3-3-194-15,3 0 7 16,6-9-39-16,6-9-8 16,9-8-36-16,23-13 3 15,11-2-11-15,15-5 5 0,-5 2-28 16,-6 13-21-16,-16 17-28 15,-12 8-2-15,-16 12-10 16,-1 20-20-16,-11 2-31 16,-2 1-166-16,9-6-177 15,6-7-47-15</inkml:trace>
  <inkml:trace contextRef="#ctx0" brushRef="#br0" timeOffset="126509.3953">30368 9435 648 0,'3'-18'459'0,"-17"8"-94"16,-10 15-50-16,-19 9-264 15,-8 10-20-15,-8 21-5 16,1-4-14-16,14 5 1 16,18-2 1-16,18-11-26 15,25-13 21-15,26-6 21 16,16-13 6-16,14-10-43 16,-2-3-37-16,1-3-236 15,-12-3-128-15,4-2-106 0</inkml:trace>
  <inkml:trace contextRef="#ctx0" brushRef="#br0" timeOffset="127301.9129">30986 9398 532 0,'0'0'384'16,"0"0"-94"-16,-3 2-319 16,-27 7 326-16,-77 71-281 15,60-43 32-15,5 4 11 16,13-8 10-16,3-1-15 15,17-14-26-15,9-6 5 16,6-9 7-16,14-12 5 16,9-9 14-16,1-5 3 15,-4 1-17-15,3-1-19 16,-11 8-18-16,-6 10-19 16,-6 10-5-16,5 10 0 0,-5 6 4 15,4 11 3-15,0 1 16 16,2-4-64-16,4-9-50 15,10-8-294-15,5-18-4 16,7-12-146-16</inkml:trace>
  <inkml:trace contextRef="#ctx0" brushRef="#br0" timeOffset="127618.3937">31372 9400 1050 0,'-12'10'227'0,"-2"12"105"16,2 7-312-16,7 10-2 15,5-4-6-15,6-2 0 16,9-13 11-16,8-12 40 15,6-17 18-15,6-13 18 16,3-8-2-16,0-8-14 16,-5 5-47-16,-8 2-14 15,-12 10-35-15,-8 4-19 0,-2 13-110 16,-2 2-226-16,3 5-68 16,-4-3-144-16</inkml:trace>
  <inkml:trace contextRef="#ctx0" brushRef="#br0" timeOffset="127927.4897">31856 9476 955 0,'0'6'239'0,"0"0"91"15,0 3-255-15,0-6 6 16,3 0 24-16,40 12-14 15,46-13 6-15,-29-34 11 16,-12 2-27-16,-2 1-30 16,-25 6 5-16,-7 2-32 15,-20 16-33-15,-31 10 0 16,-14 8 3-16,-21 21 6 16,4 13 33-16,3 7 3 15,27-5-5-15,21-2-11 16,34-18-18-16,39-22-93 15,20-13-81-15,30-15-311 16,17-9 12-16</inkml:trace>
  <inkml:trace contextRef="#ctx0" brushRef="#br0" timeOffset="128526.4817">29370 10701 1038 0,'-14'27'265'0,"-7"-6"78"15,0 11-282-15,4 6-45 16,1 7 4-16,6-2 4 0,7-4 14 16,16-11 23-16,20-19 24 15,14-21 1-15,26-20 1 16,3-6-17-16,-3-9-58 16,-11 10-49-16,-18-4-73 15,-20 10-67-15,-10 9-274 16,1 1 36-16</inkml:trace>
  <inkml:trace contextRef="#ctx0" brushRef="#br0" timeOffset="128876.7136">30058 10742 1241 0,'46'59'279'0,"-51"-58"96"16,1 10-353-16,-9 10-41 16,4 8 2-16,2 13 7 15,2 4 11-15,-4 9 1 16,1-2 2-16,-5 15-116 16,2-4-263-16,-6 16 49 15</inkml:trace>
  <inkml:trace contextRef="#ctx0" brushRef="#br0" timeOffset="129243.4173">30095 10839 439 0,'4'-11'240'0,"-7"3"42"15,6 5-121-15,-6 3-52 16,2 0-19-16,1-3-44 16,0 2-20-16,0-2 31 15,0 0 22-15,0-5 6 16,4-9 19-16,1 5-19 15,11 0 8-15,69-45-11 0,-25 50 33 16,8 7-1-16,3 8 12 16,-7 7-28-16,-17 11-21 15,-21 4-45-15,-31 14-59 16,-28-4-84-16,-31-7-402 16,-21-12 85-16</inkml:trace>
  <inkml:trace contextRef="#ctx0" brushRef="#br0" timeOffset="131397.9286">30371 10945 337 0,'1'0'92'0,"3"0"27"15,-4 0-101-15,0 1 37 16,0 1 17-16,0-1 53 16,0 1 49-16,0-1-6 15,0 1-44-15,-4 0-20 16,-2 4-51-16,-32 6-62 16,-47 44 0-16,31-42-40 15,2-5-38-15,10-5-205 16,8-4 29-16</inkml:trace>
  <inkml:trace contextRef="#ctx0" brushRef="#br0" timeOffset="162458.4655">28357 6317 128 0,'-48'123'61'16,"52"-114"33"-16,-4-1 23 15,-4-3 22-15,4-7 35 16,0 1 4-16,0-2-16 16,0-5-50-16,4-28-29 15,5-39-39-15,-6 42-9 16,-3 1-15-16,6 0-6 16,-3 8-5-16,2 1-6 15,-5 9-6-15,5 8-25 16,-5 5-7-16,7 17-6 15,-2 10 1-15,11 15 3 16,1 3 24-16,6 12 7 16,7-9-64-16,7-6-164 15,-2-13 33-15</inkml:trace>
  <inkml:trace contextRef="#ctx0" brushRef="#br0" timeOffset="163475.4129">28398 6298 454 0,'-3'0'122'0,"2"0"33"0,-4 0-114 15,5-3-37-15,-3 3 80 16,2 0 2-16,1 0 5 16,-3 0 1-16,3 0 4 15,-4 0-74-15,3 3 1 16,1-3-3-16,-3 1-1 15,1 1 27-15,2-1 21 16,-3 1-1-16,2-1 0 16,1 1-2-16,0-1-32 15,0 7-23-15,4 15 0 16,6 6-1-16,18 60 6 16,-19-42 3-16,4 5 1 15,0-2 3-15,1 12 2 16,6-6-2-16,6 14-1 15,4 7 4-15,11 18 2 16,6-15-1-16,8 13 6 16,1-2 5-16,15 16 0 15,-12-10-3-15,5 19-5 16,-5-8-8-16,11-8-4 0,-10-20-3 16,20-16 13-16,-4-20 7 15,26-15 19-15,-5-20 7 16,12-30 28-16,-15-22-2 15,16-48 8-15,-12-26-15 16,12-32-3-16,-4-1-31 16,10-29-10-16,-12 18-13 0,7-19-6 15,-21 5-5-15,4-40 0 16,-6 19-1-16,-3-9 1 16,-14 33-1-16,-2 9-2 15,-27 52-4-15,-8 20-6 16,-21 33-6-16,-13 12-53 15,-4 25-26-15,1 8-48 16,-3 8-25-16,-2 5-79 16,-4 3 22-16,6 15-64 15,-6 14-54-15,-5 20-71 16,0 4-9-16</inkml:trace>
  <inkml:trace contextRef="#ctx0" brushRef="#br0" timeOffset="164328.1204">30931 5509 816 0,'-4'1'121'15,"1"1"103"-15,-6 11-241 16,-5 4 16-16,-33 45 25 0,36-50 24 15,10 0 20-15,1-7 13 16,9-11 13-16,20-8 18 16,10-10-2-16,16-14-12 15,4-8-17-15,-4 1-26 16,-20 15-47-16,-11 13-32 16,-15 26-12-16,-13 40 5 15,-1 20-9-15,0 13-91 16,2 3-221-16,28-44 31 15</inkml:trace>
  <inkml:trace contextRef="#ctx0" brushRef="#br0" timeOffset="188588.08">4059 14458 508 0,'76'97'0'0,"-72"-77"620"15,-4-6-532-15,5 36 271 16,-2 15-457-16,1 34 349 16,-4 7-483-16,-7-1-161 15,-2-26-20-15</inkml:trace>
  <inkml:trace contextRef="#ctx0" brushRef="#br0" timeOffset="188740.9622">4083 14313 639 0,'11'-32'545'0,"-8"6"-142"15,-2-3-14-15,10 12-420 16,10-4-254-16,2 9-118 16,6 14-84-16</inkml:trace>
  <inkml:trace contextRef="#ctx0" brushRef="#br0" timeOffset="189020.2529">4478 14859 1277 0,'-24'-6'329'0,"5"-9"106"15,15 1-395-15,22-13-24 16,17-4-26-16,27-16-11 16,10 2-10-16,8-4 17 15,-10 14 7-15,-3 17-1 16,-25 21-12-16,-4 25-14 16,-16 12-5-16,-9 21-68 15,-8 0-92-15,-2-3-186 16,-2-17-19-16</inkml:trace>
  <inkml:trace contextRef="#ctx0" brushRef="#br0" timeOffset="189293.9779">5467 14422 1243 0,'-43'38'342'16,"-25"6"79"-16,-16 39-329 15,7 8-91-15,5 20-3 16,27-8-2-16,17-5-4 16,22-29-4-16,34-14-14 15,20-29-8-15,27-23-43 16,16-24-70-16,14-13-70 15,-16-5-176-15,-16-7-26 16</inkml:trace>
  <inkml:trace contextRef="#ctx0" brushRef="#br0" timeOffset="189520.679">5760 14959 1185 0,'0'14'304'15,"-3"-10"97"-15,1-2-282 16,-1-10-45-16,3 7-11 16,0-4-10-16,9-31-9 15,41-69-51-15,2 43-1 16,19-14 3-16,5 11-1 16,9-7-1-16,-18 24-66 0,-2 13-233 15,-19 26-137-15,-13 16-94 16</inkml:trace>
  <inkml:trace contextRef="#ctx0" brushRef="#br0" timeOffset="189814.6763">6455 14883 801 0,'6'-1'352'0,"0"-10"-2"16,-4-1-172-16,18-3-127 15,10-2-29-15,12-7 0 16,9 3-12-16,0-7-8 16,-16-1-8-16,-11-2-25 15,-28 8-11-15,-34 6-4 16,-15 23 9-16,-20 18 32 16,-9 19 40-16,-15 27 50 15,16 9 16-15,5 12 4 16,25-5-28-16,29-1-31 0,39-23-53 15,36-16-156-15,19-26-257 16,49-26-1-16,7-26-211 16</inkml:trace>
  <inkml:trace contextRef="#ctx0" brushRef="#br0" timeOffset="190098.6223">7318 14665 834 0,'-61'57'364'0,"-15"13"8"16,8-12-183-16,-1 18-110 16,15-12-27-16,11 1 0 15,19-20-19-15,22-5-5 16,21-25-11-16,19-20-7 16,13-17-6-16,18-22-17 15,0-11-11-15,12-4-8 16,-20 6-1-16,-7 10 1 15,-14 19 22-15,-11 22 16 16,-26 18 46-16,-14 21 41 16,-7 12-37-16,-3 9-78 15,7-7-96-15,20-7-310 16,20-19-52-16</inkml:trace>
  <inkml:trace contextRef="#ctx0" brushRef="#br0" timeOffset="190298.4992">7851 14847 310 0,'-8'-8'0'16,"-10"22"536"-16,-15 10-367 16,-13 16 188-16,2 2-311 15,-2 16 311-15,11-16-351 0,23 1-4 16,14-14 6 0,18-4 6-16,8-8 36 0,-2 3 4 15,-9 0-5-15,-12 7-25 16,-30 0-36-16,-26 8-194 15,-18-8-203-15,-19-8-13 16</inkml:trace>
  <inkml:trace contextRef="#ctx0" brushRef="#br0" timeOffset="190519.7827">8186 14967 1319 0,'0'24'420'0,"-4"6"62"16,-5 20-348-16,3 7-193 15,-3 6-410-15,-1-5 85 16</inkml:trace>
  <inkml:trace contextRef="#ctx0" brushRef="#br0" timeOffset="190669.2671">8013 14642 1246 0,'9'-18'425'0,"19"3"17"15,8 5-340-15,8 4-144 16,-1 8-153-16,5 10-242 15,-7 8-4-15</inkml:trace>
  <inkml:trace contextRef="#ctx0" brushRef="#br0" timeOffset="190868.4296">8496 14985 161 0,'0'32'0'16,"-7"-5"549"-16,1 2-286 15,-1-9 101-15,11-4-267 16,3-10 284-16,14-10-327 15,1-10 6-15,13-8 25 16,3-6 7-16,18-2 7 16,-6 7-7-16,6 9-33 15,-7 14-32-15,-7 13-46 16,-16 9-57-16,-9 13-187 0,-7 2-217 16,1-1-22-16</inkml:trace>
  <inkml:trace contextRef="#ctx0" brushRef="#br0" timeOffset="191131.6029">9000 15111 528 0,'175'-70'126'16,"-140"40"43"-16,-6 4-149 0,-8 6 19 16,-9 10 15-16,-7 4 24 15,-1 3 12-15,-16 15 8 16,-1 3-11-16,-18 20 3 16,-5 6-3-16,-8 12 17 15,1-8-2-15,11 4-20 16,14-13-20-16,18-1-17 15,17-9-28-15,9 12-3 16,-2-5 4-16,-6 25 29 16,-13 4 5-16,-31 32 23 15,-21 2 4-15,-34 19-8 16,-8-19-32-16,-13-19-192 16,17-45-208-16,-3-47-103 15,27-44-212-15</inkml:trace>
  <inkml:trace contextRef="#ctx0" brushRef="#br0" timeOffset="191641.378">10483 14871 1268 0,'-23'73'326'0,"-15"-37"94"16,0 18-350-16,-5 17-53 16,10 0-9-16,16-7-5 15,16-19-2-15,14-22-4 16,18-27 39-16,14-27 9 15,7-17 5-15,7-18 1 16,-12 4 0-16,-9 6-39 16,-16 21-8-16,-10 20 2 0,-12 23 9 15,-5 25 9-15,5 16 0 16,-4 14-13-16,5 3-47 16,8-7-148-16,6-21-149 15,11-32-164-15,0-32-118 16</inkml:trace>
  <inkml:trace contextRef="#ctx0" brushRef="#br0" timeOffset="191820.9036">11117 14489 569 0,'5'54'705'0,"-5"21"-213"15,2-1-340-15,-4 26 345 16,-6-1-549-16,-5 10-422 16,-12-12 91-16</inkml:trace>
  <inkml:trace contextRef="#ctx0" brushRef="#br0" timeOffset="191962.068">10791 15129 253 0,'-37'-45'670'0,"16"-4"-216"16,24 10-139-16,28 2 163 15,23 8-365-15,36 2-40 16,15 3-56-16,13-2-56 0,-15 5-67 16,-5-1-232-16,-18 4-140 15,5 2-78-15</inkml:trace>
  <inkml:trace contextRef="#ctx0" brushRef="#br0" timeOffset="192484.7062">12446 14877 675 0,'-9'-18'366'0,"-12"9"-35"0,-17 13-117 16,-20 25-128-16,-3 14-24 15,2 17 22-15,8 4 18 16,26 6-26-16,16-18-16 16,30-16 25-16,13-19-10 15,22-23-6-15,-1-16 36 16,22-11-15-16,-19-3-39 0,-11 1-15 15,-24 13-25-15,-8 21-10 16,-20 19 14-16,5 25 1 16,5 7-16-16,21 12-104 15,9-12-129-15,41-18-122 16,7-37-175-16,33-33-83 16</inkml:trace>
  <inkml:trace contextRef="#ctx0" brushRef="#br0" timeOffset="193214.6984">14490 14757 479 0,'-3'-3'519'0,"2"0"-149"16,-36-1-9-16,-61 33-244 15,38 16-66-15,-2 19 21 16,15 10 8-16,17 13 41 16,16-13-3-16,23-7 13 15,12-22-21-15,26-29 5 16,13-35-38-16,28-37-14 15,6-26-21-15,24-38-7 16,-10-16-21-16,2-31-1 16,-22 12-3-16,-11-1-7 15,-27 36-4-15,-10 27-4 16,-16 43-18-16,-27 26-11 16,-20 34-6-16,-15 37 22 15,-4 25 24-15,-13 46 32 16,8 16-17-16,21 16 18 15,19-24-17-15,16-8-12 0,24-42-12 16,45-23 45-16,13-33-2 16,16-21 1-16,3-27-8 15,4-17-7-15,-41-11-19 16,-17-17-9-16,-32 4-5 16,-27 3-3-16,-20 14-4 15,-27 25 1-15,-14 36 3 16,1 26-2-16,11 16 3 0,23 10 1 15,32-3 0-15,40-8-21 16,30-12-22-16,13-3-83 16,2-7-72-16,12-3-396 15,-22-10 44-15</inkml:trace>
  <inkml:trace contextRef="#ctx0" brushRef="#br0" timeOffset="193543.0402">16323 14586 623 0,'49'89'641'0,"-55"-87"-208"16,-20 4-374-16,-6 3 375 15,-16 14-453-15,-3 6 43 16,0 9 39-16,14 12 8 16,15 12 12-16,17-9-4 15,16 6-42-15,16-10-74 0,16-11-128 16,-5-16-84-16,15-9-268 15,0-18-31-15</inkml:trace>
  <inkml:trace contextRef="#ctx0" brushRef="#br0" timeOffset="193755.3246">16553 15037 976 0,'51'-26'562'16,"-37"-18"-71"-16,19-12-151 16,8 2-288-16,19-14-30 15,0 3-27-15,12 0-3 16,-13 12-10-16,-3-4-5 16,-22 18-8-16,-10 13-454 15,-10 9 138-15</inkml:trace>
  <inkml:trace contextRef="#ctx0" brushRef="#br0" timeOffset="194037.4282">17361 14936 1464 0,'27'-9'360'0,"11"-7"109"15,4-7-445-15,6-9-41 16,-15 6-54-16,2-7 28 15,-17 8 11-15,-7 3 27 16,-14 10 30-16,-22 7 32 16,-7 16-28-16,-22 10 2 15,-1 11-8-15,-6 21 2 16,13-3-2-16,5 11 0 16,22-7-11-16,16 1-24 15,18-14-32-15,15-11-27 16,10-16-157-16,14-14-254 15,3-15 28-15</inkml:trace>
  <inkml:trace contextRef="#ctx0" brushRef="#br0" timeOffset="194322.3061">17936 14765 1424 0,'-77'106'491'0,"28"-59"40"16,7 5-394-16,23-8-164 16,15-9-75-16,10-19-30 15,21-17 22-15,11-14 34 16,15-16 55-16,2-2 48 0,-3-6 11 16,-11 11-2-16,-12 13-8 15,-20 21-4-15,-9 14 9 16,-9 15 2-16,-13 15-40 15,-5 0-31-15,0 0-106 16,2-9-109-16,7-14-236 16,27-13-20-16</inkml:trace>
  <inkml:trace contextRef="#ctx0" brushRef="#br0" timeOffset="194562.8887">18497 14926 787 0,'-23'12'649'0,"-15"3"-169"15,1 2-477-15,7-1 472 16,12-8-485-16,6 0 12 0,16-4 7 16,1 4 8-16,-1 2 0 15,-1 7 0-15,-10 3-14 16,-18 12-39-16,-9 0-36 15,-14 2-96-15,-2 0-106 16,8-4-212-16,11-16-29 0</inkml:trace>
  <inkml:trace contextRef="#ctx0" brushRef="#br0" timeOffset="194834.383">18844 14933 1358 0,'-4'38'470'0,"-8"14"-48"0,-7 3-388 16,-6 5-509-16,-4-2-8 15</inkml:trace>
  <inkml:trace contextRef="#ctx0" brushRef="#br0" timeOffset="194992.6846">18793 14698 1721 0,'16'3'141'16,"1"-1"-141"-16,-3-7-479 16</inkml:trace>
  <inkml:trace contextRef="#ctx0" brushRef="#br0" timeOffset="195207.3813">19066 15000 1723 0,'32'12'396'0,"-6"-6"143"16,-10 0-521-16,6-3-30 15,1 2-28-15,1-10-14 16,-6 2 3-16,3 2 22 15,-4 1 13-15,-9 9 9 16,-8 3-9-16,-8 11-127 16,2 0-351-16,11 6-5 15,7-10-237-15</inkml:trace>
  <inkml:trace contextRef="#ctx0" brushRef="#br0" timeOffset="195490.397">19833 14964 1056 0,'-21'9'408'0,"-10"6"27"16,-11 8-271-16,-10 9-50 16,4 0-58-16,10-2-17 15,16-7-16-15,16-7-6 16,15-5-7-16,13-3 18 15,2 1 11-15,-3 10 10 16,-10 10-4-16,-25 21-3 16,-21 3-17-16,-33 19-49 15,-13-9-57-15,-16-11-59 16,14-20-57-16,1-20-319 16,29-26 74-16</inkml:trace>
  <inkml:trace contextRef="#ctx0" brushRef="#br0" timeOffset="195837.326">20333 15137 1456 0,'33'-28'395'0,"14"-16"60"15,-3-1-424-15,35-10-28 16,-3 11-25-16,14-1-126 16,-10 8-29-16,1-1-277 15,-25 9-33-15</inkml:trace>
  <inkml:trace contextRef="#ctx0" brushRef="#br0" timeOffset="196125.3725">21253 14854 693 0,'1'22'533'16,"-14"5"-101"-16,-25 0-90 16,-17 10-222-16,-4 2-69 15,-2 1-20-15,16-10-12 16,14-6 11-16,22-13 12 16,18-14 20-16,13-14-1 15,17-12 0-15,11 1-15 16,2-3-17-16,-2 13-18 0,-11 13 0 15,-11 19 2-15,-12 16 0 16,-6 17-38 0,-1 1-49-16,0-11-40 15,3-11-50-15,12-32-55 16,-1-29-1-16,23-18-62 16,5-3-127-16,21-17 31 15</inkml:trace>
  <inkml:trace contextRef="#ctx0" brushRef="#br0" timeOffset="196330.4001">21763 14291 1193 0,'-4'31'505'15,"-5"2"-8"-15,-7 29-248 16,3 20-215-16,-4 23-18 0,12 1-9 15,2 13-15-15,6-15-31 16,-3 4-146-16,-4-21-129 16,-5-10-189-16,1-25-109 15</inkml:trace>
  <inkml:trace contextRef="#ctx0" brushRef="#br0" timeOffset="196575.8985">21352 14903 1776 0,'25'3'356'0,"30"0"106"15,4 5-558-15,19-5-82 16,5 0-24-16,10-11 22 15,-8 5 58-15,-4-11 40 16,-33 7 73-16,-7-2-144 16,-23 9-185-16,-22-2 12 15</inkml:trace>
  <inkml:trace contextRef="#ctx0" brushRef="#br0" timeOffset="196838.9621">21962 14936 993 0,'47'60'461'0,"12"-50"-20"15,27-1-211-15,-1-6-161 16,21-10-34-16,-17-10-14 16,0-4-11-16,-30 0-14 15,-20-5 1-15,-33 6-6 16,-35 8-3-16,-28 9 15 16,-25 13 13-16,-2 13 21 15,-2 18 12-15,23 2-2 16,19 11-2-16,32-7-3 0,21 7-22 15,22-12-28-15,26-4-20 16,9-12-67-16,13-11-109 16,1-17-131-16,5-19-150 15,-21-14-76-15</inkml:trace>
  <inkml:trace contextRef="#ctx0" brushRef="#br0" timeOffset="197364.3902">23138 14431 1484 0,'16'18'357'16,"-8"-9"54"-16,-11 7-529 16,0-1-200-16,-3 1-150 15,-3-7 72-15,1-2 73 16,0-7 154-16,-1-13 3 16,2-8 218-16</inkml:trace>
  <inkml:trace contextRef="#ctx0" brushRef="#br0" timeOffset="197647.066">23078 14903 1734 0,'25'23'397'0,"-7"-11"-397"16,-18-12-312-16</inkml:trace>
  <inkml:trace contextRef="#ctx0" brushRef="#br0" timeOffset="204752.8426">23651 15849 567 0,'-17'118'21'0,"14"-115"-21"0,2 0-175 15</inkml:trace>
  <inkml:trace contextRef="#ctx0" brushRef="#br0" timeOffset="205217.3342">23627 15971 414 0,'0'0'383'0,"0"0"-131"16,0-1-64-16,0-1-116 16,0 1-116-16,0-1 54 0,3-1 9 15,-3 0 8-15,7-7 29 16,4-7 15-16,1-4 14 16,29-46-6-16,-35 41-4 15,5-7-26-15,7-8-10 16,3 1-14-16,8-14 14 15,6 1 3-15,8-8 8 16,2 3-2-16,7-7 3 16,-2 6-16-16,-3-13 3 15,-5 3-2-15,24-10 15 16,-4 3-1-16,23-6 3 16,9 9-10-16,25-14-10 15,-5 4-17-15,33-14-3 16,2 7-2-16,25-4 0 15,-28 20-1-15,27-4-1 16,-30 18 3-16,10 5 1 16,-25 14 20-16,12 5 15 0,-34 14 3 15,5 4-1-15,-22 8-2 16,12 1-22-16,-7 7-14 16,21-3-1-16,-13 4-2 15,-2-4-2-15,-19 1 12 16,-16-4 9-16,-27 7 4 15,-2-1 7-15,-14-1 7 16,-4 0-17-16,-4 3-25 16,-2-3-74-16,-5-3-92 15,-7-15-440-15,0-20 56 0</inkml:trace>
  <inkml:trace contextRef="#ctx0" brushRef="#br0" timeOffset="218094.3535">4851 17545 783 0,'-75'69'243'16,"-3"8"73"-16,-2 22-211 16,26-5-20-16,16-6-15 15,32-23-29-15,20-13-35 16,21-36-5-16,18-28 6 15,12-30 5-15,19-37 4 16,-4-17 13-16,2-24-3 16,-13 11-11-16,1-11-4 15,-23 26-3-15,4 0 0 16,-10 26-1-16,-13 14 4 16,-12 29-1-16,-6 11-3 0,-24 23 7 15,-21 34 8-15,-8 16-5 16,-14 26 4-16,-3 3 4 15,12 6 10-15,19-26-4 16,12-13-1-16,17-25-3 16,19-7 14-16,8-18-9 15,46-18 5-15,16-17 4 16,22-19 0-16,-1-1-16 16,-1-3-29-16,-45 17-5 0,-25 5 3 15,-31 27 9-15,-29 8 4 16,-20 21 21-16,-20 19-2 15,2 10 0-15,-1 4-12 16,31-3-9-16,37-5-5 16,39-26-57-16,34-15-62 15,16-18-352-15,-8-17 50 16</inkml:trace>
  <inkml:trace contextRef="#ctx0" brushRef="#br0" timeOffset="218404.2221">6117 17618 735 0,'-5'3'575'0,"-9"-9"-142"16,-10 9-36-16,-2 6-432 16,-21 17-21-16,0 9-5 15,-3 18 3-15,7 0 26 16,10 9 16-16,30-13 17 0,24-8-5 16,20-21-8-16,31-16-51 15,17-22-44-15,8-9-271 16,-15-8 33-16</inkml:trace>
  <inkml:trace contextRef="#ctx0" brushRef="#br0" timeOffset="218589.4939">6358 17811 748 0,'94'47'634'0,"-95"-32"-97"16,-10-16-112-16,9-2-340 15,7-10-46-15,9-11-47 16,10-5-47-16,44-15 55 16,13-7-30-16,25-5-132 15,-1 7-321-15,-3-4 36 16</inkml:trace>
  <inkml:trace contextRef="#ctx0" brushRef="#br0" timeOffset="219143.3771">7210 17756 1199 0,'9'9'312'0,"3"-9"110"16,9-4-320-16,22-10-76 16,4-4-11-16,17-12-45 15,-5-5-46-15,-9 0-3 16,-22 7 15-16,-21 4 34 15,-28 18 63-15,-35 23 29 16,-16 16 11-16,-17 25 5 16,5 13-12-16,4 17-10 15,33-9 1-15,21-1-18 16,30-21-16-16,22-16-20 16,29-24-22-16,37-20-49 15,10-23-32-15,21-24-65 16,-7-8-44-16,-7-19-74 15,-32 7 37-15,1-3 50 16,-23 11 82-16,-5 10 120 16,-12 21 123-16,-8 5 90 15,-21 15 8-15,-27 11 0 0,-12 9-67 16,-16 15-36-16,-9 7-85 16,-13 14-6-16,12 4 7 15,-2 6 19-15,14-10 1 16,11-2 1-16,16-12-26 15,17-11-15-15,18-15-15 16,23-22-1-16,9-15-3 16,14-15 0-16,-11 2-12 15,2 4-14-15,-19 19-12 0,-22 25 8 16,-19 28 20-16,-4 25 6 16,-12 8 5-16,0 4 219 15,13-15-664-15,37-38 277 16</inkml:trace>
  <inkml:trace contextRef="#ctx0" brushRef="#br0" timeOffset="219368.2711">8595 17526 1490 0,'-49'63'390'0,"-4"-11"110"16,14-7-422-16,10-1-63 15,24-9-19-15,8-1-13 16,6-5-9-16,-1 4-6 16,-11-1 6-16,-23 9-24 15,-21 1-18-15,-24 1 21 0,-10-14 20 16,-4-10-211-16,21-17-198 16,34-29 43-16</inkml:trace>
  <inkml:trace contextRef="#ctx0" brushRef="#br0" timeOffset="219532.382">9081 17636 1686 0,'-24'67'354'0,"-1"-3"56"16,0-8-913-16,-10-10 99 15</inkml:trace>
  <inkml:trace contextRef="#ctx0" brushRef="#br0" timeOffset="219692.0052">9098 17111 1784 0,'35'5'373'0,"-7"-2"123"16,-5 9-586-16,8 12-461 0,-7 1 80 16</inkml:trace>
  <inkml:trace contextRef="#ctx0" brushRef="#br0" timeOffset="219887.3676">9281 17632 1543 0,'3'1'314'15,"11"1"154"-15,12-1-460 0,24-11-3 16,11-1 1-16,6-1 2 16,-8 1-2-16,-12 5-1 15,-26 17-2-15,-25 12-13 16,-16 7-36-16,-11 13-124 16,-2-4-43-16,15-7-260 15,22-15-42-15</inkml:trace>
  <inkml:trace contextRef="#ctx0" brushRef="#br0" timeOffset="220155.1446">10006 17551 706 0,'-8'-3'482'16,"-9"6"-84"-16,-7 11-73 15,-6 4-274-15,-13 16-18 16,1 4-18-16,2 6 28 15,7-6 5-15,12-1 7 16,11-9 6-16,20-1 19 0,6-7-11 16,7 4 12-16,-3 0-3 15,-3 16 0-15,-17 1-23 16,-25 15-13-16,-17 6-26 16,-31 2-54-16,-8-17-58 15,-8-14-199-15,17-20-57 0,16-29-192 16,27-19-98-1</inkml:trace>
  <inkml:trace contextRef="#ctx0" brushRef="#br0" timeOffset="220595.8231">11257 17562 545 0,'-55'18'390'0,"-2"6"-15"16,-19 16-31-16,7 7-102 15,9 14-62-15,8-7-65 16,23-1-39-16,20-12-56 16,18-7-47-16,13-19 42 15,25-18 8-15,-5-12 11 16,8-8-4-16,-12-1-15 0,-3 2-3 15,-18 18-4 1,-5 18 3-16,-10 19 8 0,-4 14 8 16,-7 2-47-16,6-5-174 15,0-20-302-15,13-42-4 16</inkml:trace>
  <inkml:trace contextRef="#ctx0" brushRef="#br0" timeOffset="220709.6583">11711 17139 62 0,'-6'39'0'0</inkml:trace>
  <inkml:trace contextRef="#ctx0" brushRef="#br0" timeOffset="220927.4678">11690 17316 779 0,'-17'99'102'16,"10"2"800"-16,-12 21-575 15,3-14 123-15,-6 5-636 16,1-20-47-16,-8-13-70 0,4-37 46 15,-9-25-16-15,8-33 34 16,-7-15-28-16,7-11 101 16,-7-9 80-16,7 0 129 15,6-2 160-15,14 11 89 16,11-3 2-16,16 11-71 16,24-1-53-16,16 1-90 15,27-1-31-15,6 4-35 0,13 0-12 16,-18 8-178-16,-1 10-210 15,-24 3 17-15</inkml:trace>
  <inkml:trace contextRef="#ctx0" brushRef="#br0" timeOffset="221597.6454">13005 17586 517 0,'-24'34'661'0,"-23"-37"-206"16,4 9-303-16,-16 12 314 16,7 17-428-16,-14 16-9 15,6 3-13-15,0 12-2 16,22-10-2-16,10-7 0 16,19-19 16-16,17-19 26 15,18-23 4-15,24-26 3 0,1-6-1 16,12-11-23-16,-12 7-29 15,-8 10-9-15,-17 26-8 16,-8 18-5-16,-3 38-10 16,-6 9-32-1,3 15-469-15,0-3 0 16,7-33-199-16</inkml:trace>
  <inkml:trace contextRef="#ctx0" brushRef="#br0" timeOffset="221892.9103">13304 17688 1305 0,'3'3'347'16,"-7"3"91"-16,-1 9-362 15,1 3-54-15,1 2-13 16,3-2-5-16,3-5 2 15,7-10 7-15,15-13 23 16,3-3 16-16,12-7 38 16,1 3 12-16,1 5 1 15,1 14-26-15,-4 13-14 16,-10 14-31-16,-7 16-19 16,-10 5-12-16,-12 5-70 0,-8-8-75 15,5-14-418-15,-3-25 47 16</inkml:trace>
  <inkml:trace contextRef="#ctx0" brushRef="#br0" timeOffset="222212.6465">14594 17627 1913 0,'7'17'489'0,"1"9"87"16,-11 7-590-16,-2 17-296 15,-4 5-317-15,-12-14-28 16</inkml:trace>
  <inkml:trace contextRef="#ctx0" brushRef="#br0" timeOffset="222528.3791">14427 17269 1312 0,'13'-14'535'0,"9"-4"-12"0,8 0-316 15,3 7-256-15,10 4-123 16,-2 2-58-16,-6 13-130 16,-6 10-20-16,1 21 25 15,-9 16 82-15,1 15 39 16,-9-2 277-16,2 5 181 15,-1-20 53-15,0-4 45 16,1-16 19-16,3-1-136 16,3-14-116-16,1-4-22 15,3-13-18-15,6 2 51 16,-2-4 20-16,4 5 8 16,-9 6-13-16,-1 8-24 15,-14 6-83-15,-1 9-104 16,-8-1-457-16,14-6 90 15</inkml:trace>
  <inkml:trace contextRef="#ctx0" brushRef="#br0" timeOffset="222769.1423">15623 17495 842 0,'-42'137'709'16,"-13"-64"-164"-16,-3 1-97 0,10 22-338 15,23-8-140-15,29-11-104 16,21-24-30-16,22-24-23 16,4-27 19-16,5-21-48 15,-11-10-189-15,10-27 72 16</inkml:trace>
  <inkml:trace contextRef="#ctx0" brushRef="#br0" timeOffset="222978.3818">15819 17875 1055 0,'50'19'980'0,"-36"-51"-411"15,16-21-157-15,17-1-410 16,11 4-362-16,20-5 203 16,-2 9-19-16,-1-5-35 0,-15 13 17 15,-6 2-138-15,-11 11-94 16,-10 2-27-16</inkml:trace>
  <inkml:trace contextRef="#ctx0" brushRef="#br0" timeOffset="223241.6158">16446 17814 1640 0,'61'-6'376'15,"11"-5"131"-15,16-15-485 16,-8-7-48-16,-10-5-18 16,-20 2-19-16,-17 2 16 15,-33 12 12-15,-41 15 1 16,-24 12 21-16,-40 27 37 15,-5 15 14-15,-9 29 2 16,25 1 4-16,18 14-9 16,38-12-24-16,21-12-96 15,20-28-41-15,29-10-149 16,14-27-218-16,37-23 5 16,8-14-146-16</inkml:trace>
  <inkml:trace contextRef="#ctx0" brushRef="#br0" timeOffset="223497.1715">17168 17683 1444 0,'-43'23'541'0,"-16"45"30"15,16-11-386-15,18-6-163 16,3-2-93-16,19-17-29 15,25-17-10-15,13-15 49 16,19-17 53-16,4-3 50 0,1-2 14 16,-7-1 3-16,-13 14-36 15,-14 18-27-15,-13 17-16 16,-12 13-35-16,-17 13-466 16,-4-10 146-16</inkml:trace>
  <inkml:trace contextRef="#ctx0" brushRef="#br0" timeOffset="223737.1839">17626 17515 928 0,'25'141'0'16,"-45"-97"782"-16,12 12-799 15,16-6 560-15,6 5-594 16,2-8 596-16,1 0-557 0,-12-7 18 16,-22-4-6-16,-18-4-26 15,-17-5-91-15,-11-12-76 16,-9-6-353-16,11-19 5 16</inkml:trace>
  <inkml:trace contextRef="#ctx0" brushRef="#br0" timeOffset="223915.1509">18305 17570 1814 0,'38'79'469'15,"-59"-4"79"-15,-5 3-614 16,-16-5-188-16,-25-11-359 15,-11-29-4-15</inkml:trace>
  <inkml:trace contextRef="#ctx0" brushRef="#br0" timeOffset="224065.3381">18084 17321 1247 0,'44'-14'203'0,"-3"5"117"15,-2 10-430-15,-10 10-67 16,-6 19-188-16,-8 11 16 16</inkml:trace>
  <inkml:trace contextRef="#ctx0" brushRef="#br0" timeOffset="224235.5673">18343 17733 672 0,'8'48'582'0,"-4"-15"-205"15,7-3-154-15,1-12-191 16,8-11-11-16,7-20 42 0,19-9 42 15,1-9 47-15,15-1 71 16,-3 4-136-16,5 6-5 16,-17 13-14-16,-9 11-46 15,-17 10-74-15,-21 14 132 16,-7 4-634-16,-11-1 227 16</inkml:trace>
  <inkml:trace contextRef="#ctx0" brushRef="#br0" timeOffset="224504.3836">19259 17577 1157 0,'-29'14'692'0,"-9"9"-129"15,3 5-240-15,-10 15-209 16,5 2-84-16,7 3-85 0,16-11 55 15,8-2 1-15,13-9 3 16,13 1 19-16,-3-4 6 16,-11 11 3-16,-11 2-2 15,-27 14-1-15,-27 5-17 16,-40 7-43-16,-1-13-53 16,-15-13-185-16,11-18-330 15,12-25-5-15</inkml:trace>
  <inkml:trace contextRef="#ctx0" brushRef="#br0" timeOffset="225043.7629">20228 17691 958 0,'-2'-2'501'0,"-1"-1"-24"15,6-3-232-15,-3 5-86 16,0-2-109-16,11-31-26 16,82-55-19-16,-25 33-11 15,3 10 26-15,7-4-23 16,-8 6-49-16,-2 3-399 15,-13 9-35-15,1-7-192 16</inkml:trace>
  <inkml:trace contextRef="#ctx0" brushRef="#br0" timeOffset="225314.3835">20986 17509 1514 0,'-43'53'377'0,"-2"2"116"15,2-1-432-15,17-10-75 16,14-10-19-16,21-22 2 16,20-18 9-16,6-12 12 15,18-23 13-15,3-3 15 16,-1 0-4-16,-16 9-9 0,-7 10 1 16,-18 27 1-16,-14 16 26 15,-9 15 24-15,1 15-40 16,-5-1-41-16,5 0-66 15,5-19-85-15,8-12-149 16,14-30-170-16,15-24 5 16</inkml:trace>
  <inkml:trace contextRef="#ctx0" brushRef="#br0" timeOffset="225553.4611">21567 16739 1421 0,'-59'155'318'0,"50"-65"127"0,6 14-413 16,6 30-19-16,2-8-8 15,-10 14-48-15,2-17-32 16,-6-13-112-16,-3-31-90 15,3-17-85-15,1-34-41 16,3-33-57-16</inkml:trace>
  <inkml:trace contextRef="#ctx0" brushRef="#br0" timeOffset="225773.7947">21224 17356 752 0,'24'21'778'16,"37"12"-250"-16,-18-25-472 15,11-4 440-15,31 1-551 16,3-2 16-16,11-3-25 16,-21 0-5-16,-4-5-84 15,-31 2-336-15,-22 3-4 16,-24 0-180-16</inkml:trace>
  <inkml:trace contextRef="#ctx0" brushRef="#br0" timeOffset="226017.3512">21883 17498 1155 0,'100'99'520'16,"-33"-88"-20"-16,15-7-269 0,2-4-158 16,5-11-42-16,-20-7-20 15,-9-5 1-15,-23 5 4 16,-25-3 6-16,-36 9-14 15,-40 10 0-15,-21 14 9 16,-24 16 14-16,14 11-4 16,12 14 2-16,36-3-8 15,24 7-6-15,28-15-15 0,22 1-9 16,18-13-11-16,31-4-25 16,6-16-33-16,23-11-116 15,-17-13-344-15,6-18 60 16</inkml:trace>
  <inkml:trace contextRef="#ctx0" brushRef="#br0" timeOffset="226298.3253">22958 16972 1938 0,'75'101'401'16,"-68"-84"47"-16,-7 7-652 15,-13 2-385-15,-9 0-41 16</inkml:trace>
  <inkml:trace contextRef="#ctx0" brushRef="#br0" timeOffset="226431.801">22996 17468 602 0,'9'47'897'0,"1"-17"-363"15,-3-16-415-15,2-8-119 16,-7-17-462-16</inkml:trace>
  <inkml:trace contextRef="#ctx0" brushRef="#br0" timeOffset="230626.176">23663 16577 367 0,'-17'85'-47'0,"19"-85"96"0,-4-2-82 15,2 2 76-15,0 0 77 16,0-1 65-16,-3-1-1 16,3 2-23-16,0 0-74 15,0 0-33-15,0 0-41 16,0 0-9-16,0 0-3 15,0 0 9-15,0 0 9 16,3 0 30-16,-3 0 9 16,8 2 15-16,10 3 2 0,6 1 5 15,49 6-19-15,-42-12 5 16,-2-2-11-16,1 4 9 16,-6 2-7-16,11 1 4 15,-6-1-7-15,9-5-1 16,-3 2-11-16,0-4-4 15,1-1-11-15,4-4-5 16,2 7-6-16,10-8 2 16,1 1-13-16,3-1 27 15,-10 4 25-15,13-5-4 16,0 4-3-16,19 3 14 16,-7 1-26-16,10 5-27 15,-8 2 4-15,12 2-6 16,-17 1-3-16,20-1-29 15,-3-5 30-15,2 6 2 16,-16-4 2-16,-3 2 3 16,-13 3 30-16,3 10-31 0,-7-3-3 15,25 8-2-15,2 1-4 16,19 5-2-16,0-1 1 16,6 16 2-16,-13 1 0 15,7 9 4-15,-9-1-1 16,6 4 1-16,-9-11 0 15,13 12-4-15,-15-4-2 0,11 16-3 16,-18 0-1-16,-4 24-5 16,-19-3 2-16,9 46 0 15,-27-4-8-15,-3 24-19 16,-11-8-18-16,10 15-91 16,-10-31-392-16,14-13 90 15</inkml:trace>
  <inkml:trace contextRef="#ctx0" brushRef="#br0" timeOffset="240342.4176">29191 14779 842 0,'-12'-7'386'0,"-14"-5"-115"0,-3 5-233 15,-18 16-205-15,-8 17-59 16,-22 12 2-16,3 12 149 15,-1 13 88-15,16-3 115 16,21 5 31-16,35-9-39 16,41-3-104-16,21-18-192 15,40-9-89-15,18-25-94 0</inkml:trace>
  <inkml:trace contextRef="#ctx0" brushRef="#br0" timeOffset="240602.4459">29795 14889 762 0,'-56'181'449'0,"38"-129"-71"15,23-7-152-15,8 2-172 16,22-18-91-16,24-23-31 15,16-21 12-15,11-25 0 16,-2-14 9-16,-14-13 48 16,-28 8 40-16,-13 1 4 0,-24 14-7 15,-11 11-121-15,-7 16-255 16,-3 9 11-16</inkml:trace>
  <inkml:trace contextRef="#ctx0" brushRef="#br0" timeOffset="240886.2071">30447 15003 380 0,'-21'14'443'0,"8"4"-136"15,9-3-16-15,4-4-190 16,-3-8-77-16,18-11-3 15,3-10 3-15,25-9 26 16,11-1 8-16,32 1 7 16,-6 7-6-16,10 10-11 15,-24 13-28-15,-9 12-15 16,-38 11-13-16,-26 18-53 16,-24 1-64-16,-5 5-64 15,-2-7-186-15,15-10-23 16</inkml:trace>
  <inkml:trace contextRef="#ctx0" brushRef="#br0" timeOffset="241136.9623">31420 15003 680 0,'-18'2'766'0,"-23"4"-595"16,-6 0 171-16,-12 23-56 16,3 7-103-16,1 16-184 15,15-2 234-15,19 10-232 16,21-9-232-16,17-9-230 16,18-13 366-16,24-8-308 15,0-18 41-15</inkml:trace>
  <inkml:trace contextRef="#ctx0" brushRef="#br0" timeOffset="241470.6854">31726 15108 1298 0,'0'9'264'0,"-10"11"129"0,-2 1-388 16,-70 52-4-16,49-43-1 15,12-1-5-15,16-6-1 16,19-3 1-16,16-17-2 16,16-16-6-16,8-6-1 15,6-15-11-15,-12-4-1 16,-2 5 1-16,-11 10 7 15,-3 13 4-15,-11 20 18 0,0 18 8 16,-12 8 1-16,-1 14-3 16,-4-6-26-16,-2-8-158 15,1-13-199-15,14-23-14 16</inkml:trace>
  <inkml:trace contextRef="#ctx0" brushRef="#br0" timeOffset="241712.2962">32353 15225 436 0,'41'24'568'0,"-6"-6"-190"16,-14-7-258-16,9-7 262 15,4-7-371-15,1-18-7 16,-6-15-10-16,13-22-5 15,-9-3 2-15,-4-5-24 16,-10 12-18-16,-10 3-16 0,-9 17-71 16,-6 9-97-16,-2 2-112 15,3 8-36-15</inkml:trace>
  <inkml:trace contextRef="#ctx0" brushRef="#br0" timeOffset="241975.2266">32799 14933 666 0,'102'137'29'15,"-66"-117"666"-15,7-8-432 16,0-18 117-16,-1-15-444 16,-12-5 33-16,-13-11 40 15,-21 5-40-15,-31 7-18 16,-25 14 71-16,-16 11-8 15,1 14-18-15,2 11 50 16,30 7 42-16,26 8-49 16,28-5-41-16,39 0-118 15,26-13-175-15,29-5-124 16,-9-18-113-16</inkml:trace>
  <inkml:trace contextRef="#ctx0" brushRef="#br0" timeOffset="242533.6356">29800 15958 1284 0,'-18'13'317'0,"-17"15"95"15,-23 13-369-15,-19 19-29 16,1 6-11-16,0 10 17 16,20-17 17-16,27-8 9 15,41-22 5-15,43-27 10 16,20-31-18-16,36-32-35 15,9-28-16-15,19-39-9 0,-27 4-12 16,-3-13 4-16,-37 20 15 16,-18 26 7-16,-31 41-11 15,-27 32-13-15,-22 39 8 16,-17 41 10-16,-7 22 2 16,-5 43 21-16,17-1 13 0,16 20-15 15,17-22-31-15,19-5-148 16,12-39-283-16,19-13 13 15</inkml:trace>
  <inkml:trace contextRef="#ctx0" brushRef="#br0" timeOffset="242789.698">30494 16237 1337 0,'50'35'360'0,"-41"-21"94"16,8-2-373-16,18 1-35 16,-2-10-20-16,19-15-1 15,-5-9-6-15,-6-9-10 16,-15-5-12-16,-26-3-8 0,-29 14-7 16,-30 4 5-1,-7 14 3-15,-10 13-3 16,8 12-32-16,15 3-409 0,27 6-6 15,17-1-177-15</inkml:trace>
  <inkml:trace contextRef="#ctx0" brushRef="#br0" timeOffset="243188.3079">31063 16188 891 0,'8'-6'366'0,"0"3"-29"15,-11 3-257-15,3 0-59 16,0 0 7-16,0 2-54 16,0 4 47-16,0 30 56 15,3 45-34-15,1-39-36 16,5-11 24-16,13-9-8 15,-6-17-23-15,18-14-18 16,-4-8-8-16,10-7-12 16,-9 7-4-16,4 8 2 15,-18 15 16-15,-5 15 26 16,-6 10 31-16,5 1 0 16,7-7 6-16,17-15-11 15,15-26-24-15,19-22-21 16,2-12-11-16,0-12-30 0,-16 12-1 15,-16 5-39-15,-25 17-47 16,-11 12-199-16,-17 5 38 16</inkml:trace>
  <inkml:trace contextRef="#ctx0" brushRef="#br0" timeOffset="243472.8032">31859 16419 73 0,'-7'34'0'0,"7"-15"829"16,22-25-451-16,15-15 41 15,7-15-449-15,23-13 437 16,18-1-412-16,17 1 35 15,-8 11 14-15,1 19 26 16,-22 16-13-16,-18 21-16 16,-32 15-33-16,-13 22-53 15,-16 7-55-15,-17 5-363 0,-7-22 63 16</inkml:trace>
  <inkml:trace contextRef="#ctx0" brushRef="#br0" timeOffset="244277.1958">28954 18199 544 0,'2'3'363'16,"1"-4"-99"-16,0 9-92 15,-3-8-141-15,0 1-38 16,0 7-35-16,0 22 47 15,6 53 10-15,-3-43 7 16,-8-1 16-16,10-11 17 0,4-15 30 16,3-20-3-1,11-25 9-15,13-14-12 0,13-8-11 16,-1 7-30-16,1 1-10 16,-11 22-18-16,-5 10-26 15,-13 16-53-15,-6 1-322 16,-5 13 73-16</inkml:trace>
  <inkml:trace contextRef="#ctx0" brushRef="#br0" timeOffset="244770.8697">29039 18295 951 0,'-12'36'355'0,"20"-46"28"15,5-13-252-15,4-6-119 0,7-18-31 16,-1-6-19-16,6-23-20 16,-3-1 22-1,19-16 34-15,2 10 12 0,22-5 13 16,4 13 9-16,19-1-1 16,-4 16-16-16,9-2-1 15,-5 7-3-15,12 9 1 16,-14 14-1-16,24 8 8 15,-12 17-3-15,-5 19 1 16,-15 12 2-16,-2 17 20 16,-25 5 4-16,9 17 12 15,-10 3 0-15,10 25 8 16,-9 3-17-16,4 32-7 16,-7-8-17-16,-1 19-25 15,-17-16-54-15,-11 0-399 16,-20-26 91-16</inkml:trace>
  <inkml:trace contextRef="#ctx0" brushRef="#br0" timeOffset="245286.8991">30745 18321 1147 0,'54'50'309'16,"-45"-44"79"-16,0 9-316 15,17 8 2-15,6 6-13 16,20 10 35-16,2-4 21 16,6-6 19-16,-4-12-18 15,8-33-8-15,-8-28-144 16,11-28-464-16,-1-22-44 0,-6-29-259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28:45.4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5085 17170 1061 0,'-3'14'392'0,"2"-8"-15"15,1 2-609-15,-3-5-60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28:50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16073 10757 642 0,'0'41'72'0,"0"-41"79"0,0 3-192 16,0 1-3-16,0-4 24 15,0 0 31-15,0 0 20 16,0 0 28-16,1 0 14 16,2-1 14-16,-3-1-15 15,5 1-13-15,-1-1-32 16,1 1-16-16,-2-1-13 15,2 1 2-15,-5-1 2 16,1-1 7-16,2 0 11 16,-3 0 11-16,2 0-2 0,1 0-3 15,-3 1-3-15,0 1-10 16,0-1-12-16,0 1 2 16,-3-2 5-16,1 1 11 15,-2-1 6-15,-13-4 18 16,5-1 6-16,-2 1 10 15,-45-30-7-15,47 28-6 16,-2-2-18-16,-3 2-10 16,8 0-11-16,-3-8-1 15,5-2-2-15,-6-3 2 16,4-2 2-16,-3-2 9 16,0 2 1-16,-3 3 2 15,0 3-4-15,-2-1-2 16,-1 4-10-16,1-1-1 15,3-1-3-15,-2-4 1 0,-1 1 0 16,5 2 0-16,3 1 2 16,-1 0-1-16,4 4-1 15,5-1 0-15,-7-1-1 16,2 4-2-16,-1-1 1 16,-7-3 0-16,-1 0 0 15,6 3 2-15,-5-4 0 16,-3 0 0-16,10 4 4 15,-7-2 9-15,-7 3 2 16,-4-5 6-16,3 3 1 0,-12-2-2 16,-4 3-10-16,-3-6-2 15,2 9-5-15,-13-6 1 16,7 2-1-16,-1-2 9 16,4 0 8-16,-2-5 11 15,7 4 0-15,-1-1 5 16,3 6-9-16,-3 4-9 15,11-2-10-15,-5 1-4 16,6 0-3-16,0-5 2 16,8 4 1-16,-6-3 1 15,7-8 1-15,-4-1 1 16,3 2 6-16,-2-2 2 16,2 7 0-16,-4 4-2 15,1-1-2-15,-5-1-9 16,-3 6-4-16,-9 0 0 15,1-3 0-15,-11 3 2 0,6 3 2 16,-8-5 1-16,7 1 0 16,1-3 2-16,8-2 0 15,4 0 1-15,9 2 1 16,-5-3 2-16,11 3-1 16,-8 1 0-16,6 0-3 15,-12 4-4-15,4 5-3 16,-10 0-1-16,9 3 1 15,-8 0 0-15,9-1 1 0,-1 1 1 16,5 0 1-16,-8 1 1 16,3 1 0-16,-8 5-3 15,9 0 0-15,-6-1 0 16,7 4-2-16,-5 2 0 16,6-2 3-16,-3 2 0 15,5 0 1-15,-3 2 1 16,3-1-1-16,-5 3-1 15,12-4 0-15,-9 6 0 16,10-3 1-16,1-3 2 16,1 8 1-16,-9-5 4 15,7 2 1-15,-9 0 3 16,1 1 0-16,0 2 0 16,4 3-3-16,-4-4-1 15,4 6-3-15,-3 1 0 16,2-2-1-16,-3 3 7 0,-3 1 0 15,-7 0 4-15,1 3 3 16,-1 2 1-16,3-4-6 16,-1 6 2-16,6-6-3 15,-3-2 0-15,2-5 0 16,3 0 0-16,7-3-4 16,-3 2 0-16,5-3-3 15,0 8 0-15,3 1 0 16,-11 2 1-16,2 2 0 15,-3 2 3-15,-4-10 3 0,-5 7 2 16,4-2 3-16,5 0-4 16,0 0-2-16,8 2-4 15,4-9-3-15,0 2-2 16,2-3 4-16,-3 3 2 16,-5 0 1-16,5 4 2 15,-2-1-1-15,-5 3-1 16,3-5-1-16,-1 0-2 15,-2-1-1-15,4 0-1 16,5-6 0-16,-6 4 0 16,5 0-1-16,-3 1 1 15,-2 0-1-15,-5 6 2 16,5-3 0-16,-10 9 2 16,1 4 0-16,-3 3 2 15,2 1-2-15,-2 7 0 0,5-8-1 16,-1 3-1-16,10-6-2 15,-9 9 2-15,0-6-2 16,-4 9 5-16,3-4 1 16,-12 4 3-16,4-12 0 15,-4 1 0-15,4-8-3 16,4 4-1-16,5-11-3 16,4 11 0-16,1-5-1 15,-1 7 1-15,0-4 0 0,-1 8 1 16,1-3 0-16,1 8 0 15,3-5-2-15,-3 6 1 16,2-1-1-16,-7 2-1 16,0-5 1-16,-5 8 0 15,1-2-1-15,-3 6 1 16,5-1-1-16,-3 15 1 16,2-12-1-16,-2 13 2 15,5-5 1-15,-4 5 0 16,7-10 1-16,-8 8 0 15,0-20-2-15,-7 9 1 16,0-12 0-16,2 4 0 16,10-8 1-16,-3 10 0 15,10-11 0-15,-3 9-6 16,2-5-1-16,5 10 0 16,-1-10 1-16,0 9 1 15,1-5 8-15,4 8 3 0,-2-14 0 16,3 13-1-16,-2-6-3 15,5-1-1-15,-7-11-4 16,2 1 0-16,2-11-2 16,0-3 1-16,-2-7-1 15,11 1 0-15,-8-7-2 16,4 0 1-16,0-5-2 16,4 1 0-16,-8-5 2 15,7-4-1-15,-3-1-1 0,0 0 0 16,0 0-1-16,0 0-21 15,0 0-9-15,0 0-13 16,0 0-12-16,0-1 10 16,0 1 17-16,0 0-16 15,0 0-29-15,1 0-374 16,-1 0-168-16,0-2-117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08:47.1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2993 6278 584 0,'0'0'239'0,"-3"2"14"16,-2-1-169-16,5-1-35 15,-3 0-45-15,1-1-13 16,2-1-4-16,0 0 24 16,0 2 40-16,0-3 45 15,0 0 39-15,0 0 39 0,0 0-60 16,0-6-21-16,0 2-42 16,0-1-45-16,0 3-43 15,0 2 41-15,-3-4-3 16,3 1 5-16,0 0 9 15,0-2 16-15,0 1 8 16,0-3 6-16,0 7-2 16,0-4-6-16,0 4-16 15,0 0-3-15,0 0-6 16,3-6 5-16,-3 6 0 0,2 0-2 16,1 0-4-16,-3-1-3 15,2 1-5-15,1 0 3 16,-3 0 4-16,9-3 11 15,6-3 6-15,6-1 1 16,44-15 1-16,-39 24-3 16,-1 4-10-16,-3-2-6 15,-5 2-2-15,0 0-4 16,-2 0 1-16,-1 0 9 16,-2 2 6-16,1-2 8 15,0 0 4-15,-6 0 1 16,-2-1-7-16,4 2-3 15,-9-4-10-15,0 0 0 16,0 0-3-16,1 0 1 16,2 2 1-16,7 2 1 0,0 1-3 15,-4-2 0-15,2 0-2 16,4 1 0-16,-6-1-1 16,2 1 3-16,-1-1 0 15,2-3 10-15,-1 1 2 16,1 1 2-16,5 1 4 15,2 0 4-15,1-2-12 16,44 10-3-16,-46-10-4 16,2 4-5-16,-4-4-6 15,0 5 1-15,-1-4 0 0,-3-1 1 16,-2 4 0-16,-2-3 3 16,1 1 3-16,-6-3 5 15,0 0 3-15,3 0-2 16,-3-2-4-16,2 1-2 15,8-1-6-15,8 2-2 16,2 0 2-16,58 2 0 16,-39-5 0-16,4-1 1 15,-7 1-2-15,2 2 1 16,-8 1 0-16,-1-2-1 16,-7 4 1-16,3-2 0 15,-3-2 1-15,-1 2-1 16,0 2 0-16,5-5 1 15,-2 1 0-15,2 1-1 16,-3-4 1-16,1-1 0 16,-7 5-2-16,1-1 0 15,-6 2-1-15,-3 2-1 0,-1 1-1 16,6-2 2-16,-2-1 0 16,4 0 1-16,-3 2 0 15,8-5 2-15,-9-2-1 16,6 2-1-16,-1-3 0 15,-3 2-1-15,-4 1 0 16,1 3 0-16,0 3-1 16,4-6 2-16,0 3 1 0,18-5 0 15,-2-3 2-15,-1-4 1 16,0 8 0-16,7-2-2 16,-16 4 0-16,5 5-2 15,-5 2-2-15,0 1 0 16,-2-2 1-16,2-4 1 15,-6 0 1-15,2-6-1 16,-3 0 1-16,2 3-1 16,-4 5 0-16,2-4-2 15,0 1 0-15,5 2-1 16,-6-1 0-16,5 2 0 16,-6 1 0-16,0 0 0 15,-3-2 2-15,3-1 0 16,-2-1 0-16,2-5 1 0,4 1-1 15,3 2 0-15,-6 3 0 16,2-8-1-16,-1 10 0 16,0-5-1-16,-4-2 0 15,4 5 0-15,-2 0 0 16,6-4 0-16,-1 2 1 16,7-1 1-16,-2-4 0 15,5 1 1-15,-3 3-1 16,5 0-1-16,-3-2 0 15,1 2-1-15,-2-2-1 16,-1 2 0-16,-7 2-1 16,4 4 1-16,-3 1 0 0,0 3 1 15,2-1 1-15,4-3 1 16,-1-5-1-16,-2 1 1 16,4 2-1-16,2-1 0 15,-6 2 0-15,4 4 0 16,-4-5 0-16,3 1 0 15,-3-2-1-15,5 0-1 16,-9 3 2-16,6 0-1 16,-11-3 0-16,5 3 1 15,-5-5 0-15,1 1 1 16,0-1-1-16,3 4-1 16,-7-1 0-16,4 4 0 15,0-4-1-15,7 5 1 16,1-6 2-16,10-1 0 15,-1 1 0-15,8-2 1 0,-5-4 0 16,2-1 0-16,-1 2-1 16,1-2 0-16,-3 2-2 15,-1-3 1-15,-5 10-1 16,3-4 1-16,-5 7-1 16,2-3 1-16,-5-1 0 15,5-2 0-15,-4 4 0 16,-1-9 1-16,-1 2-1 15,-2 1 1-15,3-1-1 0,-9-1 0 16,9 5 0-16,5-7-1 16,0 2 0-16,-5 4-1 15,13-4 1-15,-5 4 0 16,-11 2 1-16,8-1-1 16,2 0 0-16,1 5 1 15,-3-8 0-15,5 3 1 16,-3-6 0-16,7 3-1 15,-1-7 0-15,-1 6-1 16,-2 2 0-16,-3 2-1 16,-6 0 0-16,3 5 2 15,-2-5 0-15,2-3 0 16,-3 3 1-16,6-2-1 16,-7-2-1-16,5 8 1 15,-4-7-1-15,3 6-1 0,-7-3 0 16,11 0 2-16,-8 0-2 15,9 2 2-15,-1-1 0 16,5-4 1-16,-4 3-2 16,4 0 1-16,-12 3-2 15,10-3 0-15,-6 8 0 16,4-2 1-16,4 2 0 16,-1-5 2-16,-5 1-1 15,5 1-1-15,-4-2 1 16,-6-3-1-16,4 3 0 15,-4 0 1-15,-4-5-1 0,3 7 0 16,-4 4-2-16,-1 0 1 16,-4-3 0-16,3 8 0 15,-3-11 1-15,5 3 1 16,-1 0 0-16,3 2-1 16,1-2 1-16,6 1 0 15,1 1-1-15,2-1 0 16,-1 0-1-16,1 0 1 15,-1 2 1-15,-3-1 0 16,0-5 1-16,1-2 1 16,2-2 0-16,4-1 0 15,-4-2-1-15,2 1 1 16,-5 3-2-16,2-3 0 16,-6 0-1-16,-1 1 1 15,-4-1-1-15,-1 0 2 16,-2 2-1-16,-2 4-1 0,-1-2 0 15,4-1 1-15,-6 2 0 16,11-8-9-16,-5-11-10 16,6-3-48-16,-1-1-50 15,10-11-551-15,7-17 130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29:09.70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16175 10731 559 0,'80'23'177'0,"-80"-28"28"16,0 2-142-16,-6 5-52 15,4-2-7-15,2 0-5 16,-3 0 4-16,2 0 4 16,-4 0 24-16,2-2 8 15,2 1 11-15,-2-1 5 0,-2 1 21 16,2-1-3-16,2 2 25 15,-4 0 18-15,2-2 3 16,2 1-21-16,-3 1-12 16,0-3-29-16,1 3-26 15,1 0-6-15,-2 0-2 16,1 0 29-16,1 0 20 16,-1 0-1-16,0 0-1 15,2 0-6-15,1 0-35 16,-3 0-20-16,1 0-6 15,2 0-1-15,-3 0 3 16,2 0-3-16,1 3 0 16,0-3 1-16,0 1 6 15,0 1 1-15,0 0 12 16,0-1 2-16,0 2 4 16,0 6-6-16,1 3 0 15,2 2-6-15,2 1 0 0,-1 2-3 16,27 51 0-16,-19-53-4 15,0 7 0-15,-3-6-1 16,-1 2 5-16,2-5 4 16,1 2 7-16,-7 0 5 15,1 2 4-15,0-2-3 16,2 5-4-16,-2-2-6 16,4-2-6-16,0-3-7 15,2 3-1-15,-7-4-1 0,5 2-1 16,3-2 1-16,-3 2 1 15,-1-5 1-15,3 5 2 16,-1-1 1-16,9 7 0 16,-6-3-1-16,7-1 0 15,1 4-3-15,0-5 0 16,-7-4-3-16,6 1 3 16,-3-3 0-16,1-4 2 15,-5 1-2-15,7 1 4 16,-3-2-3-16,1 9-2 15,2-1-2-15,1-1 1 16,-3 2-2-16,7 3 0 16,-4-7 2-16,5 3 1 15,-3-1-1-15,5 1-1 16,-3 0 0-16,8 5 0 16,-3-8-1-16,4 4 1 15,-4-3 1-15,1-2 0 0,-7-2 1 16,2 5 1-16,-3-4 0 15,1 0 0-15,2 1-1 16,2-2-1-16,-2 1-1 16,12 3 0-16,-7-4-1 15,4 1 2-15,-4-1 0 16,12-1-1-16,-13 2-1 16,8 0 0-16,-4-1 0 15,1 5-2-15,-5-1 1 0,3 1 0 16,-4-3 1-16,2 0 0 15,-7-3 0-15,-1 2 0 16,-7 1-1-16,4 0 0 16,-2 2-1-16,4-2 1 15,-10 2 0-15,17-4 1 16,-3-1 0-16,4 2 2 16,3-2-2-16,2-3 1 15,-6-2 1-15,-2-1 0 16,-7-3 1-16,-3-1 3 15,0-2 1-15,-1-2 1 16,6 2-1-16,-1-5-2 16,2 4-3-16,2-4 0 15,-5 5-3-15,-2-1 0 16,-2 5 0-16,-3-1 0 16,4 1 1-16,1-2 1 15,2-4 1-15,7-4 0 0,2-1 0 16,-5-1 0-16,2 0-2 15,3 1 0-15,-11 2 0 16,4-3 0-16,-1-1 1 16,-9 0 0-16,2 3 0 15,-2-3 1-15,-3-1 0 16,6 0 0-16,6-1-1 0,-7-7 0 16,4 4 0-16,3 2-1 15,-4 0 0-15,3 4 0 16,-3 6-1-16,-1-4 1 15,3 3-1-15,-3 2 1 16,1-3 0-16,0 0 0 16,1 1 1-16,-1 0 1 15,-1-2 0-15,1 0 0 16,0 4-1-16,-4-1 0 16,0-2-1-16,3-1 0 15,-2-1-1-15,3 4 1 16,-4-5 0-16,7-1 0 15,-3 2 0-15,-1-5 1 16,1 0-1-16,1-1 1 16,-1-2 1-16,0 1-1 15,1-1 2-15,2-3 1 16,-4-3-1-16,3 1 1 0,-3-1 0 16,-8-2 1-16,1 1-1 15,3 0 0-15,-3-1-1 16,-1-2 1-16,3 4-1 15,-1-1 1-15,-1 4-2 16,3-4 1-16,2 7-2 16,3-4 0-16,1 6 0 15,-3-2-2-15,3 2 1 16,-2-7 0-16,-7 3-1 0,4-6 1 16,0 0 0-16,-1-3 0 15,-2 4 0-15,6-3 0 16,-4 4 0-16,1-2 0 15,0 4 0-15,3-2-1 16,-5 5 0-16,-1-9 0 16,4 5-1-16,-2-2 1 15,0 3 0-15,2-5 1 16,3 5-1-16,0-10 1 16,-1 4-1-16,1-2 1 15,-2 0 0-15,2-3-1 16,3 11 1-16,-4-3 1 15,-2 4-1-15,3 0 1 16,-4-1 0-16,-1-2-1 16,1-1 0-16,-1-1 1 15,-3 3 0-15,5 0-1 16,-2 0 0-16,0-4 0 16,-3 0 0-16,5-1 0 0,-4 2 1 15,-4 1 0-15,6 1-1 16,-7-3 1-16,0 4-1 15,2-4 0-15,1 3-1 16,-7-3 0-16,2 8 1 16,-1-5-1-16,2 5-1 15,-1-5 2-15,5 3-1 0,1-4 0 16,-1 1 0-16,-4-3 0 16,2-3 0-16,-1 0 0 15,-5-1 0-15,6-3 0 16,-1-2-1-16,-5 3 0 15,4 3 1-15,5-1-1 16,-6 5 1-16,8-2-1 16,4 1 2-16,-9-3-2 15,2 0 0-15,1 0 1 16,-2-2-1-16,6 0 0 16,0 5 1-16,1-7-1 15,-2 7 1-15,3-4 0 16,-6-4 0-16,4-5-1 15,0 4 2-15,1-8-2 16,1 8 0-16,2-3 1 16,-2 6-1-16,2-4-1 15,-2 6 1-15,2-5 0 0,1 7 0 16,-2-7 0-16,3 11 0 16,0-11 1-16,-2 8-1 15,1-4 1-15,2 2-1 16,-3-12 1-16,-7 8-1 15,1-10 1-15,-2 2 0 16,-1 0-1-16,1 3 0 16,0-3 0-16,-6 4 1 0,6-9-1 15,0 6 0-15,-1-5 1 16,1-1-2-16,3-1 1 16,-1 8 0-16,-5-5 0 15,-2 9 1-15,6 4 0 16,-6 6-1-16,1-10 1 15,7 4-1-15,0-14 1 16,-8-2 0-16,9-11-1 16,0 6 1-16,-4-10-1 15,1 9 1-15,0-6-1 16,4 5 0-16,-7-11 0 16,3 6 1-16,-3-14-2 15,7 8 2-15,-7-13 0 16,7 7-1-16,10-13-1 15,2 11 2-15,0-10-2 16,4 15 0-16,4-10 1 16,-8 16-1-16,-2-2 1 15,2 6-1-15,-5-10 0 0,-4 12 0 16,-1-6 0-16,-7 7 0 16,-4 0-1-16,-8 16 1 15,1 4-3-15,-2 14 1 16,4 1-2-16,-3 12-1 15,3 2-18-15,-2 0-15 0,2 4-158 16,0 4 5-16,-3-2-500 16,3-21 28-16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29:24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15760 4798 44 0,'5'20'84'0,"7"16"-16"15,-3 2 0-15,0 14-17 16,-2-2-23-16,3 17-9 16,-6-8-14-16,7 14-7 15,-2-3-11-15,0 12-18 16,-1-10-3-16,1 15-4 16,0-8-1-16,3 4 0 15,-3-11-5-15,3 8 2 16</inkml:trace>
  <inkml:trace contextRef="#ctx0" brushRef="#br0" timeOffset="321.6636">15976 7736 205 0,'-5'52'32'0,"1"12"-32"15,0 0-47-15</inkml:trace>
  <inkml:trace contextRef="#ctx0" brushRef="#br0" timeOffset="344.5396">15959 8231 371 0,'4'59'125'0,"9"14"-3"16,-1-4-127-16,6 5-52 15,-1-13-20-15,4 7 14 16,-4-10 15-16,-1 7 38 16,1-6 33-16,0 11-21 15,-4-12-71-15,0 5 11 16</inkml:trace>
  <inkml:trace contextRef="#ctx0" brushRef="#br0" timeOffset="663.9179">16213 10075 440 0,'-13'129'159'0,"-8"-7"12"15,0 10-97-15,0-18-73 16,-4-2-2-16,3-21 0 16,0-2 11-16,3-14 14 15,2 5 9-15,0-10-10 0,3 10-102 16,5-11-102-16,-1 20-30 15</inkml:trace>
  <inkml:trace contextRef="#ctx0" brushRef="#br0" timeOffset="673.69">15929 12203 297 0,'-3'100'69'0,"3"19"-28"16,4-15-111-16,8 21-23 15,-3-10-57-15</inkml:trace>
  <inkml:trace contextRef="#ctx0" brushRef="#br0" timeOffset="991.9822">16213 14587 897 0,'0'151'289'0,"-20"-15"20"16,11 24-231-16,13-31-328 15,1 18-73-15,-2-14-67 16</inkml:trace>
  <inkml:trace contextRef="#ctx0" brushRef="#br0" timeOffset="2022.4973">15976 6446 268 0,'21'180'198'0,"-26"-114"-51"0,-7 4-30 16,3 26-101-16,1 5-14 15,8 13-29-15,10-4-2 16,14 20-118-16,5-10 20 15</inkml:trace>
  <inkml:trace contextRef="#ctx0" brushRef="#br0" timeOffset="2516.4899">15980 13687 1308 0,'-17'105'411'16,"-8"4"46"-16,8 58-394 15,22 8-422-15,4 40-108 16,-2-23-131-16</inkml:trace>
  <inkml:trace contextRef="#ctx0" brushRef="#br0" timeOffset="26766.4779">22120 3458 949 0,'-23'-10'367'15,"-9"2"-55"-15,2 11-243 16,-14 18-92-16,-9 16-87 16,-20 16 106-16,9 7 29 15,-3 22 9-15,20-6 4 16,26 12-5-16,24-12-24 0,23-4-64 16,9-22-31-16,19-11-39 15,1-28-41-15,9-16-168 16,7-25 56-16</inkml:trace>
  <inkml:trace contextRef="#ctx0" brushRef="#br0" timeOffset="26982.5275">22510 3678 865 0,'-21'61'189'16,"-14"-6"83"-16,6 5-244 15,20-10-9-15,17-10 33 16,18-22 22-16,22-18 20 16,10-12-4-16,-3-28-4 0,-16-8-34 15,-10-20-33-15,-20 5-41 16,-18-3-103-16,-11 17-248 16,-31 3 31-16</inkml:trace>
  <inkml:trace contextRef="#ctx0" brushRef="#br0" timeOffset="27280.435">22825 3672 547 0,'38'-18'560'15,"12"-20"-167"-15,18-5-328 16,1 4 329-16,5 6-392 16,-22 11-8-16,-10 18-4 15,-21 13 13-15,-7 20 28 16,-14 10 13-16,-9 26 10 16,-9 4 11-16,2 10-30 15,7-14-47-15,0-1-115 16,14-28-57-16,8-13-197 15,7-23-50-15,6-5-75 16</inkml:trace>
  <inkml:trace contextRef="#ctx0" brushRef="#br0" timeOffset="27531.7173">24032 3640 1348 0,'0'3'240'16,"-42"3"142"-16,-9 11-405 0,-12 16 2 15,-10 5 17-15,-12 22 11 16,13-9 8-16,1 19 1 16,24-11-2-16,13 3-51 15,25-16-46-15,23-5-114 16,22-23-90-16,7-13-111 15,10-17-56-15</inkml:trace>
  <inkml:trace contextRef="#ctx0" brushRef="#br0" timeOffset="27875.9174">24365 3725 1189 0,'-23'25'282'0,"-9"-12"96"15,-17 31-327-15,11 5-55 16,-7 13 6-16,11-4 0 16,3 4 10-16,20-11 6 15,-3-3-15-15,14-15-11 16,0-12 26-16,12-22 20 15,10-28 19-15,7-21-49 16,2-8-1-16,6 0-27 0,2-5-25 16,-5 20-27-16,-1 19 61 15,-12 13 14-15,1 19 2 16,-10 21 0-16,-3 15-64 16,-4 4-96-16,2-2-229 15,-5-8-20-15</inkml:trace>
  <inkml:trace contextRef="#ctx0" brushRef="#br0" timeOffset="28107.4575">24517 3801 415 0,'3'29'160'0,"10"7"68"15,-5 1-94-15,1 2 24 16,8-4 7-16,5-14 23 0,-2-10-30 15,-3-9 1-15,4-10-46 16,0-27-29-16,2-10-36 16,-2-13-23-16,4-3-24 15,-7-3-11-15,-7 20-15 16,-10 11-167-16,2 15-219 16,-3 4 1-16</inkml:trace>
  <inkml:trace contextRef="#ctx0" brushRef="#br0" timeOffset="28384.9678">24928 3874 753 0,'67'0'-64'16,"13"-15"749"-16,31-20-412 16,-9-15 144-16,-8-9-419 15,-27-2 7-15,-15 6 8 16,-36 19-30-16,-46 21-22 15,-29 22 21-15,-32 30 13 16,-11 17 4-16,-6 22 29 16,23-1 15-16,30 8-29 15,36-10-47-15,34-8-89 16,24-15-12-16,40-13 13 16,11-24 13-16,16-8-54 15,-16-22-80-15,7-9-51 16,-33 1-124-16</inkml:trace>
  <inkml:trace contextRef="#ctx0" brushRef="#br0" timeOffset="28983.6668">26494 3519 1249 0,'4'70'397'16,"-29"-58"49"-16,-6 6-326 15,-11 25-95-15,4 10-27 16,-9 18 14-16,9 2 10 16,7 12 9-16,15-20-5 15,25-7 12-15,20-25 5 16,27-36 3-16,17-30-4 16,36-48 6-16,5-27-13 15,1-52-15-15,-13-1-11 16,-12-15-5-16,-31 32-11 15,-21 1-4-15,-17 56-6 0,-16 25-30 16,-10 36-3-16,-9 26 7 16,-2 34 4-16,-6 28 6 15,3 17 30-15,0 38-60 16,0 0-60-16,5 13-349 16,0-18 34-16</inkml:trace>
  <inkml:trace contextRef="#ctx0" brushRef="#br0" timeOffset="29299.6265">26993 3690 1637 0,'26'230'305'16,"-30"-173"151"-16,8-4-512 15,25-12-19-15,6-21 13 16,9-22 14-16,5-17 37 16,-1-22 36-16,-14-3 28 15,-13-5-8-15,-13 17-19 0,-28-4-9 16,-11 16-7-16,-13 10-61 15,2 8-55-15,-7-4-352 16,19 11 46-16</inkml:trace>
  <inkml:trace contextRef="#ctx0" brushRef="#br0" timeOffset="29708.3899">27291 3769 366 0,'106'62'21'0,"-106"-42"374"16,-3 8-228-16,-1-7 75 15,4 11-231-15,-2-5 13 16,-2-1 31-16,4-10 9 16,9-3 40-16,-2-15 6 15,19-7-13-15,-3-3-30 16,9-3-13-16,-6 1-40 16,-3 5-11-16,-8 6-4 15,-5 7-3-15,-2 10 3 0,1 0 0 16,-1-1 2-16,1-7 5 15,11-7 2-15,10-13 1 16,0-8-9-16,11-3-37 16,-9-4-18-16,-5-1-18 15,-13 10-293-15,-6 4 86 16</inkml:trace>
  <inkml:trace contextRef="#ctx0" brushRef="#br0" timeOffset="30018.773">27865 3953 1478 0,'84'42'262'0,"-71"-42"158"0,7-3-447 15,10-4-21-15,8-13 24 16,22-6 29-16,-1-13 19 15,5 7 12-15,-17 8 12 16,-14 18-5-16,-16 4-32 16,-8 23-14-16,-9 10-3 15,-12 13-43-15,0 0-40 16,-5 12-59-16,-4-9-8 0,3 1-3 16,4-16 45-16,2-6 30 15,4-12-1-15,7-7-200 16,10-7 37-16</inkml:trace>
  <inkml:trace contextRef="#ctx0" brushRef="#br0" timeOffset="30324.3195">28789 3457 1904 0,'113'91'291'0,"-144"-62"189"16,29 5-609-16,2-3-142 15,-8-7-14-15,1-13-40 16,1-11 11-16,-6-6 45 16,-13-10 70-16,-2 3-57 15,-11 1 87-15</inkml:trace>
  <inkml:trace contextRef="#ctx0" brushRef="#br0" timeOffset="30410.882">28594 3875 1456 0,'8'54'23'15,"1"-35"-23"-15,5-10-470 16</inkml:trace>
  <inkml:trace contextRef="#ctx0" brushRef="#br0" timeOffset="32683.492">25148 4976 832 0,'-21'3'166'0,"-37"18"74"16,-16 17-237-16,-38 20-27 0,8 34 4 15,-28 33 22-15,26-2 19 16,4 21 10-16,31-3 5 15,4-4 2-15,40-24-19 16,33-2-22-16,30-26-269 16,29-18 75-16</inkml:trace>
  <inkml:trace contextRef="#ctx0" brushRef="#br0" timeOffset="33024.4758">25037 5782 903 0,'0'4'221'16,"5"-31"78"-16,16 19-244 16,10 2-44-16,23 5 7 0,12 4-7 15,20 3-62-15,-7 0-156 16,5-2-99-16,-30-7-77 15</inkml:trace>
  <inkml:trace contextRef="#ctx0" brushRef="#br0" timeOffset="33488.6956">26283 5744 1222 0,'-23'38'217'15,"3"-23"122"-15,-3 40-358 16,2 5-2-16,0 25 9 16,4-9 9-16,8 8 15 15,11-24-9-15,5-8 2 16,2-28 11-16,16-30 12 15,17-26-3-15,22-41 1 16,13-9 1-16,25-22-7 16,-5 10-12-16,5 3-3 15,-26 31-4-15,0 12-6 16,-20 19-5-16,8 18-1 0,-14 16 3 16,9 9 2-16,-12 10 5 15,-1 12 4-15,-16-2 1 16,-13-4 2-16,-17 0 3 15,-15-8 7-15,-13-13 0 16,-26-3-5-16,-5-14 0 16,-31-10-3-16,-3-6-4 15,-1-4-29-15,18-5-13 16,8 10-67-16,36 5-87 0,37-3-200 16,26 0-1-16</inkml:trace>
  <inkml:trace contextRef="#ctx0" brushRef="#br0" timeOffset="33817.4853">27710 5940 1191 0,'-16'34'277'15,"-10"24"98"-15,1 7-313 16,-8 19-145-16,0-1-33 16,-7-4-261-16,5-29 13 0</inkml:trace>
  <inkml:trace contextRef="#ctx0" brushRef="#br0" timeOffset="34267.9943">28111 5610 1009 0,'88'56'203'0,"-62"-50"96"0,-5-10-260 15,10-5-58-15,11-3 38 16,11-7 34-16,-1-3 24 16,0 2 1-16,-7 8-7 15,-11 7-29-15,-18 13-32 16,-19 18-17-16,-15 5-9 15,-23 18 3-15,-6 10 33 16,-3-3 13-16,15-6-6 16,5-1-4-16,22-16-3 15,22-11-2-15,15-10-6 0,16-17 9 16,14-5 4-16,14-10 3 16,-7-6-73-16,8-4-127 15,-15 4-153-15,5-15-95 16,-22 0-142-16</inkml:trace>
  <inkml:trace contextRef="#ctx0" brushRef="#br0" timeOffset="34460.9422">29039 5323 516 0,'8'-13'542'0,"13"8"-164"16,9 14-296-16,13 26 336 15,7 9-353-15,-11 26 34 16,-14 7-45-16,-30 28-11 16,-33-3-48-16,-33 19-142 0,-31-18-199 15,-42-5-87-15,3-35-136 16</inkml:trace>
  <inkml:trace contextRef="#ctx0" brushRef="#br0" timeOffset="36065.4721">24240 8910 1181 0,'-17'-12'192'15,"-7"10"133"-15,-3 17-349 16,-22 23 12-16,-12 20 32 16,-16 33 3-16,3 11-2 0,5 19 7 15,22-13-16-15,38-4-22 16,35-31-8-16,30-15-24 15,11-35-24-15,19-23-52 16,-2-18-59-16,13-17-155 16,-15-5 7-16</inkml:trace>
  <inkml:trace contextRef="#ctx0" brushRef="#br0" timeOffset="36304.9408">24787 9165 694 0,'-29'63'409'16,"8"-8"-60"-16,-1 13-67 15,22-1-260-15,-4-12 6 16,10-19 11-16,23-15 9 16,12-30 0-16,15-23-1 0,-6-10-15 15,-7-13-16-15,-21-4-19 16,-31-3-96-16,-26 12-66 15,-18 3-448 1,9 0 203 0</inkml:trace>
  <inkml:trace contextRef="#ctx0" brushRef="#br0" timeOffset="36528.5759">25406 9148 674 0,'26'45'803'16,"-26"-10"-777"-16,-12-3 307 16,0 2-343-16,7-12-332 15,13-16 344-15,13-4 345 16,2-7-285-16,15-4 32 16,-5 3-3-16,-8 15-3 0,-4 11-4 15,-16 10-55-15,-10 13-57 16,0 6-149-16,-2-10-279 15,-2-9 10-15</inkml:trace>
  <inkml:trace contextRef="#ctx0" brushRef="#br0" timeOffset="36793.7905">26234 9168 1201 0,'-33'39'298'0,"-13"16"136"16,-2 4-332-16,-7 15-10 15,8-4 0-15,13 5-11 16,21-19-60-16,26-3-68 16,18-24-38-16,11-19-50 15,8-17-17-15,1-13-27 16,-9-12 3-16,7-12-79 15,-4 3-75-15,11-8 4 16,8 13-89-16</inkml:trace>
  <inkml:trace contextRef="#ctx0" brushRef="#br0" timeOffset="37097.0775">26913 9215 1056 0,'-33'36'404'16,"-18"7"12"-16,3-5-249 16,-7 19-136-16,8-5-28 15,-1 10-6-15,17-10-6 16,13-8-16-16,13-15 2 0,11-17 10 16,11-18 15-16,17-23 1 15,-1-8 14-15,9-7-1 16,-4-4-8-16,-3 13-10 15,-9 12 13-15,3 20 7 16,-12 14 1-16,-1 21-1 16,-3 1-24-16,0 11-148 15,-1-9-96-15,-2-9-177 16,-3-14-1-16,7-15-123 16</inkml:trace>
  <inkml:trace contextRef="#ctx0" brushRef="#br0" timeOffset="37318.0789">26955 9541 284 0,'64'-73'140'0,"-45"53"-116"15,-4 10-47-15,-2-5 16 16,-5 4-12-16,3 5 34 16,-1 4 139-16,-4 1 66 15,2 15-50-15,-4 13 52 16,-1 6 19-16,-7 5-16 0,8 5-69 16,6-5-22-16,6-14-58 15,19-18-18-15,11-21-28 16,8-26 1-16,-2-15-3 15,4-10-5-15,-10 6-23 16,-7 1-45-16,-10 11-65 16,-12 8-331-16,-5 3 48 15</inkml:trace>
  <inkml:trace contextRef="#ctx0" brushRef="#br0" timeOffset="37591.9474">27625 9227 1444 0,'146'117'304'0,"-87"-107"125"16,13-8-425-16,13-13-10 15,-8-10 0-15,-2-14 10 16,-22-4 9-16,-17-2-5 16,-24 7-9-16,-41 11-6 15,-25 16-1-15,-31 24 5 16,-9 18 13-16,-8 19 26 15,21 5 4-15,18 16-3 16,31-16-17-16,35-3-20 16,32-15-22-16,39-11-38 15,17-14-29-15,35-12-101 0,-20-10-259 16,8-5 22-16</inkml:trace>
  <inkml:trace contextRef="#ctx0" brushRef="#br0" timeOffset="38097.4241">29387 9260 1121 0,'29'140'438'0,"-49"-99"9"15,2 13-237-15,7 3-200 16,14 3-7-16,14-13-16 15,22-21-12-15,19-21 24 16,13-23 14-16,2-25 14 16,-4-18-5-16,-15-1-15 0,-11-3-101 15,-17 6-136-15,0-13-240 16,-2 10-26-16</inkml:trace>
  <inkml:trace contextRef="#ctx0" brushRef="#br0" timeOffset="38291.5054">30189 9137 706 0,'12'34'420'0,"-8"10"-57"16,-2-2-112-16,6 20-192 15,-4-1-38-15,-4 15-3 16,-1-5-9-16,-4 11-45 15,-7-10-94-15,-5 2-240 16,0-18 4-16</inkml:trace>
  <inkml:trace contextRef="#ctx0" brushRef="#br0" timeOffset="38561.4835">30290 9222 1277 0,'48'-16'385'0,"-3"-6"77"0,16 1-314 16,6 6-116-16,6 10-4 15,-10 10-9-15,0 9-9 16,-28 11-13-16,-31 16-2 16,-22-4 3-16,-35 7-4 15,-17-6 0-15,-15-5-29 16,9-15-25-16,0-6-28 15,21-12-41-15,5-3-46 16,20-6-72-16,7-4-161 16,20 4 8-16</inkml:trace>
  <inkml:trace contextRef="#ctx0" brushRef="#br0" timeOffset="38820.4539">31194 8958 1785 0,'-17'40'530'0,"5"10"50"16,15-6-489-16,-15 1 36 16,12-13-763-16,-3-15 308 15</inkml:trace>
  <inkml:trace contextRef="#ctx0" brushRef="#br0" timeOffset="38954.4518">31211 9156 771 0,'16'106'13'15,"-26"-64"-13"-15,4-4-248 16</inkml:trace>
  <inkml:trace contextRef="#ctx0" brushRef="#br0" timeOffset="39788.874">24889 10860 1259 0,'27'-38'439'16,"-53"70"-113"-16,-9 25-230 15,-3 19-93-15,-7 35-93 16,1 9 98-16,1 39 101 16,10 2-97-16,16 21 2 15,12-28-3-15,31-13-23 0,14-49-26 16,36-35-111-16,4-47-29 15,22-16-263-15,-12-20-6 16</inkml:trace>
  <inkml:trace contextRef="#ctx0" brushRef="#br0" timeOffset="40222.273">25492 11250 1409 0,'-8'74'254'15,"16"-81"159"-15,8-8-426 16,2-5 31-16,8-11 26 16,11 1 8-16,14-3 16 15,1 2 12-15,-2 12-28 16,-3 8-22-16,-12 11-19 16,-15 15-20-16,-16 23-22 15,-8 11 26-15,-17 33 10 0,-11 9 6 16,-5 13 9-16,8-6 7 15,10 2 4-15,22-27-4 16,18-11 6-16,14-23-3 16,20-13-5-16,-1-21-36 15,13-11-130-15,-8-4-134 16,-7-8-247-16,-19-6-88 0</inkml:trace>
  <inkml:trace contextRef="#ctx0" brushRef="#br0" timeOffset="40422.6608">26545 11907 2047 0,'-31'77'157'0,"-35"8"266"16,6 4-1032-16,-9-3 23 16</inkml:trace>
  <inkml:trace contextRef="#ctx0" brushRef="#br0" timeOffset="42695.0324">27133 11207 1118 0,'-76'151'230'0,"50"-88"119"15,7 16-312-15,5 2 17 0,14 5 15 16,12-17 15-16,9-9 16 15,7-28-18-15,22-27-9 16,-3-30-9-16,21-26-23 16,2-20-22-16,15-22-4 15,-10 9-3-15,20-4-9 16,-14 23 2-16,16 11-1 16,-7 26-5-16,20 7-4 15,-17 19 0-15,6 2 0 16,-22 11-1-16,-11 10 0 15,-36 5 2-15,-13 8-1 16,-22 6 0-16,-19 6-6 16,-19-7-2-16,-13-1 1 15,-14-10 5-15,-12-10 2 16,5-10 8-16,-11-5 3 16,15-9 0-16,-6-4-2 15,18-8-1-15,-3-8-3 16,17-5-5-16,-1-6-41 0,13-7-24 15,-3-6-44-15,12 4-41 16,2-4-100-16,10 6-61 16,2 5-74-16,6 9-60 15</inkml:trace>
  <inkml:trace contextRef="#ctx0" brushRef="#br0" timeOffset="43088.5614">28512 10799 805 0,'-12'84'927'0,"-2"17"-319"0,-5 31-493 16,-24 34 442-16,-13-4-651 16,-50 37-85-16,-34-18-68 15,-42 25-101-15,-17-39-209 16,-40 12-12-16</inkml:trace>
  <inkml:trace contextRef="#ctx0" brushRef="#br0" timeOffset="77060.8278">19455 14508 1096 0,'1'75'353'0,"48"-98"49"15,16-6-292-15,14-1-64 16,-4 9-37-16,-5 5-13 16,-31 18-8-16,-15 16-10 15,-27 20 3-15,-27 29 9 16,-20 7 12-16,-32 31 5 16,-15 3 5-16,1 9 10 15,28-23 3-15,28 4 24 16,49-28 23-16,55-8 12 15,36-30-9-15,38-8-7 16,7-19-35-16,14-6-35 0,-36-3-479 16,-26-2 138-16</inkml:trace>
  <inkml:trace contextRef="#ctx0" brushRef="#br0" timeOffset="77385.2559">20524 15261 1158 0,'-9'40'366'16,"-17"-15"24"-16,-15 13-315 15,-11 9-208-15,-2 17-96 16,4-11-188-16,15-3-31 16</inkml:trace>
  <inkml:trace contextRef="#ctx0" brushRef="#br0" timeOffset="77719.839">21382 14562 1164 0,'-39'16'277'0,"-28"13"90"16,-2 12-333-1,-11 18-28-15,12 6 3 0,11 14 30 16,41-15 21-16,41 4 25 16,35-17 22-16,37-21-1 15,14-26-25-15,28-19-15 16,-16-23-33-16,2-18-48 16,-28 0-18-16,-28-21-10 15,-41-1-6-15,-35-16-26 16,-33 12-14-16,-19 2-95 15,-5 27-87-15,10 13-174 16,28 23-40-16</inkml:trace>
  <inkml:trace contextRef="#ctx0" brushRef="#br0" timeOffset="78048.0902">22061 14153 509 0,'68'114'720'0,"-6"-23"-229"16,-2 41-295-16,0 21 307 15,-23 40-542-15,-31-3-146 16,-50 21-307-16,-40-47-45 16</inkml:trace>
  <inkml:trace contextRef="#ctx0" brushRef="#br0" timeOffset="78385.4988">19216 13888 1393 0,'-106'100'613'0,"-20"73"-6"16,43 20-362-1,14 75-126-15,48 19-136 0,71 35 69 16,69-67-659-16,58-49 209 15</inkml:trace>
  <inkml:trace contextRef="#ctx0" brushRef="#br0" timeOffset="79184.2023">18319 16528 1418 0,'-2'2'363'15,"2"1"96"-15,-3-1-393 16,2 26-63-16,-4 59-16 15,5-40 1-15,0 17-38 16,-3-2-53-16,-1 2-356 16,-4-14 64-16</inkml:trace>
  <inkml:trace contextRef="#ctx0" brushRef="#br0" timeOffset="79538.989">18246 16137 1616 0,'0'-8'390'15,"-8"4"68"-15,11 5-518 0,-3-1-217 16,0 2-244-16,5 10-30 16</inkml:trace>
  <inkml:trace contextRef="#ctx0" brushRef="#br0" timeOffset="79862.1678">18920 16574 875 0,'-77'39'328'16,"-4"-8"16"-16,1 10-195 15,27-5-108-15,18 1-13 16,30-19 1-16,26-1 10 0,22-8-6 16,18 1 1-16,-2-2 7 15,-1 6-16-15,-23 4-11 16,-35 18-4-16,-34 1-6 16,-31 4-82-16,-14-7-56 15,1-6-65-15,12-31-617 16</inkml:trace>
  <inkml:trace contextRef="#ctx0" brushRef="#br0" timeOffset="80325.7578">20292 16554 768 0,'-9'5'262'0,"-43"22"53"16,-70 66-195-16,66-34-13 15,21-6-23-15,14-1 7 16,21-21 1-16,14-2 11 16,12-17-29-16,15-16-5 15,6-13-10-15,9-13-29 16,-2-8-30-16,-6-18 8 16,-11 9-4-16,-12-5-2 15,-19 13 0-15,-2 13-8 16,-5 24-2-16,1 19-3 15,-3 18 1-15,7 9 0 16,7 3 8-16,10 3-18 0,10-13-23 16,11-7-116-16,1-9-269 15,11-7 29-15</inkml:trace>
  <inkml:trace contextRef="#ctx0" brushRef="#br0" timeOffset="80712.3678">21312 16579 428 0,'0'1'441'0,"2"11"-130"15,5-1-34-15,10 24-186 0,0 4-81 16,9 22-7-16,-4 1-4 16,-2 26-33-16,-11-6-43 15,-4 21-235-15,-7-10 32 16</inkml:trace>
  <inkml:trace contextRef="#ctx0" brushRef="#br0" timeOffset="80965.1541">21408 16421 1370 0,'64'-43'382'16,"10"13"97"-16,2 13-382 16,-17 19-64-16,-10 16-18 15,-28 8-22-15,-27 15-2 16,-26 4 1-16,-33 16 6 15,-16-5 5-15,-16 2 4 16,12-14-4-16,-8-8-38 16,30-16-28-16,16-9-59 15,16-8-69-15,19 0-282 16,29 0 51-16</inkml:trace>
  <inkml:trace contextRef="#ctx0" brushRef="#br0" timeOffset="81315.4755">22106 16742 921 0,'-9'0'190'0,"-3"0"81"0,-5 3-255 16,1 5 0-1,-2 7 38-15,5-4 41 0,9-4 42 16,10-4-32-16,21-6-5 16,5-4-32-16,14-14-30 15,-7-10-29-15,4-5 31 16,-16-4-5-16,-13-1-5 16,-19 8-5-16,-12 6-8 15,-16 10-24-15,-2 8-33 16,2 10-32-16,-1 7-125 15,16 3-237-15,15 2 15 16</inkml:trace>
  <inkml:trace contextRef="#ctx0" brushRef="#br0" timeOffset="81646.5085">22591 16553 1376 0,'26'9'384'16,"-10"1"80"-16,-3 4-397 16,-1 16-134-16,-8 2-93 15,-4 14-306-15,-7-11 1 16</inkml:trace>
  <inkml:trace contextRef="#ctx0" brushRef="#br0" timeOffset="81666.1411">22561 16084 1437 0,'37'18'387'16,"-20"-26"-12"-16,-5 14-738 15,-7 5-87-15</inkml:trace>
  <inkml:trace contextRef="#ctx0" brushRef="#br0" timeOffset="81881.2645">22980 16530 329 0,'25'14'475'15,"6"-2"-154"-15,2-6-190 16,1 3 212-16,-4-3-288 15,0 3 2-15,-1-1-8 16,-7-4-3-16,-6-1-11 16,1 2-9-16,-8 2-13 15,-4 0-6-15,-5 0-4 16,0 8-5-16,-5 3-3 16,0 2-74-16,1-3-74 15,-16 6-224-15,-3-10-23 16</inkml:trace>
  <inkml:trace contextRef="#ctx0" brushRef="#br0" timeOffset="82109.4473">23739 15859 1412 0,'5'37'298'0,"-1"16"133"16,-11 12-422-16,2 21-12 16,2 9-5-16,1 11-7 15,-7-8-5-15,-1 25-59 16,-4-6-56-16,-9-4-182 16,-4-31-100-16,4-20-81 15</inkml:trace>
  <inkml:trace contextRef="#ctx0" brushRef="#br0" timeOffset="82290.3756">23532 16389 881 0,'46'3'0'0,"19"0"765"15,4 8-787-15,14 1 389 16,-11 0-667-16,0-8 472 15,-26 1-721-15,7-8-31 16</inkml:trace>
  <inkml:trace contextRef="#ctx0" brushRef="#br0" timeOffset="82763.3942">24838 16487 1120 0,'-25'57'417'0,"-1"-15"12"0,26 4-265 16,1-7-148-16,19-15-10 15,7-19-11-15,16-19 20 16,-1-15 11-16,9-15 18 16,-16-3-2-16,-11-7 0 15,-21 5-10-15,-18 7-13 16,-16 5-23-16,-16 7-60 16,6 13-39-16,6 4-99 15,6 5-81-15,20 5-182 16,21 0-7-16</inkml:trace>
  <inkml:trace contextRef="#ctx0" brushRef="#br0" timeOffset="83023.3802">25900 15662 507 0,'-50'-31'216'0,"-15"7"18"15,-16 4-83-15,2 11-60 16,-3 3-9-16,18 11-16 16,-12 13-2-16,16 9-19 0,0 14 23 15,12 16 28-15,11 23 17 16,30 11-1-16,19 18 7 16,14-2-31-16,13 19-51 15,-1-13-66-15,-1 6-189 16,-19-19-214-16,-9-9-45 15</inkml:trace>
  <inkml:trace contextRef="#ctx0" brushRef="#br0" timeOffset="83187.3636">25144 16252 1474 0,'38'-24'332'0,"18"3"118"15,6 7-445-15,7-4-63 16,11 7-38-16,10 1-29 16,-5-4-325-16,-12-7 86 0</inkml:trace>
  <inkml:trace contextRef="#ctx0" brushRef="#br0" timeOffset="83752.8817">20252 17811 679 0,'108'27'567'0,"-93"-6"-159"15,2 11-426-15,1 12 370 16,-1-1-433-16,-5 10-13 16,-11-8-64-16,-2 12-232 15,-4-6 82-15</inkml:trace>
  <inkml:trace contextRef="#ctx0" brushRef="#br0" timeOffset="83935.6295">20292 17495 1512 0,'12'-3'492'0,"0"3"18"0,-3 3-463 16,0-1-258-16,3 1-345 16,-3 1 1-16</inkml:trace>
  <inkml:trace contextRef="#ctx0" brushRef="#br0" timeOffset="84281.7033">20727 18133 1591 0,'17'-28'268'16,"14"-2"163"-16,14-8-477 15,7 6-16-15,13-1 29 16,-7 12 34-16,1 13 11 15,-15 11 13-15,-1 14 2 16,-19 15-6-16,-17 12-31 16,-14-2-21-16,-11 14-76 15,-11-4-45-15,-9-2-42 16,9-8-17-16,3-4-201 16,8-15 93-16</inkml:trace>
  <inkml:trace contextRef="#ctx0" brushRef="#br0" timeOffset="84606.2965">22125 17444 1152 0,'10'-29'499'0,"-5"-8"-189"0,-4 1-207 15,-2 3-150-15,-20-7-151 16,-11 4 111-16,-12-1 118 16,-2 10-72-16,-15 4 28 15,8 14 24-15,-8 23 1 16,5 12-3-16,3 30-2 16,14 7-3-16,8 18 3 15,19 1 2-15,8 18 5 16,8-10 0-16,10 26-5 15,1 3-29-15,3 14-338 16,-6-14 92-16</inkml:trace>
  <inkml:trace contextRef="#ctx0" brushRef="#br0" timeOffset="84952.4846">21619 17835 802 0,'55'-12'753'15,"22"-6"-215"-15,-1 3-502 16,12 4 369-16,-12 6-606 16,-8 4-121-16,-24 6-120 15,3 1-47-15,-18-3 83 0,0-12-62 16</inkml:trace>
  <inkml:trace contextRef="#ctx0" brushRef="#br0" timeOffset="84974.265">22395 17436 804 0,'-12'49'400'15,"-6"-5"-28"-15,-11 15-164 16,3 6-151-16,-3 22-44 15,11 1-58-15,-3 12-328 16,8-6 86-16</inkml:trace>
  <inkml:trace contextRef="#ctx0" brushRef="#br0" timeOffset="85283.538">22793 18149 491 0,'18'5'694'0,"6"-8"-259"16,4-9-313-16,5-5 285 0,8-4-448 15,-10 1-3-15,-1-13 14 16,-10 1 18-16,-7-3 18 15,-16 1 1-15,-13 3-6 16,-16 17-3-16,-28 20 1 16,-3 18-1-16,-4 16 20 15,11 13 14-15,7 5 12 16,26-5 1-16,14 3 1 16,9-8-15-16,17-5-14 15,4-7-18-15,22-10-45 16,-1-14-42-16,14-7-149 15,-13-8-216-15,12-3-4 16</inkml:trace>
  <inkml:trace contextRef="#ctx0" brushRef="#br0" timeOffset="85540.3896">23400 17993 842 0,'-21'108'987'0,"-9"-58"-797"15,5-2 248-15,7-4-396 16,12 0-372-16,9-13 318 16,11-7 317-16,10-10-300 0,23-13 7 15,-1-5 8-15,14-7-41 16,0-7-40-16,-1-9-180 15,-17 1-263-15,-8-6-15 16</inkml:trace>
  <inkml:trace contextRef="#ctx0" brushRef="#br0" timeOffset="85804.2463">23821 17615 444 0,'73'-3'0'15,"-69"2"664"-15,-1 4-534 16,1 7 267-16,-4-10-434 0,0 2 442 16,1 8-389-16,7 24 17 15,1 58 14-15,-9-42 0 16,-5 20-6-16,2 5-29 15,-3 0-102-15,-2-6-113 16,-5 8-244-16,-2-21-43 16</inkml:trace>
  <inkml:trace contextRef="#ctx0" brushRef="#br0" timeOffset="85985.3791">23621 18048 1237 0,'13'-8'433'0,"22"-10"43"16,11 4-345-16,13 1-66 16,8-3-59-16,12-2-29 15,-22 9-31-15,0 0-99 16,-16 1-115-16,-8 7-199 16,-18 4-54-16</inkml:trace>
  <inkml:trace contextRef="#ctx0" brushRef="#br0" timeOffset="86119.9284">24216 17975 718 0,'88'88'529'0,"-91"-43"-100"0,1-13-114 15,-10 14-213-15,-1-4-109 16,-9-7-141-16,1-9-135 16,0-11-148-16,9-24-97 15</inkml:trace>
  <inkml:trace contextRef="#ctx0" brushRef="#br0" timeOffset="86252.3787">24211 17595 1382 0,'-1'-9'476'0,"2"8"-83"0,-1-2-412 16,0 3-189-16,0-2-347 15,0 2 89-15</inkml:trace>
  <inkml:trace contextRef="#ctx0" brushRef="#br0" timeOffset="86912.3656">24829 17873 715 0,'-24'111'374'16,"10"-91"-40"-16,2-1-146 0,-7 9-136 15,0-1-32-15,-2 9 44 16,4 1 18-16,1-2 15 16,14 0 1-16,8-5-9 15,6-9-50-15,10-13-24 16,2-16-24-16,2-19-14 15,-5-11-3-15,6-9 4 16,-12-2 12-16,4 1 20 16,-4 8 15-16,3 5 3 15,-1 11-5-15,7 3-5 16,2 4-12-16,4 7 4 16,1 5 4-16,5 1 13 15,-5 8-3-15,-4 13 10 16,-7-1-7-16,-8 16-4 15,-11 8-12-15,-7 4 16 16,-4-3-4-16,-1 0 7 16,0-14 2-16,10-10 0 15,13-14-4-15,14-5-3 0,9-2-8 16,15-1-3-16,-8 5-2 16,1 3-8-16,-10 9-1 15,-11 2 0-15,-18 1-2 16,1-3-26-16,-4 0-54 15,-5-4-444-15,-10 0 104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37:10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23552 6239 1 0,'-86'-43'198'0,"46"45"-96"16,11 5-4-16,-19 1 2 15,-2 1-100-15,-13 8 4 16,3 4 10-16,-19 8 13 15,9 10 2-15,-20 13 5 16,11 4-3-16,-6 9-7 16,21-4-3-16,10 0 5 15,26-13 29-15,12 8 19 16,20-9 5-16,13 3 8 0,6-6 3 16,39 0-10-16,18-12-13 15,54-12 2-15,13-11-10 16,57-16-4-16,-10-12-13 15,23-14-3-15,-51-7-6 16,-5-14 15-16,-58 5 3 16,-24-10 7-16,-45 4-4 15,-21-4-24-15,-26 6-12 0,-28-14-17 16,-35 11-22-16,-64 6-18 16,-27 17 20-16,-41 14-6 15,-8 21-97-15,-27 1-225 16,44-4 61-16</inkml:trace>
  <inkml:trace contextRef="#ctx0" brushRef="#br0" timeOffset="34275.9151">22378 8536 81 0,'14'-3'90'16,"-2"-1"-6"-16,8 1-28 16,-10-3 58-16,1 4-45 15,-6 1-9-15,-1-1 0 16,-4 1-3-16,-3-1 13 15,2 1-5-15,1-1 6 16,-5-1-12-16,-7-5-11 16,-18-4-20-16,-55-12 8 15,39 22 3-15,-22 5 18 16,-4 0 8-16,-13 1 27 16,-9-3-2-16,-20 1-2 15,8-2-12-15,-22-2-22 16,7 4-33-16,-25 1-11 15,12 1-9-15,-42 14-9 0,12-1 8 16,-36 15 7-16,14 1 6 16,-14 28 4-16,48-3-1 15,6 27-1-15,37-2-10 16,24 29-7-16,33-8-7 16,31 13-9-16,30-13-4 15,46 7 24-15,34-29 8 16,69-12 11-16,15-25 17 0,66-14 3 15,16-27-18-15,37-16-4 16,-39-15-7-16,31-23-3 16,-54-8 4-16,5-22 4 15,-38-7-1-15,-8-16 5 16,-37 10-2-16,-26-10 35 16,-49 20 33-16,-37 1-36 15,-34 18-18-15,-49-1-52 16,-37 13-75-16,-80 5-195 15,-10 9-51-15,-47-6-81 16,9 5-106-16</inkml:trace>
  <inkml:trace contextRef="#ctx0" brushRef="#br0" timeOffset="58877.1476">9192 8451 509 0,'7'50'213'0,"-7"-50"-15"15,-6 2-131-15,-3-1-142 16,8-1 20-16,1 0 7 16,-3-1 17-16,-2-1 69 15,2 1 54-15,-3-2 37 16,-5-3 39-16,5 3 39 15,3 0-133-15,2-3-154 0,-7-5 69 16,1 0-40-16,2-4-32 16,3 3 113-16,2-5 107 15,17-48-117-15,4 47-7 16,1 6-16-16,-1 3-3 16,-10 9-9-16,-4 10 10 15,-11 8 8-15,-9 7 20 16,-9 2 13-16,-19 5 19 15,-6-6-5-15,-5-3-4 16,5-11-13-16,6-17-27 16,23-12-14-16,22-16 0 15,13-6 2-15,13-8 16 16,13 9 28-16,2 4 15 16,-8 16 10-16,-1 16 7 15,-5 24-54-15,-12 13-18 0,-10 12-16 16,-9 10-16-16,-7-5-11 15,-17-10 43-15,1-10 14 16,-3-18 22-16,0-16 10 16,2-17 2-16,6-10-14 15,6-6-16-15,8 5-9 16,8 1 4-16,0 11-4 16,4 8 1-16,-7 14 7 15,-1 11-11-15,-1 6-8 16,-11 11 2-16,-8 0 7 0,6-2 3 15,-3-12-1-15,8-12-19 16,9-19-5-16,12-12 9 16,-2-7 5-16,6 2 6 15,-7 7 26-15,-1 11-17 16,-11 14-18-16,-9 8-130 16,-2-4-130-16,2-16-130 15,12-24-10-15</inkml:trace>
  <inkml:trace contextRef="#ctx0" brushRef="#br0" timeOffset="68038.2589">26845 11648 604 0,'18'116'217'0,"-32"-116"-15"16,-15 2-126-16,0 1-180 0,-2-1-43 16,-7 1-14-16,-5-3 111 15,10 0 21-15,-8-2 56 16,10 1 75-16,2 1 80 15,7-4-83-15,0 1 20 16,3 2-3-16,-9 1-25 16,1-5-33-16,-12 5-18 15,1 0-27-15,-14-1-8 16,2-2-2-16,-11-2 14 16,2-1 15-16,-25-1 3 15,8 1 2-15,-15 4 2 16,-4 2-11-16,0 6-12 15,18 5-3-15,-28 2-3 16,3 0-3-16,-25 2-1 16,-13-6-3-16,-9-5 1 0,14-4 17 15,-6-1 10-15,24-7 2 16,-8 2 0-16,7 2 9 16,-5-4-11-16,17 7-10 15,-20 1 0-15,18 1-1 16,-20 11-10-16,10 2-5 15,8 4 3-15,38 9-1 16,12 7-6-16,30-2-1 16,10 9 0-16,11-3-1 15,0 1 3-15,14-1 8 0,16 10 6 16,21 1 1-16,34 10 1 16,21 0-3-16,42 7-2 15,3-7-1-15,24 6-3 16,-17-18-1-16,30-9 8 15,-24-14-1-15,50-14 2 16,6-24-4-16,40-9-4 16,-22-6-7-16,46-18 2 15,-49-3 0-15,6-9 4 16,-33 1 5-16,11-7 0 16,-51 9-3-16,-13 3 0 15,-46 7 0-15,-36 5-6 16,-55 0-9-16,-85-1-12 15,-65 7-1-15,-105 3 0 16,-58 9-33-16,-128 22-394 16,11-1 135-16</inkml:trace>
  <inkml:trace contextRef="#ctx0" brushRef="#br0" timeOffset="90581.9183">27202 14109 655 0,'16'-23'108'15,"1"-2"48"-15,-3 5-180 16,-2-1-21-16,-8 13 19 0,-2 1 56 15,-4 7 46-15,2-2 25 16,-3 1 7-16,2-1 6 16,-21-4-26-16,-25-12-27 15,-53-23-29-15,36 10-11 16,-2 4-13-16,-30 1 7 16,-1 7 8-16,-29 6 20 15,-3 1 6-15,-16 0 10 16,19 0-7-16,-27 0-8 15,9 1-21-15,-13 7-5 16,-1 8-12-16,-45 5-3 16,13 3-1-16,-21 5 2 15,-2 0-2-15,-18 13 1 16,49 1 0-16,-5 16 19 16,26 3 2-16,-3 26 4 15,40-1 0-15,-10 27-1 16,38 4-18-16,25 32 20 0,36-12 9 15,28 22 11-15,35-19 11 16,41 9 9-16,22-35-18 16,56-9 1-16,19-32-4 15,62-27 8-15,5-24-4 16,73-23 3-16,-16-20-11 16,77-17 0-16,-31-4-17 15,59-14-5-15,-73 1-7 0,39-6-6 16,-81 2-7-16,17-21-2 15,-74-7-3-15,-4-22-5 16,-64-3-7-16,-49-17-20 16,-84 26-7-16,-94-4-30 15,-75 25-23-15,-114 19-78 16,-87 32-325-16,-118 11 65 16</inkml:trace>
  <inkml:trace contextRef="#ctx0" brushRef="#br0" timeOffset="99809.9339">12098 9638 14 0,'46'-53'44'0,"-46"47"26"15,0 0 13-15,0 1 62 16,0 4-1-16,0 1 7 16,-3 0-28-16,0 1-16 15,-11 21-51-15,-37 61-20 16,29-51-28-16,-3 0-3 16,-1-9 0-16,1-11 28 15,4-12 34-15,3-9 36 16,6-8 8-16,7-7 7 15,5-1-26-15,6-2-26 16,5 4-36-16,7-7-16 16,3 9-13-16,4-4-4 15,-4 9-2-15,0 2-2 0,-7 9 2 16,-5 5 4-16,-6 7 10 16,-3 0 19-16,-4 4 20 15,-4-2-5-15,-4 0-1 16,-2-4-4-16,2-10-21 15,7-13-33-15,5-10 6 16,14-5-2-16,10-2-7 16,7 3 5-16,2 17 18 15,5 14 1-15,-9 17 3 0,-15 25 12 16,-17 15 1-16,-16 19-1 16,-17-2-2-16,-13-2-22 15,8-26-18-15,-7-17-8 16,2-27-1-16,1-14 7 15,7-10 18-15,-2 0 3 16,5 3-6-16,3 11-11 16,10 9-103-16,0 5-227 15,22 1 36-15</inkml:trace>
  <inkml:trace contextRef="#ctx0" brushRef="#br0" timeOffset="100542.8593">11962 9550 283 0,'-17'15'33'16,"5"-3"273"-16,9-2-203 16,9-7 89-16,-1-2-160 15,-5-1 22-15,0 0 28 16,0 0 5-16,1-1-9 15,2-1-23-15,2 1-1 16,2-1-17-16,-2 1-5 0,-4-1-10 16,2 0 8-16,-3 2-7 15,0 2 7-15,0 4 3 16,-15 23 9-16,-32 44-12 16,29-52-2-16,6-9-7 15,15-19-6-15,15-13 2 16,11-17 17-16,9-7 2 15,4-6 6-15,-4 15 3 16,-6 11-7-16,-15 18-24 16,-10 21 14-16,-10 17-3 0,-7 12 6 15,-11 0 3-15,-4 3 11 16,-1-13-16-16,2-9 7 16,6-17-2-16,9-8 2 15,4-9 3-15,-1-2 1 16,6 2-16-16,0 3-13 15,3 3-12-15,-3 1-95 16,0 1-104-16,-3-1-273 16,2-14-20-16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39:44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13357 15105 104 0,'43'92'0'0</inkml:trace>
  <inkml:trace contextRef="#ctx0" brushRef="#br0" timeOffset="3354.0066">24161 5751 484 0,'-30'31'57'16,"-10"11"482"-16,-22 46-326 16,-3 15 110-16,-19 48-317 15,7-1 10-15,18 18 6 16,25-33 3-16,39-9-8 15,33-47-24-15,39-18-65 16,11-32-65-16,22-17-210 16,-12-7 0-16</inkml:trace>
  <inkml:trace contextRef="#ctx0" brushRef="#br0" timeOffset="4060.5837">24055 6355 1347 0,'58'75'252'0,"-20"-84"138"16,9 3-463-16,7 9-163 15,2 4-104-15,-1 11-53 16,-17 13-181-16</inkml:trace>
  <inkml:trace contextRef="#ctx0" brushRef="#br0" timeOffset="4557.4625">24725 6405 1440 0,'-26'52'235'16,"-12"13"165"-16,41-1-439 16,6 13-2-16,-4-16 15 15,7-11-2-15,4-13 9 16,3-27 32-16,0-23 33 0,25-30 37 15,6-13-39-15,11-34 0 16,3-2-28-16,15-14-29 16,-15 5-29-16,18-8 41 15,-3 33-4-15,-2 10-5 16,-10 22-2-16,-2 16-3 16,-24 25 0-16,6 15 1 15,-9 16 3-15,0 19 1 16,-7 4 4-16,-7 7 5 15,-18-11 4-15,-12-8 10 16,-15-17 1-16,-13-10-19 16,-4-8-21-16,-25-8 16 15,-10-5-8-15,-15-5 1 16,3-1 19-16,0-6 23 16,21 2-24-16,18-5-58 15,29-6-85-15,13-26-187 16,13-4-73-16,2-20-120 0</inkml:trace>
  <inkml:trace contextRef="#ctx0" brushRef="#br0" timeOffset="5331.5333">25971 6497 1389 0,'-50'198'230'0,"-9"-137"112"16,-6 23-484-16,12-3-121 15,4 1-149-15,11-28-18 16</inkml:trace>
  <inkml:trace contextRef="#ctx0" brushRef="#br0" timeOffset="6565.0272">26511 5770 979 0,'-5'-2'200'16,"-3"-1"94"-16,4 1-281 16,4 2-15-16,-2 0 20 0,-1 5 11 15,-6 36 7-15,-27 83 5 16,13-34-6-16,-10 27-8 16,-5 10-10-16,-2 15-24 15,13-32-49-15,4-6-213 16,11-38-71-16,15-34-91 15</inkml:trace>
  <inkml:trace contextRef="#ctx0" brushRef="#br0" timeOffset="7777.1744">25042 6154 266 0,'-46'45'225'0,"45"-42"-40"16,1-3-60-16,0 2-26 16,-3-2-43-16,3 0-3 15,-5 0 6-15,2-2 18 16,-27-1 4-16,-52-5-20 15,50 5-16-15,0 3-18 16,5 3-23-16,4 10-31 16,2 3 3-16,-5 6-8 15,6 2-3-15,11 3 4 16,0-1 3-16,9-2-4 16,5-1-208-16,-1-3 62 15</inkml:trace>
  <inkml:trace contextRef="#ctx0" brushRef="#br0" timeOffset="8856.9674">26679 5446 1017 0,'2'5'237'0,"7"7"-5"16,17 24-244-16,10 11-26 15,7 41-10-15,7 13 81 0,-11 60 43 16,-18 12-42-16,-16 53-2 15,-19-15-21-15,-65 38-37 16,-22-58-10-16,-45 6-276 16,-15-57 63-16</inkml:trace>
  <inkml:trace contextRef="#ctx0" brushRef="#br0" timeOffset="18042.8207">27121 6157 1001 0,'-38'28'288'0,"0"10"61"16,8 22-260-16,13 3-79 15,9 18-1-15,16-7-7 16,13 16 3-16,14-22 4 16,12-10 6-16,13-28 43 0,18-30 43 15,8-29 3-15,11-41 2 16,-8-19 2-16,-7-24-139 16,-29 12-110-16,-22-9-318 15,-31 32-21-15</inkml:trace>
  <inkml:trace contextRef="#ctx0" brushRef="#br0" timeOffset="18448.2409">28470 5704 1461 0,'-183'330'239'15,"117"-207"175"-15,-7 59-409 16,30-11-50-16,31-2 23 16,38-43-24-16,33-28-25 15,9-45-123-15,16-31 6 16,-8-30 31-16,1-16-207 15,-5-8 107-15</inkml:trace>
  <inkml:trace contextRef="#ctx0" brushRef="#br0" timeOffset="18807.5869">28869 6011 1521 0,'-68'173'277'16,"27"-109"137"-16,-3-7-396 0,22-13-67 15,31-32 45-15,34-15 41 16,12-10 43-16,8 1-32 16,-6 4-4-16,-7 16-9 15,-24 11-22-15,-17 30-19 16,-11 4 9-16,-15 17-30 16,-16-5-25-16,-14-4-185 15,-3-31-136-15,-11-12-116 16,13-22-161-16</inkml:trace>
  <inkml:trace contextRef="#ctx0" brushRef="#br0" timeOffset="19033.2143">28652 6141 468 0,'106'-56'879'0,"-28"35"-343"16,26 1-295-16,9-2 238 15,8 2-723-15,-31-3-105 16,-2 11-62-16,-27 3 15 16,-20 4-83-16,-28 8 173 15</inkml:trace>
  <inkml:trace contextRef="#ctx0" brushRef="#br0" timeOffset="19271.787">29399 6703 1611 0,'-38'61'254'0,"-38"36"133"16,-4 3-554-16,-5 3-321 16,12-22 55-16</inkml:trace>
  <inkml:trace contextRef="#ctx0" brushRef="#br0" timeOffset="20081.0059">29959 6050 1181 0,'34'14'202'0,"-51"30"141"16,2 23-370-16,1-3 41 0,2 19 10 15,11-15 4-15,14 4 7 16,1-27 0-16,10-4 12 15,1-38-4-15,6-23 3 16,1-22 0-16,8-25-2 16,-5-10-4-16,13-25 16 15,-5 14-5-15,8-1-11 16,-3 19-4-16,6 11-14 16,-4 30-24-16,19 9-9 15,-10 18-2-15,9 5 4 16,-2 10 7-16,0 18 7 15,-11 10 5-15,-5 13 5 16,-15-3 0-16,-11-2 0 16,-22-17-2-16,-28-13 2 15,-21-11-11-15,-46-7-10 16,-8-7-5-16,-24-4-18 16,-1 1-19-16,-18 0 26 0,24 1 9 15,-3 8 1-15,26 3-8 16,13 2-92-16,40-5-140 15,12 3-196-15,32-2-85 16</inkml:trace>
  <inkml:trace contextRef="#ctx0" brushRef="#br0" timeOffset="20411.0349">30799 5598 1917 0,'107'197'378'15,"-91"-46"198"-15,-32 54-580 16,-44 1-7-16,-61 44-95 0,-42-36-37 16,-66 22-433-16,-25-56 39 15</inkml:trace>
  <inkml:trace contextRef="#ctx0" brushRef="#br0" timeOffset="34121.2331">24637 8313 968 0,'6'3'242'16,"-61"6"69"-16,18 26-261 15,-7 23-73-15,-24 27-16 16,-2 17-10-16,-3 30 1 15,13 0 3-15,11 4-15 16,26-14-9-16,23-13-21 16,23-36-172-16,27-12 0 15,12-33-70-15</inkml:trace>
  <inkml:trace contextRef="#ctx0" brushRef="#br0" timeOffset="34592.1279">25162 8462 1062 0,'62'4'229'0,"-53"10"60"15,-9 10-299-15,-9 17-54 16,-7 14 18-16,-22 30-6 15,-5 6-4-15,-9 8-159 16,7-8-64-16,4-5-77 16</inkml:trace>
  <inkml:trace contextRef="#ctx0" brushRef="#br0" timeOffset="34811.9904">25449 9209 608 0,'-8'53'631'16,"-8"-21"-208"-16,-53 36-463 15,-14 8 281-15,-13 6-679 16,8-3-43-16</inkml:trace>
  <inkml:trace contextRef="#ctx0" brushRef="#br0" timeOffset="35168.3204">26234 8664 617 0,'-15'9'530'16,"-3"-2"-151"-16,13 24-6 16,-21 7-360-16,5 3-23 15,1 4 3-15,7-5 6 16,8-8 3-16,11-22 3 15,14-8 37-15,9-8 8 16,1 1 7-16,-1 5-6 16,-3 14-9-16,-22 13-37 0,-13 31-6 15,-18 6-7-15,-22 8 0 16,-8-9-125-16,0-10-133 16,7-32-161-16,6-39 0 15,20-26-178-15</inkml:trace>
  <inkml:trace contextRef="#ctx0" brushRef="#br0" timeOffset="35394.9895">26286 8509 1281 0,'3'-3'300'0,"12"-2"120"16,35 5-349-16,85 23-66 0,-28 0 8 15,19-3-79-15,-16-13-109 16,4-11-246-16,-27-7-38 16</inkml:trace>
  <inkml:trace contextRef="#ctx0" brushRef="#br0" timeOffset="35563.9059">27490 7770 885 0,'55'76'334'0,"-20"39"67"16,-23 25-212-16,-64 74-25 15,-53 4-71-15,-81 55-430 16,-56-11-63-16,-81-15-187 15</inkml:trace>
  <inkml:trace contextRef="#ctx0" brushRef="#br0" timeOffset="59689.9008">24983 10467 992 0,'-59'9'238'0,"-5"5"71"16,9 13-288-16,-22 34-21 15,7 16-20-15,-3 37 18 0,8 10 6 16,-7 27 16-16,39-15 6 16,28 16-11-16,34-28-10 15,32-7-81-15,22-38-117 16,49-27-140-16,1-42-51 15</inkml:trace>
  <inkml:trace contextRef="#ctx0" brushRef="#br0" timeOffset="60154.2041">25449 10766 1136 0,'5'0'243'0,"-5"0"90"16,1 0-334-16,2 1-17 15,-3 1-4-15,2-1-2 16,1 1 23-16,0-1 44 15,15 2 18-15,15-3 19 16,52-6 5-16,-47 9-10 16,-3 10-42-16,-9 18-17 15,-15 9-16-15,-19 25 11 0,-6 2 10 16,-17 3-2-16,0-13 0 16,1-8 8-16,13-19-1 15,0-13-2-15,27-19 1 16,18-5 19-16,10-1-4 15,14 13-10-15,3 7-9 16,-17 32 0-16,-26 15-23 16,-41 32-6-16,-23 2-13 15,-15 9-40-15,-13-19-33 0,-23-18-94 16,24-37-102-16,-2-24-164 16,8-22-29-16</inkml:trace>
  <inkml:trace contextRef="#ctx0" brushRef="#br0" timeOffset="60484.1239">26603 11684 1123 0,'-12'32'249'16,"-26"26"104"-16,-14 14-328 15,-24 13-6-15,4 3-8 16,0 3 2-16,18-24-6 15,14-17-5-15,23-16-60 16,17-21-58-16,14-19-73 0,29-18-172 16,11-15-22-16</inkml:trace>
  <inkml:trace contextRef="#ctx0" brushRef="#br0" timeOffset="60978.3179">27583 10892 1161 0,'22'-9'255'15,"-23"7"67"-15,-5 17-322 16,-3 10-54-16,-26 25 19 15,-12 12 27-15,-17 24 67 16,-7-10 25-16,-5 20 13 0,24-14-10 16,14-17-19-16,26-22-48 15,29-28-36-15,16-44 46 16,35-36 2-16,13-19 13 16,25-31 11-16,4 7 15 15,17 0-55-15,-16 32-5 16,7 19-5-16,-14 36-2 15,-4 27-6-15,-35 27-10 16,-7 23-6-16,-28 11 3 0,-22 18 5 16,-20-3 5-16,-34 3 12 15,-24-24 12-15,-39-8 9 16,-11-35-2-16,-23-18 3 16,16-20-4-16,-21-24-9 15,28-7-11-15,2-3-11 16,19 13-7-16,11 1-12 15,41 20-1-15,30 5-116 16,34 1-114-16,51-16-212 16,39-5-84-16</inkml:trace>
  <inkml:trace contextRef="#ctx0" brushRef="#br0" timeOffset="61412.8707">28568 10506 1638 0,'34'140'338'15,"-4"33"165"-15,-42 64-480 16,-35-10-9-16,-62 53-59 16,-37-30-82-16,-84 6-376 15,-11-70 30-15</inkml:trace>
  <inkml:trace contextRef="#ctx0" brushRef="#br0" timeOffset="62645.3039">25033 13847 1035 0,'-8'0'343'0,"-25"10"40"16,-19 18-269-16,-16 51-86 16,-17 33-35-16,-29 79-34 15,12 29-19-15,14 59-78 16,17-10-74-16,45 22-160 16,52-69-14-16</inkml:trace>
  <inkml:trace contextRef="#ctx0" brushRef="#br0" timeOffset="64163.8577">25060 14762 527 0,'-48'50'338'0,"40"-59"-54"15,3 1-88-15,1 2-129 16,1 6-50-16,3-1-5 0,0 1-5 16,3 0 5-16,3 0 3 15,44 9 11-15,61-2 3 16,-23-8-1-16,-11-8-23 16,12 1-272-16,-9 4-49 15,-2 13-90-15</inkml:trace>
  <inkml:trace contextRef="#ctx0" brushRef="#br0" timeOffset="64607.7072">26383 14551 961 0,'5'30'226'16,"-9"-1"83"-16,-2 27-265 15,-3 10-30-15,-6 26 4 16,6 2-1-16,4 12 2 16,7-13-2-16,10-2 5 15,3-30-1-15,-4-20 14 16,-3-31 22-16,1-29 4 16,6-22-7-16,8-31 0 15,10-7-13-15,19-15-23 16,5 15-7-16,28 5 4 15,0 19-12-15,10 13-6 16,-7 24-5-16,1 12-7 0,-20 16-7 16,-6 19 12-16,-20 6 6 15,-10 3 16-15,-25-3 17 16,-28 0 24-16,-22-11 2 16,-22-6 8-16,-9-15-5 15,-38-12-9-15,9-11-28 16,-5-10-47-16,15-3-30 0,4 1-49 15,46 6-41-15,16-4-96 16,38 2-59-16,40-14-99 16,9-2-57-16</inkml:trace>
  <inkml:trace contextRef="#ctx0" brushRef="#br0" timeOffset="64913.8211">27915 15065 1376 0,'-7'37'360'16,"-8"-40"76"-16,-10 18-373 16,-14 26-71-16,-14 14-34 15,-11 14-28-15,3 3-5 16,2 10-53-16,16-14-41 16,7-9-248-16,13-19 39 15,11-21-121-15</inkml:trace>
  <inkml:trace contextRef="#ctx0" brushRef="#br0" timeOffset="65417.5252">28365 14399 920 0,'-52'129'306'0,"52"-124"29"16,0-10-238-16,0 5-90 15,0 0-11-15,0-1 6 16,0-1 9-16,0-1 62 15,26-12 66-15,68-35-52 0,-44 36-52 16,0 10 28-16,-7 10-24 16,-13 26-99-16,-18 13 51 15,-24 25 51-15,-23-2-19 16,-15 8-29-16,-7-12 43 16,0-16 1-16,19-23 4 15,17-10-6-15,21-24 1 0,29-13 10 16,15 0-9-16,26 2-10 15,3 11-12-15,7 16-9 16,-21 22-14-16,-16 23-1 16,-35 13-7-16,-36 22-38 15,-20-2-24-15,-19-11-27 16,-5-27-30-16,9-24-129 16,23-35-99-16,25-31-42 15,23-13-130-15</inkml:trace>
  <inkml:trace contextRef="#ctx0" brushRef="#br0" timeOffset="65646.9856">29148 14008 817 0,'52'268'724'16,"-23"-143"-184"-16,-14 28-485 16,-26 47 492-16,-30-4-523 15,-44 26-17-15,-25-40-27 16,-48-5-18-16,3-54-509 16,-50-45 149-16</inkml:trace>
  <inkml:trace contextRef="#ctx0" brushRef="#br0" timeOffset="70559.8896">10193 15178 443 0,'-13'9'118'0,"-6"4"30"16,-38 53-127-16,39-36-25 15,-1 2-15-15,-3 3-1 16,4-8 17-16,-3-3 82 16,9-10 36-16,-1-6 39 15,10-7 10-15,2 5-2 16,-4-6-76-16,5 0-23 15,0-3-31-15,0 2 1 16,0-1-10-16,5 1 1 16,12-4 2-16,8-2 3 0,44-16-9 15,-43 3-3-15,-5 6-7 16,0 7-7-16,-1 1-5 16,-3 6-2-16,-11 10 5 15,4 3 6-15,-4 3 2 16,-6 5 0-16,-6-7 3 15,-1 7-6-15,-15 5-40 16,1 11-2-16,4-4 3 16,1 17 1-16,11-7 34 0,10-7 70 15,7-10-7-15,14-8 5 16,9-12 1-16,15-18-30 16,4-8-32-16,10-10 14 15,-5 1-100-15,1 2-315 16,-18 19 73-16</inkml:trace>
  <inkml:trace contextRef="#ctx0" brushRef="#br0" timeOffset="71089.9235">11186 15172 834 0,'86'48'262'16,"-87"-49"34"-16,-4 5-220 16,1 4-82-16,4-8-7 15,-3 1-7-15,-5 27 4 16,-10 57 8-16,9-34 11 16,1-10 5-16,7-3 16 15,2-14 5-15,11-5 17 16,5-18 1-16,6-8-1 15,1-4-23-15,9-10-138 16,-5-2-212-16,-1 5 5 0</inkml:trace>
  <inkml:trace contextRef="#ctx0" brushRef="#br0" timeOffset="71234.9294">11365 15392 1274 0,'0'-3'308'16,"-2"1"97"-16,2 2-373 15,0 11-17-15,7 34-11 16,9 62-74-16,1-41-58 0,0 12-278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42:05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23613 5873 709 0,'-5'-53'179'0,"2"42"45"16,11 5-207-16,0 4-49 15,8 5 11-15,5 8 11 16,17 10 16-16,-3 4 28 15,16 17 4-15,0 16-7 16,13 25-5-16,-12 10-10 16,5 18-25-16,-13-11-33 0,-6-6-34 15,-16-35-169-15,11-38 12 16</inkml:trace>
  <inkml:trace contextRef="#ctx0" brushRef="#br0" timeOffset="179.9611">24258 5742 505 0,'-54'34'349'0,"-36"14"-87"16,0 2-100-16,-29 43-113 16,-4 7 17-16,-16 20-70 15,36-2 28-15,13-5-89 16,40-36-215-16,29-16-29 15</inkml:trace>
  <inkml:trace contextRef="#ctx0" brushRef="#br0" timeOffset="460.2673">24492 5979 565 0,'58'-15'400'0,"-2"0"-101"15,6-1-357-15,11 6 58 16,-21 10-239-16</inkml:trace>
  <inkml:trace contextRef="#ctx0" brushRef="#br0" timeOffset="630.8322">24274 6530 943 0,'21'14'242'0,"17"-31"91"16,26 2-252-16,8-3-47 16,9-5-25-16,-13-3-72 15,-4 2-171-15,-21-8-107 16,16-12-68-16</inkml:trace>
  <inkml:trace contextRef="#ctx0" brushRef="#br0" timeOffset="779.5441">25467 5604 912 0,'25'96'381'0,"-21"48"-3"16,26 5-220-16,-43 56-226 16,1-1-303-16,-10-12 44 15</inkml:trace>
  <inkml:trace contextRef="#ctx0" brushRef="#br0" timeOffset="4260.8365">23482 8867 949 0,'-6'-71'174'0,"41"69"101"16,12 16-260-16,17 12-49 16,0 7 28-16,15 14 2 15,-18 8 0-15,14 15-90 16,-12-4-181-16,-7-8 33 16</inkml:trace>
  <inkml:trace contextRef="#ctx0" brushRef="#br0" timeOffset="4419.356">24219 8855 775 0,'-5'12'261'16,"-11"29"9"-16,-6 21-216 15,-11 39-21-15,-5 0-23 16,-26 30-23-16,-4-4 33 16,-8 11-26-16,3-24-65 15,2 11-212-15,24-33 24 16</inkml:trace>
  <inkml:trace contextRef="#ctx0" brushRef="#br0" timeOffset="4885.7998">24526 9380 1155 0,'19'3'179'16,"7"0"170"-16,3 8-447 15,1 1-43-15,5 6-170 16,-13-1-65-16</inkml:trace>
  <inkml:trace contextRef="#ctx0" brushRef="#br0" timeOffset="5068.0078">24602 9626 1238 0,'0'83'264'15,"21"-86"113"-15,0-1-385 16,3-5-70-16,7-2-153 0,-5 1-147 15,-2 2-43-15</inkml:trace>
  <inkml:trace contextRef="#ctx0" brushRef="#br0" timeOffset="5379.4134">25454 9104 726 0,'16'124'249'16,"-7"-63"27"-16,-30 9-170 15,0-23-84-15,21-11-1 16,17-17 25-16,30-18 36 15,4-19 33-15,30-8-13 16,-2-4-15-16,12-2-12 16,-12 5-39-16,-3 1-150 15,-29 9-170-15,-12 0-92 16,-23 2-156-16</inkml:trace>
  <inkml:trace contextRef="#ctx0" brushRef="#br0" timeOffset="5578.1302">26047 8996 927 0,'28'-1'214'16,"-12"11"91"-16,-5 16-262 15,-9 26 4-15,-12 10 7 16,-15 18 12-16,-12-1-10 16,-2 17-3-16,-4-14-19 15,5 6-84-15,17-11-66 16,0-15-32-16,13-27-3 15,16-19-89-15,8-30-56 0,12-16 67 16</inkml:trace>
  <inkml:trace contextRef="#ctx0" brushRef="#br0" timeOffset="5863.1382">26353 9292 711 0,'-49'82'0'16,"10"-29"638"-16,-4 34-594 15,17 1 427-15,14-3-455 16,21-26 470-16,37-23-430 16,25-31 24-16,44-31 31 0,13-29-45 15,13-30-1-15,-27-4-28 16,-14-20-25-16,-48 15-30 15,-31 9 40-15,-25 27-24 16,-48 23-8-16,-28 33-30 16,-39 27-186-16,2 13-339 15,2 4 44-15</inkml:trace>
  <inkml:trace contextRef="#ctx0" brushRef="#br0" timeOffset="22693.3847">25420 1171 395 0,'102'79'176'0,"-90"-64"-5"15,-7 14-67-15,-1 10-101 0,1 13 6 16,4-6-3-16,-2-1-2 16,1-9 0-16,1-11 50 15,0-12 52-15,12-8 2 16,4-8 1-16,17-9 22 16,1-3-51-16,8-5-48 15,-8 0-3-15,3 3-3 16,-16 8-23-16,-4 6-4 15,-7 6-2-15,4 2 3 16,-6 6 6-16,12-8 10 16,9-10 12-16,4-23 10 15,10-17-3-15,12-18 0 16,-8 1-11-16,-9 2-13 16,-11 21-10-16,-14 9-36 15,-18 20-63-15,-17 13-30 16,-4 13-21-16,-9 0-165 0,2 15 2 15,6 7-10-15</inkml:trace>
  <inkml:trace contextRef="#ctx0" brushRef="#br0" timeOffset="23063.185">26646 710 423 0,'12'-5'482'16,"-6"8"-190"-16,-12 21-242 16,0 16 252-16,-9 17-326 15,-7 1 33-15,-11 21 22 16,-4-3-13-16,-1 12 7 15,8-5-15-15,7-11 1 16,16-31 11-16,14-25 17 16,19-38-1-16,21-31 7 15,12-7-9-15,17-9-13 16,-12 12-19-16,-9 21-27 16,-16 27-10-16,-17 23-9 15,-22 28 5-15,-10 32 5 16,-5 17-2-16,-3 17-301 0,-3-14 103 15</inkml:trace>
  <inkml:trace contextRef="#ctx0" brushRef="#br0" timeOffset="23427.0896">27007 1400 1280 0,'102'35'198'16,"-85"-30"152"-16,4-4-397 15,9-4 6-15,13-9-9 16,2-17 55-16,5-13 24 15,-7-2 5-15,-16-6 25 16,-12 2 18-16,-22 17-63 16,-24 15-26-16,-19 19 0 15,-13 25 0-15,-22 39 3 16,9 11 17-16,7 27 1 16,18-3-54-16,17-3-132 15,27-24-115-15,10-6-85 16,15-37-135-16,15-19 178 0</inkml:trace>
  <inkml:trace contextRef="#ctx0" brushRef="#br0" timeOffset="23452.9929">27066 1799 188 0,'46'-47'0'16</inkml:trace>
  <inkml:trace contextRef="#ctx0" brushRef="#br0" timeOffset="23676.0874">27261 1695 1376 0,'48'53'261'0,"-40"-56"125"16,4-11-413-16,26-24-21 16,6-3 17-16,18-24 34 15,7-13 31-15,19-11 24 16,-12 18-3-16,6-1-15 16,-14 25-29-16,-9 20-130 15,-25 15-172-15,-8 12-141 16,-19 6-109-16</inkml:trace>
  <inkml:trace contextRef="#ctx0" brushRef="#br0" timeOffset="23981.7708">28058 1336 1479 0,'175'91'431'15,"-137"-92"10"-15,-16 4-429 16,24-11-35-16,0-7-36 16,14-15-34-16,-10-10 92 15,-3-1 0-15,-30 11-1 16,-21 9-23-16,-25 15-3 0,-26 33 1 16,-9 14 3-16,-24 29 2 15,6 16 25-15,6 19 2 16,22-14-19-16,26-3-39 15,42-16-23-15,32-18-66 16,14-39-34-16,18-12-146 16,1-22-39-16,15-30-41 15</inkml:trace>
  <inkml:trace contextRef="#ctx0" brushRef="#br0" timeOffset="24343.7586">29010 1273 1385 0,'32'-5'201'0,"12"-7"136"15,15 7-426-15,19-8-74 16,-4-8-44-16,-4 4-26 15,-12 3 71-15,-19 0-54 16,-22 10-34-16,-18-2 126 16</inkml:trace>
  <inkml:trace contextRef="#ctx0" brushRef="#br0" timeOffset="24582.8383">29060 1560 929 0,'34'10'602'0,"17"2"-240"0,6 3-606 16,6-7 499-16,-9-2-505 15,14-9 40-15,-1-9 123 16,3-11 44-16,1 0-25 15,-4-7-81-15,-16 1-114 16,9-7-91-16</inkml:trace>
  <inkml:trace contextRef="#ctx0" brushRef="#br0" timeOffset="24896.8156">30006 1018 664 0,'-4'12'523'0,"4"5"-141"15,0-16-21-15,4 7-358 16,21 16-21-16,81 61 10 16,-42-40 8-16,9 15 6 0,-5-6 1 15,5 12-1-15,-14-9-31 16,11-5-130-16,-12-2-231 16,4-12 0-16</inkml:trace>
  <inkml:trace contextRef="#ctx0" brushRef="#br0" timeOffset="25098.8526">30711 1042 734 0,'-111'76'0'0,"22"35"804"15,-30-28-720-15,-13 54 310 16,15-14-747-16,-1 0 353 16,28-40-668-16</inkml:trace>
  <inkml:trace contextRef="#ctx0" brushRef="#br0" timeOffset="25904.991">25602 2696 717 0,'-4'-13'166'15,"10"5"67"-15,-8 6-203 16,-2 12-19-16,-1 6 14 15,1 10 6-15,-2 23-3 16,4-1 4-16,-1 17-13 16,8-14-13-16,2-3-5 15,7-22 7-15,10-15 40 16,10-24 41-16,4-11-24 16,4-11-23-16,-2 0 7 15,-7 11-22-15,-4 16-80 16,-8 22-13-16,0 23 73 15,2 7-16-15,9 6-17 0,0-14 40 16,13-19 69-16,1-28-33 16,1-42 12-16,-3-26-2 15,-1-23-46-15,-14-4-59 16,-13-5-76-16,-13 23-105 16,-3 9-145-16,-6 19 2 15</inkml:trace>
  <inkml:trace contextRef="#ctx0" brushRef="#br0" timeOffset="26205.7709">26451 2157 1087 0,'3'43'196'16,"2"12"115"-16,-1 28-336 15,-7 10 22-15,2 24-2 16,-4-13 0-16,5-1 11 16,-3-25 0-16,6-22 12 15,2-38 7-15,16-28 8 16,5-19-4-16,4-6-7 16,4 3-16-16,4 14-18 15,-17 24-11-15,-4 23 4 16,-8 18 7-16,-5 10-11 15,-1 1-51-15,11 6-247 0,3-28 42 16</inkml:trace>
  <inkml:trace contextRef="#ctx0" brushRef="#br0" timeOffset="26582.3298">27305 2830 973 0,'-9'7'143'0,"-5"6"135"16,-7-3-297-16,-5 10 30 15,-6 1 24-15,-7 6 30 16,2 1-8-16,1 10 6 16,4-3-19-16,9-2-17 15,15-12-25-15,16-7-7 16,13-10-8-16,13-16-7 16,1-7 2-16,4-9-2 0,-2 2 8 15,-4 1-5-15,-10 14 12 16,1 11-1-16,-10 15-3 15,-2 19-97-15,0 1-209 16,-1-1 37-16</inkml:trace>
  <inkml:trace contextRef="#ctx0" brushRef="#br0" timeOffset="26847.7909">27561 2431 1284 0,'10'24'260'0,"3"87"126"16,-10-49-372-16,-7 26-20 15,4-5 7-15,0 12-13 16,-8-10-3-16,-4 1-43 15,0-19-48-15,6-11-96 16,-2-18-87-16,4-14-82 16,-1-22-62-16</inkml:trace>
  <inkml:trace contextRef="#ctx0" brushRef="#br0" timeOffset="27079.6575">27438 2831 1226 0,'75'-48'203'16,"-43"48"146"-16,-5 0-369 0,23-5 4 15,-4-1 24-15,18-1-93 16,-8-6-48-16,8 1-215 15,-10 0-3-15,-8 2-121 16</inkml:trace>
  <inkml:trace contextRef="#ctx0" brushRef="#br0" timeOffset="27404.7404">28301 2853 1302 0,'21'6'269'0,"-4"-11"106"16,18-2-426-16,6-4-102 15,8-4-244-15,-4 0 14 16,1-5-162-16,-16 2 211 0,-1 2 407 16,-11 6-73-16</inkml:trace>
  <inkml:trace contextRef="#ctx0" brushRef="#br0" timeOffset="27618.7266">28479 2827 960 0,'-34'152'866'16,"51"-139"-434"-16,16 2-105 15,11-6-420-15,7 4-426 16,-6-9 309-16,7 4-79 16,-13-10 145-16,7 1-91 15,-11-4-65-15,3-8 223 16</inkml:trace>
  <inkml:trace contextRef="#ctx0" brushRef="#br0" timeOffset="27887.4268">29100 2711 1256 0,'45'8'293'0,"-35"18"107"16,9 6-350-16,12 19-47 15,2-5 7-15,10-2 0 16,4-11-2-16,0-2 2 16,-2-18-1-16,2-4-19 15,-4-6-45-15,4-6-195 16,-9-10-162-16,14-21-58 16</inkml:trace>
  <inkml:trace contextRef="#ctx0" brushRef="#br0" timeOffset="28030.7552">29862 2699 1567 0,'-47'93'431'0,"-38"28"104"0,0 26-425 16,-24 40-174-16,5-18-133 16,-17 5-334-16,36-36-20 15</inkml:trace>
  <inkml:trace contextRef="#ctx0" brushRef="#br0" timeOffset="40243.0308">23337 11699 872 0,'-58'6'265'0,"56"-16"38"16,-5 2-226-16,5 8-88 15,2 12-13-15,5 5 5 16,-5 21 10-16,18 13 0 15,3 19 24-15,13 2 20 0,29 26 11 16,6 4 0-16,19 31 10 16,0-1-10-16,3 13-363 15,-23-24 108-15</inkml:trace>
  <inkml:trace contextRef="#ctx0" brushRef="#br0" timeOffset="40488.7669">23876 11831 1356 0,'76'-3'345'0,"-98"18"71"15,-32 23-411-15,-57 34-200 0,-17 26-60 16,-54 25-29-16,-3-6 53 16,-4 1-114-16,59-23 106 15,14-14 40-15</inkml:trace>
  <inkml:trace contextRef="#ctx0" brushRef="#br0" timeOffset="40993.0231">24228 12144 740 0,'24'23'151'0,"11"-7"65"0,26-2-222 15,15-9-6-15,26-9 6 16,-10-9 3-16,7-1-8 16,-28 2-75-16,-2 1-128 15,-27 4-2-15</inkml:trace>
  <inkml:trace contextRef="#ctx0" brushRef="#br0" timeOffset="41314.4558">24424 12340 774 0,'-9'12'122'15,"12"6"8"-15,-6 3-225 16,12 2 3-16,15-3 24 16,14-4 39-16,9-6 92 0,5-4 12 15,6-3-8-15,-5-2-213 16,-3-4-33-16,0-1-75 15</inkml:trace>
  <inkml:trace contextRef="#ctx0" brushRef="#br0" timeOffset="41836.852">25659 12159 1174 0,'-64'24'258'15,"20"2"105"-15,7 1-349 16,36-7-16-16,27 0 11 15,21-6 4-15,26-1 17 16,15 2 14-16,6 8 1 16,-21 1-15-16,-20 13 1 15,-36 2-4-15,-42 13 17 16,-31-7 21-16,-37 2-14 16,-1-15-21-16,3-15-68 15,26-20-80-15,15-17-140 16,36-9-99-16,11-15 31 15,6 0 33-15,18-9-22 16,10 2 103-16,19-7 69 16</inkml:trace>
  <inkml:trace contextRef="#ctx0" brushRef="#br0" timeOffset="42025.7167">25888 11981 1325 0,'62'119'476'16,"-28"-102"20"-16,5 10-345 15,42-4-161-15,34-2 9 16,61-6-110-16,-1-15-95 0,28-15-271 16,-33-12-9-16</inkml:trace>
  <inkml:trace contextRef="#ctx0" brushRef="#br0" timeOffset="44808.4005">23176 15005 275 0,'-35'41'0'0,"-40"21"399"15,-17 11-312-15,-16 12 164 16,11-5-252-16,-1-8 260 16,38-22-255-16,17-16-2 15,19-9-97-15,15-7-104 16,27-12-59-16,32-15-110 15</inkml:trace>
  <inkml:trace contextRef="#ctx0" brushRef="#br0" timeOffset="45123.7282">23949 15082 825 0,'19'15'216'0,"0"-1"51"16,0-3-223-16,4 5-60 15,15-4-4-15,17-4-3 16,4-10 4-16,12 1 4 16,4-10 6-16,1 4-98 15,-22-1-142-15,-7-1 17 16</inkml:trace>
  <inkml:trace contextRef="#ctx0" brushRef="#br0" timeOffset="45331.7301">23974 15519 1338 0,'37'3'324'16,"5"-15"95"-16,5-5-382 15,26-1-461-15,6-6-9 16,6-9-135-16</inkml:trace>
  <inkml:trace contextRef="#ctx0" brushRef="#br0" timeOffset="52715.2138">22374 14772 457 0,'44'49'266'16,"-46"-49"-40"-16,2 3-74 15,0 8-125-15,0-11-23 0,0 1-5 16,0 1 0-16,2 13-1 16,5 15 5-16,19 49 9 15,-9-33 16-15,3 2 5 16,5 8 4-16,1-1-4 15,3 0-52-15,-3-17-235 16,1-19-4-16,-7-28-122 16</inkml:trace>
  <inkml:trace contextRef="#ctx0" brushRef="#br0" timeOffset="53020.7317">23171 14841 758 0,'12'-11'309'16,"-10"7"-5"-16,1-6-190 15,-8 4-100-15,5 5-30 16,-3 1-24-16,0 0 7 15,-3 1 28-15,-41 51 23 16,-62 76 17-16,21-10 21 16,-4 12 15-16,-37 36 16 0,9-4-7 15,0 14-1-15,28-36-23 16,7-13-71-16,38-42-360 16,15-39 71-16</inkml:trace>
  <inkml:trace contextRef="#ctx0" brushRef="#br0" timeOffset="53740.7636">24749 15440 955 0,'9'3'198'16,"-1"-3"91"-16,5 2-272 15,9-1-23-15,25-8 13 0,3 1 8 16,18-8-4-16,3-1-45 16,-2 0-259-16,-22 3-7 15,-9-8-130-15</inkml:trace>
  <inkml:trace contextRef="#ctx0" brushRef="#br0" timeOffset="55697.0854">25713 15068 16 0,'-51'51'501'16,"48"-51"-244"-16,3-4-9 16,-7 4-27-16,4 0-251 15,3 0 1-15,-4 0 11 16,1 0 9-16,1 0 49 16,-2 0 32-16,1 0 30 15,1 0 3-15,2 0 19 0,14 0 3 16,41-6-19-16,89-16-31 15,-52 13-18-15,-14 6-35 16,-7 18-21-16,-28 9-23 16,-20 26-3-16,-29 14 5 15,-23 33 15-15,-17 8 18 16,-24 31 26-16,0-13 27 0,11-7 34 16,32-24 6-16,54-24 5 15,52-49-2-15,62-25-82 16,37-28-99-16,47-27-433 15,-34-10 46-15</inkml:trace>
  <inkml:trace contextRef="#ctx0" brushRef="#br0" timeOffset="69188.9324">23807 17887 1233 0,'-4'-2'346'16,"1"2"32"-16,3 2-383 16,0 7 14-16,16 32-27 15,103 65-13-15,-48-41 28 16,7 14 29-16,-11 0-131 16,-2 14-142-16,-18-19-79 15,3-15-34-15,-17-25 24 16,-7-31 63-16,-14-28 114 0,-12-28 124 15</inkml:trace>
  <inkml:trace contextRef="#ctx0" brushRef="#br0" timeOffset="69348.7922">24097 17922 910 0,'-115'83'404'16,"9"-5"10"-16,-31 23-184 15,6-2-169-15,21 3-66 16,35-27-78-16,27-9-331 16,44-44 31-16</inkml:trace>
  <inkml:trace contextRef="#ctx0" brushRef="#br0" timeOffset="69813.6851">24883 17991 1038 0,'-14'10'444'0,"9"-3"-74"0,10-13-268 16,19 3-101-16,14 0-96 16,27-2 46-16,11-5 35 15,19 7-37-15,-12-2-57 16,-6 4-250-16,-26 4 22 15</inkml:trace>
  <inkml:trace contextRef="#ctx0" brushRef="#br0" timeOffset="69976.7671">25034 18268 1453 0,'20'27'383'0,"17"-9"83"16,13-9-471-16,21-3-447 16,0-7 77-16</inkml:trace>
  <inkml:trace contextRef="#ctx0" brushRef="#br0" timeOffset="70621.4438">26134 17826 763 0,'-87'102'391'0,"84"-108"-37"15,2-9-192-15,2-7-97 16,8 1-79-16,8-6-12 16,4 1 2-16,4-3 15 15,0 6 31-15,4-1 29 16,6 6 7-16,11 4-3 15,-8 7-13-15,9 8-5 16,-9 11-16-16,-11 20-14 16,-16 9 8-16,-19 20 30 15,-13 4 6-15,-22 12 6 0,2-16 13 16,2-6-2-16,6-20-31 16,16-14 11-16,29-20-9 15,26-2 1-15,21-2-4 16,17 1 3-16,-3 7-28 15,-27 27-20-15,-42 16-21 16,-59 19-16-16,-33 12-2 16,-57 6-12-16,-10-27-37 15,-20-29-375-15,35-37 110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43:36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10354 7774 666 0,'-3'-13'110'0,"10"-8"77"15,2-4-203-15,-1 1 9 16,7-3 6-16,-4 4 6 16,2 2 3-16,-5 5-1 15,4 4-1-15,-6 2-1 0,6-2 0 16,-3 2-2-16,4 1 1 16,0-1 0-16,-1 4-1 15,-4 6 9-15,-4 9 16 16,-4 7 4-16,-7 16 7 15,-2 9 10-15,-3 2-13 16,-5 1-18-16,3 0 3 16,1-12-1-16,-7-8 16 15,3-9 15-15,3-4 12 16,1-8 38-16,5-3 4 16,1-5-29-16,5-1-25 15,2 5-12-15,0-2-42 16,2-2-9-16,13-24-3 15,24-45-14-15,-22 39-82 16,0 5-69-16,-1-8-172 16,1 7-35-16</inkml:trace>
  <inkml:trace contextRef="#ctx0" brushRef="#br0" timeOffset="5966.4545">27566 4258 247 0,'0'53'47'16,"-11"-45"50"-16,-10-2-63 15,10-2 8-15,-4-2 3 16,9-1-2-16,-4 1-8 16,13-4 28-16,-6 1 12 15,3-1 16-15,0 1 10 16,0-2 12-16,10-19-22 15,21-12 15-15,63-48 0 0,-30 44-4 16,-2 12-36-16,-6 14-37 16,-15 19-51-16,-20 25 0 15,-24 17 9-15,-23 25-2 16,-16 0 8-16,-13 1 47 16,-1-5-13-16,-3 1-9 15,12-30 15-15,13-12 15 16,15-12 8-16,6-14 32 15,21-17-31-15,16-7 6 16,11 4-3-16,15 11-44 16,2 6-41-16,-10 36 20 15,-16 19-14-15,-27 30-1 16,-25 9 8-16,-20 18 8 16,-10-21 8-16,-18-7-4 0,9-31-46 15,-2-21-50-15,6-22-52 16,12-20-232-16,24-19 19 15</inkml:trace>
  <inkml:trace contextRef="#ctx0" brushRef="#br0" timeOffset="6465.2967">28576 4023 922 0,'-5'-8'276'0,"-2"-1"-1"16,-1 11-254-16,-1 5-60 16,-8 11-59-16,-8 14 78 15,-9 14 19-15,-10 21 36 16,2 11 25-16,-21 32 26 16,7 11 29-16,1 23 26 15,17-9-22-15,17-3-14 0,33-37-20 16,28-38-4-16,22-46-20 15,40-51 9-15,-3-28-2 16,-2-29 5-16,-21 4-21 16,-22 1-22-16,-49 34-25 15,-48 22 17-15,-31 42-11 16,-25 35-43-16,-7 18-49 16,-25 20-49-16,34 0-79 0,15-17-308 15,31-32 65-15</inkml:trace>
  <inkml:trace contextRef="#ctx0" brushRef="#br0" timeOffset="10163.9696">10452 7688 38 0,'0'0'39'16,"-3"6"-7"-16,-1 36-9 15,-10 45-1-15,9-51-5 16,1-4 7-16,4-20 6 16,1-9 24-16,2-4 7 15,7-10 11-15,-6-4-4 16,8 0-3-16,-7 4-21 16,4-4-8-16,-1 2-17 15,1-10-5-15,0 2-4 0,1-8-1 16,-5 1-1-16,-1 4-1 15,1 12 23-15,-5-3 11 16,-3 6 0-16,6 0 0 16,2-5-2-16,7-10-25 15,0-1-15-15,9-4-133 16,-3 1-47-16,-5 8-30 16</inkml:trace>
  <inkml:trace contextRef="#ctx0" brushRef="#br0" timeOffset="28214.5239">10303 15266 629 0,'-38'42'-26'16,"46"-43"26"-16,6 1-227 15</inkml:trace>
  <inkml:trace contextRef="#ctx0" brushRef="#br0" timeOffset="29147.6878">11623 15240 952 0,'-9'17'410'16,"1"-22"-62"-16,-5 7-262 16,2-5-147-16,1 1-311 15,-1 2 23-15,0 2-87 16</inkml:trace>
  <inkml:trace contextRef="#ctx0" brushRef="#br0" timeOffset="30346.8517">12481 14924 243 0,'3'-3'81'0,"-3"2"31"16,0 1-48-16,0 1 2 15,0 1 10-15,0 14 11 16,0-2-55-16,0 3-19 15,12 42-16-15,-7-44-16 16,4-4-14-16,-4-1 46 16,2-2 15-16,-5 0 44 15,-2-4 28-15,-2-4 30 16,2 0 17-16,-3 0-46 16,2-1-43-16,1-1-26 15,-5-1-23-15,2-1-15 16,-6-10 49-16,0 2 9 15,1 4 5-15,-1 1 15 0,2 0 4 16,-1 3-13-16,3 1-4 16,4 0-7-16,-4 0-20 15,2 0-20-15,0 0-4 16,2 0-6-16,-4 0-3 16,2 0-4-16,2 1-4 15,-2 1-1-15,1-1 0 16,-1 1 0-16,3-1 4 15,-3 2 6-15,1 0 4 0,2 0 7 16,-3 0 2-16,3-1-4 16,0-1 1-16,0-1 11 15,0 0 1-15,0-14 2 16,3 4-1-16,-3 5-8 16,0 5-16-16,0 0-4 15,0 1-4-15,2 2 6 16,-2 6 7-16,8 31 11 15,-8 40 2-15,-14-43 20 16,-1-12 7-16,-7 0 10 16,4-15-2-16,-8 1 5 15,5-10-16-15,1-1-14 16,10-4-16-16,2-4-12 16,8 2-35-16,9 3-95 15,11 1-299-15,3-17-41 16,-3-13-173-16</inkml:trace>
  <inkml:trace contextRef="#ctx0" brushRef="#br0" timeOffset="31670.3355">27880 6510 953 0,'-71'93'231'0,"0"-45"65"15,10 7-249-15,-7 18 13 0,4 12-25 16,5 17 45-16,11-7 32 16,17 19 5-16,18-18-17 15,42-16 59-15,23-42-22 16,53-47-4-16,18-47-31 15,56-58-8-15,-20-29-45 16,2-27-20-16,-48 20-20 16,-37-8-6-16,-69 41-11 15,-31 29-22-15,-37 41-23 16,-50 32 250-16,-15 35-745 0,-32-1 316 16</inkml:trace>
  <inkml:trace contextRef="#ctx0" brushRef="#br0" timeOffset="38700.7357">9145 8808 113 0,'-3'-3'276'0,"1"1"-178"16,2-2-40-16,-3-1-102 15,0-5-83-15,2 1-29 16,1 1 154-16,-3 3 96 16,1 1 51-16,2 1 35 15,-3 0-37-15,1 0-69 16,2 0-60-16,-3 0-11 15,2 1-4-15,1 1 45 16,-3-1 33-16,3 1 32 16,0-1 2-16,0 1-5 15,0-1-43-15,0 1-21 16,0-1-25-16,0 1 2 16,0-1-1-16,0 1 13 15,0-1 6-15,0 2 12 0,0-3-5 16,0 1 0-16,0 1-3 15,0 1 1-15,0 0-10 16,0 0 1-16,3 0-1 16,-3 0-5-16,1 0-8 15,2 0-1-15,8 0-4 16,0 0-1-16,-2 0-3 16,3 1 8-16,-7-1 1 0,4 2 7 15,3 1 4-15,0-3 0 16,-1 0-6-16,-1-3-3 15,7 1-6-15,-6-1-5 16,8-3 2-16,54-16 2 16,-39 11-2-16,-1 2 0 15,-1 3 0-15,6 3-4 16,-6 1-3-16,-2 2 0 16,-4-1 1-16,3 1 5 15,-8-6 3-15,9 0 7 16,-4-1 3-16,9 3 4 15,-1-2 1-15,2 4-5 16,-9 2-7-16,5-1-5 16,-9-1-5-16,6 4-6 15,0-2 2-15,-3-6 0 16,-1 6 1-16,3-3 1 16,-4-6 0-16,5 3 1 0,4 4 0 15,-1-4 1-15,5 6-1 16,2-6-1-16,-1 9-1 15,0-8-3-15,0 4 0 16,0-2 0-16,-5 7-1 16,1-5 0-16,-7 7-1 15,2 0 1-15,-8-6-1 16,0 5 1-16,1-1 1 0,-1 1 0 16,3-2 0-1,2 1 1-15,0-2-1 0,7 2 0 16,2 4 0-16,5-1-1 15,8 3 1-15,9-3-1 16,-10-1 1-16,10-4-1 16,-5 7 1-16,9 3-1 15,-4 0 0-15,13 2 1 16,-10-4 0-16,6-5 1 16,-6-2 0-16,12-1 1 15,-5-4-1-15,9 4-1 16,-7 2-1-16,6-2 0 15,-14 1 0-15,15-5 2 16,-12 1 0-16,12-4 1 16,30-7 1-1,17-2-6-15,12 5 4 16,5 0 0-16,13 0-1 0,-30 3-1 16,13-2-20-16,-16 1-47 15,15-4-438-15,-12-1 108 16</inkml:trace>
  <inkml:trace contextRef="#ctx0" brushRef="#br0" timeOffset="39983.6798">22688 9886 439 0,'5'19'542'16,"2"-4"-198"-16,5 4-258 16,19 16 265-16,-2 10-363 15,22 16 10-15,5 9 10 16,11 15-4-16,-3-5-38 15,0 2-310-15,-14-14-8 0,-6-25-139 16</inkml:trace>
  <inkml:trace contextRef="#ctx0" brushRef="#br0" timeOffset="40172.4549">23251 9905 340 0,'-37'18'234'15,"-14"1"3"-15,-12 10 34 16,-1 5-99-16,-17 12 1 16,8 3-20-16,-7 16-38 15,9 2-86-15,-17 5-104 16,18-11-215-16,-2-14-60 16,18-24-137-16</inkml:trace>
  <inkml:trace contextRef="#ctx0" brushRef="#br0" timeOffset="40488.7965">23434 10103 823 0,'-8'1'533'0,"4"1"-212"16,13-1-200-16,-9-1-90 15,3 0-90-15,27 3-90 16,63 5 155-16,-34-4 0 15,-7-1-91-15,-2 2-241 16,-15-2 50-16</inkml:trace>
  <inkml:trace contextRef="#ctx0" brushRef="#br0" timeOffset="40672.0641">23478 10320 406 0,'-5'6'355'0,"8"-3"-86"15,6-2-60-15,-9-1-90 0,9 2-10 16,43 2-37-16,60 4 21 16,-34-8-8-16,2-3-12 15,2 3-49-15,-15-2-84 16,0-8-67-16,-15-1-239 16,7-10-3-16</inkml:trace>
  <inkml:trace contextRef="#ctx0" brushRef="#br0" timeOffset="41130.6917">24763 9961 711 0,'-13'8'290'0,"0"-8"24"0,-9 9-205 16,-20 11-94-16,-5 4-14 15,-11 13 32-15,-1 11 8 16,10 8 71-16,17-3 11 16,14 7 13-16,14-15-41 15,25-2 0-15,18-16-23 16,19-21 0-16,6-14-12 16,12-25-1-16,-18-13-21 15,-4-20-9-15,-25 7-12 16,-21-11-1-16,-20 21-10 0,-23-1-7 15,-23 23-3-15,-3 1-84 16,2 17-41-16,-9-6-360 16,14-4 27-16</inkml:trace>
  <inkml:trace contextRef="#ctx0" brushRef="#br0" timeOffset="42361.0548">24758 10778 806 0,'0'-9'360'0,"0"-3"-65"0,-3 4-195 16,-2 1-90-16,4 2-85 16,1 2 118-16,-3 1 23 15,3 1-7-15,0-1-6 16,0 2-10-16,0 2-39 15,-17 28-99-15,-48 57-260 16,-7-34 64-16</inkml:trace>
  <inkml:trace contextRef="#ctx0" brushRef="#br0" timeOffset="44052.1397">25567 10034 712 0,'-3'0'87'16,"3"0"-86"-16,-3-1-164 16,2-1-266-16</inkml:trace>
  <inkml:trace contextRef="#ctx0" brushRef="#br0" timeOffset="44372.0606">25564 9995 486 0,'0'-8'357'0,"0"-2"-104"16,0 7-114-16,-3 0-75 16,2-1-63-16,1 1-64 15,-3 2 55-15,1 1 6 16,-2 0 6-16,1 1 5 16,1 1 33-16,-1-1 34 15,0 1 12-15,3 0 17 16,12 2 6-16,40 2-23 15,66-6-33-15,-55-9-13 0,-21 4-24 16,-8 9-24-16,-25 0-12 16,-17 17 5-16,-13 7 3 15,-23 23 10-15,-11 4 22 16,-13 12 2-16,9-10-1 16,8 4-3-16,30-23-3 15,12-2 12-15,30-7 19 16,39-8 2-16,22-2 0 0,31-3-2 15,10 0-17-15,-12-3-17 16,-30-1-450-16,-46-24 149 16</inkml:trace>
  <inkml:trace contextRef="#ctx0" brushRef="#br0" timeOffset="44936.6306">26353 10382 1021 0,'4'73'197'0,"-4"-73"86"16,2 3-307-16,-4 3-26 15,2-6 7-15,-3 0 8 16,2 0 17-16,1 0 8 16,-3 0 65-16,3 1 12 15,-2-1 2-15,-1 0 3 16,3 0 4-16,0-1-42 16,0-1-1-16,0 1 14 15,0-2-3-15,3 1-8 16,-1 1-16-16,-2-1 2 15,3 2-14-15,-3 2 6 16,-3 1 10-16,-7 13-3 16,3-6-11-16,-2-3 2 15,-5-1-6-15,6-6-9 16,5 0-12-16,2-1-96 16,-4-1-100-16,5-1-190 0,0-15-59 15</inkml:trace>
  <inkml:trace contextRef="#ctx0" brushRef="#br0" timeOffset="45489.6357">26711 9960 549 0,'46'65'349'0,"-25"-80"-78"15,-12 12-89-15,-6-5-153 16,-2 5-27-16,3 0-28 16,-4 2 40-16,-4-1 18 15,4 2 6-15,0-1 18 16,0-1 17-16,0 2 27 16,4-1-7-16,-4-1 10 15,12-1-13-15,15 0-4 0,49-12-32 16,-29 9-6-16,2 1-12 15,-2 11-15-15,-15-1-22 16,-8 15-17-16,-29 9-3 16,-20 22 7-16,-18 2 17 15,-24 34 21-15,-10-4 24 16,-7 1 12-16,23-18 6 16,19 0-18-16,34-31-22 0,51-11 26 15,33-18-13-15,35-9-62 16,12-11-31-16,9-10-162 15,-27-2-278-15,-16-1-28 16,-42-5-196-16</inkml:trace>
  <inkml:trace contextRef="#ctx0" brushRef="#br0" timeOffset="45924.9191">27817 10534 891 0,'4'10'219'0,"-11"18"129"16,-16 5-256-16,-27 17 8 15,-14 0-31-15,-30 8-102 16,-8-4-105-16,-10-8-221 16,25-16-44-16</inkml:trace>
  <inkml:trace contextRef="#ctx0" brushRef="#br0" timeOffset="49818.583">13555 15081 138 0,'-6'0'32'0,"3"0"-32"15,1 0-25-15</inkml:trace>
  <inkml:trace contextRef="#ctx0" brushRef="#br0" timeOffset="54551.991">28152 9901 695 0,'-12'73'155'0,"15"-72"58"16,3 2-189-16,18 2-10 15,11-5 12-15,19 1 30 16,3 1 12-16,24-1 6 16,-1-5-6-16,8 2-16 15,-12 1-24-15,-4 1-13 16,-25 1-13-16,-20 2-23 15,-15 3 9-15,-16 14-4 16,-15 3 20-16,-22 18 22 16,-9 9 10-16,-20 15 5 15,4-1 4-15,-6 21-22 16,19-12-44-16,8 10-179 16,20-16-126-16,15-8-46 15</inkml:trace>
  <inkml:trace contextRef="#ctx0" brushRef="#br0" timeOffset="55011.0736">28691 10540 973 0,'-4'12'213'15,"4"-20"46"-15,7 2-257 16,15 2-61-16,20-4 2 16,5-6 31-16,5 1 55 15,-7-6 13-15,-7 9 39 16,-22-1 6-16,-1 8-11 15,-15 5-24-15,0 7-15 16,-5-2-28-16,2-7-2 16,2 2 14-16,-2-1 2 15,-11 7-2-15,6-5 4 16,4-1-1-16,1-1 0 16,1-1-3-16,2 0-2 15,0 0-7-15,0 0-8 16,2 2-4-16,1-1 2 0,-3 1-1 15,-9 13-21-15,-13-2-21 16,-66 41-113-16,53-53-57 16,7-12-177-16,20-11-48 15</inkml:trace>
  <inkml:trace contextRef="#ctx0" brushRef="#br0" timeOffset="55760.6477">29768 9981 425 0,'-8'-7'342'0,"-5"2"-82"16,-8 2-252-16,-16 3 257 0,-22 3-253 15,-6 6 12-15,-10-3 25 16,14 5 0-16,11-4 3 16,27 3 1-16,16-3 12 15,16 11-5-15,37 5 6 16,17 4 0-16,18 7 2 16,-1 2-21-16,7 7-21 15,-32-2-10-15,-10 10-7 16,-22 7-9-16,-15 7 1 15,-21 0-4-15,-14 5 3 16,-16-18 8-16,-26-7 17 16,3-14 8-16,3-15 23 15,9-16 1-15,23-18 1 16,32-17-29-16,37-21-12 0,17-14-23 16,18-24-6-1,7 5-1-15,8-16 21 0,-23 19 2 16,-16 4-4-16,-19 22-5 15,-34 9-8-15,-22 25-8 16,-15 3-32-16,2 13-50 16,1-15-346-16,27-5 73 15</inkml:trace>
  <inkml:trace contextRef="#ctx0" brushRef="#br0" timeOffset="64488.9643">8369 12812 482 0,'-3'-3'101'0,"1"0"46"0,-1 0-139 16,2-1 3-16,1 1 3 15,0-1 7-15,0 1 7 16,0-2 6-16,0 2 5 15,0-1 17-15,0 1-1 16,1 0 7-16,2 0 1 16,-3 0 6-16,2 0-12 0,7-2 10 15,1 0-9-15,3 4 5 16,-3-4-7-16,5 2 8 16,-1 0-13-16,0 0 3 15,1 0-16-15,-1 2-5 16,-1 1-16-16,2 0 3 15,-4 1-1-15,4 2 10 16,-6-1 2-16,8 2 8 16,0-2 5-16,54 8-7 15,-44-13-10-15,14 5 0 16,2-5-9-16,4 0-7 16,3-5 3-16,2 1 10 15,-2-5 1-15,2 2 6 16,-10 3-2-16,1 4-1 15,-10 0-12-15,0 6-5 16,-2-2-7-16,-1 7 0 16,-6-8 0-16,7 9 6 15,-1-9 3-15,17 2 7 0,3-2 2 16,19 4 0-16,-2-2-4 16,18 2-2-16,-14 1-8 15,6-4-1-15,-10 2-2 16,11-3 0-16,-19 2 0 15,8-1-1-15,-2 7-1 16,6-4 0-16,-5 3 0 16,17 8 0-16,-11-3-1 0,4 6 1 15,-8-7-1-15,0 5 2 16,-1-8-1-16,23 3 9 16,-1-8 1-16,30 4 2 15,-4-4-1-15,16 5 1 16,-16-11-8-16,20 3 0 15,-16-2-2-15,10 7 1 16,-20 5 1-16,7 7 0 16,-25-2 2-16,26 5 3 15,-8-2 4-15,26-6 0 16,0-2 0-16,10 3 3 16,-25-2-3-16,15 2-5 15,-21 0 0-15,1 2-2 16,-13-5-6-16,-8-3-2 15,-27-7-87-15,-3-10-91 16,7-40-888 0</inkml:trace>
  <inkml:trace contextRef="#ctx0" brushRef="#br0" timeOffset="66029.4548">21309 12315 1178 0,'-9'-4'355'16,"14"-5"43"-16,-10 12-310 16,7 10-134-16,17 4-21 15,3 10 16-15,20 16 18 16,13 5 7-16,13 21 15 15,-4 11 16-15,9 29-35 16,-16-4-38-16,4-2-35 16,-18-18-1-16,-2-18-65 15,-20-40-23-15,2-25-105 16,-10-25 7-16</inkml:trace>
  <inkml:trace contextRef="#ctx0" brushRef="#br0" timeOffset="66180.8733">21932 12485 456 0,'-12'3'479'16,"-22"6"-148"-16,-20 4-8 15,-28 20-265-15,-11 17-82 16,-30 29-20-16,-5 9-285 16,-25 18 0-16,25-12-111 15</inkml:trace>
  <inkml:trace contextRef="#ctx0" brushRef="#br0" timeOffset="66556.6724">22548 12507 1151 0,'20'0'231'15,"15"0"115"-15,3 0-349 16,26-2-23-16,-5-1-49 0,6-2-271 16,-15 1 48-16</inkml:trace>
  <inkml:trace contextRef="#ctx0" brushRef="#br0" timeOffset="66710.2401">22424 12824 465 0,'48'3'424'0,"15"-6"-116"15,10-5-287-15,19 1 272 16,-10-6-596-16,-12-6 83 15</inkml:trace>
  <inkml:trace contextRef="#ctx0" brushRef="#br0" timeOffset="67095.7157">23447 12543 870 0,'-45'159'974'0,"39"-137"-463"15,41-10-96-15,27 6-468 16,25-7-747-16,51-5 278 15,15-34-227-15</inkml:trace>
  <inkml:trace contextRef="#ctx0" brushRef="#br0" timeOffset="71842.6498">24334 12414 1261 0,'-4'0'262'0,"1"0"111"16,1 0-377-16,-2 0-26 16,4 0-3-16,-3 0-2 15,3 0 5-15,0 2-5 16,0 7 11-16,3 29 1 16,1 50 3-16,-13-25 2 15,-3 6 15-15,7 25-20 16,5-5-83-16,11 13-221 15,9-19 26-15</inkml:trace>
  <inkml:trace contextRef="#ctx0" brushRef="#br0" timeOffset="72337.6505">24829 13132 935 0,'-6'23'382'0,"-16"-19"-17"16,18 10-184-16,-2 9-213 15,-35 25 12-15,-9 10 29 0,-36 21-374 16,-16 1 152-16</inkml:trace>
  <inkml:trace contextRef="#ctx0" brushRef="#br0" timeOffset="77438.378">25555 12438 641 0,'2'5'142'0,"1"1"59"16,-11 5-176-16,-1 8-11 15,-5 9 15-15,2 11 23 16,-13 4 12-16,8-1 18 16,0-9 10-16,10-1 21 15,11-6-11-15,29-6 4 16,18-7-19-16,35 1-10 0,10-9-34 16,10-2-117-16,-12 3-297 15,-25 3 53-15</inkml:trace>
  <inkml:trace contextRef="#ctx0" brushRef="#br0" timeOffset="77614.8968">26099 12331 640 0,'17'44'668'0,"-22"30"-203"15,-21 17-384-15,-28 59 387 16,-18 26-465-16,-31 43-79 15,-2-10-163-15,6 2-226 16,30-62-57-16</inkml:trace>
  <inkml:trace contextRef="#ctx0" brushRef="#br0" timeOffset="82886.2582">27668 12318 897 0,'-64'88'166'0,"18"-53"95"16,-16 11-269-16,-29 21 2 16,-6 9 13-16,-14 25 41 15,23-10 23-15,20-1 22 16,34-13 2-16,30-21 12 16,29-34-29-16,32-22-9 15,9-20-25-15,15-20 2 16,-17-4-19-16,-17-3-30 0,-35 11-16 15,-38 9-8-15,-26 8-22 16,-17 13-111-16,3 11-113 16,21-2-108-16,36 6-108 15</inkml:trace>
  <inkml:trace contextRef="#ctx0" brushRef="#br0" timeOffset="83457.2073">27736 13083 982 0,'-21'9'357'15,"9"-3"15"-15,12-7-247 16,4-2-108-16,13-5-27 16,16-2 8-16,7-4 8 0,2 5 7 15,-5-2 4-15,-10 8-2 16,-15 2-8-16,-13 7 6 15,-11-6 4-15,-13 9 2 16,-2-1 2-16,-2-1 5 16,5-7-8-16,10 0-1 15,10-7-3-15,4-4-3 16,1 6-7-16,2 2-9 16,-6 3-10-16,2 0-53 15,-2 2-54-15,-2-1-287 16,-9 10 30-16</inkml:trace>
  <inkml:trace contextRef="#ctx0" brushRef="#br0" timeOffset="83800.6524">28620 12541 638 0,'-43'20'1061'16,"-13"-2"-693"-16,-6-25-443 15,6 30 141-15,18-4-238 16,12 1-229-16,18-2 423 16,24-1 406-16,14-5-355 15,22 8 20-15,14-3 22 0,15 10-11 16,-13 2-41-16,-9 12-27 15,-25 4-18-15,-51 17-17 16,-36 1-5-16,-32 5 5 16,-11-9 10-16,-13-7-1 15,15-22-9-15,13-19-72 16,27-22-75-16,16-21-347 16,33-19 22-16</inkml:trace>
  <inkml:trace contextRef="#ctx0" brushRef="#br0" timeOffset="83967.5476">28526 12525 1461 0,'42'15'401'0,"8"-32"107"16,40 22-389-16,12-5-83 15,25 3-26-15,-16 0-79 16,6-11-440-16,-44-13 94 15</inkml:trace>
  <inkml:trace contextRef="#ctx0" brushRef="#br0" timeOffset="87256.4546">26371 13316 737 0,'-5'3'218'0,"5"-2"79"16,0 13-174-16,-4 15 24 15,-5 12 0-15,-13 15 27 16,-7 15-35-16,-13 12-28 15,-5-4-87-15,-34-18-427 16,2-34 102-16</inkml:trace>
  <inkml:trace contextRef="#ctx0" brushRef="#br0" timeOffset="92588.8032">24321 14970 261 0,'4'-5'32'16,"8"1"-32"-16,2-1-67 15</inkml:trace>
  <inkml:trace contextRef="#ctx0" brushRef="#br0" timeOffset="92925.2054">24356 14950 282 0,'3'-1'321'0,"1"-1"-81"0,-4 1-30 15,2 1-122-15,1 4-43 16,9 48-47-16,-24 83 12 16,-23-38 15-16,-20 32 24 15,0-6 10-15,-2-3 31 16,17-32 3-16,5-17 29 15,14-44-2-15,10-37-45 16,11-30-64-16,11-34 26 16,0-17-33-16,16-32-13 15,5 3 36-15,6 0 34 16,-2 28-44-16,7 10-9 16,-11 36-44-16,-5 22-42 15,-13 27-15-15,-10 36 2 16,-8 25 6-16,-8 45 44 15,-2 28 42-15,-1 30 31 16,9-18 10-16,12-14 5 16,9-44-9-16,14-38 11 15,6-55-3-15,33-55 8 0,5-25-11 16,10-43-3-16,-1-14-409 16,7-25 108-16</inkml:trace>
  <inkml:trace contextRef="#ctx0" brushRef="#br0" timeOffset="93440.7511">25157 15609 607 0,'-21'41'0'16,"-5"9"498"-16,13 4-493 15,7 4 348-15,21-15-372 0,32-24 386 16,12-26-366-16,12-24 9 16,-2-11 13-16,-13-10 0 15,-27 8-10-15,-32 8-1 16,-32 21-1-16,-29 13 4 16,-9 17-37-16,-7 1-357 15,16-10 102-15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08:48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8612 6044 134 0,'-2'-3'0'0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08:49.6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8606 6014 582 0,'-3'-9'156'0,"0"3"44"16,1 3-169-16,2 0-24 16,-3 0-9-16,1 1 7 15,2-2 5-15,-3 1 24 16,2-1 19-16,1 3 21 16,-3-1 14-16,1 2 15 15,-1 2-16-15,-1-1 7 16,1 4-7-16,-11 15-8 15,5-8-18-15,-37 55 3 16,37-51-12-16,-3 13-10 16,0-4-3-16,-2 3 11 0,5-3-4 15,0-1 9-15,3-7-1 16,4 4-3-16,-2-9-11 16,4 8 2-16,0-5-11 15,0 8 3-15,-5-5-5 16,2 9 4-16,-1-7-3 15,1 7 7-15,1-2-5 16,-1-3-1-16,3-5-7 16,3 4-4-16,-3-7-7 15,2 6 2-15,-2-5 2 16,3 8-4-16,-3-7 5 0,3 9 8 16,-3-10-3-16,0 11-2 15,-3-14 6-15,3 6-4 16,3-4-7-16,-3 4 0 15,1-5 2-15,-1 6 1 16,-1-4 1-16,-2 5 2 16,3-1-1-16,0 4 0 15,0-2-8-15,3 1-1 16,-2-1-5-16,2-5 1 16,-3 0 0-16,-3 5 4 15,3-1 3-15,0 2 6 16,-4 3 2-16,1 2 0 15,1-3-4-15,-2-1-3 16,1-6-6-16,1-1-2 16,-1-5-2-16,2 4-1 0,2-1-1 15,-6 1-1-15,5 2 1 16,-4-2-1-16,-1-1 1 16,1 1-1-16,1 0 0 15,3-1-1-15,-3-2 1 16,6 6-1-16,-3-9 0 15,3 8 0-15,-6 1 0 16,6 8 1-16,-3-8-1 16,1 14 2-16,-1-5-1 0,3 2 0 15,-1-3 1-15,1 4 1 16,-3-4-1-16,0 4 2 16,-3-1 0-16,-2 0 0 15,1-3-1-15,-1-2 2 16,2-7-1-16,2 1 0 15,1-7 0-15,1 4 1 16,2 1-3-16,2 6 1 16,-5 2-1-16,3 6 1 15,-6-1 0-15,6 8 3 16,-6-7 4-16,3-6 2 16,0-7-1-16,0 0 0 15,0-8-2-15,0 4-4 16,3 0-3-16,-3 6 1 15,1-1-2-15,-2 8 1 16,5 3 0-16,-4 15 0 0,6-4 1 16,1 11 0-16,-3-4-2 15,-2 0 2-15,1-13-1 16,-3 7 0-16,0-9-1 16,0-2 1-16,0-4-1 15,0 3 1-15,-3-4 0 16,1-2-2-16,-1 1 2 15,3 8 1-15,-5 5 1 16,-2 7 2-16,1 4 1 16,-2 4 0-16,1-11-2 0,1-3-1 15,-1-14-2-15,1 2 0 16,-3-5 0-16,2 2 0 16,-2-2 0-16,1 13 2 15,-1-1-1-15,6 12 1 16,-6-4 0-16,4 8-1 15,5-7 0-15,-4-4-1 16,-1-10 0-16,2 11 0 16,-2-13 0-16,1 1 1 15,4-4 0-15,0 1 0 16,4-12 0-16,1 2-2 16,-5-3 0-16,3-4 1 15,2 2-1-15,-1 4 1 16,1-1 0-16,4 1 0 15,-5-2-2-15,4-2-47 16,-8-4-61-16,3-13-191 0,-6-10-424 16,-9-40 18-16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08:50.8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14559 1470 386 0,'47'49'87'0,"-56"-40"42"16,-3 0-115-16,-7 9 7 16,0-1 3-16,-3 2 8 15,-4 3 2-15,-15 8 7 16,-3-1 6-16,-10-2 47 0,-1 3 10 15,-1-5 25-15,26-13-2 16,5 2-1-16,12-8-38 16,26-25-30-16,16-2-31 15,18-11-1-15,17-15-8 16,12-3-9-16,-15 18 5 16,-10 7-4-16,-23 11-9 15,-28 23 9-15,-25 12 1 16,-31 14 3-16,-15 8 4 0,-28 11 7 15,2-10-13-15,4-1 5 16,31-25 4-16,18-15-11 16,36-18 0-16,30-17 7 15,20-11-4-15,13-1 7 16,12 6 13-16,5 11-7 16,-12 18-19-16,-18 24-4 15,-21 25-9-15,-37 19 1 16,-19 14 7-16,-24 15 14 15,4-11 0-15,8-24-9 16,30-25-7-16,25-42-3 16,22-32 9-16,19-7 11 15,5 6 3-15,0 9-15 16,-23 32-16-16,-20 31-1 0,-31 28-7 16,-31 29-49-1,-25 6-323-15,-9-37 118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0:05.27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7436 4873 962 0,'-114'-25'163'0,"84"22"-157"15,9 6-262-15,2 6-38 16,4 1-232-16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0:06.72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7231 4867 483 0,'0'0'269'0,"0"1"-33"16,0 1-114-16,0-1-51 16,0 1-40-16,18 11-41 15,13-4-10-15,40 48-29 16,-54-48 10-16,-8-5 11 15,-4-2-1-15,-12 1 32 16,7-5 29-16,-3 2-5 16,2 0 1-16,1 0 3 15,-3 0-12-15,3 0-24 16,-3 0-18-16,1 2-29 16,2-1-1-16,0 1 17 15,0-1 36-15,0 1 27 16,0-2 66-16,0 0 7 15,2 0 16-15,1 0-3 16,-3 0-15-16,3 0-46 16,1 0-7-16,1 0-22 0,1 0-6 15,-3 0 59-15,0 0 22 16,-3 0 23-16,2 0 2 16,1 0 1-16,-3 0-57 15,1 0-19-15,2 0-21 16,-3 0 1-16,0 0-2 15,0 0 10-15,0-2 2 16,0 1 8-16,0-1 5 16,0 1-1-16,0-1-9 0,0 1-1 15,0-1-11 1,0 1-11-16,0-1-2 0,-3 1-1 16,3 1-6-16,0 0-1 15,0-2 0-15,0 2 0 16,0 0-5-16,0 0-1 15,0 0-1-15,0 0-2 16,3 2-2-16,-3-1 1 16,9 14 1-16,-1 11 3 15,13 49 1-15,-21-45 3 16,-3 2 1-16,2 3 3 16,1-2-1-16,-3-6 1 15,-2-2-1-15,1 2 1 16,-1 0-1-16,0 4 5 15,-2-4 1-15,2 6 4 16,2-2 0-16,-3-2 2 16,-1-7 9-16,-1 7 12 15,-1-6-14-15,1 4-3 16,7-1-3-16,2 3-15 0,-1-3-14 16,11 2 11-16,-10-3 0 15,2-4 0-15,-1 2 0 16,1-4 2-16,-6 1 0 15,1 5 2-15,2-3 0 16,0 1 0-16,0-3-1 16,5 6-2-16,0-8-1 0,-1 3 0 15,-1-1-1 1,2 4 0-16,-5-4 0 0,4 10 1 16,-4-4 0-16,5 3 1 15,-1-3-2-15,4 7-3 16,1-9 2-16,-1 8 1 15,5-5-3-15,0 8 0 16,0-9 5-16,-5 12-1 16,4-8-1-16,-6 11 3 15,-1-7 2-15,-1 5-1 16,-1-13-1-16,5 6-1 16,-4-8 1-16,5 2 1 15,1-5-1-15,2 7 1 16,-5-4 1-16,2 0-1 15,0-3-5-15,-1 5 4 16,0-3-2-16,-7 1 1 0,2-3 1 16,-3 4 5-16,2-4-4 15,-2 0 1-15,3 2-3 16,1 7-1-16,-2-1-1 16,1 9 1-16,-3-3-1 15,3 8 2-15,-2-10 2 16,2 6 3-16,-3-13 0 15,2 6 1-15,1-6-2 0,-8 0-1 16,5-2-4-16,-7 9 1 16,2 7-1-1,-4 8 2-15,2 7 0 16,-1 4 2-16,7 2-1 0,-4 1 1 16,2-9-2-16,3 2 1 15,-3-10-3-15,-3 7 1 16,1-8-1-16,-2 5 1 15,-7-5 0-15,2 7 2 16,-2-8 0-16,4 7 0 16,3-5 0-16,4 10-1 15,3-5-3-15,3 5 1 16,2-11-1-16,4 10 1 16,-1-4-2-16,1 8 2 15,5-5-1-15,2 22 1 16,1 2 0-16,7 11 0 15,-6 2-1-15,2 20 1 16,-5-17-2-16,-2 3 2 0,-6-19-1 16,-2 0 1-16,-5-24-1 15,0 1-30-15,-3-18-39 16,1-1-129-16,2-12-183 16,-4-13-352-16,-6-19-41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16.99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3129 7359 51 0,'0'1'37'0,"2"1"16"15,1-1-20-15,-3 2 51 16,3-3-20-16,-3 2-8 15,1-1-25-15,2-1-11 16,-1 2-20-16,13 4-5 16,0-3-2-16,2 0 14 15,41 0 12-15,-42-11 35 16,-6-1 14-16,-3 0 11 16,2 6-11-16,-4 0-17 15,2 3-37-15,-7 0-12 16,0 0-11-16,0 0 5 15,2 0 3-15,15 2 3 16,-5-1 10-16,5 1 11 16,-5-2 16-16,3 0 6 15,0 0 1-15,-3 0-11 16,2 0-12-16,3 0-18 0,1 0-4 16,44 4 1-16,-48-7 1 15,-1 5 13-15,-2-4 3 16,-2-2 8-16,-1 7 3 15,1-3 4-15,0 0-7 16,0 0-8-16,3-2-9 16,0-2-2-16,0 7-6 15,2-3-4-15,-2 0 5 16,0-3 0-16,2 4 3 0,-2-4 2 16,-3 3-1-16,8 0 1 15,0 5-1-15,0-8-2 16,10 4-2-16,2-4 1 15,-3 0 0-15,4-3 3 16,-3 3 4-16,-1-5 4 16,-5 5-2-16,2 5-2 15,-3 1-2-15,1-2-5 16,-4 7-3-16,-4-5 3 16,1-3 3-16,6-3 2 15,-3-2 1-15,4-8 8 16,0 5 6-16,5 4-4 15,-5-4-3-15,5 6 0 16,-2 1-8-16,-2-4-7 16,-1 1 1-16,-3 1 1 15,-4 0-2-15,2 6-1 16,0-2 0-16,-3-4 1 0,-1 2-1 16,2-4 2-16,3 1 1 15,-1 5-2-15,-3-2-2 16,5 2-2-16,-3 2-2 15,3-1-3-15,4 1 2 16,2 6 2-16,-1-3 1 16,5 5 4-16,-5 1 2 15,2-8 0-15,-4 1 2 0,3-1 1 16,-3-5-1-16,2-1 0 16,-2-1 2-16,5 3-3 15,-6 2-2-15,9 5-1 16,-8-1-1-16,2 7 0 15,-3-6 1-15,1-2 1 16,-7-2 3-16,-1 1 3 16,-2-2 2-16,-1 5 0 15,3-5-1-15,-1 1 0 16,0-3-4-16,-1 1-1 16,-1-4 1-16,4 0-1 15,0 0 0-15,1 3 2 16,-2-4 1-16,9 1-3 15,-6 3 1-15,6-3-1 16,2-2-2-16,8 4-1 16,-3-5 2-16,9-2 1 15,0 3 0-15,-5-2 0 0,0-1 5 16,-2 7 1-16,-8-2-2 16,5 3 0-16,-3 1-2 15,5 5-5-15,-1-1-1 16,6-2 1-16,-6-3 2 15,6 0 2-15,-2 0 0 16,-3-3-1-16,-5 0 0 16,2 9 0-16,-7 0-2 15,1-4 1-15,-4 2-1 0,1 2 0 16,-1-3 0-16,4-9 0 16,3 6 1-16,4-6 1 15,0 3-2-15,6 0 0 16,-4 1-1-16,4 4-1 15,-6 3 0-15,3-2 0 16,-8-3 0-16,6 0 1 16,-8-7-1-16,9 4 1 15,-4 2 0-15,6-4-1 16,-5 10 1-16,2-2 0 16,-8-5-1-16,4 2 2 15,-4 0 0-15,0 3 1 16,-4-10 2-16,1 10-2 15,-1-3 0-15,4 0-1 16,0-8-1-16,8 11-1 16,-2-9 1-16,5 3 1 0,-1-4-1 15,8 2 1 1,2 1-2-16,6 4 1 0,3-3-2 16,10 3 1-16,-13-2 0 15,4-4 0-15,-10 4 0 16,-1 4 1-16,-11-5-1 15,1 1 0-15,-4 7 0 16,3 0 0-16,-3-5 1 0,-4-2 0 16,3-1 2-16,-1-6 4 15,2 3 5-15,4-2 3 16,4 4-1-16,8 5-2 16,-7 2-5-16,6-3-4 15,-3 0-4-15,4 0 3 16,-7-3 0-16,8 0 3 15,-8-3 1-15,6-2 0 16,-11 4-2-16,4-4 1 16,-5 5-1-16,1-4-2 15,-7 4 0-15,4 1 0 16,-4-1-1-16,1-3-1 16,2 9 1-16,3-4 0 15,-2-2 1-15,14 1-1 16,-3 2 0-16,5-6 0 15,-4 4-2-15,2 4 0 0,-11-2 0 16,4 0 0 0,-2 0 1-16,1 1 2 0,-1-1 1 15,3-1 5-15,-9-1 0 16,3 5 1-16,-4-6 0 16,4-3-3-16,-3 2-3 15,6-4 0-15,-3-2-1 16,1 7-2-16,-2-1 1 15,3 0 1-15,1 4 0 16,6-5-1-16,-3-2 1 16,3 2 0-16,-4 2 0 0,1-1-1 15,-2 2 0-15,9-1 1 16,-7-1-1-16,11-3 0 16,-8 0 0-16,4-1-2 15,-7 2 0-15,6 0 0 16,-10 3-1-16,-1 2 0 15,4 2 2-15,-6 1 0 16,0-2 1-16,19-2 1 16,1 1-1-16,9-1-1 15,3-1 0-15,10 5 0 16,-14-4 1-16,4-1 0 16,-6 3 0-16,6-1-1 15,-4 1-1-15,-6 0-1 16,-3 1 0-16,8-1 2 15,-7 0-1-15,10 3 0 16,-3-1 1-16,5-2-1 16,-2 3 0-16,-2 1 0 0,-1-1 1 15,6 2-1-15,-10-2 0 16,12-2 1-16,-4 4-1 16,14-4 0-16,6 7 0 15,12 0 0-15,0 1 1 16,8-3-1-16,-11 1 0 0,1-2 1 15,-8-2 1-15,25 0-1 16,-4-5 1-16,21-1 0 16,-5-1 0-16,14-4-1 15,-13-1-1-15,39 5-53 16,-2-1 72-16,43-21-444 16,0-13 120-16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4T15:11:22.40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6909 7254 74 0,'0'0'38'0,"2"0"-6"15,-2 0-16-15,0 0-8 16,0 0 1-16,0 1 13 15,-2 1 4-15,2-1-1 16,-4 1-4-16,-1 4-9 16,-1 8-17-16,-3 1 0 15,3-8 3-15,0 0 16 16,1-1 25-16,4-5 45 16,-4 1 5-16,2-2 8 15,2 0-3-15,-2 0-13 16,-2-2-65-16,2 1-31 0,1-1 4 15,-2 2-9-15,1 0-9 16,1 0 29-16,-1 2 30 16,-1-1 6-16,4 1 12 15,-5 7 30-15,1-3 3 16,1 1 2-16,1 1-20 16,-1-5-12-16,3 3-28 15,-3 0-7-15,1-1-6 0,2 2 5 16,-3 1 2-16,2 2 9 15,1 1-1-15,-3 3 2 16,1-2-3-16,-1 5 2 16,3-4-7-16,-4 2 6 15,1-4 5-15,-2 3 17 16,1-4 3-16,-4 2 10 16,2-1-6-16,-6 9-3 15,-31 44-20-15,25-40-6 16,1 2-12-16,-4 1-1 15,4-6-5-15,1-1 2 16,7-3 0-16,1-4 6 16,3-1 1-16,1 8 8 15,-4 1-1-15,-1 7 2 16,-3 5-5-16,0 4-4 0,3-9-8 16,0-2-1-1,4-8-2-15,1-2-6 0,4-9 6 16,0 2 0-16,-3 0 0 15,-1 2 2-15,8-2 4 16,-8 5-4-16,3 2-2 16,-2 4 2-16,-3-2-3 15,3 8 0-15,-6-1 0 16,4-3 0-16,1 3-1 16,4 0 0-16,0-3-1 15,1-1 1-15,-2-3-1 0,1 5 2 16,0-3-1-16,-7 4 1 15,6-3-1-15,-4 5 1 16,5-11 0-16,-3 11 1 16,6-8-1-16,-3 8-5 15,2-8 3-15,2 8 4 16,3-9-5-16,-3 5-1 16,5-6 6-16,-1 9-3 15,1-3-6-15,-4 9 5 16,2 0 0-16,-5 7 0 15,1 0-1-15,1 6 1 16,-4-5 0-16,0 5-1 16,8-3 0-16,-7 6 0 15,7-1-1-15,1 10 1 16,3 2-1-16,-7 7 1 16,4-8 0-16,-17 13 1 0,-1-9 1 15,-5 6 0-15,-2-11 0 16,2 14 0-16,10-14 0 15,13 2-173-15,9-14-260 16,27-16 30-16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8AA3-B00D-47D3-A858-3855460B7A8C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FED4-245D-4073-81ED-D9BF4EB52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.png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image" Target="../media/image6.png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24" Type="http://schemas.openxmlformats.org/officeDocument/2006/relationships/customXml" Target="../ink/ink12.xml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" Type="http://schemas.openxmlformats.org/officeDocument/2006/relationships/customXml" Target="../ink/ink2.xml"/><Relationship Id="rId9" Type="http://schemas.openxmlformats.org/officeDocument/2006/relationships/image" Target="../media/image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8.emf"/><Relationship Id="rId30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421" y="182284"/>
            <a:ext cx="7305675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359" y="1160762"/>
            <a:ext cx="5031388" cy="42638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28080" y="6181200"/>
              <a:ext cx="2880" cy="1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4400" y="6130080"/>
                <a:ext cx="29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088160" y="3465360"/>
              <a:ext cx="1711080" cy="1771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4760" y="3395160"/>
                <a:ext cx="1746000" cy="19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5823000" y="1863000"/>
              <a:ext cx="1698840" cy="2386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4280" y="1779840"/>
                <a:ext cx="1741680" cy="25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673600" y="1049760"/>
              <a:ext cx="5568480" cy="5560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1080" y="1038600"/>
                <a:ext cx="5576400" cy="55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4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68" y="180225"/>
            <a:ext cx="10349396" cy="80007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24252" r="45722"/>
          <a:stretch/>
        </p:blipFill>
        <p:spPr>
          <a:xfrm>
            <a:off x="1057659" y="1482810"/>
            <a:ext cx="4505251" cy="3376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67849" y="1400432"/>
            <a:ext cx="4761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Popper #01:</a:t>
            </a:r>
          </a:p>
          <a:p>
            <a:endParaRPr lang="en-US" dirty="0" smtClean="0"/>
          </a:p>
          <a:p>
            <a:r>
              <a:rPr lang="en-US" dirty="0" smtClean="0"/>
              <a:t>Question 1: Interval where concave up?</a:t>
            </a:r>
          </a:p>
          <a:p>
            <a:r>
              <a:rPr lang="en-US" dirty="0" smtClean="0"/>
              <a:t>	a. (0, 6)	b. (0, 5)&amp;(7, 10.5) </a:t>
            </a:r>
          </a:p>
          <a:p>
            <a:r>
              <a:rPr lang="en-US" dirty="0" smtClean="0"/>
              <a:t>	c. (10, 12) d. (0,6)&amp;(10,12)</a:t>
            </a:r>
          </a:p>
          <a:p>
            <a:r>
              <a:rPr lang="en-US" dirty="0" smtClean="0"/>
              <a:t>Question 2: One interval where concave down?</a:t>
            </a:r>
          </a:p>
          <a:p>
            <a:r>
              <a:rPr lang="en-US" dirty="0"/>
              <a:t>	a. </a:t>
            </a:r>
            <a:r>
              <a:rPr lang="en-US" dirty="0" smtClean="0"/>
              <a:t>(5, 7)</a:t>
            </a:r>
            <a:r>
              <a:rPr lang="en-US" dirty="0"/>
              <a:t>	b. (0, 5</a:t>
            </a:r>
            <a:r>
              <a:rPr lang="en-US" dirty="0" smtClean="0"/>
              <a:t>)&amp;(10, 12) </a:t>
            </a:r>
            <a:endParaRPr lang="en-US" dirty="0"/>
          </a:p>
          <a:p>
            <a:r>
              <a:rPr lang="en-US" dirty="0"/>
              <a:t>	c. </a:t>
            </a:r>
            <a:r>
              <a:rPr lang="en-US" dirty="0" smtClean="0"/>
              <a:t>(4, 10)  d</a:t>
            </a:r>
            <a:r>
              <a:rPr lang="en-US" dirty="0"/>
              <a:t>. </a:t>
            </a:r>
            <a:r>
              <a:rPr lang="en-US" dirty="0" smtClean="0"/>
              <a:t>Never</a:t>
            </a:r>
            <a:endParaRPr lang="en-US" dirty="0"/>
          </a:p>
          <a:p>
            <a:r>
              <a:rPr lang="en-US" dirty="0" smtClean="0"/>
              <a:t>Question 3: Point of Inflection?</a:t>
            </a:r>
          </a:p>
          <a:p>
            <a:r>
              <a:rPr lang="en-US" dirty="0" smtClean="0"/>
              <a:t>	a. (6, 2100)  b. (4, 500)</a:t>
            </a:r>
          </a:p>
          <a:p>
            <a:r>
              <a:rPr lang="en-US" dirty="0" smtClean="0"/>
              <a:t>	c. (2, 400)    d. (5, 1000)</a:t>
            </a:r>
            <a:endParaRPr lang="en-US" dirty="0"/>
          </a:p>
          <a:p>
            <a:r>
              <a:rPr lang="en-US" dirty="0" smtClean="0"/>
              <a:t>Question 4: Second Point of Inflection?</a:t>
            </a:r>
          </a:p>
          <a:p>
            <a:r>
              <a:rPr lang="en-US" dirty="0" smtClean="0"/>
              <a:t>	a. (12, 350)    b. (7, 1500)</a:t>
            </a:r>
            <a:endParaRPr lang="en-US" dirty="0"/>
          </a:p>
          <a:p>
            <a:r>
              <a:rPr lang="en-US" dirty="0" smtClean="0"/>
              <a:t>	c. (9, 600)       d. (9.5, 400)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217320" y="2230560"/>
              <a:ext cx="6885720" cy="3283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9040" y="2227320"/>
                <a:ext cx="6905520" cy="32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9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1825625"/>
            <a:ext cx="54102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8132" y="1507067"/>
            <a:ext cx="4275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intervals where the graph is: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increasing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decreasing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concave up </a:t>
            </a:r>
          </a:p>
          <a:p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 smtClean="0"/>
              <a:t>d.   concave down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89920" y="1960560"/>
              <a:ext cx="7547400" cy="3703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000" y="1954800"/>
                <a:ext cx="7565760" cy="37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1825625"/>
            <a:ext cx="54102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2667" y="1024468"/>
            <a:ext cx="4275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the following:</a:t>
            </a:r>
          </a:p>
          <a:p>
            <a:endParaRPr lang="en-US" dirty="0"/>
          </a:p>
          <a:p>
            <a:r>
              <a:rPr lang="en-US" dirty="0" smtClean="0"/>
              <a:t>e.  where is a relative maximum?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 smtClean="0"/>
              <a:t>f.  what is the relative maximum?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 smtClean="0"/>
              <a:t>g.  where is the relative minimum?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 startAt="8"/>
            </a:pPr>
            <a:r>
              <a:rPr lang="en-US" dirty="0" smtClean="0"/>
              <a:t>what is the relative minimum?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lphaLcPeriod" startAt="8"/>
            </a:pPr>
            <a:endParaRPr lang="en-US" dirty="0"/>
          </a:p>
          <a:p>
            <a:r>
              <a:rPr lang="en-US" dirty="0" err="1" smtClean="0"/>
              <a:t>i</a:t>
            </a:r>
            <a:r>
              <a:rPr lang="en-US" dirty="0" smtClean="0"/>
              <a:t>.    where is the point of inflection?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995600" y="253800"/>
              <a:ext cx="3060720" cy="6426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9120" y="248400"/>
                <a:ext cx="3072240" cy="64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30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Consider the following graph: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67" y="1825625"/>
            <a:ext cx="541020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8132" y="1507067"/>
            <a:ext cx="4275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What is the value of f(2)?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k. What is the value of f(6)?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lphaLcPeriod" startAt="12"/>
            </a:pPr>
            <a:r>
              <a:rPr lang="en-US" dirty="0" smtClean="0"/>
              <a:t>What x-values correspond to f(x) = 30?</a:t>
            </a:r>
          </a:p>
          <a:p>
            <a:pPr marL="342900" indent="-342900">
              <a:buAutoNum type="alphaLcPeriod" startAt="12"/>
            </a:pPr>
            <a:endParaRPr lang="en-US" dirty="0"/>
          </a:p>
          <a:p>
            <a:pPr marL="342900" indent="-342900">
              <a:buAutoNum type="alphaLcPeriod" startAt="12"/>
            </a:pPr>
            <a:endParaRPr lang="en-US" dirty="0" smtClean="0"/>
          </a:p>
          <a:p>
            <a:pPr marL="342900" indent="-342900">
              <a:buAutoNum type="alphaLcPeriod" startAt="12"/>
            </a:pPr>
            <a:r>
              <a:rPr lang="en-US" dirty="0" smtClean="0"/>
              <a:t>What x-values correspond to f(x) = 10?</a:t>
            </a:r>
          </a:p>
          <a:p>
            <a:pPr marL="342900" indent="-342900">
              <a:buAutoNum type="alphaLcPeriod" startAt="12"/>
            </a:pPr>
            <a:endParaRPr lang="en-US" dirty="0"/>
          </a:p>
          <a:p>
            <a:pPr marL="342900" indent="-342900">
              <a:buAutoNum type="alphaLcPeriod" startAt="12"/>
            </a:pPr>
            <a:endParaRPr lang="en-US" dirty="0" smtClean="0"/>
          </a:p>
          <a:p>
            <a:pPr marL="342900" indent="-342900">
              <a:buAutoNum type="alphaLcPeriod" startAt="12"/>
            </a:pPr>
            <a:r>
              <a:rPr lang="en-US" dirty="0" smtClean="0"/>
              <a:t>Does the function have a limiting value?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09600" y="1442160"/>
              <a:ext cx="7776000" cy="428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3840" y="1434600"/>
                <a:ext cx="7792200" cy="43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1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Given by Graphs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01" y="1087395"/>
            <a:ext cx="11471495" cy="16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218" y="220770"/>
            <a:ext cx="9576210" cy="274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07" y="270454"/>
            <a:ext cx="10841639" cy="26664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3560" y="2878560"/>
              <a:ext cx="10143720" cy="374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640" y="2871720"/>
                <a:ext cx="10159200" cy="37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4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50" y="221285"/>
            <a:ext cx="9495009" cy="50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68" y="329514"/>
            <a:ext cx="6820930" cy="432486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24252" r="45722"/>
          <a:stretch/>
        </p:blipFill>
        <p:spPr>
          <a:xfrm>
            <a:off x="258590" y="1021492"/>
            <a:ext cx="4505251" cy="3376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71720" y="2161800"/>
              <a:ext cx="2048040" cy="99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520" y="2069280"/>
                <a:ext cx="20793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99600" y="2174760"/>
              <a:ext cx="1080" cy="1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4920" y="2155680"/>
                <a:ext cx="104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976120" y="2150640"/>
              <a:ext cx="122400" cy="1305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1280" y="2100240"/>
                <a:ext cx="15444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038200" y="529200"/>
              <a:ext cx="220320" cy="240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3800" y="502200"/>
                <a:ext cx="2412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2605320" y="1744200"/>
              <a:ext cx="72000" cy="10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1000" y="1702080"/>
                <a:ext cx="86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2603160" y="1752120"/>
              <a:ext cx="161280" cy="1691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92360" y="1703160"/>
                <a:ext cx="197280" cy="18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1126440" y="2547000"/>
              <a:ext cx="3467160" cy="114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2120" y="2489040"/>
                <a:ext cx="34833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2330280" y="2611440"/>
              <a:ext cx="158040" cy="913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14080" y="2591280"/>
                <a:ext cx="17928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3211200" y="2565000"/>
              <a:ext cx="6480" cy="35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06880" y="2548440"/>
                <a:ext cx="147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3264840" y="2779200"/>
              <a:ext cx="69120" cy="656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59800" y="2759400"/>
                <a:ext cx="7992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3249360" y="2693880"/>
              <a:ext cx="16200" cy="53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9280" y="2670120"/>
                <a:ext cx="32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3279960" y="2598120"/>
              <a:ext cx="11520" cy="108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73120" y="2566800"/>
                <a:ext cx="259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3229920" y="2607480"/>
              <a:ext cx="97560" cy="89604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19480" y="2550600"/>
                <a:ext cx="12168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/>
              <p14:cNvContentPartPr/>
              <p14:nvPr/>
            </p14:nvContentPartPr>
            <p14:xfrm>
              <a:off x="1153800" y="1020240"/>
              <a:ext cx="10303920" cy="57531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0920" y="1013400"/>
                <a:ext cx="10318680" cy="57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24252" r="45722"/>
          <a:stretch/>
        </p:blipFill>
        <p:spPr>
          <a:xfrm>
            <a:off x="258590" y="1021492"/>
            <a:ext cx="4505251" cy="3376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28" y="348126"/>
            <a:ext cx="7067550" cy="4381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49480" y="1717920"/>
              <a:ext cx="10671840" cy="488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160" y="1713240"/>
                <a:ext cx="10688400" cy="490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9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75" y="282940"/>
            <a:ext cx="10521136" cy="2375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53520" y="1948680"/>
              <a:ext cx="10667160" cy="4739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9200" y="1939680"/>
                <a:ext cx="10680480" cy="47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2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10" y="0"/>
            <a:ext cx="7238333" cy="5763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33" y="5913866"/>
            <a:ext cx="73152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138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MATH 1311</vt:lpstr>
      <vt:lpstr>Functions Given by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following graph:</vt:lpstr>
      <vt:lpstr>Consider the following graph:</vt:lpstr>
      <vt:lpstr>Consider the following graph: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9</cp:revision>
  <dcterms:created xsi:type="dcterms:W3CDTF">2016-08-23T17:33:36Z</dcterms:created>
  <dcterms:modified xsi:type="dcterms:W3CDTF">2019-09-04T15:46:31Z</dcterms:modified>
</cp:coreProperties>
</file>