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04:32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8805 7615 752 0,'12'48'1'0,"-15"-28"729"16,-1 9-467-16,-5 17 161 15,-1 13-448-15,-10 41 17 16,0 3 13-16,-10 41 5 15,2 22 2-15,-3 59-2 16,6-4-2-16,5 50-6 16,8-4-1-16,9 59 0 15,5-21 0-15,8 59 0 0,2-14 0 16,4 59 1-16,4-55 3 16,3 55 4-16,0-40 21 15,2 29 22-15,-4-52-2 16,-1 39 13-16,-5-55 1 15,0 14-17-15,-5-57-18 16,-2 11 5-16,-7-64-15 16,1-1-4-16,-13-46-113 0,-9 11-112 15,-9-36-319-15,-15-10-41 16</inkml:trace>
  <inkml:trace contextRef="#ctx0" brushRef="#br0" timeOffset="520.4601">6588 14935 1162 0,'123'68'243'15,"-36"-78"119"-15,29-11-333 16,63-6-24-16,23-4 10 0,58 1 6 16,-12 4-1-16,60 4 12 15,-24 10 12-15,69 4 17 16,-35 8 8-16,89 3 5 16,-29 2-5-16,68-1 5 15,-28 1 3-15,93-1 15 16,-51-5 1-16,85-2 4 15,-43 3-7-15,75 0-6 16,-66 3-21-16,57 5-1 16,-68 3-11-16,45-1-5 15,-91-2-15-15,32-1-53 16,-87 0-73-16,8 2-520 16,-75-10 104-16</inkml:trace>
  <inkml:trace contextRef="#ctx0" brushRef="#br0" timeOffset="2412.5352">4975 9432 473 0,'-1'0'241'0,"-1"0"-5"15,1-1-102-15,-1-1-50 16,-1 1-31-16,0-1-39 16,0 1-13-16,-22-1-22 15,-49 25-18-15,27 14-2 16,1 15 11-16,-8 14 4 15,7 4 18-15,-2 13 32 16,18-12 12-16,10-4 3 16,12-20-1-16,18-14-1 15,13-21-19-15,24-24 2 16,12-21 3-16,18-32 7 16,8-17-3-16,21-26 0 15,-13-4-10-15,-2-10-1 0,-14 18 2 16,-14 1-1-16,-23 21-4 15,-8 7 0-15,-11 26 0 16,-8 7-9-16,-4 19-5 16,-10 20-31-16,-10 26-4 15,-13 29-3-15,-22 21 2 16,-33 38-1-16,-5 9 29 0,0 13 20 16,12-17 20-16,20 2 3 15,35-32 5-15,12-12-1 16,16-26-21-16,20-11-8 15,22-30 3-15,23-25 3 16,11-16 1-16,16-15 3 16,-13-4-13-16,-12-5-3 15,-25 14-53-15,-13 4 26 16,-22 12 16-16,-9 8 15 16,-7 9 16-16,-8 2 64 15,-6 9-109-15,-21 6-100 16,-9 7 63-16,-11 11-9 15,-9 8-13-15,-12 7 86 16,13 1 99-16,2 7-63 16,14-5-1-16,15 1-1 15,20-8-4-15,16 4-15 16,18-14-12-16,19-4-4 16,13-12 2-16,17-14 3 0,7-10-314 15,-7-11 104-15</inkml:trace>
  <inkml:trace contextRef="#ctx0" brushRef="#br0" timeOffset="2680.8058">5702 9704 529 0,'-3'29'112'16,"-3"-2"44"-16,3 23-138 15,-7 11-15-15,-6 20 11 16,-1 5 5-16,-2 24 7 16,0-11-3-16,3-1 2 15,-1-30-1-15,1-12-70 16,1-38-137-16,-10-40 20 15</inkml:trace>
  <inkml:trace contextRef="#ctx0" brushRef="#br0" timeOffset="2863.3558">5545 9775 468 0,'25'-45'448'0,"15"7"-119"0,17 4-282 16,21 1 284-16,-1 15-313 15,-1 6-6-15,-20 17-28 16,-16 17-16-16,-27 14 2 15,-27 15 1-15,-21 13-4 16,-30 10 18-16,-12-10 2 16,-6 1-14-16,17-19-276 15,11-13 77-15</inkml:trace>
  <inkml:trace contextRef="#ctx0" brushRef="#br0" timeOffset="3325.1753">6036 9995 728 0,'7'-6'275'0,"-7"1"-6"16,4-1-158-16,-4 4-142 16,0 1 2-16,2-2 10 15,-1 0 9-15,17-11 7 16,1-18-23-16,44-41-28 15,-49 47-17-15,-6 3 3 16,-7 3 17-16,-1 11 29 16,-7 7 18-16,-9 4 9 15,-13 18 6-15,-2 16-14 0,-9 14 3 16,3-2 6-16,2 11 35 16,14-9 19-16,6-2-23 15,11-13-14-15,13-1-61 16,8-11-81-16,22-22-83 15,2-19-39-15,7-22-44 16</inkml:trace>
  <inkml:trace contextRef="#ctx0" brushRef="#br0" timeOffset="3565.3885">6235 9992 913 0,'33'37'209'0,"-39"-28"78"15,5 0-255-15,-2-1-22 16,3-7 11-16,0-2 9 16,0-2-16-16,1-2-19 15,30-26 15-15,58-44-9 0,-46 52-10 16,-6 10 15-16,-15 9 8 16,-7 15-33-16,-12 9 0 15,-10 17 2-15,-4 6-5 16,-5 9 4-16,-2-5-273 15,8-3 88-15</inkml:trace>
  <inkml:trace contextRef="#ctx0" brushRef="#br0" timeOffset="3920.666">6512 10130 682 0,'42'43'397'0,"-45"-28"-81"15,1-9-108-15,4 0-204 16,4-5-14-16,-6-2-10 16,3-2 32-16,44-39 2 15,58-73-9-15,-38 20-50 16,-8-1-55-16,-10-5 9 16,-18 25 9-16,-11 10 53 15,-15 21 67-15,-3 14 56 16,-2 19-29-16,-4 11-41 15,-5 7-41-15,-6 26-24 16,-3 11-13-16,-9 17 20 16,1 2 37-16,2 16 3 0,9-15 2 15,6-1 2-15,11-10-1 16,11-6-3-16,5-18-1 16,10-11 0-16,3-17 0 15,14-13-282-15,-4-9 94 16</inkml:trace>
  <inkml:trace contextRef="#ctx0" brushRef="#br0" timeOffset="4194.8585">6989 10016 416 0,'-10'13'0'16,"7"-10"436"-16,0-1-436 16,0-1 54-16,2 2-43 15,-1-3 310-15,2 0-293 16,2-4 299-16,29-14-303 15,53-59-12-15,-45 43-3 16,-17 10-8-16,-10 8-25 16,-11 12-31-16,-11 11-15 15,-15 15-1-15,-14 14 7 16,-5 7 23-16,-4 6 30 16,7-8-1-16,8-5-57 15,19-14-8-15,3-9-8 16,8-7-80-16,5-3-80 15,2-6 54-15,-4 2-103 16</inkml:trace>
  <inkml:trace contextRef="#ctx0" brushRef="#br0" timeOffset="4598.7489">7243 10144 968 0,'0'0'179'0,"-2"0"87"15,2-3-280-15,0 1 2 16,0-1 8-16,2-3 16 16,7-25 43-16,66-52 22 15,-47 53 26-15,-1 8-66 16,-9 13-13-16,-1 14-54 15,-6 13-54-15,-4 20-53 16,-5 11 40-16,-4 19-83 0,-5 3-111 16,-1 5 15-16</inkml:trace>
  <inkml:trace contextRef="#ctx0" brushRef="#br0" timeOffset="4834.7691">7690 9492 849 0,'-10'9'176'0,"7"4"68"16,-5 8-243-16,4 17-30 15,-4 10 6-15,7 26 9 16,1 3 11-16,4 22-10 15,-4 2-10-15,5 16-217 16,-8-24 57-16</inkml:trace>
  <inkml:trace contextRef="#ctx0" brushRef="#br0" timeOffset="4999.2056">7583 10102 1091 0,'-11'-70'409'0,"11"66"-61"16,26-3-277-16,14 2-127 16,34 4-230-16,9 7 13 15,8 4-75-15,-14 2-130 16</inkml:trace>
  <inkml:trace contextRef="#ctx0" brushRef="#br0" timeOffset="5506.8046">4676 10982 992 0,'90'30'127'16,"-88"-10"131"-16,4 9-298 16,2 33 2-16,0 9 30 0,-2 27 6 15,0-2 1-15,0-1 9 16,-2-33 13-16,3-12 30 15,4-35 31-15,15-44 4 16,23-28-7-16,33-39-11 16,13-11-31-16,13-14-86 15,-10 23-61-15,-14 8-236 16,-26 35 0-16</inkml:trace>
  <inkml:trace contextRef="#ctx0" brushRef="#br0" timeOffset="5962.8941">5682 11194 504 0,'-11'-6'0'0,"2"7"423"0,-13 11-423 16,-6 2-22-16,-8 14-26 16,-1 7 327-16,-15 16-297 15,5 1 296-15,-9 13-279 16,7 1-1-16,2 6 1 15,15-12-9-15,12-9-86 16,17-23-13-16,19-30-5 16,11-27-12-16,16-23-5 15,5-13 85-15,6-5 13 16,-11 12 6-16,-2 12 31 16,-13 23 17-16,-4 9 10 15,-9 14 11-15,4 11-1 16,-6 6-16-16,8 7 0 15,0 1-26-15,1-1-171 16,-3-6-7-16,1-3-68 16</inkml:trace>
  <inkml:trace contextRef="#ctx0" brushRef="#br0" timeOffset="6184.993">5704 11529 564 0,'-48'136'266'0,"47"-136"13"15,1-7-70-15,1 2-83 16,-1 4-24-16,0-7-19 0,24-41-21 16,40-45-42-16,-8 31-51 15,2 10 4-15,5 1-312 16,-6 17 85-16</inkml:trace>
  <inkml:trace contextRef="#ctx0" brushRef="#br0" timeOffset="6382.8226">6296 11348 940 0,'-9'3'320'15,"6"-3"19"-15,2 3-245 16,-1-3-128-16,1 1-4 16,-2 13 1-16,-4 29-73 15,-11 49-93-15,12-46-107 16,-3-20-85-16</inkml:trace>
  <inkml:trace contextRef="#ctx0" brushRef="#br0" timeOffset="6496.7547">6370 10976 389 0,'-6'-1'608'16,"2"-2"-310"-16,1-5-352 15,1 7 54-15,2 1-444 0</inkml:trace>
  <inkml:trace contextRef="#ctx0" brushRef="#br0" timeOffset="6841.088">6662 11292 1101 0,'-24'16'206'16,"-7"9"111"-16,-13 12-325 15,-1 3-3-15,1 5 10 16,13-10 4-16,3-1 2 16,17-13-12-16,7-3-10 15,7-11-10-15,7-11-26 0,11-11-12 16,12-10-27-16,2-5 6 16,4-1 10-16,-10 10 34 15,-7 9 42-15,-8 14 42 16,-4 10 6-16,-1 13 1 15,4 11-2-15,-1 4-51 16,0 0-259-16,1-11 78 16</inkml:trace>
  <inkml:trace contextRef="#ctx0" brushRef="#br0" timeOffset="7201.7575">6864 10877 237 0,'8'-2'621'16,"-8"-1"-251"-16,0 5-175 15,-1-2 126-15,1 0-345 16,0 1-30-16,0 45 2 16,3 51 34-16,-6-19 16 15,-4 1-10-15,-2 7-33 16,-2-15-4-16,1-9 6 15,7-26 7-15,1-17 28 16,8-22 47-16,11-19-8 16,6-5-6-16,10-7 0 15,4-3-12-15,10 6-6 0,-7 16 13 16,0 7-2-16,-10 19-7 16,-12 18-2-16,-18 10-9 15,-22 20-20-15,-13 5-14 16,-13 1-44-16,0-12-66 15,2-4-176-15,14-25 10 16</inkml:trace>
  <inkml:trace contextRef="#ctx0" brushRef="#br0" timeOffset="7604.8608">7774 10629 784 0,'-37'15'149'16,"0"10"78"-16,-22 20-237 16,1 7 17-16,-5 16 39 15,3 0 18-15,0 17 20 16,18-5 7-16,10 13-9 15,14-10-34-15,15-3-13 16,13-24-17-16,17-11 8 16,13-23 5-16,18-18-12 0,-1-14-1 15,6-17-1-15,-10-11-18 16,-6-7-15-16,-17 5 16 16,-12 9 22-16,-12 15-5 15,-17 19 9-15,-11 21 18 16,-7 18 17-16,-6 15-20 15,6 26 4-15,14-2-9 16,25 7-50-16,35-10-61 0,57-5-335 16,15-36 66-16</inkml:trace>
  <inkml:trace contextRef="#ctx0" brushRef="#br0" timeOffset="8336.2122">10088 15765 726 0,'-19'81'0'0,"8"-51"511"15,-5 26-511-15,0 3-151 16,-5 23 151-16</inkml:trace>
  <inkml:trace contextRef="#ctx0" brushRef="#br0" timeOffset="8509.8142">10054 15668 1585 0,'0'-13'380'0,"-3"-5"108"16,3 5-490-16,0 1-141 15,2 6-123-15,3 15-240 16,4 12-43-16</inkml:trace>
  <inkml:trace contextRef="#ctx0" brushRef="#br0" timeOffset="8703.8487">10378 16027 633 0,'9'12'533'0,"-3"-9"-145"15,-3-8-82-15,8-7-232 16,3-4-88-16,19-5-9 16,7 1 5-16,10 3-51 15,-2 7-16-15,-8 8-17 16,-14 13-15-16,-12 12 3 0,-16 10 24 15,-5 7-203 1,-4 2 83-16</inkml:trace>
  <inkml:trace contextRef="#ctx0" brushRef="#br0" timeOffset="9217.664">10989 15871 1264 0,'17'128'248'15,"-25"-85"131"-15,-1 1-378 16,6-10 2-16,9-12 1 16,7-22 19-16,22-28 0 15,20-24-15-15,22-29-30 16,17-14 1-16,2-35-17 15,-16 10-3-15,-13 0 10 16,-23 25 22-16,-16 16-3 16,-16 41-23-16,-9 29-23 15,-12 22-24-15,-19 45 11 16,-11 26 6-16,-14 29 49 16,3 3 42-16,2 14 52 0,22-26 1 15,14-14-2-15,22-25-24 16,21-8-15-16,12-29-16 15,28-18 5-15,5-20-55 16,26-29 28-16,-6-14-20 16,8-14-24-16,-31 3-12 15,-11 5 76-15,-33 21-4 16,-12 12 30-16,-20 12 15 16,-18 14-8-16,-12 13-22 0,-12 18-24 15,2 5-11-15,-2 17 6 16,14-6-6-16,13 2-70 15,24-12-68-15,30-10-29 16,20-15-223-16,17-17 14 16</inkml:trace>
  <inkml:trace contextRef="#ctx0" brushRef="#br0" timeOffset="9407.8119">12353 15885 1098 0,'4'37'220'15,"1"16"115"-15,2 28-328 16,2 7 6-16,-8 23-24 0,-2 0-66 16,-6 3-258-16,-8-25 38 15</inkml:trace>
  <inkml:trace contextRef="#ctx0" brushRef="#br0" timeOffset="9588.2497">12224 16253 988 0,'7'-78'335'16,"10"4"52"-16,3 15-279 15,17 7-32-15,-1 13-52 16,0 11-18-16,-8 16-21 0,-2 11-28 16,-20 8 3-16,-6 24 5 15,-10 12 7-15,-26 19 5 16,-16 5 23-16,-10 10-59 15,2-13-81-15,-4-12-209 16,27-20-13-16</inkml:trace>
  <inkml:trace contextRef="#ctx0" brushRef="#br0" timeOffset="9899.9293">12870 16139 1038 0,'1'5'348'0,"-1"-5"37"16,2 0-290-16,-2 0-48 0,0 0-47 16,0-2 0-16,0 1 0 15,1-1 1-15,1-1 3 16,8-23-5-16,46-47-7 15,-47 44 12-15,-10 5 2 16,-11 5 4-16,-4 11 8 16,-17 11-12-16,-8 15-12 15,-8 16-7-15,4 9-13 0,7 10-14 16,17 4 6-16,22-4-349 16,26-12 106-16</inkml:trace>
  <inkml:trace contextRef="#ctx0" brushRef="#br0" timeOffset="10127.1584">13289 16086 896 0,'-7'12'362'0,"1"-11"41"16,9-2-221-16,-5-4-30 15,2 4-45-15,0-1-23 16,0 0-33-16,0-1-18 15,5-6-35-15,0-2-18 16,1 5-10-16,5-1-11 16,-5 5-32-16,-5 2-48 15,1 2-59-15,11 47-245 0,-3 44 24 16</inkml:trace>
  <inkml:trace contextRef="#ctx0" brushRef="#br0" timeOffset="10425.8201">13798 15999 915 0,'0'7'384'0,"-7"11"15"16,0 6-234-16,1 4-60 15,3-2-51-15,1-2-12 16,7-17 16-16,1-8 22 16,7-15-2-16,21-29-5 15,8-14-7-15,18-20-39 16,4-7-27-16,6-23-2 15,-22 18 4-15,-6 7-1 16,-18 17 4-16,-11 17-28 16,-12 35-41-16,-24 33-41 15,-14 37 26-15,-30 31 1 16,-8 10 25-16,2 23 38 16,20-13 37-16,23-5-19 15,34-21 4-15,41-6-417 16,23-21 141-16</inkml:trace>
  <inkml:trace contextRef="#ctx0" brushRef="#br0" timeOffset="10792.5228">14231 16157 1215 0,'4'6'288'0,"1"-6"85"16,-1 0-362-16,-4-1-32 15,2-1-15-15,20-7 7 16,9-7 14-16,54-33 9 15,-50 24 7-15,-5-5-27 16,-17 5-9-16,-3 3-17 16,-7 3-4-16,-6 4 16 15,-5 4 44-15,-3 4 19 16,-1 10 13-16,-8 10-5 16,-6 8-30-16,3 12-128 15,0 5-218-15,10-2 15 16</inkml:trace>
  <inkml:trace contextRef="#ctx0" brushRef="#br0" timeOffset="11002.0607">14773 16139 1063 0,'6'15'451'16,"-2"-9"-8"-16,1-12-237 15,8-7-164-15,4-5-32 16,6-3-15-16,4-1 3 15,4 3-5-15,-9 6-3 16,0 5-38-16,-5 8-37 16,-2 13-69-16,-4 8-38 0,-3 18-233 15,-5 10 32-15,3 8-81 16</inkml:trace>
  <inkml:trace contextRef="#ctx0" brushRef="#br0" timeOffset="11220.3143">15437 15473 676 0,'-8'60'338'0,"4"20"-18"16,-1 0-150-16,-2 32-98 15,-6-1-40-15,-1 16-144 16,-3-13-126-16,-9 0-84 16,3-31-146-16</inkml:trace>
  <inkml:trace contextRef="#ctx0" brushRef="#br0" timeOffset="11375.9088">15373 15993 1465 0,'34'-11'280'0,"18"2"121"16,13 4-463-16,24 3-38 15,-5 9-337-15,-4 4 84 16</inkml:trace>
  <inkml:trace contextRef="#ctx0" brushRef="#br0" timeOffset="12632.7779">12704 16132 554 0,'-2'-2'264'0,"2"0"-63"16,2-3-120-16,-2 4-69 16,0-1-47-16,0 1 98 15,0 1 13-15,0-3-18 16,0 1-22-16,0 1-37 16,0-1-19-16,1 1-8 0,1-1 38 15,10-1 32-15,11-3 22 16,46-13 12-16,-38 3-3 15,-2-2-27-15,1-7-23 16,-3 3-30-16,-5-5-18 16,-10 8 2-16,-4 1 5 15,-6 8 5-15,-11 1 2 16,-6 3-19-16,-16 4-34 16,-12 4-44-16,-16 10-39 15,-6 5-7-15,-12 13 13 16,9 6 55-16,10 5 64 15,19-1 56-15,16 6 36 16,24-2 29-16,30 5-3 16,11-3-19-16,27-3-3 15,11-7-19-15,30-2-133 16,-5-12-167-16,8-10 0 16</inkml:trace>
  <inkml:trace contextRef="#ctx0" brushRef="#br0" timeOffset="13186.9024">13313 15957 874 0,'-2'-3'354'16,"1"0"-3"-16,-1 0-193 15,1 2-195-15,-2 1-21 16,0 0 2-16,-9 6 0 16,0 9 4-16,0 13 61 0,-38 38 3 15,48-46 5-15,1-7 5 16,2-7 18-16,1-5 8 15,1-5 10-15,-3 4 4 16,1-3 3-16,2 0-14 16,34-10-3-16,45-53-10 15,-41 49-11-15,-11 8-11 16,-2 4-13-16,-9 10-16 0,1 11-9 16,-9 9 1-16,0 11-23 15,-7 7-33-15,-2 12-310 16,-5-2 7-16,-2-1-145 15</inkml:trace>
  <inkml:trace contextRef="#ctx0" brushRef="#br0" timeOffset="13992.1761">14342 16107 697 0,'2'1'356'0,"2"-1"-33"16,-5 0-165-16,-1 0-90 15,2 0-61-15,0 0-2 0,0 0-1 16,0 0 13 0,0 0 8-16,0 0 10 0,0 0-3 15,0 0-2-15,2-1-11 16,-1-1-3-16,9-2-5 15,10-8 7-15,42-41 8 16,-44 27-1-16,-5 4-7 16,-9 0-7-16,1 7-12 0,-7 2-15 15,-2 4-6 1,-2 2-2-16,-3 5-6 0,-25 9-4 16,-7 13 4-16,-11 11 11 15,-2 3 5-15,4 7 24 16,22-1 13-16,15 0 23 15,17-8 6-15,18 5 2 16,15-6-11-16,24-2-2 16,10-8-120-16,25-12-313 15,-7-22 64-15</inkml:trace>
  <inkml:trace contextRef="#ctx0" brushRef="#br0" timeOffset="14560.2343">10728 17224 1289 0,'1'-5'289'0,"1"2"107"16,-1 0-397-16,1 1-54 15,-1 0-11-15,1 2 3 16,10 19 5-16,4 35 19 0,18 103 36 16,-16-54 3-1,1-15 2-15,8-13-1 0,2-36 10 16,13-33 60-16,-1-31 19 16,24-48 14-16,13-23 2 15,18-23-8-15,-4-2-178 16,7-7-349-16,-22 38 58 15</inkml:trace>
  <inkml:trace contextRef="#ctx0" brushRef="#br0" timeOffset="15024.9928">11951 17347 488 0,'-6'-5'567'0,"-2"2"-206"16,-6 0-299-16,-12 3 259 0,-7 3-418 16,-10 11 26-16,-1 5 35 15,-2 14 36-15,6 5 38 16,-3 11 37-16,10-6-18 16,7 3-30-16,11-13-40 15,6-10-18-15,9-14-4 16,15-13-9-16,8-19 6 15,16-17-7-15,2-8 0 16,16-4 1-16,-16 9 9 16,1 10 37-16,-16 20 36 0,4 14 23 15,-14 19 2-15,14 27-4 16,-7 18-92-16,4 20-302 16,-3-4 63-16</inkml:trace>
  <inkml:trace contextRef="#ctx0" brushRef="#br0" timeOffset="15179.9597">12067 17628 1158 0,'55'-102'480'0,"-48"83"3"15,5-5-317-15,13-10-87 16,5-3-106-16,11-6-93 16,1 7-32-16,-2 7-36 15,-8 8-12-15,4 11-237 16,-1 11 112-16</inkml:trace>
  <inkml:trace contextRef="#ctx0" brushRef="#br0" timeOffset="15314.2131">12753 17413 1105 0,'-2'-1'282'16,"2"1"45"-16,0 1-358 15,-1-1-88-15,-1 2-105 16,-1 10-145-16,-4 16-10 0</inkml:trace>
  <inkml:trace contextRef="#ctx0" brushRef="#br0" timeOffset="15444.2041">12827 16962 710 0,'21'3'848'0,"-13"1"-352"16,-6-4-147-16,-2 0-752 15,0 0-149-15</inkml:trace>
  <inkml:trace contextRef="#ctx0" brushRef="#br0" timeOffset="15775.0562">13431 17231 780 0,'2'0'358'0,"-4"-1"-19"16,-2 1-178-16,2 0-155 16,-1 0-30-16,-29 6-8 15,-60 19 9-15,47-4 29 16,-1 4 12-16,17-3 8 16,10 6-2-16,10-6-9 15,-2-2-17-15,8-10-5 16,3-1 7-16,0-9 2 15,8-10 6-15,7-1 8 16,7-5 0-16,7 1-6 0,1 3-2 16,-3 9 3-16,-2 2 8 15,-6 14 0-15,-1 14-17 16,0 10-52-16,-1 9-300 16,-5 4 53-16</inkml:trace>
  <inkml:trace contextRef="#ctx0" brushRef="#br0" timeOffset="16178.8602">13810 16979 675 0,'6'-38'414'15,"-7"10"-69"-15,-1 6-132 16,2 5-96-16,2 2-113 15,-4 11 28-15,2 5-39 16,0 5-40-16,-1-4 9 0,-4 20 13 16,-6 28 11-16,-19 73 23 15,14-38 22-15,-1-14-15 16,5-1-5-16,5-20-2 16,4-12 16-16,2-20 17 15,4-12 22-15,5-10 5 16,7-10 0-16,2 0-17 0,14-4-20 15,4 4-23-15,8 4-8 16,-7 7-6-16,4 11-10 16,-15 8-5-16,-12 13-10 15,-17 7 0-15,-13 8 0 16,-9-2 0-16,-7-6-12 16,1-14-11-16,2-9-62 15,9-10-39-15,5-9-224 16,7-7 17-16</inkml:trace>
  <inkml:trace contextRef="#ctx0" brushRef="#br0" timeOffset="16603.3255">14564 16707 1061 0,'0'4'423'0,"5"-4"-13"15,-13-1-253-15,7 1-179 16,-2 0-22-16,0 1 1 16,-15 29 13-16,-56 68 22 15,37-30 7-15,1-2 3 16,-6 16 5-16,7-6 5 16,9 2 8-16,14-10 2 15,9 6 3-15,12-16-2 0,12-6 2 16,2-14-3-16,13-8 3 15,2-15-8-15,8-12 1 16,-1-11-3-16,10-14 2 16,-8-9-3-16,2-7 2 15,-9 3-8-15,-9-2-1 16,-15 12-11-16,-10 5-7 16,-19 12-16-16,-23 10 5 15,-8 20-2-15,-4 15 11 16,4 10 7-16,10 13 19 15,22-7-2-15,19-1 0 16,20-14-24-16,37 1-19 16,19-17-395-16,20-13 112 15</inkml:trace>
  <inkml:trace contextRef="#ctx0" brushRef="#br0" timeOffset="17130.8768">12818 17230 1353 0,'-12'49'299'0,"9"-42"108"16,-9 14-391-16,-1 7-32 16,-6 16-1-16,-2 5 8 15,-4 16-133-15,6-4-260 16,-1-31 27-16</inkml:trace>
  <inkml:trace contextRef="#ctx0" brushRef="#br0" timeOffset="101511.7141">9156 8022 156 0,'0'-7'122'16,"0"2"-8"-16,0-4-7 15,0 3-28-15,0 0 5 16,-1-1-9-16,-1 4 3 16,1 0 3-16,-1 0 1 15,1 0-17-15,0 0-18 16,1 0-20-16,0 0-29 15,0 2-20-15,0-1 9 16,0 1 15-16,0 1 2 16,0 0 8-16,0 1 9 0,1 8-4 15,5 10-10-15,-2-1 6 16,17 52 2-16,-13-47-2 16,-1 1-1-16,2-2 3 15,0 4 1-15,0-7 1 16,1 2 1-16,-4-4 7 15,4 9 7-15,-1-3 3 0,1 4 8 16,-2 0 7-16,4 7-10 16,-8-8-9-16,2 5-2 15,-3-2-10-15,-1 5-10 16,-1-2 0-16,2 11-1 16,0-1-3-16,1 7-2 15,4-5-1-15,1 3 8 16,-2-5 4-16,2 4 8 15,3-5 4-15,-2 10 5 16,-1-8-2-16,1 0-5 16,-2-6-5-16,1 3 3 15,-2-12-4-15,2 3-3 16,-2-4 1-16,2 5-2 16,-3-5-6-16,3 8-1 15,-1 0-1-15,0 5-2 16,4-2 1-16,0 7 1 15,0-4 2-15,0 6 5 0,1-1 2 16,2 5 4-16,1 1 1 16,2 4 0-16,1-6-5 15,-2 11-1-15,-3-6-2 16,1 4-3-16,-3-10-2 16,1 15 2-16,-1-14 1 15,0 11 1-15,6-2-1 16,6 9 1-16,2-10-2 15,1 4-3-15,3-8-2 0,-8-1 1 16,-2-6-2-16,4 7 1 16,0-4-1-16,3 6 2 15,2-4 1-15,2 4 0 16,0-5 3-16,2 4 1 16,-3-9 0-16,2 5 2 15,-4-5 1-15,2 9-1 16,-5-7-2-16,3 8-1 15,-1-7-3-15,1 6 0 16,-4-11-1-16,4 6 4 16,-7-5 3-16,2 5 5 15,0-1 1-15,-1 3 2 16,4-6-3-16,7 0-1 16,-3-11-4-16,7-1-1 15,-3-2-1-15,-2 0-1 16,-4-2-2-16,4 7 0 15,-1-8-2-15,1 10 0 0,-1-2-1 16,5 2 0-16,-2-5-1 16,0 9 0-16,2-8-1 15,-1 7 1-15,-1-5 2 16,2 4 1-16,2-8 1 16,8 1 2-16,6-3 0 15,4 9 2-15,-1-6 1 16,9 10 0-16,-9 1 0 0,5 1-1 15,-5-6-2-15,9 3 1 16,-17-6-2-16,7 0-1 16,-8-2 0-16,2 5-1 15,-11-3-1-15,15 5-2 16,-6-2 0-16,7-2 2 16,-1-2 0-16,8-5 1 15,-13-6 2-15,5 1 3 16,-9-7-1-16,3-1 3 15,-3-2 0-15,1 5 0 16,-8-7 1-16,11 6 0 16,-7-7-3-16,13 5-1 15,-2-6-1-15,14 2-2 16,-10 0-3-16,11 2 0 16,-12-1-2-16,6 1 1 15,0 2-2-15,0 1 2 0,-2-1-1 16,1 0 0-16,-1 0 2 15,7-2 0-15,-1-3 0 16,6 5 0-16,-2-3-1 16,9 4 1-16,-18-3-1 15,8 7 0-15,-12-6 2 16,8 7 3-16,-4-11 1 16,20 4 2-16,-5-2 1 15,15-1 1-15,-8-2-2 16,7 3 0-16,-16 1-3 0,5-1-1 15,-10-2-2-15,9 1 0 16,-13 1 0-16,11-2-1 16,-4 0 1-16,10-1-1 15,-11 0 1-15,13 4-2 16,-12 1-1-16,2 3 1 16,-2-3 1-16,19 3-2 15,-8-5 1-15,18-3 2 16,-1-2-1-16,13 5-2 15,-20-4 0-15,9-3 1 16,-12 1-1-16,14-3 0 16,-15-1 0-16,23 2 0 15,-15-2 0-15,11 3 1 16,-8 0 0-16,18-4 0 16,-14-1 1-16,27 2 1 15,-11-1 0-15,5 1 0 16,-18-5 1-16,9 0-1 0,-17 0 0 15,11-11 0-15,-5 7 0 16,7 1 1-16,-15-6-1 16,17-1 1-16,-14 1-1 15,10-5 0-15,-6 1-1 16,14 7 1-16,-24-1-2 16,-2 2 2-16,-10 2-1 15,3 0 1-15,-19-1-1 0,11-1-1 16,-8 2 0-16,-3-1 1 15,-8 1 0-15,5 2-2 16,-12 2 3-16,-6 1 16 16,-8 2 4-16,-5-1 6 15,-11 1 6-15,-1 1 7 16,-8-4-6-16,-8-2-8 16,4 2-11-16,-6-2 4 15,0-1-10-15,0 2-13 16,0 0-29-16,0 0 176 15,1-1-7-15,11-27-821 16,38-103 451-16</inkml:trace>
  <inkml:trace contextRef="#ctx0" brushRef="#br0" timeOffset="114294.9338">24574 13727 1029 0,'6'3'268'15,"-6"-6"66"-15,-1 6-310 16,-1-3-64-16,1-3-45 15,-1 2 22-15,1-1 5 16,-1 1 21-16,-1-1 32 16,0 1 35-16,-3 0-19 0,-11-1 2 15,-6-1-2-15,-49 2-3 16,41 2-4-16,-24 2 0 16,-10 6-2-16,-21 3 1 15,-13 1 2-15,-36-1 1 16,4 0-2-16,-21 0 1 15,-4-5-1-15,-13-2 0 16,26-1 0-16,-10-4 12 16,27-7 5-16,-7-1 0 15,22-2-1-15,-19 1-2 16,16 3-11-16,-24 0-4 16,22 8-1-16,-8 2-1 15,23 2 1-15,0-3 0 16,26-2 2-16,5-2 4 15,26 2 2-15,7-8 2 0,15 7 0 16,5 3 8-16,8 0-3 16,1-6 0-16,5 6-2 15,1-3 0-15,1 0-9 16,1 0-2-16,0 0-5 16,0 0-28-16,0 0-34 15,0 0-286-15,1 0 57 16</inkml:trace>
  <inkml:trace contextRef="#ctx0" brushRef="#br0" timeOffset="114688.9819">21742 13536 951 0,'5'2'202'0,"-5"-4"35"16,-2 5-317-16,1-3-22 0,-2 2-3 16,-34 8 21-16,-71 64 48 15,30-29 88-15,10 5 29 16,5-11 37-16,24-7 5 16,20 4-14-16,20-7-49 15,32-6-60-15,28 2-67 16,31-5-35-16,4-3-208 15,-4-23 39-15</inkml:trace>
  <inkml:trace contextRef="#ctx0" brushRef="#br0" timeOffset="115498.7107">25648 12920 1167 0,'0'-2'240'15,"0"1"105"-15,2 4-352 16,-4-3-35-16,1 0-19 16,-1 0 6-16,1 1 1 15,-16 38 9-15,-24 56 29 0,10-26 22 16,1 1 18-16,-11 20 16 15,-1 1 3-15,-16 21 2 16,5-8-5-16,-5 9-19 16,11-20-47-16,5-1-187 15,14-27-128-15,6-12-55 16</inkml:trace>
  <inkml:trace contextRef="#ctx0" brushRef="#br0" timeOffset="115807.5319">25679 13723 1122 0,'-4'7'327'16,"-1"-4"59"-16,5-4-306 16,0 1-60-16,-1 0-26 15,-1-2-14-15,2 2-9 16,-1 0-13-16,-1 0-1 16,1 0 4-16,-9 18 15 15,-14 30-42-15,-16 40-42 16,22-37-235-16,8-2 10 0</inkml:trace>
  <inkml:trace contextRef="#ctx0" brushRef="#br0" timeOffset="116008.4434">25749 13394 44 0,'47'-13'729'16,"-47"14"-88"-16,2 5-616 15,-2 4 118-15,0-10-583 16,0 2 56-16,0-1-96 16</inkml:trace>
  <inkml:trace contextRef="#ctx0" brushRef="#br0" timeOffset="116691.2584">25968 13741 703 0,'4'-5'184'0,"-2"-1"35"16,-1 3-197-16,-1 2-12 15,0-1-17-15,0 1 33 16,0-1 4-16,0 1-1 15,0 0-12-15,0 1-13 16,0 0-10-16,-1 0-4 16,-1 0 0-16,1 1 8 15,-2 11 9-15,-7 17 6 0,-20 46 3 16,14-40 4-16,5-14-2 16,1-5 13-16,6-7 11 15,2-7 7-15,6-7 1 16,-4 4-18-16,2-2-30 15,13-11-3-15,23-15-7 16,54-44-9-16,-53 54 15 16,2-2 16-16,-14 6-12 15,-4 6 2-15,-15 3 1 16,2 5 0-16,-10 5-8 16,0 4 2-16,-6 5-1 0,2 6 2 15,-8-4 6-15,2 3 12 16,2-5 3-16,2-2 2 15,0-11-3-15,18-3-8 16,9-11-10-16,18 0-4 16,8-6-6-16,11 6-2 15,-9 2-1-15,-4 18 3 16,-13 0 0-16,-7 8 10 16,-10 1 6-16,-11 18 4 15,-4-4 5-15,-9 8-21 16,-4-1-49-16,-2 0-265 15,6-16 50-15</inkml:trace>
  <inkml:trace contextRef="#ctx0" brushRef="#br0" timeOffset="116871.5958">26839 13791 579 0</inkml:trace>
  <inkml:trace contextRef="#ctx0" brushRef="#br0" timeOffset="116950.806">26842 13807 513 0,'-5'17'217'0,"3"2"-13"0,-4 6-307 15,-2 3 308-15,-8 6-216 16,1 0 7-16,-19 14-200 15,-3-10 65-15</inkml:trace>
  <inkml:trace contextRef="#ctx0" brushRef="#br0" timeOffset="117142.3153">26876 13373 1450 0,'3'6'140'0,"-5"2"110"0,-1 5-524 16,5 5-165-16,-4-3-10 16</inkml:trace>
  <inkml:trace contextRef="#ctx0" brushRef="#br0" timeOffset="117369.9443">27175 13363 459 0,'0'24'-12'15,"2"7"460"-15,-1 18-266 16,-4 5 89-16,-4 16-267 15,-7 3-1-15,-5 14 1 16,-2-13-3-16,2-3-10 16,1-16-23-16,-1-10-22 15,-2-20-220-15,-7-12 47 16</inkml:trace>
  <inkml:trace contextRef="#ctx0" brushRef="#br0" timeOffset="117561.8859">26977 13772 695 0,'4'0'680'15,"-1"0"-196"-15,0-3-55 16,-3 1-356-16,0 1-105 16,2-1-36-16,2 1-25 15,20-2-41-15,-1 0-56 16,56-3-256-16,-48-3 40 15</inkml:trace>
  <inkml:trace contextRef="#ctx0" brushRef="#br0" timeOffset="117713.2826">27612 13738 1071 0,'2'16'187'0,"-2"9"129"16,-3 9-334-16,-2 15-93 15,-1 0-103-15,-3-4-89 16,2-17-106-16</inkml:trace>
  <inkml:trace contextRef="#ctx0" brushRef="#br0" timeOffset="117875.5857">27691 13572 1258 0,'0'0'263'0,"1"-3"78"16,4 3-407-16,-5 0-301 15,0 0-18-15,1 1-122 16</inkml:trace>
  <inkml:trace contextRef="#ctx0" brushRef="#br0" timeOffset="118179.3923">27905 13908 1132 0,'3'3'209'0,"-4"5"119"15,-2-3-333-15,1-5-4 16,1 0 15-16,-1 0 9 16,1 0 9-16,1-1-28 15,1-2-7-15,39-25-3 16,67-60 1-16,-34 45 1 15,-11 18 34-15,-4 6 10 16,-20 12 0-16,-7 8-1 16,-8 8-21-16,-9 9-11 15,-8 16-11-15,-13 13-9 16,-8 5-11-16,-7 7-13 16,4-5-6-16,2-10-9 15,8-14-115-15,7-5-114 16,8-15-18-16,4-11-138 15</inkml:trace>
  <inkml:trace contextRef="#ctx0" brushRef="#br0" timeOffset="118548.3997">28582 13856 480 0,'-19'12'0'15,"-12"9"480"-15,-8 7-431 16,-6 11 289-16,6-8-336 0,8-3 275 16,15-10-353-16,10-11 14 15,16-11 4-15,17-8 3 16,4-9 50-16,16-7 2 16,4 0-8-16,0-5 5 15,-12 5 2-15,-5 1 29 16,-15 14 13-16,-1 11-18 15,-5 19-11-15,-4 27 0 16,-3 23-15-16,-6 41 2 16,-4 9 21-16,-14 12 24 15,-4-13 5-15,-14-1 15 16,-2-39 3-16,-23-8 9 16,-7-24-18-16,-28-20-31 15,-27-30-58-15,-43-27-322 0,3-17 55 16</inkml:trace>
  <inkml:trace contextRef="#ctx0" brushRef="#br0" timeOffset="119118.8941">24392 14658 959 0,'-1'0'398'16,"1"0"-44"-16,0 0-262 16,0 1-112-16,0 1-89 15,2 20 43-15,4 22 12 16,12 71 19-16,-4-34 31 16,2 8 8-16,-1-14 10 15,-2-12 9-15,-1-28 16 16,3-23 16-16,2-24 42 0,17-22 6 15,11-9-5-15,7-25-17 16,1 3-21-16,2 0-108 16,-12 10-60-16,9 3-313 15,-1 18 23-15</inkml:trace>
  <inkml:trace contextRef="#ctx0" brushRef="#br0" timeOffset="119527.2025">25613 14994 403 0,'-3'18'0'0,"3"-26"508"15,0 3-455-15,1 6 233 16,-1-2-364-16,-1-1 369 15,-1 1-300-15,1-1 25 16,-2-1 14-16,-12-6 20 16,-16 0-3-16,-54 11-4 15,25 23 10-15,5 11-1 16,0 10-8-16,8-6-12 16,11 2-31-16,23-7-29 15,5-10-15-15,7-12-6 16,16-13-25-16,10-15 6 0,16-11 2 15,7-1 11-15,1-3 6 16,-8 8 34-16,-7 10 30 16,-15 15 13-16,-4 19 4 15,-2 12-2-15,-2 14-11 16,-2 1-43-16,1 1-273 16,-1-20-5-16,10-23-120 15</inkml:trace>
  <inkml:trace contextRef="#ctx0" brushRef="#br0" timeOffset="119807.2978">25993 14396 1052 0,'8'7'261'15,"-5"3"58"-15,-6 7-314 16,-5 8-50-16,-2 3-11 16,-4 19 13-16,0 1 13 15,-7 23 22-15,2 6 12 16,-1 27 7-16,3-2 6 16,-1 8 8-16,9-22-104 0,5-9 70 15,4-33-53-15,8-15-245 16,12-22 136-16</inkml:trace>
  <inkml:trace contextRef="#ctx0" brushRef="#br0" timeOffset="120195.8691">26252 14905 942 0,'2'0'342'0,"-1"2"-79"16,1-1-201-16,2 17-73 15,-4 0-73-15,-7 53 64 0,-5-46 65 16,2 3-45-16,2-6 1 16,2 8 8-16,3-6 1 15,0-4 9-15,6-6 6 16,6-8-13-16,12-14-34 15,19-11-43-15,4-6-17 16,7-5 2-16,-4 7 14 16,-8 2 42-16,-19 18 57 15,-6-2 10-15,-8 10-6 16,-6 4 5-16,-5 11-13 16,-2 13-14-16,-2 3 1 0,2 8-9 15,2-8-35-15,1-5-57 16,2-13-32-16,8-2-187 15,1-9 5-15</inkml:trace>
  <inkml:trace contextRef="#ctx0" brushRef="#br0" timeOffset="120605.954">26617 15227 605 0,'124'-42'810'0,"-109"39"-556"16,-12 3 129-16,-2-1-303 16,4 2-304-16,-5-2 174 15,1-1 179-15,5-2-166 16,21-11 14-16,47-38-11 0,-46 26-10 16,-4 9-20-16,-8-1 0 15,-1 4 0-15,-9 5 25 16,-5 2 16-16,-4 7 28 15,-4 4 13-15,6-3 10 16,-1 0 9-16,-1 0 0 16,-1 1-3-16,-13 5-13 15,4 0-8-15,3-1-5 16,-1-1 3-16,8-2 41 0,0-1 41 16,0 1-48-16,0-1-52 15,0 3 43-15,-1 20 2 16,4 4-77-16,24 54 53 15,1-44 50-15,12 1-43 16,4-8-42-16,16 5-31 16,-3-10-366-16,-6-12 99 15</inkml:trace>
  <inkml:trace contextRef="#ctx0" brushRef="#br0" timeOffset="121490.3152">23407 15459 766 0,'80'-53'367'0,"-84"47"-38"16,-2 2-186-16,-15 11-119 16,-9 11-56-16,-42 32-16 15,-20 15 0-15,-34 23 20 16,4 5 34-16,3 9 77 16,43-22 36-16,9 9 36 15,39-15-8-15,19 12-20 16,17-13-66-16,9 4-20 15,25-19-24-15,20-4 2 16,3-19-1-16,15-6-3 0,2-10-68 16,2 4-64-16,-14-9-340 15,-23-14 27-15</inkml:trace>
  <inkml:trace contextRef="#ctx0" brushRef="#br0" timeOffset="122343.6302">23437 15753 625 0,'-2'1'359'15,"1"1"-81"-15,-1-2-209 16,1 0-35-16,-1 0-20 16,1 1-99-16,1 1 53 15,3 6 54-15,7 12-33 16,-1 6-30-16,56 47 44 15,-43-34 2-15,2 1-6 0,1 7-9 16,-8-6-239-16,0-6 67 16</inkml:trace>
  <inkml:trace contextRef="#ctx0" brushRef="#br0" timeOffset="122563.9019">23970 15778 1249 0,'6'3'295'0,"-14"4"80"15,-9 4-357-15,-22 21-75 16,-5 11-17-16,-22 19 12 16,3 4 15-16,-7 20-3 15,12-14 44-15,5 14-46 16,16-13-59-16,2 5-217 0,14-19 2 15</inkml:trace>
  <inkml:trace contextRef="#ctx0" brushRef="#br0" timeOffset="122849.6566">23958 16166 860 0,'6'9'256'0,"-2"-5"15"16,-2-4-266-16,-2 0-14 15,0 0-13-15,0-1 18 16,1-1 36-16,7 1 32 15,21-1-26-15,66-1-6 16,-40 1-62-16,19 4-272 16,-3 6 72-16</inkml:trace>
  <inkml:trace contextRef="#ctx0" brushRef="#br0" timeOffset="123252.643">24548 16043 648 0,'44'-43'247'0,"-43"48"-8"16,-4 3-168-16,-4 12-53 15,-3 3-34-15,-2 14 1 16,-1 9 14-16,-1 8 2 16,5-7 3-16,5 2 8 15,4-18 8-15,6-4 17 16,3-18 6-16,10-6 19 15,9-15 14-15,15-6-22 16,3-12-17-16,7-7-9 16,-5 3-25-16,-5 3-25 15,-9 9-116-15,4 6-174 16,-4 2 10-16</inkml:trace>
  <inkml:trace contextRef="#ctx0" brushRef="#br0" timeOffset="123453.7844">25435 16187 821 0,'3'4'204'0,"-5"-7"-31"16,-8-6-396-16,-17-1-45 15,-8-2-149-15,-10 3 128 16</inkml:trace>
  <inkml:trace contextRef="#ctx0" brushRef="#br0" timeOffset="123641.2823">25220 16156 230 0,'-40'14'396'0,"-3"15"-122"15,9 0-136-15,3 8 136 16,12-4-239-16,7-1-23 16,7-8-21-16,10-6 6 15,5-11 3-15,12-7-2 16,9-10-8-16,15-6-14 15,5 2-48-15,1-2-6 16,-5 7 7-16,-4 6 28 16,-12 12 24-16,-3 4 53 15,-6 7 6-15,-5-1-1 16,-4-1-64-16,3-2-198 0,-5-13 32 16</inkml:trace>
  <inkml:trace contextRef="#ctx0" brushRef="#br0" timeOffset="123931.0534">25820 15673 73 0,'1'-3'536'0,"2"6"-275"16,-3 1-54-16,-1-4 41 15,-1 2-279-15,-1 9 2 16,-8 26 37-16,-19 54 46 16,14-41 18-16,-4 17 19 15,7 1-5-15,-6 21-10 16,4-2-34-16,5 5-51 16,2-21-39-16,4-7-80 15,5-30-69-15,11-21-66 16,4-18-48-16,10-15-40 15</inkml:trace>
  <inkml:trace contextRef="#ctx0" brushRef="#br0" timeOffset="124254.7439">26036 16086 846 0,'-1'12'242'15,"-10"6"47"-15,-6 2-235 16,-10 13-38-16,2 6-15 0,4 6 0 16,3-8 2-1,5-2 3-15,7-10-2 0,4-7-1 16,2-13 3-16,5-3-10 16,4-4-18-16,-9 1-17 15,1-1-7-15,32-14 1 16,41-22 16-16,-47 27 39 15,-13 7 29-15,4 5 20 16,-12 11-9-16,0 3-4 16,0 0-23-16,-2 7-54 15,-2 0-57-15,1-1-215 16,0-3 17-16</inkml:trace>
  <inkml:trace contextRef="#ctx0" brushRef="#br0" timeOffset="124644.8417">26224 16243 643 0,'-1'2'388'0,"-1"-1"-70"15,2 1-68-15,2-1-246 16,38 11-9-16,49-12 6 16,-33-22 8-16,-6 2-1 15,5-6-2-15,-10 2-11 0,-5 2-15 16,-12 7-6-16,-9 3-4 16,-12 3 0-16,-13 6 3 15,-10 5 19-15,-16 4 21 16,-7 6 14-16,-10 11 30 15,6 4 33-15,-4 10-19 16,11-2-20-16,2 1-15 16,12-6-46-16,3 1-84 15,10-13-15-15,10 2-106 16,11-2-104-16,18-3-24 16,11-8-68-16</inkml:trace>
  <inkml:trace contextRef="#ctx0" brushRef="#br0" timeOffset="124885.4822">26891 16219 1284 0,'-8'8'280'16,"-5"-1"119"-16,-2 2-374 16,3-3-24-16,8-2-62 15,0 5-63-15,8 5 50 16,6 5 9-16,-1 6 9 15,2 5 55-15,-6-7 62 0,-2 7-52 16,-16-5-8-16,-16 2-2 16,-14-3 9-16,-17-7-44 15,-11-9-232-15,-3-8-68 16,16-8-104-16</inkml:trace>
  <inkml:trace contextRef="#ctx0" brushRef="#br0" timeOffset="125273.9439">27777 15825 990 0,'42'-47'338'0,"-43"45"18"15,-2 4-247-15,2-1-123 16,-1-1-16-16,1 0 12 15,-2 2 18-15,-8 5 17 16,-24 38 15-16,-45 49 10 0,40-21-6 16,4 0-17-1,4 20-1-15,8-11-4 0,-1 3-117 16,10-16-101-16,9-12-172 16,6-27-87-16</inkml:trace>
  <inkml:trace contextRef="#ctx0" brushRef="#br0" timeOffset="125604.1873">27877 16385 859 0,'3'12'514'16,"0"-7"-90"-16,-4-5-130 15,2 1-278-15,-1-2-57 16,0-1-45-16,16-5 0 15,35-18 6-15,66-39 8 16,-52 25-17-16,-6-8 21 0,-28 14 27 16,-13 10 29-16,-12 9 28 15,-3 7 22-15,-4 8 2 16,-8 11-1-16,-14 6-21 16,-22 15-22-16,-9 2 34 15,-12 15 11-15,3-7-2 16,4-1-5-16,19-7-1 0,3 5-6 15,16-10-16 1,5-3-52-16,7-4-53 0,12-8-289 16,18-10 32-16</inkml:trace>
  <inkml:trace contextRef="#ctx0" brushRef="#br0" timeOffset="125863.8975">28375 16265 956 0,'-7'21'207'0,"-4"7"88"15,2 6-282-15,-1 9-7 16,4-4-6-16,2-4-1 16,7-11 6-16,5-6 16 15,3-12 7-15,10-9 3 16,8-8 3-16,11-12-15 0,-4-7-13 15,5-4-3 1,-7 1 2-16,-7 8 5 0,-11 6 5 16,-1 3-58-16,-5 1-286 15,-2-3 71-15</inkml:trace>
  <inkml:trace contextRef="#ctx0" brushRef="#br0" timeOffset="126172.894">28696 16299 1329 0,'156'89'315'0,"-138"-96"105"15,1-4-395-15,9 3-106 16,-7-7-38-16,3 1-27 16,-11 1 9-16,-4 0 9 15,-11-1 92-15,-8 7 34 16,-8 6 43-16,-7 6 13 15,-5 12 1-15,-5 9 16 16,2 3-4-16,2-1 4 16,9 0-11-16,6-3 0 15,17-4-17-15,14 0-2 16,9-10-20-16,16-3-34 16,11-10-31-16,10-14-82 15,0-8-98-15,13-14-187 16,-13-14-21-16</inkml:trace>
  <inkml:trace contextRef="#ctx0" brushRef="#br0" timeOffset="126383.3452">29404 15687 1144 0,'-4'15'234'0,"-6"6"110"16,-7 16-324-16,-3 10-22 0,-6 25 14 15,-2 6 9-15,0 27 2 16,-2-1-5-16,-2 16 0 16,4-10-8-16,1 1-50 15,6-28-47-15,7 1-281 16,9-17 26-16</inkml:trace>
  <inkml:trace contextRef="#ctx0" brushRef="#br0" timeOffset="126892.701">29852 16262 1069 0,'15'48'261'0,"-18"-44"68"15,-3 2-310-15,-8 2-27 16,-1 6-13-16,-4 0 8 16,-2-1 13-16,-1 5 6 15,7-5 1-15,1-1 1 16,5 9 3-16,6-4 2 16,4-5 1-16,2 5 13 15,6-11 13-15,6-9-22 16,6-3-10-16,7-8-8 15,0-6-8-15,0-3-6 16,-6 1 37-16,-2 1 9 16,-13 4 2-16,-3 0-12 15,-8 3-66-15,-11-1-97 16,-4 3-67-16,1 3-171 16,-1 10-36-16</inkml:trace>
  <inkml:trace contextRef="#ctx0" brushRef="#br0" timeOffset="127255.6804">30192 16393 623 0,'2'7'680'0,"-2"-5"-435"16,-5 1-124-16,4-5-138 15,-1 1-138-15,-1-1-133 16,1 2 294-16,-1-3 16 16,-8 3 4-16,4 0 4 15,-2 3 0-15,3-1 0 16,-9 20-11-16,-11 46-1 16,34-52-3-16,15-1-6 15,6-8-9-15,7-5 2 16,-4-5-5-16,4 4 0 15,-6-3 6-15,-8 3 14 16,-2 3 2-16,3 14 0 16,-7-1-2-16,-4 11-14 15,0-2-34-15,-8 2-119 16,-2-10-150-16,2-10-12 0</inkml:trace>
  <inkml:trace contextRef="#ctx0" brushRef="#br0" timeOffset="127551.4675">30650 16088 993 0,'0'1'208'16,"-1"43"106"-16,-13 66-295 15,2-45 0-15,-2 8-1 16,2-8-3-16,-2 2-12 16,1-20-12-16,0-5-54 15,1-17-90-15,2-12-166 16,-5-13-25-16</inkml:trace>
  <inkml:trace contextRef="#ctx0" brushRef="#br0" timeOffset="127737.9633">30412 16320 721 0,'16'18'573'0,"6"-8"-139"16,14-5-26-16,11 7-379 15,20-1-92-15,5-2-84 16,11-4-72-16,-13-11-76 16,-15-22-74-16,-26-12 6 15,-21-14-3-15</inkml:trace>
  <inkml:trace contextRef="#ctx0" brushRef="#br0" timeOffset="127940.5025">31171 15757 1386 0,'9'16'444'0,"2"4"33"15,5 3-367-15,5 20-111 16,1 17-36-16,-6 29 4 16,-13 5 18-16,-31 22 3 15,-21-8 6-15,-22 11-25 16,-28-23-39-16,-46-10-391 15,8-31 88-15</inkml:trace>
  <inkml:trace contextRef="#ctx0" brushRef="#br0" timeOffset="130697.4553">6145 12025 557 0,'-3'-9'251'0,"-6"3"34"16,3 0-143-16,-1 2-20 15,0 1-41-15,-5 3-47 16,-5 3-59-16,-18 13-105 16,-7 14-108-16,-15 20-16 15,-10 14 23-15,-10 23 71 16,7 2 147-16,4 12 161 16,21-14 30-16,14 2 7 15,24-18-48-15,24-2-81 16,26-27-138-16,21-16-90 15,7-25-64-15,-3-26-80 16</inkml:trace>
  <inkml:trace contextRef="#ctx0" brushRef="#br0" timeOffset="131066.4317">6121 12178 1166 0,'-50'90'258'0,"41"-96"115"16,3 3-391-16,6 2-32 15,0 1-18-15,0 0-18 16,0 0-10-16,0 0 41 16,2 1 25-16,7 5 10 15,19 12 17-15,55 56-50 16,-46-47-94-16,12 1-126 15,0-7-42-15</inkml:trace>
  <inkml:trace contextRef="#ctx0" brushRef="#br0" timeOffset="131295.029">6667 12141 941 0,'5'0'213'16,"-5"0"81"-16,-1 1-277 15,-1-1-42-15,1 0-7 16,-2 3-1-16,-10 18 1 16,-81 78 1-16,34-31 30 15,-11 23 12-15,7-1 4 16,-1 12 3-16,13-5 1 0,1 6-4 16,17-17-27-16,5-4-206 15,8-29-62-15,9-29-66 16</inkml:trace>
  <inkml:trace contextRef="#ctx0" brushRef="#br0" timeOffset="131550.3035">6764 11895 815 0,'30'3'366'0,"4"11"-6"16,-12 13-125-16,9 26-213 15,3 14 12-15,-3 34 18 16,-7 13-12-16,-18 39 2 0,-19-4-5 16,-29 22-1-16,-17-22-12 15,-45-12-424-15,-13-41-9 16,-38-28-151-16</inkml:trace>
  <inkml:trace contextRef="#ctx0" brushRef="#br0" timeOffset="132680.5939">16294 16538 790 0,'-47'41'222'0,"-3"20"76"16,7 1-205-16,7 18-13 15,24 0-13-15,14 2 5 16,15-13-27-16,22 3-10 16,8-22-13-16,24-9-71 15,8-9-72-15,26-7-222 16,-10-10-22-16</inkml:trace>
  <inkml:trace contextRef="#ctx0" brushRef="#br0" timeOffset="133053.5386">16875 16550 1169 0,'-3'1'304'0,"0"1"48"16,0-1-352-16,2 1-34 16,-1-1-33-16,7 21 18 15,9 5 23-15,63 59 17 16,-25-40 6-16,9 18 3 16,-6-1 3-16,1 14-67 15,-16-8-82-15,-4 6-183 16,-14-23-35-16</inkml:trace>
  <inkml:trace contextRef="#ctx0" brushRef="#br0" timeOffset="133338.2958">17321 16585 1078 0,'-5'-1'326'15,"1"1"46"-15,-5 3-312 16,8-3-47-16,-2 1-41 16,-27 14-7-16,-84 72 17 15,21-9 8-15,-13 6 6 16,-25 14 8-16,25-5 7 15,12 0-124-15,27-27-240 0,15-19-1 16,45-25-193-16</inkml:trace>
  <inkml:trace contextRef="#ctx0" brushRef="#br0" timeOffset="133672.9943">17484 16105 678 0,'3'6'586'16,"9"24"-173"-16,53 57-412 15,-37-11 435-15,3 23-430 16,-9 51 45-16,-13 8 17 16,-34 27 17-16,-28-19-17 15,-47 14 2-15,-37-47-538 16,-50-63 176-16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18:03.1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14576 6875 414 0,'-9'-15'140'0,"3"2"16"16,-3 6-123-16,-7 2-34 15,-5 13-10-15,-19 5-3 16,-16 3 0-16,-21 12 15 16,-1 8 11-16,-13 0 17 15,11 1 8-15,9-9 31 16,19-3 11-16,11-7 12 15,22-9-5-15,11-4 29 16,13-5 11-16,36-19-57 16,24-13-14-16,49-14-13 15,3-8-41-15,33-11-38 16,-18 12 46-16,-3 4 2 16,-46 15-5-16,-2 10-2 0,-32 14-8 15,-19 10-14-15,-19 7-13 16,-18 11-3-16,-15 6 10 15,-24 16 13-15,-15 3 14 16,-22 16 14-16,5-4 11 16,-14 1-6-16,15-14-6 15,13-8 8-15,23-17 1 16,8-8 5-16,24-6 3 16,12-6 26-16,9 2-7 15,21-8-3-15,12-1-6 0,16-5-5 16,3-2-28-16,-5 7-18 15,-22 3-15-15,-15 14-22 16,-17 0-19-16,-23 22 27 16,-9 5 41-16,-16 10-4 15,-16-1 23-15,-2 4 25 16,13-15-23-16,8-15-23 16,17-14 29-16,40-22-16 15,20-14-8-15,29-8 0 16,8-8-1-16,15 6-11 15,-21 16 10-15,-10 17-11 16,-31 18-15-16,-26 24 2 16,-35 14 2-16,-31 22 15 15,-25 5 16-15,-30 1-6 16,4-10-38-16,7-20-323 0,27-29 68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18:09.67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3283 7292 59 0,'49'2'72'15,"-49"-2"-31"-15,0 0-2 0,-3 2 12 16,3-2 13-16,0-2 39 16,0 1 13-16,-1 1 5 15,-1-1-35-15,2-1-36 16,0 2-16-16,0 0-15 15,0 0 0-15,0 0-3 16,0 0 1-16,0 0-2 16,0 0 2-16,0 0-3 0,0 0 7 15,0 0 2-15,0 0 6 16,2 0 4-16,-1 0 13 16,1 0-2-16,-1 0 6 15,8 0-3-15,6 0 1 16,0 0-13-16,3 0-6 15,44 3-9-15,-46-2-5 16,-3 1-8-16,7-1-1 16,-5 2-2-16,1-1 1 15,0-1 3-15,5-4 12 16,-2 2 3-16,9-2 6 16,-1 4 0-16,5 2 0 15,1 2-9-15,1-2-2 16,-1 0-5-16,1-3 1 15,-3 0-1-15,3 0 11 16,-7-3 6-16,-1 3 7 16,-2-2 3-16,1 4 9 0,-4-2-7 15,1-2 2-15,-4 2-4 16,3-1-2-16,-4-4-9 16,3 4-4-16,-4 1-9 15,0 0-2-15,-1 0-6 16,1 1 1-16,-2-1-1 15,2-7-1-15,2 0 1 16,7-1 6-16,-3-1 3 0,12 0 5 16,-4 8 0-16,-2-2 4 15,-4 0-6-15,10-3-3 16,-9 0-4-16,8-4 0 16,-1 4-5-16,2-2 1 15,-6 1-1-15,5 3 6 16,-8 1 3-16,2-2 4 15,-7 1 0-15,1 2-1 16,-4-4-5-16,3 2-3 16,-2 1-4-16,1 0-2 15,-4 0 3-15,3 3 3 16,-5 0-1-16,2 4 1 16,-2-2-1-16,4-1-1 15,0-2-2-15,-2-1 0 0,3-3-2 16,-2-3 0-16,2 4-1 15,-2 4-4-15,5-2 0 16,0 4 1-16,3 1-1 16,-4-6 1-16,4 1 1 15,1-1 1-15,0 3 1 16,2 0 1-16,0 2-1 16,-1-2-2-16,-1 1 1 15,-1-2-2-15,-3-1 0 16,3-1 0-16,-7 3 1 15,3-1 0-15,-3-1 0 16,3-2 0-16,-3 8 0 0,3-4-1 16,-3 5 1-16,1-4 0 15,-1 2 0-15,-1-1 1 16,-4-2 0-16,3-3-1 16,-5 4-1-16,2-1 1 15,1 3-2-15,-3-3 1 16,5 2-1-16,2-1 1 15,0-2-1-15,6 4 1 16,5-2-1-16,-3-5 1 16,4 5 0-16,1-4 0 15,-5-4-1-15,3 5 2 16,-4 4-1-16,0-7 1 16,-3 5 0-16,-1 0 1 15,-3 0 0-15,3-4 0 16,-2-1-3-16,4 4 2 15,1-1-3-15,0 4 0 16,-4 1 1-16,5-2 1 0,-6-1-5 16,0 2 3-16,-3-5 1 15,2 0 0-15,-2 3 0 16,1 4 4-16,-2-8-3 16,2 5-1-16,-6 2 1 15,2 3-1-15,-1-6 0 0,0 5 0 16,-2-4 0-16,5-2-1 15,-1-4 0-15,3 5 0 16,4 3 0-16,-4-3 0 16,2 3 0-16,4 2 1 15,-4-7 0-15,2 1 0 16,9 2 0-16,-4-4-1 16,-2 0 1-16,7 0-1 15,-6 3 0-15,4 2 0 16,-3 2 0-16,5-7 0 15,-5 3-3-15,6 2 4 16,-7-4 0-16,5-1-1 16,-4 6 1-16,2-1 2 15,-8-2-3-15,7 3-1 16,-6 4 0-16,3-1 0 16,-7-2 1-16,3 2 0 0,-3 0 0 15,4-1 1-15,-3-2 1 16,10-5-1-16,3 2 1 15,8-7 0-15,-2 1-1 16,7 3 0-16,-8 1-2 16,2 1 0-16,-9 5 0 15,2-4 1-15,-3 0 0 16,4-1 2-16,-2 1-1 16,4 0 1-16,-2 0 0 15,-1 1-2-15,-5 4 0 16,-1-2 0-16,-1-2-2 0,2 4 2 15,1-5-1-15,0 9 1 16,1-2 1-16,-2-4 1 16,-1 3-1-16,-3-3 0 15,2-5 0-15,1-1 0 16,1 2-1-16,5-2 0 16,2 0 1-16,4 0-1 15,0-1 1-15,2 2-1 16,-5 4 1-16,2-1-1 15,-5-5 1-15,4 4-1 16,-3-5 0-16,4 4 1 16,-5 1 0-16,0 1 0 15,-5 1 0-15,2 4 0 16,-7 1-1-16,6-2 1 16,-7-4-2-16,7-1 2 15,0-3-1-15,3-7 1 16,2 4-1-16,9 3 1 0,-3 3 0 15,3-3 0-15,-1 0-1 16,-1-2 1-16,-7 1 0 16,5-2-1-16,-8 6 1 15,3 0-1-15,-3 0-1 16,5 0 1-16,-6 3 1 0,2 0-1 16,-4 0 0-16,4 0 1 15,-7 6 0-15,-1-9 0 16,-8-3 0-16,3 6 2 15,-8-2 0-15,5-1 2 16,-7 0 0-16,6 5 0 16,-6-7-22-16,4 1-71 15,-10-2-56-15,0 3-58 16,0 0-346-16,1 0 62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18:10.94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8921 7060 319 0,'7'6'500'0,"-5"-4"-252"16,-1 1-250-16,1-3 248 15,-1 1-264-15,1 1 69 0,4 8 117 16,-5-8-103-16,-1-1-217 16,0 4 106-16,2-1-57 15,-2-1-56-15,3 12 162 16,-2-2 162-16,1-1-161 15,-2 10 1-15,-2 45 0 16,5-45 1-16,-4-3 3 16,1 5 5-16,-2-6 13 15,2 3 14-15,2-2 2 0,-1 5 0 16,-5-1-4-16,-2 10-13 16,3-5-14-16,-6 8-1 15,4-7-5-15,5 7-1 16,3-11-1-16,-4 9 10 15,5-3 9-15,-4 3-3 16,6-1 2-16,-6 1 3 16,0-9-4-16,2 2-1 15,5-5 13-15,-8-3-1 16,7-3-2-16,4 7-3 16,-7-7-9-16,-5 3-8 15,5 0-2-15,-3 8 0 16,-3-5 1-16,8 1 4 15,-7-4-1-15,5 2 2 0,-1-4 3 16,-1 3 0-16,-2 0-3 16,5 3 0-16,1-1-1 15,-4 0-3-15,-1 0-3 16,3 3-2-16,-7-2 1 16,5 3 0-16,1 0-1 15,1-1 2-15,-5-2 1 16,11 6 0-16,-13-9 9 15,4 1 6-15,0-2 2 16,0 8 1-16,-2 1 0 16,5 5-10-16,3 2-6 15,-5 10-1-15,5-10-3 16,-4 2-1-16,-2-3-1 0,-5 0 10 16,5-8 8-16,-1 3-3 15,-1-2-3-15,7 1-3 16,-2-3 0-16,-3 6-2 15,1-1 11-15,1 3-13 16,-4-1 3-16,8 1-9 16,-7-4-7-16,5 6-9 15,-1-7 15-15,0 0-1 16,-1-4 1-16,4 4 0 16,-5-8 1-16,-5 4 1 15,2 4 0-15,-1 2 2 16,3-2 0-16,-1 3 4 15,4 2 3-15,-2 5 1 16,-2-2 0-16,1 7 0 16,1-8-5-16,1 8 0 0,2-6-2 15,0 2 2 1,-5-8-4-16,4 5-28 0,-2-5-29 16,1 7-69-16,-11 5-386 15,3 3 81-15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18:11.99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6701 7231 373 0,'81'-51'0'0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18:13.04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6782 7179 844 0,'0'0'184'0,"0"0"82"15,0 0-254-15,0 1-2 0,0 1-4 16,2 13-3 0,-1 4-3-16,2 5 1 0,9 41 4 15,-9-33 3-15,-2-8 4 16,5 3 11-16,0-3 6 16,-7 8 7-16,4-2-1 15,3 7 3-15,-4-6-10 16,3 4 2-16,2-3-5 0,-1 3-1 15,-1-11-3-15,-2 11 1 16,0-6-1-16,-3 0-1 16,0-10 4-16,1 13-3 15,4-18-4-15,-7 13-2 16,4-8-6-16,1 5-4 16,-2-5-1-16,-4 6 18 15,5-7 17-15,0 6 20 16,-2-2-21-16,-1 2-18 15,2-3 5-15,-2 5-17 16,-3-5-18-16,1 3 21 16,3-5 20-16,-3 0-24 15,1-5 0-15,4 2 5 16,1-4 3-16,-6 3 4 16,4-2 0-16,-4 6 0 15,2-4-6-15,-5 9-4 16,7-4-4-16,-4 7 0 0,8-6-1 15,-1 4-1-15,-4-4 0 16,2 1 2-16,1 0 3 16,-5 0 3-16,4 1 0 15,1 11 1-15,-3-3-3 16,1 6-2-16,-1 0-2 16,3 1 0-16,0-6-1 15,-5 2-1-15,2-3 1 16,0 1-2-16,0 1 0 15,0 2-1-15,3 0 2 16,-3 3-1-16,-3 1 0 0,3-1 1 16,-4-4-1-16,1 3 1 15,0-10-1-15,5-2 0 16,-2-3 0-16,1 6 1 16,-2-7 0-16,2 7 0 15,4-1 1-15,-7 6-1 16,2-5 1-16,2 4-1 15,-4 1 0-15,-4 2 0 16,5-2 0-16,-2 3 0 16,3-4 0-16,0 2 0 15,1-6 0-15,-1 5 2 16,0-6-1-16,-1 2-55 16,2 0-39-16,-5 11-378 15,-8-17 56-15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18:14.14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6723 7343 528 0,'1'-1'294'0,"1"-2"-39"16,-1 0-167-16,1 0-184 16,-2 2-11-16,0-4 27 0,0 2 23 15,0 0 90-15,-2-1 89 16,1-7-1-16,-1 7-28 15,1 1-32-15,-1 0-33 16,1 0-36-16,-1 0-29 16,1 3-8-16,-1-3 7 15,2 3 10-15,0 0 18 16,0 3 6-16,6 9 9 0,8 13 2 16,23 43 2-16,-24-35 3 15,-3-5 2-15,2 6-4 16,3 0-1-16,-5 9-1 15,-2-3-2-15,2 2-2 16,-2 2 3-16,-7 0 6 16,2-8 4-16,6 3 2 15,-2-2 0-15,-1-3-1 16,0-2-5-16,-1 8-5 16,-2-4-2-16,-5 1 0 15,4 1 1-15,-2 2 8 16,0-8 5-16,-5 2 7 15,8-3 1-15,-4-5-1 16,2 1-8-16,2 1-4 16,0-1-8-16,-1 4 0 15,0-7-2-15,-2 4 0 16,-1-2 0-16,0 12-1 16,1-12 0-16,0 14-1 0,-2-4 0 15,-1 10 1-15,5-11 1 16,-1 11 2-16,-2-6 1 15,2 9 1-15,2-5-1 16,0 14-1-16,-2 2-3 16,4 3 0-16,-2-3-1 15,0 2-1-15,-5-10 0 0,4 1 0 16,-2-9 2-16,4 5 0 16,-4-7 17-16,3 4 15 15,-1-9 3-15,1 6 3 16,-6-6 1-16,3 4-18 15,-2-8-10-15,2 7-2 16,-3-8-3-16,3-3 3 16,-1-3-4-16,2 4-73 15,-7-2-307-15,-1 3 73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18:15.26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14404 11858 115 0,'-57'34'94'0,"-12"4"-24"0,-5 8-69 16,-13 3 70-16,11-7-29 15,10-8 28-15,12-6 33 0,7-4 32 16,26-16 105-16,14-3 64 15,5-5 79-15,28-18-208 16,22-13-34-16,21-8-107 0,31-17-103 16,20-6-105-16,-6 0 182 15,-10 13 8-15,-11 1 0 16,-33 20-4-16,-19 10-16 16,-23 18-19-16,-18 11-11 15,-16 11 5-15,-20 15 9 16,-19 3 17-16,-26 7 16 15,-7-7 6-15,-17 6 0 16,12-16-4-16,10-9 13 16,31-9 13-16,17-6 18 0,20-15 9 15,16-6-5-15,15-3-20 16,14-13-13-16,10 3-16 16,12-2-14-16,-5 8-2 15,-8 13 1-15,-14 6-8 16,-10 3-3-16,-12 6 4 0,-2 0 9 15,-2-8 7-15,-1 1 15 16,1 0 13-16,1-2-31 16,0 1-34-16,4-29 33 15,13-37-10-15,-10 47-14 16,-1 6 9-16,-6 14-6 16,-10 14-67-16,-20 6 37 15,-9 8 5-15,-9 4 28 16,5-3 39-16,7-7 70 15,21-17-27-15,39-32 11 16,32-22-54-16,35-36-4 16,17-15-37-16,43-16-11 15,-11 14-9-15,-3 14 44 16,-35 34-4-16,-12 21-23 16,-45 28-11-16,-27 22-16 15,-26 20 0-15,-24 19 8 16,-19 4 22-16,-27 21-30 15,-13-2-53-15,-15-1-279 0,6-13 25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13:47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17482 3143 572 0,'0'3'184'16,"0"2"16"-16,2-1-129 15,-2-4-86-15,0 0 5 16,0 0 14-16,0 0 50 16,0-1 10-16,0-2 10 15,6-24-1-15,0-65 1 16,-17 37-48-16,1-11-7 16,-4 3-7-16,-2-3 18 0,3 15 6 15,-2 2 1 1,-3 23-13-16,-4 11-14 0,0 22-50 15,-5 11-12-15,1 9 1 16,0 23 15-16,7 11 12 16,0 19 31-16,10 15 5 15,7 44-1-15,-2-6-5 16,7 33 2-16,19-12 2 16,-6 9 4-16,2-38-19 15,7-7-168-15,-10-41-107 16,-10-14-42-16</inkml:trace>
  <inkml:trace contextRef="#ctx0" brushRef="#br0" timeOffset="221.5435">16816 3645 745 0,'4'18'499'0,"21"6"-142"16,15-36-69-16,36 22-299 15,14-2-37-15,26-8 0 16,-4-8-40-16,5 10-271 16,-28-14 25-16</inkml:trace>
  <inkml:trace contextRef="#ctx0" brushRef="#br0" timeOffset="549.3134">18627 3051 1142 0,'-4'12'179'0,"-26"-3"131"15,-10 4-318-15,-35 35-56 16,-20 13 28-16,-34 26 48 16,12 15-3-16,4 32 5 15,35-19 11-15,29 13 1 16,42-25-15-16,18-1-11 15,23-33-12-15,29-6-21 16,9-26-50-16,26-17-241 16,6-13 50-16</inkml:trace>
  <inkml:trace contextRef="#ctx0" brushRef="#br0" timeOffset="1059.4379">18741 3300 267 0,'-50'64'130'16,"47"-67"4"-16,3 1-45 16,3 5-6-16,-5-3-28 15,2 0 11-15,0 0-6 16,0 0-8-16,2 0 10 15,25 0 11-15,73-16 17 16,-33 7-9-16,8-3-7 16,-3-4-29-16,-4 3-10 15,-21 14-16-15,-5 1-7 16,-14-7-9-16,-11 14-11 16,-9 3-13-16,-5 12 1 0,-14 5 3 15,-17 28 21-15,-4 6 27 16,-13 17 1-16,1-7-9 15,5 14 12-15,17-10-4 16,4 0-129-16,12-19-104 16,9-9-88-16,5-27-130 15</inkml:trace>
  <inkml:trace contextRef="#ctx0" brushRef="#br0" timeOffset="1348.2171">19572 2853 1355 0,'-4'0'340'0,"2"1"20"16,7 8-382-16,-5-9-79 15,1 3-15-15,15 43 44 16,62 61 126-16,-40-1-20 16,-14 13 22-16,-18 37 22 15,-18 1-34-15,-42 17-39 0,-28-30-8 16,-28 3-41-16,-12-49-357 16,-12-38 59-16</inkml:trace>
  <inkml:trace contextRef="#ctx0" brushRef="#br0" timeOffset="13841.1868">18889 4208 537 0,'0'-1'233'0,"0"-1"-25"16,-1 8-138-16,1-6-73 15,0 0-29-15,-2 0 0 16,1 2 14-16,-1-1 9 16,1 17 4-16,-2 7 9 15,-7 49 6-15,2-40 11 16,-1 14 8-16,-3 24 10 15,2 8-6-15,4 20 0 0,8 0-6 16,7 9 3-16,2-19-9 16,6-7 2-16,-5-25-3 15,-4-9-37-15,-3-29-71 16,-2 0-160-16,-5-31-9 16</inkml:trace>
  <inkml:trace contextRef="#ctx0" brushRef="#br0" timeOffset="14176.783">18812 4923 1007 0,'-59'5'295'0,"49"-5"49"16,8 0-267-16,-1 0-78 15,3 0-11-15,0 0-2 16,-1 0 1-16,-1 0 0 15,1 2 3-15,-1-1 2 16,1 1 7-16,1-1-2 16,0 1-3-16,1 10-2 15,5 8-4-15,28 59-1 16,-13-48 6-16,1 12 8 16,2-6 6-16,6-1 4 15,-5-19 5-15,0-3 35 16,-1-19 15-16,2-11 12 15,0-15 12-15,3-8-32 0,-1-11-79 16,9-9-370-16,2-5-14 16,-10-4-174-16</inkml:trace>
  <inkml:trace contextRef="#ctx0" brushRef="#br0" timeOffset="14944.5171">18076 5677 309 0,'-15'1'379'0,"4"-5"-145"16,-10 4-199-16,-9 6 184 15,-11 10-245-15,-10-3 20 16,-9 14 47-16,8-3 32 16,10-7 15-16,11-6-10 15,13 2-26-15,14-16-49 0,7 9-29 16,4-1-11 0,-7-5 10-16,2 0 24 0,-1 1 10 15,13 20 15-15,36 68 2 16,-54-39-1-16,-19 15 0 15,-17-7 16-15,-16 3 10 16,-2-17-13-16,-8-13-111 16,17-19-142-16,3-9-108 15,24-13-127-15</inkml:trace>
  <inkml:trace contextRef="#ctx0" brushRef="#br0" timeOffset="15175.7702">18180 5837 444 0,'0'6'402'0,"-2"26"-123"16,-2-10-269-16,1 12 273 15,-1 11-304-15,1-7-17 16,-3 2-37-16,4-13-201 16,-2-14 11-16</inkml:trace>
  <inkml:trace contextRef="#ctx0" brushRef="#br0" timeOffset="15349.5486">18155 5660 567 0,'23'-38'100'15,"-14"42"458"-15,6 8-495 16,4 3 83-16,5 13-547 16,-2 8-3-16</inkml:trace>
  <inkml:trace contextRef="#ctx0" brushRef="#br0" timeOffset="15559.1884">18366 6050 898 0,'2'-1'159'0,"2"-1"70"0,5-7-244 16,15-7-3-16,4-14 44 16,12-10 32-16,8 0 36 15,5-9-1-15,-7 14-17 16,-2 10-35-16,-8 8-24 15,-8 7-15-15,-10 29-31 16,-5 20-15-16,-9 14-10 16,-1 27-274-16,-4 0 77 15</inkml:trace>
  <inkml:trace contextRef="#ctx0" brushRef="#br0" timeOffset="15843.7552">19273 5751 856 0,'-18'6'223'0,"-5"7"29"16,-9 5-240-16,-8 16-37 15,-1 4-25-15,-1 16 64 16,7-2 3-16,13-5 0 16,14-9-2-16,13 4-10 15,13-12-9-15,22-5-4 0,5-9-39 16,19-6-218-16,3-11 56 16</inkml:trace>
  <inkml:trace contextRef="#ctx0" brushRef="#br0" timeOffset="16202.9556">19528 5960 1135 0,'13'-6'196'0,"12"-2"130"16,3-9-345-16,9-6 22 16,-1-3 12-16,-5 2 2 15,-13 2 14-15,-6 1-4 16,-9 11-5-16,-11-2-29 16,-11 3-17-16,-15 12-22 15,-10 10-11-15,-23 14 15 16,3 11 28-16,3 13 18 15,18-11 9-15,14 10 5 16,24-10-19-16,22-4-8 0,24-10-11 16,39-3-15-16,22-12-9 15,21-24-269-15,-9-11 77 16</inkml:trace>
  <inkml:trace contextRef="#ctx0" brushRef="#br0" timeOffset="16707.8762">20246 5321 303 0,'8'0'492'16,"12"-4"-209"-16,35 8-182 15,18-1 184-15,26-7-320 16,9-1 45-16,18 1 6 0,-16-7 4 16,-4 10-10-16,-23 2-53 15,-16 2-158-15,-29 2-99 16,-29 4-67-16</inkml:trace>
  <inkml:trace contextRef="#ctx0" brushRef="#br0" timeOffset="16967.159">20736 5324 320 0,'-65'-12'266'15,"9"3"-11"-15,20 3-54 16,5 5-52-16,18-1-64 0,4 8-40 16,8 8-46-16,11 6 3 15,12 1 4 1,125 318 227 31,-159-316-228-47,-12 0 8 15,-10-3 9-15,-12 3-3 0,-28 16-2 16,-19 2-73-16,6-7-55 16,10-7-7-16,-61-11-1 15,67 7-2-15,35-16 47 16,14 3-141-16,19 2 56 16</inkml:trace>
  <inkml:trace contextRef="#ctx0" brushRef="#br0" timeOffset="17301.2671">21052 5820 706 0,'-8'-16'434'0,"-6"3"-92"16,0 14-107-16,-3 10-224 15,-3 5-42-15,-3 2 9 16,5 2 14-16,0 0 4 16,6-6 4-16,8 1 0 15,7-1-7-15,4-8-3 16,8-3 6-16,19-12 9 16,5-8 6-16,6 1 8 15,0-5 0-15,-7 8-7 16,-15 10-12-16,-7 15-18 15,-13 4-5-15,0 18 11 0,-5 0 3 16,4 2-170-16,-2-9-144 16,16-19-3-16</inkml:trace>
  <inkml:trace contextRef="#ctx0" brushRef="#br0" timeOffset="17540.8974">21661 5204 954 0,'1'-12'279'0,"-1"15"-5"15,2 3-255-15,-7 21-86 16,-1 8-2-16,-4 26 31 16,-8 6 48-16,-6 29 10 15,1-6 15-15,-7 26 4 16,5-2-33-16,-3 12-105 15,6-21-56-15,5-6-13 16,2-33-140-16,10-20 6 16</inkml:trace>
  <inkml:trace contextRef="#ctx0" brushRef="#br0" timeOffset="17721.6198">21526 6080 1083 0,'95'-111'268'16,"-82"111"49"-16,11 5-279 16,13 15-84-16,9 3 19 15,16 7 1-15,-6 1-4 16,3 5-179-16,-14-8-114 16,2-16-59-16</inkml:trace>
  <inkml:trace contextRef="#ctx0" brushRef="#br0" timeOffset="17871.7506">22055 6097 925 0,'34'-81'284'0,"-52"116"58"16,-6 17-233-16,-10 30-74 15,-4 8-6-15,-11 18-2 16,4-14-14-16,1-5-73 16,8-30-32-16,8-15-161 15,13-23-102-15,14-19-46 16</inkml:trace>
  <inkml:trace contextRef="#ctx0" brushRef="#br0" timeOffset="18156.5085">22706 5884 1314 0,'76'12'261'15,"-78"1"112"-15,-1 12-373 0,-4 14-119 16,-2 2-38-16,3 14 19 15,0-3-234-15,-4-9 30 16</inkml:trace>
  <inkml:trace contextRef="#ctx0" brushRef="#br0" timeOffset="18330.8954">22871 5533 736 0,'-5'-9'521'15,"-4"3"-139"-15,5 0-51 16,4 0-406-16,-1 5-57 16,-1 1-31-16,2 0-124 15,0 0 30-15,0 0-91 16,31 4-48-16</inkml:trace>
  <inkml:trace contextRef="#ctx0" brushRef="#br0" timeOffset="18540.2874">23123 5751 633 0,'-20'22'187'0,"-12"8"36"16,-4 5-157-16,-2 11-63 15,5-4 2-15,14-10 13 16,4-10 33-16,8-10 7 16,7-4-2-16,3-8-3 15,-2 9-13-15,-1-9-33 0,0 0-7 16,8 23 3-16,0 72 15 15,-18-45-21-15,-24 2-277 16,-15-27 92-16</inkml:trace>
  <inkml:trace contextRef="#ctx0" brushRef="#br0" timeOffset="19857.2887">23426 5634 95 0,'-28'52'386'0,"24"-51"-198"15,7-2-74-15,-2 2 78 16,-2-1-217-16,-1 0 12 16,2 0 14-16,0 0 16 15,0 0-2-15,0 0 11 0,0 0 0 16,-1 0 4-16,1 0 3 16,-2 0-14-16,2 0-10 15,0 0-1-15,0 0-6 16,0 0-6-16,0 0-1 15,0 1 2-15,0 1 2 16,0 16 4-16,-1 10 6 16,-4 56-5-16,1-45-1 15,1 5 2-15,-3-4 3 0,1-3 4 16,4-19 3-16,1-7 14 16,-1-7 10-16,8-10 5 15,2-9-6-15,0-11-3 16,8-7-19-16,21-7-16 15,0-6-9-15,6 8 1 16,2 8 2-16,-6 5 3 16,-16 5 5-16,-6 16 3 15,-8-5-4-15,-1 11-3 16,-9 8 1-16,-3 6-1 16,-4 2 1-16,-1 7 10 15,-1-10 6-15,4 0 9 16,5-12 11-16,16-9-6 15,8-6-4-15,11 0-5 16,8 0-15-16,10 5-20 0,-2 4-4 16,-4 13-5-16,-10 11 4 15,-7 9 7-15,-15 10 11 16,-10 16 16-16,-2-9-20 16,3-2-274-16,3-8 88 15</inkml:trace>
  <inkml:trace contextRef="#ctx0" brushRef="#br0" timeOffset="20277.4475">24393 5896 740 0,'0'1'198'15,"-2"25"47"-15,-30 67-196 16,16-52-50-16,6 1 0 0,11-11 4 16,11-10 4-16,9-14 5 15,10-17 9-15,7-11 3 16,4-20-14-16,-1-7-16 16,-7-2 39-16,-14 4 17 15,-13 6 11-15,-11 19 27 16,-20 8-49-16,-7 11-84 15,-2 16-273-15,4 6-7 0</inkml:trace>
  <inkml:trace contextRef="#ctx0" brushRef="#br0" timeOffset="20566.2178">24755 6003 693 0,'7'11'237'16,"-13"4"21"-16,6 6-145 15,0-2-116-15,-1-5 14 16,-5-8 29-16,37-39 28 31,0 0 37-31,2-35-59 0,1 34-35 16,7 9-35-16,-30 7 4 15,-5 70-7-15,-8 19 7 16,-5-23 12-16,-7 9-59 16,1 0-183-16,9-1-38 15,8-25-119-15</inkml:trace>
  <inkml:trace contextRef="#ctx0" brushRef="#br0" timeOffset="20807.1091">25322 5650 1107 0,'9'25'171'15,"-7"6"141"-15,3 3-336 16,3 15 5-16,2 11 17 0,4 6 19 15,-3 5-8-15,-5 6 6 16,-4-9 4-16,-4 4-332 16,-11-15 112-16</inkml:trace>
  <inkml:trace contextRef="#ctx0" brushRef="#br0" timeOffset="21001.6256">25140 6049 1119 0,'16'-8'256'0,"8"1"89"16,-3 4-304-16,22-3-62 16,10 3 16-16,6-9-42 15,-4-4-41-15,12-17-257 16,-15 2 23-16</inkml:trace>
  <inkml:trace contextRef="#ctx0" brushRef="#br0" timeOffset="21425.8786">25866 5342 773 0,'9'-8'358'16,"-6"7"-49"-16,1 7-118 16,-1 0-255-16,-3-6 0 15,0 0 39-15,0 1 3 16,0 1 11-16,0-1 5 16,2 7 4-16,2 9 0 15,-1 1 2-15,13 50-1 16,-14-40-1-16,-4 11 1 15,-2-2 3-15,-1 16 1 16,-4-4 1-16,1 5 2 16,3-10 1-16,5-2 3 15,6-20 3-15,7-4 6 16,4-17 1-16,12-5 3 16,4-13-1-16,5 4-2 15,-8-2-3-15,4 9-5 16,-12 11-2-16,-7 23 4 0,-5 9-2 15,-1 15 3-15,-7 4-22 16,2 3-99-16,-2-8-228 16,2-14 16-16</inkml:trace>
  <inkml:trace contextRef="#ctx0" brushRef="#br0" timeOffset="21826.3049">26672 5459 613 0,'115'7'427'15,"-106"-4"-165"-15,-15-1-370 16,3 2 350-16,3-4-444 16,0 0 10-16,0 0-33 15,0 2-35-15,-1-1-62 16</inkml:trace>
  <inkml:trace contextRef="#ctx0" brushRef="#br0" timeOffset="22145.0439">26624 5776 1080 0,'6'9'357'0,"-3"-5"-153"0,2 7-241 16,-1 0-177-16,3-2-244 15,7-1 187-15</inkml:trace>
  <inkml:trace contextRef="#ctx0" brushRef="#br0" timeOffset="22619.3054">27029 5370 1071 0,'50'49'187'0,"-37"-43"121"16,12 4-314-16,9 2-10 15,9-3 20-15,17 0 1 16,-4-3 0-16,3-5 2 0,-1-2 0 16,-3 1-1-16,-15-3-3 15,7 3 0-15,-10 4-4 16,-4 10-11-16,-10 0-7 15,-6 16-1-15,-22 13-3 16,-12 27 22-16,-19 13 23 16,-17 38 37-16,-11 8 7 15,-12 24 7-15,7-20-19 16,2 14-15-16,12-41-396 16,5-27 118-16</inkml:trace>
  <inkml:trace contextRef="#ctx0" brushRef="#br0" timeOffset="41468.7502">8266 6949 64 0,'-7'34'59'0,"-2"-3"-14"16,3 2-39-16,-3-9 41 0,8 1-41 15,-2-6-1-15,3-14-26 16,1 2-25-16,8-1 0 16</inkml:trace>
  <inkml:trace contextRef="#ctx0" brushRef="#br0" timeOffset="41602.1058">8280 7229 40 0,'28'119'29'15,"-27"-97"-5"-15,2 6-4 16,-1-1-15-16,-8 4-3 16,3 3-25-16,-6-1 7 15</inkml:trace>
  <inkml:trace contextRef="#ctx0" brushRef="#br0" timeOffset="42217.5903">8333 6191 125 0,'31'-15'51'16,"-37"21"-51"-16,2 4-9 16</inkml:trace>
  <inkml:trace contextRef="#ctx0" brushRef="#br0" timeOffset="43040.8959">8288 6327 652 0,'0'-7'131'16,"-3"1"58"-16,5 3-208 0,-2 3-9 15,-2 0-1-15,1 0 3 16,-1 0 5-16,1 1 14 16,1 1 2-16,0-1 0 15,-1 10 1-15,-1 12-1 16,-2 37 0-16,2-43 1 16,2 10 1-16,3-2 1 15,-6-9 1-15,3 16 1 16,3-6 2-16,-1-1-37 15,-5 5-33-15,6 4-92 16,-6-6-2-16,-3 0-66 16</inkml:trace>
  <inkml:trace contextRef="#ctx0" brushRef="#br0" timeOffset="43347.7104">8282 7108 12 0,'5'24'25'0,"-5"-1"-6"16,-3 2 1-16,4 7-2 15,-8-3-8-15,3-2-2 16,4-1-6-16,-2 1-3 16,-1-3-2-16,3 3 2 15,-3-1 2-15,3 7-23 16,2-5 11 0</inkml:trace>
  <inkml:trace contextRef="#ctx0" brushRef="#br0" timeOffset="43561.7276">8259 7881 154 0,'-3'24'144'15,"0"-8"-25"-15,4 11-13 16,-1-2-55-16,0 5-14 15,-1-2-21-15,-1 9-3 16,1-6-9-16,-4 3-1 16,3-7-131-16,3 1 39 15</inkml:trace>
  <inkml:trace contextRef="#ctx0" brushRef="#br0" timeOffset="43800.3917">8460 8452 775 0,'-6'10'121'0,"3"3"100"0,-3 8-226 15,5 9-13-15,-5-1 13 16,0 5-4-16,5-8-16 15,-2 2-4-15,0-11-61 16,3 3-62-16,6-2-48 16,3 4-57-16</inkml:trace>
  <inkml:trace contextRef="#ctx0" brushRef="#br0" timeOffset="44009.9491">8278 9266 276 0,'2'26'142'15,"-4"-4"-13"-15,2 10-64 16,0 4-194-16,-1 10 30 15</inkml:trace>
  <inkml:trace contextRef="#ctx0" brushRef="#br0" timeOffset="44368.9037">8251 8597 343 0,'0'-3'466'0,"0"0"-466"15,0 3 179-15,0 3-382 16,6 43-41-16,2 62 153 16,-13-41 164-16,1 16-255 15,1-12 182-15,1 9-220 16</inkml:trace>
  <inkml:trace contextRef="#ctx0" brushRef="#br0" timeOffset="45503.1857">3275 6195 605 0,'78'95'98'0,"-50"-102"73"0,3 1-186 16,6-3 1-16,-6 6 6 16,-2 1 0-16,-6-2-1 15,7-1-67-15,3 0-86 16,17-12 9-16</inkml:trace>
  <inkml:trace contextRef="#ctx0" brushRef="#br0" timeOffset="45723.3477">4563 6234 108 0,'56'4'41'15,"-7"-1"7"-15,5 3-23 16,-10-10-64-16,11-1-2 16,-2-7-16-16</inkml:trace>
  <inkml:trace contextRef="#ctx0" brushRef="#br0" timeOffset="45939.9242">5539 6130 651 0,'14'10'226'15,"-5"-5"10"-15,4-1-134 16,19-1-121-16,7 0 8 15,16-1 5-15,3 1-1 0,7-5-2 16,-8 1-25-16,7-1-23 16,-12 1-174-16,15-2 32 15</inkml:trace>
  <inkml:trace contextRef="#ctx0" brushRef="#br0" timeOffset="46296.7815">7456 6238 569 0,'34'9'165'0,"-4"-13"34"16,1 2-143-16,0 4-73 15,9-1-4-15,-15-1-15 0,-1 3-94 16,-2-3-64-16,11-3-19 16</inkml:trace>
  <inkml:trace contextRef="#ctx0" brushRef="#br0" timeOffset="46462.2334">8093 6268 661 0,'16'22'367'0,"8"-3"-59"15,-3-5-104-15,13-1-496 16,7 3-30-16,38-28-89 16</inkml:trace>
  <inkml:trace contextRef="#ctx0" brushRef="#br0" timeOffset="48334.7584">20202 3520 1160 0,'-8'1'321'0,"5"-2"43"15,6 2-312-15,-3-1-83 16,2 0-12-16,14-1 31 15,27 1 23-15,70-11 11 16,-44 1 5-16,7-5-31 16,-20 9-61-16,-6-3-47 15,-23 12-90-15,-9-1-182 16,-5-2 20-16</inkml:trace>
  <inkml:trace contextRef="#ctx0" brushRef="#br0" timeOffset="48533.2876">20360 3800 1483 0,'3'28'305'0,"3"-21"125"16,9 2-402-16,7-9-75 15,23-4 23-15,11-5 45 16,21-9-40-16,4-12-44 15,14-7-368-15,-15 0-14 16,-3-10-167-16</inkml:trace>
  <inkml:trace contextRef="#ctx0" brushRef="#br0" timeOffset="48992.6878">21902 3034 1401 0,'19'17'262'16,"-17"0"118"-16,-17 8-403 15,-29 19-43-15,-17 16 35 16,-35 28 45-16,-11 9 32 16,-15 20 19-16,11-11-23 0,6-6-4 15,31-28-16-15,18-9-15 16,23-31-59-16,24-16-67 16,32-16-79-16,30-19-234 15,6-22-12-15</inkml:trace>
  <inkml:trace contextRef="#ctx0" brushRef="#br0" timeOffset="49333.1755">22201 3242 894 0,'-118'181'476'16,"62"-145"-77"-16,13 4-110 0,17-14-330 16,19-9-12-16,13-14 27 15,3 25 39 1,47-18 10 0,12-5 8-16,-6 18 5 15,-1 7-27-15,-18-2 4 16,-64 28 2-16,-33 23 10 15,-22-8 8-15,-34 9 8 16,-5-22-2-16,-7-12-34 16,14-17-36-16,9-17-76 15,31-19-80-15,19-15-272 16,31-8 21-16</inkml:trace>
  <inkml:trace contextRef="#ctx0" brushRef="#br0" timeOffset="49586.846">22065 3197 1398 0,'-3'-6'338'16,"8"9"53"-16,2 0-375 15,-7-3-74-15,1 0 26 16,36 2 19-16,64 1 60 0,-16-7-2 15,12-5-1-15,9 2-16 16,-12-11-11-16,-2 3-3 16,-28 8-2-16,-12-1-56 15,-17 7-64-15,1 5-342 16,-7 7 40-16</inkml:trace>
  <inkml:trace contextRef="#ctx0" brushRef="#br0" timeOffset="49930.9113">23250 3145 1047 0,'-19'22'262'0,"-30"22"138"16,-13 4-120-16,-26 30-265 16,14 2-116-16,-3 23 243 15,24-13-116-15,13 6-120 16,28-22 109-16,12-7 130 15,16-27-115-15,29-18 17 0,7-20 9 16,29-17 18-16,8-18-16 16,15-26-11-16,-26-12-14 15,5-14 0-15,-28-2-7 16,-18-9 4-16,-25 22-4 16,-9-2-2-16,-17 14-8 15,-26 14-40-15,-10 22-9 16,-18 9 2-16,-5 13-22 0,1 10-67 15,23-6-33-15,21 1-65 16,29 1-214-16,42-7-44 16,22-3-49-16</inkml:trace>
  <inkml:trace contextRef="#ctx0" brushRef="#br0" timeOffset="50220.2755">23708 3368 1255 0,'-117'119'257'15,"23"8"127"-15,17 2-370 16,43-27-1-16,33-14 38 16,24-41 41-16,47-22 21 15,25-30 24-15,56-28-2 16,0-10-31-16,12-43-24 0,-34-9-23 15,-6-19 3 1,-60 5 12-16,-21-10 23 0,-30 32 15 16,-31 11-62-16,-32 26-89 15,-15 10-10-15,-4 13-77 16,-14 3-288-16,4-5-186 16,5-16 4-16</inkml:trace>
  <inkml:trace contextRef="#ctx0" brushRef="#br0" timeOffset="65544.1553">26289 2607 501 0,'-1'-3'281'16,"-11"1"-45"-16,-23 8-77 16,-63 36-149-16,43-5-15 15,-12 1 5-15,4-1 12 16,-6 6 26-16,21-4-3 0,18-6 3 16,24-2 0-16,19-8-2 15,20-5-18-15,29 0 2 16,-3-3 2-16,10-8-20 15,-9-1-65-15,7-7-63 16,-21-5-167-16,3-15-28 16</inkml:trace>
  <inkml:trace contextRef="#ctx0" brushRef="#br0" timeOffset="66048.3259">26814 2598 615 0,'56'9'77'16,"-57"-15"134"-16,-5 10-200 16,9-7 23-16,-5 3 24 15,1 0-35-15,-1 0-24 0,1 2 2 16,-2-1 3-16,-8 16 3 16,-3 5 3-16,-28 52-6 15,35-47 3-15,7 1 8 16,-2-4 8-16,13-2 8 15,3-13 9-15,9-8-8 16,-1-10-16-16,10-16-22 16,2-5-9-16,-1-2-9 15,-3 4 2-15,-8 10 10 16,-6 12 16-16,-7 10 10 16,0 11 1-16,-6 12 4 15,-2 3 2-15,-5 7-12 16,1-6 5-16,-1 1 11 15,5-18-71-15,-1-3-68 16,6-14-58-16,9-7-82 16,3-12-81-16</inkml:trace>
  <inkml:trace contextRef="#ctx0" brushRef="#br0" timeOffset="66514.4183">27448 2319 447 0,'-6'3'231'16,"7"2"-30"-16,1 1-266 0,-4-6 278 16,1 1-198-16,-1 14 7 15,-2 12 20-15,-21 53 7 16,8-40 0-16,3 0-10 15,-3-3-5-15,1 4-14 16,10-13-4-16,8-8-5 16,5-14 25-16,14-8 4 15,5-11 0-15,8-6-3 16,0-2-3-16,4 2-23 16,-4-5-6-16,4 5-1 15,-8 19-2-15,1 5-2 16,-6 1-1-16,-3 17 2 15,-11 3 0-15,-3 5 7 16,-9 4 8-16,-11 7 21 16,-9-9 9-16,-8 4 12 15,-4-10-2-15,-1-6 5 0,3-14-15 16,4-7-25-16,2-7-28 16,10-14-43-16,1-1-52 15,6-4-64-15,10 9-101 16,18-9-93-16,0 10-22 15</inkml:trace>
  <inkml:trace contextRef="#ctx0" brushRef="#br0" timeOffset="66753.1438">27852 2639 872 0,'9'-5'101'0,"-5"6"134"15,-2 2-263-15,-2-3 0 16,0 0 28-16,0 0 30 16,-2 1-21-16,1 8 8 15,-4 8-1-15,-2 6-1 16,-17 46 0-16,15-47-1 16,4-3-5-16,-4 2-83 15,6-6-133-15,-2-4-50 16,4-12-111-16</inkml:trace>
  <inkml:trace contextRef="#ctx0" brushRef="#br0" timeOffset="66938.1837">28009 2442 1310 0,'6'-7'139'16,"-6"3"197"-16,-6 2-385 15,5 1-22-15,-1-1 72 16,1 1-54-16,-1-1-59 0,2 1-143 16,0 1-78-16,0 0-78 15</inkml:trace>
  <inkml:trace contextRef="#ctx0" brushRef="#br0" timeOffset="67202.8872">28425 2619 1002 0,'-9'0'133'0,"-5"3"121"16,-1 4-266-16,-13 5-67 16,-3 6 58-16,-5 1 21 15,6-1 9-15,-1 3 16 16,5 4 2-16,8 3 0 15,9-4 3-15,3-1-1 16,10 2-13-16,11-10 2 16,3-7 1-16,10-4-40 0,0-7-76 15,12-3-199-15,3-7-1 16</inkml:trace>
  <inkml:trace contextRef="#ctx0" brushRef="#br0" timeOffset="67697.2018">29400 2309 1028 0,'22'9'78'0,"-1"-5"199"16,-2-2-312-16,-1-5 13 15,-6-10 48-15,1-11 55 16,-7-3-46-16,-13-14 4 15,-2 1-6-15,-13-6-10 0,-5 10-17 16,-6 4-16-16,2 12-10 16,-10 13-4-16,7 13-2 15,-6 7 0-15,6 5 9 16,2 13 4-16,9 5 8 16,-1 13 9-16,6 8 8 15,-1 16 7-15,3-2 4 16,-1 11 0-16,7-8-5 0,-3 1-1 15,4-11-2-15,-2-5-35 16,6-16-35-16,-4-7-97 16,4-17-99-16,2-10-68 15,8-6-74-15</inkml:trace>
  <inkml:trace contextRef="#ctx0" brushRef="#br0" timeOffset="67937.4175">29033 2656 844 0,'41'-100'167'0,"-25"95"102"16,-1 5-249-16,7-2-2 15,-1-4 10-15,9-3-1 0,-7 5-14 16,9-2 0-16,-7 6-6 16,1-5-286-16,-8 10 93 15</inkml:trace>
  <inkml:trace contextRef="#ctx0" brushRef="#br0" timeOffset="68450.2007">29458 2601 607 0,'94'46'158'0,"-82"-42"48"16,-18 7-151-16,11-1-57 16,-2 0 17-16,-5 1 18 15,4-8-3-15,10-2 14 16,-5 4 4-16,3-10-2 16,4 1-3-16,-4-5-1 15,1-6-12-15,5-3-5 0,-6 1 3 16,4-4-3-16,-3 7-11 15,0 9-17-15,-11-7-8 16,-2 10-21-16,-11 1-6 16,-5 7 2-16,-9 0 13 15,1 5 7-15,-7-2 10 16,-7 9 8-16,8-6 4 16,1 4 3-16,2 2 1 15,12 6 12-15,12-9 1 0,10 2 5 16,12-3 7-16,9 3-3 15,-1-6-15-15,7-2-1 16,-6 0-12-16,-7-2-54 16,-4-6-46-16,-4 2-185 15,-3-1-18-15,1 1-102 16</inkml:trace>
  <inkml:trace contextRef="#ctx0" brushRef="#br0" timeOffset="68848.9352">29763 2733 702 0,'96'-46'146'0,"-65"47"74"0,2 2-209 16,8-3 48-16,-4 5 3 15,5-8 3-15,-4-5 3 16,4-2 3-16,-17-2-37 16,0-6 0-16,-10 8-16 15,-21 3-24-15,-15-1-9 16,-13-1-11-16,-12 11-6 16,-22 1 9-16,6 9 16 0,-5 4 4 15,15 11 7-15,11-2 8 16,16-2 4-16,8 1 22 15,15-3 6-15,3 1 11 16,8 0-2-16,16-4 1 16,5-5-23-16,17 1-34 15,6-10-52-15,10-1-118 16,-7-6-172-16,8-3-1 16,-10-4-140-16</inkml:trace>
  <inkml:trace contextRef="#ctx0" brushRef="#br0" timeOffset="69135.6156">30573 2217 834 0,'-9'9'146'0,"0"6"90"15,-4 9-244-15,1 5 6 16,-4 11 28-16,1-4 14 16,0 16 20-16,0-3 3 15,-2 7-3-15,-1-4-14 16,-1 14-5-16,-4-15-15 16,0 2-2-16,3-11-57 0,9-10-53 15,-1-17-60-15,4-3-177 16,5-20-15-16</inkml:trace>
  <inkml:trace contextRef="#ctx0" brushRef="#br0" timeOffset="69346.1779">30317 2671 534 0,'-16'-98'314'0,"35"98"-37"16,0-3-308-16,9 9 332 16,3-6-248-16,12 3-9 15,-10 0-8-15,11 0-24 16,-7-12-22-16,6 6-304 0,-6-5 85 16</inkml:trace>
  <inkml:trace contextRef="#ctx0" brushRef="#br0" timeOffset="69688.8712">31035 2571 497 0,'5'63'44'15,"-16"-41"84"-15,1 6-135 16,5-9-3-16,0 2 109 16,2-5 23-16,6-1 25 15,5-9 3-15,13 0 5 16,4-8-84-16,9-5-23 16,-1-3-27-16,-2-2-8 15,-9-6-5-15,-7 2 11 16,-12 5 10-16,-13-5-10 15,-11-2-9-15,-3 6-9 16,1-4-21-16,5 1-20 16,7 5-47-16,22-2-224 15,10-4 48-15</inkml:trace>
  <inkml:trace contextRef="#ctx0" brushRef="#br0" timeOffset="70017.609">32251 2177 31 0,'11'-44'0'0,"-17"-1"203"0,-25-4-92 16,-1 12 31-16,-15 8-104 16,4 17 145-16,-18 10-62 15,13 16-34-15,-10 11-6 16,6 3-16-16,-6 11-2 15,11 5-18-15,1 11 12 16,10-2 6-16,1 17 6 16,11-1-14-16,0 7-2 15,2-6-15-15,3 1-9 16,4-16-26-16,-3-5-36 16,6-17-39-16,4-10-30 15,2-12-31-15,-2-10-15 16,-1-7 7-16,-5-6-95 15,-7 1 33-15</inkml:trace>
  <inkml:trace contextRef="#ctx0" brushRef="#br0" timeOffset="70153.9721">31435 2641 362 0,'-35'-70'570'0,"43"70"-189"16,9-1-216-16,9-11 219 16,14 0-339-16,6 2-33 15,14-2-7-15,3 6-1 16,7 4-18-16,-6 0-40 15,10-7-332-15,-17 1 82 16</inkml:trace>
  <inkml:trace contextRef="#ctx0" brushRef="#br0" timeOffset="70977.04">25919 3600 478 0,'107'2'290'16,"-100"3"-108"-16,-7 4-94 16,-4 4-103-16,-2 6-102 15,0 2 115-15,-2-2 0 16,4 4 10-16,4 5 7 15,-3-7 3-15,3 2 6 0,0-2 5 16,10-5 4 0,8-10-2-16,9 2 7 0,1-14-3 15,9 3-5-15,-12-12-11 16,0 5-14-16,-7 1-17 16,-3 9-12-16,-6 9-9 15,3 22 8-15,-3 4 9 16,-2-1 20-16,8 0 22 15,14-19 46-15,4-19 17 0,16-21 19 16,3-8-8-16,6-14-8 16,-16 5-33-16,-3-7-20 15,-20 9-39-15,-7 2-23 16,-15 8-203-16,-6 3-111 16,-3 15-54-16</inkml:trace>
  <inkml:trace contextRef="#ctx0" brushRef="#br0" timeOffset="71386.1315">27060 3663 707 0,'4'3'-50'0,"-7"-3"214"0,0-4-79 16,2 4-156-16,-2 0 98 15,-6 0 119-15,-22 7-76 16,-49 29-72-16,44-16 81 16,-16 17-4-16,2-5-27 15,-5 11-16-15,5-9-13 16,4 9 4-16,24-15-8 16,10-3-8-16,15-10 9 15,19-14-6-15,11-13-7 16,15-8-42-16,4-9-9 0,5-11-9 15,-17 17 0-15,0-4 3 16,-11 11 54-16,1 7 20 16,-9 18-1-16,-1-5-1 15,-3 16-2-15,-8 3-6 16,-5 2-5-16,3-2-27 16,1-4-27-16,1-13-28 15,2-6-29-15,7-11-26 16,0-6-91-16,4-31 30 15</inkml:trace>
  <inkml:trace contextRef="#ctx0" brushRef="#br0" timeOffset="71650.3217">27446 3177 988 0,'6'-9'59'0,"-6"8"151"0,2 13-292 16,-5 3 3-16,1 8 73 16,2 4 12-16,6 8 25 15,-4 10 7-15,2 2 2 16,-2 14-8-16,-7-2-2 16,-8 11-6-16,2-9-4 15,-8 8-50-15,0-17-32 0,0 3-67 16,4-22-93-16,1-5-48 15,6-10-40-15</inkml:trace>
  <inkml:trace contextRef="#ctx0" brushRef="#br0" timeOffset="71880.9366">27279 3568 751 0,'13'3'366'0,"9"3"-101"15,1 0-164-15,14-1-119 16,1-4-96-16,8 2 154 0,-3-4-3 16,7-1 3-16,-7 1 0 15,9-5-22-15,-9 0-319 16,5 0 106-16</inkml:trace>
  <inkml:trace contextRef="#ctx0" brushRef="#br0" timeOffset="72339.5021">27819 3605 767 0,'5'92'156'0,"-2"-83"81"16,1-6-213-16,5 3-18 15,5 0 38-15,9-10 15 16,4-5 1-16,16-6 17 16,0-1 19-16,4-10-31 15,2 1-18-15,-7-3 2 16,-14 4-13-16,-9 8-27 16,-9 6 1-16,-16 4-10 0,-1 3-24 15,-21 3-2-15,-15 0 0 16,-15 6 2-16,-1 4 13 15,-9 15 18-15,14 5-4 16,9 17 2-16,15-2 3 16,5 2-6-16,13-7-25 15,10 2-59-15,10-14-62 16,16-12-190-16,10-9-9 16</inkml:trace>
  <inkml:trace contextRef="#ctx0" brushRef="#br0" timeOffset="72624.2615">28292 3641 1002 0,'3'13'168'0,"0"-2"111"16,-2 4-306-16,1 7-5 16,-5 3 29-16,-4-4 12 15,4-7 16-15,6-15 15 16,-3-9 34-16,13-19-12 15,2-8-10-15,7-8-4 16,5 0-2-16,10 1-13 16,-3 10 3-16,7 4 1 15,-7 18-6-15,2 6-11 0,-10 8-17 16,0 8-3-16,-9 0-17 16,0-1-86-16,-4-1-83 15,3-1-193-15,1-2-50 16</inkml:trace>
  <inkml:trace contextRef="#ctx0" brushRef="#br0" timeOffset="72898.991">29612 3022 749 0,'-8'10'75'16,"-8"12"154"-16,-18 8-240 16,-16 10 118-16,-24 19 44 15,-5 6-16-15,-23 20-13 16,4 7-33-16,2 20-10 16,11-9-33-16,2-4-22 15,15-19-18-15,6-6-40 16,10-30-43-16,8-7-212 15,7-7-75-15,18-5-72 16</inkml:trace>
  <inkml:trace contextRef="#ctx0" brushRef="#br0" timeOffset="73243.435">29508 3508 868 0,'-24'7'220'0,"-25"12"63"15,-17 8-233-15,-8 10-49 0,-6 5 9 16,21-8 14-16,10 0 3 16,23-15-1-16,15-12-1 15,9-5-7-15,8 10-5 16,6-6-5-16,4 8-3 15,2 9 1-15,-2 3-2 16,-8-1 0-16,-8 13 7 16,-9-12 9-16,-6-2 8 15,-3-5 14-15,2-11 1 16,4-17-41-16,5-14-77 16,10-6-66-16,14-8-139 15,10 9-84-15,19-6-41 16</inkml:trace>
  <inkml:trace contextRef="#ctx0" brushRef="#br0" timeOffset="73602.9761">29609 3727 990 0,'32'67'90'16,"-39"-54"97"-16,3-7-185 15,1-9-21-15,3 10 83 16,0-7 76-16,0-1 55 16,1-1-59-16,8 1-36 0,29-12-11 15,48-33-34-15,-44 14-10 16,-4-3-20-16,-2-5-9 16,-17 16 0-16,-7-1-30 15,-19 13-15-15,-22 11-9 16,-15 11 2-16,-15 15-4 15,0 5 24-15,1 8 15 16,13 2 9-16,11-1 1 16,16-6 1-16,13 2 4 15,7-7-12-15,21-1-26 16,5-5-23-16,18-9-237 16,3-1-121-16,20-12-56 15</inkml:trace>
  <inkml:trace contextRef="#ctx0" brushRef="#br0" timeOffset="73793.4829">30398 3666 899 0,'-26'15'533'16,"-14"9"-80"-16,4-5-101 16,-22 17-324-16,1 1-12 15,3 10 10-15,17 0-5 16,16-1 4-16,38-7 6 15,35-10-67-15,20-12-264 16,30-16-174-16,15-11-103 16</inkml:trace>
  <inkml:trace contextRef="#ctx0" brushRef="#br0" timeOffset="86039.3584">15083 7460 670 0,'0'2'332'0,"0"-2"-17"16,0 0-119-16,0 0-158 15,1 0 1-15,30 1-11 0,146-8 25 16,-6 0 0-16,105 2 2 15,45-7-8-15,69 6-385 16,-60-7 97-16</inkml:trace>
  <inkml:trace contextRef="#ctx0" brushRef="#br0" timeOffset="87882.84">15219 12121 1254 0,'-4'-1'285'0,"6"1"102"15,-7 3-368-15,3-5-25 16,2 2-5-16,0 0 8 16,-1 0 8-16,-1 0 3 15,2 0-7-15,0 0-10 16,5 0-1-16,46 11 2 16,143 11 33-16,-19-16 13 15,22 0 15-15,51 4 125 16,-4 12-561-16,-26-20 203 15</inkml:trace>
  <inkml:trace contextRef="#ctx0" brushRef="#br0" timeOffset="97160.2487">7551 4651 193 0,'0'46'31'0,"4"-40"19"16,-4-1-54-16,2 4-59 15,-2-9 5-15,0 0 8 16,0 0-46-16</inkml:trace>
  <inkml:trace contextRef="#ctx0" brushRef="#br0" timeOffset="97525.2204">7564 5029 249 0,'24'80'44'15,"-24"-66"28"-15,-5 17-67 16,-1-8 20-16,2 16 12 16,-3-12-6-16,1 4-1 15,1-12-14-15,7 2-11 16,-2-11-13-16,7 2 8 16,-5 1 1-16,2 2 1 15,-2 0-1-15,2 4-6 16,-4-3-14-16,9-1-51 15,-6-3-32-15,3-6-20 16</inkml:trace>
  <inkml:trace contextRef="#ctx0" brushRef="#br0" timeOffset="98224.4004">7659 6357 66 0,'-2'28'0'0,"-3"-9"146"15,0-7-96-15,7 3 42 16,-8-2-84-16,-3-1 83 16,1 7-89-16,5 0-1 15,-6 7-1-15,4 2-5 16,5-2-41-16,3-2-45 16,-8-2-5-16</inkml:trace>
  <inkml:trace contextRef="#ctx0" brushRef="#br0" timeOffset="98454.6349">7582 6948 257 0,'-5'28'70'0,"1"0"17"16,0 2-71-16,2-4-16 0,1 4-55 15,-1-5-31-15,5 6-11 16</inkml:trace>
  <inkml:trace contextRef="#ctx0" brushRef="#br0" timeOffset="98673.2425">7600 7286 240 0,'23'152'141'0,"-29"-116"-14"15,1-5-56-15,2 3-30 16,3-7-27-16,3-1-8 15,-2-8-7-15,0 1-39 16,1-5-40-16,2 3-48 16,-4-5-37-16</inkml:trace>
  <inkml:trace contextRef="#ctx0" brushRef="#br0" timeOffset="98843.6738">7616 7766 35 0,'7'126'70'16,"-8"-98"13"-16,-4 0-25 0,5 4-9 16,-3 1-13-16,-2 0-26 15,2-2-27-15,0-3 7 16,-2-1-56-16,-4-2 14 16</inkml:trace>
  <inkml:trace contextRef="#ctx0" brushRef="#br0" timeOffset="99008.1077">7557 8274 243 0,'-8'105'104'16,"13"-86"-12"-16,-4-1-60 16,-1-5-24-16,3 8-30 15,2 0-8-15,1-6-28 16,-1-5-35-16,1 11-25 15</inkml:trace>
  <inkml:trace contextRef="#ctx0" brushRef="#br0" timeOffset="99318.1187">7625 9298 382 0,'-6'16'112'16,"1"0"34"-16,8 9-257 15,-3 1 52-15</inkml:trace>
  <inkml:trace contextRef="#ctx0" brushRef="#br0" timeOffset="99960.7586">7569 8911 244 0,'0'-2'227'0,"0"2"-70"15,-2 2-172-15,1 4 121 16,-1 6-190-16,1-3-62 16,-1-5 9-16,2-3 39 15,0 1 72-15,0-1 35 16,0 1 75-16,0-1-3 0,0-1-2 15,0-1-36-15,0-20 4 16,3-31 4-16,9-65 2 16,-6 45-12-16,4-10-8 15,-1 13-56-15,2 8-124 16,-7 16 16-16</inkml:trace>
  <inkml:trace contextRef="#ctx0" brushRef="#br0" timeOffset="100741.6432">7606 5368 471 0,'3'2'95'16,"0"2"45"-16,-3 14-138 16,2 1-17-16,-3 14-1 15,4 1 3-15,-7 18 0 16,1-2-5-16,-2 18-27 16,-1-11-9-16,-4-5-73 15,10-3-13-15</inkml:trace>
  <inkml:trace contextRef="#ctx0" brushRef="#br0" timeOffset="103805.5985">17629 8123 382 0,'56'23'245'0,"-45"-30"-36"16,-6 3-48-16,4-1-117 15,-4 4-38-15,1 4-6 16,-6-3-5-16,0 1-3 16,-2 6 9-16,-11 39 12 15,-23 57 12-15,-4-17-6 16,-7 7-9-16,-5 18-2 16,6-7-2-16,8-9 7 15,15-30 12-15,16-15 11 16,22-25-19-16,20-22 4 15,10-12-5-15,27-11-4 16,7-13-30-16,5-3-1 16,-14 8-228-16,-5 0 45 15</inkml:trace>
  <inkml:trace contextRef="#ctx0" brushRef="#br0" timeOffset="104061.2567">17669 8486 957 0,'-2'0'298'0,"4"14"13"0,4-14-240 16,4-2-125-16,14-7 3 15,8-6 22-15,14-12 25 16,0 5 19-16,12-6-131 16,-12 7-183-16,1-10 18 15</inkml:trace>
  <inkml:trace contextRef="#ctx0" brushRef="#br0" timeOffset="104286.8581">17810 8106 1328 0,'-48'40'178'0,"73"-46"178"0,11-4-403 16,20-11 19-16,8-5 43 15,16-4-132-15,-5 3-239 16,4-1 38-16</inkml:trace>
  <inkml:trace contextRef="#ctx0" brushRef="#br0" timeOffset="104913.5407">18457 8363 891 0,'1'12'285'16,"-2"-12"8"-16,1 4-220 0,0-4-128 16,-2 0-1-16,2 1 19 15,-3 17 18-15,-3 12 15 16,-23 44 4-16,14-44 3 15,-1-1 2-15,8-17 16 16,4-10 15-16,11-14-29 16,10-22-4-16,9-6-2 15,14-9-16-15,3 4-16 16,2-8 37-16,-7 19 4 0,-5 4-2 16,-14 12-1-16,-3 5-12 15,-1 21-30-15,-5 8-1 16,-1 13 3-16,-4 22 7 15,-10 5 12-15,-9 14 20 16,6-7 2-16,-4 0 7 16,6-25 8-16,11-11 23 15,16-20 23-15,8-26 23 16,10-15-5-16,15-21-2 16,1-3-22-16,9-19-19 15,-14 11-23-15,2-7 0 16,-18 14-11-16,-4-14-34 15,-12 17-41-15,1 1-170 16,-4 12-144-16,-3 9-42 16</inkml:trace>
  <inkml:trace contextRef="#ctx0" brushRef="#br0" timeOffset="105268.5682">19426 8095 1136 0,'-2'-5'230'0,"2"5"41"16,0 9-325-16,-1-9-36 15,-1 3 9-15,-14 41 20 16,-20 47 64-16,11-30 5 16,10-2 1-16,-3 7 3 15,7-14 2-15,5-10-37 16,3-19-47-16,0-15-208 15,4-23 16-15</inkml:trace>
  <inkml:trace contextRef="#ctx0" brushRef="#br0" timeOffset="105344.7706">19353 8145 289 0,'3'-13'0'16</inkml:trace>
  <inkml:trace contextRef="#ctx0" brushRef="#br0" timeOffset="105508.2056">19383 8114 497 0,'25'-9'-1'0,"10"4"492"16,7 0-295-16,2 3 102 15,5 5-296-15,-7 9 8 16,-1 7 14-16,-10 5 12 16,-4 10-2-16,-14 1 4 15,-13 14 6-15,-16-6-8 0,-23 15-4 16,-18-8 4-16,-23 13 0 16,1-16-19-16,-2-4-14 15,15-18-187-15,6-7-184 16,26-18-14-16</inkml:trace>
  <inkml:trace contextRef="#ctx0" brushRef="#br0" timeOffset="105927.3795">20249 8348 858 0,'2'0'184'16,"-2"0"79"-16,-2 0-256 15,1 1-9-15,-4 5-5 0,-8 21-1 16,-48 40 14-16,46-41 14 16,6-2 6-16,8 4 0 15,5-12 0-15,10-5-4 16,3-8 1-16,10-11 21 16,0-14 15-16,4-5 20 15,-6 1-3-15,-7-5-7 16,-15 6-4-16,-11 7 6 15,-11 3-56-15,-7 2-57 16,-1-1-41-16,3 1-310 16,11 6 14-16</inkml:trace>
  <inkml:trace contextRef="#ctx0" brushRef="#br0" timeOffset="106317.1465">21329 7899 653 0,'18'-22'248'15,"-14"-5"22"-15,-1 9-147 16,-1 1-65-16,-5 2 1 15,-8-5-35-15,-4 4-21 16,-11-11-10-16,-2 2-18 0,-9-9-16 16,3 11 31-16,-4 9-3 15,7 14-2-15,0 15-6 16,5 9-1-16,-1 17-2 16,6 1 7-16,0 10 13 15,11-4 10-15,3 18 6 16,5-9 7-16,4 17 7 15,2-4-2-15,-1 9 0 16,0-8-6-16,-6-3-48 16,-4-16-41-16,-8-5-204 15,-6-16 5-15</inkml:trace>
  <inkml:trace contextRef="#ctx0" brushRef="#br0" timeOffset="106483.1239">20729 8386 956 0,'19'-10'265'0,"15"-6"74"15,21-1-270-15,12 4-24 16,20-3-27-16,4 1-94 16,6 5-264-16,-15 5 46 15</inkml:trace>
  <inkml:trace contextRef="#ctx0" brushRef="#br0" timeOffset="106827.0387">21701 7983 1238 0,'-3'-3'206'0,"1"0"112"16,4 2-317-16,41-12-14 0,77-8 32 15,-12 6 31-15,-5 2 26 16,16-2-38-16,-15 3-18 16,2 0-17-16,-23 6-168 15,-12-6-229-15,-17 8 11 16</inkml:trace>
  <inkml:trace contextRef="#ctx0" brushRef="#br0" timeOffset="107145.625">22120 7909 196 0,'-8'15'0'0,"5"10"570"15,12 14-570-15,6 13 205 16,4 7-205-16,4 14-1 15,-6-7 1-15,-8 4 7 16,-9-15-7-16,-17 11 42 16,-13-8 9-16,-12 6 334 15,-2-12-319-15,-15 0 339 16,-2-21-361-16,-10-14-7 16,-5-18-30-16,-10-3-60 15,14-7-38-15,7-5-59 16,16 3-58-16,18 5-104 0,23-4-29 15,28 0-42-15</inkml:trace>
  <inkml:trace contextRef="#ctx0" brushRef="#br0" timeOffset="107515.6105">22763 8321 825 0,'-12'2'178'0,"1"8"76"16,4 3-229-16,-12 13-13 16,-5 5 14-16,-4 13 1 15,6-1 1-15,-5 10 8 16,20-8-6-16,1-4-5 15,12-11 5-15,-2-6 2 16,8-18-4-16,6-8-3 16,10-10-9-16,3-3-7 15,-1-5-6-15,-2 3-9 16,-10 9-1-16,-8 8 7 16,-4 4 6-16,1 15-3 0,-1 2-4 15,5 3-104-15,-10-2-108 16,12-6-112-16,1-17-99 15</inkml:trace>
  <inkml:trace contextRef="#ctx0" brushRef="#br0" timeOffset="107785.3265">23286 7740 943 0,'4'2'175'0,"-1"-1"66"15,-2 1-345-15,4-1-180 16,-4 1 11-16</inkml:trace>
  <inkml:trace contextRef="#ctx0" brushRef="#br0" timeOffset="108294.6823">23256 8342 541 0,'1'-3'99'0,"2"-3"539"15,-9-4-388-15,11-1 130 16,-2-1-358-16,-3 7 30 16,4-3-29-16,4 7-27 15,-8 1-3-15,-2 1-26 16,1 12-27-16,-5 32 32 15,-16 44 31-15,13-46 9 16,3-11 3-16,3-12 2 16,7-17 19-16,11-20 11 15,3-8-3-15,16-18-3 0,-4 0-4 16,8 2-21-16,1 14-12 16,2 6 0-16,-8 21-12 15,5 12-13-15,-11 9 6 16,-6 7 4-16,-19 12-6 15,-2 7-36-15,-7-1-48 16,7 5-313-16,9-10 29 16</inkml:trace>
  <inkml:trace contextRef="#ctx0" brushRef="#br0" timeOffset="108733.85">24114 8415 478 0,'3'0'0'0,"-12"1"412"16,1 3-402-16,7-4 286 15,-1 0-306-15,-1 0 308 16,2 0-297-16,-2 2 0 15,0-1 37-15,-5 11 5 16,3-1 1-16,2-8 6 16,1 0 16-16,1-2-14 15,1-1 14-15,6-1 18 0,23-8-2 16,50-36-5 0,-53 17-16-16,-2 4-12 0,-9 5 2 15,-5 0 13-15,-13 10-31 16,-13 8-21-16,-11 3 0 15,-17 19-10-15,-9 7-18 16,-22 14 25-16,7 1 25 16,8-3-2-16,15-9-7 15,21-1 3-15,44-4-14 0,36 4-3 16,17-2-32-16,30-10-73 16,16-9-411-16,1-12 93 15</inkml:trace>
  <inkml:trace contextRef="#ctx0" brushRef="#br0" timeOffset="110370.4172">17374 9541 229 0,'42'17'129'16,"-44"-17"-19"-16,-1 0-32 16,8 0-40-16,-5 0-6 15,0 0 40-15,0 0 43 16,0-3 3-16,0 3 5 0,0-1 1 15,0-1-27-15,-2-1-40 16,1-5-8-16,-5-30-10 16,-17-44 18-16,10 46 7 15,-2 0 31-15,1 14 1 16,-3 1-1-16,5 7-31 16,-8 0-38-16,0 10-52 15,-9 4-20-15,-4 4-7 16,-14 13-5-16,-1 9 19 15,-11 17 14-15,4 6 9 0,1 21 0 16,12-7 10-16,6 13-2 16,17-11 2-16,10 17 1 15,15-13 4-15,6 17-1 16,6-7 5-16,6 17 2 16,-1-16-27-16,4 9-174 15,-2-11-126-15,-3 1-46 16</inkml:trace>
  <inkml:trace contextRef="#ctx0" brushRef="#br0" timeOffset="110671.1998">16608 10087 1135 0,'-7'3'355'0,"19"-4"37"15,-3-2-313-15,11-3-114 0,19-9-10 16,10-3 9-16,32-7 17 15,4 4-9-15,15 2-129 16,-11 7-204-16,9 2-18 16</inkml:trace>
  <inkml:trace contextRef="#ctx0" brushRef="#br0" timeOffset="111010.1004">18220 9341 794 0,'10'-8'382'0,"-7"4"-50"0,-4 5-208 16,-5 7-199-16,4-8-26 15,-4 1 9-15,-41 36 12 16,-61 71 78-16,43-34 27 16,-12 34 12-16,11 4 14 15,6 15 18-15,18-7-13 16,7 12-6-16,29-33-9 16,16-10-8-16,17-30-17 15,13-11-42-15,7-26 229 0,14-15-535 16,-8-11 212-16</inkml:trace>
  <inkml:trace contextRef="#ctx0" brushRef="#br0" timeOffset="111654.8154">18710 9509 705 0,'-10'3'388'16,"1"-4"-55"-16,10 1-107 16,-2 0-240-16,-1 0-5 15,1 0 1-15,-1 0 11 16,-1 1 23-16,-31 25 22 16,-54 54 3-16,37-30 6 15,-1 6-1-15,-1 18 5 16,10-4-12-16,12 13-1 15,13-9-6-15,15-1-4 16,14-25-13-16,12-5-7 16,7-20-3-16,13-19 10 15,1-14 5-15,4-21 8 16,-8-11 16-16,-2-11-4 0,-16 4-9 16,-11 0-2-16,-13 15-12 15,-4-2-42-15,-13 16-20 16,-5-1-86-16,4 11-130 15,5 10-188-15,4 4-31 16</inkml:trace>
  <inkml:trace contextRef="#ctx0" brushRef="#br0" timeOffset="111929.5467">19024 9250 794 0,'-12'-7'379'0,"6"5"-75"16,6 14-205-16,12 12-136 15,3 7-41-15,9 19 32 16,2 10 59-16,7 17 66 16,-8 1-9-16,-3 23 10 15,-14-9-17-15,-17 11-7 16,-18-23-20-16,-14 2 10 15,-13-23 2-15,-18-8-40 16,-2-22-58-16,-8-5-324 16,10-15-18-16,8-5-163 15</inkml:trace>
  <inkml:trace contextRef="#ctx0" brushRef="#br0" timeOffset="112978.1317">16945 9063 719 0,'-3'0'223'0,"-9"-5"21"16,-2-3-215-16,-9-5-85 15,-8 4-14-15,-17-7 6 0,-10 7 16 16,-2 1 66-16,3 1 51 16,3 0 15-16,9 7-7 15,7-2-4-15,2 11-42 16,4 0-19-16,3 1-9 15,4 8 8-15,9-6 1 16,6 3-2-16,4-2-19 0,3 11-12 16,6 2-13-16,6 26 0 15,5 6-2-15,3 35 20 16,5 11 9-16,-4 40 2 16,-5 1 2-16,-3 34 3 15,-5-8 2-15,-8 8 5 16,-5-33 2-16,-3-15 5 15,-3-41 3-15,1-29 7 16,2-31 30-16,10-10 18 16,5-15-13-16,20-5 5 15,10 4-1-15,43 4-23 16,18-5-15-16,46 8-24 16,1 1-324-16,3-9 92 15</inkml:trace>
  <inkml:trace contextRef="#ctx0" brushRef="#br0" timeOffset="113872.026">20291 9315 914 0,'3'-84'336'0,"-9"75"0"15,6 8-246-15,-5 8-127 16,-2 3-33-16,-4 10-3 15,-3 2 12-15,-6 13 14 16,0-2 44-16,-1 19 9 16,0 4 11-16,-3 29 0 15,5-1-4-15,-8 29-8 16,7-11 11-16,-1-3 12 16,6-31-8-16,6-14-8 15,8-35 44-15,-1-22 21 16,8-13-40-16,9-17 9 0,3-1 9 15,11-12-45 1,11 7-43-16,12 4 13 0,0 16-1 16,3 10-7-16,-11 19 3 15,-1 15 1-15,-14 12 7 16,-13 15 10-16,-13 10 15 16,-9 15 0-16,-10 0-41 15,-5 3-290-15,0-13 76 16</inkml:trace>
  <inkml:trace contextRef="#ctx0" brushRef="#br0" timeOffset="114290.8222">21123 9865 954 0,'7'-3'243'16,"-10"3"57"-16,-4 0-263 15,6 0-58-15,-2 0 3 16,-6 3 8-16,-28 12 19 16,-45 29 13-16,30-11 2 15,5 2-3-15,-6 14-1 16,11 2-6-16,5 6-6 15,21-11-3-15,8 2-1 0,16-22-1 16,10-9-5-16,10-19 1 16,10-16 9-16,7-14 3 15,4-14 3-15,-8 0 0 16,-5 3 8-16,-17 13 7 16,-3 10 24-16,-13 14-3 15,-6 12-21-15,-4 13-9 0,-7 19-17 16,-2 16-18-16,-5 15-58 15,5 4-38-15,4 3-253 16,11-26 6-16</inkml:trace>
  <inkml:trace contextRef="#ctx0" brushRef="#br0" timeOffset="114531.0009">21487 9905 1512 0,'-26'6'356'0,"-1"19"119"16,8 6-435-16,1 5-42 15,5-4-10-15,4-5-5 16,7-12 2-16,-1-3 0 16,3-8 0-16,0 8-3 15,2 4 8-15,-7 14-1 0,-6 8-4 16,-46 22-2-16,-12-5-141 15,-26-1-293-15,-7-20 46 16</inkml:trace>
  <inkml:trace contextRef="#ctx0" brushRef="#br0" timeOffset="115179.2344">22761 9786 662 0,'-49'-2'379'0,"-47"16"-60"15,28 28-83-15,6 11-241 16,-5 5 3-16,24-2 2 16,8-4 1-16,18-21 2 15,10-7 1-15,7-12-3 16,3-11-1-16,4-5 4 16,12-13-1-16,4-5 2 0,3-3-4 15,-2 4 4-15,0 1-13 16,-9 9-6-16,1 14-8 15,-1 9-12-15,10 16-7 16,-4 11 13-16,5 21 18 16,-5 4 15-16,-11 18 23 15,-10-11 6-15,-11 6 10 16,-15-15-4-16,-12-4 11 16,-4-17-2-16,-14-7 20 15,1-11 13-15,-17-9-15 16,1-6-14-16,-2-13-25 15,5-6-34-15,4-10-112 16,14-3 0-16,5-13-263 16,26-1-13-16,21 0-74 15</inkml:trace>
  <inkml:trace contextRef="#ctx0" brushRef="#br0" timeOffset="115489.5874">22755 10144 806 0,'3'10'288'0,"-3"-7"14"16,0-2-191-16,0 1-35 15,0-1 9-15,0 1 18 16,0-2 13-16,0-3-4 16,14-39-42-16,37-76-19 15,-11 44-40-15,11 0-22 16,-5 20-38-16,10 7-88 16,-9 19-67-16,11 10-222 15,-10 3-7-15</inkml:trace>
  <inkml:trace contextRef="#ctx0" brushRef="#br0" timeOffset="115983.9027">23121 10141 792 0,'0'3'244'0,"0"-1"35"15,2-2-213-15,-2-1-63 16,0 1-16-16,1 0 12 15,17-1 10-15,19-4 10 16,49-11 21-16,-46 1 10 16,-12-1-5-16,5-12-1 15,-14 5-4-15,0-3-2 16,5-1-7-16,1-1-16 16,-9 7-10-16,-1-3-6 15,-13 5-4-15,-20 10-17 16,-7 9 6-16,-11 8 0 15,-16 12 1-15,-14 19-1 16,2 2 10-16,0 10 10 16,9-7 5-16,15 7 0 0,21-13 1 15,13-1-2-15,15-4-7 16,19-2-32-16,14-7-60 16,23-4-240-16,7-15 34 15</inkml:trace>
  <inkml:trace contextRef="#ctx0" brushRef="#br0" timeOffset="116358.1782">23999 9861 821 0,'-41'13'361'15,"-3"8"-21"-15,-20 23-149 16,0 5-199-16,-1 13 3 16,22-7 4-16,3 7 3 15,18-14 7-15,9-7 2 16,8-17 3-16,2-11 1 16,11-13 1-16,12-15 0 15,7-8-22-15,16-11-41 16,4-8-8-16,15-7 0 15,-8 12-2-15,-4 5 19 16,-10 12 40-16,-3 10 9 16,-15 11-6-16,-4 10-4 15,-4 10-3-15,-3 14 1 0,-5 1 3 16,-1 10-42-16,-1-9-122 16,-1-8-143-16,0-15-46 15</inkml:trace>
  <inkml:trace contextRef="#ctx0" brushRef="#br0" timeOffset="116632.6273">24359 9354 963 0,'-11'10'235'16,"5"9"67"-16,-2 10-254 16,2 6-86-16,-4 19 13 15,6 3 9-15,-2 8 11 16,1-2 9-16,2 18 10 16,5-10 7-16,-2 3-48 15,1-8-52-15,2 0-192 16,-3-20-35-16,-3-4-103 15</inkml:trace>
  <inkml:trace contextRef="#ctx0" brushRef="#br0" timeOffset="116882.6401">24133 9804 1295 0,'9'-1'272'0,"8"-8"115"16,-2 4-367-16,22 1-39 16,8-3 12-16,14-5-84 15,-3 6-74-15,11 0-224 16,-11 1-42-16</inkml:trace>
  <inkml:trace contextRef="#ctx0" brushRef="#br0" timeOffset="117376.7847">24721 9995 435 0,'9'-3'266'0,"-5"2"-35"16,-1 2-60-16,-3-1-111 15,0-1-21-15,2-1 16 16,17-3 0-16,25-13-1 16,41-30 27-16,-42 10 11 15,-2 5-14-15,-10 1-5 16,-14 5-4-16,-7 5-30 15,-7 11-15-15,-9 2-15 16,-10 5-11-16,-18 10-15 16,-11 15-8-16,-14 20-6 15,-8 5 13-15,-7 21 7 16,15-5 10-16,9 2-7 16,20-23-26-16,27 1-86 15,33-23-57-15,20-10-170 16,24-18-38-16</inkml:trace>
  <inkml:trace contextRef="#ctx0" brushRef="#br0" timeOffset="117615.726">25497 9706 477 0,'-9'2'617'16,"-31"7"-216"-16,-13 13-291 15,-21 8 270-15,-2 2-420 16,-1 4-14-16,28-2 24 15,12-9-5-15,24-6 14 0,10 1 21 16,7-7 19-16,2 6-21 16,3 0 10-16,-6 20 2 15,-6-3-4-15,-19 14 7 16,-14-6-10-16,-18-5-54 16,-1-12-42-16,-6-23-278 15,21-17 16-15</inkml:trace>
  <inkml:trace contextRef="#ctx0" brushRef="#br0" timeOffset="117920.5373">25804 9318 918 0,'-6'3'213'15,"-2"9"56"-15,1 4-264 16,-2 7-18-16,-4 3-24 16,5 7 56-16,-1-3 16 15,5 8 30-15,-1 1 28 16,2 9-19-16,2 4-9 0,-5 11-58 15,-1 0-73-15,-5 13-177 16,0-8-105-16,-4-4-56 16</inkml:trace>
  <inkml:trace contextRef="#ctx0" brushRef="#br0" timeOffset="118114.0516">25515 9724 973 0,'-2'-4'612'0,"7"2"-98"15,1 4-219-15,-5-2-234 16,23 1-85-16,26 2-68 16,97 5-100-16,-39-23-278 15,-7-1 19-15</inkml:trace>
  <inkml:trace contextRef="#ctx0" brushRef="#br0" timeOffset="118964.716">26467 9834 805 0,'89'13'279'0,"-89"-14"20"15,-1-1-182-15,2 1-111 16,-2 1-6-16,1-2-1 16,0 2 0-16,0 0-6 15,0 0-16-15,0 2-8 16,0 8 11-16,3 23 2 16,8 60 7-16,-6-38 15 0,1 0 21 15,3-12-4-15,-5-11 29 16,5-12 49-16,6-28 72 15,4-17-5-15,12-18-3 16,8-10-32-16,-2-7-52 16,-6 11-77-16,0 8-46 15,-10 19-53-15,-2 4-164 16,-4 17-200-16,11 8-36 16</inkml:trace>
  <inkml:trace contextRef="#ctx0" brushRef="#br0" timeOffset="119393.552">27540 9865 798 0,'0'-3'165'0,"-2"2"78"16,-14-1-237-16,-33 2-3 16,-49 12 6-16,46 6 12 15,-11 8 10-15,9 1 34 16,-3 16 12-16,6-3-6 0,5 9-11 16,18-6-12-16,7-2-30 15,15-7-13-15,11-10-9 16,13-18-2-16,13-15-6 15,10-10-11-15,8-15-6 16,1-6 10-16,-2 1 4 16,-11 11 15-16,-6 7 15 15,-9 15 7-15,-3 21 1 16,-4 10-2-16,-1 20-2 16,-5 10-2-16,1 0-51 15,-6-11-55-15,-7-8-54 16,-4-23 40-16,5-28-234 15,0-16 92-15</inkml:trace>
  <inkml:trace contextRef="#ctx0" brushRef="#br0" timeOffset="119683.3228">27802 9003 730 0,'41'100'182'0,"-45"-30"99"15,-2 7-207-15,-2 22 9 16,2-2-7-16,2 15-1 15,-3-11-33-15,2 7-18 16,2-23-28-16,2-8-90 16,4-25-224-16,10-20 20 15</inkml:trace>
  <inkml:trace contextRef="#ctx0" brushRef="#br0" timeOffset="120157.334">28098 9788 931 0,'-2'1'184'0,"-2"-9"87"15,7 9-284-15,-4-1-9 16,1 0 0-16,0 0 6 16,0 0 10-16,0 2 11 15,0 6 10-15,0 21 4 16,0 42-4-16,8-45 3 15,1-5-1-15,3-11 12 16,6-5 6-16,3-10 10 16,-4-5-11-16,12-11-6 15,-12 4-18-15,-8-4 1 16,-3 13-14-16,3 10 4 16,-12 7-11-16,3 16 7 15,3 6-7-15,0 8 3 16,-2 1-1-16,11 3-138 15,6-18-155-15,10-13-10 16,6-18-200-16</inkml:trace>
  <inkml:trace contextRef="#ctx0" brushRef="#br0" timeOffset="120623.2579">28551 9951 1136 0,'2'-2'250'16,"-1"1"95"-16,1-1-335 16,1 1-20-16,4-2 5 15,3 0 9-15,5-3 14 16,1-3 25-16,50-28 11 16,-50 24-12-16,-1-3-1 15,-2-4-6-15,-7 7-22 16,-9 9-29-16,-12-1-3 0,-11 8-4 15,-19 7-2-15,-5 11 6 16,-5 7 8-16,9 5 10 16,9-2-5-16,18-1 0 15,13-2 1-15,15-7 5 16,17-4 9-16,14-5-1 16,30-3-75-16,10-12-80 15,9-7-224-15,-6-8-36 16</inkml:trace>
  <inkml:trace contextRef="#ctx0" brushRef="#br0" timeOffset="121162.7315">28913 9152 1358 0,'4'0'208'0,"12"5"160"16,17-5-406-16,16 0-5 16,20 4 28-16,11 2 25 15,21-6 0-15,-12-3 3 16,-3-3 4-16,-24 0-3 16,-7-5 0-16,-28 2-6 15,-7 13-38-15,-15 1-11 16,-4 21-5-16,-4 23-3 15,0 33 3-15,-3 3 34 0,0 38 6 16,6 6 0-16,-4 20-1 16,6-21 0-16,-5 10 12 15,1-22 12-15,1-14 24 16,-5-29 11-16,-9-16 15 16,3-21 5-16,-16-8 59 15,-12-18 11-15,-16-7 24 16,-5-6-11-16,-27-8-123 15,7-18 217-15,4 1-766 16,22-10 200-16</inkml:trace>
  <inkml:trace contextRef="#ctx0" brushRef="#br0" timeOffset="138977.6666">3411 4752 147 0,'0'0'-45'0,"-2"0"48"15</inkml:trace>
  <inkml:trace contextRef="#ctx0" brushRef="#br0" timeOffset="139171.1809">3332 4731 185 0,'-1'-3'101'16,"-1"0"7"-16,2 1-77 15,0 0-23-15,2 1-15 0,7 1-11 16,10 5-14-16,6 6 32 15,37 21 2-15,-33-23-56 16,-1-3-22-16,16-4-13 16</inkml:trace>
  <inkml:trace contextRef="#ctx0" brushRef="#br0" timeOffset="139336.6216">4080 4697 491 0,'14'8'58'15,"-14"-2"58"-15,12 4-234 16,7-1-34-16,9 3-9 16</inkml:trace>
  <inkml:trace contextRef="#ctx0" brushRef="#br0" timeOffset="139794.9057">3874 4851 76 0,'0'-1'69'0,"-1"1"-8"16,-1 1-42-16,1-1-58 15,0-1 36-15,1 1-50 16,-2 0 6-16,2 0 47 16</inkml:trace>
  <inkml:trace contextRef="#ctx0" brushRef="#br0" timeOffset="140484.7364">6027 4743 462 0,'10'3'146'0,"-1"2"9"16,0-2-111-16,6 1-105 15,2 2 19-15,10 0 1 16,0-3 11-16,7-5 14 0,-6 1 13 16,7-5-121-16,2-3 38 15</inkml:trace>
  <inkml:trace contextRef="#ctx0" brushRef="#br0" timeOffset="140635.1344">6701 4723 723 0,'10'5'118'16,"8"4"60"-16,8 0-262 15,4 2-37-15,6-4-88 16,-2-4-14-16</inkml:trace>
  <inkml:trace contextRef="#ctx0" brushRef="#br0" timeOffset="140774.5047">7570 4648 5 0,'15'-11'-3'0,"6"9"6"16</inkml:trace>
  <inkml:trace contextRef="#ctx0" brushRef="#br0" timeOffset="141038.8556">7558 4703 314 0,'-50'49'174'0,"41"-53"-92"0,-10 4-92 16,-4-3-179-16,0-3-47 15,1 0 171-15,-7-3 197 16,6-3 42-16,-2 0-32 15,4 0-57-15,-9 2-164 16,4 3 4-16</inkml:trace>
  <inkml:trace contextRef="#ctx0" brushRef="#br0" timeOffset="141208.308">6826 4647 36 0,'-19'4'280'0,"-6"7"-122"16,4-4-22-16,-5 7 14 15,5-7-164-15,0-1-138 0,5-5-6 16,3-5-68-16</inkml:trace>
  <inkml:trace contextRef="#ctx0" brushRef="#br0" timeOffset="141308.5726">6613 4600 248 0,'-71'-55'35'16,"39"49"-35"-16,-1 9-61 0</inkml:trace>
  <inkml:trace contextRef="#ctx0" brushRef="#br0" timeOffset="141458.9731">6133 4456 466 0,'-20'-2'252'0,"-6"1"-38"15,1 7-126-15,-3-5-294 16,-2 4 18-16</inkml:trace>
  <inkml:trace contextRef="#ctx0" brushRef="#br0" timeOffset="141808.9046">4711 4700 333 0,'-26'-7'-66'0,"-13"-1"80"15</inkml:trace>
  <inkml:trace contextRef="#ctx0" brushRef="#br0" timeOffset="142178.8877">3489 4730 422 0,'-3'-3'141'0,"0"0"6"16,2 0-116-16,-1 0-29 15,2 0-12-15,0 0-5 16,0 0 10-16,2 0 1 15,-1 0 0-15,13-4-28 16,5 1-27-16,60-1-83 16,-42 4-7-16</inkml:trace>
  <inkml:trace contextRef="#ctx0" brushRef="#br0" timeOffset="142328.3993">3989 4595 72 0,'22'-4'22'0,"4"1"21"15,-3 3-1-15,0 4 17 0,-2 2 1 16,4-1 1-16,2 0-22 16,16 3-24-16,6-5-25 15,16 1-75-15,-1 1 15 16</inkml:trace>
  <inkml:trace contextRef="#ctx0" brushRef="#br0" timeOffset="142604.2261">5418 4688 310 0,'16'-5'66'0,"6"2"28"16,4-2-99-16,5 2-15 16,-2 8-74-16,19 3 11 15</inkml:trace>
  <inkml:trace contextRef="#ctx0" brushRef="#br0" timeOffset="146207.1821">26164 7518 278 0,'-58'104'66'0,"38"-98"63"0,10-3-45 16,0-6 62-16,8-3 21 16,2-3 28-16,8-4-30 15,2-8-14-15,5-1-55 16,13-12-9-16,11-3-26 16,24 0 0-16,2 4-22 15,21 6-11-15,-7 11-14 16,1 15-15-16,-25 5-17 0,-4 14-11 15,-24 7-10-15,-17 21-2 16,-20 7 8-16,-34 35-2 16,-22 5-12-16,-37 30-10 15,-10-8-110-15,-36 4-110 16,15-27 50-16,8-14 59 16,36-39 124-16,12-12 213 15,45-24 93-15,17-9-2 16,11-5-28-16,27-9-90 15,26-4-106-15,39 3 18 16,20-9-35-16,38-5-9 16,3 13-10-16,15 10-43 15,-24 1-91-15,-11 22-219 16,-38 1-6-16</inkml:trace>
  <inkml:trace contextRef="#ctx0" brushRef="#br0" timeOffset="146567.5899">27125 7582 1099 0,'3'1'236'0,"-2"-1"101"16,1 0-315-16,-2 0-41 16,0 0-7-16,0 0-31 15,-2 0-7-15,1 2 1 16,-4 19 11-16,-8 29 15 15,-21 61 36-15,6-34 8 16,0-6 2-16,-3 12-10 16,5-13-70-16,1-2-208 15,10-18 36-15</inkml:trace>
  <inkml:trace contextRef="#ctx0" brushRef="#br0" timeOffset="146970.7035">27874 7542 728 0,'-40'22'60'0,"-28"23"125"15,-9 8-225-15,-22 11 8 16,13 1 38-16,-3 10 71 16,24-9-3-16,9 9 21 15,28-8 11-15,10 1-4 16,24-21-31-16,28-7 8 16,19-20-11-16,27-23-1 15,10-20-4-15,27-27-10 16,-8-17-25-16,5-20-6 15,-23 5-8-15,-12-6 5 16,-35 15-2-16,-23 3-16 16,-30 13-12-16,-22 5-24 15,-15 19-34-15,-13 15-21 16,-2 11-4-16,6 11-264 16,17 8 93-16</inkml:trace>
  <inkml:trace contextRef="#ctx0" brushRef="#br0" timeOffset="147305.6928">28424 7732 1004 0,'-42'48'333'16,"5"-27"-3"-16,-9 31-267 15,-2 0-68-15,6 16-69 16,21-10 81-16,12 6 22 16,18-17 12-16,30-9 30 15,14-18 11-15,26-20 7 16,8-20-17-16,21-20-6 16,-12-10-24-16,-14-18 0 15,-30 10-16-15,-26-10-25 16,-42 21-16-16,-34-10-18 15,-12 16-23-15,-23-7-10 16,7 11-64-16,18-10-72 16,35 7-208-16,19-7-26 15</inkml:trace>
  <inkml:trace contextRef="#ctx0" brushRef="#br0" timeOffset="148499.6454">29837 7601 773 0,'89'71'125'0,"-92"-65"86"15,-11 3-215-15,-8 7-39 16,-10 4 35-16,-11 2 7 15,-9 2 23-15,0 1 38 16,12-3 19-16,2-1 13 16,9-3-3-16,10-2-16 15,12-3-33-15,-1-4-12 16,10 3-18-16,5 4 3 0,4-1 2 16,-3 4-43-16,6-1-61 15,2-2-224-15,8-5 12 16</inkml:trace>
  <inkml:trace contextRef="#ctx0" brushRef="#br0" timeOffset="149023.8933">30212 7794 654 0,'0'0'193'0,"-3"-5"60"16,4 2-189-16,-1 2 4 15,-1-1-18-15,-1 1-28 16,1-1-21-16,-2 1-9 16,-6-1-5-16,-25 5-1 15,-42 15 16-15,39-1 6 0,2 5 3 16,7 4 1-16,8 0-2 16,4 5 9-16,12-9 7 15,5-3 18-15,3-3 3 16,10-2 14-16,2-11-10 15,15-6-18-15,-1-6-33 0,5-6-12 16,-2 0-12-16,0-5 11 16,-22 14 17-16,0 1 12 15,-7 4-4-15,2 4-14 16,-6-3-13-16,0 1-7 16,0 1 5-16,5 17 12 15,-2 2-6-15,10 42-90 16,-16-51-93-16,4-7-110 15,5-8-87-15</inkml:trace>
  <inkml:trace contextRef="#ctx0" brushRef="#br0" timeOffset="149534.2534">30352 8059 1120 0,'0'16'560'15,"2"-8"-67"-15,8-1-162 16,1 5-398-16,-4-5-65 15,-3 1-36-15,1-8-325 16,1-11 28-16</inkml:trace>
  <inkml:trace contextRef="#ctx0" brushRef="#br0" timeOffset="150116.2544">31174 7348 1077 0,'73'104'199'0,"-72"-109"126"0,1 2-320 15,1-7-14-15,-3 8 8 16,0 1-5-16,-2-14-4 16,-2-25 8-16,-15-43 6 15,1 40 15-15,0 6 1 16,-4 1-5-16,0 14-10 16,-5 1-13-16,2 14-11 15,-8 13-6-15,5 7 0 16,-7 14 0-16,8 9 12 0,2 11 0 15,8-4 5-15,1 22 0 16,7-1 2-16,-3 20 3 16,4-1 5-16,-4 14 2 15,1-17 2-15,4 4 4 16,0-20-12-16,-5-8-80 16,6-17-85-16,-8-7-137 15,-5-19-62-15</inkml:trace>
  <inkml:trace contextRef="#ctx0" brushRef="#br0" timeOffset="150343.8524">30622 7740 1253 0,'13'15'189'0,"9"-6"152"0,5-1-363 15,19 2-6-15,7-4 36 16,8 1 4-16,-9-5 2 16,-3 1-9-16,-14-2-24 15,-5-1-87-15,-11 0-88 16,2 6-161-16,-2 0-60 16</inkml:trace>
  <inkml:trace contextRef="#ctx0" brushRef="#br0" timeOffset="150588.425">31380 7561 1044 0,'2'-1'193'0,"-4"1"86"16,-2 3-313-16,2-3-20 15,1 1 10-15,-2 1 12 16,-12 26 21-16,-53 58 9 15,52-51 3-15,-2 8 3 16,3-7-1-16,-4 4 2 16,4-9 1-16,-6 7-50 15,5-8-67-15,-6 0-67 16,7-10-95-16,-6-5-57 16</inkml:trace>
  <inkml:trace contextRef="#ctx0" brushRef="#br0" timeOffset="150779.5937">31025 7911 791 0,'9'-61'364'0,"17"55"-7"16,13 2-120-16,5 2-217 0,11 4 7 15,-6-2 0-15,0-2-15 16,-15-2-7-16,0 2-371 15,-12 4 123-15</inkml:trace>
  <inkml:trace contextRef="#ctx0" brushRef="#br0" timeOffset="150931.9984">31505 8020 1351 0,'10'12'202'16,"-8"-4"137"-16,-5 2-574 16,1-5-155-16,4-13-4 15</inkml:trace>
  <inkml:trace contextRef="#ctx0" brushRef="#br0" timeOffset="151210.4851">32370 7317 1142 0,'-22'41'201'0,"-36"23"128"16,-13 14-364-16,-27 28 31 15,-7 0 4-15,-21 11 2 16,33-3 2-16,-1 3 3 16,14-17-32-16,9-5-107 15,21-33-91-15,1-16-110 16,18-26-92-16</inkml:trace>
  <inkml:trace contextRef="#ctx0" brushRef="#br0" timeOffset="151569.5363">32327 7926 1002 0,'-3'6'193'15,"-19"2"104"-15,-17 6-265 16,-26 5-6-16,1-3 6 16,1 1 23-16,17-10 17 15,16-1-7-15,24-5-20 0,8-2 11 16,5 5-22-16,-7-4-14 16,1 0-12-16,1 2-13 15,13 7-2-15,3 19-10 16,5 43-6-16,-54-41 3 15,-13-4 11-15,-19-2-7 16,3-14-15-16,-2-7-152 16,17-10-158-16,17-5-32 15,22-6-184-15</inkml:trace>
  <inkml:trace contextRef="#ctx0" brushRef="#br0" timeOffset="152005.4091">32284 8095 396 0,'46'43'135'15,"-49"-41"62"-15,-3 0-87 16,1 2 17-16,4-4 20 16,-1 0 17-16,1 0-11 0,1 0-23 15,1 0-40-15,25-1-19 16,58-8-29-16,-29-6-30 16,-3-4 12-16,-6 3 0 15,-11-1-9-15,-10 4-16 16,-14 9-19-16,-20-1-36 15,-15 5-8-15,-22 10 1 16,-9 5 13-16,-10 6 20 16,0 7 30-16,-10 6 5 15,14-6 4-15,2 2 1 16,10-5-4-16,13 2-1 16,24-2-6-16,20 2-22 15,23-11-21-15,19-1-275 16,12-9 69-16</inkml:trace>
  <inkml:trace contextRef="#ctx0" brushRef="#br0" timeOffset="152279.1488">33008 8117 1031 0,'24'56'186'0,"-49"-43"121"0,-27 7-308 15,-10-4 23-15,-21 11 50 16,-2-2 30-16,2 9 30 16,26-6-1-16,17 3-7 15,28-10-42-15,35-2-13 16,25-8-48-16,48-10-88 15,18-2-383-15,24-16 84 16</inkml:trace>
  <inkml:trace contextRef="#ctx0" brushRef="#br0" timeOffset="153776.2449">29862 7723 660 0,'-21'43'107'0,"20"-43"63"15,2 0-211-15,-2 1-95 16,1-2-54-16,0 1 221 16,0-2 19-16,0 1 17 15,0-1 108-15,0 1 71 16,0-1-208-16,0 1-2 15,0-1-8-15,0 1-9 16,1-1-10-16,1 1-2 16,-1-1-3-16,1 1 4 15,-1-1 3-15,1 1 27 16,-1-1 12-16,1 1 28 16,-1-1 4-16,1 1 6 15,-1-1-24-15,1 1-9 16,-1 0-29-16,-1-1-16 0,0 1-12 15,0-1-6-15,0 1-7 16,-1-1 7-16,-1 1 11 16,-1-1 8-16,-4 1 5 15,-14-4 2-15,5 4-8 16,-51 1-3-16,45 12-8 16,-3-1-4-16,5 1 0 15,0 0 0-15,5-1 1 16,5 11 1-16,4-4 1 0,-3-1 1 15,6 7 0-15,3 6 2 16,3-14 8-16,-2 6 11 16,5 2 10-16,3-2 24 15,7-3 26-15,9 1-11 16,8-7-7-16,3-1-4 16,-5-3-25-16,-6-3-26 15,-12-3 3-15,-5 0-24 16,-8-2-43-16,-2-1-87 15,1-1-304-15,1-1 35 16</inkml:trace>
  <inkml:trace contextRef="#ctx0" brushRef="#br0" timeOffset="189697.5435">3466 7332 211 0,'1'-3'75'0,"1"0"4"16,-1 0-64-16,5-2-1 15,3-1-7-15,4-1 8 16,-4 4 9-16,6-2 6 0,-3 2 1 15,11 2-5-15,47 7-11 16,-30-2-6-16,-4 1-5 16,7-2-1-16,-9 1-1 15,3 1 0-15,-14 1 0 16,1 3-2-16,-9-4-1 16,6 4-2-16,-7 0-1 15,7 0-3-15,-3 1-3 16,7 1-4-16,-4-2-18 15,3 0-4-15,-2-2-1 0,6-5 8 16,-4 0 4-16,1-2 21 16,-1-1-29-16,8 0-38 15,2-2 0-15</inkml:trace>
  <inkml:trace contextRef="#ctx0" brushRef="#br0" timeOffset="190000.7183">4500 7370 139 0,'14'6'188'0,"7"1"-64"15,3 2-84-15,2 5 86 16,3-3-121-16,9-3-1 16,-8-2-2-16,4-2-1 15,0-7-4-15,-3 3-14 16,-7-1-6-16,5-2-1 16,-5-6 1-16,-3 2 3 15,5-10 14-15,11 1 5 0,3-2-1 16,17-4-53-16,-4 1-20 15,5-1-5-15,-11 0 3 16,-1 2 53-16,-16 9 81 16,-4-3 50-16,-6 8 8 15,-3 5 0-15,-2 2-50 16,3 4-27-16,3 4-29 16,5 0-12-16,1-5-9 0,6 0-128 15,-4-6-2 1,13-7-50-16</inkml:trace>
  <inkml:trace contextRef="#ctx0" brushRef="#br0" timeOffset="190121.3561">5904 7173 351 0,'13'7'94'0,"8"11"29"16,5 4-107-16,11 4-108 15,3-9-23-15,8 0-39 16</inkml:trace>
  <inkml:trace contextRef="#ctx0" brushRef="#br0" timeOffset="190280.7631">6764 7323 388 0,'20'12'175'15,"9"2"-175"-15,2 1-13 16</inkml:trace>
  <inkml:trace contextRef="#ctx0" brushRef="#br0" timeOffset="190451.4747">7709 7237 233 0,'34'10'29'15,"8"-3"-29"-15,10 7-59 16</inkml:trace>
  <inkml:trace contextRef="#ctx0" brushRef="#br0" timeOffset="190581.8208">8402 7293 570 0,'39'7'122'15,"10"4"32"-15,18-5-322 16,1-2 38-16</inkml:trace>
  <inkml:trace contextRef="#ctx0" brushRef="#br0" timeOffset="190746.2597">9642 7212 666 0,'43'14'137'0,"16"-12"-14"16,11 4-319-16,23-3-7 15,2-18-119-15</inkml:trace>
  <inkml:trace contextRef="#ctx0" brushRef="#br0" timeOffset="192019.5717">5277 7281 195 0,'128'-59'0'0,"-115"53"186"16,2 2-186-16,8-10 12 16,1 8-14-16,4 0 132 15,-4-6-130-15,7-2 131 16,-1 6-132-16,26-2-129 15,3 0 42-15</inkml:trace>
  <inkml:trace contextRef="#ctx0" brushRef="#br0" timeOffset="192168.9806">6438 7050 462 0,'20'21'505'16,"2"0"-268"-16,2-14-36 0,20 8-279 15,6 1-298-15,11 3 137 16,-8 2-73-16</inkml:trace>
  <inkml:trace contextRef="#ctx0" brushRef="#br0" timeOffset="192744.0075">6769 7283 33 0,'13'77'63'16,"-13"-61"1"-16,0 6 7 16,-1-3-15-16,-2 7-29 15,1-4-74-15,-2 2-4 16</inkml:trace>
  <inkml:trace contextRef="#ctx0" brushRef="#br0" timeOffset="192894.3343">6779 7557 426 0,'30'135'259'16,"-35"-98"-35"-16,2 0-86 16,-1 9-77-16,-1-5-70 15,-3 5-72-15,5-2-40 16,-6-1-105-16,-3-3-43 0</inkml:trace>
  <inkml:trace contextRef="#ctx0" brushRef="#br0" timeOffset="193186.6182">6850 8386 843 0,'14'51'244'15,"-13"-17"50"-15,-2 13-206 16,-1 4-94-16,1 9 3 15,-4-8 1-15,2-1-11 16,-1-14-5-16,-1 0-1 16,1-8-65-16,-1 8-63 15,1-1-127-15,-2 8-4 16,2 1-106-16,-2-2 153 16,3-8 266-16,0 1 66 15,4-11 55-15,-1-1-4 16,2-2-7-16,1 2 7 0,0-7-20 15,1 9-4-15,0 2-35 16,2 6-15-16,-6 3-81 16,-7 12-227-16,-5-8 47 15</inkml:trace>
  <inkml:trace contextRef="#ctx0" brushRef="#br0" timeOffset="194941.414">8903 7152 357 0,'-3'-3'184'16,"0"0"-17"-16,-1 2-65 15,1-1-85-15,0 2-9 16,-3 0-9-16,0 2-11 16,3-1-28-16,-3 7-127 15,-4 2 21-15</inkml:trace>
  <inkml:trace contextRef="#ctx0" brushRef="#br0" timeOffset="195096.9476">8913 7419 1093 0,'0'28'89'0,"-2"12"52"0,2 3-472 16,-5-1-61-16</inkml:trace>
  <inkml:trace contextRef="#ctx0" brushRef="#br0" timeOffset="195239.6804">8934 7986 382 0,'12'30'279'0,"-12"6"-58"16,-1-5-41-16,-7 13-165 16,7-1-54-16,-2 5-178 15,7-3 23-15</inkml:trace>
  <inkml:trace contextRef="#ctx0" brushRef="#br0" timeOffset="195390.0809">8908 8755 801 0,'-6'43'195'0,"-14"-9"58"16,11 12-248-16,9 2-52 15,6-1-42-15,6-8-34 16,0 2-130-16,-2-7 18 15</inkml:trace>
  <inkml:trace contextRef="#ctx0" brushRef="#br0" timeOffset="198239.5623">15100 13187 30 0,'63'1'542'0,"-65"-5"-248"16,2 4-15-16,-3-2 15 15,3 1-264-15,-1 1-69 16,-1 0 13-16,-1 1 1 16,-17 36 3-16,-83 65 18 15,47-38 2-15,-12 13 1 16,13-9 1-16,8-1 4 15,19-21 0-15,8-2-3 16,20-17-3-16,15-2 0 16,9-4-3-16,19 0 7 15,10-8 6-15,21-7 7 16,-1-3 4-16,22-10-69 16,-7-1-73-16,7-5-155 15,-22-2-45-15</inkml:trace>
  <inkml:trace contextRef="#ctx0" brushRef="#br0" timeOffset="198552.8378">15259 13536 407 0,'-16'2'327'16,"1"-4"-67"-16,9-2-61 15,-6-2-117-15,0 0-58 16,-1-6-50-16,4 0-28 16,-6-4-23-16,6 0 4 15,2-2 1-15,4 3 38 16,-3 2 32-16,2 2 39 0,4 4 12 16,1 3 16-16,1 4 22 15,-2-2-6-15,1 1-9 16,9-1-5-16,41-7-4 15,60-19-29-15,-37 9-52 16,0-2-51-16,0-1-237 16,-24-2 2-16</inkml:trace>
  <inkml:trace contextRef="#ctx0" brushRef="#br0" timeOffset="198800.1869">15293 13118 1125 0,'6'2'275'15,"19"-2"101"-15,14-4-308 16,30-7-32-16,19-11-4 15,21-6 5-15,-1-3-87 16,3 0-210-16,-20 2-133 0,-14 0-100 16</inkml:trace>
  <inkml:trace contextRef="#ctx0" brushRef="#br0" timeOffset="199276.6241">16160 13345 783 0,'-5'8'255'0,"2"-4"3"16,2 6-214-16,-4 4-47 0,-1 6-43 15,2 4 39-15,-4-2 8 16,-2 4 1-16,1-7 5 16,3-6 0-16,-1-4 3 15,4-5 28-15,3-6 11 16,0 0 0-16,1-1-4 15,19-13 3-15,68-63-21 16,-25 41-3-16,-3 5-2 16,1 6 0-16,-15 14-9 15,-4 12-17-15,-16 4-13 0,-10 13-7 16,-11 8 0-16,-8 11 2 16,-7 4 1-16,-1 11-19 15,-5-10-18-15,7 2-29 16,5-16-51-16,10-4-40 15,4-20-97-15,17-5-1 16</inkml:trace>
  <inkml:trace contextRef="#ctx0" brushRef="#br0" timeOffset="199602.4158">16939 13329 921 0,'-31'27'184'0,"-9"10"96"15,-15 11-239-15,3 7 13 16,6 2 11-16,12-14 4 16,10-6-3-16,17-17-33 15,14-14 11-15,15-12 0 16,23-28 7-16,11-13-2 16,26-29-5-16,-5-5-25 15,-2-11-12-15,-14 16-10 16,-12 4 5-16,-26 24 2 15,-9 14-17-15,-11 12-20 16,-17 21-20-16,-11 15-9 16,-18 25-1-16,-4 8 14 0,-8 29 22 15,12 1 19-15,16 21-27 16,23-14-64-16,31 8-234 16,17-24 27-16</inkml:trace>
  <inkml:trace contextRef="#ctx0" brushRef="#br0" timeOffset="200007.448">18005 13470 1271 0,'-16'3'204'15,"5"-2"81"-15,0 1-388 16,-13 3-17-16,0 7 20 16,-2 2 64-16,5-1 59 15,-1 5 22-15,8-3 6 16,7-2-6-16,2-1-25 15,5 3-1-15,8-11 14 16,4-5 22-16,4-8 3 0,6-8 3 16,-1-6-6-16,0-8-18 15,-7 5-15-15,-3 1 14 16,-11 6 3-16,1 1-24 16,-7 12-28-16,2 2-82 15,-9 1-96-15,-1 4-230 16,1-4-1-16</inkml:trace>
  <inkml:trace contextRef="#ctx0" brushRef="#br0" timeOffset="200292.2824">18852 12993 1228 0,'3'-12'343'0,"-6"-9"56"0,-3-6-351 15,-19 4-106-15,-10 2-36 16,-19 6-10-16,-5 5 16 16,-25 5-2-16,-2 8 14 15,-12 12-17-15,11 7 13 16,-1 15 36-16,27 3 25 16,16 11 37-16,25-4 33 15,8 6 6-15,18-5-33 16,14 13-4-16,11-5 1 15,15 12-17-15,10 0-64 0,3 9-232 16,-7-12 35-16</inkml:trace>
  <inkml:trace contextRef="#ctx0" brushRef="#br0" timeOffset="200473.3934">18273 13529 756 0,'-41'-39'504'16,"45"41"-110"-16,9-4-79 16,14 2-310-16,28-3-22 15,12 0 5-15,23-3-28 16,11-1-57-16,13-6-290 16,-25-2 41-16</inkml:trace>
  <inkml:trace contextRef="#ctx0" brushRef="#br0" timeOffset="200980.9029">19520 12975 572 0,'-1'29'411'0,"1"11"-91"0,-3 14-344 15,0 14 345-15,-7 16-319 16,1-11 3-16,-3 2 2 16,1-17 2-16,3-13 9 15,6-25 5-15,2-18 4 16,5-26-72-16,14-26-81 16,9-15-91-16,6-24 73 15,2-9 74-15,7-13 27 16,-12 18 102-16,-3 2 119 15,-6 29-39-15,-6 17-65 16,-7 31 55-16,3 15-63 16,-8 20-80-16,4 26 7 15,4 13-10-15,4 12-11 16,-4-7 47-16,7-5 47 16,6-28-38-16,3-13 15 0,5-23 3 15,13-24-22-15,3-18-31 16,10-28-23-16,2-11-15 15,0-2 9-15,-11 19 32 16,-12 16 54-16,-15 25 19 16,-7 27-17-16,-10 23-9 15,-3 33-10-15,-3 24-27 16,-6 27-12-16,-9 1-22 16,0 21-366-16,3-23 95 15</inkml:trace>
  <inkml:trace contextRef="#ctx0" brushRef="#br0" timeOffset="201450.3241">20865 13089 843 0,'-3'3'279'15,"-16"10"61"-15,-67 26-231 16,39-25-29-16,4 6-30 16,-3 2 2-16,13 5-18 15,-1 2-1-15,6-1-5 16,9 1-1-16,8-7-17 16,6-7-11-16,5-8 2 15,10-7 3-15,6-7 0 0,8-4 3 16,0 2 0-16,2 8-17 15,-6 1-9-15,-3 16-1 16,-6 9 0-16,5 11 6 16,-1 5 15-16,4 7 181 15,12-10-545-15,12-20 245 16</inkml:trace>
  <inkml:trace contextRef="#ctx0" brushRef="#br0" timeOffset="201704.2675">21034 13132 1320 0,'46'64'292'0,"-44"-64"102"0,-2 7-389 15,2-1-17-15,-2-6-15 16,0 0 18-16,2 0 5 15,4 10 6-15,4 9 3 16,67 54 1-16,-43-46 1 16,2 2-43-16,-6 0-32 15,4-1-134-15,-5-15-196 0,13-13-6 16</inkml:trace>
  <inkml:trace contextRef="#ctx0" brushRef="#br0" timeOffset="201854.667">21748 13224 959 0,'-30'22'382'0,"-30"25"50"16,-13 18-246-16,-19 27-24 15,-8 5-60-15,-16 14-11 16,17-10-64-16,-18 4-77 16,7-18-422-16,-1-19 87 15</inkml:trace>
  <inkml:trace contextRef="#ctx0" brushRef="#br0" timeOffset="203211.6082">14952 14477 1093 0,'2'2'180'0,"-2"20"88"16,-15 21-352-16,-43 56 5 15,8-29 3-15,2-4 29 16,-5 14 43-16,9-12 24 16,4 4 3-16,10-10 1 15,8-7 2-15,10-18-8 16,14-5 0-16,12-11 2 15,22-9 8-15,10-6-1 0,31-6 3 16,10-8-2-16,20-8 1 16,-6-5-4-16,17-1-62 15,-22 6-63-15,-5 2-214 16,-28 9-9-16</inkml:trace>
  <inkml:trace contextRef="#ctx0" brushRef="#br0" timeOffset="203534.4082">14761 14855 720 0,'-1'6'408'0,"1"-6"-53"16,9-3-127-16,-9 1-190 15,17-2-23-15,34-9-18 16,76-16 7-16,-39 13-7 15,20-5-11-15,-11 8-339 16,-9-9 94-16</inkml:trace>
  <inkml:trace contextRef="#ctx0" brushRef="#br0" timeOffset="203732.2601">15114 14295 1711 0,'31'90'299'15,"-6"-81"190"-15,45 1-515 16,19 2-9-16,33 6-164 16,4-13-287-16,-3 2 30 15</inkml:trace>
  <inkml:trace contextRef="#ctx0" brushRef="#br0" timeOffset="204095.3305">15994 14802 931 0,'-5'17'493'16,"-1"-11"-80"-16,6 5-153 15,-6 3-291-15,0 16-12 16,0 1 8-16,2 5 16 16,0-11 20-16,2-4 1 15,-1-18 4-15,15-11 5 16,10-17 0-16,21-8-2 15,9-5 1-15,12 2-7 16,-8 10-6-16,-7 14-8 16,-17 19-6-16,-9 18 1 15,-13 12 5-15,-6 14-67 16,-8-1-68-16,0 1-243 16,1-17-10-16</inkml:trace>
  <inkml:trace contextRef="#ctx0" brushRef="#br0" timeOffset="204456.2816">16795 14782 604 0,'-47'36'681'15,"-11"14"-221"-15,3-2-363 16,-3 15 361-16,17-2-462 0,13-3-3 15,14-24-2-15,5-7-5 16,11-17 2-16,8-13 3 16,11-21-5-16,23-26-18 15,17-18-10-15,15-30-10 16,-1-4 2-16,-10-8 14 16,-17 26 24-16,-13 8 24 15,-18 32 19-15,-10 11 6 16,-3 24-20-16,-6 15-24 15,-9 19-9-15,-8 20-10 16,0 15-8-16,-5 23 16 16,2 5 25-16,11 14-70 15,19-10-70-15,20 0-268 16,10-29-6-16</inkml:trace>
  <inkml:trace contextRef="#ctx0" brushRef="#br0" timeOffset="204820.4493">17913 14716 558 0,'-56'152'652'0,"25"-121"-310"16,4-4-47-16,-11 9-244 16,10-4-245-16,7 5 185 15,10-12-4-15,7-5 3 16,8-16 4-16,8-5 32 16,5-5 36-16,9-6-16 15,4-9-1-15,1-4 0 16,-6 3-26-16,-7-2-5 15,-5 6 34-15,-13 8-6 16,-3 5-7-16,-6-2-107 16,1 0-126-16,-18-11-116 15,12-4-104-15,8-11-94 16</inkml:trace>
  <inkml:trace contextRef="#ctx0" brushRef="#br0" timeOffset="205089.258">18882 14092 975 0,'-7'-31'296'16,"-14"3"44"-16,-7 2-271 16,-20 12-52-16,-4 12-29 0,-14 15-2 15,1 16 3-15,-9 17 26 16,13 7 16-16,-3 25 15 15,18 1 14-15,9 14 15 16,15-2-9-16,10 8-32 16,11-21-10-16,5 7-66 15,2-17-66-15,1-4-174 16,-2-17-115-16,-11-17-64 16</inkml:trace>
  <inkml:trace contextRef="#ctx0" brushRef="#br0" timeOffset="205220.6066">18201 14877 950 0,'-69'-46'415'0,"84"40"-22"16,10-1-246-16,29-5-80 15,15 0-76-15,29-3-62 16,0-1-63-16,20 0-258 0,-20-1 4 16</inkml:trace>
  <inkml:trace contextRef="#ctx0" brushRef="#br0" timeOffset="205610.4294">19483 14447 1084 0,'-20'20'239'0,"-9"6"98"0,-12 26-301 16,-6 9-28-16,-11 23 12 15,0 5 6-15,-3 12 1 16,11-12-7-16,1-3-20 15,14-24-8-15,14-16 9 16,10-27 8-16,13-35-28 16,16-23 8-16,16-33-13 15,13-20-12-15,17-32-6 16,10 5 34-16,16-28 9 16,-2 17-7-16,12-6-41 15,-8 28-6-15,-9 10-1 16,-19 38 14-16,-5 20 42 15,-23 24 64-15,-4 22-16 16,-7 18-25-16,-5 28 22 16,-13 17-20-16,0 34-12 15,-10 0 27-15,1 23 27 0,-7-9-28 16,-5 11-7-16,-9-23-49 16,-7 12-355-16,-7-18 91 15</inkml:trace>
  <inkml:trace contextRef="#ctx0" brushRef="#br0" timeOffset="205828.3808">19243 14831 756 0,'21'13'605'0,"78"14"-148"16,-32-30-507-16,22 3 402 15,7 2-807-15,8-1 49 16</inkml:trace>
  <inkml:trace contextRef="#ctx0" brushRef="#br0" timeOffset="206136.7207">20120 14713 1001 0,'0'26'297'16,"-22"56"72"-16,3-41-268 15,-2 11-24-15,3-6-34 16,8-4-9-16,8-13-24 15,-1-11-25-15,8-12-4 16,13-18-4-16,4-9 1 16,13-11-5-16,4-1 5 15,1-2 15-15,-13 12 15 0,-5 10 9 16,-12 14 12-16,-1 14 0 16,-2 6-9-16,2 13-48 15,0-3-55-15,6-4-298 16,3-11 45-16</inkml:trace>
  <inkml:trace contextRef="#ctx0" brushRef="#br0" timeOffset="206508.7514">20870 14748 502 0,'-6'2'587'0,"-9"2"-213"15,-12 9-302-15,-10 10 300 0,-9 5-396 16,-3 13 14-16,8 1 20 16,4 1 3-16,12-12-1 15,6-6-5-15,10-10-13 16,1-9 0-16,11-8-1 16,2 2 2-16,-5 0 4 15,0-1 4-15,0 1-4 16,0 0 2-16,0 1 3 15,14 50 13-15,12 63 4 16,-23-19 11-16,-8 4 7 16,-17 21-4-16,-14-21-7 0,-17-11 1 15,-5-26-1-15,-13-15-17 16,6-32-9-16,-9-14-61 16,12-15-30-16,4-28-41 15,11-14-18-15,13-20-272 16,22-1 109-16</inkml:trace>
  <inkml:trace contextRef="#ctx0" brushRef="#br0" timeOffset="206837.3376">21145 14800 904 0,'-4'15'434'16,"-10"6"-38"-16,-6 2-191 15,-13 16-162-15,1 4-43 16,3 3-2-16,16-6-3 16,1-11-13-16,15-12 3 15,3-10 12-15,4-5 7 16,11-8 9-16,7-5 15 15,8 4-3-15,-1-1-16 0,2 4-12 16,-8 5 0-16,-4 16 3 16,-10 6 4-16,-5 20 5 15,-6 5-30-15,-1 8-380 16,-7-14 113-16</inkml:trace>
  <inkml:trace contextRef="#ctx0" brushRef="#br0" timeOffset="207128.5382">21800 14779 629 0,'0'23'0'0,"-9"-6"928"16,-7-5-728-16,-4 6 372 15,3-3-600-15,0 4 592 16,9-4-588-16,3-2 2 0,7-1 4 15,2 10 4-15,-1 3 1 16,-5 11-3-16,-5 1 5 16,-15 4 1-16,-8-6 0 15,-4-7-27-15,-1-13-5 16,2-11-25-16,11-13-20 16,1-9-25-16,8-1 5 15,8-6-25-15,8-5-345 16,19-13 105-16</inkml:trace>
  <inkml:trace contextRef="#ctx0" brushRef="#br0" timeOffset="207361.9561">22317 14434 1412 0,'3'2'437'16,"-5"-2"47"-16,1 1-386 15,1-1-126-15,-2 0-28 16,1 0 3-16,-1 2 15 16,-1 9 22-16,-7 31 9 15,-11 51 6-15,9-28 7 16,1 5-17-16,-4 17-90 16,1-5-73-16,-6 5-274 15,-1-23-25-15</inkml:trace>
  <inkml:trace contextRef="#ctx0" brushRef="#br0" timeOffset="207502.4512">21998 14825 1499 0,'29'-1'471'16,"28"-5"56"-16,10-5-433 15,50 3-166-15,15-1-464 0,13-6 90 16</inkml:trace>
  <inkml:trace contextRef="#ctx0" brushRef="#br0" timeOffset="213582.0398">25104 12498 899 0,'-10'41'263'0,"10"-39"42"0,2-8-252 16,-4 6-46-16,1 0-14 15,1 0 18-15,0 0 23 16,0-2 32-16,0 1 0 16,0-2 1-16,-2-27-17 15,-10-57-14-15,-1 47-24 16,-2 4 4-16,-1 2 2 15,-2 0 6-15,0 6-5 16,-2 4-7-16,5 8-14 16,-3 4-17-16,2 11-21 0,-4 7-8 15,0 7 3 1,-3 11 5-16,1 1 11 0,-1 12 16 16,5-2 9-16,1 19 2 15,6-4-1-15,-3 23-1 16,7 1 7-16,2 19 6 15,0 5 8-15,2 16-3 16,-2-12 3-16,1 2-24 16,-2-24-35-16,0-19-37 15,-3-24-93-15,-18-12-184 16,-5-18 17-16</inkml:trace>
  <inkml:trace contextRef="#ctx0" brushRef="#br0" timeOffset="213812.367">24274 13058 879 0,'0'4'397'0,"-2"-1"-29"15,6-6-177-15,-4 2-197 16,2-1-5-16,8 1 5 15,35-1 9-15,51 1 9 0,-26 8 13 16,-5 1-46-16,4 0-36 16,-11 4-315-16,-4 0 60 15</inkml:trace>
  <inkml:trace contextRef="#ctx0" brushRef="#br0" timeOffset="214142.6711">25918 12490 425 0,'11'-3'548'0,"-12"3"-234"15,-17 15-257-15,-23 15 254 0,-17 11-368 16,-22 21 19-16,3 13 52 16,-4 22 39-16,20-3 20 15,0 8 26-15,20-16 10 16,12 0-7-16,19-23-36 16,10-2-16-16,19-13-26 15,8-4-9-15,1-10-41 16,6-9-117-16,9-14-290 15,0-20 27-15</inkml:trace>
  <inkml:trace contextRef="#ctx0" brushRef="#br0" timeOffset="214696.2956">26178 12662 423 0,'-25'59'319'15,"1"-41"-63"-15,2 0-51 16,-13 4-98-16,8 2-22 0,-1 1-16 15,7-1-2-15,0-3-6 16,18-5-24-16,6 5-14 16,12 2 22-16,12 5 15 15,7 2-3-15,0 12-1 16,-4-4-15-16,-8 1-10 16,-10-2-18-16,-15 1 3 15,-6-8 2-15,-16-7 4 16,-2-3 2-16,-11-10-12 15,5-8-20-15,-9-7-41 16,16-1-27-16,-2-7-56 16,11 1-21-16,1-3-18 15,10 2-188-15,2-6 58 16</inkml:trace>
  <inkml:trace contextRef="#ctx0" brushRef="#br0" timeOffset="214938.0437">26122 12741 305 0,'0'-26'326'16,"2"0"-94"-16,6 4-182 16,1-1 194-16,5 9-208 15,3 5 26-15,-2 3 5 16,7 1 17-16,7 4-5 0,22-1-10 15,9-1-26-15,14-1-9 16,-3-1-27-16,4 0-11 16,-15 0-323-16,-9 5 94 15</inkml:trace>
  <inkml:trace contextRef="#ctx0" brushRef="#br0" timeOffset="215215.2888">26892 12447 617 0,'17'33'754'16,"-6"-15"-424"-16,10 19-21 16,7 6-324-16,6 26-325 15,-1 8 344-15,2 32 3 0,-11-7-2 16,-13 18 4-16,-13-15 2 15,-19 5 4 1,-19-29 1-16,-13 4 13 0,-6-23 0 16,-33-3 7-16,0-20-10 15,-15-10-53-15,7-23-62 16,-5-9-280-16,32-15 16 16</inkml:trace>
  <inkml:trace contextRef="#ctx0" brushRef="#br0" timeOffset="215607.9349">27303 12830 733 0,'109'84'393'16,"-87"-74"-52"-16,-4-14-126 16,12 0-180-16,8-8-38 15,8 1 7-15,0-1-19 16,-1 5-50-16,-14 1-71 0,0 3-209 16,-9-1 2-1</inkml:trace>
  <inkml:trace contextRef="#ctx0" brushRef="#br0" timeOffset="215833.4595">27266 13237 635 0,'14'1'551'0,"16"-1"-152"15,3-7-32-15,17 0-285 16,12-4-63-16,12 1-55 16,-12-2-26-16,-4 5-57 15,-10 1-67-15,-4 1-237 16,-10-5 72-16</inkml:trace>
  <inkml:trace contextRef="#ctx0" brushRef="#br0" timeOffset="216173.5191">28554 12598 943 0,'5'2'285'16,"-5"-1"18"-16,-2 5-235 16,1-6-124-16,-1 2-3 15,1-1 22-15,-8 29 30 16,-25 50 19-16,1-33 9 16,-4 14 6-16,-7 15 7 15,-1-1-8-15,-1 14-7 16,14-12-8-16,-1-1 1 15,8-20-26-15,10-9-25 16,6-17-165-16,2-14-115 16,10-20-39-16</inkml:trace>
  <inkml:trace contextRef="#ctx0" brushRef="#br0" timeOffset="216627.4742">28984 12646 473 0,'-8'10'278'0,"-2"1"-176"16,-2 0-11-16,-7 10-4 15,4-2-173-15,-13 7 111 16,1-3 106-16,-11 10-49 16,1 0-70-16,-12 14 106 15,13 0-16-15,4 13-9 16,14-10-34-16,13 2-5 16,13-14-14-16,13-9 10 15,11-12-3-15,13-5 10 16,2-13-9-16,15-10-7 15,-8-9-17-15,-3-9-1 16,-9-9-9-16,-5-12 12 16,-16-1-3-16,-4-7-5 15,-8 1-4-15,-9 0 0 0,-4 16-16 16,-8 2-10-16,-10 16-8 16,-3 2-12-16,-1 12-74 15,-2 6-120-15,3 4-176 16,6 8-36-16</inkml:trace>
  <inkml:trace contextRef="#ctx0" brushRef="#br0" timeOffset="217094.3844">29658 12720 476 0,'-8'10'115'16,"2"-1"32"-16,-7 9-118 15,-3 1-27-15,-17 8 18 16,-5 0 24-16,-11 7 61 15,-2 7 16-15,-5 17 21 16,12-3-10-16,11 7-11 16,12-7-56-16,11-6-12 15,11-17-16-15,14-7 18 0,12-11 7 16,23-7 10-16,8-7-1 16,9-19-20-16,-2-2-19 15,0-11-4-15,-19-7-4 16,-8-7-7-16,-11 3 30 15,-8-9 6-15,-13 6-8 16,-9 3-12-16,-9 11-11 16,-7 5-29-16,-4 11-35 0,-6 6-92 15,7 2-62-15,7-2-226 16,6-1-10-16,24-5-112 16</inkml:trace>
  <inkml:trace contextRef="#ctx0" brushRef="#br0" timeOffset="217478.0286">30302 12701 386 0,'-3'63'301'15,"-12"-49"-74"-15,-11 6-229 16,-9 1 233-16,-5 9-213 0,-1-3 7 16,-5 18 12-16,6 0 7 15,9 11 22-15,13-5-2 16,12 3 28-16,14-17 6 16,11-3 20-16,9-14-13 15,18-8 8-15,-2-8-23 16,11-11-3-16,3-8-15 15,1-13-13-15,-14 1-26 16,-2-14-12-16,-18-2-11 16,-18-8-18-16,-8 8 0 0,-18-12-7 15,-14 9-3-15,-7 2-36 16,-2 7-28-16,-21-2-371 16,6 13 92-16</inkml:trace>
  <inkml:trace contextRef="#ctx0" brushRef="#br0" timeOffset="218889.7848">24602 13037 684 0,'52'53'250'16,"-53"-53"6"-16,2-4-141 15,4 2-84-15,-5 1 30 16,-2 1 13-16,2 0 26 16,0 0 3-16,0 0 10 15,0 0-39-15,0 0-5 16,0 0-10-16,0 0-23 16,0 0-16-16,0 0 3 15,2 0-10-15,-1 0-9 16,5 0 5-16,15 3 1 15,4 1 0-15,50 13 3 0,-49-13 0 16,11 1-1-16,0-8 1 16,7 4-1-16,-4-1-2 15,3-1 0-15,-10 1-2 16,-4 5-2-16,-8 0-1 16,0-1-3-16,0-1-3 0,1 3-12 15,1-4-13-15,10-2-120 16,0 0-298-16,-7-5 51 15</inkml:trace>
  <inkml:trace contextRef="#ctx0" brushRef="#br0" timeOffset="220013.4996">24576 14699 344 0,'23'54'185'15,"-24"-56"-18"-15,2 2-60 16,-4 3-87-16,3-3 57 16,0 0 20-16,0 0 41 15,0 0 18-15,0 0 15 16,0 0-67-16,0 0-25 15,0 0-23-15,0-1-15 16,0-1-12-16,2-2-5 16,10-30-6-16,11-52-14 0,-21 49 1 15,-7 1 15 1,-2 5 4-16,0 6 5 16,-2 3-13-16,-3 4-26 0,-3 4-30 15,-4 9-17-15,-5 2-4 16,-4 13 2-16,-2-1 19 15,1 9 17-15,2 2 16 16,0 10 2-16,7-2 5 16,0 15 3-16,7 0-1 15,6 18 1-15,10 4 2 16,4 21 1-16,2-5-1 16,-3 16 2-16,0-13-1 0,-5 2-9 15,-1-19-10-15,-4-4-130 16,-2-17-188-16,-10-13 10 15</inkml:trace>
  <inkml:trace contextRef="#ctx0" brushRef="#br0" timeOffset="220252.4832">24008 14987 1320 0,'2'1'501'0,"5"2"-8"0,39 9-331 15,53-5-120-15,-29-14-35 16,26-3-97-16,-2 2-17 16,2-4-37-16,-21 5-62 15,-5 3-296-15,-15-2 101 16</inkml:trace>
  <inkml:trace contextRef="#ctx0" brushRef="#br0" timeOffset="220628.7464">25783 14520 1385 0,'-3'4'181'16,"-7"2"152"-16,-20 8-430 15,-12 5-5-15,-15 15 22 16,-10 5 65-16,-16 20 35 0,8 8 26 16,-5 23 23-1,16-3 9-15,9 20 5 0,27-14-26 16,18 4-9-16,23-20-21 16,14-6-3-16,13-19-5 15,16-8-76-15,0-17-355 16,6-21 101-16</inkml:trace>
  <inkml:trace contextRef="#ctx0" brushRef="#br0" timeOffset="221221.8753">26349 14741 1090 0,'-5'7'206'0,"-4"-5"84"16,-7-5-316-16,-14 3-20 15,-4 1 14-15,-13 4 45 16,1 2 40-16,-12 12 9 15,8 2 12-15,-6 6 28 16,14-2-9-16,5 5-18 0,21-8-9 16,11 3-6-1,14 2-30-15,12-4 10 0,9 2 5 16,11 1 19-16,8-1 5 16,9 3-3-16,-5 3-21 15,3 12-10-15,-10 3-21 16,-6 12-13-16,-18 0-10 15,-14 10-5-15,-17 1-2 0,-22 10-6 16,-15-8-4-16,-13 0-4 16,-5-19-3-16,-7-12-4 15,10-24 7-15,9-11 14 16,14-13 16-16,11-2 35 16,14-8 20-16,10-10 12 15,9-9 5-15,22-21 6 16,10-7-63-16,25-21-43 15,9-3 18-15,29-12 17 16,-9 20-41-16,7-1 10 16,-19 20 25-16,-6 6-25 15,-32 25-23-15,-13-3-13 16,-18 12-27-16,-26 1-385 16,-22 4 67-16</inkml:trace>
  <inkml:trace contextRef="#ctx0" brushRef="#br0" timeOffset="221536.7179">26645 14305 1005 0,'126'89'468'0,"-97"-46"-32"0,-3 10-152 16,0 5-293-16,16 24 9 16,-8-2 10-16,-5 25-4 15,-9-6-3-15,-13 23 6 16,-16-10 1-16,-19 17 5 16,-10-22 1-16,-34 14 3 15,-6-27-4-15,-24-14-20 16,5-30-29-16,-15-14-91 15,26-28-40-15,12-14-298 16,35-5 14-16</inkml:trace>
  <inkml:trace contextRef="#ctx0" brushRef="#br0" timeOffset="221839.5781">27240 14930 972 0,'24'46'433'0,"-17"-50"5"0,11-6-203 16,6 5-149-16,10-7-30 15,-4 5-84-15,1 1-410 16,-12 0 101-16</inkml:trace>
  <inkml:trace contextRef="#ctx0" brushRef="#br0" timeOffset="222121.5134">27266 15202 1002 0,'13'-6'310'0,"-9"-2"37"16,5 2-242-16,5 6-106 16,2-4-1-16,-3-4 13 15,8 5 42-15,3 0 33 16,-4-1-33-16,1 0-24 16,9 7-114-16,-7 0-149 15,3-3-204-15,-3-2-59 16</inkml:trace>
  <inkml:trace contextRef="#ctx0" brushRef="#br0" timeOffset="222438.1045">28205 14784 1300 0,'7'3'187'0,"-6"1"62"16,-2 2-464-16,1-6-86 16,-1 2 216-16,-2 6 86 0,-12 27 99 15,-40 59 109 1,16-42 85-16,-1 18-195 0,-4-1-35 15,-6 11-35-15,22-11-52 16,-4 0-71-16,10-20-55 16,10-16-244-16,11-27 14 15</inkml:trace>
  <inkml:trace contextRef="#ctx0" brushRef="#br0" timeOffset="222826.3176">28559 14833 1009 0,'-12'26'209'0,"-6"1"89"16,-4 9-313-16,-5 2-4 15,5-1-3-15,3-3 12 16,8 2 19-16,8 1 50 16,8-5 16-16,8 1 18 15,8-6 6-15,10-10 1 16,10-11-36-16,22-13-17 16,-1-12-15-16,12-12-7 15,-9-8-11-15,-4-8-1 0,-21 1 4 16,-6 1-1-16,-18 5 8 15,-8-4-18-15,-11 10-29 16,-15-3-80-16,-10 4-80 16,-18 2-93-16,-12 12-61 15,-1-1-63-15,8 9 4 16</inkml:trace>
  <inkml:trace contextRef="#ctx0" brushRef="#br0" timeOffset="223235.5332">29326 14695 421 0,'-10'7'0'16,"-1"2"197"-16,-7 6-243 16,-7 4 268-16,-3 5-148 15,3 1 209-15,-2 9-120 0,4-1-3 16,2 13 19-16,4-3-26 16,7 0-19-16,9-8-55 15,2-5-21-15,9-12-29 16,8-5 16-16,7-6 5 15,11-13-4-15,5 0-2 16,11-14-5-16,5 0-23 16,-3-14-8-16,-9 6-3 15,-10-9-9-15,-14 9-11 16,-15-13-58-16,-15 7-50 0,-15-4-196 16,-7 9-146-16,-9-1-52 15</inkml:trace>
  <inkml:trace contextRef="#ctx0" brushRef="#br0" timeOffset="223678.9144">30018 14767 93 0,'4'-7'137'0,"-2"0"3"16,0 1 6-16,-2 4 86 16,-1 1-35-16,0-1-37 15,-2 2-21-15,-12 2-55 16,-25 13-3-16,-46 30-10 15,43-7 45-15,9 0 3 16,4 17 5-16,9-9-23 16,11 1-13-16,7-4-43 15,13-7 11-15,10-19 8 16,18-8 3-16,10-9-6 0,23-14-8 16,4-10-20-16,5-15-20 15,-13 4 5-15,-12-7 10 16,-23 7 2-16,-14-1-3 15,-10 15-16-15,-26-7-51 16,-18 3-68-16,-33-2-406 16,0 1 78-16</inkml:trace>
  <inkml:trace contextRef="#ctx0" brushRef="#br0" timeOffset="291608.4826">1130 13627 585 0,'-46'77'241'0,"40"-86"-37"16,2 9-58-16,5-2-134 15,-2 2-8-15,-1 0 24 16,2 0 22-16,0 0-47 15,0 0 13-15,0 0 2 16,0 0-6-16,-1 0-5 16,1 0-5-16,-2 0-18 15,1 2-3-15,-1 7 7 0,-8 34 5 16,-17 56 4-16,12-24 6 16,11 10 3-16,-1 7-1 15,8-12-2-15,8-6 1 16,1-24 0-16,1-11 1 15,-3-17 0-15,2-9-1 16,-4-13-3-16,6-13-1 16,1-8-3-16,4-7-1 15,1 0-2-15,3 1-5 16,-5 14-3-16,-2 13-12 16,2 16-4-16,4 23 5 15,-2 4 11-15,2 6 7 16,-7-12 16-16,-1-6 12 15,-3-19 0-15,1-12 43 16,1-9 15-16,8-34 7 16,4-12-7-16,11-27-3 15,9 2-45-15,12-7-19 0,-1 26-27 16,8 4-74-16,-5 18-106 16,-3 5-137-16,-17 10-60 15</inkml:trace>
  <inkml:trace contextRef="#ctx0" brushRef="#br0" timeOffset="292028.9717">2199 13270 876 0,'-4'-2'208'16,"-2"8"45"-16,6 13-231 15,-9 11-67-15,-1 19 5 16,2 13 22-16,2 27 11 16,-7 0 1-16,7 18 0 15,2-13 4-15,1-8 1 16,-2-26-5-16,5-16-5 15,0-29 3-15,9-32-4 16,1-14 1-16,13-19 9 0,5-5 7 16,7-6 24-16,-1 20 7 15,-1 5-4-15,-8 20-6 16,0 10-12-16,-4 11-37 16,1 15 3-16,-7 17 15 15,0 24 5-15,-5 10 17 16,-1 21-39-16,-3 1-103 15,9 13-139-15,4-23-36 16</inkml:trace>
  <inkml:trace contextRef="#ctx0" brushRef="#br0" timeOffset="292552.7651">2658 14157 402 0,'48'47'106'0,"-41"-47"73"0,5-1-97 15,0-5 48-15,4-4 8 16,9-16 1-16,-2-2-38 16,6-9-19-16,11-1-45 15,6-8-12-15,2 6-14 16,-3-6-7-16,-9 6-7 15,-18 4 4-15,-12 11 3 0,-14 0-1 16,-8 12 1-16,-11 8-18 16,-11 11-15-16,-8 22-11 15,1 12-4-15,-2 17 2 16,14 2 21-16,13 6 20 16,6-15 19-16,4 8 3 15,12-13 4-15,-1 4 2 16,5-2-11-16,12 2-10 15,10-14-47-15,21-8-112 16,8-17-112-16,13-23-10 16,-9-15-150-16</inkml:trace>
  <inkml:trace contextRef="#ctx0" brushRef="#br0" timeOffset="292852.6504">3307 13976 208 0,'12'-25'292'16,"-5"13"-60"-16,-4 6-3 15,-1 3-144-15,2 8-52 16,-4-5-59-16,0 0-21 0,0 1 4 16,6 30 32-16,3 52 26 15,-18-25 13-15,-3-2 13 16,-1 4 1-16,3-14-2 16,4-11 15-16,4-23-5 15,13-34-15-15,9-21-1 16,14-25-7-16,8-3-23 15,7-8 24-15,-3 24 33 0,0 9-17 16,-8 24-1-16,-4 15-6 16,0 17-30-16,-6 21-32 15,-4 23 14-15,-5 33 0 16,-4 8-124-16,-1 4-167 16,-6-12 15-16</inkml:trace>
  <inkml:trace contextRef="#ctx0" brushRef="#br0" timeOffset="293572.7042">4769 13886 832 0,'-10'13'217'0,"2"-1"52"16,-2 9-225-16,7 3-57 16,-1 2 3-16,4-7 7 15,1-4 5-15,2-4 7 16,1-5 9-16,4-12-1 16,2-3 9-16,2-6 3 15,4-10 4-15,1-5-1 16,-4-2 6-16,-1 5 5 0,-9 0 39 15,-6 12 4-15,-5 4 4 16,5 6-51-16,-16 11-95 16,1 10-220-16,-5 10-117 15,-2 3-115-15</inkml:trace>
  <inkml:trace contextRef="#ctx0" brushRef="#br0" timeOffset="293856.782">5225 13969 362 0,'-4'12'208'0,"-2"-5"-3"0,4-1-38 16,1-6 19-16,-1-1-15 15,2-1-11-15,3-20-9 16,8-27-5-16,17-46-53 16,-4 43-11-16,1 11 1 15,4 7-24-15,1 9-48 16,6 1-110-16,-1 9-81 16,5 15-244-16,-9-1-12 0</inkml:trace>
  <inkml:trace contextRef="#ctx0" brushRef="#br0" timeOffset="294381.4724">6228 13453 771 0,'2'0'487'0,"-4"-1"-91"16,-1-2-147-16,2 1-205 16,-1 1-75-16,1-1-12 0,-1 1-9 15,1 1-25-15,-1 0-21 16,1 1 36-16,-7 26 10 15,-14 71 14-15,13-40 36 16,11 10 38-16,2-9-29 16,5-10-4-16,3-21-1 15,7-18-1-15,3-24-10 16,23-17-10-16,-1-5 4 0,5-4-3 16,-4 9-5-16,-4 15-1 15,-22 16 13-15,1 16 19 16,-6 14 11-16,6 12 10 15,-1 1 14-15,5 0 6 16,-1-11-12-16,4-19 18 16,-2-21 26-16,5-26 20 15,-4-15-8-15,8-26-2 16,1-4-27-16,-4-8-30 16,-5 14-24-16,-5-4-37 15,-6 23-43-15,-2-1-358 16,9 16 71-16</inkml:trace>
  <inkml:trace contextRef="#ctx0" brushRef="#br0" timeOffset="294770.0451">7161 12935 957 0,'43'1'299'0,"-44"7"19"16,2 12-245-16,2 9-113 15,0 18-1-15,-4 9 10 16,-4 20 22-16,-5-2 17 0,-6 12 5 16,1-12 5-16,3-4 1 15,3-23-1-15,6-13-3 16,4-21 11-16,10-23 0 15,7-15 3-15,14-14-7 16,8-5-9-16,8-5 5 16,-10 12 1-16,4 9-4 15,-13 19 4-15,-2 12 2 16,-6 12-21-16,1 20-7 16,-7 11 7-16,-1 18-9 15,-6 5-47-15,4 6-125 16,1-13-151-16,5 6-37 15,3-15-155-15</inkml:trace>
  <inkml:trace contextRef="#ctx0" brushRef="#br0" timeOffset="295208.3366">7727 13732 1036 0,'-27'75'214'0,"24"-78"79"15,3 5-311-15,5-2-7 16,-5-2-6-16,0 1 16 15,4-1 31-15,35-14 17 16,53-25 3-16,-32 2 1 16,0-2 1-16,2-11-21 15,-12 7-12-15,-7-2 2 16,-18 13 3-16,-7 6 43 16,-13 7 26-16,-7 3 18 15,-5 8-8-15,-13 7-25 16,-12 10-49-16,-26 21-29 15,-6 9-20-15,-16 21 1 16,12 7 17-16,3 8 7 16,19-11 4-16,12 5-63 0,16-15-60 15,14 0-64-15,23-15-195 16,21-21-19-16</inkml:trace>
  <inkml:trace contextRef="#ctx0" brushRef="#br0" timeOffset="295473.9576">8237 13684 903 0,'0'33'169'0,"-9"3"101"16,-3 7-274-16,3 5 10 16,-1-6 7-16,-1-11 8 15,7-16 48-15,2-23 53 16,4-17-7-16,8-24-1 15,6-13-14-15,10-12-34 16,5 4-36-16,6-2 40 16,7 18 8-16,1 10-6 15,6 10-28-15,10 12-101 16,3 17-108-16,-2 13-302 16,-12-2-2-16</inkml:trace>
  <inkml:trace contextRef="#ctx0" brushRef="#br0" timeOffset="295899.0118">8722 13687 541 0,'-1'18'597'16,"-1"-9"-211"-16,1-6-330 0,4 0 306 15,-3-3-406-15,1 0 8 16,1-1 26-16,35-2 12 16,41-17 25-16,-33-6 20 15,-4-7 16-15,1-11-21 16,-10-1-21-16,-5 4-21 15,-5 8 19-15,-13 5-25 16,-7 15 11-16,-8 1 10 16,-6 13-5-16,-34 21-60 15,-7 15 14-15,-20 23 2 16,-4 3 5-16,0 7 19 16,24-14 21-16,17-7-13 15,23-19 1-15,19 2-10 16,23-12-2-16,32-10-80 15,18-10-297-15,27-15 71 16</inkml:trace>
  <inkml:trace contextRef="#ctx0" brushRef="#br0" timeOffset="296747.5686">10211 12702 932 0,'-16'21'481'0,"-20"3"-65"15,-36 42-147-15,-26 23-358 16,-21 25 12-16,13 2 11 16,2 5 48-16,36-30 49 15,26-7 18-15,28-17 6 16,14-8 5-16,14-6-41 16,19-1-29-16,13-13-40 15,26-2-362-15,10-5 88 16</inkml:trace>
  <inkml:trace contextRef="#ctx0" brushRef="#br0" timeOffset="298205.2381">10272 13031 1083 0,'6'3'243'0,"-5"-1"84"16,1-1-327-16,-1 0-36 0,1 1-30 16,-1-1 22-16,2 5 15 15,13 17 21-15,24 48 27 16,-28-34 29-16,6 6-20 15,-3 13-3-15,-2 3-9 16,6 14 2-16,-5-2-10 16,0 6-78-16,-3-6-117 15,-8-6-118-15,-9-25-28 16,0-25-144-16</inkml:trace>
  <inkml:trace contextRef="#ctx0" brushRef="#br0" timeOffset="298469.1874">10633 13230 739 0,'-3'-14'633'16,"-1"11"-251"-16,-1 0-111 15,2 3-240-15,2 0-252 16,-2 0 138-16,-18 3-35 15,-23 8 14-15,-58 23 20 16,44-8 32-16,-18 14 32 16,2 6 32-16,-7 11-13 15,1-6 2-15,-3 6 4 16,26-8-17-16,10-8-263 0,20-8 81 16</inkml:trace>
  <inkml:trace contextRef="#ctx0" brushRef="#br0" timeOffset="298815.5317">10629 13339 271 0,'1'0'517'15,"1"0"-198"-15,-1 0-164 16,1 0 162-16,9 0-302 15,15 0-15-15,58-7 5 16,-37-1-1-16,16 2 0 16,-6 2-49-16,-2 1-275 15,-3 5 71-15</inkml:trace>
  <inkml:trace contextRef="#ctx0" brushRef="#br0" timeOffset="299178.5869">11195 13233 771 0,'37'-18'342'16,"-42"13"-30"-16,5 11-172 15,0 2-171-15,0-8-6 16,-1 6-6-16,-1 34 17 16,-2 47 25-16,2-38 3 15,1-8 1-15,8-4 6 16,-1-8 13-16,3-12 42 16,-5-11 42-16,16-15 8 15,5-13-6-15,21-19-9 16,6-5-42-16,11-9-41 15,-9 10-10-15,-3 5-13 16,-16 17-31-16,-4 6-127 16,-5 13-243-16,-11 7 11 15</inkml:trace>
  <inkml:trace contextRef="#ctx0" brushRef="#br0" timeOffset="299597.5623">12076 13200 1115 0,'-8'1'213'0,"-8"7"75"15,-9 2-351-15,-14 5-10 16,-8 6-4-16,-3 4 35 16,4 5 44-16,0 4 31 15,9 4 18-15,1 4 5 16,8-4-9-16,-1 4-8 16,11-14-30-16,7-7-29 15,8-10 1-15,8-8-7 16,13-13-13-16,7-12 11 15,3-8 8-15,6-5-4 16,-3-5 12-16,-1 3 18 16,-11 14 5-16,3 13 2 0,-4 8-3 15,4 17-13-15,-5 10-7 16,2 20-153-16,-4 7-126 16,-8-2-2-16</inkml:trace>
  <inkml:trace contextRef="#ctx0" brushRef="#br0" timeOffset="299893.3861">12205 12680 1180 0,'-3'-9'242'15,"1"8"46"-15,-1 8-360 16,2-7-25-16,-1 1 4 16,-10 32 9-16,-20 63 92 15,19-39 28-15,-1 17 19 16,4 0 8-16,1 19 3 16,0-1-21-16,3 1-18 15,2-13-51-15,1-1-94 16,0-27-87-16,4-17-135 15,2-26-64-15</inkml:trace>
  <inkml:trace contextRef="#ctx0" brushRef="#br0" timeOffset="300297.8693">12246 13321 178 0,'108'-80'705'16,"-103"79"-342"-16,-7 1-134 15,2 1 96-15,-1-1-397 16,-1 0 5-16,1 2 28 16,-1 2 36-16,-7 26 18 15,-13 43 12-15,18-39-2 16,-1-3-3-16,1-6-4 15,10-7-12-15,3-9 0 16,1-12-20-16,15-18-47 16,14-12-35-16,5-13-5 15,1 2 21-15,-1 2 86 16,-10 14 70-16,-19 14 50 16,-5 11 1-16,-4 6-42 15,-6 11-69-15,-4 16-22 16,4 4-17-16,-8 15 6 0,5 3-20 15,0-2-64-15,1-10-75 16,6-3-181-16,6-9-28 16</inkml:trace>
  <inkml:trace contextRef="#ctx0" brushRef="#br0" timeOffset="300745.6514">12710 13427 1101 0,'-2'44'205'0,"8"-45"121"16,5-2-323-16,5-2 22 16,6-1 14-16,8-9 10 15,1-2-5-15,6-7-42 16,-5-1-24-16,-3-5-7 16,-6 6 8-16,-6 2 27 15,-11 7 54-15,-1 2 14 16,-5 9-12-16,-7 4-31 15,-9 3-32-15,-17 8-24 0,-17 12-8 16,-20 8 6-16,-2 4 18 16,2 4 14-16,18-12 7 15,18-4 0-15,22-12 0 16,9-4-4-16,18-4-9 16,25-3-20-16,18-3-16 15,37-13-346-15,13-7 99 0</inkml:trace>
  <inkml:trace contextRef="#ctx0" brushRef="#br0" timeOffset="301031.4178">13176 12511 1444 0,'-7'18'290'0,"5"7"130"16,10 19-401-16,1 28-30 16,6 13 27-16,-7 33 25 0,-6-1 8 15,-18 17 0-15,-12-6-14 16,-51 24 0-16,-34-26-38 15,-66 18-467-15,-27-27 149 16</inkml:trace>
  <inkml:trace contextRef="#ctx0" brushRef="#br0" timeOffset="302174.4522">1371 15530 485 0,'0'-3'195'16,"-1"1"19"-16,-1-1-126 16,1 0-10-16,-1 0-16 0,1 0 21 15,-1 0 16-15,1 1-28 16,-1 1-23-16,1-1-25 16,-1 1-33-16,1 2-32 15,1 26 22-15,3 80 9 16,0-39 12-16,3 13 7 15,-2-16 2-15,7-5-1 16,-1-23-3-16,12-18 0 16,2-20 9-16,23-16 5 15,4-12 0-15,14-7-1 16,-3 8-3-16,6 7-21 16,-19 12-7-16,0 18-1 15,-14 12 10-15,-2 1 20 16,-11 0 13-16,2-2 7 15,-3-15 17-15,17-16 8 16,-1-16-46-16,31-25-336 16,-1-16 114-16</inkml:trace>
  <inkml:trace contextRef="#ctx0" brushRef="#br0" timeOffset="303317.4932">2817 15108 692 0,'-2'-7'614'0,"2"4"-188"15,0 3-433-15,0 0 383 16,0 1-448-16,0 17 1 16,-1 32 19-16,-9 78 21 15,2-33 32-15,-2 23 4 16,1-16 2-16,1-13-6 15,7-31-3-15,-2-21 1 0,3-34 0 16,6-18-1-16,3-13 6 16,7-13 7-16,8-8 1 15,14-2-5-15,7 17-4 16,11 17-9-16,-3 28-7 16,1 26 2-16,-14 15 7 15,-9 24 12-15,-12 2 19 16,-4 14-146-16,-2-15-152 0,-1-7-109 15,-3-32-172-15</inkml:trace>
  <inkml:trace contextRef="#ctx0" brushRef="#br0" timeOffset="303439.8267">3837 15519 918 0,'11'1'456'0,"-7"-1"-26"16,-5 0-194-16,1 0-187 16,-2 0-75-16,1 0-79 15,-1 0-42-15,-1 2-30 16,-41 26 24-16,-61 69 59 15,38-39 84-15,3 6 62 0,18-14 30 16,11 1 27-16,17-10-34 16,12 5-24-16,9-15-35 15,12-4-5-15,12-17-24 16,23-20 4-16,0-15 5 16,21-14 8-16,-4-4 3 15,-6 0-1-15,-21 12-2 16,-3 12 0-16,-19 10-5 15,1 13-4-15,-3 17 10 16,2 27 10-16,-2 6-6 0,-1 26 34 16,-7 5-392-16,-10-20 127 15</inkml:trace>
  <inkml:trace contextRef="#ctx0" brushRef="#br0" timeOffset="303717.2365">4270 14991 1274 0,'-5'6'285'0,"7"3"68"16,1 7-362-16,9 26-47 0,-5 7 3 15,7 35 4-15,2 14 43 16,12 31 4-16,-4-8 5 16,5 16 5-16,-1-20-45 15,-8-6-120-15,-13-40-192 16,-10-16-3-16,-4-33-184 16</inkml:trace>
  <inkml:trace contextRef="#ctx0" brushRef="#br0" timeOffset="303889.4347">4174 15576 44 0,'10'12'1004'0,"-3"-1"-475"16,-2-11-17-16,5 0-9 16,20-5-540-16,35-4 34 15,19-4 39-15,36-5 243 16,5 3-782-16,-7-11 444 15</inkml:trace>
  <inkml:trace contextRef="#ctx0" brushRef="#br0" timeOffset="305245.5924">6736 14682 1096 0,'8'2'466'0,"-14"1"-28"16,-18 18-216-16,-15 15-253 15,-35 39-41-15,-13 20 2 16,-11 31 7-16,9 1 6 16,15 14 26-16,34-22 37 15,25 1 11-15,15-31 4 16,15-6 3-16,10-21-12 16,17-9-3-16,8-19-20 15,26 3-385-15,4-9 123 16</inkml:trace>
  <inkml:trace contextRef="#ctx0" brushRef="#br0" timeOffset="305758.7557">6954 14964 1409 0,'0'5'289'16,"0"-1"116"-16,3 4-438 15,3 4-22-15,4 7-4 16,43 52 15-16,-23-37 15 16,3 9 26-16,5 10-1 15,1-1-48-15,-2 3-320 16,-2-9-5-16,-4-16-157 15</inkml:trace>
  <inkml:trace contextRef="#ctx0" brushRef="#br0" timeOffset="305949.8522">7490 15153 1017 0,'12'-17'616'16,"-8"11"-171"-16,-5 11-373 16,-4 1-43-16,4-6-109 15,-2 1-116-15,-16 39 116 16,-81 65 119-16,37-32-57 15,-29 34 9-15,5-8 14 16,-1 15 4-16,16-13 4 16,6 0-91-16,32-36-289 0,8-6-5 15,9-26-183-15</inkml:trace>
  <inkml:trace contextRef="#ctx0" brushRef="#br0" timeOffset="306221.3958">7620 15456 1037 0,'42'48'367'15,"-44"-45"35"-15,4-3-285 16,1-2-79-16,-3 2-34 16,1 0-47-16,17-1 33 15,32-1-21-15,65-8-55 16,-36-8-295-16,-12-3 43 16</inkml:trace>
  <inkml:trace contextRef="#ctx0" brushRef="#br0" timeOffset="306622.4469">8168 15319 695 0,'116'-2'389'0,"-113"2"-50"16,0 2-149-16,-3-5-193 15,0 3-35-15,-2 0-3 16,2 0 1-16,-1 0 32 16,1 0 30-16,-2 1 6 15,1 2 2-15,-2 42-5 16,-9 51-6-16,6-22-1 15,3-2-9-15,0-3 0 16,9-19-3-16,6-10 5 0,-2-27 7 16,17-25 9-16,15-17 15 15,20-30 5-15,6-13-57 16,21-13 44-16,-12 8-9 16,-3 7-34-16,-22 25-49 15,-3 16-270-15,-29 14 24 16</inkml:trace>
  <inkml:trace contextRef="#ctx0" brushRef="#br0" timeOffset="306908.5748">9220 15431 508 0,'-6'-6'0'0</inkml:trace>
  <inkml:trace contextRef="#ctx0" brushRef="#br0" timeOffset="307123.2087">9210 15419 624 0,'-2'0'-11'0,"-1"0"608"15,-25 11-376-15,-61 38 130 16,36-2-369-16,3 3 11 16,1 10 12-16,15-11 7 15,3-2 0-15,11-16 0 16,10-6-3-16,5-11-15 0,7-3-10 15,2-9-7-15,14-8 3 16,10-7-10-16,6-18-16 16,2-7 6-16,1 0 28 15,-13 7 15-15,-2 9 18 16,-10 19 15-16,3 16 2 16,8 8-35-16,10 8-349 15,-1 1 102-15</inkml:trace>
  <inkml:trace contextRef="#ctx0" brushRef="#br0" timeOffset="307403.0417">9656 14807 647 0,'3'15'488'16,"-3"0"-134"-16,-3 0-57 15,-3 12-276-15,1 11-43 16,-7 18 2-16,2 5 17 16,0 7 10-16,1 11 5 15,-3 10 1-15,4-5 7 16,1 14-81-16,6-6-29 15,2-14-274-15,2-26 0 0</inkml:trace>
  <inkml:trace contextRef="#ctx0" brushRef="#br0" timeOffset="307782.3797">9925 15276 1234 0,'-7'1'258'0,"-1"12"107"15,-1 13-360-15,-4 8-21 16,-5 13-2-16,2 8 14 0,6-11 5 15,4 1 2-15,7-13-2 16,8-8-9-16,7-12 2 16,4-14-4-16,8-14-4 15,10-10 3-15,4-6 11 16,1-3 2-16,-6 11 8 16,-5 6-209-16,-9 11 217 15,0 11-1-15,-5 11-6 16,4 7 0-16,-5 13 202 0,0 6-321 15,1 0-265-15,-2-14 45 16</inkml:trace>
  <inkml:trace contextRef="#ctx0" brushRef="#br0" timeOffset="308187.4489">10495 15474 478 0,'34'-9'283'0,"-45"15"-50"16,12-3-92-16,-7 3-123 16,6-1-38-16,0-5 27 0,0 0 37 15,0 0 46-15,2 0 34 16,-1-2 18-16,18-4-21 15,20-15-15-15,48-33-41 16,-41 17-21-16,-6 2-14 16,-4 1-8-16,-13 9-12 15,-9 4 10-15,-8 10 6 16,-6 3-21-16,-12 11-14 16,-27 13-13-16,-17 20-14 15,-34 28-20-15,-4 8 15 0,3 19 15 16,22-7 11-16,21-11-11 15,33-29 0-15,16-7-13 16,17-22-5-16,40-12 189 16,19-10-487-16,24-38 241 15</inkml:trace>
  <inkml:trace contextRef="#ctx0" brushRef="#br0" timeOffset="308660.3783">11036 14361 1630 0,'37'103'292'0,"-24"-54"174"16,-1 17-486-16,10 50 8 16,-14 20 6-16,-24 46 23 15,-20 12 3-15,-44 39 6 16,-41-14 53-16,-48 32 13 15,-21-31-13-15,-78-2-566 16,7-55 187-16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21:58.8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7623 4669 224 0,'42'-19'65'0,"-48"19"7"15,4-2-94-15,1 5-61 16,1-4 69-16,0 1-62 16,0 0 104-16,0 0-28 15,-2 0 74-15,2 0-31 16,0-2 61-16,0 1-86 15,0-1 112-15,0 1-92 16,-1 1 41-16,0 0 41 16,1 0 0-16,0 0 3 0,0 0-5 15,0 0-22 1,0 0-26-16,-2 0 16 0,1 0-3 16,-1 0 12-16,1 0-11 15,-1-1-1-15,2-1-21 16,0 2-6-16,0-3-17 15,-1 2-2-15,1-1-10 16,-2 1-2-16,1-2-6 16,-1 1-2-16,1-1-5 0,-2 0 3 15,0 0-3-15,0 0 5 16,-2 0-1-16,-5-3 1 16,-2 2-6-16,0 1-1 15,2 0-4-15,0 2-2 16,-4-2-2-16,4 1-2 15,-3 1-4-15,-1 1-3 16,2 1-1-16,3 1 2 16,-1 2-2-16,-2 2 4 15,2-2 3-15,-2 2 0 16,-1 2 0-16,-1-1 4 16,-42 39-2-16,44-37 1 15,2 0 6-15,1 1 4 16,5-5-7-16,1 2-3 15,-3-2-4-15,3 3-7 16,0 3-8-16,0 5 8 16,-2-4 2-16,4 6 2 15,-2 1 5-15,0 0 1 0,-2-2 1 16,2 6 2-16,-1-2-1 16,0 3-1-16,-4-1 1 15,2 6-2-15,0-4 1 16,-3 4-1-16,2 1 0 15,0-5 2-15,-1 2 1 16,-1 3 0-16,3-5 0 16,-4-2 0-16,1 3-1 0,-3 0 0 15,-1-4 0-15,-3 4 1 16,1-1 0-16,-3 4-1 16,-3-3 1-16,1 5-1 15,2-5 0-15,0 3-1 16,2-7 0-16,5 4-2 15,3-5 0-15,3 4-1 16,-1-1 1-16,3 3 0 16,3-5 1-16,0 5 1 15,-1-4 2-15,-4 3 1 16,-2-3 2-16,1 1 0 16,2 0-1-16,-5 2-2 15,7 4 0-15,-1 0-3 16,0 1 0-16,-1 4 0 15,2-4-1-15,-4 5 0 16,3-2 0-16,-3 6 1 16,1-7 0-16,0 10 1 0,4-9 1 15,-1 6 0-15,1-5-1 16,-4 7 0-16,2-4 1 16,-1 4 1-16,-2-4-1 15,-1 2 1-15,1-9 1 16,0 3-1-16,1 1-1 15,2 0 0-15,2-5 1 16,4 7-2-16,-6-2 1 0,-2-5 6 16,-1 1 1-16,-1 8 1 15,1-8 1-15,3 6 1 16,0-5-7-16,2-2-1 16,-2-6-1-16,1-1 0 15,1-6 0-15,1 3-1 16,-2 1-2-16,1 6 1 15,-5-4-1-15,1 13 0 16,-1-5 1-16,1 8 1 16,-3-4 1-16,4 4-1 15,-5-7 0-15,1 5 0 16,4-11 0-16,-2 6 0 16,2-2 0-16,-4 2 0 15,1-2-1-15,-4 10 0 16,1-4 2-16,0 4 0 15,1-3 1-15,-2 4 0 0,6-4 1 16,-1 3 0-16,-2-9 0 16,-1 3 0-16,3-6-1 15,-4-1 1-15,0-5 0 16,-2 7-1-16,1-4 0 16,-2 3-1-16,1 0 0 15,-3 5-1-15,1-1 1 16,-3 5 0-16,0-4 0 0,-3 4 0 15,5-7 0-15,-1-1 1 16,0-2-1-16,0-1 1 16,-4 3 1-16,-2 3 2 15,-3-2 1-15,-2 1 9 16,1-6 2-16,-3-6 3 16,13-2-1-16,0 3 0 15,-2-2 6 1,2-1-16-16,2 3 2 15,-6-3 1-15,0-4 3 16,3-1 0-16,-3 3 3 16,1-5-3-16,0 2-2 15,3-2-3-15,1-1 1 16,0-2-1-16,-1-1 2 16,2-3 2-16,3 0 17 15,2-3 1-15,1 3 4 16,4-1-1-16,2-2 1 15,1-2-16-15,-1 2-5 0,1 0-8 16,-1 0-7-16,1 0-5 16,-1 0-1-16,1 0 0 15,1 0 1-15,0 0 5 16,-2 0-36-16,2 0-51 16,-1 0-79-16,0 2-82 15,-1 2-377-15,1-2 55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22:01.8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10187 8536 718 0,'6'-12'209'16,"-4"6"42"-16,-1 3-192 16,1 0-50-16,-1 0-1 0,1 0 3 15,-2 0 20-15,0 0 10 16,0 1 17-16,0-1-1 16,0 0-9-16,0 1-23 15,0 1-11-15,0-1-46 16,1 1 37-16,1-1 11 15,-2 1 23-15,0-1 22 16,0 1 23-16,0-1-37 16,0 1-8-16,1-1-14 0,1 1-9 15,-1 1 14-15,1-3 7 16,-1 3 6-16,3-2 1 16,5 1-7-16,-1-1-7 15,2-1-3-15,5 0-7 16,3 2-5-16,-1-2 5 15,44-7-1-15,-43 7-1 16,-3-3 0-16,4-3-4 16,0 0-7-16,2 6-2 15,-3 0-3-15,6-1 1 16,-4 4 3-16,4-5 5 16,-2-1 1-16,3 5 0 15,-2-4 0-15,0 1-2 16,-3 2-5-16,6-1-3 15,1 0 1-15,5 1 0 16,-2-1 0-16,6-5 1 0,-7 1 1 16,-1 1-2-16,-5 3-2 15,0 0-2-15,-2 3-1 16,0 6-1-16,-2-6 2 16,2 0 0-16,-5 1 2 15,-1-1 1-15,-2 3 0 16,-2 0 1-16,-8-4 2 15,4-1 4-15,-1 7 4 16,-6-7 5-16,0 2 4 16,0 0-2-16,0 0-5 0,0 0-3 15,0 0-5-15,0 0-5 16,0 0 1-16,0 0 2 16,0 0 1-16,0 0 1 15,0 0 5-15,0 0 14 16,0 0 3-16,-2 0 10 15,1 0 3-15,1 0 0 16,0 0-11-16,0 0-4 16,0 0-11-16,0 0-4 15,0 0-7-15,0 0-1 16,0 0-1-16,0 0-1 16,0 0 2-16,0 0 0 15,0 0-1-15,0 0-3 16,0 0-19-16,0 0-134 15,0 0-402-15,-3-1 71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08:05.8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10307 9018 1289 0,'5'0'263'0,"-2"0"71"16,-3 10-400-16,-2-10-17 15,1 1 7-15,-1 35-7 16,-2 59 58-16,5-32 24 16,-7 17 18-16,2 23-1 15,-3 12 6-15,4 47 3 16,-2 8-5-16,2 57 2 0,2 2 5 16,-2 49 18-1,-5-12-1-15,-2 60 2 0,8-34-5 16,-3 53-10-16,9-26-17 15,5 45-3-15,7-51-4 16,0 48-1-16,11-61-2 16,-6 57-2-16,-6-64-2 15,4 55 29-15,-6-49 2 16,-2 53 5-16,-4-80 2 0,2 36 3 16,-15-5-187-1,-3-12-275-15,-22-34-8 16,-12-25-203-16</inkml:trace>
  <inkml:trace contextRef="#ctx0" brushRef="#br0" timeOffset="629.8579">6643 13427 186 0,'111'0'328'0,"43"-8"-72"16,1-1-66-16,57 0 101 16,10 1-184-16,52-3-6 15,-16 2-42-15,49 2-41 16,-11-3 14-16,45 1-6 16,-11-6-12-16,54-3-3 15,-24-4-4-15,53-2-3 16,-24-3 1-16,50-1 1 15,-47 0 16-15,72-10 15 16,-45-2 17-16,61-14 12 16,-44 2 11-16,48 2-6 0,-77 10 6 15,60 6 19-15,-78 13-3 16,39 14 0-16,-57 2-9 16,46 10-16-16,-71 7-34 15,39 7-79-15,-36-1-82 16,69-2-376-16,-76-20 29 15</inkml:trace>
  <inkml:trace contextRef="#ctx0" brushRef="#br0" timeOffset="2271.4988">6551 15965 393 0,'13'-15'442'0,"-1"-6"-176"16,-4-1-12-16,12-14-225 15,8-5-52-15,14-29-51 0,2-5 58 16,14-22 5-16,-6 1 6 16,21-21 7-16,-1 12 3 15,18-26 1-15,5 13-1 16,25-30 1-16,-7 5-3 16,17-40 0-16,2 6-2 15,26-37 1-15,-9 3 0 16,42-38-1-16,-9 26 0 15,31-50 0-15,-23 18 0 0,27-19 1 16,-37 33 1-16,12-16 20 16,-41 48 21-16,26-14 21 15,-31 30 16-15,19-16 19 16,-19 25-14-16,35-7-16 16,-24 33-22-16,19-5-16 15,-22 25-19-15,30-6-7 16,-21 26-6-16,21 2-3 15,-23 24 1-15,15 3-2 16,-34 21 0-16,-1 12 0 16,-33 19 0-16,3 9-3 15,-20 13 1-15,11 14-2 16,-7 4 1-16,11 7 2 16,-5 5 0-16,15 16-5 15,-16 6-4-15,-3 10 1 16,-16 4-5-16,-4 14-4 0,-12-4 2 15,3 11 6-15,-11 4 0 16,5 7 4-16,-6-14 6 16,1 10 3-16,-10-15 1 15,8 2 0-15,-12-7 0 16,7 14 1-16,-10-12-1 16,6 10-1-16,-2-4 2 15,16 2 1-15,-7-5 0 16,14 17 1-16,-4-9 0 15,4 8 1-15,-6-8 0 0,4 10-1 16,0-16 0-16,8 13-1 16,-10-14-1-16,13 5-1 15,-5-19 0-15,10 3 0 16,-1-19 2-16,20-4 1 16,-14-10 0-16,8-4 2 15,-8-13 0-15,19-7 3 16,-7-10 0-16,25-18 5 15,0-9 4-15,15-37 23 16,-12-14 15-16,23-47 38 16,-15-4 16-16,17-46 11 15,4 4-23-15,33-41-14 16,-7 21-40-16,28-45-21 16,-17 37-15-16,25-27 0 15,-44 35 0-15,18-24 0 16,-28 26 0-16,41-47-22 0,-30 30-59 15,58-45-418-15,-27 20 97 16</inkml:trace>
  <inkml:trace contextRef="#ctx0" brushRef="#br0" timeOffset="4142.1422">18405 8266 538 0,'0'58'193'16,"-12"-55"-32"-16,-6 9-133 16,-2-6-58-16,-1 0-56 15,3 1 117-15,6-2 32 16,2-8 17-16,4 7 11 15,5-1-1-15,-1-4-30 16,1-1-22-16,1 1-3 16,0-1-9-16,1 1-1 15,26-14 2-15,81-35-10 16,-47 21-13-16,1 3 2 16,-13 6-1-16,-2 7 4 15,-29 6-4-15,1 5-11 16,-6 8-1-16,-5 18 18 15,-10 13 0-15,-5 25 13 16,-6 9 21-16,16 18-320 16,11-24 103-16</inkml:trace>
  <inkml:trace contextRef="#ctx0" brushRef="#br0" timeOffset="5722.9112">6631 15369 319 0,'3'-4'261'0,"-3"1"-91"16,-2 6-76-16,1-3-165 16,-1 0-6-16,1 1-5 15,-5 17 42-15,-7 13 72 16,-26 49 16-16,16-40-14 16,-6 10-4-16,3-7-8 15,-4 5 26-15,3-7-27 0,1-2 55 16,4-11 3-16,-1 16 4 15,3-1-34-15,3 12 17 16,5 0-29 0,12-3-31-16,12-21 2 15,18-15 1-15,35-41 3 16,20-27 11-16,33-22-19 16,29-31-250-16,11-26 83 15</inkml:trace>
  <inkml:trace contextRef="#ctx0" brushRef="#br0" timeOffset="8134.5514">13199 12862 765 0,'-2'0'350'0,"1"0"-16"15,-1 0-186-15,1 0-161 16,-1 0-35-16,1 2-23 16,-2 21-12-16,-3 26 39 15,0 59 20-15,6-38 13 16,-2 19-127-16,1-6-113 15,8 4-16-15</inkml:trace>
  <inkml:trace contextRef="#ctx0" brushRef="#br0" timeOffset="8673.306">13212 13911 427 0,'10'56'687'16,"-16"-53"-266"-16,-5 5-262 15,-10 13 255-15,-3 4-430 0,-1 10 1 16,1-2 12-16,5-5 5 16,15-12 0-16,6-5-2 15,7-5 3-15,5 2 15 16,5 1 8-16,5 14 13 16,1 0 4-16,3 19-5 15,-3 5-15-15,-14 9-6 16,-17-2-1-16,-21 7 7 15,-6-17 2-15,-26-8-32 16,-2-19-37-16,-8-18-161 16,7-17-273-16,5-35 0 15</inkml:trace>
  <inkml:trace contextRef="#ctx0" brushRef="#br0" timeOffset="8938.3727">13402 13803 233 0,'-2'-4'459'16,"2"2"236"-16,-1 2-423 16,1 0 142-16,0 0-414 15,0 0 0-15,-2 0 10 16,2 0 8-16,0 0 19 0,0 0 10 15,0 0 1-15,12 0 1 16,34-1-4-16,65-10-49 16,-30-1-67-16,23 5-395 15,-14-3 75-15</inkml:trace>
  <inkml:trace contextRef="#ctx0" brushRef="#br0" timeOffset="11620.4391">12873 10034 601 0,'-2'0'112'0,"1"1"20"15,2-2-219-15,-2 1-96 16,-1 0-22-16</inkml:trace>
  <inkml:trace contextRef="#ctx0" brushRef="#br0" timeOffset="11992.9473">12996 9886 567 0,'89'-6'159'15,"-91"10"34"-15,-5 10-155 16,-1-3-68-16,-4 0-88 16,-1 2-40-16,-3 2-9 15,-3-3 6-15,4-2-2 16,4 4 88-16</inkml:trace>
  <inkml:trace contextRef="#ctx0" brushRef="#br0" timeOffset="12158.4106">12922 10065 643 0,'6'130'168'0,"-2"-109"35"15,-6 1-198-15,4 11-207 16,2-2 37-16</inkml:trace>
  <inkml:trace contextRef="#ctx0" brushRef="#br0" timeOffset="12323.2595">13126 10561 450 0,'-12'33'223'16,"8"-8"-19"-16,-1 8-74 16,1-8-120-16,1 3-6 15,3-7-27-15,-3-2-180 16,1-9 49-16</inkml:trace>
  <inkml:trace contextRef="#ctx0" brushRef="#br0" timeOffset="12458.6079">13104 11035 279 0,'-9'46'236'0,"-4"-12"-89"16,-4 17-314-16,8-8 196 16</inkml:trace>
  <inkml:trace contextRef="#ctx0" brushRef="#br0" timeOffset="12608.0055">12954 11587 263 0,'0'43'107'16,"-1"-14"1"-16,1 5-54 16,4-3-49-16,4-3-109 15,5-7 34-15</inkml:trace>
  <inkml:trace contextRef="#ctx0" brushRef="#br0" timeOffset="12742.6669">13027 11893 581 0,'41'168'232'16,"-59"-131"-9"-16,11 10-158 15,-2 2-153-15,-4 4-142 0,-2-10-11 16</inkml:trace>
  <inkml:trace contextRef="#ctx0" brushRef="#br0" timeOffset="12866.9977">13058 12576 232 0,'18'17'326'0,"-20"-6"-115"15,11 9-172-15,-2 3-39 0,-1 5-159 16</inkml:trace>
  <inkml:trace contextRef="#ctx0" brushRef="#br0" timeOffset="20942.8735">10023 10613 152 0,'86'-15'257'16,"-85"14"-46"-16,1 2-18 15,-2-1-52-15,0 0-79 16,0 0-32-16,1 0-45 16,33 5-10-16,63 5-20 15,-22-10-162-15,13 0 48 16</inkml:trace>
  <inkml:trace contextRef="#ctx0" brushRef="#br0" timeOffset="22533.1043">9245 10146 892 0,'45'18'219'16,"-45"-16"44"-16,0-2-288 15,-8 10-16-15,-7 2-9 16,-10 10-5-16,-4-1 32 15,-4 4 40-15,3-10 10 16,11-6 13-16,12-5-21 16,7 1-22-16,7 2-31 0,12 14 32 15,-1 3 33-15,0 7-13 16,-5 3 24-16,-8 7 52 16,-17-7-26-16,-9 8-22 15,-7-5 38-15,-6-3 3 16,7-9-30-16,2-7-51 15,4-11-53-15,2-14-33 16,3-6-285-16,3-14 51 16</inkml:trace>
  <inkml:trace contextRef="#ctx0" brushRef="#br0" timeOffset="22739.6541">9285 10133 532 0,'-1'8'510'15,"5"-5"-184"-15,7-1-323 16,18 3 289-16,11-2-392 16,25 1-8-16,9 2-188 15,30-3-26-15,-9-6-54 16</inkml:trace>
  <inkml:trace contextRef="#ctx0" brushRef="#br0" timeOffset="23908.5494">9706 10576 667 0,'18'2'69'15,"25"-4"63"-15,7-4-230 0,17 0-104 16,-1 2 21-16</inkml:trace>
  <inkml:trace contextRef="#ctx0" brushRef="#br0" timeOffset="24087.0242">10986 10444 1204 0,'22'8'173'0,"-4"-4"45"16,1 4-451-16,19-1-132 16,13 0-62-16</inkml:trace>
  <inkml:trace contextRef="#ctx0" brushRef="#br0" timeOffset="24237.4914">11900 10465 1149 0,'34'9'169'0,"7"-2"67"15,17 1-588-15,1 4 36 0</inkml:trace>
  <inkml:trace contextRef="#ctx0" brushRef="#br0" timeOffset="24407.8782">13025 10437 892 0,'31'3'172'0,"9"-6"91"15,5 7-315-15,16 2-127 16,-1-3-86-16,14-3-58 16</inkml:trace>
  <inkml:trace contextRef="#ctx0" brushRef="#br0" timeOffset="24557.2755">14289 10410 968 0,'52'15'242'15,"4"0"47"-15,-3-9-305 16,17 1-158-16,-5 4-36 16,8-7-103-16,-7-1 25 15,13-3-32-15</inkml:trace>
  <inkml:trace contextRef="#ctx0" brushRef="#br0" timeOffset="24686.6191">15937 10409 490 0,'66'10'305'16,"-15"-5"-87"-16,15-8-260 15,5 6-150-15</inkml:trace>
  <inkml:trace contextRef="#ctx0" brushRef="#br0" timeOffset="24883.1426">17574 10378 612 0,'30'11'495'16,"11"-3"-166"-16,-4-4-401 15,17 10 240-15,-1 2-404 16,8 2-123-16,-1-6-56 15</inkml:trace>
  <inkml:trace contextRef="#ctx0" brushRef="#br0" timeOffset="64709.7014">16799 6309 314 0,'100'3'320'16,"-105"-3"-113"-16,-19 11-224 16,-14 11 168-16,-27 6-231 15,-8 12 14-15,-13 7 44 16,11-2 46-16,7 2 25 15,22 1 1-15,15-4-8 16,20-5-33-16,25 1-8 16,18-11 0-16,42-12 10 0,18-16-6 15,35-2-7-15,2-13-12 16,2-9-187-16,-28-1 43 16</inkml:trace>
  <inkml:trace contextRef="#ctx0" brushRef="#br0" timeOffset="65144.0305">17530 6592 194 0,'14'8'67'0,"12"-1"60"16,6 0-12-16,22-4-32 15,3-4 6-15,11-5-12 16,-8-3-39-16,-4-6-39 16,-15 5 94-16,-9-8 65 15,-21 6-23-15,-3-2 22 0,-4 3 16 16,-16-1-70-16,-1 11-80 16,-11-7 8-16,-1 5-27 15,-18-7-18-15,6 6-24 16,0-7-81-16,10 4-60 15,1 7-146-15,18 6-66 16</inkml:trace>
  <inkml:trace contextRef="#ctx0" brushRef="#br0" timeOffset="65763.4928">18255 6468 950 0,'48'80'260'16,"-51"-79"28"-16,6 4-261 16,-6 2-103-16,1-7 1 15,1 0 26-15,-1 2 22 16,-2 9 27-16,0 3 8 15,1-7 4-15,1-4-3 16,2-1-2-16,5-2 0 16,45-6-5-16,89-36-4 15,-50 8 4-15,0 6 12 16,-24 13 0-16,-15 12-5 16,-16 8 1-16,-14 11-4 15,-16 6-8-15,-13 11 4 16,-10 1-31-16,-14 9-157 15,1-12-90-15,4-9-63 16</inkml:trace>
  <inkml:trace contextRef="#ctx0" brushRef="#br0" timeOffset="66093.2853">19371 6420 972 0,'-3'21'234'15,"-5"-24"59"-15,1 15-251 16,-6-8-83-16,-11 11 13 15,-10-3 29-15,-14 10 18 16,0-4 5-16,-6 12 3 16,8-11-4-16,11 8-4 15,16-10-26-15,17 4-20 16,18-6-3-16,29-5-82 16,16-7-208-16,27-10 59 15</inkml:trace>
  <inkml:trace contextRef="#ctx0" brushRef="#br0" timeOffset="66631.4108">19871 6543 646 0,'6'-3'355'16,"-13"2"-234"-16,-2 4-39 15,8-3-20-15,-2 0-20 16,-30 6 221-16,-56 19-145 16,45-10-79-16,1 1-69 15,7 0-95-15,10 1-102 16,12-4 268-16,7 6-21 0,7-2-25 15,12-1 1-15,4-4 2 16,14-8 5-16,5-8-2 16,15-10-8-16,-2 1-19 15,1-2 2-15,-14 3-4 16,-8 2-9-16,-15 10-2 16,-6 4 10-16,-5 4-1 15,5 1-14-15,-3 3-5 0,-1 1-181 16,3-9 3-16,-6 4-79 15</inkml:trace>
  <inkml:trace contextRef="#ctx0" brushRef="#br0" timeOffset="66927.3178">19886 6680 891 0,'2'-3'251'0,"-1"0"27"16,-1 0-248-16,0 1-33 15,0-1-36-15,-1 2 44 16,-1-1 6-16,1 1 7 16,-2-1 0-16,0 1 1 15,0-1-1-15,0 1 2 16,0-1-2-16,1 1 2 16,1 0-6-16,-1-1-16 0,1 1-10 15,0 1-7-15,-1 0-7 16,1 0 1-16,-2 14 15 15,0 12 9-15,12 43-5 16,17-48-6-16,5-9-6 16,20-14-275-16,8-11 79 15</inkml:trace>
  <inkml:trace contextRef="#ctx0" brushRef="#br0" timeOffset="67456.6198">20163 6569 1105 0,'12'63'133'15,"-15"-57"166"-15,-1 5-305 16,1-1-30-16,-3 0 22 0,1 8 30 16,5-3-28-16,3 3-28 15,0 1 37-15,12 0 12 16,10-8 12-16,20-8 15 15,12-6 3-15,23-21 6 16,-3-6-7-16,5-1-3 16,-24-4-13-16,-9 0-2 15,-20 12-23-15,-10 8-157 16,-17 6-182-16,-12 5-12 16</inkml:trace>
  <inkml:trace contextRef="#ctx0" brushRef="#br0" timeOffset="67725.5494">20676 6582 616 0,'50'53'262'0,"-47"-50"-22"16,0 3-104-16,-6 7-178 16,4 5 7-16,-6 0 24 15,5 1 5-15,-2 2 10 16,-1-5 1-16,-3-4-20 0,11-7-114 16,-2-2-105-16,17-17-26 15</inkml:trace>
  <inkml:trace contextRef="#ctx0" brushRef="#br0" timeOffset="67900.2636">20874 6275 1478 0,'0'-1'117'16,"0"-1"205"-16,0 2-589 15,0 2-143-15,8 20 40 16,-4-3-150-16</inkml:trace>
  <inkml:trace contextRef="#ctx0" brushRef="#br0" timeOffset="68095.5452">21348 6108 674 0,'2'16'248'16,"-7"8"6"-16,-2 8-129 15,-11 20-143-15,0 9 12 0,-14 16-24 16,-2-7-71-16,-8 5-153 16,5-14-11-16</inkml:trace>
  <inkml:trace contextRef="#ctx0" brushRef="#br0" timeOffset="68321.1378">21016 6554 1286 0,'-38'-25'279'0,"47"16"98"15,6 9-364-15,10 0-48 16,12 1 8-16,18 7 14 16,-5-4 8-16,11-4-80 0,-12 4-82 15,-1 1-208-15,-11-2-45 16</inkml:trace>
  <inkml:trace contextRef="#ctx0" brushRef="#br0" timeOffset="68619.9293">21576 6379 820 0,'71'67'242'15,"-71"-63"25"-15,2-3-190 16,-4 1-121-16,1-2 3 16,1 1 28-16,0 1 6 15,0-1 4-15,1 7 8 16,2-2 4-16,6 4 6 16,6-1 3-16,12 6-13 15,45 44-18-15,-32-43-256 16,2-4 66-16</inkml:trace>
  <inkml:trace contextRef="#ctx0" brushRef="#br0" timeOffset="68785.0536">22209 6450 748 0,'-11'10'412'16,"-17"10"-58"-16,-6 2-134 15,-19 19-164-15,-11 4-47 16,-23 13 11-16,8 1-5 15,-2 8-98-15,4-14-152 16,9-10-133-16,23-19-103 0</inkml:trace>
  <inkml:trace contextRef="#ctx0" brushRef="#br0" timeOffset="70087.52">17810 6483 332 0,'47'43'115'16,"-51"-45"7"-16,4 2-73 15,-2-4-46-15,1 2 13 16,-1 1 12-16,1-1 11 15,-1 2 12-15,-1 0 26 16,0 0-7-16,-16 3 9 16,-6 0-1-16,-55 13-1 15,52-7-28-15,-2-3-6 16,9 3-53-16,5 0-228 16,9 1 49-16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22:46.8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15714 5429 206 0,'97'-80'147'0,"-73"59"-34"15,-6 4-31-15,-11 9-17 16,1 1-18-16,-7 8 13 16,-13 2-3-16,-16 9-11 15,-30 21-10-15,-20 2-12 16,-42 25 14-16,-6 8 7 0,-12 12 8 15,20-9-5 1,4 0 10-16,31-16-13 0,16-5-4 16,29-23-2-16,12-9 21 15,21-15-3-15,34-26-2 16,24-15-5-16,47-29-5 16,27-7-29-16,66-25-15 15,-7 5 0-15,20-2 1 16,-38 28 1-16,-17 3 0 15,-62 25 0-15,-23 13 1 16,-38 21-16-16,-19 20-8 16,-33 15 1-16,-55 33 2 15,-6 15 1-15,-51 26 18 16,-18-1 10-16,-28 9-1 16,42-21 1-16,-3-5 1 15,46-35 3-15,31-11 27 16,46-21 13-16,16-17 12 15,13-10-11-15,43-29-8 0,23-11-29 16,54-24-14-16,19-5-15 16,45-17 10-16,-26 18 3 15,-4 7 0-15,-55 23 1 16,-19 11-8-16,-47 21-11 16,-23 20-17-16,-34 20-1 15,-46 25 2-15,-26 23 12 16,-55 29 9-16,-30 12 20 15,-43 17 3-15,33-17-3 0,9-12-4 16,56-29 1-16,37-26 6 16,54-28 6-16,18-11 28 15,22-25-6-15,53-30-5 16,34-18-2-16,71-35-6 16,31-5-26-16,50-12 6 15,-30 24 4-15,-2 1-4 16,-48 28-2-16,-24 8 2 15,-59 23-2-15,-22 8-17 16,-31 18-19-16,-29 16-19 16,-29 13 0-16,-38 27 2 15,-24 13 19-15,-55 30 22 16,-16 13 17-16,-6 5-2 16,28-18-4-16,18-5-2 15,58-31-3-15,25-28 13 0,23-19 76 31,23-18-33-31,53-45 2 0,33-12-12 16,57-22-16-16,39-13-22 16,55-12 2-16,-46 38-1 15,-9-7 1-15,-50 18 0 16,-38 14 3-16,-67 20-3 16,-7 5-20-16,-21 16-14 15,-26 21-15-15,-16 16-4 0,-43 23 5 16,-27 15 20-16,-47 20 13 15,-8 0 14-15,3-1 0 16,39-17-4-16,28-15-1 16,52-23 0-16,15-11 2 15,13-11 3-15,15-19 2 16,23-16 0-16,51-17-3 16,40-12-1-16,56-23-3 15,26-2-1-15,20-5 3 16,-40 12 0-16,-19 1 2 15,-64 21-1-15,-25 12-1 16,-50 20-13-16,-20 11-34 16,-20 20-35-16,-18 25 25 15,-32 14 3-15,-48 33 13 16,-21 8 37-16,-23 8 30 16,4-13-25-16,4 4-1 15,39-26-3-15,25-14-4 16,31-14 9-16,18-11 13 0,22-17 13 15,31-17-7-15,24-15-2 16,44-31-7-16,32-12-13 16,53-17-11-16,-1 3 8 15,25-13 3-15,-26 22 1 16,-2-7 3-16,-49 18-2 16,-6 2 0-16,-43 22-2 0,-22 16-10 15,-28 12-13-15,-19 18-13 16,-29 19-3-16,-49 29 6 15,-30 11 12-15,-38 30 13 16,-3-5 14-16,-8 12 2 16,35-22-7-16,23-6-1 15,34-23-2-15,18-11 3 16,24-27-2-16,19-7-7 16,21-14-7-16,42-26 8 15,26-10-4-15,64-17 4 16,26-4 8-16,31-17 8 15,-29 12-10-15,3 2 1 16,-58 19-2-16,-23 0-3 16,-42 23-1-16,-12 12-11 15,-28 14-8-15,-18 18-5 16,-27 19 0-16,-37 31 13 16,-14 12 13-16,-29 16 14 0,5-13 8 15,8-13 3-15,40-35-7 16,14-17-7-16,34-22 2 15,44-35-10-15,26-11-5 16,50-27-5-16,28-8 1 16,37-8-8-16,-9 17 8 15,18-2 2-15,-45 26 2 16,-22 7 4-16,-44 17 4 0,-33 18-23 16,-44 20-5-16,-44 26 10 15,-36 15 4-15,-58 23-33 16,-37 23-374-16,-35 5 134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22:58.12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3560 8631 203 0,'-51'10'41'0,"43"1"21"15,-1-1-60-15,-3 0-1 16,-1-1-6-16,-2-1-45 15,6-7-12-15,-2-4 0 16,0-6-49-16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23:38.503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3475 8729 410 0,'0'-3'159'15,"-2"0"8"-15,1 0-100 16,-1 0-49-16,2 0-14 16,0 0-19-16,-1 0-2 15,-1 0-14-15,1 0-14 16,-2 0-8-16,0 0-32 15,0 0 24-15,0 0 81 16,0 2 38-16,-2-1 50 16,1 1 52-16,-1-1-4 15,1 1-65-15,1-1-18 16,0 1-32-16,0-1 6 16,0 1 3-16,0-1 26 15,0 1 6-15,0-1 16 16,0 1-16-16,0-1-11 0,0-1-27 15,0 0-8-15,1 2-19 16,0-1-11-16,1 1-11 16,-1 0-6-16,1-1-7 15,-1 1 5-15,1-1 5 16,-1 1 6-16,1-1 7 16,1 1 12-16,0-1 6 15,0 1 8-15,0-1 7 0,-2 1 5 16,1-1-37-16,1 1-9 15,0-1-9-15,0 2-9 16,0 0-10-16,0 0 28 16,0-1 0-16,0 1-2 15,0 0 1-15,0 0-1 16,0 0 2-16,0 0 1 16,0 0 3-16,1 0 4 15,1 0 3-15,-1 0 2 16,5 0 2-16,3 0-1 15,0 0-2-15,6 1-2 16,-8-1-4-16,2 0-1 16,0 2-2-16,-3-2 0 15,-5 0-1-15,2 0 2 16,3 3 1-16,0-2 2 16,4 4 1-16,5-2 4 15,3 0 2-15,43 5 0 0,-42-11-1 16,-3-2 2-16,-5 3-2 15,8 2-1-15,-6 0 0 16,2 0-1-16,3 0-1 16,3 0-1-16,-5 2-2 15,3-2 0-15,-1-2 3 16,0-2 3-16,-2 2 0 0,3-1 1 16,-7 2 1-16,4-2-3 15,-5 3-2-15,1-2 0 16,-4 1-2-16,3-1 1 15,-2 4-2-15,3-1 1 16,-2 1-1-16,2 1 3 16,-2-2 4-16,1-1 8 15,-4 3 1-15,2-1 2 16,-2-1-4-16,4-1-3 16,-3 2-8-16,4 1-2 15,-4-5-1-15,1 4 2 16,-2-4-4-16,2 2 0 15,-3-1 2-15,-6 1-1 16,0 0-3-16,1 0 0 16,1 0 3-16,7 0 0 15,1 1-3-15,0 1 2 16,1-1 2-16,-1 1-2 16,-5-2-1-16,3 1 4 0,0-1 2 15,-2 0 2-15,1 0 1 16,1 1 0-16,1 1-3 15,5 1-1-15,0 0-3 16,3 0 0-16,52 9 0 16,-44-14 1-16,0 1-1 15,5-4 1-15,-7 4 0 16,2-1 0-16,-2-1-1 16,2 2 1-16,-4 1-1 15,4-3-1-15,-5 1 0 0,4 1 1 16,-6-1-2-16,3 1 2 15,-4 0-2-15,1-1 1 16,-1 4-1-16,0 0 0 16,-2 0 0-16,3-1-1 15,-5 1 1-15,4-2 1 16,-1 0-1-16,2 0 1 16,-4 0 1-16,4 1-2 15,-2-1 0-15,1 2 0 16,-4-1-1-16,0 2-1 15,-1 2 0-15,2-1 0 16,-7 2 1-16,3-3 2 16,1 2-1-16,-1-2 1 15,0-2 0-15,1-1 1 16,2 1-2-16,2-1 1 16,0-1-1-16,1 0-1 0,3 2 0 15,1-1 0-15,-4 1 0 16,6 1 1-16,-4-1 1 15,0-2 0-15,-1 2 1 16,1-2 0-16,-4-1 0 16,5 2-2-16,-1-1 0 0,-1 0 0 15,1 1-2-15,1 0 1 16,-4 1-1-16,6-1 1 16,0 0 1-16,-2 0 0 15,0 0 1-15,2-3 0 16,-6 3-1-16,1-1 0 15,0 1 0-15,1-2 0 16,-3 2 0-16,6 0 0 16,-4-3 1-16,3-1 0 15,-1-2 2-15,0 1 1 16,-6-1-2-16,4-3 1 16,-6 7-2-16,4 0-1 15,0-2-1-15,3-2 0 16,-2 4-1-16,11-4 0 15,1 3 1-15,4-1 1 16,0-1 0-16,2 2 0 16,-11 2 1-16,-4-3 1 15,-7 2 0-15,-3 2 0 0,-4-1 0 16,1 1-1-16,-5 0 0 16,0 0 0-16,0 0-1 15,0 0 2-15,0-3 1 16,1 3-1-16,1-2 0 15,-1 2-23-15,1 0-31 16,10 0-180-16,7 5-272 16,-16-5 1-16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23:41.280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7672 4835 166 0,'-43'-7'185'15,"46"5"-8"-15,-3 4 3 16,0-1 13-16,0-2-76 0,-1 1-11 16,-1 0-35-16,2-2-29 15,0 2-35-15,0 0 33 16,0 0-11-16,0 0-2 16,0 0-9-16,0 0-8 15,0 0-8-15,0 0-5 16,0 0-4-16,0 0-3 15,0 0 2-15,0 0 6 16,0 0 6-16,0 0 0 16,0 2 3-16,2-1 3 15,-1 1 0-15,4 7-2 16,1 2 4-16,1 3 2 16,0-1 0-16,45 43-2 15,-43-44 2-15,9 8 2 16,0-6 0-16,-2 0 2 0,2 2 12 15,4-1 7 1,-3-5 0-16,2-1-2 16,3 4-2-16,-7 1-14 0,3-1-10 15,-1 6-2-15,-6-1 0 16,4-3 0-16,-3-3-115 16,-2 3 119-16,0-8-2 15,1 8 2-15,-4-3-1 16,3 5 115-16,0-2-117 0,0 4 0 15,-2-1-1 1,2 4-2-16,-3-5 1 0,3 9-104 16,-3-5 104-16,1 1 1 15,0 4 2-15,2 3-2 16,-4-7 104-16,2 8-105 16,-3-5-2-16,1 0 0 15,-1-2 0-15,4 3 0 16,-4-5 0-16,3 6 0 15,-1-4 1-15,0 12-1 16,0-12 2-16,-3 7 0 16,0-5 1-16,0-1 1 15,0-6-1-15,-2 8 0 16,2-1 0-16,-1 5-1 16,2 3-2-16,-1 5-1 15,0-5 0-15,3 2 0 16,-3-8 0-16,0 1 3 0,1-6 0 15,-3 5 1-15,2-3 0 16,2 4 3-16,1-4-1 16,3 4 1-16,-1-3 0 15,3 3 0-15,2-6-1 16,2 9-1-16,-3-7 0 16,7 0 0-16,-4-2-1 15,-1 2 0-15,0-8-1 0,2 3 0 16,-3 2-2-16,3-3 1 15,-4-2-1-15,-1 0 0 16,-3 1-1-16,0-1 0 16,-1 3 0-16,1 1 0 15,2 0-1-15,-1 2 1 16,-3-4-2-16,4 2 2 16,-1 0 0-16,-2 1 1 15,-1 1 1-15,3 3 2 16,-3-1 1-16,1 4 0 15,1-1-1-15,2 3 1 16,-4-8-2-16,3 4 0 16,-4-3 1-16,1 2 1 15,-3-1-2-15,5-1-1 16,-4-2 0-16,0 0-2 16,1-3-1-16,2 5 2 15,1-4-1-15,2 4 3 0,-3 2 0 16,2 0 3-16,1-3 0 15,-2 5 0-15,-1-2 0 16,1-1-1-16,2-3 0 16,-9-2-1-16,2-4-2 15,-1 2 0-15,1-3-1 16,0 5-2-16,0-4 0 16,-1 7 0-16,1-3 0 0,0 5 0 15,0-3 0 1,2 3-1-16,1-7 1 0,-2 3 1 15,-3-4-1-15,4 3 2 16,-1-4-2-16,4 4 1 16,0 0-2-16,7 2 1 15,-6 0-1-15,6 1 1 16,-2-6-1-16,0 2 1 16,-1 1 0-16,3-2-1 15,-3-2 1-15,3 5-1 16,-2 1 1-16,0-5-1 15,0 4 0-15,2 0 1 16,-2-3-1-16,2 0 0 16,-1 1 0-16,-1-1 1 15,0-1 0-15,0 2 1 16,-1-2 0-16,0 0 0 16,-2 2-1-16,1 1 1 15,-5-2-1-15,2 2 0 0,-2-4 1 16,0-1 0-16,3 0 0 15,-2-2 1-15,-1-3 0 16,0 1 0-16,0-3-1 16,-3 2 1-16,1-3-1 15,2 2-1-15,0 0 0 16,2 0 1-16,-3-1-1 16,0 4-1-16,-1-3 1 15,4-2 1-15,-5 2 0 0,-2 1 0 16,3 0 1-16,-1-5-2 15,-4 3 0-15,4 2-1 16,1-6 0-16,-7 2 0 16,2 4 2-16,-2-9 2 15,0 0 2-15,0 0 3 16,1 1 2-16,1 2-1 16,-1-3-1-16,1 2-1 15,5 2-5-15,12 8 1 16,2-2-2-16,46 26 3 15,-50-32 1-15,7 2 1 16,-5 0-1-16,1 4 2 16,0-4-2-16,-5-3 0 15,-3 2 1-15,1-2-1 16,-5-3-1-16,-1 3 0 16,2 3-2-16,1-3-2 0,1 7 0 15,5 2-1-15,-1-5 1 16,1 7 0-16,-4-6 3 15,0-6 4-15,-6 2 1 16,1-1 2-16,-5 0 16 16,-2-3-62-16,0 0-42 15,-2 0-461-15,-1 0 79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23:42.099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11160 8419 36 0,'-77'0'3'0,"74"4"-3"15,-1-7-10-15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23:42.773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11066 8418 122 0,'-3'-2'315'0,"0"1"-98"0,0-1-4 16,0 1-31-16,0-1-83 16,0 1-82-16,0-1 8 15,0 1 7-15,0-2 4 16,0 0 10-16,0 0 8 15,-1-9 3-15,1-4-18 0,1 5-10 16,2-1-10-16,2 1-7 16,-2 9 1-16,1-2 3 15,1-1-2-15,-1-1 1 16,1 2-2-16,4-1-4 16,11-8 6-16,3 3 8 15,39-14-1-15,-33 24 6 16,-2-2 3-16,-3 2-6 15,0 2-9-15,7-2 1 16,-6 3-7-16,2 3-2 16,-2 1-2-16,5 4 5 15,-7 0 5-15,8-2 7 16,2-3 2-16,0-1 4 16,-5-1-3-16,9 1-3 15,-6 2-6-15,-1 2-3 16,-4 0-6-16,7-2-2 15,-8 7-3-15,5-1 1 16,-5 2-2-16,6 2 1 0,-3 0-1 16,2 1 0-16,-5-2-1 15,12 8-3-15,-4-4 2 16,1 8 0-16,0-2-1 16,3 8 1-16,-6-2 3 15,2 2-2-15,-5-4-1 16,0 1 1-16,-8-4-1 15,2-5 1-15,-4-1 1 16,1 1 1-16,0-4 1 0,2-2 4 16,-7 0 1-16,-1-5 3 15,-3-7 2 1,-5-1 1-16,-2 3-1 0,0-9 1 16,0 3 0-16,0 0-1 15,0 0-3-15,0 0 1 16,0-1 0-16,0-1-1 15,0 2-1-15,0-1-6 16,0-1-45-16,0 2-115 16,0 0-156-16,0 0-132 15,0-1-113-15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23:44.930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14807 6961 460 0,'-50'11'274'16,"78"-40"-50"-16,6 7-97 15,13-2-76-15,2 5-35 16,-1 7-37-16,-10 9 19 16,-10 6-7-16,-16 9-19 15,-13 15-4-15,-11 2 2 16,-21 19 7-16,-8 4 8 0,-23 13 24 15,-3-4 8-15,-11-1 11 16,16-17 2-16,4-7 27 16,25-20 16-16,17-13 35 15,15-9-6-15,18-25-17 16,17-10-33-16,30-20-17 16,9-1-32-16,26-8-3 15,-7 20 11-15,-2-1 1 16,-26 22-7-16,-6 9-6 15,-27 17-26-15,-19 12-21 16,-12 15 0-16,-17 19-1 16,-23 9-1-16,-29 23 36 15,-17 5 27-15,-36 14-1 16,5-16 3-16,6-7 6 16,21-25 4-16,28-15 31 15,39-23 10-15,9-18 6 16,17-7-11-16,23-24-22 0,14-13-42 15,31-17-9-15,17 2-7 16,24-8 5-16,-7 13 11 16,-5 8 1-16,-28 22 2 15,-14 13-12-15,-36 12-14 16,-14 16-13-16,-16 16 1 16,-32 25 2-16,-18 15 17 0,-41 27 14 15,-18 8 14-15,-26 11 3 16,15-24-1-16,11-17 11 15,43-31 14-15,19-19 36 16,33-21-10-16,27-25-16 16,24-11-20-16,23-24-19 15,24-12-36-15,30-13 4 16,7 9 18-16,10 2 9 16,-14 21 5-16,-11 10 0 15,-30 16-2-15,-19 15-12 16,-33 15-13-16,-8 25-10 15,-17 13 0-15,-36 34 4 16,-18 11 16-16,-38 25 12 16,-16-10 10-16,-13 1 3 15,27-36 2-15,12-21 12 16,39-28-8-16,22-23-52 16,35-18-316-16,20-11 79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20:42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21222 3845 651 0,'46'49'129'16,"-43"-49"46"-16,-3 11-190 16,5-4-11-16,-1-4-8 0,-3 6 31 15,-1-9 6-15,0 0 15 16,0 0 34-16,0 0 38 16,-1 0 37-16,0-2-29 15,-1 0-11-15,-4-18-31 16,-4-12-40-16,-15-56-36 15,17 44 28-15,1-2-1 16,-2 4 2-16,0-6-1 16,0 9 0-16,2 3 2 15,-4 10 0-15,5-4 5 16,3 9 11-16,-2 4 15 16,-6 6 3-16,7-1 5 15,2 6-7-15,-1 5-9 16,2-2-27-16,1 2-17 15,0 1-27-15,0 0-7 16,1 0-1-16,38 4 14 16,54 5 11-16,-32-8 21 15,5-1 9-15,16-1 1 0,-1-2-2 16,20 1 3-16,-3-2-1 16,3 3 4-16,-17-2-39 15,8-2-290-15,-18-2 86 16</inkml:trace>
  <inkml:trace contextRef="#ctx0" brushRef="#br0" timeOffset="791.8493">22215 2994 715 0,'-108'17'146'0,"97"-15"50"15,7-2-202-15,-1 9-21 16,-2-6 20-16,4-3 38 16,6 0 32-16,-5 0 23 15,1 0 1-15,1-2-5 16,0 1-39-16,-2-1-12 16,1 1-27-16,1 1-13 15,0-2-10-15,0 2 2 16,0 0-4-16,1 0-1 0,1 0 7 15,13 8 2-15,8 4 6 16,51 25 2-16,-42-24 4 16,-4 5 2-16,-9 1 3 15,0-4 2-15,-7 3 2 16,-5-1 4-16,-7 6 0 16,-10 2 11-16,-15 12 2 15,-22 9 2-15,-13-2-1 16,-2-2-4-16,-2-8-31 15,5-9-69-15,16-10-102 0,6-2-121 16,5-7-55-16</inkml:trace>
  <inkml:trace contextRef="#ctx0" brushRef="#br0" timeOffset="1362.4547">22761 3142 956 0,'2'55'67'0,"4"-55"141"16,-5 1-289-16,5 6 0 15,-6-7 59-15,1 2 17 16,7 11 12-16,4 14 7 16,57 48 3-16,-38-43-3 15,4-4-3-15,-1 0 1 16,-6-7 0-16,6 2-10 16,-9-3-5-16,2-3-221 15,2-8 62-15</inkml:trace>
  <inkml:trace contextRef="#ctx0" brushRef="#br0" timeOffset="1647.5836">23289 3118 867 0,'-9'0'-1'0,"-15"6"169"16,-6 12-260-16,-10 1 17 15,0 12 90-15,-14 18 11 16,-4-2 2-16,-12 10 2 16,3-1-14-16,5 0-7 15,9-13-1-15,-3 5-64 16,19-14-64-16,-5 0-80 15,4-8-57-15</inkml:trace>
  <inkml:trace contextRef="#ctx0" brushRef="#br0" timeOffset="1997.4365">23363 3290 812 0,'34'52'241'0,"-40"-43"1"16,-17 2-181-16,28 3-139 15,-1 1-5-15,14-6 58 16,13-5 21-16,36-13 7 16,14-4 9-16,39-11-169 15,2-6-75-15,-5 7-43 16</inkml:trace>
  <inkml:trace contextRef="#ctx0" brushRef="#br0" timeOffset="2560.1444">24165 3202 792 0,'8'69'-41'0,"-5"-62"177"15,-3 2-240-15,0 3 5 16,3 3 95-16,4 1-3 16,-2 6 16-16,-2 6 12 15,-1 8 3-15,6 5 5 16,-2-8 7-16,0-2-8 0,6-10-6 16,7-14 36-1,-3-10 11-15,14-18 13 0,4-11-1 16,6-20-4-16,0-6-38 15,4-8-35-15,-10 8-39 16,-6 4-25-16,-8 16-25 16,-4 11-172-16,-4 6 51 15</inkml:trace>
  <inkml:trace contextRef="#ctx0" brushRef="#br0" timeOffset="3044.701">25039 3355 802 0,'14'-9'-2'0,"5"3"22"16,5 3-242-16,-1-9 74 15,-5 2 91-15,-5 1 89 16,-7-4 177-16,-3 1-13 15,-1-1-70-15,-2-2-40 16,-6 6-63-16,-5 3-61 16,-8-3 8-16,-9 9 26 15,-5 3 16-15,-12 4 13 16,-4 11 8-16,-8 13 12 0,3 5-20 16,-6 19 11-16,11-5-2 15,-5 6-2-15,14-2-5 16,3 2-6-16,10-11-14 15,6-13-9-15,17-14 1 16,7-6 1-16,9-18 26 16,20-15-2-16,4-6-1 15,4-5-5-15,1-16-2 16,-4 7-23-16,-15 13 0 0,-7 7-4 16,-4 9-6-16,-4 18-7 15,-1 10-2-15,1 16 4 16,5 5 14-16,5 8-9 15,-1 1-35-15,7-9-191 16,3-10-11-16,9-19-106 16</inkml:trace>
  <inkml:trace contextRef="#ctx0" brushRef="#br0" timeOffset="3399.1569">25504 2905 630 0,'2'1'29'16,"-7"4"121"-16,1-1-167 16,2-4 15-16,2 0 51 0,-1 2 9 15,0-1 4-15,-7 26-5 16,-20 53-12-16,12-23 3 16,-1 15-3-16,3 12-17 15,0-5-9-15,4 5-45 16,5-17-62-16,7-15-152 15,7-24-8-15</inkml:trace>
  <inkml:trace contextRef="#ctx0" brushRef="#br0" timeOffset="3912.1249">25660 3173 184 0,'1'1'342'15,"1"1"-149"-15,-2-1-110 16,0 1 113-16,0-1-209 0,0 1 19 16,0-1 17-16,0 1 0 15,0-1-3-15,3 26-1 16,0 48-9-16,-11-35-7 16,5 5 2-16,3 1 0 15,2-8 0-15,1-7 0 16,4-11 7-16,5-8 19 15,3-15 3-15,7-9 1 16,8-12-2-16,2-7-3 16,-3 3-14-16,-4 1 3 15,-12 11-1-15,-7 8-16 16,-3 13-12-16,0 5-7 16,-2 8-5-16,2 13 2 15,0 0 18-15,2 5 8 16,-2-8-50-16,7-3-106 15,8-12-24-15,11-13-65 16,8-4-19-16,6-11 15 0</inkml:trace>
  <inkml:trace contextRef="#ctx0" brushRef="#br0" timeOffset="4448.3604">26125 3423 681 0,'-1'0'129'0,"-1"0"53"16,1 0-190-16,-1 0-31 15,1 0 12-15,-1 0 23 16,1 2 29-16,-1-1 17 16,2 1 7-16,0-1 7 15,0 1 5-15,2-1-6 16,14 2-11-16,24-3 6 15,43-21-1-15,-43 2-8 16,-8 0-5-16,-2-6 16 0,-14 8-6 16,-10 4 1-16,-7 6-6 15,-8-1-28-15,-9 5-23 16,-20 11-14-16,-5 3-9 16,-9 9-4-16,1 5 23 15,-2 10 6-15,13-6 7 16,6 5 1-16,10-5-1 0,13 2-4 15,12-2-9-15,20-4-23 16,7-6-21-16,15-9-21 16,12-10-20-16,19-10-188 15,-5-11 57-15</inkml:trace>
  <inkml:trace contextRef="#ctx0" brushRef="#br0" timeOffset="4823.2075">27029 3140 885 0,'-5'-3'-58'0,"-2"3"193"0,-4 2-258 15,-5 13 26-15,-2-4 135 16,-8 1 50-16,-1 3 10 16,-7 4 3-16,-14 5-24 15,-14 9-11-15,7-4 6 16,4-1 11-16,11-8-14 16,20-10-23-16,17-1-17 15,9 0-7-15,6-2-20 16,10 7 14-16,1 3 17 15,6 3-2-15,-8 6-14 0,-15 7-1 16,-18-3-1-16,-24 2-24 16,-20-7-49-16,-15-23-271 15,4-24 46-15</inkml:trace>
  <inkml:trace contextRef="#ctx0" brushRef="#br0" timeOffset="22460.0691">15351 5654 772 0,'66'43'157'0,"-67"-40"45"0,-1 2-228 15,2 8-24-15,-1 6-5 16,-11 20-3-16,-7 1 23 16,-11 10 4-16,-1 7 8 15,-3 6-57-15,7-18-91 16,7 5 15-16</inkml:trace>
  <inkml:trace contextRef="#ctx0" brushRef="#br0" timeOffset="22740.8343">15634 5348 835 0,'0'-2'409'16,"-6"-5"-39"-16,0 5-148 16,4 2-291-16,1 0-91 15,-1 0-213-15,1 2-30 16</inkml:trace>
  <inkml:trace contextRef="#ctx0" brushRef="#br0" timeOffset="23190.4797">15837 5648 537 0,'13'14'334'0,"-3"-2"-97"15,-11 1-66-15,-2 5-195 16,-5 4-21-16,-3 8 17 15,-1-5 29-15,1-6 4 16,1 5 2-16,0-9-5 16,11-5-1-16,-4-3 7 15,8-8 0-15,6-15-7 16,9-4-3-16,3-11 17 16,10 0 2-16,8-6 11 15,4 6 6-15,2 7 3 0,-10 11-21 16,0 6-15-16,-13 14-16 15,-5 11-3-15,-10 1 5 16,-7 22 3-16,-7-1 7 16,-5 14-155-16,-3 1-99 15,5 1-20-15</inkml:trace>
  <inkml:trace contextRef="#ctx0" brushRef="#br0" timeOffset="23605.741">16693 5681 573 0,'1'6'388'16,"1"-12"-155"-16,7 0-100 15,-9 5-139-15,0-1-128 16,0 1 159-16,0-2 27 16,0 0-4-16,-2 0-16 0,-1 0-20 15,-13 0-14-15,-33 7-32 16,-65 41 9-16,44-8 20 15,7 6 12-15,11 3 5 16,10 7 5-16,25-6-6 16,12 4-15-16,14-11-13 15,21-6 18-15,10-10-3 0,11-11-118 16,12-13-112-16,18-7-21 16,-16-10-166-16</inkml:trace>
  <inkml:trace contextRef="#ctx0" brushRef="#br0" timeOffset="23995.2481">16996 5709 764 0,'3'5'95'0,"-4"-1"-1"16,-4 5-166-16,4-9-1 15,-1 1-3-15,1 1 88 16,-3 10 86-16,-4 9-55 0,-14 48 3 16,13-35 3-16,0-1-10 15,-4 4-10-15,1-6 0 16,3-7 6-16,0-11 10 15,5-10 30-15,5-9-5 16,4-25-7-16,7-3-24 16,10-15 4-16,0 3-16 15,5-6 12-15,2 21 3 16,-1 3 8-16,-2 15-22 0,2 1-49 16,3 9-61-16,-2 12-250 15,-2 0 38-15</inkml:trace>
  <inkml:trace contextRef="#ctx0" brushRef="#br0" timeOffset="24494.0967">17260 5958 460 0,'0'3'324'0,"7"-6"-78"16,4 0-272-16,10-3 282 15,20-19-251-15,9-3 18 16,17-2 7-16,-2-11-2 16,5-1-2-16,-17 14-7 15,-1-6-2-15,-13 6-1 0,-10 9 6 16,-13 2 1-16,-4 6 7 16,-7 3-6-16,-11 8-35 15,-8 2-16-15,-17 9-9 16,-10 6-7-16,-26 15 1 15,1 4 33-15,-4 2 15 16,20-6 8-16,4 2-3 16,25-8 0-16,15-5-6 15,9 1-9-15,13 9-3 16,15-10 3-16,23-6-27 16,8-8-47-16,24-16-49 15,0-8-150-15,4-3-18 16</inkml:trace>
  <inkml:trace contextRef="#ctx0" brushRef="#br0" timeOffset="24908.8445">18384 5613 918 0,'0'6'178'16,"-18"3"57"-16,-8-2-264 16,-19 14-37-16,-5 6 9 0,-15 2 28 15,10-5 36-15,-7 13 25 16,16-7 21-16,0 2 17 16,15 5-26-16,7 2-10 15,14-10-19-15,5 2-36 16,4-10-23-16,19-18 24 15,11-12-6-15,26-17-5 16,7-11-8-16,14-11 8 16,-12 10 6-16,-8-7 13 15,-18 11 18-15,-4 7 24 16,-13 7-5-16,-2 5-23 16,-7 18-16-16,-6 6-21 15,-10 3 10-15,-8 16 13 16,-7 1 17-16,-7 19 14 15,-5 1 1-15,-3 19-244 0,9-10 71 16</inkml:trace>
  <inkml:trace contextRef="#ctx0" brushRef="#br0" timeOffset="25208.0415">18636 5706 378 0,'-16'17'583'0,"-1"-12"-231"0,-17 4-234 15,0 6 224-15,2-4-373 16,4 3 13-16,7-5-25 16,18-4-3-16,6 1-4 15,9 4-2-15,7-1 2 16,3 7 37-16,6 11 10 15,-4-5 5-15,-11 12 0 16,-13 3 11-16,-25 12 6 16,-15-7 6-16,-19 1-24 15,0-14-48-15,-6-7-258 16,19-16 32-16</inkml:trace>
  <inkml:trace contextRef="#ctx0" brushRef="#br0" timeOffset="25722.0762">18872 5726 749 0,'-58'80'202'0,"55"-80"40"16,1-5-204-16,1 8-48 15,1-3-13-15,0 0 5 16,0 0 10-16,1 0 34 15,4 0 4-15,39 2 32 16,51-10 2-16,-31-5 5 16,-2-8-27-16,0 6 5 15,-17-8-22-15,-11-4 5 16,-11 5-1-16,-11 2-2 16,-9 4 3-16,-7 4 3 15,-20 12-61-15,-26 14-57 16,-18 9-59-16,-21 16 98 15,-2 2 97-15,13-1-46 16,23-1 49-16,24-2 47 0,26-9-104 16,17 8-94-16,15-4 103 15,31-1 8-15,10-7-19 16,28-2-23-16,-3-7-275 16,-1-15 53-16</inkml:trace>
  <inkml:trace contextRef="#ctx0" brushRef="#br0" timeOffset="26124.0533">19584 5460 1116 0,'104'26'479'0,"-104"-22"-92"16,0 2-269-16,0 6-320 15,0 3-273-15,1-4 26 16</inkml:trace>
  <inkml:trace contextRef="#ctx0" brushRef="#br0" timeOffset="26390.8313">19716 5789 1449 0,'6'6'340'0,"-3"-3"33"0,-3 6-457 16,0-9-375-16,0 0 6 15</inkml:trace>
  <inkml:trace contextRef="#ctx0" brushRef="#br0" timeOffset="35802.6602">20304 5105 548 0,'43'74'354'16,"-45"-79"-149"-16,-4 7-109 15,-4 11-136-15,-15 8-105 16,-8 17 151-16,-23 17 36 16,-3 16 17-16,-3 20 15 15,11 1-13-15,7 11-15 16,26-8-25-16,17 0-7 15,9-18 4-15,19-6 4 16,7-23-51-16,19-5-56 0,4-20-184 16,5-23-25-16</inkml:trace>
  <inkml:trace contextRef="#ctx0" brushRef="#br0" timeOffset="36389.4049">20613 5293 927 0,'92'7'164'16,"-93"-7"85"-16,2 6-275 15,-2 5-19-15,-1-11 16 16,1 1 14-16,-4 27 13 0,-20 54 28 15,9-45-2 1,-3 0 9-16,2-8 3 16,3 0-1-16,5-12-14 0,7-2-17 15,14-12-1-15,6 2 12 16,17-8 2-16,22-3 3 16,6 0 15-16,11-2-6 15,-2 1-22-15,-9 1-92 16,-17-1-220-16,-13-8 30 15</inkml:trace>
  <inkml:trace contextRef="#ctx0" brushRef="#br0" timeOffset="36653.2911">21070 5189 1225 0,'9'5'299'0,"-5"17"69"15,0-6-310-15,1 5-132 16,1 14 11-16,-2 10 45 16,-5 14 5-16,-5 3-225 15,-12 17 242-15,-4-4 243 16,-9 17-282-16,0-12-281 0,-5 6 193 15,14-21-600-15</inkml:trace>
  <inkml:trace contextRef="#ctx0" brushRef="#br0" timeOffset="36959.8069">21404 5856 976 0,'2'22'496'0,"-11"2"-72"0,-4 19-165 16,-35 21-262-16,-20 11-76 16,-28 11-354-16,0-28 113 15</inkml:trace>
  <inkml:trace contextRef="#ctx0" brushRef="#br0" timeOffset="48037.1345">22266 5161 394 0,'-1'-7'165'16,"0"5"-47"-16,-1-2-86 0,1 4-147 15,-1 0 89-15,1 0 36 16,-1 0 38-16,1 1 45 16,-2 1 39-16,0-1-84 15,-9 13-5-15,-15 8-5 16,-59 56-14-16,48-45 0 16,-17 28 9-16,0 2 5 15,-9 17 4-15,13 8 0 0,-1 5 0 16,21-13-6-16,14-1-3 15,22-19 7-15,17-18 12 16,15-17-2-16,15-15 15 16,3-20 2-16,7-26 0 15,-15 1-7-15,-2-10 26 16,-16-2-1-16,-17 3 15 16,-16 17-27-16,-5-1-18 15,-13 7-45-15,-11 2-37 16,8 13-45-16,3 3-70 15,10-5-109-15,21-2-156 16,20 1-50-16</inkml:trace>
  <inkml:trace contextRef="#ctx0" brushRef="#br0" timeOffset="48356.9574">22360 4970 1232 0,'-19'4'188'0,"5"-10"35"15,8 11-307-15,6 14-71 0,18 9 18 16,6 11 77-16,25 16 121 15,0 7 11-15,19 18 51 16,-11 4-46-16,-6 27-47 16,-33-2-91-16,-17 17 80 15,-32-14-36-15,-34-2 56 16,-24-29-40-16,-25-11-220 16,1-38-125-16,-7-20-183 15</inkml:trace>
  <inkml:trace contextRef="#ctx0" brushRef="#br0" timeOffset="60014.9647">23050 5927 578 0,'3'2'250'16,"-2"-1"-53"-16,1 0-105 15,-1 2-150-15,8 23 2 16,-6 49 6-16,-31-30 51 16,-9-4 14-16,-18 11 9 0,1-2 4 15,-12 2-35-15,-2-10-55 16,-3-10-144-16,13-14-10 15</inkml:trace>
  <inkml:trace contextRef="#ctx0" brushRef="#br0" timeOffset="60529.4275">24324 5063 1020 0,'-3'6'128'16,"-15"22"121"-16,-80 60-326 15,10-23 20-15,-7-3 37 0,-12 21 18 16,11-4 32-16,4 11 19 16,36-7-5-16,25 21-3 15,29-12-18-15,27-1-26 16,12-14-31-16,36-5-94 15,8-28-164-15,2-19 5 16</inkml:trace>
  <inkml:trace contextRef="#ctx0" brushRef="#br0" timeOffset="60978.9043">24509 5247 673 0,'2'1'99'0,"-1"1"50"15,-1 1-198-15,3 16-13 16,-5 6-11-16,-14 60 70 15,0-44 5-15,-2 10 18 16,8-2 7-16,-10 13 4 16,0-4 1-16,-1 4 2 15,-1-7-15-15,0-6-15 16,10-12-23-16,6-17-88 16,4-9-78-16,13-13-26 15</inkml:trace>
  <inkml:trace contextRef="#ctx0" brushRef="#br0" timeOffset="61399.1068">24859 5364 285 0,'-5'3'-48'0,"-5"7"79"0,-5 5-99 15,-3 7 38-15,-3 8 81 16,-1-3 29-16,-1 8 46 16,2-2 10-16,-4 4 9 15,5-5-42-15,9 10-20 16,6-9-41-16,10-1 0 15,15-8 0-15,8-6 23 16,11-14 0-16,20-14 7 16,3 1-2-16,8-24-10 15,-3-1-24-15,-2-7 11 16,-19-1-3-16,-12-14 7 16,-13 11 15-16,-14-8-25 15,-13 6-23-15,-15 5-45 16,-7 8-48-16,-19 12-109 15,-1 13-146-15,-6 8 2 16</inkml:trace>
  <inkml:trace contextRef="#ctx0" brushRef="#br0" timeOffset="61724.5367">25393 5788 566 0,'8'10'111'16,"-11"-1"50"-16,-2 9-138 15,-7 0-73-15,-7 11 43 16,-9-2 28-16,-5 10-10 16,-2-7 5-16,-7 5 5 15,2-1-13-15,3 0-12 16,11-13 12-16,4 1-182 16,8-7 61-16</inkml:trace>
  <inkml:trace contextRef="#ctx0" brushRef="#br0" timeOffset="62127.4366">25731 5385 51 0,'0'-6'315'0,"1"0"-163"15,1 6-40-15,-2 0 35 16,0 0-171-16,0-2 20 16,0 2 15-16,0 0 22 15,0 0 0-15,0 0-8 16,0 0-3-16,0 2-7 15,0 17 0-15,-3 20 10 16,-9 47 6-16,0-30 5 16,-1-3 1-16,-5 11-11 15,2-3-9-15,-2 8 1 16,8-18-3-16,2-10 1 16,5-13-16-16,8-17-26 15,8-22-191-15,6-12-11 16,8-4-85-16</inkml:trace>
  <inkml:trace contextRef="#ctx0" brushRef="#br0" timeOffset="62396.8966">26081 5406 586 0,'7'-2'565'0,"2"2"-217"15,-14 7-391-15,4 13 383 16,2 3-411-16,-4 11 21 16,-1 4 38-16,0 2 37 15,-11 0-32-15,-2 5 0 16,3 1 4-16,-7 3 2 16,5-4 6-16,7-5-35 15,4-14-40-15,1-6-156 16,4-10-109-16,12-10-4 15,4-12-155-15</inkml:trace>
  <inkml:trace contextRef="#ctx0" brushRef="#br0" timeOffset="62726.3848">26605 5011 565 0,'0'-3'323'16,"3"12"-64"-16,-5 11-342 0,4 12 338 15,-1 5-268-15,5 21 24 16,6 6 47-16,6 26 20 15,-3 2 13-15,-14 25-4 16,-13 3-2-16,-25 16-37 16,-23-19-10-16,-37 3 2 15,0-20-14-15,-22-23-106 16,4-36-168-16,-13-35-125 16,30-30-126-16</inkml:trace>
  <inkml:trace contextRef="#ctx0" brushRef="#br0" timeOffset="88520.9157">15515 7382 241 0,'-4'-7'231'15,"-1"-1"-66"-15,1 5-143 16,2 2 140-16,1 1-165 0,-4 0-2 15,-38 14-1-15,-62 40 12 16,37-13 20-16,-16 23 21 16,7 9 10-16,-3 14 16 15,12-6-3-15,-1 10 13 16,22-17 7-16,12-13-5 16,20-20-14-16,15-13-7 15,18-25-16-15,24-19-12 16,15-18 3-16,32-33 3 15,13-28-1-15,24-39-7 16,-6-6-16-16,3-21-4 16,-29 26-6-16,-8 12-2 15,-29 34 0-15,-14 17 1 16,-20 32 7 0,0 5-11-16,-22 22-35 15,-1 10-11-15,-21 24-3 0,-7 12 1 16,-24 30 3-16,-3 14 33 15,-8 21 7-15,11-9 1 16,9 7 6-16,22-20 2 16,15-7 1-16,18-15 5 15,13-2 5-15,11-18-1 16,17-11 0-16,6-21 2 16,14-23 7-16,-6-16-3 0,14-16-1 15,-13-8 3-15,-1-4 1 16,-23 12-4-16,-2 4 30 15,-26 20 7-15,-7 9-11 16,-12 15-26-16,-18 13-11 16,-14 12-34-16,-16 28-12 15,-8 11 6-15,-19 18 20 16,15 0 7-16,12-1 0 16,17-23-1-16,17-3 1 15,25-21 0-15,24-6 2 16,16-6-15-16,46-19-367 15,6-19 118-15</inkml:trace>
  <inkml:trace contextRef="#ctx0" brushRef="#br0" timeOffset="88795.0186">16828 7297 1271 0,'-18'2'337'15,"-18"5"73"-15,-10 16-334 16,-17 24-101-16,0 9 7 16,-12 15 12-16,17-1 10 0,15 0 0 15,19-18 0-15,8-1-3 16,19-18-4-16,15-3 0 15,14-10-4-15,38-6-2 16,16-11-401-16,13-27 127 16</inkml:trace>
  <inkml:trace contextRef="#ctx0" brushRef="#br0" timeOffset="89228.0779">17616 7000 1696 0,'5'20'-8'16,"3"-14"34"-16,-7 11-567 16,1-1-110-16</inkml:trace>
  <inkml:trace contextRef="#ctx0" brushRef="#br0" timeOffset="89469.9223">17491 7575 1423 0,'5'26'661'0,"-5"-17"-121"0,13 6-342 16,9 9-817-16,5-29 37 16</inkml:trace>
  <inkml:trace contextRef="#ctx0" brushRef="#br0" timeOffset="92339.6157">18378 6868 857 0,'26'62'121'0,"-68"-34"111"0,-16 14-264 15,-28 39 11-15,-4 10 22 16,-3 36 35-16,14 8 16 16,14 32 16-16,32-25 10 15,25 24 7-15,19-26-44 16,49 0-324-16,20-30 94 16</inkml:trace>
  <inkml:trace contextRef="#ctx0" brushRef="#br0" timeOffset="99346.6948">18848 7360 89 0,'-3'-2'370'15,"-2"-1"-167"-15,4 5-56 16,1-2 49-16,-1 0-202 16,-1 0 4-16,1 0 4 15,-2 0 13-15,-11 7 13 0,-20 11 8 16,-46 63-2-16,42-27-1 15,1 6-12-15,1 16 3 16,11-6-3-16,10 1 10 16,11-15 4-16,16-1 14 15,13-17 1-15,27-6 4 16,10-12 2-16,31-5 6 16,3-18-10-16,23-13 3 15,-18-12-1-15,2-18-1 16,-26-9-6-16,-13-18 18 15,-28 2 6-15,-13-9 9 16,-26 9 0-16,-12 3-3 16,-8 15-19-16,-5 4-51 15,-6 15-37-15,-1 3-71 16,9 4-60-16,-4 0-303 16,1 3 58-16</inkml:trace>
  <inkml:trace contextRef="#ctx0" brushRef="#br0" timeOffset="99713.0601">19812 7862 713 0,'11'6'384'0,"-10"1"-72"15,-16 8-140-15,-16 15-164 16,-7 5-37-16,-31 22 14 16,-2 0-2-16,-9 6-34 15,8-15-43-15,5-5-32 16,29-20-186-16,14-22 39 0</inkml:trace>
  <inkml:trace contextRef="#ctx0" brushRef="#br0" timeOffset="100213.8819">20504 7379 133 0,'10'-6'0'16,"-4"0"470"-16,-6 0-300 15,2 8 73-15,-2-2-281 16,-2 0 265-16,1 0-250 16,-1 0 10-16,-1 1 9 15,-15 21 18-15,-73 67 4 16,36-43 1-16,-6 8 19 0,9-3-1 16,5-2 4-16,22-9-10 15,16-9-12-15,19-11-15 16,29-11 19-16,18-7-1 15,35-13 12-15,5-7 7 16,14-9-3-16,-12 6-18 16,-6-4-6-16,-31 10-22 0,-2 1-110 15,-22 8-113-15,-10-9-89 16,-11 0-114-16</inkml:trace>
  <inkml:trace contextRef="#ctx0" brushRef="#br0" timeOffset="100474.0165">21196 7121 1363 0,'1'0'177'0,"-5"8"161"16,-4 12-405-16,-7 19-12 15,-2 4 33-15,-10 19 32 16,-7-1 6-16,-14 16 7 16,4-9 4-16,-12 28 5 15,-2-7 5-15,-1 18-6 16,7-14-39-16,6-4-214 0,21-36-95 16,16-20-74-16</inkml:trace>
  <inkml:trace contextRef="#ctx0" brushRef="#br0" timeOffset="100833.0642">21606 6850 288 0,'27'62'0'0,"2"39"401"15,-2 16-279-15,-6 36 188 16,-16-2-221-16,-28 25 243 15,-17-28-271-15,-24-1 11 16,-7-39-6-16,-30-18-3 16,5-27 5-16,-14-22-56 0,13-23-57 15,-9-27-40-15,37-18-303 16,18-19 45-16</inkml:trace>
  <inkml:trace contextRef="#ctx0" brushRef="#br0" timeOffset="101281.1729">21969 8089 1261 0,'6'8'282'16,"-6"6"97"-16,-6 4-357 16,-21 14-49-16,-5 5 8 15,-20 15 13-15,-12-4-24 16,-19-6-26-16,7-13-39 15,-5-13-286-15,14-19 54 16</inkml:trace>
  <inkml:trace contextRef="#ctx0" brushRef="#br0" timeOffset="102526.4945">23096 6850 1159 0,'115'89'207'0,"-119"-80"85"0,-12 1-316 16,-20 15-25-16,-11 8 4 16,-29 23 16-16,-1 6 42 15,-3 27-1-15,0 8-4 16,2 32 23-16,19-3 17 16,1 17-9-16,13-17-10 15,26 5-4-15,15-31-17 16,15 4-57-16,18-27-60 0,8-7-237 15,-2-32 1-15</inkml:trace>
  <inkml:trace contextRef="#ctx0" brushRef="#br0" timeOffset="103919.1022">23955 7117 536 0,'2'-2'257'0,"-31"11"-25"16,-8 10-321-16,-28 8 321 16,-15 9-237-16,-25 11 15 15,13 3 13-15,-3 13 11 16,15 3 11-16,3 31 4 15,29 0-9-15,5 7-6 16,16-12-9-16,25-6 0 16,23-33 1-16,19-7 15 0,6-15 2 15,30-22 10-15,7-13-6 16,16-17 3-16,-15-10-10 16,2-8 5-16,-34 7-8 15,-27-2-15-15,-38 7-20 16,-52-4-28-16,-23 9-34 15,-17 2-78-15,-9 10-207 16,3 10-15-16,44 3-114 16</inkml:trace>
  <inkml:trace contextRef="#ctx0" brushRef="#br0" timeOffset="104224.3944">24124 8117 908 0,'6'9'177'0,"-11"4"105"16,-8 9-250-16,-46 15-12 0,-15 6 21 15,-37 5-36-15,-12-8-41 16,-17-2-39-16,44-14-228 16,13-15 25-16</inkml:trace>
  <inkml:trace contextRef="#ctx0" brushRef="#br0" timeOffset="106172.0092">24801 7303 851 0,'65'20'207'0,"-68"-17"36"16,-1 7-207-16,4 3-118 15,-2 7 17-15,-2 8 57 16,-4 15 17-16,-2 4 16 16,-2 26 5-16,-9-1 5 15,-4 20 1-15,4-7-12 0,1 11-1 16,-6-19-5-16,6 0-2 15,8-28-23-15,0-9-14 16,5-19-259-16,2-27 61 16</inkml:trace>
  <inkml:trace contextRef="#ctx0" brushRef="#br0" timeOffset="106541.0967">25322 7434 652 0,'-12'22'419'0,"-17"14"-314"0,-13 4 33 15,-24 26-150-15,0 7-149 16,1 8 156-16,16-11 155 15,8-2-144-15,29-25 18 16,9-6 31-16,16-19 15 16,19-8 24-16,10-10-2 15,22-13-12-15,16-9-34 16,13-9-16-16,-13-9-22 16,-4-15-1-16,-24 4 1 0,-20-11 12 15,-24 4-3-15,-11-7-9 16,-16 12-14-16,-21-2-42 15,-15 15-45-15,-13 4-281 16,7 11 52-16</inkml:trace>
  <inkml:trace contextRef="#ctx0" brushRef="#br0" timeOffset="107055.2111">25898 6889 1030 0,'6'10'150'0,"2"5"124"16,4 5-306-16,5 18-5 15,3 4 31-15,11 25 18 16,-5 4 11-16,4 20 14 16,-9 6 6-16,-20 31 14 15,-17-4-9-15,-24 16 3 16,-25-12-8-16,-24 10-2 15,1-33-6-15,-3-13-24 16,15-22-31-16,17-23-199 16,23-30-140-16,20-29-49 15</inkml:trace>
  <inkml:trace contextRef="#ctx0" brushRef="#br0" timeOffset="107578.9456">26325 8069 1102 0,'-3'6'237'15,"-3"3"87"-15,0 9-298 16,-13 12-74-16,-3 7 21 15,-21 10 20-15,-11 3 10 16,-18-2 7-16,-4-8-2 16,-13-2-50-16,17-10-74 15,4-19-210-15,28-1-8 0</inkml:trace>
  <inkml:trace contextRef="#ctx0" brushRef="#br0" timeOffset="108008.3034">27568 7173 903 0,'-9'0'377'0,"-3"7"-104"16,-13 16-210-16,-11 9-129 15,-22 23-131-15,-8-3 195 16,-17 25 27-16,4 7 16 16,-5 28 18-16,20-1 8 0,5 16-1 15,18-17-22 1,20-1-11-16,21-29-12 0,10-6-12 16,9-22-24-16,15-13-90 15,-1-17-239-15,13-18-5 16,-2-27-159-16</inkml:trace>
  <inkml:trace contextRef="#ctx0" brushRef="#br0" timeOffset="109182.5726">27794 7398 802 0,'-1'0'159'16,"-1"0"95"-16,-1 0-229 16,2 0 8-16,-2 0 5 15,1 2 1-15,0-1-14 16,-4 10-13-16,-9 21-3 16,-18 54-4-16,14-27 1 15,1 4 0-15,-9 8 1 16,2-2 1-16,2 1-3 15,0-18-11-15,3-8-43 16,11-14-45-16,3-14-119 16,6-14-75-16,6-17-47 15</inkml:trace>
  <inkml:trace contextRef="#ctx0" brushRef="#br0" timeOffset="109461.8466">27957 7441 1317 0,'21'2'146'0,"-14"-2"109"16,5 4-396-16,0-4-62 15,-6 12 45-15,-2-3 103 16,-4 9 45-16,-1 5 35 15,-5 16 10-15,0 2-2 0,-6 17-6 16,2-5-8-16,-6 14-5 16,-1-9-5-16,-3 4-80 15,2-12-126-15,2 2-67 16,5-21-99-16</inkml:trace>
  <inkml:trace contextRef="#ctx0" brushRef="#br0" timeOffset="109688.8148">28187 8032 1315 0,'13'17'232'0,"-17"8"121"0,-14 7-397 16,-18 14-78-16,-10-4 19 15,-17 5-35-15,1-13-10 16,-4-6-37-16,22-8-23 16,0-5-69-16,15-17-14 15</inkml:trace>
  <inkml:trace contextRef="#ctx0" brushRef="#br0" timeOffset="110032.0339">28727 7444 851 0,'12'11'129'0,"-7"9"99"16,-5 5-248-16,-9 5-2 15,-6 4 30-15,-10 18 18 16,0 0 11-16,-8 3 3 0,5 4-5 16,-3 12-2-16,3-18-32 15,-2-1-36-15,11-10-33 16,4-16 18-16,8-12-27 15,13-14-183-15,5-14 109 16</inkml:trace>
  <inkml:trace contextRef="#ctx0" brushRef="#br0" timeOffset="110226.142">29110 7558 625 0,'6'11'-64'0,"-3"0"64"16,-2 4-251-16</inkml:trace>
  <inkml:trace contextRef="#ctx0" brushRef="#br0" timeOffset="110666.0534">29096 7643 90 0,'-34'62'151'0,"19"-43"-48"16,5-3-8-16,1 4-36 16,5-11-43-16,4-5 11 15,-2 0 19-15,2-5 13 16,0 0-10-16,0-2 9 0,2 0 1 16,26-27-4-16,49-41-9 15,-36 41 33-15,-1 5-2 16,8 1-8-16,-7 7-9 15,10 3 14-15,-10 8-19 16,5 5-5-16,-10 4-8 16,-2 7-8-16,-8-1-19 15,-8 6-10-15,-5 0-4 16,-7 16 9-16,-10 3 10 16,-8 10-5-16,-6-1 4 0,-28 21 4 15,-7-6-11-15,-27 8-10 16,-7 3 6-16,-20 6 0 15,17-17-3-15,1-5 3 16,24-16 4-16,10-13-4 16,25-17 8-16,2-11 7 15,18-9-5-15,5-11-9 16,11-3-3-16,12-10-6 16,11 6-4-16,14-2 2 15,9 13 7-15,19 6 4 16,2 11-4-16,19 9-20 15,-2 5-27-15,12 5-23 16,-26-1-277-16,-4-3 62 16</inkml:trace>
  <inkml:trace contextRef="#ctx0" brushRef="#br0" timeOffset="110979.734">29951 7207 1405 0,'4'15'241'0,"-1"32"138"0,5-5-368 16,-4 11-114-16,2 23 51 15,-3 7 54-15,-7 23 12 16,-10-5 8-16,-21 19 12 16,-17-4 5-16,-28 11 0 15,-28-19-9-15,-60 8-14 16,-6-27-37-16,-32-11-93 16,-2-23-306-16,3-15 42 15</inkml:trace>
  <inkml:trace contextRef="#ctx0" brushRef="#br0" timeOffset="241982.8018">20271 9327 412 0,'-54'-1'221'0,"45"-11"-23"15,1 4-82-15,-1 3-63 16,3 2-31-16,-1-6-1 16,-2 7 3-16,2-1-1 15,4 3-5-15,1 0-13 16,1 0-10-16,-1 0-11 15,2 2-9-15,0 7-1 0,9 20 9 16,33 56 8-16,-13-42 4 16,11 7 2-16,0-1 2 15,8 7 2-15,-7-5 1 16,4-4-41-16,-10-8-59 16,-1-2-103-16,-6-11-28 15</inkml:trace>
  <inkml:trace contextRef="#ctx0" brushRef="#br0" timeOffset="242257.2482">20927 9332 621 0,'2'6'386'15,"-4"-1"-86"-15,4 10-47 16,-4 6-291-16,-3 15-19 16,-6-1 21-16,-11 13-1 15,-9 3 2-15,-17 18 1 16,1-4 15-16,-8 18 6 16,2-9 6-16,1 6-16 15,9-11-22-15,3 1-23 16,8-20-187-16,6-1 28 0</inkml:trace>
  <inkml:trace contextRef="#ctx0" brushRef="#br0" timeOffset="242811.7947">20759 10062 611 0,'-3'2'194'0,"-3"0"36"16,9-2-153-16,-3-1-22 15,0 0-31-15,1-2 16 16,11-5 4-16,31-24 5 16,49-47 11-16,-30 43 0 15,-1 1 2-15,8 4-24 0,-8 10-19 16,-2 5-27-1,-20 16-3-15,-5 10-26 0,-21 5-4 16,-13 16-8-16,-10 9-1 16,-23 10 5-16,-16 8 24 15,-17 9 3-15,-5-5 9 16,-14 6 10-16,17-17 3 16,7-10 3-16,20-14 4 15,16-9-28-15,19-15-23 0,24-1 15 16,17-7 4-16,24-1 3 15,10 1 25-15,30 4 21 16,-7 1-18-16,5 7-4 16,-15-1-253-16,-1-2 86 15</inkml:trace>
  <inkml:trace contextRef="#ctx0" brushRef="#br0" timeOffset="243094.0618">21775 9865 144 0,'-18'40'603'0,"31"-47"-284"16,14 7-88-16,16-2 87 15,13 1-365-15,3-1-40 16,15 1-231-16,-8 5 33 16</inkml:trace>
  <inkml:trace contextRef="#ctx0" brushRef="#br0" timeOffset="243379.1117">22702 9481 736 0,'7'8'335'0,"1"2"-40"16,-7-1-167-16,7 9-131 15,1 5-36-15,11 13 19 16,1-3 15-16,12 7 15 16,1-6 1-16,9 0 2 0,-11-8-26 15,11 1-130-15,-15-14-150 16,6-4-16-16</inkml:trace>
  <inkml:trace contextRef="#ctx0" brushRef="#br0" timeOffset="243600.3202">23448 9392 946 0,'-13'6'174'0,"3"6"83"16,-4 9-267-16,-9 16-39 15,-8 12 16-15,-20 17 21 16,-2 0 9-16,-12 15 2 16,6-2 2-16,-4 4 0 15,14-12 2-15,1 7-57 16,9-17-75-16,4-5-125 16,11-14-42-16</inkml:trace>
  <inkml:trace contextRef="#ctx0" brushRef="#br0" timeOffset="243796.9897">23358 9944 1006 0,'12'8'339'15,"-8"7"16"-15,-35 10-237 16,27 12-133-16,-4 8-33 15,-8 13-60-15,3-4-73 16,-9 15-173-16,2-10-46 16</inkml:trace>
  <inkml:trace contextRef="#ctx0" brushRef="#br0" timeOffset="244199.1608">20104 10686 1121 0,'4'-2'259'16,"23"-2"75"-16,12 5-296 16,41 4-46-16,25-1 3 15,47 8 24-15,14 1 20 16,68-1-6-16,2-6-1 15,50 0 1-15,-14-6-9 16,35 3-48-16,-50-1-33 16,1 2-26-16,-50 0-42 15,8 2-265-15,-43 2 93 16</inkml:trace>
  <inkml:trace contextRef="#ctx0" brushRef="#br0" timeOffset="244686.246">20342 11181 967 0,'15'10'250'16,"-4"18"60"-16,8 6-240 15,9 3-100-15,12 9 14 16,-2 5 17-16,5 2 2 15,-4-4-1-15,-3 12 2 16,-7-1-9-16,1 4-135 16,-2-8-172-16,3 1 3 15</inkml:trace>
  <inkml:trace contextRef="#ctx0" brushRef="#br0" timeOffset="244923.2292">20997 11118 1103 0,'-9'2'182'0,"-4"11"114"16,-27 18-316-16,-13 9-33 15,-19 20 14-15,0 2 31 16,-17 13 1-16,12-9 1 15,-6 18-3-15,12-11-49 16,-5-2-231-16,23-16 54 0</inkml:trace>
  <inkml:trace contextRef="#ctx0" brushRef="#br0" timeOffset="245443.0966">20957 11649 304 0,'2'-2'388'16,"-1"8"-106"-16,2-10-174 15,-3 2 197-15,0 1-242 16,2-1-8-16,2-1-13 15,27-14 3-15,42-23-11 16,-39 32-2-16,-6 4-5 0,-1 1-12 16,-13 7-20-16,-2 1-25 15,-9 8-9-15,-7 12-5 16,-11 6-6-16,-10 14 8 16,-11 7 22-16,-2-6 13 15,4-11 17-15,4 2 26 16,17-15 1-16,10-7 3 15,12-6 7-15,14-2 3 16,14-7-14-16,27-3-28 16,0 3-60-16,11-5-293 15,-11 3 33-15</inkml:trace>
  <inkml:trace contextRef="#ctx0" brushRef="#br0" timeOffset="245763.0175">21865 11419 713 0,'76'13'547'0,"-45"-8"-176"15,10 4-492-15,18 0 127 16,4 1-423-16,-3-3-161 15</inkml:trace>
  <inkml:trace contextRef="#ctx0" brushRef="#br0" timeOffset="246075.2235">22551 11136 778 0,'4'49'279'0,"7"-47"-12"15,1 11-136-15,5 0-135 16,19 18 9-16,-1 3 23 15,10 8 23-15,-2 1-26 16,10 6-11-16,-14-8-30 0,7 7-88 16,-9-10-88-16,0 4-127 15,-12-8-64-15</inkml:trace>
  <inkml:trace contextRef="#ctx0" brushRef="#br0" timeOffset="246296.4187">23237 11163 909 0,'-2'-2'227'0,"-30"7"55"15,-79 56-261-15,17 7-23 0,4 4-25 16,-11 14 32-16,11-6-1 15,-2 6-113-15,25-21-115 16,1-5-60-16,29-19-133 16</inkml:trace>
  <inkml:trace contextRef="#ctx0" brushRef="#br0" timeOffset="246581.715">23354 11555 688 0,'0'24'1179'16,"-2"-2"-828"-16,-2 15-64 16,-10 5-286-16,-8 13-330 15,0-2-241-15,-2 2 220 16,2-11 19-16</inkml:trace>
  <inkml:trace contextRef="#ctx0" brushRef="#br0" timeOffset="280814.5007">23988 10655 833 0,'114'3'163'0,"-107"-3"83"16,-2 0-241-16,2 1-11 15,-7-2 14-15,1-1 11 16,10 2 1-16,24-1-1 0,51-1-47 16,-31 1-231-16,-8 2 56 15</inkml:trace>
  <inkml:trace contextRef="#ctx0" brushRef="#br0" timeOffset="281118.8462">24077 10935 1244 0,'13'9'252'0,"6"-8"107"16,5-4-354-16,29 3-72 16,6 2-70-16,27-5-67 15,-12-2-154-15,15-13-54 16</inkml:trace>
  <inkml:trace contextRef="#ctx0" brushRef="#br0" timeOffset="285062.3706">15213 9732 623 0,'-1'-9'181'0,"-2"7"55"16,4-5-204-16,-2 5-18 16,-1 1-9-16,1 1-2 15,-1 0-11-15,-1 1 26 16,-19 25 4-16,-64 67-3 16,48-35-4-16,-7 13 15 15,5-2 3-15,5 13 5 16,15-11-1-16,14 6-5 0,14-10-16 15,13-5-1 1,5-13-15-16,11-2-84 0,-1-19-185 16,10-11-5-16,-6-19-147 15</inkml:trace>
  <inkml:trace contextRef="#ctx0" brushRef="#br0" timeOffset="285496.4645">15674 9856 493 0,'-2'8'84'15,"-8"8"55"-15,-11 8-141 16,-7 1-13-16,-11 13 29 16,2-5 18-16,-3 5 25 15,9-5 8-15,8 4 13 16,8-9-14-16,9 3-11 16,9-7-20-16,13-3 4 15,6-5 1-15,21-9 7 16,8-8 3-16,17-11 7 0,-2-6-8 15,3-14-9-15,-16-2 3 16,-7-9 8-16,-28 3-3 16,-4-6 12-16,-11 12 1 15,-9-2-4-15,-4 6-24 16,-8 2-14-16,-8 11-27 16,-5-1-74-16,2 7-71 15,4 7-198-15,10 8-14 0</inkml:trace>
  <inkml:trace contextRef="#ctx0" brushRef="#br0" timeOffset="285816.3082">16120 10170 805 0,'-2'6'287'0,"2"-3"10"16,0 2-209-16,-1-5-111 15,-1 0-19-15,2 0 3 0,-1 1 3 16,-1 0 17-16,-1 13 15 15,-13 23 3-15,-33 50 4 16,12-44 1-16,4-3-18 16,4 0-131-16,7-13-119 15,19-9-24-15</inkml:trace>
  <inkml:trace contextRef="#ctx0" brushRef="#br0" timeOffset="286321.0444">16425 9960 648 0,'1'0'118'0,"-2"3"64"15,2-2-187-15,-2-1-18 16,-1 0 14-16,1 0 43 16,1 0 34-16,0 0 28 15,0-1 13-15,0-1 0 16,1 1-36-16,1-2-30 16,15-5-30-16,13-8-10 15,44-42-6-15,-41 52-1 0,1 5-1 16,-2 10-5-16,-5 0 0 15,-6 13 2-15,-15 2 2 16,-23 22 7-16,-17 2 10 16,-12 19 3-16,-13-5 1 15,-10 14 2-15,11-15-2 16,6-9 2-16,12-15 2 0,10-17 2 16,21-11-4-1,3-4-9-15,8-7-13 0,5-4-10 16,-7 6-14-16,2-1 6 15,36-4 6-15,63-4 8 16,-39 9 7-16,18-6-34 16,-7 12-81-16,1-6-176 15,-9-10-14-15</inkml:trace>
  <inkml:trace contextRef="#ctx0" brushRef="#br0" timeOffset="286551.6565">17110 9692 1014 0,'15'9'391'16,"-10"-8"-86"-16,8 8-260 0,2 9-109 16,10 13-108-16,5 18 150 15,-2 23 29-15,-15 13 17 16,-4 29 3-16,-12-2 5 15,-27 5 10-15,-21-11-11 16,-32-6-78-16,-15-27-276 16,-24-30 56-16</inkml:trace>
  <inkml:trace contextRef="#ctx0" brushRef="#br0" timeOffset="311749.8518">25096 9378 437 0,'-69'19'92'0,"68"-19"44"16,2 0-125-16,2 0 13 15,-4 0 30-15,-1 0 48 0,2 0 14 16,0-3 22-16,0 1-11 15,0 1-13-15,0-1-31 16,2-1-16-16,14-7-19 16,30-3-2-16,53-57-13 15,-25 46-15-15,-5 8 1 16,-4 1-4-16,-18 5-12 16,-7 11-7-16,-24 8-5 0,-2 0-4 15,-2 5-20-15,-8 14-14 16,-10 6 16-16,-13 15 16 15,-15 7-5-15,-33 14 10 16,-2-2 33-16,-3-6-6 16,13-21-8-16,12-8 15 15,29-20 12-15,9-8-13 16,8-5-11-16,10 0-9 16,8 1-8-16,20 5-1 15,11 0-1-15,14 6 4 16,-4 0 5-16,-6 16-3 15,-18 3-5-15,-15 12 0 16,-19 3-2-16,-21 12 17 16,-20-9 11-16,-23 3 20 15,-10-11 19-15,-16-4-7 0,5-13-23 16,-1-6-17-16,20-14-89 16,2-7-89-16,22-6-28 15,16-13-169-15,27-6-16 16</inkml:trace>
  <inkml:trace contextRef="#ctx0" brushRef="#br0" timeOffset="312333.2199">25818 9357 437 0,'0'-5'140'0,"2"7"14"16,-2-1-118-16,0-1-52 16,0 0 17-16,0 0 16 15,0 0 42-15,1 0 33 16,17 0 42-16,27-3-7 15,60-6-4-15,-46 5-92 16,14-2 36-16,-7 2-36 16,-2 4-12-16,-11 3-14 15,-2 6 53-15,-16 1-65 16,-11 3-11-16,-12 2-7 0,-11 7 3 16,-8 5 5-16,-21 20 10 15,-9 2 16-15,-15 16 7 16,-5 4-2-16,-3 5 2 15,11-17-4-15,-2 7-2 16,10-13 1-16,0-4 1 16,5-13-8-16,-3-1-6 15,10-10-151-15,1-3-153 16,8-10-6-16</inkml:trace>
  <inkml:trace contextRef="#ctx0" brushRef="#br0" timeOffset="312844.7535">26904 9419 444 0,'-13'13'226'15,"-5"1"-24"-15,5 3-73 0,-11 6-121 16,-6 5-9-16,-17 1 2 16,3 1 0-16,-8 1 1 15,10-3 8-15,-1 11 6 16,17-4 10-16,2 8 17 15,8-3 5-15,5 11 7 16,13-14 2-16,10 4 8 16,8-14-5-16,22-2 11 15,16-17-6-15,14-17 2 16,4-6-14-16,14-21-3 16,-14-11-14-16,-5-5 3 15,-12-3 3-15,-4-8 18 16,-21 12 2-16,-6-7 6 15,-15 5-7-15,-8 3-16 0,-10 11-24 16,-10 7-35-16,-8 11-13 16,-13 0-11-16,-7 11-14 15,-10 4-14-15,3 4 8 16,-4 4-341-16,10 5 100 16</inkml:trace>
  <inkml:trace contextRef="#ctx0" brushRef="#br0" timeOffset="313218.2797">27403 9723 871 0,'6'0'314'16,"-6"-3"36"-16,3 1-193 15,-3 2-116-15,0-1-3 16,2-1-15-16,26-2-11 0,55-8-8 16,-30 3-18-16,-3 2-24 15,2-1-104-15,-19 11-219 16,-5-10-2-16,-15-3-159 16</inkml:trace>
  <inkml:trace contextRef="#ctx0" brushRef="#br0" timeOffset="313568.9365">28339 9392 995 0,'-11'15'99'15,"-6"10"138"-15,-14 14-361 16,-6 4 77-16,-28 6 7 16,4-8 9-16,-1-1 43 15,9-12 39-15,8-5 37 16,29-13 18-16,6 0 32 16,10-8-25-16,22-2-13 15,19-3-33-15,27 1-14 16,9-5-33-16,20-3-12 15,-8-2-3-15,-9 1-33 16,-17 4-37-16,-2 1-65 0,-20 5-26 16,-1-2-189-16,-10-3 6 15,1-8-48-15</inkml:trace>
  <inkml:trace contextRef="#ctx0" brushRef="#br0" timeOffset="313876.859">28886 9330 1224 0,'0'0'194'0,"-2"6"120"16,-5 1-365-16,6-7-10 15,-2 2 21-15,-14 29 18 16,-39 46 18-16,16-31-1 15,0-3 3-15,-10 19 5 16,-5-4 5-16,-1 18 0 16,8-5 1-16,-2 9 4 15,10-12 1-15,4 1-9 16,10-21-3-16,-1-4-66 16,11-20-58-16,7-8-113 15,1-8-10-15,13-13-74 16,10-11-20-16</inkml:trace>
  <inkml:trace contextRef="#ctx0" brushRef="#br0" timeOffset="314372.1101">29241 9462 674 0,'-5'9'168'15,"-3"-5"42"-15,-10 10-163 16,-2 0-81-16,-10 4 16 16,-4 4 13-16,-9 5 0 15,4-3 2-15,-4 8 3 16,4-3 2-16,0 2 10 15,12-3 9-15,5 4 4 16,9-6 2-16,10 5 13 16,3-3 6-16,7-1 14 15,11-11 2-15,21-6 10 16,1-7-12-16,25-13-10 16,6-8-20-16,4-10-2 15,-8 0-10-15,6-9 13 16,-10 0 8-16,-5-6 15 0,-18 7-1 15,-6-2 2-15,-13 7-12 16,-15-1-28-16,-12 13-26 16,-13-3-18-16,-7 6-7 15,-9-2-3-15,-1 5-2 16,4-4-37-16,8 7-15 16,8-1-105-16,7 9-144 15,18 0 14-15,8 1-107 16</inkml:trace>
  <inkml:trace contextRef="#ctx0" brushRef="#br0" timeOffset="314750.7221">29726 9533 869 0,'-8'10'185'15,"0"-4"70"-15,-10 8-233 16,7 4-60-16,-8 5 15 16,-6 11 22-16,3 0-3 15,10-5 10-15,0 3 13 16,2-1 2-16,13-10 7 16,4-2 12-16,8 1 6 0,3-9 3 15,16-8-4-15,7-7-9 16,12-8 0-16,1-4-3 15,9-12 6-15,-8-1 15 16,-3 0 33-16,-13 2 21 16,-5-4 2-16,-19 6-19 15,-8-6-16-15,-10 1-35 16,-13-3-47-16,-12 4-17 16,-11 2-11-16,-5 5-39 15,-14 0-127-15,0 7-229 0,2 5 2 16</inkml:trace>
  <inkml:trace contextRef="#ctx0" brushRef="#br0" timeOffset="318180.1533">25587 11059 289 0,'-1'3'259'15,"2"-6"-48"-15,-4 3-16 16,3-1-92-16,0-1-33 16,2 1-26-16,-1-1-2 15,30-10-7-15,61-26 7 16,-37 10 24-16,22-3-5 16,-3 8-6-16,9 3-10 15,-19 12-24-15,-8 10-29 0,-19 5-7 16,-3 9-18-16,-16 8-6 15,-11 16-13-15,-7 9 2 16,-25 22 6-16,-19-1 19 16,-30 14 11-16,-12-8 15 15,-24 1 11-15,11-16 5 16,6-7 1-16,27-23 46 16,19-7 21-16,28-15 11 15,11-5 36-15,11-4 11 0,24-4-55 16,22-11-28-16,46-7-9 15,25-8-40-15,40-2-7 16,0 7-38-16,13 14-367 16,-28 11 109-16</inkml:trace>
  <inkml:trace contextRef="#ctx0" brushRef="#br0" timeOffset="318592.1455">27063 11268 1267 0,'57'46'225'16,"-42"-43"127"-16,16 4-381 16,14-4 3-16,27 0 2 15,5 0-84-15,21-3-112 16,-11-7-133-16,-5-5-105 16</inkml:trace>
  <inkml:trace contextRef="#ctx0" brushRef="#br0" timeOffset="319095.1711">28545 11025 705 0,'-139'150'240'0,"78"-90"63"15,12 1-200-15,20 6 5 16,18-15-22-16,16-6 15 16,8-12-12-16,33-8 16 15,16-15 10-15,36-19-16 16,13-15-33-16,23-28-12 15,-17-14-13-15,-2-13-15 16,-38 5 7-16,-21-1 9 16,-35 13-22-16,-36 0-12 15,-29 15-8-15,-32 1-6 16,-24 6-13-16,-26 14-449 16,7 9 155-16</inkml:trace>
  <inkml:trace contextRef="#ctx0" brushRef="#br0" timeOffset="337914.5171">25134 10453 626 0,'-46'43'212'0,"48"-41"6"15,-2-2-149-15,1 0-92 16,-1-2 1-16,0 2 11 16,0 0 12-16,0 0 8 15,0-1 5-15,0-1-1 0,2 1-5 16,-1-1-3-16,8 1-2 16,4 1-2-16,4 0 0 15,-1 0 4-15,45 6 4 16,-42-3 1-16,8 1 7 15,-4-1 2-15,13-3 1 16,-2 3-2-16,1-2 4 16,-5-1-5-16,4 3 2 15,-10 2-2-15,1 2 3 16,-3-2-2-16,3-1 3 16,-2-1 2-16,2-1 16 15,1-4 1-15,6 2 4 16,-1 2-1-16,0-4-5 15,0 1-15-15,7 1 2 16,-5 0 3-16,3-2-6 16,2 1 0-16,3-1-2 15,-5 2-4-15,6 0-4 0,-2 2 8 16,-2-2 8-16,-5 3-1 16,4-5-1-16,-6-1-2 15,7 0-9-15,4 6-8 16,7-7-1-16,-2 4-1 15,9 0-1-15,-2-2-1 16,9-2 0-16,-3-4 1 16,12 3 1-16,-11 0-1 15,4-2 4-15,-13 2 1 0,4 1 3 16,-10-1 0-16,13-2 1 16,-4 2-3-16,7 0 0 15,-4 2-4-15,6-5 0 16,-11 2-1-16,6-1 1 15,-5-1-2-15,-2-2 0 16,-7-5-1-16,9 6 1 16,-7 3-1-16,9-4 0 15,-1 4 0-15,5 5-1 16,-10-1 0-16,6-4 0 16,-4 6-2-16,7 5 1 15,-8 2-1-15,6-5 1 16,-9 6 0-16,-2-2 0 15,-9 0 0-15,7-4 1 16,-4 2-1-16,12-2 1 16,1 1-1-16,12-3 1 15,-4 1-1-15,12 1 0 16,-8-1 0-16,3-5 0 0,-13 4 0 16,7-2 2-16,-13 2 0 15,0-4 1-15,-9 1-1 16,9 4 1-16,-11 1-2 15,-4-2-1-15,-7 0 0 16,1 6 7-16,-10-5 2 0,0 2 3 16,-5-6 2-16,0 9 1 15,-5-4-6-15,1-1 1 16,-3-1 2-16,-6 0-77 16,0-1-70-16,0-1-72 15,0-2-74-15,11-48-165 16,0-61 34-16</inkml:trace>
  <inkml:trace contextRef="#ctx0" brushRef="#br0" timeOffset="338550.2094">30143 10327 625 0,'115'73'174'0,"-105"-82"34"16,2 4-161-16,6-3-54 15,5-4 2-15,2 3 5 16,1 1 3-16,-4 3 1 15,2 7-2-15,-4-4-57 16,1 3-57-16,-5-2-99 0,-4-2-41 16</inkml:trace>
  <inkml:trace contextRef="#ctx0" brushRef="#br0" timeOffset="338952.2288">30309 10704 880 0,'-1'-3'208'0,"2"3"68"15,-2 1-243-15,1-1-18 16,0-1-3-16,0 1-3 15,0 0 7-15,1-3-2 0,1 1-7 16,19-1 3-16,11-3 5 16,57-13-20-16,-43 9-44 15,12 1-250-15,-3 1 50 16</inkml:trace>
  <inkml:trace contextRef="#ctx0" brushRef="#br0" timeOffset="339452.4973">31290 9658 476 0,'55'14'147'0,"-60"-8"17"16,2-1-108-16,0 1-63 15,3-6 9-15,0 0 8 16,0 0 7-16,0 0 3 0,0 0 8 15,2 0-1-15,2 0 5 16,29 4 0-16,60-4 0 16,-42-15-9-16,5-1-59 15,-10 0-171-15,0-5 33 16</inkml:trace>
  <inkml:trace contextRef="#ctx0" brushRef="#br0" timeOffset="340031.5776">31934 9320 657 0,'48'68'175'15,"-42"-70"41"-15,4-1-152 16,14-4-49-16,8-3 12 16,29-4 33-16,-2-2 6 0,8 0-5 15,-12 1-19 1,-1 3-7-16,-27 5-23 0,-3 4-15 15,-11 9-8-15,-1 6-5 16,-9 7 0-16,-7 6 0 16,-8 12 8-16,-9 6 7 15,-9 4 6-15,-19 2 5 16,1-6 4-16,3-13 0 16,7-9-2-16,7-8 1 15,22-12-4-15,13 2-7 16,12 0 0-16,17-1 1 15,7 4-3-15,6 6-1 16,-6-1 4-16,-3 15-3 16,-15-1-4-16,-12 13-1 15,-8 2 2-15,-8 9 2 16,-7-4 2-16,-20 5 4 16,-13-10 3-16,-15 2 4 0,-4-14 3 15,-9 0-7-15,16-10-14 16,10-11-44-16,15-4-57 15,11-7-195-15,13-11 10 16</inkml:trace>
  <inkml:trace contextRef="#ctx0" brushRef="#br0" timeOffset="340465.5498">32833 9392 517 0,'6'70'131'0,"-55"-37"39"16,2 2-138-16,3 8-13 15,8-1 4-15,11 1 4 16,13-6 3-16,5-2 15 16,11-5 1-16,17-5 31 15,7-7 15-15,25-6 16 16,11-3-15-16,14-11-1 16,-5-10-25-16,3-12 19 15,-19-4-3-15,-9-16 11 0,-16 1-2 16,-7-5 19-16,-13 7-32 15,-13-9-7-15,-10 10-18 16,-9-5-18-16,-7 11-38 16,-6 7-26-16,8 5-35 15,-7 4-25-15,-7 8-152 16,-20 7-204-16,-5 3 11 16</inkml:trace>
  <inkml:trace contextRef="#ctx0" brushRef="#br0" timeOffset="341055.4244">31722 10262 702 0,'-54'113'236'0,"48"-110"19"15,4 0-172-15,5-5-81 16,-4 1-11-16,1-1-2 15,0 2 1-15,0-1-4 16,0-1 4-16,4 1 11 16,33-2 8-16,79-11 22 15,-29 5 12-15,45-4 31 16,0-9 21-16,31-14 14 16,-9 2-9-16,22-6-3 15,-34 5-29-15,12 2-29 16,-34 15-16-16,-7 1-7 15,-41 0-3-15,-2 7 0 16,-27 3-7-16,-3 2-139 16,-15 5-258-16,-22-3 32 15</inkml:trace>
  <inkml:trace contextRef="#ctx0" brushRef="#br0" timeOffset="343146.3588">32254 10724 422 0,'-9'74'184'0,"12"-74"-19"0,0 3-88 16,-6 0-78-16,3-3-11 15,0 0 9-15,0 0 10 16,-1-1 21-16,1 1 11 16,0 0 19-16,0 0 8 15,0-2 9-15,0 1-18 0,1-1-3 16,1-1-11-16,11-5 1 15,14-9 3-15,53-38 7 16,-42 33-3-16,8-6-6 16,-4 9-13-16,7 1-12 15,-12 12-11-15,0 2-9 16,-11 5-9-16,-2 8-2 16,-11 6-7-16,-2 13-3 15,-10 8 3-15,-20 20 4 16,-11 9 1-16,-19 18 6 15,-8 0 7-15,-12 9 5 16,10-15 2-16,-16-3 6 16,11-24 2-16,3-8 7 15,15-21 10-15,8-7 42 16,26-12 3-16,18-4 6 16,24-7-6-16,27-7-8 15,11-3-42-15,24 1-6 16,2 3-59-16,-4 18-135 0,-22 14-224 15,-12 6-21-15</inkml:trace>
  <inkml:trace contextRef="#ctx0" brushRef="#br0" timeOffset="344869.5637">33402 10584 306 0,'-27'-117'66'0,"23"103"79"16,0 4-67-16,-4-2 27 16,7 5 11-16,-4 4 12 15,4 0-36-15,-1 1-3 16,1 1-21-16,-1-1 4 15,2 1-4-15,0 1-36 16,0 0-29-16,0 0-18 16,0 0-17-16,2 0-17 15,10 6 25-15,22 16 6 16,44 28 6-16,-32-14 2 16,0 1 2-16,-1 22-1 15,-6 3 1-15,-1 26 6 16,-18 9 5-16,-6 21 7 15,-6-3 1-15,-8 12 5 16,-4-11-3-16,-6 9 5 16,-7-17 0-16,-17 1 2 15,-6-15 4-15,-16 3 3 16,-5-12-5-16,-14 19-1 0,2-5-3 16,-14 24-2-16,5-2-2 15,-7 22 2-15,8-13-3 16,-18 17 2-16,16-27-2 15,-16 4 1-15,10-25-1 16,-3 14 0-16,21-21-1 16,-11 23-3-16,13-11-4 15,-17 20-1-15,7-12-2 0,-7 18 0 16,12-14 0-16,5 14 0 16,20-25 0-16,3-6 1 15,18-28 1-15,1-16 30 16,12-22 17-16,5-8 12 15,5-10 2-15,1-5 7 16,1-5-24-16,-3-1-10 16,3-4 7-16,2 0 4 15,1 0-4-15,0 0-4 16,0 0-4-16,0 0-32 16,0 0-31-16,0 0-113 15,-2 0-298-15,-1 0 36 16</inkml:trace>
  <inkml:trace contextRef="#ctx0" brushRef="#br0" timeOffset="345166.1181">31410 14630 490 0,'-3'1'240'0,"0"1"-9"0,0-1-93 15,0 1-87-15,0-1-16 16,2 1-16-16,-1-1-9 16,1 1-17-16,-1-1 3 15,1 0-3-15,-1 1-23 16,1-2-19-16,-1 0-17 15,1 0-148-15,1 0-23 16,0 0-42-16</inkml:trace>
  <inkml:trace contextRef="#ctx0" brushRef="#br0" timeOffset="345453.083">31407 14633 191 0,'10'-6'423'16,"-1"0"-143"-16,50-37-112 15,-47 29 116-15,3 1-228 16,-3 1-23-16,-2 0 18 15,-2 4 2-15,-4 2 5 16,2 1-2-16,-1 5-14 0,-5 0-34 16,0 0-18-16,0 0-17 15,0 0-6-15,0 0-6 16,1 2 10-16,11 21 12 16,31 54 18-16,-33-45 10 15,4 0 21-15,-6-11 8 16,7-6 36-16,-7-11 20 15,6-8 36-15,7-11-8 16,18-18-11-16,-2-1-37 16,12-7-51-16,-1 8-74 0,-6 1-40 15,-11 14-373-15,-16-3 77 16</inkml:trace>
  <inkml:trace contextRef="#ctx0" brushRef="#br0" timeOffset="346317.4417">30724 15930 591 0,'50'43'203'0,"-48"-43"13"15,-6 0-155-15,5 2-50 16,-1-4-20-16,0 2 26 16,0-1 26-16,1-1 44 15,10 1 11-15,23 0 15 16,44-2-23-16,-35 1-19 15,-7-1-40-15,2 0-8 16,-8-4-10-16,4 7-1 16,0-2-93-16,9-1-250 15,-7 2 52-15</inkml:trace>
  <inkml:trace contextRef="#ctx0" brushRef="#br0" timeOffset="346617.2592">31857 15493 1064 0,'-6'12'300'15,"0"-3"28"-15,5-4-291 0,-6 12-69 16,-4 4-6-16,5 10-7 15,-4 12 39-15,-3 6 32 16,1-4 9-16,-3 3 11 16,-1-6 1-16,-4 2 2 15,4 1-26-15,-2 8-56 16,6-5 44-16,-2 6-55 16,5-11-59-16,-3 2-269 15,3-14 66-15</inkml:trace>
  <inkml:trace contextRef="#ctx0" brushRef="#br0" timeOffset="346990.8362">32253 15729 753 0,'29'12'452'0,"-23"-8"-94"15,-15 2-96-15,-4 2-293 16,-9 3-14-16,-9 6 5 16,-5 2 21-16,8-1 19 15,6-9 15-15,10-5 16 16,9-1 19-16,6-4 4 16,6-1-5-16,-9 2-14 0,7 0-9 15,29 3-18 1,51 15-8-16,-45-8 1 15,-5 12 0-15,-20 2-1 0,0 13 0 16,-13 2 2-16,-5 8 6 16,-7-5 2-16,-2-2 3 15,-2-11 0-15,0-8 1 16,-3-9-6-16,5-9-4 16,-3-6-45-16,-2-27-364 15,0-2 103-15</inkml:trace>
  <inkml:trace contextRef="#ctx0" brushRef="#br0" timeOffset="347352.5652">32356 15572 1115 0,'24'118'346'0,"-22"-121"45"16,-2 5-266-16,3-5-98 16,-3 3 8-16,0 0 45 15,1-1 40-15,18-1 2 16,30-7-5-16,49-16-12 0,-39 6-38 16,-6 8-34-16,-1-6-13 15,-13 9 1-15,-8 4 4 16,-13 5-2-16,2 2 4 15,-8 2 1-15,-6-1-11 16,5 3-4-16,-4-4-1 16,-1 2-4-16,-3-2-22 15,-3-3-32-15,0-2-86 16,0 1-78-16,0 1-368 16,4-12 32-16</inkml:trace>
  <inkml:trace contextRef="#ctx0" brushRef="#br0" timeOffset="348373.559">32392 15730 445 0,'-3'-1'178'0,"3"1"7"16,3-2-98-16,-3 1-37 15,-2 0 29-15,2-1 14 16,0 1 37-16,-1-1 8 15,0 1-20-15,1-1-34 16,0 2-9-16,0-3-43 16,0 2 17-16,0-1 1 15,0 1 2-15,0-1-11 16,-2 1-1-16,1-1-32 0,-1 1-20 16,2-1-16-16,-1 1-28 15,1-1-24-15,-2 2-26 16,1 0-16-16,-1 2-19 15,1-1 126-15,-10 14 36 16,2-5 39-16,-11 5 39 16,-43 42 33-16,49-50-82 15,9-1 4-15,2 0 18 16,2-2 2-16,1-5 23 16,0 1-9-16,0-2-14 15,0 1-29-15,0-1-15 16,0 1-30-16,0-1-10 15,0 1-2-15,1-1-4 16,1 2-1-16,10 2-4 16,2 1 5-16,4 1 2 15,44 27 5-15,-41-13 7 16,-8 0 4-16,4 4 0 0,-5-4 2 16,-5 6-2-16,-4-5-3 15,-3 6-1-15,-6-1 1 16,-4 4 7-16,-1-4 9 15,-5 1 17-15,-2-6 10 16,-3-5 18-16,-1-6-3 16,-16-3 12-16,-2-7 6 15,-11-4 10-15,0-1 1 0,-4-5-54 16,12 3-69-16,3-3-7 16,10-2-7-16,1-1-132 15,5-1-346-15,0-7 157 16</inkml:trace>
  <inkml:trace contextRef="#ctx0" brushRef="#br0" timeOffset="382551.6389">16143 12681 1038 0,'68'51'271'0,"-91"-42"66"16,-11 10-295-16,-27 25-89 15,-7 19-33-15,-29 21-20 16,-3 5 21-16,-16 12 41 16,18-12 70-16,10 1 40 15,22-9 32-15,26 14-15 16,32-7-40-16,19 14-20 15,26-13-25-15,34 7-93 16,8-23-136-16,22-5-121 16,-6-31-86-16</inkml:trace>
  <inkml:trace contextRef="#ctx0" brushRef="#br0" timeOffset="383391.1726">16374 13117 894 0,'5'0'219'0,"-4"-3"53"16,1 6-274-16,-2-3-46 16,0 0 22-16,0 0-7 15,0 0 19-15,0 0 18 16,-2 1 21-16,1 8-23 16,-7 24 3-16,-24 63 1 15,7-35 0-15,-10 22-1 16,0 0-1-16,1 0 1 0,6-16 1 15,3-11 5-15,11-26 7 16,5-14 19-16,2-15 8 16,2-18-11-16,4-10-7 15,4-24 2-15,6-8-12 16,15-12 11-16,2 0 31 16,16-11 5-16,5 14-1 15,11-9 3-15,4 21-15 0,3 1-16 16,-8 8 1-16,-7 11-11 15,-16 18-18-15,-13 1-10 16,-8 18-11-16,-17 21-10 16,-10 8 22-16,-14 13 11 15,-12 7 7-15,-15-1 11 16,6-9 9-16,6-9-11 16,15-10-7-16,12-12-15 15,22-11-7-15,21-2-3 16,8-5-7-16,23-1 2 15,12 2 12-15,8 11 2 16,-11 3-2-16,-8 16-2 16,-22 13-1-16,-30 13 6 15,-27 1 4-15,-31 21 8 16,-12-9 4-16,-28 2 4 16,7-12-5-16,-2-1-3 15,16-25-74-15,-2-1-111 16,24-14-106-16,7 5-153 0,16-13-93 15</inkml:trace>
  <inkml:trace contextRef="#ctx0" brushRef="#br0" timeOffset="383800.2141">16838 13480 852 0,'-2'13'304'0,"-1"-5"4"16,5-7-221-16,-1 2-98 15,-1-4-26-15,0-1 25 16,2 1 27-16,19-4 43 15,17-7 10-15,54-20 11 16,-45 13-18-16,1-4-14 16,-14 7-30-16,-10-3-14 15,-16 10-8-15,-19 0-6 16,-21 8-20-16,-27 8-1 16,-12 12 5-16,-28 15 9 0,-2 12 4 15,9 8 23-15,23-1 2 16,9 3-2-16,38-14-11 15,18-2-51-15,29-11-44 16,39-14-109-16,22-19-140 16,34-23-24-16</inkml:trace>
  <inkml:trace contextRef="#ctx0" brushRef="#br0" timeOffset="384219.5008">17826 13221 637 0,'-36'10'511'16,"-10"5"-138"-16,-23 13-404 15,1 6 379-15,-5 8-389 16,11-4 18-16,10-1 11 16,16-12 21-16,14-4 0 15,10-11-5-15,15 1-41 16,6-5-19-16,18-5-3 15,4-8 1-15,19-5-5 16,-1-12 28-16,6-4 1 16,-5 3-7-16,-2 0 13 15,-17 7 7-15,-1 8 18 16,-10 7 9-16,0 12 21 16,-3 11-7-16,-2 26 10 0,-7 12-4 15,-7 20 10-15,-11 4-7 16,-19 19 9-16,-9-11 7 15,-24 6 34-15,-12-14 7 16,-18 4 8-16,3-21-8 16,-13-15-9-16,16-19-48 15,-9-16-74-15,15-25-30 16,2-23-20-16,20-7-327 0,16-22 96 16</inkml:trace>
  <inkml:trace contextRef="#ctx0" brushRef="#br0" timeOffset="384539.4665">18162 13367 902 0,'-3'14'461'0,"0"-5"-64"16,3 7-132-16,0 2-295 15,0 11-45-15,0-2-2 16,0 6-62-16,0-10-39 15,-3-2-102-15,-1-11-64 16,-8-10-26-16</inkml:trace>
  <inkml:trace contextRef="#ctx0" brushRef="#br0" timeOffset="384683.9642">18238 13058 1316 0,'6'13'323'16,"-3"-20"5"-16,5 16-543 16,4 7-233-16,0 9-98 15</inkml:trace>
  <inkml:trace contextRef="#ctx0" brushRef="#br0" timeOffset="384785.2282">18401 13541 620 0,'23'-14'0'0</inkml:trace>
  <inkml:trace contextRef="#ctx0" brushRef="#br0" timeOffset="384826.3381">18506 13441 692 0</inkml:trace>
  <inkml:trace contextRef="#ctx0" brushRef="#br0" timeOffset="384919.6174">18621 13336 668 0,'62'-49'517'0,"-19"18"-123"16,-1 6-402-16,-8 13 399 16,-7 9-395-16,-14 9-24 15,-3 15-18-15,-7 12-5 16,-9 21-34-16,-3 7-30 15,-4 18-66-15,-3-5-164 16,-2-2 3-16,3-18-112 0</inkml:trace>
  <inkml:trace contextRef="#ctx0" brushRef="#br0" timeOffset="385264.1154">18962 13438 981 0,'12'-1'951'16,"-8"0"-517"-16,-1 2-216 16,0 0-208-16,-3-1-217 15,0 2-216-15,-1-1 349 16,-1 17 13-16,-1 6 22 16,-4 34 32-16,7-51 39 15,6-10-7-15,20-18 4 16,14-11-1-16,18-5-4 15,3-5-12-15,14-4 0 16,-9 15 2-16,-10 9 9 16,-12 6 0-16,-5 10-4 0,-21 9-12 15,-12 9-9-15,-5 10-10 16,-13 7-8-16,-6 9-7 16,2 12-39-16,-5 6-56 15,4 0-72-15,8 2-63 16,1-1-122-16,4-16-10 15</inkml:trace>
  <inkml:trace contextRef="#ctx0" brushRef="#br0" timeOffset="385788.5551">18654 13167 769 0,'-3'-3'216'0,"0"0"34"16,0 2-217-16,0-1-32 16,-3 2-17-16,-9 6 11 15,2 2 13-15,-5 33 8 16,-47 44 1-16,35-33 3 15,1 1-2-15,-4 5-276 16,4-11 90-16</inkml:trace>
  <inkml:trace contextRef="#ctx0" brushRef="#br0" timeOffset="386333.6089">19754 13298 934 0,'-40'72'402'0,"39"-67"-38"15,-1 11-198-15,-1 9-173 16,-1 9-20-16,-2 6-32 16,-1 8-21-16,-4-2-29 15,-2-2-36-15,-2-7-209 16,-7-7 44-16</inkml:trace>
  <inkml:trace contextRef="#ctx0" brushRef="#br0" timeOffset="386491.4545">19714 12990 1450 0,'11'19'377'0,"-2"-6"-36"16,0-4-449-16,1 9-364 15,-1 6-66-15</inkml:trace>
  <inkml:trace contextRef="#ctx0" brushRef="#br0" timeOffset="386691.2761">19925 13446 764 0,'28'4'424'0,"1"-10"-63"15,-18-7-133-15,16-3-192 0,5 2-41 16,7 1 2-16,-7 4 2 15,-2 8-8-15,-6 1-4 16,-11 4-30-16,-6 8-24 16,-10 12-288-16,-9 1 2 15,1 3-113-15</inkml:trace>
  <inkml:trace contextRef="#ctx0" brushRef="#br0" timeOffset="387030.1795">20523 13393 1123 0,'13'7'438'16,"-14"-6"-21"-16,-17 8-253 16,-7 5-223-16,-9 11-18 15,-3 2 14-15,4-2 22 16,13-6 19-16,8-9 14 15,12-8 7-15,1-2-8 16,4 3-8-16,-5-3-2 16,0 0 1-16,1 1-1 15,7 11 3-15,6 30 18 16,-5 42 16-16,-32-34 16 16,-10 1 18-16,-9 2 16 15,1-10-10-15,-6-4-6 0,8-13-20 16,1-14-66-16,6-15-65 15,7-12-322-15,11-13 32 16</inkml:trace>
  <inkml:trace contextRef="#ctx0" brushRef="#br0" timeOffset="387367.2672">20919 13406 1053 0,'-9'12'527'0,"-12"7"-159"16,-3 2-277-16,-2 8-80 16,-4 5-78-16,3-1-79 15,15-11 143-15,8-7-9 16,7-8 13-16,13-8 12 15,8-6 17-15,9-13 8 16,2-3 7-16,2-7-14 16,-9 3-13-16,-8-2-17 15,-13 6-2-15,-11 6-6 16,-7 5-4-16,-17 3-15 16,-2 6-32-16,1 4-146 15,1 5-190-15,17 0-9 0</inkml:trace>
  <inkml:trace contextRef="#ctx0" brushRef="#br0" timeOffset="387665.5001">21936 12910 1203 0,'0'-18'304'0,"-13"-6"64"15,-18 5-362-15,-18 3-59 16,-6 8-16-16,-12 8 5 16,2 11 24-16,-3 11 29 15,13 7 28-15,2 19 6 16,13 2 3-16,0 17-1 16,16-1-11-16,2 14-4 15,7-4-7-15,5 11-13 16,10-8-33-16,-2 1-101 15,-1-15-52-15,-1-14-155 16,-8-20 9-16,-13-17-70 16</inkml:trace>
  <inkml:trace contextRef="#ctx0" brushRef="#br0" timeOffset="387800.281">21219 13606 251 0,'-34'-86'489'16,"55"64"-189"-16,6 0-150 15,10-4 153-15,4 1-278 16,14-6 8-16,-3 9-5 15,10-3 0-15,-3 1-11 16,12 0-190-16,-8 6-157 16,-10 2-17-16</inkml:trace>
  <inkml:trace contextRef="#ctx0" brushRef="#br0" timeOffset="388189.3104">22104 12976 904 0,'7'14'335'15,"-10"-3"0"-15,-7 12-199 16,-4 6-149-16,-3 23-8 16,-4 1 13-16,-1 16 8 15,1 5 3-15,-10 21 0 16,1-7-26-16,-7 3-14 16,9-22 0-16,3-15 3 15,13-33 26-15,9-27 25 16,12-26-14-16,12-28-1 15,5-13-1-15,14-26-17 16,3 4 9-16,9-9 40 16,-8 12 16-16,5 2 8 15,-9 22 0-15,-3 10 9 0,-13 20-3 16,-5 17-16-16,-10 14-21 16,-3 17-20-16,3 12-19 15,1 24-3-15,-2 9 2 16,2 20 12-16,-4 4 14 15,-1 14 2-15,-7-11-1 16,-4 16-58-16,-3-11-51 16,-14 0-134-16,-9-21-160 15,-12-7-42-15</inkml:trace>
  <inkml:trace contextRef="#ctx0" brushRef="#br0" timeOffset="388371.1249">21933 13440 1491 0,'18'12'363'0,"1"-6"106"16,-5-8-429-16,27 8-135 16,9-1-98-16,16 1-277 15,-9-2 1-15,3 3-174 16</inkml:trace>
  <inkml:trace contextRef="#ctx0" brushRef="#br0" timeOffset="388546.2643">22541 13455 984 0,'16'16'280'0,"-12"-1"53"15,7 13-253-15,-1 9-84 16,-4 13 3-16,-6 4-6 15,1 11-62-15,-11 5-57 16,-18 11-209-16,-6-10-18 16</inkml:trace>
  <inkml:trace contextRef="#ctx0" brushRef="#br0" timeOffset="388788.1351">22523 13529 915 0,'47'-33'511'15,"-11"8"-67"-15,-2 1-134 16,7-1-280-16,-1 1-31 16,-10 13 12-16,5 5 11 15,-9 4-21-15,-4 11-27 16,-7 13-8-16,-17 17-42 16,-13 8-37-16,-19 11-6 15,-18-5 32-15,-13-7 17 16,4-16 30-16,1-8-25 15,17-17-17-15,9-11-245 16,22-8-5-16,13-15-127 0</inkml:trace>
  <inkml:trace contextRef="#ctx0" brushRef="#br0" timeOffset="389039.825">23057 13625 625 0,'6'43'450'16,"-9"-32"-91"-16,-1-7-57 15,2 5-233-15,4-8 6 16,-2-2-9-16,0-2 0 16,12-21-3-16,50-65-17 15,-32 39-35-15,8 1-14 16,-1 16-11-16,5 1-94 15,-16 7-77-15,10 4-244 16,-9 5-25-16</inkml:trace>
  <inkml:trace contextRef="#ctx0" brushRef="#br0" timeOffset="389188.1961">23499 13437 614 0,'46'133'-6'0,"-42"-97"607"0,-2-1-630 16,1-2 29-16,-3-21-422 15</inkml:trace>
  <inkml:trace contextRef="#ctx0" brushRef="#br0" timeOffset="389336.9249">23613 13136 1396 0,'-2'3'261'0,"5"2"24"15,2 4-509-15,-5-9-209 16,0 1-75-16</inkml:trace>
  <inkml:trace contextRef="#ctx0" brushRef="#br0" timeOffset="389537.4221">24056 12834 1293 0,'18'31'325'16,"7"8"92"-16,-25 23-339 16,0 13-98-16,-6 29 12 15,-2-2 10-15,-6 14-2 16,-7-12-11-16,-9 8-55 15,-5-23-27-15,-8-1-175 0,1-32-148 16,8-21-23-16</inkml:trace>
  <inkml:trace contextRef="#ctx0" brushRef="#br0" timeOffset="389981.3106">25216 13055 1276 0,'5'-5'428'0,"-2"-1"47"0,-6-4-357 16,2 6-111-1,0 4-48-15,-1 0-15 0,1 0-6 16,-2 1 19-16,-14 23 18 16,-66 62 11-16,45-36 12 15,-11 9-46-15,0 1-44 16,0 5-93-16,6-12-93 16,-1-5-136-16,8-22-29 15</inkml:trace>
  <inkml:trace contextRef="#ctx0" brushRef="#br0" timeOffset="390310.3661">24755 13250 1296 0,'9'-4'363'0,"-6"2"62"16,4 2-361-16,-7-1-65 15,2-1-23-15,18 1 4 16,25-1 14-16,47-2-2 15,-54 6-9-15,-1 6-18 16,-18 9-2-16,-10 12-4 16,-12 7 9-16,-7 16 13 15,-5-3 23-15,0-2 5 16,4-14 4-16,8-7 1 16,6-12 5-16,7-11 24 15,9-9 3-15,8-6-1 16,-2-4-2-16,0-8-8 0,-6 2-27 15,-5-5-19-15,-14 6-10 16,-9-1-32-16,-7 3-32 16,-8 4-352-16,2 5 87 15</inkml:trace>
  <inkml:trace contextRef="#ctx0" brushRef="#br0" timeOffset="390615.7666">25832 13092 842 0,'-15'32'218'0,"-24"1"49"15,-8 1-236-15,-21 25-51 16,1 4-1-16,2 5 13 15,19-8 32-15,14 3 74 16,17-23 23-16,19-5 24 16,11-13 4-16,16-4-12 15,11-6-71-15,27-6-53 16,-5-6-43-16,17 0-66 16,-7-9-43-16,-5-3-80 15,-28-4-173-15,-16-8 26 0</inkml:trace>
  <inkml:trace contextRef="#ctx0" brushRef="#br0" timeOffset="390842.7655">25513 13281 1494 0,'3'5'339'0,"12"-4"130"15,9 5-430-15,26 2-41 16,12 1-14-16,21-6-34 16,-6-3-38-16,-3-6-47 15,-22-3-22-15,-19-11-23 16,-30 4-238-16,-21-6 88 16</inkml:trace>
  <inkml:trace contextRef="#ctx0" brushRef="#br0" timeOffset="391047.4242">25703 12979 1584 0,'15'22'506'0,"19"-11"36"0,10-23-426 16,27 8-149-16,12-2-70 15,2 3-125-15,-16 3 5 16,-7 7-39-16,-23-1 5 15,-14 4-7-15,-10 4 48 16,-12 12-103-16,-6 0 25 16</inkml:trace>
  <inkml:trace contextRef="#ctx0" brushRef="#br0" timeOffset="391374.6359">26209 13215 1495 0,'-17'87'292'0,"20"-78"123"16,3 4-464-16,-5 5-24 16,-4 4 6-16,5 2 11 15,-5-8 29-15,-5-2 43 16,5-7 20-16,11-5 19 15,-1-5-2-15,21-9-6 16,14 0-18-16,8-1-18 16,0 2-19-16,-4 5-7 15,-18 11-1-15,-8 7-11 0,-16 5-4 16,-16 13-17-16,-4-3-26 16,-14 4-27-16,2-7-274 15,12-16-27-15,17-14-96 16</inkml:trace>
  <inkml:trace contextRef="#ctx0" brushRef="#br0" timeOffset="391660.5077">26854 13360 828 0,'-11'25'611'0,"1"2"-161"16,0-9-143-16,4 4-206 15,4-7-78-15,1-4-76 16,4-6 61-16,12-18-5 15,8-11-6-15,11-18-9 16,8-6-9-16,7-10 18 16,-11 7 12-16,-4 8 10 15,-15 12 16-15,-4 3 9 16,-9 13-20-16,-4 8-9 16,-7 5-41-16,-5 13-13 15,-8 10-2-15,-4 7 2 16,-2 9-26-16,3 9-48 15,5 0-58-15,13 7-268 16,9-9-16-16</inkml:trace>
  <inkml:trace contextRef="#ctx0" brushRef="#br0" timeOffset="391960.8863">27503 13419 1231 0,'-3'8'414'0,"-9"-2"16"0,0 5-296 16,-1 6-146-16,-7 5-7 15,2 0-6-15,11-7 26 16,4-5-1-16,11-4 25 16,3-7 7-16,12-10 0 15,-1 0-2-15,7-6 2 16,-3-2-25-16,-1-2-5 15,-7 5-3-15,-10 4-2 16,-6 6-15-16,-5-6-25 16,-4 8-31-16,-5-5-107 15,0 0-54-15,4-4-209 16,13-5-29-16</inkml:trace>
  <inkml:trace contextRef="#ctx0" brushRef="#br0" timeOffset="392204.51">28602 12873 1572 0,'3'-6'265'16,"-23"-3"159"-16,-12 0-474 16,-28 4-26-16,-8 10 19 15,-12 10 14-15,11 7 15 16,-5 25 7-16,17 10 16 15,4 8-1-15,7-3 2 16,5 14 3-16,18-10-9 0,13 4-42 16,9-14-35-16,7 5-70 15,-2-17-238-15,-7-10 25 16</inkml:trace>
  <inkml:trace contextRef="#ctx0" brushRef="#br0" timeOffset="392363.9325">27920 13270 687 0,'36'-12'595'16,"5"4"-157"-16,20 4-4 15,3 4-407-15,10 4-22 16,-3 1-6-16,4 4-47 16,-14-2-44-16,3-2-344 15,-17-4 51-15</inkml:trace>
  <inkml:trace contextRef="#ctx0" brushRef="#br0" timeOffset="392828.1847">28725 12990 971 0,'32'25'671'0,"-5"-16"-144"15,4-12-70-15,13-2-441 16,19 2-30-16,2-6-4 15,6 3-30-15,-12-2-17 0,-7 0-38 16,-23 1-13-16,-11-2-25 16,-24 0-130-16,-20 3-191 15,-14 5 24-15,-8-1-182 16,2 7 322-16,6 6 379 16,24 1 9-16,4 3 37 15,12 1 0-15,-1 2 31 16,5-5-1-16,1 1 11 15,2 4-36-15,-1 2-13 16,3 3-45-16,-5 9 6 16,-5 7-7-16,-10 10 17 15,-3 4-4-15,-6 12 6 16,1-4-8-16,-8 7-15 16,5-10-25-16,0-11-12 15,-2-11-9-15,-13-8-9 16,11-19 6-16,-8-14 3 15,2-2-13-15,3-18-23 16,13-6-26-16,4-3-47 0,9-2-35 16,9-3-20-16,13 10-113 15,8-1-107-15,7 6 11 16</inkml:trace>
  <inkml:trace contextRef="#ctx0" brushRef="#br0" timeOffset="393102.1378">29064 13353 807 0,'1'4'294'0,"-2"5"26"16,-2 6-219-16,-5 5-27 15,2 4-40-15,0 1-4 16,4-2-3-16,0-6-1 16,8-6-6-16,0-5 58 15,4-5 4-15,8-5 5 16,1 1-12-16,1-5-10 15,-3 2-55-15,-5 2-1 16,-4 2-19-16,-7 7-8 16,-2 5 3-16,-4 7-20 15,-2 3-24-15,-4 5-73 16,-3 1-63-16,0-6-209 16,7-5-27-16</inkml:trace>
  <inkml:trace contextRef="#ctx0" brushRef="#br0" timeOffset="393366.8438">29410 13501 1144 0,'8'0'298'15,"1"0"117"-15,-2-5-311 16,3-1-3-16,7-1-13 16,5-6-12-16,-4 2-24 15,8-7-15-15,2 5-21 0,-2 0-3 16,-6-1-13-16,0 4-16 15,-11 4-27-15,-2 5-24 16,-4 4-19-16,-6 11-9 16,-2 9 6-16,-2 9-4 15,-2 2 11-15,-1-1-10 16,-1-8-10-16,8-10-87 16,6-5 6-16,9-11-140 15,5-5-18-15</inkml:trace>
  <inkml:trace contextRef="#ctx0" brushRef="#br0" timeOffset="393672.7549">29745 13521 1367 0,'83'18'306'0,"-70"-15"121"0,8-1-400 15,12-1-20 1,5-7-3-16,8-4 7 0,-4-2 1 15,-7-3-2-15,-11 3-6 16,-9-1-9-16,-11 1-18 16,-20 5-11-16,-9 1 8 15,-26 6 14-15,-4 6 5 16,-8 9 15-16,14 2 12 16,10 6-5-16,25-6-6 15,12 4-5-15,15-5-11 0,21 4-11 16,14-3-48-16,20-5-88 15,9-6-71-15,9-13-64 16,-12-15-118-16,-1-17-11 16</inkml:trace>
  <inkml:trace contextRef="#ctx0" brushRef="#br0" timeOffset="393912.1747">30437 12776 1405 0,'7'3'480'0,"11"18"16"16,4 19-359-16,9 34-120 16,-1 16-39-16,4 36 18 15,-21-4 24-15,-17 19 4 16,-26-17-1-16,-36 18-10 16,-11-26-16-16,-33 4-8 15,-4-33-8-15,-25-16 314 16,19-35 7-16,-2-36-811 0,38-33 595 15</inkml:trace>
  <inkml:trace contextRef="#ctx0" brushRef="#br0" timeOffset="411172.1298">18438 14434 260 0,'6'-9'292'0,"-6"11"-50"16,0-2-44-16,-2 0-32 15,1 0-63-15,-2 0 5 16,-39 15-15-16,-70 36-3 16,32-9-16-16,-18 32-18 15,3 13-37-15,-7 32-17 0,26-4-11 16,21 14-8-1,30-19-9-15,36-5-71 0,29-25-42 16,44-21-195-16,5-32-11 16</inkml:trace>
  <inkml:trace contextRef="#ctx0" brushRef="#br0" timeOffset="414431.506">18981 14576 480 0,'-3'-1'576'0,"0"-1"-197"15,2-1-285-15,2 0 301 0,24-10-371 16,75-54 19-16,-44 53 25 16,5 5-17-16,-12 0-13 15,8 9-15-15,-15 3-23 16,-5 4-23-16,-13 4 11 16,-5 11-2-16,-21 3 5 15,-17 14 9-15,-12 2 8 16,-16 9 9-16,-5-5 6 15,-8-5 5-15,19-12 0 16,7-10-3-16,16-15-8 0,20 4-42 16,21-2-9-16,14 3-6 15,15 9-1-15,21 9 0 16,-5 3 38-16,-3 9 1 16,-18 5-1-16,-29 15 14 15,-38 4 9-15,-41 18 13 16,-27-4 12-16,-32 7 15 15,-5-14-8-15,-15-8-7 16,25-25-11-16,7-4-141 16,23-16-366-16,5-19 71 15</inkml:trace>
  <inkml:trace contextRef="#ctx0" brushRef="#br0" timeOffset="414756.6951">19708 15385 1278 0,'8'21'581'16,"-16"-5"-36"-16,-29 26-258 16,-23 17-253-16,-34 24-77 15,-5 1-48-15,-22 5-454 16,18-29 96-16</inkml:trace>
  <inkml:trace contextRef="#ctx0" brushRef="#br0" timeOffset="419134.7587">20682 14399 450 0,'1'0'264'0,"-2"-3"-40"16,-1 0-84-16,2 3-86 15,0 0-36-15,-1 0 14 16,1 0 18-16,0 0 7 15,-2 0-1-15,1 0-4 16,-2 1-17-16,-12 8-15 16,-24 19-12-16,-58 64 27 15,46-39 1-15,-8 33 1 16,13 0-2-16,5 18 0 16,17-11-19-16,12-2 2 15,18-29-1-15,9-7 7 16,9-20 2-16,16-13-2 0,7-10 4 15,11-7 17-15,-5-13 3 16,0-14 12-16,-14 0 3 16,-17-12 14-16,-9 3-12 15,-11-8-17-15,-13 11-18 16,-12-6-27-16,-10 4-32 16,-20 2-29-16,1 12-19 0,-9-5-108 15,14 21-242-15,8-10 5 16,23 1-170-16</inkml:trace>
  <inkml:trace contextRef="#ctx0" brushRef="#br0" timeOffset="419539.7197">21164 14117 133 0,'5'21'720'16,"2"-3"-349"-16,2-1-139 16,25 14 23-16,6 14-336 15,11 14 12-15,5 3 25 16,5 14 87-16,-14-6 69 0,0 20-36 16,-10 2 9-16,-17 28 4 15,-31-3-20-15,-35 24 4 16,-42-14-5-16,-55 14-37 15,-21-23-62-15,-42-15-394 16,11-55 73-16</inkml:trace>
  <inkml:trace contextRef="#ctx0" brushRef="#br0" timeOffset="423255.6871">17125 17248 777 0,'-23'0'290'0,"6"-3"-2"0,5 3-203 15,1-2-55-15,5-1-32 16,6 2 11-16,3 1 19 15,-3-2 7-15,1 1 1 16,18 1 15-16,29 0 9 16,78 3 1-16,-30 0-2 15,46 3-2-15,2 2-18 16,48 4-6-16,-1-1 3 0,38-1 13 16,-13-3 0-16,41 1 14 15,-20-4-5-15,46 2 5 16,-22-3-11-16,47 0 0 15,-26 0-10-15,58-3-5 16,-32-3-14-16,51 2-1 16,-38-1-5-16,57 1-3 15,-55 4-5-15,29 3 1 16,-41 1-3-16,15 0-5 16,-67 1-3-16,16-2-4 15,-41 0-90-15,37 3-415 16,-34-1 110-16</inkml:trace>
  <inkml:trace contextRef="#ctx0" brushRef="#br0" timeOffset="440161.2008">21532 16157 534 0,'-6'-6'259'16,"4"2"-8"-16,-1-1-122 16,2 4-48-16,-1-1-41 15,1 2-2-15,0-3-9 16,-1 2 28-16,1-1 5 16,-1 1 37-16,1-1 10 15,1 1 9-15,0 0-18 16,1-2-10-16,24-17-42 0,86-60-12 15,-31 49-15-15,23-4-20 16,-13 12-5-16,-3 10-3 16,-25 15-15-16,-10 5-19 15,-21 11-14-15,-10 14-17 16,-21 11-1-16,-21 8 14 16,-10 2 20-16,-6 8 19 15,3-11 21-15,5-10 10 16,12-7 6-16,10-13 3 15,1-8-4-15,2-3-3 16,5 2-9-16,11 3-3 16,-3 1-1-16,10 4-2 15,5 10 0-15,-4 15-1 16,-15 6 0-16,-11 16 10 16,-13 0 8-16,-23 5 8 15,-16-14 13-15,-17-2 9 16,1-18-9-16,-18-11-58 0,6-14-82 15,5-5-85-15,21-8-212 16,23-17-33-16</inkml:trace>
  <inkml:trace contextRef="#ctx0" brushRef="#br0" timeOffset="440651.2212">22585 16335 734 0,'-6'15'409'0,"2"-15"-42"16,2 4-184-16,4-4-85 16,-4-1-84-16,1-1 2 15,1 2-8-15,0 0 0 16,0 0-5-16,1 0-2 16,11 5-13-16,23 12-2 0,40 35 6 15,-44-10 3 1,-5 2 7-16,-2 5 11 0,-14-6 4 15,-1 7 8-15,-9-4 5 16,-16 5 9-16,-8-5-6 16,-8 0 5-16,-8-8-3 15,-21-14 3-15,-7-12-11 16,-17-11-36-16,0-13-34 0,-9-10-62 16,23-5-25-16,12-10-41 15,19 3-9-15,19-13-16 16,24 1 18-16,22-6-120 15,11 0 32-15</inkml:trace>
  <inkml:trace contextRef="#ctx0" brushRef="#br0" timeOffset="441165.6216">22618 16101 1247 0,'8'4'286'0,"-6"-4"87"16,-2 2-425-16,0-2 22 15,0 0-8-15,1 0 19 16,28 0 26-16,74-5 84 0,-36-2-29 16,26-2 11-16,9 2-8 15,20-2-1-15,-26 6-18 16,-7 1-18-16,-25 5-10 15,-8-1-5-15,-26 4-8 16,-1-2-6-16,-10 2-6 16,-5-2-14-16,-10 4-16 15,-4-1-16-15,-7 7 3 0,-5 9 5 16,-7 8 12-16,-9 24 17 16,1-1 17-16,-1 11 2 15,6-4-1-15,11 5 20 16,11-18 6-16,6 3 27 15,6-11 15-15,18-5 16 16,13-16-12-16,19-9 2 16,7-13-21-16,25-16-6 15,-10-17-12-15,-4-5-12 16,-22-7-11-16,-8-3-1 16,-22 2-5-16,-13-11-17 15,-15 6-10-15,-10-6-22 16,-23 12-18-16,-32 2-32 15,-22 23-16-15,-33 10-89 16,-3 15-277-16,-15 0 50 16</inkml:trace>
  <inkml:trace contextRef="#ctx0" brushRef="#br0" timeOffset="441611.19">20648 16452 1085 0,'2'6'415'0,"1"-14"34"16,2 8-282-16,-5-1-55 15,0 0-69-15,24-7-4 0,82-10-10 16,-17 6-48-16,13 12-52 16,15 8-390-16,-23 5 73 15</inkml:trace>
  <inkml:trace contextRef="#ctx0" brushRef="#br0" timeOffset="442137.5444">20760 17994 1081 0,'-4'5'459'0,"5"-7"-30"16,8 4-288-16,-7-4-42 15,12 1-55-15,37-5-46 16,83-12 50-16,-33 11-8 16,-7 1-44-16,-1 1-119 15,-24 10-45-15,-2 5-31 16,-30-1-279-16,-10-2 88 15</inkml:trace>
  <inkml:trace contextRef="#ctx0" brushRef="#br0" timeOffset="442732.2668">22019 17808 887 0,'-9'1'557'15,"6"-4"-87"-15,3 2-139 16,-1-1-247-16,1 2-49 16,1-3-42-16,20-7 17 15,29-11 0-15,79-22 16 16,-44 24 4-16,11 1-4 15,-19 8-9-15,-3 14-19 16,-22 11-21-16,-15 16-28 16,-19 12-25-16,-18 22 23 15,-26 8 12-15,-21 14 14 16,-3-7 27-16,-14-1 29 16,12-17-16-16,9-18 10 15,20-20 7-15,6-5-5 16,17-11-7-16,8-5-2 15,11 9-11-15,15 7-7 16,-1 0 0-16,-1 9-11 0,-7 3-13 16,-26 11-4-16,-32-1-1 15,-35 13 5-15,-18-4 21 16,-26-7 22-16,-1-19-17 16,-35-23-443-16,25-22 146 15</inkml:trace>
  <inkml:trace contextRef="#ctx0" brushRef="#br0" timeOffset="443441.7989">22623 16016 445 0,'0'-3'102'16,"0"0"40"-16,0-1-109 16,0 1 4-16,-1 0 44 15,1 2 23-15,0-4 40 16,0 2-5-16,0 0-15 16,0 0-49-16,0 2-28 15,0-1-43-15,-2 2-6 0,1 2 2 16,-5 29 13-16,-21 52 15 15,10-33 3-15,0 2 1 16,-2 7 3-16,0-13 1 16,-2-16 2-16,-1-26-359 15,3-33 121-15</inkml:trace>
  <inkml:trace contextRef="#ctx0" brushRef="#br0" timeOffset="449943.3742">17398 16113 592 0,'-56'6'191'0,"45"-6"23"16,1-3-163-16,-2 3-31 15,2 0-18-15,5-2 27 0,1-2 28 16,2 2 46-16,1 1 15 16,-1 1 13-16,1 0-12 15,-1 0-39-15,1 0-51 16,1 0-24-16,1-2-11 16,23-2-11-16,26-5 20 15,75-19 10-15,-53 12 11 16,10 4-5-16,-16 6-5 0,3 7-10 15,-26 7-9-15,-11 12-13 16,-16 4-11-16,-10 19-3 16,-16 15 2-16,-24 26 10 15,-14 1 13-15,-17 21 15 16,-6-8 11-16,-6 0 14 16,22-24 5-16,8-6 11 15,22-23-2-15,13-5-9 16,13-17-16-16,17-6 2 15,15-11-9-15,28-9 3 16,13-6 8-16,23-9-69 16,7 3-86-16,16 2-269 15,-27 1-9-15</inkml:trace>
  <inkml:trace contextRef="#ctx0" brushRef="#br0" timeOffset="450346.7685">18760 16111 625 0,'0'2'369'0,"-8"13"-98"15,-3 5-355-15,-12 19 377 16,-1 7-322-16,-6 14 37 15,1-3 34-15,-1 8-15 16,2-7 3-16,-8 7 2 16,4-7-10-16,-8 7-5 15,1-7-12-15,2 1-9 16,8-12-120-16,-1-1-203 16,11-13 22-16</inkml:trace>
  <inkml:trace contextRef="#ctx0" brushRef="#br0" timeOffset="450861.2024">19109 16308 566 0,'7'2'277'0,"-7"1"-18"16,1-5-133-16,-1 2-70 16,0-1-46-16,-1 1-9 15,-1 0-6-15,1 0-3 16,-2 1 4-16,-1 4 13 15,-25 21 11-15,-53 56 23 16,47-41 9-16,1 10 10 16,11-2-4-16,9 5 7 15,11-12-16-15,12-5 2 16,11-9-10-16,14-9 8 16,12-4-10-16,20-15 2 15,2-10-6-15,6-15 6 16,-10-7-6-16,-2-16 5 0,-14 0 2 15,-8-8 12-15,-12 8-4 16,-6-2-6-16,-13 13-9 16,-14-6-15-16,-5 15-20 15,-12-6-8-15,-8 7-37 16,-14 2-32-16,2 15-53 0,-26 13-154 16,0 14-158-16,-7 16-24 15</inkml:trace>
  <inkml:trace contextRef="#ctx0" brushRef="#br0" timeOffset="451325.3918">19984 16273 323 0,'-15'16'251'15,"-13"6"-1"-15,0 0-60 16,-6 14-7-16,-8 1-32 15,4 15-21-15,5-2-35 16,10 11 0-16,9-11-23 16,13-4-13-16,11-15 1 15,15-5 6-15,5-18-12 16,20-10 6-16,8-15-13 16,15-20-16-16,-2-15-18 0,9-13-2 15,-23 0-8-15,-3-5 0 16,-28 13 15-16,-12-4 7 15,-16 10-11-15,-17 4-10 16,-14 11-39-16,-26 14-74 16,-13 22-64-16,-54 22-50 15,1 18-214-15,-2 2 33 16</inkml:trace>
  <inkml:trace contextRef="#ctx0" brushRef="#br0" timeOffset="452114.2473">19143 17467 719 0,'20'-11'291'0,"-6"0"1"0,-13 2-174 16,1-5-88-16,-2 4-32 16,-2 4 13-16,-2 2 9 15,2 4 13-15,1-3 7 16,-2 3-8-16,-8 3-20 15,-40 14-13-15,-66 89-14 16,25-23 9-16,6 8 16 16,-2 22 29-16,16-3 20 15,5 20 29-15,29-10 2 16,13-1 7-16,14-29-21 0,23-14-10 16,15-36-27-16,14-12-7 15,11-22-15-15,19-14-5 16,-1-14-2-16,14-20 3 15,-11-18 4-15,-10-14-4 16,-23 8-6-16,-8-9 10 16,-28 10-8-16,-14 10-8 15,-14 12-19-15,-25 9-10 16,-12 18-21-16,-23 21-68 16,4 19-68-16,-9 16-250 15,16 11 13-15</inkml:trace>
  <inkml:trace contextRef="#ctx0" brushRef="#br0" timeOffset="455599.769">31582 11675 694 0,'12'9'259'0,"-4"-7"-37"0,-2-4-156 15,5-4-116-15,7 0-14 16,13 5 15-16,13 2 44 15,21 1 17-15,15 4 9 16,28 3 5-16,3 3 0 16,8 10-7-16,-17 3-13 15,-1 12-6-15,-27 2-6 0,-6 11-5 16,-12-3-2 0,-5 16-6-16,-17-1-1 0,-11 19 1 15,-11 4 3-15,-15 30-1 16,-11-2 5-16,-16 26 1 15,-7-1 3-15,-15 15 2 16,-1-26 4-16,-4 9 3 16,12-32 4-16,-22-6 10 15,5-26 5-15,-21 5 9 16,-2-16 6-16,-18 4-5 16,14-14-8-16,-6 1-5 15,27-11-5-15,0-11 9 16,23-11 22-16,7-7 26 15,14-14 4-15,-3-7 3 16,2 4-20-16,-12-7-19 16,-4-3-27-16,-14 2-8 15,3 2-9-15,-1-2-3 16,10 11-2-16,-6 10-6 16,12 5-6-16,-6 20-3 0,1 17 5 15,-5 23 1-15,1 14 7 16,-34 40 5-16,-6 1 6 15,-22 16 1-15,3-2 2 16,-9 15 14-16,35-27 8 16,2 21 10-16,24-16 2 15,1 18 5-15,6-12-8 0,3 10 1 16,11-27-3-16,5 9 7 16,15-26 5-16,17 1-8 15,9-10-11-15,21 9-7 16,10-24 2-16,46-2 22 15,32-19 21-15,77-7 38 16,35-16 12-16,91-2 2 16,19-15-28-16,33-6-11 15,-34-4-36-15,4 0-121 16,-79 3-80-16,-29 14-325 16,-75 3-32-16</inkml:trace>
  <inkml:trace contextRef="#ctx0" brushRef="#br0" timeOffset="456733.9142">24503 17102 705 0,'46'43'168'0,"-45"-46"19"15,-2 3-214-15,1 3-59 16,0-3 4-16,0 0 44 0,0 0 55 15,0 0 48-15,0 0 24 16,0 0 19-16,1 0-10 16,14 6-29-16,33 6-13 15,48 10-22-15,-29-17-28 16,-2 5-22-16,1-1-112 16,-11-2-149-16,-1 5-9 15</inkml:trace>
  <inkml:trace contextRef="#ctx0" brushRef="#br0" timeOffset="457065.7766">24742 17676 664 0,'14'0'0'15,"15"-2"607"-15,5 5-571 0,26 6 397 16,7-1-504-16,26 3 373 16,2 0-737-16,1-20 15 15</inkml:trace>
  <inkml:trace contextRef="#ctx0" brushRef="#br0" timeOffset="479781.1241">25932 16197 862 0,'52'83'364'0,"-53"-81"-59"16,-1 9-214-16,1 0-97 15,-2 10-96-15,-2 5 96 16,0 11 14-16,-1 3 17 16,-3 22 6-16,-2 4 5 15,-3 15-1-15,-3 2-12 16,-1 18-15-16,7-14-32 0,-1-8-138 15,3-20-174-15,6-13-15 16</inkml:trace>
  <inkml:trace contextRef="#ctx0" brushRef="#br0" timeOffset="480435.7448">26498 16208 432 0,'-1'1'253'0,"-1"0"-15"0,1 1-64 16,-1-2-79-16,1 0-13 15,-1 0-13-15,1 0 13 16,1 1 9-16,0 1-10 16,0 1-1-16,0-3-2 15,0 0-20-15,0 0-21 16,0 0-7-16,1 0-10 16,11 1-13-16,37 10-6 15,55 5-3-15,-33-10 2 16,-12 1 2-16,5 1 3 15,-20-5 3-15,-7 6-1 16,-14-3-2-16,3 1 1 16,-11-1-3-16,0 3-1 15,-6 0-9-15,-2 3-6 16,-5 2-2-16,-8 9 2 16,-3 6 2-16,-10 19 11 0,-4 5 6 15,-2 12 4-15,0 2 1 16,-2 8-2-16,8-8-2 15,-5 9-7-15,5-16-27 16,-6 4-99-16,0-20-96 16,-18-6-165-16,9-19-69 15</inkml:trace>
  <inkml:trace contextRef="#ctx0" brushRef="#br0" timeOffset="481424.058">27498 16313 887 0,'46'47'130'0,"-49"-44"48"16,0-7-258-16,3 1 13 15,-1 1 52-15,-1 1 97 16,1-1 67-16,1 2 24 16,-2 0-37-16,2 0-35 15,0 0-65-15,0 0-20 16,-1 0-16-16,1 0 2 15,0 0 7-15,0 0 12 16,0 0 5-16,0 0 12 16,0 0 3-16,0 0 1 15,0 0-7-15,-2 0-2 0,2 0-11 16,-1 0-5-16,1 0-5 16,0 0 2-16,0 0-4 15,0 0-1-15,0 0-1 16,-2 0-3-16,1 0-6 15,-1 2-3-15,1-1-4 16,-2 10 2-16,-2 3 3 16,-2 1 2-16,1-3 0 15,-25 44 0-15,25-39-3 0,3 3-2 16,2-3-16-16,4 3-10 16,1-2-3-16,3 1-4 15,5-2 0-15,7 3 9 16,-1 0 20-16,10 6 7 15,8 1 4-15,4 7 4 16,-2-1 2-16,7 10-5 16,-11 6-2-16,-6-2 0 15,-12-4 0-15,-4 3 0 16,-13-12 1-16,-5-3 12 16,-7-7 6-16,-16 0 10 15,-9-8 4-15,-13-3 5 16,1-8-12-16,-12-5-26 15,1-9-30-15,-8-6-117 16,11-9-226-16,-1-19-33 16,16-7-156-16</inkml:trace>
  <inkml:trace contextRef="#ctx0" brushRef="#br0" timeOffset="481937.6692">27514 16311 252 0,'-1'3'307'16,"4"-3"-84"-16,-8 5 6 15,4-5-147-15,-1 0-22 16,2 0-21-16,0 0 6 16,0 0 24-16,0 0 18 15,2 0-3-15,7 1 14 16,23 5-3-16,72 4-22 16,-36-13-19-16,20 6-8 15,-5 0-20-15,7 2-4 16,-19 1-8-16,-9 3 6 15,-19-5 7-15,-9 2 12 16,-13 0 1-16,-9-2 5 16,-2-1-7-16,-5-4-5 15,-1 1-9-15,-4 0 11 0,0 0 3 16,-1 0 8-16,-1 0-1 16,1 0-4-16,-1-2-16 15,2 2-6-15,0 0-11 16,0 0-5-16,0 0-8 15,0 0-23-15,0 0-21 16,0-3-48-16,0 2-45 0,0 1-43 16,0-2-272-16,0-1 53 15</inkml:trace>
  <inkml:trace contextRef="#ctx0" brushRef="#br0" timeOffset="487530.1779">28609 16622 1200 0,'0'2'305'0,"-3"-1"70"15,-3 2-337-15,5-3-51 16,-2 0-15-16,0 2 6 16,-12 4 15-16,0 16 6 15,-34 45 8-15,49-39 16 0,8 1 7 16,11 11 5-16,8-7 9 15,23-3 8-15,14-11-5 16,7-18 11-16,1-13 4 16,13-17-2-16,-20-10-8 15,-9-5 6-15,-8-2-5 16,-17-3 8-16,-20 15-11 0,-13-2-11 16,-13 8-18-16,-22 3-13 15,-6 7-16-15,-19 8-6 16,-10 0 2-16,-18 8 2 15,4 5-507-15,2 7 163 16</inkml:trace>
  <inkml:trace contextRef="#ctx0" brushRef="#br0" timeOffset="488004.5615">26121 17560 790 0,'-23'-1'427'16,"0"-2"-46"-16,-1-3-190 15,2 3-80-15,5-2-67 0,6 5 9 16,5-4 33-16,4 5 13 16,2 2-12-16,0-3-35 15,2-3-23-15,26 6-42 16,96 2 9-16,35-4 34 15,27 2 30-15,81 0 15 16,6-1 10-16,81-7-16 16,-46-4-27-16,37 1-11 15,-52-7-11-15,-1-5 0 16,-94 3-3-16,-10-4-2 16,-56 3-9-16,-24-1-64 15,-40 1-65-15,-25 2-441 16,-38 2 63-16</inkml:trace>
  <inkml:trace contextRef="#ctx0" brushRef="#br0" timeOffset="488593.3736">27434 17965 833 0,'2'0'386'0,"-1"0"-54"16,1 0-229-16,-1 0-47 15,-1 1-54-15,0 1-54 16,-1-1 81-16,-1 1 49 16,-1-1 34-16,0 1 32 15,0-1 39-15,2 0-14 16,-1 1-48-16,2-1-35 16,2-1-28-16,45 6-37 15,56-6-10-15,-43-7-1 16,-12 10-7-16,-11 10-24 15,-19 8-17-15,-21 18-5 16,-21 9 4-16,-21 22 13 16,-8-2 19-16,-11 2 16 0,7-18 9 15,8-9 8-15,24-29 2 16,8-3-21-16,19-10-10 16,18 11-4-16,10-1-7 15,9 8-7-15,2 9 15 16,-8 19-1-16,-18-5-3 15,-20 23-4-15,-29 3 3 16,-43 6 15-16,-16-20 16 0,-26-1 12 16,1-32-16-16,-1-21-87 15,27-27-218-15,15-22-213 16,45-15-29-16,47-13-248 16</inkml:trace>
  <inkml:trace contextRef="#ctx0" brushRef="#br0" timeOffset="488995.0577">29576 17413 949 0,'-29'97'442'0,"46"-97"-43"0,10-11-173 15,4 1-225-15,28-11-16 16,15-1 7-16,12-2 10 16,-6 5-31-16,-3 6-369 15,-29 13 113-15</inkml:trace>
  <inkml:trace contextRef="#ctx0" brushRef="#br0" timeOffset="489148.5824">29555 17845 1637 0,'24'4'547'0,"3"-2"61"15,4-1-457-15,25 3-120 16,9-1-114-16,24 5-163 15,-9-1-362-15,-16-4 26 16</inkml:trace>
  <inkml:trace contextRef="#ctx0" brushRef="#br0" timeOffset="489656.3017">31086 17243 1314 0,'-57'52'260'0,"23"-34"131"15,-18 4-383-15,-23 9-22 16,-1-1 47-16,8-4 67 0,28-11 7 15,33 1 6-15,36-4-11 16,35 16-33-16,9 2-57 16,20 19-5-16,0 0-5 15,-1 6 9-15,-31-6-8 16,-12 11-8-16,-26-6-7 16,-34 12-4-16,-26 1 2 15,-23-5 6-15,-9-14 8 16,-39-22 6-16,1-26-83 0,-12-28-406 15,11-15-10-15,12-15-222 16</inkml:trace>
  <inkml:trace contextRef="#ctx0" brushRef="#br0" timeOffset="489882.7399">31000 17271 1849 0,'13'6'414'0,"14"-1"148"16,14-1-542-16,39 1-25 16,21-3-45-16,22-2 12 15,-8-5-85-15,4-1-83 0,-29-3-356 16,-14 4 27-1</inkml:trace>
  <inkml:trace contextRef="#ctx0" brushRef="#br0" timeOffset="490790.7932">32149 17341 673 0,'50'44'170'0,"-98"-38"53"16,-12 6-168-16,-24 7 36 15,-5 8 38-15,3 6 5 16,24-5 15-16,6-2-1 15,27-5-41-15,10-3-51 16,18-8-5-16,4 7-16 16,10 3-23-16,17 7-4 15,10-5 1-15,11 14 2 16,0 2-4-16,2 7-3 16,-17 4-9-16,-14 17-7 15,-21 7-4-15,-26 22 7 0,-18-8-8 16,-19 1 0-16,-2-17 8 15,-4-19 4-15,15-32-1 16,0-11 19-16,11-19 13 16,5-17 17-16,13-5 13 15,20-23 8-15,16-13-12 16,28-23-4-16,18-2-17 16,32-12-2-16,9 14 1 0,37-9 13 15,-8 23-6-15,-2 7-9 16,-37 17-24-16,-18 7-56 15,-42 22-54-15,-21 0-395 16,-25 8 84-16</inkml:trace>
  <inkml:trace contextRef="#ctx0" brushRef="#br0" timeOffset="491365.2369">32488 17488 1096 0,'-9'11'396'16,"8"-11"29"-16,1 5-253 15,1-5-127-15,-1-2-26 16,2 1-7-16,32-7 6 15,71-18-6-15,-21 11 15 16,-2 8 8-16,-1 5-3 16,-21 10-12-16,-17 8-17 15,-23 6-21-15,-12 12-13 16,-16 6 3-16,-18 6 1 16,-11-3 41-16,-17 6 38 15,1-12-9-15,4-7 10 16,18-14 5-16,13-1-23 15,17-9-42-15,16 5 17 16,8 6-9-16,19 15-5 16,1 7-8-16,-5 22 6 15,-20 1-3-15,-31 24-3 16,-33-5 3-16,-37 2 12 0,-9-22 11 16,-16-22-15-16,-11-48-478 15,-21-45 154-15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31:11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4824 13951 371 0,'74'-12'214'16,"-81"11"-10"-16,1 1-61 16,0 0-104-16,4-2-13 15,1 2-18-15,-1 0-21 16,1 0-5-16,-1 0 2 16,1 0-4-16,-2 0-7 15,0 0 10-15,0 0 9 16,0 0 29-16,0 0 39 0,0 0 25 15,0-1 21-15,-6-2 8 16,2-2-18-16,4 2-29 16,-5-8-13-16,1-4-27 15,4 1-13-15,2-40-11 16,15 42-7-16,6 3-5 16,-3 4-6-16,1 5-1 15,-4 5-7-15,0 4-2 0,-14 1-1 16,3 2 9-16,-10-2 18 15,-1-2 21-15,0-4 26 16,3-2 15-16,-4-8 14 16,2-6 0-16,4-13-34 15,-3 0-25-15,7-15-15 16,8 3-15-16,12-5-14 16,1 6 20-16,17-1 5 15,-2 15 1-15,7 7-11 16,-7 14-12-16,-3 16-24 15,-19 10-23-15,-18 16 7 16,-22 14 11-16,-19 15 12 16,-5-11 30-16,-3 2 59 15,13-23 6-15,8-14 13 16,13-21-7-16,4-9-20 16,5-7-39-16,-2-2-22 15,4 0-22-15,7-4-151 16,7 4-133-16,1-1-11 0</inkml:trace>
  <inkml:trace contextRef="#ctx0" brushRef="#br0" timeOffset="699.3249">4852 13764 938 0,'16'-34'275'16,"-11"3"49"-16,16 0-234 15,7-1-98-15,16 3-13 16,-4 15-5-16,2 8-30 16,-11 9-1-16,-8 10-1 15,-17 5 24-15,-3 5 31 0,-9 1 50 16,-14 0 24-16,-6-5-18 15,-5-4-30-15,0-8 43 16,2-5 43-16,12-5-47 16,2-8 43-16,7 3 26 15,8 3-62-15,-3-5-66 16,3 2 22-16,4 4-28 16,2-1-13-16,-6 5-7 0,0 0-1 15,1 2 4-15,5 14 6 16,-4 26 10-16,-24 51 9 15,-8-48 8-15,-7-8 21 16,7-12 15-16,10-19 35 16,5-21-2-16,9-19-2 15,6-6-18-15,19-12-17 16,0-3-33-16,14 3-2 16,6 17-6-16,-1 7-9 15,-8 14-12-15,1 16-30 16,-13 13-10-16,-13 8-5 15,-6 4-65-15,-12-3-11 16,2-4 30-16,2-12-19 16,11-17-13-16,26-22 49 15,19-12-11-15,17-17-244 16,3 3 74-16</inkml:trace>
  <inkml:trace contextRef="#ctx0" brushRef="#br0" timeOffset="1649.9024">8256 10472 1340 0,'1'2'257'0,"1"-1"113"16,-1 1-392-16,2 2-38 16,8 7 4-16,-4 6 21 15,39 41 23-15,-56-40 29 16,-7-2 27-16,-12-2 21 15,-7-7 10-15,-4-4 17 16,-1-4-2-16,4-5 25 16,8-5-3-16,13 2 25 15,9-2-19-15,11-3-31 16,5 1-44-16,9 0-20 16,1 1-42-16,2 3-4 15,0 6 4-15,-4 7 0 16,-6 1 0-16,-4 1 1 15,-2 4-5-15,-5 2 14 16,-3-6 6-16,1-2 8 16,-1-1 15-16,2-4 16 15,-1-1-10-15,1 1 2 0,-1-1-5 16,1 1-8-16,-1-1-13 16,1 1-8-16,-1-1-7 15,2 2-6-15,-1 0-6 16,1 0-3-16,0 0 4 15,0 0 3-15,0 0 9 16,0 0 5-16,0 0 5 16,0 0-2-16,0 0-12 15,0 0-4-15,0 0-4 0,0-1-3 16,0 1 4-16,1-3 8 16,1 0 3-16,-1 0-4 15,1 0-1-15,-1 0-14 16,1 2-1-16,-1-1-2 15,1 1 3-15,-1-1 5 16</inkml:trace>
  <inkml:trace contextRef="#ctx0" brushRef="#br0" timeOffset="2995.0129">8262 10587 518 0,'-3'0'0'15,"-2"0"422"-15,-4 4-422 16,8-4 1-16,0 0-1 16,-2 0 0-16,0 0 77 15,0 0 333-15,-3-2-288 16,-5 0 319-16,5-1-320 15,3 0-70-15,0-3-31 16,-4-8-25-16,1 2-9 16,5 8-1-16,-1-3 1 15,1 4 4-15,1 0-9 16,0 0-11-16,-2 0-20 16,1 0 1-16,-1 1 6 15,1 1 11-15,-1 1 21 16,1 0 28-16,-1 0 14 15,1 1 5-15,-1-1 13 0,1 0-8 16,-1 0 10-16,1 0-13 16,-1-1-14-16,1-2-18 15,1 0-5-15,3-4-18 16,1-8-2-16,19 4 4 16,45-38 0-16,-46 54 1 15,-4 8-5-15,-9-1 0 16,1 12-2-16,-10 2 3 15,-9 4 2-15,-1-8 9 0,-5 6 9 16,-3-5 6-16,3-10 10 16,3-9 6-16,1-4 10 15,0-4 0-15,4-6 6 16,1-1 2-16,-3-1-12 16,8 1-8-16,6-6-6 15,4 1-11-15,5-5-11 16,3 0 4-16,4-1-2 15,-6 9 0-15,-8 0-3 16,4 7-4-16,-7 12-16 16,2-3 0-16,-6 2 3 15,-1-5 8-15,-1 2 11 16,1 2 21-16,-13 17 7 16,-27 37 0-16,31-52 4 15,8-2-4-15,1-8-4 16,-1-2-2-16,2 4 6 15,0 1-2-15,0-1 1 0,0 1-3 16,0 0-4-16,0-1-14 16,0 1-12-16,0-1-8 15,-1 1 1-15,-1 1 6 16,-1 0 3-16,-1 0 12 16,-23 11-1-16,-41 19-26 15,47-23-25-15,5-12-419 16,10-61 104-16</inkml:trace>
  <inkml:trace contextRef="#ctx0" brushRef="#br0" timeOffset="15909.5963">4871 13668 399 0,'42'51'501'16,"-42"-54"-238"-16,-6-2-20 15,6 4-193-15,0 1-189 16,0 0 147-16,0 0-1 16,0 0 7-16,0-2 25 15,0 2 22-15,0 0-6 16,0 0-2-16,-2 0-11 16,2 0-19-16,0-1-15 15,0-1 10-15,-1 1 8 0,1 1 2 16,-2 0 5-16,1 0-2 15,-1 0 2-15,1 0-2 16,-1 0-3-16,2 0-1 16,0-2 1-16,0 1 2 15,0-1 11-15,0 1 6 16,-1-1 11-16,0-1-3 16,-1 0-1-16,1-6-16 15,-2-8-4-15,0 3-13 16,-2-5 2-16,-11-45-3 15,7 45 4-15,3 4 2 0,-1-7 4 16,2 6-4-16,-1-6 2 16,2-1-4-16,1-2-4 15,-2 6-2-15,0-9 4 16,2 6-9-16,-2-4 0 16,4 3-2-16,-2-4-4 15,0 3-1-15,3-1 7 16,-2 3 1-16,1-5 1 15,1 2-1-15,3-2-3 16,1 2-6-16,2-2 1 16,-1-1-3-16,0-3 4 15,1 2-1-15,-1-13 2 16,-2 5-2-16,3 0 0 16,-2 4-3-16,-2-4 0 0,2 9-1 15,1-7 0-15,-3 5-2 16,4-4-1-16,5 6-1 15,-1-6-1-15,-4 7-1 16,6-4 2-16,-2 6 2 16,5-3 2-16,1 4 1 15,4-1 1-15,-4 4-1 16,5-6-1-16,-7 4-1 16,4-6 0-16,4 4-2 15,1-6 1-15,-3 7-1 0,4-5 2 16,-2 5-1-16,-1-3 3 15,0 4 0-15,0-1 1 16,-2 0 0-16,3 1 0 16,0 0-3-16,5 0 0 15,-3-1-1-15,7 0 1 16,-6 2-1-16,3-3 0 16,-3 1 1-16,2-2 1 15,-8 3-1-15,6-2 1 16,-5 4-2-16,2-2 0 15,1 2 0-15,13-6-1 16,1 5 0-16,15-9 1 16,-2 0 0-16,7-6 0 15,-10 3 2-15,0-8 1 16,-8 4 1-16,4 1 3 0,-5 4 1 16,5-1 3-16,-6 7 0 15,5-1-1-15,-10 4-1 16,1 2-2-16,-6 6-2 15,-4-2-2-15,-3 2-1 16,6 0 0-16,-2-5 0 16,9-3 0-16,5 2 0 15,6 0 2-15,-1-2-2 16,8-1 2-16,-1 3 0 16,1-4 0-16,-9 3-1 0,10 0 1 15,-7 0-2-15,-1-2 1 16,-5 4 0-16,1-1-1 15,-9 1 0-15,18 3-1 16,-3 2 0-16,13-2 0 16,0 0 0-16,11 0 0 15,-14 1 1-15,11-4-1 16,-11 2 0-16,11-5 1 16,-8 3-1-16,2-1 0 15,-7 0-1-15,13-2 1 16,-8 8 0-16,6-5 0 15,-2 8 1-15,0-2 4 16,-15 5 4-16,-1-2 10 16,-11 4 7-16,-2 1 13 15,-12-1 3-15,0 5 4 0,-10 2 0 16,-2-2-13-16,-4 2-12 16,0-1-6-16,-6 1-8 15,0-1-20-15,0 2-30 16,0 0-33-16,2 0-501 15,21-16-69-15,65-91-165 16</inkml:trace>
  <inkml:trace contextRef="#ctx0" brushRef="#br0" timeOffset="19986.8424">4947 13772 537 0,'3'0'141'0,"-2"1"37"15,1 1-155-15,-2-2-5 16,0 0-8-16,0-2-1 16,0 1 2-16,0 1 0 15,0-3 7-15,0 1 10 16,0 2 7-16,-2 0 7 16,2 0-1-16,0 0-15 15,0 0-12-15,0 0 1 16,-1 0 1-16,-1 0 35 15,1 0 18-15,-1 0 17 16,1 0-4-16,1 0-3 16,0 0-33-16,0 0-16 15,0 0-16-15,0 0-5 16,0 0-6-16,-2 0-3 16,1 0-2-16,-1 0 6 0,1 0 4 15,-1 0 15-15,2-1 5 16,0 1 5-16,0 0-6 15,0 0-2-15,0 0-13 16,0 0-6-16,0 0-4 16,0 0 1-16,0 0-2 15,0 0 0-15,0 0 0 16,0 0 0-16,2 0-1 16,-1 0-1-16,1 0 1 15,-1 0 1-15,1 0 1 0,1 0 2 16,1 0 6-16,1 0 6 15,-1 0 2-15,4 1 2 16,-5-1-3-16,8 2-3 16,1 1-6-16,0-3-2 15,0 1-3-15,4 1 4 16,-5-2 3-16,-1-2 5 16,2 2 1-16,-3-1 2 15,3 1-3-15,4-5-1 16,-1 2-7-16,1-1-1 15,43-17 0-15,-43 12-1 16,-1 2 0-16,6 1-1 16,-5 2 0-16,7-5 0 15,-4 4-2-15,2-1 0 16,-4 2 1-16,1-6 12 16,0 5 12-16,1-4-6 0,2-1 1 15,1-6 0-15,0 4-12 16,1-5-12-16,-4 0 6 15,-1-4 0-15,1 6-1 16,2-3 2-16,-2 5 0 16,7-2 4-16,6 3 2 15,3-4 1-15,4 4-1 16,5-6 0-16,-5 2-3 0,4-5-4 16,-9 3 1-16,7-2 1 15,-8 0-3-15,4 1 2 16,-5 3 1-16,5-3 2 15,-7 2 1-15,7 0 3 16,-6 0-1-16,5-3 2 16,-5 0-1-16,4-2 1 15,-1-3-2-15,15-5 4 16,-1 1 0-16,8-13 0 16,-3 1-3-16,3-5 0 15,-10 3-6-15,2-5 0 16,-10 13-3-16,4-4 3 15,-5 8-2-15,0-6 2 16,-3 6 1-16,0-5 12 16,-4 5 2-16,2-9 3 15,-5 9 3-15,11-4-3 0,1 2-11 16,7-2 0-16,-5 5 0 16,4-3 5-16,-16 5 5 15,2-1 9-15,-10 0 0 16,3-2 2-16,-5 5-7 15,6-6-1-15,-5 3-10 16,3-2-2-16,-2 1-6 16,3-4-1-16,-5 3-2 15,5-2 0-15,-7 5-1 16,3-6 0-16,0 6-1 0,3-3 0 16,-1 0-1-16,2-3 0 15,-2 7 0-15,-4-6-1 16,1 4 1-16,-3-5 1 15,0 7-1-15,2-7 3 16,-3 4 0-16,-2-2 5 16,-5 1 2-16,5-5 4 15,-6 6 0-15,5-4 2 16,-3 9-3-16,6 0 0 16,-8 4-4-16,5-2 1 15,-4 6 1-15,1-2-3 16,-5 3-2-16,2-4-2 15,1 1-2-15,2-3-2 16,2 0 0-16,2-4 1 16,-3 7-1-16,1-2 1 15,-5 7-2-15,2 2 1 16,-3 6-1-16,2-4 0 0,-1 4-1 16,0 1 0-16,-4-2 1 15,2-2 0-15,-2 3 0 16,1 1 1-16,-3 4-1 15,0 0-1-15,0-1 0 16,0 1 1-16,0-1-1 16,0 2 0-16,0-3-1 15,0 2 2-15,0-1-1 0,0 1 2 16,0-1 0-16,0 1 1 16,0-1-1-16,0 1 1 15,0-1-1-15,0 1 1 16,0-1-1-16,0 1 0 15,0-2 0-15,0 0 1 16,1 0-2-16,0 0 1 16,1 0-1-16,-1 0-2 15,-1 0-1-15,0 0-5 16,0 0-2-16,0 2-5 16,0-1-2-16,0 1-7 15,0-1 0-15,0 1-13 16,0-1 2-16,0 2 3 15,-1 0 5-15,-1 2 4 16,0-1 16-16,-13 18 4 16,-9-2 0-16,-49 48 4 15,51-47 2-15,-1 4-1 0,3-6-1 16,2 1 1-16,7-9 0 16,2 6 1-16,4-10-1 15,4-2 1-15,1 1-1 16,-2-3 1-16,2 0-1 15,0 0 1-15,-1-2 0 16,1 1-3-16,0-1-1 16,0 1-6-16,1-1-5 15,1-1-2-15,23-13 0 16,59-60 2-16,-42 47 4 16,2-2 4-16,-8 8 4 0,-6 3 1 15,-11 9 2-15,-9 5 0 16,-5 2-1-16,-4 5-6 15,-1-1-6-15,0 0-11 16,0 0-6-16,0 0-8 16,0 0 4-16,0 2 1 15,0-1 14-15,0 11 7 16,3 8 8-16,1 8-27 16,11 44-29-16,-13-35-79 15,-2 2-412-15,-8-5 79 16</inkml:trace>
  <inkml:trace contextRef="#ctx0" brushRef="#br0" timeOffset="20930.6906">7803 10410 542 0,'-2'0'155'0,"-1"0"26"15,0 0-151-15,-9 0-25 16,0 0-8-16,-7 2 3 16,-34 5 40-16,47 0 23 15,0-7 6-15,-1 0 14 16,7-1 4-16,-2 1-34 16,1-1-25-16,-1 1-16 15,1 0-21-15,1 0-9 16,0 0-5-16,1 0 13 0,13 2 13 15,28 7 6-15,44 5 8 16,-41-8 2-16,-4 1-11 16,7 3-1-16,-13-1-2 15,2-3-3-15,-12-1 1 16,-1 4 0-16,-13-5-1 16,-3 6 22-16,-9 2 23 15,-2 6 17-15,-9 1 12 16,-15 9 22-16,-7 5-17 15,-16 10-17-15,-5-2-13 0,-7 2-10 16,12-4-39-16,-11-5-21 16,14-18-365-16,-19-23 95 15</inkml:trace>
  <inkml:trace contextRef="#ctx0" brushRef="#br0" timeOffset="43703.2361">8650 9435 309 0,'-18'-3'106'0,"-3"-1"24"16,4-2-79-16,-7 2-23 15,-3 4-1-15,-5-9 23 16,-1 4 6-16,-7-2 32 15,3-1 33-15,1-2 11 16,5 0-16-16,0-7-32 16,3 6-47-16,-12-7-18 15,0-3 2-15,-18 0-28 16,-2 3 16-16,-16-5 17 16,6 5-14-16,-12-1-9 0,12 4 17 15,-4-1 6 1,9-2 0-16,-3-3 0 0,13 9-2 15,-13-4-2-15,11 7-8 16,0 2-3-16,5 8-5 16,-6-2-12-16,9 8-6 15,-9 3-4-15,3 7-10 16,1 6-8-16,11 7 2 16,-2 6-4-16,10 4 1 15,1 11 7-15,3 0 6 16,-8 14 0-16,8 0 6 0,0 14 1 15,4-5 3-15,-4 16 4 16,7-8 5-16,-4 10-1 16,6-8 0-16,-2 11 4 15,7-14 0-15,0 10 1 16,7-10 5-16,-2-4 3 16,3-18 0-16,0-2-1 15,3-17 0-15,-1-8 2 16,4-8 1-16,-1-6 4 15,2-6 4-15,-1-5 3 16,3-5 0-16,-1-2 5 16,-1 0-4-16,1-2-4 15,-1 1-30-15,1-1-28 16,-2 1-258-16,0-1 49 16</inkml:trace>
  <inkml:trace contextRef="#ctx0" brushRef="#br0" timeOffset="44092.8113">6182 10410 415 0,'2'48'330'0,"-2"-45"-151"16,3 0-313-16,4 7 307 16,2 5-196-16,3 0-49 15,3-2 63-15,-1 6 61 16,-6-1-66-16,5 10-66 16,0-3 60-16,-1 6 5 15,6-5 5-15,6-4 30 16,-6-10 23-16,1-9 44 15,3-8 23-15,5-13 37 16,2-4-2-16,10-10-2 16,-4-4-38-16,2-1-20 15,-8 6-41-15,-1 4-15 0,-9 2-26 16,6 4-169 0,2 5-182-16,-4-17-7 0</inkml:trace>
  <inkml:trace contextRef="#ctx0" brushRef="#br0" timeOffset="44633.0966">9660 9201 742 0,'19'-13'450'16,"-7"0"-94"-16,-15 10-135 15,-3-2-173-15,3 1-41 16,2 4-103-16,-2 0 35 15,-27 12-7-15,-72 38-4 16,1 6-3-16,-4 6 75 16,-7 13 39-16,18-7 15 15,16 0 5-15,39-15 1 16,20-2-16-16,25-17-38 0,12-8-12 16,17-6 3-16,41-9 4 15,10-8-21-15,22-6-21 16,-2-5-296-16,10-13 63 15</inkml:trace>
  <inkml:trace contextRef="#ctx0" brushRef="#br0" timeOffset="45216.7736">10115 9364 860 0,'-8'-3'189'0,"-8"6"64"16,-5 9-245-16,-14 6-31 0,-5 7 1 15,-8 9 6 1,8-1 8-16,6-2-2 0,15 0 2 16,7-3 3-16,14-9 4 15,8-1 10-15,8-5 10 16,14-7 23-16,5-10 9 15,17-11 10-15,-5-6-4 16,5-11 4-16,-14-4-15 16,-4-2 26-16,-17 10 4 15,-7-4 9-15,-12 12-8 0,-1-1-8 16,-4 5-37-16,1 2-17 16,-2 5-15-16,7-4-6 15,4 4-1-15,4-6-5 16,8 1-2-16,13-1-6 15,6 4 1-15,1-2-5 16,3 6 0-16,-11 4-10 16,-7 6-9-16,-8 4 3 15,-2 5 4-15,-9 6 4 16,1 1 18-16,-4-1 19 16,0-3 12-16,-4-5 14 15,7-7 7-15,10-8 4 16,11-5-1-16,20-8-13 15,8 3-14-15,10 4-12 16,-4 5-11-16,-8 12-7 16,-17 5-8-16,-10 12-3 0,-18 6 6 15,-18 8 4-15,-5-1-23 16,-4-1-190-16,2-6-121 16,7-22-51-16</inkml:trace>
  <inkml:trace contextRef="#ctx0" brushRef="#br0" timeOffset="45545.3728">11550 9149 160 0,'-52'29'526'15,"-3"-7"-235"-15,-19 6-99 16,-3 3 129-16,-3 11-282 16,20-10 6-16,8 5 4 15,22-7 3-15,9 1-29 16,17-12-14-16,4 3-7 15,7-5-8-15,8-3-13 16,9-5-29-16,28-3-297 16,10-4 5-16,9-13-118 15</inkml:trace>
  <inkml:trace contextRef="#ctx0" brushRef="#br0" timeOffset="45991.4585">12030 9258 1066 0,'-6'-8'226'0,"-18"10"27"16,-8 7-290-16,-17 7-23 15,-7 5-21-15,-16 4 51 16,12-2 55-16,0 1-13 16,16-6 25-16,1 0 7 15,12 2 1-15,1 9-3 16,13-7-4-16,2 4-21 16,12-8-8-16,9-1-3 15,9-10-1-15,17-9 0 16,11-6-1-16,15-10-10 15,-8-7-1-15,4-6 0 16,-19 5 2-16,-5 6 17 0,-23 9 17 16,1 4 0-16,-4 4-3 15,-1 9-5-15,-3-6-43 16,0 1-6-16,0 4 6 16,1 24 3-16,2 44-154 15,0-48-143-15,12-12 5 16</inkml:trace>
  <inkml:trace contextRef="#ctx0" brushRef="#br0" timeOffset="46280.1908">12341 9274 1150 0,'7'3'219'0,"-2"7"95"16,-7 8-336-16,-4 10-40 15,5 12 18-15,-1 6 21 16,4-9 22-16,2-4 16 16,-2-10 5-16,-1-12 27 15,5-11 5-15,12-21-7 16,6-9-6-16,20-17-2 16,1-2-25-16,2-7 1 15,-11 13 16-15,-5 3-3 16,-17 15-5-16,0 7-33 0,-10 7-39 15,1 7-39 1,-4 11-293-16,2 2 61 0</inkml:trace>
  <inkml:trace contextRef="#ctx0" brushRef="#br0" timeOffset="46609.4551">12993 9311 1220 0,'19'-3'341'0,"-15"1"63"0,1 2-323 16,5-4-104-16,-10 3-4 15,2-1 9-15,10-2 10 16,11-10 4-16,41-24-19 16,-45 20-20-16,-4-3-12 15,-12 2-3-15,3 0 6 16,-11 7 30-16,-15 10-10 15,-13 1 12-15,-13 17 4 16,-10 5-3-16,-6 6 1 16,10-1 35-16,4 14 12 15,25-15 8-15,9 7-10 16,14-12-8-16,23 7-6 16,15-6-14-16,27 1-11 15,17-4-338-15,17-9 116 16</inkml:trace>
  <inkml:trace contextRef="#ctx0" brushRef="#br0" timeOffset="47263.841">14190 9164 441 0,'-35'-1'156'16,"-5"1"49"-16,-23 9-92 16,-11 7-17-16,-6 5 30 15,7 5-1-15,2 5 2 16,22-4-7-16,6 3-1 16,12-1-28-16,4-2-20 0,11-3-24 15,9-4-15 1,7-9-9-16,15-7 11 0,10-4-1 15,22-20 4-15,14-15 3 16,35-16 2-16,2-7-12 16,6-16 2-16,-17 7-3 15,-9-8 8-15,-32 9-2 16,-7 6 2-16,-17 17-8 16,-10 6-6-16,-9 22-13 15,-5 4-26-15,-5 5-12 0,-11 2-10 16,-4 8 0-16,-11 4-3 15,-4 2 20-15,-10 8 2 16,7 3 7-16,2 10-5 16,11 0-3-16,6 18 2 15,14 0 1-15,7 7 3 16,9-8 7-16,11 6 8 16,10-14 0-16,6-1 3 15,-1-12-4-15,4 1-4 16,-1-12-140-16,-2-1-265 15,-10-9 37-15</inkml:trace>
  <inkml:trace contextRef="#ctx0" brushRef="#br0" timeOffset="47607.7745">14868 9203 1095 0,'3'0'234'15,"-2"0"-6"-15,-7 10-303 16,-11 8-51-16,-3 3 13 16,-5 7 24-16,0 0 113 0,4 0 8 15,14-7 9-15,5-2 10 16,8-3-16-16,12-7 14 15,10-6-3-15,21-7-2 16,6-10 3-16,10-14 15 16,-9-6-19-16,-7-7 24 15,-25 5 7-15,-12-4-15 16,-14 8-29-16,-10 2-87 16,-10 8-114-16,-10 4-216 15,1 5-40-15</inkml:trace>
  <inkml:trace contextRef="#ctx0" brushRef="#br0" timeOffset="48137.8998">15484 9040 1023 0,'0'12'271'15,"0"-14"4"-15,-1 2-339 16,-4 6-11-16,4-6-5 16,-1 0 6-16,1 0 64 15,-1 2 65-15,1-1-48 16,-2 1-5-16,0 0-2 0,-5 10 1 16,1 5-1-1,0-1 4-15,-13 48 3 0,23-35 5 16,0-7-1-16,5 5 3 15,2-8 1-15,8-2 9 16,0-10 4-16,13-5 13 16,3-11-2-16,7-3-2 15,-2-6-9-15,1-6-5 16,-15 5-11-16,-4 3 3 16,-8 5-4-16,-9 7-15 15,-2 7-20-15,2 1-15 16,-5-4-6-16,-1 2 1 15,1 13 15-15,-1 16 21 16,1 41 15-16,8-51 7 16,7-8 3-16,8-11 14 15,6-15-1-15,12-11-2 16,-3-4-7-16,6-14 4 16,-7 4-7-16,-10 1 12 0,-12 10 17 15,-4-7 17-15,-7 13-83 16,-10-5-107-16,-4 2-231 15,-2 3-54-15</inkml:trace>
  <inkml:trace contextRef="#ctx0" brushRef="#br0" timeOffset="48552.4975">16302 9063 979 0,'3'3'188'0,"-3"0"69"16,1-7-319-16,-1 4 7 16,0 0 5-16,0 0 14 15,0 0 35-15,0 0 30 16,0 1-16-16,-1 1 4 15,-1 11 0-15,-1 21-1 16,-10 46 4-16,3-40 9 16,1-6 3-16,-2-5 1 0,5-15 8 15,3-9 93-15,3-10 29 16,8-9 27-16,4-16-33 16,11-9-15-16,5 7-100 15,11-7-37-15,-3 13-26 16,1 11 15-16,-9 16-15 15,0 14-18-15,-4 12-5 16,-4 23-74-16,-3 8-63 16,-10 23-252-16,-7-9 19 15</inkml:trace>
  <inkml:trace contextRef="#ctx0" brushRef="#br0" timeOffset="49556.4154">8314 14393 183 0,'-12'13'517'15,"7"-13"-209"-15,1 1-113 16,1-1 112-16,1-1-287 16,1-1 18-16,-2 1 19 15,0-2-3-15,-7-9-8 16,-11-13 40-16,-50-61-1 15,43 40-23-15,-14-7 18 0,2-5 7 16,-6-13-42 0,3 6-26-16,-3-6-2 0,12 5-9 15,-6 3 13-15,3 9 13 16,-4-6 16-16,7 9 1 16,3-5 1-16,3 4-12 15,2-3-15-15,13 9-15 16,0-4-4-16,4 10-3 15,-2-2-3-15,1 10 2 16,-2 5 5-16,0 4 5 16,-2 2-2-16,2 7-1 0,1 4-2 15,-2 3-7-15,6 2-13 16,-2 1-3-16,1 2-18 16,7 1-15-16,-2 5-17 15,1-4 1-15,1 2 2 16,-1-1 24-16,1 2 25 15,-1 6 24-15,1-4 16 16,-1-4 10-16,1 0-1 16,0 1-12-16,-1-4-14 15,2 0-12-15,7-37-9 16,26-59-1-16,-15 42 4 16,-3 13 11-16,-4 4 1 15,-3 25-1-15,-7 2-25 16,8 10-29-16,0 14-10 15,2 10-9-15,9 14 13 16,2 10 23-16,11 6-57 0,4-3-86 16,16 5-212-16,-4-15-54 15</inkml:trace>
  <inkml:trace contextRef="#ctx0" brushRef="#br0" timeOffset="49996.4558">9168 13954 1287 0,'-4'-7'310'0,"-11"2"73"0,-9 5-394 15,-11 18-60-15,-10 13-14 16,-21 22 1-16,3 11 41 16,1 21 45-16,13-8 35 15,8 0 5-15,25-20 1 16,13-3-13-16,14-19-24 16,21-8-10-16,12-9-28 15,26-14-337-15,17-10 0 16,0-17-136-16</inkml:trace>
  <inkml:trace contextRef="#ctx0" brushRef="#br0" timeOffset="50544.949">9536 14030 901 0,'-11'19'247'0,"-12"11"56"16,-3 5-247-16,-2 15-44 15,5 1-11-15,2 8 4 16,10-14 3-16,5-4 4 16,11-14 3-16,1-8 3 15,4-9 0-15,8-7-5 16,6-12-8-16,7-16-39 15,3-13-22-15,0-19-9 0,-7 1-7 16,-5-2 55-16,-9 14 52 16,-1 1 39-16,-6 15 12 15,3-3 15-15,-2 7-49 16,-1 0-18-16,-1 9-22 16,-1 2-16-16,0 13-33 15,-4 3-10-15,0 6 2 16,-1-9 7-16,-1 1 14 15,1 14 31-15,0-1 9 0,1-9 11 16,0-3 8-16,7-2 7 16,43-12-5-16,64-43 2 15,-40 15-14-15,3 3-17 16,-19 17-14-16,-10 12-18 16,-19 20-2-16,-8 16 5 15,-14 5 7-15,-5 10 8 16,-8-5 21-16,-1-1-4 15,-1-9-29-15,8-2-46 16,3-10-47-16,4-4-243 16,2 1 29-16</inkml:trace>
  <inkml:trace contextRef="#ctx0" brushRef="#br0" timeOffset="50984.6026">10873 13834 475 0,'-3'-9'240'0,"-3"8"-14"15,-6-1-105-15,-2 2-40 16,-4 0-2-16,-9 5 42 16,-1-2 5-16,-5 11 16 15,1 3-13-15,-8 6-29 16,4 4-46-16,-10 9-12 15,6-7-15-15,-1 7-1 16,8-4 3-16,7 5 0 16,15-5 1-16,5 3-3 15,3 2-19-15,12-3-14 16,5-1-24-16,12 4-62 16,2-9-29-16,18-9-168 15,0-5-126-15,6-10-19 0</inkml:trace>
  <inkml:trace contextRef="#ctx0" brushRef="#br0" timeOffset="51803.4179">11297 13959 1226 0,'41'-26'335'16,"-44"26"-10"-16,-7 2-376 15,-3-1-23-15,-10 4-17 16,0-4-10-16,-14 4 112 16,8 1 47-16,-12 2 14 15,8 4-2-15,-1 9-12 16,11-3-9-16,-7 4-17 16,18-3-7-16,0 4 3 15,6-7 0-15,0 3-1 16,5-4-11-16,-1 4-5 0,0-7-5 15,2 1-1-15,1 1-3 16,6-5-5-16,1-2-3 16,7-1-1-16,-2-2 2 15,20-5 3-15,5-1 5 16,9-4 1-16,-2 2 1 16,5-3 1-16,-17 1-1 0,-8-3 5 15,-4 0-1-15,2-7 1 16,-6-2 1-16,8-6 0 15,-4 3-2-15,-4 1 0 16,-5 3 2-16,0 6-2 16,-10 2-4-16,1 4-33 15,-2 4-5-15,-1 1-7 16,-1-2 8-16,1 1 12 16,-2 1 29-16,2 0 16 15,0-2 10-15,-1 1 2 16,-1-1-2-16,2 1 3 15,0-1-12-15,0 1-6 16,0-4-8-16,0 2 7 16,-1 0 1-16,-1 1 2 15,1-1-3-15,-1 0-14 0,1 1-19 16,-1-2-21 0,1 2-18-16,-1 1 5 0,1 1 9 15,-1 1 5-15,-5 21 17 16,1 15 18-16,10 48-1 15,17-41 4-15,4-16 0 16,20 1-51-16,-1-15 47 16,21-14-420-16,-11-22 103 15</inkml:trace>
  <inkml:trace contextRef="#ctx0" brushRef="#br0" timeOffset="52182.6928">11935 13781 878 0,'-4'4'304'15,"-1"2"-2"-15,-10 10-187 16,-2 10-154-16,-1 8 1 0,-4 9 32 16,5 6 25-16,7-1 3 15,10 6 8 1,6-10 1-16,15-4-1 0,-1-10-8 16,16-17 38-16,-1-11 13 15,13-17 28-15,-4-13 1 16,7-17 4-16,-5 2-43 15,-6-10-28-15,-12 8-41 16,-6 4-61-16,-13 14-64 16,-9 2-56-16,-6 15-252 15,-9 10 21-15</inkml:trace>
  <inkml:trace contextRef="#ctx0" brushRef="#br0" timeOffset="52567.0902">12298 13954 1136 0,'86'85'323'0,"-79"-83"49"15,-4 4-315-15,6 3-54 16,9-1-24-16,13-4 15 15,6-4 24-15,13-10 24 16,5-9 8-16,-6-8-1 0,-7-3-15 16,-10-2-20-16,-14 5-22 15,-9 5-8-15,-11 10 3 16,-20 6-3-16,-16 12 11 16,-28 19 1-16,-2 9 1 15,-6 12 6-15,14 4 9 16,11 4 2-16,26-13-2 15,4-1 0-15,19-15-6 16,9 4-3-16,12-10-6 16,34-9-47-16,23-8-65 0,23-14-299 15,-3-24 32-15</inkml:trace>
  <inkml:trace contextRef="#ctx0" brushRef="#br0" timeOffset="53151.4975">13726 13803 1261 0,'-3'-2'300'0,"0"1"81"16,-10 2-364-16,-10 10-41 15,-46 42-12-15,42-17 13 16,8-2 16-16,10 0 7 15,6-3 7-15,7 2 6 16,7-8 2-16,8-2 17 16,3-9 15-16,14-10 19 15,-5-10 17-15,10-10 0 16,-2-11-14-16,1-7-15 16,-10 2-22-16,4-2-19 15,-18 8-3-15,-1 6-18 16,-9 8-21-16,0 3-66 15,-14 6-83-15,-7 16-303 16,-4 7 24-16</inkml:trace>
  <inkml:trace contextRef="#ctx0" brushRef="#br0" timeOffset="53413.5042">14204 13868 1104 0,'0'-1'280'0,"-1"8"54"16,1 11-320-16,-3 10-23 16,3 6-12-16,0 11-13 15,3-1 32-15,3 17-1 16,1 8 1-16,4 22-14 15,-3-2-47-15,0 14-151 16,-8-11-117-16,-3-15-61 16</inkml:trace>
  <inkml:trace contextRef="#ctx0" brushRef="#br0" timeOffset="53705.318">14078 14119 741 0,'2'-78'313'0,"1"22"77"16,3-6-101-16,1 13-111 16,4 6 9-16,0 16-6 15,7-2-69-15,1 10-56 16,8 7-23-16,4 7-31 16,8 1-18-16,-2 14-10 15,4 9 3-15,1 11 11 16,-10 7 9-16,-11 5 11 15,-12 6 1-15,-12 0-4 16,-30-5 3-16,-8-9 5 16,-32-4-14-16,-10-13-47 0,-34-11-157 15,15-9-163-15,-3-17-129 16,32-13-153-16</inkml:trace>
  <inkml:trace contextRef="#ctx0" brushRef="#br0" timeOffset="95322.6234">21110 7921 759 0,'0'-6'208'0,"-3"3"78"16,0 2-207-16,1-1 2 16,1 1-9-16,-1-1-11 15,1 1-25-15,-2-1-23 16,-18 2-31-16,-31 9-19 16,-56 36-5-16,25 8-4 15,6 11 7-15,-10 16 23 16,20-6 22-16,18 7 7 15,15-12 0-15,21 5 0 16,29-14-10-16,24 1 0 16,12-25-2-16,40-17-57 0,4-19-162 15,18-24-68-15,-16-13-101 16</inkml:trace>
  <inkml:trace contextRef="#ctx0" brushRef="#br0" timeOffset="95606.6704">21507 8129 631 0,'-14'9'133'0,"-23"28"64"16,-38 57-182-16,47-40 3 15,8-8-1-15,13 5-4 16,10-8-4-16,13-6-3 15,18-17 9-15,28-13 15 16,13-22 13-16,16-20-25 16,-5-19-29-16,-6-8-46 15,-28 1 23-15,-22-4 32 16,-30 10 39-16,-21 5 28 16,-13 13 2-16,-16 6-274 15,-1 12 32-15</inkml:trace>
  <inkml:trace contextRef="#ctx0" brushRef="#br0" timeOffset="96011.099">22074 8226 1022 0,'-6'5'212'0,"7"-5"71"16,-3 6-300-16,0-6-23 16,1 0 4-16,-1 1 11 15,1 1 29-15,-1-1 25 16,1 1 15-16,1-1 8 15,1-2 0-15,35-17 4 16,67-49-16-16,-27 17-1 16,2 10-7-16,4 7-5 15,-20 18-11-15,-3 17-13 16,-20 16-17-16,-10 11 2 16,-9 7 6-16,-7 11-25 15,-13-5-13-15,7 1-73 16,-5-8-100-16,5-4-137 15,8-13-39-15</inkml:trace>
  <inkml:trace contextRef="#ctx0" brushRef="#br0" timeOffset="96295.7377">23299 8087 1091 0,'3'-1'201'0,"-11"4"87"15,-6 1-314-15,-16 12-24 16,-16 4 14-16,-10 15 30 16,-6 7 27-16,-4 14 5 15,16-4 5-15,9 6-3 16,15-8-16-16,31-4-2 15,24-18 2-15,41-3-16 16,20-19-32-16,33-10-281 16,2-16 73-16</inkml:trace>
  <inkml:trace contextRef="#ctx0" brushRef="#br0" timeOffset="96939.3198">24269 8100 64 0,'-6'6'43'16,"-62"2"25"-16,-3-4 21 15,68-2 37-15,-1-4 20 16,-1 5 52-16,5-4-18 16,0 1-26-16,0-2-42 15,0 2-39-15,-1 0-62 16,-1 2 3-16,1-1-2 0,-10 20 4 15,-1 9 15-15,-17 56 22 16,24-39-12-16,10 3 9 16,8-8-6-16,9-7 1 15,6-15 11-15,15-19 9 16,5-17-7-16,13-17 5 16,-5-8-1-16,3-11-15 15,-16 3-11-15,-6 0 4 16,-21 16-7-16,-10-2-1 15,-1 17-10-15,-4 6-7 16,-1 8-47-16,2 4-68 16,8 10-24-16,-1-1-116 15,1 4-180-15,1-2 37 16</inkml:trace>
  <inkml:trace contextRef="#ctx0" brushRef="#br0" timeOffset="97195.4667">24786 8050 1101 0,'39'67'170'16,"-37"-33"133"-16,3 7-341 0,5 22 21 15,-2 0 17-15,-1 19 0 16,-4-1 5-16,-1 23-17 16,-4-9-66-16,5-3-66 15,0-29-162-15,3-30-34 16</inkml:trace>
  <inkml:trace contextRef="#ctx0" brushRef="#br0" timeOffset="97443.6244">24786 7946 1611 0,'1'-10'271'16,"4"7"171"-16,17 2-484 16,8 6 8-16,10 10 9 15,9 6 23-15,1 10 2 0,-13 9-3 16,-7 9-6-16,-20-6 1 15,-19 13 4-15,-15-11 5 16,-16 4 3-16,-8-12-6 16,-9-2-77-16,14-14-62 15,6-2-302-15,17-17 0 16</inkml:trace>
  <inkml:trace contextRef="#ctx0" brushRef="#br0" timeOffset="97729.5072">25618 7807 912 0,'-3'22'682'16,"2"-19"-238"-16,2 2-89 0,4 5-572 16,-5-10-330-16,0 0 60 15</inkml:trace>
  <inkml:trace contextRef="#ctx0" brushRef="#br0" timeOffset="97863.4119">25650 7932 748 0,'45'118'671'16,"-48"-102"-204"-16,3-4-72 16,0 3-418-16,-1-2-137 0,4-1-319 15,7-13 50-15</inkml:trace>
  <inkml:trace contextRef="#ctx0" brushRef="#br0" timeOffset="98582.6526">26912 7723 393 0,'-8'12'555'0,"2"-7"-198"15,8 1-235-15,-7-12 238 16,5 5-318-16,0-2 8 15,0 0 2-15,9-25 8 16,21-49 0-16,-11 18-38 16,5-7-7-16,16-15-2 15,0 1-10-15,4-8-2 16,-4 20 2-16,-4 12 1 0,-13 19-2 16,-5 9-8-16,-8 19-10 15,-4 12-29-15,-3-2-13 16,3 16-2-16,2 14 7 15,7 18 11-15,-1 3 28 16,9 23 13-16,-4-1 4 16,6 2 6-16,-3-20-6 15,-1-3-55-15,-8-21-62 16,2-12-252-16,-12-21 3 0</inkml:trace>
  <inkml:trace contextRef="#ctx0" brushRef="#br0" timeOffset="99945.5939">27199 7026 513 0,'-8'-6'362'0,"7"5"-67"15,-2-2-99-15,2 3-123 0,-1 0-70 16,1 0-13-16,-1 0 2 16,1 0 17-16,-1 0 15 15,2 0 9-15,0 0 0 16,0 0-16-16,0 0-18 15,0 0-8-15,0 1-7 16,0 1 5-16,0-1 10 16,2 17 4-16,-1 10 5 0,4 63 2 15,-14-44-4-15,-3 14-3 16,-2 6 3-16,1 16 2 16,-2-5 3-16,5 21 13 15,3-5 9-15,2 9 2 16,5-11 4-16,3 13-6 15,6-19-9-15,10 12 4 16,2-13 0-16,6 3-1 16,1-9 16-16,9 14 6 15,-5-13-7-15,19 15-3 16,-10-6-7-16,7 10-12 16,-7-14-9-16,6 5-1 15,-5-22-2-15,16 2-2 16,-2-20 2-16,14-1 4 15,-5-10 1-15,15-2 3 16,3-5 2-16,3-4 2 16,-12-5-2-16,1-10 9 15,-14-7 0-15,4-13 6 0,-6-7 3 16,14-7-3-16,1 1-9 16,9-7 3-16,-7 0-5 15,8-10-2-15,-9-1 2 16,7-13 1-16,-8 3-5 15,7-18 3-15,-3 0 2 16,22-11 10-16,-6 0 0 16,-1-20 9-16,-15 8-2 0,7-13 0 15,-29 6-11-15,6-21 3 16,2 9-7-16,9-17 1 16,-13 14-4-16,13-15 2 15,-9 11-5-15,-7-14 0 16,-9 18-6-16,1-12-2 15,-21 17-3-15,-6 6-2 16,-7 26-1-16,-3-6 1 16,-12 19-1-16,7-1 3 15,-5 14-1-15,-2-1 3 16,-2 14 0-16,6 2 0 16,-4 12-2-16,2 5-2 15,-1 6-6-15,-2 5-4 16,-2 2-4-16,2 2-5 15,-1-1-2-15,1 1-7 16,-1 1-6-16,1 0-9 16,-1 0 2-16,1 1 1 0,-2 1 9 15,-8 31 8-15,-67 51 11 16,33-38 3-16,4-2 2 16,-5 4 2-16,3-13 0 15,7 1 2-15,13-12 2 16,5-7 6-16,9-8 3 0,3-7 19 15,2-5 8 1,1-5 2-16,1 7-8 0,2-5-8 16,5-34-21-16,27-56-14 15,-4 39-5-15,11 0 0 16,-2 14-2-16,6 3-2 16,-8 10 3-16,-3 11-1 15,-10 8-10-15,-1 5-15 16,-10 9-5-16,4 17-6 15,0 5 1-15,6 19 19 16,7 11 22-16,7 22 22 16,-5-3 11-16,7 21 6 15,-6-12 3-15,-1 0-54 16,-6-22-18-16,-2-30-12 16,-3-74-509-16</inkml:trace>
  <inkml:trace contextRef="#ctx0" brushRef="#br0" timeOffset="101948.7361">21018 13323 687 0,'-49'9'261'16,"-15"9"3"-16,-20 14-143 15,-7 13-124-15,-12 18 23 16,23-3 19-16,9 6 21 15,23-11 6-15,19 0-4 16,26-15-23-16,18 3-2 16,19-11-16-16,25-2 0 15,19-17-20-15,33-11-331 16,1-8 96-16</inkml:trace>
  <inkml:trace contextRef="#ctx0" brushRef="#br0" timeOffset="102231.8635">21455 13554 581 0,'-74'83'259'0,"57"-50"2"15,14-2-149-15,9 0-46 16,6-10-39-16,19-13 7 15,9-10-9-15,8-21-22 16,2-12-17-16,2-16 6 16,-18-1 1-16,-12-2 32 15,-14 9 38-15,-13 2 31 16,-7 8 2-16,-1 4-107 16,1 8-111-16,-3 6-206 15,9 2-68-15</inkml:trace>
  <inkml:trace contextRef="#ctx0" brushRef="#br0" timeOffset="102501.5414">22152 13237 886 0,'-4'9'185'16,"-9"10"63"-16,2 8-257 15,-5 7-16-15,0-6-8 16,-2 0 86-16,8-16 24 15,8-5 23-15,5-10 15 16,24-5-1-16,17-12-39 16,23-5-22-16,5-4-23 15,13-1-17-15,-14 9-11 0,-7 9-5 16,-20 9-7-16,-16 12-16 16,-10 5-12-16,-21 12-72 15,-9 4-258-15,-15 4 2 16,4-6-146-16</inkml:trace>
  <inkml:trace contextRef="#ctx0" brushRef="#br0" timeOffset="102862.3589">22966 13268 894 0,'20'-6'365'0,"-48"14"2"15,-22 18-197-15,-1 4-133 16,-3 14-1-16,9-7-8 16,8 2 19-16,21-14-3 0,6-1-2 15,14-5-18-15,2-1-10 16,10-2-31-16,21-10-92 16,5-3-90-16,14-16-213 15,0-5-49-15</inkml:trace>
  <inkml:trace contextRef="#ctx0" brushRef="#br0" timeOffset="103506.9076">24100 13191 1095 0,'30'-13'200'15,"-52"20"82"-15,-17 12-288 16,-20 8 8-16,-17 15 27 16,1 1 44-16,-5 17 51 15,19 2-33-15,21 4-1 16,21-12-27-16,14-6-16 16,16-23-13-16,17-13 9 15,9-22 6-15,27-32 1 16,17-17-5-16,15-24-17 15,-16-12-13-15,9-4-13 16,-27 10-6-16,-17-4 0 0,-23 18-3 16,6 12-16-16,-23 14-16 15,-5 24-70-15,-8 26-67 16,-12 38 61-16,-10 13 15 16,-4 31 12-16,3 4 73 15,3 23 37-15,20-22-181 16,19 13-188-16,14-28-11 15</inkml:trace>
  <inkml:trace contextRef="#ctx0" brushRef="#br0" timeOffset="103762.5982">24602 13353 1053 0,'-14'25'395'0,"-18"18"16"15,-6 7-259-15,-5 12-113 16,7-1-34-16,10-9-6 16,20-19-4-16,12-13 16 15,16-20 8-15,21-26-2 16,12-14-12-16,8-18-14 16,-3-9-37-16,-8-1 16 15,-23 15 8-15,-10 7-10 16,-20 15-25-16,-20 7-320 15,-11 14 48-15</inkml:trace>
  <inkml:trace contextRef="#ctx0" brushRef="#br0" timeOffset="104230.3981">24875 13305 1309 0,'49'24'325'0,"-49"-24"73"16,0 0-378-16,-2 0-50 16,2 0-37-16,0 0-23 15,-1 0 46-15,-1 0 2 16,2 0 1-16,-1 1 22 15,-1 1 24-15,1 16-18 16,-1 11 4-16,4 48 10 16,1-52 6-16,7-1 5 15,5-13 3-15,12-11 11 16,1-9-2-16,16-8 0 16,-1-3-3-16,3-4-4 15,-13 6-12-15,1 2-7 16,-12 11-8-16,-4 7-10 15,-5 8-2-15,0 9 2 16,1 8 7-16,1 0 10 0,-1-2 12 16,7-7 10-16,4-12 8 15,2-12 9-15,0-5-1 16,-5-9-1-16,0 0-24 16,-10 1-75-16,-3 0-324 15,-15-5 65-15</inkml:trace>
  <inkml:trace contextRef="#ctx0" brushRef="#br0" timeOffset="104545.4081">25706 13287 890 0,'-2'5'251'0,"-1"11"43"15,-1 6-222-15,-3 15-89 16,-4 2 6-16,7-5 5 16,1-9-4-16,0-10 56 15,10-15 53-15,14-15-28 16,3-7 11-16,14-8 15 16,10-1-49-16,6 0-45 15,-6 13 27-15,5 6-3 16,-14 12-10-16,-7 14-13 15,-10 8-11-15,-4 6-38 0,-12 6-30 16,-3 3-128-16,-3-3-189 16,0-11-6-16</inkml:trace>
  <inkml:trace contextRef="#ctx0" brushRef="#br0" timeOffset="104765.5813">26645 12874 1676 0,'7'19'103'0,"-13"-7"-103"15,-5 4-490-15</inkml:trace>
  <inkml:trace contextRef="#ctx0" brushRef="#br0" timeOffset="104902.8828">26766 13172 1721 0,'20'15'287'0,"-7"-4"35"0,-7 7-830 16,-9 2-56-16</inkml:trace>
  <inkml:trace contextRef="#ctx0" brushRef="#br0" timeOffset="105962.997">27197 14482 919 0,'6'8'355'15,"-1"0"-27"-15,2 10-177 16,2 10-216-16,1 13-2 16,2 4 40-16,3 7 13 15,0-10 7-15,3-4 10 16,-2-13 7-16,8-10 5 15,-8-14 46-15,15-20 24 16,-3-8 0-16,8-8-1 16,-11-3-6-16,3 1-53 15,-15 18-30-15,-7 7-40 16,-4 9-64-16,2 5-298 0,1 4 52 16</inkml:trace>
  <inkml:trace contextRef="#ctx0" brushRef="#br0" timeOffset="106622.4226">27306 14655 573 0,'-3'0'300'0,"0"0"4"16,0 0-145-16,0 0-38 15,1-2-56-15,1 2-11 16,-1-3-18-16,2 2 22 15,0-1 3-15,2-1 3 16,5-11-11-16,6-17-9 16,22-49-23-16,-19 25-6 15,3-7 18-15,0-32 7 16,5-2 6-16,10-30-8 16,-4 0-3-16,17-22-26 0,11 13-9 15,29-25-10-15,7 22 4 16,40-29-1-16,-3 14 0 15,26-25 1-15,-12 26-5 16,15-13 2-16,-30 34 1 16,4 5 14-16,-26 32 5 15,9-1 10-15,-21 23-3 0,18 7 1 16,-1 14-16-16,1 11-9 16,-21 18-6-16,8 7-6 15,-23 14-1-15,15 16-8 16,-8 14-1-16,17 29-8 15,-15 19 3-15,2 43-1 16,-26 16 5-16,0 54 13 16,-17 14 14-16,-1 45 15 15,-4-13 5-15,1 28 8 16,-13-42-3-16,-7 12 1 16,-10-43-6-16,-15-9-119 15,-12-44-125-15,-4-21-175 16,1-55-103-16</inkml:trace>
  <inkml:trace contextRef="#ctx0" brushRef="#br0" timeOffset="107356.328">30130 14308 835 0,'51'71'306'0,"-47"-68"23"15,-4-3-211-15,6 2-76 16,-8-4-31-16,2 2-9 16,0 0-17-16,0 0 4 15,0 0 4-15,2 2 7 16,11 17 9-16,-8 9 24 15,58 48 1-15,-48-45 16 16,-1-7 6-16,9-10 55 16,5-17 12-16,15-25 22 15,9-16-15-15,22-41-8 16,3-5-57-16,5-8-26 16,-17 14-46-16,-13 11-496 15,-42 35 153-15</inkml:trace>
  <inkml:trace contextRef="#ctx0" brushRef="#br0" timeOffset="143944.4631">26713 9509 161 0,'39'18'182'16,"-47"-18"-51"-16,7 2-8 16,-1-4-50-16,2 1-27 15,0 1-2-15,0-2-6 16,0 1-5-16,0-1-23 15,0 1-16-15,0 1-15 16,0 0-14-16,0 0 1 0,0 0 4 16,0 0 8-16,0 0 13 15,0 1 14-15,0 1 0 16,0-1-3-16,3 17 0 16,-1 7 0-16,-2 55 3 15,-12-40 3-15,0 5 8 16,0 2 2-16,-1 11 4 15,7-9 7-15,0 0 11 16,6-5-5-16,-2-4 4 16,5-10-3-16,5-5-6 15,1-6-12-15,-5-3-4 16,2-7-3-16,7-1 1 16,-8-2-2-16,2-5 0 15,2 2-1-15,3 0-4 16,-11 2-4-16,4 0-1 15,7 0-3-15,-2 1 0 0,-1-2 0 16,9 1 4-16,-2-1 4 16,-7 5 6-16,1-3 3 15,4 3 6-15,-1-5 2 16,2 4 8-16,3-7-1 16,10 1 7-16,-3-4-2 15,-3 4 4-15,3-2-8 16,3-2 0-16,-4 4-8 15,4-1-2-15,3 1-6 0,5-4-3 16,-3 5-4-16,5-4 0 16,-2 2 2-16,8-4 21 15,-3 3 4-15,4-3 3 16,-8 0 3-16,1 0-6 16,-14 2-25-16,3 1-5 15,-11 0 2-15,8-2-2 16,1 1 2-16,12 1 4 15,-3-8 2-15,16 1-5 16,-4 3-2-16,3-1 1 16,-3 2-3-16,3 5 1 15,-5 2-4-15,11-1 1 16,-9 7 0-16,8 1-2 16,-9 1 1-16,-2 1 3 15,-16 0-2-15,4-2 0 16,-16-2 1-16,4-1-1 15,-1-3-1-15,3 1 2 0,-3-2-1 16,-4 1 2-16,-3 1 1 16,-1-2 3-16,-7-1 3 15,-1 1 10-15,-2-4 5 16,0-1 39-16,0 0 9 16,0-2 10-16,4-9-5 15,11-30 0-15,13-45-39 16,-16 29-7-16,1 6-11 0,0-3 6 15,-2 8-4-15,-5 4-1 16,-3 15-4-16,0 4-4 16,-3 11-11-16,3 8-240 15,-3 4-236-15,3 13-1 16</inkml:trace>
  <inkml:trace contextRef="#ctx0" brushRef="#br0" timeOffset="144648.9489">27000 10656 47 0,'-3'2'78'15,"0"-1"40"-15,1-1 46 0,-1 0 23 16,0 0 19-16,0 0-43 15,1 0-51-15,1 0-60 16,-1 0-24-16,1 0-24 16,-1 0-38-16,1 0 5 15,-1 0-10-15,1 0-1 16,-1 2 3-16,-5 23 16 16,-11 59 10-16,12-42 12 0,0 10 3 15,5-7 1-15,-2 0-10 16,1-7-27-16,2-6-101 15,3-19-60-15,-7-3-41 16</inkml:trace>
  <inkml:trace contextRef="#ctx0" brushRef="#br0" timeOffset="145723.0712">26971 10686 277 0,'0'-2'43'0,"-2"1"100"15,2-1-30-15,0 1-97 16,-1-1-4-16,1 1 132 15,-2-1-121-15,2 1 10 16,-1-1 14-16,-1 1-3 16,1 1-2-16,-1 0-9 15,-1 0-12-15,0 0-16 16,-10 7-2-16,-9-2-3 0,-49 70 0 16,47-44-2-16,-8 7 3 15,0-6 3-15,7 4 7 16,10 4 3-16,1-2 2 15,12-2-2-15,14-4-2 16,4-6-2-16,2-13 5 16,4-6 4-16,5-8 29 15,-5-7 8-15,3-15 7 16,2-7-6-16,4-13 1 16,-3-4-27-16,3-5-3 15,-1 3-8-15,-3-6 2 16,-7 11-3-16,-2-4 2 15,-6 10-3-15,-8 4 6 16,-2 10 9-16,-5 2 15 16,-1 7-3-16,2 5-1 15,1 1-8-15,-1 1-17 0,1 2-18 16,1 5-15 0,-2-1-18-16,1 2-13 0,-1 0-14 15,1 2 0-15,1-1 12 16,0 20 13-16,-2 12 13 15,-7 59 10-15,8-50-3 16,-1 12 3-16,7-8 3 16,4-2 1-16,1-8 9 15,3-2 11-15,2-12-2 16,-3-1 1-16,0-11-130 0,6-8-176 16,-9-14 11-16</inkml:trace>
  <inkml:trace contextRef="#ctx0" brushRef="#br0" timeOffset="146232.853">27283 10745 244 0,'39'80'173'0,"-47"-71"-20"15,5-5-31-15,0 1-1 16,2-5-21-16,0 0-30 0,1 0-1 16,0 0-25-16,0 0-24 15,1 0 3-15,14-2 6 16,11-2 6-16,47-11 4 15,-43-1-2-15,-8 2-8 16,0-5 2-16,-1-2-4 16,-5-1-2-16,-3 1-1 0,4-5 9 15,-8 4 0-15,-2-1 4 16,-5 7 14-16,-2-2-6 16,-9 9-13-16,-2 2-19 15,1 3-17-15,-6 7-36 16,2 5-6-16,-6 7-4 15,0 7 6-15,-5 8 8 16,9-2 13-16,0 6 12 16,8-3 6-16,5 2 6 15,9-5 6-15,7 2 7 16,1-5-5-16,6 2-18 16,0-13-17-16,3 6-260 15,-5-7 62-15</inkml:trace>
  <inkml:trace contextRef="#ctx0" brushRef="#br0" timeOffset="146591.59">28092 10597 666 0,'-6'4'136'0,"-6"4"62"16,0-2-194-16,-7 4 5 15,1-3 1-15,-5 1 20 16,-1-4-2-16,-9 5-1 16,5 2-10-16,-10 3-6 15,1 4-4-15,-6 7 16 16,4 2 9-16,-2 7 18 15,16-3 7-15,1 5 7 16,15-2-12-16,10 3-6 16,13-9-14-16,20 2 0 15,7-5-4-15,20-9-15 16,13-7-16-16,22-12-307 16,-10-19 79-16</inkml:trace>
  <inkml:trace contextRef="#ctx0" brushRef="#br0" timeOffset="147968.8773">28741 9829 378 0,'46'-47'144'0,"-46"46"11"16,-6-5-94-16,3 4-32 15,1 1-3-15,1-1 1 0,-1 2 27 16,1 0 7-16,-1-1 20 16,1 1 3-16,-1-2 4 15,1 1-12-15,0-1-8 16,-1 1-18-16,1-1-10 16,1 1-16-16,0-1-14 15,0 1-2-15,0-1 9 16,0 1 10-16,-2-1-8 15,2 1-5-15,-1-1-8 16,-1 1-20-16,1 1-30 16,-1 0 3-16,1 1 0 15,-1 1 5-15,-10 25 10 16,-26 59 18-16,16-39 5 16,4 2 5-16,-1 6 5 15,5-11-2-15,4-8 3 16,4-8 3-16,1-6 0 15,3-13 6-15,2-2 6 0,1-7-7 16,-1 0-7-16,0 0 0 16,0 0-3-16,1 0-11 15,1 0 6-15,14 2 7 16,17-1-4-16,47 4-3 16,-43-7 9-16,-6 2 4 15,3-1 3-15,-10-2 1 16,-5 3 2-16,5 0-7 15,1-3-3-15,-4 1-5 0,10 4 0 16,1-4-2-16,5 2 0 16,0 2-1-16,9-2 2 15,-3 3 0-15,6-2 1 16,1 1-1-16,14-1 2 16,-6 5-2-16,7 0 0 15,-10-4 0-15,-5 5-1 16,-16-3-1-16,2-4 1 15,-11 0 1-15,6 0 7 16,-1-6 4-16,7 2 4 16,-6 3-1-16,4-4 0 15,-2 2-8-15,4 0-2 16,-4 0-3-16,1 2 0 16,-2-1-2-16,-6 5 3 15,-7-3 0-15,-6 2 1 16,-5-2 3-16,-6 0 4 15,4-2 0-15,-6 2 5 0,0 0 10 16,-1 0 10-16,1 0 2 16,0 0 10-16,0-1 2 15,0-1 8-15,0 1-4 16,0-1 8-16,1-1-8 16,1 0-1-16,5-16-17 15,1-16-6-15,4-50-13 16,-8 26-2-16,-1 0-5 15,6-8-3-15,4 8-3 0,-1-1 1 16,-5 16-2-16,-1-1 0 16,-1 10 0-16,-7 5-3 15,-1 10-6-15,2 0-86 16,-2 13 290-16,-5 7-702 16,-6 1 248-16</inkml:trace>
  <inkml:trace contextRef="#ctx0" brushRef="#br0" timeOffset="148394.0425">29077 10548 592 0,'-53'53'268'15,"51"-56"-18"-15,4 6-99 16,-4-3-139-16,1 0-9 16,-1 0-4-16,1 0-10 15,-1 0-8-15,1 0 3 16,-1 0 7-16,-2 21 10 16,-2 7 12-16,-18 58 4 15,12-44-3-15,2 4 5 16,3-8 2-16,-1 2 5 15,10-16-282-15,-4-15 100 16</inkml:trace>
  <inkml:trace contextRef="#ctx0" brushRef="#br0" timeOffset="148649.4151">28939 10401 1266 0,'12'89'282'0,"-15"-90"86"15,3-1-354-15,5 2-78 16,-5 0-21-16,0-1-145 15,1-1-138-15,1 1-26 16</inkml:trace>
  <inkml:trace contextRef="#ctx0" brushRef="#br0" timeOffset="149042.4565">29243 10591 475 0,'-2'3'324'16,"2"4"-68"-16,-1 2-286 0,1-9 286 16,0 0-257-16,-2 2 1 15,1 2 1-15,0 9-1 16,-1 1 3-16,2-4 2 15,0-1 9-15,0-7 0 16,2-1 4-16,-1 1-2 16,26 0 2-16,51-15-5 15,-27-5 8-15,-6 2-4 16,0 6 3-16,-11 2 1 0,-7 7-3 16,-16-1-8-16,4 7-6 15,-13-2-11-15,4 10-1 16,0 0 1-16,-6 16-22 15,3-4-20-15,4 19-483 32</inkml:trace>
  <inkml:trace contextRef="#ctx0" brushRef="#br0" timeOffset="149296.9059">30032 10542 914 0,'5'-6'170'15,"-8"11"80"-15,-5 2-265 0,-6 5-16 16,-9 4 10-16,-11 11 16 16,-3 2 16-16,-4 14 16 15,7-3 7-15,6 5 9 16,11-8-1-16,16-2-2 15,14-12-11-15,17-6-6 16,16-6 2-16,32-7-323 16,-1-8 112-16</inkml:trace>
  <inkml:trace contextRef="#ctx0" brushRef="#br0" timeOffset="150786.4316">27039 14956 594 0,'0'0'228'16,"0"1"59"-16,-2 1-127 16,1-2 20-16,-1 0-23 0,1 0-4 15,0 0-49-15,-1 0-38 16,1 0-54-16,1 0-15 16,0 0-17-16,0 0-22 15,0 1-9-15,0 1-8 16,0-1 5-16,1 9 9 15,2 11 23-15,1 7 11 16,13 45 13-16,-13-36-1 16,2-5 1-16,-1 0 7 15,0-12 6-15,1 1 10 16,-1-13 0-16,1-3-1 16,3-2-7-16,0-1-2 15,1-2-6-15,8-2 6 16,-4 2 4-16,4-1 2 15,2-2-3-15,0 0-3 16,1 2-5-16,6-5 0 0,-1 3 0 16,8-2 7-16,-4 1 3 15,3-1 11-15,-2 7 4 16,-2-7 14-16,-2 5 8 16,1-3-1-16,-7-1-10 15,6-3-3-15,-1 1-16 16,7-3-15-16,-1 3-2 15,7-3-1-15,-7 1-4 16,10 3 0-16,-11 0 0 16,3-2-1-16,-3 5 0 0,3-1 1 15,-4 0 0-15,4 0 0 16,0 3 0-16,7-3 0 16,-3-1 0-16,2 2 0 15,2 2-1-15,-4-1 2 16,-10-1-3-16,1-1 1 15,-7-2-1-15,-1-1-1 16,3-3 0-16,4-2 0 16,-1 7 0-16,7-2 0 15,-3-4 1-15,0 5 0 16,-3 4 0-16,0-5 1 16,-7 3 0-16,4 0 2 15,0-3 1-15,1 4-1 16,-6-1-2-16,5 2 0 15,-4 1-3-15,1 3-1 16,1-6 1-16,0 6 0 16,0-3-1-16,-4 3 2 15,-3-5-1-15,3 10 1 0,-5-11-1 16,-4 6 0-16,5-3 1 16,-6 1-1-16,-3 1 2 15,-3-2 3-15,-3-2 0 16,0 2 5-16,0-1 2 15,0 1 3-15,0-3 1 16,1 1 2-16,1 1-3 0,-1-1 10 16,1 1-1-16,-1-2 3 15,9-18-2-15,4-22-1 16,8-46-8-16,-15 32-3 16,1 0-4-16,1 8 3 15,-3 12-1-15,0 2-1 16,-5 16-1-16,-1 5-7 15,0 5-26-15,-1 6-69 16,1 5-465-16,-2-2 108 16</inkml:trace>
  <inkml:trace contextRef="#ctx0" brushRef="#br0" timeOffset="151927.2769">27267 15901 349 0,'1'-2'391'16,"1"1"-137"-16,-1 1-223 15,1 0 206-15,-1 1-272 16,1 1 11-16,2 26 8 15,45 52 15-15,-50-34 6 16,4-2-3-16,-3 7-130 16,-5-8-110-16,-4-15-14 15</inkml:trace>
  <inkml:trace contextRef="#ctx0" brushRef="#br0" timeOffset="152131.8277">27454 15572 1119 0,'13'13'374'0,"-9"-8"-43"16,-1-7-343-16,9 5-188 15,-4-3-209-15,9-1-2 16,-2-1-80-16</inkml:trace>
  <inkml:trace contextRef="#ctx0" brushRef="#br0" timeOffset="152459.4361">27714 15830 710 0,'-3'3'203'0,"-1"1"43"15,4-1-193-15,-2-3-27 16,1 0-4-16,-1 0 30 16,1 0 11-16,0-1 9 15,1-1-9-15,0 2-6 0,0-3-27 16,0 2-14 0,0-1-9-16,1-1 2 0,3-3-1 15,16-16-1-15,42-36 1 16,-38 43-6-16,-5 5-3 15,2 6-4-15,-4 2-4 16,4 10-1-16,-2 5 3 16,2 9 2-16,-6 0 5 15,-5 17-32-15,-7 1-68 16,-16 10-222-16,-9-4 14 16</inkml:trace>
  <inkml:trace contextRef="#ctx0" brushRef="#br0" timeOffset="152718.7583">28313 15698 603 0,'0'13'531'15,"0"-4"-157"-15,-6 9-363 16,-2-5 362-16,-11 18-397 15,-2 0 18-15,-10 11 2 16,-3 2 1-16,-3 10 6 16,11-5 2-16,5-5 0 15,18-11-1-15,21-8-1 16,11-10-3-16,22-15-42 0,15-14-333 16,7-14 101-1</inkml:trace>
  <inkml:trace contextRef="#ctx0" brushRef="#br0" timeOffset="153896.8192">29240 15027 161 0,'-43'-98'163'16,"43"85"-54"-16,3-1 19 15,-2 1-17-15,2 4 0 0,-3 3 37 16,2 2 27-16,-4 4-19 16,1 0-33-16,1 0-29 15,0 0-44-15,-2 0-16 16,2 0-32-16,0 0-15 15,0 0-11-15,0 1-3 16,0 1-2-16,0 26 10 16,-1 50 9-16,-3-30 8 15,-1-5 2-15,-1 1 2 16,2-7 0-16,1-3 6 16,1-13 3-16,4-6 19 15,-2-6 9-15,3-6 9 16,-3-2-1-16,0-2-4 15,0-1-19-15,1 1-11 16,1-1-10-16,20 1-3 16,10-2 2-16,60-5 0 0,-49 4 3 15,9-1 3 1,-7 4-1-16,0 2 9 16,-12 4 2-16,1 4 1 0,-7-2 0 15,2 1 1-15,3-5-7 16,6 0 4-16,-1-3 0 15,6 0 5-15,-3 1 1 16,4 3 3-16,-5-1-6 16,7 3 0-16,-3-3-3 15,10 2-3-15,-5-4-3 0,6-1 1 16,-14-4 6-16,8-4 10 16,-16-5 9-16,13 1 12 15,-10 3 9-15,11 0 4 16,-9 6-47-16,6 5-10 15,-12-2-12-15,6 1-11 16,-9 1-13-16,8 2 34 16,-6-1 0-16,2 2-1 15,-5-1-1-15,4 1 0 16,-4 1 0-16,4-2 1 16,-5 2 0-16,1-2 3 15,-3-1 2-15,0-1 3 16,-8-5 2-16,-4-2 6 15,1 0 5-15,-3-6 22 16,-1-4 4-16,-1-8 18 0,1-7-4 16,-1-6-4-16,0-1-22 15,-4-9-7-15,2 3-19 16,3-5-1-16,-4 2-1 16,-1 3 2-16,0 9-3 15,-2 5-18-15,-7 16-24 16,7-2-79-16,-7 6-72 15,-17 4-367-15,-13-4 38 16</inkml:trace>
  <inkml:trace contextRef="#ctx0" brushRef="#br0" timeOffset="154784.4495">29622 15930 514 0,'6'-3'528'16,"-4"1"-135"-16,-1 0-38 16,-2 2-221-16,-1 0-78 15,1-1-15-15,-1-1-9 16,1 1-7-16,-1-1-11 15,-1 2-14-15,-16 5-12 0,-15 9-3 16,-46 38 4-16,46-16 7 16,6-2 6-16,7 1 1 15,13-8 3-15,11-3 11 16,8-11 5-16,17-5 4 16,9-13 7-16,2-13 6 15,5-11-10-15,-1-19-9 16,-8-9-4-16,-5-9-8 15,-3 6-4-15,-7-3 5 16,-5 14 6-16,-6 1 4 16,-3 11 1-16,-1 5-5 15,-4 7 0-15,0 6-9 16,-1 15-13-16,0 5-25 16,-2 6-8-16,0-5-14 15,1 4 11-15,-11 23 7 16,-18 51 21-16,24-43 5 0,3-8 7 15,9 5-3-15,3-2 5 16,9-2 6-16,3-3 3 16,5-7 6-16,5-8 3 15,6-9 1-15,3-9-3 16,8-7 3-16,-2-2-5 16,0-6-3-16,-11 2 0 15,2-2-9-15,-16 5-10 16,0-5 8-16,-8 5 7 15,-6-2 0-15,-7 5 9 16,2-2 15-16,-8 2-2 0,-2 4-15 16,0-2-5-16,-7 4-21 15,-4 6-13-15,-5 8-13 16,0 6 3-16,-1 5 12 16,4 6 27-16,8 1 0 15,7-3 6-15,6 2 1 16,7-2-3-16,14 0-12 15,7 1-13-15,11-3-110 16,7-2-319-16,0-10 46 16</inkml:trace>
  <inkml:trace contextRef="#ctx0" brushRef="#br0" timeOffset="155110.7684">30632 15750 433 0,'-12'9'382'0,"-8"2"-88"15,-4 7-238-15,-10 9 329 16,4 0-244-16,1 4 53 16,8-2 37-16,6 4-63 15,14-6-113-15,13 2 15 16,11-7-53-16,20 5-60 16,16-6-44-16,38-6-353 15,-8-20 49-15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35:51.6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2987 1359 616 0,'-92'82'109'0,"85"-52"67"15,3 5-186-15,26 15 1 16,-18-10 12-16,-1 8 9 16,-7-4 4-16,-5 21 4 15,-6 1 0-15,-1 5-6 16,-1-9-30-16,3 0-25 16,9-29-154-16,7-12 19 15</inkml:trace>
  <inkml:trace contextRef="#ctx0" brushRef="#br0" timeOffset="222.9777">2895 1263 218 0,'-14'-22'424'0,"3"3"-154"15,4 7-116-15,2 7 138 16,1-4-245-16,1 6-21 16,3 2-69-16,0 1-120 15,-2 0-129-15,1 0-59 16</inkml:trace>
  <inkml:trace contextRef="#ctx0" brushRef="#br0" timeOffset="553.9073">3128 1487 459 0,'4'1'91'15,"2"2"40"-15,3 2-122 16,-9-5-28-16,0 0 12 15,2 0 15-15,-1 0 15 16,1 0 8-16,5 0 9 16,11-2 5-16,4-4 28 0,48-23 6 15,-42 12 8-15,-5 6 2 16,0 3-4-16,-1 5-32 16,-3 12-27-16,0 1-21 15,-2 17-11-15,-8 9-2 16,-6 10 7-16,-8 2 1 15,-7 15-92-15,-1-6-165 16,-2 0 17-16</inkml:trace>
  <inkml:trace contextRef="#ctx0" brushRef="#br0" timeOffset="895.863">3876 1445 446 0,'16'6'327'0,"-68"24"-75"0,-16 8-262 16,-9 7 294-16,11-1-244 16,6 7 1-16,26-14-3 15,19-3-10-15,15-6-28 16,9 3-7-16,22-10 0 16,26-6-11-16,9-11-35 15,28-7-231-15,-7-13 47 16</inkml:trace>
  <inkml:trace contextRef="#ctx0" brushRef="#br0" timeOffset="1807.9822">4799 1413 501 0,'25'18'103'16,"-55"-5"41"-16,-7 9-134 16,-9 14-21-16,2 1 11 15,-5 7 25-15,13-7 15 16,7 2 4-16,16-7 4 15,7-2-6-15,9-14-17 0,16-5-9 16,7-10-7-16,16-17-2 16,4-11 2-16,10-3 0 15,-14 2 0-15,-1 0-2 16,-20 10 5-16,-5 8 4 16,-11 6-11-16,-1 8-11 15,-4 12 4-15,3 5-2 16,0 7-3-16,4 5 2 15,4-4-28-15,1-6-177 16,1-4 34-16</inkml:trace>
  <inkml:trace contextRef="#ctx0" brushRef="#br0" timeOffset="2025.3148">5496 1059 962 0,'6'9'216'16,"-6"2"59"-16,-4 6-269 15,1 9-61-15,3 5 0 16,-3 18 9-16,0 5 37 16,1 11 11-16,-3 3-22 15,-6 9-226-15,7-16 0 16,-4-8-126-16</inkml:trace>
  <inkml:trace contextRef="#ctx0" brushRef="#br0" timeOffset="2200.1898">5317 1552 751 0,'-92'-47'347'15,"103"41"-32"-15,15-2-133 16,11 4-190-16,21-5-5 15,6 0 6-15,25 0-22 16,1 2-26-16,12-1-257 16,-11 4 46-16</inkml:trace>
  <inkml:trace contextRef="#ctx0" brushRef="#br0" timeOffset="2784.3043">2756 2915 1043 0,'-13'44'259'15,"10"-45"65"-15,1 4-319 16,2 3-38-16,0-6-14 16,0 0-3-16,0 1 15 15,5 19 14-15,1 12 14 0,4 59-284 16,-13-45 94-16</inkml:trace>
  <inkml:trace contextRef="#ctx0" brushRef="#br0" timeOffset="2960.3373">2734 2743 1285 0,'3'-13'229'16,"1"8"88"-16,7 7-475 16,-2 4-50-16,-1 15-167 15,-3 8-40-15</inkml:trace>
  <inkml:trace contextRef="#ctx0" brushRef="#br0" timeOffset="3157.4546">2841 3069 142 0,'4'2'246'15,"18"-1"-46"-15,3-8 10 16,23-5-49-16,5-3-42 16,15-4-18-16,-10-2-41 15,7 3-10-15,-16 11-21 16,-3 4-22-16,-12 10 0 16,-3 4-2-16,-9 2-26 0,1 8-19 15,-6 1-18-15,-3-3-210 16,-7-3 47-16</inkml:trace>
  <inkml:trace contextRef="#ctx0" brushRef="#br0" timeOffset="3410.0578">3772 2884 905 0,'-1'-2'324'0,"-2"-2"19"16,0 1-232-16,1 3-164 16,1 0-15-16,-12 6-2 15,-30 9 1-15,-58 72 18 16,46-42 52-16,11 6-4 0,21-5-1 16,12 2-24-16,16-13-9 15,21-8-24-15,17-17-56 16,28-16-153-16,12-11 30 15</inkml:trace>
  <inkml:trace contextRef="#ctx0" brushRef="#br0" timeOffset="3680.6433">4008 3013 17 0,'22'69'0'0</inkml:trace>
  <inkml:trace contextRef="#ctx0" brushRef="#br0" timeOffset="4728.3235">4615 2837 281 0,'3'42'182'0,"-7"-43"-18"16,1 1-55-16,1 1-44 15,1-1-23-15,-1 0-24 16,1 0-1-16,-1 0 36 16,1-1 33-16,-1 0 8 15,-1-1 5-15,0 1 0 16,0-1-39-16,2 1-31 0,-1 1-9 15,1 0-10 1,-1 0-10-16,1 0-13 0,-1 0-15 16,1 0 0-16,0 1 4 15,-4 18 10-15,-2 14 14 16,-13 41 13-16,14-47 6 16,2-8 7-16,1-12 43 15,3-13 12-15,5-17-2 16,0-8-6-16,12-17-9 15,2-2-45-15,12-6-10 16,-1 11 1-16,-1 5-4 16,-6 16-4-16,0 13-36 15,-2 11-50-15,3 10-279 16,-4 8 45-16</inkml:trace>
  <inkml:trace contextRef="#ctx0" brushRef="#br0" timeOffset="5073.9809">5246 2788 780 0,'-1'-6'295'16,"-5"0"1"-16,-3 4-198 15,7 2-90-15,-1 0-27 16,-35 12-7-16,-51 22 21 15,37-4 15-15,6-1 8 16,11 6 0-16,17-7 1 0,6 1-20 16,11-11-15-16,9-8-6 15,9-7 10-15,14-10 4 16,6-9 11-16,9-5 6 16,-5 3 5-16,-5 3-9 15,-18 7-9-15,-4 8-6 16,-6 8-2-16,-2 12 2 15,0 0 3-15,5 10 8 16,1 0-29-16,9-13-254 16,4-12 76-16</inkml:trace>
  <inkml:trace contextRef="#ctx0" brushRef="#br0" timeOffset="5228.5977">5609 2417 490 0,'-2'-3'0'0</inkml:trace>
  <inkml:trace contextRef="#ctx0" brushRef="#br0" timeOffset="5310.0167">5604 2414 458 0,'-13'34'-15'15,"-9"73"462"-15,13-45-253 16,3 11 83-16,0 1-256 15,3 7-117-15,-4-5-178 16,-4-6 27-16</inkml:trace>
  <inkml:trace contextRef="#ctx0" brushRef="#br0" timeOffset="5556.6764">5483 2700 1026 0,'6'-1'228'0,"-8"-1"65"16,4 5-300-16,-2-3-25 16,0 0-1-16,1 0 22 15,4 0 29-15,36 0 8 16,56-3 7-16,-28 2-55 0,2-2-255 15,9 6-34-15,-20-3-129 16</inkml:trace>
  <inkml:trace contextRef="#ctx0" brushRef="#br0" timeOffset="6051.6631">5966 2776 999 0,'-15'65'184'16,"20"-65"104"-16,3 1-297 15,7-4 16-15,13-7 22 16,5-3 19-16,10-14 7 15,-2 0 0-15,-1-4-33 16,-13 8-22-16,-9-1-9 16,-15 12-22-16,-25 6-22 15,-15 11-6-15,-27 17 60 16,-6 9 28-16,-19 18 33 16,20 4 40-16,15 11-10 0,35-8-88 15,28 3 7-15,41-8 13 16,47-1-35-16,29-7 15 15,31-35-336-15,-2-38 68 16</inkml:trace>
  <inkml:trace contextRef="#ctx0" brushRef="#br0" timeOffset="38101.7961">17342 2994 377 0,'-6'14'322'0,"1"-3"-144"16,7-13-54-16,-2 11-150 15,3 0-37-15,-3-9-37 0,0 2 76 16,4 15 15-16,2 19 11 16,-2 59 6-16,-7-49-1 15,-1 4-161-15,0-20 52 16</inkml:trace>
  <inkml:trace contextRef="#ctx0" brushRef="#br0" timeOffset="38310.796">17524 2601 999 0,'-12'-10'376'15,"0"-4"6"-15,0 5-260 16,9 14-191-16,5-1-61 15,-2 8-47-15,0 9-205 16,6 4 41-16</inkml:trace>
  <inkml:trace contextRef="#ctx0" brushRef="#br0" timeOffset="38641.3723">17804 2893 767 0,'9'15'373'0,"-32"-11"-282"16,17 14-1-16,-3 3-128 16,1 2-126-16,2 1 163 15,-2 0 163-15,7-17-159 0,4-8 16 16,4-8-2-16,12-13 2 15,4-11 2-15,9-1 3 16,10-5-13-16,11 2-1 16,-6 15-4-16,5 6-6 15,-7 10-12-15,-7 18-9 16,-19 7 0-16,-8 11 10 16,-11 1-11-16,-11 15-242 15,-6-5-2-15,-3-13-99 16</inkml:trace>
  <inkml:trace contextRef="#ctx0" brushRef="#br0" timeOffset="38936.8364">18827 2648 1051 0,'-9'-6'166'16,"-9"14"115"-16,-7 17-320 15,-15 12-1-15,-7 6 17 16,-24 19 13-16,1-2 5 16,-4 3 6-16,10-11-6 0,14 0-6 15,28-15-7-15,31 0-4 16,29-22-3-16,39-9-4 15,21-6 20-15,38-14-250 16,-11-14 91-16</inkml:trace>
  <inkml:trace contextRef="#ctx0" brushRef="#br0" timeOffset="39596.4961">20292 2677 1099 0,'-1'-8'247'0,"-10"5"72"15,-5 14-308-15,-18 5-45 16,-5 8 3-16,-15 7 11 15,-3 1 18-15,4 4-1 16,14-5-2-16,4 0-5 16,13-10-5-16,14 1-6 15,5-7 0-15,14-11 2 16,6-1 10-16,19-18 12 16,4-8 8-16,9-5 4 0,-8 2 1 15,-2 1-7-15,-15 12-13 16,-13 11-19-16,-6 13-8 15,-1 6-4-15,1 7 6 16,1 6 12-16,0-4 11 16,-2-2-117-16,3-9-118 15,8-16-37-15,-1-17-156 0</inkml:trace>
  <inkml:trace contextRef="#ctx0" brushRef="#br0" timeOffset="39806.5108">20922 2142 742 0,'0'-8'627'15,"-3"7"-327"-15,-2 10-118 16,2 5-254-16,-1 21-258 16,-2 3 268-16,0 27 25 15,3-4 24-15,-7 26 8 16,-1 1 5-16,-5 7 0 15,0-27-263-15,-5-2-3 16,3-33-94-16</inkml:trace>
  <inkml:trace contextRef="#ctx0" brushRef="#br0" timeOffset="39960.4311">20502 2583 734 0,'17'-12'440'16,"12"5"-100"-16,1 5-111 15,25-5-212-15,23 7-48 16,41-7 28-16,4 4-42 16,13 9-296-16,-18 11 80 15</inkml:trace>
  <inkml:trace contextRef="#ctx0" brushRef="#br0" timeOffset="40779.483">17414 4334 788 0,'-18'-3'314'0,"3"2"-15"0,-14 14-169 16,-1 2-157-16,-13 18-12 15,3 7 12-15,-9 13 17 16,11 0 10-16,2 14 3 16,19-9 7-16,2-3-1 15,15-18-6-15,13-12 20 16,3-22 21-16,20-18 32 15,8-22 34-15,30-34-21 16,5-14-18-16,16-21-15 16,-12 2-33-16,-6 3-30 15,-30 29 22-15,-8 5-3 16,-22 24-6-16,-5 15-14 16,-6 12-16-16,-4 11-48 15,-8 14-3-15,-18 22-2 16,-7 12 16-16,-24 30 14 15,-4 7 43-15,-6 17-1 16,13-11 2-16,12 2-6 16,24-26 0-16,17-6-1 0,17-25 10 15,23-16 9-15,17-22 17 16,29-20 15-16,7-20 0 16,15-17-3-16,-14-4-9 15,-6-3-15-15,-33 13-14 16,-13 9 12-16,-20 14 4 15,-13 12 13-15,-13 14-12 16,-15 8-25-16,-7 17-14 16,-12 15-8-16,-2 5-9 15,-6 8 16-15,19-2 24 0,7 1 2 16,15-15 2-16,7 6 0 16,13-10-2-16,8-1-1 15,20-15-30-15,23-1-318 16,7-19 95-16</inkml:trace>
  <inkml:trace contextRef="#ctx0" brushRef="#br0" timeOffset="41011.7274">18719 4117 1574 0,'-10'109'269'0,"-27"-61"178"16,6 5-483-16,-1 0 5 0,19-11 8 15,10-5-2-15,15-16-3 16,25-11-28-16,19-6-19 16,41-21-29-16,-3-20-319 15,9-21 68-15</inkml:trace>
  <inkml:trace contextRef="#ctx0" brushRef="#br0" timeOffset="41428.5617">19836 4176 989 0,'15'3'146'0,"-6"3"93"15,-2 7-291-15,0 11-22 16,-4-1 20-16,-6 6 24 0,-4 0 36 16,-2-11 20-16,3-6 40 15,2-6 82-15,5-15 19 16,17-24-21-16,3-2-17 16,8-17-37-16,7-3-75 15,7-3-13-15,0 15-6 16,12 9-40-16,-2 14-47 15,8 3-191-15,-5 13-119 0,-4 5-60 16</inkml:trace>
  <inkml:trace contextRef="#ctx0" brushRef="#br0" timeOffset="41728.3048">20590 4082 1031 0,'-27'85'246'16,"-16"-66"77"-16,-6 9-267 16,0 2-55-16,9 7 6 15,17-13 7-15,15-5 8 16,7-9-13-16,10-4 4 16,13-15 2-16,18-10 1 15,3-6-7-15,6-2 0 16,-5 2-8-16,-7 7-1 15,-16 14-26-15,-6 13-11 0,-5 9-1 16,0 19 2-16,-7 7 5 16,3-1 28-16,-1-9-92 15,1-9-71-15,4-26-152 16,11-41-85-16</inkml:trace>
  <inkml:trace contextRef="#ctx0" brushRef="#br0" timeOffset="41932.8501">21181 3542 568 0,'21'16'259'0,"-7"9"-33"16,-6 6-72-16,-8 20-192 16,-5 6 26-16,-1 13 16 15,-1 6 13-15,-11 8 9 16,5-10-9-16,-3 9-61 15,-5-6-105-15,-4-6-94 16,5-19-67-16</inkml:trace>
  <inkml:trace contextRef="#ctx0" brushRef="#br0" timeOffset="42165.6734">20732 4059 494 0,'-6'3'425'0,"30"-3"-134"16,8-2-295-16,14 2 299 15,24-1-326-15,14-4 40 16,23 2-65-16,-9 2-236 0,-1-1 56 15</inkml:trace>
  <inkml:trace contextRef="#ctx0" brushRef="#br0" timeOffset="42714.2661">21421 4308 463 0,'3'12'480'16,"16"-14"-168"-16,9-2-267 16,22-16 289-16,13-6-343 15,9-13 11-15,-13 7 23 16,-10-8-1-16,-16 5 4 16,-21 7 0-16,-23 9-21 15,-30 10-28-15,-12 12-11 0,-27 24-17 16,-2 10 29-16,5 15 27 15,27 4 17-15,22 8 3 16,23-11 6-16,51 11-11 16,33-9 24-16,44-2-387 15,8-32 152-15</inkml:trace>
  <inkml:trace contextRef="#ctx0" brushRef="#br0" timeOffset="79376.2097">4971 10385 572 0,'-6'-16'191'16,"-2"5"6"-16,2-5-190 0,2 7-62 15,-5 5-76-15,-4 2-22 16,-8 16 10-16,-3 8 27 15,-17 15 8-15,-4 6 64 16,-7 16 61-16,5-4 50 16,-5 7 75-16,12-12 35 15,9-1 33-15,13-15-43 16,12-8-35-16,11-16-64 16,22-19-3-16,15-21-13 15,27-29-17-15,11-18-3 0,26-44 4 16,-5-10-17-16,4-14-16 15,-15 13 11-15,-11 0 1 16,-26 42-3-16,-8 12-1 16,-19 29-3-16,-6 15-7 15,-11 16-31-15,-7 13-56 16,-7 17-4-16,-21 37 1 16,-11 19 5-16,-20 43 26 15,-3 14 55-15,-2 17 28 16,15-28 19-16,16-6 15 15,25-38 3-15,15-17 5 16,17-23-25-16,28-14-4 16,11-17-11-16,25-22 1 15,14-18-23-15,29-35-54 16,-11-8-57-16,2-18-71 16,-22 8-2-16,-22 10 58 0,-37 29 96 15,-16 15 108-15,-21 24 78 16,-18 16-16-16,-15 16-40 15,-32 33-43-15,-17 18-66 16,-18 25-9-16,5 2 33 16,13-2 22-16,30-25-3 15,21-12-2-15,24-23-3 16,18-4-43-16,20-10-49 0,39-6-248 16,-1-21 48-16</inkml:trace>
  <inkml:trace contextRef="#ctx0" brushRef="#br0" timeOffset="79632.1757">6320 10161 934 0,'-52'54'255'0,"0"12"60"16,12-9-235-16,0 8-55 15,12-10-3-15,16-11-6 0,29-16 1 16,24-4-4-16,29-12-31 16,39-9-320-16,8-9 117 15</inkml:trace>
  <inkml:trace contextRef="#ctx0" brushRef="#br0" timeOffset="80530.417">7570 10126 1030 0,'34'53'229'0,"-47"-56"74"16,-9 3-306-16,-18 12-26 0,-8 4-8 15,-8 14 12-15,0 4 23 16,-1 9 26-16,17-2 8 16,5 2 9-16,11-10-7 15,8-3-13-15,11-13-21 16,11-8-17-16,11-10-3 15,20-13-7-15,8-12-4 16,10-19-12-16,-1-1 14 0,-7 2 4 16,-20 13 9-16,-10 12 1 15,-8 20 11-15,0 20-4 16,-7 8-3-16,5 17 1 16,-1 5 8-16,3 4-61 15,0-20-195-15,17-16-12 16,-2-26-133-16</inkml:trace>
  <inkml:trace contextRef="#ctx0" brushRef="#br0" timeOffset="80724.5103">8043 9816 1110 0,'-6'16'201'0,"-5"17"121"16,2 10-329-16,-5 21-8 16,2 5 15-16,0 20-31 0,1-9-34 15,-2 3-257-15,3-12 39 16</inkml:trace>
  <inkml:trace contextRef="#ctx0" brushRef="#br0" timeOffset="80880.6172">7714 10184 1253 0,'10'1'341'15,"12"-7"68"-15,23-7-322 16,11 5-125-16,25 1-196 16,7 5-181-16,-10-3-11 15</inkml:trace>
  <inkml:trace contextRef="#ctx0" brushRef="#br0" timeOffset="86800.1714">5428 12028 912 0,'86'-116'511'0,"-77"97"-53"0,-16 12-192 16,-2-5-200-16,-8 10-110 15,-20 8-56-15,-11 14-17 16,-32 18-4-16,-11 16 37 15,-11 27 35-15,15-1 47 16,11 9 30-16,30-15 28 16,24-9-14-16,22-32 0 15,24-17 42-15,22-26-8 16,26-38-11-16,20-23 31 16,23-40-6-16,-5-15-43 0,1-31-13 15,-13 16-11-15,-8 1-37 16,-26 40 23-16,-9 16 17 15,-23 42-41-15,-18 22-66 16,-25 26 16-16,-27 38-21 16,-8 26-20-16,-13 39 34 15,-1 16 59-15,4 27 9 16,25-26 5-16,12 2 7 16,20-29 5-16,11-21 8 15,16-30 13-15,31-17 21 16,7-25 6-16,15-28 13 15,9-20 1-15,2-27-15 16,-24-11-30-16,-8-14-24 16,-25 13-13-16,-18 11 1 15,-19 27-6-15,-14 19-14 16,-9 26 3-16,-26 28-1 16,-5 11-6-16,-3 30 4 15,10 3 26-15,18 8 4 0,29-17 0 16,29-1-25-16,19-21-40 15,25-11-390-15,-3-18 93 16</inkml:trace>
  <inkml:trace contextRef="#ctx0" brushRef="#br0" timeOffset="87027.5571">6557 12067 1898 0,'-9'8'423'16,"-10"3"88"-16,-23 17-509 16,-7 9-33-16,-2 13-32 15,-1 5 54-15,12-3 52 16,28-22-63-16,21-4-20 16,19-14-29-16,39-16-111 15,16-11-208-15,14-19-148 16,-12-14-105-16</inkml:trace>
  <inkml:trace contextRef="#ctx0" brushRef="#br0" timeOffset="87446.3657">7545 12092 744 0,'1'49'240'16,"-29"-9"38"-16,15 6-177 15,1-12-62-15,2-12 3 16,7-25 101-16,6-19 12 16,6-17 2-16,7-14 22 15,6 0 2-15,5-2-98 16,4 12-15-16,9 7-15 15,-5 17-27-15,10 4-85 16,-1 9-75-16,8 11-366 16,-9 3 28-16</inkml:trace>
  <inkml:trace contextRef="#ctx0" brushRef="#br0" timeOffset="87729.5693">8123 12025 942 0,'-30'71'504'0,"-4"-54"-68"0,-2-1-126 15,11 0-325-15,12-4-14 16,16-3-9-16,16-14 9 16,12-2 9-16,15-12 4 15,4-6 17-15,4-2 9 16,-14 6-7-16,-6 6-8 15,-16 14-9-15,-11 19-3 16,0 11 4-16,2 17 10 16,-6 5-25-16,0 5-112 15,0-10-111-15,2-11-148 16,-2-23-118-16</inkml:trace>
  <inkml:trace contextRef="#ctx0" brushRef="#br0" timeOffset="87943.8503">8777 11447 1233 0,'11'61'249'16,"0"28"127"-16,-5 1-365 15,-7 20-2-15,-8-12-34 16,-9 11-37-16,-5-11-315 16,-10-13 54-16</inkml:trace>
  <inkml:trace contextRef="#ctx0" brushRef="#br0" timeOffset="88124.3001">8422 11902 1435 0,'16'-10'412'0,"18"-4"82"15,8 8-383-15,29 1-111 16,9 3-64-16,10 5-429 16,-17 10 107-16</inkml:trace>
  <inkml:trace contextRef="#ctx0" brushRef="#br0" timeOffset="88408.7118">9087 12121 1547 0,'32'-8'326'15,"22"-15"153"-15,6-3-464 16,6-7-29-16,-9 3-26 15,-14 2-12-15,-22 6 2 0,-11 1 10 16,-18 8 27-16,-24 6 9 16,-13 9 10-16,-24 16 6 15,-3 9 5-15,-1 13 21 16,18 0 37-16,17 1 25 16,29-6-36-16,25-1-19 15,26-14-35-15,39-3-153 16,14-13-386-16,7-22 81 15</inkml:trace>
  <inkml:trace contextRef="#ctx0" brushRef="#br0" timeOffset="104397.2295">18892 9826 654 0,'0'-11'292'15,"0"12"-10"-15,0-1-139 16,0 3-150-16,-1-3-45 0,-1 0-12 15,-8 5-12-15,-39 18 9 16,-65 82 8-16,31-35 36 16,-15 25-5-16,14 3 18 15,5 1 43-15,25-21 30 16,15-9 44-16,24-32 25 16,14-24 7-16,13-16-30 15,28-18-3-15,23-26-40 0,40-39-6 16,15-22-12-16,27-36-6 15,-19 12-21-15,-12 6 2 16,-35 28-2-16,-19 20 4 16,-34 35-3-16,-9 6-1 15,-11 21-48-15,-10 14-47 16,-14 15-9-16,-22 35-1 16,-22 25-1-16,-27 39 41 15,-4 11 38-15,1 9 33 16,28-21 14-16,17-9 7 15,36-38-1-15,25-9 5 16,12-24-22-16,34-10 2 16,28-23 12-16,31-27 2 15,14-23 0-15,33-21-8 16,-16-11-18-16,-11-13-42 16,-34 22-26-16,-26 1 40 15,-44 23 10-15,-17 5 10 0,-21 21 16 16,-6 6 26-16,-9 16-43 15,-20 13-27-15,-8 17-8 16,-16 7 14-16,-2 9 5 16,2 0 15-16,23-6 32 15,13 0-16-15,23-9-10 16,18 3-1-16,17 0-35 16,23 4-90-16,16-7-67 15,31-11-81-15,-13-18-175 0,-7-24-37 16</inkml:trace>
  <inkml:trace contextRef="#ctx0" brushRef="#br0" timeOffset="104633.5396">20479 9868 1590 0,'-5'-3'284'0,"-32"18"155"16,-15 23-486-16,-23 26 3 16,-4 9 29-16,-1 8 4 15,27-14 13-15,20-5-5 16,28-28-33-16,33-6-19 16,28-14-15-16,55-20-370 15,5-20 129-15</inkml:trace>
  <inkml:trace contextRef="#ctx0" brushRef="#br0" timeOffset="105356.1461">21699 9923 714 0,'-37'9'552'0,"-4"3"-246"16,-13 22-111-16,-2 6-210 16,6 10-206-16,11-9 222 15,14-2 5-15,13-21 5 16,11-5 4-16,4-11 1 0,10-14 36 16,9-12 0-16,23-12-2 15,1-4-14-15,-1 0-14 16,-5 9-37-16,-14 12-15 15,-19 16-20-15,-7 13-9 16,-3 10 9-16,-1 20 0 16,1 3 16-16,-2 9-20 15,5-11-70-15,2-8-172 16,10-32-12-16</inkml:trace>
  <inkml:trace contextRef="#ctx0" brushRef="#br0" timeOffset="105521.5839">22207 9573 562 0,'-6'30'131'16,"-4"8"64"-16,-8 5-148 16,-7 30-21-16,-8 4-10 15,-10 15-197-15,-7-14 57 16</inkml:trace>
  <inkml:trace contextRef="#ctx0" brushRef="#br0" timeOffset="105674.4129">21804 9975 924 0,'58'-57'194'0,"-9"45"95"15,9 2-265-15,41 9-20 16,6 5-105-16,11 9-183 15,-19 5 17-15</inkml:trace>
  <inkml:trace contextRef="#ctx0" brushRef="#br0" timeOffset="106111.3415">18892 11529 1242 0,'8'25'353'0,"-5"11"38"16,-5-11-285-16,-4 30-229 15,-1 8-46-15,-5 22-169 16,-4-14-53-16,-2-5-108 16</inkml:trace>
  <inkml:trace contextRef="#ctx0" brushRef="#br0" timeOffset="106271.234">19046 11198 1281 0,'9'-11'182'15,"-1"21"-182"-15,4 12-305 16</inkml:trace>
  <inkml:trace contextRef="#ctx0" brushRef="#br0" timeOffset="106480.6158">19283 11803 1261 0,'21'-3'390'16,"-2"0"51"-16,11-9-328 15,8-4-126-15,11-2-10 16,11 12-9-16,-1 0-19 16,-12 8-6-16,-5 18-70 15,-17 9-53-15,-12 6-235 16,-10 11 17-16</inkml:trace>
  <inkml:trace contextRef="#ctx0" brushRef="#br0" timeOffset="106757.0036">20305 11527 286 0,'-16'21'767'15,"-14"13"-345"-15,-10-3-175 0,-10 21 170 16,0 7-444-16,-1 9-1 16,19-14 16-16,14 1-12 15,20-20-12-15,18-7-45 16,19-10-30-16,32-10-34 16,1-10-250-16,0-25 55 15</inkml:trace>
  <inkml:trace contextRef="#ctx0" brushRef="#br0" timeOffset="107143.3062">21194 11792 926 0,'-4'15'174'16,"-5"3"102"-16,0 0-275 15,0-3 6-15,6-6 10 16,-1-8 2-16,8-13 0 0,5-12 138 16,6-7-2-16,16-20-2 15,6-6 3-15,7-9 3 16,2 8-134-16,16-3-12 16,2 17-12-16,16 5-129 15,7 18-327-15,1 2 49 16</inkml:trace>
  <inkml:trace contextRef="#ctx0" brushRef="#br0" timeOffset="107488.7584">22092 11407 967 0,'-151'172'353'16,"108"-124"15"-16,7-7-232 16,-4 8-119-16,15-6-48 15,10-6-30-15,14-19 8 16,10-5 27-16,10-16 12 16,24-12 28-16,3-13 32 15,17-9-14-15,0-6-30 16,-1 11-10-16,-18 9-9 0,-2 20-3 15,-11 11 2-15,-5 24-11 16,-5 2-9-16,-5 12 16 16,-5-7-22-16,-7 1-110 15,-4-18-41-15,-1-10-105 16,8-22-15-16,4-27-68 16</inkml:trace>
  <inkml:trace contextRef="#ctx0" brushRef="#br0" timeOffset="107727.6641">22644 10874 1057 0,'11'9'301'0,"-6"9"19"0,-3 7-272 15,-5 18-98-15,2 12-10 16,-2 25 29-16,0 5 31 15,-2 27 5-15,-2 3 6 16,-10 23-42-16,1-20-56 16,-2-3-51-16,-1-32-23 15,4-23-163-15,5-33 40 16,-14-8-21-16</inkml:trace>
  <inkml:trace contextRef="#ctx0" brushRef="#br0" timeOffset="107966.647">22422 11548 1341 0,'0'-3'377'0,"1"0"76"15,1 0-387-15,-1 0-94 16,1 2-22-16,17-5 7 15,18-3 4-15,67-18 23 16,-45 11 25-16,23-5-91 16,5 2-114-16,12 6-218 15,-20 7-59-15</inkml:trace>
  <inkml:trace contextRef="#ctx0" brushRef="#br0" timeOffset="108356.0791">22958 11751 668 0,'-3'13'0'0,"6"-10"578"16,2 2-569-16,9-7 399 16,15-4-422-16,25-14 442 15,10-14-407-15,10-15 5 16,-7-3 2-16,-9 0-13 16,-27 13-27-16,-14 8-22 15,-14 16-15-15,-25 10-30 16,-16 10 6-16,-32 27 76 15,-10 8 53-15,-13 23 37 16,7 1 33-16,15 6-8 16,34-13-56-16,20 4-40 15,35-15-36-15,73 6-24 16,33-11-443-16,67-24 133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09:55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8017 10010 949 0,'5'5'329'16,"-4"-5"30"-16,1-2-260 16,-2 2-50-16,0-1-49 15,1-1-13-15,1-1-7 16,8-18 1-16,11-30 7 0,47-74 20 15,-55 32 16-15,-5-23 19 16,-7 11 14-16,-5-9 30 16,-8 24-14-16,-1 10 30 15,-4 26 21-15,-8 11-73 16,3 20-54-16,-14 3-34 16,-8 9-47-16,-24 28-48 15,0 17 55-15,-21 35 11 16,6 21 27-16,-2 48 6 15,26 8 10-15,7 47 2 16,24 4 11-16,19 34 8 16,20-16 4-16,9 23 7 15,10-26 4-15,6 9-84 16,-8-27-93-16,-3 0-93 16,-12-50-104-16,-28-34-91 15</inkml:trace>
  <inkml:trace contextRef="#ctx0" brushRef="#br0" timeOffset="209.5584">6872 10895 1335 0,'17'12'354'0,"-19"-14"68"0,39-4-337 16,28 0-115-16,52-4 5 15,24-5 29-15,50 2-43 16,2 4-102-16,10-2-99 16,-51-3-192-16,-7-12-68 15</inkml:trace>
  <inkml:trace contextRef="#ctx0" brushRef="#br0" timeOffset="448.7014">9128 10146 1425 0,'-50'27'332'15,"28"12"87"-15,-92 48-403 16,-40 24-94-16,-14 40 9 16,23 3 37-16,15-1 27 15,66-33 20-15,60-1 9 0,42-32 1 16,51-3-6-16,28-18-1 15,41-10-84-15,19-28-84 16,29-21-83-16,-43-20-195 16,2-25-51-16</inkml:trace>
  <inkml:trace contextRef="#ctx0" brushRef="#br0" timeOffset="832.4468">9494 10501 1318 0,'5'-2'425'0,"0"-2"59"16,1-4-360-16,-6 7-97 15,2-1-35-15,29-10-6 16,52-29 2-16,-36 28 6 16,-10-1 3-16,-3 11-2 15,-13 9-26-15,-18 28-20 16,-22 9 2-16,-18 34 3 16,-15 6 3-16,-7 18 25 0,13-17 22 15,18-4 1-15,19-25 2 16,33-16 14-16,27-23 8 15,53-8 0-15,19-19 10 16,38-13-69-16,-7-4-85 16,29-10-330-16,-52-5 8 15</inkml:trace>
  <inkml:trace contextRef="#ctx0" brushRef="#br0" timeOffset="1054.8362">10399 9936 1309 0,'10'3'510'0,"4"2"-68"16,21 11-334-16,13 28-111 15,13 18-108-15,11 41 104 16,-4 14 31-16,-13 38 5 16,-27-5 3-16,-32 25-1 15,-32-26-11-15,-42 8-64 16,-22-38-109-16,34-103-325 31,-69 2 7-31</inkml:trace>
  <inkml:trace contextRef="#ctx0" brushRef="#br0" timeOffset="2555.9895">9758 11910 625 0,'0'0'232'0,"0"-2"1"16,0 1-139-16,0-1-106 16,0 2 1-16,0-3 8 15,0 2 21-15,0-2 20 16,0 1 34-16,0-1 32 15,0 2-28-15,0-1-19 16,0 1-39-16,0-1-44 0,0 2-46 16,0 2 23-16,3 27 5 15,0 84 23-15,-21-3 11 16,-12 19 14-16,2 32 4 16,-4-8 2-16,-7 10 32 15,11-33 9-15,7-20 7 16,6-38-4-16,15-14-2 15,9-25-36-15,18-8-5 16,17-7-4-16,47-11 6 16,17-6 28-16,53-5 27 15,17-8 5-15,38-1 5 16,-17 2 5-16,27-3-30 16,-29-3-19-16,15 0-9 15,-41-4-7-15,-7-9-30 16,-46 6-9-16,-11-1-50 15,-37 2-77-15,-4-7-281 16,-20 5 42-16</inkml:trace>
  <inkml:trace contextRef="#ctx0" brushRef="#br0" timeOffset="3274.9689">11904 12640 1192 0,'2'0'357'0,"-1"0"62"16,0 3-338-16,-1-5-80 15,0 2-19-15,0 0-2 16,0 0-3-16,0 0 11 16,0 0 13-16,0 0-5 15,2 0 8-15,35 3 12 16,62 6 15-16,-20-4 10 15,-2-1-6-15,7 2-7 16,-23 1-12-16,-5 7-14 16,-28 2-22-16,-14 15 2 15,-34 11 5-15,-28 38 10 16,-24 0 15-16,-34 6 7 16,-8-6 5-16,1-5-128 15,30-30-130-15,15-7-202 16,35-19-95-16</inkml:trace>
  <inkml:trace contextRef="#ctx0" brushRef="#br0" timeOffset="5797.1043">13379 12058 519 0,'-1'1'438'0,"-1"1"-120"16,2-1-319-16,0 1 309 16,0 1-325-16,0-3 0 15,0 1 5-15,0 1 10 16,0-1 2-16,0 1 2 15,0-1-1-15,0 0-3 16,0 1 0-16,0-1-1 16,0 1 0-16,0-1 3 15,0 1-4-15,0 4-4 0,2 13 0 16,-1 8-1-16,-4 60 9 16,-10-38 6-16,-6 24 9 15,-1 4 0-15,0 10 2 16,8-7-3-16,5-10 4 15,5-27 3-15,5-12 3 16,4-21 0-16,4-14-5 16,5-10-7-16,17-6-5 15,4-9-1-15,12 1-2 16,-5 8-2-16,-1 5-1 16,-9 15-3-16,-1 9-5 15,-13 11 0-15,-5 22 2 16,-7 8 5-16,-5 18-71 15,-9 4-265-15,-6 3 69 16</inkml:trace>
  <inkml:trace contextRef="#ctx0" brushRef="#br0" timeOffset="6276.0628">13964 12675 833 0,'2'43'228'0,"-8"-46"45"16,-4 8-238-16,-7 1-41 16,-2-2-11-16,0 11 1 15,1 3 6-15,3 1 18 16,5 0 5-16,5 2 5 15,4-3 5-15,-2 1 6 16,15-4-6-16,13-6 18 0,6-3 3 16,13-15-196-16,5-6 204 15,-3-10 7-15,-12 1-12 16,-6-10 20-16,-11 5 196 16,-10-4-243-16,-7 5-49 15,-12-2-295-15,-8 12-69 16,-7 7-124-16</inkml:trace>
  <inkml:trace contextRef="#ctx0" brushRef="#br0" timeOffset="6540.7437">14412 12773 482 0,'15'8'233'15,"-20"-4"-30"-15,4 1-65 16,2 0-149-16,-2-5 16 16,1 0 38-16,0 0 31 15,0-1-2-15,1-2 3 16,1-3-10-16,30-29-15 16,53-45-27-16,-37 48 2 15,0 6-6-15,5 8-35 16,-13 12-68-16,-1 9-216 15,-19 6 21-15</inkml:trace>
  <inkml:trace contextRef="#ctx0" brushRef="#br0" timeOffset="6750.7461">15040 12724 1204 0,'38'36'146'0,"-2"8"66"16,-23 1-456-16,-13 11-107 16,-16-20-50-16</inkml:trace>
  <inkml:trace contextRef="#ctx0" brushRef="#br0" timeOffset="6946.2664">15139 12268 563 0,'-2'12'553'0,"1"-6"-345"0,1 1-375 16,3 13 167-16,0 6-525 16</inkml:trace>
  <inkml:trace contextRef="#ctx0" brushRef="#br0" timeOffset="7364.3687">15330 12634 829 0,'-1'-4'201'16,"5"-1"63"-16,5-1-240 15,-9 5-32-15,1-1 3 16,17-8 3-16,24-12 23 16,46-27 17-16,-36 27 12 15,-4 4-6-15,4 10-10 16,-11 7-24-16,-7 14-24 16,-13 3-15-16,-12 19-13 15,-15 0 6-15,-16 18 19 16,-10 1 28-16,-15 9 13 15,7-5 22-15,0 2 9 0,12-15-12 16,10-6-11-16,17-6-8 16,13-17 0-16,14-4-9 15,26-11-28-15,15 2-50 16,26-9-262-16,-7-4 38 16</inkml:trace>
  <inkml:trace contextRef="#ctx0" brushRef="#br0" timeOffset="7978.8638">16253 12776 1007 0,'61'46'180'0,"-66"-49"23"16,-1 3-364-16,-7-1 19 16,0 1 12-16,-5 1 62 15,-4 2 88-15,-1 5 103 16,4 2-37-16,0 3-5 16,1 8-31-16,8 7-19 15,4-1-33-15,4 2-1 16,8 0 6-16,12-10 14 0,3-12 10 15,11-4 9-15,5-9-11 16,6-13-22-16,-7-3-15 16,1-5 1-16,-13-7-1 15,-2 2 13-15,-10 6 17 16,-2 4 0-16,-4 4-6 16,0 6-8-16,0 5-9 0,0-2-8 15,3 6-1-15,4-3 1 16,0-3 4-16,8-1 5 15,3 6 9-15,-5-2 8 16,-3 1 2-16,-1 7 1 16,-5 1-3-16,-2 0 4 15,1 3 0-15,3-1 13 16,1-5 2-16,5 3 1 16,-4 3-6-16,6 0-7 15,-3 2-16-15,4 8-3 16,-6 3-4-16,4 6 0 15,-2 4 1-15,-1 8 1 16,-1 0 1-16,-1-2-20 16,-5-2-11-16,-1-5-58 15,-4-7-198-15,-11-4-29 16,1 0-94-16</inkml:trace>
  <inkml:trace contextRef="#ctx0" brushRef="#br0" timeOffset="8532.5887">16728 12904 501 0,'6'-12'515'16,"11"-7"-158"-16,2-5-302 15,6-4 304-15,0 1-348 16,6-3 40-16,-10 8 20 15,6-2 15-15,-1 7-3 16,5 3-10-16,-4 7-47 16,3 5-40-16,-7 8-24 15,0 12-15-15,-12 9-7 16,-5 13 1-16,-12 7 22 0,-5 17 11 16,-9 0 10-16,0-1-68 15,3-12-46-15,8-5-247 16,12-24-12-16</inkml:trace>
  <inkml:trace contextRef="#ctx0" brushRef="#br0" timeOffset="8817.3467">17661 12099 978 0,'5'11'522'0,"-1"-4"-73"15,-5-1-216-15,-4 12-229 16,1 8-51-16,-5 13 4 0,2 13 4 16,-7 7 36-16,1 5 1 15,-8 20 0-15,1 1 1 16,-10 8-47-16,3-6-20 15,-2-5-67-15,3-24-70 16,-2-12-205-16,2-26 24 16</inkml:trace>
  <inkml:trace contextRef="#ctx0" brushRef="#br0" timeOffset="9251.5005">17315 12567 1031 0,'6'-9'393'0,"3"2"2"16,4 3-264-16,14-2-102 15,13 1-42-15,16 4-4 16,2-2 11-16,5 4 4 16,-9-1 1-16,-8 9-17 15,-17 2-12-15,-7 5-22 16,-13 3-22-16,-10 11 8 15,-14 4 23-15,-12 13 23 16,-4 4 28-16,-1 6 30 16,8-14-2-16,6-3 1 0,12-16-5 15,8-9 19-15,4-12-4 16,16-15 3-16,11-12-5 16,5-5-2-16,2-4-22 15,-3-3-2-15,-12 13-5 16,-8 8-17-16,-12 12-17 15,-8 12-11-15,-1 13 0 16,-11 6 0-16,-3 5 15 16,2 1 17-16,4-6 8 0,2-10-5 15,8-5-4-15,7-7-31 16,2-6-42-16,20-6-323 16,0-7 69-16</inkml:trace>
  <inkml:trace contextRef="#ctx0" brushRef="#br0" timeOffset="9482.114">18467 12028 1451 0,'-4'22'222'0,"-7"21"149"15,0 15-425-15,-4 24 18 16,3 5 17-16,-6 26 23 16,3-7 23-16,-4 22-79 0,4-13-101 15,0 8-102 1,7-32-140-16,10-25-90 0</inkml:trace>
  <inkml:trace contextRef="#ctx0" brushRef="#br0" timeOffset="10344.5784">19295 12667 1144 0,'-13'4'222'0,"-15"14"116"16,-8 4-336-16,-7 8-13 16,3 5 22-16,-3 1 8 15,15-5 5-15,10 2 0 16,12-10 0-16,3-1-8 15,8-2-4-15,10-8-5 0,3-9-2 16,16-11-11-16,6-11-14 16,4-9-10-16,-5-3 0 15,-5-3 22-15,-11 7 17 16,-11 3 20-16,-3 6 10 16,-2 9-9-16,-2 6-26 15,-1 2-23-15,-4 1-14 16,0 0-4-16,0 0 6 0,0 1 11 15,-1 10 18-15,2 14 3 16,13 43 3-16,2-43-40 16,5-4-48-16,8 1-261 15,-5-4 29-15</inkml:trace>
  <inkml:trace contextRef="#ctx0" brushRef="#br0" timeOffset="10602.2494">19686 12613 1107 0,'9'5'399'0,"1"-1"-14"16,4 7-274-16,10 11-118 0,7 1-19 15,10 12-20-15,-2-3 47 16,4 7 1-16,-8-5 3 16,1 10-76-16,-14-2-84 15,5 2-231-15,-7-8-26 16</inkml:trace>
  <inkml:trace contextRef="#ctx0" brushRef="#br0" timeOffset="10840.8835">20017 12615 978 0,'-27'16'285'0,"-16"8"56"16,0 5-264-16,-27 8-53 15,5-1-16-15,-1 1-8 16,18-13-8-16,5-5-19 16,21-6-20-16,3-2-299 15,8-5 82-15</inkml:trace>
  <inkml:trace contextRef="#ctx0" brushRef="#br0" timeOffset="11079.3181">20391 12684 1038 0,'8'0'528'0,"-5"3"-106"15,-8 2-230-15,4-5-217 16,-1 1-73-16,-1 1-17 15,-4 17-7-15,-12 3-54 16,-47 43-50-16,41-45-148 16,6-8-24-16</inkml:trace>
  <inkml:trace contextRef="#ctx0" brushRef="#br0" timeOffset="11229.8068">20356 12173 1555 0,'0'6'49'15,"-2"2"135"-15,7 9-640 16,4 12-205-16</inkml:trace>
  <inkml:trace contextRef="#ctx0" brushRef="#br0" timeOffset="11467.5178">20896 12483 693 0,'-17'21'384'0,"-9"4"0"15,-18 7-163-15,-3 10-66 16,2-2-63-16,8-10-31 16,6-5-32-16,18-10-16 0,10-8-13 15,6-6-12-15,7 7-7 16,3 5-1-16,14 11 5 15,1 7 7-15,-9 21 0 16,-5 1-1-16,-19 3 5 16,-17-5-21-16,-33-4-365 15,-14-22 126-15</inkml:trace>
  <inkml:trace contextRef="#ctx0" brushRef="#br0" timeOffset="11977.5598">15635 13596 298 0,'22'14'438'15,"-7"-9"-164"-15,9 13-175 16,10 7 180-16,10 12-284 15,1 7 24-15,4 18 2 16,-6 5-2-16,0 13 0 16,-5 5 2-16,1 18-78 15,-10-5-132-15,-8-3-108 16,-9-27-76-16</inkml:trace>
  <inkml:trace contextRef="#ctx0" brushRef="#br0" timeOffset="12217.1654">16247 13634 1276 0,'0'2'320'16,"-3"-1"88"-16,-49 29-370 15,-78 66-91-15,16-28-9 16,9-4 25-16,-1 1-48 16,28-13 31-16,8-8-315 15,29-14 72-15</inkml:trace>
  <inkml:trace contextRef="#ctx0" brushRef="#br0" timeOffset="12623.3831">16405 13876 493 0,'3'48'586'0,"-4"-49"-67"15,-2 1-193-15,1 1-241 16,2-2-95-16,0 1-90 16,2-2-84-16,20 1 161 15,20-2 9-15,57-3-65 16,-44 2-124-16,4 13-131 16,-15 1-74-16</inkml:trace>
  <inkml:trace contextRef="#ctx0" brushRef="#br0" timeOffset="12923.1925">16509 14033 635 0,'-4'56'565'16,"5"-56"-162"-16,8 0-384 16,1 1 382-16,7-1-412 15,6 0 7-15,1 3 3 16,3 0-65-16,4 2-335 15,-7 1 87-15</inkml:trace>
  <inkml:trace contextRef="#ctx0" brushRef="#br0" timeOffset="13461.6132">17214 13721 199 0,'33'9'173'0,"-48"-1"-17"15,-6 1-94-15,2 4 168 16,1-1-79-16,2-2 33 16,5-8 4-16,7 1 3 15,1-3-35-15,3 0-41 16,0-2-33-16,0 1-29 15,2-1-27-15,29-2-2 16,53-7 5-16,-35 13-9 16,-11 1-5-16,-1 9-11 15,-8 11-15-15,-15 14-14 16,-12 12 4-16,-21 24-7 16,-15 10 8-16,-26 31 4 15,-2-12 7-15,-9-4 14 16,16-21 21-16,9-19 11 15,27-29 1-15,24-9 1 16,30-10-7-16,44-13-49 0,24-7 8 16,36-12-413-16,-5-16 103 15</inkml:trace>
  <inkml:trace contextRef="#ctx0" brushRef="#br0" timeOffset="13909.9408">15530 13256 923 0,'-3'-3'385'0,"-18"12"-31"0,-17 16-210 16,-29 29-159-16,-8 15-32 15,-19 34 19-15,10 9 26 16,8 35 18-16,36-6 14 16,20 32 9-16,39-18-3 15,50 3-9-15,34-37-184 0,46-14-212 16,11-52 4-16</inkml:trace>
  <inkml:trace contextRef="#ctx0" brushRef="#br0" timeOffset="14359.0164">17636 13379 679 0,'2'0'691'15,"-2"0"-234"-15,4 5-432 16,-4-5 403-16,9 14-488 0,27 37 18 15,61 97 31-15,-39-15 38 16,-10 8 9-16,-13 49 9 16,-27-11-14-16,-23 21-76 15,-37-22-69-15,-47-6-350 16,-21-66 26-16</inkml:trace>
  <inkml:trace contextRef="#ctx0" brushRef="#br0" timeOffset="19852.271">22997 9493 649 0,'-2'0'195'16,"1"2"0"-16,-1-1-152 15,-4 23-119-15,-8 25 0 16,-15 53 41-16,7-19 18 16,1-5 18-16,-4 13 16 15,5-11 14-15,2-2 8 16,3-26-2-16,5-9 9 16,2-22 8-16,5-18 6 15,-4-17 12-15,8-28 15 16,2-18-55-16,18-24 1 15,4-5-11-15,14-19-7 16,-1 13-16-16,8-3 39 16,-10 18-18-16,1 2-7 0,-5 18-13 15,1 9-3-15,-6 12 4 16,-7 6 5-16,-2 14 9 16,0 3-19-16,-3 13-13 15,-7 19-19-15,7 11-17 16,6 23-14-16,-6 12 17 15,4 35 12-15,-4-1 13 16,3 33 14-16,-11-9 9 16,-2 12 5-16,-2-26 7 0,1 3-178 15,-8-34-74-15,-20-8-34 16</inkml:trace>
  <inkml:trace contextRef="#ctx0" brushRef="#br0" timeOffset="20102.9368">22843 9954 895 0,'-3'-15'331'16,"6"8"1"-16,20-7-210 15,8-2-137-15,18-6-8 16,8 4-4-16,15-1 16 16,-5 8 7-16,-2 7-17 0,-7 5-48 15,0 10-251-15,-14-1 48 16</inkml:trace>
  <inkml:trace contextRef="#ctx0" brushRef="#br0" timeOffset="20475.9908">23914 9798 856 0,'26'3'265'15,"-18"6"6"-15,5 15-222 16,-3 6-110-16,2 10 7 15,-6 2 11-15,-6 4 30 16,-3-9 30-16,-3-7 2 16,0-12 21-16,5-11 38 15,2-16 1-15,17-16-22 16,7-7-20-16,12-11-19 16,5 1-39-16,20-2-8 15,-15 17 17-15,5 5 0 16,-10 16 1-16,-7 12-11 15,-16 15-9-15,-4 13 9 16,-12 13 3-16,-4 8 4 0,-5 0 16 16,-9 4 16-16,-1-9-97 15,4-4-205-15,3-16 39 16</inkml:trace>
  <inkml:trace contextRef="#ctx0" brushRef="#br0" timeOffset="20805.8686">24725 9905 1239 0,'-69'71'238'0,"14"-40"127"15,2 0-363-15,2 5-17 16,23-12 8-16,10-10 6 15,15-8 9-15,6 0 7 16,11-7 4-16,11 7 5 16,7 3-5-16,4 8-13 15,-2 3-11-15,-12 17-18 16,-22 6-14-16,-29 11-16 16,-22-5-9-16,-32 6 23 15,-6-15-7-15,-5-10-37 16,20-15-24-16,8-4-92 15,31-5-81-15,17-9-35 0,22-1-55 16</inkml:trace>
  <inkml:trace contextRef="#ctx0" brushRef="#br0" timeOffset="21375.2967">25093 10106 623 0,'-3'5'439'0,"0"-2"-93"16,3-9-97-16,0 4-213 15,0 1-65-15,0 0-2 16,0-2 3-16,0 1 27 15,1-14 20-15,1 4 8 16,-2 6-5-16,0 3-38 16,0 0-41-16,0 3-19 15,0 0 0-15,0 0 9 16,10 36 34-16,6 55 28 16,-11-55 19-16,4-6 23 15,-5-14 26-15,1-10 45 16,0-11 5-16,9-11-1 0,1-13-21 15,10-7-26-15,0 0-44 16,-1-2-12-16,-8 14-3 16,-6 6-10-16,-8 14-11 15,-2 5-30-15,1 4-8 16,-1-5-9-16,0 1 13 16,0 7 11-16,3 11 31 15,2 2 17-15,17 35 15 16,-3-56 2-16,3-9 14 0,9-16 14 15,1-9-14-15,2-6 4 16,-9 0-3-16,-9 6-18 16,-11 13-27-16,-1 6-33 15,-1 11-28-15,-6 2-73 16,6-1-269-16,-3 3 8 16,0 0-121-16</inkml:trace>
  <inkml:trace contextRef="#ctx0" brushRef="#br0" timeOffset="21784.7465">25807 10184 150 0,'-2'1'19'0,"2"0"87"16,-3 1 13-16,2-2 36 16,-1 0 31-16,2 0 7 15,0-2-51-15,0 1-55 16,2 1-4-16,-1-1-24 16,32-2 13-16,50-12-3 0,-34-3 2 15,-5 0-17-15,6-6-3 16,-25 5-18-16,1 0-10 15,-19 7-9-15,-7-1-20 16,-15 8-16-16,-17 5-8 16,-22 5-5-16,-17 11-4 15,-3 6 19-15,-6 12 10 16,22 0 8-16,14 8-37 16,22-11-29-16,8 2-31 15,22-14 2-15,19-10-33 16,17-11-135-16,24-11 79 15</inkml:trace>
  <inkml:trace contextRef="#ctx0" brushRef="#br0" timeOffset="22023.6257">26226 10164 487 0,'-3'20'120'0,"1"8"57"0,-1-3-134 16,3-3 50-16,0-9 47 15,5-14 94-15,5-20-2 16,24-28 4-16,9-10-38 16,13-22-61-16,4 4-64 15,3-2 25-15,-18 29-57 16,-4 17-56-16,-7 18 18 16,-3 18-123-16,1 16-112 15,5 14-32-15,0-2-160 0,-9 2-41 16</inkml:trace>
  <inkml:trace contextRef="#ctx0" brushRef="#br0" timeOffset="22698.1489">27292 9706 1461 0,'2'0'315'0,"1"2"127"15,-5-2-436-15,1 0-40 16,1-2-14-16,0 1-28 15,-2 0-6-15,1-1-65 16,1 1-105-16,-2 1-150 16,1 0-30-16</inkml:trace>
  <inkml:trace contextRef="#ctx0" brushRef="#br0" timeOffset="22853.5622">27178 10129 1221 0,'2'10'440'0,"-4"-10"-68"15,2 7-360-15,2 1-477 16,-4-10-28-16</inkml:trace>
  <inkml:trace contextRef="#ctx0" brushRef="#br0" timeOffset="24375.57">23043 11495 786 0,'-2'-2'306'0,"1"1"18"0,-1-1-175 16,1 1-99-16,-1-1-8 16,1 1-5-16,1-1-2 15,0 1-6-15,0 1-49 16,0 0-22-16,0 1-19 16,3 26-14-16,3 75 4 15,4-37 48-15,5-2 16 16,-8-12 23-16,7-18 36 15,5-20 19-15,-7-16 90 16,4-10 88-16,19-30-88 16,4-12-102-16,4-16 46 15,-3 2-18-15,-4-1-19 16,-19 20-146-16,-2 11-146 16,-6 11-244-16,4 6-311 15</inkml:trace>
  <inkml:trace contextRef="#ctx0" brushRef="#br0" timeOffset="24840.7012">23838 11695 732 0,'-6'4'269'16,"5"-1"12"-16,2-4-168 16,-1 1-102-16,0 0 15 15,0 0 13-15,2 0 26 16,39-2 10-16,60-29 8 15,-38-7-20-15,9-11-10 16,-13 0-26-16,-4-8-21 16,-12 19-13-16,-11-2 2 15,-17 10-1-15,-18-4-6 16,-10 13 4-16,-20 4-8 16,-1 9-11-16,-9 16-11 15,-1 12-1-15,-7 17 10 16,4 6 10-16,-1 12 2 0,8 0 4 15,18 18 4-15,16-10-7 16,23 4-51-16,14-15-30 16,18-15-30-16,-2-27-185 15,17-22 21-15</inkml:trace>
  <inkml:trace contextRef="#ctx0" brushRef="#br0" timeOffset="25075.3427">24401 11612 575 0,'3'26'167'0,"3"-2"32"16,0-8-133-16,-2 2-68 16,1-3 20-16,1-8 100 15,-4-11 27-15,7-21 9 16,8-8-4-16,11-16 17 16,6-6-85-16,24-4-6 15,-1 15 13-15,15 1 19 16,-12 13-74-16,10 9-30 15,-21 11-45-15,1 7-121 16,-13 12-118-16,8 6-140 16,-16-3-48-16</inkml:trace>
  <inkml:trace contextRef="#ctx0" brushRef="#br0" timeOffset="25315.5164">25381 11006 939 0,'57'12'138'16,"-62"13"118"-16,2 7-288 16,-4 11 14-16,-3 0 16 0,-1 15-5 15,4-6-1-15,-11 15-2 16,0-1 4-16,-8 29-18 15,-4-10-48-15,-6 2-176 16,4-19 23-16</inkml:trace>
  <inkml:trace contextRef="#ctx0" brushRef="#br0" timeOffset="25509.5015">25216 11489 946 0,'37'-18'330'0,"11"-4"26"16,-5 3-240-16,9-4-86 16,-3 8-29-16,-1-4-3 15,-17 9-5-15,4-1-42 16,-5 9-35-16,2 3-121 16,-3 6-87-16,-1 7-57 15,-11 5-91-15</inkml:trace>
  <inkml:trace contextRef="#ctx0" brushRef="#br0" timeOffset="25599.7391">25725 11462 140 0,'55'111'147'16,"-46"-74"-35"-16,-6 0-22 15,-5 2-147-15,2-11 8 16</inkml:trace>
  <inkml:trace contextRef="#ctx0" brushRef="#br0" timeOffset="25765.1776">25833 11136 1524 0,'3'-1'176'16,"-1"1"147"-16,10 1-596 16,4 2-86-16,16 15-61 15,8-3-79-15</inkml:trace>
  <inkml:trace contextRef="#ctx0" brushRef="#br0" timeOffset="26003.7452">26401 11296 817 0,'-103'151'223'15,"49"-109"61"-15,-1 2-215 16,12 10-7-16,25-10-17 16,9-10 2-16,5-15 4 15,2 4-16-15,4-20 9 16,17-1-26-16,6-2-60 0,36-7-292 16,11-14 45-16</inkml:trace>
  <inkml:trace contextRef="#ctx0" brushRef="#br0" timeOffset="26353.1167">26898 11419 1028 0,'-83'74'231'16,"51"-46"105"-16,1-2-299 16,17-10 1-16,-1-6 8 15,8-4-10-15,4-1 0 16,6-2-12-16,-3-5-33 0,1 1-44 16,22-5-39-16,8-6-8 15,47-21 5-15,-60 24 30 16,-2 3 32-16,-4 14 38 15,-1 16 12-15,-8 4 0 16,0 6 6-16,-2-2 1 16,-2-4-26-16,-4-16-18 15,4-9 288-15,8-22-564 16,6-25 273-16</inkml:trace>
  <inkml:trace contextRef="#ctx0" brushRef="#br0" timeOffset="26572.7004">27301 10776 665 0,'5'3'491'0,"-8"10"-140"16,0 8-414-16,-6 19 406 15,-5 14-393-15,-5 11 24 16,1 7 16-16,-8 19 19 15,5-4-3-15,-3 15-29 16,9-2-69-16,2 6-250 16,16-33 27-16</inkml:trace>
  <inkml:trace contextRef="#ctx0" brushRef="#br0" timeOffset="27116.1871">28265 11277 744 0,'-13'3'430'0,"-14"3"-73"16,-5 3-118-16,-39 11-214 15,-8 3-36-15,-13 3 9 16,14-2 13-16,10 1 8 16,31-7 2-16,9 4-1 0,13-7-2 15,7 0-2-15,4-9-9 16,10-2-1-16,9-7-1 16,20-7-1-16,5-8-30 15,9 0-2-15,-2 1 1 16,-4 2 2-16,-20 7-4 15,-6 8 17-15,-5 8-15 16,-1 12-4-16,-3 7 1 16,10 12 6-16,-1-2 2 0,2 9-23 15,4-12-37-15,9-5-105 16,-3-14-140-16,14-12-25 16</inkml:trace>
  <inkml:trace contextRef="#ctx0" brushRef="#br0" timeOffset="27446.0649">28379 11218 916 0,'0'1'170'0,"0"2"92"0,0-3-263 16,2 2-21-16,4 1 21 16,15 7 18-16,4 2 6 15,52 29 8-15,-46-17-5 16,16 4-4-16,-2-3-10 15,5 8-11-15,-6-6-34 0,-4 10-154 16,-13-2-106-16,-6-1-47 16</inkml:trace>
  <inkml:trace contextRef="#ctx0" brushRef="#br0" timeOffset="27716.1261">28981 11222 928 0,'-33'-41'322'0,"15"49"5"16,-1 3-209-16,-16 11-144 15,-14 5-7-15,-27 10 12 16,-1-3 12-16,-12 6 4 15,11-2 7-15,4 13 4 0,19-4 4 16,6 11-93-16,19-2-117 16,8 2-117-16,18-24-11 15,19-22-151-15</inkml:trace>
  <inkml:trace contextRef="#ctx0" brushRef="#br0" timeOffset="28011.9114">29083 11204 1006 0,'-4'0'482'0,"1"3"-250"16,1 6-134-16,1-9-143 16,-1 2-141-16,-1 11 138 15,-6 12 141-15,-14 54-97 16,11-44 9-16,1 10-108 16,7-4-109-16,-2 4-113 15,6-17-109-15</inkml:trace>
  <inkml:trace contextRef="#ctx0" brushRef="#br0" timeOffset="28175.7068">29092 10889 1212 0,'-6'7'197'0,"6"-7"-84"15,15 0-423-15,4-4-261 0</inkml:trace>
  <inkml:trace contextRef="#ctx0" brushRef="#br0" timeOffset="28625.7513">29652 11264 664 0,'-27'14'124'16,"5"3"65"-16,-2-1-202 16,0-7 7-16,5-5 3 15,6-7 7-15,-5-3 17 16,-6 2 7-16,4-3-11 0,0 2 1 15,-11 7 0-15,0-1-10 16,0 2 0-16,-1 6 0 16,-8-2 13-16,4 2 7 15,0 3 17-15,5-2 11 16,2 1 28-16,9-7 4 16,9 4 1-16,5-7-6 15,6 2-28-15,9 2-27 16,-9-5-9-16,1 1-7 0,21 15-13 15,58 41 15-15,-47-11-32 16,-8-2 19-16,-16 18-5 16,-24-2 1-16,-22-4 30 15,-13-18 41-15,-26-8-16 16,-1-24-44-16,-27-24-350 16,11-7 83-16</inkml:trace>
  <inkml:trace contextRef="#ctx0" brushRef="#br0" timeOffset="40703.6621">5165 15504 647 0,'16'6'302'0,"-16"-6"-35"15,7-2-116-15,5 2-181 16,13 3-6-16,5-1 9 16,16 2 6-16,3 2 7 15,8 3 4-15,-8-5 4 16,20 5 3-16,5-4 5 16,19-2 8-16,2-2 3 0,28-2 10 15,-11-5 5-15,14-2 6 16,-6-4 2-16,25-4 2 15,-10 0 0-15,21-2 1 16,-2-3-3-16,28 1 4 16,-15-3-3-16,15 3-4 15,-1-1-7-15,16 0-2 16,-28 9 19-16,32-2 28 16,-4-1-30-16,17 4 3 15,-16 1 0-15,33-5-29 16,-31 8-30-16,130-39 34 31,-51 32-13-31,48 20-2 16,-4 9 2-16,7-3-3 15,-90 43 1-15,33-28-1 0,-27-22 0 16,-18-2-3-16,18 5 1 16,-31 2 2-16,35 4 9 15,-31 2 11-15,34 5-6 16,-17-4 0-16,23 3-2 15,-26-3-8-15,39 7-10 16,-29-8 7-16,30 7 1 16,-33-3-1-16,40-2 1 15,-30-6 1-15,33 4-1 16,-33-1 0-16,33-7 1 16,-33 2 1-16,42 0 12 15,-33-8 5-15,42-11 6 16,-30-2 0-16,37 1-3 15,-31-9-12-15,34 0-4 16,-37 7-6-16,48 0 0 16,-41-3-1-16,29 2 0 15,-29 4 0-15,32-3 0 16,-33 3-2-16,45-1 2 0,-42 4-2 16,40-3 1-16,-25-1 0 15,47 1 1-15,-49-8 0 16,86-9 16-16,-42 1 1 15,39-4-8-15,-25-5-8 16,47 0 18-16,-70 11-12 16,57-10 4-16,-33 9 10 15,23 3 18-15,-35 5-8 16,49 1-8-16,-49 11 1 0,42 1 10 16,-38 1-8-16,34 5-8 15,-50 8 3-15,32-4-4 16,-46 4-13-16,24 5-1 15,-48-4-7-15,26 1-54 16,-42 8-56-16,54 11-436 16,-43-2 72-16</inkml:trace>
  <inkml:trace contextRef="#ctx0" brushRef="#br0" timeOffset="41860.2147">8213 16181 739 0,'12'13'330'16,"-21"-14"-6"-16,10-1-119 16,2 2-148-16,-3 0-4 15,0-1-1-15,0-1 2 16,0-1-20-16,6-23-20 15,16-68-26-15,-11 32-25 16,-5 4 5-16,-2-1-5 16,-5 16 22-16,-2 6 30 15,-3 15 27-15,3-2-5 0,-2 12-1 16,-1 2-20-16,-2 4-18 16,-6 7-19-16,-1 10-12 15,-7 8-6-15,-1 12 14 16,-1 12 4-16,5 2 9 15,-5 23 0-15,9 1 1 16,3 28 1-16,6-1 3 16,6 24 3-16,3-4 4 0,2 24-35 15,-4-12-72-15,2 7-228 16,-4-27 14-16</inkml:trace>
  <inkml:trace contextRef="#ctx0" brushRef="#br0" timeOffset="42107.1167">7721 16593 1106 0,'2'0'476'0,"-5"-3"-31"15,20 3-269-15,-3-2-173 16,11-2-60-16,16-5-2 0,22 2 15 16,23-8 13-16,1 3 11 15,23-7-243-15,8 8-138 16,-8-1-54-16</inkml:trace>
  <inkml:trace contextRef="#ctx0" brushRef="#br0" timeOffset="42435.8654">9497 15945 1022 0,'-24'6'269'16,"-14"8"59"-16,-36 20-273 15,-17 19-83-15,-27 42-3 16,7 3 6-16,-2 13 71 16,30-12 74-16,24 2-42 15,32-29 5-15,24 14 6 16,23-7-65-16,38 5-66 15,19-7-47-15,47-7-91 16,-6-32-217-16,1-36-47 0</inkml:trace>
  <inkml:trace contextRef="#ctx0" brushRef="#br0" timeOffset="42773.644">9617 16218 1154 0,'43'47'381'0,"-43"-45"45"16,0-4-321-16,4 2-82 16,-5 0-66-16,1 0-39 15,0 2 0-15,9 11 18 16,10 17 29-16,80 62 32 16,-38-41 32-16,16 18-2 15,-4 0-56-15,7 17-336 16,-11-7 87-16</inkml:trace>
  <inkml:trace contextRef="#ctx0" brushRef="#br0" timeOffset="43005.2604">10226 16175 1043 0,'-19'1'643'0,"-33"10"-175"16,-95 87-219-16,29-8-186 15,-8 14-185-15,-14 16 97 16,35-12-44-16,22-2-330 16,33-27-70-16,29-30-132 15</inkml:trace>
  <inkml:trace contextRef="#ctx0" brushRef="#br0" timeOffset="43328.381">10569 16016 2072 0,'35'32'-3'15,"-13"-1"7"-15,-7 22-2 16,13 33 38-16,-37 35 32 15,-34 10 5-15,-31 39 6 16,-22-20-15-16,-44 11-386 16,3-36-159-16,-9-35-93 15</inkml:trace>
  <inkml:trace contextRef="#ctx0" brushRef="#br0" timeOffset="43808.6592">11106 16248 1362 0,'-45'125'579'15,"51"-132"-38"-15,2 7-446 0,15 2-6 16,28 2-178-16,18-1-15 15,32 1-127-15,14-1-273 16,3 9 33-16</inkml:trace>
  <inkml:trace contextRef="#ctx0" brushRef="#br0" timeOffset="44043.4608">11115 16771 1883 0,'16'13'478'0,"3"-12"110"15,24-8-527-15,33-2-202 16,20 2-81-16,28-2-388 15,-10 0 8-15</inkml:trace>
  <inkml:trace contextRef="#ctx0" brushRef="#br0" timeOffset="44628.1791">12502 16043 1450 0,'101'27'301'15,"-104"-20"80"-15,-6 8-423 16,-17 22-26-16,-8 12 8 16,-14 18-1-16,-5 7 60 15,-9 13 2-15,10-7 0 0,-7 9-44 16,7-12-78-16,1 1-259 16,13-12 15-16</inkml:trace>
  <inkml:trace contextRef="#ctx0" brushRef="#br0" timeOffset="45097.3541">13033 16239 607 0,'13'16'366'16,"-4"-6"-68"-16,-12-11-122 16,-12 11-195-16,-1-1-106 15,-12 12-45-15,-8 3 56 16,-8 8 37-16,-4-4 89 15,-5 11 155-15,7-4 16 16,2 19-24-16,14-1 18 0,14 9-81 16,14-8-45-16,16-3-16 15,17-19 1-15,21-15 11 16,13-18-2-16,19-21 5 16,-4-15 1-16,12-24 11 15,-21 0-19-15,-12-4 31 16,-22 10-11-16,-11 3 64 15,-26 17-7-15,-20-2-22 16,-14 7-35-16,-16 0-71 16,-15 7-123-16,-18-1-5 15,10 5-414-15,9-8 88 16</inkml:trace>
  <inkml:trace contextRef="#ctx0" brushRef="#br0" timeOffset="46939.7885">12590 17138 36 0,'1'-3'0'15,"1"0"299"-15,-1 0-117 16,1 0 40-16,-1 0-109 16,1 0 171-16,-1 2-143 15,1-2 29-15,-1 0-53 16,1 1-4-16,-2 1-32 16,0-1-20-16,0 1-37 15,0-1 42-15,0 1-14 16,0-1-25-16,0 1-35 0,0 1-23 15,1 0-12-15,-1 0-3 16,0 3 9-16,-1 44 9 16,-19 55 16-16,-8-24 5 15,6-1 17-15,-2 4 30 16,5-14 10-16,0-7 7 16,14-22 5-16,-6-6-12 15,8-13-27-15,4-2-4 16,3-7-4-16,-8-7-11 15,17 4-1-15,5-1-4 16,12-4-2-16,19-5 12 16,13 4 11-16,25-5 10 15,10 1 7-15,20 0 3 16,-6 3-17-16,23-3-5 16,-18 4-6-16,14-3 3 15,-13 4-1-15,21-3 4 0,-14 0 0 16,17 2 4-1,-18 2-4-15,6-2 6 0,-27 5 3 16,-10 6 16-16,-31 0 2 16,-11 1 8-16,-13-1-4 15,-9-3-2-15,-7 2-16 16,0-7-5-16,-6 2-11 16,-8-5-4-16,-1 7-4 15,-3-5-5-15,-5-3-9 0,2 0-44 16,0 0-34-16,-1 0-92 15,-1 0 257-15,-1 0-628 16,-17-3 247-16</inkml:trace>
  <inkml:trace contextRef="#ctx0" brushRef="#br0" timeOffset="47757.4645">14601 17455 543 0,'-50'74'459'0,"51"-74"-82"16,-1 0-94-16,-1 2-113 15,-1-2-96-15,2 0-24 16,-1 0-21-16,-1 0 4 15,2 0 3-15,0 0 27 16,0 0 8-16,0 0 13 16,0 0 4-16,0 0-22 15,-1-2-31-15,0 2-10 16,-1 0-15-16,2 0-17 16,-1 0 9-16,-1 0-3 15,1 0-5-15,-1 0-7 0,1 0-3 16,-1 0-11-16,2 0-2 15,0 0-1-15,0 2 6 16,2-1 8-16,-1 3 13 16,30 16 6-16,46 43 5 15,-38-39 0-15,-8-3-4 16,0 4-2-16,-10-1-2 0,-6-5-2 16,-7-3-3-16,-9 5 1 15,-6-2 1-15,-16 2 15 16,-6 6 11-16,-16 7 16 15,-5 1 2-15,-2 1 3 16,11-5-12-16,-2 0-11 16,14-7-26-16,4-9-43 15,3-6-39-15,-5 5-112 16,10-6-84-16,28-13-739 31</inkml:trace>
  <inkml:trace contextRef="#ctx0" brushRef="#br0" timeOffset="48661.9891">15563 17443 805 0,'-43'52'282'0,"41"-54"22"16,4 4-221-16,-4-1-45 0,2-1-38 15,0-1-2-15,0 1 3 16,0 0 8-16,0 0 10 16,0 0-27-16,0 0-29 15,0 1 17-15,5 26-9 16,12 68-11-16,-8-40 28 15,6 10 31-15,-3-10-6 16,1-12 16-16,-4-17 29 0,4-14 25 16,-2-13 64-1,11-17 28-15,8-7 26 0,13-11-51 16,0-4-26-16,5-10-67 16,-9 14-41-16,-5 2-80 15,-9 6-18-15,9 0-238 16,5 9-169-16,7-12-67 15</inkml:trace>
  <inkml:trace contextRef="#ctx0" brushRef="#br0" timeOffset="49465.9652">16189 17676 406 0,'-3'1'212'0,"0"1"3"16,0-1-93-16,2 2-29 15,-1-3-41-15,1 2-4 16,-1-1-10-16,1 1 11 15,-1-1 4-15,1 1 14 0,-1-1 5 16,1 1-12-16,1-1-7 16,0 0 18-16,1 1-1 15,5 1 17-15,24 4 11 16,59-8 2-16,-46-21-23 16,9-9-9-16,-6-4-28 15,-4 1-9-15,-12 5-11 16,-3-5-17-16,-15 7-15 15,-5-1-7-15,-1 6-3 16,-8-1-17-16,-8 12 0 0,-8 5-3 16,-5 9 1-16,-26 13 0 15,-8 13 12-15,-3 13 29 16,3-3 29-16,6 3 19 16,18-9-16-16,11-3-18 15,8-7 1-15,10 0-17 16,7-4-17-16,12-1 15 15,4 5 11-15,11-2-55 16,4 1-46-16,9 6-153 16,-6-7-157-16,4-6 3 15,-7-2-169-15</inkml:trace>
  <inkml:trace contextRef="#ctx0" brushRef="#br0" timeOffset="49735.684">16694 17704 578 0,'-4'7'480'0,"-1"-7"-136"15,5 8-40-15,-1-8-282 16,-1 0-17-16,2 0-20 16,0 0 34-16,0 0 34 15,0 0 42-15,2-2-4 16,7-4-2-16,20-20-9 0,62-65-27 15,-47 44-39-15,18-5-10 16,-7 13-8-16,6 7-5 16,-8 10-17-16,-2 5-45 15,-14 11-47-15,-5 8-322 16,-13 4 51-16</inkml:trace>
  <inkml:trace contextRef="#ctx0" brushRef="#br0" timeOffset="49935.2147">17325 17360 794 0,'89'-19'407'0,"-90"17"-56"15,4 4-188-15,-5 7-139 16,2-9-56-16,0 1-1 16,0 24 7-16,2 67 12 15,-1-44 12-15,1 14-4 16,-4-4-5-16,-2 1-40 0,-1-7-31 15,-1-5-144-15,-1-17-97 16,1-8-46-16</inkml:trace>
  <inkml:trace contextRef="#ctx0" brushRef="#br0" timeOffset="50489.3074">17364 16852 212 0,'-8'-6'446'15,"8"-1"-150"-15,0 1-84 16,0 4 173-16,0 1-279 16,0 1-45-16,0 0-31 15,-1 0-57-15,-1 1-37 16,2 17 39-16,0 25 32 16,8 56 19-16,-1-48 21 0,-2 8 5 15,1-4-11-15,-1 7-4 16,-5 2-4-16,5 16-7 15,-5 4-11-15,-3 6-1 16,3-10-2-16,-3-7 2 16,-7-21-2-16,4-14-27 15,-2-17-38-15,5-5-168 16,2-8-176-16,10-13-34 16</inkml:trace>
  <inkml:trace contextRef="#ctx0" brushRef="#br0" timeOffset="50859.2619">17321 17273 1314 0,'-8'-5'443'0,"10"2"38"15,-1 3-375-15,-1 0-69 0,0 0-70 16,0 0-20-16,0 0 3 15,2 0 6-15,13 2 17 16,17 5 10-16,57 10 19 16,-37-10-53-16,-9 2-35 15,7 7-90-15,-11-6-40 16,-1 7-91-16,-11-1 13 16,-3-3 20-16,-7-2 96 0,0 2 99 15,-7-3 149-15,3 4 56 16,-1 2 28-16,2 3 6 15,-3 5-57-15,-2 6-51 16,-4-2-10-16,4 7-10 16,-12 4-10-16,-5 10-50 15,-4-5-96-15,-8 5-129 16,-11-15-35-16</inkml:trace>
  <inkml:trace contextRef="#ctx0" brushRef="#br0" timeOffset="51014.6731">17734 17043 1587 0,'15'16'556'0,"-5"-11"-52"0,-11 1-502 16,10 4-281-16,2 6-291 15,6 11-105-15</inkml:trace>
  <inkml:trace contextRef="#ctx0" brushRef="#br0" timeOffset="51267.3446">18352 17381 1103 0,'-34'15'278'15,"-9"1"84"-15,-17 11-306 16,-2 5-49-16,9-1-2 16,17-5 0-16,10-4 4 15,21-1 3-15,13-2 5 16,8-1 3-16,18 2-8 16,12-2-9-16,22-6-154 15,8-3-228-15,17-14 13 16</inkml:trace>
  <inkml:trace contextRef="#ctx0" brushRef="#br0" timeOffset="51593.2111">18790 17418 870 0,'-46'9'598'16,"-53"47"-154"-16,75-17-180 15,-26 13-162-15,8-4-164 16,-2 0 67-16,19-14-28 16,6-4 1-16,14-19 4 15,7-9 18-15,11-4 6 0,14-7 30 16,1-7 5-16,10 0-13 16,-2 6-22-16,-10-1-19 15,-12 7-12-15,4 8-14 16,-11 18 9-16,3 5 5 15,2 9 15-15,-3 1-65 16,0-2-34-16,4-13-126 16,2-14-131-16,10-23-61 15,8-21-80-15</inkml:trace>
  <inkml:trace contextRef="#ctx0" brushRef="#br0" timeOffset="51802.7712">19267 16736 683 0,'-1'24'883'15,"-1"-2"-478"-15,-7 35-23 0,0 9-361 16,-11 23-359-16,-3 6 341 16,-5 21 4-16,2-17-1 15,-4 24-51-15,11-8-49 16,2 2-139-16,9-23-138 15,9-10-41-15,6-30-120 16</inkml:trace>
  <inkml:trace contextRef="#ctx0" brushRef="#br0" timeOffset="52240.9347">19945 17344 638 0,'5'6'658'0,"-7"-5"-249"15,-17-5-148-15,-9-1-206 16,-18 1-90-16,-13 4-88 15,-5 7 101-15,-2 11 128 16,9 3-57-16,1 17 7 16,10-1 8-16,5 12-15 15,15-7-35-15,12-1-19 0,9-14 1 16,14-8-14-16,10-13-1 16,23-7-25-16,8-22-20 15,24-9-71-15,2-8-1 16,5-6 8-16,-25 10 35 15,-5 11 75-15,-23 16 74 16,-6 14 14-16,-9 10-2 0,7 10-13 16,-7 13-40-16,-4 11-40 15,-9 0-40-15,0 13-178 16,-10-8-112-16,-1-4-62 16</inkml:trace>
  <inkml:trace contextRef="#ctx0" brushRef="#br0" timeOffset="52497.1785">20157 17335 1423 0,'2'-2'351'0,"-1"2"100"16,1 2-432-16,18 11-72 0,55 47-47 16,-30-29-1-16,0-2 6 15,-1-1-23-15,-4-2 60 16,2-3-151-16,-14 0-146 16,-4-4 1-16</inkml:trace>
  <inkml:trace contextRef="#ctx0" brushRef="#br0" timeOffset="52746.8422">20513 17351 1259 0,'-6'-35'381'0,"-8"51"51"15,-14 8-348-15,-23 17-104 16,-3 13-35-16,-8 5 5 16,9-9 10-16,5 8 7 15,20-22 34-15,4-10-14 16,13-2-42-16,12-6-337 16,11-12 81-16</inkml:trace>
  <inkml:trace contextRef="#ctx0" brushRef="#br0" timeOffset="52930.9857">20847 17323 1254 0,'-23'33'328'0,"11"-5"71"0,-9 13-371 15,-4 5-430-15,10-7 90 16</inkml:trace>
  <inkml:trace contextRef="#ctx0" brushRef="#br0" timeOffset="53096.4264">20868 16781 1142 0,'-7'6'246'0,"7"10"-243"15,3 6-336-15,19 5-135 16</inkml:trace>
  <inkml:trace contextRef="#ctx0" brushRef="#br0" timeOffset="53330.0485">21384 17105 906 0,'-25'27'399'16,"-17"3"1"-16,-7-1-244 15,-9 7-41-15,7-8-73 16,8-4-7-16,20-11-19 16,12-6-2-16,16-4-8 15,16 2 5-15,1 7 2 16,10 8 4-16,-3 7-3 0,-8 19-4 15,-23 4-13-15,-36 13-35 16,-26-7-38-16,-39-13-355 16,-16-28 84-16</inkml:trace>
  <inkml:trace contextRef="#ctx0" brushRef="#br0" timeOffset="53933.7845">17102 18052 1062 0,'-66'24'247'15,"-9"14"59"-15,-24 24-224 16,4 5 6-16,1 9 21 16,32-14 27-16,13-1 18 0,27-14-87 15,18 5-25-15,8-5-58 16,23 4-83-16,11-7-67 15,25-1-68-15,-4-16-223 16,0-12 1-16</inkml:trace>
  <inkml:trace contextRef="#ctx0" brushRef="#br0" timeOffset="54348.2996">17365 18178 1096 0,'42'49'336'16,"-45"-51"51"-16,4 2-299 0,-1-4-82 15,0 2-31-15,0 2-4 16,0 0 4-16,2 0 9 15,8 8 10-15,11 16 16 16,51 57 1-16,-43-45-3 16,2 11-65-16,-3 3-96 15,6-1-219-15,-9-4-21 16</inkml:trace>
  <inkml:trace contextRef="#ctx0" brushRef="#br0" timeOffset="54572.7561">18001 18317 1196 0,'-8'15'366'0,"-8"0"45"16,-3 4-335-16,-24 11-45 16,-11 8-44-16,-15 14 8 15,2-1 10-15,-7-1 4 16,18-7 2-16,1 4 2 15,15-14-1-15,4-2-54 16,13-7-58-16,3-5-323 16,15-6 33-16</inkml:trace>
  <inkml:trace contextRef="#ctx0" brushRef="#br0" timeOffset="54932.7146">18284 18418 665 0,'0'-1'416'16,"-2"-1"-50"-16,2 6-120 16,0-4-148-16,0 0-16 15,0 0-40-15,0 0 6 16,0 0 1-16,0 0 4 16,2 0-25-16,29 2-3 15,62 1-4-15,-25-2-60 16,-4-4-41-16,-6 3-106 15,-15 0-63-15,-8 5-185 16,-23-2-11-16</inkml:trace>
  <inkml:trace contextRef="#ctx0" brushRef="#br0" timeOffset="55193.0799">18347 18542 1067 0,'3'-1'418'15,"2"-1"10"-15,-2 1-295 0,-3 1-54 16,0 0-75-16,1 0-2 16,5 0 1-16,22 0 0 15,42 0 7-15,-41-1 1 16,-3 2-6-16,5 0-1 15,-9 7-66-15,12-5-64 16,2 3-308-16,9-3 19 16</inkml:trace>
  <inkml:trace contextRef="#ctx0" brushRef="#br0" timeOffset="55562.0503">19409 18139 1077 0,'0'6'286'15,"-6"6"58"-15,5 3-308 0,-14 22-27 16,6 10-24-16,-7 13 15 16,-8-5 14-16,-3 14 6 15,5-12 5-15,-9 3-2 16,2-3-6-16,2 2-77 15,11-13-452 1,7-11 119-16</inkml:trace>
  <inkml:trace contextRef="#ctx0" brushRef="#br0" timeOffset="55927.0202">19602 18246 349 0,'6'182'483'0,"-37"-165"-168"16,-9 12-209-16,4 4 209 15,4 2-311-15,11-3-5 16,9 2 23-16,10-8 23 15,10 1 41-15,8-12 41 16,14-8-12-16,7-5-13 0,16-8-15 16,6-9-39-16,17-13-42 15,-8-2 8-15,2-8-16 16,-14 2-17-16,-12-4 2 16,-18 10 6-16,-22-4 5 15,-16 2-44-15,-22-4-10 16,-19 8-21-16,-18 3-143 15,3 9-213-15,-1-7 57 16</inkml:trace>
  <inkml:trace contextRef="#ctx0" brushRef="#br0" timeOffset="56225.8155">19985 18055 398 0,'-38'25'0'16,"47"-9"595"-16,-2 1-465 15,23 17 242-15,10 13-375 16,15 21 398-16,2-1-358 15,4 12 76-15,-12-1 6 16,-18 5-8-16,-23-7-9 0,-35 18-12 16,-29-15-91-16,-50-12-54 15,-22-27-439-15,-25-43 111 16</inkml:trace>
  <inkml:trace contextRef="#ctx0" brushRef="#br0" timeOffset="57283.8084">24222 15904 777 0,'9'-15'453'0,"-4"6"-100"16,3 8-198-16,-5-4-94 15,0 4-86-15,-3 1-87 16,-2 0 42-16,1 1-22 16,-2 7 46-16,-18 42 40 15,-28 54-7-15,17-11 26 16,-1-1 26-16,1 15-25 0,5-17-25 15,5-13 33-15,7-36 12 16,7-14 16-16,7-21 97 16,1-22 29-16,0-14-12 15,9-32-20-15,7-15-19 16,5-34-103-16,7 3-30 16,24-11 0-16,-5 18 4 15,4 6 1-15,2 20 3 16,-3 1-2-16,-19 18 0 0,-5 8-5 15,-10 20-5-15,-6 15-31 16,-5 14-18-16,-1 29-11 16,4 13-7-16,3 19 13 15,3 12 32-15,2 27 20 16,-4 0 14-16,1 24-5 16,-4-9-34-16,-3 7-49 15,-6-27-29-15,-3-8-277 16,-9-38 14-16,-9-14-91 15</inkml:trace>
  <inkml:trace contextRef="#ctx0" brushRef="#br0" timeOffset="57521.0017">23962 16193 1170 0,'15'16'509'16,"-4"-7"-31"-16,-2-9-300 16,10-3-134-16,4 0-72 15,35-1-7-15,12 1 14 16,22 1 5-16,-2 4-17 16,17 3-83-16,-30 4-70 15,-3 0-271-15,-24 2-12 0</inkml:trace>
  <inkml:trace contextRef="#ctx0" brushRef="#br0" timeOffset="57819.7949">25014 16218 749 0,'3'28'458'0,"-3"0"-93"16,-3-13-100-16,3 12-247 15,-3-1-49-15,0-9-5 16,3-7 10-16,11-16 11 16,5-19 7-16,22-15 14 15,13 1 14-15,23-10 4 16,1 7-10-16,4 10 3 16,-17 19-3-16,-6 10-2 15,-22 12-6-15,-5 19-5 0,-12 15-9 16,-8 13 2-16,-13 4 10 15,-7 9-39-15,-8-8-56 16,-3-5-275-16,3-17 30 16</inkml:trace>
  <inkml:trace contextRef="#ctx0" brushRef="#br0" timeOffset="58079.2568">25938 16111 876 0,'-7'15'708'0,"-5"-2"-201"15,-3 5-540-15,2 10 508 16,10-3-545-16,6 5 8 16,3 1 10-16,3-7 23 15,0-5 22-15,-8 5 3 16,-7-3-3-16,-15-4 16 15,-16 0-20-15,-22-4-87 16,-4-1-75-16,-3-8-259 16,17-2-33-16,15-5-151 15</inkml:trace>
  <inkml:trace contextRef="#ctx0" brushRef="#br0" timeOffset="58467.2875">26334 16101 1424 0,'-9'25'297'15,"9"3"139"-15,3 8-413 16,1 13-26-16,2 0 1 0,6-1-8 16,0-16 1-16,3-10 10 15,4-15 10-15,14-11 19 16,4-7 0-16,20-9-11 15,10-7-28-15,1-6-33 16,-10 7-16-16,-11-1 7 16,-14 11 6-16,-15 10 5 15,-8 12 17-15,-1 7 11 16,0 3 6-16,0 5 6 16,4 1 18-16,9-10 15 15,-1-6-2-15,13-12 5 16,5-13-1-16,13-20-2 15,-4-1-5-15,1-3 1 16,-12 3-1-16,-9 6-26 16,-16 14-32-16,-7 3-114 15,-5 7-308-15,-11 5 28 16</inkml:trace>
  <inkml:trace contextRef="#ctx0" brushRef="#br0" timeOffset="58897.4331">27329 16076 980 0,'108'78'327'0,"-102"-73"17"15,-4-2-257-15,-2-2-88 16,0-1-26-16,-2 0 5 15,2 0 22-15,0 0 49 16,0 0 49-16,0 0 19 16,2 0 5-16,8 3 5 15,21 1-40-15,58-1-36 16,-34-13-14-16,9-6-7 16,-5-2-12-16,-9-3-6 15,-17 2-6-15,-8 1-4 16,-19 3-12-16,-16 1-10 15,-13 5-10-15,-27 7-18 16,-12 5-1-16,-9 12 10 16,4 7 9-16,9 8 12 15,18-1 17-15,11 11 0 16,18-10-3-16,13 9-11 0,7-5-15 16,16-5-12-16,15-14-45 15,23-10-349-15,9-20 99 16</inkml:trace>
  <inkml:trace contextRef="#ctx0" brushRef="#br0" timeOffset="59167.1505">27950 16130 862 0,'58'36'352'0,"-61"-15"1"16,-3-3-206-16,-2 4-91 15,4-6-30-15,4 0 28 16,4-11 34-16,5-13 35 16,10-12 43-16,17-14 8 15,4-6-26-15,7-14-21 16,2 5-29-16,-1 2-45 16,-14 14-19-16,3 11-9 15,0 12-85-15,-3 7-110 16,-6 10-152-16,0 10-258 15,-9-6-59-15</inkml:trace>
  <inkml:trace contextRef="#ctx0" brushRef="#br0" timeOffset="59572.4676">28901 15693 1092 0,'44'80'749'15,"-48"-75"-214"-15,-1 5-232 16,-2 2-722-16,-11 7-193 16,-7-1-136-16</inkml:trace>
  <inkml:trace contextRef="#ctx0" brushRef="#br0" timeOffset="59699.8288">28847 15925 1137 0,'29'133'579'0,"-29"-124"-143"16,-8 1 58-16,-4 6-1011 0,-26-7 214 16</inkml:trace>
  <inkml:trace contextRef="#ctx0" brushRef="#br0" timeOffset="60340.5039">24595 16853 1267 0,'35'98'348'16,"-29"-87"57"-16,2 0-353 15,1 13-93-15,3 10-13 16,-2 2 14-16,0 10 12 15,-2 0 15-15,-10 8 6 16,-2-5 5-16,-2-1 9 16,0-13 6-16,0-7 11 15,7-17-2-15,5-11-4 16,12-8-7-16,10-14-4 16,9-3-9-16,15-2-2 15,-1 2 2-15,-4 4-2 16,-10 14 2-16,-6 4-2 15,-18 12 1-15,-7 10 3 16,-7 11 3-16,-8 11-1 0,-3 5-26 16,0 9-109-16,3-9-262 15,12-7 21-15</inkml:trace>
  <inkml:trace contextRef="#ctx0" brushRef="#br0" timeOffset="60650.2885">25254 17406 500 0,'27'92'549'0,"-47"-61"-171"15,-2 0-299-15,4 6 277 16,13-9-398-16,10-4 10 15,16-14 23-15,19-14 52 16,11-18 40-16,5-17 38 16,-1-5 3-16,-5-13-34 15,-14 12-50-15,-14 5-14 16,-7 16-24-16,-12 5-41 16,-11 13 6-16,-14 6-8 15,-3 3-114-15,-20 4-300 16,4-3 87-16</inkml:trace>
  <inkml:trace contextRef="#ctx0" brushRef="#br0" timeOffset="60888.9231">25901 17439 745 0,'15'25'591'0,"-9"-15"-145"16,-6-5-26-16,-4-1-387 15,2-4-15-15,2-1-8 0,0-1 33 16,0-1 4-16,12-19 8 16,43-62 1-16,-17 39-7 15,5 8-26-15,5 0-10 16,-5 10-31-16,7 13-91 16,-4 9-91-16,1 10-311 15,-11 6-12-15</inkml:trace>
  <inkml:trace contextRef="#ctx0" brushRef="#br0" timeOffset="61040.3253">26703 17308 1293 0,'26'15'274'0,"-3"7"115"16,-10 5-427-16,-3 14-363 0,-2 2 93 15</inkml:trace>
  <inkml:trace contextRef="#ctx0" brushRef="#br0" timeOffset="61203.76">26605 17077 447 0,'12'3'0'0,"-9"-7"788"0,-2 2-680 16,10 2 137-16,-10 0-741 16,17 2 441-16</inkml:trace>
  <inkml:trace contextRef="#ctx0" brushRef="#br0" timeOffset="61598.2789">27113 17213 418 0,'-16'9'489'0,"4"-1"-154"16,0 2-251-16,3 1 248 16,6-4-332-16,6-4-7 15,9-3 13-15,19-6 4 0,5-1 9 16,20-1 8-16,6 4 34 15,5 1-3-15,-9 6-6 16,-10 4-4-16,-19 3-21 16,-10 7-38-16,-16 2-14 15,-18 11-4-15,-16 1-2 16,-14 13 17-16,-11 1 9 16,0-1 6-16,4-2 10 0,11-4 13 15,20-14 3-15,9-6 1 16,7-5 2-16,20-3 2 15,12-1-5-15,20-3 1 16,8-4-1-16,16-4-3 16,-6-7-7-16,-1 0-344 15,-18-1-95-15,-13-14-82 16</inkml:trace>
  <inkml:trace contextRef="#ctx0" brushRef="#br0" timeOffset="61789.2963">27938 17491 1053 0,'-6'14'133'16,"-10"-18"-133"-16,-6-6-263 15</inkml:trace>
  <inkml:trace contextRef="#ctx0" brushRef="#br0" timeOffset="62222.5474">27855 17468 461 0,'-50'-28'540'0,"48"28"-123"15,1 3-26-15,-2 2-215 16,1-5-81-16,1 0-81 0,-1 1-12 16,-4 20-1-16,3 4 8 15,9 43 1-15,11-47 9 16,3-14 4-16,11-1 4 15,-2-13-8-15,5-7 2 16,-2-2-27-16,1-10-22 16,-9-3 13-16,1-2-1 15,-12 0-14-15,12-13-44 16,-7 8-26-16,7-2-64 16,3 2 3-16,8 2 50 15,-15 13 79-15,7 5 63 16,-10 3 48-16,-7 8-1 15,-8 1-40-15,2 7-24 16,-11 1-18-16,4-4 15 16,1 2 10-16,-1-1 24 15,1 1 14-15,-1-1 12 16,2 1-19-16,0-1-12 0,6 2-22 16,39 9-16-16,45-2-18 15,-45-5-7-15,-14 8-4 16,-8 8 19-16,-17 5 21 15,-6 10-3-15,-6 1 8 16,-2 4-3-16,-1-6-38 16,3-12-39-16,3-6-92 15,9-26-255-15,6-17 37 16</inkml:trace>
  <inkml:trace contextRef="#ctx0" brushRef="#br0" timeOffset="62478.1361">28630 16802 869 0,'-3'0'683'16,"0"0"-296"-16,0 7-130 15,-3 43-256-15,4 66-254 16,11-48 259-16,2 6-1 15,-2-15-1-15,-2 5 1 16,-6-2 0-16,-6 1 1 16,-6-15-35-16,-4 0-66 15,-2-13-64-15,-13-6-237 16,0-10-9-16</inkml:trace>
  <inkml:trace contextRef="#ctx0" brushRef="#br0" timeOffset="62957.2624">28492 17236 941 0,'10'-8'592'0,"1"1"-145"16,-2 5-204-16,5 1-172 15,4-1-170-15,7 1 68 16,2-1 2-16,4 1 4 15,-1 1 13-15,10-3 11 16,1 6 2-16,5 1-2 16,2 1-13-16,9 2-18 15,-3-1-11-15,5-4-15 16,-3-4-8-16,-4 1-7 16,-9-2 19-16,-8 0 25 15,-12 1 23-15,-11 2 5 16,-9 6 16-16,-17 8 13 15,-7 0-7-15,-7 13 7 16,-3 3 13-16,2-1 8 16,9-6-6-16,7-3-3 15,7-11-9-15,9-7 14 0,3-5-3 16,-6 1-11-16,1-1-6 16,29-12-3-16,43-23-22 15,-42 25-1-15,-12 11 2 16,-1 10-6-16,-8 8-9 15,2 10-8-15,0 7-7 16,0 4-4-16,-5-13-107 16,11-15-281-16,6-23 61 0</inkml:trace>
  <inkml:trace contextRef="#ctx0" brushRef="#br0" timeOffset="63166.8198">29862 16653 1315 0,'-3'57'398'15,"-1"11"73"-15,-5 28-340 16,-2 9-96-16,-3 17-38 16,-1-15-40-16,-4 1-35 15,2-22-15-15,2-3-61 16,7-17-14-16,3-24-257 15,12-36 57-15</inkml:trace>
  <inkml:trace contextRef="#ctx0" brushRef="#br0" timeOffset="63615.5913">30763 17175 409 0,'-14'-9'112'0,"-12"0"19"16,-11-3-108-16,-14 5 98 16,-1 0 138-16,-14 2-37 15,4 5-41-15,-5 10-41 16,9 7 47-16,0 5-120 15,18 3 46-15,6 9 47 16,12-6 47-16,6-2-184 16,10-9-18-16,7-3 6 15,7-8 2-15,12-8-1 16,10-13-25-16,15-1-16 16,3-6-11-16,9-5-8 15,-16 12-6-15,-1 8 19 16,-18 8 11-16,-1 14-1 15,-10 4 5-15,2 10 4 16,-4 0 8-16,1 4 7 0,-5-8 5 16,0-1-8-16,1-12-21 15,2-7-101-15,-2-3-51 16,9-9-244-16,1-7-25 16</inkml:trace>
  <inkml:trace contextRef="#ctx0" brushRef="#br0" timeOffset="63856.2982">31007 17008 1004 0,'3'37'554'15,"4"-24"-92"-15,4 0-124 16,5 8-374-16,8 9-31 15,4 2 12-15,4 2 9 16,1 3 2-16,3-1 22 16,-5-5 27-16,-3 0-19 15,-6-3 42-15,-4 0-446 16,-2-5 141-16</inkml:trace>
  <inkml:trace contextRef="#ctx0" brushRef="#br0" timeOffset="64080.8524">31250 17110 1104 0,'-16'10'374'16,"-8"5"36"-16,-7 1-295 16,-11 4-68-16,1 3-40 15,-2 7 0-15,9-6-2 16,7 10-1-16,12-8-12 15,-2 5-36-15,2-2-34 0,3-3-81 16,8-5-64-16,-5 7-183 16,12-7-4-16</inkml:trace>
  <inkml:trace contextRef="#ctx0" brushRef="#br0" timeOffset="64293.4789">31503 17068 1119 0,'8'40'381'15,"-10"-22"29"-15,-7 6-274 16,-1 4-226-16,-6 6-326 0,1-4 72 15</inkml:trace>
  <inkml:trace contextRef="#ctx0" brushRef="#br0" timeOffset="64445.8833">31594 16610 1071 0,'-5'-5'367'15,"5"3"32"-15,2 4-365 0,-2-2-163 16,0 1-268-16,3 12-36 16</inkml:trace>
  <inkml:trace contextRef="#ctx0" brushRef="#br0" timeOffset="64670.4812">32051 17071 1112 0,'-26'11'363'16,"-7"-1"105"-16,-8 6-333 16,1-2-87-16,5-4 19 15,15-1-46-15,11-2-35 16,12-4 35-16,13 11 50 16,3 3-35-16,1 12 9 15,-6 2-19-15,-22 15-19 16,-34-3-32-16,-41-11-15 0,-28-14-451 15,-30-26 147-15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39:30.8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16205 10595 117 0,'2'-1'47'0,"-1"-1"-47"15,1 1-9-15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39:32.5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16131 10662 259 0,'-41'47'119'16,"41"-47"46"-16,-2 0-36 15,4 0 3-15,-2 0 7 16,0 0-37-16,0-1 7 16,0 0-25-16,0-1 7 15,0 1-6-15,0-1-5 0,1 1-32 16,1-2-7-16,-1 0-7 15,1 0 10-15,-1-2 1 16,1-1 21-16,-1 2 2 16,1-1 2-16,-2 2-3 15,0 1 0-15,0-1-21 16,0-3-2-16,0 3-4 16,0-6 8-16,0 3 0 0,-2-5 8 15,-1 1-6-15,-1-3-2 16,-2-1-21-16,-1-2-7 15,-26-40-10-15,26 41 2 16,-4 6-1-16,-4-1 2 16,1-2-1-16,-3-6-1 15,-2 5-2-15,-2-11 1 16,6 0 0-16,-1-4 5 16,1 5 2-16,2-7 4 15,6 6-2-15,-7-2 2 16,-1 5-7-16,1-7-3 15,-4 2-4-15,-10-5-1 16,3 2 0-16,-7-8 0 16,0 9 0-16,-7-7 5 15,10 7 3-15,-5 0-5 16,4 4-1-16,-3-2 0 0,5 2-4 16,-4 2-3-16,4-2 7 15,-9-1 1-15,5 7 2 16,-8 0 1-16,3-2-1 15,-4 6-1-15,5-2-3 16,1-3-1-16,4 4-2 16,1 2 1-16,3-4-1 15,-2 5 0-15,-2 4 1 0,0-7 1 16,0 3-2-16,-8 2-1 16,2-1-1-16,-6 2-2 15,2 3-3-15,-7 0 2 16,4 2 1-16,-4-2 3 15,10-1 2-15,-2 1 3 16,7 0 3-16,5 0-7 16,4 3-1-16,-2-2-2 15,3 1-1-15,-5 0-2 16,-4-4 4-16,-2 4 1 16,-2 1-1-16,-4 0 1 15,6 0 0-15,-7 3 0 16,4-5 0-16,-8 2 0 15,4 0-1-15,-11 3 0 16,6-1-1-16,-9 2-1 16,8 2-1-16,-1 5 0 15,10-4-1-15,1 7-1 16,12-1 0-16,-9 6 0 0,1-5 0 16,-4 5 0-16,1 0 3 15,-7 5-1-15,8-8 1 16,-7 11 0-16,4-5 2 15,-5 4-2-15,4-3 2 16,-7 8-2-16,11-4 0 16,-2 6-1-16,9-1-1 0,-2 5-1 15,8-4 0-15,-2 4 0 16,8 0 0-16,-2 3-1 16,-1 0 2-16,-6 6 0 15,0-1 1-15,-8 5 0 16,3-5 2-16,-1 8 0 15,9-6 0-15,-5 7 0 16,5-11 0-16,-2 4-4 16,2-10 3-16,-7 6 3 15,3-7-3-15,-2 6-2 16,3-2 8-16,-3 4 1 16,3-2-6-16,-2 6-2 15,5-3 10-15,-8 4-8 16,10-5-5-16,-3 5 4 15,6-7 2-15,-1 7-5 16,1-6 3-16,1 4 1 16,7-1 0-16,-6 10 1 15,2 1-1-15,7 2 1 0,-6-1 0 16,2 7 0-16,6-8 0 16,-5 9 0-16,-2 1 0 15,5 4 0-15,-5-15-1 16,-3 8 0-16,1-9 0 15,0 4-1-15,-2 1 0 16,-2 15 1-16,0-2 0 16,-4 10 1-16,2-5-1 0,-4 5 2 15,7-14-1-15,-5 8 2 16,2-9 1-16,-3 9 7 16,6-10 0-16,-7 13 3 15,4-6-30-15,1 12 28 16,1-14 23-16,-7 5-31 15,6-11-2-15,-3 3 29 16,4-12-30-16,-3 14-30 16,3-3 30-16,-3 21-1 15,4-9 1-15,-2 10 0 16,3-2 0-16,-5 17 3 16,-1-16 1-16,2 21 1 15,-1-5-1-15,4 9 1 16,7-18-2-16,-6 1-2 15,-1-26 0-15,-2 0 2 16,-2-24 0-16,-5 1-12 16,7-8-16-16,-6 0-82 0,2-9-84 15,-8 9-85 1,4-10-339-16,0-18 22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39:47.81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21036 5440 798 0,'-48'-20'137'0,"47"22"87"16,1-1-235-16,1-1 23 15,-1 0 20-15,0 0 33 0,0 0 19 16,0 0 21-16,-1-1-13 15,1 1-6-15,0 0-26 16,0 0-20-16,0 0-32 16,0 0-13-16,0 0-9 15,0 0-7-15,0 0-2 16,0 0 2-16,0 0-2 16,0 0 1-16,0 0 4 15,0 0 1-15,0 0-2 0,0 0 1 16,0 1-1-16,0 1-1 15,0 2 2-15,3 15 9 16,1 2 8-16,11 47 6 16,-12-45 7-16,1 9 3 15,-2-5-1-15,-4 2-1 16,4 1-4-16,2 0-2 16,-5-11-2-16,4 6-1 15,-2-4 0-15,1 4 4 16,-4 3 6-16,4 3-2 15,-5-1 1-15,1 7 2 16,-1-4-6-16,0-2-2 16,2 3 1-16,-2 0 2 15,0-7-2-15,1 2 2 16,-2-4-2-16,-3 1 1 16,2-3-1-16,2 2 0 15,-3-1-2-15,-1 6 0 0,1-1-1 16,-3 7-1-16,0-2-1 15,-1 6-1-15,1-4 0 16,-1-2-1-16,-2-8 2 16,0 7 0-16,0-8 1 15,-3 6 1-15,3 2 1 16,-1 4-3-16,1-7 1 16,-1 5 5-16,1-4 1 0,0 6 4 15,0-1 3-15,-3 4 1 16,5-3-5-16,0 4-1 15,1-7-2-15,-2 5 1 16,4-11 1-16,-3 3 1 16,1-4 0-16,-2 1-2 15,1-1-3-15,4 13-2 16,0-5-1-16,0-2-1 16,3 1 0-16,0 0 0 15,0-7 1-15,-4 4 0 16,4 0 0-16,-1 4 1 15,-2-3 1-15,-5 5 1 16,4-5-1-16,-3 4 2 16,5-7-2-16,-5 2-1 15,7-1-3-15,0 3 3 16,-5-8-1-16,0 2 4 16,3 2 1-16,-5 2 2 0,1-7-1 15,3 9 1-15,-3-4-4 16,2 2 1-16,-1-4-2 15,1 1-1-15,-2 0-1 16,1 2 2-16,1-6-3 16,-2 8-1-16,0-2-1 15,-1 4-1-15,-2-3-1 16,0 11 1-16,-1-5 0 0,0 4 0 16,-1-5 0-16,4 7 1 15,-2-14 0-15,2 7 0 16,1-4 0-16,-3 4 1 15,-1-5 0-15,-1 11 0 16,-1-5 0-16,-1 4 1 16,3-2-1-16,-2 6 0 15,2-5 0-15,-4 5 1 16,4-1-1-16,-3 4 2 16,-1-8 0-16,0 3 1 15,3-11 0-15,1 2 0 16,3-7-1-16,-1 1 2 15,2-1-3-15,-4 4 0 16,0-4 0-16,-2 4 1 16,3 0-1-16,-3 0 1 15,5-3-1-15,-3 6 0 16,7-3 0-16,-9 5-1 0,6-2 0 16,-4 7-1-16,-1-3 0 15,-8 0 0-15,6-5 0 16,-11 8 0-16,6-11-1 15,-8 4 1-15,7-3 0 16,-4 7 0-16,9-5 0 16,-4 9 2-16,6-4-2 15,-3 2 4-15,6-1 2 16,-5 5 3-16,2-4 0 0,-1 6 1 16,-1 0-2-16,-1 7-2 15,1-1-2-15,-4-2 0 16,3-5-2-16,-1-5 1 15,4-7-1-15,-1-7 0 16,5-1 1-16,-3 1-1 16,3-1 0-16,-4 0 1 15,2 3-2-15,-5 2 1 16,1-2-1-16,0 6 1 16,1-6 1-16,-2 3 2 15,3-6 0-15,2 1 0 16,-2-6 0-16,0 8-1 15,5-2-1-15,-5 5-1 16,0-2-1-16,-4 7-2 16,1-5 1-16,-8 5-1 15,1-4 1-15,-5-1 2 16,6 2 1-16,-4 4-1 0,4-6 1 16,-1 0 1-16,6 2-2 15,-8-5-2-15,7-4 1 16,-10 2 0-16,6 1-2 15,-2 0 2-15,2-4 3 16,-3 4-1-16,7-5 0 16,-4-1 0-16,3-5 4 15,0 1 1-15,8-6 2 0,-2-2 4 16,5 0 3-16,-4 2 0 16,3-6 2-16,-6 3 2 15,3-2-5-15,-3 0-2 16,4-3-4-16,-3 3-3 15,5-3-4-15,-4 1-1 16,2-1-1-16,-8 3 1 16,4 1-1-16,-10-1-3 15,0 2 2-15,-8 4-1 16,2-4-1-16,-8 4-1 16,2 2 4-16,2-3-2 15,0-3 1-15,5 2 1 16,6-5 5-16,0 1 4 15,2-9 1-15,0 3 1 16,-1-3-1-16,-3 0-4 16,-2-3-6-16,-2 3-1 0,4 1-2 15,-2 2 2-15,6-3-1 16,5 5 0-16,4 1 1 16,3-2-1-16,-1 2 0 15,1 0 1-15,-1-3 3 16,-2-3 0-16,-1 3-1 15,-2-4 1-15,2-1-1 16,-4 2-3-16,0 3-1 16,-3-4 2-16,4 4-1 15,-4-7 2-15,0 1 2 0,3 0 2 16,2-2 1-16,-4 1 0 16,2 1-2-16,-2-3-3 15,-2 5-3-15,-4-4-1 16,3-1 1-16,-2 5 0 15,4-2 2-15,-4-4 2 16,8 1 1-16,-5 1 3 16,3-2 1-16,-2 0 1 15,6 2-1-15,-2-7 1 16,4 5-3-16,0-2 1 16,5-1-2-16,-5-1 0 15,5 4-3-15,-6-2-2 16,-1-1 0-16,-5 3 0 15,1-1 1-15,-7-2 1 16,6 1 0-16,-5-3 1 16,4 3 1-16,-3 0-2 15,4 2 0-15,-3-2 0 0,6 2-1 16,-3-6 1-16,1 2 1 16,-1-4 2-16,1 2 0 15,-4-2 0-15,3 2-1 16,-5-2-2-16,6 0-2 15,-8 1-1-15,2 2-18 16,-3-3 18-16,8 2 2 0,-12 0 1 16,13 1 0-16,-3 3 19 15,8-1-18-15,-5 1 0 16,11 3-1-16,-5-6-1 16,5-3 0-16,-9 2-1 15,7 0-1-15,-4-1 1 16,-1 0 1-16,-4-4 1 15,7 2-1-15,-6-4 2 16,3 3-1-16,-3 0-1 16,4 5-1-16,-3 1 0 15,1 0 0-15,0-2-1 16,1 3 2-16,0-4 0 16,4 3 0-16,-3-3 1 15,2 2 0-15,-1-1 0 16,1 4 0-16,0-4-2 15,2 4 0-15,-2 0 0 16,0 0-1-16,1 1 0 16,-3-1 2-16,-1 0-1 0,1 2-3 15,1 2-4-15,2 2-2 16,-3 2-44-16,-4 1-46 16,-9 7-523-16,-4-4 119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39:50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11621 15999 856 0,'10'-9'269'0,"-18"4"41"16,6 1-208-16,-1 1-74 15,2 0-27-15,-1 3-7 16,-2 0 5-16,-27 7-2 16,-66 36 6-16,43-12 28 0,-7 15 29 15,8-3 11-15,7 5 15 16,17-10-16 0,10 5-14-16,16-12-25 0,12 6-14 15,10-7-33-15,15 3-11 16,17-5-102-16,11-3-264 15,0-7 36-15</inkml:trace>
  <inkml:trace contextRef="#ctx0" brushRef="#br0" timeOffset="329.6363">12025 16136 935 0,'-22'29'273'0,"3"0"50"15,-2 13-248-15,5 5-79 16,3-5-6-16,10-13 3 16,7-7 3-16,6-14 34 15,8-8 22-15,7-3 10 16,11-19 9-16,4-17 2 15,9-14-33-15,-6-6-21 16,-6-4-8-16,-15 17-11 16,-10 12 14-16,-12 17 5 15,-6 5-10-15,-4 9-9 16,-8 6-23-16,-1 9-61 0,-10 7-323 16,4 2 85-16</inkml:trace>
  <inkml:trace contextRef="#ctx0" brushRef="#br0" timeOffset="614.518">12756 15993 934 0,'7'1'359'0,"-5"4"-9"15,-4 1-230-15,1-6-110 16,-1 0-29-16,1 1 12 15,-1 1 34-15,1-1 51 16,-1 0 14-16,2 1 15 0,2-2 4 16,27-6-32-16,62-32-49 15,-38 17-21-15,-4 7-24 16,-8 14-32-16,-10 12 11 16,-10 22 3-16,-15 8 10 15,-7 16-51-15,-7-2-37 16,-10 12-309-16,8-15 28 15</inkml:trace>
  <inkml:trace contextRef="#ctx0" brushRef="#br0" timeOffset="891.4172">13729 15861 1434 0,'1'1'325'0,"-1"1"104"16,-10 21-420-16,-46 56-27 16,23-42-27-16,5-1 24 15,18-11 6-15,14-4 6 16,17-7 9-16,17-2 16 0,10-4-12 15,41-7-7-15,8-2-417 16,6-14 110-16</inkml:trace>
  <inkml:trace contextRef="#ctx0" brushRef="#br0" timeOffset="1454.3969">12694 17095 1118 0,'-23'-3'468'16,"-8"15"-18"-16,-28 19-237 0,-8 10-209 15,-19 28-21-15,3 12 4 16,5 15 5-16,26-11 6 16,11-1 2-16,24-24 1 15,14-12 6-15,12-25 8 16,18-16 11-16,10-22 2 16,18-40-1-16,11-20-15 15,31-30-17-15,-10-1-54 16,-5-2-5-16,-22 34 1 15,-11 19 35-15,-37 29 35 0,-3 12-1 16,-9 22-9-16,-8 29-7 16,-8 13-13-16,-3 45-23 15,-5 18 46-15,-5 27 0 16,6-6-62-16,13 8-348 16,14-37 76-16</inkml:trace>
  <inkml:trace contextRef="#ctx0" brushRef="#br0" timeOffset="1725.6715">13113 17418 1051 0,'-8'28'392'0,"-2"17"19"0,-5-1-269 15,5 11-73-15,-4-8-49 16,10-7-7-16,7-22 11 15,10-18 5-15,9-21-2 16,15-28-12-16,1-13-8 16,3-9-12-16,-4 9-10 15,-9 5 9-15,-14 26 20 16,-14 15 15-16,-11 10-24 16,-11 11-33-16,-3 6-71 15,-6 10-353-15,7 0 60 16</inkml:trace>
  <inkml:trace contextRef="#ctx0" brushRef="#br0" timeOffset="2127.8365">13596 17276 235 0,'13'0'756'15,"-13"-2"-328"-15,0 7-153 16,0-2 136-16,-2-3-422 16,1 0-13-16,1 1-1 15,1 15 12-15,1 16 5 16,8 40 4-16,-4-41 0 16,0-3 3-16,2-8 1 15,-3-9-2-15,4-5 14 16,0-6 15-16,6-4-16 0,-3-2-3 15,4 0-5-15,-4 3-20 16,1 3-19-16,-4 6 16 16,5 6 22-16,-4 4 19 15,2 2 14-15,-5-3 9 16,2-5 8-16,-3-4-11 16,10-13-7-16,5-14-23 15,10-10-25-15,0-8-19 16,2-2-52-16,-2 2-66 0,2 4-295 15,-10 11 60-15</inkml:trace>
  <inkml:trace contextRef="#ctx0" brushRef="#br0" timeOffset="2356.7371">14469 17251 1340 0,'27'11'386'0,"-17"0"78"15,-8-2-376-15,-1-3-39 16,1-3-31-16,-2-3 49 16,0-2 12-16,0 1 11 15,0-2-3-15,1 0-2 16,13-6-51-16,8-6-22 16,48-32-21-16,-45 55-6 15,-5 12-22-15,-5 17-26 0,12 10-491 16,-2-11 146-16</inkml:trace>
  <inkml:trace contextRef="#ctx0" brushRef="#br0" timeOffset="2892.4186">18558 15150 1040 0,'4'69'269'15,"-68"-24"79"-15,-14 11-294 16,-26 26-21-16,8 3-14 0,1 7 61 16,30-9 60-16,15-10-45 15,29-24-2-15,22-9 6 16,29-12-59-16,34-10-87 15,24-8-4-15,52-11-400 16,0-10 86-16</inkml:trace>
  <inkml:trace contextRef="#ctx0" brushRef="#br0" timeOffset="3344.6761">18833 15772 1188 0,'-27'58'353'0,"17"-23"60"15,4-2-327-15,9-2-109 16,15-6-31-16,9-16-5 16,15-18-4-16,9-16 12 15,5-15 12-15,-8-7 15 16,-4-10 40-16,-16 10 34 15,-7 5 49-15,-11 8 48 16,-2 15-31-16,-2 9-74 16,-5 5-15-16,2 4-48 15,4 7-44-15,-7-6 38 16,0 0 40-16,2 0-13 0,1 0 4 16,6 3-1-16,0 1-1 15,-6-2-4-15,4 2 0 16,0 0 1-16,4 4 2 15,-2-4 1-15,11 5 2 16,46 46 5-16,-41-46 1 16,-5 4 4-16,6 2 3 15,-9 0 9-15,-3 3-2 16,-8-2 1-16,1 5-25 16,-2-1-56-16,3 1-120 15,7-2-283-15,12-2 3 16</inkml:trace>
  <inkml:trace contextRef="#ctx0" brushRef="#br0" timeOffset="3851.8954">20017 15477 1048 0,'29'22'306'0,"-48"-10"51"15,-2 6-296-15,-16 13-23 16,-3 9-18-16,-4 7 35 0,8-4 10 16,7 0 6-16,21-7-10 15,13-9-3-15,15-4-41 16,19-2-67-16,7-9-67 16,22-6-65-16,4-6-72 15,-2-15-180-15,-15-9 44 16</inkml:trace>
  <inkml:trace contextRef="#ctx0" brushRef="#br0" timeOffset="4321.5487">18515 16808 1159 0,'1'11'333'0,"-8"4"80"15,-7 19-300-15,-3 8-76 16,-4 7-1-16,8 0-7 16,4-1 0-16,13-16-3 15,11-10 20-15,6-7 9 16,8-11 23-16,2-8 5 15,3-10 5-15,0 2-21 16,-4-4-17-16,-9 1-28 0,-5 3-40 16,-8 5-39-16,-7 3-81 15,-1 5-54-15,-1-1-341 16,-1 0 27-16,1 2-143 16</inkml:trace>
  <inkml:trace contextRef="#ctx0" brushRef="#br0" timeOffset="4540.2367">19193 16855 554 0,'16'62'0'0,"1"12"539"0,-4 9-482 16,8 25 271-16,1-5-462 16,-9 25 134-16,-2-13-393 15</inkml:trace>
  <inkml:trace contextRef="#ctx0" brushRef="#br0" timeOffset="4781.1752">19445 16585 1760 0,'35'-9'459'0,"13"14"94"16,2 16-511-16,3 20-78 15,-14 12-56-15,-21 32 18 16,-35-1 7-16,-27 2 2 15,-18-16 34-15,-26-15-44 16,2-29-52-16,-11-14-359 16,17-16 50-16</inkml:trace>
  <inkml:trace contextRef="#ctx0" brushRef="#br0" timeOffset="5452.3778">19223 15655 891 0,'17'65'223'0,"-17"-63"54"16,-1-1-265-16,-2 2-36 15,1-3-14-15,1 0 5 0,0 0 12 16,-1 1 11-16,1 1 14 15,-1 4 4-15,-7 12 6 16,-1 7 12-16,-14 40 13 16,20-41 5-16,-2-8 1 15,1-1 12-15,1-8 20 16,2-8 43-16,10-10-5 16,7-9-7-16,7-6-16 15,6-12-34-15,3-2-53 16,5-3 10-16,1 3 8 0,1 6-3 15,-1 13-1-15,8 17-19 16,-8 14-18-16,-8 21-6 16,-5 6 1-16,-14 14 12 15,-11-1 18-15,-10 9-9 16,-8-8-13-16,-4-1-399 16,3-16 105-16</inkml:trace>
  <inkml:trace contextRef="#ctx0" brushRef="#br0" timeOffset="7209.2929">12611 15895 549 0,'0'0'272'15,"0"0"-26"-15,0 0-115 16,0 0-101-16,0 0-20 16,0 0-19-16,0 0 29 15,0 0 15-15,0 0 21 16,0 0 3-16,0 0-4 15,0 0-25-15,0 0-20 16,0 0-23-16,0 0-3 16,0 0 4-16,0 0 10 15,0 0 9-15,0 0 6 16,0 0 2-16,0 0-2 16,0 0-10-16,0 0-9 0,0 0-4 15,0 1-5-15,0 1 0 16,3 14 2-16,1 9 7 15,5 55 3-15,-11-44 4 16,1 10 4-16,-4-2 3 16,1 10 2-16,1-13-1 0,-1-7 5 15,2-13 7-15,-1-5 7 16,3-11 60-16,-1-4 34 16,2-7-3-16,-1 5-12 15,0-2-11-15,0-15-64 16,3-12-40-16,15-50-6 15,-3 54-2-15,7-4 3 16,-1 5 0-16,10-8 2 16,-2 8 2-16,8-5 2 15,-3 8-2-15,-1 2 1 16,-8 6 2-16,-3 2 2 16,-7 8 5-16,0-4 6 15,-2 3 1-15,10-3 3 16,-1-1-2-16,6-6-2 15,5 5-7-15,-1-2-2 16,-14 6-5-16,1 3-8 16,-5 5-8-16,-9 7-5 0,-2 3 0 15,8 5 3-15,-4 7 10 16,-5 9 9-16,-4 7-39 16,-5 10-328-16,-15-10 96 15</inkml:trace>
  <inkml:trace contextRef="#ctx0" brushRef="#br0" timeOffset="11279.0343">23388 3644 971 0,'-6'-3'505'15,"0"-10"58"-15,-24-2-500 16,29 6-85-16,-5-1-87 0,-7-5-77 16,-16-6-77-16,-8-7 248 0,-26-17 12 15,-17-6 13-15,-17-10 10 16,0-7 0-16,-34-11-5 15,-1 12-5-15,-33 1-9 16,9 17-18-16,-26 7-7 16,25 22 0-16,-37 15-1 15,28 16 5-15,-49 20 5 16,12 9 9-16,-19 19-2 16,41-3 3-16,-16 11 7 15,48-5 2-15,-1 15-1 16,29-6 3-16,-21 33-4 15,20-14-8-15,-23 25-3 16,12-3 1-16,-23 24 1 16,23-20 2-16,-26 31 6 15,22-10 3-15,-10 18 0 16,24-24 0-16,-15 22-1 0,32-29-3 16,-4 16-2-16,18-20-1 15,-15 20 0-15,20-11 1 16,-5 39 6-16,17-11 3 15,-10 34 3-15,11-16 3 16,0 19 1-16,5-31-9 16,-4 16 9-16,15-37 6 0,2 15-10 15,11-28-3-15,5 12 12 16,11-18-2-16,-4 19 0 16,8-22 11-16,-3 21 6 15,4-15-6-15,-2 12-3 16,0-24-8-16,-8 21 0 15,0-18-2-15,-9 14-1 16,0-15-3-16,-4 20 0 16,10-23-2-16,-5 1-3 15,13-22-1-15,-2 1 0 16,7-20-1-16,-3 10-1 16,10-9 2-16,-9 4 1 15,4-14 2-15,-3-5 2 16,3-22 3-16,1-3 1 15,3-14 13-15,3-8 24 16,10-7 10-16,-4-7 45 16,0-4 11-16,-6-18-5 15,0-6-24-15,-6-11-9 0,2-1-46 16,-5-11-14-16,11 11-8 16,1 4-2-16,-1 8-6 15,4 5-4-15,6 12-6 16,-1 1-9-16,1 5-10 15,4 8-8-15,-4 6-31 16,2-5-3-16,-1 19 7 16,-1 29 8-16,-6 88 8 15,8-45 34-15,2-13 10 0,2-4 3 16,8-24 3-16,-2-17 0 16,-3-19 14-16,1-26 45 15,6-26 4-15,24-32 2 16,15-12 2-16,18-17-13 15,4 15-48-15,-3 12-29 16,-19 29-62-16,6 16-436 16,-19 14 99-16</inkml:trace>
  <inkml:trace contextRef="#ctx0" brushRef="#br0" timeOffset="12027.0553">24044 3394 916 0,'30'20'211'16,"1"1"69"-16,-14 12-234 16,7 10-96-16,15 23 26 15,1-2 11-15,25 22 6 16,-6 0 8-16,15 16 7 15,-10-12 5-15,10 7-86 16,-19-23-198-16,1-15-4 16,-19-34-155-16</inkml:trace>
  <inkml:trace contextRef="#ctx0" brushRef="#br0" timeOffset="12257.8102">24733 3522 308 0,'-45'20'0'0,"4"5"457"16,-38 28-358-16,-10 15 185 16,-22 20-296-16,8 2 295 15,-43 11-282-15,18-14 8 16,-3 8-90-16,20-22-88 15,10-14-93-15,60-34-25 16,31-29-120-16</inkml:trace>
  <inkml:trace contextRef="#ctx0" brushRef="#br0" timeOffset="12538.9316">25020 3711 906 0,'4'16'253'0,"17"-3"41"0,10-7-219 15,14 8-99-15,8-10 11 16,20 5-43-16,-11-2-47 16,-10-4-193-16,-17-1-10 15</inkml:trace>
  <inkml:trace contextRef="#ctx0" brushRef="#br0" timeOffset="12718.5567">25093 4008 654 0,'19'-4'444'0,"10"2"-89"16,14 7-391-16,27-4 359 16,6-1-386-16,4-4-291 15,-5-3 50-15</inkml:trace>
  <inkml:trace contextRef="#ctx0" brushRef="#br0" timeOffset="13181.6467">26001 3733 894 0,'-3'32'175'0,"1"0"75"15,1-10-278-15,1-10 32 16,0-21-3-16,6-11 19 16,7-12 29-16,3-5 15 15,2-11-34-15,3 8 2 16,7 3-15-16,-4 15-22 15,8 6-6-15,4 8-2 0,11 11 2 16,-4 8 5-16,6 13 4 16,-11 5 5-16,-6 20 5 15,-21 4 0-15,-22 24 8 16,-24 6 2-16,-16 23 5 16,-6-15-3-16,1 3 8 15,16-32-1-15,13-19 67 16,16-28 26-16,8-20-6 15,11-14-10-15,27-5-7 16,16-1-76-16,38 3-35 16,11 13 0-16,24 22-17 15,-14 16-52-15,-10 15-344 16,-32-8 85-16</inkml:trace>
  <inkml:trace contextRef="#ctx0" brushRef="#br0" timeOffset="14784.6354">24174 5183 794 0,'-13'11'199'0,"-26"-1"41"0,-15 11-215 16,-53 16-19-16,-16 15-20 16,-28 25 39-16,16 20-15 15,0 46-18-15,44 2 13 16,18 27 13-16,40-9-7 15,26 7-7-15,31-35 36 16,20-3 5-16,26-30 4 16,17-22-319-16,-11-38 164 15</inkml:trace>
  <inkml:trace contextRef="#ctx0" brushRef="#br0" timeOffset="15637.9671">24370 5570 635 0,'-19'47'171'0,"19"-47"25"16,1-1-177-16,0-2-55 16,-1 3 3-16,0 0 1 15,0 0 16-15,0 1 24 16,-1 17 5-16,-2 4 9 16,-9 44 5-16,2-47 3 15,-1-7-6-15,4-2 10 16,1 2 28-16,2-9 43 15,8-3 1-15,12-18-12 16,8-4-11-16,18-14-27 0,8 2-42 16,26-3 2-16,-4 15 13 15,8 4 0-15,-13 14-11 16,1 7-8-16,-24 10-12 16,-7 15-10-16,-12 8-7 15,-11 19-8-15,-23 13 5 16,-24 31 5-16,-8 0 6 15,-35 24 8-15,-5-6 9 16,-14-3 7-16,6-31 1 0,-4-16-4 16,25-33-9-16,9-16-6 15,24-24-12-15,10-6 8 16,21-9 3-16,23-5 5 16,15-4 6-16,37 6 8 15,20 7-11-15,23 17 1 16,-11 10 1-16,13 17-68 15,-26 4-117-15,-8 13-140 16,-30-7-59-16</inkml:trace>
  <inkml:trace contextRef="#ctx0" brushRef="#br0" timeOffset="15867.7047">25401 6523 1595 0,'20'20'202'16,"-23"17"207"-16,-20 12-478 16,-39 27-19-16,-26 5 33 15,-41 4-69-15,-10-19-232 16,-12-11-51-16,27-38-126 15</inkml:trace>
  <inkml:trace contextRef="#ctx0" brushRef="#br0" timeOffset="17360.9417">26279 5650 537 0,'50'46'394'0,"-57"-48"-109"15,-5 5-323-15,-12 5 325 16,-7 1-306-16,-10 4 19 16,-7 8 26-16,-15 5-4 15,8 4 1-15,-6 26 0 16,11 10-6-16,10 11 10 16,22 3 9-16,14 10 8 0,20-20 0 15,24-1 10-15,19-14-12 16,32-13 9-16,8-29-4 15,28-16 9-15,-4-24-6 16,12-22 3-16,-31-7-7 16,-10-14 12-16,-34 7-8 15,-25-8 1-15,-29 2-13 16,-10-6-12-16,-19 14-26 16,-22-4-35-16,-9 16-44 0,-9 12-33 15,6 15-143-15,10 1-204 16,29 9 16-16</inkml:trace>
  <inkml:trace contextRef="#ctx0" brushRef="#br0" timeOffset="17630.9669">27246 5171 1048 0,'51'64'181'15,"-5"13"135"-15,11 28-299 0,4 14 21 16,-11 47 45-16,-27-6-10 16,-22 34 4-1,-25-19-14-15,-39 13-1 0,-23-49-17 16,-34-4 1-16,-5-52-48 15,-40-28-396-15,22-43 117 16</inkml:trace>
  <inkml:trace contextRef="#ctx0" brushRef="#br0" timeOffset="21625.6914">25445 7926 616 0,'-25'28'427'15,"9"-7"-100"-15,-4 11-27 16,1 7-343-16,12 5 21 15,10-7 14-15,19-4 12 16,2-13 19-16,22-11 11 16,4-16 7-16,17-17-9 15,-10-10-5-15,1-4 8 16,-21 1-2-16,-15 3-5 16,-25 10 0-16,-14 6-2 15,-7 2-14-15,-6 4-40 16,1 0-37-16,2 3-293 15,11 0-25-15,13 0-120 16</inkml:trace>
  <inkml:trace contextRef="#ctx0" brushRef="#br0" timeOffset="21804.5597">25992 7884 1182 0,'7'16'175'0,"-10"8"149"15,-1 10-366-15,-2 6 20 16,-3 8 29-16,1-1 5 16,0-8-19-16,-1-11-47 0,3-3-268 15,-3-18 43-15</inkml:trace>
  <inkml:trace contextRef="#ctx0" brushRef="#br0" timeOffset="21981.2531">26150 7564 1268 0,'12'18'357'16,"-9"-12"15"-16,4 3-325 15,2 11-273-15,8 15-260 16,0 8 123-16</inkml:trace>
  <inkml:trace contextRef="#ctx0" brushRef="#br0" timeOffset="22151.945">26190 8072 740 0,'6'-4'381'0,"0"-7"-41"16,18-5-144-16,8-5-155 16,13-4-18-16,-1 6 3 15,8 1 9-15,-8 9-3 16,-5 12-19-16,-9 3-16 15,-2 12-22-15,-13 10-31 16,-10 11-118-16,-5 2-183 16,-7 1 3-16</inkml:trace>
  <inkml:trace contextRef="#ctx0" brushRef="#br0" timeOffset="22345.0531">27123 7466 1017 0,'2'8'140'0,"-1"20"130"15,-4 18-263-15,-1 26-83 16,-4 8 54-16,-8 23 50 16,-6-7-55-16,-12 9-243 15,-2-20 67-15</inkml:trace>
  <inkml:trace contextRef="#ctx0" brushRef="#br0" timeOffset="22490.5483">26821 8059 1049 0,'19'-30'237'16,"8"2"83"-16,6 7-299 16,16-1-12-16,8 7-11 15,17 5-46-15,2 4-46 16,13 2-235-16,-14 7 7 15</inkml:trace>
  <inkml:trace contextRef="#ctx0" brushRef="#br0" timeOffset="22803.7596">27948 8007 476 0,'-29'70'311'0,"8"-33"-59"16,8-6-47-16,4 9-180 15,9-3-10-15,16-3 17 16,15-19 3-16,28-12 13 16,10-11-2-16,6-20 0 15,-5-15-6-15,-4-10 31 16,-24 1 7-16,-13-4 26 15,-12 13 0-15,-13 4-18 16,-8 14-49-16,-14 3-46 0,0 7-67 16,-3 5-109-16,4 5-92 15,9-2-119-15,17 1-70 16</inkml:trace>
  <inkml:trace contextRef="#ctx0" brushRef="#br0" timeOffset="23079.7857">29264 7375 876 0,'6'-30'391'0,"-6"-4"-37"16,-11 3-174-16,-11 3-196 16,-6 7-35-16,-11 9-2 15,-7 12 5-15,-7 18 1 16,6 8 24-16,-1 13 5 15,14 5 14-15,5 20 2 16,12 1-2-16,4 26-1 16,6-2 4-16,5 20 3 15,8-10 6-15,-4 11-69 16,2-27-106-16,-3 0-106 16,-4-30-36-16,-17-23-131 15</inkml:trace>
  <inkml:trace contextRef="#ctx0" brushRef="#br0" timeOffset="23239.014">28584 7961 1380 0,'49'-13'313'0,"8"5"117"16,23 0-377-16,20 0-73 15,27-1-5-15,-8 6-69 16,12 0-335-16,-17 8 65 15</inkml:trace>
  <inkml:trace contextRef="#ctx0" brushRef="#br0" timeOffset="23737.0949">25728 9489 673 0,'-16'56'483'16,"17"-52"-148"-16,2 11-44 15,3 6-344-15,-1 13-2 16,-2 5 2-16,-3 11 48 16,-5-1 11-16,-5 13-43 15,-7-6-45-15,-6 10-242 16,-5-15 15-16</inkml:trace>
  <inkml:trace contextRef="#ctx0" brushRef="#br0" timeOffset="23973.1094">25738 9145 1565 0,'5'-2'148'16,"8"4"141"-16,-1 4-551 15,7 13-217-15,-2-4 28 0</inkml:trace>
  <inkml:trace contextRef="#ctx0" brushRef="#br0" timeOffset="24262.6263">26061 9761 658 0,'8'3'490'16,"4"-3"-130"-16,14-23-414 16,17-7 387-16,27-16-382 15,16-6 14-15,7-9 12 16,-4 17 24-16,-5 8 3 16,-24 19-2-16,-13 11-9 15,-16 12-8-15,-15 16-7 0,-16 6 9 16,-14 10 9-16,-4 1-33 15,-12 2-284-15,4 1 3 16,6-15-143-16</inkml:trace>
  <inkml:trace contextRef="#ctx0" brushRef="#br0" timeOffset="24691.9665">27593 9078 1036 0,'16'-4'193'0,"-5"2"96"15,-4-8-295-15,0-14-88 16,1-7 34-16,-1-12 36 15,-5-7 28-15,-2-8 33 16,-6 2 28-16,-5-9-1 16,-2 8-28-16,-2 1-5 15,2 13-18-15,-6 9 9 16,2 18-8-16,0 10-14 16,-4 13-14-16,-9 11-12 15,4 13-3-15,-7 18 0 16,2 9 12-16,0 32 13 0,0 9 13 15,1 21 14-15,5 0 16 16,-2 23 4-16,5-25-3 16,-2 9 0-16,4-24-46 15,-7-10-54-15,5-26-45 16,-7-5-241-16,4-31 17 16</inkml:trace>
  <inkml:trace contextRef="#ctx0" brushRef="#br0" timeOffset="24888.7464">27045 9489 800 0,'21'-8'458'0,"17"-5"-58"16,7 3-127-16,24-5-223 15,14 4-39-15,10 5-33 16,-4 2-64-16,2-3-92 15,-26-1-140-15,-4 1-84 16,-16-4-72-16</inkml:trace>
  <inkml:trace contextRef="#ctx0" brushRef="#br0" timeOffset="25110.8876">28154 8828 953 0,'6'24'147'16,"-15"13"109"-16,-6 13-281 15,-8 21 3-15,-2 0 25 16,-4 23 3-16,3-10 9 0,-10 17 6 16,5-9-2-16,-7 10-60 15,2-16-143-15,1 1-87 16,12-25-86-16</inkml:trace>
  <inkml:trace contextRef="#ctx0" brushRef="#br0" timeOffset="25430.7211">28105 9770 1026 0,'33'-7'330'0,"-2"-7"33"15,-7 4-271-15,19-9-83 16,-2-2-9-16,14-10-8 16,1 1-17-16,6-10-28 15,-13 3-17-15,-3-4-3 16,-22 8-4-16,-11-1 28 16,-13 10 41-16,-16 8 7 0,-14 10 14 15,-18 17 31-15,-7 9 10 16,-9 14 7-16,9 3 5 15,6 12 0-15,17-12-27 16,7 8-7-16,14-11-21 16,8 3-20-16,14-12-49 15,18 0-37-15,11-17-279 0,21-16 56 16</inkml:trace>
  <inkml:trace contextRef="#ctx0" brushRef="#br0" timeOffset="25652.6906">28844 9542 1099 0,'-38'16'220'0,"-20"7"118"16,-7 9-316-16,-6 5 6 16,13-1 4-16,15 1 7 15,20-14 0-15,14-8 6 16,13-3-8-16,26-6-1 15,16-6-23-15,32-4-112 16,8 1-87-16,12-11-212 16,-11-3-60-16</inkml:trace>
  <inkml:trace contextRef="#ctx0" brushRef="#br0" timeOffset="25919.9411">29179 8982 125 0,'0'13'599'0,"-3"8"-298"16,-1 3-81-16,-1 4 72 16,-1 12-335-16,-2 15 19 15,0-3 20-15,-1 10 9 16,-1 9 13-16,-5 9 8 15,-1-3 5-15,-3 3-2 16,-4-10-41-16,-3-5-97 16,-2-22-207-16,-7-6-5 15,1-8-160-15</inkml:trace>
  <inkml:trace contextRef="#ctx0" brushRef="#br0" timeOffset="26103.6526">28843 9549 1367 0,'33'-7'349'0,"-22"3"94"15,28-11-362-15,7 6-96 16,18-3 6-16,2 3-40 16,8-1-89-16,-13 2-68 15,3-1-238-15,-23 2-31 16</inkml:trace>
  <inkml:trace contextRef="#ctx0" brushRef="#br0" timeOffset="26255.0553">29637 9483 1260 0,'0'25'209'0,"-13"6"145"16,10 3-388-16,-6 14 28 15,-5-8-4-15,-2-6-58 16,7-8-25-16,-10-3-166 15,-3-18-103-15,1-25-35 16</inkml:trace>
  <inkml:trace contextRef="#ctx0" brushRef="#br0" timeOffset="26389.4332">29650 9075 1488 0,'5'-9'350'16,"-5"2"67"-16,3 6-401 15,3 5-159-15,-6-5-215 16,0 1-88-16,1 0-33 16</inkml:trace>
  <inkml:trace contextRef="#ctx0" brushRef="#br0" timeOffset="26984.5565">29988 9527 700 0,'-22'19'273'0,"-11"4"7"16,-4-3-146-16,-9 10-126 16,5 0-2-16,2-1-1 15,11-2 0-15,1 0 5 16,8-7 2-16,9 9-6 15,4-7-6-15,4-1 3 16,4-8-1-16,13-3 7 16,-2-10 5-16,12-7 3 15,6-5-37-15,11-6-13 16,-4-1-10-16,10-11 2 16,-7 7 3-16,7-3 34 15,-5 3 11-15,4-3 8 16,-6 7 1-16,5 0 3 15,-12 3-1-15,3 1-3 16,-11 6-6-16,-1 3 0 0,-13 3-3 16,2 5 0-16,-8 1-4 15,-3 8-1-15,-6 1-1 16,2 9 3-16,-5 1 0 16,0 5 8-16,5-6 4 15,1-4 13-15,0-5 9 16,11-1 21-16,4-11 2 15,10-6 1-15,8-2-12 0,13-2-10 16,0-2-22-16,6-1-4 16,-5 5-1-16,0 4 7 15,-11 4 5-15,1 6 19 16,-12 7-4-16,2 17-6 16,-11 1-6-16,0 6-41 15,-8 1-65-15,1 10-328 16,-14-14 64-16</inkml:trace>
  <inkml:trace contextRef="#ctx0" brushRef="#br0" timeOffset="29750.2535">24753 7939 730 0,'-1'0'227'0,"-1"1"-50"0,-1 4-186 16,2-5-70-16,0 0-71 16,-1 1 138-16,-1 28 23 15,-4 61 22-15,4-41 6 16,0 17 6-16,-3 1-3 15,-2 13-3-15,7 0-16 16,-3-3 4-16,1-19-3 16,-3-12 16-16,1-19 10 0,-1-27-14 15,-9-21-41-15,-2-24-12 16,-3-6-12-16,-2-28 20 16,3 0 32-16,13-3 57 15,6 10 19-15,12-3 7 16,7 23-31-16,12 0-17 15,3 14-25-15,5 5-11 16,-1 12-13-16,5 8-7 16,-3 10-3-16,-3 9 4 15,-4 6 1-15,-6 8 0 16,-13 6 8-16,-14 5 5 16,-7 0-2-16,-21 7 14 15,-9-6 13-15,-11-6-90 16,-6-11-126-16,-23-18-125 15,17-19-82-15,8-21-152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44:14.1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23052 6497 226 0,'-11'5'129'0,"1"-4"-10"16,10 4-47-16,-6-2-39 16,3 4-18-16,1-7-2 15,1 0-3-15,-1 0 3 16,1 0 76-16,-1 0 48 0,2 0 3 15,0-1 0-15,2-1-5 16,25-8-74-16,59-20-48 16,-30 12-5-16,-9-1-1 15,5 18 7 1,-15-11-13 0,-6 3-5-16,-19 6-9 15,-3 7-3-15,-16-10-17 16,-7 15 6-16,-23 5 9 15,-7 1 8-15,-23 5 3 16,-8 4 18-16,-17 4-2 16,19-1-2-16,1 1 1 15,18-4-1-15,13 1 0 16,20-9-2-16,5-4 4 16,13-6 4-16,7-5 7 15,1-4 24-15,-5 2 7 16,9-1-3-16,41-6-4 15,64-13-6-15,-33 9-23 0,-4 5-6 16,-5 2-2-16,-28 2-1 16,-13 2-5-16,-15 2-5 15,-8 4-15-15,-8-1-6 16,-5 6-5-16,-11 5-7 16,-9 6 8-16,-11 0 14 15,-16 5 6-15,2-2 7 16,-2 0 13-16,8-6-3 0,10 1 4 15,12-9 5-15,8-2 23 16,10-4 20-16,7-2-6 16,3-8-9-16,-5 4 2 15,17-2-25-15,32-8-23 16,84-16 5-16,-53 16 5 16,-14 3-7-16,-12 5 1 15,-26 1-1-15,-13 1-2 16,-11 1-3-16,-2 2-9 15,-5 2-13-15,1-3-8 16,-1 0 4-16,-1 2 7 16,-13 6 10-16,-36 1 14 15,-45 54 10-15,39-41-1 16,6-6-4-16,7-1-2 16,23-6-1-16,10 0 9 15,11-6 5-15,5-3 7 16,13-6-6-16,26-3-1 15,7-8-10-15,21 1-7 0,-1 0-6 16,-8 4 5-16,-25 6-1 16,-13 3-12-16,-18 8-31 15,-24 11-311-15,-38-3 0 16,-32-13-133-16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45:11.7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20559 8825 111 0,'-37'24'13'16,"-3"10"15"-16,0 3-34 15,0 3 30-15,10-11 32 16,5-6 87-16,12-9 32 16,1-3 34-16,7-11-21 15,2 3-12-15,6-6-85 16,-3 3-40-16,2-5-38 15,20-17-9-15,71-61-16 0,-35 43-1 16,-3 11 9-16,-5 2 3 16,-17 12 1-16,-5 6-3 15,-19 3-2-15,-5 6-16 16,-1 3-18-16,-4-3-19 16,-1 0 1-16,1 2 0 15,-10 14 18-15,-12 20 22 16,-69 42 20-16,39-42 5 15,13-7 6-15,4-8 0 16,23-11 13-16,7-2 15 16,7-10 3-16,11-7-2 15,16-4-2-15,30-12-14 16,13-8-16-16,36-8-6 16,1 1 1-16,-2 4-1 15,-23 11-2-15,-17 7-2 16,-35 11-4-16,-12 7-22 15,-19 6-9-15,-25 20 3 16,-18 20 4-16,-34 21 8 0,-15 10 23 16,-22 3 9-1,10-15-2-15,5-13 5 0,35-21 1 16,12-13 1-16,26-6 2 16,10-3 17-16,13-8 12 15,11-8-6-15,18-2-4 16,21-13-1-16,14-5-20 15,20-10-16-15,2 7 0 0,-6-1 2 16,-22 11-5-16,-12 3-9 16,-24 16-16-16,-16 2-17 15,-16 5-16-15,-24 16 27 16,-12 7 35-16,-28 11 39 16,-6 1 42-16,-1 2-49 15,24-13-19-15,10-10 4 16,32-12-15-16,20-13-29 15,17-5 63-15,30-17-9 16,7-4-23-16,34-7-4 16,8-4-2-16,7 1 4 15,-23 16 4-15,-8 5-15 16,-37 10-13-16,-16 8-26 16,-26 8 2-16,-36 9 3 15,-27 10 11-15,-42 6 3 16,-14 8 21-16,-19-2-2 15,29-13 3-15,22-12 4 0,39-12 21 16,18-17 28-16,26 1-26 16,7-8-5-16,11-2-7 15,15-16-13-15,8 2-18 16,14-9 26-16,0 5-5 16,-3 5-4-16,-13 19-1 15,-9 3 9-15,-17 13 2 16,-4 2 0-16,-3-1-3 15,2 2-30-15,-1-1-27 0,1 1-66 16,-1-1-2-16,1-1 4 16,-1 0 22-16,2 1-142 15,0-1 111-15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46:09.4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23857 11918 215 0,'-53'-83'166'0,"38"80"-20"16,3 5-31-16,-4-2-36 16,-2 1-34-16,-4 5 1 15,3 2-2-15,0-1 2 0,4 1 11 16,4-1 30-16,7-3 21 16,4-4 3-16,0 0-4 15,0-1-3-15,0-1-27 16,7-2-26-16,41-18-27 15,73-39-13-15,-41 21-6 16,0-1-9-16,-15 9-10 16,-17 6 9-16,-25 21-26 0,-11 25-34 15,-13 9-4-15,-14 16 0 16,-12 12 2-16,-50 16 28 16,-22-9 34-16,-36 17 9 15,-1-10 4-15,9-1 4 16,45-18 13-16,23-11 26 15,40-23 20-15,10-7 42 16,7-10 19-16,4-8-22 16,5-8-31-16,33-15-27 15,22-11-45-15,39-11-23 16,21-2-7-16,11 4-7 16,-29 15-11-16,-17 11 8 15,-41 13 4-15,-30 7 18 16,-13 1 6-16,-6 6-12 15,-7 3-13-15,-11 10-5 16,-13 8-6-16,-24 16 9 16,-3 0 28-16,-5 3 9 15,9-8 3-15,16-8 15 16,23-14 20-16,8-7 36 0,11-9 3 16,8-4-3-16,12-8-17 15,29-10-30-15,11 0-45 16,6-5-32-16,-8 7-5 15,-9 5-12-15,-33 13-3 16,-17 4-4-16,-14 7 32 16,-27 13 18-16,-11 3 18 15,-19 14 11-15,-3 1 17 0,4 4-4 16,29-11-16-16,11-8-82 16,29-9-103-16,32-11-165 15,1-21-61-15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46:41.6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24186 13290 363 0,'-52'9'189'0,"51"-18"-19"16,-2 3-52-16,1 2-104 0,2 4-13 15,0 0-10-15,-1 0 1 16,-1 0-6-16,-1 0 1 15,-23 12 8-15,-72 32 26 16,42-22 1-16,-2 2 5 16,12-3 4-16,5-3 37 15,23-9 10-15,10-5 42 16,11-7 39-16,36-12-51 16,20-4-37-16,33-17-28 15,19-5-44-15,28-8-44 16,-20 9 48-16,-13 3 0 15,-30 15 0-15,-21 10-1 16,-35 6-20-16,-14 9-21 16,-20 10 1-16,-32 14 7 15,-18 10 2-15,-31 13 23 16,-6 1 20-16,-2 4-1 16,26-14 9-16,9-5 11 0,28-13 2 15,7-6 2-15,12-8-1 16,9-4-12-16,10-2-14 15,3-1-9-15,6-4-6 16,-7 1 6-16,2-1 1 16,22-5 0-16,53-21 11 15,-45 9 8-15,-7 4-7 16,-8 3-5-16,-7 6-11 16,-7 9-11-16,-3 7-28 15,-16 14 5-15,-11 12 6 0,-40 20 11 16,-16 5 9-16,-26 10 26 15,1-9-4-15,1-3-1 16,40-16-1-16,20-10 8 16,28-17 10-16,14-7 12 15,17-19 24-15,33-18-8 16,26-8-9-16,44-16-13 16,19-4-12-16,31-3-36 15,-18 11-11-15,-12 4-16 16,-46 20-4-16,-23 8-23 15,-39 11-5-15,-18 10-14 16,-21 9 18-16,-25 13 13 16,-19 12 26-16,-30 18 19 15,-7 3 28-15,-14 2 2 16,18-13-9-16,19-9 7 16,32-21-6-16,16-13 35 0,28-7 9 15,37-23-7-15,17-10-15 16,51-18 10-16,24-6-37 15,30-11-26-15,-29 15-11 16,-9 7 0-16,-48 16 1 16,-36 10 19-16,-34 16 2 15,-27 10 0-15,-36 13 8 16,-49 22-45-16,-26 12-270 0,-30 7 87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12:55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18589 4468 132 0,'52'-17'146'0,"-52"16"-18"16,0 1-32-16,-8 7-5 16,7-7-38-16,-2 2-19 15,-25 35-17-15,-82 70 12 16,36-32-5-16,-15 23 36 15,8-5 18-15,8 6 21 16,31-21-5-16,23-3 10 16,28-30-21-16,37 0 17 15,31-19-13-15,37-3 3 0,13-11-10 16,19 4-129-16,-19-5-157 16,-8 1-125-16,-42-3-122 15</inkml:trace>
  <inkml:trace contextRef="#ctx0" brushRef="#br0" timeOffset="343.9155">18156 4854 533 0,'-44'54'474'0,"50"-56"-141"15,1-5-31-15,6 1-262 16,5-2-56-16,9-3 6 15,-1 5 8-15,9-6 1 16,0 0 1-16,18-4-3 16,4 5 2-16,14-1-58 15,0 2-44-15,9 7-227 0,-10 3 5 16</inkml:trace>
  <inkml:trace contextRef="#ctx0" brushRef="#br0" timeOffset="736.8857">19310 4653 1097 0,'59'81'211'16,"-25"-79"100"-16,9-1-327 15,18 1-82-15,4 1-76 16,11-3-137-16,-14-2-42 16</inkml:trace>
  <inkml:trace contextRef="#ctx0" brushRef="#br0" timeOffset="900.3217">19620 4946 1063 0,'7'21'189'0,"8"1"119"16,3-7-301-16,8 10-30 15,8-4-12-15,11 0-270 16,1-20 79-16</inkml:trace>
  <inkml:trace contextRef="#ctx0" brushRef="#br0" timeOffset="1263.951">20442 4685 342 0,'-208'155'9'0,"142"-95"361"16,3 19-196-16,26-7 63 15,21 1-209-15,16-14 38 16,31-7 42-16,21-22-2 15,37-20 1-15,16-17 14 0,27-23-37 16,-14-16-42-16,5-25 12 16,-31-3 5-16,-24-12-2 15,-28 8-7-15,-31-2-11 16,-37 14-23-16,-28 4-24 16,-11 12-44-16,-16 13-80 15,14 19-287-15,14 6 51 16</inkml:trace>
  <inkml:trace contextRef="#ctx0" brushRef="#br0" timeOffset="1648.9747">21665 4805 1527 0,'27'52'257'0,"-29"-46"19"15,5-1-515-15,0 10-243 16,0-7-72-16</inkml:trace>
  <inkml:trace contextRef="#ctx0" brushRef="#br0" timeOffset="1781.3261">21699 4946 390 0,'-12'132'588'0,"8"-98"-237"0,5-32-353 16,10-1 2-16,-1 10-356 15</inkml:trace>
  <inkml:trace contextRef="#ctx0" brushRef="#br0" timeOffset="5786.9524">22857 4533 508 0,'-2'1'123'15,"-1"1"29"-15,0-2-143 16,0 0-34-16,0 1 0 16,0 1 0-16,0 1 9 15,-9 19 3-15,-15 39 4 16,21-38 6-16,5 4 4 15,-4 16 4-15,-4 4 3 0,-2 26 7 16,5 4-2-16,-6 21 2 16,-6 0-1-16,9 7 3 15,-4-22 1-15,-11-6 2 16,3-27 4-16,10-16 9 16,2-20 14-16,9-10 16 15,1-14-38-15,5-21-114 16,-6-11 20-16,-6-17 10 15,2-5 52-15,8-22 94 16,-5 14 122-16,1-7-22 16,3 11-31-16,3-8-74 15,-8 25-63-15,7-1-17 16,6 3-10-16,12 4 0 16,-6 4 1-16,12-8 4 15,-7 5 10-15,12-2 7 16,-2 4 9-16,14 8-7 0,-3 7-6 15,15 10-9-15,-9 9-11 16,-9 7-18-16,-12 7 1 16,-9 19-11-16,-14-1 1 15,-11 13 1-15,-10 3 14 16,-20 14 14-16,-1-6 17 16,-19 10 9-16,-5-8 8 15,8 2 3-15,13-20-1 0,10-2-23 16,14-12-24-16,17-2 3 15,8-3-7-15,19 5-4 16,6 3 19-16,20 12 18 16,-7 5-7-16,11 10 0 15,-17-3-4-15,-8 13 0 16,-20-9 0-16,-5-3 2 16,-22-6 4-16,-9 2 9 15,-9-16 3-15,-2-2-29 16,2-5-32-16,-2-8-239 15,9-13 31-15</inkml:trace>
  <inkml:trace contextRef="#ctx0" brushRef="#br0" timeOffset="6340.9694">23249 5133 605 0,'2'1'164'16,"-7"1"33"-16,6-7-162 16,-1 4-51-16,0 1 24 15,0 0 21-15,2 0 31 16,27-2 34-16,60-5-6 15,-39-5-16-15,8-6-11 16,-5 1-16-16,-7-3-12 16,-16 0 12-16,-9-3 6 15,-18 6-10-15,-14-1-42 16,-17 8-23-16,-25 8-14 16,-8 5-11-16,-19 12 4 15,-6 9 32-15,8 7 8 0,10 1 7 16,7 7 1-16,22-11-1 15,16 4-4-15,18-9 1 16,32 8-2-16,20-9-5 16,24 0-47-16,29-13-44 15,27 0-188-15,-1-16-2 16</inkml:trace>
  <inkml:trace contextRef="#ctx0" brushRef="#br0" timeOffset="6766.1991">24179 5128 36 0,'29'-19'124'0,"4"-3"6"15,-12 6 19-15,-4-4 19 16,-9 12-11-16,-2-1-4 16,-11 4-46-16,-12 2-23 15,-3-6-40-15,-8 5-13 16,-9 5-10-16,-15 4 3 16,0 7 7-16,-17 11 1 15,2 0-12-15,1 2-6 16,23-4-9-16,11-5-4 15,27-4 1-15,5 0 13 16,10-11 17-16,22-5 3 16,7 2 6-16,11-2 1 15,1-8-9-15,-1-3-10 16,-19 6 10-16,-7-13-6 16,-17 12-14-16,-1 10-13 0,-1 0-38 15,-4 10-25-15,-1-9-1 16,2 32 5-16,5 74 8 15,-8-18 33-15,-2-2 16 16,-11 9 13-16,-6-11 7 16,-23-5 8-16,-12-17 3 15,-18 1 10-15,-1-24 0 16,-22-12 9-16,3-10 0 0,-2-21-24 16,10-13-51-16,4-18-287 15,16-14-17-15,17-21-135 16</inkml:trace>
  <inkml:trace contextRef="#ctx0" brushRef="#br0" timeOffset="7065.3516">24475 5105 417 0,'3'13'232'0,"0"-3"-55"0,-3-8-66 15,0 7-147-15,0 3-10 16,-3 10 16-16,-2 5 14 15,-2 11 14-15,1-2 2 16,-9 4-139-16,1-5-21 16,-3-10-36-16</inkml:trace>
  <inkml:trace contextRef="#ctx0" brushRef="#br0" timeOffset="7230.7902">24733 4834 1162 0,'20'14'-54'16,"-18"-3"54"-16,5 10-424 16</inkml:trace>
  <inkml:trace contextRef="#ctx0" brushRef="#br0" timeOffset="7494.456">24703 5315 596 0,'7'-4'134'0,"5"-1"70"16,18-5-191-16,4-8 45 15,10-9 23-15,5 1-11 16,8-2 20-16,-11 5-2 15,1 7-13-15,-10 4-33 16,-3 8-29-16,-10 4-31 16,-2 3-12-16,-10 4-3 0,1 17 2 15,-5 6 12-15,-3 8-27 16,-5 4-32-16,2 0-186 16,-2-10 18-16</inkml:trace>
  <inkml:trace contextRef="#ctx0" brushRef="#br0" timeOffset="7843.7411">25260 5260 920 0,'89'-56'298'0,"-79"53"29"16,-11 0-234-16,5 5-104 15,-5-4-24-15,1 2-14 16,0 0 0-16,0 0-3 15,-2 2 15-15,1-1 9 16,-2 9 25-16,-2 4 20 16,4-8 17-16,-1-3 22 15,2-2 3-15,2-1-9 0,10-1-14 16,25-17-8-16,47-32-20 16,-45 21 3-16,-11 3 11 15,-2 6-11-15,-2 20-8 16,-8 3-15-16,-2 3-18 15,-5 15-18-15,-6 6 20 16,-5 2 8-16,1 7 14 0,-4-1-13 16,-7 1-18-16,5-2-155 15,3-10-125-15,-1-8-39 16</inkml:trace>
  <inkml:trace contextRef="#ctx0" brushRef="#br0" timeOffset="8020.212">25996 5164 1242 0,'9'16'155'0,"-10"2"168"16,2 4-377-16,-2 6-79 15,-8 11-21-15,1-2-171 16,-2-10-44-16</inkml:trace>
  <inkml:trace contextRef="#ctx0" brushRef="#br0" timeOffset="8184.6498">26104 4795 529 0,'9'3'474'16,"-3"3"-152"-16,-15-7-63 15,6 3-375-15,3-2-110 16,0 2-110-16,0 8-40 0</inkml:trace>
  <inkml:trace contextRef="#ctx0" brushRef="#br0" timeOffset="8424.3782">26181 5176 670 0,'0'18'194'0,"-4"-15"33"15,11 0-159-15,-5-3-59 16,-2 0 29-16,0-2 27 16,9 1 5-16,31-7 27 15,50-14-10-15,-35 3-8 16,-3 5-19-16,-6 10-2 16,-14 0-44-16,-2 9-29 15,-17 4-20-15,-8 12-10 16,-11 4-15-16,-8 14-44 15,-2-5-35-15,1 1-179 16,8-11-3-16</inkml:trace>
  <inkml:trace contextRef="#ctx0" brushRef="#br0" timeOffset="8796.9594">26941 5211 538 0,'25'-19'336'0,"-48"24"19"16,-4 12-378-16,-12-3 325 15,-1-4-250-15,0 9-52 16,6-2-50-16,12-11 60 16,7 0 6-16,5-5 13 15,7-1 3-15,5-1-1 16,-4 1-10-16,2 0-31 15,0 0-27-15,2 0-16 16,-1 1-6-16,17 48 5 16,-5 59 25-16,-34-24 21 15,-8-2 16-15,-17 4 17 16,-3-22 3-16,-16 1 20 16,-2-31 5-16,-17-9 13 15,10-25 2-15,-8-13-30 0,11-23-48 16,1-17-72-16,25-3-97 15,9-11-191-15,23 9-4 16</inkml:trace>
  <inkml:trace contextRef="#ctx0" brushRef="#br0" timeOffset="9177.6948">27375 5154 764 0,'-69'92'157'16,"46"-67"72"-16,-6-8-226 15,1 6-18-15,13 0-215 16,4-5 0-16,13 1 227 16,8-5 18-16,20-8 33 15,11-6 225-15,19-12 8 16,-3-6-221-16,1-3 3 16,-16-1-19-16,-14-2 20 15,-18 8 2-15,-7-6-31 16,-12 10-33-16,-7-1-26 15,-2-5-43-15,-7 9-106 0,1 3-148 16,11-12 25-16</inkml:trace>
  <inkml:trace contextRef="#ctx0" brushRef="#br0" timeOffset="9505.5359">28745 4574 847 0,'-28'-20'132'0,"-27"-3"88"16,-2-2-266-16,-18 2 0 15,1 8 13-15,-1 4 12 16,16 1 25-16,-1 3 18 15,23 14 14-15,-1 6 0 16,11-4-11-16,2 25-13 16,3 17-14-16,3 11 2 15,16 10 5-15,0 31 4 16,6 2 6-16,-2 10 5 0,2-6-3 16,-6-1-154-16,-1-24-110 15,-7-17-13-15</inkml:trace>
  <inkml:trace contextRef="#ctx0" brushRef="#br0" timeOffset="9683.0086">27969 5124 1083 0,'49'-18'240'15,"10"6"97"-15,-7-4-306 0,18 1-40 16,-1 6 5-16,1 1-87 15,-9-7-76-15,11 12-170 16,-17 1-56-16</inkml:trace>
  <inkml:trace contextRef="#ctx0" brushRef="#br0" timeOffset="9940.6936">28933 4703 916 0,'48'-26'276'0,"-30"23"35"15,19 1-203-15,22 2-145 0,19 0 16 16,38 5 24-16,-8-4 1 15,13-4 4-15,-17-1-5 16,-5-5-133-16,-36-12-183 16,2 2 9-16</inkml:trace>
  <inkml:trace contextRef="#ctx0" brushRef="#br0" timeOffset="10220.2402">29484 4723 307 0,'-4'38'253'0,"-1"17"-59"15,-3 14-174-15,-9 14 191 16,-3-7-183-16,-15 0 0 16,-5-17 5-16,-13-10 21 15,0-20 12-15,0-9 22 16,8-11 5-16,-4-15 7 15,6-8-33-15,2-8-42 16,10-12-39-16,-3-3-29 16,14 0-27-16,11-3-26 15,9 7-7-15,12-1-185 16,15 3 48-16</inkml:trace>
  <inkml:trace contextRef="#ctx0" brushRef="#br0" timeOffset="10579.9865">29932 5022 1027 0,'-2'12'236'0,"-7"-8"28"15,-13-2-290-15,-18 4-41 16,-4 11-40-16,-10-5 90 15,7 7 24-15,4 5 9 16,18 3 3-16,6-11 3 16,7-1-1-16,4 1 0 15,8-4 2-15,0-15 17 16,6 0-7-16,-6 2-17 16,2-1-20-16,15-10-23 15,9-4-32-15,40-27 54 16,-55 36 6-16,-5 2-5 15,-2 13-5-15,0-1-4 16,1 12-68-16,-2 8-11 16,0-2 30-16,0-1-204 15,0 2 79-15</inkml:trace>
  <inkml:trace contextRef="#ctx0" brushRef="#br0" timeOffset="10879.9063">30056 5137 499 0,'6'9'316'15,"-4"-4"-83"-15,-10 2-51 0,2 3-201 16,-4-1-11-16,4 0 24 16,0-1 27-16,4-2 43 15,5-8 7-15,-3 1-10 16,2-1-7-16,28-13-6 15,52-29-36-15,-34 20-5 16,-13 5 10-16,-3 10 12 16,-10 0 8-16,-1 11-28 15,-14 8-7-15,2 9-12 16,-5-2-32-16,-7 11-81 16,0-8-66-16,5 4-123 15,2-12-47-15</inkml:trace>
  <inkml:trace contextRef="#ctx0" brushRef="#br0" timeOffset="11223.8136">30675 5043 1024 0,'6'14'286'16,"-3"-8"28"-16,-7-1-284 15,-11 2-88-15,-1 4 6 16,-10 8 9-16,1 4 27 16,-3 4 30-16,12 1-18 15,1-3 6-15,6-11 6 0,6 2 15 16,6-13 8-16,10-7-8 16,7-1-15-16,15-7-8 15,7-4-17-15,1 4-7 16,-9 3 7-16,-3 2 3 15,-12 11-1-15,-10 8-8 16,-6 0-2-16,-6 16 4 16,-6-1 11-16,-9 8-35 15,2 1-57-15,1-6-179 16,11-11-6-16</inkml:trace>
  <inkml:trace contextRef="#ctx0" brushRef="#br0" timeOffset="11583.7736">31377 5206 1065 0,'-28'-5'170'0,"-9"12"125"16,-21-1-333-16,-2 5 24 15,-6 5 3-15,12 8 9 16,5 2 4-16,18 0 2 0,6 3 4 16,13-8 6-16,7-2 1 15,5-11-2-15,12-10-52 16,7-11-53-16,17-8-2 16,1-1-8-16,12-5 7 15,-6 5 58-15,-5 4 70 16,-14 11-2-16,-6 7 1 15,-8 13-9-15,-2 11-9 16,-6 7-16-16,-2 10-70 16,-1-4-166-16,0-1 1 15,3-15-126-15</inkml:trace>
  <inkml:trace contextRef="#ctx0" brushRef="#br0" timeOffset="11898.6056">31669 5286 813 0,'-6'7'138'15,"-3"6"92"-15,2 7-206 16,0 6-34-16,-1 4 36 16,1-4 12-16,-2-5 10 15,7-6 18-15,1-12 32 16,1-13-7-16,4-13-10 15,8-17 0-15,6-1-28 16,9-14-24-16,8 8 5 0,10 5 3 16,-2 11-5-16,-3 9-10 15,-9 13-16-15,1 6-5 16,-14 2-9-16,0 6-33 16,-6 1-38-16,-1 3-99 15,-6-3-53-15,4 2-149 16,3 5-38-16</inkml:trace>
  <inkml:trace contextRef="#ctx0" brushRef="#br0" timeOffset="12253.5488">32219 5160 312 0,'16'-8'192'0,"2"2"49"16,-5-4-51-16,-3 4 18 15,-7 6 2-15,3-2-48 16,-1-2-88-16,-5 4-17 15,0 0-44-15,0 0-43 0,0 2 21 16,1 9 23-16,2 6-10 16,5 3 7-16,18 43 3 15,-17-53 5-15,2-7 0 16,-1 0-27-16,5-9-18 16,7-9-60-16,0-1-4 15,0-3 6-15,-1 5 29 16,-6-5 24-16,-6 9 72 0,-5 2 8 15,-4 11-14-15,-6 8 7 16,-4 9-3-16,-9 20-5 16,-6 17-5-16,-1 61 97 31,-54-10-82-15,0 2-33-16,-4-11-344 15,2-14 64-15</inkml:trace>
  <inkml:trace contextRef="#ctx0" brushRef="#br0" timeOffset="13072.4833">17879 6536 1221 0,'99'30'256'0,"-103"-36"97"16,5 4-377-16,-4 8-34 16,3-6-15-16,-1 2-17 15,-6 15 35-15,-5 34 15 16,-87 70 26-16,30-32 16 16,6-3 23-16,6-2-8 15,26-20 0-15,28-3-7 16,23-21 4-16,36 0-2 15,22-15 4-15,45-10 6 16,8-15-41-16,26-3-43 16,-20 1-257-16,-24-2 20 15</inkml:trace>
  <inkml:trace contextRef="#ctx0" brushRef="#br0" timeOffset="13382.269">17547 6912 805 0,'2'0'333'0,"-1"-6"-1"16,2-4-188-16,-3 8-104 16,0 1-34-16,2-2-5 15,4-1-5-15,28-4-1 16,47-50 0-16,-32 47 5 16,-3 6-42-16,10 1-286 15,4 2 85-15</inkml:trace>
  <inkml:trace contextRef="#ctx0" brushRef="#br0" timeOffset="13726.7155">18925 6723 565 0,'22'0'-35'16,"9"-2"563"-16,14 2-317 16,5 5 105-16,8-1-402 15,-9-2-84-15,1-1-146 16,-17-2-66-16</inkml:trace>
  <inkml:trace contextRef="#ctx0" brushRef="#br0" timeOffset="13892.1939">19080 7001 1516 0,'12'15'226'16,"0"-11"171"-16,10 7-483 16,21-11-139-16,14-2-98 15,15-18-89-15,1-12-133 16</inkml:trace>
  <inkml:trace contextRef="#ctx0" brushRef="#br0" timeOffset="14119.7369">20145 6377 1480 0,'-4'32'204'0,"0"3"209"16,2 1-426-16,-7 26-34 16,-3 9 44-16,-7 12 39 15,1-5-65-15,6 20-85 16,7-12-83-16,7 2-84 16,15-11-132-16,11-23-37 15</inkml:trace>
  <inkml:trace contextRef="#ctx0" brushRef="#br0" timeOffset="14461.6463">21471 6410 1641 0,'37'67'230'0,"-38"-64"-9"16,-1 7-704-16,5 0-17 15,-1 2-238-15</inkml:trace>
  <inkml:trace contextRef="#ctx0" brushRef="#br0" timeOffset="14583.9711">21517 6569 1356 0,'-1'115'186'0,"2"-102"124"0,9-1-706 15,13-3 33-15</inkml:trace>
  <inkml:trace contextRef="#ctx0" brushRef="#br0" timeOffset="15513.6556">22623 6265 693 0,'63'10'251'16,"-63"-11"10"-16,-2 4-180 15,7-3-69-15,-5 0-39 16,-2 0-8-16,1 0 4 16,-1 1 10-16,-5 21 8 15,-39 23 19-15,-58 50 7 16,29-18 1-16,7-5-5 15,5 5 8-15,19-4 1 16,17-6 11-16,26-27 5 0,18-2 19 16,21-17 13-16,27-8 1 15,16-7-6-15,15 0-3 16,-11-9-19-16,4 0-18 16,-20-1-102-16,-23 1-97 15,-18-3-158-15,-5-9-78 16</inkml:trace>
  <inkml:trace contextRef="#ctx0" brushRef="#br0" timeOffset="15720.2041">22666 6453 602 0,'36'3'448'16,"5"-9"-103"-16,13 5-358 16,12 3 235-16,8-7-567 15,-8-4 1-15,-20 0-200 16</inkml:trace>
  <inkml:trace contextRef="#ctx0" brushRef="#br0" timeOffset="15883.6313">22658 6211 1184 0,'28'0'266'0,"80"-7"104"16,-45-5-346-16,28 5-410 15,7 4 124-15</inkml:trace>
  <inkml:trace contextRef="#ctx0" brushRef="#br0" timeOffset="16212.1741">23431 6508 937 0,'-12'31'166'0,"0"3"107"16,-1 7-306-16,4-6 7 15,6-6-11-15,3-15 19 16,19-20 19-16,11-9 15 16,29-12 19-16,9-5 12 15,21-4-16-15,-8 14-17 16,4 8-5-16,-24 11-6 0,-10 12-7 15,-15 2-7-15,-12 14-1 16,-20 0 4-16,-16 11-51 16,-8-4-49-16,-1 5-166 15,10-20-19-15</inkml:trace>
  <inkml:trace contextRef="#ctx0" brushRef="#br0" timeOffset="16557.1185">24342 6649 1387 0,'-18'4'287'0,"-9"15"129"16,-1 11-392-16,96 10-1 47,-38-64-28-47,26-25-41 15,-13 5 14-15,6-4-8 16,31-39 6-16,-6-11 35 16,-25 17 47-16,-9 7 0 15,-25 17-10-15,-5 25-35 16,-7 14-38-16,-4 19-28 16,-16 17-1-16,-9 27 0 15,-11 2 22-15,-14 30 20 16,-1-3 26-16,3 15 1 15,12-13-32-15,17 10-141 16,18-18-200-16,20-3-12 16</inkml:trace>
  <inkml:trace contextRef="#ctx0" brushRef="#br0" timeOffset="16897.254">25407 6689 841 0,'-14'16'244'0,"-23"2"42"0,3 7-210 15,0 3-80-15,3 2 0 16,12-5 12-16,5-4 31 15,14-14 31-15,11 2-3 16,7-11 44-16,16-7-4 16,4-7-20-16,5-5-32 15,-7-5 2-15,-7-4-46 16,-15 5-4-16,-17 0-36 16,-14 3-25-16,-6-1-33 15,-8 3 0-15,-1 3-321 16,15 5 101-16</inkml:trace>
  <inkml:trace contextRef="#ctx0" brushRef="#br0" timeOffset="17196.0496">26793 6071 1224 0,'4'-30'296'0,"-39"-1"77"16,-15-2-317-16,-11 8-123 16,-13 13 9-16,-3 9 22 15,-8 8 2-15,19 16-2 16,3 14 25-16,19 7 9 16,7 17 13-16,10 13 8 0,4 19 8 15,11 5-1-15,4 18 4 16,4-12-10-16,5 1-44 15,5-19-44-15,-7-13-114 16,-1-28-8-16,-12-12-185 16,-12-25-8-16</inkml:trace>
  <inkml:trace contextRef="#ctx0" brushRef="#br0" timeOffset="17331.4092">25934 6699 930 0,'22'-19'284'0,"21"-2"58"16,2 3-238-16,27-1-70 15,10 1 3-15,23 0-17 16,-7 2-2-16,19 1-19 16,-21-1-49-16,3 6-305 15,-26-4 66-15</inkml:trace>
  <inkml:trace contextRef="#ctx0" brushRef="#br0" timeOffset="17650.0995">27471 6164 684 0,'43'5'76'16,"-49"-14"97"-16,-1 1-136 15,7-4 24-15,0-1 109 16,-4 9 18-16,5 1 42 16,2 3-68-16,-3-2-40 15,0 1-82-15,44-5 1 16,71-12-50-16,-12 5 10 16,7 4 4-16,-6 3-104 15,-23-3-47-15,-17 3-146 16,-45-1-107-16,-49 2-61 15</inkml:trace>
  <inkml:trace contextRef="#ctx0" brushRef="#br0" timeOffset="17885.7252">27439 6263 624 0,'9'51'168'0,"-5"-14"66"16,2 15-152-16,3 2-24 15,3 15 13-15,-5-13-16 16,-7 6-10-16,-7-14-20 16,-20-1 2-16,-10-17-9 15,-24-13 14-15,-7-9 0 0,-15-7-18 16,6-14-8-16,0-3-92 16,21-2-19-16,12 0-205 15,20 3-8-15</inkml:trace>
  <inkml:trace contextRef="#ctx0" brushRef="#br0" timeOffset="18264.7342">28059 6643 997 0,'6'-9'208'16,"-19"3"74"-16,-24 6-270 0,-4 0-77 15,-14 6 20-15,-2 6 28 16,4 4 41-16,10 5 12 16,5 2 1-16,12 0 2 15,10-3-28-15,13 0-35 16,17-16 4-16,15-7-7 15,23-9-6-15,10-10 27 16,18-14 11-16,-3 7 3 0,-6-4 4 16,-16 7 25-16,-18 11 0 15,-16 15-6-15,-3 3-9 16,-11 16-9-16,-5 14-16 16,-2 4-13-16,4 4-116 15,-10-1-185-15,-1-3 19 16</inkml:trace>
  <inkml:trace contextRef="#ctx0" brushRef="#br0" timeOffset="18559.4239">28545 6569 906 0,'11'-5'308'0,"-5"8"-4"15,-8 9-208-15,-2 7-127 16,-7 5 0-16,2 3 22 0,3-4 28 16,2-6 1-16,7-16 37 15,22-13-28-15,14-12-4 16,20-10-3-16,3 0 3 16,9-3-30-16,-16 17 18 15,-12 9-9-15,-15 11-3 16,-10 25-11-16,-18 15-17 15,-12 12-95-15,-3 3-112 16,-16 4-113-16,2-19-91 0</inkml:trace>
  <inkml:trace contextRef="#ctx0" brushRef="#br0" timeOffset="18923.3921">29179 6508 787 0,'107'50'363'16,"-112"-45"-49"-16,-5 6-101 15,-3 9-278-15,-8 9 16 16,3 0 44-16,-1 3 11 15,7-7 4-15,3-2 13 0,9-12 6 16,3-3 21-16,12-7-1 16,22-5-22-16,9-8-30 15,15-4-11-15,-4-5-14 16,-2 2-7-16,-18 4 30 16,-10 6 20-16,-20 5-3 15,2 14-14-15,-9 8 2 16,-9 7-29-16,0 6-39 15,4 2 7-15,-9-13-272 0,19-12 53 16</inkml:trace>
  <inkml:trace contextRef="#ctx0" brushRef="#br0" timeOffset="19262.6837">29862 6635 974 0,'0'-4'338'16,"-1"4"7"-16,-4 0-232 16,4 0-159-16,-1 0-1 15,-10 4 14-15,-20-1 20 16,-45 65 21-16,47-40 7 16,8-4 1-16,6 7 0 15,4-11-2-15,3-4 4 16,7-7 3-16,14-11-25 0,13-14-10 15,20-6-11-15,4 0-9 16,3-10 0-16,-4 7 31 16,-6 6 21-16,-17 10 15 15,-3 8-19-15,-7 9-6 16,-6 10-7-16,-3 9-10 16,-5 6-93-16,-4-4-55 15,0-2-176-15,-1-8-50 16</inkml:trace>
  <inkml:trace contextRef="#ctx0" brushRef="#br0" timeOffset="19522.3529">30333 6711 655 0,'6'1'239'0,"0"2"19"15,-5 2-146-15,-2-5-101 16,-1 0-2-16,1 0 7 15,-3 9-2-15,-1-1 46 16,4-6 30-16,-1-2 4 16,2-2-4-16,0 1 10 15,6-30-42-15,70-57-22 16,-41 56-4-16,7 5-8 16,-7 8-14-16,4 14-14 15,-10 5-35-15,7 3-112 16,-9 2-230-16,-11-4 13 0</inkml:trace>
  <inkml:trace contextRef="#ctx0" brushRef="#br0" timeOffset="19876.9541">31022 6529 1386 0,'3'5'209'0,"-3"0"162"15,4 7-419-15,-2 9 10 16,-1-7 28-16,5 10 9 16,7 0 9-16,1-5 3 15,-1-3-3-15,0-2 3 16,-1-7 2-16,2 2 3 16,-3-9-70-16,10-5-92 15,6 0-64-15,13-9-5 16,1 1-180-16,14-3 65 15,-7 2 37-15,-4-1 121 16,-10 8 513-16,-9 0-6 16,-14 5-65-16,-8 8-67 15,-14 4-118-15,-23 16-41 16,-10 3-6-16,-26 17 4 16,-4 5 16-16,-10 8-5 15,17-6 2-15</inkml:trace>
  <inkml:trace contextRef="#ctx0" brushRef="#br0" timeOffset="20570.7162">26990 6229 596 0,'-61'40'194'0,"60"-44"49"16,4-1-178-16,3 1-2 15,-6 2-29-15,0 1 2 16,29-11-9-16,81-19 16 15,-30 21 1-15,31-5 0 16,-6 9 3-16,27 4-69 16,-9 4-265-16,-9-17 84 15</inkml:trace>
  <inkml:trace contextRef="#ctx0" brushRef="#br0" timeOffset="112378.5259">24161 2084 168 0</inkml:trace>
  <inkml:trace contextRef="#ctx0" brushRef="#br0" timeOffset="113036.8651">23594 1608 192 0,'3'-9'272'0,"0"6"-125"16,1-1-5-16,-4 4-96 16,0 0-54-16,1 0 38 0,22 3 48 15,18 0 31 1,58-3 5-16,-20-9 13 0,-1-3-28 15,7-3-15-15,-10 1-29 16,-1-1-12-16,-17 0-24 16,14 6-8-16,-9 6-8 15,15 6 2-15,-3 3 0 16,15 9 2-16,-18-2 1 16,24 3 2-16,-3-8-1 15,23-1 2-15,-1-1 0 16,27-6 1-16,-12 2 5 0,25-4 9 15,-10 4 3-15,20-10 3 16,-14 5 3-16,41 0-3 16,-5 3-11-16,25-3-3 15,-13 3-3-15,48-1-4 16,-28-2-4-16,20 0 0 16,-10 7-1-16,18-2-1 15,-38 4-15-15,43 1-88 16,-14 4-179-16,42-7-104 15,-17-7-112-15</inkml:trace>
  <inkml:trace contextRef="#ctx0" brushRef="#br0" timeOffset="114975.541">2706 2779 573 0,'-17'-54'218'0,"22"46"3"16,-1 3-127-16,-1 4-103 15,-3-1-2-15,0 1 3 16,0-1 8-16,0 2 10 15,2 0 7-15,-1 0 4 16,1 0-5-16,7 0-5 16,5 2-3-16,0 1-5 15,4 3-1-15,50 11-1 0,-28-11 3 16,-2-1 2-16,19-1 2 16,2-2 12-16,4-2 9 15,-5-6 0-15,12-5 6 16,-11 4 0-1,525-63 218 32,-543 67-237-31,-10-1-3-16,-1 1 17 0,28 0-4 16,-2-4 0-16,-13 4-6 15,0 0-2-15,0 0-7 16,13-2-1-16,0-4-3 15,8 0-1-15,1 6-2 16,3-2 1-16,-13-3-3 16,3 5 8-16,-6 5 1 0,-2-7 1 15,-7 10 0-15,2 4 2 16,-10-5-6-16,5-4-2 16,3 4 5-16,7-5 8 15,2 1 0-15,12-5 4 16,-5 3 1-16,3-3-5 15,-7 7-8-15,3-5-3 16,-11 6-3-16,2 5 0 16,-10 1-1-16,1-1 0 15,-6 1 2-15,9-3-1 16,7-3 0-16,9-2-1 16,-2 2 1-16,6 0-1 15,-8 1-1-15,0 1 2 16,-9-2-2-16,6 1 2 15,-6 1-1-15,5-5 2 16,-8 0 0-16,2-3 1 16,-13-5-2-16,16-1 1 15,-4 2 28-15,10-8 7 0,2 5-3 16,12 1 3-16,-15 2 1 16,2-2-31-16,-7 7-6 15,2 2 1-15,-7-1-3 16,1-2 2-16,-5 0-2 15,2 3 1-15,-4-8-2 16,8 1 1-16,7 8-2 16,5-2 1-16,-2-1-1 0,9 5-1 15,-8 2 0-15,-1-5 1 16,-8 3 0-16,10 3 1 16,-11-3 0-16,5 3-1 15,-6-2 1-15,-4 1-1 16,-8-4 0-16,5 5-1 15,-17-3 0-15,6 3 0 16,4-2 1-16,-3 1 0 16,-7-4 1-16,8 4-21 15,-2-1-1-15,-2 8-448 16,-6-9 126-16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17:46.8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8320 6161 418 0,'-5'2'194'16,"2"-1"-13"-16,0 1-98 15,0-1-85-15,0 1-9 0,0-1-3 16,0 0 24 0,2 1 31-16,-1-1 35 0,1 1 12 15,-1-1 18-15,1 1-15 16,-1-1-8-16,1 1-32 15,-1-1-6-15,1 1-19 16,-1-1 5-16,1 1 3 16,0-1 19-16,-1 1-2 15,1-1-1-15,-1 1-14 16,1-1-15-16,-1 1-22 0,2-1-6 16,0 1-1-16,-1-1 3 15,1 1 4-15,0 2 6 16,-2 3 5-16,2 1 1 15,0-1 2-15,0 4 3 16,-1 2-2-16,1 2 0 16,0 0-2-16,-2 7 1 15,1 42-3-15,-1-42 1 16,-1-2 3-16,2-2 7 16,-1-4 18-16,2-4 8 15,-3-4-1-15,8 6-3 16,-7-3-6-16,-1 2-18 15,0 1-8-15,5 2-2 16,-5-2-2-16,0 1-1 16,3-6 1-16,3 2 1 15,-2 2 4-15,-5-4 9 16,5 0 10-16,1 2-8 16,-4 2-1-16,-1-1-4 0,2 0-9 15,0 4-10-15,1 1 6 16,0-4 0-16,-2 0 1 15,2 1 5-15,2-4 2 16,-2 3 6-16,0 1 1 16,0-3 2-16,-2 1-2 0,2 2 0 15,-1-2-6-15,-1 2-3 16,-1 3 0-16,5-2-4 16,-5 1-2-16,1 0 1 15,4 3-1-15,-1-6 1 16,-2 1 0-16,4 3 0 15,-3-3-2-15,-5 0 1 16,5 1-2-16,2 3 1 16,-4-2-1-16,2 5 1 15,5-3-1-15,-4 1 1 16,-1-4-1-16,3-3 2 16,1-4 1-16,-6 3-2 15,2-3 0-15,0-6 0 16,0 0-1-16,0 2-1 15,0-1 0-15,0 8 1 16,0 6-1-16,0 0-4 16,0-4 4-16,0 7 1 0,4 37-1 15,0-40 1-15,-2 3 3 16,1 1-4-16,-3-4-1 16,1 2 1-16,-2 0-1 15,-2-2 1-15,3-1-1 16,3 6-1-16,-5-3 2 15,5 3-1-15,-3-4 0 16,0 3 1-16,-1-5-1 16,2 5 0-16,1-3 0 15,-2 5-1-15,1-5 1 0,4 5 1 16,-7-3-1-16,1-2 1 16,1-4 0-16,0 3 0 15,-5-2 1-15,8 0-1 16,0-1 0-16,-1 5 0 15,-2-6 0-15,3 6-1 16,-8 0 0-16,7 6 0 16,-1-3 0-16,2 9 0 15,-3-9 0-15,5 1 1 16,-7-3-1-16,4 0 1 16,-2-7-1-16,1 4 2 15,-1-1-1-15,-1-3 1 16,-1 10 2-1,2-2-3-15,0-2 0 16,0 5 0-16,2 0 1 0,-1-6-1 16,2 2 1-1,-4-1 0-15,2 0 0 0,-1-5-1 16,-1 3 0-16,-1 1 1 16,4 5-1-16,-5-5 0 15,0 7 0-15,3-4 0 16,0 0 0-16,3-4-1 15,-2 3 1-15,2-3-1 16,-3 1 0-16,-1-1-1 0,-2 7 1 16,3 3 1-16,-3-1 0 15,4 1 1-15,2 5-1 16,-3-14 1-16,0 0 0 16,3-1-1-16,-1 3 1 15,-5-3 0-15,6 7 0 16,-5-3 1-16,4 8 1 15,-4-7 0-15,-1 4 1 16,3-3-1-16,2 1 1 16,-2-3-2-16,-3 4-1 15,4-4 0-15,-4 3-1 16,0-1 0-16,3 1 0 16,2 0-1-16,-1 3 1 15,-4-7 0-15,2 4 1 16,-2 1 1-16,0-4 0 15,1-1 1-15,2 5 1 16,0-3 2-16,-1 0-2 0,-2 1 0 16,0 7-1-16,0-4-3 15,3 3-1-15,1-4 1 16,-2 6 0-16,4-9-1 16,-5 3 1-16,-2-7-1 15,2 10 1-15,1 0-1 16,-5-3 1-16,6 3 0 15,2 6 1-15,-2-5-1 16,-2 1 1-16,1-1 0 0,4 1 0 16,-5-3 0-16,1 0 1 15,-1-3 0-15,2 1 4 16,-4-4-10-16,-1-1-67 16,-1-8-53-16,-13-1-454 15,-14-21 63-15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17:49.4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3368 6167 188 0,'1'-3'225'0,"1"0"-47"0,-1 0-7 15,1 0-93-15,-1 2-37 16,1-1-37-16,-1 1-9 16,1 1-4-16,-1 0 7 15,-1 0 11-15,0 0 31 16,0 0 29-16,2 0-8 16,-1 0-6-16,1 0-12 15,-1 0-30-15,1 0-28 16,-1 0 9-16,5 3 3 15,7 1 5-15,4 2 11 16,-1 1 6-16,42 22 6 16,-46-26 11-16,-2 4 18 15,0-3-3-15,4-2 4 16,0 1-3-16,4 4-1 16,0-7-15-16,6 0-2 15,-4 2-3-15,7-4 3 16,4-2-4-16,3 5-1 0,-4-1-2 15,5-1-8-15,-8 5-9 16,-3-1-2-16,-3 0-1 16,-1-1 5-16,-3 1 1 15,5-3 10-15,0-2 8 16,3-4 6-16,-1 3 4 16,0 0-6-16,-5 2-10 15,0-1-9-15,-6 8-8 0,4-1-7 16,-2-1 3-16,-2 2 2 15,-1 0 0-15,3-3 3 16,-2-2 1-16,-4-1 5 16,3 0 3-16,2-1-3 15,-2-2-3-15,-3 6-2 16,12 3-5-16,8-3-5 16,0 6 2-16,5-3 0 15,6-2 1-15,-5 2 1 16,-10-4 1-16,5 2 7 15,-5 0 5-15,-1-2 9 16,1-2 2-16,2 0 2 16,-2-2-4-16,3 2-2 15,2 0-9-15,-4-1-2 16,0 2-5-16,-1-1 0 16,-2 2-3-16,0-1 1 15,-6 1-1-15,3-2 1 0,-3 3 0 16,3-2-1-16,-4-4-1 15,-3 5 0-15,-1-4-1 16,0-2-1-16,0-1 1 16,1 3 0-16,8-1 2 15,7-5 0-15,-1 2 1 16,5 2 0-16,-1-4 1 16,-1-1-1-16,-5 5-2 0,3-2-3 15,-7 0 0 1,4 3 0-16,-4 2-1 0,4-2 2 15,-4 1 2-15,4 4-2 16,-4-4 0-16,4-1 0 16,-3 3-1-16,5-3 0 15,-2-1 1-15,3 4 0 16,-1-2-1-16,3-1 0 16,-8 3 1-16,1-2-1 15,-5-3 1-15,4 5-1 16,2-3 1-16,9 0-1 15,-4 3 1-15,13-1-1 16,-4-2 0-16,2 1 0 16,-4-1-1-16,4 0 2 15,-8 3 0-15,6-1-1 16,-7 1 1-16,7 0 0 16,-4 0 0-16,0 1-1 15,-3 1-1-15,5 2 1 0,-11 1 0 16,3 2-1-16,-6-2 1 15,2-3 1-15,-5 0 0 16,8-1 1-16,-5-1 1 16,14-1-1-16,-2 1-1 15,7-3 1-15,-2 0-2 16,5 3 0-16,-5 0 0 16,4 0 1-16,-5 2-1 0,2-1 1 15,-7-1 0-15,2 0 0 16,-8 1 0-16,1 4-1 15,0-2 0-15,-1 4 0 16,-6-2 0-16,1-1 0 16,-7-4 0-16,3 6 2 15,1-7 1-15,3 4 1 16,0-3 2-16,9 1 6 16,2-5 3-16,4-1 3 15,0 1 1-15,4-1 0 16,-5 1-4-16,3-1-4 15,-7 2-3-15,5 0-2 16,-4 2-2-16,8-2-1 16,-7 3-1-16,8 0-1 15,-7-1 0-15,-1 1-1 16,-5 3 0-16,2 1-1 0,-11 0 1 16,4 5-1-16,0-7 1 15,2 1 0-15,0-3 2 16,11-2 0-16,-2-1 1 15,5 0 0-15,-3-1 0 16,6-1 1-16,-13 2-2 16,1 1-1-16,-4 0-1 15,-1 1 0-15,-4 1 0 0,7 1-1 16,-9 1 1 0,5-1 1-16,-5 0 0 0,-4-1-1 15,-3 0 0-15,-1 0 0 16,-6 3 0-16,3-1 1 15,-5 1-1-15,-4-3 1 16,0 0 0-16,0 0 0 16,0 0-1-16,0 0 1 15,0 0-1-15,2 0 0 16,-2 0 1-16,1 0 2 16,1 0-1-16,-1 0 2 15,1 0 0-15,-1 0-1 16,1 0-1-16,-1 0-1 15,4 0-1-15,2 0 1 16,-2 0-1-16,-1 0 2 16,-2 0 1-16,-1 0 1 15,1 0 1-15,-1 0 0 16,0 0 1-16,1 0 0 0,-1 0 0 16,1 0 0-16,-1 0 0 15,1 0-2-15,-1 0-3 16,1 0-4-16,-1 0-2 15,-1 0-2-15,0 0 1 16,0 0 1-16,0 0 4 16,0 0 0-16,0 0 1 0,0 0 3 15,0 0-2-15,2 0 2 16,-1 0 0-16,1 0 2 16,-1 0-2-16,-1 0 2 15,0 0-2-15,2 0-1 16,-1 0 2-16,-1 0 3 15,2 0-3-15,-1 0-1 16,1 0-1-16,-1 0-3 16,1 0-2-16,-1 0 0 15,1 0 2-15,-1 0 1 16,1 0 0-16,-1 0-102 16,1 0 273-16,-4 0-748 15,-4-3 238-15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17:51.4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14027 1608 79 0,'-8'12'26'0,"10"-6"14"16,2 0 20-16,-1-3 25 16,-3-3 48-16,2-2 42 15,14 1-27-15,16-5-61 16,51-13 1-16,-53 7-45 16,0 2-46-16,-14 1 19 15,-1 3 19-15,-8 0-29 16,-1 6-1-16,-4 1 0 0,-2-1-3 15,0 0-2-15,0 0-1 16,0 0-1-16,1 0 1 16,0 0 5-16,5 0 5 15,-1 2 2-15,-4-1-7 16,1 1-6-16,-4-1-3 16,-1 1-3-16,-48 2 2 15,-68 60 6-15,49-40 7 16,20-4 3-16,10-9 8 15,27-7 0-15,29-7 12 16,28-10 8-16,38-6 8 16,25-4-7-16,29-11 1 15,2-1-12-15,8 4-8 16,-30 2-6-16,-20 10-6 16,-37 16-7-16,-23 5-21 15,-35 7-3-15,-42 13-3 16,-30 6 17-16,-30 8 9 15,-19 2 18-15,-34 7 0 0,10-8 2 16,-2-3-10-16,24-8-1 16,16-1 0-16,43-13 9 15,25-7 13-15,35-4-8 16,50-8 2-16,27-6 3 16,43-10 0-16,20 7-12 15,12-3 9-15,-32 4-3 16,-15 6-1-16,-45 8-10 15,-22 5-16-15,-23 0-9 0,-28 8 6 16,-17 2 5-16,-27 3 6 16,-12-3 15-16,-22 2 12 15,12-3-6-15,10 1-4 16,26-10 12-16,22-5-24 16,37-8-15-16,26-3-13 15,11-1 23-15,15 7-11 16,-7 9 16-16,-10 8-7 15,-19 18 7-15,-24 11-21 16,-36 13 1-16,-41 14 21 16,-19 5 29-16,-19-11-363 15,28-25 137-15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17:59.33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7703 4758 627 0,'-3'2'254'16,"0"-1"-4"-16,2 1-158 15,-1-1-122-15,1-1-6 16,-1 0 1-16,1 0 23 15,0 0 42-15,-1 0 47 16,1 0 15-16,-2 0 10 16,0 0-18-16,1 0-18 15,1 0-41-15,-1 0-23 16,1 0-17-16,-1 0 0 16,1 0 4-16,-2 0 8 15,0 0 9-15,0 0 7 16,0 0 4-16,0 0 6 15,0 0 0-15,0-1 0 16,0-1-4-16,0 1-2 16,-1-1-8-16,1 1-1 0,0-1-2 15,0 1 14-15,0-1 9 16,0 1 10-16,0-1 3 16,0 1-1-16,0-1-15 15,0 1-13-15,0-1-14 16,2 1-7-16,-1-1-2 15,1 2-3-15,-1 0 1 0,1 0 3 16,-1 0 1-16,1 2 3 16,-1-1 8-16,1 1 2 15,-1-1 1-15,1 10 1 16,-2 2 2-16,0 5-4 16,-8 44 0-16,7-43 1 15,3-1 0-15,-4 4 2 16,-1-1 1-16,5 6 6 15,2-4 1-15,-2 1 5 16,1 4 0-16,0-1 3 16,0-2-3-16,-5-4 2 15,1-2-2-15,1-1-1 16,6-5-5-16,-6 6 0 16,4-1-3-16,1 3 6 15,-1-2 3-15,-5 2 4 16,5-2-2-16,-4 0 0 15,3-1-8-15,0-1-1 0,-1 2-3 16,1-1 4-16,3-2-1 16,-3 3 0-16,-2-1 2 15,8-5 1-15,-6-5-2 16,-1 8 1-16,1-9-1 16,3 5-4-16,-3 2-2 15,1 0 1-15,2 0-2 16,-1 5 2-16,-1-6 3 15,2 2 3-15,-3-2 0 0,5-2 2 16,-4-1-2-16,-1 1-1 16,0-3-3-16,0 3-1 15,-3 4-1-15,0-2 2 16,2 0-2-16,-2 7 1 16,4-7 0-16,-2-1-1 15,-1-2-2-15,2 3 2 16,2-5-2-16,-5-1-2 15,9 2 0-15,-2 3-1 16,-1-2-2-16,-3 1 0 16,0 5-1-16,-3 2 0 15,5-3 0-15,1 4 0 16,-2 2 0-16,2 4 0 16,0 0-1-16,1 3 1 15,-1-3-1-15,2 3 1 16,-5-5-1-16,3 2 1 15,-5-6 1-15,2 2-1 0,0-9-1 16,5 6 1-16,-2-5 0 16,-2 2-1-16,1-1 1 15,-4 3-1-15,4-5 1 16,-2 2-1-16,1 1 1 16,2 3-1-16,3-2 0 15,-6 7 1-15,1-4-1 16,1-1 0-16,-1-1 0 0,-1 7 0 15,2-8 0-15,2 7-1 16,1-3-1-16,-4 1 1 16,1-6 1-16,-2 3 0 15,3-8 0-15,-3 2 2 16,0 3-2-16,0 0 0 16,0-2 0-16,0 3 1 15,0-2-1-15,0-1 0 16,1-3 1-16,-1 5-1 15,0 0 0-15,2 0 0 16,1 1 0-16,0 2-1 16,0-3 1-16,-6 1 0 15,1 0 0-15,4 0 0 16,-11 1 0-16,10 2-1 16,2 2-24-1,2 1 25-15,-4-1 1 16,5 1 0-16,-4-1 25 15,-5-5-26-15,4 3-1 0,-1-1 0 16,0 1 0-16,3 1 1 16,-2 3-1-16,-1-2 1 15,2 3 1-15,-4-8 0 16,2-1 0-16,2-3-1 16,-4-3 1-16,5-2-1 15,0 2-1-15,-6 1 0 0,9 8 0 16,-4 0 0-16,-4 7-13 15,5 0 15-15,0-1-1 16,-4-6 0-16,1 4 0 16,0-7 13-16,-2 1-13 15,4-1-1-15,1 3 1 16,-3-4 0-16,0 6-1 16,3-1 1-16,-8 6 0 15,2-3 0-15,5 3-1 16,-4-1 0-16,-2 1 0 15,5-4 1-15,-7 4 0 16,3-4-1-16,2 0 2 16,4-5-1-16,-2-1 0 15,4 3 0-15,-7-1 0 16,4-3-1-16,-2 7 1 16,-2 1-1-16,5 0 1 15,-1-4 0-15,-4 5-1 0,-1-3 1 16,2-4 0-16,2-4-1 15,-2 4 1-15,-1-1-1 16,1 0 1-16,-2 0-1 16,-4-1 1-16,4 3-1 15,1-2 1-15,4 4 0 16,-4 2 0-16,2-4 0 16,3 3 0-16,-6-1 0 15,-3-3-1-15,5 0 0 0,-1 5 1 16,-1-3 0-16,0 1 0 15,6 0 0-15,-4 2-1 16,-1-3 0-16,4 3 1 16,-1-3-1-16,-2 2 1 15,-1 0 0-15,-1 2-1 16,2-3 1-16,-1 3-1 16,1-3 1-16,-2 4 0 15,1-4-1-15,-2 0 1 16,3 3 0-16,-2-4-1 15,0 3 1-15,-2 4-1 16,4 3 1-16,-7-1-1 16,8 3 0-16,-3-1 1 15,-1-1 0-15,-5 1-1 16,8-1 1-16,-5 3 1 16,1-8-1-16,4 3 0 0,4-1-1 15,-9 4 1-15,1-3-1 16,2 6 0-16,0-5 1 15,0 4-1-15,2-4 1 16,1 2-1-16,-2 1 1 16,2 3 0-16,2-10-1 15,1 4 1-15,0-6-1 16,-2 1 0-16,5 2 1 0,-6 2 0 16,2-3-1-16,4 6 1 15,-3-2 0-15,-2 1-1 16,5-1 1-16,-3 4 0 15,-3-5 0-15,-2 10 0 16,7-5-1-16,-7 9 0 16,8 2 0-16,-1-1 1 15,-2-7 0-15,-5 6 1 16,-1-15 1-16,0-1-7 16,-3-6-17-16,-2-6-76 15,-4-6 343-15,-16-11-2 16,-11-24-812-16,-5-35 634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15:18:01.71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3358 4674 292 0,'47'43'71'0,"-46"-42"21"16,-2-1-86-16,4 2-18 16,-5-2-5-16,2-2 8 15,0 1 11-15,-1-1 49 16,-1 1 33-16,2-1 36 15,0 1 23-15,-1-1-44 16,-1 1-83-16,1 1-9 16,0 0-35-16,1 0-34 15,0 0 36-15,0 0 35 0,0 0-15 16,0 0 9-16,0 1 3 16,1 1 1-16,0-1 4 15,1 1 3-15,5 1-1 16,2 1 12-16,0 0 3 15,3 1 2-15,-2-1-2 16,-2-1-3-16,2 0-12 16,2 0-3-16,1 0-5 15,5 0 0-15,40 8-1 0,-40-11 9 16,2-2 6-16,7-2 12 16,-6 4 4-16,5-2 7 15,0-1-5-15,-3 0 1 16,-2 5-10-16,4-5-3 15,-1 0-7-15,0 1-4 16,-2 2-6-16,-1-3 0 16,-2 5 3-16,-1-1 10 15,-2-1 3-15,0-3 8 16,2 5 0-16,-2-4-1 16,2-1-6-16,1 2-1 15,-1 2-11-15,1-4-7 16,1 2 2-16,-3 1 2 15,-2-2-9-15,0 4 5 0,-5-2 7 16,2 1-2-16,-3-1-5 16,3 3 7-16,-5-1-2 15,2 4 0-15,2-6-4 16,6 0 4-16,-2-3 1 16,6-3-1-16,6 0-1 15,-4 2 5-15,-2 2-1 16,13 1 3-16,-7-1 1 15,2 4-2-15,-1-4-4 16,2-1-4-16,-9 2-5 16,0 1 0-16,-5-2-1 15,0 4-1-15,-1-1 1 0,7-2 1 16,-4 1-12-16,1 0 16 16,2-3 15-16,3 0-9 15,-5 3-11-15,3 1 23 16,-1-1-17-16,-2 5-16 15,0-1 10-15,1-1 9 16,-1-1-11-16,2-1 2 16,-5 0 0-16,3 2 1 15,-3 2 0-15,2 1 0 16,0-3-2-16,3-2 1 16,-2 2-1-16,6-1 0 15,-3-2 0-15,8 4 0 16,1-1 0-16,5-1 1 15,-4 1-1-15,5-2 0 16,-7 1-1-16,1 2 1 0,-3-4-1 16,5 1 1-16,-5 4 0 15,6 1 2-15,-3-2 0 16,2 1 2-16,-4-4 1 16,2-2 8-16,-7-2 0 15,1 3 5-15,-2-2-1 16,-3 4 1-16,-2 2-6 15,12-2-2-15,-7-2-4 16,8-2 3-16,2-2 0 0,9-4-1 16,-10 2-1-16,8-1 0 15,-7 3-4-15,2-1-1 16,-10 4-1-16,5-2-1 16,-3 1 0-16,4 1-1 15,-3 1 1-15,3 0 0 16,-4 1 0-16,1-2 0 15,-1 4 1-15,-1-2 0 16,-4-1 0-16,4-1 1 16,-7 4-1-16,5-8 1 15,-11 7-2-15,9-4 1 16,-9 2-1-16,10-4 1 16,-6 2-1-16,17-1 1 15,-8 3 0-15,6-3 1 16,-2 2-1-16,5-2 1 0,-5 0-1 15,6-3 0-15,-4 5 1 16,2-4 0-16,-6 2 0 16,1 0 0-16,-7 2 1 15,0-1-7-15,-1 2 8 16,-1 2 0-16,0-2 0 16,6 0 1-16,-3-2 5 15,0 1-5-15,-5 1-2 16,3 1 4-16,-8-2 0 15,5-1 6-15,-8 2-1 16,9-3 1-16,-1-4-2 0,4 2-3 16,2 2-3-16,10-2-1 15,-3-1-1-15,2 4 0 16,0-2 1-16,-2-1-3 16,-5 7 0-16,1-1-1 15,-2-2 0-15,2 1 0 16,-2 1 0-16,3-1 0 15,-1 3 1-15,2 0 0 16,0 2 0-16,3 0 1 16,-4 0 0-16,6-2 14 15,-4-2 6-15,3 1 3 16,-8-1 4-16,0 1-3 16,-10 2-13-16,0-1-12 15,-7 3-41-15,-3 5-107 16,-4-4-355-16,-2-6 48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2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8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3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6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8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6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D8AA3-B00D-47D3-A858-3855460B7A8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8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image" Target="../media/image40.png"/><Relationship Id="rId7" Type="http://schemas.openxmlformats.org/officeDocument/2006/relationships/image" Target="../media/image42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image" Target="../media/image7.png"/><Relationship Id="rId7" Type="http://schemas.openxmlformats.org/officeDocument/2006/relationships/image" Target="../media/image47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4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4.emf"/><Relationship Id="rId18" Type="http://schemas.openxmlformats.org/officeDocument/2006/relationships/customXml" Target="../ink/ink12.xml"/><Relationship Id="rId26" Type="http://schemas.openxmlformats.org/officeDocument/2006/relationships/customXml" Target="../ink/ink16.xml"/><Relationship Id="rId3" Type="http://schemas.openxmlformats.org/officeDocument/2006/relationships/image" Target="../media/image7.png"/><Relationship Id="rId21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ustomXml" Target="../ink/ink9.xml"/><Relationship Id="rId17" Type="http://schemas.openxmlformats.org/officeDocument/2006/relationships/image" Target="../media/image16.emf"/><Relationship Id="rId25" Type="http://schemas.openxmlformats.org/officeDocument/2006/relationships/image" Target="../media/image20.emf"/><Relationship Id="rId2" Type="http://schemas.openxmlformats.org/officeDocument/2006/relationships/image" Target="../media/image9.png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29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13.emf"/><Relationship Id="rId24" Type="http://schemas.openxmlformats.org/officeDocument/2006/relationships/customXml" Target="../ink/ink15.xml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23" Type="http://schemas.openxmlformats.org/officeDocument/2006/relationships/image" Target="../media/image19.emf"/><Relationship Id="rId28" Type="http://schemas.openxmlformats.org/officeDocument/2006/relationships/customXml" Target="../ink/ink17.xml"/><Relationship Id="rId10" Type="http://schemas.openxmlformats.org/officeDocument/2006/relationships/customXml" Target="../ink/ink8.xml"/><Relationship Id="rId19" Type="http://schemas.openxmlformats.org/officeDocument/2006/relationships/image" Target="../media/image17.emf"/><Relationship Id="rId4" Type="http://schemas.openxmlformats.org/officeDocument/2006/relationships/customXml" Target="../ink/ink5.xml"/><Relationship Id="rId9" Type="http://schemas.openxmlformats.org/officeDocument/2006/relationships/image" Target="../media/image12.emf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8.emf"/><Relationship Id="rId18" Type="http://schemas.openxmlformats.org/officeDocument/2006/relationships/customXml" Target="../ink/ink25.xml"/><Relationship Id="rId3" Type="http://schemas.openxmlformats.org/officeDocument/2006/relationships/image" Target="../media/image7.png"/><Relationship Id="rId21" Type="http://schemas.openxmlformats.org/officeDocument/2006/relationships/image" Target="../media/image32.emf"/><Relationship Id="rId7" Type="http://schemas.openxmlformats.org/officeDocument/2006/relationships/image" Target="../media/image25.emf"/><Relationship Id="rId12" Type="http://schemas.openxmlformats.org/officeDocument/2006/relationships/customXml" Target="../ink/ink22.xml"/><Relationship Id="rId17" Type="http://schemas.openxmlformats.org/officeDocument/2006/relationships/image" Target="../media/image30.emf"/><Relationship Id="rId2" Type="http://schemas.openxmlformats.org/officeDocument/2006/relationships/image" Target="../media/image23.png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5" Type="http://schemas.openxmlformats.org/officeDocument/2006/relationships/image" Target="../media/image29.emf"/><Relationship Id="rId23" Type="http://schemas.openxmlformats.org/officeDocument/2006/relationships/image" Target="../media/image33.emf"/><Relationship Id="rId10" Type="http://schemas.openxmlformats.org/officeDocument/2006/relationships/customXml" Target="../ink/ink21.xml"/><Relationship Id="rId19" Type="http://schemas.openxmlformats.org/officeDocument/2006/relationships/image" Target="../media/image31.emf"/><Relationship Id="rId4" Type="http://schemas.openxmlformats.org/officeDocument/2006/relationships/customXml" Target="../ink/ink18.xml"/><Relationship Id="rId9" Type="http://schemas.openxmlformats.org/officeDocument/2006/relationships/image" Target="../media/image26.emf"/><Relationship Id="rId14" Type="http://schemas.openxmlformats.org/officeDocument/2006/relationships/customXml" Target="../ink/ink23.xml"/><Relationship Id="rId22" Type="http://schemas.openxmlformats.org/officeDocument/2006/relationships/customXml" Target="../ink/ink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customXml" Target="../ink/ink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21" y="182284"/>
            <a:ext cx="7305675" cy="43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359" y="1160762"/>
            <a:ext cx="5031388" cy="42638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833800" y="3812760"/>
              <a:ext cx="2160" cy="1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9480" y="3793320"/>
                <a:ext cx="111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148280" y="3421800"/>
              <a:ext cx="1659240" cy="1900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36760" y="3337560"/>
                <a:ext cx="1677240" cy="20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5740560" y="1951200"/>
              <a:ext cx="1832760" cy="2277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26160" y="1895760"/>
                <a:ext cx="1856880" cy="24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4038480" y="1071720"/>
              <a:ext cx="7047720" cy="5379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29120" y="1064160"/>
                <a:ext cx="7064640" cy="539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54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768" y="180225"/>
            <a:ext cx="10349396" cy="80007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t="24252" r="45722"/>
          <a:stretch/>
        </p:blipFill>
        <p:spPr>
          <a:xfrm>
            <a:off x="1057659" y="1482810"/>
            <a:ext cx="4505251" cy="3376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67849" y="1400432"/>
            <a:ext cx="47614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Popper #2:</a:t>
            </a:r>
          </a:p>
          <a:p>
            <a:endParaRPr lang="en-US" dirty="0" smtClean="0"/>
          </a:p>
          <a:p>
            <a:r>
              <a:rPr lang="en-US" dirty="0" smtClean="0"/>
              <a:t>Question 1: Interval where concave up?</a:t>
            </a:r>
          </a:p>
          <a:p>
            <a:r>
              <a:rPr lang="en-US" dirty="0" smtClean="0"/>
              <a:t>	a. (0, 6)	b. (0, 5)&amp;(7, 10.5) </a:t>
            </a:r>
          </a:p>
          <a:p>
            <a:r>
              <a:rPr lang="en-US" dirty="0" smtClean="0"/>
              <a:t>	c. (10, 12) d. (0,6)&amp;(10,12)</a:t>
            </a:r>
          </a:p>
          <a:p>
            <a:r>
              <a:rPr lang="en-US" dirty="0" smtClean="0"/>
              <a:t>Question 2</a:t>
            </a:r>
            <a:r>
              <a:rPr lang="en-US" smtClean="0"/>
              <a:t>: One interval </a:t>
            </a:r>
            <a:r>
              <a:rPr lang="en-US" dirty="0" smtClean="0"/>
              <a:t>where concave down?</a:t>
            </a:r>
          </a:p>
          <a:p>
            <a:r>
              <a:rPr lang="en-US" dirty="0"/>
              <a:t>	a. </a:t>
            </a:r>
            <a:r>
              <a:rPr lang="en-US" dirty="0" smtClean="0"/>
              <a:t>(5, 7)</a:t>
            </a:r>
            <a:r>
              <a:rPr lang="en-US" dirty="0"/>
              <a:t>	b. (0, 5</a:t>
            </a:r>
            <a:r>
              <a:rPr lang="en-US" dirty="0" smtClean="0"/>
              <a:t>)&amp;(10, 12) </a:t>
            </a:r>
            <a:endParaRPr lang="en-US" dirty="0"/>
          </a:p>
          <a:p>
            <a:r>
              <a:rPr lang="en-US" dirty="0"/>
              <a:t>	c. </a:t>
            </a:r>
            <a:r>
              <a:rPr lang="en-US" dirty="0" smtClean="0"/>
              <a:t>(4, 10)  d</a:t>
            </a:r>
            <a:r>
              <a:rPr lang="en-US" dirty="0"/>
              <a:t>. </a:t>
            </a:r>
            <a:r>
              <a:rPr lang="en-US" dirty="0" smtClean="0"/>
              <a:t>Never</a:t>
            </a:r>
            <a:endParaRPr lang="en-US" dirty="0"/>
          </a:p>
          <a:p>
            <a:r>
              <a:rPr lang="en-US" dirty="0" smtClean="0"/>
              <a:t>Question 3: Point of Inflection?</a:t>
            </a:r>
          </a:p>
          <a:p>
            <a:r>
              <a:rPr lang="en-US" dirty="0" smtClean="0"/>
              <a:t>	a. (6, 2100)  b. (4, 500)</a:t>
            </a:r>
          </a:p>
          <a:p>
            <a:r>
              <a:rPr lang="en-US" dirty="0" smtClean="0"/>
              <a:t>	c. (2, 400)    d. (5, 1000)</a:t>
            </a:r>
            <a:endParaRPr lang="en-US" dirty="0"/>
          </a:p>
          <a:p>
            <a:r>
              <a:rPr lang="en-US" dirty="0" smtClean="0"/>
              <a:t>Question 4: Second Point of Inflection?</a:t>
            </a:r>
          </a:p>
          <a:p>
            <a:r>
              <a:rPr lang="en-US" dirty="0" smtClean="0"/>
              <a:t>	a. (12, 350)    b. (7, 1500)</a:t>
            </a:r>
            <a:endParaRPr lang="en-US" dirty="0"/>
          </a:p>
          <a:p>
            <a:r>
              <a:rPr lang="en-US" dirty="0" smtClean="0"/>
              <a:t>	c. (9, 600)       d. (9.5, 400)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192520" y="2307960"/>
              <a:ext cx="232920" cy="171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80640" y="2261160"/>
                <a:ext cx="2584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7286400" y="3164760"/>
              <a:ext cx="304920" cy="190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4160" y="3120120"/>
                <a:ext cx="3283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8405640" y="4190760"/>
              <a:ext cx="284040" cy="2293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91960" y="4138200"/>
                <a:ext cx="3106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8446680" y="4735440"/>
              <a:ext cx="475200" cy="275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33360" y="4684680"/>
                <a:ext cx="501120" cy="3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9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3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 the following graph: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067" y="1825625"/>
            <a:ext cx="5410200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8132" y="1507067"/>
            <a:ext cx="42756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the intervals where the graph is:</a:t>
            </a:r>
          </a:p>
          <a:p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increasing</a:t>
            </a:r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decreasing</a:t>
            </a:r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concave up </a:t>
            </a:r>
          </a:p>
          <a:p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  <a:p>
            <a:r>
              <a:rPr lang="en-US" dirty="0" smtClean="0"/>
              <a:t>d.   concave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3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 the following graph: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067" y="1825625"/>
            <a:ext cx="5410200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2667" y="1024468"/>
            <a:ext cx="42756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the following:</a:t>
            </a:r>
          </a:p>
          <a:p>
            <a:endParaRPr lang="en-US" dirty="0"/>
          </a:p>
          <a:p>
            <a:r>
              <a:rPr lang="en-US" dirty="0" smtClean="0"/>
              <a:t>e.  where is a relative maximum?</a:t>
            </a:r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  <a:p>
            <a:r>
              <a:rPr lang="en-US" dirty="0" smtClean="0"/>
              <a:t>f.  what is the relative maximum?</a:t>
            </a:r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  <a:p>
            <a:r>
              <a:rPr lang="en-US" dirty="0" smtClean="0"/>
              <a:t>g.  where is the relative minimum?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 startAt="8"/>
            </a:pPr>
            <a:r>
              <a:rPr lang="en-US" dirty="0" smtClean="0"/>
              <a:t>what is the relative minimum?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AutoNum type="alphaLcPeriod" startAt="8"/>
            </a:pPr>
            <a:endParaRPr lang="en-US" dirty="0"/>
          </a:p>
          <a:p>
            <a:r>
              <a:rPr lang="en-US" dirty="0" err="1" smtClean="0"/>
              <a:t>i</a:t>
            </a:r>
            <a:r>
              <a:rPr lang="en-US" dirty="0" smtClean="0"/>
              <a:t>.    where is the point of inflection?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65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3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 the following graph: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067" y="1825625"/>
            <a:ext cx="5410200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8132" y="1507067"/>
            <a:ext cx="42756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 What is the value of f(2)?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k. What is the value of f(6)?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lphaLcPeriod" startAt="12"/>
            </a:pPr>
            <a:r>
              <a:rPr lang="en-US" dirty="0" smtClean="0"/>
              <a:t>What x-values correspond to f(x) = 30?</a:t>
            </a:r>
          </a:p>
          <a:p>
            <a:pPr marL="342900" indent="-342900">
              <a:buAutoNum type="alphaLcPeriod" startAt="12"/>
            </a:pPr>
            <a:endParaRPr lang="en-US" dirty="0"/>
          </a:p>
          <a:p>
            <a:pPr marL="342900" indent="-342900">
              <a:buAutoNum type="alphaLcPeriod" startAt="12"/>
            </a:pPr>
            <a:endParaRPr lang="en-US" dirty="0" smtClean="0"/>
          </a:p>
          <a:p>
            <a:pPr marL="342900" indent="-342900">
              <a:buAutoNum type="alphaLcPeriod" startAt="12"/>
            </a:pPr>
            <a:r>
              <a:rPr lang="en-US" dirty="0" smtClean="0"/>
              <a:t>What x-values correspond to f(x) = 10?</a:t>
            </a:r>
          </a:p>
          <a:p>
            <a:pPr marL="342900" indent="-342900">
              <a:buAutoNum type="alphaLcPeriod" startAt="12"/>
            </a:pPr>
            <a:endParaRPr lang="en-US" dirty="0"/>
          </a:p>
          <a:p>
            <a:pPr marL="342900" indent="-342900">
              <a:buAutoNum type="alphaLcPeriod" startAt="12"/>
            </a:pPr>
            <a:endParaRPr lang="en-US" dirty="0" smtClean="0"/>
          </a:p>
          <a:p>
            <a:pPr marL="342900" indent="-342900">
              <a:buAutoNum type="alphaLcPeriod" startAt="12"/>
            </a:pPr>
            <a:r>
              <a:rPr lang="en-US" dirty="0" smtClean="0"/>
              <a:t>Does the function have a limiting value?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58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5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 the following graph  [Popper 3]: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400" y="1117601"/>
            <a:ext cx="10515600" cy="3331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6600" y="4648200"/>
            <a:ext cx="10202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For what intervals is the function increasing?</a:t>
            </a:r>
          </a:p>
          <a:p>
            <a:pPr marL="342900" indent="-342900">
              <a:buAutoNum type="arabicPeriod"/>
            </a:pPr>
            <a:r>
              <a:rPr lang="en-US" dirty="0" smtClean="0"/>
              <a:t>For what intervals is the function decreasing?</a:t>
            </a:r>
          </a:p>
          <a:p>
            <a:pPr marL="342900" indent="-342900">
              <a:buAutoNum type="arabicPeriod"/>
            </a:pPr>
            <a:r>
              <a:rPr lang="en-US" dirty="0" smtClean="0"/>
              <a:t>For what intervals is the function concave up?</a:t>
            </a:r>
          </a:p>
          <a:p>
            <a:pPr marL="342900" indent="-342900">
              <a:buAutoNum type="arabicPeriod"/>
            </a:pPr>
            <a:r>
              <a:rPr lang="en-US" dirty="0" smtClean="0"/>
              <a:t>For what intervals is the function concave down?</a:t>
            </a:r>
          </a:p>
          <a:p>
            <a:endParaRPr lang="en-US" dirty="0"/>
          </a:p>
          <a:p>
            <a:r>
              <a:rPr lang="en-US" dirty="0" smtClean="0"/>
              <a:t>a. (0, ∞)		b. (-1, 1)		c. (-∞, -1)U(1, ∞)		d. (-∞, 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95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5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 the following graph  [Popper 3]: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400" y="1117601"/>
            <a:ext cx="10515600" cy="3331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6600" y="4648200"/>
            <a:ext cx="10202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What is the location of the relative maximum?</a:t>
            </a:r>
          </a:p>
          <a:p>
            <a:pPr marL="342900" indent="-342900">
              <a:buAutoNum type="arabicPeriod" startAt="6"/>
            </a:pPr>
            <a:r>
              <a:rPr lang="en-US" dirty="0" smtClean="0"/>
              <a:t>What is the value of the relative maximum?</a:t>
            </a:r>
          </a:p>
          <a:p>
            <a:pPr marL="342900" indent="-342900">
              <a:buAutoNum type="arabicPeriod" startAt="6"/>
            </a:pPr>
            <a:r>
              <a:rPr lang="en-US" dirty="0" smtClean="0"/>
              <a:t>What is the location of the relative minimum?</a:t>
            </a:r>
          </a:p>
          <a:p>
            <a:pPr marL="342900" indent="-342900">
              <a:buAutoNum type="arabicPeriod" startAt="6"/>
            </a:pPr>
            <a:r>
              <a:rPr lang="en-US" dirty="0" smtClean="0"/>
              <a:t>What is the value of the relative minimum?</a:t>
            </a:r>
          </a:p>
          <a:p>
            <a:endParaRPr lang="en-US" dirty="0"/>
          </a:p>
          <a:p>
            <a:r>
              <a:rPr lang="en-US" dirty="0" smtClean="0"/>
              <a:t>a. 0		b. 10		c. 20		d. 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78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5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 the following graph  [Popper 3]: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400" y="1117601"/>
            <a:ext cx="10515600" cy="3331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7033" y="4593266"/>
            <a:ext cx="10202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 Is there a limiting value? a. yes	b. no</a:t>
            </a:r>
          </a:p>
          <a:p>
            <a:endParaRPr lang="en-US" dirty="0"/>
          </a:p>
          <a:p>
            <a:r>
              <a:rPr lang="en-US" dirty="0" smtClean="0"/>
              <a:t>10. What is the limiting value? a. 0	b. 10	c. 20	d. </a:t>
            </a:r>
            <a:r>
              <a:rPr lang="en-US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8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Functions Given by Graphs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001" y="1087395"/>
            <a:ext cx="11471495" cy="16131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40520" y="2741400"/>
              <a:ext cx="9616680" cy="3648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4040" y="2736360"/>
                <a:ext cx="9633600" cy="36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38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218" y="220770"/>
            <a:ext cx="9576210" cy="2744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73400" y="2198880"/>
              <a:ext cx="5722200" cy="3844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6920" y="2194200"/>
                <a:ext cx="5733720" cy="38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98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107" y="270454"/>
            <a:ext cx="10841639" cy="26664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59400" y="3261960"/>
              <a:ext cx="9679320" cy="3551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4720" y="3251880"/>
                <a:ext cx="9690120" cy="357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74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250" y="221285"/>
            <a:ext cx="9495009" cy="5099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68040" y="542160"/>
              <a:ext cx="10728000" cy="2071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000" y="534240"/>
                <a:ext cx="10740600" cy="208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73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68" y="329514"/>
            <a:ext cx="6820930" cy="432486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t="24252" r="45722"/>
          <a:stretch/>
        </p:blipFill>
        <p:spPr>
          <a:xfrm>
            <a:off x="258590" y="1021492"/>
            <a:ext cx="4505251" cy="33769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940480" y="2217960"/>
              <a:ext cx="55080" cy="1220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7520" y="2173680"/>
                <a:ext cx="74160" cy="13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212480" y="2214360"/>
              <a:ext cx="1755360" cy="55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5640" y="2153160"/>
                <a:ext cx="17830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4969080" y="536760"/>
              <a:ext cx="399600" cy="237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56840" y="489600"/>
                <a:ext cx="4233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2680560" y="1706400"/>
              <a:ext cx="92880" cy="17996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60400" y="1646640"/>
                <a:ext cx="122760" cy="19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1208880" y="1679760"/>
              <a:ext cx="1550160" cy="45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03120" y="1609560"/>
                <a:ext cx="15728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5004720" y="2414880"/>
              <a:ext cx="362880" cy="288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3560" y="2364120"/>
                <a:ext cx="3866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1181880" y="2569320"/>
              <a:ext cx="2055960" cy="630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77560" y="2491920"/>
                <a:ext cx="20790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/>
              <p14:cNvContentPartPr/>
              <p14:nvPr/>
            </p14:nvContentPartPr>
            <p14:xfrm>
              <a:off x="3211560" y="2541600"/>
              <a:ext cx="42480" cy="10213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00040" y="2498400"/>
                <a:ext cx="7164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2412360" y="2584800"/>
              <a:ext cx="29520" cy="187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06240" y="2560320"/>
                <a:ext cx="417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2441520" y="2584440"/>
              <a:ext cx="31680" cy="9320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0000" y="2538000"/>
                <a:ext cx="60480" cy="10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/>
              <p14:cNvContentPartPr/>
              <p14:nvPr/>
            </p14:nvContentPartPr>
            <p14:xfrm>
              <a:off x="2417400" y="2623320"/>
              <a:ext cx="78480" cy="9108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06960" y="2579760"/>
                <a:ext cx="102960" cy="9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/>
              <p14:cNvContentPartPr/>
              <p14:nvPr/>
            </p14:nvContentPartPr>
            <p14:xfrm>
              <a:off x="4983840" y="4047480"/>
              <a:ext cx="423000" cy="3326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70520" y="3983760"/>
                <a:ext cx="45180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/>
              <p14:cNvContentPartPr/>
              <p14:nvPr/>
            </p14:nvContentPartPr>
            <p14:xfrm>
              <a:off x="361800" y="705240"/>
              <a:ext cx="11530080" cy="523908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4960" y="699840"/>
                <a:ext cx="11543400" cy="525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1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2777" y="425193"/>
            <a:ext cx="7108976" cy="435133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t="24252" r="45722"/>
          <a:stretch/>
        </p:blipFill>
        <p:spPr>
          <a:xfrm>
            <a:off x="258590" y="1021492"/>
            <a:ext cx="4505251" cy="33769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57480" y="1652760"/>
              <a:ext cx="602280" cy="1460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7680" y="1586520"/>
                <a:ext cx="629640" cy="161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667320" y="3005280"/>
              <a:ext cx="311400" cy="68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59040" y="2929680"/>
                <a:ext cx="338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5348880" y="1866960"/>
              <a:ext cx="1748520" cy="380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6640" y="1815480"/>
                <a:ext cx="177732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231560" y="3107160"/>
              <a:ext cx="50400" cy="21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27600" y="3086640"/>
                <a:ext cx="597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1217880" y="3099600"/>
              <a:ext cx="891360" cy="43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02400" y="3025440"/>
                <a:ext cx="9194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2746440" y="1737360"/>
              <a:ext cx="868680" cy="13284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34560" y="1689840"/>
                <a:ext cx="900000" cy="14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3987360" y="3030840"/>
              <a:ext cx="30600" cy="18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3400" y="3013920"/>
                <a:ext cx="388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/>
              <p14:cNvContentPartPr/>
              <p14:nvPr/>
            </p14:nvContentPartPr>
            <p14:xfrm>
              <a:off x="3968640" y="2973600"/>
              <a:ext cx="422280" cy="2293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56040" y="2917080"/>
                <a:ext cx="4514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5148720" y="2470680"/>
              <a:ext cx="326880" cy="2912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34680" y="2428560"/>
                <a:ext cx="3538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5329080" y="1045800"/>
              <a:ext cx="6813720" cy="57675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21520" y="1041120"/>
                <a:ext cx="6828120" cy="578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9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275" y="282940"/>
            <a:ext cx="10521136" cy="23753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22240" y="2412000"/>
              <a:ext cx="9444960" cy="3427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1440" y="2399760"/>
                <a:ext cx="9467640" cy="344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72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710" y="0"/>
            <a:ext cx="7238333" cy="5763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233" y="5913866"/>
            <a:ext cx="7315200" cy="7143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84240" y="381240"/>
              <a:ext cx="7430760" cy="4093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7400" y="375480"/>
                <a:ext cx="7447320" cy="41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46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255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MATH 1311</vt:lpstr>
      <vt:lpstr>Functions Given by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 the following graph:</vt:lpstr>
      <vt:lpstr>Consider the following graph:</vt:lpstr>
      <vt:lpstr>Consider the following graph:</vt:lpstr>
      <vt:lpstr>Consider the following graph  [Popper 3]:</vt:lpstr>
      <vt:lpstr>Consider the following graph  [Popper 3]:</vt:lpstr>
      <vt:lpstr>Consider the following graph  [Popper 3]: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8</cp:revision>
  <dcterms:created xsi:type="dcterms:W3CDTF">2016-08-23T17:33:36Z</dcterms:created>
  <dcterms:modified xsi:type="dcterms:W3CDTF">2018-09-07T15:48:10Z</dcterms:modified>
</cp:coreProperties>
</file>