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03:24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11393 6856 268 0,'56'-31'216'0,"-42"23"-26"16,2-2-28-16,3 1-71 16,-4 5-32-16,1 1-9 15,-5 4-27-15,-5 8-10 16,-11 7-9-16,-7 17 9 15,-14 7 5-15,-28 21 7 16,-11 0 19-16,-13 14 32 16,7-4-2-16,8-1 3 0,26-17-6 15,14-2-59-15,14-26-99 16,16-10-73-16,0-17-151 16,11-16-35-16</inkml:trace>
  <inkml:trace contextRef="#ctx0" brushRef="#br0" timeOffset="773.999">12000 6889 362 0,'12'48'234'0,"-33"-40"-52"16,-7-5-52-16,-9 9-122 16,-4 2-26-16,-5 15 14 15,4 3 18-15,1 16 36 16,11 2 20-16,7 11 32 16,9-8-10-16,11 2-7 15,14-17-28-15,20-14-5 16,25-18-22-16,24-22 5 15,6-18 1-15,18-17 5 16,-17-8-2-16,-13-8 2 16,-30 13-1-16,-23-1 5 0,-31 13-16 15,-29 8-15-15,-14 13-13 16,-14 7-8-16,-2 14-12 16,-2 7-42-16,20 3-60 15,11 5-224-15,28 3 6 16</inkml:trace>
  <inkml:trace contextRef="#ctx0" brushRef="#br0" timeOffset="1168.9847">12702 6894 694 0,'5'49'128'16,"-20"-46"69"-16,-10 8-208 16,-8 6-4-16,-5 12 2 15,1 5 11-15,0 10 21 16,7 4 22-16,11 2 16 15,14-6 7-15,5-4 2 16,17-13-9-16,29-20-6 16,11-14-7-16,20-26 4 0,2-11-2 15,1-11 0-15,-18-3-8 16,-20 2 8-16,-31 13 5 16,-22 0-22-16,-24 15-15 15,-13 4-13-15,-7 14-30 16,-6 8-215-16,15 11-94 15,16-3-40-15</inkml:trace>
  <inkml:trace contextRef="#ctx0" brushRef="#br0" timeOffset="1724.7092">13373 6889 558 0,'-28'77'169'0,"-15"-51"46"16,3 2-155-16,8 14 6 0,11 2-3 15,19 8 2-15,13-12-10 16,29-1 0-16,10-16-2 16,29-17 12-16,4-19 3 15,4-20 16-15,-17-5 11 16,-10-18-7-16,-33 5 2 16,-31-7 18-16,-22 13 6 15,-31-3-49-15,-7 17-16 16,-4 4-29-16,13 18-393 15,22 1-95-15,27-10-66 0</inkml:trace>
  <inkml:trace contextRef="#ctx0" brushRef="#br0" timeOffset="3436.0063">16665 7071 239 0,'-9'0'0'0,"9"0"294"15,0 0-227-15,0 0 190 16,3 0-179-16,3 0 215 15,34-3-176-15,71-9 5 16,-36-3-37-16,21-4 1 16,4 0-5-16,30 2-28 15,-13 5-20-15,22 8-6 16,-17 4-16-16,7 9-16 16,-36 3 8-16,-9 3 1 15,-30-5 0-15,-8 3 2 16,-18-5 1-16,-8-2 0 15,-8-2-159-15,15-20-220 16,-3-12 18-16</inkml:trace>
  <inkml:trace contextRef="#ctx0" brushRef="#br0" timeOffset="4201.0767">18135 6809 785 0,'-65'84'180'0,"53"-81"69"15,5-3-229-15,3 0 6 16,-5 0 9-16,1-2 19 0,7 1 8 16,1 1 17-16,-3-1-18 15,3 1-21-15,0 0-25 16,0 0-16-16,0 0-22 15,0 1 8-15,21 9 21 16,19 7 5-16,40 18 4 16,-43-21 15-16,-9-4-7 15,-8 5 2-15,-20-6 18 0,-25 4 35 16,-21 6 25-16,-20 3-23 16,-8-8-12-16,-15 2-89 15,22 2-354-15,8-31-62 16,22-25-151-16</inkml:trace>
  <inkml:trace contextRef="#ctx0" brushRef="#br0" timeOffset="6409.0308">18989 6960 1185 0,'-21'23'296'0,"-7"4"85"16,0 0-328-16,-2 10-54 16,5 6-11-16,4 7-40 0,8-7-40 15,2 3-239-15,11-12-51 16,11-22-98-16</inkml:trace>
  <inkml:trace contextRef="#ctx0" brushRef="#br0" timeOffset="6567.0001">19270 6508 1389 0,'21'-24'300'0,"-12"15"100"16,-5 14-439-16,1 5-133 15,-1 8-103-15,3 8-150 16,-7 10-63-16</inkml:trace>
  <inkml:trace contextRef="#ctx0" brushRef="#br0" timeOffset="6810.4028">19242 7132 1101 0,'12'-3'271'15,"-8"1"76"-15,4-2-303 16,8 1-59-16,13-6 15 16,10-6 13-16,19-3 21 15,2 0 9-15,10 4 8 16,-11 0-12-16,-1 11-8 16,-13 8-15-16,-19 5-8 15,-18 9-7-15,-16 15 0 0,-13 12 2 16,-8 8-35-16,4-5-36 15,-1-2-153-15,12-13-178 16,9-15-29-16</inkml:trace>
  <inkml:trace contextRef="#ctx0" brushRef="#br0" timeOffset="6987.0269">20122 7019 1307 0,'6'27'303'16,"-11"-26"105"-16,1 26-351 16,-1 8-104-16,-7 10-10 15,-1-2-207-15,-11 1-145 16,-1-13-49-16</inkml:trace>
  <inkml:trace contextRef="#ctx0" brushRef="#br0" timeOffset="7121.2655">20252 6635 1442 0,'3'-12'227'16,"-2"17"67"-16,7-4-727 0,-1 11 19 16</inkml:trace>
  <inkml:trace contextRef="#ctx0" brushRef="#br0" timeOffset="7329.9555">20862 6257 1448 0,'-6'29'219'0,"-3"11"193"16,1 5-431-16,-12 24-7 15,0 6 26-15,-3 20 27 16,-5-5-25-16,-15 32-7 15,-1-14-29-15,-2 27-132 16,6-20-132-16,-10-3-116 16,17-38-131-16</inkml:trace>
  <inkml:trace contextRef="#ctx0" brushRef="#br0" timeOffset="7575.9439">20565 6954 1198 0,'17'6'300'0,"-17"-29"78"16,0 23-331-16,9 3-76 15,8 2 2-15,6-2 10 16,7 3 2-16,-1-3 8 15,11 3-54-15,3 3-60 16,18-2-57-16,-3-1-185 16,9-2-14-16</inkml:trace>
  <inkml:trace contextRef="#ctx0" brushRef="#br0" timeOffset="7710.6811">21281 7099 652 0,'-2'13'620'0,"-7"9"-185"16,-12 10-428-16,0 3 245 16,3 2-694-16,-10 2 2 15</inkml:trace>
  <inkml:trace contextRef="#ctx0" brushRef="#br0" timeOffset="7856.8568">21318 6776 1048 0,'30'-13'583'0,"-9"1"-111"16,-26 1-225-16,8 11-385 15,-1 3-165-15,14 17-222 0,3 2-76 16</inkml:trace>
  <inkml:trace contextRef="#ctx0" brushRef="#br0" timeOffset="8142.8985">21625 6982 1682 0,'-179'136'340'16,"139"-97"162"-16,15 5-505 16,25-4-14-16,3-1-24 15,1-20-3-15,12-12 6 16,5-13 6-16,13-10 7 15,5-3 23-15,8 3 5 16,-11 5-8-16,-4 19-6 16,-15 8-7-16,-6 15-2 15,-6 8 24-15,4 8 8 16,1-4 1-16,8-2-116 16,10-20-73-16,11-30-291 15,-2-28-59-15</inkml:trace>
  <inkml:trace contextRef="#ctx0" brushRef="#br0" timeOffset="8354.1401">22366 6410 1296 0,'-25'41'257'16,"-1"11"135"-16,1 5-377 15,-3 23-9-15,4 4 15 16,8 21 3-16,6-11-3 0,-2 27-8 16,12-10-13-16,4 15-376 15,10-21-36-15,2-32-120 16</inkml:trace>
  <inkml:trace contextRef="#ctx0" brushRef="#br0" timeOffset="8564.8273">22763 6394 1452 0,'-9'43'279'16,"-2"11"151"-16,-2 28-438 15,-8 5 8-15,-4 22 3 16,0-3 2-16,-3 28 2 15,3-10-106-15,4 2-253 16,12-25-81-16,-3-20-162 0</inkml:trace>
  <inkml:trace contextRef="#ctx0" brushRef="#br0" timeOffset="8935.9818">22786 6954 1261 0,'-3'6'335'15,"3"-5"82"-15,0 1-334 16,9 14-75-16,11 11 0 16,68 56 4-16,-39-35 3 15,2 0-7-15,-2 7-72 16,-12-5-70-16,0-8-175 15,-3-19-48-15,-2-14-72 16,-4-21-96-16</inkml:trace>
  <inkml:trace contextRef="#ctx0" brushRef="#br0" timeOffset="9059.6289">23247 7275 1124 0,'28'-59'379'16,"-68"97"89"-16,-18 22-310 16,-26 33-22-16,-11 9-46 15,-4 18-55-15,16-16-93 16,2-8-421-16,27-44 80 0</inkml:trace>
  <inkml:trace contextRef="#ctx0" brushRef="#br0" timeOffset="11010.9502">24177 7078 448 0,'-41'-47'355'0,"45"42"-84"16,1 5-269-16,4 3 268 15,-9-3-262-15,0 0 9 16,0 0 4-16,2 11 21 16,0 20 6-16,1 59 3 15,-15-42-5-15,-4 2 3 16,4-15-14-16,7-9 10 15,5-22 0-15,12-31-14 16,16-10-11-16,23-11-5 16,11-1-16-16,12-5-4 15,0 26 6-15,-12 10-8 16,-23 11-7-16,-11 11-4 16,-15 11 2-16,-5 7 12 0,-11 1 12 15,6 2 9-15,1-10 7 16,20-12 8-16,17-14-7 15,22-8 2-15,0-9-2 16,7 7-6-16,-17 12-16 16,-16 11-7-16,-23 14-9 15,-19 28 8-15,-16 7 2 0,-7 7-3 16,-6-1-4-16,0-6-7 16,-1-25-367-16,-2-18 107 15</inkml:trace>
  <inkml:trace contextRef="#ctx0" brushRef="#br0" timeOffset="11444.3171">25171 7139 797 0,'-3'0'318'16,"2"0"-1"-16,-2 0-199 15,1 0-90-15,-1 0-38 16,3 1-6-16,8 2 54 15,42 5 26-15,58-7 13 16,-35-20 17-16,-16-9 8 0,-6 1-45 16,-23 1-16-16,-18 6-17 15,-11 8-9-15,-27 11 0 16,-17 11-2-16,-23 14 7 16,-13 10 11-16,-14 28-1 15,19 2-5-15,7 4-7 16,27-6-28-16,22-11-55 15,24-32-31-15,29-22-194 16,24-16-153-16,29-24-25 16</inkml:trace>
  <inkml:trace contextRef="#ctx0" brushRef="#br0" timeOffset="11815.0566">25900 7075 509 0,'-5'0'388'0,"5"2"-92"15,0-2-300-15,0-2 311 16,0 1-291-16,0-1 6 16,0 1 0-16,0 1-8 15,0 0 12-15,0 0 4 16,-4 0 18-16,-3 3 8 15,-30 25 20-15,-39 55-16 16,51-42-11-16,10-4-24 0,15-6-17 16,16-10-11-16,12-21-10 15,12-13-5-15,11-15-3 16,-4-9 7-16,5-2-1 16,-15 13 8-16,-7 3-1 15,-14 17 3-15,-7 14 2 16,-9 11 0-16,-5 12 1 15,2 12-28-15,6 10-334 16,6-5 99-16</inkml:trace>
  <inkml:trace contextRef="#ctx0" brushRef="#br0" timeOffset="12084.1505">26239 7188 548 0,'0'-9'634'0,"-4"0"-331"0,-4 9-41 16,8 4-252-16,0-4-245 15,0 0 237-15,0 0 11 16,0 0 18-16,0 0 14 16,0-1 17-16,40-6 0 15,56-17 9-15,-50 11-14 16,11 10-16-16,-23 6-23 15,-6 14-10-15,-15 4-9 16,-4 7 1-16,-9 0-53 0,7 9-332 16,2-10 96-16</inkml:trace>
  <inkml:trace contextRef="#ctx0" brushRef="#br0" timeOffset="12458.676">27109 6936 197 0,'-5'7'0'0,"-36"7"784"16,-54 17-784-16</inkml:trace>
  <inkml:trace contextRef="#ctx0" brushRef="#br0" timeOffset="12592.9397">26900 7019 749 0,'-15'19'-26'16,"18"-3"707"-16,19 1-420 16,6-4 153-16,12 11-434 15,-9-2 26-15,-7 12-2 16,-24-1 9-16,-28 11 11 15,-23-4 3-15,-30-4 6 16,-2-13-10-16,-6-6-101 16,21-16-190-16,30-7-174 15,45-3-98-15</inkml:trace>
  <inkml:trace contextRef="#ctx0" brushRef="#br0" timeOffset="13947.049">28378 7075 550 0,'0'0'215'0,"0"-1"41"16,0-1-125-16,0 1-19 16,-3-4-10-16,-2 1-6 15,-20-12-22-15,-67-1-5 0,47 32-10 16,-21 13 18-16,9 6 2 15,-1 12 1-15,19-4-15 16,8 1-21-16,25-14-24 16,11-8-4-16,15-21-4 15,19-10 8-15,10-18 7 16,6-2-4-16,-6 5-7 0,-4 7-6 16,-19 15-20-16,-12 31-1 15,-9 12 1-15,2 18 6 16,-10 7 7-16,3 5-9 15,5-17-47-15,16-13-240 16,16-32-135-16,20-31-87 16</inkml:trace>
  <inkml:trace contextRef="#ctx0" brushRef="#br0" timeOffset="14465.9861">28950 6480 1099 0,'-5'-6'182'0,"4"12"105"16,1 10-324-16,1 17 21 15,4 10 16-15,-7 14 51 16,-1 10 18-16,-1 14 2 15,-1-5-18-15,1 5-8 16,4 1-18-16,1 16-137 16,4-11-177-16,-10 6-79 15,-5-18-163-15</inkml:trace>
  <inkml:trace contextRef="#ctx0" brushRef="#br0" timeOffset="14810.9377">28535 6995 1155 0,'-9'8'420'0,"9"-5"-22"15,16-23-275-15,44 23-134 16,22 0-30-16,30-4 8 15,12-1-13-15,26-1-355 16,-22-7 93-16</inkml:trace>
  <inkml:trace contextRef="#ctx0" brushRef="#br0" timeOffset="15809.359">30058 6579 804 0,'-3'-3'154'0,"1"1"86"16,-29 14-239-16,-62 71-1 16,41-18 12-16,-10 18 13 15,14-8 5-15,1-1 18 16,22-23 4-16,8-2 0 16,20-23-8-16,18 2 1 15,12-6-17-15,17 6-1 16,3-7-6-16,11 2-34 15,-12-9-31-15,-2-1-273 16,-22-2 48-16</inkml:trace>
  <inkml:trace contextRef="#ctx0" brushRef="#br0" timeOffset="16034.1855">29606 6816 981 0,'4'0'324'0,"-2"-3"23"15,5-1-243-15,-7 4-93 16,9-2-14-16,41 1 4 16,66-4 7-16,-30 4-87 15,1-1-196-15,5 7-81 16,-22-4-125-16</inkml:trace>
  <inkml:trace contextRef="#ctx0" brushRef="#br0" timeOffset="16334.4211">30419 6798 610 0,'0'2'527'16,"0"-1"-171"-16,0 1-366 0,0-1 364 15,24 5-413-15,17-3-111 16,47-6-76-16,-44-1-110 16,-7 2-108-16</inkml:trace>
  <inkml:trace contextRef="#ctx0" brushRef="#br0" timeOffset="16467.9424">30564 6886 1039 0,'-112'88'246'0,"112"-88"73"15,4 5-300-15,5-2-29 16,-9-3 1-16,3 0-47 16,6 1-91-16,23 7-167 15,44-2-33-15</inkml:trace>
  <inkml:trace contextRef="#ctx0" brushRef="#br0" timeOffset="16862.6299">31506 6705 359 0,'-4'-5'276'0,"-21"4"-59"15,-4 5-39-15,-19 8-76 16,-10 9-1-16,-18 16-1 16,7 9 63-16,-2 16 45 15,22 0-40-15,15 4-7 16,34-19-14-16,34 0-39 16,23-11-48-16,54-9 8 15,23-13-10-15,14-12-4 16,-19-17-8-16,-18-13 1 15,-56-2-5-15,-43-16-24 16,-35 6-14-16,-37-10-26 16,-23 3-37-16,-30-4-486 15,11 10 145-15</inkml:trace>
  <inkml:trace contextRef="#ctx0" brushRef="#br0" timeOffset="41604.1476">10528 7786 871 0,'-52'39'313'0,"46"-48"20"16,9 9-206-16,2 3-111 15,-5-3-24-15,0 0 5 16,0 1 7-16,3 11 16 0,-6 24 11 15,-23 62 14-15,-3-45 0 16,-4 11-8-16,5-8-20 16,12-6-71-16,7-16-69 15,7-16-248-15,8-19-7 16</inkml:trace>
  <inkml:trace contextRef="#ctx0" brushRef="#br0" timeOffset="41917.9021">11032 7866 1046 0,'-29'14'232'0,"-14"2"93"16,-5 12-300-16,2 9-27 16,10 2 13-16,9 5 17 15,16-7 5-15,14-1 21 16,11-10 11-16,23-5 10 15,12-10-9-15,18-10 3 16,-5-10-7-16,0-15-4 16,-8-8-11-16,-8-13 9 15,-14 1 7-15,-18-3-30 16,-9 5-13-16,-24 5-7 16,-10 16-19-16,-11-1-20 15,6 12 1-15,4 10-102 16,14 7-131-16,16-2-210 0,13 12-72 15</inkml:trace>
  <inkml:trace contextRef="#ctx0" brushRef="#br0" timeOffset="42232.0237">11753 7789 815 0,'-9'20'147'16,"-7"-3"88"-16,-5 13-243 15,-9 6 21-15,-7 14 53 16,5-9 23-16,-2 10 29 16,13-5 2-16,14 0-11 15,11-17-40-15,24-2-7 16,9-11-15-16,12-11 13 16,-3-16 1-16,13-17 6 15,-10-9-5-15,1-15 1 16,-17-1-3-16,-8-6-16 15,-29 14-20-15,-17 1 1 16,-12 14-17-16,-1 8-18 16,9 13-42-16,6 0-129 15,15 9-119-15,15 8-172 16,15 2-113-16</inkml:trace>
  <inkml:trace contextRef="#ctx0" brushRef="#br0" timeOffset="42490.4415">12448 7878 415 0,'-26'21'507'0,"-17"6"-154"15,-8 20-240-15,9 6 256 16,5 4-308-16,19-8-16 16,14-8 9-16,16-10 7 15,19-12 28-15,10-8-9 0,13-17 10 16,-1-9-6-16,2-15-8 15,-14-10-17-15,-13-16 11 16,-19 3-12-16,-10-8-2 16,-20 3-3-16,-9 5-31 15,-1 19-52-15,9 9-190 16,7 13-326-16,14 6 6 16</inkml:trace>
  <inkml:trace contextRef="#ctx0" brushRef="#br0" timeOffset="43093.0079">13030 8013 511 0,'-3'0'166'16,"3"0"19"-16,0 0-48 15,0 0-49-15,3 0 17 16,19-3-11-16,-1 0 0 16,39-12-205-16,-42 12-163 15,-3 2-12-15</inkml:trace>
  <inkml:trace contextRef="#ctx0" brushRef="#br0" timeOffset="43435.8977">13022 8065 846 0,'-9'81'213'0,"9"-81"98"0,5 2-239 15,7-2-7-15,-12 0-7 16,1 0-8-16,7 0-42 15,21 1-140-15,41 4-194 16,-36-13 3-16</inkml:trace>
  <inkml:trace contextRef="#ctx0" brushRef="#br0" timeOffset="44183.9124">13698 7874 793 0,'-55'-5'278'16,"48"4"42"-16,5-1-198 16,-1-2-64-16,3 2-3 15,0 1-20-15,3-1 2 16,15-2 1-16,23-8 6 16,45-1 0-16,-40 11 3 15,-13 8-12-15,-4 0-16 16,-17 9-13-16,-10 4-7 15,-11 6-7-15,-21 15 4 16,-16 5 14-16,-16 11 1 16,0-4 1-16,0-4 0 15,17-14-3-15,16-11 12 0,24-14 15 16,23-7 14-16,11-5 5 16,28-5 10-16,5 1-13 15,0-1-15-15,-7 1-14 16,3 1-45-16,-17 0-63 15,11 0-57-15,-2-1-324 16,5-11 34-16</inkml:trace>
  <inkml:trace contextRef="#ctx0" brushRef="#br0" timeOffset="44478.9614">14541 7883 700 0,'-26'1'128'0,"-15"11"80"15,-8 7-208-15,-13 8 62 16,4 6 23-16,-4 8 31 16,16 2 5-16,9 4 0 15,18-7-55-15,22-6 4 16,17-11-13-16,31-10 20 16,11-16 4-16,15-10 6 15,1-11-20-15,10-17-10 16,-13-1-18-16,-9-10-2 15,-25 6-1-15,-20-1-9 0,-35 14-10 16,-30 1-16 0,-9 14-27-16,-10 6-81 0,10 15-53 15,7 4-293-15,17 11 13 16</inkml:trace>
  <inkml:trace contextRef="#ctx0" brushRef="#br0" timeOffset="44808.2321">15108 7911 1047 0,'-25'4'219'0,"-9"14"104"15,2 9-309-15,-2 7 35 16,9-2 11-16,6 5 15 15,15-7 9-15,12-2 17 16,16-10-22-16,18-3 4 16,6-9-9-16,12-11 4 15,-8-10-16-15,-5-11 6 16,-19-7-12-16,-7-10-11 16,-21 2-17-16,-12-7-10 15,-9 8-18-15,-13 2-10 16,2 17-45-16,6 5-134 15,15 14-153-15,15 11-167 16,24 5-129-16</inkml:trace>
  <inkml:trace contextRef="#ctx0" brushRef="#br0" timeOffset="45068.3018">15634 7847 1255 0,'-51'13'319'16,"-18"20"110"-16,2 10-365 0,2 12-3 15,29-2-15-15,17 0-14 16,22-11 0-16,24-8 25 16,17-15 3-16,27-8 16 15,8-14 2-15,16-15 6 16,-21-10-21-16,-5-12-1 16,-35-8-16-16,-26-6-2 15,-29 3-14-15,-16 1-48 16,-5 14-61-16,-2 11-489 15,16-12 102-15</inkml:trace>
  <inkml:trace contextRef="#ctx0" brushRef="#br0" timeOffset="60350.8505">9230 7749 656 0,'-48'46'241'0,"48"-50"42"16,4-4-155-16,3 1-10 16,2-2-34-16,5-4-15 15,2 1 0-15,9-3-11 16,0-6-16-16,8 10 9 15,-1 2 5-15,-3 3-24 16,-12 7-21-16,9 18-9 16,-18-5-7-16,-2 9 3 15,-13 4 2-15,-14 18 12 16,-20 1 4-16,-26 26 0 16,-7 5-4-16,-4 12 0 0,12-9-2 15,12-6 2-15,30-26-3 16,13-16 3-16,17-17 2 15,30-14 3-15,22-5-1 16,31-8 5-16,14-1-7 16,17-5-5-16,-20 3-57 15,-3-3-371-15,-39 1 103 16</inkml:trace>
  <inkml:trace contextRef="#ctx0" brushRef="#br0" timeOffset="60971.8845">10021 7883 613 0,'46'43'236'0,"-46"-49"-13"15,5 6-124-15,-1 3-121 16,-4-3-16-16,0 0 22 16,-1 1 14-16,-2 1 16 15,-34 15 24-15,-55 43 36 16,52-47-1-16,6-4 22 16,18-6 6-16,4-6-26 15,19-3-21-15,6-6 6 16,4 0-19-16,-1-1-7 15,5 6 17-15,-8-2 2 16,-7 7-7-16,-5 2-10 16,-9 0-21-16,8 0-9 15,-3 0-395-15,3-3 117 16</inkml:trace>
  <inkml:trace contextRef="#ctx0" brushRef="#br0" timeOffset="64051.4647">16610 8000 106 0,'0'-2'104'0,"-3"1"-44"16,1-1 3-16,2 1-44 0,-3-1 3 15,3 1-6-15,0-1 36 16,3 1 7-16,15-1 19 15,15 1 3-15,61 2 19 16,-45-5 5-16,14 5-14 16,-1-4-27-16,9 2-9 15,-4 1-21-15,5 3-20 16,-13-3 3-16,4-2 0 16,-15 1-4-16,-2-1 1 15,-7 2-3-15,8 2-1 16,-13 2-23-16,15-1-21 15,-3 2-208-15,5-8 42 16</inkml:trace>
  <inkml:trace contextRef="#ctx0" brushRef="#br0" timeOffset="64480.7745">17728 7826 150 0,'-75'40'40'15,"57"-41"15"-15,3-4-1 16,6 4 16-16,5 1 36 15,-1-3 32-15,2 3 2 16,3 0-37-16,0 0-11 16,0 0-37-16,0 0-34 15,0 0 1-15,0 0 8 16,8 0-6-16,33 4 11 16,51 5 7-16,-42-3 1 15,-7-3-9-15,-12 2-6 16,-19 2-10-16,-25 8-10 15,-24-2 6-15,-30 9-34 16,-11 4-102-16,-16-3-103 16,23-9-37-16,21-26-136 15</inkml:trace>
  <inkml:trace contextRef="#ctx0" brushRef="#br0" timeOffset="65224.4904">19540 7958 388 0,'-26'-19'86'15,"-11"6"38"-15,3 11-110 16,-10 10 41-16,-9 2 19 16,-14 11 29-16,5 7 25 15,-3 4 5-15,10 2-40 16,27 2-11-16,23-8-20 15,33-3-13-15,23-10-2 16,18-16 3-16,19-17-4 16,23-16-3-16,-12-14-13 15,5-12-3-15,-13 3-5 0,-16 0-3 16,-30 11-5-16,-12 6-1 16,-20 13-5-16,-14 9-16 15,-11 20-3-15,-18 8 1 16,-7 12-3-16,-16 12 1 15,3 3 12-15,-2 8-1 16,18-1-3-16,9 8-9 16,25-6-34-16,17-3-180 15,23-13-102-15,15-14-60 16</inkml:trace>
  <inkml:trace contextRef="#ctx0" brushRef="#br0" timeOffset="65474.768">20255 8009 247 0,'-28'-6'395'0,"-9"6"-149"16,0 3-147-16,-2 11 159 0,11 3-243 15,12 1 9-15,11-7 3 16,5 1 5-16,15-4-30 16,15-5 33-16,8-5 30 15,11-7-29-15,0-1-35 16,-6-6 64-16,-19 1-32 15,-17-2-30-15,-17 6 23 0,-12 2 24 16,-2 6-43-16,-1 6-63 16,11 10-89-16,23 3-189 15,21-1-16-15</inkml:trace>
  <inkml:trace contextRef="#ctx0" brushRef="#br0" timeOffset="65748.7386">20799 8009 833 0,'-2'6'181'15,"2"-5"76"-15,-4 5-240 16,-4 4-19-16,-1 1 15 16,2-2 3-16,-2-1 0 15,6-5-3-15,-1 6-2 16,-1-7-5-16,5 1 1 15,0-2-1-15,3 7 2 16,6-1 0-16,19 3-13 0,39 45-6 16,-49-37-2-16,-11-2 3 15,0 5 5-15,-5 0 7 16,7 1-48-16,7-3-221 16,12-22 58-16</inkml:trace>
  <inkml:trace contextRef="#ctx0" brushRef="#br0" timeOffset="66193.7497">21394 7754 259 0,'-4'-8'222'0,"-1"-9"-8"16,1 17-43-16,1-5-23 15,-2 14-52-15,5-9-44 16,0 2-23-16,-1 14-23 16,-7 22 5-16,-5 56 8 15,6-42-4-15,-7 11-1 16,2-4-1-16,-4 2 4 16,9-13-2-16,-4-5 3 15,13-21 2-15,-2-13 13 16,12-12-5-16,6-9-5 15,5-4-6-15,7-1-6 0,11-2-15 16,20 7-3-16,-2 5 3 16,4 2 8-16,-7 7 4 15,-13 4 12-15,-24 0 8 16,-18 4 19-16,-26 3 4 16,-32 7 8-16,-15-4-8 15,-13 2 1-15,-7-2-18 16,1-7-11-16,34-8-31 0,6 1-64 15,26-4-111-15,38-9-186 16,29-9-32-16</inkml:trace>
  <inkml:trace contextRef="#ctx0" brushRef="#br0" timeOffset="66477.8305">22320 7785 622 0,'-28'-8'138'0,"2"3"55"16,10 6-177-16,0 5-9 15,3 1 16-15,1-2 20 16,0-4 9-16,-1 7 10 16,-4-4-2-16,-1 15 3 15,-1 2-12-15,1 15 6 16,-5-1-9-16,5 16-2 15,-6-5-17-15,4 14-6 0,6-11-12 16,10 9 0-16,8-14-26 16,18-2-97-16,10-15-99 15,22-8-102-15,9-19-99 16</inkml:trace>
  <inkml:trace contextRef="#ctx0" brushRef="#br0" timeOffset="66821.1759">22415 8226 235 0,'-58'23'305'16,"55"-43"-91"-16,7 17-103 16,4 3 169-16,8-1-158 15,5-1 23-15,25-1-27 16,11 2-57-16,15-2-46 15,-3 0-53-15,7-3 33 16,-27-1 88-16,-17-1-39 16,-16-1 11-16,-16-1 8 15,-28 6-68-15,-27-1-68 16,-23 8 63-16,-33 6 10 16,-5 7 18-16,8 5 1 15,33 0-7-15,23-3-11 16,50-1-2-16,45 3-14 0,30-9-23 15,42-3-69-15,14-1-61 16,28-7-182-16,-19-13-28 16</inkml:trace>
  <inkml:trace contextRef="#ctx0" brushRef="#br0" timeOffset="66987.0985">23260 8175 549 0,'-34'-21'343'0,"-19"5"-63"0,-9 7-109 15,4 7-91-15,15 11-97 16,19 7 33-16,21 12-8 15,11 7 12-15,4 6 26 16,-3 2 17-16,-14 0 10 16,-20-7 4-16,-24-4-15 15,-9-7-9-15,-22-11-394 16,-1-13 128-16</inkml:trace>
  <inkml:trace contextRef="#ctx0" brushRef="#br0" timeOffset="79583.0421">13998 8699 492 0,'2'-3'174'16,"1"0"21"-16,1-3-123 15,4-1-44-15,1-2-11 16,-1 3-16-16,0 1-7 16,-8 4-2-16,3 1 1 0,-3 1 5 15,-8 16 3-15,-3 26 4 16,-72 53 1-16,49-52 11 16,10-8 11-16,15-17 57 15,9-16 11-15,12-12 11 16,25-16-21-16,9 1-13 15,16-1-56-15,5 8-12 0,-8 0-59 16,-12 14-50-16,-13 5-191 16,-13-2-1-16</inkml:trace>
  <inkml:trace contextRef="#ctx0" brushRef="#br0" timeOffset="79809.0343">14338 8672 588 0,'38'-52'306'0,"-39"55"-47"15,-2 3-161-15,-2 14-25 16,-2 6-49-16,-7 13-50 16,-6 5 41-16,-10 13 1 15,5-3 0-15,-8 7-3 16,8-5-2-16,4-5-56 15,14-13-113-15,6-5-121 16,11-12-52-16</inkml:trace>
  <inkml:trace contextRef="#ctx0" brushRef="#br0" timeOffset="80213.3904">14674 8780 590 0,'-21'3'235'15,"3"-10"2"-15,11 3-116 16,7 4-116-16,-5 0-3 16,5 0 0-16,-2 0 2 15,0 1 1-15,-1 2 2 16,-18 28 16-16,-17 64 10 15,33-51 4-15,5 11 10 16,5-1 1-16,13-17-8 16,10-14 23-16,16-5 15 15,7-13-5-15,15-17 12 16,-4-3 2-16,1-16-20 16,-17-6-15-16,-11-14 5 15,-17 1-14-15,-11-6-3 16,-19 10-10-16,-4 0-7 15,-5 10-13-15,1 5-6 16,2 10-13-16,8 11-109 0,8 6-78 16,4 11-235-16,0 8-48 15</inkml:trace>
  <inkml:trace contextRef="#ctx0" brushRef="#br0" timeOffset="80591.9171">15460 8712 377 0,'-17'6'298'0,"-12"0"-78"16,3 8-229-16,-10 5 231 15,4 2-210-15,-5 5 37 16,10 7 17-16,6 2 12 16,6-1-3-16,7 2-7 15,3-3-36-15,5 1-5 16,5-9-3-16,3-3 21 16,7-10 3-16,7-12 24 15,10-18 2-15,2-16 3 16,0-10-9-16,-2-10 4 0,-8 5-9 15,-15 3 7-15,-9 14-36 16,-3 5-35-16,-10 14-47 16,4 4-161-16,1 6-248 15,25-1 24-15</inkml:trace>
  <inkml:trace contextRef="#ctx0" brushRef="#br0" timeOffset="80917.5358">15696 8723 516 0,'37'47'235'0,"-53"-41"27"15,-7 1-116-15,-5 10-36 16,3 3-11-16,0 15-2 15,4 3-31-15,11 4-3 16,16-2-14-16,20 4-1 16,16-17-9-16,23-4 18 15,-3-15 0-15,21-13 6 16,-13-15-6-16,-4-11 11 16,-24-5-10-16,-21-6-59 15,-45 8-23-15,-26 3-100 16,-30 12-119-16,-43 1-199 15,12 8-11-15</inkml:trace>
  <inkml:trace contextRef="#ctx0" brushRef="#br0" timeOffset="82769.8276">9112 8803 137 0,'-79'41'195'0,"79"-42"-15"0,-4-2-12 15,-3-2-26-15,7 4-36 16,-2-1-12-16,-1 1-34 16,3-1 3-16,0 1-4 15,0-2 0-15,0 0-5 16,0 0 10-16,5 0-8 15,20-4 4-15,49-47-7 16,-37 39 11-16,4 4-8 16,1 3 6-16,-10 5-1 0,-3 6-17 15,-16 8-22 1,-13 6-1-16,-13 7-7 0,-16 18-4 16,-8 3 14-16,-13 21 1 15,1-4-7-15,-4 13-3 16,11-6-5-16,4 3-3 15,14-20 4-15,6-7 5 16,6-19 2-16,8-12 2 16,4-16-2-16,9-7-2 15,7-1-7-15,8-5-4 16,6-3-3-16,20-3-5 16,0 5-37-16,15-2-139 15,-2 2-245-15,-1 1 1 16</inkml:trace>
  <inkml:trace contextRef="#ctx0" brushRef="#br0" timeOffset="83229.7691">9616 8918 227 0,'-32'92'197'0,"7"-81"-50"15,5-4-135-15,3 8 195 16,7-8-122-16,0-4 32 16,10-6 5-16,2 2 3 15,-2-1-53-15,0 1-4 16,2-2-28-16,4 0 4 16,0 0-2-16,1 0-1 15,-7 1 12-15,2 1 18 16,1-1-3-16,-3 2 1 15,3 0-3-15,-2 0-29 16,-1 0-30-16,3 0-15 0,-1 0-13 16,-2-1-58-16,2-1-42 15,0 2-258-15,-2 0 24 16</inkml:trace>
  <inkml:trace contextRef="#ctx0" brushRef="#br0" timeOffset="83917.4624">9947 8791 560 0,'-3'-5'205'0,"3"2"12"0,-1 0-127 15,-2 1-64-15,3 0 25 16,-5-1 4-16,4 2 11 16,-2-1 9-16,3 1 0 15,-3-1-23-15,3 1 10 16,6-1-1-16,25-4 8 16,42 0-12-16,-51 14 6 15,-10 1-15-15,-9 13-3 16,-14 3-12-16,-14 22 3 15,-12 10-9-15,-18 11-2 16,-2-7-5-16,-1 5-2 16,13-21-3-16,11-8-6 15,18-13-8-15,20-7 8 16,8-12-2-16,28-11 1 16,8-2 5-16,24-2 8 15,-4-2-9-15,11 5-43 16,-26 5-77-16,-8 5-319 0,-28 5 41 15</inkml:trace>
  <inkml:trace contextRef="#ctx0" brushRef="#br0" timeOffset="84471.8374">10455 8933 926 0,'-3'0'188'0,"-1"0"90"16,1 0-283-16,2 0-1 15,-2 0 15-15,-2 0 16 16,5 0 23-16,-1 2 11 16,-2-2 15-16,3 0-10 15,-3 0-7-15,1 0-16 16,2 0-1-16,0 0-11 16,0 0 9-16,0 0 5 0,0 0 11 15,0 0-22-15,0 0-8 16,0 0-14-1,0 0-14-15,2 0-15 0,5-2 5 16,18 1-13-16,49-5-90 16,-48 7-74-16,-7 10-210 15,-13 0-33-15</inkml:trace>
  <inkml:trace contextRef="#ctx0" brushRef="#br0" timeOffset="84764.5369">11107 8696 940 0,'21'-6'335'0,"-11"0"15"0,-8 8-210 16,-2 7-143-16,-5 2-5 15,5 10-17-15,-4 4 3 16,-8 12 0-16,0 3-1 16,-18 18 4-16,-2-2 26 15,-11 8 5-15,-1-6 1 16,-7 3 1-16,11-17-29 16,6-4-29-16,18-12-296 15,8-4 61-15</inkml:trace>
  <inkml:trace contextRef="#ctx0" brushRef="#br0" timeOffset="85101.4072">11636 8788 632 0,'9'-6'366'0,"-9"7"-50"16,-18 5-95-16,-10 15-188 15,-2 7-24-15,-7 18-1 16,5 3 8-16,2 10 22 16,17-10 8-16,10-4 8 15,19-16 17-15,14-8-3 16,10-15-16-16,11-6 1 16,-2-9-3-16,-3-12-8 15,-13-5-5-15,-8-14 6 0,-16-2-8 16,-9-7-2-16,-10 11-16 15,-16-1-3-15,-2 13-10 16,-4 5-9-16,4 10-11 16,5 4-182-16,16 4-73 15,19-1-182-15,17 4-146 16</inkml:trace>
  <inkml:trace contextRef="#ctx0" brushRef="#br0" timeOffset="85384.7028">12199 8660 375 0,'-28'12'506'16,"-11"12"-162"-16,-10 16-218 15,6 3 232-15,8 9-302 16,10-6-16-16,16 4-2 16,16-7 4-16,11-6 7 15,10-12-8-15,13-10 12 16,-2-19 3-16,7-17 2 15,-6-9-3-15,-2-14-2 16,-14 1-11-16,-12 0 12 16,-15 10-11-16,-9-1-22 15,-6 12-5-15,2 7-59 16,3 6-77-16,14 2-148 0,11 7-67 16,21-2-148-16,10 2-69 15</inkml:trace>
  <inkml:trace contextRef="#ctx0" brushRef="#br0" timeOffset="85625.8219">12605 8724 400 0,'-18'14'394'0,"-3"6"-51"15,-10 11 3-15,6 3-152 16,3 14-35-16,14 1-72 16,13 1-19-16,11-10-34 15,25-3 5-15,14-18 8 0,19-13 13 16,0-13-4-16,8-14 1 15,-24-10-2-15,-15-6 1 16,-29-1-20-16,-34-4-11 16,-29 4-2-16,-25 5-7 15,0 2-13-15,7 4-80 16,30 9-397-16,35 5-27 16,34 0-216-16</inkml:trace>
  <inkml:trace contextRef="#ctx0" brushRef="#br0" timeOffset="86606.362">10535 8880 610 0,'-54'44'198'0,"51"-50"34"15,7 2-162-15,0-5-23 16,-4 7-2-16,0 1 4 16,3 0 6-16,-3-2 30 15,2 1 4-15,1-2 7 16,6-4-17-16,7-4-8 16,-1 2-30-16,44-29-19 15,-46 34-18-15,-8 2-15 16,-5 4 0-16,-9 3 14 15,9-4 4-15,-4 2 9 16,-22 13 18-16,-49 34 6 16,47-39-8-16,8-3 8 15,12-7-2-15,3 0-8 0,4-4-8 16,1 3-9-16,0-1-13 16,1 2-2-16,-1-3 4 15,28-4 3-15,48-16 3 16,-39 18 1-16,-9 2-1 15,-3 0 8-15,-16 7 1 16,-4 0 9-16,-10 2 4 0,-2 0 8 16,5-6-2-16,2 0-162 15,-3 0-316-15,3 0 53 16</inkml:trace>
  <inkml:trace contextRef="#ctx0" brushRef="#br0" timeOffset="87278.8092">9567 8967 458 0,'49'49'279'16,"-48"-49"-33"-16,-5 0-50 15,-1 0-161-15,5 0-17 16,-3 0-14-16,2 0-5 16,-2 0 0-16,1 0 22 15,-8 3 23-15,-3 3 13 16,4-3 22-16,1 0 7 15,4-3-19-15,2 0-10 0,-1 0-9 16,0 0-16-16,3-2-9 16,0 1 3-16,3-1 5 15,-3 1 4-15,3-1-4 16,-1 1 12-16,-2 0 10 16,3 1-4-16,-2-2-17 15,-1 1-126-15,3-1-310 16,-1-1 32-16</inkml:trace>
  <inkml:trace contextRef="#ctx0" brushRef="#br0" timeOffset="90109.791">13547 8761 660 0,'1'2'173'0,"-1"-1"31"16,9 4-196-16,24 6-47 15,45 6-65-15,-32-25-112 16,-2 4 2-16</inkml:trace>
  <inkml:trace contextRef="#ctx0" brushRef="#br0" timeOffset="90333.4285">13415 9069 753 0,'4'-1'242'16,"14"-8"37"-16,10-1-211 15,9-2-32-15,5 4-28 16,11 0-64-16,-10 3-122 16,6 1-100-16,-21-10-61 0</inkml:trace>
  <inkml:trace contextRef="#ctx0" brushRef="#br0" timeOffset="90817.7774">12997 8585 592 0,'76'55'117'0,"-44"-33"64"16,-2 12-160-16,5 18-30 15,-17 3-4-15,-13 25-4 16,-19-5 30-16,-27 17-2 15,-24-4 16-15,-20 8-20 16,-13-22-163-16,-17-9 13 16</inkml:trace>
  <inkml:trace contextRef="#ctx0" brushRef="#br0" timeOffset="91462.9713">9832 8517 531 0,'44'-30'313'0,"-51"30"-109"16,-1 5-113-16,-3 18-104 16,-19 19-99-16,-12 10 103 15,-24 22 10-15,-8 13 10 16,-18 26 4-16,9 1-2 0,18 19-1 15,43-7-77-15,44 1-144 16,47-44 16-16</inkml:trace>
  <inkml:trace contextRef="#ctx0" brushRef="#br0" timeOffset="107089.7765">14421 9543 419 0,'75'6'258'15,"-72"-13"-189"-15,-3 3 33 0,-4 1 13 16,1 1 16-16,3 1-31 16,-2-1-19-16,-1 1-36 15,3-1-17-15,-4 2-20 16,-13 5-5-16,-21 8-4 15,-52 30 12-15,48-22 12 16,10-1 1-16,18-6 2 16,11 4 3-16,15-10-10 15,16 1-5-15,9-3 1 16,6 9 1-16,-1-6-3 0,-7 3 0 16,-8 6-5-16,-11 1-3 15,-7 5-3-15,-4 10 1 16,-5 1 2-16,-2 2 5 15,-5 0 5-15,-5-6 9 16,-2-14 3-16,-2-5 15 16,0-11 1-16,-2-5 10 15,6-7 3-15,3-7-21 16,5-5-32-16,8-8 4 16,5-9-13-16,15-3-12 15,3 6 15-15,5-2 14 16,1 2-10-16,1 9 0 15,-3 1 1-15,3 1 0 16,-4 3 3-16,-2 7-102 16,-10 1-111-16,10 6-170 15,-3-7-83-15</inkml:trace>
  <inkml:trace contextRef="#ctx0" brushRef="#br0" timeOffset="107419.6343">15037 9505 70 0,'-20'95'0'16,"-9"-77"315"-16,-8 2-315 16,9 0 241-16,3 3-64 15,7-3 137-15,6-7-206 16,12 0 215-16,16-1-271 15,5-9-18-15,20-3 5 16,8-3 2-16,6-9 2 16,-6-1-10-16,1-2 1 15,-20 0-8-15,-18-6-5 16,-8 7-8-16,-22 2 1 16,-14 0-5-16,-14 2-2 15,0 2 4-15,-10 1-49 16,14 1-62-16,8 4-285 15,30-1 22-15</inkml:trace>
  <inkml:trace contextRef="#ctx0" brushRef="#br0" timeOffset="107734.0902">15560 9492 822 0,'-26'6'160'0,"-3"-2"83"15,-4 11-248-15,1 1-1 16,-10 3 24-16,8-1 11 16,6 1 20-16,7 2 13 0,12-3 5 15,14 0-11-15,15-1-3 16,13-2-9-16,17-6-2 16,-1-1 1-16,18-11 1 15,-5-6-6-15,-6-9-5 16,-17-1 5-16,-9-4-3 15,-22 4-12-15,-16-3-3 16,-19 6-3-16,-20-1-12 16,-4 6-11-16,-7 3-89 15,8 13-89-15,17 5-202 16,26-3-57-16</inkml:trace>
  <inkml:trace contextRef="#ctx0" brushRef="#br0" timeOffset="107974.7696">15948 9579 861 0,'-37'25'270'0,"20"-6"-55"15,-15 10-171-15,10 9-44 16,5-1-38-16,10-13 69 16,16 0 82-16,17-15-43 15,26-12 12-15,18-11 5 16,25-4-10-16,-5-11-14 15,-7-4-3-15,-33 4-33 0,-45-7-27 16,-51 5-16-16,-42 6-98 16,-14 5-146-16,-34 4-133 15,19 6-82-15</inkml:trace>
  <inkml:trace contextRef="#ctx0" brushRef="#br0" timeOffset="108455.4521">13834 9699 374 0,'-1'3'301'0,"-2"1"-40"15,7-9 1-15,-4 3-174 16,0 2-33-16,3-3 1 15,15-3-35-15,17-3-34 16,45-3 17-16,-34 12-284 16,-18 2 95-16</inkml:trace>
  <inkml:trace contextRef="#ctx0" brushRef="#br0" timeOffset="108576.7165">13871 9868 1190 0,'19'-19'230'0,"18"-4"129"0,5 9-339 16,21-4-387-16,7 2 145 16</inkml:trace>
  <inkml:trace contextRef="#ctx0" brushRef="#br0" timeOffset="109927.2711">8434 9585 254 0,'-92'44'185'0,"89"-48"-10"16,3 0-61-16,3-4 26 15,-3 7-36-15,0-1 1 16,1-1 5-16,7-1-3 0,12-8-27 16,63-21 0-16,-47 27-10 15,7 5-35-15,-8 1-9 16,-4 7-10-16,-19 4-11 15,-12 9-4-15,-20 9 17 16,-26 11 7-16,-8 3 13 16,-12 13 14-16,0-4-3 15,7-2 4-15,22-10-7 16,12-7-17-16,21-13-17 16,17-6 4-16,17-5-7 15,7 0 5-15,4-4-12 0,1-2-94 16,-14 0-303-16,9 0-5 15,-12-4-195-15</inkml:trace>
  <inkml:trace contextRef="#ctx0" brushRef="#br0" timeOffset="110479.4748">8731 9702 613 0,'-46'42'225'16,"51"-48"20"-16,4 1-163 15,3-2-36-15,1-1-19 16,2 1-12-16,1 2 7 16,-3 3 0-16,-4 6 3 15,-1-1 0-15,-8-2 15 16,-3-1 9-16,3 0 8 16,-5 2 1-16,4-1 0 15,-11 5-12-15,0-1-10 16,5-2-12-16,5-3-4 15,-1 0-6-15,2 0-14 16,1 0-8-16,0 0-2 16,0 0-1-16,0 1 8 15,0 1-4-15,0 2-336 16,0 8 118-16</inkml:trace>
  <inkml:trace contextRef="#ctx0" brushRef="#br0" timeOffset="110904.8507">9475 9461 499 0,'0'0'308'0,"0"0"-32"15,-3 0-94-15,0 0-90 16,-6 1-45-16,-37 14 2 16,-53 28-11-16,29-2 8 15,8 5-2-15,-2 9 1 0,27-2-14 16,14 4-6-16,30-10-7 16,32-1-3-16,26-9-34 15,16-4-185-15,7-13-136 16,-8-3-52-16</inkml:trace>
  <inkml:trace contextRef="#ctx0" brushRef="#br0" timeOffset="111394.338">9555 9658 663 0,'-25'46'163'0,"32"-51"62"0,6-2-191 16,11-5 9-16,6 3 1 15,11-4 0-15,-2 5 8 16,1 4 1-16,-11 5-18 16,1 7-10-16,-18 5-3 15,-9 9-11-15,-15-1 10 16,-7 22 19-16,-11-2 0 15,-8 10-8-15,-2-4 24 16,5-1 13-16,12-18-28 16,6-6 5-16,17-10 4 15,17-6-25-15,6 0-14 0,12-4 17 16,-3-2 0-16,2 0-72 16,-3 4-77-16,15-4-263 15,-7 2-18-15</inkml:trace>
  <inkml:trace contextRef="#ctx0" brushRef="#br0" timeOffset="111666.1992">10189 9738 1443 0,'47'8'336'16,"-50"-19"127"-16,3 9-421 16,3-2-18-16,-1 1-35 15,-2 3-29-15,0 0-188 16,0 0-237-16,0 0-8 15</inkml:trace>
  <inkml:trace contextRef="#ctx0" brushRef="#br0" timeOffset="112088.2832">10706 9551 1029 0,'0'1'259'16,"0"1"85"-16,0-1-291 0,3 2-14 15,-3-3-7-15,20 2-11 16,6-1-2-16,40 2-11 16,-46 3-13-16,-15 6-5 15,-13 10 3-15,-18 9 3 16,-27 8 7-16,-14 7 11 16,-16 4 8-16,17-5 0 15,8-10-2-15,30-7-6 16,19-10 3-16,27-8-1 15,19-4 0-15,9 0 0 16,16-4 9-16,-1 1-22 0,1 1-367 16,-16 5-29-16,-18-9-130 15</inkml:trace>
  <inkml:trace contextRef="#ctx0" brushRef="#br0" timeOffset="112702.7673">11230 9699 967 0,'-67'47'428'0,"48"-54"39"0,10 4-226 15,5 5-85-15,1-5-38 16,1 1-43-16,-1 1-51 15,3-1-63-15,-1 2-94 16,1 0-93-16,1 2-270 16,16 8-3-16</inkml:trace>
  <inkml:trace contextRef="#ctx0" brushRef="#br0" timeOffset="113047.9463">11748 9521 987 0,'3'2'217'0,"-3"-1"86"15,2 1-289-15,-2 1-32 16,-2 17 22-16,-11 14 14 16,-52 48 7-16,7-38 13 0,0 4 7 15,-8 8-16-15,17-7-10 16,7 0-196-16,25-6-158 15,17-18-13-15</inkml:trace>
  <inkml:trace contextRef="#ctx0" brushRef="#br0" timeOffset="113341.8214">12025 9709 504 0,'-63'40'525'16,"11"-25"-165"-16,10 15-309 16,22-2 303-16,18 2-358 15,14-10 4-15,19-3 16 16,11-16 17-16,11-4 4 16,-3-9 0-16,11-7 7 15,-24-2-1-15,-12 1-5 16,-20 3 3-16,-22-2-2 15,-15 1-12-15,-10 9-11 16,5 5-8-16,3 4-122 16,18 3-103-16,23 1-218 15,19-1-73-15</inkml:trace>
  <inkml:trace contextRef="#ctx0" brushRef="#br0" timeOffset="113581.6327">12551 9744 1021 0,'-26'11'276'16,"5"12"75"-16,9-3-298 16,0 3-20-16,15-1-20 15,2 4 0-15,3-9 1 16,6-7 15-16,7-5 8 16,11-7 11-16,1-7-3 0,1-3 12 15,-6-1-2-15,-7-9 1 16,-21 5-13-16,-8-3-3 15,-8-2-17-15,3 2-7 16,-1 8-129-16,19 2-328 16,15-3 68-16</inkml:trace>
  <inkml:trace contextRef="#ctx0" brushRef="#br0" timeOffset="113806.6813">12988 9693 1199 0,'-25'16'301'0,"-6"-2"101"16,1 1-353-16,10 7-22 16,15-4-21-16,10-12 3 15,6 5 1-15,12-5 17 16,5-4 9-16,12-5 17 0,-9 1-6 16,1-10 5-16,-11 1-20 15,-16-7-46-15,-14 0-28 16,-8 2-104-16,-3 4-218 15,-5-12-94-15,8 3-92 16</inkml:trace>
  <inkml:trace contextRef="#ctx0" brushRef="#br0" timeOffset="114169.714">13336 9483 122 0,'28'1'469'15,"-39"-7"-167"-15,-1 5-54 16,7-1 64-16,5 10-245 16,2 5-38-16,8 12 6 15,-4 8-10-15,-3 19 23 0,-15 0 15 16,-25 22 2-16,-9 0-18 16,-20 10-123-16,-13-5-126 15,-16-17-162-15,12-34-113 16</inkml:trace>
  <inkml:trace contextRef="#ctx0" brushRef="#br0" timeOffset="121380.2358">14598 10481 325 0,'63'-20'238'0,"-71"9"-26"0,4 1-31 16,7-1-83-16,3 10-35 15,1 1-9-15,-7 0-24 16,0 0-24-16,0 0-1 15,3 1 8-15,3 13 11 16,-8 17 17-16,-33 50 16 16,-7-30-1-16,-5-4-9 0,-9 11-7 15,14-9-13-15,4-2-33 16,7-13-47-16,10-11-250 16,15-15 45-16</inkml:trace>
  <inkml:trace contextRef="#ctx0" brushRef="#br0" timeOffset="121754.1887">15203 10413 319 0,'-9'-9'291'0,"1"2"-68"16,4 7-191-16,-5 1 196 0,-1 11-198 15,-16 10 10-15,-5 7 0 16,-13 8 28-16,-2 4 4 16,-3 11 1-16,12-5-10 15,16 4-3-15,12-14-29 16,18-5 16-16,17-15 17 15,6-7 17-15,-2-11-24 16,2-7-16-16,-8 1 11 16,-14-7-32-16,-11-2-31 15,-15 1 12-15,-13 2 16 0,-9 3-69 16,2 2-38-16,7 10-296 16,15 5 57-16</inkml:trace>
  <inkml:trace contextRef="#ctx0" brushRef="#br0" timeOffset="122117.7989">15542 10498 659 0,'0'-2'159'16,"-3"2"70"-16,-6 0-175 0,-28 13 20 15,-58 29 18-15,49-12-9 16,3 5-3-16,15 1-18 16,12-1-16-16,19-8 3 15,23-5 18-15,23-13 1 16,27-9 6-16,13-9 0 15,16-13-20-15,-10-8-18 16,-17-1-2-16,-29 3-8 0,-24-3-27 16,-28 4-15-16,-22 2-27 15,-12 3-28-15,-10 10-130 16,-5 9-191-16,6 15 17 16</inkml:trace>
  <inkml:trace contextRef="#ctx0" brushRef="#br0" timeOffset="122477.255">16121 10520 974 0,'0'4'193'0,"-28"14"111"0,-64 53-294 16,52-38 8-16,22-7-5 16,18 4 15-16,9-5 12 15,28-5 23-15,16-10 7 16,22-7 21-16,-4-8-16 16,12-12-5-16,-21-4-17 15,-16-9-3-15,-30-1-10 16,-32-9-3-16,-26 6-11 15,-29-6-7-15,-12 5-9 0,-7 5-11 16,23 14-32-16,14 5-113 16,37 8-111-16,24 14-180 15,32 6 6-15,32 10-139 16</inkml:trace>
  <inkml:trace contextRef="#ctx0" brushRef="#br0" timeOffset="123101.9675">16919 10539 51 0,'0'-1'0'0,"0"-1"316"15,0 1-142-15,-3-1 47 16,2 1-127-16,-14-1 159 16,-19 4-185-16,-56 15 27 15,44 3-5-15,7 5-8 16,16 3-25-16,9 5-6 16,16-4-17-16,21 2 8 15,16-4 31-15,26-8 24 16,6-11 3-16,20-8 1 15,-11-8-9-15,-11-11-23 0,-27-5-5 16,-22-10-14-16,-33-3-23 16,-36-1-49-16,-18 5-47 15,-11 9-404-15,11 11 82 16</inkml:trace>
  <inkml:trace contextRef="#ctx0" brushRef="#br0" timeOffset="128106.4154">13841 10675 203 0,'14'-10'112'16,"-7"6"-1"-16,9-4-23 15,2 2-45-15,9 3 3 16,4-6 1-16,9 5-2 16,-6-3-11-16,12 2-3 15,-9 1-5-15,3 2-173 16,-13 2 52-16</inkml:trace>
  <inkml:trace contextRef="#ctx0" brushRef="#br0" timeOffset="128365.9721">13944 10794 1063 0,'6'-12'220'15,"14"6"100"-15,17 2-314 16,8 4-328-16,10-12 105 16</inkml:trace>
  <inkml:trace contextRef="#ctx0" brushRef="#br0" timeOffset="129787.713">7991 10545 143 0,'-42'-3'80'0,"42"2"52"0,0-1-4 16,0-1 18-16,0 2 19 16,0 1 13-16,-1-2-43 15,1 1-20-15,0-1-31 16,0 1-28-16,1-2-23 16,36-15-6-16,54-16-13 15,-41 24 0-15,-4 7-2 16,-5 0-5-16,-20 6-11 15,-12 4-1-15,-11 9 8 0,-26 11 11 16,-15 10 4-16,-38 25 9 16,-20 3 5-16,-8 5-9 15,17-11-9-15,13-1 5 16,45-27-6-16,25-6-1 16,23-13 2-16,27-4-13 15,21-11-36-15,29-5-25 16,3-4-270-16,-6-14 47 15</inkml:trace>
  <inkml:trace contextRef="#ctx0" brushRef="#br0" timeOffset="130158.8639">8330 10695 538 0,'50'44'210'0,"-47"-53"2"15,2 2-101-15,-5 5-91 16,0-2 0-16,-3 2 4 0,1 2 11 15,2 0 1-15,-3 0-4 16,3 0 2-16,-1 0 0 16,-2 0-11-16,3-1-10 15,0-1-3-15,0 1 14 16,0-1 3-16,3 1 2 16,-2 0 0-16,-1-1-1 15,0 2-41-15,-1 2-284 16,-2-1 83-16</inkml:trace>
  <inkml:trace contextRef="#ctx0" brushRef="#br0" timeOffset="130441.7914">9045 10391 396 0,'-4'-12'300'0,"-8"9"-57"15,-12 5-42-15,-5 14-138 16,-25 12-24-16,-8 11 6 16,-25 11 34-16,8 3 7 15,-1 11-5-15,24-8-7 0,35 7-25 16,33-15-46-16,30-2-67 15,29-13-69-15,18-12-199 16,-14-18-14-16</inkml:trace>
  <inkml:trace contextRef="#ctx0" brushRef="#br0" timeOffset="130966.7441">9100 10591 556 0,'-80'41'140'0,"68"-45"58"15,12 4-143-15,-4 1-1 16,4-2-4-16,0 0 15 15,0-1-3-15,0 1 16 16,1-1-1-16,23-1 24 16,15-3-11-16,58-6-6 15,-51 8-29-15,-4 4-16 16,-22 7-40-16,-20 11-3 16,-32 6-4-16,-23 17 6 15,0 1 1-15,-6 1 21 16,17-11-7-16,19-5-14 15,23-15-15-15,16-6 14 16,20-8-6-16,27-4-30 16,14-3-24-16,8-2-264 15,-6 0 30-15</inkml:trace>
  <inkml:trace contextRef="#ctx0" brushRef="#br0" timeOffset="131211.0974">9704 10687 1178 0,'17'-4'406'0,"-29"-12"39"16,3 5-310-16,8 11-205 16,2 0-364-16,-5 3 61 15</inkml:trace>
  <inkml:trace contextRef="#ctx0" brushRef="#br0" timeOffset="131735.8554">10067 10544 753 0,'-65'43'191'15,"53"-49"62"-15,15 1-211 16,6-1-27-16,15 0 9 16,10-1 27-16,7-5 10 15,11-3 26-15,-4 6-1 16,-2 2-1-16,-11 4-38 0,-10 12-32 16,-16 10-27-16,-21 12 2 15,-17 9-4-15,-22 17 12 16,-9-6 24-16,2 3 0 15,12-14-13-15,19-9-6 16,27-19-1-16,27-5 3 16,22-10 3-16,20-3-40 15,3-4-68-15,19-2-245 16,-14-7 4-16</inkml:trace>
  <inkml:trace contextRef="#ctx0" brushRef="#br0" timeOffset="131921.3303">10512 10655 1393 0,'-9'4'335'0,"-24"24"97"16,48-23-464-16,15 4-420 15,7-9 83-15</inkml:trace>
  <inkml:trace contextRef="#ctx0" brushRef="#br0" timeOffset="132430.0799">10846 10598 205 0,'-1'-4'347'16,"2"-2"-143"-16,10 5-130 15,-11-1 148-15,1 1-193 16,32-2 40-16,45-11 24 15,-41 8 39-15,-4 5 7 16,-6 4-41-16,-11-3-37 16,-4 9-38-16,-12 4-31 0,-9 11-23 15,-15 5 22-15,-17 14 8 16,-1-1 22-16,-1-1-4 16,8-11-12-16,30-6 0 15,30-11-1-15,21-9 5 16,17 2 11-16,30-9-86 15,-6 0-274-15,1-7 61 16</inkml:trace>
  <inkml:trace contextRef="#ctx0" brushRef="#br0" timeOffset="132724.3291">11446 10637 550 0,'11'86'711'16,"-31"-101"-278"-16,12 9-763 15,19 11 468-15</inkml:trace>
  <inkml:trace contextRef="#ctx0" brushRef="#br0" timeOffset="135514.7583">11980 10532 270 0,'57'-55'206'16,"-52"52"-15"-16,-5-4 5 15,0 2-106-15,0 5-14 16,-2 0-20-16,-1 0-4 15,0 2-23-15,-10 3 15 16,-28 21 12-16,-54 57-1 16,49-42-15-16,-9 14-7 15,6-5-13-15,3 8-1 16,9-9-11-16,3-3-54 16,15-14-81-16,10-3-161 15,13-22-31-15</inkml:trace>
  <inkml:trace contextRef="#ctx0" brushRef="#br0" timeOffset="135820.3032">12153 10684 659 0,'16'9'135'16,"-45"2"75"-16,5 0-190 15,3 6 22-15,12-2 22 16,2 1 0-16,7-6 0 16,9 1 11-16,11-7-12 0,13-5-7 15,11-5 1-15,7-6 0 16,-2-5-17-16,-6-2-1 16,-11 0-11-16,-13-2 2 15,-5 6-2-15,-13-1-1 16,2 4-5-16,-7 3-16 15,5 3-20-15,-2 0-300 16,1 6-47-16,-3 0-99 16</inkml:trace>
  <inkml:trace contextRef="#ctx0" brushRef="#br0" timeOffset="136099.782">12662 10627 263 0,'-16'-2'376'15,"0"2"-142"-15,-6 12-160 0,1 6 158 16,2 7-252-16,2-1 16 16,4 5 9-16,9-4 3 15,5-1 15-15,2-5 17 16,13-2 10-16,14-7 0 16,2-7 13-16,7-7 4 15,10-8-11-15,-8-8-10 16,-8-3-2-16,-12-1-3 15,-12-3-16-15,-18 2-5 16,-19 4-9-16,-4 5-18 16,-8 6-77-16,12 5-63 0,3 5-194 15,16 5-17-15</inkml:trace>
  <inkml:trace contextRef="#ctx0" brushRef="#br0" timeOffset="136189.6244">12973 10635 177 0</inkml:trace>
  <inkml:trace contextRef="#ctx0" brushRef="#br0" timeOffset="136343.5366">12947 10659 324 0,'-21'21'267'16,"0"4"-66"-16,5 3-183 15,9-6 200-15,7-2-192 16,16-7 43-16,14-4 44 16,5-9-8-16,8-9 9 15,-2-4 0-15,-1-2-31 16,-17-3-37-16,-3-12 12 15,-21 1 23 1,-6-1-65-16,-5-1-48 0,-5 3-50 16,-3 12-295-16,15 13 50 15</inkml:trace>
  <inkml:trace contextRef="#ctx0" brushRef="#br0" timeOffset="136672.6426">13344 10259 497 0,'1'-9'196'0,"16"2"32"16,8 8-121-16,16 21-9 16,8 11-7-16,9 17 24 15,-9 4-25-15,-14 15 2 16,-23 1-21-16,-53 20 3 16,-47-4-16-16,-44 24-69 15,-22-3-1-15,-31 10-326 16,27-39 22-16</inkml:trace>
  <inkml:trace contextRef="#ctx0" brushRef="#br0" timeOffset="156134.7023">7640 13307 64 0,'6'-17'69'0,"-1"1"67"16,0 0 18-16,-2-6 49 15,-3 2 10-15,-3 1-11 16,-6 7-64-16,-16 2-24 15,-12 10-41-15,-33 19-28 16,-13 11-17-16,-37 24-10 16,9 12-3-16,-1 18 12 15,27-1 16-15,17-4 7 16,43-25 9-16,20-9 3 16,22-27-5-16,38-30 8 15,23-21-4-15,33-17-5 16,5-14-8-16,4-10-14 15,-29 16-15-15,-16 9-9 16,-38 20-23-16,-20 17-19 16,-17 21-2-16,-10 16 9 15,-9 9 7-15,-2 12 21 16,5-3 16-16,14-2-29 0,14-11-71 16,31-18-314-16,27-28 54 15</inkml:trace>
  <inkml:trace contextRef="#ctx0" brushRef="#br0" timeOffset="156389.9606">8462 12644 926 0,'-20'-13'219'0,"7"1"60"16,9 11-272-16,-1 8-16 15,5 8 15-15,-4 18 41 16,-4 8 54-16,-3 29 6 16,-6 10-12-16,-17 25-13 15,-3-4-33-15,-21 25-39 16,1-12-14-16,-1 9-113 16,12-23-236-16,16 0-37 15,17-41-177-15</inkml:trace>
  <inkml:trace contextRef="#ctx0" brushRef="#br0" timeOffset="156559.7433">7899 13210 1600 0,'32'-31'355'15,"44"9"159"-15,14 9-466 16,27-1-53-16,-3 4-33 15,12 7-254-15,-19 3-223 16,1-7-45-16</inkml:trace>
  <inkml:trace contextRef="#ctx0" brushRef="#br0" timeOffset="157008.3147">10455 12852 1043 0,'23'6'245'0,"-15"-5"67"16,-21 32-250-16,-15 19-93 15,-24 26 9-15,-22 11 40 16,-37 36 4-16,-9-10-9 16,5 8-5-16,29-22 2 0,31-14-10 15,58-35 9-15,52-22 11 16,30-26-22-16,25-20-13 16,-3-8-315-16,-12-25 75 15</inkml:trace>
  <inkml:trace contextRef="#ctx0" brushRef="#br0" timeOffset="157199.6923">9944 13333 1205 0,'21'-15'401'0,"32"-11"98"16,30-1-309-16,21 2-88 15,15 4-46-15,14-1-158 16,-22 12-139-16,-12 7-263 16,-23 0-88-16</inkml:trace>
  <inkml:trace contextRef="#ctx0" brushRef="#br0" timeOffset="157459.8936">11128 13167 1155 0,'15'67'330'0,"5"-80"68"16,23 7-319-16,27 3-43 15,8 1-45-15,10 1 22 16,-17 2-64-16,-10 1-46 16,-24 4-310-16,-24 10 45 15</inkml:trace>
  <inkml:trace contextRef="#ctx0" brushRef="#br0" timeOffset="157590.1177">11209 13502 1456 0,'-13'6'371'0,"44"-10"110"16,9-2-407-16,9 0-106 16,24-3-442-16,8-1 126 15</inkml:trace>
  <inkml:trace contextRef="#ctx0" brushRef="#br0" timeOffset="157997.391">12729 12822 777 0,'0'8'757'16,"-4"-8"-384"-16,-1 8-91 16,-7 10-310-16,-22 19-278 15,-7 5 307-15,-26 19 10 16,-10-4 13-16,-7 8 10 15,18-19-9-15,18-1-11 0,27-20 8 16,45-7 27-16,26-14 3 16,42-2-10-16,17-5 13 15,29 0-23-15,-18 1-74 16,9-2-118-16,-36 2-288 16,-5-4 8-16</inkml:trace>
  <inkml:trace contextRef="#ctx0" brushRef="#br0" timeOffset="158163.6669">13336 12684 1425 0,'-44'21'301'0,"-6"24"163"16,-4 23-421-16,-21 27 11 16,-4-1 4-16,-23 26-4 15,3-4-39-15,11 29-122 16,31-4-373-16,40 26 60 15</inkml:trace>
  <inkml:trace contextRef="#ctx0" brushRef="#br0" timeOffset="158993.0556">14007 13167 704 0,'3'-1'227'15,"-1"-1"57"-15,-2 1-163 16,3-1-23-16,-2 1 29 16,-1-1-8-16,0 1-23 15,0 0-13-15,-4-1-37 0,2 1-37 16,-1-1 10-16,-1 1 1 15,4-1 2-15,0-1 19 16,0 0 8-16,3 0-9 16,3 2 0-16,-6-1 8 15,0 1-17-15,-2 1-264 16,-21 9-202-16,-69 1-19 16</inkml:trace>
  <inkml:trace contextRef="#ctx0" brushRef="#br0" timeOffset="159599.9268">14058 13495 757 0,'-15'90'408'0,"7"-75"-24"16,5-17-99-16,-2 10-182 16,-10 1 5-16,-6 3 28 15,5-11-23-15,-1 4-10 16,13-7-37-16,7-4-11 16,18-3-24-16,8-1 0 15,-1 0-8-15,1 1 2 16,-7 1-62-16,-6-7-53 15,-8-7-439-15</inkml:trace>
  <inkml:trace contextRef="#ctx0" brushRef="#br0" timeOffset="160704.0445">15878 12927 882 0,'0'-3'234'16,"-1"0"77"-16,-2 2-232 16,-2 1-29-16,-16 7 33 15,5 1 9-15,-43 33 28 16,49-32 16-16,4-4 42 15,6-10-24-15,8-10-7 16,6-4-38-16,11-11-22 16,8 2-51-16,20-12-5 0,14 15-8 15,27 4 10-15,6 12 1 16,8 12-2-16,-13 15-7 16,-21 12-12-16,-33 11-17 15,-25 23-10-15,-29 6-8 16,-43 26 17-16,-23 5 8 15,-41 19 12-15,-6-9 7 16,-26 12 12-16,2-18-12 16,-26-3 3-16,43-29-7 15,-4-18-9-15,41-27-6 0,23-16-6 16,60-17-6-16,10-8-43 16,24 1 1-16,31-1-3 15,19 2 3-15,36-1 14 16,5 5 47-16,13 3 7 15,-17 7 7-15,-9 2-90 16,-32 6-112-16,-10 11-381 16,-20-6 3-16</inkml:trace>
  <inkml:trace contextRef="#ctx0" brushRef="#br0" timeOffset="161039.675">17036 13499 428 0,'-11'14'748'0,"-16"-16"-283"16,-10 4-253-16,4 3 258 15,-4 0-450-15,8-2 2 0,5-6 20 16,11 1 5-16,17-6-1 16,14-4 1-16,14-5 12 15,4 7-14-15,-6-2-1 16,-10 8 3-16,-18 5 15 16,-17 5-13-16,-22-1 1 15,-8-4 4-15,4-2-169 16,16-14-471-16,25-10 99 15</inkml:trace>
  <inkml:trace contextRef="#ctx0" brushRef="#br0" timeOffset="161513.1264">17959 13111 982 0,'-101'-7'285'0,"87"5"105"15,3-1-191-15,5 0 6 16,2-4 47-16,8-6-30 15,16 1-20-15,12-2-79 16,20-2-30-16,13 9-45 0,18 4 3 16,-4 1-7-16,-10 14-9 15,-20 6-16-15,-15 11-12 16,-29 7-17-16,-31 22-3 16,-22 3 3-16,-28 20 8 15,-19 12 9-15,-29 17 10 16,5-9 2-16,2 5 6 15,23-21-3-15,15-18 1 16,46-27-2-16,32-14-4 16,34-21-4-16,42-13 4 15,20-4 0-15,25-4-11 16,0-2-24-16,9 2-115 16,-30 3-98-16,-4 5-442 15,-24-1 8-15</inkml:trace>
  <inkml:trace contextRef="#ctx0" brushRef="#br0" timeOffset="161953.6546">19184 13363 1224 0,'71'7'316'0,"-72"-10"134"16,-23 8-316-16,-17 2 2 15,-11 4 28-15,-12 3 12 16,12-2-110-16,8-1-38 16,26-4-27-16,18-5-28 15,18-4-46-15,14 2 64 16,7 0 19-16,-2 4-9 0,-9 5-9 15,-19 3 4-15,-18 3 15 16,-19 1-163-16,-11-5-370 16,2-19 83-16</inkml:trace>
  <inkml:trace contextRef="#ctx0" brushRef="#br0" timeOffset="162431.7908">19828 13096 1479 0,'0'-10'332'15,"2"-2"141"-15,14 0-433 16,12 0-8-16,14-7 16 16,8 7 6-16,17 6 11 15,-5 5 3-15,0 13-8 0,-8 11-27 16,-22 6-18-16,-27 11-18 15,-47 16-7-15,-4 5 6 16,-29 26 13-16,-14 9 8 16,-12 11 4-16,31-14 6 15,-8-4 11-15,25-25-5 16,23-12 1-16,26-20-1 16,24-2 6-16,20-5-3 15,20-7-3-15,14-5-1 16,29-4-54-16,1-6-62 0,14-7 177 15,-3 1-708-15,-12-3 248 16</inkml:trace>
  <inkml:trace contextRef="#ctx0" brushRef="#br0" timeOffset="162786.7264">21092 13511 1103 0,'49'-18'438'0,"-57"15"63"0,-2-4-250 15,-5 5-163-15,-6 4-30 16,1-2 39-16,2 3-72 16,3-2 27-16,6-4 5 15,21-3-16-15,9 1-5 16,13 2 7-16,3 3-14 16,0 0-25-16,-13 4 9 15,-20 9-11-15,-20-1-41 0,-17 3-535 16,-5-11 166-16</inkml:trace>
  <inkml:trace contextRef="#ctx0" brushRef="#br0" timeOffset="163610.6509">21729 13188 981 0,'0'-3'238'0,"-5"0"155"0,-4-3-265 16,-5-1 45-16,12 4 51 16,-1 0-11-16,-1 0-66 15,4 1-1-15,0 0-46 16,52-18-35-16,102-15 17 15,-30 24 14-15,-1-2-13 16,7 25-11-16,-47-5-21 16,-9 14-27-16,-45 0-34 15,-38 16-20-15,-37 6-16 16,-39 26 30-16,-18 7 49 0,-51 35 49 16,-3-7 49-16,-6 19 48 15,23-20 0-15,28-2-199 16,51-36-36-16,28-10-30 15,41-30-31-15,45-11-32 16,23-13 171-16,39-4 3 16,17-4-3-16,6-4-62 15,-33 0-82-15,5-10-552 16,-27 5 96-16</inkml:trace>
  <inkml:trace contextRef="#ctx0" brushRef="#br0" timeOffset="163985.7639">23148 13554 733 0,'0'3'462'0,"0"-3"-13"16,0 0-51-16,0 0-216 0,0 0 25 15,0 0-68-15,0 0-26 16,0 0-41-16,-3 0-19 16,1 0-24-16,-1 0-17 15,2-1-12-15,2-1-10 16,16-1-5-16,29-1-8 15,32 1 10-15,-53 9-3 16,-17 5 1-16,-17 3 3 16,-12 4 11-16,0-7-48 15,5 1 78-15,9-16-574 16,11-14 159-16</inkml:trace>
  <inkml:trace contextRef="#ctx0" brushRef="#br0" timeOffset="164364.8572">24402 12917 1489 0,'0'7'293'16,"5"-4"138"-16,1 14-422 15,-5 14-35-15,-10 7 46 16,-14 13 30-16,-19 12 28 15,-4 14 21-15,-16 0-14 0,-18 24-7 16,-1 0-26-16,1 3-37 16,-2-21-49-1,15-12-93-15,27-28-75 0,20-17-344 16,14-20 24-16</inkml:trace>
  <inkml:trace contextRef="#ctx0" brushRef="#br0" timeOffset="164683.6393">25064 13250 827 0,'-80'24'377'15,"11"16"22"-15,-11 10-169 16,19 4-61-16,6 12-6 15,15-6-44-15,15-1 4 0,33-18-18 16,29-4 10-16,26-20-21 16,37-13 3-16,3-13-13 15,25-14-11-15,-13-16-29 16,-7-14 0-16,-37-4-7 16,-26-6-21-16,-36 8-23 15,-39-1-18-15,-25 11-5 16,-28 5-30-16,-3 15-26 15,-8 4-137-15,28 18-370 16,29 15 35-16</inkml:trace>
  <inkml:trace contextRef="#ctx0" brushRef="#br0" timeOffset="164977.6339">25826 13324 937 0,'-11'26'278'16,"-66"49"94"-16,27-36-222 15,17-5 46-15,17 7-25 16,24-8-39-16,30 5 60 16,24-11-41-16,40 1-44 15,7-12 13-15,6-14 12 16,-23-15-77-16,-14-11 2 15,-38-12 7-15,-26-23-28 0,-14 4-21 16,-18-14-16-16,-15 5-27 16,-20 3-76-16,4 21-41 15,-1 9-480-15,17 30 92 16</inkml:trace>
  <inkml:trace contextRef="#ctx0" brushRef="#br0" timeOffset="165418.2288">26943 13422 1028 0,'-42'22'448'16,"24"-4"60"-16,-7 7-239 16,10 11-154-16,23 16 36 15,10-11-20-15,30 2-4 16,28-7 25-16,35-7-2 15,-4-23-37-15,17-6-24 16,-29-11-43-16,-33-24-43 16,-65-18-9-16,-68-30-4 15,-40-7-4-15,-18-7-83 16,5 19 66-16,4 17-620 16,59 20 134-16</inkml:trace>
  <inkml:trace contextRef="#ctx0" brushRef="#br0" timeOffset="180686.4359">10399 15785 390 0,'19'-16'459'0,"-17"1"-148"15,-2 9-223-15,7 6 226 16,-10 9-317-16,3-9 43 16,-1 2 16-16,-18 39-4 15,-48 67 26-15,17-38 27 0,-16 20-22 16,-8-10-2-16,-1-4 20 15,13-27-8-15,-1-21 13 16,35-22 10-16,7-33 14 16,20-19 2-16,28-19-122 15,24 1-30-15,12-17-34 16,12 22-30-16,7 8-34 16,-19 24 108-16,-12 14-16 15,-20 21-1-15,-9 18-2 16,-17 39-15-1,-5 17 48-15,-5 10 12 16,8-5 11-16,3-22 50 16,25-44 16-16,43-46 19 15,31-30-3-15,30-32 2 16,7-7-40-16,-5-14-11 0,-41 18-9 16,-22-8-5-16,-42 24-9 15,-18 3-12-15,-19 19-47 16,-4 8-126-16,-11 24 245 15,-8 8 83-15,7 11-815 16,10-3 583-16</inkml:trace>
  <inkml:trace contextRef="#ctx0" brushRef="#br0" timeOffset="180948.7525">11962 15369 1304 0,'-3'3'258'16,"-46"49"142"-16,-89 127-334 15,52-68 62-15,2 17-30 16,16-13-2-16,22-2-19 15,35-23-83-15,37-2-156 16,28-28 9-16,25-5-334 16,4-39 16-16</inkml:trace>
  <inkml:trace contextRef="#ctx0" brushRef="#br0" timeOffset="181682.5638">12877 15366 562 0,'42'46'602'0,"4"28"-104"16,-9 7-266-16,-8 23 409 15,-14-2-456-15,-36 17-7 16,-31-15-67-16,-39 20-96 15,-18-10-143-15,-22 8-457 16,2-30 102-16</inkml:trace>
  <inkml:trace contextRef="#ctx0" brushRef="#br0" timeOffset="182399.769">13849 15999 639 0,'4'-3'265'0,"2"-2"36"16,-3 5-94-16,-3-1-69 15,0-1 36-15,3 1-9 16,27-7-38-16,66-14-39 16,-43 12-68-16,1 1-320 15,-8 4-126-15,-17 8-70 16</inkml:trace>
  <inkml:trace contextRef="#ctx0" brushRef="#br0" timeOffset="182575.0197">13913 16160 1458 0,'-6'16'440'16,"28"-13"71"-16,6-3-338 15,5-4-159-15,14-5-13 16,14-1-66-16,13-7-446 0,-11 0 88 16</inkml:trace>
  <inkml:trace contextRef="#ctx0" brushRef="#br0" timeOffset="183141.3357">15705 15415 1337 0,'10'-12'288'0,"-10"3"113"16,2 9-409-16,-2 12 3 15,-5 10 10-15,-16 24 56 16,-4 16 18-16,-25 20 43 16,-15 5 12-16,-18 17-26 15,-3-11-43-15,7 11-15 16,20-12-28-16,10-9-129 16,20-31-93-16,24-14-332 15,10-38-23-15</inkml:trace>
  <inkml:trace contextRef="#ctx0" brushRef="#br0" timeOffset="183506.3974">16453 15722 205 0,'9'1'426'0,"-18"-2"-154"15,-9 5-85-15,-13 8 164 16,-15 7-191-16,-12 2 17 16,-17 13 27-16,-8 6-19 15,1 15-21-15,20 3-35 16,15-1-6-16,27-9-42 16,41-8 9-16,24-24-2 15,42-13-2-15,17-7-17 0,29-16 12 16,-22-14-26-16,-9-13-5 15,-34-2-16-15,-23-9-5 16,-36 6-8-16,-14 3-24 16,-15 14-28-16,-22 7-6 15,-11 19-154 1,4 0-48-16,19 15-87 16,24 4-294-16,52 4-42 15</inkml:trace>
  <inkml:trace contextRef="#ctx0" brushRef="#br0" timeOffset="183820.6107">17623 15744 346 0,'6'-12'556'0,"-15"9"-183"16,-16 0-190-16,-34 6 229 0,-11 9-321 15,-20 10 45-15,-2 2 9 16,-15 17 33-16,24 10 33 15,5 11-43-15,20-4-60 16,19 4-27-16,32-13-52 16,28-8-33-16,29-14 31 15,31-12 8-15,11-18 3 16,33-19 4-16,-1-13-19 16,4-18-4-16,-29-3-8 15,-18-11-10-15,-50 6-9 0,-23-2-18 16,-29 12-13-16,-25 7-39 15,-7 16-29-15,-6 10-114 16,5 16-394-16,19 1 70 16</inkml:trace>
  <inkml:trace contextRef="#ctx0" brushRef="#br0" timeOffset="184131.1698">18443 15782 1415 0,'-11'-7'296'0,"-25"7"151"15,-16 10-407-15,-23 11 79 16,-7 10 63-16,-17 11 63 16,31 9-86-16,7 13-20 0,32-6-70 15,29 0-70-15,29-9-51 16,38-14 85-16,22-16 2 15,40-13 6-15,-8-19 2 16,3-17-16-16,-38-7-9 16,-21-20-9-16,-47-4-16 15,-30-3-21-15,-26 5-17 16,-23 6-74-16,-14 18-29 0,-8 18-493 16,22 14 103-16</inkml:trace>
  <inkml:trace contextRef="#ctx0" brushRef="#br0" timeOffset="184865.4303">19532 16068 486 0,'6'46'168'16,"-6"-46"26"-16,-3 2-98 16,0-2-45-16,2 0 16 15,1 0 5-15,-3 0 6 16,-2 0-11-16,-4 0-7 15,-11 3-11-15,3-3-16 16,-40 4-7-16,43-7 10 16,2-1-15-16,15-5-12 15,-3 0-9-15,11-4 5 16,9 1-4-16,9 1 32 0,-6 8 22 16,0 2 38-16,-7 2 7 15,-7 2 6-15,-9 5-9 16,0 2 8-16,-9 2-13 15,-7 1 3-15,-1 1-30 16,-1-3-1-16,2-2-9 16,9-9-9-16,5 0-86 0,4-7-53 15,-2 5-91-15,0 1-328 16,23-5 1-16</inkml:trace>
  <inkml:trace contextRef="#ctx0" brushRef="#br0" timeOffset="208110.5703">20335 15569 755 0,'16'93'212'0,"-16"-105"85"16,0 1-205-16,0-1 7 15,0 3 31-15,0 1 32 16,-1 7-61-16,-2-1-44 16,3 2 42-16,0 0-12 15,0-1-35-15,3 0 54 16,19-7 45-16,73-30-34 0,-37 15-19 16,11 1 12-16,-5 4-19 15,1 11-13-15,-19 8-29 16,-9 17-22-16,-9 10-30 15,-12 30-11-15,-19 7-7 16,-14 27 9-16,-25-1 12 16,-48 29 9-16,-9-14 7 15,-35 7 12-15,-5-24-5 16,-2-9-4-16,47-34-13 16,6-24-22-16,38-21-17 15,26-11-24-15,24-6-13 0,16-11-8 16,20 5 23-16,37 6 26 15,12 11 36-15,28 8 36 16,3 13 21-16,4 10-2 16,-38-6-16-16,-9 4-54 15,-34 10-699 1,-23-6 206-16</inkml:trace>
  <inkml:trace contextRef="#ctx0" brushRef="#br0" timeOffset="208655.7057">21493 15222 349 0,'70'-47'355'0,"-78"48"-101"15,4 5-209-15,-9 5 211 16,-4 2-246-16,0 6-1 15,-7-2-1-15,3 12 6 16,5-4 4-16,4 4 13 16,6-9 12-16,12 0 41 15,10-15 14-15,24 0 10 16,8-7-10-16,12 1-12 0,3-2-39 16,-9 3-83-16,-21 0-90 15,-17-2-80-15,-8 0-183 16,-16-6-45-16</inkml:trace>
  <inkml:trace contextRef="#ctx0" brushRef="#br0" timeOffset="208896.9521">21778 15164 1152 0,'49'-71'240'0,"-52"83"145"16,-2 9-312-16,-7 16 41 16,-4 9 14-16,-21 18 15 15,-6 1-28-15,-15 9-21 16,5 1-124-16,4 5-447 16,31-48 112-16</inkml:trace>
  <inkml:trace contextRef="#ctx0" brushRef="#br0" timeOffset="212874.6047">12270 15621 114 0,'-21'6'216'0,"-6"13"-58"15,-4-6-1-15,-3 8-52 16,2 1-53-16,-11 11-2 16,-2-1-11-16,-5 8 10 15,6 0 9-15,6-4 51 16,25-15 22-16,31-8 17 15,26-14 10-15,27-7-13 16,12-2-47-16,17 2-27 16,-17 5-21-16,7 5-17 0,-25 1-2 15,-1 6-32-15,-15-2-75 16,-8-1-71-16,-8-4-254 16,-4-16-8-16</inkml:trace>
  <inkml:trace contextRef="#ctx0" brushRef="#br0" timeOffset="213006.5562">12628 15642 1425 0,'-65'29'305'0,"31"41"142"15,-3 10-422-15,-16 21 0 16,4-5-2-16,7 33-461 16,13 1 150-16</inkml:trace>
  <inkml:trace contextRef="#ctx0" brushRef="#br0" timeOffset="219570.5309">9824 17535 1162 0,'0'-3'227'15,"0"0"104"-15,5 9-345 16,-5-6-12-16,-2 1 16 0,-2 26 12 16,-20 65 19-16,-2-22 19 15,-7 8 1-15,-11 24 18 16,-7-11 7-16,-7 8 20 15,1-23 1-15,8-8 12 16,19-31-7-16,1-25 15 16,9-29-31-16,23-23-42 15,11-19-23-15,18-24-19 16,21 6-29-16,23-10 6 16,-3 16 27-16,7 1 7 15,-6 22 3-15,-12 8-5 16,-21 24-14-16,-2 24-6 15,-23 20-5-15,-17 30 7 16,-7 19 8-16,-1 25 18 16,2-1 10-16,11-7 5 15,13-31 20-15,18-23 37 0,13-42 12 16,14-35 13-16,-1-22 0 16,5-17-22-16,-11-2-27 15,-11-11-5-15,-18 15-13 16,-7 3-1-16,-18 10-13 15,-1 6-95 1,-16 11-556-16,19 8 130 16</inkml:trace>
  <inkml:trace contextRef="#ctx0" brushRef="#br0" timeOffset="219949.5466">11393 17462 1208 0,'-13'0'299'15,"-13"12"126"-15,-19 18-333 16,-9 14 2-16,-15 23 12 16,-19 46 52-1,10 7-102-15,23-2-11 16,18-5-7-16,34-10 0 15,40-45-50-15,19-16-47 16,12-17-118-16,27-13-343 16,-3-23 23-16</inkml:trace>
  <inkml:trace contextRef="#ctx0" brushRef="#br0" timeOffset="220265.4253">11834 17658 1184 0,'-29'21'350'16,"14"-21"58"-16,-24 28-289 15,-5 7-140-15,-11 16 16 16,6 2 3-16,8 8 1 16,13-11 1-16,22 1-4 15,24-16-5-15,19 1-6 16,7-14-9-16,9 3-81 16,-2-7-79-16,18 0-216 15,-14-9-32-15</inkml:trace>
  <inkml:trace contextRef="#ctx0" brushRef="#br0" timeOffset="220474.5371">11529 17999 1165 0,'28'-18'405'15,"5"-4"94"-15,4 7-333 0,4 5-18 16,-2 4-57-16,-6 6-79 16,-5 7-127-16,13 6-390 15,5 4 56-15</inkml:trace>
  <inkml:trace contextRef="#ctx0" brushRef="#br0" timeOffset="220683.4729">12351 17538 761 0,'39'13'600'0,"-4"4"-115"16,-8 5-447-16,6 15 474 16,-13 7-441-16,-11 24 19 15,-18 4-23-15,-37 27 1 16,-23 2-11-16,-39 14-64 15,-5-8-102-15,-14-18-443 0,28-32 53 16</inkml:trace>
  <inkml:trace contextRef="#ctx0" brushRef="#br0" timeOffset="221034.8576">12976 17902 1426 0,'67'-26'341'0,"-48"15"147"16,-1 2-406-16,7 2-17 16,-5 3-10-16,-3-2-12 15,-5 3-26-15,-3 9-268 16,-5 4-253-16,-8 14-4 15</inkml:trace>
  <inkml:trace contextRef="#ctx0" brushRef="#br0" timeOffset="221207.183">13018 18157 1560 0,'7'18'456'16,"2"-14"88"-16,-7-7-347 15,14 2-102-15,8-5-12 16,1 0-118-16,4 2-457 0,29-16-117 15,3-6-258-15</inkml:trace>
  <inkml:trace contextRef="#ctx0" brushRef="#br0" timeOffset="221891.4108">14852 17560 1221 0,'-14'62'273'15,"16"-81"70"-15,1 34-292 16,0 9-98-16,-14 8 46 16,-2 13 36-16,-20 17 45 15,-16 8-16-15,-8 18 4 16,6 1-18-16,1 14-7 16,17-18-100-16,17-5-85 15,25-23-747-15</inkml:trace>
  <inkml:trace contextRef="#ctx0" brushRef="#br0" timeOffset="222220.9435">15671 17689 302 0,'0'-1'380'15,"-18"14"-107"-15,-27 17-133 16,-8 13 213-16,-18 25-196 15,6 9 5-15,-2 19 21 16,21-6-38-16,17 4-23 16,26-22-41-16,23-14 4 15,22-30-13-15,31-26 8 16,15-29 1-16,22-22 7 16,-14-15-17-16,-16-13-12 15,-6 8-8-15,-37-4 18 16,-25 17-6-16,-12 4-2 15,-3 15-10-15,-40 1-13 16,14 11-25-16,-11 3-9 16,3 9-84-16,3 5-78 15,17 10-479-15,19 14 56 16</inkml:trace>
  <inkml:trace contextRef="#ctx0" brushRef="#br0" timeOffset="222505.6227">16642 17745 798 0,'-19'27'382'16,"10"13"222"-1,5 2-465-15,-45 69-27 0,-6 3-15 16,18 0-5-16,19-8-2 16,11-55 37-16,45-35 25 15,45-16-26-15,11-21-38 16,9-28 17-16,-15-5-45 15,-5-17-41-15,-34-4 31 16,-32-12 32-16,-37 12-54 16,-31-1-17-16,-18 14-21 15,-16 11-21-15,8 20-22 16,3 13-101-16,28 23-1010 16,33 10 339-1</inkml:trace>
  <inkml:trace contextRef="#ctx0" brushRef="#br0" timeOffset="222871.0941">17727 17729 849 0,'-66'28'560'15,"-8"-9"-32"-15,-15 23-24 16,12 5-309-16,11 19-2 16,20-3-17-16,22 7-61 15,32-26-57-15,45-10-4 16,25-17-11-16,39-17 8 0,11-17-4 16,10-18 0-16,-27-11-15 15,-12-15-4-15,-41 5-7 16,-33-9-9-16,-27 10-17 15,-45-9-14-15,-29 5-17 16,-39-3-85-16,7 14-11 16,-5 4-6-16,39 11-3 15,30 7-528-15,51 12 243 16</inkml:trace>
  <inkml:trace contextRef="#ctx0" brushRef="#br0" timeOffset="223380.5465">18762 17886 527 0,'-2'2'625'0,"0"-1"-142"0,-3-1-278 16,2 0 466 0,-6 0-604-16,-4 3-39 15,-6 3-36-15,1 3-3 16,-40 29 5-16,49-26 21 15,0-7 24-15,9-7-24 16,6-7-4-16,13-4 1 16,4 0-12-16,9-1-1 15,-7 7 29-15,-1-1 4 16,-15 8-10-16,-18 5-12 16,-15 2-561-16,-24-5 168 15</inkml:trace>
  <inkml:trace contextRef="#ctx0" brushRef="#br0" timeOffset="224313.1195">19854 17440 928 0,'-49'59'265'0,"43"-63"81"16,-2 4-241-16,5 3-55 16,3-3-4-16,-1 0-29 15,-2 0-21-15,3 0-8 16,0 1 11-16,0 1 16 15,0-1 36-15,3 1 21 16,31 13 26-16,45 2 18 0,-38-21 15 16,0 1-34-16,-4 5-20 15,-11 9-12-15,-1 10-33 16,-13 4-26-16,-9 15 11 16,-15 6 13-16,-16 21-8 15,-14 4 14-15,-33 30 5 16,-19 8-3-16,-30 17-5 15,7-10-4-15,-15-8-12 16,8-32 8 0,20-23-7-16,39-35-5 15,10-11-5-15,36-17-13 16,34-4-7-16,22 1 8 16,13 4 11-16,17-9 18 15,16 15 37-15,23 6 8 16,-7 2-8-16,8 2-3 15,-14 11-39-15,-7-6-194 16,-28-2-448-16,-12-2 55 0</inkml:trace>
  <inkml:trace contextRef="#ctx0" brushRef="#br0" timeOffset="225117.5616">20939 16972 566 0,'45'19'352'15,"-47"-19"-7"-15,4-1-69 16,-2-1-103-16,0 1 2 16,0-1-51-16,0 1-13 15,0-1-43-15,0 1-32 16,0 1-35-16,0 1-11 16,-5 11-9-16,-15 30 8 15,-50 45 14-15,15-23 8 16,-3-5 0-16,1 11 1 0,12-13-3 15,20 0-4-15,16-20-8 16,21-5-2-16,15-8-9 16,13-8-33-16,1-2-29 15,14-2-67-15,-2-3-67 16,8-8-227-16,-6 3 17 16</inkml:trace>
  <inkml:trace contextRef="#ctx0" brushRef="#br0" timeOffset="225387.1714">20633 17215 1232 0,'4'-13'419'0,"7"2"-46"16,-3 11-207-16,13 5-50 15,9 4-69-15,30 7 63 16,16 3 58-16,40 8-208 16,8 2-120-16,30 3-371 15,-18-10-1-15</inkml:trace>
  <inkml:trace contextRef="#ctx0" brushRef="#br0" timeOffset="226175.8498">17851 17695 318 0,'-3'-1'0'0,"2"-1"501"16,-2 1-501-16,-18-7 215 15,-9 4-76-15,-56 1 270 16,48 15-386-16,-7 4-23 15,7 14-285-15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08:4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12265 5862 190 0,'0'0'183'0,"-1"0"7"16,1 0 2-16,0 0-34 16,0 0 21-16,-3 1-47 15,-1 11-8-15,-13 21-33 16,-83 62 8-16,30-41-37 0,-16 19-12 15,7-2-19-15,4 14-6 16,17-11-12-16,9 1-19 16,20-17-59-16,8-11-280 15,9-20 59-15</inkml:trace>
  <inkml:trace contextRef="#ctx0" brushRef="#br0" timeOffset="1114.1937">13844 5958 935 0,'-49'-7'209'0,"-50"23"85"0,43 24-276 15,-3 9 0-15,13 3 4 16,9 3 25-16,18-8-1 16,24 2 42-16,22-18 5 15,38-4 8-15,15-17-20 16,20-20 9-16,2-13-37 16,18-12-7-16,-30-8-11 0,-11-13 8 15,-22 4-3-15,-27-3-27 16,-33 11 2-16,-34 1-5 15,-18 19-17-15,-14 11-47 16,11 10-24-16,7 8-245 16,35 10-135-16,28 5-78 15</inkml:trace>
  <inkml:trace contextRef="#ctx0" brushRef="#br0" timeOffset="1398.9787">14511 6016 977 0,'-114'104'222'0,"80"-57"107"16,13 9-261-16,24-11 15 15,22 1 17-15,18-9 13 16,40-11 4-16,16-15-19 15,24-11-12-15,-12-18-16 16,-10-13 1-16,-43-5-29 16,-46-8 7-16,-61-1 3 15,-50 1-24-15,-10 5-43 16,-19 4-9-16,24 16-479 0,14 1 116 16</inkml:trace>
  <inkml:trace contextRef="#ctx0" brushRef="#br0" timeOffset="5048.9473">12633 6009 567 0,'9'-2'180'0,"0"-1"23"15,2-3-144-15,3-3-52 16,-2 2-4-16,44-21-7 16,-50 28 4-16,-2 1 1 15,-5 7 15-15,1-8 13 16,-3 3 18-16,1-3 15 16,-5 7 4-16,-21 14 1 0,-51 41-3 15,45-43-7-15,6-4 10 16,7-2 23-16,8-2-18 15,4-4 18-15,2-8 4 16,7 1-16-16,0-11-28 16,7-8 10-16,6-6-22 15,20-5 8-15,4 2 1 16,16-6 14-16,-2 6 11 16,6 10-14-16,-11 9-25 0,-7 9-17 15,-15 12-19-15,-16 18-17 16,-12 5 6-16,-24 17 1 15,-15 4 5-15,-18 24 1 16,2-9 23-16,1 4 15 16,14-24 16-16,19-14 17 15,25-28 6-15,23-10-17 16,14-14-15-16,23 3-12 16,5 6-14-16,15-4-118 15,-11-1-432-15,5-26 107 16</inkml:trace>
  <inkml:trace contextRef="#ctx0" brushRef="#br0" timeOffset="37671.1016">18765 4641 615 0,'-19'-64'273'16,"10"54"16"-16,4 8-152 15,5 7-65-15,0-5-51 16,0 0-23-16,0 1-21 16,-3 8 9-16,-3 31 15 15,-17 68 25-15,2-41 12 0,-7 23 7 16,3 1-9-16,-14 13-118 16,-1-17-146-16,6-8-75 15,6-32-140-15</inkml:trace>
  <inkml:trace contextRef="#ctx0" brushRef="#br0" timeOffset="38089.8667">19122 4711 844 0,'7'-8'266'15,"-7"2"35"-15,-3 5-215 16,3-1-71-16,0 1-5 16,0-1 9-16,0 2 2 15,0-1 7-15,8-1 1 16,26 1 6-16,47-3-7 15,-47 4-7-15,-14 8-14 16,-10 13-8-16,-14 6-6 0,-17 22 7 16,-13 8 13-16,-17 23 14 15,-2-8 5-15,4 8 0 16,17-29-3-16,23-8 14 16,29-29 11-16,29 2 14 15,6-20-4-15,19 7 0 16,-9-6-24-16,3 1-112 15,-20-5-103-15,-2 7-262 16,-20-3-41-16</inkml:trace>
  <inkml:trace contextRef="#ctx0" brushRef="#br0" timeOffset="38465.9106">20264 4727 1010 0,'-12'-4'203'16,"-9"4"96"-16,-5 13-292 15,-16 11-23-15,-7 8 27 16,-8 16 25-16,2 6 18 15,1 13 15-15,14-9-12 16,20 1-3-16,18-14-20 0,24-5 0 16,10-24-2-16,19-7 21 15,10-14 10-15,3-8 20 16,-8-14 1-16,-1-5 9 16,-23-4-8-16,-18-5-14 15,-19 4-24-15,-8 0-19 16,-8 8-16-16,5 7-54 15,4 4-107-15,27 4-356 16,16-1 47-16</inkml:trace>
  <inkml:trace contextRef="#ctx0" brushRef="#br0" timeOffset="38899.9126">20805 4856 860 0,'-45'43'242'0,"50"-46"44"16,-10-2-232-16,10 5-74 15,-7 0-21-15,-1 0 11 0,3 0 24 16,-4 0 27-16,1 2 9 16,-22 28 31-16,-60 55 4 15,44-39-12-15,8 6-2 16,14-9 4-16,22-6 12 16,26-10 1-16,22-9 19 15,6-14 8-15,22-13-8 16,-9-11-15-16,-5-15 4 15,-10 0-18-15,-18-10-9 16,-26 5-17-16,-27-4-10 16,-21 8-13-16,-16-1-10 15,2 12-31-15,-2 3-61 16,25 10-87-16,15 5-300 16,20 5-4-16</inkml:trace>
  <inkml:trace contextRef="#ctx0" brushRef="#br0" timeOffset="39230.0754">21600 5056 1244 0,'1'21'563'16,"22"-21"-23"-16,24-3-224 15,15-5-292-15,33-1-84 16,-3-4-102-16,17-12-378 16,-12-5 12-16</inkml:trace>
  <inkml:trace contextRef="#ctx0" brushRef="#br0" timeOffset="40460.0952">23102 4586 1325 0,'-3'-1'279'0,"3"-1"99"0,-2 2-371 16,-2 11-54-16,-11 39 19 16,-7 71 30-16,6-46 22 15,-8 9 8-15,3-11-2 16,-4 11-35-16,7-14-38 15,6-1-358-15,9-18 75 16</inkml:trace>
  <inkml:trace contextRef="#ctx0" brushRef="#br0" timeOffset="40838.039">23487 4666 1609 0,'4'-3'296'16,"1"3"157"-16,14 0-462 15,8 3-30-15,8 2 15 16,-2-1 34-16,-2 5-10 15,-10 3-11-15,-17 10-18 16,-13 5-8-16,-16 22-1 16,-12 7 11-16,-9 21 20 0,-9-7 20 15,6 8 21-15,17-27 4 16,20-3 7-16,19-22-8 16,28-4-1-16,13-15-3 15,28 4-2-15,1-10-19 16,10-1-98-16,-1 0-102 15,-6 7-112-15,-26 1-194 16,-17-11-56-16</inkml:trace>
  <inkml:trace contextRef="#ctx0" brushRef="#br0" timeOffset="41211.9633">24807 4643 1003 0,'-21'0'724'0,"-37"13"-339"15,8 15-235-15,-57 24-128 16,4 10-121-16,-9 15-113 15,34-9 257-15,20 0 11 16,36-19 8-16,32-7-1 16,33-17-11-16,33-12 2 15,20-14-4-15,8-14 4 0,14-19-2 16,-1-13 1-16,-34-7-7 16,-21 1 10-16,-17 5-14 15,-36 10-43-15,-14 8-21 16,-11 5-49-16,-5 7-57 15,1 6-180-15,6 8-203 16,10 3-7-16</inkml:trace>
  <inkml:trace contextRef="#ctx0" brushRef="#br0" timeOffset="41521.466">25487 4709 928 0,'-129'86'403'0,"38"-31"1"16,4 10-223-16,8 15-114 15,29-10-36-15,18-11 6 16,23-17-1-16,22-10 36 16,11-17 18-16,26-12 20 15,8-6-7-15,29-18 0 16,1-20-27-16,2-13-10 15,-25 0-24-15,-15-13 0 16,-30 5-22-16,-23 7-23 0,-6 9-10 16,-12 9-17-16,-3 12-43 15,-4 11-26-15,15 10-126 16,6 10-320-16,23 4 35 16</inkml:trace>
  <inkml:trace contextRef="#ctx0" brushRef="#br0" timeOffset="41970.5477">26495 4524 925 0,'-12'-21'393'16,"-13"1"12"-16,-4 22-211 15,-13 10-133-15,-2 14-27 16,-14 15 9-16,-9 17 3 16,-19 23 32-16,6 4 10 15,-6 18 4-15,20-6-25 16,32 6-35-16,35-21-65 15,36-4-131-15,33-26-103 0,13-7-233 16,0-23-59-16</inkml:trace>
  <inkml:trace contextRef="#ctx0" brushRef="#br0" timeOffset="42382.154">26479 5191 1068 0,'0'-2'295'16,"0"-1"66"-16,0 0-301 16,0 3-85-16,0-3-5 15,0 2-4-15,0-1 34 16,0 2 40-16,0 0 10 16,-1 0 17-16,-2 0 16 15,0 0-17-15,1 0-19 16,-1 0-4-16,3-1-8 0,-1-1-1 15,1 1-15-15,0-1 3 16,0 1-16-16,0-1-11 16,0 2-15-16,-3 0-268 15,3 2-161-15,-5-1-28 16</inkml:trace>
  <inkml:trace contextRef="#ctx0" brushRef="#br0" timeOffset="42675.9053">27026 4840 1053 0,'0'-3'325'0,"0"0"63"15,0 0-281-15,0 1-71 16,-2 2 9-16,-1 2-12 16,-15 24 26-16,-51 60 12 15,41-38 10-15,5-5-14 16,-5 9-8-16,7-4-66 16,-2 6-199-16,5-8-203 15,-3-6-64-15,14-11-234 16</inkml:trace>
  <inkml:trace contextRef="#ctx0" brushRef="#br0" timeOffset="42989.8365">27323 5029 699 0,'-84'43'554'16,"53"-18"-143"-16,13 8-415 15,11-3 422-15,18-5-408 16,19-6 18-16,19-6 22 16,10-5 5-16,18-11 11 0,-10-9-6 15,-1-6 0-15,-20-4-12 16,-13-9 6-16,-24 6 1 15,-9-11-46-15,-9 5-23 16,-9-2-60-16,-8 7-67 16,-1-4-399-16,-6 12 101 15</inkml:trace>
  <inkml:trace contextRef="#ctx0" brushRef="#br0" timeOffset="43258.8736">27990 4665 1434 0,'0'-2'341'0,"3"2"141"16,38 21-414-16,54 90 2 15,-61-38-16-15,-18 20-8 16,-27-6-16-16,-40 11-7 16,-27-12-31-16,-35 12-145 15,-2-17-245-15,-50-4-115 16,20-23-191-16</inkml:trace>
  <inkml:trace contextRef="#ctx0" brushRef="#br0" timeOffset="43877.7771">26446 5188 734 0,'46'-33'324'0,"-47"32"-7"15,1 7-145-15,0-6-180 16,-3 0-12-16,3 0-14 15,-2 0 4-15,-1 0 6 16,-14 7 34-16,-11 3 12 16,-47 14 10-16,58-25 7 15,0-4 10-15,10-7 12 16,10-1-16-16,6 0-26 16,4-7 14-16,8 10-13 0,4 1-12 15,-1 5 17-15,1 4 16 16,-9 3-19-16,-4 6 1 15,-10-2-16-15,-11 9 2 16,-8-4-18-16,1 10-372 16,-2-8 120-16</inkml:trace>
  <inkml:trace contextRef="#ctx0" brushRef="#br0" timeOffset="54942.0379">28532 4954 681 0,'-16'1'225'0,"11"-4"36"15,13 0-161-15,9 2-61 16,20-2 4-16,15-2-5 16,27 2-1-16,-4-6-7 15,4 4-12-15,-13 0-16 16,-3-5-293-16,-31-4 81 15</inkml:trace>
  <inkml:trace contextRef="#ctx0" brushRef="#br0" timeOffset="55108.2274">28520 5152 865 0,'49'18'656'16,"-3"-22"-158"-16,19 23-9 15,11-6-534-15,14 2-125 16,-4-6-123-16,13-5-205 16,-25-11-106-16</inkml:trace>
  <inkml:trace contextRef="#ctx0" brushRef="#br0" timeOffset="55531.4401">29960 4565 1144 0,'0'2'270'0,"0"-1"66"15,0 8-304-15,-2 34-82 16,-21 52 16-16,-14-24 39 16,-6 8 23-16,-18 20 8 15,8 0 2-15,-2 23-2 16,6-17-42-16,7-1-32 16,22-21-332-16,6-30 72 15</inkml:trace>
  <inkml:trace contextRef="#ctx0" brushRef="#br0" timeOffset="55960.3563">30455 4844 628 0,'-12'0'364'0,"0"1"-75"16,-4 2-75-16,-1 12-214 15,-3 10-6-15,-13 21 37 16,-6 11 22-16,-7 12 11 15,6-2-6-15,14 4 32 16,23-19 10-16,35-9 21 16,31-18-1-16,31-12 12 15,19-18-34-15,16-18-16 16,-14-12-20-16,-11-17-1 16,-42-6-55-16,-45-23 8 15,-56-1-24-15,-35-5-20 16,-21 10-13-16,-8 10-14 15,20 28-64-15,20 17-384 0,47 15 69 16</inkml:trace>
  <inkml:trace contextRef="#ctx0" brushRef="#br0" timeOffset="56589.7414">31733 4720 957 0,'-24'-6'518'0,"-20"-2"-135"16,-7 7-210-16,-27 5-157 15,-2 8-155-15,-6 7 135 16,21 1-1-16,19 3 8 0,30-3 36 15,27 2 30-15,29 0 34 16,36 9-9-16,11 0-3 16,8 11-19-16,-13 5-14 15,-19 5-31-15,-30 0 2 16,-21 10-5-16,-15 2-13 16,-22 11-13-16,-18-4 12 15,-34 2 19-15,1-17 8 16,-10-14 18-16,21-23 18 15,19-23 7-15,30-22-10 0,23-22 2 16,23-15-12-16,35-15-31 16,13-2-16-16,14-17-1 15,-6 13-9-15,-3-8-8 16,-28 14 13-16,-14-1 2 16,-17 26-15-16,-15 7-21 15,-21 19-21-15,-13 14-82 16,-9 13-78-16,-2 15-64 15,11 11-54-15,12 4-242 16,22-6 68-16</inkml:trace>
  <inkml:trace contextRef="#ctx0" brushRef="#br0" timeOffset="57015.1642">32678 4788 1246 0,'-8'6'177'16,"-17"10"160"-16,-13 8-365 15,-20 19 17-15,3 11 68 16,-9 16 41-16,17-5 13 16,11 9 13-16,26-16-3 15,19-5 9-15,25-13-27 16,45-10 5-16,15-15-10 0,40-14-19 15,-2-11-21-15,-17-21 9 16,-33-11-47-16,-40-20-36 16,-53-6 35-16,-44-21-89 15,-12 6-401-15,-14-4-104 16,18 4-126-16</inkml:trace>
  <inkml:trace contextRef="#ctx0" brushRef="#br0" timeOffset="60559.8635">16854 4398 125 0,'0'3'108'15,"-1"-3"-40"-15,-7 9-70 16,-5 21 76-16,-73 66-86 15,46-44 12-15,4 7 10 16,5-7 30-16,9-5 17 16,15-11 9-16,2-5 4 15,13-4 4-15,5-7-21 16,3-5-10-16,7-6 1 16,8-8-4-16,-5-1-12 15,2-4-39-15,-2-5-163 16,2-3 31-16</inkml:trace>
  <inkml:trace contextRef="#ctx0" brushRef="#br0" timeOffset="60708.8703">16568 4671 281 0,'0'-9'0'16</inkml:trace>
  <inkml:trace contextRef="#ctx0" brushRef="#br0" timeOffset="60722.853">16585 4648 342 0</inkml:trace>
  <inkml:trace contextRef="#ctx0" brushRef="#br0" timeOffset="60800.2713">16659 4603 388 0,'34'-18'51'16,"7"4"391"-16,5 3-257 0,-1 3 31 16,-16 8-384-1,8 8-97-15,-12-4-64 0</inkml:trace>
  <inkml:trace contextRef="#ctx0" brushRef="#br0" timeOffset="61072.6668">17023 4576 475 0,'46'21'177'16,"-46"-24"27"-16,3 0-113 0,3 3-49 16,-6-2-2-16,0 2-24 15,3 0-6-15,19 2-3 16,6 2-64-16,42 14-154 15,-54 0 30-15</inkml:trace>
  <inkml:trace contextRef="#ctx0" brushRef="#br0" timeOffset="61240.191">17127 4725 562 0,'12'48'387'16,"5"-47"-87"-16,4-5-19 15,-5 10-297-15,8-6 10 16,6 1-13-16,-5 4-274 16,3-5-6-16,11-12-119 15</inkml:trace>
  <inkml:trace contextRef="#ctx0" brushRef="#br0" timeOffset="61447.7561">17570 4494 803 0,'-8'-3'114'0,"4"11"97"0,7 7-238 16,-2 8 10-16,7 14 24 16,0 8 12-16,-3 1 7 15,2 13 0-15,-2-4-4 16,4 7-245-16,-2-16-12 15,6-19-76-15</inkml:trace>
  <inkml:trace contextRef="#ctx0" brushRef="#br0" timeOffset="61712.8556">18079 4580 1399 0,'-28'2'358'15,"40"-1"48"-15,-26 16-778 16,12 11 20-16</inkml:trace>
  <inkml:trace contextRef="#ctx0" brushRef="#br0" timeOffset="61821.8197">18008 4974 864 0,'34'-28'0'0</inkml:trace>
  <inkml:trace contextRef="#ctx0" brushRef="#br0" timeOffset="63650.177">11922 6646 753 0,'65'-48'153'0,"-64"53"76"16,2 4-221-16,-14 11 18 15,-12 8 10-15,-14 23 23 16,-3 1 6-16,-14 16 1 16,5 0-15-16,0 15-9 15,15-11-20-15,1 4-17 16,20-21-54-16,5-11-254 16,8-17 55-16</inkml:trace>
  <inkml:trace contextRef="#ctx0" brushRef="#br0" timeOffset="64105.2002">12551 6739 725 0,'33'46'143'0,"-38"-48"75"16,2 4-217-16,11-2 0 15,-10 0 0-15,-1 0 13 16,3 0 7-16,-3 0 7 16,2 1 15-16,1 5 12 15,-7 16-1-15,-7 8-5 16,-20 47-1-16,15-31-4 15,7-3-9-15,3 9-7 16,17-8 2-16,14-8 0 16,22-14 17-16,32-20 25 15,17-19-17-15,17-11 1 16,-8-12-3-16,-10-12-18 16,-30 2-22-16,-16-11 28 15,-27 2 2-15,-19 1 3 16,-12 8-10-16,-20 2-7 0,-19 14-22 15,-11 9-19-15,1 16-35 16,-2 11-141-16,9 13-233 16,13 11 7-16</inkml:trace>
  <inkml:trace contextRef="#ctx0" brushRef="#br0" timeOffset="64778.8344">13929 6729 691 0,'-14'1'180'0,"0"-1"58"0,0 3-186 16,-6 4-9-16,-3 1 13 15,-14-2 31-15,-12 1 6 16,4 8 7-16,0-5-16 15,-1 7-10-15,18-4-31 16,7 2-10-16,11-9-10 16,4 1-2-16,9 1-9 15,6 3-6-15,7 1 15 16,5 6 8-16,4 1 0 16,8 3 6-16,-1-1 4 0,-2 3-18 15,-5 6-12-15,-6-4-3 16,-13 4-2-16,-12 5 2 15,-8 4 3-15,-16-1 9 16,-7-1 8-16,-14-2-1 16,3-9-1-16,-10-9 3 15,12-16-5-15,0-10-9 16,16-13-6-16,10-11-8 16,9-2-13-16,14-2-6 15,9 3 1-15,13 0 2 16,12-1 4-16,21 0 5 15,4-2 4-15,21-5 3 16,-7 2-408-16,2 0 417 16,-8 5 391-16,-3 2-387 15,-22 11-1-15,0 7 409 16,-15 11-435-16,-19 8-527 16,-11 10 108-16,0-3 27 0</inkml:trace>
  <inkml:trace contextRef="#ctx0" brushRef="#br0" timeOffset="65092.8618">14533 6786 1027 0,'-13'12'269'0,"10"-12"68"16,-10 14-272-16,13 5-84 15,-8 7 4-15,-8 1 7 16,7 6 15-16,4-4 14 16,8-1 30-16,11-1 31 15,36-9-4-15,15-11-8 16,27-10 0-16,-2-6-24 0,1-17-10 16,-32-2 9-16,-26-8 5 15,-41 1-8-15,-42-11-3 16,-29 9-15-16,-15 5-6 15,9 12-20-15,4 11-463 16,23 12 150-16</inkml:trace>
  <inkml:trace contextRef="#ctx0" brushRef="#br0" timeOffset="110342.4892">19445 6222 275 0,'-67'56'378'15,"46"-45"-118"-15,1-9-148 16,-1 15 177-16,-4 2-234 15,-5 9-4-15,2 5 9 16,4 7 6-16,4-2-10 16,15-1-6-16,21-8 12 15,18-6 9-15,11-15-15 16,13-17 15-16,-4-11 8 0,-5-6 7 16,-23-4-26-16,-22-2-6 15,-22 3-6-15,-23 4-3 16,-13 6-24-16,-8 4-39 15,9 9-54-15,7 12-391 16,13-7 67-16</inkml:trace>
  <inkml:trace contextRef="#ctx0" brushRef="#br0" timeOffset="110587.9832">19597 6343 1201 0,'-7'42'238'0,"2"-4"121"16,5-10-344-16,3 12-27 16,2-8 14-16,4-12 9 15,-5-14-3-15,8-25 22 0,0-18 19 16,21-31 41-16,4-6 8 16,14-3 26-16,3 17-1 15,6 15-37-15,-12 30-39 16,1 16-17-16,-8 15-28 15,4 11-208-15,5 4-292 16,9-13 36-16</inkml:trace>
  <inkml:trace contextRef="#ctx0" brushRef="#br0" timeOffset="111341.3661">22121 5840 530 0,'-16'-70'434'16,"12"60"-110"-16,1 10-316 15,3 0 321-15,0 0-312 16,0 1 15-16,0 35 39 16,3 67 14-16,-15-21 13 15,4 7 2-15,-5 20-10 16,0-14-37-16,-7 1-14 15,14-16-38-15,2-10-193 16,1-28-254-16,-1-25-1 0</inkml:trace>
  <inkml:trace contextRef="#ctx0" brushRef="#br0" timeOffset="111830.7705">22530 5920 1214 0,'5'-5'258'0,"-1"-8"105"16,-7 10-345-16,3 4-31 15,0-2 11-15,0-1 5 16,0 2 9-16,0 0 14 15,-1 0 15-15,-2 0 38 16,3 0-1-16,0 0 3 16,3 0-12-16,5 0-4 15,29 2-32-15,55 5 9 16,-46 4 0-16,0 8-4 16,-15 2-15-16,-13 14-9 15,-11 4-8-15,-18 19 4 16,-15 5 8-16,-28 23 9 15,-16-3-8-15,-28 5 6 16,5-20-3-16,-6-5-4 0,31-27-2 16,16-11 14-16,31-13-19 15,14-6-7-15,18-9-4 16,19-1 3-16,9-2 0 16,21-3 20-16,7 1 6 15,11 2 4-15,-6 0-5 16,-10 5-71-16,-15 7-82 0,-8-6-438 15,-1 0 50-15</inkml:trace>
  <inkml:trace contextRef="#ctx0" brushRef="#br0" timeOffset="112175.671">23508 6106 550 0,'0'-3'516'15,"-3"3"-131"-15,-48 18-291 16,-69 80 351-16,42-26-327 16,11-3-3-16,14 2-12 15,28-9-41-15,25-7-4 16,29-23-23-16,37-5 13 15,9-20 11-15,27-24 14 0,-1-13-11 16,6-19-1-16,-24-6-16 16,-14-14 7-16,-35 6-15 15,-25-3-7-15,-27 12-12 16,-30 6-24-16,-6 18-30 16,2 12-76-16,3 14-71 15,12 5-410-15,24 7 50 16</inkml:trace>
  <inkml:trace contextRef="#ctx0" brushRef="#br0" timeOffset="112509.7323">24285 6043 597 0,'-28'8'495'0,"-6"1"-119"15,2-3-28-15,-3 18-297 16,4 3-22-16,-6 20 52 16,-1 11 13-16,-4 17 36 15,5-3 11-15,12 3-10 16,18-11-50-16,26-6-17 16,8-21-23-16,26-12 0 15,20-21 8-15,27-20 10 16,0-21 0-16,8-13-9 15,-21-7 5-15,-35-17-26 0,-48 6-14 16,-48-2-9-16,-35 8-12 16,-17 4-55-16,6 26-31 15,11 13-159-15,33 11-348 16,30 5 29-16</inkml:trace>
  <inkml:trace contextRef="#ctx0" brushRef="#br0" timeOffset="112924.1084">25672 5878 1259 0,'-21'-15'313'0,"-12"8"129"0,4 17-331 15,-25 11-5-15,-15 10-21 16,-41 33 6-16,-4 19-19 16,-10 28-11-16,25-4-25 15,23 1 18-15,51-21-35 16,38-7-13-16,29-32-48 16,36-5-77-16,14-14-69 15,28-14-336-15,-18-19 29 0</inkml:trace>
  <inkml:trace contextRef="#ctx0" brushRef="#br0" timeOffset="113419.4742">25762 6539 906 0,'9'52'307'16,"-12"-54"71"-16,3 1-245 15,-1 5-61-15,-2-4-20 16,3 0-15-16,-5 0-27 16,4 0 14-16,-2-1 23 0,-9-1 12 15,10 1-7-15,-1-1-5 16,2-1-10-16,1 0-10 15,1 0-15-15,16-2 0 16,8-10 0-16,33-9-7 16,-58 34-3-16,-23 8 19 15,-8-2 6-15,-10 1 4 16,4-1-8-16,3-9-77 16,17-10-149-16,29-2-270 15,13-12-36-15</inkml:trace>
  <inkml:trace contextRef="#ctx0" brushRef="#br0" timeOffset="113977.6948">26842 6112 544 0,'0'-3'1023'0,"-15"-4"-718"15,-6-4-49-15,-17 1-228 16,-7 1-225-16,-17 2-188 15,3 7 461-15,-18 9 57 16,6 10 19-16,0 11 28 16,13 4-28-16,9 9-21 15,19-5-61-15,11 2-26 16,18-7-28-16,7-1-6 16,8-12 3-16,16-16 21 15,12-10 12-15,20-16 1 16,4-12-6-16,11-6-11 15,-10 10-17-15,-5 5-5 16,-16 12-5-16,-12 5-5 16,-13 8-4-16,-5 9-4 15,-8 4-2-15,-13 14 9 16,-7 7 16-16,-8 14 18 16,-13 1 10-16,-17 8 10 0,1-2-10 15,-6 10-10-15,9-10-14 16,6-3-9-16,15-15-19 15,12-7-16-15,10-21-102 16,15-14-137-16,4-11-329 16,28-14-23-16</inkml:trace>
  <inkml:trace contextRef="#ctx0" brushRef="#br0" timeOffset="114348.3634">27224 6183 742 0,'-33'9'436'16,"-8"2"-33"-16,-14 9-55 15,-3 7-203-15,1 17 29 16,3 4-36-16,17 13-6 16,12-11-44-16,16 5-23 15,17-14-26-15,14-5 13 0,15-18 2 16,37-5 6-16,9-19 8 16,16-21-10-16,0-1-17 15,-8-13-7-15,-36-4-18 16,-26-13-45-16,-38 4-28 15,-23-10-85-15,-20 6-82 16,-13-3-395-16,11 21 57 16</inkml:trace>
  <inkml:trace contextRef="#ctx0" brushRef="#br0" timeOffset="114587.5647">27418 5814 985 0,'34'21'247'16,"6"15"121"-16,10 22-224 15,4 10 57-15,15 16 45 16,-14-2-9-16,-4 23 8 16,-14-15-69-16,-30 21-35 15,-35-10-58-15,-21 15-32 16,-22-23-68-16,-37 0-145 15,1-32-94-15,-1-34-377 16,18-33-32-16</inkml:trace>
  <inkml:trace contextRef="#ctx0" brushRef="#br0" timeOffset="115112.8499">28387 6333 1198 0,'-99'49'327'0,"103"-54"71"15,12-2-348-15,9-2-69 0,20 5-84 16,4-2-53-16,14-2-243 16,3 1 14-16</inkml:trace>
  <inkml:trace contextRef="#ctx0" brushRef="#br0" timeOffset="115432.2181">28473 6650 1342 0,'-12'3'385'16,"4"-2"75"-16,11 2-379 16,14 2-147-16,8-4-63 15,24-1-272-15,17-4-59 16,31-11-98-16</inkml:trace>
  <inkml:trace contextRef="#ctx0" brushRef="#br0" timeOffset="136974.2798">29619 6131 532 0,'5'-7'315'15,"-1"-8"-72"-15,-1 6-109 16,-2 3-83-16,-1 2-83 16,3 1 57-16,2-1 11 15,-4 2 4-15,2 2 22 16,2 12 5-16,-1 38 13 16,-13 75-12-16,-16-41-2 15,-3-1-15-15,-11 16-12 16,-5-21-12-16,-2 9 0 15,9-17-14-15,9-5-134 0,15-25-123 16,22-15-124-16,11-32-131 16</inkml:trace>
  <inkml:trace contextRef="#ctx0" brushRef="#br0" timeOffset="137349.374">30299 6323 227 0,'-16'-2'246'0,"2"-5"-25"16,-11 4-24-16,-7 1-60 16,3 8-41-16,-13 5 6 15,-7 11-21-15,-9 12 25 16,-1 10 22-16,-4 17 22 15,12 6-61-15,16 1-24 16,18-3-30-16,30-4-9 16,26-20-20-16,46-10 49 15,19-13 10-15,12-18 9 16,-14-15-20-16,3-13 1 16,-40-10-14-16,-26-20-11 15,-19 5-11-15,-28-13-6 0,-22 6-12 16,-28-4-8-16,-7 17 2 15,-18 5-95-15,16 21-65 16,-2 4-298-16,21 8-17 16</inkml:trace>
  <inkml:trace contextRef="#ctx0" brushRef="#br0" timeOffset="137933.182">31755 6280 779 0,'-9'-9'250'0,"2"-8"41"16,-2 3-193-16,-3 0-67 15,-4 4-8-15,-32 1 10 16,-17 3-2-16,-25 8 1 16,-9 6 5-16,-17 15 2 0,29-1 2 15,8 8 25-15,32-5 22 16,16 7-41-16,22-6-8 15,13 5 6-15,12-2-19 16,21 5-11-16,5-1 47 16,13 8 15-16,-6 4-17 15,-3 7-10-15,-14-2-23 16,-16 8-11-16,-19-2-13 16,-22 12-5-16,-21-8 11 0,-13 3 10 15,1-18 4-15,1-16 23 16,20-21 14-16,16-22-4 15,13-24-35-15,20-27-5 16,18-9-22-16,32-21-14 16,12 2-12-16,33 1 27 15,-2 21 2-15,2-1 3 16,-29 24 4-16,-8 6 4 16,-33 11 2-16,-19 6-56 15,-10 11-71-15,-3 7-385 16,-2 8 46-16</inkml:trace>
  <inkml:trace contextRef="#ctx0" brushRef="#br0" timeOffset="138545.3621">32445 6374 948 0,'-86'35'261'15,"-1"10"132"-15,-12 18-246 16,20-3-14-16,10 7-26 15,39-8-9-15,39-1-31 16,40-10-18-16,34-10 16 16,16-16 14-16,33-16 6 15,-12-24-23-15,-8-17 0 16,-38-18-22-16,-40-24-6 0,-54-1-20 16,-40-7-36-16,-21 3-51 15,-11 2-456-15,14 12 111 16</inkml:trace>
  <inkml:trace contextRef="#ctx0" brushRef="#br0" timeOffset="164535.6398">20451 7542 590 0,'-9'-3'269'16,"-15"3"2"-16,-12 6-103 15,-8 3-88-15,-14 10 7 16,-1 6 4-16,-2 2-27 16,15 1-16-16,14 3-15 15,23-7-15-15,27 0 20 16,19-1 26-16,16 2 6 16,5-4 14-16,-1 10 8 15,-22-1-32-15,-24 11 15 16,-28 2 3-16,-37 15-5 15,-17-6-8-15,-6-2 3 16,-1-16-24-16,4-10-64 16,22-21-47-16,16-10-38 0,14-10-182 15,28-3-85-15,15-7-36 16,20 3 15-16,5-4 17 16,19-7 144-16,2 8 73 15</inkml:trace>
  <inkml:trace contextRef="#ctx0" brushRef="#br0" timeOffset="164732.3846">20855 7733 604 0,'-3'40'701'15,"1"-31"-226"-15,4 18-358 16,1 1 365-16,1 4-469 15,4-4-33-15,-2 4-122 16,-3-12-106-16,6 1-234 16,-1-15-75-16</inkml:trace>
  <inkml:trace contextRef="#ctx0" brushRef="#br0" timeOffset="164885.6292">21203 7447 1012 0,'19'-27'361'0,"-13"7"36"16,-6 5-247-16,0 9-122 16,5 7-37-16,-1 4-63 15,-4-5-163-15,0 1-160 16,12 25-34-16</inkml:trace>
  <inkml:trace contextRef="#ctx0" brushRef="#br0" timeOffset="165140.6248">21489 7695 486 0,'4'22'342'0,"4"-3"-55"16,-8-9-62-16,-5 2-152 16,5-3-27-16,0-4-3 15,0-4-9-15,0-1-1 16,2 0-4-16,5-1 13 16,30-4 2-16,58-8 20 15,-37 5 4-15,1 4 7 16,-7 10-17-16,-6 6-12 15,-24 4-17-15,-19 14 18 16,-15 7-7-16,-16 6-23 16,-6 3 18-16,-3 4-102 15,12-1-135-15,8 1-113 16,14-16-107-16,6-16-124 16</inkml:trace>
  <inkml:trace contextRef="#ctx0" brushRef="#br0" timeOffset="165394.6782">22221 7860 528 0,'-3'2'546'0,"-39"10"-153"0,-38 66-315 15,56-45 317-15,20 5-372 16,7-12-16-16,15-1 8 16,10-6 0-16,22-7-26 15,4-9-47-15,17-5-169 16,-6-4-181-16,-7-5-54 16</inkml:trace>
  <inkml:trace contextRef="#ctx0" brushRef="#br0" timeOffset="165694.6366">22560 7963 936 0,'124'-43'518'0,"-103"43"-152"16,-9 4-190-16,20-2-155 15,11-7-160-15,20-8 176 0,-7-9-1 16,-4-4 3-16,-15 1-8 15,-18 5-4-15,-28 8-6 16,-27 7 6-16,-17 11-1 16,-15 9 34-16,-6 6 11 15,-3 11 11-15,22 2-7 16,18 5-22-16,25 1-53 16,29 1 3-16,12-11-28 15,29 0-84-15,15-10-73 16,23-5-74-16,-6-13-235 0,5-11-29 15</inkml:trace>
  <inkml:trace contextRef="#ctx0" brushRef="#br0" timeOffset="166213.6534">24161 7853 1030 0,'-58'-44'277'16,"49"30"86"-16,6 4-295 16,-9 10-28-16,7 7-8 15,-1 5 2-15,6 10-3 16,-5 17 24-16,8 4 1 0,2 1 2 16,-1-1-18-16,9-7 2 15,4-12-12-15,23-14 10 16,3-15-1-16,13-8 11 15,2-8-12-15,-4 1-9 16,-12 6-24-16,-10 11-14 16,-11 11-20-16,-4 12 15 15,-9 6 3-15,9-1 16 16,-1-3 18-16,30-16 25 16,12-16-1-16,13-23 12 15,-6-10-21-15,-7-12-17 16,-20 3-28-16,-19 8-135 15,-19 14-170-15,0 17-197 16,2 3-95-16</inkml:trace>
  <inkml:trace contextRef="#ctx0" brushRef="#br0" timeOffset="166518.2346">25130 8013 544 0,'-21'18'463'16,"12"-2"-77"-16,18-4 0 15,13-5-256-15,21-7-23 16,30-16 6-16,4-14-38 0,14-17-16 16,0-2-22-16,-11-4-1 15,-34 5-20-15,-23 11 6 16,-34 20-6-16,-40 12 13 15,-27 16 1-15,-33 29 30 16,-2 13-9-16,5 22-1 16,26 1-19-16,40 7-41 15,47-16-40-15,56-2-483 16,35-27-1-16,53-29-177 16</inkml:trace>
  <inkml:trace contextRef="#ctx0" brushRef="#br0" timeOffset="166996.6649">26909 7413 885 0,'4'-15'616'0,"-4"2"-132"16,1 0-106-16,-1 23-350 15,8 18-64-15,-4 19 26 16,-5 14 12-16,-2 25 16 15,-6 2 20-15,-12 9 20 16,-4-6-31-16,1 12-17 16,4-18-18-16,15-2-488 15,8-18-8-15,10-29-170 0</inkml:trace>
  <inkml:trace contextRef="#ctx0" brushRef="#br0" timeOffset="167221.2057">27178 8089 1117 0,'-24'34'343'0,"11"-3"43"0,18 4-259 15,23-8-112-15,38-9 17 16,22-17 10-16,7-13 25 16,-5-10 2-16,-10-6-6 15,-36-7-11-15,-23-8-3 16,-24 5-21-16,-19 1-21 15,-23 3-15-15,-17 14-97 16,0 9-379-16,-2 13 87 16</inkml:trace>
  <inkml:trace contextRef="#ctx0" brushRef="#br0" timeOffset="167457.1248">27799 7841 1520 0,'-37'19'382'0,"0"-4"98"0,20 16-426 16,16-1-57-16,17-2 6 15,9-1 17-15,8 5 20 16,-6 5 7-16,-7-4-10 16,-12 1 0-16,-25-1-10 15,-20-4 9-15,-8-9-1 16,-16 0-43-16,18-8-62 15,6-4-473-15,13-13 85 16</inkml:trace>
  <inkml:trace contextRef="#ctx0" brushRef="#br0" timeOffset="167741.6436">28304 8080 1831 0,'-2'-2'383'0,"11"-7"181"16,9 5-539-16,-2-8 14 16,1-1-7-16,-13-4-26 15,-11 3-7-15,-16 5-18 16,-17 10-6-16,-19 10 21 16,-3 12 34-16,-8 11 14 15,17-3 3-15,16 7-5 16,33-7-18-16,36-2-10 15,18-4-16-15,25-1-54 16,8-9-45-16,28-5-67 16,-12-11-68-16,5-18-368 0,-17-10 94 15</inkml:trace>
  <inkml:trace contextRef="#ctx0" brushRef="#br0" timeOffset="167966.8318">29360 7529 1213 0,'3'43'472'16,"-11"0"27"-16,-12 10-245 16,-1 6-198-16,-9 20 26 15,-2-7 0-15,-10 13-21 16,1-7-12-16,4 17-13 15,10-16-185-15,8 2-423 16,14-28 95-16</inkml:trace>
  <inkml:trace contextRef="#ctx0" brushRef="#br0" timeOffset="168085.3236">29715 8040 770 0</inkml:trace>
  <inkml:trace contextRef="#ctx0" brushRef="#br0" timeOffset="168235.6221">29678 8050 869 0,'-68'65'696'0,"68"-19"-158"15,17-3-506-15,21-16 539 16,33-8-518-16,6-9 0 16,22-12-7-16,-7-9-8 15,-12-16-10-15,-37-1-7 16,-38-21 4-16,-41 3-9 15,-31-7-13-15,-11 10-35 0,7 6-104 16,20 15-118-16,23 12-346 16,42 10-24-16</inkml:trace>
  <inkml:trace contextRef="#ctx0" brushRef="#br0" timeOffset="168659.8923">30874 7775 973 0,'-5'-6'240'0,"-7"0"114"15,-5 0-246-15,-7 3 32 16,3-6 51-16,-1 3 0 16,3 3-21-16,2 7-25 15,1 7-49-15,0 8-46 16,3 3 0-16,8 3-27 15,1-10 1-15,29 6 8 0,12-9-2 16,25-8-2-16,-3-4 14 16,15-4-6-16,-16-15-16 15,0-7-5-15,-12 4-9 16,7-4-2-16,-3 12-6 16,19-2-1-16,-3 9-2 15,10 1-1-15,-10 6-1 16,-5 3-11-16,-28 8-2 0,-36 13 8 15,-39 6 8-15,-49 22 17 16,-29 11 23-16,-29 25 22 16,0-5-3-16,-4 13-2 15,41-19-19-15,21-6-79 16,34-37-102-16,31 3-85 16,35-20-405-16,16-32 29 15</inkml:trace>
  <inkml:trace contextRef="#ctx0" brushRef="#br0" timeOffset="168881.1901">31060 8265 2015 0,'-59'115'424'0,"55"-89"184"15,17-1-590-15,31-4-26 0,20-8 9 16,29-13 10-16,-1-5 1 15,-9-11-4-15,-25-2-17 16,-45-8-26-16,-45 2-5 16,-48-6-4-16,-20 2-84 15,-36-4-476-15,9 8 145 16</inkml:trace>
  <inkml:trace contextRef="#ctx0" brushRef="#br0" timeOffset="169628.7837">19606 9419 1161 0,'5'-9'275'0,"5"5"79"15,-4 10-316-15,9 7-50 16,-2 8 9-16,3 8 14 15,5 5 16-15,7 5 3 16,-1-11-6-16,-2-7 28 16,3-15 12-16,2-17 16 15,-6-11 4-15,-2-5 4 16,-3 5-23-16,-6 6-23 16,-5 12-22-16,4 17-10 0,0 11-4 15,5 7-6-15,7 1 4 16,17-2 13-16,7-23 7 15,17-17 5-15,6-20 3 16,0-17 0-16,-17-8-27 16,-13-7-99-16,-25 13-118 15,-20 13-307-15,-9 16-30 0</inkml:trace>
  <inkml:trace contextRef="#ctx0" brushRef="#br0" timeOffset="169914.2962">20608 9398 1205 0,'57'14'473'0,"6"-4"8"15,-34-7-235-15,44-3-240 16,14-7 10-16,14-14 3 16,-3-6-2-16,-11-8 14 15,-37 3 3-15,-22 0-29 16,-32 11-8-16,-40 17-9 15,-28 16-24-15,-36 22 40 16,-7 22 44-16,-17 27 24 16,24 6 10-16,16 3 2 15,36-20-59-15,31-2-41 16,45-29-27-16,22-21-64 16,32-19-73-16,43-17-374 0,1-26 65 15</inkml:trace>
  <inkml:trace contextRef="#ctx0" brushRef="#br0" timeOffset="170197.7232">22668 8855 1570 0,'3'0'340'16,"-2"14"165"-16,-7 37-436 15,-26 70 7-15,-4-38 6 16,-7-9-4-16,-9 17-14 16,7-8-29-16,-6 20-102 15,10-3-128-15,-1 6-114 16,21-15-116-16,-2-35-147 15,14-32-14-15</inkml:trace>
  <inkml:trace contextRef="#ctx0" brushRef="#br0" timeOffset="170437.6219">22917 9298 698 0,'10'-18'586'15,"-16"15"-146"-15,-12 15-417 16,-22 13 426-16,-10 3-422 15,-24 19-15-15,-5-2 3 16,4 4-1-16,20-9-8 16,11-5-10-16,27-11-4 15,20-3 6-15,14-8 6 0,8 2 20 16,4 0 19-16,8 0 17 16,-2-2-5-16,-3 3-2 15,-7-2-60-15,-4 0-482 16,-5-2 132-16</inkml:trace>
  <inkml:trace contextRef="#ctx0" brushRef="#br0" timeOffset="170712.1038">23240 9661 1472 0,'28'17'370'15,"-15"-32"119"-15,15 13-384 16,14-1-67-16,4-12 25 15,-11-7-8-15,-1-10 7 16,-17 6-22-16,-17-5-5 16,-14 11-20-16,-26 10 1 15,-13 10-5-15,-23 15 14 0,-2 13-4 16,-13 15 3-16,32 1-7 16,15 2-32-16,30-12-37 15,32-7-6-15,28-11-32 16,33-2-88-16,11-8-19 15,12-2-114-15,-8-4-206 16,5 0 8-16</inkml:trace>
  <inkml:trace contextRef="#ctx0" brushRef="#br0" timeOffset="170981.3416">23748 9767 1219 0,'4'-1'347'15,"1"5"73"-15,18-10-294 16,11-3-111-16,24-7 44 15,4-3 21-15,12-17 15 16,-11 4-6-16,-6-8-2 16,-18 6-33-16,-15-5-35 15,-21 12-7-15,-20 7 1 16,-14 14-2-16,-15 15 8 16,-12 19 25-16,-10 19-1 15,6 6-3-15,0 5-3 16,22-12-19-16,22-1-17 15,28-10-19-15,23 1-69 16,20-8-61-16,10-3-202 0,-3-12-210 16,29-18-47-16</inkml:trace>
  <inkml:trace contextRef="#ctx0" brushRef="#br0" timeOffset="171201.6472">24765 9422 785 0,'0'9'304'0,"2"9"49"15,-4 10-264-15,2 18 109 16,0 3 60-16,0 26 60 16,8 8-183-16,2 21-138 15,2 1 59-15,-3 21-250 16,-2-15-445-16,-16-6 152 15,-16-44-83-15</inkml:trace>
  <inkml:trace contextRef="#ctx0" brushRef="#br0" timeOffset="171426.1855">24758 9549 1386 0,'46'-50'457'0,"-2"0"99"16,14 4-346-16,-9 4-87 15,6 19-1-15,2 5-7 16,-11 15-41-16,-13 15-5 0,-20 10-25 16,-22 18-15-16,-19 4-9 15,-22 13 5-15,-8-4-21 16,-1 0-55-16,10-16-41 16,9-9-45-16,27-19-100 15,24-26-404-15,27-15 120 16</inkml:trace>
  <inkml:trace contextRef="#ctx0" brushRef="#br0" timeOffset="171875.6177">27228 8875 1454 0,'-29'-16'333'0,"-33"3"131"15,-12 10-427-15,-21 20 39 16,-1 22 15-16,-23 23 32 16,23 0 9-16,5 11 17 15,34-9-53-15,23-12-28 16,38-20-35-16,26-4-7 0,16-17-20 15,23-14-1-15,1-9-2 16,8-18-10-16,-11-4-2 16,-5-4 0-16,-17 4 4 15,-7 7 4-15,-10 15 0 16,-3 15 2-16,-8 16 4 16,-8 23 8-16,-18 7 4 15,-16 25 21-15,-17 7 1 16,-28 32 1-16,-4-17-5 15,-26 12-17-15,11-11-43 0,1-13-77 16,22-39-38-16,12-5-192 16,34-24-178-16,15-27-112 15,14-8-136-15</inkml:trace>
  <inkml:trace contextRef="#ctx0" brushRef="#br0" timeOffset="172189.6596">27608 9132 1479 0,'-86'38'583'0,"-22"21"24"16,5 4-350-16,-5 33-171 15,34-1-19-15,27 0-18 16,44-21-18-16,43-12 3 15,37-27 3-15,41-18-11 0,4-22-18 16,17-20 22-16,-17-16-8 16,-17-28-3-16,-42-2-8 15,-30-19-11-15,-49 6-6 16,-38 1-13-16,-17 20-6 16,-32 9-56-16,8 25-46 15,4 9-133-15,29 11-65 0,25 1-321 16,49 8 3-16</inkml:trace>
  <inkml:trace contextRef="#ctx0" brushRef="#br0" timeOffset="172548.7977">28502 9010 797 0,'-44'34'400'15,"-2"-6"24"-15,-4 11-123 16,11-2-49-16,8 1-69 16,15-12-69-16,19-3-4 15,17-14-55-15,31-19-53 16,11-8 32-16,24-12 5 16,4-10-28-16,9-5-5 0,-16 10-4 15,-9-2 7-15,-26 11 4 16,-8 14 1-16,-19 22 0 15,-8 12 3-15,-9 17 0 16,-8 26 8-16,-26 11 8 16,-51 24 22-16,-27 12 16 15,-37 25 31-15,-9-3 25 16,-18 17-29-16,43-24-40 16,16 4-134-16,44-35 222 15,30-28-855-15,36-47 268 16</inkml:trace>
  <inkml:trace contextRef="#ctx0" brushRef="#br0" timeOffset="172794.6386">28594 9924 1318 0,'-38'37'632'0,"-66"63"-23"15,55-35-252-15,19 3-284 16,27-9-37-16,24-7 0 16,25-22-11-16,24-20 10 15,-1-19 14-15,-2-22-45 16,-30-10-20-16,-37-23-11 16,-44 2-11-16,-32-4-9 15,-2 18-567-15,-5 3 214 16</inkml:trace>
  <inkml:trace contextRef="#ctx0" brushRef="#br0" timeOffset="174106.2546">19944 6912 637 0,'-37'-34'301'0,"-19"-4"22"0,-20 14-149 16,5 22-56-16,-10 25-50 0,-14 45-38 16,3 36-24-16,6 19 0 15,-1 38 46-15,-1 70 17 16,19 12 15-16,23 67-4 15,25 31-17-15,71 32-6 16,13-49 2-16,48 19-198 0,29-62-272 16,84 2 43-16</inkml:trace>
  <inkml:trace contextRef="#ctx0" brushRef="#br0" timeOffset="174945.8896">32334 7492 338 0,'25'19'-6'0,"-10"16"300"0,24 51-169 16,11 24 88-16,20 48-185 16,-13 26 22-16,-31 59 12 15,-43 2 7-15,-57 42 0 16,-71-17 27-16,-46 27 39 16,-40-43-18-16,-50 21-20 15,6-39-114-15,-31 13-306 16,4-71 16-16</inkml:trace>
  <inkml:trace contextRef="#ctx0" brushRef="#br0" timeOffset="233733.5313">3534 11267 868 0,'23'-147'251'16,"-23"129"76"-16,6 28-248 15,-7 4-20-15,-7 8-26 16,-3 8-8-16,-6 14-22 16,-21 33-3-16,-13 28 4 15,-21 30 1-15,-7 3-1 0,-5-2 0 16,19-31 1-16,23-23 7 16,29-42 2-16,31-19 5 15,23-15-1-15,24-6 5 16,2 0-4-16,15 0 0 15,-20 0-4-15,-4 3-95 16,-24 5-113-16,9 4-169 16,-6 2-75-16</inkml:trace>
  <inkml:trace contextRef="#ctx0" brushRef="#br0" timeOffset="234002.0913">3153 11710 648 0,'12'0'409'16,"4"-2"-56"-16,2-10-86 15,15 2-178-15,1 7-45 16,10-2 2-16,-2 2-60 16,6 2-91-16,-9 4-69 0,1-5-204 15,-6 2-32-15</inkml:trace>
  <inkml:trace contextRef="#ctx0" brushRef="#br0" timeOffset="234292.454">4043 11558 1143 0,'70'97'260'0,"-57"-127"93"15,11 24-310-15,1-1-68 16,8-1-15-16,1 5-33 16,-2 0-279-16,-6 3 0 15,-1 0-138-15</inkml:trace>
  <inkml:trace contextRef="#ctx0" brushRef="#br0" timeOffset="234443.628">4225 11824 875 0,'17'10'979'16,"-10"-14"-777"-16,-2-1 268 15,6 5-585-15,10-4-691 16,9 7 296-16,11-5 119 15</inkml:trace>
  <inkml:trace contextRef="#ctx0" brushRef="#br0" timeOffset="234860.8216">4747 11401 1161 0,'77'11'291'15,"-68"-10"84"-15,-14-4-310 16,10 0-46-16,-5 2 25 16,0-1 43-16,0 2 33 15,25-9 3-15,61-17-23 16,-22 21-14-16,-7 7-36 15,4 16-41-15,-18 8-7 16,-33 31-11-16,-41 15-5 0,-31 26 5 16,-16 9 10-16,-28 17 5 15,9-14 2-15,5-7 6 16,18-27 2-16,19-21 34 16,30-33 1-16,26-26 4 15,32-17 0-15,25-9 12 16,11-4-28-16,11 3 8 15,-4 12-2-15,17 2-6 16,-17 7-68-16,-2 9 114 16,-9 1-689-16,-18-5 215 15</inkml:trace>
  <inkml:trace contextRef="#ctx0" brushRef="#br0" timeOffset="235529.5067">5836 11438 1747 0,'37'48'558'0,"-46"-47"-24"16,7-10-478-16,4 11-644 16,-2-2 31-16</inkml:trace>
  <inkml:trace contextRef="#ctx0" brushRef="#br0" timeOffset="236015.7467">5838 11945 1968 0,'-28'2'642'16,"3"1"-106"-16,25 13-1065 16</inkml:trace>
  <inkml:trace contextRef="#ctx0" brushRef="#br0" timeOffset="247003.6478">7530 11308 658 0,'52'-92'261'0,"-65"79"11"16,8 8-170-16,10 10-107 16,-1 14-17-16,-4 8-12 0,-9 16 17 15,-4 9 34-15,-15 22 31 16,-12 9 15-16,-11 25 15 15,-4 0-21-15,-7 15-9 16,9-13-15-16,8-5-2 16,14-25-26-16,12-14-154 15,18-24-166-15,14-30-22 16</inkml:trace>
  <inkml:trace contextRef="#ctx0" brushRef="#br0" timeOffset="247352.6572">8127 11520 444 0,'-7'10'352'0,"-19"12"-92"0,-11 8-25 16,-16 20-206-16,-2 10-18 15,-7 15 26-15,9-5 21 16,-5-11 160 0,89-11-97-1,24-10-16-15,44-30 0 16,12-14-47-16,27-17 1 16,-63-12-13-16,-9-14-4 15,-26 6 0-15,-23-13-4 16,-17 10-10-16,-16-2 1 15,-9 8-7-15,-5 2-74 16,2 16-54-16,10 7-361 16,8 1 36-16</inkml:trace>
  <inkml:trace contextRef="#ctx0" brushRef="#br0" timeOffset="247776.5551">9162 11317 821 0,'-29'3'331'16,"-17"9"-6"-16,0 10-189 16,-15 18-98-16,6 6-12 0,-10 10-11 15,10-5 15-15,15 0-1 16,27-9-4-16,25-10 30 16,22-9 5-16,19-3 31 15,-2-2 8-15,6 1 18 16,-15 7-20-16,-11 8-36 15,-18 4-27-15,-13 22-4 16,-13 6-14-16,-24 13-9 16,-3-7 27-16,-18-6 10 15,0-26 0-15,1-18 23 16,15-24 15-16,8-20 21 16,25-12-60-16,21-22-8 15,27-8-26-15,23-16-26 16,12-2-31-16,27-14 46 15,-7 3 0-15,6-2 1 16,-22 16 0-16,-13 10 8 16,-31 21-3-16,-26 19-9 0,-28 14-12 15,-30 12-84-15,-8 9-53 16,-4 4-169-16,12 5-238 16,47-10-15-16</inkml:trace>
  <inkml:trace contextRef="#ctx0" brushRef="#br0" timeOffset="248041.6559">9767 11385 918 0,'-43'46'206'0,"-22"38"80"16,-2 16-260-16,-7 24 33 16,15-10 17-16,14 0 42 15,32-35 10-15,26-12 21 16,29-29-25-16,27-14 6 15,2-20-31-15,24-20 8 16,-5-17-24-16,2-17 5 16,-25-5-21-16,-9-15-4 15,-43 5-22-15,-53-24 1 16,-18 5-12-16,-15-1-47 16,-3 17-45-16,19 11-501 15,30 28 110-15</inkml:trace>
  <inkml:trace contextRef="#ctx0" brushRef="#br0" timeOffset="248842.2002">10722 11840 339 0,'0'31'385'15,"0"-31"-110"-15,0 1-195 16,0-1 208-16,0 0-256 15,0 0 32-15,-1 0 8 16,-2 0 2-16,3-1 9 16,-2 0 0-16,-1-1-30 15,3 1-16-15,0-1-9 16,0 1-12-16,3-1 1 16,-1 1-2-16,-2-1-1 15,3 1 8-15,-2-1 7 16,-1 1-2-16,-1-1 3 15,-7 2-14-15,-20 3-351 16,-30 11-81-16,70-16-103 0</inkml:trace>
  <inkml:trace contextRef="#ctx0" brushRef="#br0" timeOffset="249121.3134">12125 11370 439 0,'103'20'368'16,"-103"-22"-199"-16,0 4-224 15,0-1-285-15</inkml:trace>
  <inkml:trace contextRef="#ctx0" brushRef="#br0" timeOffset="249531.0187">12206 11391 344 0,'-3'-1'469'0,"-1"-1"-119"16,-1 1-172-16,2-1 220 16,2 1-266-16,-2-4-31 15,-2 2-6-15,4 0-24 16,-2 0-3-16,-1 0 13 16,1 0-3-16,3 2-14 15,-5-4-4-15,4 4-8 16,-2-1-17-16,-2 1-9 15,2-2 9-15,-6-1 6 0,-7-4-4 16,-5 1-6-16,-57-17-6 16,32 24-14-16,-12 9-12 15,0 7-2-15,-13 14 2 16,5 5-2-16,-4 13 6 16,12 1 3-16,-1 4 5 15,18-10-3-15,8 0-3 16,24-7-4-16,5-8-6 15,5-8-5-15,7 3 1 16,0-4 4-16,6-7 4 16,-4 1 6-16,1 0 5 15,0-4 3-15,-3-3 4 16,-7 0-29-16,2-3-100 16,-6-3-452-16,3-3 87 15</inkml:trace>
  <inkml:trace contextRef="#ctx0" brushRef="#br0" timeOffset="250019.4891">12025 11315 772 0,'0'-3'252'0,"3"1"94"16,-1-1-199-16,-2 0 33 16,0 0-10-16,0 0 2 15,-2 0-27-15,-1 0-35 16,-10-3-50-16,-31 6-17 16,-53 28-30-16,26 21-28 15,-7 15 27-15,-26 35 25 0,-3 0 24 16,-12 24 22-16,27-9 6 15,19 0-23-15,43-31-28 16,47-6-12-16,29-26-14 16,16-10-32-16,5-16-15 15,-2-11-116-15,-24-14-133 16,-16-12-288-16,-17-10-39 16</inkml:trace>
  <inkml:trace contextRef="#ctx0" brushRef="#br0" timeOffset="250395.4839">12021 12145 766 0,'-25'10'298'0,"-5"-5"31"15,7 1-115-15,-7-2-69 16,9 1-9-16,5-4 4 16,7 1-16-16,6-5-56 0,15-3-26 15,17-3-5-15,4 0-17 16,4 0 4-16,-3 3-11 15,-10 6 5-15,-15 3 4 16,-11 8 12-16,-13 2 1 16,-7 5 8-16,-1-1-17 15,2-5-118-15,9-6-411 16,33-16-8-16,7-15-251 16</inkml:trace>
  <inkml:trace contextRef="#ctx0" brushRef="#br0" timeOffset="250819.4491">13010 11677 1005 0,'-4'-7'339'15,"-17"-1"51"-15,-13 7-257 16,-15 7-73-16,-20 16-11 15,-11 4 35-15,-6 17 52 16,15 5-13-16,10 2 2 16,31-7-9-16,13 0-60 15,17-9-59-15,8-9 21 16,10-13 0-16,22-7 19 0,11-11 8 16,14-16 6-16,1-10-12 15,8-6-2-15,-16-1-16 16,-7-1-7-16,-14 12-6 15,-8 9-6-15,-8 7-9 16,-9 8-5-16,-3 7-3 16,-5 8-1-16,-1 7 8 15,-7 19 7-15,-5 8 8 16,-15 13 7-16,-1-1 4 0,-8 10-45 16,4-15-42-16,4-5-175 15,10-14-119-15,10-14-113 16,13-22-67-16,5-15-75 15</inkml:trace>
  <inkml:trace contextRef="#ctx0" brushRef="#br0" timeOffset="251073.1026">13253 11948 1255 0,'-20'22'257'0,"12"11"171"16,13 4-338-16,30 3 12 15,16-9 20-15,36-7 19 16,17-17-35-16,23-11-27 16,-23-14 0-16,-4-16-4 15,-34-6-14-15,-37-12-30 0,-30 3-16 16,-35-7-4-16,-27 10-15 16,-35 9-141-16,-1 16 129 15,2 9 110-15,28 17-228 16,27 2-228-16,47 0-80 15,46 1-341-15</inkml:trace>
  <inkml:trace contextRef="#ctx0" brushRef="#br0" timeOffset="251352.5694">14318 11246 213 0,'36'13'755'15,"-2"6"-254"-15,0 33-75 16,3 12 151-16,3 41-359 16,-15 2-45-16,-17 19-37 15,-20-6-48-15,-37 28-6 16,-21-31-28-16,-26 1-31 15,-3-26-48-15,-12-18-138 16,32-40-321-16,17-35-180 16,28-26-154-16</inkml:trace>
  <inkml:trace contextRef="#ctx0" brushRef="#br0" timeOffset="251818.3447">15137 11769 805 0,'-38'12'239'16,"51"-8"89"-16,4-4-223 16,17 5 17-16,7 0-19 15,24-3-15-15,2-2-45 16,16 9-387-16,-18-6 106 15</inkml:trace>
  <inkml:trace contextRef="#ctx0" brushRef="#br0" timeOffset="253321.396">15099 12296 1147 0,'9'-1'465'0,"-5"-23"45"15,29-1-125 1,29 14-342 0,20 6 293-16,23-12-846 15,-6-6 305-15</inkml:trace>
  <inkml:trace contextRef="#ctx0" brushRef="#br0" timeOffset="259030.4678">17152 11708 284 0,'32'-126'283'16,"-27"111"-38"-16,-8 3 27 15,1 11-106-15,-2-1 2 16,-3 5-46-16,4-3-10 15,1 2-36-15,2 38-5 16,-7 61-18-16,1-17 5 16,-2 1-9-16,-15 21-7 15,1 2-13-15,-4 2-2 16,7-23-3-16,6-12-123 16,14-34-312-16,7-44 64 15</inkml:trace>
  <inkml:trace contextRef="#ctx0" brushRef="#br0" timeOffset="259406.4859">17500 11773 991 0,'0'30'276'0,"12"-48"72"16,9 6-249-16,11 0-9 15,14-4 14-15,12 4 15 16,0 5-4-16,4 10-13 16,-13 7-47-16,-15 18-22 15,-25 11-19-15,-30 22 2 16,-32 13-2-16,-35 31-2 15,-11 0 3-15,-17 0-1 16,25-13-4-16,17-18-3 16,35-32 0-16,103-35-8 31,30-14-59-31,31-23-429 16,2-11 111-16</inkml:trace>
  <inkml:trace contextRef="#ctx0" brushRef="#br0" timeOffset="259825.3392">18642 11964 606 0,'-79'8'292'0,"54"-1"4"16,-16 8-84-16,-1 4-114 15,-8 23 19-15,4 5-1 16,2 17-1-16,11-3 28 15,27 10-12-15,19-21-15 16,33-7-8-16,21-25 10 0,40-14-40 16,5-22-11-16,29-22-5 15,-18-13 0-15,-15-9-25 16,-41 1-15-16,-42-3-23 16,-52 16-13-16,-45 6-24 15,-20 17-26-15,-5 6-90 16,19 11-74-16,29 2-312 15,51 3 2-15</inkml:trace>
  <inkml:trace contextRef="#ctx0" brushRef="#br0" timeOffset="259931.1865">19523 11861 536 0</inkml:trace>
  <inkml:trace contextRef="#ctx0" brushRef="#br0" timeOffset="260085.7876">19420 11957 581 0,'-49'71'0'0,"19"-1"699"16,18-2-509-16,24-18 378 16,46-7-393-16,28-21 434 15,40-17-494-15,6-21-26 16,-1-19-22-16,-34-10-24 16,-25-15-2-16,-50 7-17 15,-26-5-17-15,-26 9-19 16,-23 9-56-16,-5 12-61 0,5 10-201 15,16 14-305-15,24 8-2 16</inkml:trace>
  <inkml:trace contextRef="#ctx0" brushRef="#br0" timeOffset="260455.4386">21074 11458 1220 0,'-50'6'306'15,"-29"28"132"-15,-11 20-334 16,-33 28 30-16,13 17 26 16,4 23 29-16,27-16-61 15,38 13-32-15,58-18-26 16,49-1-129-16,24-23-142 0,43 3-365 15,-10-25 19-15</inkml:trace>
  <inkml:trace contextRef="#ctx0" brushRef="#br0" timeOffset="261283.8755">21236 12181 594 0,'71'37'475'16,"-92"-33"-113"-16,0 5-351 0,-1 3 374 15,7-5-349-15,2 1 20 16,5-7 2-16,13-7 1 15,11-1-11-15,8-9-6 16,-2 2-21-16,-1 4-5 16,-6 1-1-16,-14 5 14 15,-10 8 9-15,-9 2 1 16,-8-2-8-16,-4 4-11 16,-2-13-482-16,6-12 136 15</inkml:trace>
  <inkml:trace contextRef="#ctx0" brushRef="#br0" timeOffset="261728.4515">22258 11816 1029 0,'-29'-21'276'0,"4"20"82"16,-12-5-277-16,-12 3-31 15,-23 6 49-15,-13 6 16 16,-18 12 48-16,6 5 13 0,7 11 14 16,32-3-47-16,21 1-28 15,33-12-57-15,23-4-19 16,20-13-22-16,18-6 2 15,13-7-2-15,17-11 7 16,-8-3-2-16,-8-2-3 16,-18 2-11-16,-13 3-2 15,-22 8-5-15,-5 4-7 16,-5 12-1-16,-4 10 1 16,-4 9 0-16,0 14 5 15,-7 7 8-15,1 9 3 16,-2-2 2-16,-3 5-1 15,5-12 0-15,-2-3-107 16,4-9-94-16,-4-19-420 16,7-18 6-16</inkml:trace>
  <inkml:trace contextRef="#ctx0" brushRef="#br0" timeOffset="262073.4757">22546 11929 415 0,'-3'-3'407'0,"0"3"-57"0,-26 7 70 15,-47 47-211-15,48-4 34 16,7-3-8-16,14 4-38 15,22-8-53-15,19-5-11 16,19-7-36-16,26-8-34 16,1-13 5-16,22-17-10 15,-6-10-25-15,-2-12-3 16,-26-1-13-16,-15-10-7 16,-34 7-11-16,-34-5-27 15,-30-1-27-15,-18-7-108 16,-8 3-58-16,-10 2-400 15,19 4 33-15</inkml:trace>
  <inkml:trace contextRef="#ctx0" brushRef="#br0" timeOffset="262631.4164">23288 11566 658 0,'49'47'508'0,"6"8"-55"16,16 15-365-16,8 11 430 15,-18-13-369-15,-11 15-20 16,-29-3-40-16,-30 12-22 16,-16-4-29-16,-24 20-31 0,-9-18-32 15,-21-4-516-15,-1-33 123 16</inkml:trace>
  <inkml:trace contextRef="#ctx0" brushRef="#br0" timeOffset="262980.4269">24835 11505 856 0,'-19'-1'604'0,"-51"1"-90"16,8 0-64-16,-76 37-313 16,-6 20-35-16,-35 28 35 15,35 10-27-15,27 19-34 16,52-18 4-16,36 11-25 15,61-12-41-15,39 1-11 0,29-27-134 16,45 0-127-16,-5-31-370 16,-5-50-47-16</inkml:trace>
  <inkml:trace contextRef="#ctx0" brushRef="#br0" timeOffset="263487.5154">24839 12167 17 0,'-4'11'874'0,"-2"-5"-399"16,34-12-4-16,-29 1 16 15,-2 4-438-15,0 1 4 16,1-2-32-16,2 1-5 0,0 1-2 16,0-2 17-16,0 1 8 15,0 1 12-15,2-3 2 16,1 1 1-16,-3 1-18 16,0 1 3-16,0 0-9 15,0 1 1-15,-3 10 0 16,-3 4 0-16,-2-5-13 0,4-6-40 15,1-2-67-15,1-1-134 16,2 1-25-16,-3-2-341 16,3-2 9-16</inkml:trace>
  <inkml:trace contextRef="#ctx0" brushRef="#br0" timeOffset="263949.7063">25836 11785 841 0,'-15'-10'333'16,"-22"8"46"-16,-25 1-170 15,-8-1-134-15,-17 8 38 16,-2 3 18-16,-13 12 11 0,16 3 16 15,-6 10 21-15,21 0-34 16,13 1-16-16,29-5-56 16,10-5-34-16,26-9-27 15,27-4-3-15,12-10-8 16,31-10 7-16,6-5 3 16,4-8-6-16,-17 0-8 15,-11 1-1-15,-26 3-2 16,-13 9 0-16,-11 6 2 15,-6 5-1-15,-1 9-5 0,-4 12 8 16,-2-1 7-16,-11 14 5 16,2 8 16-16,-12 13 15 15,-12-2-4-15,-17 11-1 16,4-8-2-16,-12 6-14 16,4-10-12-16,16-2-5 15,17-17-20-15,6-5-105 16,15-16-96-16,15-12-418 15,15-11 7-15</inkml:trace>
  <inkml:trace contextRef="#ctx0" brushRef="#br0" timeOffset="264250.4394">26106 11976 811 0,'-24'-3'382'16,"-26"11"25"-16,-84 38-100 15,62 5-77-15,21 0-16 16,19 7-16-16,27-11-30 16,31-8-54-16,22-13-41 15,40-10-3-15,7-14-16 0,4-26-6 16,-4-2-28-16,-12-20-11 15,-34-3-17-15,-20-12-35 16,-24 14-25-16,-29-5-69 16,-13 15-53-16,-25 9-423 15,-5 13 85-15</inkml:trace>
  <inkml:trace contextRef="#ctx0" brushRef="#br0" timeOffset="264463.9">26752 11579 1588 0,'34'74'460'0,"1"25"161"15,-8 11-460-15,1 25 35 16,-7-15-41-16,-17 27-42 16,-25-17-47-16,-50 26-32 15,-28-11-55-15,-34 4-110 0,-9-35 266 16,-42-41-822-16,43-76 275 15</inkml:trace>
  <inkml:trace contextRef="#ctx0" brushRef="#br0" timeOffset="265286.9468">24824 12241 88 0,'3'0'0'0,"-3"0"596"15,2 0-262-15,1 0 71 16,-3 0-250-16,0 0 270 15,0 0-367-15,0 2-7 16,-5-1 3-16,-8 7 14 16,-22 2-2-16,-45 1 10 15,51-19 1-15,13-4-21 16,15-1-14-16,23-3-3 16,10 4-12-16,10-2 6 15,-5 4 9-15,0 6 8 16,-16 4-8-16,-9 3 8 15,-12 5-5-15,-3 4-61 16,-18-12-63-16,-9-28-494 16</inkml:trace>
  <inkml:trace contextRef="#ctx0" brushRef="#br0" timeOffset="270471.1734">19874 11941 20 0,'46'-14'218'0,"-50"10"70"15,-4-4-66-15,8 3 19 16,-1 3-139-16,-2 1-13 16,3-1-20-16,-2 2-6 15,0-4 6-15,-1 1 24 16,1 0-6-16,-1-2 2 16,-1-1-25-16,-17-7-15 15,-58-11-30-15,25 33-8 16,-4 9-9-16,-12 3 1 15,8-4 2-15,9 4-43 16,28-6-321-16,25-5 91 16</inkml:trace>
  <inkml:trace contextRef="#ctx0" brushRef="#br0" timeOffset="291219.0248">7038 12708 94 0,'-3'0'29'15,"-1"0"-3"-15,2-3-32 16,-1 2 3-16,3-1 6 16,-4 1 20-16,1-2 18 15,2 0 19-15,-2 0-10 16,-2 0-15-16,4 1-23 15,-2-2-11-15,-2 1-22 16,2 1-8-16,-1 1 9 0,2-1 4 16,-1 2 18-16,2 0 29 15,1 0 15-15,31 12 5 16,108 15 2-16,-1-14-15 16,15-4-18-16,54-1-6 15,-17 2-6-15,20-3-1 16,-6-4 8-16,36 5 2 15,-47-1 3-15,56-2 3 16,-4-2 0-16,31-6-4 16,-32-5-1-16,17-2 1 15,-79 1-4-15,-3-6-1 16,-56 0-5-16,-23-2 40 16,-41-1 29-16,-19-4 13 15,-53 4-1-15,-41 0 0 16,-24 5-43-16,-54 1-33 15,-18 9-15-15,-48-5 3 16,-8 7 1-16,-55-1-5 0,26 1 0 16,-44-2 4-16,39 6-1 15,0 0 1-15,54 1 5 16,-8 4 3-16,53-1 1 16,8 2 3-16,35 0-9 15,22 6-10-15,39-6-244 16,51-15 67-16</inkml:trace>
  <inkml:trace contextRef="#ctx0" brushRef="#br0" timeOffset="293835.4233">16540 12812 67 0,'-1'1'218'16,"-2"1"-59"-16,3-1 14 15,0 1-25-15,3-1-45 16,-2-1-2-16,-1 0-24 16,8 0-11-16,-5 0-15 15,-2-1-28-15,3-1-16 16,1 2-5-16,-5-1-3 16,7 1 3-16,1 0 5 0,-4-2 4 15,5 1 8-15,0-1 7 16,3 1-4-16,4-1-4 15,0 2-3-15,2 0-7 16,49 3-6-16,-48 2-1 16,-6 1-1-16,4-2 2 15,-8 1 2-15,2-4 6 16,9-1 5-16,2-1 3 16,7-1 1-16,9-4 0 15,-1 5-5-15,4-1-2 16,-8 1-4-16,-1-2 0 15,-11 3 0-15,0 0 2 16,-8 1-2-16,2 1 1 16,-6 1-2-16,4 0 0 15,-1-2-1-15,4 2 11 16,0-3 5-16,7 0 10 16,-4 0 2-16,3 0 1 0,5-6 3 15,-1 0 10-15,6-1-16 16,6-4 1-16,4 4-3 15,2 0-15-15,-7 1-14 16,2 3 2-16,-10 1-2 16,4 1-2-16,-4 1 1 15,4 1 1-15,0-1 3 16,1-1 5-16,-3-1 3 16,0-1 4-16,-3 2 3 0,2-1-3 15,-5 4-5-15,7-1-3 16,-3 2-3-16,0-1-3 15,-4-2 4-15,3 3 0 16,1-3-1-16,12-5 0 16,1 2-1-16,17 3-1 15,3-4-1-15,8 2 0 16,-10-2 1-16,7-2 0 16,-12 0 0-16,-5 3 0 15,-13-4-2-15,0 7 0 16,-9-2-2-16,2 1 1 15,11-1 2-15,13 2-1 16,-1-1 1-16,9 1 1 16,-2 0-1-16,2-2-1 15,-9 4-1-15,9-1 0 16,-8 4-2-16,8 1 1 16,-12 3 1-16,7-4 0 0,-7 1 1 15,8-1 1-15,-1-2 1 16,9 0 0-16,-3 1 0 15,4-1 0-15,-9 3-1 16,8-1-1-16,-9-1-1 16,2 2 0-16,-6 1 1 15,14-4-1-15,-9 0 2 16,11 2-1-16,-10-4-1 16,7 2 1-16,-16 3-1 0,12-1 0 15,-1 0 0-15,9 6 0 16,-11-7 1-16,7 2 0 15,13 0 1 1,-5-1-1-16,5 1 0 16,3-2 1-16,9 2-1 15,-20-3 0-15,7-2 0 16,-17-1 1-16,7 3-1 16,-10-6 1-16,12 0 1 15,-5 0 0-15,19-1 1 16,-1-2 0-16,12 3 0 15,-9 0 0-15,1 0-1 16,-11-1 0-16,14-1-1 16,-11-1-1-16,23 5 0 0,3-2 0 15,11 3 0-15,-17 0 1 16,24 0 0 0,-24-6 0-16,0 0 2 0,-7 0 0 15,-4-6-2-15,-34 3 2 16,-5-4 2-16,-21 0 2 15,-14-1 1-15,-10 7 1 16,-4 5-1-16,-18 7-434 16</inkml:trace>
  <inkml:trace contextRef="#ctx0" brushRef="#br0" timeOffset="310629.7672">27771 12170 517 0,'-63'52'194'0,"84"-58"18"15,12-1-113-15,16-2-70 16,-8 3-7-16,1 5-8 16,-13 1-13-16,-4 5-87 15,-17 7-132-15,1 6 13 16</inkml:trace>
  <inkml:trace contextRef="#ctx0" brushRef="#br0" timeOffset="310788.9421">27858 12308 953 0,'-92'113'234'0,"91"-118"74"15,10 11-252-15,13 0-63 16,6-3 12-16,13 13 2 16,1-4-22-16,8 2-295 15,-1 8 91-15</inkml:trace>
  <inkml:trace contextRef="#ctx0" brushRef="#br0" timeOffset="311991.5541">29529 11708 784 0,'9'-27'264'0,"-18"2"48"15,-9 3-218-15,-15 4-15 16,-24 8-19-16,-17 13-36 16,-21 29-1-16,0 11 5 15,-6 23 1-15,20 6 5 0,-2 11 4 16,25-9-1-16,8 3-4 16,29-18-13-16,30-8-2 15,28-19 22-15,21-24 13 16,13-19 2-16,28-23 6 15,-4-10-2-15,11-11-22 16,-9 0-11-16,-2 5-4 16,-38 13-11-16,-12 9-10 15,-27 13-19-15,-7 19-17 16,-18 11 6-16,-18 22 8 16,-8 11 11-16,-17 30 16 15,-15 4 14-15,-8 20-3 16,3-6-3-16,8 9 9 15,21-23 0-15,4-8-10 16,17-24-24-16,7-10-97 16,6-15-75-16,1-1-274 0,6-8-16 15</inkml:trace>
  <inkml:trace contextRef="#ctx0" brushRef="#br0" timeOffset="312411.3841">29935 11970 907 0,'0'-3'194'0,"-5"0"101"15,4 2-262-15,-2 1 45 16,0 0 26-16,6 0 29 16,31 9-5-16,98 1 1 15,-42-17-36-15,11-7-34 16,-20 0-33-16,-10 0 5 16,-29 7-9-16,-10 4-20 15,-15 12-1-15,-10 14-4 16,-19 12-7-16,-13 30 2 15,-11 6 12-15,-14 25 9 16,0 6 6-16,-20 14-2 16,8-17-1-16,-8 9 2 0,15-16 4 15,7-7-9-15,22-22-20 16,15-15-87-16,25-25-99 16,38-25-282-16,18-27-18 15</inkml:trace>
  <inkml:trace contextRef="#ctx0" brushRef="#br0" timeOffset="312917.5424">31014 12030 1006 0,'0'-8'222'15,"0"7"83"-15,-7 10-262 16,1 7-45-16,-6 5 21 15,-1 1 43-15,1 0 26 16,8-9 19-16,5-5 40 16,11-13 6-16,21-12-8 15,12-4-23-15,30 0-23 16,3 2-50-16,14 8-18 16,-11 19-13-16,-17 7-15 15,-31 8-10-15,-38 16-8 16,-33 8-6-16,-48 17 20 15,-16 3 13-15,-23 23 6 0,5-1 5 16,5 7 4-16,42-16-22 16,17-7-4-16,39-29 17 15,49-8 45-15,27-21 18 16,37-6 21-16,23-1 3 16,51 6-12-16,-16-5-72 15,22 8-43-15,-10-5-611 16,13-38 157-16</inkml:trace>
  <inkml:trace contextRef="#ctx0" brushRef="#br0" timeOffset="314916.6178">12547 7640 63 0,'7'56'-5'0,"-2"-55"16"15,4 5-23-15,10-1 6 16,2 1 6-16,4 0 2 16,-3-6 13-16,6-3 65 15,-7-2 26-15,0-1 28 16,-5-3-1-16,5 1-7 16,-5 0-64-16,0-2-18 15,-2 1-19-15,-3-1 26 16,-3 4 16-16,-7-5 32 15,-5 2 16-15,-4-1 17 16,-9 1-30-16,-9-4-17 16,-6 4-34-16,-14 3-24 15,-4 4-26-15,-2 4-2 16,6 7 0-16,-9 6 4 0,9 2 5 16,-3 9 8-16,8-1 6 15,4 0 1-15,13 2-6 16,20 1 6-16,7-6-4 15,19 3 6-15,1-4 2 16,19-6 14-16,2-3-3 16,10-18 5-16,-8-5 0 15,11-12-6-15,-9-3-12 16,5-8-2-16,-8 9-8 0,-2-4-13 16,-12 9-1-16,-9 3-5 15,-10 9-9-15,-3 7-4 16,-14 8-1-16,-11 14 21 15,-9 4 7-15,-8 6 12 16,-8 3 4-16,-2-1 5 16,3-5-18-16,3 2-4 15,7 1-3-15,2 3 1 16,10 1-1-16,6 4-44 16,12-2-102-16,28-3-268 15,18-13 9-15</inkml:trace>
  <inkml:trace contextRef="#ctx0" brushRef="#br0" timeOffset="315502.9646">13271 7527 537 0,'-62'48'263'0,"49"-48"-23"15,5-2-113-15,4 2-102 16,8 2-25-16,-4-2 16 15,0 0 11-15,3 0 33 16,27 2 17-16,73 4 18 16,-33-9-8-16,22-2-6 15,-14 2-29-15,1-2-13 0,-21 5-18 16,-12 2-11-16,-23 6-11 16,-14 7 17-16,-21 8 5 15,-13 15 18-15,-12 5 11 16,-16 6 19-16,-1 0-10 15,-5 1-3-15,9-10-16 16,5 5-6-16,20-10-25 0,18-2-124 16,19-13-198-1,17-12-120-15,11-17-141 0</inkml:trace>
  <inkml:trace contextRef="#ctx0" brushRef="#br0" timeOffset="315985.1812">14144 7508 592 0,'40'43'220'0,"-48"-43"28"0,1 6-162 16,-2-2 10-16,1 2-16 15,-5 6-13-15,1 1-7 16,-1-2-3-16,1-1-20 16,5 0-14-16,7-5 21 15,15-10 15-15,11-3 7 16,27-10 9-16,8 0-2 15,18-1-7-15,-8 2-14 16,-5 7-2-16,-21 9-12 16,-14 5-11-16,-16 11-19 15,-18 7 3-15,-15 11-6 0,-40 17 7 16,-19 2 7-16,-35 15 5 16,-4-7-10-16,7-2-4 15,32-18-4-15,28-4-2 16,47-22 3-16,48-9 5 15,25-7-1-15,36 1-6 16,8-1-23-16,22 5-177 16,-20 12-261-16,-11-10 4 15</inkml:trace>
  <inkml:trace contextRef="#ctx0" brushRef="#br0" timeOffset="316690.8636">12840 7745 534 0,'-50'7'189'0,"42"-8"22"15,8-1-140-15,-1-1-14 16,1 3-23-16,-3 0 23 16,3 0-11-16,-3 0 5 15,1 0-12-15,2 2-5 16,-2 1-8-16,-16 22 1 0,-28 48-8 15,18-30 11-15,0-2 8 16,-7 14 26-16,6-5 8 16,-4 9 13-16,13-13-11 15,-6 0-4-15,10-17-24 16,0-6 0-16,7-9-8 16,-3-11 13-16,9-6-1 15,-1-6 7-15,-1-3-12 16,10-15-5-16,-1-2-17 15,15-11-10-15,6-3-10 0,17-9 3 16,2 3-1-16,14-5 1 16,-7 7 3-16,3-2 1 15,-12 9 0-15,-14 3 4 16,-12 7 1-16,-7 7 4 16,-12 8 3-16,-1 5 3 15,-5 4 3-15,4 16 2 16,2 3-506-16,11-17 169 15</inkml:trace>
  <inkml:trace contextRef="#ctx0" brushRef="#br0" timeOffset="333115.3496">3538 17148 418 0,'9'-7'0'16,"-9"10"409"-16,0 19-368 16,-9 20 269-16,-4 8-280 15,-24 21 302-15,-9 12-281 16,-27 27 10-16,-5 4-15 15,-10 19-5-15,17-17-5 16,14-8-1-16,23-36-45 16,26-23-133-16,33-41-219 15,21-35-7-15</inkml:trace>
  <inkml:trace contextRef="#ctx0" brushRef="#br0" timeOffset="333340.7346">4308 17077 355 0,'-13'5'447'0,"-5"11"-145"15,-1 8-193-15,-5 22 268 16,-1 2-273-16,-22 21 36 16,-10 5 13-16,-14 25-5 15,-3-3-53-15,-13 23-18 16,17-11-35-16,-4 2-65 15,22-22-60-15,1-8-154 16,12-32-240-16,-14-29-18 0</inkml:trace>
  <inkml:trace contextRef="#ctx0" brushRef="#br0" timeOffset="333517.3192">3203 17762 1056 0,'12'-20'365'0,"5"23"47"0,21-13-209 16,11 10-124-16,16-6-4 16,-6 6 2-16,18 5-50 15,-13 6-117-15,15 10-372 16,-10 4 59-16</inkml:trace>
  <inkml:trace contextRef="#ctx0" brushRef="#br0" timeOffset="333727.334">4125 17759 1093 0,'9'7'234'0,"0"3"159"15,2 10-317-15,6 5 5 16,0-1 2-16,7 7-2 15,-2 0-56-15,7 3-104 16,-1-1-93-16,9-5-241 0,1-14-53 16</inkml:trace>
  <inkml:trace contextRef="#ctx0" brushRef="#br0" timeOffset="333894.66">4664 17914 947 0,'7'2'298'16,"-10"14"41"-16,-17 14-240 15,-28 22-66-15,-21 5 0 0,-14 26 8 16,-8-6 0-16,1 6 2 16,23-12-21-16,18-5-89 15,18-26-219-15,3-11-94 16,15-18-120-16</inkml:trace>
  <inkml:trace contextRef="#ctx0" brushRef="#br0" timeOffset="334116.2442">4788 17982 939 0,'-4'15'241'0,"-9"12"87"15,-7 5-235-15,0 17-28 16,-1 0 4-16,0 18 3 15,5-3-17-15,-2 8-26 16,6-8-40-16,-1 1-95 0,4-20-109 16,-3-5-168-16,0-15-65 15</inkml:trace>
  <inkml:trace contextRef="#ctx0" brushRef="#br0" timeOffset="334339.3255">4855 18024 898 0,'33'-58'329'16,"-25"9"43"-16,29 3-203 16,3 20-22-16,2 6 54 15,-5 14-88-15,-12 11-90 16,-22 8 38-16,-31 18-74 16,-9 11-60-16,-13 13 81 15,-11 1 73-15,-3 3-88 16,15-8-29-16,0-10-44 15,12-8-42-15,15-8-354 16,18-6 106-16</inkml:trace>
  <inkml:trace contextRef="#ctx0" brushRef="#br0" timeOffset="334579.7253">5382 18096 918 0,'-16'26'356'0,"-5"-9"-30"16,6 7-215-16,11 1-58 16,19-8-28-16,11-11 94 15,19-15 11-15,4-3-13 16,-2-12-8-16,-11-3-54 16,-18-4-32-16,-23 8-15 15,-16-3-17-15,-11 12-25 16,-5 6-114-16,7 11-313 0,5-1-2 15,18-4-211-15</inkml:trace>
  <inkml:trace contextRef="#ctx0" brushRef="#br0" timeOffset="334780.0537">6274 17516 1230 0,'-6'58'254'16,"-9"-2"144"-16,-3 19-361 16,-5-1 38-16,-2 15 18 15,-5-3-28-15,-3 16-44 16,11-10-60-16,-6-1-163 16,4-31-255-16,-10-34-2 15</inkml:trace>
  <inkml:trace contextRef="#ctx0" brushRef="#br0" timeOffset="334930.6618">5972 18206 1006 0,'37'-75'252'15,"12"46"116"-15,4-6-260 16,6-11-3-16,-5-1 6 16,-4-11-1-16,-6 9-38 15,7 0-127-15,-5 12-371 0,7-18 69 16</inkml:trace>
  <inkml:trace contextRef="#ctx0" brushRef="#br0" timeOffset="335253.8157">6895 17305 689 0,'23'-16'391'0,"-6"1"-7"15,-34 9-349-15,17 8 112 16,0 4-52-16,-4 14 8 15,-8 12-33-15,-9 21 219 16,-7 12-216-16,-13 23 8 16,-7 2-18-16,-1 8-5 15,14-20-15-15,10-7-11 16,16-26-23-16,25-14-11 16,17-22-25-16,13-8-7 0,7-4-2 15,2 0 2-15,-14 6 1 16,-11 9 12-16,-15 7 6 15,-11 12 2-15,-13 5 14 16,-6 7 10-16,-1 0 11 16,6 16-113-16,2-13-59 15,22-9-329-15,14-26-27 16</inkml:trace>
  <inkml:trace contextRef="#ctx0" brushRef="#br0" timeOffset="335523.4812">7183 18178 721 0,'0'0'221'0,"9"-2"123"15,16-2-143-15,58-26-15 16,-38 1 36-16,10-7 11 16,-8 2-68-16,-4-1-27 15,-15 5-40-15,-10 8-60 16,-18 7-27-16,-25 9 3 15,-21 15-5-15,-40 9 11 16,-7 14 32-16,-10 16-1 16,32 15-16-1,22 0-58-15,75-3-56 16,27-6-47-16,51-11-433 16,13-42 109-16</inkml:trace>
  <inkml:trace contextRef="#ctx0" brushRef="#br0" timeOffset="335719.3018">7912 17994 1500 0,'-53'11'315'15,"-2"6"184"-15,14 15-421 0,1 8 18 16,19-2 10-16,3 8 10 16,6 3-35-16,-10 1-12 15,-5-8-17-15,-7-5-5 16,-7-16-18-16,-4-5-98 15,11-15-107-15,5-1-427 16,20-3 7-16</inkml:trace>
  <inkml:trace contextRef="#ctx0" brushRef="#br0" timeOffset="335899.2941">8288 18239 992 0,'5'12'615'16,"-5"-5"-101"-16,-12-6-104 16,-1 13-322-16,-4 8-4 15,-5 0-8-15,-5 6-24 16,2 1-58-16,-7 2-570 0,2-9 124 16</inkml:trace>
  <inkml:trace contextRef="#ctx0" brushRef="#br0" timeOffset="336048.2386">8254 17763 1749 0,'6'-28'444'0,"-3"4"108"16,-6 20-527-16,6 2-307 16,11 10-261-16,18 15-28 15,14 10-299-15</inkml:trace>
  <inkml:trace contextRef="#ctx0" brushRef="#br0" timeOffset="336247.1548">8819 18068 1694 0,'-26'-12'422'0,"-12"7"182"16,5 10-515-16,5 12-16 15,8 5-15-15,8 18-32 16,6-3-34-16,-5 10 20 15,1-7 3-15,-21 5 12 16,-12-15 2-16,-13-5 8 16,-7-16-27-16,-12-3 0 15,8-17-627-15,11-21 179 0</inkml:trace>
  <inkml:trace contextRef="#ctx0" brushRef="#br0" timeOffset="336636.7627">9824 17744 1014 0,'3'30'0'0,"2"44"528"16,-1-37-528-16</inkml:trace>
  <inkml:trace contextRef="#ctx0" brushRef="#br0" timeOffset="336741.048">9853 18166 850 0,'-26'6'799'0,"15"-4"-498"16,43-8-811-16,14-15 521 15</inkml:trace>
  <inkml:trace contextRef="#ctx0" brushRef="#br0" timeOffset="337715.2936">11057 17302 406 0,'34'-13'0'16,"-34"22"698"-1,7 18-339-15,10 32-375 16,-9 13 393-16,1 26-357 16,-9-3 10-16,0 21 2 15,-4-8-6-15,-1 16-17 16,8-19-15-16,2-7-169 15,-1-34-130-15,-4-32-91 16,-7-45-168-16</inkml:trace>
  <inkml:trace contextRef="#ctx0" brushRef="#br0" timeOffset="337954.6055">11172 17296 1028 0,'71'-45'435'15,"20"3"49"-15,1 15-226 16,11 8-47-16,-21 15-43 16,-7 7-41-16,-30 10-61 15,-17 18-26-15,-34 5-16 16,-24 15-18-16,-23 12 16 16,-48 17 23-16,-19-3-23 15,-16 0-52-15,9-16-30 0,7-5-77 16,41-28-78-16,21-4-378 15,29-4 74-15</inkml:trace>
  <inkml:trace contextRef="#ctx0" brushRef="#br0" timeOffset="338254.3887">12411 17452 969 0,'0'0'352'16,"-37"-7"16"-16,0 15-220 16,-9 12-144-16,-26 23 4 0,-6 9 7 15,-29 25 17-15,16 3 7 16,0 19 4-16,29-4-5 15,16 7-9-15,42-16-19 16,15-2-4-16,28-20-23 16,35-8-110-16,9-16-166 15,12-7-116-15,-8-18-123 16</inkml:trace>
  <inkml:trace contextRef="#ctx0" brushRef="#br0" timeOffset="338529.2997">12803 17719 1281 0,'-25'-6'264'0,"-17"10"130"15,-3 11-370-15,-16 21 3 16,6-1 25-16,-6 16-10 15,20 5-6-15,11 15-6 16,21-13-20-16,18 1-7 16,16-16 18-16,21-12 9 15,15-15 6-15,1-10-8 16,0-10-20-16,-11-8-144 16,-26-1-325-16,-29-14 47 15</inkml:trace>
  <inkml:trace contextRef="#ctx0" brushRef="#br0" timeOffset="338703.2292">12248 18003 478 0,'29'11'625'15,"13"-3"-145"-15,7 3-256 16,19-7 345-16,9 1-343 0,22-11-35 16,0-6-59-16,0-13-50 15,-8 5-111-15,-16-20-111 16,-33 0-32-16,-24-32-439 15,-24-16 91-15</inkml:trace>
  <inkml:trace contextRef="#ctx0" brushRef="#br0" timeOffset="338873.3303">13184 17411 1146 0,'65'54'328'0,"-10"17"127"15,-5 12-313-15,-19 15 53 16,-38-12-16-16,-30 21 2 15,-21-12-47-15,-18 20-20 16,-1-14-56-16,-6-6-58 16,5-33-60-16,7-13-44 15,18-36-491-15,16-17 103 16</inkml:trace>
  <inkml:trace contextRef="#ctx0" brushRef="#br0" timeOffset="339279.3035">14222 17862 1642 0,'92'3'337'15,"-51"3"166"-15,8 5-498 0,-15-10-35 16,8 7-168-16,-18 0-301 16,-17 9 3-16</inkml:trace>
  <inkml:trace contextRef="#ctx0" brushRef="#br0" timeOffset="339407.4221">14267 18191 1800 0,'26'5'373'0,"16"-13"166"15,7 5-531-15,22-4-57 16,15-6-74-16,22-11-412 16,-17-12 76-16</inkml:trace>
  <inkml:trace contextRef="#ctx0" brushRef="#br0" timeOffset="339767.398">15782 17511 862 0,'21'2'448'0,"-17"1"-60"15,-16 10-106-15,-4 17-299 16,-23 19 9-16,-11 11 66 15,-60 20 25-15,19 8 5 16,-10 20 5-16,7-1 0 16,-2 18-50-16,55-12-50 15,-8-8-163-15,19-26-164 0,9-23-154 16,23-34-160-16</inkml:trace>
  <inkml:trace contextRef="#ctx0" brushRef="#br0" timeOffset="340156.4795">15877 17932 641 0,'-33'-58'670'16,"26"48"-268"-16,2 1-18 15,5 0-218-15,12-3-213 16,-5-8 197-16,44 2 2 16,15 3-35-16,20 0 6 15,2 11-21-15,12 11-17 0,-43-1-38 16,-23 13-31-16,-31 11-33 16,-43 19-8-16,-27 12 11 15,-32 35 9-15,-8 12 13 16,-10 9 4-16,25-21 4 15,23-7-11-15,29-38-1 16,26-20 6-16,35-21 5 0,25-5 2 16,21-11 2-16,39-6 1 15,7-6-15-15,14-4-76 16,-4 0-74-16,-6-7-474 16,-20-12 64-16</inkml:trace>
  <inkml:trace contextRef="#ctx0" brushRef="#br0" timeOffset="340455.4492">17025 18016 455 0,'-60'23'459'0,"-14"15"-57"15,-1 17-241-15,7 21 322 16,26-1-260-16,12-10 26 15,47 5-98-15,36-20 16 16,21-20-33-16,30-15-28 0,16-2-46 16,-17-31 34-16,-15-1-46 15,-10-16-3-15,-32-11-16 16,-29-27-4-16,-29 2-7 16,-19-14-5-16,-26 8-13 15,-14 6-4-15,10 31-21 16,4 8-86-16,18 18-94 15,27 20-458-15,24 11 31 16</inkml:trace>
  <inkml:trace contextRef="#ctx0" brushRef="#br0" timeOffset="340725.7547">18116 18005 1516 0,'-9'22'385'0,"-77"62"152"16,60-29-426-16,5 7 6 16,18-1-18-16,24-5 44 15,20-16-22-15,41-10 1 16,14-11-10-16,17-14-12 16,-16-8-54-16,-9-22-5 15,-45-15-6-15,-36-33-34 16,-40-11 2-16,-33-17 0 15,-14 12-30-15,-9 6-107 0,22 33 257 16,17 26-817-16,38 24 263 16</inkml:trace>
  <inkml:trace contextRef="#ctx0" brushRef="#br0" timeOffset="341839.1029">19634 17648 1125 0,'-7'-11'311'15,"-14"2"65"-15,-20 33-293 16,-10 20-75-16,-14 34 11 16,-10 13 28-16,-13 43 17 0,19 2 2 15,15 2-8-15,20-26-15 16,46-5-20-16,27-48-28 15,27-19-88-15,17-19-353 16,12-15 76-16</inkml:trace>
  <inkml:trace contextRef="#ctx0" brushRef="#br0" timeOffset="342254.0541">19981 18363 815 0,'4'15'242'16,"-7"-3"74"-16,-8 1-218 16,-7-2 8-16,-1 5 1 15,1-3-28-15,-3-2 5 16,9-4 1-16,8-3-22 16,11-10-5-16,9-2 11 15,5-3-9-15,4-5 6 0,2 6 6 16,-8-1 6-16,-5 11-3 15,-10-3-17-15,-4 6-28 16,-9 3 10-16,9-6 11 16,-1 0-54-16,-2 0-33 15,-2 0-477-15,2-1 84 16</inkml:trace>
  <inkml:trace contextRef="#ctx0" brushRef="#br0" timeOffset="342768.2961">21099 17898 587 0,'5'-19'361'0,"-10"-1"-39"16,-7 9-78-16,-10 0-142 15,-6-1-23-15,-9 2 0 16,-9 3-14-16,-7 7 5 0,-1 4-13 16,-8 12 22-16,-4 7 9 15,-13 17 33-15,9 7 19 16,-4 12 26-16,24 3 6 15,20-4-82-15,30-9-25 16,45-10-15-16,19-23-34 16,17-21-31-16,6-6 68 15,17-26-12-15,-25-6-19 16,-1-8-4-16,-16 10-8 0,-13 5-5 16,-24 17-11-16,-16 10-18 15,-13 18-6-15,-12 10 3 16,-8 12 4-16,-22 18 20 15,-4 10 25-15,-13 21 15 16,3-2 1-16,-3 2 0 16,16-14-12-16,7-7-6 15,15-21-91-15,0-7-164 16,16-9-396-16,-3-9-4 16</inkml:trace>
  <inkml:trace contextRef="#ctx0" brushRef="#br0" timeOffset="343092.9884">21572 18033 1372 0,'-62'-5'364'15,"-21"5"175"-15,-3 11-369 16,-6 15 9-16,22 7-8 15,7 14-32-15,26 2-66 16,32 13-27-16,33-10-23 16,34-1 10-16,21-16 4 0,42-7 6 15,-1-17-1-15,5-7-1 16,-34-5-12-16,-15-7 7 16,-43 4-1-16,-37-12-3 15,-34-8-9-15,-33-21-24 16,-14-8-40-16,-7-18-114 15,17 6-109-15,27 0-425 16,39 16 14-16</inkml:trace>
  <inkml:trace contextRef="#ctx0" brushRef="#br0" timeOffset="343497.4444">22195 17513 1114 0,'42'38'495'0,"79"75"55"15,-44-35-295-15,-3 25 35 16,-31-4-100-16,-31 21-36 15,-37-8-46-15,-37 8-35 16,-24-25-27-16,-9 0-95 16,17-33-64-16,-5-20-545 15,16-26 73-15</inkml:trace>
  <inkml:trace contextRef="#ctx0" brushRef="#br0" timeOffset="343966.6855">23131 17299 568 0,'0'-62'473'0,"5"52"-29"16,-5 7-17-16,-2 3-209 16,-1 0-77-16,3 0-37 15,-4 1-72-15,-24 20-67 16,-68 68 50-16,42-31 3 16,8-5 0-16,21 9-2 15,34-11-1-15,41 2 4 16,20-9 3-16,34-1-19 15,-6-7-27-15,-5 1-123 16,-24-9-357-16,-24-4 42 0</inkml:trace>
  <inkml:trace contextRef="#ctx0" brushRef="#br0" timeOffset="344509.8808">22758 17350 1412 0,'-7'-9'453'0,"14"1"129"16,2 4-364-16,24 4-6 15,22-6-30-15,53 9-28 16,19 4-42-16,30 10 91 15,0 9-864-15,-16-17 315 16</inkml:trace>
  <inkml:trace contextRef="#ctx0" brushRef="#br0" timeOffset="371196.7973">12033 8326 640 0,'0'1'184'16,"-3"1"55"-16,1-1-162 15,-14 2-27-15,-8 2 14 16,-47 12-11-16,37-11-1 0,-3 8-9 16,-3 5-2-16,2 2-16 15,2 7-3-15,11-5-6 16,7 0 4-16,15-7 3 15,15 8 22-15,4-8 6 16,14 11 12-16,-2 2-1 0,6 11 4 16,-10-3-21-16,1 17-7 15,-12-1-19-15,-10 20 1 16,-14-1-10-16,-18-1 9 16,-5-14 7-16,-15-6 11 15,-5-24 3-15,-4-14 11 16,3-5-5-16,2-8 12 15,13-11-2-15,15-14-13 16,16-18-15-16,29-19-4 16,15-13-16-16,25-20-5 15,2 7 3-15,10-5 4 16,-15 14-1-16,-3 8-1 16,-20 25-3-16,-6 8 0 15,-15 20-9-15,-5 8-66 16,-5 8-67-16,5 4-354 15,6 5 30-15</inkml:trace>
  <inkml:trace contextRef="#ctx0" brushRef="#br0" timeOffset="371622.7692">12311 8465 897 0,'8'-10'310'15,"-4"4"25"-15,12-5-196 16,8 8-130-16,10-6 3 15,8 8 8-15,7-12 3 16,1 7-4-16,15-6 1 16,-3 6 1-16,2-4-2 15,-11 7-7-15,-7-2-7 16,-22 10-8-16,-11 2-10 16,-13 6-1-16,-12 21 5 15,-13 11 8-15,-12 10 13 16,-9 1 13-16,-4 14-1 15,6-14-3-15,6 6 0 16,13-12-12-16,8-1-100 16,5-16-94-16,12-15-94 0,13-27-107 15,15-16-86-15</inkml:trace>
  <inkml:trace contextRef="#ctx0" brushRef="#br0" timeOffset="371916.0402">13204 8388 1161 0,'-8'9'266'0,"0"-3"91"16,4 0-313-16,-8 14-82 16,-9 6 18-16,-13 17 9 15,-10 7 7-15,-19 5 5 16,10-6 10-16,10-9 3 15,22-18-1-15,29-15 18 16,26-14-2-16,21-12 0 16,7-8 17-16,28-4 16 15,1 0-25-15,5-3 0 16,-9 10 0-16,4-1-18 16,-34 8-55-16,-15 6-384 15,-17 8 118-15</inkml:trace>
  <inkml:trace contextRef="#ctx0" brushRef="#br0" timeOffset="372096.0065">13610 8333 621 0,'-25'7'468'16,"-49"42"-107"-16,44-13-366 15,-7 22 381-15,-4 2-305 16,-12 23 56-16,-2 8-41 15,-6 18-12-15,9-12-12 0,11 5-492 16,22-28 87-16</inkml:trace>
  <inkml:trace contextRef="#ctx0" brushRef="#br0" timeOffset="372502.1116">13859 8831 1096 0,'-1'6'210'0,"-2"-6"114"0,-2 3-325 16,5-3 4-16,-1 0 14 15,-2 0 20-15,-2 0 9 16,-18 7 28-16,8-4 6 16,-41 7 2-16,59-15-17 15,3-4-3-15,8 0-21 16,0 0-10-16,-5 4-4 0,-5 5-1 15,-1 2-13-15,-6-2 2 16,1 0-4-16,0 1-31 16,-19 8-52-16,-4 0-375 15,-38-3 75-15</inkml:trace>
  <inkml:trace contextRef="#ctx0" brushRef="#br0" timeOffset="372949.8614">14591 8465 774 0,'-21'-15'282'0,"-7"8"37"0,1 4-215 16,-17 7 4-16,-6 5-30 15,-13 9 22-15,10-5 0 16,7 5-10-16,25-3-26 16,18-2 8-16,23 2-13 15,18 10 7-15,11 0 26 16,9 12 2-16,-3 0-18 16,-6 2-18-16,-15-2-24 15,-18 12-24-15,-9-2-3 16,-23 18 13-16,-17-1 0 0,-24 4 12 15,-7-14 6-15,-15-16 19 16,14-23-4-16,15-17 10 16,25-30 5-16,26-27-36 15,32-10-16-15,25-25-11 16,11 0-17-16,16-9-14 16,1 18 32-16,1 4 1 15,-25 21 1-15,-9 12-5 16,-27 22-45-16,-43 19-552 15,-24 2 161-15</inkml:trace>
  <inkml:trace contextRef="#ctx0" brushRef="#br0" timeOffset="377003.8304">11269 9360 639 0,'-104'9'233'0,"99"-11"40"16,5 1-173-16,0 1-25 15,0-2-31-15,3 1-1 16,9-1-12-16,39-2 19 16,57-7 20-16,-28 1 26 15,-3 4 18-15,3-1-14 16,-18 1-23-16,-1 3-13 16,-24 3-29-16,-8 3-34 0,-20 3 0 15,-1 4-4-15,-13 2-1 16,-7 12 3-16,-16 5 13 15,-7 11 10-15,-8 0 1 16,0 8-19-16,10-8-64 16,12-3-129-16,13-5-123 15,9 1-115-15,6-5-107 16</inkml:trace>
  <inkml:trace contextRef="#ctx0" brushRef="#br0" timeOffset="377542.8681">12653 9247 1123 0,'-25'-6'189'0,"-7"14"126"15,-5 5-342-15,-12 14 19 16,-2-4 27-16,-2 4 16 16,12-5 36-16,7-2-2 0,19-7-9 15,47 0 22-15,5 12-63 16,0-2 11-16,0 3 21 15,0 5 9-15,-32-10 10 16,7 4-15-16,0 9-8 16,5 3-17-16,-12 3-4 15,-11-3-7-15,-18 3 12 16,-14-4 5-16,-23-9 11 16,3-7-5-16,-11-14 7 15,6-9-9-15,6-10 1 16,23-11-4-16,16-11-19 15,24 1-16-15,26-11-5 16,19-2-7-16,18-6-6 16,-2 4 17-16,4-2 4 15,-7 10 1-15,-9 4-3 16,-21 15-5-16,-5 8-9 0,-14 10-125 16,-6 2-157-16,-5 8-241 15,11 3-90-15</inkml:trace>
  <inkml:trace contextRef="#ctx0" brushRef="#br0" timeOffset="377978.2375">12963 9295 1036 0,'-49'41'329'16,"46"-53"36"-16,3 6-246 15,8 0-122-15,3-1 22 16,3 1 16-16,7 0 30 15,4 0 8-15,16 0 14 16,4-1-19-16,14-6-8 16,6 1-23-16,9 0-10 0,-10 0-15 15,-1 2-4-15,-15 10-6 16,-16 3-4-16,-23 2-8 16,-9 15 14-16,-17 8 9 15,-25 12 13-15,-14 7 13 16,-6 16 13-16,4-6-16 15,6 8-10-15,24-7-39 16,15-4-188-16,10-17-307 16,10-6 13-16</inkml:trace>
  <inkml:trace contextRef="#ctx0" brushRef="#br0" timeOffset="378437.2475">13750 9564 467 0,'-45'43'454'15,"41"-38"-105"-15,-4-1-263 16,-8-1 296-16,1 4-299 15,-9-1-4-15,8 0-7 16,-2-1-5-16,11 2-15 16,8-11-3-16,11-2-11 0,5-2-10 15,2 1-9-15,-1 4 1 16,-9 4-10-16,-6 7-6 16,-11 5-1-16,-13 5-43 15,-7 0-77-15,-7 1-338 16,4-10 53-16</inkml:trace>
  <inkml:trace contextRef="#ctx0" brushRef="#br0" timeOffset="378870.9113">14056 9410 795 0,'34'30'523'15,"-29"-36"-75"-15,18-6-104 16,14-1-245-16,12-2-32 16,11 0 4-16,-10 5-16 15,-4 2-2-15,-14 5-16 16,-15 8-22-16,-17 5-13 15,-18 14 1-15,-18 4 0 16,-14 12 6-16,-3 3 7 16,-2-3-5-16,18-9-8 0,16-10-8 15,21-14-6-15,22-10 0 16,21 0 2-16,14 2 7 16,3 5 7-16,3 8 8 15,-22 6-1-15,-13 6 4 16,-23-1 1-16,-29 5 11 15,-18 7-1-15,-29 0-8 16,-12-7-12-16,-16-13-109 16,16-12-84-16,9-19-355 15,37-15-4-15</inkml:trace>
  <inkml:trace contextRef="#ctx0" brushRef="#br0" timeOffset="379276.3221">14921 9342 1178 0,'-3'0'349'0,"-1"-1"73"16,-1-1-294-16,1 1-77 15,1-1 29-15,1 1 15 16,2-1 3-16,5-1 1 16,36-13 2-16,51-3-22 15,-55 23-43-15,-9 6-19 16,-19 8-9-16,-22 12 11 15,-31-1-2-15,-19 19 36 16,-3 2 9-16,3 5-11 16,22-16-28-16,48 1-9 15,41-24-10-15,55-13-83 16,28-11-69-16,44-15-445 16,-18-14 38-16</inkml:trace>
  <inkml:trace contextRef="#ctx0" brushRef="#br0" timeOffset="395662.192">25047 16348 460 0,'20'25'92'0,"3"26"49"16,3 15-136-16,-8 28 20 16,-6 11 7-16,0 36 11 0,-11-11 0 15,-1 12 12-15,5-17 0 16,5-10-10-16,3-35-52 16,1-19-177-16,-2-33 27 15</inkml:trace>
  <inkml:trace contextRef="#ctx0" brushRef="#br0" timeOffset="395951.1217">25263 16381 868 0,'28'-43'230'0,"22"6"61"16,1 10-231-16,27 14-10 15,8 11 19-15,9 16-6 16,-12 12-4-16,-2 23-9 16,-33 9-28-16,-32 22-21 15,-37 0 21-15,-45 16 15 16,-22-7 8-16,-32 3 11 16,2-27-8-16,-8-13-24 15,27-28-31-15,5-15-24 16,37-14-90-16,18 1-286 15,30 1 12-15,31-7-155 16</inkml:trace>
  <inkml:trace contextRef="#ctx0" brushRef="#br0" timeOffset="396252.2755">26649 16259 757 0,'26'-23'236'16,"-15"5"35"-16,-6 12-207 16,-10 19-47-16,-20 23 4 15,-13 17-7-15,-44 38 13 16,2 14 7-16,-18 40-2 15,11-1-9-15,13 11-8 16,49-27-4-16,9-11 2 16,27-49-11-16,19-19-79 15,16-27-228-15,12-18 41 16</inkml:trace>
  <inkml:trace contextRef="#ctx0" brushRef="#br0" timeOffset="396545.3737">26980 16609 907 0,'-37'13'208'0,"25"10"67"16,-36 25-264-16,-8 7-15 0,-6 16-20 15,9-4 10-15,14 1-1 16,32-19 17-16,35-18 27 16,30-23 14-16,24-20 22 15,15-7 6-15,9-8-12 16,-14 2-25-16,3-1-42 16,-25 6-77-16,-16-10-245 15,-30-1 20-15</inkml:trace>
  <inkml:trace contextRef="#ctx0" brushRef="#br0" timeOffset="396713.0615">27347 16579 853 0,'4'8'177'16,"-11"8"95"-16,-9 18-184 16,-9 8-42-16,-12 20 59 15,-14 10 29-15,-14 16-11 16,3-2-33-16,-2 9-62 15,15-12-112-15,24-12-299 0,25-28 27 16</inkml:trace>
  <inkml:trace contextRef="#ctx0" brushRef="#br0" timeOffset="396951.3435">27828 16307 714 0,'3'44'-37'0,"2"13"273"15,-1-16-151-15,-4 39-7 16,-12 13 105-16,-25 33 104 16,-9 0-144-16,-17 16-117 15,-14-10 42-15,-18 8-131 16,12-37-145-16,-9-20-173 15,23-35-5-15</inkml:trace>
  <inkml:trace contextRef="#ctx0" brushRef="#br0" timeOffset="397210.1822">28274 16815 559 0</inkml:trace>
  <inkml:trace contextRef="#ctx0" brushRef="#br0" timeOffset="397317.0687">28332 16782 653 0,'117'-57'547'0,"-61"43"-145"15,-13 5-453-15,-7 14 51 16,-26 7-311-16</inkml:trace>
  <inkml:trace contextRef="#ctx0" brushRef="#br0" timeOffset="397410.0798">28283 17175 1464 0,'67'-16'286'0,"16"-5"161"15,11 11-460-15,18-2-426 16,-38-13 150-16</inkml:trace>
  <inkml:trace contextRef="#ctx0" brushRef="#br0" timeOffset="412264.1675">29702 16376 382 0,'-49'-29'273'0,"43"21"-26"15,-1 5-83-15,-1-4-33 16,0 6-54-16,0-5-8 16,2 3-18-16,3 1 0 0,3 2-12 15,-1 0 0-15,1 0-9 16,0 0 15-16,0 0 10 15,1 0 17-15,8 0 1 16,43 3 9-16,58 3-13 16,-20-9 1-16,-3 0-12 15,17 3 9-15,-21-1-5 16,-9 2 1-16,-21 8-19 16,-11 9-12-16,-26 1-33 15,-11 15-4-15,-14 8-4 0,-33 23 7 16,-23 9 1-16,-27 38 15 15,-11 6-3-15,-13 4 0 16,20-19 1-16,10-6 1 16,32-36 4-16,13-13-71 15,19-19-76-15,6-8-353 16,16-15 19-16</inkml:trace>
  <inkml:trace contextRef="#ctx0" brushRef="#br0" timeOffset="412863.1531">31007 16488 820 0,'0'-15'215'16,"-9"1"87"-16,-3 11-225 15,-10-3-4-15,-3 4 9 16,-11 0 4-16,2 2-14 16,-12 7 5-16,5 5-19 0,-5 6-8 15,4 3-16-15,1 7-5 16,8-4-10-16,5 8 11 15,11-4 6-15,2 4 15 16,10-6 8-16,10 10 11 16,7-5-7-16,7 13 8 15,6 2-10-15,8 14 0 16,-4-7-9-16,-4 6-4 16,-7-13-12-16,-10 4-4 15,-11-8-8-15,-12 1 0 16,-13-9-2-16,-1 1-1 15,-3-12 5-15,-7-17 18 16,10-6 1-16,1-20-1 16,2-9-8-16,10-11-17 15,4-11-32-15,17-21-25 16,11-2 3-16,20-15 12 0,11 6 15 16,15 0 27-16,-1 21 27 15,-2 2 9-15,-10 16-6 16,-15 5-2-16,-10 13-16 15,-8 5-28-15,-7 11-76 16,0 10-193-16,3 3-126 16,11 14-235-16,7 12-132 15</inkml:trace>
  <inkml:trace contextRef="#ctx0" brushRef="#br0" timeOffset="413302.505">31365 16490 876 0,'17'-50'257'16,"-13"49"70"-16,5-2-235 16,7 1-7-16,14-1 8 0,10 0-13 15,18-1 4-15,1-1 5 16,3-1 5-16,-4-2-17 16,-5 0-1-16,-11 1-6 15,2 7-19-15,-10-2-22 16,-4 10-14-16,-14 2-23 15,-4 11-8-15,-16 2-2 16,-13 19 17-16,-11 4 18 16,-18 19 37-16,0 6 16 15,-35 26 21-15,-4-4-11 16,-18 9-7-16,9-15-26 0,-2-2-39 16,37-29-76-16,14-10-154 15,26-15-343-15,25-9 8 16</inkml:trace>
  <inkml:trace contextRef="#ctx0" brushRef="#br0" timeOffset="413633.3039">31949 17273 1030 0,'-12'0'433'0,"-4"-2"-7"16,-9 7-188-16,0 2-239 15,-5 2 8-15,5 1 8 16,5-7-17-16,7-1-20 16,15-5-5-16,12-3 0 15,9-4 9-15,8 1 32 16,3 3 61-16,-5 4 48 0,-5 4 43 15,-15-2-41 1,-9 1-10-16,-12 2-41 16,-13-3-146-16,4 2-148 0,5 1-78 15,7-8-254-15,18-16-58 16</inkml:trace>
  <inkml:trace contextRef="#ctx0" brushRef="#br0" timeOffset="414120.2545">32494 16554 1152 0,'-19'-13'325'15,"22"8"104"-15,-11-3-267 0,13 0-42 16,2-2 17-16,7 1-8 16,6-2-12-16,10 4-38 15,7 3 0-15,-4 4-3 16,-1 0-14-16,-7-3-11 16,-4 10-9-16,-12 5-31 15,-5 7-25-15,-8 8 2 16,-21 16-1-16,-12 4 1 15,-14 14 15-15,3-2 5 16,5-4-2-16,14-18-3 16,21-10-10-16,19-17 0 0,21-7 4 15,13-4 0-15,21 14 10 16,0 0 11-16,4 11 5 16,-12 3-1-16,-21 7 0 15,-24-6-7-15,-26 0 10 16,-27-4-5-16,-33 7 2 15,-8-3-2-15,-14 6-46 16,16-4-49-16,8-1-120 16,30-8-110-16,-8-2-322 15,15-8 4-15</inkml:trace>
  <inkml:trace contextRef="#ctx0" brushRef="#br0" timeOffset="414631.1727">33146 16636 616 0,'-5'-3'410'0,"5"0"-13"16,-1 0-103-16,-2-8-74 15,3 4-31-15,4-3-27 16,4 4-62-16,17-3 4 16,49-37-33-16,-44 49-33 15,-2 1 6-15,-2 8 0 16,-5 3-36-16,-9 10-19 16,-9 3-9-16,-19 17-2 15,-9 5 6-15,-12 21 12 16,4-4 13-16,0 3 4 0,13-16 25 15,11-6 1-15,9-22-6 16,9 3-5-16,11-7 2 16,22 6-51-16,14-1-51 15,29 5-490-15,9 1 123 16</inkml:trace>
  <inkml:trace contextRef="#ctx0" brushRef="#br0" timeOffset="421163.9609">23354 18325 971 0,'46'71'229'16,"-75"-70"67"-16,29 14-250 16,0 7-54-16,12 18 54 15,2 2 61-15,21-1 124 16,2-23 46-16,80-30 42 15,37-44-37-15,123-69-34 16,42-32-120-16,127-4-709 16,-52-18 167-16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17:54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24936 5669 631 0,'-2'-1'166'0,"-1"-2"37"16,3 1-188-16,-3 1-12 15,2-1-2-15,1 1-1 16,-3 1 13-16,3 1 14 15,-9 32 16-15,-13 74 8 16,10-41 0-16,-7 25 3 16,-7 1-3-16,-11 7-20 15,5-21-3-15,-10-13 5 16,5-19 52-16,6-16 56 16,12-27-21-16,-2-15-4 15,12-13-10-15,18-21-62 16,12-6-60-16,16-12 16 15,7 4-4-15,7-5 2 16,-10 5 4-16,-7-5 2 16,-10 15 2-16,-3 1 2 15,-5 12-2-15,-7 10-1 0,-2 18-3 16,-5 2-12-16,-2 11-13 16,-5 11 8-16,5 16 0 15,0 15 4-15,3 15 13 16,9 19 13-16,1-2-7 15,5 5 2-15,6-14 0 16,6-4 1-16,-5-22 4 16,7-14 19-16,-2-23 11 15,14-24 11-15,-2-23 11 16,23-39-1-16,-6-15-16 0,3-28-3 16,-16 6-8-16,-4-4-7 15,-26 29-5-15,-4 12 4 16,-12 23-8-16,4 16-5 15,-4 13-6-15,0 10-46 16,3 6-74-16,3 12-408 16,-3 3 69-16</inkml:trace>
  <inkml:trace contextRef="#ctx0" brushRef="#br0" timeOffset="420.7676">26399 5491 586 0,'-31'2'588'15,"-3"-5"-180"-15,-8 22-355 16,5 12 351-16,-17 24-414 15,-4 0 4-15,-7 29 1 16,2 7 3-16,-3 11 3 16,21-12 3-16,20-1 2 15,16-26-23-15,23-13-22 16,11-25-326-16,32-13-42 16,-5-19-117-16</inkml:trace>
  <inkml:trace contextRef="#ctx0" brushRef="#br0" timeOffset="784.3916">26553 5814 900 0,'-41'-45'306'0,"15"50"-14"0,-3 10-244 15,5 7-58-15,-1 16-43 16,0 2 83-16,5 19 10 16,12-4 6-16,16 2-5 15,18-11-12-15,23-10 15 16,11-17 3-16,19-14 15 15,1-14 5-15,-2-15 7 16,-24-7-12-16,-13-17-10 16,-28-3-16-16,-22-12-86 15,-19 12-98-15,-10-6-88 16,-7 22-195-16,-5 11-37 16</inkml:trace>
  <inkml:trace contextRef="#ctx0" brushRef="#br0" timeOffset="1039.7254">26768 5417 959 0,'25'-4'244'16,"5"2"90"-16,-5 19-234 15,21 12-40-15,7 10 29 16,14 19 15-16,-2 11-20 15,-15 16-18-15,-29 8-20 0,-34 18-23 16,-38-4-8-16,-35 10 0 16,-22-16-26-16,-31-9-25 15,10-27-106-15,5-10-167 16,36-23-125-16,28-2-94 16</inkml:trace>
  <inkml:trace contextRef="#ctx0" brushRef="#br0" timeOffset="1648.7084">27676 5780 1250 0,'-43'31'305'0,"55"-44"94"0,4 12-365 16,18-7-68-16,3 1-78 15,16-2-289-15,2 0 36 16</inkml:trace>
  <inkml:trace contextRef="#ctx0" brushRef="#br0" timeOffset="1936.7448">27671 6127 1167 0,'17'3'554'16,"6"-13"-50"-16,35-2-293 15,13 3-741-15,15-7 99 0</inkml:trace>
  <inkml:trace contextRef="#ctx0" brushRef="#br0" timeOffset="6576.2541">28544 5542 259 0,'83'12'276'0,"-83"-15"-83"16,0 3-154-16,-2 0 164 15,2 0-177-15,0 0 15 16,0 0 5-16,0 1 9 16,2 7 4-16,7 32 0 15,-6 48-6-15,-27-15-2 16,-6 4-10-16,-8 18-10 16,1-3-11-16,1 12-4 0,18-26-27 15,11-5-108-15,11-33-174 16,20-30-1-16</inkml:trace>
  <inkml:trace contextRef="#ctx0" brushRef="#br0" timeOffset="6934.9281">29061 5737 870 0,'0'-1'240'16,"0"-2"51"-16,-3 1-235 15,1 1-69-15,-1 2 7 16,-10 20 4-16,-27 81 10 16,34-41 17-16,2 7 31 15,1-13 9-15,15-9 17 16,5-18 2-16,25-13-1 15,11-15-19-15,17-18-1 16,1-13-15-16,1-22 2 16,-17-5-5-16,-13-9-10 15,-26 8-12-15,-16 1-7 16,-16 21-25-16,-18 5-25 16,1 12-34-16,-4 10-231 0,12 4-139 15,10 0-50-15</inkml:trace>
  <inkml:trace contextRef="#ctx0" brushRef="#br0" timeOffset="7230.7021">29850 5749 955 0,'-28'18'275'0,"-12"7"55"16,5 5-247-16,-3 16-76 15,10 6 8-15,15 4 18 16,10-10 7-16,15-5 23 16,13-15 17-16,20-13-3 15,6-12-12-15,12-10-2 16,-6-11-8-16,-5-13-6 16,-22-4-12-16,-21-10-12 15,-21 5 6-15,-15 5-13 16,-10 9-21-16,2 6-85 15,9 14-99-15,22 13-279 16,25 4-38-16</inkml:trace>
  <inkml:trace contextRef="#ctx0" brushRef="#br0" timeOffset="7575.5263">30517 5828 824 0,'0'-3'211'0,"0"-3"83"0,0 1-225 16,0 1-3-16,0-3 3 16,-3 2-9-16,3 2 13 15,-5 0 1-15,4 2 10 16,-23 4 3-16,0 13 13 15,-42 80-25-15,54-39-14 16,18 0-29-16,23-3 14 16,22-19-14-16,36-10 9 15,17-11 2-15,6-14 6 16,-22-17-26-16,-14-11-30 16,-39-9-46-16,-37-20-107 15,-31-3-85-15,-12 2-243 16,-6 8-24-16</inkml:trace>
  <inkml:trace contextRef="#ctx0" brushRef="#br0" timeOffset="8999.0401">31407 5958 276 0,'0'2'386'0,"3"-1"-106"16,-2 1-165-16,-1 1 168 15,0-3-225-15,0 1-44 0,-1 1-5 16,-2-1 3-16,0 0 10 16,-1 1 9-16,-13 7 26 15,13-8 21-15,2-1-15 16,-1 0-10-16,-1-1-4 16,4-1-24-16,-3 1-28 15,1-1 8-15,2 1 4 16,-2-1-3-16,0 2 3 15,-1 0 2-15,-1 2-58 16,-8 2-75-16,10-4-248 16,-1 0-9-16</inkml:trace>
  <inkml:trace contextRef="#ctx0" brushRef="#br0" timeOffset="9626.003">31792 5758 367 0,'-9'5'296'15,"2"2"-74"-15,2-6-209 16,-2 7 235-16,5-7-194 16,-1 1 15-16,2-1 32 15,-2-1 5-15,3-1 13 16,3-1-15-16,31-12 0 16,52-21-27-16,-36 27-6 15,-4 5-23-15,5-3-8 0,-11 10-20 16,-6 6-15-16,-14 2-10 15,-15 14 0-15,-11 8 0 16,-25 17 7-16,-15 7 10 16,-25 21 4-16,-3 4-3 15,-9 22 0-15,4-19-2 16,8 0 3-16,25-25-1 16,14-17-12-16,20-28 6 15,25-5 6-15,23-10-2 0,14-4 1 16,5-6 10-16,19-4-9 15,3 0-8-15,3-5-109 16,-9 2-191-16,3-17-151 16,-25-4-120-16</inkml:trace>
  <inkml:trace contextRef="#ctx0" brushRef="#br0" timeOffset="10196.4926">32487 5486 499 0,'0'0'177'16,"0"0"11"-16,-3 0-113 16,-2 0-84-16,-20 16 13 15,-40 55 11-15,50-43 9 16,5-4 54-16,13 2 41 15,6-5 5-15,16-9 14 16,10-8 0-16,20-8-41 16,3-11-30-16,13-11-1 15,-15-1-13-15,-13-3 4 16,-19 1-25-16,-27-1 5 16,-19 6-16-16,-15 1-80 0,-3 3-82 15,3 4-248-15,16 9-22 16</inkml:trace>
  <inkml:trace contextRef="#ctx0" brushRef="#br0" timeOffset="10990.9363">30472 5850 268 0,'0'-4'245'0,"3"-5"-51"15,-1 6-157-15,-2 1 181 16,0 1-159-16,0-1 5 16,0 1-8-16,0-1 17 15,0 1 0-15,0 1-15 0,0-3-13 16,3 1-2-16,-3 1-16 16,1-1-14-16,18-2 7 15,11 0 4-15,49-2-5 16,-42 10-4-16,-3 14-6 15,7 3-5-15,-4 4-101 16,0 12-216-16,-9-2 39 16</inkml:trace>
  <inkml:trace contextRef="#ctx0" brushRef="#br0" timeOffset="21603.7106">26649 830 620 0,'3'-5'133'0,"-3"5"42"15,-7 13-156-15,-9 6 20 0,-14 9 1 16,-14 21 18-16,-2 5 32 16,-17 12 0-16,4-4-15 15,6 5 13-15,13-18-1 16,6-9-6-16,13-19-18 15,9-6 9-15,8-20 2 16,8-17-30-16,12-8-12 0,17-11-3 16,7-11-18-16,22-12-18 15,6 6 28 1,11-1 0-16,-9 9-3 0,-5 8-7 16,-18 23-8-16,-14 13-16 15,-24 16-1-15,-9 25-4 16,-11 12 14-16,-10 14 15 15,2 2 13-15,6-3 4 16,10-20 7-16,19-15 35 16,17-18 7-16,17-33 17 15,8-20-2-15,29-36 6 16,-5-8-33-16,5-32-11 16,-8 16-19-16,-8 8 0 15,-30 34-11-15,-13 11-23 16,-14 23-32-16,-11 15-129 15,-6 5-112-15,10-2-268 16,1 6-65-16</inkml:trace>
  <inkml:trace contextRef="#ctx0" brushRef="#br0" timeOffset="21964.7069">27812 710 988 0,'-21'43'333'16,"-1"-41"24"-16,-9 22-223 16,4 16-156-16,-13 19 1 15,2 12 9-15,-15 15-3 16,2 3 6-16,-1 9 6 16,23-14 0-16,15-7 5 15,31-18-10-15,21-13-117 16,15-22-222-16,13-9 0 15,-9-9-188-15</inkml:trace>
  <inkml:trace contextRef="#ctx0" brushRef="#br0" timeOffset="22249.1972">27974 1022 993 0,'0'-2'257'16,"-6"-28"64"-16,-5 26-278 16,-2 13-94-16,-15 18-8 15,-2 7 11-15,-20 13 5 16,-1 9 21-16,-5 17 20 16,19-11 12-16,7 3 1 15,22-10-4-15,12-13 3 16,9-23 0-16,15-9 2 15,5-13 1-15,6-10 3 16,-7-5-305-16,-2-1-4 16,-14-5-99-16</inkml:trace>
  <inkml:trace contextRef="#ctx0" brushRef="#br0" timeOffset="22404.7578">27762 1125 667 0,'16'-1'0'0,"25"4"513"0,13-2-523 16,26 7 379-16,6-7-417 16,4-1 321-16,-19-6-439 15,-12-13-195-15,-26-3-8 16,-17-9-77-16</inkml:trace>
  <inkml:trace contextRef="#ctx0" brushRef="#br0" timeOffset="22563.2479">28258 839 736 0,'21'-4'254'0,"-1"8"38"0,14 19-155 16,8 11-61-16,7 18 3 16,-3-4-3-16,-11 18 11 15,-26 0-1-15,-25 23-25 16,-21-13-14-16,-21 10-15 16,0-20-155-16,-17-8-279 15,1-43 38-15</inkml:trace>
  <inkml:trace contextRef="#ctx0" brushRef="#br0" timeOffset="22849.895">28913 1078 1190 0,'28'15'358'15,"6"-6"45"-15,-6-20-315 16,25 10-181-16,7-7-59 0,14 5-258 15,-5-7 15-15</inkml:trace>
  <inkml:trace contextRef="#ctx0" brushRef="#br0" timeOffset="22989.3058">29074 1259 1530 0,'7'-11'318'0,"14"-9"144"16,9 18-453-16,16-1-123 15,12-6-24-15,4 3-19 16,-10-20-305-16,-11-25 73 16</inkml:trace>
  <inkml:trace contextRef="#ctx0" brushRef="#br0" timeOffset="23229.7035">29789 826 1265 0,'3'0'217'16,"2"3"133"-16,-4 7-373 15,-1-10-35-15,0 2 7 16,-4 32 15-16,-21 47 16 16,-3-29 24-16,-2-1 24 15,-4 6 20-15,1-3-6 0,1 12-6 16,2-6-34-1,2-1-166-15,6-13-199 0,2-11-2 16</inkml:trace>
  <inkml:trace contextRef="#ctx0" brushRef="#br0" timeOffset="23551.6793">29960 1069 1003 0,'-21'50'243'0,"-10"10"91"15,3-17-250-15,4 20-35 16,15-2 27-16,9-2 7 16,17-16-2-16,17-12 31 15,14-16 13-15,27-13-11 0,7-17 0 16,6-24 6-16,-14-14-32 15,-9-20-46-15,-35 1 3 16,-17-19-3-16,-10 14-8 16,-12 0-30-16,-1 21-10 15,-7 3-31-15,-3 20-34 16,2 15-124-16,5 20-93 16,-11 7-258-16,8 13-39 0</inkml:trace>
  <inkml:trace contextRef="#ctx0" brushRef="#br0" timeOffset="23886.7086">30675 1071 540 0,'0'29'475'15,"-21"-24"-124"-15,4 24-327 16,-3 2 325-16,7 9-340 15,4-7 0-15,15 1 36 16,6-6 24-16,13 0 21 16,8-10 25-16,8-2 15 15,5-2-14-15,3-11-9 16,-3-6-7-16,0-14-6 16,-14-8 0-16,-2-18-23 0,-11-1-7 15,-10-14-11-15,-6 2-22 16,-10-4-24-16,-5 12-1 15,-4 0-19-15,2 17-29 16,1 9-109-16,6 10-111 16,7 8-112-16,11 5-200 15,10 2-57-15</inkml:trace>
  <inkml:trace contextRef="#ctx0" brushRef="#br0" timeOffset="24335.659">31365 908 897 0,'-11'5'368'0,"-10"6"-6"0,-1 2-176 16,-15 26-164-16,-3 7 17 15,-9 22 51-15,6-2 12 16,6 10 10-16,16-18-9 15,30 1-11-15,28-16-37 16,33-15 1-16,13-19 14 16,34-10 6-16,-15-19 0 15,-6-17 3-15,-29-7-5 16,-23-8-19-16,-36-3-37 0,-34-13-28 16,-30 3-24-16,-28-6-14 15,-7 7-42-15,-12 8-119 16,21 19-353-16,24 22 54 15</inkml:trace>
  <inkml:trace contextRef="#ctx0" brushRef="#br0" timeOffset="24607.2519">32023 1158 1824 0,'-74'111'632'16,"53"-127"2"-16,5 44-549 15,19-30-399-15,19 13-369 16,15 1-51-16</inkml:trace>
  <inkml:trace contextRef="#ctx0" brushRef="#br0" timeOffset="25155.2827">32463 910 1316 0,'-47'52'273'16,"47"-58"121"-16,1 5-392 15,7-2 11-15,-8 3 6 16,1 0 16-16,-1 0 6 15,27 3 12-15,41 13-20 16,-40 1-10-16,-7 3-12 16,-5 11-10-16,-9 3-11 0,-17 8-9 15,-8 1 2-15,-11 7 6 16,-7-4 10-16,-1 8 7 16,4-7 11-16,2 2 4 15,8-6-3-15,6-6 0 16,5-12-4-16,8 0-6 15,11-7 4-15,7-2 1 16,2-5 2-16,14-4 11 16,5-2 1-16,7-5-53 15,-1-6-53-15,10-2-390 16,-19-2 56-16</inkml:trace>
  <inkml:trace contextRef="#ctx0" brushRef="#br0" timeOffset="25619.9729">33066 789 631 0,'50'-19'304'0,"-50"16"-22"15,0 0-150-15,-4 1-104 16,4 2-45-16,-3 0 3 16,1 0-1-16,2 2 22 15,-3 8 32-15,-10 15 13 16,-15 48 5-16,12-42 2 16,7-7-14-16,12 5-15 15,6 1-9-15,-1 0-6 16,9-7 1-16,-1 4-1 15,-3-9-15-15,4-3-90 16,-8-3-90-16,7-2-162 0,0-15-65 16</inkml:trace>
  <inkml:trace contextRef="#ctx0" brushRef="#br0" timeOffset="25921.0315">33093 952 1153 0,'-42'9'348'0,"45"-9"77"15,6-3-331-15,7-2-23 16,5 1-29-16,20-5-78 16,5-1-64-16,22-2-59 15,-5-7-273-15,-13-12 11 16</inkml:trace>
  <inkml:trace contextRef="#ctx0" brushRef="#br0" timeOffset="31151.6726">27017 2754 830 0,'-70'-46'366'15,"54"34"-52"-15,2-3-201 16,11 11-93-16,-2-5-91 16,2 3 80-16,1 4 9 15,2 1-5-15,-3-1-13 16,3 1-8-16,0 1-9 16,0 0-8-16,0 1 21 15,0 23 31-15,0 23 21 0,-4 54 15 16,-14-31 13-16,-1-2-13 15,-11 2-7-15,2-17-6 16,0-16 23-16,13-21 2 16,-4-22 15-16,10-22-21 15,13-21-22-15,10-7-37 16,14-21-16-16,9 1-17 16,9-1 14-16,-5 17 14 0,4 5-2 15,-11 24-8-15,-2 17-22 16,-7 17-7-16,5 24-8 15,-14 13 2-15,8 28 7 16,-6 6 20-16,7 18 11 16,0-12 8-16,20-10-3 15,8-26 56-15,22-26 55 16,0-23-6-16,7-23 19 16,-12-16 11-16,-5-27-45 15,-22 1-50-15,-6-17 7 16,-20 4-15-16,-13 1-10 15,-13 19-27-15,-12 6-76 16,2 23-86-16,6 0-84 16,1-6-331-16,10-4 21 15</inkml:trace>
  <inkml:trace contextRef="#ctx0" brushRef="#br0" timeOffset="31744.7537">28267 2611 1065 0,'-9'-14'248'0,"-3"6"62"16,11 10-334-16,-7 9-9 15,-8 13 3-15,-14 16 6 16,-7 8 29-16,-16 20 30 16,0 7-10-16,-2 4-8 15,18-14-3-15,20-3 3 16,22-20-1-16,16-10 3 15,8-18-2-15,16-4-35 16,1-9-42-16,2-11-276 16,-6-2 38-16</inkml:trace>
  <inkml:trace contextRef="#ctx0" brushRef="#br0" timeOffset="32005.8107">28527 2691 1074 0,'-4'2'163'0,"-12"19"112"16,-12 8-334-16,-14 20-69 15,-4 7 54-15,0 7 4 16,3-9 21-16,8 4 36 15,19-15 29-15,4-1-2 16,10-8-11-16,11-2-131 16,3-15-100-16,4 3-19 15</inkml:trace>
  <inkml:trace contextRef="#ctx0" brushRef="#br0" timeOffset="32180.4754">28216 2936 1427 0,'30'10'396'0,"-34"-7"67"15,8-1-408-15,17 8-179 16,11-7-68-16,10 1-46 16,32-4-225-16,1-7 32 15</inkml:trace>
  <inkml:trace contextRef="#ctx0" brushRef="#br0" timeOffset="32404.6037">29041 2599 1413 0,'-1'-7'324'16,"14"12"96"-16,-13 17-375 15,3 12-104-15,-6 13-14 16,-3 11 16-16,-8 16 30 15,-12-1 4-15,-27 11 13 16,-18-4 20-16,-19 12 22 16,-7-11-31-16,-6-9-203 15,29-21-191-15,16-12-9 16,30-20-253-16</inkml:trace>
  <inkml:trace contextRef="#ctx0" brushRef="#br0" timeOffset="33010.7551">29256 2829 598 0,'0'3'409'16,"0"-1"-87"-16,0 1-63 15,0-3-265-15,3 1-14 16,11 5-1-16,21 1-7 15,48 2 3-15,-37-10-3 16,-8-1-9-16,2 5-66 0,-19 0-54 16,-5 3-126-16,-14 2-33 15</inkml:trace>
  <inkml:trace contextRef="#ctx0" brushRef="#br0" timeOffset="33194.8554">29243 3022 1368 0,'4'6'256'0,"5"-3"138"16,6 1-407-16,7-1-44 16,6-2-31-16,14 2-196 15,-1 2-109-15,10-14-70 16</inkml:trace>
  <inkml:trace contextRef="#ctx0" brushRef="#br0" timeOffset="33717.348">30216 2748 897 0,'-21'6'195'0,"-1"1"86"15,-9 6-261-15,6-1 2 0,7 1 11 16,6-5 6-16,17-2 32 16,14-8 19-16,19-4 24 15,8-4 4-15,11-3 26 16,-10 2-24-16,-1 5-14 16,-18 6-38-16,-3 6-23 15,-13 5-39-15,-3 12-16 16,-6 9-19-16,-15 6 7 15,-9 11 8-15,-17 15 2 16,-18-1 12-16,-19 22 14 16,4-7-3-16,2 1 8 15,18-17 3-15,19-6-1 16,23-27-1-16,21-7 5 16,17-9-4-16,17-4-2 15,8-5 1-15,11-5-2 16,-6-1-114-16,3-14-278 15,-5-5-126-15,6-5-159 0</inkml:trace>
  <inkml:trace contextRef="#ctx0" brushRef="#br0" timeOffset="34071.6061">31047 2965 662 0,'-7'-1'743'0,"1"-1"-515"0,-2-1-119 15,5 3-146-15,2 0-105 16,-2 0-132-16,1 0 381 16,-8 2 10-16,-21 7 4 15,-43 20-36-15,29-6-5 16,4 5-20-16,-21 16 6 16,13 14-6-16,-2 7-2 15,19-4-13-15,14-2-2 16,27-17-10-16,28-13 35 15,13-26 11-15,24-16 13 16,1-21 8-16,10-22-9 16,-18-8-38-16,0 3-13 15,-23 6-12-15,-13 11-10 16,-20 17-15-16,-19 4-18 16,-4 5 1-16,-8 0-35 15,-1 2-46-15,9 4-445 16,17 6 124-16</inkml:trace>
  <inkml:trace contextRef="#ctx0" brushRef="#br0" timeOffset="34602.5449">31863 2879 694 0,'-41'15'175'16,"-47"50"88"-16,19-36-166 15,6-3 15-15,-12 4 47 16,8 3 17-16,7 9 4 0,25 1-20 15,12 12-23-15,17-3-57 16,10 1-16-16,17-13-34 16,20-10 13-16,14-15 9 15,12-25 26-15,7-16 0 16,-4-20 9-16,-17-10-22 16,-15-8-9-16,-9 14-20 0,-21-6-16 15,-8 13-22-15,-4 7-13 16,-12 4-72-16,7 2-222 15,4 12-258-15,11-4-40 16</inkml:trace>
  <inkml:trace contextRef="#ctx0" brushRef="#br0" timeOffset="35050.4862">32305 2813 116 0,'37'40'398'16,"-37"-39"-166"-16,-3-4-68 15,10 3 70-15,-10 0-220 16,3 0 21-16,-1 0 4 16,-2 2 16-16,-23 17 20 15,-59 66 29-15,43-43-11 16,1 12 19-16,11-4-12 16,14 2-10-16,16-10-16 0,16-7-4 15,12-7 16-15,15-13 30 16,1-11 0-16,10-23 5 15,-8-10-6-15,4-13-36 16,-14-4-32-16,-10-10-5 16,-6 8-23-16,-16 0-20 15,-8 3-22-15,-13 5-41 16,2 9-39-16,-2 13-90 16,0 2-344-16,-8 3 68 15</inkml:trace>
  <inkml:trace contextRef="#ctx0" brushRef="#br0" timeOffset="35793.8629">33020 2491 177 0,'13'-52'67'0,"-13"41"233"0,-4 5-83 15,4 0 30-15,-8 4-133 16,8-1-31-16,0 3-28 16,0 0-37-16,0 0-24 15,-1 3-24-15,-2-1 22 16,-27 24 29-16,-64 59-1 15,36-41 14-15,3 10 17 16,18-4-23-16,9-3-23 16,19-12 6-16,21-10-4 15,14-10-1-15,16-7-46 16,2-8-74-16,5 6-169 16,-10-7-13-16</inkml:trace>
  <inkml:trace contextRef="#ctx0" brushRef="#br0" timeOffset="36140.9411">32706 2604 1197 0,'-16'-65'503'0,"13"50"-47"16,7 15-380-16,18 6-33 16,17-5-60-16,44 11-503 15,23 4 266-15</inkml:trace>
  <inkml:trace contextRef="#ctx0" brushRef="#br0" timeOffset="50768.6656">26685 3847 523 0,'1'-15'98'15,"8"8"56"-15,15-7-121 16,6 1 22-16,26-5 13 15,6-5 46-15,43-6 35 0,23 4 3 16,52-12-36-16,28-4 5 16,95-22-21-16,39-11 6 15,101-32-12-15,17 2 20 16,107-13-6-16,-49 13-9 16,41-1-41-16,-97 28-23 15,-6-4-4-15,-138 18-8 16,-45 10 2-16,-119 13-4 15,-38 12-2-15,-75 15-15 0,-16 5-58 16,-22 8-57-16,-15 5-111 16,-8 3-78-16,-47 13-178 15,-29-2-17-15</inkml:trace>
  <inkml:trace contextRef="#ctx0" brushRef="#br0" timeOffset="51236.5199">26991 2748 819 0,'-94'-6'427'0,"24"-5"-52"16,54-6-223-16,28 25-104 15,38 19-15-15,101 21 2 16,48 0 73-16,149 16 75 15,78-11 39-15,179 30-21 16,11 5-55-16,170 39-33 16,-66 7-53-16,38 23-13 15,-146-31-19-15,-61-14-12 16,-200-38-5-16,-69-19-5 16,-142-31-30-16,-49-8 202 15,-57 0-782-15,-39-69 305 0</inkml:trace>
  <inkml:trace contextRef="#ctx0" brushRef="#br0" timeOffset="110828.6418">13104 6091 112 0,'1'-8'125'0,"4"3"-24"16,-14 1-61-16,9 4 81 16,-3 0-80-16,1 0-2 15,-1-2-5-15,-35 1-1 16,-54-4-10-16,19 8 6 15,-5 3 3-15,-18 0 13 16,1-4 5-16,-22-5 16 16,7-5-1-16,-32-2 6 0,6-2-16 15,-12-3-2-15,11 3-10 16,-17 5-9-16,23 0-11 16,-22 1-3-16,6 13-9 15,-38 14-9-15,7-1 0 16,1 16-1-16,23 1-3 15,-8 9 1-15,35-2-1 16,5 23 0-16,16-8 1 16,2 14-8-16,29-2-4 0,14 6-4 15,31-18-5-15,17 8 1 16,19-6 8-16,31-5 10 16,25-11 8-16,54-1 16 15,24-17 5-15,96-10 12 16,16-8-4-16,84-9 6 15,6-7-6-15,70 1-3 16,-41 0-10-16,31-1 2 16,-75-4-6-16,7-12 3 15,-86-6 6-15,-40-19 9 16,-76-12 7-16,-63-24-45 16,-84-14-7-16,-106-19-13 15,-55 3-16-15,-115 12-61 16,-55 35-6-16,-102 18-190 15</inkml:trace>
  <inkml:trace contextRef="#ctx0" brushRef="#br0" timeOffset="130085.1297">24873 7404 766 0,'17'-12'205'16,"-4"-10"55"-16,43-40-214 16,-50 60-40-16,-3 11-12 15,-1 11-9-15,-7 18 3 0,-5 14 4 16,-9 34 27-16,-7 7 11 15,-2 24 6-15,-1-10 1 16,-4 0 5-16,3-33-5 16,7-18 30-16,9-31 12 15,3-15 16-15,9-17-6 16,11-24-12-16,7-5-33 16,9-17-16-16,5-9-16 15,10-12 0-15,-1 6-1 0,9-12 0 16,3 13 0-16,10 0-1 15,-16 20-6-15,-2 11-3 16,-14 16-2-16,-9 12-11 16,-17 16-4-16,-1 24-1 15,-4 13 3-15,-2 27 1 16,-4 8 8-16,8 11 3 16,9-16 7-16,8-4 4 15,6-16 2-15,16-5 4 16,-2-14 2-16,12-8 4 15,-11-13 3-15,7-22 15 16,-11-20 2-16,3-29 5 16,-9-14-6-16,1-44 2 15,0-11-14-15,8-30 0 16,-3 13-3-16,3-1-1 16,1 41-10-16,2 18-13 15,-7 44-16-15,1 12-153 0,0 13-109 16,10 7-194-16,-7 4-112 15</inkml:trace>
  <inkml:trace contextRef="#ctx0" brushRef="#br0" timeOffset="130639.9257">26408 7117 594 0,'-42'16'331'0,"-15"21"-27"16,-6 12-106-16,-27 22-134 15,10 12-33-15,-6 28-10 16,9-7-15-16,21 10-6 15,37-24-3-15,28-7 1 16,28-29 2-16,32-8-57 16,10-17-58-16,8-5-193 15,-4-12-14-15</inkml:trace>
  <inkml:trace contextRef="#ctx0" brushRef="#br0" timeOffset="131465.1645">27119 7243 881 0,'10'-43'185'0,"9"59"93"16,8 14-231-16,18 23-45 15,1 5 28-15,2 17 5 16,-11 1-8-16,-23 23-1 16,-28-6-7-16,-36 20 3 15,-23-11-1-15,-21 6-73 16,5-28-186-16,-18-10-76 15,20-39-118-15</inkml:trace>
  <inkml:trace contextRef="#ctx0" brushRef="#br0" timeOffset="131890.466">27748 7481 1178 0,'-3'2'216'0,"6"-1"132"16,48 5-366-16,66-7-14 16,-40-5-137-16,-15 4-174 15,-19 10-23-15</inkml:trace>
  <inkml:trace contextRef="#ctx0" brushRef="#br0" timeOffset="132054.0219">27782 7803 1381 0,'0'6'238'0,"9"7"155"16,12-3-415-16,10-1-4 15,8 3 17-15,10-2 1 16,-4-1-1-16,-6-16 0 16,-8-3-381-16,6-29 128 15</inkml:trace>
  <inkml:trace contextRef="#ctx0" brushRef="#br0" timeOffset="132289.9296">28708 7337 845 0,'2'5'383'16,"-8"1"-38"-16,-14 13-127 15,3 11-236-15,-14 22 9 16,-6 8 12-16,-9 16 11 16,0-2-5-16,0 7-5 0,9-12-1 15,12 3-97-15,13-14-227 16,16-6-39-16,13-21-157 16</inkml:trace>
  <inkml:trace contextRef="#ctx0" brushRef="#br0" timeOffset="132608.4699">29081 7512 417 0,'-20'11'484'0,"-5"1"-169"15,5 7-251-15,-9 22 248 16,-1 14-330-16,-4 12 8 15,3-2 18-15,9 2 25 16,14-19 19-16,25-5 34 16,12-13 5-16,20-11 6 15,4-14-14-15,21-20-3 16,-7-16-26-16,4-17 2 16,-16-2-12-16,-11-14-3 15,-32 5-13-15,-19-5-5 16,-21 14-18-16,-15-2-31 15,-6 17-43-15,3 15-39 0,9 14-365 16,9 6 79-16</inkml:trace>
  <inkml:trace contextRef="#ctx0" brushRef="#br0" timeOffset="132933.1365">29641 7508 957 0,'3'16'216'0,"-15"11"77"16,7-1-253-16,-6 23-58 15,2 3 33-15,5 7 32 16,4-10 20-16,7-1 36 16,4-20 7-16,17-9 7 15,6-8-5-15,13-6-16 16,1-10-37-16,-4-13 11 15,-11-3-10-15,-20-17-3 16,-15-7 2-16,-26-7 0 16,-12 5-27-16,-6-2-15 15,8 12-20-15,2 12-51 16,16 16-48-16,15 10-169 16,10 5-165-16,27 11-73 15,17-4-153-15</inkml:trace>
  <inkml:trace contextRef="#ctx0" brushRef="#br0" timeOffset="133261.3187">30609 7469 834 0,'-12'6'206'0,"-6"3"65"16,-6-3-233-16,-8 12-35 15,2 0 12-15,-11 10 44 16,6 4 22-16,-10 23 38 16,-7 0 33-16,4 10 25 15,8-1-88-15,20 0-18 16,23-21-33-16,31-2-15 16,19-19-34-16,30-19 66 15,0-15 3-15,16-22 9 16,-9-9-16-16,-7-11 9 15,-29-1-25-15,-28-12-9 16,-35 6-24-16,-23-8-39 16,-18 14-52-16,-4 12-420 15,4 18 97-15</inkml:trace>
  <inkml:trace contextRef="#ctx0" brushRef="#br0" timeOffset="133920.3295">31266 7509 886 0,'2'0'275'16,"17"2"88"-16,27-4-244 16,58-5 17-16,-44 5 1 15,0 5-42-15,-16 3-38 16,-11 9-27-16,-23 6-28 0,-28 16-28 16,-22 9 17-16,-32 21 9 15,-14 2 13-15,-11 13 6 16,16-11 4-16,14-3 1 15,33-21 3-15,27-7 21 16,35-19 2-16,27-11 2 16,23-7-4-16,30-3-4 15,-8-1-28-15,-1-4-94 16,-21 4-103-16,-15-5-307 16,-26-3-17-16</inkml:trace>
  <inkml:trace contextRef="#ctx0" brushRef="#br0" timeOffset="134311.4555">31001 7835 1485 0,'-15'3'486'0,"2"-12"56"16,1 12-381-16,8 0-234 16,11 5-130-16,14 2-339 15,11 3-24-15</inkml:trace>
  <inkml:trace contextRef="#ctx0" brushRef="#br0" timeOffset="135029.8676">31953 7263 420 0,'-8'-4'274'15,"5"1"-46"-15,-2 0-61 16,4 0-114-16,-2 0-22 16,-2 0 28-16,2 0 12 15,2 0 35-15,-2 0 2 0,3 0 15 16,3 0-15-16,15-9 6 16,26-1-25-16,60-42 9 15,-49 51-23-15,-7-2-21 16,-11 7-37-16,-19 13-12 15,-22 6-16-15,-30 19-3 16,-15 10 14-16,-6 9 21 16,9-5-10-16,22-4-32 15,50-19-38-15,67-19-385 16,36-22 79-16</inkml:trace>
  <inkml:trace contextRef="#ctx0" brushRef="#br0" timeOffset="137622.5104">17590 7542 502 0,'42'44'355'16,"-35"-48"-91"-16,7-23-136 16,15 12-66-16,-4 7-46 15,6-4-39-15,-8 1 51 16,-16-2 49-16,-19 1-51 16,-29-3-6-16,-24 1-14 0,-39-1-11 15,-21 3-15-15,-52 6 7 16,-5 4 0-16,-39 20 0 15,2 9 0-15,-42 22 7 16,34 6 4-16,-10 19 4 16,43-5 2-16,25 5-2 15,66-7-3-15,20 4-8 16,50-16-8-16,20 1 4 16,34-14 19-16,44-2 47 15,27-11 56-15,45 1 11 16,41-9 1-16,56 4 8 15,-9-6-38-15,43 0-40 16,-16-8 11-16,18-8 10 16,-35-14-24-16,11-11-4 15,-56-12 1-15,-4-22 0 16,-58-2-7-16,-48-29-50 0,-68-8-12 16,-75-40-22-16,-86 6-18 15,-94-13-13-15,-44 22 42 16,-48 19-92-16,13 73-299 15,32-2 69-15</inkml:trace>
  <inkml:trace contextRef="#ctx0" brushRef="#br0" timeOffset="145175.4806">26426 7361 210 0,'-58'49'344'15,"48"-56"-129"-15,2 5-127 16,4-1 128-16,1 2-212 16,3 1 0-16,0 0 5 15,0 0 16-15,3 0 10 16,-2 1 24-16,27 13 15 0,60 17 33 16,-35-31 1-16,30-5 16 15,-5-1-9-15,5-4 0 16,-20 8-35-16,-10 13-23 15,-37 5-33-15,-11 21 10 16,-30 18 10-16,-21 23-13 16,-15 5 10-16,2 12 6 15,10-21-30-15,44-10-30 16,48-34 29-16,73-14 16 16,56-12-478-16,53-12 188 15</inkml:trace>
  <inkml:trace contextRef="#ctx0" brushRef="#br0" timeOffset="155570.4173">24322 9058 513 0,'46'50'243'0,"-46"-47"-28"15,-4 1-104-15,1 10-107 16,-2 5-17-16,-8 9 20 15,-3 5 13-15,-14 11 17 16,-2 1 16-16,-8 8 8 16,6-1 2-16,1 3 7 15,12-7-4-15,5 0-8 16,6-13-11-16,-1-3-10 16,11-7-13-16,0-16-2 15,3-6-4-15,6-14 7 16,7-4-1-16,5-19-2 15,9 0-17-15,19-18-5 16,8-1-7-16,10-12 0 16,-5 7-2-16,0 2 12 15,-20 17 2-15,-10 11-15 0,-11 21-8 16,-7 19 1-16,-14 22 1 16,-5 17 7-16,-1 10 15 15,-1 18 12-15,4-5 3 16,13-12 9-16,12-22 20 15,20-19 51-15,8-26 48 16,11-30-27-16,1-19-7 16,0-18-19-16,-8-5-45 15,-1-9-48-15,-10 13 21 16,-2 4-5-16,-4 20-8 16,-4 1-140-16,-3 13-109 0,11-5-103 15,-4 1-152-15,9-4-88 16</inkml:trace>
  <inkml:trace contextRef="#ctx0" brushRef="#br0" timeOffset="155795.138">25887 8828 586 0,'-66'50'0'0,"-25"29"454"15,5 17-463-15,-3 20 350 16,21-11-344-16,8 4 348 16,28-26-340-16,14-3-6 15,19-23 0-15,25-2-15 0,14-17-56 16,17-2-137-16,-2-17-132 16,19 2-48-16</inkml:trace>
  <inkml:trace contextRef="#ctx0" brushRef="#br0" timeOffset="156094.0336">25946 9172 792 0,'-5'-12'405'0,"-1"10"-49"15,-8 5-157-15,-3 8-195 16,1 9-24-16,-5 17 1 16,-4-3 6-16,7 9 8 15,6-6 8-15,12-7-11 16,18-14 22-16,22-2 17 16,11-13 5-16,18-2 8 15,2-2 0-15,-6 0-64 16,-14-6-66-16,-14 2-278 15,-19-5-16-15,-7-12-133 16</inkml:trace>
  <inkml:trace contextRef="#ctx0" brushRef="#br0" timeOffset="156269.4179">26243 9250 1076 0,'5'-126'653'0,"-7"119"54"16,2 11-159-16,-3 8-531 15,2 9-108-15,-6 7-104 16,-5 21-104-16,3 0-103 15,-12 17 428-15,0 0-4 16,5 12-5-16,0-10-15 16,2-5-108-16,19-18-98 0,20-21-214 15,5-36-62-15</inkml:trace>
  <inkml:trace contextRef="#ctx0" brushRef="#br0" timeOffset="156479.2233">26719 8884 1481 0,'21'8'295'0,"2"15"18"15,-9 16-516-15,2 20 162 16,2 9-18-16,-6 26 103 16,-21-6 92-16,-19 19 98 15,-14-3-178-15,-22 5-12 16,-1-20-18-16,-4 2-6 15,14-26-169-15,10-13-324 0,25-20 51 16</inkml:trace>
  <inkml:trace contextRef="#ctx0" brushRef="#br0" timeOffset="156800.4008">27431 9258 1361 0,'12'-12'274'0,"0"1"120"15,6 1-414-15,50-24-1 16,-43 34 3-16,5 1-283 16,-5 8-94-16,-6 11-47 15</inkml:trace>
  <inkml:trace contextRef="#ctx0" brushRef="#br0" timeOffset="156937.8344">27372 9477 1522 0,'5'6'484'0,"-5"-15"75"15,20 0-420-15,14 5-153 16,11-4-86-16,4 2-84 16,19-3-376-16,-15 0 62 15</inkml:trace>
  <inkml:trace contextRef="#ctx0" brushRef="#br0" timeOffset="157526.3201">28304 9010 340 0,'-2'-3'492'0,"-1"0"-154"16,-1 0-199-16,1 0 204 15,1 2-312-15,0-1-1 16,-4 2-11-16,-6 11 11 15,-5 27 8-15,-60 63 12 16,46-42-5-16,-16 11-5 16,8-2-16-16,-5 8-67 15,19-13-69-15,13-9-281 16,19-22 10-16</inkml:trace>
  <inkml:trace contextRef="#ctx0" brushRef="#br0" timeOffset="157817.43">28701 9181 1123 0,'-21'7'215'16,"-16"18"123"-16,-7 14-337 16,-2 10 16-16,7 2 9 15,10 6 5-15,9-11-5 16,19-2 3-16,11-13-5 0,15-7 23 15,8-14 8-15,8-11 25 16,-5-13 7-16,-2-14 4 16,-9-6-21-16,-13-13-8 15,-16 1-24-15,-13-7-11 16,-6 13-13-16,-3-2-35 16,4 15-39-16,6 10-34 15,20 11-389-15,22 7 86 16</inkml:trace>
  <inkml:trace contextRef="#ctx0" brushRef="#br0" timeOffset="158096.8873">29123 9246 1226 0,'-3'1'275'0,"1"4"112"0,-27 32-364 16,-41 55-5-16,58-51-14 15,8 5-2-15,13-9 4 16,12-1 22-16,11-11 14 16,19-8 16-16,5-8 4 15,10-13 3-15,-11-9-1 16,-3-14 12-16,-22-7-17 16,-18-12 4-16,-23 0-6 15,-18-6-35-15,-5 8-41 0,-11 2-73 16,8 14-74-16,12 9-349 15,17 19 29-15</inkml:trace>
  <inkml:trace contextRef="#ctx0" brushRef="#br0" timeOffset="158351.9034">29747 9278 706 0,'-45'23'619'0,"1"14"-156"15,7 14-423-15,11 7 420 16,18-7-449-16,15-3-9 16,11-6 0-16,35-11 20 15,5-16 9-15,25-14 22 16,-5-11 5-16,5-21 13 16,-25-8-15-16,-28-14-12 0,-36-2-22 15,-31-11-20-15,-24 9-25 16,-6 5-49-16,5 15-51 15,9 18-408-15,32 18 85 16</inkml:trace>
  <inkml:trace contextRef="#ctx0" brushRef="#br0" timeOffset="159296.1173">30641 9453 780 0,'0'-4'475'0,"0"-2"-59"16,-7 1-79-16,7 5-298 15,-2 0-6-15,-1 0-18 16,3 0-19-16,-1 0-2 0,-2 0 11 16,3 0 9-16,-5 0 13 15,5 0 12-15,-3 0 6 16,3 0 1-16,-1 0 8 15,1 0-5-15,0 0-8 16,0 0-13-16,0 0-5 16,0 0-13-16,-3 0-2 15,3 2-16-15,-1-1-64 16,-2 1-77-16,3-2-349 16,-3 0 26-16</inkml:trace>
  <inkml:trace contextRef="#ctx0" brushRef="#br0" timeOffset="159684.4129">31080 9305 526 0,'-3'1'0'16,"-2"-1"521"-16,5-1-521 16,8-3 99-16,42-17-99 0,88-22 100 15,-61 28-13-15,-6 5 377 16,-18 13-418-16,-16 0 408 16,-25 8-455-16,-36 25 12 15,-22 4 3-15,-37 21 5 16,-16 5 8-16,-13 14 1 15,14-6-14-15,11 1 0 16,33-19-4-16,28-10 0 16,31-14 10-16,32-17 9 15,21-10 0-15,39-7 2 16,5-5-1-16,25-4-54 16,-11-2-79-16,-4-2-416 15,-17-7 72-15</inkml:trace>
  <inkml:trace contextRef="#ctx0" brushRef="#br0" timeOffset="160239.3785">32035 8780 713 0,'1'-2'194'16,"-1"0"44"-16,3-2-203 0,-1 2-53 16,-2 1 2-16,0 1 1 15,-2 7 12-15,-18 26 21 16,-32 44 25-16,34-55 6 16,5-1 7-16,10-11 2 15,15-7 10-15,10-3-19 16,13 0-6-16,4-1-6 15,7 1-87-15,-5-2-92 16,-5-1-172-16,-18-4-48 16</inkml:trace>
  <inkml:trace contextRef="#ctx0" brushRef="#br0" timeOffset="160409.017">32193 8801 903 0,'42'-35'276'0,"-51"45"38"16,-7 6-207-16,-5 10-111 16,2 12 28-16,-3 20 8 15,1 3 5-15,-7 8-47 16,10 4-320-16,2 1 74 16</inkml:trace>
  <inkml:trace contextRef="#ctx0" brushRef="#br0" timeOffset="166326.728">17453 9871 230 0,'5'-13'112'16,"0"7"-15"-16,-2 7-53 16,-3 5-49-16,0-6-7 0,-3 2 27 15,-36 14 18-15,-64 52 13 16,-8-43 16-16,-14-6 2 16,-41 1-15-16,-20-10-7 15,-60-4 11-15,34-5-7 16,-21-9 27-16,31-10 4 15,-1-7 11-15,63-5-10 16,12-10-4-16,48-3-20 16,19-10-21-16,47 1-18 15,23-15-5-15,42 5-16 16,55-8-12-16,35 11 5 16,92-6-1-16,35 13-1 0,84 5 9 15,4 15-4-15,70 15 8 16,-54 15 4-16,-8 21 7 15,-103 10-1-15,-70 12-14 16,-118-1 9-16,-118 13 16 16,-91-7 1-16,-122 8 15 15,-42-4 24-15,-81-5-7 16,33 2-15-16,-62 24-8 16,54 0-103-16,-44-3-232 15</inkml:trace>
  <inkml:trace contextRef="#ctx0" brushRef="#br0" timeOffset="177235.3545">21179 10001 23 0,'12'-16'169'0,"-3"0"0"16,3 2 20-16,-8-6 18 15,-4-1-44-15,-4-1-18 16,-8 1-60-16,-10 3-22 15,-15 11-28-15,-28 2-11 16,-18 11-11-16,-39 12 3 16,-14 10-4-16,-42 21 2 15,14 12-1-15,-2 22-2 16,30 12-2-16,11 17 3 16,54-13-1-16,21 1 3 0,26-25 10 15,33-13 58-15,26-22 22 16,50-8 24-16,100-18 130 15,30-12-186 1,38-11-16-16,17-9-24 16,-16-11 4-16,-92-7-3 15,-26-8 5-15,-68-17-20 0,-56-28-13 16,-46 0-14-16,-86-18-10 16,-41 11-9-16,-62 4 14 15,0 24 10-15,-26 18-127 16,55 36-310-16,12 4 64 15</inkml:trace>
  <inkml:trace contextRef="#ctx0" brushRef="#br0" timeOffset="209789.3498">6588 16113 232 0,'0'-5'374'15,"0"-4"-135"-15,4-2-135 16,1 0 148-16,2 7-235 15,-2 2-6-15,-2 5 1 0,-6-3 11 16,3 6-3-16,-17 44 6 16,-30 72 9-16,-9-26 5 15,-4 4-10-15,0-3 26 16,11-26 15-16,10-13 17 16,26-33 134-1,6-19-137-15,7-26-24 16,9-15-25-16,11-18-26 15,13-9-27-15,20-14 3 16,11 8 3-16,13 3 1 16,-6 18-2-16,0 16-15 15,-19 26-8-15,-11 26-6 16,-14 20 4-16,-3 38 11 16,-8 11 19-16,-3 9 17 15,2-14 14-15,7-17 58 16,8-43 16-16,14-40 24 15,10-36-1-15,21-29-1 0,-2-5-52 16,2-23-18-16,-12 16-24 16,-13 3-16-16,-29 17-25 15,-9-2-153-15,-15 25-250 16,6 1-96-16,1 17-186 16</inkml:trace>
  <inkml:trace contextRef="#ctx0" brushRef="#br0" timeOffset="210048.7799">8222 15759 804 0,'-14'7'190'16,"-14"3"84"-16,-29 20-191 15,-15 11 5-15,-31 37 46 16,1 13 11-16,-2 40 8 16,25 2-33-16,26 20-31 15,35-21-38-15,20 2-34 16,13-31-58-16,27-13-142 16,28-31-250-16,25-37-3 15</inkml:trace>
  <inkml:trace contextRef="#ctx0" brushRef="#br0" timeOffset="210537.3405">8330 16194 1376 0,'0'0'274'0,"0"-1"129"15,0-1-406-15,0-1-15 16,19-10 5-16,3 0 10 15,44-14 6-15,-49 36-6 16,-5 10 0-16,-9 15-1 16,-9 8 4-16,-7 1 11 15,-8-3 12-15,5-3 12 16,4-17 2-16,12-11-5 16,12-9-13-16,25-1-6 15,9-4-10-15,16 4 0 16,0 2 0-16,0 13 9 0,-20 8 3 15,-18 18 16-15,-29 12 8 16,-32 16 9-16,-21 2-2 16,-17 2 5-16,2-11-35 15,1-20-95-15,24-15-88 16,19-18-327-16,11-12-11 16</inkml:trace>
  <inkml:trace contextRef="#ctx0" brushRef="#br0" timeOffset="210842.7891">8979 16726 1174 0,'-8'7'309'0,"1"-4"80"16,2 2-346-16,4-2-17 16,-2-3-13-16,3 0-6 15,0 0 7-15,0-2 16 16,0 1-4-16,3-1-1 16,-2 1-13-16,-1 1 3 15,3 0-2-15,-3 1-3 16,0 16 10-16,-3 5 12 0,-17 40-450 15,3-69 156-15</inkml:trace>
  <inkml:trace contextRef="#ctx0" brushRef="#br0" timeOffset="211157.6019">9567 16187 803 0,'-28'10'627'16,"19"6"-156"-16,4 2-483 15,13-3 482-15,12-2-454 16,14-4 7-16,17 3 12 16,2 1 5-16,5 2 4 15,-12 5-23-15,-23 3-7 16,-17 5 10-16,-19 11 15 15,-15 4 2-15,-22 9 7 16,-5-6 9-16,-15-2-10 16,8-19-64-16,-8-8-50 15,17-19-65-15,7-11-184 16,19-9-260-16,5-26 10 16</inkml:trace>
  <inkml:trace contextRef="#ctx0" brushRef="#br0" timeOffset="211321.3248">9496 15932 857 0,'20'-21'507'16,"11"2"-64"-16,6 7-130 15,24 2-226-15,13-1-54 0,21-1 11 16,-6 5-21 0,1-2-25-16,-11 5-44 0,-1-1-303 15,-18-1-116-15,-7-25-102 16</inkml:trace>
  <inkml:trace contextRef="#ctx0" brushRef="#br0" timeOffset="211511.5247">10805 15442 696 0,'16'93'385'15,"-13"-15"-4"-15,-1 29-109 16,-7 0-103-16,-24 44-24 15,-26-16-60-15,-31 28-15 16,-9-12-41-16,-9 15-60 16,13-46-60-16,91-120-357 15,-169 188 49-15</inkml:trace>
  <inkml:trace contextRef="#ctx0" brushRef="#br0" timeOffset="211962.3596">11243 16236 945 0,'-13'4'376'0,"18"-5"55"15,8 2-226-15,6-8-14 16,2-5-50-16,16 0-18 0,4 0-30 16,7-7-56-16,12 6-33 15,7 5-124-15,-9 2-120 16,0 3-284-16,-21 3-40 15</inkml:trace>
  <inkml:trace contextRef="#ctx0" brushRef="#br0" timeOffset="212117.3049">11525 16402 1519 0,'-14'19'500'0,"7"-16"16"15,6 6-417-15,9-2-85 16,10-4-84-16,7-1 14 15,4 3-44-15,3-3-404 16,1-4-8-16,-13-2-185 16</inkml:trace>
  <inkml:trace contextRef="#ctx0" brushRef="#br0" timeOffset="212531.352">9567 16010 1191 0,'1'-1'294'0,"2"1"97"16,-3 0-356-16,0 3 6 15,3 34-56-15,-15 74-378 16,-7-35 123-16</inkml:trace>
  <inkml:trace contextRef="#ctx0" brushRef="#br0" timeOffset="219645.3187">12911 15799 231 0,'74'-67'363'0,"-78"62"-128"0,1-2-134 15,3 10 118-15,-2-3-215 16,2 0 5-16,0 2 24 16,-3 17 24-16,-1 25 44 15,-9 53 5-15,-11-22 11 16,-1 5-21-16,-5 30-20 15,-4 1-20-15,-6 15-4 16,8-17-16-16,2-3-35 16,5-35-48-16,8-16-41 15,10-27-298-15,19-24 36 16</inkml:trace>
  <inkml:trace contextRef="#ctx0" brushRef="#br0" timeOffset="219850.6793">13307 15920 1084 0,'9'-12'320'15,"-12"6"36"-15,23 26-284 16,-20-1-84-16,-4 9-16 16,-9 18 30-16,-16 7 13 15,-5 27 10-15,-3 2 0 16,3 24-19-16,6-8-69 15,12 4-309-15,8-23 59 16</inkml:trace>
  <inkml:trace contextRef="#ctx0" brushRef="#br0" timeOffset="220514.2776">13834 16033 584 0,'-1'1'334'0,"-2"1"-36"15,3-2-52-15,-2 0-201 16,-1 0 10-16,3-2 10 0,-1 1 11 16,1-2-10-16,6-11 25 15,14-9-2-15,74-44 5 16,-48 49-19-16,-1 5-5 16,-3 7-29-16,-12 7-24 15,-19 7-22-15,-14 13-2 16,-10 10-3-16,-19 15 8 15,-6 4 15-15,4 8 11 16,6-15 0-16,11-8-4 16,17-20-7-16,26 0-4 15,11-12-5-15,21 7-3 16,4 4 0-16,3 12-1 16,-14 8-7-16,-19 15-4 15,-23 8 3-15,-30 18 6 16,-24 1 9-16,-27 2 17 15,-9-14 15-15,-2-12-7 0,16-26-39 16,17-15-79-16,17-22-60 16,17-9-60-16,15-8-284 15,23-14 65-15</inkml:trace>
  <inkml:trace contextRef="#ctx0" brushRef="#br0" timeOffset="220762.9148">14847 15861 1332 0,'0'-15'287'0,"0"11"108"16,5 15-387-16,-5 12-25 15,-6 12 14-15,-18 26 27 16,-16 10 15-16,-12 22 9 15,-1 7-6-15,-5 17-11 16,18-11-32-16,13 7-137 16,16-23-146-16,24-22-159 15,11-38-129-15</inkml:trace>
  <inkml:trace contextRef="#ctx0" brushRef="#br0" timeOffset="220913.3061">15286 15972 480 0</inkml:trace>
  <inkml:trace contextRef="#ctx0" brushRef="#br0" timeOffset="221067.8963">15260 16015 533 0,'-28'46'418'0,"-4"9"-99"0,-11 16-320 16,1-9 321-16,7-9-305 15,14-16 7-15,24-14 18 16,27-26 7-16,15-12 6 16,9-4 7-16,23-10-4 15,-6-2-19-15,3 8-7 16,-7 5-19-16,-1 3-124 16,-20 8-95-16,-1-5-188 15,-13-3-74-15</inkml:trace>
  <inkml:trace contextRef="#ctx0" brushRef="#br0" timeOffset="221212.6908">15803 15847 1078 0,'4'-5'517'15,"-8"18"-99"-15,-17 27-240 16,-7 16-133-16,-14 35-116 16,-16 12 135-16,-20 25-1 15,4-4-9-15,-2 33-74 0,14-3-90 16,29 18-364-16,33-27 28 15</inkml:trace>
  <inkml:trace contextRef="#ctx0" brushRef="#br0" timeOffset="279466.2953">23579 13161 1306 0,'-5'-11'409'0,"1"-7"23"15,1 6-357-15,-12 3-112 16,-12-1-40-16,-35-2-1 16,-21-7 27-16,-62-5 7 0,-12-3 27 15,-71 9 6-15,-3-4 7 16,-67 15 5-16,15 10 2 15,-44 18 2-15,50 10 51 16,-3 28 32-16,68 8 7 16,9 38 3-16,49 15-6 15,-6 49-55-15,27 7-38 16,13 40 2-16,58-20-8 16,59 7 16-16,80-42 19 15,111-10 38-15,73-53-1 0,139-19 10 16,26-44-12-16,84-41-14 15,-1-38-33-15,57-45-12 16,-86-28-16-16,-19-53 2 16,-64-17 3-16,-67-29 12 15,-118-4 12-15,-76-20 4 16,-66 48-13-16,-128-4-17 16,-74 44-18-16,-80 27-32 15,-51 48-22-15,-94 19-97 16,-6 49-89-16,-52 23-262 15,39 15-27-15</inkml:trace>
  <inkml:trace contextRef="#ctx0" brushRef="#br0" timeOffset="318536.9529">27067 11684 637 0,'-67'67'167'0,"51"-68"47"16,3 1-182-16,1-2-26 16,3 5-18-16,2 0-2 15,-2 9 1-15,1 9 8 16,2 4 16-16,3 13 16 16,8-4-11-16,14-3 12 15,8-8 15-15,25-16 21 0,2-25 4 16,18-10 25-16,-10-7-6 15,-9-8-13-15,-23 7-24 16,-10 2-7-16,-20 4-8 16,-20 8-9-16,-11 7-25 15,-14 5-21-15,-4 10-92 16,-4 7-230-16,7-1 31 16</inkml:trace>
  <inkml:trace contextRef="#ctx0" brushRef="#br0" timeOffset="318763.6564">27535 11397 747 0,'16'25'372'0,"-16"18"-39"16,-34 7-128-16,0 23-194 15,-1-2-19-15,1 18-2 16,4-15-1-16,18-6-4 16,17-16-312-16,12-10-1 15,23-26-103-15</inkml:trace>
  <inkml:trace contextRef="#ctx0" brushRef="#br0" timeOffset="319155.7633">28064 11474 986 0,'-37'105'199'0,"-25"-75"95"16,8 11-296-16,1 10-6 15,10-2 6-15,6 2 22 16,21-11 22-16,7-6-11 16,13-11-10-16,21-22 64 15,17-16-15-15,16-31-25 16,16-22 7-16,13-34 6 16,-13 1-66-16,-12-10 0 15,-17 15 5-15,-20 13 0 16,-16 35-2-16,-5 17-62 15,-1 28-10-15,-13 32-5 16,0 21 10-16,-7 33 8 16,-2 12 61-16,6 19 4 15,13-12-54-15,17 6-64 16,16-26-184-16,20-20-18 16</inkml:trace>
  <inkml:trace contextRef="#ctx0" brushRef="#br0" timeOffset="319681.5521">28954 11515 471 0,'0'9'0'15,"0"3"343"-15,-4 13-370 16,-1 5 283-16,-7 13-273 16,3 0 289-16,1 7-249 15,5-10 2-15,3 0 0 16,11-17-8-16,6-10-13 16,1-21-6-16,8-9-4 0,-4-14 2 15,4-2 8-15,-10 5 0 16,0 6-16-16,-7 14 1 15,7 20 6-15,-4 3 3 16,13 9 3-16,-1-2 18 16,18-6 11-16,1-16-6 15,17-21-4-15,-2-17-5 16,1-11-26-16,-17 0-42 0,-19 0-36 16,-23 20-208-16,-32 14 27 15</inkml:trace>
  <inkml:trace contextRef="#ctx0" brushRef="#br0" timeOffset="320110.6856">29822 11601 550 0,'-33'5'212'0,"-4"-4"36"16,-10 13-107-16,3 9-40 16,-17 14 2-16,13-4-15 15,-3 8-8-15,17-2-28 16,8-1-9-16,19-11-13 15,17 1-19-15,16-8-5 16,8-16-4-16,3-13-2 16,1-15-3-16,-2-7 9 15,-10-4-2-15,-5 8 2 16,-2 3 2-16,-7 17-6 0,-3 5-4 16,-4 8-2-16,-3 12-1 15,0 4-1-15,5 8 9 16,2 0-28-16,8 4-29 15,3-14-137-15,5 0-145 16,5-8-29-16</inkml:trace>
  <inkml:trace contextRef="#ctx0" brushRef="#br0" timeOffset="320516.1052">30049 11775 997 0,'-11'6'79'15,"7"-2"266"-15,4 2-248 0,4-2-115 16,-4-4 2-16,8 5 244 16,41 8-229-16,51 52-3 15,-37-42-16-15,-18-9-21 16,9-6-21-16,-17-10-22 15,-5-4 5-15,-8-2 27 16,3-7 13-16,-11 3 11 16,0-1-9-16,-4 4-13 0,4 0-1 15,-7 0 11-15,0 4 47 16,-4 2 56-16,-5-1 47 16,0 3 5-16,-2 1-4 15,-1 0-38-15,2 1-19 16,-27 23-31-16,-55 71-3 15,38-42-7-15,-10 15-1 16,1-6-6-16,-7 6-19 16,8-13-49-16,7-1-284 15,16-25 59-15</inkml:trace>
  <inkml:trace contextRef="#ctx0" brushRef="#br0" timeOffset="320756.1269">31001 11501 1705 0,'0'13'133'0,"-7"-3"-133"16,11 10-479-16</inkml:trace>
  <inkml:trace contextRef="#ctx0" brushRef="#br0" timeOffset="320881.1739">31038 11806 1616 0,'-16'47'-258'16,"-12"-16"321"-16</inkml:trace>
  <inkml:trace contextRef="#ctx0" brushRef="#br0" timeOffset="324445.1119">28234 12637 657 0,'3'-6'270'0,"-3"5"20"16,-12 6-157-16,0 9-66 16,-29 11-24-16,-14 9-22 15,-26 16-11-15,-2 8-3 16,-16 13 4-16,19-5 9 0,8-7 25 16,25-16 5-16,17-6-10 15,22-19-1-15,16-5 5 16,12 3-19-16,11-1 8 15,6 0 7-15,7 7-1 16,-5 6-15-16,-2 6-6 16,-13 6-13-16,-17 3-2 15,-14-4-2-15,-17-7 2 16,-7-8 0-16,-11-6 5 16,10-17 2-16,-4-7-1 15,15-4-1-15,11-12-20 16,10-6-26-16,9-6 7 15,16-2 0-15,17-10 4 16,3 2 20-16,18-10 21 16,2 10-11-16,-3-14 0 15,-12 6 1-15,-4 5-13 0,-18 13 6 16,-10 1 10-16,-1 18-61 16,-3 5-82-16,-3 0-73 15,8-4-160-15,3-1-63 16</inkml:trace>
  <inkml:trace contextRef="#ctx0" brushRef="#br0" timeOffset="324922.9131">28738 12821 541 0,'4'4'240'0,"-17"8"0"0,-8 10-127 16,-14 23-27-16,-11 7-24 15,-14 17 12-15,4 2-3 16,1 5-4-16,15-21-23 16,23-4 0-16,26-18 2 15,26-18 22-15,15-18 1 16,24-21 8-16,6-16-10 15,6-6-10-15,-22-3-23 16,-6-2 5-16,-26 8-4 16,-15 0-4-16,-17 6-13 0,-5-3-21 15,-4 8-29-15,-2 7-82 16,3 9-79-16,-8-2-233 16,-2 12-8-16</inkml:trace>
  <inkml:trace contextRef="#ctx0" brushRef="#br0" timeOffset="325329.3444">29252 12902 641 0,'-14'27'406'0,"-6"-8"-80"16,-8 11-54-16,-9 10-280 16,0 4-1-16,2-2 6 15,12 1 3-15,14-12 2 16,18-9 21-16,17-6 6 15,25-11 10-15,11-13 4 16,18-11 3-16,3-8-18 0,3-16-2 16,-21 3-3-16,-15-10 7 15,-24 3-4-15,-22-2 1 16,-13 9-23-16,-16 4-38 16,-15 12-28-16,-15 11-61 15,2 7-71-15,-5 6-192 16,15 3 18-16</inkml:trace>
  <inkml:trace contextRef="#ctx0" brushRef="#br0" timeOffset="325874.3709">29979 12750 973 0,'2'1'225'0,"1"1"71"16,-3 3-287-16,-12 19-9 15,-48 61 1-15,16-32 10 16,7 6 21-16,7 0 14 16,17-11-18-16,19-10-2 15,19-14 9-15,24-15 1 16,9-10 9-16,29-14 0 16,-4-12 2-16,3-19-9 15,-24 3-6-15,-4-13-8 16,-33 4-6-16,-13 0-28 0,-21 17-35 15,-22-4-40-15,-15 18-99 16,-16 5-137-16,0 13-53 16,-8 7-84-16</inkml:trace>
  <inkml:trace contextRef="#ctx0" brushRef="#br0" timeOffset="326273.088">30643 12828 73 0,'3'-13'279'16,"1"1"-132"-16,3-4-44 16,-5 1 54-16,5 3-109 15,-4 3 33-15,-3 0 31 16,-3 6 23-16,0 3-21 16,2 0-60-16,-2 8-5 0,-15 30-2 15,-26 67-37-15,19-45 15 16,4 6 16-16,3-8-24 15,2-5-22-15,7-13 12 16,1-4-8-16,4-12-7 16,1-8-122-16,6-7-53 15,-2-9-117-15,2-9-95 16</inkml:trace>
  <inkml:trace contextRef="#ctx0" brushRef="#br0" timeOffset="326484.0922">30468 13007 761 0,'-3'-3'235'16,"1"0"27"-16,-1 2-173 15,6-1-96-15,31-5 0 16,70-5 16-16,-30 8-29 15,-4-5-65-15,-4-3-187 16,-15 3 12-16</inkml:trace>
  <inkml:trace contextRef="#ctx0" brushRef="#br0" timeOffset="326767.1818">31183 12585 473 0,'0'0'462'0,"-3"3"-159"16,2 9-285-16,-4 10 280 15,-5 9-334-15,-3 17 19 16,-5 2 22-16,-10 12 9 15,7 2 5-15,-7 7 2 16,6-13-5-16,2 4-69 16,7-13-64-16,4-15-200 15,6-15-17-15</inkml:trace>
  <inkml:trace contextRef="#ctx0" brushRef="#br0" timeOffset="327170.7396">31754 12558 723 0,'-3'-4'213'15,"3"7"19"-15,-5 7-197 16,2-10-55-16,2 0 11 16,-20 43 3-16,-69 52 10 15,27-30 59-15,-2 3 30 16,6 15-33-16,15-11 7 16,14-1 10-16,23-21-42 0,18-10-47 15,15-21 22-15,14-7 14 16,2-15 4-16,7-9 2 15,-7-5 13-15,-8-12 1 16,-10-3-18-16,-17-10-10 16,-11 11-17-16,-17-1-24 15,-12 6-17-15,-7 10-66 16,3 12-89-16,-1-7-149 16,5 1-29-16</inkml:trace>
  <inkml:trace contextRef="#ctx0" brushRef="#br0" timeOffset="327595.385">32127 12698 563 0,'38'53'681'16,"-51"-44"-412"-16,-8-3-100 16,-7 9-144-16,3 4-145 15,-9 5-145-15,6-4 263 0,-2 7 21 16,2-3 16-16,-6 13 21 16,9 0 5-16,-3 1-8 15,11-4-18-15,8 1-12 16,14-19-18-16,13-6 5 15,10-2 9-15,12-13 7 16,6-4 0-16,13-6 7 16,-7-4-5-16,0-10-1 15,-12-1-3-15,-11-3 5 16,-13 2-5-16,-8-3-15 16,-11 9-20-16,-10-3-40 15,-7 7-27-15,-2 2-57 16,-3 1-31-16,4 5-97 15,6 5-57-15,11-1-30 16</inkml:trace>
  <inkml:trace contextRef="#ctx0" brushRef="#br0" timeOffset="327934.9927">32616 12810 855 0,'-12'11'168'16,"-9"2"78"-16,-9 6-257 15,-7 8-12-15,0 11 4 0,-4 2 20 16,11-4 23-16,7 3 32 16,9-4 30-16,7-10-16 15,7-2-16-15,7 3-11 16,11-14-21-16,18-8-13 15,6-6 19-15,19-15 6 16,-2-11-3-16,7-7 1 16,-17-5-4-16,-12-12-12 15,-20 4-13-15,-12 1-32 16,-19 7-42-16,-11 3-116 16,-7 10-156-16,-5 6-1 15,8 7-131-15</inkml:trace>
  <inkml:trace contextRef="#ctx0" brushRef="#br0" timeOffset="328359.7463">33178 12733 423 0,'42'68'300'16,"-42"-68"-169"-16,-12 9-88 15,-1 2-115-15,-4 8-94 16,-3 0 187-16,-10 12 49 15,6 2 96-15,-5 7 60 16,8-2-55-16,0 4-26 16,9-8-25-16,11-7-68 15,10-10-68-15,9-14 42 16,10-9 7-16,9-13 7 16,-5-12 1-16,2-18 4 15,-4-4-16-15,-9 0-5 16,-9 4-20-16,-8 3-47 15,-17 18-51-15,-8 7-95 16,-7 9-188-16,-11 8-3 0</inkml:trace>
  <inkml:trace contextRef="#ctx0" brushRef="#br0" timeOffset="329013.1385">28225 13628 310 0,'-32'12'170'0,"-5"3"6"15,-2-2-39-15,11-1-14 16,1-3 32-16,11-3-18 16,9-5-30-16,10 4-25 15,10-5-37-15,3 1-31 16,18 2 9-16,11-3 18 15,18 3 21-15,6 0-11 16,40 3 1-16,19-9-1 0,40 3-13 16,10 0-14-16,52-3-4 15,-11-4-11-15,45 1 12 16,-7-8 15-16,46-3 11 16,-26-6 9-16,65 0-6 15,-31-5-21-15,32-5-7 16,-24 0-10-16,-1 7-12 15,-64 6 1-15,-14 13-16 16,-55 13-24-16,-31 13-122 16,-48 9-256-16,-18 15 0 15,-51-6-192-15</inkml:trace>
  <inkml:trace contextRef="#ctx0" brushRef="#br0" timeOffset="329614.2228">30472 13834 757 0,'-53'52'309'15,"49"-52"-13"-15,-2 3-178 16,-2 7-166-16,1-2-3 16,-2 4 7-16,4-5 43 15,1-3 49-15,1-2 40 0,3-2 3 16,0-2 7-1,0 1-33-15,0-1-9 16,33-14-20-16,75-28 7 0,-37 23-21 16,7 8-6-16,-17 10-15 15,-6 9-18-15,-30 16-11 16,-18 21 18-16,-27 13 8 16,-17 28 11-16,-9 7 11 15,0 2 19-15,9-14 3 16,37-11 4-16,41-37 0 0,50-24-35 15,26-27-63-15,40-37-357 16,-17-17 60-16</inkml:trace>
  <inkml:trace contextRef="#ctx0" brushRef="#br0" timeOffset="418465.1715">21166 18526 544 0,'3'3'258'0,"-2"-1"-21"16,-2-1-115-16,-2-1-83 15,3 0-16-15,0 0 47 16,0-1-4-16,0-1 19 16,0 1 2-16,0-1 6 15,0 1-40-15,0-2 11 16,12-3-19-16,10-2-6 16,43-14-17-16,-40 19-1 15,-8 0-3-15,-1-1 1 16,-4 2-4-16,1 4 8 0,-5-8 2 15,0 6 3-15,0-2-1 16,1 2 11-16,0-3-5 16,-1 3 13-16,3-8 2 15,-2 5 7-15,0-3 1 16,2 6-2-16,-2-2-17 16,0 2 2-16,2 0-3 15,-7-1 2-15,-4-1-4 0,0 1 4 16,2 1-8-16,-2 0-3 15,19 0-12-15,3 0-2 16,43 4-1-16,-40-1 1 16,-5-1 0-16,-3 1 5 15,-3-3 2-15,2 3 4 16,-1-1-4-16,7 0 3 16,2-1-5-16,5-1 2 15,5-3-5-15,3 3-2 16,1-2-19-16,6 2 17 15,-7 0-1-15,1 1 1 16,-9-1 5-16,-1 1 13 16,-10-2-18-16,-2 2 1 15,0 1-2-15,5-5 4 16,-3 4 2-16,7-1 6 16,3-4 1-16,5 3 4 15,-1-1-2-15,2-1-10 0,-4 2-5 16,10 4-4-16,-6-2-4 15,6-1-5-15,3 2 11 16,3-1-3-16,-2-2-1 16,2-2 0-16,-6 3-2 15,-3-2 0-15,-3-1 0 16,9 0 2-16,2 0 0 0,8-1 1 16,2 1 0-16,7-3-1 15,-10 1 1-15,3 2-2 16,-5-2 0-16,3 0 2 15,-4 1 1-15,10-7 0 16,-1 4 2-16,0-8 0 16,-5 2-2-16,12-1 0 15,-13-5-1-15,13-2-2 16,-4-4-1-16,12-3 1 16,-11 1-1-16,12-2 1 15,-16 2 0-15,4 2 2 16,-21 0 1-16,4-5 4 15,-13 0 2-15,16-11 3 16,-4 1-1-16,14-3 2 16,-3 6-4-16,3-6 0 15,-9 9-2-15,1 0-1 16,-9 4-3-16,8-1 1 16,-4 9-1-16,-7-20 2 0,-4 1-1 15,-1-14 1-15,-8-1-1 16,6-6 0-16,-1 13-3 15,4-6 1-15,-6 10-1 16,9-2 1-16,-10 1 1 16,1-6 0-16,-5 2-1 15,-2-12 0-15,-9-5-1 16,6-3-2-16,0 4 1 0,10-4 0 16,-3 11 0-16,8-6 0 15,-5 10-1-15,1-5 0 16,-4 10 0-16,1-5 0 15,-3 12 0-15,-2-6 1 16,-3 9 0-16,3 2 0 16,-10 8-1-16,3 2 1 15,-2 10-2-15,-5 1 0 16,2 3 1-16,-2 2 0 16,2 4 3-16,0 2 3 15,-1 0 2-15,-4 4 3 16,0 2-1-16,-4 0-3 15,0-1-4-15,0 1-2 16,0-2-5-16,0 1-3 16,0 1 0-16,0 0 0 15,0 0 1-15,0 0-11 16,0 0-26-16,-1-2-95 0,-2 1-243 16,1-2-334-16,-35-49-52 15</inkml:trace>
  <inkml:trace contextRef="#ctx0" brushRef="#br0" timeOffset="424606.9124">23284 18243 894 0,'34'86'207'0,"2"16"55"15,7 29-279-15,-6-8-262 16,-5 19 50-16</inkml:trace>
  <inkml:trace contextRef="#ctx0" brushRef="#br0" timeOffset="425145.9193">24736 17314 648 0,'0'2'250'0,"1"7"8"16,4 31-155-16,6 81-73 16,-11-23-22-16,0 44-85 15,8 14-181-15,-16 42 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27:26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10967 614 0,'-9'8'248'15,"9"-4"-8"-15,16 4-149 16,14 8-77-16,7 8-30 16,15 27 1-16,-9 18 0 15,-2 30 2-15,-11 21 4 16,-7 25-8-16,-5-9-56 0,-6 4-152 16,-9-29 22-16</inkml:trace>
  <inkml:trace contextRef="#ctx0" brushRef="#br0" timeOffset="235.7392">4034 10819 1057 0,'42'-10'225'16,"-1"8"100"-16,5 54-345 31,-13 4-5-31,-8 13 5 16,-25 15 1-16,-22 3 2 15,-27-42-49-15,-9 1-58 0,-16-14-182 16,3-17-19-16</inkml:trace>
  <inkml:trace contextRef="#ctx0" brushRef="#br0" timeOffset="535.7318">4470 11727 558 0,'-18'-6'746'0,"15"-29"-380"0,14-19-18 15,18-14-296 1,8-4-295-16,27-7 246 0,-3 14-6 16,5 0-5-16,-15 17-22 15,-3 11-86-15,-22 14-111 16,-1 8-136-16,-6 13-75 15</inkml:trace>
  <inkml:trace contextRef="#ctx0" brushRef="#br0" timeOffset="774.1767">5296 11539 936 0,'21'31'208'0,"12"-7"115"15,5-23-226-15,16 5-63 16,-1-9 17-16,-3-10 4 16,-13-8-28-16,-16-2-43 15,-18-3-6-15,-27 3-36 16,-25 6-21-16,-22 6-3 16,-12 5 15-16,-11 7 23 15,11 4-159-15,25-4-65 16,37-7-35-16</inkml:trace>
  <inkml:trace contextRef="#ctx0" brushRef="#br0" timeOffset="1133.7904">6960 10717 938 0,'9'-36'275'0,"-14"-10"45"16,-13 0-263-16,-10 1-116 16,-6 9-29-16,-22 6-17 15,-6 21 5-15,-33 8 14 16,0 14 63-16,-6 14 52 15,18 13 30-15,9 24 16 16,28 11 13-16,9 33 8 16,21 1-25-16,4 37-2 15,11-4-12-15,2 35-6 16,11-22-14-16,1 10-75 16,-5-42-73-16,1-14-242 15,-11-43-14-15</inkml:trace>
  <inkml:trace contextRef="#ctx0" brushRef="#br0" timeOffset="1343.7699">5898 11567 617 0,'3'-1'534'0,"-3"-10"-123"16,16 0 9-16,14 0-366 15,19-1-6-15,10 5-23 0,15 0-9 16,-3-4-50-16,18 1-123 16,-14-2-155-16,8-9-115 15,-4 5-134-15</inkml:trace>
  <inkml:trace contextRef="#ctx0" brushRef="#br0" timeOffset="1496.7304">6849 11560 763 0,'20'44'399'0,"-3"-1"-44"16,-5-3-203-16,-4 6-76 15,4-6-29-15,-3 0-188 16,-1-7-117-16,-7-15 7 16,-11-20-103-16,-10-38-139 15</inkml:trace>
  <inkml:trace contextRef="#ctx0" brushRef="#br0" timeOffset="1642.7703">6810 11111 1275 0,'22'-9'296'0,"-1"3"97"16,4 8-438-16,6 2-109 15,-1 11-258-15,-5-2 3 16</inkml:trace>
  <inkml:trace contextRef="#ctx0" brushRef="#br0" timeOffset="1841.6985">7601 10779 1341 0,'25'31'263'16,"-29"5"190"-16,20 26-435 15,-3 6 16-15,2 33 9 16,-6 4-51-16,-7 28-119 16,-2-8-36-16,-5-2-63 15,-8-34-200-15,-8-15 2 16</inkml:trace>
  <inkml:trace contextRef="#ctx0" brushRef="#br0" timeOffset="2016.2919">7502 11175 1467 0,'50'-34'335'16,"38"4"139"-16,14 11-424 16,27-2-111-16,-2 8-93 15,20 2-311-15,-38-4-19 16</inkml:trace>
  <inkml:trace contextRef="#ctx0" brushRef="#br0" timeOffset="2780.5548">4163 10770 419 0,'28'67'229'0,"-23"-67"-50"16,-10-2-93-16,2 2-60 16,3 0-58-16,0 0 52 15,-1-1 10-15,-2-1 27 0,3 1 14 16,-1-1 18-16,-2 1-2 15,-2-2-2-15,-4-6-23 16,-23-10-11-16,-50-46-23 16,39 44-9-16,-1 6-9 15,-11 8-40-15,6 8-36 16,-13 13 50-16,0 3 1 0,-1 9 0 16,10-3 33-16,15 7 32 15,12-6-82-15,12 4-256 16,9-5 74-16</inkml:trace>
  <inkml:trace contextRef="#ctx0" brushRef="#br0" timeOffset="3595.3628">8992 10878 980 0,'0'-1'191'16,"3"-1"65"-16,-3 1-331 16,0-1 33-16,-3 1 33 0,3-2 2 15,-2 0 45-15,2 0 36 16,2-10-30-16,1 1-30 16,-2 3-2-16,2 6-13 15,-1 0 4-15,-2 0 8 16,0 2 14-16,0 1 16 15,0 1-5-15,-5 1-5 16,-17 14-14-16,-46 16-38 16,50-36-137-16,14-5-165 0,13-1-6 15,0 2-175 1</inkml:trace>
  <inkml:trace contextRef="#ctx0" brushRef="#br0" timeOffset="4034.9824">8939 11419 905 0,'-5'0'247'15,"5"0"78"-15,0 0-273 16,0 0-14-16,0 0-17 15,0 2-11-15,0-1 3 16,0 11 27-16,-1-5 9 16,-2-5 4-16,0-1-4 0,1-1-10 15,-1-1-16-15,3-2 0 16,0-3-4-16,3-1 6 16,9-2-4-16,0 6 1 15,-11 3-9-15,8 23-399 16,-34 63-10-16,-28-78-134 15</inkml:trace>
  <inkml:trace contextRef="#ctx0" brushRef="#br0" timeOffset="29573.4322">10734 11366 1186 0,'46'15'242'15,"-37"-11"119"-15,14-1-340 16,31-7-4-16,12-8 26 15,34-27 17-15,12-16 1 0,16-14-1 16,-20 1-17 0,-14-4-17-16,-39 28-22 0,-38 7-38 15,-47 22-5-15,-56 21 7 16,-13 22 5-16,-46 46 16 16,-5 27 40-16,-14 46 4 15,42 1-10-15,14 12-7 16,52-37-18-16,47-12-7 15,41-47-10-15,40-17-46 16,18-32-52-16,22-22-292 16,-8-22 38-16</inkml:trace>
  <inkml:trace contextRef="#ctx0" brushRef="#br0" timeOffset="29844.4295">11633 11330 1344 0,'-2'27'291'16,"-2"20"100"-16,-3 16-377 16,11 14-19-16,12-11-9 15,18-23 25-15,11-28 19 16,29-45-12-16,4-26 7 15,26-33 0-15,-12-3-8 0,3-7-2 16,-33 26-4-16,-13 8-46 16,-28 37-56-16,-14 12-344 15,-22 23 51-15</inkml:trace>
  <inkml:trace contextRef="#ctx0" brushRef="#br0" timeOffset="30112.4603">12372 11550 1445 0,'42'-21'300'16,"8"-9"143"-16,28-10-440 16,-1-1-19-16,0-14-40 15,-8-6-46-15,-19 2 48 16,-34 10 11-16,-28 2 9 0,-20 18 29 15,-30 25 57-15,-10 25-46 16,-9 23-2-16,5 23 8 16,2 29-1-16,21 2-47 15,12 12-165-15,20-22-163 16,25-2-32-16,17-32-195 16</inkml:trace>
  <inkml:trace contextRef="#ctx0" brushRef="#br0" timeOffset="30342.448">12421 11778 356 0,'151'-37'165'0,"-127"16"41"15,-11 0-53-15,6 9 28 16,-2 2-9-16,0 4-26 16,0 0-31-16,12-3-40 15,8-15-46-15,21-10 9 16,0-9 10-16,17-13 37 16,-1-3 13-16,9-6 11 15,-4 16-17-15,2 9-23 16,-21 18-44-16,-14 19-31 15,-27 22-14-15,-40 25-1 16,-16 10-6-16,-9 24-35 16,-3 1-32-16,8-2-206 15,23-18-117-15,14-7-66 16</inkml:trace>
  <inkml:trace contextRef="#ctx0" brushRef="#br0" timeOffset="30681.2115">13813 11330 1321 0,'-9'33'362'0,"-7"5"85"15,-6 14-360-15,7 13-68 16,9-10-24-16,17-10-11 15,17-23 2-15,4-32 8 16,10-33 0-16,15-23 18 16,-3-8 2-16,-11-1 3 15,-11 21-5-15,-12 20-6 16,-20 22 0-16,-15 27 11 16,-6 19 1-16,9 18 0 15,8 7 3-15,13 26-36 16,13-12-59-16,16-14-150 15,-1-13-142-15,14-30-106 16,-2-43-124-16</inkml:trace>
  <inkml:trace contextRef="#ctx0" brushRef="#br0" timeOffset="31070.5">14504 11326 1565 0,'-9'1'344'16,"-11"13"138"-16,3 8-457 16,-7 13-21-16,-1-1-10 15,8 1-3-15,17-13 2 16,15-4 10-16,12-15 6 0,34-9 13 15,19-15 15-15,35-19 8 16,8-13-4-16,10-8 0 16,-20 4-8-16,-23 7-8 15,-36 7-10-15,-29 11-19 16,-30 11-18-16,-41 13 11 16,-31 13-2-16,-40 35 2 15,-7 19 11-15,-3 24 11 16,27 7-10-16,32 25-1 15,42-22-2-15,30 0-92 16,32-17 235-16,35-2-666 16,6-39 210-16</inkml:trace>
  <inkml:trace contextRef="#ctx0" brushRef="#br0" timeOffset="31641.8091">15856 11339 540 0,'1'-1'215'0,"-10"1"517"15,18 10-481-15,6 2 152 0,24 0-435 16,23-6 33-16,46-11-25 16,19-11-43-16,19-5-336 15,-15 2 44-15</inkml:trace>
  <inkml:trace contextRef="#ctx0" brushRef="#br0" timeOffset="32046.0376">17918 10655 1151 0,'-58'6'293'0,"-13"4"80"16,-28 27-310-16,-8 13-73 16,-10 24 3-16,30 3 32 15,-2 23 28-15,37-2 5 0,28 8 15 16,24-15-2-16,12 3-14 16,26-28-24-16,45-12-21 15,12-21-55-15,33-12-153 16,-7-20-253-16,5-13-10 15,-37-10-215-15</inkml:trace>
  <inkml:trace contextRef="#ctx0" brushRef="#br0" timeOffset="32285.4338">18476 11148 1147 0,'0'24'319'15,"-4"-5"80"-15,4 8-297 16,9 4-82-16,11-2 17 16,10-14 5-16,14-15 0 15,1-15-3-15,-2-14 5 0,-18-5-14 16,-13-5-8-16,-21 7-11 16,-19-3-8-16,-14 16-12 15,-8 4-45-15,4 2-52 16,2 4-347-16,11 12 65 15</inkml:trace>
  <inkml:trace contextRef="#ctx0" brushRef="#br0" timeOffset="32559.6815">19193 11090 1791 0,'-15'25'331'16,"5"-2"186"-16,14 8-539 15,20 0-7-15,13 6 17 16,9-6 16-16,-9-1 3 16,-3-10 2-16,-18-2-4 15,-11-6-4-15,-26 4-1 16,-13-2-13-16,-15-5-57 15,-1-2-52-15,1-6-240 16,10-4-159-16,27-16-73 16</inkml:trace>
  <inkml:trace contextRef="#ctx0" brushRef="#br0" timeOffset="32829.8111">19991 10398 731 0,'12'33'625'0,"0"3"-163"16,-12 2-440-16,4 26 445 16,5 13-460-16,-6 21 3 15,-6 2-1-15,-6 20-22 16,-2-10-31-16,-10 5-90 15,-4-14-92-15,0-15-59 16,4-27 22-16,-3-26-39 16,-6-30-30-16,-2-30 109 15</inkml:trace>
  <inkml:trace contextRef="#ctx0" brushRef="#br0" timeOffset="32959.6889">19648 10869 1695 0,'69'11'745'16,"14"-8"-117"-16,37-3-483 0,5 9-289 16,20-11-653-16,-27-16 222 15</inkml:trace>
  <inkml:trace contextRef="#ctx0" brushRef="#br0" timeOffset="36463.8774">9744 10841 470 0,'-11'8'131'15,"2"-2"29"-15,-3 1-115 16,3-2-46-16,5-4 8 15,-4-2 14-15,8-1 26 16,0 1 20-16,0-1 19 16,0 2-1-16,0-3-14 15,0 2-36-15,0 1-17 16,-3 1-15-16,2 7 3 16,-4 27 10-16,-7 66 54 15,5-33 6-15,-2 28 18 16,0-2-1-16,-3 37-1 15,-1-6-37-15,-2-5-10 16,2-28-32-16,5-15-15 16,3-48-171-16,-7-40-172 0,0-41-25 15,3-27-204-15</inkml:trace>
  <inkml:trace contextRef="#ctx0" brushRef="#br0" timeOffset="36972.7621">9848 10941 943 0,'-3'1'230'0,"2"1"98"15,-2-1-273-15,-2 1 1 16,1-2 4-16,-1 0 7 16,1 0-7-16,-1-2 11 15,3 1-9-15,-3-1-7 16,2-1-20-16,2 0-9 16,-2 0-26-16,1 0 1 15,2-6-1-15,12-10 7 16,34 0 8-16,69-48 13 15,-51 51-6-15,-2 7-5 16,-20 10-8-16,-10 11-8 16,-18 6-4-16,-11 13 8 0,-15 6 5 15,-36 20 4-15,-20 6 6 16,-21 19 8-16,4-7-1 16,-1-2 8-16,28-18 6 15,24-9-18-15,22-18-10 16,11 7 1-16,9-4-6 15,21 20-8-15,12 2 14 16,18 15 6-16,3-5-4 0,8 3-5 16,-12-7-37-16,-15 7-17 15,-17-12-447-15,-12-9 106 16</inkml:trace>
  <inkml:trace contextRef="#ctx0" brushRef="#br0" timeOffset="50335.7969">20794 10899 864 0,'0'-9'195'0,"-6"6"80"16,6-1-246-16,0 4 8 15,0 0 18-15,0 0 10 16,0 0 4-16,14-3-9 15,34-2-23-15,77-5-27 16,-35 3-16-16,2-4-112 16,-16 5-73-16,-11-3-150 15,-31 6-74-15</inkml:trace>
  <inkml:trace contextRef="#ctx0" brushRef="#br0" timeOffset="50529.9077">20748 11170 1475 0,'33'0'406'0,"11"-7"49"15,4 2-460-15,21 13-469 16,-2 5 53-16</inkml:trace>
  <inkml:trace contextRef="#ctx0" brushRef="#br0" timeOffset="51157.6364">22366 10695 1162 0,'-24'10'319'0,"-15"9"67"15,-2 8-297-15,-3 11-99 16,1 2 6-16,7-1 4 16,18-15 1-16,14 1 5 15,17-10 9-15,15 2 18 16,14-3 9-16,13 12 13 15,-4-3 4-15,0 9 0 16,-22 1-39-16,-21 17 2 0,-27 1 2 16,-32 9-1-16,-11-3-7 15,-8-8 22-15,8-20-36 16,-4-21-76-16,20-20-48 16,9-21-83-16,3-2-18 15,7-14-13-15,16 6 19 16,4-5-137-16,7 5 85 15</inkml:trace>
  <inkml:trace contextRef="#ctx0" brushRef="#br0" timeOffset="51416.6244">22167 10664 1094 0,'0'1'285'15,"0"1"68"-15,5 2-282 16,20 14-73-16,68 11 14 16,-22-38 13-16,33-14 18 15,13-5-8-15,34-5-5 16,-21 2-43-16,2 1-267 15,-33 11-114-15,-13 0-85 0</inkml:trace>
  <inkml:trace contextRef="#ctx0" brushRef="#br0" timeOffset="52042.0541">23370 10683 647 0,'6'1'218'0,"-12"2"14"16,0 0-146-16,5-3-80 15,-2 0 11-15,-18 6 20 16,-32 10 20-16,-51 20 8 16,28-5 18-16,5 3-2 0,-7 12-2 15,13 6-12-15,11 4-4 16,29-8-24-16,16 2 5 15,25-13 1-15,27-16 13 16,23-12-2-16,19-14 3 16,7-11-12-16,16-20-10 15,-22 2-15-15,-15-16 1 16,-26 1-1-16,-20-10-6 16,-21 7-8-16,-4-4-21 15,-11 13-28-15,-6 3-67 16,1 15-48-16,-18 7-286 15,1 12 39-15</inkml:trace>
  <inkml:trace contextRef="#ctx0" brushRef="#br0" timeOffset="52481.6906">23914 10752 643 0,'-5'-4'141'0,"-16"3"58"16,-4-2-186-16,-24 11 5 16,-4 9 19-16,-14 9 57 15,1 7 26-15,3 14 41 16,19 2 1-16,14 6-3 16,22-6-45-16,36-5-3 15,13-11-34-15,44-14-3 16,14-11-16-16,28-17-3 15,-20-12-21-15,-2-17-7 16,-35-5-9-16,-33-15-14 16,-40 3-17-16,-15-3-13 15,-38 15-68-15,-15 3-197 16,8 15-167-16,-6 4-61 16</inkml:trace>
  <inkml:trace contextRef="#ctx0" brushRef="#br0" timeOffset="54982.4348">25056 10521 567 0,'41'30'91'16,"-37"-45"68"-16,-1 2-164 16,-1 4 12-16,1-1 23 15,-6 2 21-15,-3 4 6 16,-9 5-15-16,-10 11-27 0,-22 25-44 15,-10 22-21-15,-26 42-10 16,-7 15 11-16,-5 39 16 16,24 2 31-16,21 30 7 15,47-26 0-15,52 13-161 16,32-45 48-16</inkml:trace>
  <inkml:trace contextRef="#ctx0" brushRef="#br0" timeOffset="55656.9624">27799 10375 271 0,'37'32'228'16,"7"14"-52"-16,4 6-158 16,-4 40 168-16,-23 18-136 15,-33 45 24-15,-30 11-37 0,-36 65-218 16,-23-12 85-16</inkml:trace>
  <inkml:trace contextRef="#ctx0" brushRef="#br0" timeOffset="57374.547">28461 10908 472 0,'-62'59'321'16,"53"-47"-72"-16,9-12-59 16,0 0-172-16,6 3-31 15,-6-3 30-15,3 0 7 0,43 0 8 16,66-4 4-16,-5-2-280 16,-5-8 74-16</inkml:trace>
  <inkml:trace contextRef="#ctx0" brushRef="#br0" timeOffset="64598.6153">29293 10656 480 0,'0'2'166'0,"0"-1"12"15,0 1-122-15,0-1-50 16,0 1-8-16,0-1 6 16,0 1 1-16,0-1 13 15,0 0 11-15,0-1 11 16,0 0 0-16,0 0 8 15,3 0-4-15,-3 0 0 16,14-2-5-16,5-3 6 16,-1-4 3-16,53-20 32 15,-39 15 27-15,10 2-13 16,-5 3-14-16,0 4-6 16,-12 3-37-16,-4 8-40 15,-12 0 6-15,-2 7 12 16,-3-1-6-16,-8 7 16 15,0 4 6-15,-8 5 2 16,-6-2-7-16,-1 1 3 16,5-8-16-16,1-4-1 15,6-6-13-15,14 0-3 0,6-2-3 16,4 5 0-16,5 3-1 16,6 9 8-16,-3-1-1 15,-9 17-3-15,-4 8 0 16,-12 8 8-16,-13-3 4 15,-18 19 9-15,-11-13 4 16,-24-4-3-16,-1-12-11 0,-7-9-120 16,7-24-46-16,-2-11-152 15,18-11-88-15,7 0-57 16</inkml:trace>
  <inkml:trace contextRef="#ctx0" brushRef="#br0" timeOffset="65117.8899">30083 10723 542 0,'16'0'244'16,"-7"0"-52"-16,-6 0-99 15,-3-2-176-15,0 2-4 16,-3 0 50-16,3 0 47 15,-2 0 10-15,-1 2 36 16,-29 8 12-16,-47 64-15 0,36-29-5 16,8 7 16-16,2 5 12 15,18-6-11-15,13 2 4 16,13-16-11-16,15-12 2 16,12-11-10-16,15-16 20 15,5-11-3-15,12-15 6 16,-7-8-13-16,-6-8 6 15,-19 1-20-15,-10-3-5 16,-31 9-11-16,-19-3-7 16,-18 12-18-16,-10 5-22 15,-8 6-23-15,3 2-113 16,15 9-254-16,14 1 1 16,14 1-179-16</inkml:trace>
  <inkml:trace contextRef="#ctx0" brushRef="#br0" timeOffset="65522.508">30687 10696 716 0,'-12'8'198'16,"-6"3"31"-16,-11 9-199 15,-2 0-22-15,-3 6-1 16,-3 3 45-16,0 7 21 16,7-4 18-16,6 16-9 15,15-7-30-15,14-5-18 16,16-5 1-16,23-13 28 15,20-20 51-15,26-20 51 16,9-9-62-16,1-21-87 16,-18-4 29-16,-12-15 29 15,-33 13-109-15,-21-1 52 16,-23 13 70-16,-21 3-75 16,-15 18-146-16,-22 8-25 15,-2 8-71-15,0 11-208 16,11 16-51-16</inkml:trace>
  <inkml:trace contextRef="#ctx0" brushRef="#br0" timeOffset="65913.2786">31345 10865 478 0,'-8'13'436'0,"-12"2"-121"16,-7 4-287-16,-9 8 289 15,4 1-313-15,7-6 3 16,8-7-5-16,16-9 17 16,13-9 13-16,5 2 25 15,7 1 5-15,-2 7-7 16,-5 8-15-16,-25 15-16 16,-17 5-10-16,-25 19-36 15,-12-9-2-15,4-3-115 16,12-12-115-16,16-20-136 15,30-26-85-15</inkml:trace>
  <inkml:trace contextRef="#ctx0" brushRef="#br0" timeOffset="67248.6178">29462 10064 809 0,'0'11'232'0,"-18"37"42"16,-68 60-208-16,-8-6-75 16,6 9-1-16,-2 40 28 15,23 1 14-15,23 34 6 16,35-8-4-16,46 37-1 16,37-40-328-16,46-5 86 15</inkml:trace>
  <inkml:trace contextRef="#ctx0" brushRef="#br0" timeOffset="70026.6112">32161 10505 642 0,'-2'2'262'0,"-1"-1"4"16,3 0-137-16,0 1-98 15,0-1-14-15,8 2 6 16,17 8-8-16,46 15-3 16,-52-17-11-16,-2 6-3 15,-8 3-3-15,-8 10 7 16,-2 0 8-16,-7 5 6 16,-4-1 4-16,-13 7 3 15,0-6-6-15,-12 1-3 16,4-3 0-16,-4 4 0 15,12-2 0-15,0 2-1 16,13-5-2-16,8 4 2 16,7-10 0-16,10 0-1 15,6-5 3-15,12-1 9 16,9-5 2-16,11 2-2 16,-2-6-6-16,-1-3-44 15,-14-2-50-15,-1 0-198 16,-11 2-72-16,-1 6-78 0</inkml:trace>
  <inkml:trace contextRef="#ctx0" brushRef="#br0" timeOffset="70340.0964">32842 10424 664 0,'5'10'320'0,"-5"-4"-32"16,-8-2-102-16,-1 7-214 16,0 1 27-16,-5 16 15 15,3 6 14-15,-8 13 28 16,3 6 14-16,-6 19-9 15,-2-4-16-15,3 19-10 16,3-11-20-16,-1-1-47 16,10-11-58-16,6-5-178 15,3-23-84-15,11-1-82 16</inkml:trace>
  <inkml:trace contextRef="#ctx0" brushRef="#br0" timeOffset="70760.1796">33220 10735 821 0,'-2'-3'134'15,"-1"6"68"-15,-5 10-221 16,-7 3-37-16,-7 20 18 15,-2 5 42-15,-10 11 30 16,0 2 19-16,-2 3 20 16,11-11-5-16,9-1-3 15,20-13-19-15,12-1-25 16,8-13-24-16,10-5 3 0,-1-10-12 16,-1 2-136-16,-5-13-134 15,1 10-10-15</inkml:trace>
  <inkml:trace contextRef="#ctx0" brushRef="#br0" timeOffset="71090.628">32938 10930 379 0,'26'-43'414'0,"-19"45"-121"15,-10-2-10-15,2 1-196 16,1-1-69-16,0-1-1 15,1-1 5-15,7 1 19 16,24-7 28-16,60-15-13 16,-43 5-5-16,9-1-154 15,-4 1-238-15,0-1-1 0</inkml:trace>
  <inkml:trace contextRef="#ctx0" brushRef="#br0" timeOffset="71399.9453">33423 10345 1182 0,'32'92'238'0,"-11"-36"148"15,-5-2-294-15,-8 42-52 16,-11 12 39-16,-22 31 3 16,-26 0-26-16,-26 17-75 15,3-26-114-15,-29-11-300 16,-10-45 13-16</inkml:trace>
  <inkml:trace contextRef="#ctx0" brushRef="#br0" timeOffset="77117.5863">31605 10862 552 0,'-4'49'103'16,"13"-53"76"-16,9-4-161 16,2-1 39-16,4-6 11 15,1 2-10-15,5-5-27 16,-2 2-74-16,12-2-171 16,1 3 3-16</inkml:trace>
  <inkml:trace contextRef="#ctx0" brushRef="#br0" timeOffset="77553.5199">31684 10656 704 0,'4'-3'234'0,"5"-1"6"16,-9 8-173-16,0-4-88 0,0 2-11 15,5 23 10-15,7 61 13 16,-1-34 3-16,-6-2 4 15,8 12-229-15,-1-5 76 16</inkml:trace>
  <inkml:trace contextRef="#ctx0" brushRef="#br0" timeOffset="80476.5723">25581 10951 532 0,'-20'12'338'0,"-1"-5"-69"15,-4-5-86-15,-21 8-154 16,-3 11-45-16,-18-3 3 16,8-1 11-16,1 3 52 15,27-11 26-15,9-7 20 16,15-2-23-16,11 2-15 16,5-5-53-16,-9 3-12 15,3 0-16-15,26 4 22 16,46 20 9-16,-46 4 2 15,-8 8-7-15,-21 17 2 0,-21-2 2 16,-22 9 12-16,-18-12-2 16,-14-4-53-16,5-20-59 15,-4-11-58-15,19-17-199 16,11-8-10-16</inkml:trace>
  <inkml:trace contextRef="#ctx0" brushRef="#br0" timeOffset="80816.7653">26002 10787 628 0,'6'4'244'15,"-8"-1"-14"-15,0 7-109 16,4 2-135-16,-4 13 16 0,-4 5 27 16,0 13 20-1,1 4 4-15,1 2-11 0,4 3-18 16,0 9-7-16,4-6-10 15,-1 10-100-15,-3 0-114 16,-7-6-77-16,-5-19-102 16</inkml:trace>
  <inkml:trace contextRef="#ctx0" brushRef="#br0" timeOffset="81057.8636">25644 11204 1114 0,'-9'-13'370'0,"9"1"5"16,9 6-286-16,11 2-108 15,8 2-19-15,30 1-11 16,9-4 40-16,28 8-14 15,1 0-63-15,6-3-276 16,-22 0 49-16</inkml:trace>
  <inkml:trace contextRef="#ctx0" brushRef="#br0" timeOffset="81434.599">26972 10711 718 0,'-1'-2'106'15,"1"1"80"-15,-3 0-203 16,3-1-7-16,-2 2 24 16,-1 0 22-16,-4 16 19 15,-14 30 11-15,-47 71-2 16,12-28 4-16,-17 34 29 16,5-4-6-16,9 17-5 15,35-15-16-15,24-11-15 16,36-39-49-16,27-19-24 15,11-28-71-15,24-12-178 16,-6-21-19-16,-5-27-100 16</inkml:trace>
  <inkml:trace contextRef="#ctx0" brushRef="#br0" timeOffset="81639.5936">26583 10918 1666 0,'83'12'415'0,"40"-12"121"16,13-21-484-16,71 13-608 15,8-13 162-15</inkml:trace>
  <inkml:trace contextRef="#ctx0" brushRef="#br0" timeOffset="115056.6598">21071 12621 1234 0,'-9'84'257'0,"-16"-68"117"15,1 8-357-15,4 3-35 16,11-6-5-16,13-2 1 16,15-10 1-16,11 1 22 15,12-3-46-15,3 11-39 16,-5 6 118-16,-14 20 5 16,-20 8-18-16,-24 15 61 15,-24-3 58-15,-27 7-123 16,-10-18-6-16,-5-7-63 0,11-18-44 15,7-15-151-15,15-20-158 16,1-11-25-16</inkml:trace>
  <inkml:trace contextRef="#ctx0" brushRef="#br0" timeOffset="115308.4586">20855 12656 1263 0,'21'-4'276'16,"22"-7"116"-16,10 1-359 15,8 3-41-15,14-5 4 16,-8 4-9-16,-5 1-13 15,-10 1-67-15,-2-1-298 16,-11 1 69-16</inkml:trace>
  <inkml:trace contextRef="#ctx0" brushRef="#br0" timeOffset="115657.5291">21985 12631 1122 0,'-55'30'235'0,"-14"11"110"16,-10 23-334-16,14 3-6 15,-2 11 19-15,24-8 4 0,15-8 5 16,25-19 5-16,20-12 27 15,15-16-8-15,30-17 6 16,8-7-3-16,20-19-2 16,-2-7-27-16,-10-14-15 15,-27 0-10-15,-14-6-3 16,-29 8-2-16,-9-2-3 16,-6 9-7-16,-2 0-48 15,-6 9-38-15,6 6-182 16,5 8-163-16,1-2-32 15</inkml:trace>
  <inkml:trace contextRef="#ctx0" brushRef="#br0" timeOffset="115956.4617">22458 12662 1207 0,'-51'43'425'15,"-4"21"-33"-15,-5 5-276 16,6 11-76-16,29-11-74 16,28-7 68-16,30-27 52 15,39-12-38-15,26-20 7 16,22-20 4-16,-4-14-22 16,5-22-10-16,-26-3-15 0,-21-14-13 15,-33 5-20-15,-36-2-21 16,-44 17 2-16,-30-2-9 15,-14 15 1-15,-8 6-21 16,20 7-24-16,15 8-178 16,25 8-181-16,10 1-29 15</inkml:trace>
  <inkml:trace contextRef="#ctx0" brushRef="#br0" timeOffset="116250.5311">24257 12355 1482 0,'-105'46'295'0,"-34"18"152"16,-35 38-444-16,13 12 1 15,-18 27 3-15,47-25-1 0,40 7-14 16,48-30-46 0,39-11-395-16,42-28 105 0</inkml:trace>
  <inkml:trace contextRef="#ctx0" brushRef="#br0" timeOffset="117179.5022">24475 12550 932 0,'68'-8'213'0,"-89"23"73"15,-13 9-272-15,-19 14-16 16,-18 1-14-16,-3 11 15 16,7-1 1-16,14 1 10 15,25-11 6-15,19-4-51 16,12-12 65-16,28-3 9 16,22-14-12-16,30-9-61 15,19-7 30-15,27-11-77 16,-22-4-17-16,-15 0-125 15,-30 7-40-15,-9-13 19 16,-20 7-148-16</inkml:trace>
  <inkml:trace contextRef="#ctx0" brushRef="#br0" timeOffset="117417.4957">24876 12339 1010 0,'-7'12'503'16,"2"3"-116"-16,5 0-233 0,-4 20-141 16,-3 13-140-16,-7 6 125 15,-1 7 6-15,-7 18 0 16,-10-2 3-16,-19 18-1 16,-2 2-5-16,-3 10-3 15,8-15-109-15,8-2-105 16,23-26-58-16,3-9-117 15,4-23-78-15</inkml:trace>
  <inkml:trace contextRef="#ctx0" brushRef="#br0" timeOffset="117750.6632">25510 12511 1227 0,'0'4'519'0,"5"5"-135"16,-1 11-334-16,1 5-68 15,-10 7-69-15,10 10-69 16,-14 11 157-16,-5-1 1 16,3 19 1-16,-1 5-14 0,-9-1-69 15,-4-11-45-15,4-3-87 16,-4-26-88-16,-3-15-72 16,3-13-18-16</inkml:trace>
  <inkml:trace contextRef="#ctx0" brushRef="#br0" timeOffset="117914.371">25159 12920 527 0,'17'-10'494'0,"20"-5"-121"16,13 7-308-16,20 2 322 16,-5 3-348-16,13 3-2 15,-10 0-23-15,-1-4-105 16,-9 1-179-16,7-9-119 15,-15-7-117-15</inkml:trace>
  <inkml:trace contextRef="#ctx0" brushRef="#br0" timeOffset="118079.491">26020 12600 965 0,'-5'16'312'15,"-12"15"46"-15,-12 9-259 16,-3 23-49-16,-2 6-22 15,-6 17-3-15,6-1-5 16,-3 6-54-16,4-2-84 0,4-6-257 16,5-26 5-16</inkml:trace>
  <inkml:trace contextRef="#ctx0" brushRef="#br0" timeOffset="118318.548">26424 12173 1191 0,'22'52'363'0,"14"19"83"16,1 2-300-16,-6 51-75 15,-19 13-6-15,-33 37-4 16,-34-12-15-16,-35 5-82 15,-30-36-89-15,-25-23-77 0,13-44-14 16,3-27-277-16,27-37 87 16</inkml:trace>
  <inkml:trace contextRef="#ctx0" brushRef="#br0" timeOffset="119072.9944">27030 12896 916 0,'-52'113'334'0,"45"-107"-1"15,8-9-221-15,11 3-98 16,9 0-21-16,25-11 3 15,14 3 21-15,28-6-46 0,4-1-79 16,7-1-73-16,-21 3-166 16,-11-15-43-16</inkml:trace>
  <inkml:trace contextRef="#ctx0" brushRef="#br0" timeOffset="119820.2259">28403 12301 1129 0,'-152'35'239'0,"52"19"107"16,4 20-331-16,-3 37-2 15,17 10 18-15,20 33 14 0,31-10 5 16,21 19-4-16,21-19-26 15,19-2-85-15,6-40-64 16,10-11-56-16,-1-38-211 16,0-25 23-16</inkml:trace>
  <inkml:trace contextRef="#ctx0" brushRef="#br0" timeOffset="120399.7467">28416 12618 1019 0,'-46'41'255'0,"54"-42"86"15,16-2-265-15,5 0-50 16,13 1 27-16,8 1 12 16,11 1 10-16,-9 4 3 15,-1 7-20-15,-16 3-28 16,-19 9-18-16,-24 5-10 0,-26 9-10 16,-10-3 18-16,-14 6 6 15,8-4 6-15,8-8-5 16,26-12-7-16,16-1 2 15,28-9-1-15,14 1-1 16,12 5-1-16,9 6-1 16,-7 8-4-16,-18 7-3 15,-29 7-2-15,-31 9-9 16,-31-3-18-16,-30-5-56 16,-3-8-30-16,7-12-139 15,25-20-179-15,21-10 18 16,29-7-146-16</inkml:trace>
  <inkml:trace contextRef="#ctx0" brushRef="#br0" timeOffset="120954.5668">29409 12757 926 0,'-12'1'168'0,"-9"-4"76"16,3 1-275-16,-2-1-7 16,6-5 7-16,-2-2 21 15,6-1 57-15,1 1 39 16,7 1 12-16,-4 5 3 15,5 1-4-15,1 3-37 16,0 0-34-16,0 0 0 16,-3 0-155-16,3 0 177 15,-4 1 177-15,-14 18-162 16,-73 61-7-16,34-20 165 16,2 6-170-16,-6 10-171 15,20-5 164-15,11-6-17 16,17-22-10-16,14-9 3 15,15-14-2-15,21-19-3 16,5-7 12-16,20-10-7 16,-4-8-11-16,9-10-7 15,-10-3-5-15,-3-22 1 0,-20 0-2 16,-6-20-5-16,-10 8 1 16,-6-5 0-16,-5 23 1 15,-7 4-4-15,-3 19-27 16,-10 5 18-16,1 12 17 15,-10 6-56-15,-2 5-11 16,-4 8-27-16,3 6-77 16,2 6-290-16,4 1 65 15</inkml:trace>
  <inkml:trace contextRef="#ctx0" brushRef="#br0" timeOffset="121333.4411">29868 12797 1197 0,'-62'41'316'16,"-5"-6"83"-16,0 21-327 16,14 2-73-16,16-1 9 0,25-11 11 15,24-6 25-15,18-19 12 16,32-9 13-16,11-8-2 16,18-17-18-16,6 0-24 15,6-11-7-15,-24-1-8 16,-17-17-13-16,-37 4 4 15,-34-20-4-15,-29 8-8 16,-23-2-77-16,-7 13-42 0,6 5-40 16,22 13-294-16,15 1 45 15</inkml:trace>
  <inkml:trace contextRef="#ctx0" brushRef="#br0" timeOffset="122248.2546">30692 12638 233 0,'0'-1'425'0,"-2"-1"-142"15,-1 1-121-15,-38 13 141 16,-54 29-254-16,40 1 5 15,3 2-4-15,9 24 12 16,11-2 8-16,15 12 8 16,5-10-15-16,15 3-16 15,6-23-79-15,12-7-55 16,-2-17-62-16,11-5-210 16,-5-13-21-16,12-7-71 15</inkml:trace>
  <inkml:trace contextRef="#ctx0" brushRef="#br0" timeOffset="122497.6179">30694 12830 1087 0,'67'80'370'0,"-67"-54"31"0,-16 8-247 16,-3 2-172-16,-2 5-21 16,-1-12-22-16,-2-3 23 15,11-7-5-15,1 2-79 16,7-10-73-16,10-4-147 16,20-9-91-16</inkml:trace>
  <inkml:trace contextRef="#ctx0" brushRef="#br0" timeOffset="122707.4539">31160 12643 1119 0,'-9'27'359'0,"1"11"48"15,16 11-265-15,-8 27-125 0,-2 8 1 16,-10-3 0-16,-7-5-3 15,-13 1-11-15,0-28-22 16,-8-8-15-16,3-9-128 16,5-12-262-16,14-18 39 15</inkml:trace>
  <inkml:trace contextRef="#ctx0" brushRef="#br0" timeOffset="127204.7943">30591 12738 436 0,'-3'0'95'0,"3"0"40"15,-3 0-130-15,1 0-3 16,2 0 4-16,-3 0 39 16,3-2 21-16,-1 1 30 15,-2 1 6-15,3 0-3 16,0-2-37-16,0 2-12 16,0-1-21-16,0-1 8 0,0 1 4 15,0-1 10-15,0 2-6 16,0 0-3-16,0 0-14 15,0 0-5-15,0 0-11 16,0 0-4-16,0 0-5 16,0 0-3-16,0 0-5 15,0 2 1-15,-1-1 2 16,-2 17 8-16,-6 12 7 16,-19 51 7-16,14-47-5 0,7 0 4 15,7-4 7-15,16-8 9 16,17-10-1-16,21 0 6 15,12-6-9-15,3 0-74 16,-10-2-118-16,-13-1-108 16,-22-4-87-16,-22-7-108 15</inkml:trace>
  <inkml:trace contextRef="#ctx0" brushRef="#br0" timeOffset="128178.481">31490 12950 59 0,'-18'83'215'0,"15"-82"-35"15,0-1-15-15,2-3 65 16,1 3-98-16,0 0 6 15,0 0-31-15,-3 0-30 16,3 0-24-16,0 0 19 16,-2 0-4-16,2 0 0 15,0-1 10-15,2-1-4 16,2 1-33-16,33-13-25 16,54-8-38-16,-50 10-40 15,-11 8-20-15,-2-5-33 16,-12 4-23-16,-8-2-17 15,-3 6 8-15,-2-4-128 16,-6 2 36-16</inkml:trace>
  <inkml:trace contextRef="#ctx0" brushRef="#br0" timeOffset="128380.4452">31697 12840 975 0,'0'-3'251'0,"-1"2"70"16,-2 1-258-16,3 1-64 0,-14 35 4 16,-9 55 3-16,18-43 3 15,-4-2 4-15,2 6-9 16,-2-23-10-16,-3-4-212 16,3-2-113-16,14-16-48 15</inkml:trace>
  <inkml:trace contextRef="#ctx0" brushRef="#br0" timeOffset="128762.9441">31874 12787 611 0,'1'3'470'0,"-1"-2"-107"0,16 3-365 15,12 1 367-15,44 44-352 16,-43-45 3-16,-8 2-8 16,-5 0-5-16,-7 6 0 15,-10 7-4-15,-8 6-4 16,-11 11 5-16,-5 8 6 15,-7-7 4-15,9-2 5 0,7-6 14 16,21-7 5-16,15-7 8 16,22 2-4-16,24-3-3 15,6-2-16-15,-3-7-40 16,-4-1-41-16,-11-1-119 16,-23-7-132-16,4-10-104 15,-8-1-92-15</inkml:trace>
  <inkml:trace contextRef="#ctx0" brushRef="#br0" timeOffset="128943.1297">32641 12853 1219 0,'0'8'282'0,"0"-2"93"16,-5 0-338-16,4-6-43 15,-2 3-2-15,-13 34 9 16,-58 48 7-16,39-37-5 15,10-5-30-15,2 1-105 0,6-7-116 16,4-3-134-16,10-7-103 16</inkml:trace>
  <inkml:trace contextRef="#ctx0" brushRef="#br0" timeOffset="129202.1088">33045 12717 923 0,'-53'31'413'0,"-21"15"-18"16,-12 4-201-16,1 14-149 15,28-3-42-15,17 4 3 16,31-13 1-16,16-12 2 15,21-13-8-15,11-4-50 16,11-11-52-16,12-2-184 16,-1-4-120-16,-2 2-62 15</inkml:trace>
  <inkml:trace contextRef="#ctx0" brushRef="#br0" timeOffset="129468.8994">33078 12907 1310 0,'13'29'316'0,"20"35"105"16,-32-33-366-16,2 2-58 0,-6 5-19 15,3-2-11-15,-4-5-20 16,4-7-27-16,0-8-24 16,4-12-184-16,12-8-100 15,5-12-38-15</inkml:trace>
  <inkml:trace contextRef="#ctx0" brushRef="#br0" timeOffset="129630.9499">33469 12800 704 0,'16'53'564'0,"-4"14"-140"15,-3 13-421-15,-11 25 424 16,-14-6-424-16,-25 7-15 16,-20-13-37-16,-18-4-377 15,-1-25 98-15</inkml:trace>
  <inkml:trace contextRef="#ctx0" brushRef="#br0" timeOffset="130125.3093">33741 12409 1575 0,'12'99'313'0,"0"18"157"16,-15 51-468-16,-13-4 3 15,-52 27-1-15,-26-16-9 16,-42 13-57-16,-5-32-63 16,-59 20-354-16,20-35 42 0</inkml:trace>
  <inkml:trace contextRef="#ctx0" brushRef="#br0" timeOffset="156725.5985">19812 12767 396 0,'50'100'308'0,"-50"-96"-67"15,3 1-45-15,6 0-122 16,9 0-48-16,9-1-9 16,7-2-12-16,7-4-57 0,1-4-67 15,7 2-138-15,1-2-17 16</inkml:trace>
  <inkml:trace contextRef="#ctx0" brushRef="#br0" timeOffset="156908.4209">19756 13184 625 0,'40'0'655'15,"-2"20"-310"-15,23-15-449 16,18-2 104-16,12-27-494 15</inkml:trace>
  <inkml:trace contextRef="#ctx0" brushRef="#br0" timeOffset="157908.4953">19788 14736 675 0,'5'61'383'0,"2"-62"-84"16,14-5-94-16,9 1-215 15,11-2-15-15,4 2-221 0,0-2-53 16,-8 4-46-16</inkml:trace>
  <inkml:trace contextRef="#ctx0" brushRef="#br0" timeOffset="158071.4309">19837 15042 1577 0,'17'23'403'0,"11"-15"78"16,1 1-491-16,22-7-509 16,15-13 84-16</inkml:trace>
  <inkml:trace contextRef="#ctx0" brushRef="#br0" timeOffset="161192.128">20987 14440 688 0,'29'87'381'16,"-49"-88"-55"-16,-6 13-95 15,1 0-223-15,6 2-28 16,19-2 5-16,25-1 16 16,21-5 8-16,28 0 21 15,9 1 22-15,0 3 0 16,-15 5-17-16,-20 7-13 16,-29 7-19-16,-31 11 0 15,-25 2 5-15,-37 9 3 16,-14-4 6-16,-14-4-6 0,6-18-20 15,9-7-93-15,29-15-111 16,9-19-162-16,12-14-64 16</inkml:trace>
  <inkml:trace contextRef="#ctx0" brushRef="#br0" timeOffset="161453.1579">21058 14390 1278 0,'7'16'292'0,"8"-12"105"15,7-10-363-15,20 5-33 16,10-12-3-16,22-1 10 15,-9-5 1-15,10 3-6 16,-12-5-23-16,-1 12-22 16,-21 8-364-16,-1-1 93 15</inkml:trace>
  <inkml:trace contextRef="#ctx0" brushRef="#br0" timeOffset="161806.1809">22135 14437 1514 0,'-34'30'296'0,"0"8"157"0,-11 11-456 16,11-7 5-16,6-5 5 15,16-9 4-15,15-2 5 16,18-11 7-16,13-6 12 16,3-9-1-16,9-13 1 15,0-8-3-15,-2-9-1 16,-19-1-9-16,-4-4-1 16,-14 2-4-16,-14 1-5 15,-5 5-9-15,-9-1-22 16,1 11-27-16,-1 1-114 15,8 7-105-15,1-4-245 16,7-3-50-16</inkml:trace>
  <inkml:trace contextRef="#ctx0" brushRef="#br0" timeOffset="162135.6945">22672 14483 999 0,'-17'9'240'15,"-9"0"74"-15,-6 4-286 16,-13 8-24-16,2 7-110 16,-5 3 132-16,8 2 20 0,8 4 18 15,13-5 24-15,18 2 113 16,14-8-118-16,21-6 4 15,15-14-10-15,18-12-21 16,-1-16-5-16,-1-10-14 16,-16-6-22-16,-10-4-5 15,-27 4-8-15,-8 1-25 16,-8 9-19-16,-10 2-23 16,-12 6-126-16,0 6-272 15,-3 8 47-15</inkml:trace>
  <inkml:trace contextRef="#ctx0" brushRef="#br0" timeOffset="162720.8932">23865 14040 1484 0,'-5'-1'356'0,"-29"3"111"0,-19 16-421 16,-33 24-50-16,-3 24-10 15,-19 19 11-15,19 1 4 16,14 19 5-16,26-9 8 15,10 15-2-15,24-4-1 16,14 20 0-16,14-15-48 16,24 5-105-16,5-30-99 15,7-5-237-15,1-35-56 16</inkml:trace>
  <inkml:trace contextRef="#ctx0" brushRef="#br0" timeOffset="163229.4485">24066 14508 1296 0,'-25'21'283'15,"-8"6"118"-15,5 4-384 16,28-2-22-16,24 5 10 16,17-8 10-16,19 6 9 15,9-4 27-15,-7 9 2 16,-16-10-13-16,-13 15-15 15,-29-10-12-15,-30-1-20 16,-19-4-6-16,-26-6-34 16,-6-17-29-16,-10-13-118 15,20-4-143-15,-2-17-97 16,27-8-101-16</inkml:trace>
  <inkml:trace contextRef="#ctx0" brushRef="#br0" timeOffset="163423.438">23992 14348 884 0,'28'36'969'16,"11"-7"-460"-16,-27-27-83 16,38 10-374-16,15 3-403 15,30 1 217-15,-3-7-41 16,26-3-145-16,-14-9-174 15,-5-20 34-15,-20-8-121 16</inkml:trace>
  <inkml:trace contextRef="#ctx0" brushRef="#br0" timeOffset="163603.6179">25067 14104 1204 0,'29'60'438'16,"9"3"44"-16,-4 30-282 15,-6 14-118-15,-23 33-17 16,-22-11-28-16,-54 18-9 16,-12-20-32-16,-25 2-20 15,-12-31-137-15,-19-15-352 16,31-36 62-16</inkml:trace>
  <inkml:trace contextRef="#ctx0" brushRef="#br0" timeOffset="165057.1115">25801 14726 312 0,'-14'0'124'0,"-2"-2"40"15,4 2-70-15,0-2 47 16,3-1 20-16,5-3 38 16,0 3-22-16,4 3-9 15,0 0-56-15,20-2-33 16,31 1-49-16,101-7-25 15,-53-1-59-15,8 2-299 16,-18 3 63-16</inkml:trace>
  <inkml:trace contextRef="#ctx0" brushRef="#br0" timeOffset="166634.4242">27559 14173 128 0,'0'-10'266'0,"-12"0"-100"15,-1 10-69-15,-29 11 101 16,-14 16-144-16,-33 26 21 16,-19 14 17-16,-28 29-5 15,8 10-11-15,1 30 34 16,35-9-10-16,30 33-12 0,34-12-2 16,32 8-128-16,24-29-280 15,26-12 27-15</inkml:trace>
  <inkml:trace contextRef="#ctx0" brushRef="#br0" timeOffset="167050.3645">27497 14576 537 0,'115'28'497'0,"-107"-25"-171"0,-8 5-57 15,1 16-204-15,-5 8-60 16,-4 16-58-16,-10 2 66 16,-5 20 11-16,-7-5 1 15,-7 12 1-15,0-2-6 16,0 8-93-16,3-19-98 15,10-11-183-15,11-23-60 16</inkml:trace>
  <inkml:trace contextRef="#ctx0" brushRef="#br0" timeOffset="167562.7655">27766 14639 759 0,'-16'56'169'0,"7"-49"68"16,6 1-189-16,13-8 1 16,16-6 27-16,11-3 28 15,22-6 13-15,7 2-23 16,19 2-7-16,-13 5-28 15,-2 9-28-15,-24 3-15 16,-13 9-12-16,-24 6-6 0,-15 17 0 16,-11 4 12-16,-32 19 13 15,-8-2 6-15,-22 2 5 16,10-7 5-16,0-5-6 16,34-18-2-16,29-4 4 15,27-5-3-15,25-10-3 16,16-7-7-16,21-5-40 15,0-3-29-15,9-12-139 16,-15-1-252-16,3-19 18 16</inkml:trace>
  <inkml:trace contextRef="#ctx0" brushRef="#br0" timeOffset="168082.3708">29028 14520 797 0,'-4'58'174'0,"-8"-51"72"15,-4 5-233-15,-10 3 14 16,-11 1 15-16,-13 11 19 15,-5 4 49-15,-10 12 18 16,12-2-14-16,11 11-16 16,26-6-17-16,19 0-34 15,18-18-13-15,33-6 10 16,12-17-1-16,9-17 4 16,-1-10-14-16,0-15-5 15,-19-9-12-15,-6-9 0 16,-12 3-5-16,-12-1-4 0,-17 10-13 15,-20 3-27-15,-9 13-16 16,-12 1-32 0,5 15-34-16,6 1-320 0,6 10 90 15</inkml:trace>
  <inkml:trace contextRef="#ctx0" brushRef="#br0" timeOffset="168536.6455">29702 14570 472 0,'-7'-8'329'16,"2"2"-69"-16,-2 4-45 16,-7-4-190-16,-8 6-17 15,-6 6-6-15,-13 0 2 16,-5 3 29-16,-8 10 41 16,-2-1 18-16,6 15 18 15,7 2 12-15,7 7-27 16,20-2-38-16,16 1 1 15,15-13-11-15,31-4 3 0,16-17 3 16,13-10 4-16,0-11-18 16,12-13-5-16,-17-9-11 15,-8-2-5-15,-18 2-7 16,-11-7-7-16,-27 6-8 16,-15-3-10-16,-15 6-5 15,-6 6-39-15,8 6-41 16,3 7-212-16,15 12-135 0,17 0-66 15</inkml:trace>
  <inkml:trace contextRef="#ctx0" brushRef="#br0" timeOffset="169102.3367">30324 14716 888 0,'8'3'288'0,"0"0"35"15,9-2-221-15,15 3-80 16,10-1-16-16,24 0 3 16,4 0-5-16,17-3-21 15,-4 0-17-15,-6 0-295 16,-19 0 75-16</inkml:trace>
  <inkml:trace contextRef="#ctx0" brushRef="#br0" timeOffset="169370.7447">30612 14533 532 0,'-11'8'427'0,"2"7"-106"15,-4 7-318-15,-6 7 321 16,1 4-317-16,-3 13 20 16,2 0 5-16,-2 13 4 15,3 2 4-15,-1 9-72 16,1-7-108-16,2-6-213 16,15-17-36-16</inkml:trace>
  <inkml:trace contextRef="#ctx0" brushRef="#br0" timeOffset="169811.0759">31060 14630 507 0,'0'0'396'16,"0"0"-97"-16,0 0-43 16,0 0-200-16,0 0-34 15,0 0 12-15,0 0 12 16,21 1 18-16,16-1-7 16,53 2 3-16,-51 1-14 0,1 3-13 15,-19 1-20-15,-5 11 2 16,-12 5-1-16,-15 11 23 15,-10 2 15-15,-13 19 26 16,-8-6 19-16,-4 6-12 16,11-12-19-16,10 1-7 15,11-19-21-15,23 6-12 16,12-16 4-16,20 7-1 16,1-5-7-16,16 2-28 15,-5-9-23-15,6 4-47 16,-14-11-44-16,4-9-43 15,-11 1-64-15,8-13-75 16,-2-10-133-16,7-16-12 16</inkml:trace>
  <inkml:trace contextRef="#ctx0" brushRef="#br0" timeOffset="169985.8671">31937 14647 1306 0,'8'9'261'15,"-8"18"139"-15,-3 10-389 16,-2 16 1-16,-4 2 3 16,-3 10 0-16,1-5-8 15,-6-1-55-15,4-7-56 0,1-6-303 16,3-18 30-16</inkml:trace>
  <inkml:trace contextRef="#ctx0" brushRef="#br0" timeOffset="170209.1872">32290 14450 1703 0,'47'29'341'0,"-5"22"174"16,1 22-509-16,1 31 2 15,-22-2 0-15,-26 24-6 16,-21-12-5-16,-63 6-85 16,-36-16-256-16,-38-1-174 15,-23-36-105-15</inkml:trace>
  <inkml:trace contextRef="#ctx0" brushRef="#br0" timeOffset="177913.6516">19585 16368 921 0,'8'0'345'16,"13"-8"18"-16,25 7-212 15,19 5-119-15,22-2-26 16,8 5-40-16,-3 0-329 15,-23 2 83-15</inkml:trace>
  <inkml:trace contextRef="#ctx0" brushRef="#br0" timeOffset="178098.2266">19609 16686 2091 0,'49'7'308'0,"15"2"185"0,42 0-656 15,19-18-471-15,17-40 123 16</inkml:trace>
  <inkml:trace contextRef="#ctx0" brushRef="#br0" timeOffset="192992.4209">21459 16010 1169 0,'-7'5'369'0,"2"4"37"15,1 7-312-15,-5 18-80 16,-6 11-32-16,-6 24 11 16,4 2 8-16,-7 29 7 15,-1 3 3-15,-5 32 1 16,5-12-48-16,1 6-370 16,8-37 103-16</inkml:trace>
  <inkml:trace contextRef="#ctx0" brushRef="#br0" timeOffset="193381.447">21957 16130 665 0,'28'9'204'16,"-31"-12"654"-16,48 6-516 15,8-7 175-15,22 4-521 16,-9-3 6-16,-9 6-21 16,-15 7-12-16,-24 23-6 15,-41 14 1-15,-37 32 2 16,-29 11 21-16,-39 21 19 15,8-13 16-15,14-5 13 16,32-26-1-16,43-9 3 16,48-21-13-16,54-15 1 15,18-13-16-15,33-9-29 16,1-12-32-16,6-10-95 16,-30 3-152-16,-7-14-226 15,-32 1-42-15</inkml:trace>
  <inkml:trace contextRef="#ctx0" brushRef="#br0" timeOffset="193756.1449">22969 16243 1727 0,'22'13'409'16,"27"-48"141"-16,47 29-489 16,11-3-56-16,13-4-7 15,0 2-5-15,-21-5-11 16,-40 7-9-16,-13 12-24 15,-30 15 6-15,-32 23 13 16,-23 17 16-16,-26 37 19 16,-15 12 27-16,-26 45 6 15,9-2-1-15,11 5-10 16,24-32-17-16,21-13-107 16,32-60-102-16,18-24-346 0,10-35-15 15</inkml:trace>
  <inkml:trace contextRef="#ctx0" brushRef="#br0" timeOffset="196906.3588">24463 16301 973 0,'12'1'268'0,"-6"-8"77"16,1 5-257-16,-2-1-40 15,-10-5-2-15,-8-6-7 16,-15-1-6-16,-14-4-9 16,-23-3 2-16,3 12-1 15,-22 20 14-15,-19 17 11 16,-14 17 2-16,11 15-3 16,2 17 12-16,25-8-13 15,39-1-17-15,32-12-8 16,31-13 4-16,16-24-11 15,26-19 4-15,6-20 3 0,16-20 5 16,-10-7-11-16,-2-2-4 16,-25 14 3-16,-9 17-1 15,-20 20 8-15,0 34 25 16,-9 24 7-16,5 42-4 16,0 17-1-16,-1 17-33 15,-4-20-60-15,-8-6-497 16,-4-46-6-16,-9-43-196 15</inkml:trace>
  <inkml:trace contextRef="#ctx0" brushRef="#br0" timeOffset="252834.4875">2618 13292 901 0,'106'-11'240'0,"-103"16"55"15,-3 10-249-15,4 25-41 16,0 15-10-16,1 33 3 15,-2 13 5-15,1 41-1 16,1-1-4-16,-1 19-99 0,4-29-99 16,-4-16-98-16,-3-48-100 15</inkml:trace>
  <inkml:trace contextRef="#ctx0" brushRef="#br0" timeOffset="253117.466">2761 13271 1137 0,'0'-37'292'15,"0"12"94"-15,4 1-322 16,3 11-28-16,10 1-2 16,0 6-12-16,16-3 4 15,17 3 3-15,29 6 2 16,4 2-1-16,19 10-10 15,-12 10-11-15,-18 12-38 16,-35 4-37-16,-37 22 8 16,-45 3-4-16,-51 13-7 15,-11-1 23-15,-22-2-61 16,14-18-98-16,-1-3-157 16,38-11-56-16</inkml:trace>
  <inkml:trace contextRef="#ctx0" brushRef="#br0" timeOffset="254591.1966">3790 14474 1068 0,'-24'-6'245'0,"-5"8"82"16,-1 5-325-16,-7 3-46 16,9 2-6-16,-2 2 9 15,2-8 20-15,3-6 27 16,9-9 77-16,-2-15 51 16,-1-38 50-1,2-18-95-15,11-28-28 16,6-17-66-16,21-23 5 15,22 21 40-15,43-16-21 16,18 20-24-16,16 8-5 16,-9 27-33-16,-8 17-244 15,-40 33-139-15,-13 18-75 16</inkml:trace>
  <inkml:trace contextRef="#ctx0" brushRef="#br0" timeOffset="255289.9628">4812 13695 1116 0,'-34'-2'309'0,"-10"-2"71"0,-31 19-290 16,-3 11-85-16,-12 16 1 15,10-2 2-15,10-2 7 16,29-8-3-16,23-11-1 15,22-11 3-15,21 1 11 16,5 4 0-16,10 5 17 16,-1 5 17-16,-10 13-3 15,-17 7-14-15,-28 24-6 16,-21 2 6-16,-21 8-14 16,-9-13 3-16,-11-15-44 15,20-34-32-15,3-20-144 16,14-14-83-16,4-18-212 15,13-8-36-15</inkml:trace>
  <inkml:trace contextRef="#ctx0" brushRef="#br0" timeOffset="255576.3691">4862 14418 1140 0,'0'4'384'0,"-8"-2"54"16,-6 8-309-16,-14 17-80 15,-9 5-65-15,-24 13-41 16,-2 1-128-16,-14 6-251 16,10-14 26-16</inkml:trace>
  <inkml:trace contextRef="#ctx0" brushRef="#br0" timeOffset="255948.7909">5581 13634 1048 0,'4'13'394'16,"-7"-4"9"-16,-4-7-258 15,-2 16-119-15,-9 7-38 0,-17 25-16 16,-11 8 0-16,-25 28 0 16,-3 3 7-16,-5 25 10 15,15-16 15-15,20-5 7 16,31-29 6-16,27-10-5 15,26-33-6-15,32-12-4 16,2-7-2-16,11-4-388 16,-13-7 125-16</inkml:trace>
  <inkml:trace contextRef="#ctx0" brushRef="#br0" timeOffset="256159.3685">5144 13987 899 0,'-12'0'545'0,"19"-5"-94"16,33 1-91-16,20 1-351 16,30-8-13-16,5 1 4 15,17-8-190-15,-5-4-192 16,-2-9-74-16,-26-9-225 15</inkml:trace>
  <inkml:trace contextRef="#ctx0" brushRef="#br0" timeOffset="256353.2462">6016 13367 774 0,'21'30'500'0,"7"13"-70"16,-10 1-95-16,7 28-242 15,0 11-28-15,-5 37 3 16,-25 13-15-16,-23 39-23 16,-30-6-43-16,-37 1-109 15,-5-38-90-15,-7-28-271 16,5-57-22-16</inkml:trace>
  <inkml:trace contextRef="#ctx0" brushRef="#br0" timeOffset="256803.3173">6555 13840 642 0,'-41'39'0'0</inkml:trace>
  <inkml:trace contextRef="#ctx0" brushRef="#br0" timeOffset="256864.1535">6575 13889 607 0,'133'25'0'16</inkml:trace>
  <inkml:trace contextRef="#ctx0" brushRef="#br0" timeOffset="257013.0221">6509 14244 1232 0,'12'14'392'16,"14"-28"63"-16,22 7-306 16,12-2-179-16,9-6-404 15,-8-7 100-15</inkml:trace>
  <inkml:trace contextRef="#ctx0" brushRef="#br0" timeOffset="258275.6501">7432 13643 1059 0,'8'7'229'0,"-8"-5"93"16,-3-1-302-16,3-1-37 16,-2 0 7-16,-2 2 10 15,-29 13 9-15,-44 25 48 16,52-29 35-16,4-2 17 16,17-9-5-16,8 2-1 15,4-2-41-15,-8 0-22 16,3 0-15-16,23 3 3 15,48 25-4-15,-48 10-2 16,-18 11-1-16,-9 17 9 16,-18 0 4-16,-12 8 7 15,-9-13 4-15,-11 3-9 16,1-14-13-16,-6-11-32 16,10-19-43-16,1-11-105 15,16-18-96-15,6-16-176 0,9-10-53 16,17-11-95-16</inkml:trace>
  <inkml:trace contextRef="#ctx0" brushRef="#br0" timeOffset="258513.2483">7234 13637 1410 0,'0'16'333'0,"0"-14"119"16,3-1-387-16,47 13-67 15,58-10 4-15,-26-13 11 16,-7-1-88-16,11-6-81 16,-10-1-50-16,2 2-250 15,-8 1-11-15</inkml:trace>
  <inkml:trace contextRef="#ctx0" brushRef="#br0" timeOffset="259018.7588">8208 13730 1187 0,'-65'54'350'16,"0"-5"68"-16,-9 22-305 16,24 7-99-16,16 8-6 15,34-15-10-15,25-7-6 16,25-18 12-16,29-22 14 15,-1-24 4-15,21-29 5 16,1-19 2-16,3-25-13 16,-26 2-8-16,-13-11 1 15,-27 11 1-15,-28 8 3 16,-27 17-14-16,-23 7-17 0,-4 12-40 16,-10 7-57-16,11 8-55 15,-2 0-270-15,24 3 36 16</inkml:trace>
  <inkml:trace contextRef="#ctx0" brushRef="#br0" timeOffset="262810.3594">9361 13850 1125 0,'-9'-23'246'16,"-7"12"92"-16,-5 19-333 15,-7 18-18-15,-11 13-5 16,-10 25 3-16,8 5 8 15,2 23 4-15,20 0 7 16,22-2 7-16,25-23 3 16,31-17 16-16,24-36 5 0,33-48 2 15,-1-35-2-15,2-31 0 16,-17-16-13-16,-17-10-2 16,-52 25-8-16,-25 11-9 15,-31 29-8-15,-35 17-21 16,-21 20-9-16,-20 14-48 15,6 13-105-15,-7 25-188 16,12-1-4-16</inkml:trace>
  <inkml:trace contextRef="#ctx0" brushRef="#br0" timeOffset="264731.7548">10667 13301 878 0,'18'38'176'0,"-68"-33"91"15,-5 14-261-15,-19 24-5 16,0 12 2-16,-18 34-1 15,10 14-3-15,-9 37-1 16,16-6 2-16,22 26 14 16,28-29 9-16,41-16 6 15,35-39-8-15,35-15-279 16,5-36-22-16,41-7-106 16</inkml:trace>
  <inkml:trace contextRef="#ctx0" brushRef="#br0" timeOffset="265579.8209">10925 13661 903 0,'28'58'201'0,"-56"-57"75"16,-9 5-265-16,-9 9-9 15,-1 3-7-15,-2 1 21 16,12-3 15-16,9-1 21 16,16-8 3-16,24-1 2 15,8-6-1-15,22 5-7 16,4 2-19-16,7 6 6 16,-12 4 1-16,-1 15-4 15,-23 7-3-15,-25 7 3 0,-17-2-1 16,-24 5 1-16,-14-10-1 15,-22-11-44-15,17-15-45 16,-6-10-88-16,16-7-99 16,21-7-170-16,16-4-17 15</inkml:trace>
  <inkml:trace contextRef="#ctx0" brushRef="#br0" timeOffset="265926.1695">11279 13766 993 0,'-19'27'210'0,"7"5"94"16,3 16-297-16,2-1-13 15,5 3-16-15,7-7-24 16,3 2-80-16,-8-13-173 15,15-1 2-15,-1-10-121 16</inkml:trace>
  <inkml:trace contextRef="#ctx0" brushRef="#br0" timeOffset="266181.5474">10966 14056 933 0,'17'9'457'16,"-5"-12"-47"-16,4-3-146 15,9 0-277-15,9-5-49 16,24-6-16-16,14-5-58 15,0-2-43-15,10-4-222 16,-6 4 48-16</inkml:trace>
  <inkml:trace contextRef="#ctx0" brushRef="#br0" timeOffset="266590.0855">11790 13741 917 0,'0'-5'280'15,"-4"1"23"-15,-1 16-261 16,-7 7-143-16,-13 11-18 16,-5 16 17-16,-14 11 34 15,-2-2 61-15,-1 1 72 16,7-10 24-16,16-1 4 15,22-14-20-15,16-1-21 16,15-11-35-16,20-1-45 16,-3-7-40-16,11-3-164 15,-15-5-78-15,4 4-61 0</inkml:trace>
  <inkml:trace contextRef="#ctx0" brushRef="#br0" timeOffset="266870.3465">11446 13825 1095 0,'-4'-9'352'16,"2"20"37"-16,20-13-285 16,12 1-94-16,28-2-13 15,8 0-28-15,32-14-100 16,1 0-129-16,23 2-134 16,-25-3-113-16</inkml:trace>
  <inkml:trace contextRef="#ctx0" brushRef="#br0" timeOffset="267232.6982">12254 13361 704 0,'168'88'1201'0,"-126"-19"-757"16,-38-2-56-16,11 52-295 16,-22 16-295-16,-35 42-205 15,-29-14 330-15,-61 15-174 16,-1-39-204-16,-22-19-41 16</inkml:trace>
  <inkml:trace contextRef="#ctx0" brushRef="#br0" timeOffset="268156.9682">12870 14053 697 0,'0'2'687'0,"0"-5"-345"16,15 1-84-16,10 2-266 16,22-1-289-16,11-8 247 15,23-3-75-15,-2-1-75 16,8 2-136-16,-16 8-51 0</inkml:trace>
  <inkml:trace contextRef="#ctx0" brushRef="#br0" timeOffset="268771.6551">13647 13594 1225 0,'119'85'316'0,"-106"-93"76"16,1 1-364-16,9 7-25 15,2-3-9-15,9-2-8 16,-8 4 16-16,2 7 20 16,-4-2-18-16,-8 12-1 15,-15 5 9-15,-13 15 10 16,-10 5-7-16,-1 10-3 16,-3-10 2-16,6-5-5 15,15-20-4 1,1-7 5-16,17-8 2 15,2 2-2-15,10 5 1 16,-9 11 1-16,5 12 5 16,-15 8 3-16,-15 18-3 15,-9 7-4-15,-17 7-3 16,-13-9-12-16,-8-8-40 16,6-26-27-16,-1-13-128 15,19-17-93-15,11-5-142 0,9-7-76 16</inkml:trace>
  <inkml:trace contextRef="#ctx0" brushRef="#br0" timeOffset="269160.0924">14376 13785 978 0,'0'2'286'16,"-6"17"55"-16,-108 74-254 16,52-39-81-16,-5 5-6 15,17-9 4-15,8 4 7 16,26-13 5-16,21 1 8 15,20-13 8-15,36-17 4 16,10-18-6-16,25-21-1 16,-3-13-3-16,12-22-4 15,-14 4 2-15,-8-8 4 16,-27 6-1-16,-18 3-14 16,-35 17-15-16,-43 3-41 0,-13 17-27 15,-18 4-47-15,-3 13-34 16,-2 6-241-16,23 6 54 15</inkml:trace>
  <inkml:trace contextRef="#ctx0" brushRef="#br0" timeOffset="269520.2379">15302 13767 600 0,'-24'20'431'0,"-10"8"-91"16,2 13-132-16,-6 14-87 15,9 0-100-15,11 12 15 16,15-16 8-16,21-6 32 15,14-13 34-15,17-15-12 16,6-19-18-16,19-18-4 16,-4-19-32-16,5-22-40 15,-12-8 5-15,-23-10-8 16,-36 12-9-16,-32 4-17 0,-25 21-4 16,-20 8-9-16,3 12-66 15,4-2-347-15,26 14 98 16</inkml:trace>
  <inkml:trace contextRef="#ctx0" brushRef="#br0" timeOffset="270898.664">13933 13222 1076 0,'-96'136'369'0,"38"-73"9"16,5 18-289-16,-26 45-68 15,17 6-70-15,19 37 49 16,20-9 5-16,34 7 5 16,31-29 2-16,26-3-50 15,6-45-84-15,37-8-261 16,-9-32-2-16</inkml:trace>
  <inkml:trace contextRef="#ctx0" brushRef="#br0" timeOffset="272007.742">16423 14067 731 0,'-3'1'135'0,"-1"-1"78"16,2 0-218-16,-1 0-3 15,3 0 19-15,0 0 36 16,0 0 13-16,0 0 12 16,17 0 1-16,17 0-13 15,49 2-34-15,-42-5-36 16,-4 1-29-16,3-1-56 16,-7 2-84-16,-7 1-106 15,-5 0-23-15</inkml:trace>
  <inkml:trace contextRef="#ctx0" brushRef="#br0" timeOffset="272237.0178">16670 13935 911 0,'-44'-31'439'16,"44"46"-36"-16,-3 23-148 15,3 4-249-15,-4 14-12 16,-5 0-9-16,1 6-8 16,-8-19-3-16,6 8-6 15,-5-16-15-15,6-13-102 16,8-8-231-16,2-13 20 16</inkml:trace>
  <inkml:trace contextRef="#ctx0" brushRef="#br0" timeOffset="272696.649">16884 13871 1058 0,'44'43'301'0,"-41"-46"46"16,12 5-272-16,6-4-97 16,11-4-6-16,10-6 13 0,2 0 13 15,-5-5 8-15,5-3 6 16,-10 10 13-16,3-3 7 15,-9 8-6-15,2 13-7 16,-9 8-5-16,-12 11-8 16,-11 8-3-16,-10 11 4 15,-16 0 3-15,-10 9 17 16,1-11 8-16,4 5 15 16,8-13 0-16,12-2 2 15,17-9-13-15,14-6-11 16,5-7-20-16,15-3-31 15,4-2-32-15,7-11-85 16,-4 1-89-16,2-9-203 16,-10-9-17-16</inkml:trace>
  <inkml:trace contextRef="#ctx0" brushRef="#br0" timeOffset="272910.209">17682 13741 1727 0,'91'167'339'0,"-99"-84"154"0,-10 31-578 16,-7-18-29-16,-12 1-82 15,-3-25-31-15,-1-5-261 16,7-30 56-16,-3 5-106 15</inkml:trace>
  <inkml:trace contextRef="#ctx0" brushRef="#br0" timeOffset="274119.3018">18202 13984 879 0,'2'-3'226'0,"-2"0"58"16,3 1-245-16,-3 2-31 16,0 0-7-16,-3 2 9 15,-9 27 19-15,-34 60 17 16,12-41 2-16,0 11 9 15,5-1 1-15,10 4-19 16,15-15-13-16,20 1-3 16,12-20-14-16,17-4-19 15,2-12-18-15,9-5-110 16,-8-6-222-16,-4 1 1 16,-14-4-162-16</inkml:trace>
  <inkml:trace contextRef="#ctx0" brushRef="#br0" timeOffset="274448.0788">17964 14139 511 0,'3'-12'259'16,"4"-1"-9"-16,3 3-84 16,-7 1-70-16,5-2 14 15,9 6-5-15,7-1 15 16,-2 0-19-16,15-2-13 15,-3 5-39-15,-1-1-53 16,-12-1-88-16,0-2-285 16,-13 4 27-16</inkml:trace>
  <inkml:trace contextRef="#ctx0" brushRef="#br0" timeOffset="276445.0301">18728 13526 1215 0,'-3'21'225'0,"27"10"120"16,1 13-341-16,-2 47-39 15,-5 23 18-15,-9 50 25 16,-36-2 2-16,-21 30 5 15,-13-24 0-15,-26-4-2 16,-8-47-84-16,-27-40-283 16,-5-59 56-16</inkml:trace>
  <inkml:trace contextRef="#ctx0" brushRef="#br0" timeOffset="280109.737">16060 13796 217 0,'-18'35'356'0,"16"-36"-137"15,2-1-132-15,0 4 126 16,-2-4-221-16,-1 1-1 15,3-1 16-15,-1 2 21 16,-2 0 13-16,1 2 11 16,-17 7 10-16,-9-4-6 15,-43 58-16-15,45-43-4 16,13-3-7-16,1-1-7 0,9-10-2 16,6 4 10-16,5-4 0 15,7 6 8-15,4-2 1 16,-3 11-2-16,-3-2-10 15,-1 5 11-15,-12 0 9 16,-13 3 47-16,-3 1 11 16,-13 1 9-16,-8-5-4 15,-8-12-104-15,0-8-106 16,-5-17-344-16,-4-11-9 0</inkml:trace>
  <inkml:trace contextRef="#ctx0" brushRef="#br0" timeOffset="281438.1569">18049 14104 328 0,'-2'-3'159'0,"2"0"9"16,-2 0-85-16,-1 0-18 15,3 1-23-15,-4 1 14 16,2-1-2-16,-1 1 25 16,-1-1 10-16,4-1 16 15,-3 1-7-15,3-1-22 16,-2 0 17-1,-1 0-63-15,3 0-10 16,-1 0 6-16,-2 0 14 16,3 0-2-16,0 0 8 0,0 0-3 15,37-16 11-15,50-2-7 16,-33 22-11-16,-5 4-15 16,-4-2-6-16,-6 0-8 15,-8 0-7-15,-13 0 3 16,-2 0-5-16,-11-2-5 15,-2 4-16-15,-2-5-21 0,-1 0-341 16,0 0 96-16</inkml:trace>
  <inkml:trace contextRef="#ctx0" brushRef="#br0" timeOffset="282596.2426">18285 13724 456 0,'0'2'107'16,"0"-1"55"-16,1 2-110 0,-1-3-4 15,0 2 20-15,3-2 8 16,-3 0 9-16,0 0 3 16,0 0-13-16,0 0-20 15,0 0-19-15,0 0-26 16,0 0-24-16,-3 0 6 16,3 0 0-16,-4 1 6 15,-8 5 1-15,-3 3 1 16,-4-3-1-16,-43 56 2 15,49-37 2-15,-2 8 2 0,1 0 0 16,-2-1 13-16,7 5 8 16,0-6-1-16,5-5-122 15,5-7-165-15,11-15 3 16</inkml:trace>
  <inkml:trace contextRef="#ctx0" brushRef="#br0" timeOffset="312259.0398">9042 13316 670 0,'-13'-2'209'0,"13"1"29"16,3 1-173-16,-2 1-82 16,-1-2-14-16,0 1-2 0,0-2 1 15,0 1 9-15,3-1 10 16,31-11 11-16,70-26 0 16,-39 10 0-16,23-4 1 15,-5-1 6-15,11-10 10 16,-11 2 6-16,26 1 3 15,-6 4 14-15,25-3-5 16,-7 11-9-16,9 15-5 16,-29 11-6-16,3 14-15 15,-26 16-1-15,1 9-1 16,-13 2 1-16,0 8-3 16,-20-10-23-16,-5 11-213 15,-11-4 61-15</inkml:trace>
  <inkml:trace contextRef="#ctx0" brushRef="#br0" timeOffset="312827.0995">9382 13219 631 0,'-14'-9'197'16,"7"8"28"-16,1 1-154 15,-2 0-64-15,8-3 9 16,-3 1 3-16,2 1 3 15,1-1 0-15,0 1-1 16,0-2-8-16,4-12 8 16,38-13 3-16,65-53 3 15,-36 36 2-15,35-1-3 0,7 8-10 16,32 7-5-16,-7 16-6 16,34 24-6-16,-14 14 1 15,15 20-2-15,-24 8 1 16,0 6 1-16,-32-6 0 15,-6 8 1-15,-28-3 0 16,-4 5-37-16,-19-3-87 0,-8 7-158 16,-21-22-12-16</inkml:trace>
  <inkml:trace contextRef="#ctx0" brushRef="#br0" timeOffset="313846.3146">5615 14904 413 0,'50'66'0'0,"-50"-52"500"16,-9 1-423-16,-3 16 249 15,-4 6-338-15,-2 12 342 16,4-9-324-16,9 0 1 16,5-20 2-16,8 6 4 15,5-9 2-15,-1 6 9 16,0-3 2-16,1 11 5 16,-1 3-1-16,-17 11 3 15,-2 2-8-15,-26 10-11 16,-1-10-19-16,-19-10-28 0,6-19-21 15,-14-17-29-15,12-15-21 16,-1-9 9-16,11-5 5 16,4-1-23-16,14 2-8 15,7-7-147-15,19-3 13 16</inkml:trace>
  <inkml:trace contextRef="#ctx0" brushRef="#br0" timeOffset="314132.5496">5677 14960 1124 0,'-3'-3'243'0,"10"5"101"16,-2-4-341-16,-5 1-4 15,15 1-6-15,35-8 6 16,82-14 7-16,-40 6 11 16,-12-1-2-16,1 7-2 15,-26 6-7-15,-14 2-15 16,-20 7-14-16,0-3-80 16,-18 1-97-16,-3 3-151 15,-7-3-53-15</inkml:trace>
  <inkml:trace contextRef="#ctx0" brushRef="#br0" timeOffset="314536.1345">6558 15042 435 0,'-19'16'0'0,"-12"9"415"16,-6 12-366-16,-7 18 277 16,7 3-274-16,11 11 301 15,17-2-298-15,14-6 5 16,32-14-8-16,25-19 5 15,17-23-11-15,29-29-1 16,7-23-10-16,-7-29-8 16,-20-4-17-16,-16-10-4 15,-41 7-3-15,-19 1 2 16,-25 17-4-16,-20 4-15 16,-12 17-9-16,-22 16-26 15,-6 19-24-15,-19 19-90 0,-2 18-81 16,-10 18-138-16,12 2-55 15</inkml:trace>
  <inkml:trace contextRef="#ctx0" brushRef="#br0" timeOffset="314956.3447">7369 15237 1160 0,'-70'70'265'16,"17"-2"116"-16,16 3-352 16,28-16 0-16,31-11 15 15,22-22-12-15,30-19 11 16,6-25 11-16,20-30 0 16,2-17-12-16,6-16-7 0,-27 7-16 15,-21 1 1-15,-23 23-6 16,-61 5-6-16,-26 20-9 15,-26 5-29-15,-7 17-32 16,-12 4-104-16,29 12-125 16,1 5-151-16,16 0-66 15</inkml:trace>
  <inkml:trace contextRef="#ctx0" brushRef="#br0" timeOffset="315469.0112">8577 15119 932 0,'-3'13'220'15,"-60"-3"86"-15,-6 12-268 16,1 10-12-16,12-3-5 16,10 2 12-16,24-10-1 15,12-3 24-15,21-14 7 0,18 4 20 16,5-2-4-16,11 3 12 16,4 1-19-16,-9 6-12 15,-9 2-31-15,-19 13-2 16,-21 3-13-16,-32 8 1 15,-12-10-35-15,-26-8-26 16,4-17-29-16,-11-8-101 16,23-11-77-16,3 2-37 15,17 2-92-15,6 5-32 16</inkml:trace>
  <inkml:trace contextRef="#ctx0" brushRef="#br0" timeOffset="315891.0077">9260 14956 1164 0,'-37'54'270'0,"13"-48"97"16,4 5-338-16,3 11-25 16,8 5-7-16,2 13 3 15,6 4 1-15,-2 20 2 16,-2-2 1-16,-4 17-10 16,-4-8-37-16,-3 12-233 15,-1-17-94-15,-3-8-82 16</inkml:trace>
  <inkml:trace contextRef="#ctx0" brushRef="#br0" timeOffset="316154.544">8958 15339 794 0,'55'-47'467'0,"-51"40"-63"16,-5-1-145-16,5 4-188 15,-4 2-57-15,0 1-11 16,2-1-7-16,39-8-3 16,63-14-10-16,-26 6-100 15,4 5-114-15,-4-6-170 16,-16 10-78-16</inkml:trace>
  <inkml:trace contextRef="#ctx0" brushRef="#br0" timeOffset="316503.0369">9876 15207 1023 0,'-40'11'408'0,"-3"8"7"16,3 11-240-16,-6 4-132 0,18-2-50 15,19 0-4-15,17-15 1 16,17-6 13-16,13-8 14 16,19-2 48-16,-7-1 8 15,5 3 2-15,-14 4-9 16,-8 13-23-16,-30 5-24 0,-31 10-8 15,-11 3-24 1,-17-1-42-16,3-12-29 0,-7-10-62 16,19-14-55-16,1-14-100 15,13-5-1-15,-5-6-10 16,15 5 37-16,1-3 0 16,12 2 110-16,4-6 1 15</inkml:trace>
  <inkml:trace contextRef="#ctx0" brushRef="#br0" timeOffset="316684.2955">9804 15095 779 0,'20'-12'424'16,"6"0"-27"-16,18-3-129 15,9 5-207-15,23-5-19 16,5 0-29-16,10-5-44 15,-16 2-21-15,4 0-138 16,-20 6-210-16,11-1 13 0</inkml:trace>
  <inkml:trace contextRef="#ctx0" brushRef="#br0" timeOffset="316961.9269">10596 14976 947 0,'-72'196'436'0,"17"-125"-23"16,13-3-235-16,13 12-63 16,21-18-35-16,8-2-35 15,25-23 31-15,36-21-3 16,19-23-8-16,24-30-30 16,7-21-32-16,0-21-5 15,-35-2-9-15,-19-10 0 16,-29 20 8-16,-19 0 3 15,-22 19-7-15,-23 6-18 16,-14 21-19-16,-20 9-66 16,4 16-57-16,-8 4-311 15,14 11 34-15</inkml:trace>
  <inkml:trace contextRef="#ctx0" brushRef="#br0" timeOffset="317322.3407">11519 14967 902 0,'1'3'280'0,"-10"-23"35"0,-14 23-224 15,-7 6-99-15,-23 16 13 16,-11 10 18-16,-8 25 16 16,5-1 54-16,9 18 56 15,17-5-7-15,20 4 3 16,24-17-8-16,22-10-32 16,21-24-47-16,37-29-6 15,7-21-19-15,10-26-8 16,-18-11-25-16,-15-10-17 15,-37 5-23-15,-35-3-47 16,-29 20-53-16,-24 7-371 16,-17 16 68-16</inkml:trace>
  <inkml:trace contextRef="#ctx0" brushRef="#br0" timeOffset="317816.2696">12065 14887 988 0,'79'112'279'0,"-86"-101"60"15,-14 1-266-15,-25 25-46 16,-12 14-10-16,-23 20 1 16,5 1 3-16,9 16 17 15,35-17 0-15,16-3-1 16,20-22-1-16,26-2-26 0,17-17-34 15,17-11-45-15,2-11-53 16,8-5-269-16,-13-16 53 16</inkml:trace>
  <inkml:trace contextRef="#ctx0" brushRef="#br0" timeOffset="318136.727">11703 15163 739 0,'7'-12'548'16,"5"3"-113"-16,14 12-68 16,20 11-306-16,40 5-29 0,17 2-467 15,14-4 151-15</inkml:trace>
  <inkml:trace contextRef="#ctx0" brushRef="#br0" timeOffset="331287.3855">12942 13576 731 0,'-6'11'305'0,"2"-14"45"15,-5 1-170-15,0-2-76 16,2-2-14-16,2-5-24 16,1 0-24-16,-4-10 5 15,11-7 11-15,5-3 1 16,10-15 2-16,11-3-9 15,-66 12-10 1,-13 0-18-16,327-28-17 16,-86 11-12-16,61 22-4 15,26 8-4-15,-121 39-3 16,-78 2 4-16,-2 4-8 16,15 4-4-16,-10 12-13 15,-24 5-15-15,-7 11-73 0,-14-4-64 16,4 18-223-16,-8-8-7 15</inkml:trace>
  <inkml:trace contextRef="#ctx0" brushRef="#br0" timeOffset="331866.7103">13042 13253 1249 0,'5'0'341'16,"-37"-3"71"-16,30 0-352 16,7 0-108-16,16 2-3 0,7-4 8 15,52-12 8-15,31 0 31 16,67-15 17-16,29-7 6 15,67-18-5-15,18 9-3 16,53 1-4-16,-24 17-7 16,24 17-3-16,-44 32-5 15,-12 20-55-15,-64 9-40 16,-6 18-162-16,-42 3-123 16,-6 10-47-16</inkml:trace>
  <inkml:trace contextRef="#ctx0" brushRef="#br0" timeOffset="333154.3405">12605 15338 1254 0,'-74'61'212'0,"88"-53"143"16,13-2-376-16,22 9-2 16,9-1 13-16,-1 2-21 15,-11-7-62-15,0-5-262 16,-10-4 34-16</inkml:trace>
  <inkml:trace contextRef="#ctx0" brushRef="#br0" timeOffset="333743.456">13390 15154 657 0,'0'0'312'0,"0"0"-21"15,0 0-141-15,0 0-111 16,0 0-30-16,0 0 8 16,0 0 9-16,1 0 29 15,4-1 17-15,39-4 26 16,48-13-7-16,-39 7-2 15,-4 2-30-15,0 7-22 16,-22 1-28-16,-7 11-6 16,-8 8-4-16,-15 7 7 15,-10 2 7-15,-9 7 5 16,-9 0 3-16,-2-6 1 16,11-9-6-16,19-2-4 15,19-11-3-15,24-2-1 16,13-1-4-16,7 10 0 15,-7-1 0-15,-7 19-9 16,-21 5-2-16,-20 20-1 16,-19 9-2-16,-35 8-25 15,-13-15-8-15,-25-7-14 0,5-22-48 16,7-13-152-16,20-13-138 16,6-6-31-16</inkml:trace>
  <inkml:trace contextRef="#ctx0" brushRef="#br0" timeOffset="334163.1024">14317 15304 1012 0,'-3'-3'212'0,"-10"-2"95"15,-1 1-305-15,-9 4-7 16,-1 3-2-16,-1 6 6 16,-5 3 6-16,-8 11 21 15,1 3 13-15,-1 8 27 16,10 3 1-16,19 9 8 15,14 1-10-15,23-3 4 16,15-10-18-16,30-8 7 16,2-26-12-16,12-23 1 0,-8-8-13 15,-5-16-1-15,-28-3-8 16,-9-8 0-16,-24 9-8 16,-13-3-15-16,-10 14-18 15,-14 2-48-15,-5 12-38 16,-7 5-199-16,11 10-145 15,-5 8-43-15</inkml:trace>
  <inkml:trace contextRef="#ctx0" brushRef="#br0" timeOffset="334537.8056">15117 15170 942 0,'-5'0'196'0,"-4"6"85"16,2 3-282-16,-6 3-6 15,-1 4 3-15,-6 16 21 16,0 0 16-16,4 13 26 15,12-1 11-15,11 6 15 16,15-13 1-16,27-7 16 0,1-17-20 16,20-20-2-16,4-17-13 15,2-17-16-15,-16-7-26 16,-5-9-3-16,-27 5-16 16,-31-5-31-16,-22 11-16 15,-25 9-59-15,-11 8-54 16,-3 10-190-16,8 19-70 15,-3-3-69-15</inkml:trace>
  <inkml:trace contextRef="#ctx0" brushRef="#br0" timeOffset="334986.7843">15841 15150 535 0,'19'47'493'0,"-42"-41"-126"16,-7 12-3-16,-3 7-315 16,7 5-25-16,9-5-17 15,19 3 16-15,13-10 12 0,19 4 33 16,3-6 15-16,1 8 2 15,-5-3-18-15,-3 8-19 16,-26-1-39-16,-14 12-9 16,-23 0-22-16,-20 0-48 15,-10-14-37-15,-2-12-227 16,3-21-115-16,12-15-71 16</inkml:trace>
  <inkml:trace contextRef="#ctx0" brushRef="#br0" timeOffset="339420.9732">16308 15456 509 0,'-3'2'509'15,"1"-2"-152"-15,-1-2-311 16,3 2 299-16,0-3-364 16,0 2 19-16,3-1 6 0,39-8 12 15,54-9 13-15,-38 4-60 16,-9 9-119-16,5 3-215 15,-17 0-37-15</inkml:trace>
  <inkml:trace contextRef="#ctx0" brushRef="#br0" timeOffset="339840.7595">17029 15221 887 0,'7'-2'370'0,"1"-1"-21"15,10-3-218-15,10 1-162 16,13-4 36-16,5-3-15 16,4 3 24-16,-2 3 22 15,-14 4 22-15,-9 7-64 0,-13 13-9 16,-15 11 3-16,-18 19 12 16,-8 17 3-16,-20 46 16 15,-2-12 10-15,2-7 9 16,12-24-5-16,20-14 10 15,30-47-1-15,24 2 0 16,16-5-28-16,30-4-72 16,-1-1-96-16,-2-12-261 15,-18-11-9-15</inkml:trace>
  <inkml:trace contextRef="#ctx0" brushRef="#br0" timeOffset="340186.1881">17855 15113 1056 0,'24'14'321'16,"-18"9"4"-16,-1 15-296 16,-7 17-73-16,-10 18-44 15,-16 1 81-15,-10 23 13 16,1-8 10-16,-1-3-55 15,13-10-124-15,18-8-163 16,14-28-51-16</inkml:trace>
  <inkml:trace contextRef="#ctx0" brushRef="#br0" timeOffset="340634.2296">18501 15218 961 0,'-20'29'169'15,"-13"13"107"-15,-26 26-299 16,-8 14 27-16,-16 20 8 16,13-13 8-16,13-2 14 15,27-19-2-15,30-16 2 16,22-21-29-16,27-3-96 16,13-8-217-16,12-9-2 15,-11-2-160-15</inkml:trace>
  <inkml:trace contextRef="#ctx0" brushRef="#br0" timeOffset="340934.1037">18063 15480 1404 0,'41'-1'323'16,"17"-5"124"-16,44 1-463 15,9-1-293-15,39-13-133 16,-17-12-102-16</inkml:trace>
  <inkml:trace contextRef="#ctx0" brushRef="#br0" timeOffset="356372.0265">2421 17008 857 0,'-120'34'325'0,"88"-48"18"15,21 17-230-15,8 15-55 16,8 9-33-16,-2 26-33 16,6 17 6-16,10 36-26 15,-4 11-8-15,6 32-40 16,11 0-62-16,5 29-63 16,-12-31-113-16,-5-45-31 15</inkml:trace>
  <inkml:trace contextRef="#ctx0" brushRef="#br0" timeOffset="356640.2826">2301 16908 108 0,'67'-7'0'16,"3"-14"764"-16,33-11-392 15,11 20 68-15,29 21-389 16,-23 19 392-16,-9 24-422 16,-42 5-35-16,-42 23-11 15,-58-1-11-15,-51 17-21 16,-29-8 9-16,-38 9-4 16,11-21-26-16,11-15-181 15,29-30-127-15,30-22-50 16</inkml:trace>
  <inkml:trace contextRef="#ctx0" brushRef="#br0" timeOffset="356971.6105">4141 16871 1131 0,'-15'-3'313'0,"-26"6"70"15,-23 19-322-15,-51 38-94 16,-8 21-40-16,-31 47-13 15,10 6-2-15,3 29 55 16,49-20 43-16,30 11 37 16,46-33 5-16,45-11-339 15,37-39-48-15,34-31-134 16</inkml:trace>
  <inkml:trace contextRef="#ctx0" brushRef="#br0" timeOffset="357449.1155">4495 17325 1252 0,'-55'-17'266'0,"-4"14"122"15,7 6-370-15,6 6 28 16,24 0 29-16,6-3-8 16,17-5 2-16,23-5 3 15,8-2-22-15,23 2-20 16,8 8 28-16,-1 12 18 16,-16 17-9-16,-30 28-15 15,-37 11 2-15,-42 19-25 16,-16-11-32-16,-19-3-34 15,8-27-25-15,2-19-130 16,26-25-96-16,12-7-216 16,16-5 11-16,7 1-135 15</inkml:trace>
  <inkml:trace contextRef="#ctx0" brushRef="#br0" timeOffset="357689.8933">4945 17811 491 0,'-13'8'0'16</inkml:trace>
  <inkml:trace contextRef="#ctx0" brushRef="#br0" timeOffset="357984.0578">4717 16950 139 0</inkml:trace>
  <inkml:trace contextRef="#ctx0" brushRef="#br0" timeOffset="358319.4207">4803 16877 301 0,'-3'-10'0'15,"-1"4"343"-15,-8 7-216 16,-4 2 203-16,-10 8-168 15,-6 8 214-15,-16 11-250 16,-8 1-42-16,-15 7-15 16,1-1-31-16,-1-1-9 15,14-12-10-15,6-1 7 16,16-6 3-16,9-4 15 16,10 0 5-16,0 1 6 15,7 0-9-15,5 3-9 16,7-3-18-16,5 6-6 15,6-4-1-15,14-3 5 16,4-2 9-16,23-1 9 0,3-3 0 16,13 5-3-16,-10 6-6 15,-2 1-12-15,-31 4-10 16,-11 11 3-16,-29 0-3 16,-37 15 5-16,-18 0 8 15,-25 7 7-15,0-9-1 16,-17-1-2-16,20-18-7 15,-13 2-46-15,11-8-67 16,-2-7-229-16,21-3-203 0,9-6-66 16</inkml:trace>
  <inkml:trace contextRef="#ctx0" brushRef="#br0" timeOffset="358724.1168">4882 17845 1593 0,'1'0'380'0,"4"13"129"16,-1 14-478-16,-22 64-119 16,-14-34-95-16,-26 23-226 15,-1-5-100-15,-15 4-107 16</inkml:trace>
  <inkml:trace contextRef="#ctx0" brushRef="#br0" timeOffset="359032.3691">5529 17279 421 0,'-5'16'672'0,"-27"18"-248"0,-30 19-255 16,-12 32 216-16,7 4-432 16,-1 9-2-16,23-14 3 15,22-10 6-15,30-35 79 16,27-8 56-16,20-21-19 16,20-14-4-16,0-11-20 15,6-4-155-15,-8-5-314 16,-4-3-32-16,-23 5-186 0</inkml:trace>
  <inkml:trace contextRef="#ctx0" brushRef="#br0" timeOffset="359204.3913">5412 17548 638 0,'-7'-12'586'16,"-5"-5"-147"-16,3-1-15 15,4 8-357-15,14 2-40 16,3 5-40-16,18 6-6 15,10 0 13-15,13 0 9 16,6-1-15-16,29-10-116 16,-2-8-293-16,8-12 28 15</inkml:trace>
  <inkml:trace contextRef="#ctx0" brushRef="#br0" timeOffset="359426.2085">6058 16963 1202 0,'34'30'439'0,"-3"-18"43"16,7 19-272-16,4 9-151 15,11 22-2-15,-10 3-15 16,6 39 7-16,-16 11-11 16,-33 31-17-16,-21 3-24 15,-41 22-29-15,-29-28-85 16,-24 1-81-16,14-48-23 0,-3-26-135 15,30-40-127-15,21-50 30 16</inkml:trace>
  <inkml:trace contextRef="#ctx0" brushRef="#br0" timeOffset="359722.1037">6662 17603 751 0,'21'11'529'0,"2"-32"-100"16,20 2-45-16,15 2-346 16,9-4-82-16,-5 2-124 15,8 4-261-15,-17 8-32 16</inkml:trace>
  <inkml:trace contextRef="#ctx0" brushRef="#br0" timeOffset="359877.9961">6906 17734 1552 0,'24'-3'366'15,"-6"1"132"-15,19 2-476 16,9-3-60-16,15-4-184 16,-2-1-275-16,10-11-3 15</inkml:trace>
  <inkml:trace contextRef="#ctx0" brushRef="#br0" timeOffset="360325.9935">7783 17190 1239 0,'-62'99'403'15,"21"-78"48"-15,12 1-319 16,12-3-112-16,9-11-30 16,13-11-8-16,7-8 27 15,38-11 35-15,12-2 31 0,24-1 27 16,1 4 27-16,17 5-20 15,-33 12-38-15,-7 11-28 16,-26 12-30-16,-20 21-29 16,-27 14-10-16,-32 32-9 15,-23 7 6-15,-51 30 8 16,8-4 7-16,3 6 15 16,26-27 6-16,20-10 30 15,51-32 27-15,21-16-5 16,23-25-8-16,46-15-2 15,18-14-43-15,27-17-42 16,-8-6-76-16,-12-4-83 16,-30 4-395-16,-13-8 42 15</inkml:trace>
  <inkml:trace contextRef="#ctx0" brushRef="#br0" timeOffset="360699.5377">9001 17335 1243 0,'-39'37'509'0,"-18"22"-29"15,-10 9-319-15,-15 24-100 16,8 0-99-16,12 9 83 15,24-15 7-15,29-5 33 16,25-17 7-16,20-14 10 16,17-24-20-16,25-31-7 15,-3-22-31-15,15-38-11 16,2-15-13-16,3-20-4 16,-20-3-7-16,-14-9 0 15,-27 20-6-15,-34 3-20 16,-37 24-15-16,-21 19-13 15,0 27-46-15,-4 8-89 16,16 16-52-16,17-1-59 16,20 6-283-16,10 7 51 15</inkml:trace>
  <inkml:trace contextRef="#ctx0" brushRef="#br0" timeOffset="361009.9011">9741 17347 1168 0,'-16'50'458'0,"-59"79"44"16,20-36-316-16,-1 14-37 16,21-18-70-16,33 0-5 15,18-25-23-15,30-21 7 16,7-29-6-16,24-30-2 15,2-25-13-15,8-26-5 16,-16-7-15-16,-13-17-4 16,-34 11-1-16,-53-5 1 15,-31 15-10-15,-19 3-44 16,-5 21-41-16,2 9-42 16,36 18-347-16,14 0-117 15,27 4-70-15</inkml:trace>
  <inkml:trace contextRef="#ctx0" brushRef="#br0" timeOffset="361494.0113">10916 17603 1064 0,'3'8'410'0,"-22"-3"0"16,-18 1-266-16,-30 12-135 16,-13 10-55-16,-13 8-5 15,13-1 17-15,13-5 74 16,27-12 65-16,39-5 50 15,14-10 14-15,28 8 8 16,5 2-69-16,5 16-33 16,-19 6-35-16,-23 12-7 0,-38 0-10 15,-22 2-6-15,-14-15-27 16,-13-20-97-16,11-19-464 16,8-24 95-16</inkml:trace>
  <inkml:trace contextRef="#ctx0" brushRef="#br0" timeOffset="367122.2345">11586 17751 531 0,'-3'-3'253'0,"-18"-10"-11"16,-58-12-121-16,41 31-31 15,5 3-13-15,5 0 30 16,15-7 11-16,13 4-3 16,16 2 13-16,27-1 12 15,18-1-57-15,19 5-38 16,9-6-7-16,16 1-164 16,-12 0-321-16,-1 6 74 15</inkml:trace>
  <inkml:trace contextRef="#ctx0" brushRef="#br0" timeOffset="367480.5604">11772 17350 978 0,'37'95'503'16,"-37"-106"-221"-16,-7 14-117 15,-5 15-139-15,-1 18-140 16,-4 7 109-16,-8 17 108 16,9 2-112-16,-5 24-43 15,0 0-84-15,1 31-83 16,-4-6-166-16,-1 2-52 16</inkml:trace>
  <inkml:trace contextRef="#ctx0" brushRef="#br0" timeOffset="368754.957">12665 17326 1050 0,'0'2'287'16,"0"-1"62"-16,0 1-303 16,0-1-38-16,0 3-25 15,-3 23-1-15,-14 53 4 16,-15-24 10-16,1 13 8 15,-13 18 7-15,5-7 3 16,8-1 7-16,18-22 2 16,22-21 56-16,28-29 13 0,46-19 14 15,19-13-9-15,27-10-9 16,-9 1-73-16,4-3-143 16,-32 8-327-16,-9-12 48 15</inkml:trace>
  <inkml:trace contextRef="#ctx0" brushRef="#br0" timeOffset="369004.5752">13207 17360 870 0,'-3'-43'530'0,"-4"49"-80"15,-2 6-177-15,5 16-166 16,-10 15-86-16,-6 25-15 16,0 8-1-16,-2 14-1 0,-9-1-1 15,6 15 1-15,4-8-16 16,-4 12-88-16,12-16-82 16,5-9-273-16,8-30-24 15</inkml:trace>
  <inkml:trace contextRef="#ctx0" brushRef="#br0" timeOffset="369458.0871">13676 17464 929 0,'7'9'408'16,"-10"-12"-19"-16,0-2-189 15,2 4-178-15,1-1-14 16,0 1-11-16,1-1 14 15,15-2 16-15,29-8 26 16,47-18 10-16,-23 16 7 0,1 3-2 16,8 2-15-16,-10 6-24 15,6 6-11-15,-20 5-13 16,-8 8-8-16,-18 8-5 16,-15 14 0-16,-17 8 1 15,-26 21 7-15,-14 4 7 16,-27 16 21-16,4 7 15 15,-7 14-10-15,24-7-17 16,-2 10-49-16,29-15-55 0,3-16-55 16,8-28-354-16,7-18 82 15</inkml:trace>
  <inkml:trace contextRef="#ctx0" brushRef="#br0" timeOffset="369993.0623">15140 17532 1040 0,'-7'-12'227'15,"-14"-4"88"-15,-16 3-304 16,-13 4-12-16,-12 6-5 16,-9 15 55-16,-6 5 28 15,-6 17 25-15,12 5 19 16,10 14 10-16,18-4-39 0,18 7-20 15,20-11-18-15,23-1-14 16,12-18-10-16,30-13-4 16,7-16-6-16,20-15-11 15,-4-13-9-15,5-10-6 16,-16-8 0-16,-5-9 1 16,-21 5 5-16,-5-1 10 15,-20 13 6-15,-12 13-11 16,-2 16-5-16,-7 19-4 15,-20 42-13 1,-9 6 25-16,-5 29 8 16,-7 14 5-16,-15 19 8 15,13-16-27-15,-8 23-84 16,7-23-61-16,10-5-357 16,15-26 15-16</inkml:trace>
  <inkml:trace contextRef="#ctx0" brushRef="#br0" timeOffset="370441.9175">15851 17553 1000 0,'-28'46'318'15,"-16"3"40"-15,-27 28-262 16,-3 7-75-16,-6 15-16 16,26-5-2-16,25-2 48 15,33-21 16-15,35-11 20 0,21-27 5 16,25-12-17-16,1-15-54 15,26-18-84-15,-12-6-114 16,3-4-273-16,-29-2-2 16</inkml:trace>
  <inkml:trace contextRef="#ctx0" brushRef="#br0" timeOffset="370805.6742">15355 17939 1674 0,'2'2'571'15,"39"-5"20"-15,24-1-487 16,35-7-57-16,24-2-72 15,54-5-70-15,-21-20-496 16,-12-47 183-16</inkml:trace>
  <inkml:trace contextRef="#ctx0" brushRef="#br0" timeOffset="477448.2671">14995 8305 370 0,'-53'44'152'15,"48"-45"11"-15,-2 4-76 16,3-8-43-16,4 4 6 15,-3 1-10-15,1-2 2 16,2 1 0-16,0 1 17 16,0 0 10-16,0-2-6 15,2 1-5-15,33-12-1 16,62-32-19-16,-35 14-21 16,-6 1 4-16,-6 13-7 0,-20 0-11 15,-2 14-5-15,-12 9-8 16,-7 14-8-16,-9 8 1 15,-16 18 3-15,-12 0 1 16,-15 8 4-16,-3-3 8 16,2-11 3-16,10-19 21 15,5-11 23-15,22-15-2 16,17-6 6-16,13-4 0 0,12 0-20 16,4 8-20-16,5 11-2 15,-14 15-8-15,-13 24-4 16,-14 19-2-16,-14 20-22 15,-18 4-25-15,-14 1-123 16,-5-14-133-16,-6-17 0 16,8-29-150-16</inkml:trace>
  <inkml:trace contextRef="#ctx0" brushRef="#br0" timeOffset="477674.8693">15371 8767 1416 0,'9'74'196'16,"-1"-71"90"-16,13 8-542 15,17-10-172-15,2-8-34 16</inkml:trace>
  <inkml:trace contextRef="#ctx0" brushRef="#br0" timeOffset="478107.9673">16349 8089 1217 0,'-28'14'216'0,"-36"21"132"16,-10 7-363-16,-12 27-3 15,-1 2 15 1,11-8 3-16,25-17-17 15,21-13 2-15,30-30 11 0,21-12 4 16,25-16 7 0,19 1 19-16,13 5-2 15,-2 6-11-15,-2 10-15 0,-24 16-13 16,-17 27-1-16,-29 18 0 16,-26 28 0-16,-19-2 14 15,-20 11 23-15,-3-27 12 16,3-25 5-16,15-36-4 15,21-33-11-15,27-29-8 16,35-32-13-16,12-2-2 16,32-12 0-16,4 15 5 0,9 4-9 15,-15 28-100-15,-4 2-275 16,-21 10 56-16</inkml:trace>
  <inkml:trace contextRef="#ctx0" brushRef="#br0" timeOffset="483825.353">16979 8422 509 0,'3'-2'231'0,"-2"1"-19"15,-1 0-99-15,0 1-122 16,0 1-9-16,-6 9-3 16,-6 39 14-16,-62 52 11 15,49-40 14-15,18-14 8 16,14-7 20-16,14-24-1 0,16-23 4 16,4-18-4-16,13-20-3 15,-9-11-14-15,1 0-3 16,-16 13-8-16,-14 6-25 15,-16 13-20-15,-13 9-92 16,-11 9-152-16,-5-1-3 16,3 8-123-16</inkml:trace>
  <inkml:trace contextRef="#ctx0" brushRef="#br0" timeOffset="484324.0813">17429 8308 647 0,'29'55'133'0,"-45"-38"65"15,0 3-192-15,3-7-116 16,1-3 114-16,7-5 17 15,5-10 8-15,17 1 9 16,6 0 137-16,11-8-96 16,-1 3-25-16,1 9-11 15,-6-2-14-15,-3 8-23 16,-11 14-17-16,-10 14 17 16,-5 3 3-16,-4 10 6 15,-2-3 8-15,10-8 4 16,6-15 0-16,20-15 4 15,8-18 1-15,17-16-21 16,-4 0-57-16,-1 1-57 16,-17 8-208-16,-23 5-2 15</inkml:trace>
  <inkml:trace contextRef="#ctx0" brushRef="#br0" timeOffset="484768.7922">18488 8298 1130 0,'-28'19'219'15,"3"3"105"-15,4-1-349 16,9-6-7-16,8-10-5 15,8-9 17-15,15-8 34 16,6-4 19-16,5 1 16 16,-5 6 6-16,0 11-29 0,-14 11-21 15,-19 15-7-15,-11 8-6 16,-15 11-28-16,-12-5-15 16,2-2-131-16,10-12-132 15,10-18-34-15,20-19-129 16</inkml:trace>
  <inkml:trace contextRef="#ctx0" brushRef="#br0" timeOffset="484994.1938">18790 8256 334 0,'-9'53'357'0,"2"-50"-357"16,7-7 127-16</inkml:trace>
  <inkml:trace contextRef="#ctx0" brushRef="#br0" timeOffset="485268.0389">18790 8216 1216 0,'-28'58'172'0,"26"-33"136"15,0 3-370-15,2 11 5 16,-2-5-27-16,-1-5-73 16,-4-8-12-16,7 3-24 15,0-17-111-15,3-8 55 16</inkml:trace>
  <inkml:trace contextRef="#ctx0" brushRef="#br0" timeOffset="485430.2551">18737 7992 1348 0,'-5'3'235'0,"10"0"23"15,7 8-508-15,16 2-168 0,3 3-90 16</inkml:trace>
  <inkml:trace contextRef="#ctx0" brushRef="#br0" timeOffset="485639.0333">19337 7887 494 0,'-8'70'11'16,"-2"7"497"-16,-5 28-303 15,-3-15 100-15,-1 14-304 16,-2-18-89-16,1-7-102 16,3-26-69-16,4-10-45 15,-3-30-111-15</inkml:trace>
  <inkml:trace contextRef="#ctx0" brushRef="#br0" timeOffset="486002.7173">19391 8247 54 0,'3'3'183'0,"-3"3"146"16,-4 7-125-16,8-5 20 15,-7 11-139-15,6 0-34 16,2 2 5-16,4-2-5 15,7 1 16-15,8-9 14 0,5-12 12 16,4-12-8-16,8-16 5 16,-7-5-10-16,-1-6-16 15,-9 9-32-15,-6 8-20 16,-11 11-39-16,-6 6-219 16,-9 4-126-16,-1 1-57 15</inkml:trace>
  <inkml:trace contextRef="#ctx0" brushRef="#br0" timeOffset="486221.7241">19680 8210 398 0,'65'25'279'0,"-42"-26"-35"16,-3-8-88-16,9 2-50 16,-6-4-46-16,-2 2 1 15,-8-1 16-15,-1 4 26 16,-15 2-1-16,-6 5-10 0,-7 5-17 15,-12 12-33-15,-2 4-25 16,-4 13-11-16,3 3-15 16,13 2-92-16,14-15-69 15,17-2-195-15,15-9-48 16</inkml:trace>
  <inkml:trace contextRef="#ctx0" brushRef="#br0" timeOffset="486406.1901">20019 8363 624 0,'8'13'288'0,"-7"-6"30"16,-1 2-143-16,8-16-7 16,5-12-45-16,8-23-5 15,10-7-15-15,21-17-19 16,4 2-16-16,6 6-4 16,-11 17-26-16,-1 10-127 15,-22 19-116-15,-15 13-234 16,-18 11-69-16</inkml:trace>
  <inkml:trace contextRef="#ctx0" brushRef="#br0" timeOffset="487312.7788">14859 9373 941 0,'117'18'250'16,"-121"17"66"-16,2 25-251 15,-1 3-57-15,2 7 0 16,-5-5-6-16,4 8-4 15,-1-15-7-15,-1-2-4 16,2-9-308-16,-5-16 102 16</inkml:trace>
  <inkml:trace contextRef="#ctx0" brushRef="#br0" timeOffset="487485.771">15253 9821 1702 0,'7'-6'272'15,"-2"10"105"-15,2 9-600 16,2-1-288-16,3 8 0 0</inkml:trace>
  <inkml:trace contextRef="#ctx0" brushRef="#br0" timeOffset="487800.782">15724 9329 954 0,'-3'20'287'16,"-13"10"47"-16,-14 25-231 16,8 9-108-16,-9 2 7 15,6-5 3-15,4-12-7 16,16-22 1-16,14-16 14 0,15-15 3 16,18-15 6-16,6-5 9 15,10-7-2-15,-7-2-19 16,6 2-72-16,-11 9-96 15,5-2-204-15,-11 1-32 16</inkml:trace>
  <inkml:trace contextRef="#ctx0" brushRef="#br0" timeOffset="487955.851">15989 9278 951 0,'-18'30'306'0,"-5"16"37"15,27 12-228-15,-22 22-110 16,6-3-6-16,-1 16-2 16,6-4-340-16,-1 7 106 15</inkml:trace>
  <inkml:trace contextRef="#ctx0" brushRef="#br0" timeOffset="488414.5485">16585 9545 801 0,'41'56'319'16,"-44"-51"-16"-16,-3 11-160 15,2 5-171-15,1 10-2 16,-2 6 15-16,5 6 8 15,5-12 10-15,13-4 15 16,1-15 12-16,15-17 20 16,7-14 11-16,5-12 8 15,-9-6-7-15,-9-2 4 16,-16 5-19-16,-21-2-21 16,-11 17-16-16,-20 1-30 15,3 10-36-15,-5 2-51 16,17 6-57-16,7-5-216 15,15-1 22-15</inkml:trace>
  <inkml:trace contextRef="#ctx0" brushRef="#br0" timeOffset="488728.9258">17053 9389 468 0,'-8'18'423'16,"2"1"-118"-16,-4-5-18 16,6 4-257-16,8-7-43 0,12-5 13 15,5-9 14-15,12-1 15 16,-1-8 22-16,7-1 13 16,-11 8-13-16,-3 1-24 15,-10 8-17-15,-14 16-2 16,-5 12-10-16,-8 17 4 15,-9 7 16-15,1 1 5 16,2-10-6-16,10-13-9 16,8-18-4-16,21-8-3 15,3-16-60-15,14-15-311 16,11-8 93-16</inkml:trace>
  <inkml:trace contextRef="#ctx0" brushRef="#br0" timeOffset="490032.9319">18128 9192 935 0,'-33'-51'185'0,"33"49"86"0,-4 5-269 16,-3 21 2-16,-2 8 0 16,0 20 23-16,-12 10 8 15,5 23-1-15,2-10-9 16,3 16-6-16,-1-17-24 16,7 1-23-16,5-26-88 15,0-7-83-15,-4-23 27 0,-11-20-123 16,-3-16-10-16</inkml:trace>
  <inkml:trace contextRef="#ctx0" brushRef="#br0" timeOffset="490406.7821">17875 9539 585 0,'10'-18'238'0,"0"-4"48"15,-4 3-152-15,18-3-17 16,-8 8-36-16,7 2-25 15,9 2-37-15,14 0-38 16,-9 5-32-16,12-1-82 16,-10 2-81-16,-7 1-80 15,-13 3 39-15,-2 3 39 16,-13 0 71-16,-7 1 123 16,2 1 98-16,-2-5 4 15,3 0 15-15,-3 1 31 0,1 1-34 16,2 4-10-16,-3 14-14 15,3-3-22-15,15 39-9 16,3-50 38-16,-2-12 12 16,9-10 22-16,1-7 0 15,2-5-2-15,-8 2-44 16,4 5-31-16,-11 10-37 16,-4 13-8-16,-4 10-6 15,-7 16-2-15,-2 7-47 16,-4 7-207-16,1-5 55 0</inkml:trace>
  <inkml:trace contextRef="#ctx0" brushRef="#br0" timeOffset="490621.4719">18683 9394 1425 0,'8'-18'289'0,"10"-6"139"16,7 2-423-16,7-6-17 15,8 6-106-15,-1-2-179 16,-15 5-36-16,-7 0-50 16,-9 8-39-16,-5 5 68 15</inkml:trace>
  <inkml:trace contextRef="#ctx0" brushRef="#br0" timeOffset="491175.811">19171 9145 581 0,'75'74'355'15,"-95"-65"-72"-15,-13 13-54 16,-3 9-232-16,-8 14 6 15,7-7 2-15,9 2 12 16,12-10 0-16,11-6-2 16,8-13-3-16,6-6 23 15,7-13 7-15,9-8 6 16,1-3-2-16,-3-3 1 16,-5 2-24-16,-6 14-27 0,-8 8-25 15,-8 25 24-15,-5 14-3 16,-10 32 6-16,1 8 22 15,2 20 18-15,7-15-20 16,6-9 17-16,10-28 15 16,2-17-7-16,0-18 5 15,3-20 1-15,4-10-8 16,0-19-13-16,-2-3 3 0,-2-11-6 16,-12 5-6-16,-5 2-17 15,-2 18-11-15,-7 5-57 16,3 9-52-16,2 2-50 15,6 5-258-15,3 0 23 16</inkml:trace>
  <inkml:trace contextRef="#ctx0" brushRef="#br0" timeOffset="494276.8081">20976 7982 384 0,'-1'0'190'15,"-2"0"-15"-15,-2-2-54 16,4 1-87-16,-2-1 10 16,-1 1 5-16,4 0 8 15,-3-1 0-15,1-1 0 16,2 0-5-16,5-6-10 15,11-7-5-15,22 1-11 16,45-37-11-16,-34 48-13 16,-3 5 1-16,0 14 3 15,-4 6 3-15,-3 6 10 16,-9 4 6-16,0 6 6 16,-10-2-5-16,-3 5-2 0,-2-3-7 15,-7 3-1-15,-10-3 6 16,-7 5 7-16,-12-8 2 15,-28 10 2-15,-6-2 1 16,-25 20-14-16,-1 3-11 16,-10 15-1-16,17-6 0 15,6 8 2-15,24-19 10 16,11-5-3-16,20-16-6 16,17-4 6-16,13-14-3 15,11-15 4-15,6-11 7 16,15-11 13-16,-6-11 0 0,-2-8-1 15,-8 4-7-15,-8 4 6 16,-13 11-4-16,-8 4-14 16,-8 6-6-16,-5 9-6 15,-3 4-12-15,-13 12-5 16,-3 12 6-16,-11 20 2 16,-2 2 2-16,-11 8 0 15,9 4 1-15,-2 1 0 16,16-9-2-16,8-4 4 15,17-9 0-15,13-4 8 16,10-12 1-16,7 9 3 16,-14 2 0-16,-12 19 7 15,-20 4-1-15,-50 28-8 16,-26-2-35-16,-52 3-186 16,2-28-193-16,-40-31-38 15,33-48-231-15</inkml:trace>
  <inkml:trace contextRef="#ctx0" brushRef="#br0" timeOffset="497406.7405">22265 8415 759 0,'0'1'231'16,"0"1"28"-16,0-1-192 15,4 9-81-15,7 35-3 16,1 60 14-16,-38-13 8 16,-8 22 10-16,-19 30 0 15,4-5-5-15,-1 6-220 16,13-34-54-16,9-25-64 15</inkml:trace>
  <inkml:trace contextRef="#ctx0" brushRef="#br0" timeOffset="498105.019">22841 8502 362 0,'0'-4'244'0,"2"1"-52"0,1-5-50 15,-3 5-109-15,3 0-22 16,-2 0 16-16,-1 0 5 16,3 2 12-16,-1-4-4 15,-2 4-7-15,0-1-11 16,0 2-8-16,-5 2-15 0,-4 38 1 16,-65 56 3-16,37-37 8 15,4-1 11-15,4 0 30 16,5-12-2-16,18-6 4 15,18-13 5-15,25-18 20 16,15-14-23-16,34-11 3 16,4-8-7-16,14-3-10 15,-12 8-48-15,-9 7-338 16,-42 11 102-16</inkml:trace>
  <inkml:trace contextRef="#ctx0" brushRef="#br0" timeOffset="498645.9968">23251 8330 715 0,'51'10'254'0,"-48"-12"12"16,-8 4-191-16,2 6-67 16,3-8-16-16,-1 6 10 15,-20 43 8-15,-41 83 12 16,10-29 2-16,-20 47 0 0,-14 4-9 16,0 25 1-16,15-20-29 15,16-8-268-15,27-62 78 16</inkml:trace>
  <inkml:trace contextRef="#ctx0" brushRef="#br0" timeOffset="500651.7617">23595 8503 367 0,'-62'69'373'0,"53"-59"-98"16,0-1-214-16,-1 1 229 0,5-2-247 15,4-7-6-15,-2-7-1 16,3 5 20-16,0-2 4 15,4-8 15-15,24-17 0 16,63-38 1-16,-45 42-25 16,-5 12-11-16,-2 11-27 15,-7 11-9-15,-8 8-8 16,-11 19-1-16,-1 9-1 16,-19 14 6-16,-10-3 7 15,-14 5 7-15,0-15 3 16,-6-10 8-16,15-14 2 15,10-9-3-15,17-11-20 0,15 0 1 16,8 2-6-16,7 5 0 16,-7 6-2-16,-6 26 11 15,-24 7-1-15,-38 23-1 16,-16 7-6-16,-30 5-8 16,-6-18-11-16,-10-10-74 15,24-25-68-15,-1-13-250 16,29-17 1-16</inkml:trace>
  <inkml:trace contextRef="#ctx0" brushRef="#br0" timeOffset="501266.3082">24278 8619 1087 0,'-83'76'203'0,"40"-28"113"16,12 10-331-16,9 25 9 0,7-4 10 16,15 13 6-16,12-17 8 15,13-10 4-15,19-39 0 16,35-19 35-16,8-34 1 15,36-26 9-15,-1-18 4 16,-14-20 8-16,-31 1-31 16,-19-5-6-16,-50 18-13 15,-49-3-20-15,-20 25-25 16,-35 9 1-16,-11 18-10 16,-1 12-89-16,34 17-40 15,31 11-248-15,45 5-29 0</inkml:trace>
  <inkml:trace contextRef="#ctx0" brushRef="#br0" timeOffset="501760.5837">25101 9327 861 0,'-1'-16'302'0,"5"3"20"16,1-8-188-16,4 5-136 15,-2 1 6-15,-7 3 16 16,0 3 8-16,0 6 0 16,-7 6 2-16,7-3-7 15,-2 0-5-15,-1 0-3 16,0 0 9-16,2 0 9 16,1-2 13-16,0 0-11 0,0-1 1 15,13-15-12-15,15 7-11 16,35-33-20-16,-59 59 5 15,-8 8-3-15,-17 15 2 16,-12-1-9-16,-1-3-1 16,6-12 32-16,3-18-29 15,17-21-9-15,16-12 6 16,8-2 9-16,0-4-38 16,5 8 0-16,0 15-336 15,-9 12 102-15</inkml:trace>
  <inkml:trace contextRef="#ctx0" brushRef="#br0" timeOffset="502209.2863">25974 8382 889 0,'-9'9'143'0,"-19"0"111"16,-9 11-267-16,-16 22 9 15,-5 4 19-15,-18 25 32 16,7 10 17-16,0 29 62 16,13 1 17-16,19 3 11 15,25-14-3-15,20-4-46 16,21-40-53-16,41-25-9 16,13-26-16-16,24-25-7 15,1-20 29-15,-2-16-6 16,-32 9-6-16,-28-8-17 15,-44 11-19-15,-56 11-20 16,-33 18-15-16,-34 14-14 16,2 20-83-16,-5-1-331 15,36-9 84-15</inkml:trace>
  <inkml:trace contextRef="#ctx0" brushRef="#br0" timeOffset="556727.6814">26680 16150 411 0,'6'-18'543'15,"-6"-4"-272"-15,0 1-16 16,0 5-210-16,-4-1-213 16,-3 9 164-16,-11 2-9 15,-16 4-4-15,-36 20-2 16,-16 17 9-16,-38 32 5 15,-5 16 12-15,-19 43 28 16,28-2 16-16,23 26 10 16,47-12-4-16,38-8-36 15,45-32-84-15,39-14-243 16,23-33 11-16</inkml:trace>
  <inkml:trace contextRef="#ctx0" brushRef="#br0" timeOffset="557311.6727">27165 16493 333 0,'9'-14'525'0,"-5"2"-318"16,-11 7 72-16,-18 8-177 16,-12 5-180-16,-18 5 83 15,0 8 83-15,-13 8-66 16,6 3 15-16,7 5 24 16,15 0 7-16,10 0 15 15,17-5-2-15,31-2-9 16,13-9-21-16,28-18-14 15,19-14-18-15,19-23-20 0,-8-10-13 16,11-13 5-16,-18 3 13 16,-24 2 11-16,-27 15 10 15,-11 10-1-15,-17 20-7 16,-23 21-3-16,-1 18-7 16,-4 16-4-16,1 9 5 15,11 14 0-15,17-13-12 16,12 1-54-16,14-22-52 0,14-16-120 15,-2-23-103-15,4-24-78 16,-5-17-74-16</inkml:trace>
  <inkml:trace contextRef="#ctx0" brushRef="#br0" timeOffset="557506.2475">27802 15999 675 0,'17'-29'429'15,"-3"16"-62"-15,18 13-104 16,1 21-157-16,17 29 2 16,-1 26-6-16,-3 39 41 15,-25 16 2-15,-51 39 2 16,-41-7-42-16,-64-3-84 16,-39-40-122-16,-69-37-426 15,6-86 41-15</inkml:trace>
  <inkml:trace contextRef="#ctx0" brushRef="#br0" timeOffset="558254.6444">16977 17261 1237 0,'13'-18'452'0,"-8"-1"27"0,-5 8-336 15,0 6-104-15,-12 9-64 16,-26 17-6-16,-20 20-3 15,-30 39 5-15,-18 18 31 16,-7 35 12-16,20 7 7 16,26 17 6-16,30-25 0 15,45-1-1-15,33-34-16 16,33-23-54-16,6-43-58 16,36-16-52-16,-10-26-321 0,-2-18 43 15</inkml:trace>
  <inkml:trace contextRef="#ctx0" brushRef="#br0" timeOffset="558774.6862">17678 17365 620 0,'69'10'535'16,"-64"17"-141"-16,-2 8-370 15,-2 26 375-15,-1 7-396 16,-4 20-4-16,-4-3 4 16,-2 21 5-16,-5-15-9 15,-1-3-4-15,-2-30-2 0,6-26-6 16,8-41-24-16,11-32-8 16,14-20 9-16,16-22 8 15,10 11 15-15,19-4 30 16,3 23 25-16,11 10 23 15,2 29 24-15,1 10-21 16,-17 22-9-16,-7 26 8 16,-30 15-7-16,-29 24-6 15,-33 8 13-15,-34 23 3 16,-8-16-21-16,-29-11-54 16,11-29-58-16,-6-18-47 15,25-34-222-15,2-20-179 16,34-15-13-16</inkml:trace>
  <inkml:trace contextRef="#ctx0" brushRef="#br0" timeOffset="559004.1126">18601 17416 1614 0,'53'122'571'0,"-35"4"56"0,22 49-418 15,-20 2-138-15,-32 3-43 16,-17-44-213-16,-54-20-175 16,-40-56-267-16,-38-61-139 15</inkml:trace>
  <inkml:trace contextRef="#ctx0" brushRef="#br0" timeOffset="560366.6614">28126 8429 826 0,'16'8'396'0,"-7"-10"-169"16,-9-2-285-16,-4 5-197 15,2-1 137-15,-17 5 91 16,-31 17 92-16,-95 57 93 15,50-19 96-15,9 5-229 0,22-7 4 16,24-3 0-16,34-19-2 16,40-4 5-16,29-8-22 15,37-8-58-15,19-8-97 16,14-11-97-16,-25-11-90 16,-17-18-96-16</inkml:trace>
  <inkml:trace contextRef="#ctx0" brushRef="#br0" timeOffset="560646.6812">27471 8017 1444 0,'-148'91'398'16,"24"-4"88"-16,8 54-377 16,54 4-115-16,50 21 10 15,45-25 4-15,59 6 3 16,34-41 1-16,32-20-23 16,1-43-35-16,18-16-137 15,-33-35-111-15,1-33-201 16,-26-18-85-16</inkml:trace>
  <inkml:trace contextRef="#ctx0" brushRef="#br0" timeOffset="560998.2281">28862 8025 1638 0,'51'70'425'0,"-7"35"124"15,-44 28-426-15,0 60-122 16,-44 11 16-16,-82 21-102 16,-34-44-275-16,-80-46-194 15,-21-83-125-15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37:46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21948 3019 625 0,'56'-15'184'16,"-54"13"25"-16,1 4-152 15,-2 8-73-15,-1-10 1 16,0 2 24-16,0 13 12 16,8 28 8-16,1 69 4 15,-11-30 1-15,-63-11-13 32,-14 0-11-32,84 90-27 0,-14 8-59 15,2-29-66-15,63-23-99 16,0-66-44-16</inkml:trace>
  <inkml:trace contextRef="#ctx0" brushRef="#br0" timeOffset="2679.96">21981 3008 489 0,'78'43'180'15,"-73"-44"-15"-15,-5 5-99 16,4-2-50-16,-5-4 9 16,-2 2 34-16,3 0 33 0,-3 0 4 15,1-1-5-15,-1-1 0 16,2 1 3-16,-2-1-17 16,-6 1-14-16,1-1-8 15,7 1-22-15,-6-1-23 16,2 1-3-16,2 1-5 15,2 0-5-15,-2 0 1 16,-2 1 3-16,4 7 5 16,-7 27 3-16,4 65 2 15,8-37 10-15,-4 26 12 16,-4 2 3-16,1 26 6 16,3-12 0-16,3 9-9 15,6-15-13-15,7-4 0 16,-3-33-8-16,-1-10 3 15,-7-27-1-15,-1-11 9 16,-1-16 7-16,-3-5 2 16,0-5-7-16,0-10-9 0,-4-8-16 15,-8-13-16-15,4-7-5 16,8-14-2-16,3 2 12 16,9-23 12-16,6 5 9 15,6-23 5-15,-4 0 6 16,3-14-3-16,-7 20-6 15,0 2 1-15,-4 22-1 16,-5 14 1-16,-5 17 1 0,1 8 1 16,3 8-7-16,6-7-6 15,16 5-3-15,15-6-5 16,18-3-7-16,21-8 2 16,9 13 3-16,-2-1 2 15,-8 18 1-15,-2 14 4 16,-22 19-2-16,-11 19-1 15,-18 6 1-15,-23 14 8 16,-24 3 5-16,-36 9 10 16,-19-6 7-16,-34 14 2 15,0-5-5-15,-6-5 2 16,26-18-5-16,20-11-5 16,37-18-16-16,26-10-16 15,25 0 3-15,23 8 1 16,13 9 4-16,28 14 11 15,2 7 15-15,11 18-8 16,-12 1-2-16,3 4-54 16,-21-7-82-16,-5-9-339 0,-13-20 34 15</inkml:trace>
  <inkml:trace contextRef="#ctx0" brushRef="#br0" timeOffset="3054.9006">23644 3131 642 0,'-34'17'516'16,"-6"18"-125"-16,-27 32-381 16,-2 13 386-16,-23 21-376 15,13 2 0-15,8 8 11 16,31-23 3-16,31 7-3 15,32-23-9-15,30-10-6 16,14-17-37-16,10-4-85 0,-11-24-88 16,4-13-232-16,-24-10-29 15</inkml:trace>
  <inkml:trace contextRef="#ctx0" brushRef="#br0" timeOffset="3370.5275">23748 3453 14 0,'4'-43'604'16,"-13"47"-304"-16,9 8-3 16,5 3 16-16,2 12-285 15,14 4 16-15,16 10 19 16,4 13 10-16,11 9-14 16,1-3-21-16,1 6-56 15,-14-15-71-15,-6-5-291 16,-13-24 37-16</inkml:trace>
  <inkml:trace contextRef="#ctx0" brushRef="#br0" timeOffset="3565.0307">24115 3432 546 0,'-61'39'575'0,"-39"4"-175"0,5 28-328 15,7 1 330-15,-6 4-408 16,17-14-28-16,19 8-119 16,28-30-78-16,14-3-170 15,19-9-77-15</inkml:trace>
  <inkml:trace contextRef="#ctx0" brushRef="#br0" timeOffset="3848.467">24625 2968 1183 0,'45'57'275'0,"1"30"120"0,-16 18-331 15,-36 43-8-15,-35 7 0 16,-54 31-5-16,-37-26-30 16,-13-1-39-16,29-48-37 15,4-21-83-15,38-54-42 16,19-21-77-16,18-26-22 16,4-12-88-16,18-1 9 15</inkml:trace>
  <inkml:trace contextRef="#ctx0" brushRef="#br0" timeOffset="4409.8499">25158 3389 1213 0,'6'6'215'0,"6"-1"129"16,13-4-367-16,7 2-34 15,17-12-23-15,6-7-267 16,-6-5 2-16,-8 2-121 16</inkml:trace>
  <inkml:trace contextRef="#ctx0" brushRef="#br0" timeOffset="4737.8018">25047 3834 1644 0,'22'4'300'0,"25"-5"157"16,17 5-527-16,31-10-362 15,4-16-46-15,14-34-136 16</inkml:trace>
  <inkml:trace contextRef="#ctx0" brushRef="#br0" timeOffset="15176.8442">26525 2874 879 0,'25'50'268'16,"-25"-53"-2"-16,0 3-234 16,0 3-61-16,-1-3-52 15,-2 0 89-15,1 0 0 16,-13 7 0-16,-35 4 2 15,-49 67-7-15,44-8 3 16,-1 10 9-16,10 24 11 16,16 4 3-16,14 19 5 15,16-35-2-15,21-5-5 16,11-29-7-16,23-24 11 16,3-34-1-16,16-18 5 15,-8-19 3-15,-5-17-4 0,-27-3-15 16,-17-8-8-16,-38 18-4 15,-37 4-14-15,-12 18-8 16,-13 16-35-16,12 12-36 16,-3 6-267-16,24 4 45 15</inkml:trace>
  <inkml:trace contextRef="#ctx0" brushRef="#br0" timeOffset="15855.4107">27098 2834 465 0,'2'3'340'0,"-2"-3"-84"16,3 0 4-16,22 1-261 15,58-10 11-15,-37-4 35 16,13-1 26-16,2 4-3 16,-11 9-4-16,-10 1 1 15,-13 13-18-15,-20 8-12 16,-32 13 8-16,-3 4 4 0,-23 11 0 16,-6-6-9-16,-1-3-2 15,24-12-16-15,13-14 2 16,22-8-3-16,28-14 6 15,15 5-4-15,14-4 3 16,-3 10-10-16,-9 12-11 16,-21 13 2-16,-34 29 5 15,-36 20 6-15,-38 14-6 16,-11 2 3-16,-14-5-83 16,25-38-102-16,13-13-266 15,33-24-11-15</inkml:trace>
  <inkml:trace contextRef="#ctx0" brushRef="#br0" timeOffset="16411.7262">27625 3645 482 0,'-16'18'216'16,"7"-3"-9"-16,-3-3-78 16,-1 1-121-16,1-7 36 15,3-3 14-15,5-13 15 16,5-2 2-16,10-7-46 15,2-1 24-15,5 3-12 16,-2 5-18-16,-4 9-7 16,-12 7 35-16,0 13-60 15,0-3 9-15,-4 0 5 0,-1-7 8 16,2-4 3 0,3-9 4-16,-1 5-9 0,1-2 0 15,1-14-3-15,2-3-1 16,6-40-28-16,-9 65-10 15,-7 17-31-15,-11 3-86 16,-16 8-172-16,-6-9 32 16</inkml:trace>
  <inkml:trace contextRef="#ctx0" brushRef="#br0" timeOffset="16920.1317">28025 2946 655 0,'0'5'131'16,"0"-4"128"-16,0 1-193 15,2 1 1-15,-2-3 5 16,32 2 6-16,47-4-35 15,-33-13 6-15,0 1 22 16,0 1 6-16,-9 9 6 16,0 4-41-16,-8 7-10 0,-14 15-18 15,-19 11-6-15,-20 17-8 16,-13 14 17-16,-21 38 4 16,-8-6-3-16,8 2 11 15,19-18-8-15,35-15 19 16,26-44 2-16,48-18-2 15,17-15-45-15,33-11-80 16,-9-13-105-16,25-8-216 16,-23 1-45-16</inkml:trace>
  <inkml:trace contextRef="#ctx0" brushRef="#br0" timeOffset="18574.8239">29287 3134 922 0,'-3'-3'238'16,"-1"0"67"-16,1 2-239 15,3-1-72-15,-2 2 18 16,4 0 5-16,38 2 6 16,73-7 1-16,-26-9-50 15,3-4-154-15,14-3-141 16,-30 3-59-16</inkml:trace>
  <inkml:trace contextRef="#ctx0" brushRef="#br0" timeOffset="19995.8024">29884 3728 294 0,'0'3'62'15,"0"-1"35"-15,0-1-84 16,0 1 8-16,3 1 4 0,-1-2 20 16,-2 1 17-16,0-1 9 15,0 1 1-15,0-1 5 16,0 1-15-16,0 1 6 15,0-2-2-15,0 1 11 16,0-1-1-16,0 1-3 16,0 1-27-16,0-3-13 15,0 1-18-15,0 0-6 16,0 1-1-16,0-1 5 16,0 1 13-16,0-1 5 15,0 1 1-15,0-2-1 16,0 0-6-16,0 0-11 15,0 0-5-15,0 0-2 16,0 0 0-16,0 0 4 16,3 0 4-16,-2 0-2 15,-1 0 4-15,3 0 11 16,-1 0 9-16,-2 0-5 0,16 6 6 16,5 3 2-16,48 17-10 15,-36-21 0-15,-4-7 4 16,13-2 10-16,-5-6 3 15,13-14 17-15,-8-6-4 16,2-11 2-16,-10-5-11 16,2-13-6-16,-9 2-19 0,-2-15-6 15,1 1-7-15,-3-8 1 16,-10 8-3-16,-7-5 1 16,-9 17-5-16,-13 0-4 15,-5 13-7-15,-4 4-16 16,4 16-1-16,-12 8-4 15,1 12 0-15,-26 15-2 16,-1 9 12-16,-11 16-3 16,3 3 0-16,5 28 6 15,25 6 4-15,9 22 2 16,18-4 4-16,4 14 4 16,16-20-23-16,8-5-56 15,-2-26-79-15,5-8-279 16,0-29 10-16</inkml:trace>
  <inkml:trace contextRef="#ctx0" brushRef="#br0" timeOffset="20640.2805">30475 3755 895 0,'39'56'150'0,"-44"-54"126"16,5-5-216-16,5 0-96 16,-5 1 104-16,0 1 14 15,0-1-1-15,3 0-1 16,-2-1-6-16,4 0-35 15,-2 1-16-15,-3 2-11 16,0 2 0-16,-3 8 6 0,-6 5 19 16,0-6-3-16,6-8 1 15,1-1 1-15,-1-1 3 16,3-2-14-16,8-9-9 16,22-7-8-16,48-35-14 15,-57 53-15-15,-14 10-80 16,-11 8-83-16,-16 3-228 15,4-5-18-15</inkml:trace>
  <inkml:trace contextRef="#ctx0" brushRef="#br0" timeOffset="21017.9009">31262 2961 627 0,'0'6'0'15,"-3"10"417"-15,-6 3-464 0,-9 11 376 16,-10 0-341-16,-13 35 342 16,-4-3-326-16,8 9 9 15,3-9 4-15,18-1 21 16,25-33 11-16,23-13 7 16,17-16-7-16,22-10-11 15,3-5-35-15,9 3-28 16,-16-2-169-16,-9 0-185 15,-21 5-4-15,-5-7-201 16</inkml:trace>
  <inkml:trace contextRef="#ctx0" brushRef="#br0" timeOffset="21228.8149">31576 3010 1452 0,'-3'0'269'16,"-15"12"159"-16,-34 38-430 16,-49 101 0-16,51-46 11 15,-11 29-1-15,8-11-6 16,6 0-38-16,7-29-59 16,12-8-256-16,17-32-83 15,17-4-110-15</inkml:trace>
  <inkml:trace contextRef="#ctx0" brushRef="#br0" timeOffset="23237.1105">31631 3576 1204 0,'54'0'227'16,"-43"6"148"-16,-2 10-325 16,16 20-46-16,9 4-10 0,19 7 37 15,9-1-25-15,17 4-30 16,-2-8-6-16,1-1-115 16,-18-8-101-16,-5-11-134 15,-23-17-116-15</inkml:trace>
  <inkml:trace contextRef="#ctx0" brushRef="#br0" timeOffset="23530.4951">32213 3582 1393 0,'-220'157'364'15,"81"-45"106"-15,-55 45-410 16,8-8-35-16,-20 21 41 15,22-44-528-15</inkml:trace>
  <inkml:trace contextRef="#ctx0" brushRef="#br0" timeOffset="50243.6533">11759 4868 825 0,'71'40'214'16,"-34"-51"49"-16,13 5-220 16,11 5-91-16,16 5-123 0,-3 2-72 15,-4 6-20-15,-12 3-142 16</inkml:trace>
  <inkml:trace contextRef="#ctx0" brushRef="#br0" timeOffset="50482.7438">11802 5311 1558 0,'37'10'194'0,"37"2"-194"15,13-6-390-15</inkml:trace>
  <inkml:trace contextRef="#ctx0" brushRef="#br0" timeOffset="86077.394">13353 4512 906 0,'1'-31'254'0,"-5"31"51"16,7-12-234-16,-2 6-77 16,-1 5 4-16,-4-8 7 0,2 7 5 15,-1 1 20-15,2-1 11 16,-10-1 7-16,-26 2-27 15,-50 29-6-15,25 33-20 16,-8 19-12-16,-26 50-13 16,1-2 26-16,-10 24 4 15,16-14 3-15,18 4 4 16,34-42-8 0,24-16 4-16,39-48 13 15,23-29 8-15,21-51 12 16,5-19 19-16,2-15-7 15,-22 4-10-15,-10 9 1 16,-25 27-24-16,-18 10-40 16,-16 24-8-16,-15 13-24 15,-8 16-63-15,-3 9-148 16,7 0-82-16,11-6-66 16</inkml:trace>
  <inkml:trace contextRef="#ctx0" brushRef="#br0" timeOffset="86387.0155">13735 4524 997 0,'15'-9'321'0,"-15"3"32"16,-29 22-244-16,1 26-109 15,3 14-11-15,-28 24 12 16,-2 17 2-16,-10 11 1 16,6-13 1-16,1 7-3 15,21-22-2-15,13-5-84 16,20-11-103-16,15-5-171 15,15-17-60-15</inkml:trace>
  <inkml:trace contextRef="#ctx0" brushRef="#br0" timeOffset="86882.5265">13871 5417 389 0,'-1'3'326'0,"1"-1"-114"16,-8 4-7-16,5-6-232 15,2 0 1-15,1 0-1 16,-3 0 37-16,-2 1 30 16,4-1 16-16,-2 0 4 15,1-1-27-15,-1-2 2 16,3-9-23-16,3-21 0 15,18-36-5-15,-8 54 27 16,-4 10-13-16,-6 5-11 16,2 12 4-16,-5 11 1 0,-3 0-3 15,-6 8 9-15,4-1-1 16,-3-5-5 0,-3-10 1-16,2-5 7 0,3-13-1 15,3-1 2-15,-4-5-17 16,6 9-316-16,-2-3 85 15</inkml:trace>
  <inkml:trace contextRef="#ctx0" brushRef="#br0" timeOffset="87300.6382">14806 4426 875 0,'9'-9'185'16,"-9"3"78"-16,0 0-246 15,0 6-57-15,-2 0 23 16,-1 0 7-16,-29 17 9 15,-68 48 15-15,29 6 10 16,-7 12 2-16,-5 39 20 16,9-1 7-16,7 17 14 15,18-20 10-15,20-5-16 16,24-35-33-16,30-12 24 16,21-40 19-16,19-27-33 0,9-29 15 15,21-28 18-15,-19-10-32 16,-18 0-32-16,-20 12 22 15,-31 7-38-15,-39 27-12 16,-26 20-70-16,-13 19-94 16,-19 18-232-16,10 12 13 15</inkml:trace>
  <inkml:trace contextRef="#ctx0" brushRef="#br0" timeOffset="91619.5011">16096 4281 1072 0,'-45'18'180'0,"-17"22"123"16,-7 22-327-16,-28 40 5 0,5 15 17 15,-11 33 31-15,14-9 15 16,10 7 16-16,36-28 1 16,29-11-24-16,33-30-53 15,31-8-39-15,20-26-306 16,22-19 63-16</inkml:trace>
  <inkml:trace contextRef="#ctx0" brushRef="#br0" timeOffset="92079.8143">16162 4890 1461 0,'39'141'255'0,"-41"-101"130"16,4-2-457-16,1 13-113 15,1-7-80-15,4 0-149 16,-8-11-51-16</inkml:trace>
  <inkml:trace contextRef="#ctx0" brushRef="#br0" timeOffset="92294.2358">16139 4654 1715 0,'148'-20'36'0,"-119"6"214"0,-8 22-735 16,7-2-55-16</inkml:trace>
  <inkml:trace contextRef="#ctx0" brushRef="#br0" timeOffset="92773.5822">16730 5059 630 0,'-8'19'102'0,"-1"2"61"0,1-6-202 16,5 2 30-16,1-15 38 15,-1 7 90-15,3-9 97 16,0 0-30-16,0-2-24 16,3 1-18-16,13-11-78 15,18 5-67-15,48-57 54 16,-44 51 4-16,-5 10-28 16,-3 13 1-16,-14 12-7 15,-16 26 2-15,-12 12-8 16,-10 11-39-16,-9-2-67 15,9-7-71-15,14-30-253 0,8-27-2 16</inkml:trace>
  <inkml:trace contextRef="#ctx0" brushRef="#br0" timeOffset="94316.1742">17793 4539 812 0,'120'-45'82'0,"-120"50"135"16,0 4-210-16,-3 1-28 16,6 5 38-16,-3 1 66 15,-3 8 8-15,-1 11-23 16,-7 11 26-16,-17 15-5 15,-9 7-36-15,-7 15-36 16,-2-6-13-16,4-3-12 16,13-22-11-16,13-10-7 15,11-26-300-15,5-9 97 16</inkml:trace>
  <inkml:trace contextRef="#ctx0" brushRef="#br0" timeOffset="95074.2938">18534 4659 618 0,'21'-12'178'0,"-1"2"39"15,-8 7-160-15,0-3-44 16,-2-6 9-16,-4-1 53 16,-1-1 23-16,-8-5 45 15,3 1 16-15,0 3 4 16,-5 3-36-16,-11 2-9 15,-8 7-29-15,-17 19-75 16,-9 7-73-16,-25 18 37 0,4 8-18 16,-7 16-19-16,8-4 57 15,8 6 56-15,16-11-55 16,12 0 1-16,19-22-3 16,21-6-3-16,7-11 8 15,20-7 4-15,9-19 3 16,12-10 5-16,-5-14 8 15,10-13-4-15,-5-8-3 16,-1 0-1-16,-14 10-2 16,5 2-4-16,-14 20-5 0,-2 4-2 15,-10 9-5-15,2 8-2 16,-5 5-1-16,-6 8-8 16,-2 5 4-16,-7 18 14 15,-11 10 7-15,-19 23 8 16,-7 6 10-16,-21 21-2 15,-8-3-11-15,-11 13-4 16,13-12-12-16,2-7-43 16,20-22-30-16,15-17-139 15,23-25-117-15,11-22-95 16,10-23-104-16</inkml:trace>
  <inkml:trace contextRef="#ctx0" brushRef="#br0" timeOffset="95555.3161">18940 4761 1318 0,'-5'7'235'0,"-4"7"153"16,-7 7-379-16,-8 10-29 15,2 0 14-15,1-5 22 16,7-8-11-16,9-9 11 15,17-13 34-15,13-7 15 16,8 2-7-16,11 2 0 16,-1 8-21-16,3 17-14 15,-13 10-10-15,-13 21 11 16,-21 11 0-16,-23 12 0 16,-17-4-5-16,-21 3-20 15,-1-20-21-15,-11-14-37 16,21-24-21-16,4-16-16 0,19-18 6 15,10-11-6-15,15-4 13 16,8-10-74-16,3-1-111 16,19 0-99-16,3-2-90 15</inkml:trace>
  <inkml:trace contextRef="#ctx0" brushRef="#br0" timeOffset="95768.8462">18953 4703 499 0,'3'-15'373'0,"0"4"-89"16,-2 3-58-16,8 7-182 15,3 1-41-15,12 0 5 16,5 0 12-16,16-6 34 16,2-6 4-16,14-7 2 15,-3-5-3-15,-5-1-33 16,-19 3-58-16,-4 4-36 15,-18 10-280-15,-8 19 56 16</inkml:trace>
  <inkml:trace contextRef="#ctx0" brushRef="#br0" timeOffset="95958.8352">19614 4650 731 0</inkml:trace>
  <inkml:trace contextRef="#ctx0" brushRef="#br0" timeOffset="96179.0413">19523 4797 694 0,'-50'86'554'0,"4"-20"-128"16,9-11-392-16,13-21 429 0,18-13-404 15,12-20 16-15,27-18-2 16,16-12-23-16,31-12-9 16,10-2-11-16,14-9-19 15,-17 15-13-15,-4 6-73 16,-31 15-49-16,-18 4-118 16,-18 1-119-16,-7 1-12 15,-18-2 84-15,-14-6 126 16,2 1 149-16,-4-7 123 15,0-3-5-15,17-7-37 16,11-3-105-16,10-3-208 16,4 6 22-16,8-1-116 15</inkml:trace>
  <inkml:trace contextRef="#ctx0" brushRef="#br0" timeOffset="96201.9836">19987 4434 74 0</inkml:trace>
  <inkml:trace contextRef="#ctx0" brushRef="#br0" timeOffset="96348.7947">19994 4426 440 0,'5'2'468'0,"-5"-2"-109"15,0 1-238-15,0 24 274 16,-3 81-292-16,-6-41-30 15,-21 25-12-15,-7 5-6 16,-12 18-4-16,-2-16-11 16,-15 19-6-16,17-24-20 15,4-8-82-15,10-30-56 16,10-13-106-16,18-34-142 16,11-24-62-16,10-20-64 15</inkml:trace>
  <inkml:trace contextRef="#ctx0" brushRef="#br0" timeOffset="96727.6902">20086 4483 928 0,'0'-61'375'0,"-6"44"-3"0,15 13-229 16,13 11-92-16,6 2-37 15,12 15 39-15,6 16 37 16,-3 34 26-16,-10 14 15 16,-20 42 17-16,-26 9-31 15,-33 27-44-15,-24-18-40 16,-24 5-38-16,-7-33-41 16,-13-18-260-16,22-41-229 15,-7-30-7-15</inkml:trace>
  <inkml:trace contextRef="#ctx0" brushRef="#br0" timeOffset="97354.1961">19532 4485 989 0,'-59'152'206'0,"46"-106"88"16,-2 1-305-16,-2 8-18 0,1-9-269 16,-2-2 2-16,2-14-94 15</inkml:trace>
  <inkml:trace contextRef="#ctx0" brushRef="#br0" timeOffset="166128.3756">11988 6361 789 0,'-29'45'132'0,"29"-45"73"15,4-2-240-15,-4 4 9 0,0-2 15 16,0 0 38-16,0 0 18 0,3 0 6 16,30 3-11-16,75 1-72 15,-37-8-127-15,10-14-91 16,-1 0-73-16</inkml:trace>
  <inkml:trace contextRef="#ctx0" brushRef="#br0" timeOffset="166325.9674">12074 6769 1345 0,'21'-6'232'0,"25"-2"149"16,12 2-430-16,17-7-118 0,-2 1-81 15,-9-6-76-15,-16 4-57 16,7-6-79-16</inkml:trace>
  <inkml:trace contextRef="#ctx0" brushRef="#br0" timeOffset="166695.8444">12790 6268 792 0,'-54'55'206'0,"-8"4"40"16,12-12-231-16,5 1-40 15,29-25-26-15,24-3 41 16,21-22 14-16,24-2 12 15,10-10 32-15,20-3 8 16,-9-3-9-16,4 13-12 0,-19 2-10 16,-10 3-72-16,-19 7-112 15,-6-2-127-15,-15-6-50 16</inkml:trace>
  <inkml:trace contextRef="#ctx0" brushRef="#br0" timeOffset="166908.7397">13141 6121 347 0,'10'-12'233'0,"-7"12"-34"16,6 2-15-16,-2 2-120 15,-10-4 34-15,3 2 3 0,-1 10 8 16,-2 20-17-16,-4 61-1 16,5-39-41-16,-10 11-12 15,-4 9-12-15,-17 16-6 16,-1 1-14-16,34-91-32 15,-83 184-47-15,46-107-146 16,21-30-114-16,21-25-51 16</inkml:trace>
  <inkml:trace contextRef="#ctx0" brushRef="#br0" timeOffset="167224.386">13714 6283 744 0,'-52'50'416'0,"-12"-3"-62"16,-11 10-91-16,10 15-263 16,10 8 12-16,27-15 16 15,31-8 14-15,31-25 18 16,35-23 12-16,14-21-5 15,26-32-6-15,-16-14-12 16,3-11-13-16,-34-7-15 0,-16-8-8 16,-41 21-9-16,-11 1-28 15,-27 15-32-15,-20 14-104 16,-5 20-87-16,5 4-86 16,2 4-87-16,17-5-52 15</inkml:trace>
  <inkml:trace contextRef="#ctx0" brushRef="#br0" timeOffset="167683.0003">15800 6077 866 0,'-18'14'231'0,"-33"24"55"15,-27 13-234-15,-20 37-54 16,2 17-4-16,1 33 9 15,24-11 8-15,9 4 7 16,31-28 7-16,20-12-90 16,13-37-101-16,19-15-131 15,16-15-87-15</inkml:trace>
  <inkml:trace contextRef="#ctx0" brushRef="#br0" timeOffset="168993.6673">15803 6652 619 0,'53'44'451'16,"-47"-44"-118"-16,-11 1-93 15,8 8-208-15,-3-9-56 0,0 2 2 16,0 2 16 0,-3 24 16-16,-1 41-43 15,-5-44-34-15,-3-10-260 0,-9-20 41 16</inkml:trace>
  <inkml:trace contextRef="#ctx0" brushRef="#br0" timeOffset="169156.5144">15807 6302 1553 0,'58'0'439'15,"-58"6"-88"-15,4-3-738 16,1 3-133-16,-5-8-289 16</inkml:trace>
  <inkml:trace contextRef="#ctx0" brushRef="#br0" timeOffset="169515.7201">16242 6748 1031 0,'-16'32'254'16,"-5"0"76"-16,-1 9-281 15,1 2-53-15,5-9-1 16,4-15 4-16,20-17 10 16,20-20 0-16,27-22 1 15,14-1 2-15,16-5 3 16,-7 10-7-16,-16 11-5 16,-17 20-3-16,-13 14-5 15,-26 8-20-15,2 18-50 16,-13 4-61-16,-8 2-63 15,-8-7-140-15,6-6-19 16</inkml:trace>
  <inkml:trace contextRef="#ctx0" brushRef="#br0" timeOffset="170095.7255">17321 6471 442 0,'-3'-3'238'16,"-2"0"3"-16,4 0-62 15,-2 0-67-15,-2 0 16 16,5 0 84 0,0 0-128-16,5-7-7 0,45-5-31 15,66-47-3-15,-51 53-23 16,-15 7-25-16,-24 10-12 16,-22 9 11-16,-25 15 9 15,-34 13-6-15,-11 13 21 16,-17 19 5-16,1 6-10 15,4 8-10-15,27-20 7 16,26-6 6-16,21-25 3 16,26-12 2-16,24-19 7 0,43 0-49 15,7-14-38-15,20-6-148 16,-16-7-117-16,-2-10-78 16,-45-9-114-16</inkml:trace>
  <inkml:trace contextRef="#ctx0" brushRef="#br0" timeOffset="170655.1679">18187 6471 540 0,'0'1'-74'0,"0"1"121"16,0-1-140 0,0 1 74-16,0-1 151 0,0 1 1 15,-1-1 20-15,-2 1-6 16,3-1-66-16,-5 2-68 16,-6 3 24-16,-19 3-5 15,-49 55-14-15,42-38 4 16,5 7 2-16,2 11 34 15,8-5 29-15,15 11 32 16,7-5-47-16,13 2 2 16,18-13-26-16,28-12-21 15,8-19-21-15,23-22 36 16,-2-17-6-16,-7-12 3 16,-22-1-11-16,-19-11-22 15,-34 12-13-15,-27-6-18 16,-32 14-24-16,-22 3-22 15,-8 15-11-15,0 4-147 16,13 11-109-16,17-4-22 0</inkml:trace>
  <inkml:trace contextRef="#ctx0" brushRef="#br0" timeOffset="171103.5285">19034 6494 1077 0,'-8'11'193'0,"-21"2"112"16,-3 6-323-16,-26 10-2 15,-4 0 13-15,-5 11 6 16,17-1 13-16,8 1 12 16,19-5 6-16,27-2 13 15,20-9 6-15,31-8 2 16,11-12-10-16,37-14 4 15,-7-9-7-15,7-14 1 0,-24 1 4 16,-6-10 8-16,-39 5 4 16,-18-6-18-16,-28 7-9 15,-25-1-10-15,-18 8-18 16,-11 5-63-16,-4 15-38 16,5 6-268-16,23 6-58 15,22-1-111-15</inkml:trace>
  <inkml:trace contextRef="#ctx0" brushRef="#br0" timeOffset="171788.1851">19978 6281 491 0,'30'49'282'15,"-56"-33"-44"-15,-6-8-76 16,-18 9-139-16,-4 1-23 0,-4 7 25 15,8-7 4-15,16 0-1 16,15-6 5-16,22-2 40 16,14-4-6-16,23 5 10 15,8-3 1-15,17 10-2 16,-7 1-40-16,1 11-12 16,-19-3-13-16,-6 11-12 15,-18-5-6-15,-16 13-6 16,-13-6 6-16,-15 1 5 15,-11-10 12-15,-9-2 7 16,6-18 17-16,5-6 4 16,13-14-2-16,18-13-2 15,11-6-28-15,20-9-22 16,3-5-15-16,9-7 2 16,2 5 2-16,7-5 40 15,-9 1 13-15,9 4 6 0,-9 8-3 16,-2 8-16-16,-17 8-59 15,-5 14-138-15,-19-2-136 16,-13 1-66-16,1-4-144 16</inkml:trace>
  <inkml:trace contextRef="#ctx0" brushRef="#br0" timeOffset="172027.5615">20566 6071 1438 0,'49'59'348'16,"-31"12"115"-16,10 42-403 15,-15 17-67-15,-50 48 16 16,-34-20 5-16,-67 34 4 15,-22-25-26-15,-51 11-449 16,25-54 131-16</inkml:trace>
  <inkml:trace contextRef="#ctx0" brushRef="#br0" timeOffset="224013.8828">7324 9373 314 0,'0'-6'0'0,"3"-1"326"16,6 2-278-16,13-2 205 15,14 0-202-15,23-4 226 16,11-1-227-16,42-3 6 16,13 2-12-16,23 3-14 15,-16-1-20-15,1 11-65 16,-43 5-80-16,-23 4-162 15,-23 6-29-15</inkml:trace>
  <inkml:trace contextRef="#ctx0" brushRef="#br0" timeOffset="224270.8157">7651 9523 475 0,'5'0'602'0,"-5"-6"-210"16,0 1-311-16,0 5 273 15,0 0-404-15,0 2-3 16,3 26 8-16,6 62 27 16,-11-17 14-16,-4 3 9 15,2 26 1-15,-2-10-25 16,-1 1-107-16,4-28-69 15,1-14-156-15,2-44-77 16</inkml:trace>
  <inkml:trace contextRef="#ctx0" brushRef="#br0" timeOffset="224599.5071">8354 9342 738 0,'5'-10'199'16,"-5"7"57"-16,3 9-206 16,-3 4-28-16,-3-10 5 15,3 10 4-15,0 41 11 16,0 52 6-16,-4-31 2 16,3-4-13-16,-7-3-6 15,11-22-18-15,-3-16 8 16,6-20 7-16,10-19 10 15,17-12 2-15,16-7 5 16,6 8-15-16,10 11-19 0,-15 12-11 16,-11 20 7-16,-20 25 1 15,-18 25 9-15,-9 5 10 16,-6 17-115-16,-1-11-125 16,9-14-152-16,6-40-111 15</inkml:trace>
  <inkml:trace contextRef="#ctx0" brushRef="#br0" timeOffset="224794.0004">9054 9766 1388 0,'14'18'368'16,"0"-7"86"-16,-18 16-394 15,1 12-143-15,-2 15-91 16,-2 0-77-16,-11-1-202 16,6-11-26-16</inkml:trace>
  <inkml:trace contextRef="#ctx0" brushRef="#br0" timeOffset="224943.4036">9082 9361 1435 0,'0'3'304'0,"17"-6"-30"15,0 11-656-15,12 4-119 16</inkml:trace>
  <inkml:trace contextRef="#ctx0" brushRef="#br0" timeOffset="225183.2932">9626 9628 419 0,'-18'50'783'16,"11"-24"-322"-16,2-12-260 16,17 13 252-16,12 6-478 15,5 1 11-15,1 7 12 16,-9-2 10-16,-8 4 3 15,-8-5-7-15,-36 4-31 16,-23-11-18-16,-20-11-33 16,-6-15-38-16,-4-14-343 15,33-27 102-15</inkml:trace>
  <inkml:trace contextRef="#ctx0" brushRef="#br0" timeOffset="225801.2802">11107 9545 1042 0,'0'1'287'16,"-4"1"50"-16,4-1-285 15,-2 1-92-15,-1 5 0 16,-1 14 15-16,-4 9 17 0,-14 44 20 16,15-51 15-1,-2-6-16-15,6-19 4 0,15-14-11 16,16-17-6-16,4-5-10 15,19-11 18-15,2 6-10 16,-2 12 7-16,-7 19 3 16,-10 18 13-16,-21 19 13 15,-13 21 9-15,-6 0 3 16,-4-6 4-16,0-3-18 16,14-21-28-16,9-17-18 0,25-11-6 15,7-1-11-15,4-8-20 16,-6 12-4-16,-6 8-55 15,-25 12-5-15,-25 19-4 16,-18 19-34-16,-15 15-37 16,0 4-57-16,3 4-26 15</inkml:trace>
  <inkml:trace contextRef="#ctx0" brushRef="#br0" timeOffset="226101.404">11947 9791 534 0,'-27'105'620'15,"7"-75"-206"-15,17-1-323 16,16 1 305-16,24-6-410 15,15-15 8-15,7-18 8 16,12-25-11-16,-15-14 18 16,-17-14-10-16,-27 4-3 15,-37 3-9-15,-24 23 11 16,-25 13-9-16,-5 17-1 16,5 2-177-16,24 9-213 0,25 0 12 15</inkml:trace>
  <inkml:trace contextRef="#ctx0" brushRef="#br0" timeOffset="226591.4269">12442 9952 1145 0,'1'34'388'0,"15"-20"52"15,-11-17-259-15,48-19-126 16,9-24-33-16,30-25 0 16,8-18-53-16,15-33-12 15,-20 5 7-15,-8-7 13 16,-29 17 18-16,-17 6 35 0,-24 33-14 16,-13 21-22-16,-8 30-6 15,-17 29-9-15,-4 33-2 16,-12 35 6-16,0 18 22 15,4 23 7-15,12-5 11 16,21 4 12-16,17-24 3 16,20-10 9-16,7-28-1 15,36-12 2-15,3-30-9 16,25-27 0-16,-3-24-13 0,8-17-4 16,-37-6-12-16,-16-13-3 15,-33 16 0-15,-20 3-2 16,-23 15-6-16,-25 20-5 15,-14 24 1-15,-19 27-1 16,12 19 5-16,-1 32 6 16,26-2 4-16,24 7-4 15,23-11-22-15,27-7-87 16,8-26-87-16,13-16-309 16,-5-24-7-16</inkml:trace>
  <inkml:trace contextRef="#ctx0" brushRef="#br0" timeOffset="226799.4892">14259 9061 1366 0,'-3'84'462'16,"-6"30"45"-16,-11-4-328 15,-10 53-167-15,5 10-59 16,1 26-201-16,3-29-255 16,9-6-6-16,15-48-276 15</inkml:trace>
  <inkml:trace contextRef="#ctx0" brushRef="#br0" timeOffset="227191.9717">15528 9680 1439 0,'0'50'479'0,"-2"-22"14"16,-3 15-355-16,-2 18-388 0,-5 7-282 15,-6-13 16-15</inkml:trace>
  <inkml:trace contextRef="#ctx0" brushRef="#br0" timeOffset="227343.9776">15260 9133 1726 0,'2'3'220'0,"1"-3"-33"16,13 7-692-16,21 28-95 15</inkml:trace>
  <inkml:trace contextRef="#ctx0" brushRef="#br0" timeOffset="227565.3795">15965 9659 1523 0,'-5'3'291'15,"-3"3"156"-15,8 4-460 16,0 5 15-16,8 4 7 15,-13 15 7-15,-2 6 5 16,-11 11 5-16,-10-4-10 16,-14-2-37-16,5-19-64 0,-4-12-382 15,8-19 68-15</inkml:trace>
  <inkml:trace contextRef="#ctx0" brushRef="#br0" timeOffset="228199.1115">17182 9179 594 0,'11'-12'618'0,"-3"11"-222"16,-11 18-361-16,3 19 357 15,-5 13-434-15,-11 25 27 16,-2 5 25-16,-10 12 4 16,3-15 4-16,-3-6 14 15,14-35 5-15,7-29 14 16,19-46 16-16,13-30-191 15,5-17-14-15,11-17-15 16,-4 9 20-16,0 18 1 16,-16 30 175-16,7 26-10 15,-7 32 13-15,-5 36-21 16,-2 18-11-16,11 30 18 16,-2 4 13-16,19 5-7 15,4-28-11-15,23-17 35 16,7-44 5-16,28-45 7 0,-18-38-2 15,17-39-4 1,-17-16-39-16,-15-22-8 0,-34 4-12 16,-3-5-58-16,-22 29-46 15,-15 10-90-15,-10 33-265 16,0 19 11-16</inkml:trace>
  <inkml:trace contextRef="#ctx0" brushRef="#br0" timeOffset="228589.1603">18593 9643 1304 0,'-6'25'239'15,"3"8"145"-15,6 2-411 0,3-2-3 16,18-13-6-16,8-17-6 15,14-17 2-15,5-22 21 16,-2-19 19-16,-17-6 26 16,-16-1 1-16,-23 6 2 15,-21 9-4-15,-11 15-28 16,-2 13-123-16,4 10-244 16,-5 9 19-16</inkml:trace>
  <inkml:trace contextRef="#ctx0" brushRef="#br0" timeOffset="228777.59">19325 9234 907 0,'12'86'445'16,"-15"-18"-96"-16,1 28-244 15,-2 8-211-15,-8 22-355 16,-18-21 127-16</inkml:trace>
  <inkml:trace contextRef="#ctx0" brushRef="#br0" timeOffset="228913.4048">19067 9526 1442 0,'108'3'489'0,"0"-15"7"16,20 4-830-16,-7 5-46 16</inkml:trace>
  <inkml:trace contextRef="#ctx0" brushRef="#br0" timeOffset="229531.3195">20905 8755 1143 0,'-1'6'319'16,"2"6"37"-16,13 3-301 0,5 34-93 16,-1 13-14-16,2 24 24 15,0 9 21-15,-12 28 7 16,-8-11 4-16,-4 23-10 15,-12-12-73-15,-9-4-270 16,-5-27 51-16</inkml:trace>
  <inkml:trace contextRef="#ctx0" brushRef="#br0" timeOffset="229905.7865">20756 8923 1152 0,'20'-31'276'0,"10"-3"82"16,11 4-332-16,31 3-22 15,16 6-19-15,29-2 39 16,3 4 5-16,26 7 5 16,-18 10-6-16,-5 13-8 15,-35 9-40-15,-23 26-16 0,-43 15-6 16,-44 19 8-16,-34 9 4 15,-36 25 22-15,-12-12 5 16,-32 0-8-16,20-19-11 16,-4-6 4-16,24-28 7 15,15-4 9-15,30-19 10 16,19 3 5-16,32-15 1 0,28 9 23 16,21-4 1-16,31 18 10 15,10-6 14-15,17 11-8 16,-14-2-22-16,5 7-125 15,-29-9-176-15,-5 4-140 16,-19-21-127-16</inkml:trace>
  <inkml:trace contextRef="#ctx0" brushRef="#br0" timeOffset="230480.516">22209 9825 851 0,'83'-24'640'0,"8"4"-176"16,16-12-534-16,-19 1 510 15,-14-3-493-15,-33 3 20 16,-25-1 28-16,-28 6 23 15,-26 7-3-15,-20 16-4 16,-32 24-7-16,-2 10-9 16,-3 22 1-16,29 4 1 15,17 11-3-15,35-13-10 16,32-1-42-16,19-15-34 16,28-14-111-16,11-20-73 0,23-17-99 15,-13-12 55-15,4-19 51 16,-21 0 113-16,-4-6 47 15,-24 9 44-15,1 2-2 16,-17 20 83-16,-9 3 85 16,-11 9 52-16,-22 8 115 15,-8 12 13-15,-13 19-64 16,-7 7-70-16,1 18-5 16,7 3-33-16,14-2-4 15,10-18-57-15,15-8 1 16,9-24-2-16,22-23-4 15,6-15-22-15,27-23 13 16,-4-1-20-16,1 2-14 16,-14 17-20-16,-8 19-2 15,-25 32 12-15,-4 29 8 16,-3 14 0-16,-9 20-14 0,-4-1-33 16,4-2-42-16,-3-25-312 15,6-37 49-15</inkml:trace>
  <inkml:trace contextRef="#ctx0" brushRef="#br0" timeOffset="230715.4696">23503 9007 1539 0,'0'42'261'0,"-3"7"185"16,6 16-461-16,2 28 2 16,-5-1 15-16,0 18 10 15,0-10-22-15,-8 1-84 16,2-9-58-16,3 6-296 16,-5-24 3-16</inkml:trace>
  <inkml:trace contextRef="#ctx0" brushRef="#br0" timeOffset="230895.2694">23724 9609 1651 0,'15'28'422'16,"-2"0"1"-16,-4-34-566 15,-2 28-415-15,-7 6-49 16</inkml:trace>
  <inkml:trace contextRef="#ctx0" brushRef="#br0" timeOffset="231065.1057">23681 8985 1468 0,'1'1'185'16,"-1"-1"15"-16,3 2-426 15,6 20-255-15,70 66-42 16</inkml:trace>
  <inkml:trace contextRef="#ctx0" brushRef="#br0" timeOffset="231269.9783">24179 9391 178 0,'-27'27'502'0,"12"-10"-213"16,6 3-101-16,0 0 118 15,18 4-274-15,12-6 33 16,9 3 19-16,-1-1-7 16,-2 0-20-16,-26-1-7 15,-23 3-29-15,-18-6-24 16,-26 4-31-16,-4-10-31 15,-4-3-302-15,19-13 49 0</inkml:trace>
  <inkml:trace contextRef="#ctx0" brushRef="#br0" timeOffset="231508.5984">24857 8930 1078 0,'7'49'208'0,"-1"12"118"16,-10 16-325-16,-5 21 10 16,0-7 1-16,-7 18-36 15,-9-7-36-15,-15-1-74 16,-6-15-106-16,-9-12-94 15,11-31-36-15</inkml:trace>
  <inkml:trace contextRef="#ctx0" brushRef="#br0" timeOffset="231689.4126">24468 9422 1505 0,'45'-10'426'0,"9"-5"84"15,12 10-387-15,0 10-144 0,5 1-28 16,-21 3-16-16,-13-3-79 16,-9-5-63-16,11-2-292 15,-4-4 28-15</inkml:trace>
  <inkml:trace contextRef="#ctx0" brushRef="#br0" timeOffset="231840.3095">25251 9613 621 0,'-1'53'416'16,"-8"-7"-87"-16,-6 21-114 16,2-3-109-16,-4-1-142 15,5-14 23-15,8-16-43 16,0-35-177-16,-1-38-115 16,2-26-10-16</inkml:trace>
  <inkml:trace contextRef="#ctx0" brushRef="#br0" timeOffset="231978.9047">25171 9063 515 0,'3'21'669'0,"3"-25"-263"16,1 17-372-16,11-1 251 16,10 6-694-16,17 4-11 15,10 9-110-15</inkml:trace>
  <inkml:trace contextRef="#ctx0" brushRef="#br0" timeOffset="232154.4858">25759 9566 962 0,'-50'41'395'0,"1"1"49"16,7-1-253-16,20-1-57 15,22-12-59-15,34-1-22 16,21-12-45-16,31-12-43 15,10-3-41-15,14-11-376 16,-14-14 72-16</inkml:trace>
  <inkml:trace contextRef="#ctx0" brushRef="#br0" timeOffset="232677.3408">27845 8995 1304 0,'29'-38'154'0,"-1"-18"129"0,-11 2-429 16,-22-11-47-16,-11 4 48 15,-21-1 67-15,-5 10 58 16,-8 11 64-16,4 17 25 16,-6 27-7-16,15 15-32 15,-4 26-26-15,7 14-18 16,1 29 1-16,8 5 7 0,0 27 11 15,13 1 6-15,-1 28 7 16,-2-7 4-16,-3 16-194 16,0-18-104-16,-22-4-30 15</inkml:trace>
  <inkml:trace contextRef="#ctx0" brushRef="#br0" timeOffset="233046.5598">27020 9346 1367 0,'31'-4'281'0,"22"-3"134"0,18 5-388 15,36 7-53-15,1-1 11 16,-1 2-10-16,-11 0-3 15,-10 0-3-15,-37-2 2 16,-12 10-13-16,-12 5 2 16,-16 12-6-16,-9 15 3 15,-5 13 9-15,-4-1 22 16,6 3 4-16,12-18-8 16,24-12-12-16,11-21-1 15,23-11 4-15,7-17 10 0,-3-15 47 16,-18-4 25-16,-7-6 9 15,-32 5-7-15,-19-7-25 16,-11 8-66-16,-14-3-339 16,-4 9 67-16</inkml:trace>
  <inkml:trace contextRef="#ctx0" brushRef="#br0" timeOffset="233231.3981">28424 9594 1568 0,'16'1'350'0,"29"-18"138"15,14-10-449-15,47-6-57 0,0 1-6 16,24-1-5-16,-10 8-7 16,-3 0-85-1,-39 4-355-15,-23-4 98 0</inkml:trace>
  <inkml:trace contextRef="#ctx0" brushRef="#br0" timeOffset="234006.2949">11036 10883 1102 0,'4'43'316'15,"-45"-8"62"-15,-9 39-277 16,-16 24-115-16,-25 40 7 0,-1-2 1 16,6 11 1-16,28-36 4 15,14-22 1 1,38-45 0-16,44-20 7 0,23-21 0 16,35-13 7-16,20-7-6 15,13-8-5-15,-23 3-13 16,2 3-371-16,-38-1 111 15</inkml:trace>
  <inkml:trace contextRef="#ctx0" brushRef="#br0" timeOffset="234335.2807">11901 11681 1054 0,'-49'26'259'15,"8"-15"83"-15,-5 9-295 16,9 6-39-16,6 5 17 16,7 2-1-16,11-3-2 15,14-8-3-15,11-1-14 16,4-17-26-16,17-17 3 15,5-14 7-15,20-8-9 16,-5-8 15-16,2 0 17 16,-15 14-4-16,-13 18-21 0,-21 6 9 15,-9 26 0-15,-15 7-5 16,8 16-347-16,-4-1 139 16</inkml:trace>
  <inkml:trace contextRef="#ctx0" brushRef="#br0" timeOffset="234551.3658">12332 11892 1061 0,'19'10'394'0,"-7"-11"53"16,-24-5-213-16,21-14-154 15,12-9-20-15,9-11 1 16,11-5-34-16,24-12-36 15,2 8 16-15,-5 4-61 16,-4 16-64-16,-9 5-296 16,-20 11-61-16,-1 5-138 15</inkml:trace>
  <inkml:trace contextRef="#ctx0" brushRef="#br0" timeOffset="234828.6129">13401 11708 803 0,'-19'-1'227'16,"-13"8"49"-16,-5 3-211 16,-9 14-4-16,4 1 16 15,1 8 20-15,20-7 3 16,9 12-3-16,8-6-37 15,2 10 2-15,2-4-4 16,-12 17 28-16,-8-2 4 0,-26 8 9 16,-15-5-15-16,-31-4-63 15,-7-24-87-15,-8-22-406 16,15-26 58-16</inkml:trace>
  <inkml:trace contextRef="#ctx0" brushRef="#br0" timeOffset="235188.7971">13782 12111 783 0,'27'7'0'0,"-23"-11"632"16,45-8-638-16,13-9 462 15,21-14-482-15,-6-10 487 16,-6-5-466-16,-29 7 8 16,-29-1 9-16,-29 18 10 15,-37 20-18-15,-14 15-5 16,-12 21 6-16,20 37 7 15,10 4-3-15,63 4-17 16,35-9-35-16,50-16-30 16,24-31-213-16,35-19-189 15,-1-18-22-15</inkml:trace>
  <inkml:trace contextRef="#ctx0" brushRef="#br0" timeOffset="235608.3877">16010 11696 1204 0,'-67'31'212'15,"55"-11"128"-15,1 9-359 16,0 11 0-16,8 0 23 15,8-3 34-15,4-7 28 16,23-12 78-16,14-20 13 0,37-27 8 16,16-14-22-16,33-34-21 15,-5-9-78-15,5-9-52 16,-28 18-50-16,-15 3-193 16,-36 26-191-16,-11 14-85 15,-26 12-191-15</inkml:trace>
  <inkml:trace contextRef="#ctx0" brushRef="#br0" timeOffset="235922.783">17350 11711 1328 0,'-62'27'356'16,"1"-1"78"-16,11 5-380 15,4 2-40-15,14 0-39 16,11-4 7-16,12-11 0 16,9-12 19-16,9-10 11 15,12-11 7-15,4-3 16 0,12 5-9 16,-5 5-21-16,5 17-10 15,0 18-5-15,2 14 0 16,2 7 12-16,8-2-441 16,5-17 155-16</inkml:trace>
  <inkml:trace contextRef="#ctx0" brushRef="#br0" timeOffset="236163.4169">18282 10788 577 0,'0'19'0'16,"0"-2"721"-16,-4 27-599 0,-4 15 347 15,-10 33-481-15,-2 9 483 16,-10 23-468-16,-1-13 1 15,1 18-61-15,4-19-60 16,-2 10-354-16,8-22 38 16</inkml:trace>
  <inkml:trace contextRef="#ctx0" brushRef="#br0" timeOffset="236452.0517">18356 11662 619 0,'3'31'802'0,"-3"3"-285"16,-3-25-381-16,3 27 362 16,5-2-578-16,11-6 0 15,9-13 8-15,19-18 13 16,7-18 31-16,2-12 63 15,-7 2 10-15,-4 5-9 16,-17 9-13-16,-13 22-26 16,-12 17-10-16,-8 18-71 15,-5 6-97-15,-3 9-93 16,-1-14-194-16,13-10-71 16</inkml:trace>
  <inkml:trace contextRef="#ctx0" brushRef="#br0" timeOffset="236717.0324">19175 11766 617 0,'86'-18'783'0,"-1"-6"-705"16,2-13 271-16,-13 8-316 0,3-10-314 15,-22 10 293-15,-15 0 294 16,-22 13-289-16,-35 6 10 15,-24 10 9-15,-26 20 36 16,-2 10 5-16,-19 19-4 16,22 0-11-16,12 6-49 15,30-14-64-15,23-11-86 16,26-18-67-16,34-12-262 16,14-15 26-16</inkml:trace>
  <inkml:trace contextRef="#ctx0" brushRef="#br0" timeOffset="236943.3779">20668 11440 1273 0,'-7'13'409'0,"-42"1"54"16,-15 12-304-16,-5 14-124 15,-5 5 0-15,16-4-4 16,0-1 1-16,15-12-11 15,-10-5-6-15,4-12-10 16,-9-14-34-16,3-4-43 16,11-6-145-16,10-8-149 15,10-1-131-15,18 4-114 16</inkml:trace>
  <inkml:trace contextRef="#ctx0" brushRef="#br0" timeOffset="237421.5007">22146 11631 1268 0,'12'43'324'15,"22"-12"90"-15,6-16-354 0,23-11-67 16,-6-8-18-16,10-20 4 16,-17-14 5-16,-5-14 19 15,-27-2 19-15,-18-8 16 16,-21 13-7-16,-21 9-5 15,-4 14-17-15,-4 8-97 16,10 15-95-16,10 7-243 16,26 4-38-16</inkml:trace>
  <inkml:trace contextRef="#ctx0" brushRef="#br0" timeOffset="237692.187">23475 10662 936 0,'-27'-53'210'0,"-20"17"75"16,-33 12-259-16,-10 22-51 16,-21 15 18-16,11 11 21 15,16 19 18-15,28 8 10 16,14 22 20-16,29 4 0 15,13 18 3-15,4 3-13 16,16 22-5-16,0-11-25 16,-14 13-138-16,-10-11-139 15,-17-2-112-15,-9-40-137 16</inkml:trace>
  <inkml:trace contextRef="#ctx0" brushRef="#br0" timeOffset="237824.5807">22606 11379 1246 0,'87'-27'377'0,"32"1"53"16,2 11-350-16,32-1-60 15,-13 8-140-15,1-5-330 16,-28-2 80-16</inkml:trace>
  <inkml:trace contextRef="#ctx0" brushRef="#br0" timeOffset="238244.4076">24152 11047 1526 0,'216'180'319'16,"-96"-109"147"-16,9 21-471 16,-21 1-28-16,-17 6-81 15,-38-20-62-15,-12-2-291 16,-15-21 16-16</inkml:trace>
  <inkml:trace contextRef="#ctx0" brushRef="#br0" timeOffset="238536.0605">24715 11077 952 0,'-24'34'465'0,"-13"3"-37"16,-16 0-190-16,-27 13-171 15,-3 7-40-15,-12 9 2 16,12-8-3-16,-4 6-18 15,19-11-48-15,16 4-204 16,19-26-209-16,10-8-33 16</inkml:trace>
  <inkml:trace contextRef="#ctx0" brushRef="#br0" timeOffset="238901.1616">25429 12098 2265 0,'37'23'-287'16,"-34"-48"507"-16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DF4C-AD2A-436A-A6B8-298BD6C1EA6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0" y="227849"/>
            <a:ext cx="10180423" cy="30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5" y="294910"/>
            <a:ext cx="9838160" cy="349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313" y="3789405"/>
            <a:ext cx="10041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Popper #3</a:t>
            </a:r>
          </a:p>
          <a:p>
            <a:r>
              <a:rPr lang="en-US" dirty="0" smtClean="0"/>
              <a:t>Question 1 (Part a, value): 		a. 3.8	b. 6.75	c. 8.58 	d. 11.25 </a:t>
            </a:r>
          </a:p>
          <a:p>
            <a:r>
              <a:rPr lang="en-US" dirty="0" smtClean="0"/>
              <a:t>Question 2 (Part a, interpretation): 	a. liters of clean water after 3 hours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b. milligrams of pollutant after 3 hours	</a:t>
            </a:r>
          </a:p>
          <a:p>
            <a:r>
              <a:rPr lang="en-US" dirty="0"/>
              <a:t>	</a:t>
            </a:r>
            <a:r>
              <a:rPr lang="en-US" dirty="0" smtClean="0"/>
              <a:t>			c. time it takes to reach 3 clean liters of water</a:t>
            </a:r>
          </a:p>
          <a:p>
            <a:r>
              <a:rPr lang="en-US" dirty="0"/>
              <a:t>	</a:t>
            </a:r>
            <a:r>
              <a:rPr lang="en-US" dirty="0" smtClean="0"/>
              <a:t>			d. time it takes to reach 9 milligrams of pollutant</a:t>
            </a:r>
          </a:p>
          <a:p>
            <a:r>
              <a:rPr lang="en-US" dirty="0" smtClean="0"/>
              <a:t>Question 3 (Part b): a. C(t) = 9 – (.25)</a:t>
            </a:r>
            <a:r>
              <a:rPr lang="en-US" baseline="30000" dirty="0" smtClean="0"/>
              <a:t>t</a:t>
            </a:r>
            <a:r>
              <a:rPr lang="en-US" dirty="0" smtClean="0"/>
              <a:t>	b. C(t) = 9 - (.25)t	c. C(t) = 9(.75)</a:t>
            </a:r>
            <a:r>
              <a:rPr lang="en-US" baseline="30000" dirty="0"/>
              <a:t>t</a:t>
            </a:r>
            <a:r>
              <a:rPr lang="en-US" dirty="0" smtClean="0"/>
              <a:t>	d. C(t) =9(.75)t</a:t>
            </a:r>
          </a:p>
          <a:p>
            <a:r>
              <a:rPr lang="en-US" dirty="0" smtClean="0"/>
              <a:t>Question 4 (Part c)			a. 8.21	b. 2.11 	c. 1.33 	d. 2.47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7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6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versus Inverse Proportions: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782"/>
            <a:ext cx="10515600" cy="51411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with a direct proportion is defined as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f(x) = </a:t>
            </a:r>
            <a:r>
              <a:rPr lang="en-US" dirty="0" err="1" smtClean="0"/>
              <a:t>c·x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function with an inverse proportion is defined as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g(x) = </a:t>
            </a:r>
            <a:r>
              <a:rPr lang="en-US" baseline="30000" dirty="0" smtClean="0"/>
              <a:t>c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For each of these, the value, c, is referred to as the constant of proportionality.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35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970"/>
            <a:ext cx="10515600" cy="57399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distance travelled at a fixed speed is proportional to the time travelled, with a constant of proportion being 65.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the function </a:t>
            </a:r>
            <a:r>
              <a:rPr lang="en-US" smtClean="0"/>
              <a:t>for distance.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travelling for 2 hours, what distance did you travel?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Functions given by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95631"/>
            <a:ext cx="11167065" cy="11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578" y="293365"/>
            <a:ext cx="9734292" cy="38233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86160" y="2252520"/>
              <a:ext cx="8974440" cy="441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7880" y="2244960"/>
                <a:ext cx="8994600" cy="44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1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81" y="299586"/>
            <a:ext cx="8947965" cy="34317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91880" y="1583280"/>
              <a:ext cx="10968840" cy="511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0" y="1580400"/>
                <a:ext cx="10985400" cy="51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39" y="213432"/>
            <a:ext cx="9240795" cy="1857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29" y="3981193"/>
            <a:ext cx="7235948" cy="45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1178" y="1588167"/>
            <a:ext cx="8550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Popper #2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formula above to calculate the number of bacteria at t = 0.</a:t>
            </a:r>
          </a:p>
          <a:p>
            <a:pPr lvl="1"/>
            <a:r>
              <a:rPr lang="en-US" dirty="0" smtClean="0"/>
              <a:t>a. 0		b. 1000		c. 2000		d. 2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Use the formula above the calculate the number of bacteria at t = 2.</a:t>
            </a:r>
          </a:p>
          <a:p>
            <a:pPr lvl="1"/>
            <a:r>
              <a:rPr lang="en-US" dirty="0" smtClean="0"/>
              <a:t>a. 2000	b. 4		c. 4000		d. 8000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Use the formula above to calculate the number of bacteria at t = 4.</a:t>
            </a:r>
          </a:p>
          <a:p>
            <a:pPr lvl="1"/>
            <a:r>
              <a:rPr lang="en-US" dirty="0" smtClean="0"/>
              <a:t>a. 4000	b. 8000		c. 16000		d. 32000</a:t>
            </a:r>
          </a:p>
          <a:p>
            <a:pPr marL="342900" indent="-342900">
              <a:buAutoNum type="arabicPeriod"/>
            </a:pPr>
            <a:r>
              <a:rPr lang="en-US" dirty="0" smtClean="0"/>
              <a:t>Does this formula give correct values for the table? a. Yes  b. 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2368" y="4539049"/>
            <a:ext cx="84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Above question:</a:t>
            </a:r>
          </a:p>
          <a:p>
            <a:r>
              <a:rPr lang="en-US" dirty="0" smtClean="0"/>
              <a:t>         a. 3.5	b. 12250		c. 15322		d. 11314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99" y="5518375"/>
            <a:ext cx="197167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61" y="5415348"/>
            <a:ext cx="2019300" cy="504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253960" y="161280"/>
              <a:ext cx="9821880" cy="6616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4600" y="155160"/>
                <a:ext cx="9842760" cy="66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447" y="248443"/>
            <a:ext cx="10420737" cy="36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67" y="545370"/>
            <a:ext cx="9681776" cy="31435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1800" y="2833560"/>
              <a:ext cx="11343960" cy="382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520" y="2826360"/>
                <a:ext cx="11362680" cy="38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5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41" y="199790"/>
            <a:ext cx="9196645" cy="2993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59" y="1552748"/>
            <a:ext cx="2143125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27" y="5101590"/>
            <a:ext cx="2038350" cy="495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636640" y="952920"/>
              <a:ext cx="8977320" cy="3472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040" y="942840"/>
                <a:ext cx="8985240" cy="34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96" y="166322"/>
            <a:ext cx="8828518" cy="34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MATH 1311</vt:lpstr>
      <vt:lpstr>Functions given by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versus Inverse Proportions: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11</cp:revision>
  <dcterms:created xsi:type="dcterms:W3CDTF">2016-08-23T17:44:58Z</dcterms:created>
  <dcterms:modified xsi:type="dcterms:W3CDTF">2019-09-06T15:43:46Z</dcterms:modified>
</cp:coreProperties>
</file>