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6T15:09:52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22776 5581 410 0,'89'6'239'16,"-83"-17"-24"-16,0 7-84 15,-4 4-70-15,1 4-40 16,-3-4-6-16,0 0-12 16,0 2-7-16,0 18 0 15,-5 12 1-15,-16 47 0 16,1-38-20-16,1-7-44 15,2-1-149-15,8-15 12 0</inkml:trace>
  <inkml:trace contextRef="#ctx0" brushRef="#br0" timeOffset="165.877">22956 5157 758 0,'17'14'407'16,"-5"-8"-88"-16,-6-1-135 16,2 10-397-16,1-3-172 15,7 7 25-15</inkml:trace>
  <inkml:trace contextRef="#ctx0" brushRef="#br0" timeOffset="480.741">23050 5869 1184 0,'9'11'186'15,"13"-27"-322"-15,13-7 10 16,12-3 1-16,-7-36 152 16,3 29 12-16,-2 13 4 15,-11 10-21-15,-9 10-10 16,-7 14-7-16,-11 9-2 16,-14 5-9-16,-6 11-43 15,-1-1-40-15,-4 2-43 16,8-11-97-16,7 1-19 0</inkml:trace>
  <inkml:trace contextRef="#ctx0" brushRef="#br0" timeOffset="675.0826">23653 5814 616 0,'1'23'0'16,"-6"1"403"-16,-4 12-403 16,0-4-193-16,-6-3 193 15,5-8-340-15,-4-11 340 16</inkml:trace>
  <inkml:trace contextRef="#ctx0" brushRef="#br0" timeOffset="823.3658">23935 5306 588 0,'10'14'0'16,"0"-7"215"-16,-3 9-215 15</inkml:trace>
  <inkml:trace contextRef="#ctx0" brushRef="#br0" timeOffset="1074.0961">24303 5228 1185 0,'6'37'241'0,"-8"0"100"15,-7 3-351-15,1 22-12 16,1-1-14-16,-12 13 31 16,-2-9-10-16,-9 6-19 15,-3-14-24-15,-3 0-23 16,2-23-252-16,3-2 7 16,5-16-89-16</inkml:trace>
  <inkml:trace contextRef="#ctx0" brushRef="#br0" timeOffset="1270.5669">23964 5767 1476 0,'-45'-26'214'0,"59"25"189"15,8 7-440-15,8 0-19 0,9 0 39 16,7-4-1-16,2-9-85 15,7-5-138-15,-5-6-149 16,8-7 3-16,-19 2-188 16</inkml:trace>
  <inkml:trace contextRef="#ctx0" brushRef="#br0" timeOffset="1424.7532">24411 5632 492 0,'77'7'200'0,"-77"26"9"16,4-1-124-16,1 5-25 15,-5-8-25-15,5 4-3 16,-5-13-5-16,3-3-13 16,-6-16-76-16,-1-8-68 15,0-16-104-15,2-13-54 16</inkml:trace>
  <inkml:trace contextRef="#ctx0" brushRef="#br0" timeOffset="1553.16">24523 5448 1141 0,'0'-6'144'0,"8"6"131"16,-2 8-380-16,-6-8-71 15,3 0-15-15,-3 0-101 16,17 4-15-16</inkml:trace>
  <inkml:trace contextRef="#ctx0" brushRef="#br0" timeOffset="1942.167">24967 5724 419 0,'-5'9'318'16,"-26"-5"-80"-16,2 0-247 15,3 4 257-15,-13 1-244 16,-1 2 29-16,-1 3 6 16,7 4-3-16,3 7-7 15,13-7-14-15,5 2-23 16,15-10-3-16,13-10-1 16,16-11-1-16,20-8-15 15,3-7-1-15,9-2-12 16,-11 7 0-16,-10-4 9 15,-20 11 27-15,-5 8 15 16,-16 11 11-16,-10 7 0 16,0 11-5-16,-7 11-11 15,-2-3-8-15,1 3-30 16,12-8-59-16,5-9-155 16,12-12 12-16</inkml:trace>
  <inkml:trace contextRef="#ctx0" brushRef="#br0" timeOffset="2183.6207">25551 5253 1214 0,'0'30'190'0,"-5"-8"147"15,-10 18-368-15,-11 19 5 16,-10 1 22-16,-19 20 3 16,-15-3 2-16,1 11 1 15,6-5-81-15,11 11-256 16,8-12 59-16</inkml:trace>
  <inkml:trace contextRef="#ctx0" brushRef="#br0" timeOffset="2602.0888">25975 5655 739 0,'-6'14'178'15,"10"3"62"-15,-16 17-195 16,-2 7-51-16,-1 12 9 15,5-7 7-15,1-6 12 16,11-15 22-16,10-15 27 16,8-17 6-16,20-18 7 15,12-7-13-15,12-5-17 16,-3 0-27-16,7 1-10 16,-16 10-11-16,-1 4-9 15,-12 5-333-15,-1-3-4 16,-16 0-108-16</inkml:trace>
  <inkml:trace contextRef="#ctx0" brushRef="#br0" timeOffset="2967.1622">26750 5655 985 0,'-11'52'251'0,"-26"-47"71"16,-12 12-260-16,-1 6-69 15,-10 9 7-15,3-1 5 0,5 2 1 16,13-12 1-16,9 1-1 16,17-15 17-16,21-7 1 15,14-9-6-15,18-8-21 16,3-4-12-16,9-6-24 15,-9 4-1-15,0 6 3 16,-10 13 15-16,-2 8 9 16,-14 9 5-16,-1 16-1 15,-6 5 6-15,-9 6 10 16,-1-2 7-16,8-2-61 16,0-15-61-16,4-13-110 15,10-12-93-15,8-20-74 16</inkml:trace>
  <inkml:trace contextRef="#ctx0" brushRef="#br0" timeOffset="3216.9624">27352 5240 524 0,'-1'8'418'15,"2"4"-114"-15,-2-10-317 16,-2 13 316-16,1 4-323 0,-6 12-180 16,-4-8 208-16,3 20 10 15,-5-3 3-15,-8 17 3 16,1-3 200-16,-13 20-227 16,0-3-54-16,-1 6-268 15,1-11 50-15</inkml:trace>
  <inkml:trace contextRef="#ctx0" brushRef="#br0" timeOffset="3605.6442">27516 5644 955 0,'-7'9'212'0,"-5"2"55"0,0 0-218 16,-1 6-76-16,0 3 22 15,-4 1 26-15,0-2 26 16,3 1-22-16,2-2-2 16,4-1 2-16,11-6-5 15,2-3-7-15,13-8-5 16,16-9-15-16,3-7-4 15,11-4-3-15,-4 0 2 16,-2 3 2-16,-16 11 12 16,-4 8 1-16,-18 10 3 0,-4 10 2 15,-4 7-2-15,-6 8 3 16,0-3 0-16,5-7-27 16,10-8-26-16,10-7-82 15,7-15-77-15,13-5-123 16,4-1-43-16</inkml:trace>
  <inkml:trace contextRef="#ctx0" brushRef="#br0" timeOffset="4105.4593">28044 5738 1040 0,'-31'65'212'0,"58"-71"87"16,6 1-304-16,15-7-13 16,2-7-8-16,-1-1 44 15,-11-1-1-15,-7-4 11 16,-19 6-6-16,-10 2-10 15,-14 5-21-15,-24 4-2 16,-12 16-11-16,-12 6 12 16,8 6 7-16,-2 11 18 15,26 0-1-15,13 0 2 16,13-2-6-16,7 3 0 16,17-6 0-16,21-3 4 15,8-4-55-15,18-10-180 16,3-7-106-16,4-10-79 15</inkml:trace>
  <inkml:trace contextRef="#ctx0" brushRef="#br0" timeOffset="4477.4687">28849 5397 870 0,'0'3'171'0,"0"13"94"16,-5-4-261-16,5 4 4 16,-3-1-3-16,0-1-21 15,1-5-20-15,2-4-230 16,0-2 49-16</inkml:trace>
  <inkml:trace contextRef="#ctx0" brushRef="#br0" timeOffset="4659.2244">28759 5789 1246 0,'-9'26'121'15,"10"-15"106"-15,-2-2-403 16,-2-1-169-16,6-10-12 16,-3 1 102-16,0-2-63 15</inkml:trace>
  <inkml:trace contextRef="#ctx0" brushRef="#br0" timeOffset="5075.3599">29916 5308 1192 0,'-3'63'201'0,"-37"-30"140"15,-8 7-361-15,-12 17 7 16,5-5 18-16,-14 19 2 16,13-9 1-16,1 12-23 15,11-14-49-15,9 1-192 16,20-19-69-16,15-13-23 16,15-30-185-16</inkml:trace>
  <inkml:trace contextRef="#ctx0" brushRef="#br0" timeOffset="5403.1748">30197 5490 1036 0,'-9'6'167'0,"4"8"124"0,0 0-315 15,7 4 24-15,7-5 31 16,20-1 22-16,15-3 6 16,23 2 9-16,7 0-7 15,8 4-12-15,-17-1-28 16,-22 11-10-16,-31 6-14 16,-33 16 7-16,-23 12 0 0,-28 13 9 15,-2-2 8-15,2 8 20 16,24-10-6-16,48-3 13 15,51-19-9-15,66-6-77 16,29-18-88-16,39-16-279 16,-8-17-26-16</inkml:trace>
  <inkml:trace contextRef="#ctx0" brushRef="#br0" timeOffset="6193.1925">23964 11586 410 0,'-2'8'616'0,"-1"-3"-233"16,6 21-250-16,-1 5 247 16,1 6-404-16,-11 7-5 0,-6-5-8 15,-10 1-40-15,-3-6-67 16,1 1-225-16,2-16 24 16</inkml:trace>
  <inkml:trace contextRef="#ctx0" brushRef="#br0" timeOffset="6861.1229">24226 11881 607 0,'18'4'320'0,"-2"-10"-84"0,-2 2-69 16,-1 0-249-16,12-2 6 16,-6-5 61-16,2-2 23 15,8-6 21-15,-2-50 13 31,62 7-32-15,-12 2-10-16,11 26 2 16,-7 14-5-16,0 55-2 0,-68 9 4 15,1 19 33-15,-20-11 4 16,-15 13 9-16,-6 7 10 16,-2 16-10-16,-2-14-37 15,-1-4-81-15,10-18-111 16,4-15-119-16,9-22-61 15</inkml:trace>
  <inkml:trace contextRef="#ctx0" brushRef="#br0" timeOffset="7047.2204">25155 11834 764 0,'11'19'590'0,"-5"6"-203"16,-28 1-88-16,19 12-362 16,3 2-135-16,-3-4-170 15,2-8-19-15,-9-18-88 16</inkml:trace>
  <inkml:trace contextRef="#ctx0" brushRef="#br0" timeOffset="7210.067">25207 11448 1214 0,'0'12'436'16,"8"0"-2"-16,6-15-369 16,3 12-446-16,4 8-89 15,1 3-141-15</inkml:trace>
  <inkml:trace contextRef="#ctx0" brushRef="#br0" timeOffset="7432.1282">25754 11378 985 0,'-9'56'456'0,"-8"13"-42"15,0-17-205-15,-26 36-192 16,5 0-99-16,-6 12-109 16,1-13-45-16,-5-13-71 15,11-25-23-15,2-20-14 16,1-29 52-16</inkml:trace>
  <inkml:trace contextRef="#ctx0" brushRef="#br0" timeOffset="7602.1681">25428 11774 937 0,'26'-10'415'0,"0"-3"-25"15,16 7-184-15,5-2-211 16,14 1-16-16,-9 2-10 16,6 3-44-16,-14-1-37 15,-6 2-184-15,-15 2-75 16,-1-2-73-16</inkml:trace>
  <inkml:trace contextRef="#ctx0" brushRef="#br0" timeOffset="7751.1918">25953 11708 466 0,'106'29'306'0,"-101"4"-26"16,-5-1-106-16,0 10-51 16,-5-7-68-16,1 7-32 15,-4-7-55-15,3-6-55 16,-4-15-10-16,2-17-98 15,3-17-85-15,12-23 26 16</inkml:trace>
  <inkml:trace contextRef="#ctx0" brushRef="#br0" timeOffset="7881.3688">26201 11434 384 0,'9'-25'482'0,"-1"10"-160"15,-8 7-24-15,0 5-187 16,2 7-111-16,-2-4-47 15,0 0-42-15,0 2-232 16,3 7 30-16</inkml:trace>
  <inkml:trace contextRef="#ctx0" brushRef="#br0" timeOffset="8224.037">26623 11779 994 0,'-33'8'241'0,"-3"7"78"15,-6 7-283-15,-5 10-27 16,0 0-2-16,4 4 1 16,11-7 3-16,7-3 1 15,11-9-2-15,11-7-8 16,6-12-9-16,14-9-9 15,5-9 0-15,13-6-1 16,4-2 6-16,-1 8 5 16,-8 6 10-16,-7 10 12 15,-9 11 3-15,-3 10 1 16,2 3-1-16,-5 7-12 16,-3-3-24-16,7 1-99 15,-6-10-97-15,-3-10-122 0,10-11-77 16</inkml:trace>
  <inkml:trace contextRef="#ctx0" brushRef="#br0" timeOffset="8450.5009">27189 11360 1237 0,'-5'38'354'15,"-9"-10"66"-15,-16 10-311 16,-4 12-110-16,-2 19 2 16,2-4 4-16,-3 9 4 15,10-5-5-15,0 2-87 16,7-18-79-16,8-4-266 16,11-17-25-16</inkml:trace>
  <inkml:trace contextRef="#ctx0" brushRef="#br0" timeOffset="8763.9876">27506 11873 1063 0,'-12'28'323'0,"6"-7"53"16,-5 19-319-16,-3 0-155 15,5 2 104-15,0-11 106 16,6-5-99-16,6-21-46 16,15-21 156-16,7-15-5 0,20-13-212 15,5-9 95-15,7-2 89 16,-1 15-109-16,-1 6-145 15,-11 12 64-15,-1 7-290 16,-9 10 50-16</inkml:trace>
  <inkml:trace contextRef="#ctx0" brushRef="#br0" timeOffset="9093.0729">28355 11916 516 0,'-27'0'409'16,"-15"8"-99"-16,-18 6-308 16,3 12 312-16,0 5-287 0,8 1 6 15,4 5 2-15,16-5-2 16,7-1-3-16,4-11-23 15,10-1-6-15,8-18-4 16,9-13-4-16,11 1 0 16,11-1 0-16,-2-2-1 15,4 16 3-15,-1 11 6 16,-4 9 5-16,-4 9 2 16,-5 3-15-16,-4-2-41 15,-1 4-291-15,-5-21 65 0</inkml:trace>
  <inkml:trace contextRef="#ctx0" brushRef="#br0" timeOffset="9369.2199">28822 11390 1460 0,'-6'17'247'0,"2"2"155"16,-1 3-438-16,-4 8 2 15,-1 0 18-15,-2 4 19 16,-2 7 11-16,-3 10 5 16,0 5-1-16,-7 10-3 0,1 2-15 15,-11 10-14-15,7-5-126 16,-5-1-267-16,9-18-14 15,6 0-194-15</inkml:trace>
  <inkml:trace contextRef="#ctx0" brushRef="#br0" timeOffset="9743.016">28887 11881 1140 0,'-15'26'287'15,"1"-1"80"-15,-3 13-301 16,3 5-71-16,-3 5 5 16,5-9 18-16,-2-1 5 15,11-15-3-15,-2-7 1 16,8-10-5-16,6-9-17 15,8-11-11-15,10-9-8 16,3 0-8-16,6-2 2 16,-7 6 9-16,0 16 7 15,-7 13 10-15,-4 13 9 16,-1 8 3-16,0 6 4 0,-4-4 0 16,4 0-5-16,-4-15-12 15,8-8-46-15,5-9-39 16,0-9-178-16,3-9-118 15,-3-4-49-15</inkml:trace>
  <inkml:trace contextRef="#ctx0" brushRef="#br0" timeOffset="10053.1757">29255 12137 1265 0,'71'20'333'0,"-40"-16"67"15,-9-8-351-15,8-4-113 16,7-8-40-16,7-8 47 16,-9-4 21-16,4-3 15 15,-13 3 37-15,-17 1 33 16,-14 11-38-16,-21 6-5 16,-12 10-3-16,-10 10 14 15,-5 12 14-15,-5 18 12 16,15 3 3-16,3 10 4 15,13-6-13-15,12 0-10 16,23-12-12-16,9-4-9 16,14-10-20-16,2-4-60 15,11-9-73-15,-1-8-280 16,8-1 18-16</inkml:trace>
  <inkml:trace contextRef="#ctx0" brushRef="#br0" timeOffset="10277.1664">30135 11851 1610 0,'5'28'324'0,"-5"-5"-7"16,-16-3-513-16,3-6-318 16,-4-12-72-16</inkml:trace>
  <inkml:trace contextRef="#ctx0" brushRef="#br0" timeOffset="10455.183">29926 12124 921 0,'13'40'624'15,"-2"-29"-280"-15,-5-3-626 16,4-2 481-16,5-20-597 16,4-24-71-16,7-9 71 15</inkml:trace>
  <inkml:trace contextRef="#ctx0" brushRef="#br0" timeOffset="10851.1608">30946 11429 1097 0,'-48'91'266'0,"-24"-76"90"16,-12 12-311-16,-14 20-40 15,11 9 41-15,1 21 26 16,40 3 4-16,21 5 6 15,25-11 8-15,25-3-47 16,13-27-28-16,24-10-2 0,9-23-5 16,12-19 0-16,-18-10 4 15,-5-7 0-15,-29-2-7 16,-37 2 5-16,-33 11-2 16,-46 11-2-16,-18 4-4 15,-12 4-152-15,14 3-306 16,37-24 42-16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6T15:13:05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5314 4204 334 0,'-26'43'265'15,"20"-41"-57"-15,9 7-5 16,-3 1-184-16,0-10-5 15,-3 1-4-15,1 28-6 16,-15 55-4-16,8-38-1 16,-7-8-10-16,3 2-10 15,3-12-190-15,6-11 51 16</inkml:trace>
  <inkml:trace contextRef="#ctx0" brushRef="#br0" timeOffset="164.3607">5320 3904 1249 0,'-1'0'266'16,"7"-2"102"-16,11 11-400 16,7-1-197-16,3 3-153 15,-1 4-44-15</inkml:trace>
  <inkml:trace contextRef="#ctx0" brushRef="#br0" timeOffset="387.8391">5534 4263 610 0,'3'15'260'0,"2"-1"14"16,4-1-155-16,5-3-43 16,2-8-37-16,11-8-2 15,3-10-4-15,13-19 29 16,0-7 12-16,17-10 23 15,-12 4-1-15,3 5-10 16,-13 18-37-16,-2 17-30 16,-27 21-24-16,-11 22-6 15,-15 8-65-15,-14 14-134 16,-2 0-166-16,-4 5-49 16</inkml:trace>
  <inkml:trace contextRef="#ctx0" brushRef="#br0" timeOffset="658.0931">6499 4109 840 0,'-5'-9'307'0,"-16"15"12"15,-15 18-190-15,-19 21-123 16,-5 9-8-16,-10 20 8 16,3-5 7-16,14 8 3 15,22-12 0-15,19-9-38 16,26-21-36-16,21-7-222 16,15-22-56-16,11-14-82 15</inkml:trace>
  <inkml:trace contextRef="#ctx0" brushRef="#br0" timeOffset="922.3865">6826 4496 844 0,'-25'20'415'0,"11"-30"-60"16,9-10-125-16,10-7-255 16,14-15-9-16,5-3 17 15,15-9 23-15,4 4 10 16,12-6 4-16,-7 10 6 16,3 1-65-16,-8 13-95 15,-4 12-237-15,-13 18-19 0</inkml:trace>
  <inkml:trace contextRef="#ctx0" brushRef="#br0" timeOffset="1222.4417">7269 4497 855 0,'27'-11'388'16,"-10"-7"-61"-16,4-2-203 15,4 0-100-15,10-3-99 16,-1 1 84-16,-3 1-4 16,-14 1 0-16,-12-1-1 15,-13 8-2-15,-15 0-5 16,-16 19 0-16,-2 16 14 16,-3 12 13-16,-8 17 22 15,14 4 8-15,10 1-3 0,17-5-17 16,19 3-60-16,13-16-44 15,15-13-96-15,15-13-137 16,16-16-77-16,3-18-66 16</inkml:trace>
  <inkml:trace contextRef="#ctx0" brushRef="#br0" timeOffset="1640.994">7949 4297 1222 0,'-17'4'241'0,"14"4"116"16,3 3-375-16,3 0-29 16,-3 0-3-16,5-7 5 15,2-10 13-15,4-8 11 16,9-4 32-16,5-15 5 15,10-1-2-15,8 4-2 16,-4 8-5-16,-4 10-1 16,-10 13 3-16,-19 18 9 15,-17 8 2-15,-13 10 6 16,-7 0 6-16,5-3-5 0,4-11-12 16,14-10-12-16,18-18-4 15,24-10-5-15,4-4 0 16,15-1 4-16,2 5 5 15,0 12-1-15,-19 10-4 16,-7 16 2-16,-20 11 1 16,-9 13 7-16,-13-1 2 15,0-1 3-15,1-12-211 16,15-16-167-16,9-29-20 0</inkml:trace>
  <inkml:trace contextRef="#ctx0" brushRef="#br0" timeOffset="1961.0002">8693 4454 1235 0,'33'-3'294'15,"-23"-9"68"-15,1-1-376 16,1 9-60-16,-2-1 13 16,-12-1 9-16,-2-2 45 15,0 4 47-15,3 2 5 16,1 0-13-16,-3 1-14 0,1-1-20 16,-10 2-14-16,-22 11-5 15,-48 45 5-15,49-18 10 16,2 7 6-16,12-13-25 15,13 2-219-15,17-9-107 16,12 3-66-16</inkml:trace>
  <inkml:trace contextRef="#ctx0" brushRef="#br0" timeOffset="2202.1799">8827 4559 1239 0,'34'9'259'0,"59"-26"120"15,-39-15-370-15,10-4-3 16,-8 7 14-16,-2 7-2 16,-16 10-1-16,-5 14-6 15,-24 8 1-15,-3 6-39 16,-11 1-26-16,-1 4-122 15,2-8-215-15,4 1 6 16</inkml:trace>
  <inkml:trace contextRef="#ctx0" brushRef="#br0" timeOffset="2421.8458">9642 3982 1026 0,'-18'-9'243'16,"-1"8"72"-16,3 10-288 0,-5 12-33 16,8 15-1-1,0 15 6-15,-1 4 11 0,4 16 0 16,3 0 0-16,-5 6-2 16,4-4-136-16,2-4-198 15,-1-17 21-15</inkml:trace>
  <inkml:trace contextRef="#ctx0" brushRef="#br0" timeOffset="2617.1525">9360 4469 1273 0,'-3'-47'390'0,"37"41"61"15,-21-7-326-15,41-4-158 16,9 3-39-16,14-1-150 16,-8 0-148-16,5-6-73 15,-18 8-140-15</inkml:trace>
  <inkml:trace contextRef="#ctx0" brushRef="#br0" timeOffset="2794.6126">10120 4340 1897 0,'8'32'216'0,"-20"-2"115"16,5 7-691-16,-3-3-212 15,-4-11-45-15</inkml:trace>
  <inkml:trace contextRef="#ctx0" brushRef="#br0" timeOffset="2949.2743">10137 3925 1247 0,'26'3'380'16,"-10"-6"-17"-16,1 6-397 15,4 2-443-15,5 6-2 16</inkml:trace>
  <inkml:trace contextRef="#ctx0" brushRef="#br0" timeOffset="3184.1602">10424 4449 521 0,'-8'17'466'15,"-1"-4"-122"-15,4-9-307 0,7-8 318 16,5-6-330-16,-7 9 11 16,2-2-2-16,32-30-3 15,55-47-4-15,-38 51-5 16,-14 9-11-16,0 8-14 16,-15 13-6-16,-9 12-24 15,-13 8-82-15,-1 13-270 16,-11-3 50-16</inkml:trace>
  <inkml:trace contextRef="#ctx0" brushRef="#br0" timeOffset="3608.8777">11037 4365 1404 0,'-26'20'283'0,"-57"57"120"0,56-49-433 16,6-4-14-16,4-10-5 16,9-5-3-16,13-10 49 15,2-12 29-15,10-2 13 16,5-5 6-16,4 0 4 15,0 3-41-15,-1 8-29 0,1 7 4 16,-4 5-2-16,-1 8-2 16,-7 6 12-16,-4 3 12 15,-12 6 1-15,-18 5 7 16,-11 8 19-16,-17 16 20 16,-4 8-6-16,-11 16-10 15,1 3 6-15,-10-1-16 16,9-16-18-16,-11-6 6 15,9-21-6-15,0-13-24 16,13-19-97-16,4-8-97 16,19-15-243-16,9-29-35 15</inkml:trace>
  <inkml:trace contextRef="#ctx0" brushRef="#br0" timeOffset="4417.3499">12362 3619 830 0,'-4'17'774'15,"-4"4"-386"-15,2 22-96 16,3 13-311-16,-11 21-310 16,-8-3 327-16,1 9 5 15,8-15 3-15,1-13-9 16,12-24-6-16,3-18-14 16,11-21-5-16,12-20-2 15,13 0 8-15,7-7 5 16,14 9 13-16,5 9 10 15,-5 9 4-15,-8 16 15 16,-13 16 17-16,-18 21 9 16,-16 6-2-16,-34 18 5 15,-19-7-16-15,-17 3-45 16,-4-19-38-16,1-15-126 16,23-17-118-16,11-13-131 15,22-10 24-15,9-5-125 16</inkml:trace>
  <inkml:trace contextRef="#ctx0" brushRef="#br0" timeOffset="4597.1468">12837 4249 455 0,'7'32'0'16</inkml:trace>
  <inkml:trace contextRef="#ctx0" brushRef="#br0" timeOffset="4621.0835">12865 4360 625 0</inkml:trace>
  <inkml:trace contextRef="#ctx0" brushRef="#br0" timeOffset="4646.7636">12912 4439 642 0,'26'27'0'0</inkml:trace>
  <inkml:trace contextRef="#ctx0" brushRef="#br0" timeOffset="4800.5458">12999 4488 638 0,'29'-3'-75'15,"-8"-9"552"-15,6-13-391 16,-1 2 161-16,0-8-334 15,0 6 77-15,3 10 51 16,-12 15 17-16,-12 20 44 16,-17 14 22-16,-19 15 9 15,-12 10-11-15,-11 22 11 16,1 0-44-16,-4 10-23 16,2-10-50-16,3-4-138 15,5-26-313-15,7-14 40 16</inkml:trace>
  <inkml:trace contextRef="#ctx0" brushRef="#br0" timeOffset="5705.993">12771 4280 387 0,'-5'1'407'0,"2"-1"-130"15,1 0-233-15,-1 0 231 16,3 0-282-16,-1 0 6 16,1 2-8-16,0 1 9 15,1-3 0-15,-1 2-4 0,8 15 0 16,6 7 6-16,46 52-8 16,-51-38 2-16,7 9 2 15,-3-6 0-15,4 15 2 16,6 4-23-16,5 4-139 15,-5-8-108-15,2-4-34 16</inkml:trace>
  <inkml:trace contextRef="#ctx0" brushRef="#br0" timeOffset="6020.9959">13709 3790 1177 0,'1'12'200'0,"6"20"91"0,7 56-522 16,-19-46-116-16,5 13-44 16</inkml:trace>
  <inkml:trace contextRef="#ctx0" brushRef="#br0" timeOffset="6544.8227">13678 3748 970 0,'2'11'172'0,"-4"0"111"16,-4 3-287-16,4 10 8 15,-1 9 14-15,-6 7 15 16,4 0 0-16,9 18 4 16,-8 5-6-16,0 11-1 15,-4 2-5-15,-4 21-7 16,1-14-4-16,-1 10-6 16,2-18-20-16,6 2-187 15,4-26-136-15,-6-4-34 16</inkml:trace>
  <inkml:trace contextRef="#ctx0" brushRef="#br0" timeOffset="6739.9454">14002 4115 1548 0,'69'63'-359'0,"-64"-41"383"15</inkml:trace>
  <inkml:trace contextRef="#ctx0" brushRef="#br0" timeOffset="6853.0413">14045 4459 497 0,'-5'31'0'0</inkml:trace>
  <inkml:trace contextRef="#ctx0" brushRef="#br0" timeOffset="7913.9858">14107 4406 630 0,'-58'70'326'0,"55"-70"-23"16,2 0-164-16,-2 1-69 16,3-1-58-16,0 0-7 15,-2 0-7-15,2 0 8 16,-3 0 10-16,2-1-4 16,-2 1-140-16,1-3-173 15,2 1 12-15</inkml:trace>
  <inkml:trace contextRef="#ctx0" brushRef="#br0" timeOffset="8842.1602">15002 4042 566 0,'92'2'138'0,"-90"12"45"16,-2-2-152-16,-2 14-12 15,2 7 5-15,-6 7 12 16,-8 0 5-16,-4 22 0 15,-2-4 0-15,-7 1 0 16,6-18-8-16,4-7-4 16,15-28-14-16,12-21-15 15,11-14-9-15,10-16 0 16,3-3 0-16,9-10 22 16,-4 10 17-16,5 5 10 0,-1 18-2 15,-1 13 1-15,-13 15-13 16,-7 15-6-16,-13 12-8 15,-7-1 3-15,-4-3-1 16,2-1 10-16,-3-14 6 16,14-11 8-16,-2-8-2 15,17-11-3-15,5-2-9 16,12-2-15-16,-12 6-14 16,1 14-10-16,-21 13-8 0,-12 17 13 15,-16 10 5-15,-9 10 9 16,-5 0 7-16,6-7-38 15,11-11-86-15,23-17-211 16,18-18-3-16</inkml:trace>
  <inkml:trace contextRef="#ctx0" brushRef="#br0" timeOffset="9161.9901">16026 4211 843 0,'-117'121'180'16,"100"-85"78"-16,8-1-245 15,5 1-11-15,8-12 8 16,13-8 6-16,9-18 26 16,17-10 28-16,5-10-25 15,3-1-1-15,-12-2 0 16,-9 9-26-16,-17 5-23 0,-9 3-76 16,-8 8-231-16,-9-5 42 15</inkml:trace>
  <inkml:trace contextRef="#ctx0" brushRef="#br0" timeOffset="9352.3912">16618 4251 1138 0,'70'-27'268'16,"4"-11"95"-16,-7-5-319 15,3 10-69-15,-15 6-15 16,-24 10-31-16,-9 6-292 16,-22 8 69-16</inkml:trace>
  <inkml:trace contextRef="#ctx0" brushRef="#br0" timeOffset="9805.9348">16882 4342 951 0,'12'7'229'0,"14"-2"71"16,10-5-245-16,22-5-76 15,12-2 19-15,4-12 18 16,-7-3 3-16,-7-5 8 15,-20 2 2-15,-13-1 5 16,-20 10 0-16,-11 7-27 16,-16 11-9-16,-30 12 0 0,-25 10-5 15,-25 19-7-15,-8 5 22 16,-3 11-26-16,34-10-42 16,28 2-119-16,42-17-63 15,44-13-62-15,33-22-3 16,38-19-36-16</inkml:trace>
  <inkml:trace contextRef="#ctx0" brushRef="#br0" timeOffset="10264.4158">18538 4283 638 0,'-24'15'417'0,"-7"-2"-82"15,-16 2-51-15,3 1-283 16,11-1 0-16,20-9 4 16,13-9 3-16,24-8 4 15,19-4 2-15,10-1-3 16,-1 9-6-16,-6 7-5 15,-12 18-3-15,-24 8-1 16,-27 19 13-16,-17 1 7 16,-28 10 3-16,-9-7-12 0,-7-9-60 15,1-12-64-15,-1-13-244 16,26-15 6-16</inkml:trace>
  <inkml:trace contextRef="#ctx0" brushRef="#br0" timeOffset="10566.3221">18866 4349 718 0,'-13'25'180'0,"0"4"35"0,4 4-235 16,1 8 25-16,1-4-6 15,5 0-4-15,-1-4 26 16,-5 10 26-16,2 0-32 16,-2-5-12-16,-1-7-10 15,0-5-29-15,4-32-12 16,-2-21-191-16,8-14 40 15</inkml:trace>
  <inkml:trace contextRef="#ctx0" brushRef="#br0" timeOffset="10718.6607">18854 4476 288 0,'56'-56'704'16,"4"10"-459"-16,17-3-251 15,-3 16 134-15,7 7-159 16,-25 15-166-16,-13 10 242 16,-25 7 238-16,-27 14-280 15,-29 5 1-15,-36 13 10 16,-16 4 4-16,-18 5-29 15,14-10-85-15,13-6-78 16,28-17-133-16,23-23-53 16</inkml:trace>
  <inkml:trace contextRef="#ctx0" brushRef="#br0" timeOffset="11089.0192">19569 4425 372 0,'-1'14'0'0,"14"-16"547"16,17-1-547-16,0-3 110 0,18-10-110 15,-5-1-16-15,-12-4 7 16,-15 1 337-16,-16 0-354 16,-22 6 328-16,-33 9-344 15,-10 13 1-15,-14 14-2 16,2 10 16-16,-9 11 29 16,23 2 6-16,15 4-7 15,9-10-12-15,18-5-26 16,24-13-34-16,28-1-35 15,12-17-183-15,36-6 16 16,10-1-70-16</inkml:trace>
  <inkml:trace contextRef="#ctx0" brushRef="#br0" timeOffset="11315.3047">20098 4443 1084 0,'-161'68'216'16,"94"-36"115"-16,11-1-326 15,18 6-2-15,24-9-1 16,18-5 17-16,27-6-2 16,28-6-8-16,10-3-35 15,13-2-119-15,-13-6-142 16,3 0-62-16,-15 0-133 15</inkml:trace>
  <inkml:trace contextRef="#ctx0" brushRef="#br0" timeOffset="11509.5889">20571 4630 654 0,'14'37'399'16,"-10"3"-112"-16,-5 12-487 15,-10-1 290-15,-12-6-435 16,-8-17-69-16</inkml:trace>
  <inkml:trace contextRef="#ctx0" brushRef="#br0" timeOffset="11678.9116">20544 4261 1496 0,'24'3'206'16,"0"-3"126"-16,-5 5-477 0,5 6-141 15,0 3-140-15,0 1 27 16</inkml:trace>
  <inkml:trace contextRef="#ctx0" brushRef="#br0" timeOffset="11987.9408">21578 3958 709 0,'-9'-22'517'0,"-17"8"-223"16,-16 0-123-16,-22 13-186 16,-9 10-185-16,-5 3 182 15,4 5-6-15,9 11 52 16,22-9 15-16,9 11 9 0,14 11 2 16,14 11 29-16,6 0-48 15,14 21-11-15,4-5-12 16,2-1-14-16,-6 4-11 15,1-4-29-15,-15-12-27 16,-10-2-68-16,-1-10-32 16,0-12-171-16,-3-11 3 15</inkml:trace>
  <inkml:trace contextRef="#ctx0" brushRef="#br0" timeOffset="12197.1925">20839 4570 1158 0,'41'-13'185'15,"4"4"154"-15,18 0-356 16,-1 4 27-16,7-4 28 16,-6 7-30-16,-10-2-2 15,-12 5-16-15,-14-4-98 16,-6 8-227-16,-8-10-11 15,-3 2-166-15</inkml:trace>
  <inkml:trace contextRef="#ctx0" brushRef="#br0" timeOffset="12339.0108">21437 4508 398 0,'123'55'449'0,"-129"-34"-143"15,0 3-246-15,-2 10 231 16,-9-12-310-16,8-4-60 15,-8-5-125-15,4-7-95 16,-10-26-54-16</inkml:trace>
  <inkml:trace contextRef="#ctx0" brushRef="#br0" timeOffset="12471.5828">21578 4278 1325 0,'13'-4'191'0,"-9"2"94"15,4 4-425-15,1-2-227 16,-9 0-4-16,0 0-73 16</inkml:trace>
  <inkml:trace contextRef="#ctx0" brushRef="#br0" timeOffset="12666.8916">21840 4351 1134 0,'-29'109'341'0,"-23"-64"65"16,-1-7-302-16,9 9-82 0,25-6-31 15,22-4-8 1,19-15-12-16,30-8-33 0,8-17-29 16,22-7-165-16,-8-11-125 15,3-5-48-15</inkml:trace>
  <inkml:trace contextRef="#ctx0" brushRef="#br0" timeOffset="13190.1032">22968 4338 414 0,'17'28'269'0,"14"42"-47"15,-36-41-18-15,-4 3-189 16,6 7 15-16,-5-8 11 16,2-7 19-16,8-13 22 15,6-2 8-15,4-15-5 0,14-11-3 16,13-8-25-16,10-4-26 16,5-6-22-16,7-1-9 15,-2 9-42-15,1 2-40 16,-12 6-258-16,0-7 31 15</inkml:trace>
  <inkml:trace contextRef="#ctx0" brushRef="#br0" timeOffset="13605.2426">24084 4439 837 0,'-5'15'254'0,"1"-13"30"16,-13-1-185-16,0 5-128 15,-5-3 15-15,-4-1 20 16,-11-5 8-16,6 0 5 16,-9-3 5-16,2 4-1 15,-10 5 1-15,9 2 0 16,-2 9 2-16,10 6 3 15,-4 6 3-15,10-1-1 16,3 7-7-16,4-3-9 16,10-3-3-16,20-9 4 15,5-7 5-15,10-17 9 0,8-3-8 16,4-12-13-16,2-3-3 16,-5 8-2-16,-3 4-19 15,-6 6 0-15,-6 7 0 16,-8 14-6-16,-7 3-16 15,1 6-10-15,-3 7-104 16,-3-4-103-16,-1-6-91 16,8-6-105-16</inkml:trace>
  <inkml:trace contextRef="#ctx0" brushRef="#br0" timeOffset="13895.7016">24515 3864 924 0,'8'35'190'16,"-20"65"99"-16,-7-52-265 15,-5 25 35-15,-3 1 6 16,-13 18 5-16,7-9-9 0,-15 13-49 16,9-21-62-16,7 1-56 15,18-27-39-15,12-16-33 16,12-20-136-16,11-8 42 16</inkml:trace>
  <inkml:trace contextRef="#ctx0" brushRef="#br0" timeOffset="14221.028">24626 4383 1047 0,'-9'8'209'0,"0"1"103"15,-3 8-299-15,-1 6-28 16,-5 2 16-16,1 4 10 15,6-6 7-15,0 0 5 0,-1-1 1 16,17-5 6-16,-1-9-2 16,8-7-18-16,12-5-9 15,8-7 1-15,-6 1-7 16,10-2-10-16,-15 12 13 16,-1 3 6-16,-11 6-1 15,-9 10 2-15,-7 9 3 16,1 1-18-16,-2-6-29 15,-1-1-70-15,6-13-43 16,6-12-195-16,14-6 2 0</inkml:trace>
  <inkml:trace contextRef="#ctx0" brushRef="#br0" timeOffset="14623.2327">25049 4462 521 0,'3'11'329'16,"-8"-5"-66"-16,2 3-314 16,6 0 320-16,3-4-243 15,2-2 25-15,1-8 17 16,11-2 19-16,11-6-22 0,-9 2-29 15,21-4-16-15,3 4-15 16,6-3-16-16,-2-1 14 16,-4-2 0-16,-15 2 1 15,-11-1 2-15,-11 5-5 16,-21 5 1-16,-10 8 1 16,-26 5 7-16,-13 9 3 15,-4 7 5-15,-1 3 0 16,12 10-1-16,29-7-9 15,13 3-3-15,10-10-4 16,12 6-3-16,6-14-9 0,6-1-36 16,0-8-55-16,21-2-256 15,8-8 33-15</inkml:trace>
  <inkml:trace contextRef="#ctx0" brushRef="#br0" timeOffset="14863.8768">25901 4385 1146 0,'-10'6'343'15,"23"-3"58"-15,-47 12-285 16,-5 5-118-16,5 0-4 16,5 0 1-16,18 1 7 15,21-8 8-15,7 6 11 16,0 2 8-16,1 4 0 0,-6 0-9 15,-16 6-9-15,-22-2-12 16,-39 8-61-16,-20-5-66 16,-18-10-295-16,-2-10 18 15</inkml:trace>
  <inkml:trace contextRef="#ctx0" brushRef="#br0" timeOffset="15992.8782">16529 4323 726 0,'12'49'79'16,"-12"-42"111"-16,-4-3-211 16,0-2 12-16,4-2 14 0,0 0 32 15,0 0-12-15,0 0-14 16,0 0 0-16,0 1 1 15,0 1-14-15,0-1 0 16,0 2 2-16,0 8 6 16,0-6 9-16,0-2 21 15,0-2 7-15,0 1 5 16,0-2 1-16,0-2 2 16,0-1-17-16,10-14-1 15,5-6-2-15,34-49 3 16,-33 44-8-16,5 2-1 15,-11 6-5-15,4-3-12 16,-4 9-14-16,9 2-67 16,5 5-66-16,20 1-169 15,0 3-25-15</inkml:trace>
  <inkml:trace contextRef="#ctx0" brushRef="#br0" timeOffset="16716.581">15879 4317 553 0,'-4'1'92'0,"4"-1"62"16,0 0-163-16,0 0 1 16,4 0 12-16,-4 0 10 15,1-1 8-15,2-1 6 16,-3 1 1-16,3-1-2 15,-1-1-4-15,-2 2-11 16,3-4-5-16,-3 3-4 16,1 1 8-16,3-1 3 15,-3-1 3-15,11-1-1 16,8-1-1-16,-6-1-10 16,39-13-4-16,-41 19-2 15,-9 3-3-15,-3 2 0 16,0-5 0-16,-3 0 1 15,3 2 1-15,-3-1 1 16,1 13-202-16,-1-9 66 16</inkml:trace>
  <inkml:trace contextRef="#ctx0" brushRef="#br0" timeOffset="18138.2145">16068 4246 563 0,'-3'1'208'0,"1"1"-1"15,-2 0-133-15,1-1-68 16,1 1-13-16,2-1 25 15,-3 1 18-15,3-1 16 16,0 1 6-16,0-1 8 0,0-1-19 16,-3 0-18-16,2 0-22 15,1 2-7-15,-4-2-9 16,3 0 7-16,1 0 14 16,-5 0 3-16,2 0 0 15,2 0 1-15,-2 0-3 16,-2 0-5-16,2 0 0 15,1 0-5-15,-1 0-3 16,2 0-3-16,1 0-1 0,-3 0-1 16,3 0 2-16,0 0 0 15,0 0 1-15,0 0 1 16,0 1 4-16,17 6 6 16,4 0 3-16,48 12 4 15,-47-15 0-15,-7 3 4 16,-10-4-2-16,-5 6 1 15,-3 0 0-15,-6 2 8 16,-8 1-2-16,-3-2 1 16,1 0-3-16,2 1-3 15,3-5-18-15,5 0-94 16,2 1-246-16,11-14 43 16</inkml:trace>
  <inkml:trace contextRef="#ctx0" brushRef="#br0" timeOffset="18864.6508">26214 4637 525 0,'35'54'-23'0,"-49"-40"524"0,-11 11-302 16,-4-2 100-16,-6 9-302 0,-11 4 6 15,1-4 7-15,2-2 7 16,0 0-36-16,-8 3-111 16,8-9-171-16,-1-5-9 0,1-5-171 15</inkml:trace>
  <inkml:trace contextRef="#ctx0" brushRef="#br0" timeOffset="19168.3918">26964 4055 1095 0,'-40'45'217'16,"-3"12"111"-16,-13 12-329 15,10-3 5-15,-2 13 0 16,17-16 2-16,7 5 0 16,15-8-69-16,4 0-268 15,17-14 67-15</inkml:trace>
  <inkml:trace contextRef="#ctx0" brushRef="#br0" timeOffset="19451.1617">27038 4770 822 0,'15'-20'380'0,"12"3"-27"0,3-1-180 16,9 2-134-16,1-1-44 15,9 0 3-15,-13-6 0 16,-5 5 3-16,-11-6 4 16,-10 0-2-16,-11 5-4 15,-12 5-16-15,-13 4-3 16,-31 16-4-16,-7 3 6 16,-29 16 6-16,2 9 16 15,-4 13 0-15,22 0-12 0,16 10-102 16,33-10-184-16,36-2-44 15,36-22-147-15</inkml:trace>
  <inkml:trace contextRef="#ctx0" brushRef="#br0" timeOffset="19721.988">27835 4465 611 0,'-252'83'0'0,"178"-49"529"16,10-25-514-16,18 24 345 15,29-10-412-15,20-3 420 16,15-3-372-16,24 9 22 16,2-11 28-16,-2 8 23 0,-7-1-36 15,-16 10-8 1,-30-1-20-16,-35 8-2 0,-11-10-15 15,-20-3-34-15,-3-15-44 16,6-5-315-16,17-10 46 16</inkml:trace>
  <inkml:trace contextRef="#ctx0" brushRef="#br0" timeOffset="19992.6642">28164 4647 573 0,'-43'26'570'0,"-8"12"-178"15,4 13-343-15,-4 3 343 16,20-7-410-16,11-1 16 16,18-20 8-16,10 8 5 15,11-13 29-15,1 4 8 16,-10-2 1-16,-16 10-5 15,-23-9-4-15,-44 2-94 16,-13-16-99-16,-22-13-99 16,10-20-94-16,24-24-97 15,35 3-30-15</inkml:trace>
  <inkml:trace contextRef="#ctx0" brushRef="#br0" timeOffset="20469.8966">23434 5686 1064 0,'4'10'227'0,"16"27"102"0,3 53-309 16,-35-35-12-16,1 2 6 15,-13 22 4-15,-2 0 0 16,-13 10-2-16,5-6-12 15,-6-3-92-15,6-27-86 16,0-21-173-16,3-24-59 16</inkml:trace>
  <inkml:trace contextRef="#ctx0" brushRef="#br0" timeOffset="20621.0691">23093 6325 463 0,'-12'-132'0'0,"64"84"418"15,18 6-386-15,14-1 284 16,-10 15-296-16,8 5 276 16,-19 13-325-16,-3 5-281 15,-24 0 61-15</inkml:trace>
  <inkml:trace contextRef="#ctx0" brushRef="#br0" timeOffset="20791.7854">23705 6325 552 0,'31'-30'644'16,"7"-15"-335"-16,15-26-18 0,2 8-255 15,25-10-247-15,-1 16 262 16,19-4-3-16,-7 11-31 16,3 4-20-16,-32 11-347 15,-7-6 87-15</inkml:trace>
  <inkml:trace contextRef="#ctx0" brushRef="#br0" timeOffset="21090.4353">24531 6046 1272 0,'35'-7'247'0,"16"-10"126"16,14 3-392-16,17 5-18 15,-16-7-9-15,-6-7-8 16,-12-2 9-16,-21-2 24 16,-31 3 19-16,-26 14 14 15,-16 14 8-15,-26 12 12 16,-8 11-4-16,-10 18 9 16,16 8 0-16,14 10-3 15,13-2-23-15,22-2-27 16,20-14-18-16,7-18-34 15,9-17-34-15,29-15-156 16,-2-7-96-16,22-16-44 16</inkml:trace>
  <inkml:trace contextRef="#ctx0" brushRef="#br0" timeOffset="21338.9748">25069 6170 1209 0,'0'4'242'0,"-7"-1"123"0,18-7-355 16,-11 2-2-16,17-10 3 16,36-11 3-16,93-62 17 15,-47 57 3-15,18 7 5 16,-31 13-2-16,-9 2-6 16,-31 12-23-16,-27 12-2 15,-33 9-8-15,-29 16-22 16,-11 3-16-16,-11 5-77 15,13-8-74-15,12-6-219 16,27-17-8-16</inkml:trace>
  <inkml:trace contextRef="#ctx0" brushRef="#br0" timeOffset="21703.5793">26064 6048 1236 0,'-25'0'283'0,"-7"18"114"16,0 19-350-16,-4 16-21 0,1-2 6 16,2 6 8-16,12-16-9 15,12-8 4-15,12-27 7 16,18-14-4-16,10-18-421 16,20-28 416-16,3-8-13 15,21-12-12-15,-4 8-3 16,6-6 413-16,-13 19-414 15,-4 7 1-15,-26 15 2 16,-13 3-11-16,-15 16-5 0,-15 11-1 16,-13 7 3-16,-11 14 2 15,-6 7 13-15,-9 14 8 16,8-3 5-16,-1 11-17 16,22-1 9-16,2 8-5 15,17-4-18-15,14 4-58 16,8-13-47-16,16-2-168 15,5-16-191-15,13-17-32 16</inkml:trace>
  <inkml:trace contextRef="#ctx0" brushRef="#br0" timeOffset="21939.5139">26705 6054 1140 0,'-34'-11'375'0,"-6"13"53"15,3 13-286-15,3 16-95 0,17 0-26 16,3-5-9-16,18 0-6 16,6-3 6-16,12-4 11 15,3 7 10-15,-4 8 1 16,-13 9-4-16,-8-1-17 16,-16 10-13-16,-7-9-45 15,-28-4-99-15,4-22-64 16,-4-8-254-16,6-20-33 15</inkml:trace>
  <inkml:trace contextRef="#ctx0" brushRef="#br0" timeOffset="22073.9783">26925 6481 1781 0,'0'35'202'0,"-17"-4"-202"15,-9-23-459-15</inkml:trace>
  <inkml:trace contextRef="#ctx0" brushRef="#br0" timeOffset="31632.8345">5537 7767 1188 0,'-3'15'214'0,"3"8"122"16,0 28-361-16,0 3-22 15,5 17-21-15,4-3-274 0,2 3 63 16</inkml:trace>
  <inkml:trace contextRef="#ctx0" brushRef="#br0" timeOffset="31820.6478">5784 7263 1506 0,'-14'16'271'16,"-15"-8"86"-16,15 14-804 15,6 12 55-15</inkml:trace>
  <inkml:trace contextRef="#ctx0" brushRef="#br0" timeOffset="32285.3915">6034 8044 943 0,'-14'-11'157'0,"11"-3"110"16,-2 5-282-16,-3-8 10 15,2 5 25-15,-5 1 48 16,5 3 12-16,3-6 30 16,-1 10-4-16,4 5-5 15,0-1-45-15,-4-1-23 16,3 1-32-16,1 0-7 16,0 0-5-16,0 0 23 15,1-2 13-15,10-4 12 16,29-3 4-16,54-71 7 15,-38 47-16-15,-12 7-5 16,-10 15-23-16,-7 11-13 0,-15 14-14 16,-12 20 6-16,-5 9 2 15,-12 13-2-15,-4-5-19 16,-4 0-20-16,7-19-153 16,4-9-206-16,11-18 7 15</inkml:trace>
  <inkml:trace contextRef="#ctx0" brushRef="#br0" timeOffset="32568.7382">6770 7856 622 0,'-8'3'545'15,"7"-6"-174"-15,-11 11-387 16,-10 6 373-16,-13 3-395 16,-4 10 9-16,-12 18 41 15,8 0 17-15,8 1 6 16,10-8-5-16,8-5-15 16,12-16-25-16,15-3-3 15,10-13-17-15,23-7-65 16,12-8-57-16,24-3-220 15,-5-3-14-15</inkml:trace>
  <inkml:trace contextRef="#ctx0" brushRef="#br0" timeOffset="32824.1358">6941 8103 613 0,'62'114'609'16,"-67"-125"-195"-16,-4 28-20 0,-3-34-320 16,15 0-58-16,1-9-55 15,10-5 42-15,8-12-2 16,16-7 1-16,5-14-2 16,4-1-7-16,0-3-73 15,-6 11-72-15,-3 8-72 16,-12 19-190-16,-4 9 6 15,2 13-65-15</inkml:trace>
  <inkml:trace contextRef="#ctx0" brushRef="#br0" timeOffset="33144.0158">7380 8095 1314 0,'0'-5'252'16,"36"1"139"-16,12-4-389 15,19-9-9-15,10-6 14 16,7-8 0-16,-21-7-2 16,-9-1 3-16,-22 8 3 15,-15 3-9-15,-17 10-16 16,-17 13-15-16,-15 13 4 15,-27 14 6-15,-12 11 3 0,-17 18 21 16,4 2 16-16,7 10-9 16,23-8-7-16,12 1-26 15,24-8-48-15,22-2-233 16,13-15-86-16,40-8-91 16</inkml:trace>
  <inkml:trace contextRef="#ctx0" brushRef="#br0" timeOffset="33632.7922">8268 7932 1269 0,'0'1'256'0,"-3"-1"111"15,1 2-379 1,-7 11-5-16,-23 15 0 0,-56 54 16 15,45-47 21-15,1 9 8 16,19-6-3-16,6 1 2 16,9-4-22-16,8-6-20 15,13-21-19-15,4-17-9 16,18-11-14-16,21-16-3 16,1-4 0-16,1 0 0 15,-9 12 0-15,-10 5 0 16,-19 9 0-16,-11 13 127 15,-6 15 23-15,-10 10 23 16,-7 13 10-16,-3 19 3 16,-3-4-139-16,3 2-159 15,15-12-159-15,8-13-68 16,11-23-165-16</inkml:trace>
  <inkml:trace contextRef="#ctx0" brushRef="#br0" timeOffset="33872.5406">8801 8055 715 0,'-17'18'440'0,"0"-4"-58"15,-9 3-63-15,0 11-282 16,-11 6 1-16,14-13-15 16,6 1-23-16,12-4-9 15,16-10 4-15,9-11 2 16,5 2 6-16,-4 2 12 0,1-2-8 15,-11 5-7-15,-18 15 2 16,-8 5-6-16,-17 4-44 16,-15 1-70-16,0 1-270 15,5-15 15-15</inkml:trace>
  <inkml:trace contextRef="#ctx0" brushRef="#br0" timeOffset="34083.9179">9111 8161 884 0,'14'-3'678'16,"-11"0"-284"-16,1 3-138 16,1 15-248-16,-5 1-248 0,-5 9 247 15,-5 7 1-15,-4 0 1 16,-12 5-50-16,-5-4-55 15,-8-6-304-15,1-7 33 16</inkml:trace>
  <inkml:trace contextRef="#ctx0" brushRef="#br0" timeOffset="34237.0164">9057 7939 1272 0,'8'-6'289'0,"9"-9"83"16,-4 12-409-16,17 3-57 16,-9 1-316-16,-4 11 72 15</inkml:trace>
  <inkml:trace contextRef="#ctx0" brushRef="#br0" timeOffset="34417.9988">9223 8167 454 0,'5'10'282'0,"4"5"-11"15,0-6-112-15,8 2-36 16,8-5-44-16,4-6-5 16,-1-6-13-16,9-5 22 15,2-4 3-15,-9 6-11 16,0 4-25-16,-4 5-18 0,-12 5-40 16,-17 16-119-16,1-5-244 15,-1 7 30-15</inkml:trace>
  <inkml:trace contextRef="#ctx0" brushRef="#br0" timeOffset="34790.0156">9995 8081 1109 0,'5'5'296'15,"-11"-8"69"-15,-16 6-288 16,-2 9-84-16,-12-1 4 16,-2 1 9-16,-15 8 16 15,2-1 7-15,-12 5 12 16,9 3-1-16,-4-3-4 16,24-7-23-16,20-1-14 15,31-13-12-15,21 0 2 16,13-3 1-16,11 1 12 15,-4 4 8-15,-10 13 20 16,-17 12 7-16,-17 17 18 16,-23 9 6-16,-35 21 3 15,-17-6-17-15,-27-2-37 0,5-16-51 16,-2-16-104-16,20-25-111 16,16-14-215-16,15-14 25 15,17-18-140-15</inkml:trace>
  <inkml:trace contextRef="#ctx0" brushRef="#br0" timeOffset="35370.8715">11518 7545 1382 0,'0'1'342'0,"-3"1"94"16,1-1-372-16,2 16-88 15,0 23 5-15,-12 48 13 16,-10-29 8-16,-2-2 8 15,-7 3 0-15,1-12 1 16,12-13 9-16,9-21-6 16,13-22-13-16,23-18-2 15,11-14-1-15,5 0-10 0,5 3 0 16,-9 15 7-16,-6 24 11 16,-20 23 7-16,-12 32 12 15,-8 9 6-15,-30 20 5 16,-14-10-4-16,-14 1-16 15,-4-23-21-15,-7-8-68 16,22-23-52-16,3-14-181 16,21-12-165-16,13-8 8 15,17 1-169-15</inkml:trace>
  <inkml:trace contextRef="#ctx0" brushRef="#br0" timeOffset="35611.9296">11861 8061 1040 0,'0'15'329'16,"5"-12"43"-16,1-3-258 15,5 14-107-15,0 3-3 16,16 5 16-16,-3 6 7 15,9-2 4-15,1-9-1 16,5 0-33-16,-8-5-70 16,7-6-325-16,-4-7 53 15</inkml:trace>
  <inkml:trace contextRef="#ctx0" brushRef="#br0" timeOffset="35750.9555">12268 8181 962 0,'65'0'397'0,"-96"56"38"15,-9 12-249-15,-25 21-38 16,1-10-63-16,-13 15-22 16,-4-22-59-16,0-9-162 15,24-20-305-15,14-13 19 16</inkml:trace>
  <inkml:trace contextRef="#ctx0" brushRef="#br0" timeOffset="43005.0142">13336 7811 1272 0,'-15'-1'249'0,"-15"2"124"16,-4 13-379-16,-13 14-7 0,8-3 8 16,1 2-12-16,16-4-3 15,31-6 16-15,28-14 2 16,23 4 0-16,19-3 13 16,3 15 13-16,-18 5-13 15,-11 15 2-15,-29 6 2 16,-27 21 9-16,-24-3 4 15,-38 11 2-15,-20-8 5 16,-10-5 5-16,8-28-2 16,6-16-53-16,37-20-50 15,6-29-52-15,23-13-310 16,10-15 33-16</inkml:trace>
  <inkml:trace contextRef="#ctx0" brushRef="#br0" timeOffset="43215.4683">13322 7592 423 0,'68'57'0'16,"-62"-57"828"-16,19 4-597 15,9 5 253-15,21 0-514 16,10-7 507-16,21-6-521 15,0-6-42-15,15-4-209 16,-10-3-187-16,-2 0-45 16</inkml:trace>
  <inkml:trace contextRef="#ctx0" brushRef="#br0" timeOffset="43449.1546">14751 7438 729 0,'-53'39'739'0,"-19"9"-233"15,-5 38-437-15,-30 36 438 16,7 1-516-16,-8 14 5 16,17-18 8-16,24 3-39 15,48-47-27-15,50 4-47 16,37-30-48-16,27-10-354 15</inkml:trace>
  <inkml:trace contextRef="#ctx0" brushRef="#br0" timeOffset="43799.5401">14902 8221 1154 0,'-25'16'248'16,"-3"8"106"-16,4 1-340 15,7 1-21-15,12-9 3 16,14-4 18-16,13-13 7 0,15-7 10 16,1-8 6-16,2-2 0 15,-9 0-15-15,-5-3-1 16,-10 8-5-16,-12-1-3 16,-4 10-14-16,0 0-96 15,-4 3-299-15,4-1 55 16</inkml:trace>
  <inkml:trace contextRef="#ctx0" brushRef="#br0" timeOffset="43979.7171">15667 8260 770 0,'41'-29'613'0,"5"1"-158"0,6 2-473 15,11-2 450-15,-15 6-540 16,1 2-283 0,-7 6-64-16,-2-13-140 0</inkml:trace>
  <inkml:trace contextRef="#ctx0" brushRef="#br0" timeOffset="44304.0069">16675 7475 580 0,'-4'10'412'15,"-6"-3"-95"-15,-5 10-17 16,1 5-316-16,-7 13 19 16,-1 5 16-16,0 10 15 15,5 11 8-15,-4 18 1 16,-1-1-6-16,-4 17-19 16,0-5-35-16,1 6-114 15,7-17-119-15,7-4-117 0,5-21-98 16</inkml:trace>
  <inkml:trace contextRef="#ctx0" brushRef="#br0" timeOffset="44694.1098">16950 8115 923 0,'-11'5'181'0,"-8"7"101"15,-2 2-272-15,-26 4 8 16,0 1 34-16,-15 10 26 16,3-1 3-16,2 7-7 15,16-4 9-15,5 3-34 16,19-5-26-16,8-6-26 15,9-9-1-15,5-6-7 16,12-13 1-16,1-10-2 16,8-5 17-16,7-3 4 15,-1 0-7-15,-3 6 0 16,-4 9 2-16,-6 10-1 16,-7 8-1-16,2 9-8 15,-3 4-20-15,4 3-19 0,-3-6-322 16,5-6-2-16,0-9-120 15</inkml:trace>
  <inkml:trace contextRef="#ctx0" brushRef="#br0" timeOffset="44918.8886">16943 8365 833 0,'114'-13'263'0,"-114"16"40"0,0 2-194 16,-3 0-100-16,0-7 14 15,2 1 5-15,1-1-5 16,0-1-4-16,12-23 7 16,50-51-12-16,-16 47-4 15,-3 4-3-15,5 3-14 16,-10 11-32-16,1-1-18 16,-18 0-111-16,3 13-166 15,-4 3 16-15</inkml:trace>
  <inkml:trace contextRef="#ctx0" brushRef="#br0" timeOffset="45310.8244">17768 8127 859 0,'-17'3'241'0,"-16"7"52"15,-11 11-209-15,-7 10-57 16,-6 9 24-16,9 2 4 16,2-1 1-16,20-11-16 15,12-7-9-15,11-11-21 16,6-15 1-16,11-6-2 16,7-5 1-16,1-5-13 0,2-2-16 15,-2 8 8-15,-3 4-3 16,-3 12 1-16,1 16 14 15,-4 15 15-15,-4 21-3 16,-7 10 7-16,-13 20 13 16,-11-7 5-16,-24 10 27 15,-11-12 6-15,-14 1 8 16,-8-19-5-16,-21-4-3 16,11-24-67-16,-14-18-92 15,3-21-56-15,6-24-159 16,29-4-154-16,9-15-4 15</inkml:trace>
  <inkml:trace contextRef="#ctx0" brushRef="#br0" timeOffset="45670.1703">17806 8449 802 0,'22'13'361'0,"-4"-13"-15"0,-1-5-139 16,5 2-199-16,7-9 3 15,-7-10-1-15,-1-6 2 16,-4 1 1-16,-6-4 13 15,-8 8-2-15,-3 4-1 16,-5 12-5-16,-21 10 6 16,0 7-1-16,-16 15 18 15,-5 9 6-15,-4 9 3 16,17-1-13-16,3 1-62 16,17-3-60-16,10-6-170 15,10-9-171-15,14-19-36 16</inkml:trace>
  <inkml:trace contextRef="#ctx0" brushRef="#br0" timeOffset="45896.9749">18113 8479 803 0,'17'14'395'16,"0"4"-20"-16,-8-9-175 16,5 1-117-16,-2-7-40 15,1-11-3-15,-6-14-11 16,12-18 3-16,-1-7-2 15,15-11-1-15,2 6-6 16,13 7-2-16,3 15-5 16,16 5-10-16,-5 14-9 15,1 13-31-15,-18-1-33 16,-3 7-34-16,-21 6-322 16,-2 0 65-16</inkml:trace>
  <inkml:trace contextRef="#ctx0" brushRef="#br0" timeOffset="46160.9904">18987 7821 1108 0,'0'-24'314'0,"4"3"63"15,9 13-310-15,8 14-43 16,5 11-19-16,5 16 23 15,3 8 24-15,-3 27 43 16,-14 3 11-16,-17 23 10 16,-19 6-21-16,-39 16-12 15,-21-16-41-15,-19 6-50 16,-6-21-45-16,-17-19-110 16,22-29-246-16,10-17-104 0,21-24-116 15</inkml:trace>
  <inkml:trace contextRef="#ctx0" brushRef="#br0" timeOffset="46758.9744">20122 7928 1213 0,'14'20'688'0,"0"-3"-247"15,-11-12-334-15,-3 6-568 16,12-8-169-16</inkml:trace>
  <inkml:trace contextRef="#ctx0" brushRef="#br0" timeOffset="46926.0104">20016 8352 1419 0,'31'10'432'0,"-16"-12"-108"15,-10 2-661-15,-5-3-137 16</inkml:trace>
  <inkml:trace contextRef="#ctx0" brushRef="#br0" timeOffset="47239.8655">20924 8218 83 0</inkml:trace>
  <inkml:trace contextRef="#ctx0" brushRef="#br0" timeOffset="47423.4876">20817 8280 479 0,'-52'37'377'0,"9"-3"-87"16,7-8-284-16,19-12 329 15,22-6-267-15,12-2 4 16,9 1 4-16,-9-5 6 15,9 13-37-15,-12 7-12 16,-11 4 10-16,-11 2 0 16,-5 12-1-16,-21-14-1 0,-22-1-4 15,4-8-17-15,-8-6-30 16,9-11-41-16,6-8-111 16,21 2-92-16,7-10-167 15,20 2-61-15</inkml:trace>
  <inkml:trace contextRef="#ctx0" brushRef="#br0" timeOffset="47783.8599">21286 8369 1002 0,'4'3'190'15,"-8"4"71"-15,-1 0-277 0,5-7-40 16,0 0 39-16,2 0 60 16,8-1 48-16,34-7 13 15,59-26 10-15,-46 8-25 16,0-3-17-16,-11 2-33 16,-17 4-29-16,-19 8-34 15,-15 4 3-15,-17 8 4 16,-29 11-1-16,-21 4 15 0,-23 14 38 15,-9 11 17-15,-11 13-27 16,24-1 1-16,17 2 0 16,31-5-24-16,26-11-49 15,26-8 8-15,26-10-42 16,19-13-45-16,23-5-212 16,5-7-33-16,23-6-85 15</inkml:trace>
  <inkml:trace contextRef="#ctx0" brushRef="#br0" timeOffset="48083.9898">21845 8374 1272 0,'52'11'331'0,"-27"-10"92"0,11 1-342 16,19-4-77-16,2-2 2 15,11-13 1-15,-13-3-2 16,-12-10 1-16,-16 6 1 16,-20-1 1-16,-31 11-4 15,-33 6-1-15,-20 16 6 16,-31 14 32-16,-6 12 9 16,4 16 3-16,30 6-1 15,23 6-22-15,31-8-44 16,35-4-26-16,30-17-23 15,29-7-18-15,15-14-388 0,20-16 118 16</inkml:trace>
  <inkml:trace contextRef="#ctx0" brushRef="#br0" timeOffset="49211.6752">23426 8109 741 0,'0'11'189'0,"3"1"55"16,-3 11-195-16,9 51-35 15,-13-43 11-15,-6 1 2 16,3 2 3-16,-2-8 2 15,-1-3 6-15,7-7-7 16,-1-8 13-16,5-8-3 16,10-13-8-16,6-7-6 15,18-12-5-15,8 3-13 16,5-2-2-16,-2 5 2 16,-2 5 3-16,-18 15 0 0,-9 5 1 15,-8 7 2-15,-4 8 3 16,-5 4-4-16,-5 7 7 15,5-3-1-15,-3-2 2 16,1-10 0-16,7-10 3 16,7-12-1-16,14-8-7 15,8-3-5-15,16 6-7 16,-4 6-8-16,-3 16-7 16,-14 13 3-16,-19 13 2 15,-18 3 3-15,-11 14 6 16,-7-8-11-16,5-3-80 15,4-14-83-15,14-14-200 16,23-20-44-16</inkml:trace>
  <inkml:trace contextRef="#ctx0" brushRef="#br0" timeOffset="49585.9678">24488 8291 756 0,'-8'4'210'0,"-1"4"33"16,1 6-190-16,-9 1-69 16,-6 1 2-16,-5-2 19 15,-4-4 14-15,-7 1 21 16,2 0 4-16,10 0 7 15,-3 0-13-15,18 2-11 16,6 1-20-16,15 2-1 16,13-6-5-16,18 0 7 15,1-9 7-15,9-12 1 16,-9-5-4-16,-1-3 7 16,-20-4 6-16,-7-2 20 15,-9 10 4-15,-2-2 0 16,-8 0-21-16,-2 2-91 15,3 4-107-15,-12-2-186 16,-1 3-52-16</inkml:trace>
  <inkml:trace contextRef="#ctx0" brushRef="#br0" timeOffset="49798.3229">24519 8332 1110 0,'103'51'247'16,"-82"-63"103"-16,6-2-319 16,16-5-25-16,12-4 4 0,18-4 6 15,-7-4 6-15,2 0-14 16,-18 5-27-16,-2-4-108 16,-25 6-101-16,-1 8-144 15,-10 1-79-15</inkml:trace>
  <inkml:trace contextRef="#ctx0" brushRef="#br0" timeOffset="50054.9878">25044 8351 319 0,'9'14'0'16,"4"-4"459"-16,20-8-316 16,11-8 195-16,22-10-259 15,5-4 267-15,4-6-315 16,-12 2-10-16,-12 2-2 15,-29 3-10-15,-21 7-1 16,-18 6-8-16,-30 9-2 16,-15 9 3-16,-18 15 18 15,14 0 5-15,7 7 2 0,27-5-4 16,16-2-5-16,24-10 0 16,40-3-18-16,12-1-33 15,34-3-28-15,14-6-312 16,17-2 50-16</inkml:trace>
  <inkml:trace contextRef="#ctx0" brushRef="#br0" timeOffset="50394.7504">26235 7653 555 0,'0'-34'0'0,"-12"64"455"15,-5 18-455-15,-5 25 10 16,-9 10-10-16,-2 12 13 0,-1-4 6 16,-2 8 341-16,2-16-345 15,8 4 271-15,6-21-426 16,14-8-215-16,0-22-31 16</inkml:trace>
  <inkml:trace contextRef="#ctx0" brushRef="#br0" timeOffset="51038.6352">26468 8218 358 0,'-28'48'0'15,"0"-36"220"-15,-2 7-220 16,0 1-12-16,4 1 56 15,14 1 190-15,-2 0-174 16,11-5 190-16,10-4-196 0,6-3-18 16,2-10-15-16,10-10-15 15,9-7-12-15,-7-4-6 16,1-7-1-16,0 4 4 16,-3-3 4-16,-8 6 8 15,0 4 1-15,1 4 1 16,4 3 12-16,-2-1 9 15,1 5 22-15,5-4 7 0,2 4 6 16,-3 6-10-16,-1 5-6 16,-5 3-19-16,-7 4-3 15,-7 5-5-15,-5 3 9 16,-5 3 4-16,1-1 5 16,-4-5-4-16,11-4 7 15,14-9-11-15,18-11-6 16,13-3-4-16,12-7 6 15,2 4-6-15,-2 4 2 16,-14 11 1-16,-3 7-7 16,-16 8-9-16,-10 6-6 15,-17 2-2-15,-10 1-27 16,-11-6-27-16,-1-3-109 16,10-10-111-16,4-10-109 15,13-9-89-15</inkml:trace>
  <inkml:trace contextRef="#ctx0" brushRef="#br0" timeOffset="51488.6716">27722 8280 790 0,'8'0'146'0,"-8"3"77"0,-9 2-212 16,9-5-23-16,-5 0 64 16,-3 0 40-16,-30 7 19 15,-49 9 13-15,35-9-22 16,6 0-43-16,6 0-19 16,12 1-21-16,5-2-14 15,14-4-4-15,6-2-1 16,-2 0-1-16,5-2 1 15,0 1 0-15,1 1 2 16,3 0 1-16,5 6-1 16,8 14 1-16,47 78 1 15,-48-36 3-15,-11 11 1 16,-10-3 1-16,-12 1 4 16,-9-7 6-16,-13-3 12 15,-2-18 2-15,-7-15 3 16,-9-19-6-16,-11-22-14 15,6-18-27-15,-1-12-41 0,3 6-36 16,17-7-79-16,21 10-114 16,15-4-100-16,14 4-45 15</inkml:trace>
  <inkml:trace contextRef="#ctx0" brushRef="#br0" timeOffset="51773.1125">27958 8283 988 0,'8'5'318'0,"5"2"53"16,9-1-273-16,55 8-90 16,-38-20-9-16,13 2-8 15,0-4-14-15,7 0-59 16,-11 0-83-16,-5 2-186 16,-22 5-48-16</inkml:trace>
  <inkml:trace contextRef="#ctx0" brushRef="#br0" timeOffset="52043.2636">29044 7814 446 0,'3'44'427'15,"-7"0"-123"-15,-9 16-265 16,-4 2 269-16,-9 1-298 16,-3-12 4-16,-2 11 15 15,0-10-1-15,-7 11-12 16,7 1-39-16,5 0-132 16,4-16-121-16,5-9-59 15,5-27-130-15</inkml:trace>
  <inkml:trace contextRef="#ctx0" brushRef="#br0" timeOffset="52268.7029">28656 8240 1243 0,'77'-48'210'16,"-39"48"154"-16,3 2-372 16,12 2-2-16,4-7 12 15,4 0-34-15,-11-5-68 16,-2 4-264-16,-12-6 24 0</inkml:trace>
  <inkml:trace contextRef="#ctx0" brushRef="#br0" timeOffset="52616.9787">29246 8360 1044 0,'37'5'128'0,"3"-2"52"16,-1-8-250-16,4-9 30 16,-12-4 22-16,1-5 93 15,-14 0 77-15,-4-4-60 16,-9 9-30-16,-10 1-27 0,-5 1-32 16,-15 9-13-16,-11 8-1 15,-14 9 12-15,2 5 25 16,-8 19 9-16,6 1-1 15,5 4-3-15,11 1-8 16,8 0-14-16,10-12-90 16,15-8-82-16,5-13-195 15,15-13-40-15</inkml:trace>
  <inkml:trace contextRef="#ctx0" brushRef="#br0" timeOffset="52866.0038">29651 8360 1026 0,'3'19'435'15,"2"-4"-23"-15,-6 5-212 16,-7 5-265-16,-1-8-26 16,-4-16 11-16,-1-9 12 15,11-13 31-15,8-12 43 16,7-2 29-16,7 1-1 15,5 6-7-15,10 7-14 16,-3 8-23-16,8 3-120 16,1 4-137-16,1-1-105 15,-2 3-119-15</inkml:trace>
  <inkml:trace contextRef="#ctx0" brushRef="#br0" timeOffset="53411.9648">30127 8268 524 0,'39'63'-18'0,"-44"-45"521"15,1-7-309-15,1-2 120 16,0-6-295-16,1-3 12 15,2-1 3-15,0 1 4 16,0-2-13-16,0 2-7 16,-3 0-8-16,1 2-1 15,-1 9 0-15,-6 16-2 16,-12 44 0-16,16-46-1 16,0-10 0-16,1-1-2 15,1-8 11-15,3-7 2 16,3-8 0-16,-3 7 1 15,0-1 0-15,1 1-11 16,12-18-5-16,-1 5-1 16,53-47-1-16,-44 47 1 15,-4 12 1-15,0 1 1 0,-3 4-1 16,-5 1 3-16,-1 6-1 16,-8-6 9-16,0 3 4 15,-3-6 10-15,1 0 4 16,2 0-1-16,0 0-10 15,2-1-5-15,39-7-8 16,58-17-6-16,-47 19 0 16,4 16 5-16,-13 5 2 15,-4 16 14-15,-18 7 5 16,-12 18 5-16,-13-7-25 0,-9-1-118 16,0-6-313-1,-14-18 34-15</inkml:trace>
  <inkml:trace contextRef="#ctx0" brushRef="#br0" timeOffset="54019.9828">24734 9220 803 0,'68'14'382'16,"-46"-19"-28"-16,-1 4-132 16,-2 4-217-16,-7 8-2 15,-4 6 12-15,-8 7 18 16,-16 7 4-16,-11 15 7 16,-10 4 0-16,-13 8-12 15,1 4-18-15,-8 14-5 16,17-9-5-16,-2 3 1 15,18-12-4-15,8-10-23 16,21-20-9-16,4-11-7 16,13-17-4-16,7-6-20 0,-6-5 6 15,3 0-62-15,-6 5-50 16,-7 3-193-16,-7 1 1 16</inkml:trace>
  <inkml:trace contextRef="#ctx0" brushRef="#br0" timeOffset="54340.0835">24579 9508 1092 0,'-34'57'278'16,"55"-60"80"-16,9 6-291 16,10-3-67-16,18 0 10 15,4-9 3-15,23-2 0 16,-10-7-3-16,7-1-6 15,-22-1-8-15,-6 5-5 16,-19 4-363-16,-1-12 119 16</inkml:trace>
  <inkml:trace contextRef="#ctx0" brushRef="#br0" timeOffset="54560.9754">25161 9696 1003 0,'-5'20'467'0,"-1"-9"-76"0,16 0-196 16,-1-8-270-16,20-15-10 15,10-10 0-15,8-16 47 16,6-9 60-16,19-8 17 16,-6 7 7-16,19-1-40 15,-3 12-63-15,0-2-331 16,-18 12 33-16</inkml:trace>
  <inkml:trace contextRef="#ctx0" brushRef="#br0" timeOffset="54859.9709">25888 9619 991 0,'13'8'225'0,"-4"-5"89"0,3-3-276 15,8-9-38-15,13-8 5 16,8-9 6-16,7-2-2 16,-5 5 0-16,-4-3 0 15,-13 3 5-15,-4 10 3 16,-27 7 3-16,-12 3 3 16,-14 23 22-16,-12 2 6 15,-20 16 6-15,13 5-1 16,7 13-5-16,14-18-25 15,7 9-61-15,18-18-45 0,1-6-73 16,6-15-116-16,1-8-128 16,6-10-18-16</inkml:trace>
  <inkml:trace contextRef="#ctx0" brushRef="#br0" timeOffset="55103.3421">26304 9656 1153 0,'22'-7'289'0,"1"-1"86"16,2 2-321-16,18 1-52 15,3-7-1-15,16-8 3 16,3-2 5-16,16 5 21 16,-8-3 5-16,-3 8 0 15,-16 12 1-15,-10 5-7 16,-27 7-15-16,-22 11 0 0,-12 6-6 15,-12 7-48-15,-10-2-36 16,-1 0-44-16,11-7-303 16,15-7 51-16</inkml:trace>
  <inkml:trace contextRef="#ctx0" brushRef="#br0" timeOffset="55472.9968">27295 9589 1238 0,'-3'-4'311'0,"-3"8"92"15,-6 8-344-15,-8 8-52 16,-2 2-1-16,-9 8 16 16,5-5 6-16,0 0 4 15,9-7 1-15,8-4 8 16,21-20-14-16,16-8-4 15,9-12-9-15,10-16-24 16,1-4-20-16,3-13-2 16,-8 5-1-16,5-3 5 15,-14 13 22-15,-3 8 16 16,-14 16 0-16,-16 12 4 16,-7 13 7-16,-11 18 9 15,-8 3-8-15,-1 18 4 16,3-4-6-16,2 6-7 0,5-8-9 15,7 4-85-15,9-10-49 16,8-1-326-16,10-6 11 16</inkml:trace>
  <inkml:trace contextRef="#ctx0" brushRef="#br0" timeOffset="55697.3006">27862 9564 932 0,'-7'-2'947'16,"-3"5"-448"-16,3 11-78 16,-1 9-409-16,6 8-338 15,15 5 316-15,5 5 19 16,-4-4 6-16,-9 5 5 16,-11-4 3-16,-31 3-6 15,-20-4-26-15,-27-11-105 16,3-11-87-16,-7-9-314 15,17-7-18-15</inkml:trace>
  <inkml:trace contextRef="#ctx0" brushRef="#br0" timeOffset="57017.9683">28191 9966 1144 0,'-27'73'261'15,"-7"-43"101"-15,-4 11-335 16,-13 6-16-16,-3 3-13 16,-18-3-8-16,7-5-9 15,-4-13-44-15,9-13-50 0,6-12-244 16,21-13 30-16</inkml:trace>
  <inkml:trace contextRef="#ctx0" brushRef="#br0" timeOffset="57441.75">28838 9171 995 0,'-2'1'527'0,"2"19"-67"16,5 0-187-16,7 68-218 15,-7-35-54-15,-8 11 1 16,-11 0 4-16,-12 11-1 16,6-10 2-16,-13 1-40 15,9-9-53-15,-1-3-240 16,14-21-142-16,7-16-87 15</inkml:trace>
  <inkml:trace contextRef="#ctx0" brushRef="#br0" timeOffset="57823.7875">28853 9713 573 0,'-4'48'501'16,"39"-52"-132"-16,8-1-343 15,14-9 346-15,6-3-363 16,10-8 0-16,-7 2-2 15,-3-7 0-15,-23 8-1 16,-7 0 8-16,-20 7-1 0,-13 7-1 16,-12 8-1-16,-11 11 0 15,-16 8 3-15,-19 14 8 16,-8 4 9-16,-14 8-15 16,10-2-14-16,1 0-74 15,21-15-76-15,22-11-122 16,27-15-100-16,41-15-22 15,27-8-72-15</inkml:trace>
  <inkml:trace contextRef="#ctx0" brushRef="#br0" timeOffset="58068.9733">29765 9576 623 0,'-81'11'633'15,"1"18"-194"-15,-8-2-373 16,23-3 372-16,14 2-445 0,25-9 4 16,14-4 12-16,19-3 6 15,10 6 8-15,5-4 13 16,-1 7-2-16,-11 1-13 16,-9 9-8-16,-7 0-8 15,-23-2-12-15,0-4-61 16,1-13-99-16,-1-10-300 15,7-15 8-15</inkml:trace>
  <inkml:trace contextRef="#ctx0" brushRef="#br0" timeOffset="58319.9452">30232 9519 1557 0,'-21'77'357'0,"-22"-46"107"16,2 3-417-16,-2 12-99 15,26-4 8-15,8 9 46 16,9-5 17-16,9 2 15 16,-12-4 2-16,-29-2-2 15,-24-13-17-15,-41-6-77 16,-15-12-77-16,-19-20-364 15,15-23 35-15</inkml:trace>
  <inkml:trace contextRef="#ctx0" brushRef="#br0" timeOffset="59203.0407">24184 10939 787 0,'-49'11'428'15,"41"-19"-70"-15,-1 3-161 16,4 1-105-16,-2 2-95 16,-6-1 82-16,-10 5-6 15,-6 2 3-15,-14 4 0 16,0 6-17-16,-1 1-13 0,10-4-15 15,13 1-14-15,24-1 4 16,19-6 12-16,16-1 2 16,14 4 4-16,1 0-1 15,-12 7-7-15,-19 4-19 16,-28 10-12-16,-25 2 9 16,-31 0 6-16,-7-7-15 15,-11-10-3-15,18-12-28 0,7-10-83 16,24-3-79-16,11-6-319 15,11 0 26-15</inkml:trace>
  <inkml:trace contextRef="#ctx0" brushRef="#br0" timeOffset="59667.1765">24377 10927 1509 0,'21'20'279'0,"-8"10"161"15,-4 15-450-15,-1 15-1 16,-8-6 6-16,-3 9 13 16,-10-3 2-16,-10 11-5 15,-8-6-4-15,-15 6-55 0,3-6-37 16,-14-5-30-16,6-22 3 15,0-19 9-15,11-27 59 16,6-24 39-16,22-17 32 16,15-22 16-16,19-5 2 15,25-16 4-15,18 5-3 16,18-10 31-16,2 15-10 16,18 1-5-16,-4 25-7 0,-8 8-4 15,-19 19-39-15,-7 15-6 16,-27 22-2-16,-28 14 10 15,-18 10 9-15,-37 22 9 16,-18 8 8-16,-20 4 12 16,12-3-6-16,-11-6-8 15,18-17-8-15,7-11-48 16,9-12-35-16,2-12-55 16,18-6-49-16,11-9-314 15,17-5 75-15</inkml:trace>
  <inkml:trace contextRef="#ctx0" brushRef="#br0" timeOffset="60041.9085">24924 11142 1210 0,'20'14'297'16,"6"-3"106"-16,5-8-348 15,20-14-21-15,13-13 0 16,32-13 12-16,7-7-4 0,5-5 2 16,-14 11-5-16,-25 2-12 15,-39 15-21-15,-35 5-1 16,-29 16-1-16,-40 14 5 15,-18 15 12-15,-13 22 35 16,3 9 1-16,7 8 3 16,30-6-9-16,19-2-30 15,20-18-54-15,19-9-23 16,17-14-32-16,16-8-105 16,8-8-77-16,18-5-199 15,16-9-49-15</inkml:trace>
  <inkml:trace contextRef="#ctx0" brushRef="#br0" timeOffset="60177.2986">26064 11025 538 0,'-31'-3'0'15,"-7"11"528"-15,-8 13-528 16</inkml:trace>
  <inkml:trace contextRef="#ctx0" brushRef="#br0" timeOffset="60289.1945">25841 11119 621 0,'-67'50'55'0,"12"-4"722"16,7 0-367-16,23-6 118 16,29-6-385-16,28-12-39 15,22-10-78-15,6-9-36 16,6-12-38-16,-7-8-144 0,-7-5-353 16,-13 1 33-16,1-9-210 15</inkml:trace>
  <inkml:trace contextRef="#ctx0" brushRef="#br0" timeOffset="60496.9856">26443 11065 1671 0,'20'28'356'0,"-11"18"128"15,-13 7-510-15,-9 8-88 16,-8-10-51-16,-1-5-55 16,-4-21 22-16,-8-17-68 15,3-16-132-15,-2-21 80 16</inkml:trace>
  <inkml:trace contextRef="#ctx0" brushRef="#br0" timeOffset="60643.5604">26357 10893 1724 0,'34'-8'325'0,"1"3"60"15,-1 4-348-15,12 1-568 16,-6-5 133-16</inkml:trace>
  <inkml:trace contextRef="#ctx0" brushRef="#br0" timeOffset="60960.9688">27429 10452 267 0,'-34'-2'690'16,"4"2"-292"-16,-14 8-161 15,-3 7 164-15,-13 13-397 16,-2 1 3-16,-1 10 39 16,6-1 11-16,7 12 18 0,23-2 6 15,7 6 11-15,9-5-34 16,11 14-4-16,9-6-21 16,0 6-18-16,4 0-36 15,1 5-58-15,-11-12-35 16,-3-7-47-16,-3-12-16 15,-7-9-100-15,6-14-145 16,-9-11 26-16</inkml:trace>
  <inkml:trace contextRef="#ctx0" brushRef="#br0" timeOffset="61186.8577">26810 11036 601 0,'17'2'761'16,"9"-1"-268"-16,11 11-390 15,6-4 334-15,10-2-519 16,-7-4 2-16,2-4 9 16,-5-2 34-16,0-4-69 15,-14 2-84-15,2 3-103 16,-10 0-129-16,-7-2-97 15</inkml:trace>
  <inkml:trace contextRef="#ctx0" brushRef="#br0" timeOffset="61345.9778">27377 11093 1271 0,'72'96'467'0,"-82"-66"-1"15,0 7-306-15,-2-1-256 16,6-4-145-16,-6-10-40 15,-1-7-18-15,5-15-113 16,2-17 20-16,2-12 65 16</inkml:trace>
  <inkml:trace contextRef="#ctx0" brushRef="#br0" timeOffset="61496.0417">27540 10748 1364 0,'0'15'455'0,"0"4"-16"16,-4-30-363-16,8 25-266 16,1 4-142-16,3 1-162 15,1-4-38-15</inkml:trace>
  <inkml:trace contextRef="#ctx0" brushRef="#br0" timeOffset="61739.0127">28143 10953 1471 0,'-39'20'418'0,"1"26"88"16,-5-1-382-16,7 6-114 15,-1-1-3-15,19-3-5 16,7-9-1-16,14-15-2 15,9-7 1-15,14-12-42 16,8-7-122-16,0-6-122 0,14-6-119 16,-3-4-104-16,6-2-83 15</inkml:trace>
  <inkml:trace contextRef="#ctx0" brushRef="#br0" timeOffset="62197.7828">28844 10931 510 0,'5'0'526'15,"4"3"-142"-15,-5 0-290 16,9 10 320-16,-1 13-352 0,14 56 10 15,-30-49-13-15,1 1-12 16,3-4-10-16,9-12 3 16,8-15-2-16,17-15 16 15,6-10-1-15,14-7-1 16,-5-3-15-16,14 2-15 16,-12 12-26-16,3-7-60 15,-9 7-55-15,-5-4-101 16,-14 1-37-16,3-6-235 15,-7 4 23-15</inkml:trace>
  <inkml:trace contextRef="#ctx0" brushRef="#br0" timeOffset="62563.9494">29961 10910 804 0,'0'9'265'0,"-11"2"-3"16,-10-2-174-16,-9 6-137 15,-3-1 33-15,-1 0 63 16,-2-2 77-16,-2-1 21 16,-1 1 10-16,4 1-29 15,1-2-30-15,8-1-62 16,4 1-17-16,13 0-14 0,3 0-4 15,9 1-2-15,6-3-3 16,11-1 0-16,3-5-11 16,8-6-11-16,6-5-27 15,-6 1 1-15,-2 2 8 16,-3 5 15-16,-4 12 19 16,-13 11 35-16,-1 11-15 15,-8 3-20-15,-5 2-179 16,-3-7-188-16,-4-7-16 15</inkml:trace>
  <inkml:trace contextRef="#ctx0" brushRef="#br0" timeOffset="62894.966">30365 10484 1182 0,'-3'22'246'0,"-3"10"113"15,-4 7-350-15,-7 18-3 16,0 0 0-16,0 7 21 15,0-2 6-15,-1 6 0 16,1-13-4-16,2 9-32 16,2-12-47-16,3 2-67 15,2-16-48-15,3-5-43 16,5-19-153-16,8-13 25 16</inkml:trace>
  <inkml:trace contextRef="#ctx0" brushRef="#br0" timeOffset="63247.6629">30382 10982 1324 0,'64'32'243'0,"-64"-12"116"0,-4 7-410 15,-4 0-2-15,2-4 7 16,-2-4 20-16,5-4 22 16,2-2 28-16,5-7-9 15,4-1 2-15,1-7-11 16,13-10-28-16,4-2-17 16,8-6 0-16,1 1 3 15,7 1 29-15,-11 5 36 0,-2 7 24 16,-10 9 3-16,-10 8-2 15,-6 5-26-15,-8 5-29 16,-6 2-34-16,1-4-78 16,2-5-90-16,0 1-176 15,2-4-26-15</inkml:trace>
  <inkml:trace contextRef="#ctx0" brushRef="#br0" timeOffset="63652.9911">30769 11068 689 0,'21'5'565'0,"44"9"-161"16,-44-13-22-16,7 1-431 16,9-8-24-16,3-7-3 15,11-7 21-15,-3-7 43 16,3-1 24-16,-17 6 17 0,-7-1-6 16,-14 11-3-16,-10 7-22 15,-11 5-6-15,-14 8 16 16,-12 12 15-16,-6 5 17 15,-6-1 5-15,2 12 0 16,11-9-12-16,10 1-13 16,6-6-19-16,8-7-30 15,13-7-26-15,6 0-108 16,4-8-218-16,19-3-29 16,9-4-145-16</inkml:trace>
  <inkml:trace contextRef="#ctx0" brushRef="#br0" timeOffset="63911.7622">31622 10874 895 0,'0'0'477'15,"-4"9"-50"-15,-27 27-184 16,-73 53-160-16,57-50-68 15,21-4 6-15,26-7 4 16,21-5 52-16,18-9 19 16,-4 1 8-16,-9-1-4 15,-23 3-34-15,-18 0-64 16,-42-1-47-16,-12-6-39 0,-21-7-153 16,12-9-280-16,1-6 27 15</inkml:trace>
  <inkml:trace contextRef="#ctx0" brushRef="#br0" timeOffset="64105.9529">31729 11401 1821 0,'6'62'478'0,"-3"-8"35"16,-12-49-985-16,4-13-59 15</inkml:trace>
  <inkml:trace contextRef="#ctx0" brushRef="#br0" timeOffset="87438.1046">9729 11492 1293 0,'-88'30'465'0,"83"-29"-156"15,2 14-225-15,11 16-111 16,-3 26-117-16,2 17 112 16,-2 31 112-16,-5 12-125 15,-9 16-70-15,-2-8-59 16,0 20-226-16,-1-22-5 15</inkml:trace>
  <inkml:trace contextRef="#ctx0" brushRef="#br0" timeOffset="88023.6659">10082 11643 983 0,'46'-41'248'0,"-60"47"76"0,6 12-275 15,11-4-48-15,-1 3 11 16,1-5 12-16,23-2 27 16,5-7 34-16,29-9 6 15,13-8-2-15,25-6-6 16,-1 1-21-16,10-2-19 16,-26 10-17-16,-4 9-10 15,-29 9-9-15,-8 8-14 16,-20 11-9-16,-12 22 10 15,-11 4 11-15,-27 35 6 16,-10 10 7-16,-15 20 3 16,-2-22 3-16,-3 13-11 15,17-32-26-15,9-14-92 16,21-27-89-16,9-4-260 16,13-25-32-16</inkml:trace>
  <inkml:trace contextRef="#ctx0" brushRef="#br0" timeOffset="88412.9814">11243 11543 1066 0,'37'17'281'0,"-47"-18"74"16,3 2-295-16,3 2-52 15,4-3-1-15,0 0 28 16,1 0 31-16,41-3 31 16,61-9-17-16,-36-4 1 15,0-1-23-15,6 5-36 16,-12 10-32-16,-8 12 18 15,-16 16-7-15,-19 31 4 16,-25 12 8-16,-29 35 7 16,-9 11-1-16,-18 19 0 15,6-9-10-15,-3-5-2 16,17-26-31-16,4-18-27 16,23-27-392-16,-1-18-20 15,12-25-150-15</inkml:trace>
  <inkml:trace contextRef="#ctx0" brushRef="#br0" timeOffset="88966.9668">12051 12408 1252 0,'65'38'253'0,"-55"-41"124"15,1 5-370-15,0 2-41 16,-3 3 6-16,-5 3 4 16,-6 3 4-16,-11 5 11 0,-6-2 33 15,-6 1 8-15,-1-7 2 16,6-2-3-16,7-13-9 15,9-5-6-15,15-7-4 16,11-3 2-16,5 0 5 16,4 3 4-16,0 6-1 15,-11 11-3-15,-8 8 2 16,-11 15 8-16,-16 9-1 16,-11 11 4-16,-6-4 1 0,-7 1-9 15,6-15-13-15,8-16-13 16,14-12-18-16,10-16-74 15,7-7-78-15,6-2-276 16,1 1 4-16</inkml:trace>
  <inkml:trace contextRef="#ctx0" brushRef="#br0" timeOffset="89371.8684">12991 11572 1206 0,'12'-7'246'16,"-12"16"111"-16,-21 26-365 16,-18 10 3-1,-23 28 4-15,-13 10 33 16,-2 11 29-16,11-20 5 0,19-8-2 16,35-24 0-16,40-10-6 15,26-20-18-15,31-5 5 16,5-4-2-16,26-6 1 15,-22-1-19-15,3 3-10 16,-20 2-114-16,-4 3-179 16,-30-1-182-16,-5-16-12 15,-16-13-238-15</inkml:trace>
  <inkml:trace contextRef="#ctx0" brushRef="#br0" timeOffset="89615.7576">13666 11489 1335 0,'-13'8'298'16,"1"17"127"-16,-6 22-386 0,-12 15-7 16,-8 30 9-16,-2 13-6 15,-14 23 1-15,0-9-3 16,-9 13-1-16,6-21-13 15,3 7-12-15,14-32-17 16,4-6-57-16,16-24-39 16,3-15-39-16,11-19-317 15,12-19 69-15</inkml:trace>
  <inkml:trace contextRef="#ctx0" brushRef="#br0" timeOffset="90135.2071">14016 11796 833 0,'0'0'251'16,"-2"0"6"-16,-1 1-220 16,1 1-48-16,-10 4-13 0,3-3 108 15,6-1 11-15,-2-2 10 16,5 0 15-16,0-2-33 16,5-2-25-16,46-9 2 15,56-59 16-15,-46 47-11 16,-1 11 2-16,-16 13-10 15,-2 19-12-15,-19 8-15 16,-20 24 5-16,-20 5-5 16,-21 21 5-16,-13-4 1 15,-6-2-13-15,14-20-6 0,12-14 14 16,26-27-3-16,21-4 2 16,21-7-1-16,18 5-2 15,2 5-17-15,0 17-5 16,-11 1-3-16,-16 26-1 15,-29 7-2-15,-32 23 3 16,-26-4 0-16,-37 9 3 16,-18-26-13-16,-21-13-94 15,25-30-94-15,-2-24-358 16,23-21-7-16</inkml:trace>
  <inkml:trace contextRef="#ctx0" brushRef="#br0" timeOffset="91013.3906">4906 11596 1394 0,'21'10'251'0,"-4"33"153"15,9 14-432-15,4 14 6 16,-4 33 9-16,-3-1 3 0,-3 13 0 16,-8-18-3-16,2-7-78 15,0-35-82-15,8-18-221 16,7-29-34-16</inkml:trace>
  <inkml:trace contextRef="#ctx0" brushRef="#br0" timeOffset="91198.2574">5940 11634 1140 0,'-27'43'353'0,"-33"36"81"16,-14 32-294-16,-44 48-77 16,-18 4-13-16,-10 34-11 15,16-16-28-15,5 8-66 16,45-35-52-16,23-6-316 15,19-46-25-15,12-25-140 0</inkml:trace>
  <inkml:trace contextRef="#ctx0" brushRef="#br0" timeOffset="91614.7019">5613 12832 1060 0,'8'20'272'16,"-1"-36"90"-16,15 10-285 15,9-11-48-15,15-18 7 16,2-10-8-16,1-13-4 16,-15 0-3-16,-8 6 13 15,-15 20 7-15,-14 10 9 16,-19 11-2-16,-21 30 2 16,-22 16-8-16,-24 33-4 15,-10 11-4-15,-13 21-7 16,21-11-15-16,26 2-20 0,27-31-33 15,45-9-32-15,38-25-47 16,40-21-46-16,9-25-38 16,31-20-212-16,-13-12 32 15</inkml:trace>
  <inkml:trace contextRef="#ctx0" brushRef="#br0" timeOffset="91838.4405">6550 12416 1015 0,'-20'12'454'0,"-16"20"32"0,-19 21-227 16,-2 5-129-16,6 2-34 16,12-9-81-16,21-3-26 15,24-17-16-15,14-10 15 16,-1-5 7-16,5-1 10 16,-7 2 8-16,-12 8 0 15,-25 7-4-15,-28 25-14 16,-17-1-10-16,-26 4-56 15,10-15-65-15,8-4-356 16,30-27 56-16</inkml:trace>
  <inkml:trace contextRef="#ctx0" brushRef="#br0" timeOffset="92002.3421">6903 13192 1192 0,'-77'82'787'16,"-27"18"-208"-16,-19-18-255 15,4 27-829-15,30-44-17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6T15:15:12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10567 2832 192 0,'0'2'248'16,"-2"0"-73"-16,-1-1-114 16,-1 1 126-16,1-2-145 15,1 0 7-15,-2-2 21 16,0-1-13-16,-14-23-17 15,-24-61 8-15,33 38-8 16,-3 8-38-16,-1-6 9 16,3 7 10-16,-3 11-16 15,1 9-16-15,-5 0 1 16,3 18-6-16,-10 15-15 16,-6 4-8-16,-1 17-5 15,1 9 15-15,-4 17 15 16,12 5 16-16,1 69 27 15,7 48-14 1,6-1-10-16,3 15-11 16,2-9-20-16,2-62-107 15,-2-56-89-15,6-23-25 16</inkml:trace>
  <inkml:trace contextRef="#ctx0" brushRef="#br0" timeOffset="306.1307">10012 3147 831 0,'-1'1'248'0,"-4"-1"54"16,5 2-235-16,0-2-20 16,0 0-17-16,22 8-10 15,25 7-5-15,80 10-2 16,-30-25-5-16,6-30-319 0,-12-17 97 15</inkml:trace>
  <inkml:trace contextRef="#ctx0" brushRef="#br0" timeOffset="130865.9414">5716 10153 660 0,'46'31'182'0,"-50"-48"56"16,5 9-184-16,10 5-41 15,0 1-10-15,9 5-15 0,3 13-15 16,5 12-6-16,0 5 5 15,15 24 9-15,4 8 8 16,12 18 3-16,-2-4 1 16,3 9-87-16,-12-22-109 15,-5-23-2-15</inkml:trace>
  <inkml:trace contextRef="#ctx0" brushRef="#br0" timeOffset="131039.1693">6537 10265 1197 0,'5'-1'210'0,"-10"25"131"16,-11 23-353-16,-25 42-14 15,-17 24 20-15,-33 36 6 16,-14 1 8-16,-10 11-67 16,16-31-76-16,14-11-205 15,28-41-28-15</inkml:trace>
  <inkml:trace contextRef="#ctx0" brushRef="#br0" timeOffset="131299.9602">6624 11011 1415 0,'0'2'258'0,"12"1"139"16,14 2-420-16,31 4-22 16,11-3-6-16,26-1-102 15,-3-4-245-15,-5-4 31 16</inkml:trace>
  <inkml:trace contextRef="#ctx0" brushRef="#br0" timeOffset="131722.8872">7716 10968 876 0,'6'19'165'15,"5"7"94"-15,3 15-259 16,11 15-5-16,-4-5 11 0,7 0 17 16,-2-17 25-16,7-25 37 15,-3-31 7 1,6-56 83-1,58-9-178 1,-5 1-113-16,-2 9-237 16,-6 9-13-16</inkml:trace>
  <inkml:trace contextRef="#ctx0" brushRef="#br0" timeOffset="132102.8047">8909 10996 929 0,'5'-16'206'0,"-5"4"80"0,1 4-310 16,2-5-48-16,-7 2-17 15,-1 3-10-15,-20 3 2 16,-2-1 49-16,-15 11 63 15,-1 1 35-15,-14 13 58 16,9 5 21-16,-3 13 13 16,8 3-23-16,9 8-19 15,17-6-49-15,20-1-36 16,16-11-31-16,15-10-23 16,9-17 2-16,9-19 2 15,1-8 17-15,10-7 13 16,-12 5 15-16,9 15 1 15,-16 17-5-15,3 25 0 16,-13 10 0-16,-7 12-98 16,-7-4-231-16,-1-12 49 15</inkml:trace>
  <inkml:trace contextRef="#ctx0" brushRef="#br0" timeOffset="132402.9638">9456 10362 1101 0,'0'10'193'0,"-3"16"124"15,6 17-333-15,-6 26 8 16,1 15 12-16,-7 25 2 16,6 0 3-16,-6 15 3 15,0-13-1-15,-2-2-30 16,9-24-60-16,-2-8-62 16,8-26-188-16,1-19-17 15</inkml:trace>
  <inkml:trace contextRef="#ctx0" brushRef="#br0" timeOffset="132817.9523">9917 11021 854 0,'18'-16'296'16,"-2"-1"21"-16,-7 5-207 16,-6 6-165-16,2 6-16 0,-5 3 24 15,-4-3 10-15,3 1 29 16,-2 1 68-16,-14 23 18 16,-26 45-15-16,35-40-6 15,7-3-22-15,2 4-8 16,5-6-13-16,5-2-2 15,1-12-4-15,13-13 5 16,1-13 1-16,5-10 3 16,-2-4 2-16,-6 6-3 15,-3 6-9-15,-3 20-3 16,-15 17-7-16,-8 26 4 16,-2 10 1-16,-6 24 4 15,-1-8-9-15,18-2-96 16,9-23-121-16,7-17-145 15,10-35-88-15</inkml:trace>
  <inkml:trace contextRef="#ctx0" brushRef="#br0" timeOffset="133116.9718">10459 11212 1215 0,'9'4'306'0,"16"-10"105"16,9-5-340-16,15-10-44 16,10-10-4-16,6-8-3 15,-18 2-11-15,-11 2 0 16,-24 12 0-16,-21 11 3 16,-22 12-4-16,-32 29-2 15,-20 6 24-15,-19 35 40 16,6 11 6-16,10 16 5 15,44-16-1-15,55-1-35 16,50-25-65-16,54-19-140 16,29-24-133-16,52-34-213 15,-26-30-93-15</inkml:trace>
  <inkml:trace contextRef="#ctx0" brushRef="#br0" timeOffset="136792.1355">12555 10862 467 0,'35'-46'0'0</inkml:trace>
  <inkml:trace contextRef="#ctx0" brushRef="#br0" timeOffset="137091.2075">12607 10560 496 0,'0'-20'220'16,"0"3"4"-16,0 4-103 15,0 4-68-15,5 4 0 16,-5 4-11-16,0 1 1 15,0 0 3-15,-2 1 1 16,-1 10-38-16,-6 40 25 16,-16 68 26-16,-1-27-39 0,0 1-8 15,-8 25 24-15,8-10-32 16,9 13-31-16,8-17 25 16,6-10-30-16,10-30-24 15,2-18-73-15,-5-29-62 16,8-9-80-16,-8-5 15 15,6-5 21-15,-10-3 68 0,0 4 55 16,0-1 84-16</inkml:trace>
  <inkml:trace contextRef="#ctx0" brushRef="#br0" timeOffset="137325.9481">12761 11409 498 0,'33'-12'391'0,"25"-24"183"31,19-10-398-16,5-3-83-15,0-5-84 16,-4-2-16-16,-39 16-13 0,-27 11-4 16,-27 6 0-16,-21 13 2 15,-16 20 3-15,-4 16 10 16,-18 22 2-16,7 13 3 16,6 20-2-16,18-11-1 15,12 3-12-15,31-22-13 16,22-3-77-16,17-32-94 15,21-8-112-15,14-19-59 0</inkml:trace>
  <inkml:trace contextRef="#ctx0" brushRef="#br0" timeOffset="137565.4881">13564 11189 942 0,'3'40'310'0,"0"6"49"16,-9 2-228-16,17-4-93 16,7-7-20-16,16-9-3 15,5-25-17-15,27-34-16 16,5-13 17-16,15-30 8 16,-4-11 0-16,4-1 3 15,-29 24 0-15,-11 6-56 16,-15 27-54-16,-12 12-268 15,-12 11 22-15</inkml:trace>
  <inkml:trace contextRef="#ctx0" brushRef="#br0" timeOffset="137834.928">14308 11272 874 0,'42'14'344'0,"-19"-19"10"0,-1-7-174 16,7-1-175-16,-3-8-28 16,-9 4-10-16,-8-2-20 15,-6 4-16-15,-15 4 24 16,-9 10 29-16,-32 13 14 16,-2 10 22-16,-15 16 26 15,6 11-18-15,8 16-2 16,25-9-14-16,24 1-71 15,24-10-98-15,18-14-178 16,17-24-30-16</inkml:trace>
  <inkml:trace contextRef="#ctx0" brushRef="#br0" timeOffset="138065.2083">15116 10315 1324 0,'-8'40'267'0,"-13"15"134"16,-6 36-395-16,3 15 0 16,-7 24 3-16,0-4-3 0,2 21-29 15,4-24-40 1,7 7-133-16,8-18-209 0,3-1-14 15</inkml:trace>
  <inkml:trace contextRef="#ctx0" brushRef="#br0" timeOffset="138330.092">15555 11061 1358 0,'-34'10'398'0,"-18"10"71"16,-7 17-366-16,7 11-94 15,22-2-24-15,24-2-1 16,17-12 2-16,14-3 7 16,-2-4 6-16,-2 3 7 0,-21 4 5 15,-37 8 4 1,-21 0 2-16,-21-1-59 0,-15-10-64 15,-6-15-360-15,29-16 37 16</inkml:trace>
  <inkml:trace contextRef="#ctx0" brushRef="#br0" timeOffset="140571.8363">17359 11198 724 0,'-55'61'259'15,"4"-28"-212"-15,-4 8 248 16,-4 12-223-16,16-30-2 15,35-23 1-15,16 32 5 16,18-12-24-16,23-15-23 16,7-13 5-16,12-13-3 15,-4-12-9-15,-8-11-5 16,-25 2-9-16,-19-4-15 16,-24 17-3-16,-18-8-6 15,-5 9-7-15,-7 2-15 16,15 7-15-16,2-3-194 15,16 13-99-15,9-5-51 16</inkml:trace>
  <inkml:trace contextRef="#ctx0" brushRef="#br0" timeOffset="140882.0806">18061 11148 661 0,'-8'14'364'0,"-11"3"-48"16,19-7-120-16,-23 11-154 16,-3 2-38-16,-2 8 0 15,7-3-1-15,4 3-1 16,4-14-7-16,17 3-3 16,5-13 3-16,18-11-4 15,10-10-1-15,28-6 5 16,-5-5 2-16,5 5-7 15,-17 12 0-15,-8 13-3 16,-25 12 21-16,-2 26 2 16,-9 3 1-16,-4 15-90 15,2-6-215-15,-4 2-22 16,4-21-168-16</inkml:trace>
  <inkml:trace contextRef="#ctx0" brushRef="#br0" timeOffset="141156.2607">18987 10609 983 0,'-10'22'194'15,"3"7"100"-15,-3 23-292 16,3 8-3-16,-6 17 3 16,7 1 8-16,-1 14 9 15,2-7 1-15,5 20-1 16,0-13-23-16,-5 1-217 16,-2-18-92-16,-6-9-67 15</inkml:trace>
  <inkml:trace contextRef="#ctx0" brushRef="#br0" timeOffset="141362.8875">18634 11139 1317 0,'21'-1'319'0,"6"-9"102"0,2 4-369 15,28-1-64-15,20-4-12 16,26-2-33-16,0 1-57 16,10 6-306-16,-27 4 53 15</inkml:trace>
  <inkml:trace contextRef="#ctx0" brushRef="#br0" timeOffset="143147.8889">21169 10615 962 0,'1'3'203'16,"2"-9"71"-16,-3 6-261 15,0-3-57-15,0 3 8 16,-3 0 42-16,2 3 20 15,-3 6 0-15,-14 44 14 16,-25 67 4-16,4-28-11 16,-2 10-12-16,-4 18 1 15,6-6-19-15,3 11-57 16,9-21-63-16,4-12-204 16,11-29-6-16</inkml:trace>
  <inkml:trace contextRef="#ctx0" brushRef="#br0" timeOffset="143522.63">20588 11145 563 0,'9'-12'401'0,"-9"-2"-90"15,4 5-48-15,1 4-256 16,12 2-15-16,12 2 1 15,16-2 9-15,14 0 11 16,28-1 16-16,6 8 3 16,7 6-1-16,-14 9-5 0,-7 16-6 15,-30 10-14-15,-13 15 13 16,-19 6 19-16,-8-1-15 16,-1-12-13-16,-2-7 17 15,5-18-16-15,12-25-13 16,15-10 15-16,15-25 17 15,0-13-16-15,-5-19-1 16,-17 4-10-16,-14-10-3 16,-25 19-2-16,-13 7 3 15,-10 14-1-15,-8 10-11 16,4 13-39-16,18 7-326 16,17 6 77-16</inkml:trace>
  <inkml:trace contextRef="#ctx0" brushRef="#br0" timeOffset="144006.6856">22947 11272 572 0,'6'-2'452'16,"-6"-5"-129"-16,-11-1-23 15,-6 3-329-15,-17 2-11 16,-4 2 15-16,-19 7 18 16,-3 5 29-16,-8 10 10 15,15 7 26-15,6 9 22 16,13-3-25-16,12 0-10 16,22-3-10-16,19-15-21 15,15-11-25-15,16-19 18 16,3-4-2-16,10-13 0 15,-11 3-2-15,-4 5 2 16,-17 14 1-16,0 16 11 16,-6 18 0-16,1 17 0 0,3 2-18 15,5 9-20-15,4-11-374 16,15-21 98-16</inkml:trace>
  <inkml:trace contextRef="#ctx0" brushRef="#br0" timeOffset="144541.3103">24058 11082 829 0,'-17'119'577'16,"12"-90"-451"-16,-12 17 53 0,0 10-13 16,-7 1-407-16,1-15 220 15,1-10 230-15,10-21-194 16,16-22-194-16,16-15 197 16,23-17-7-16,14-5-13 15,25-11-11-15,0 18-3 16,3 7-1-16,-24 15 5 15,-1 19 8-15,-26 17 9 0,-3 9 9 16,-9 7 3-16,-9 15 1 16,-5-10-5-16,-3 8-8 15,-7-10-14-15,-1-4-43 16,-6-12-44-16,0-4-101 16,2-12-81-16,6-1-53 15,-7-4-70-15</inkml:trace>
  <inkml:trace contextRef="#ctx0" brushRef="#br0" timeOffset="144891.9479">24733 11364 1097 0,'6'2'254'0,"-6"-5"92"15,-6 9-315-15,6-6-17 16,-3 1 1-16,-2 7 7 0,-12 20 4 15,-12 51 2-15,36-53-4 16,6-2-6-16,8-11-4 16,10-10-1-16,3-16-4 15,11-10 0-15,-2-7-1 16,6-6-1-16,-10 7-4 16,-7 6 0-16,-12 10-1 15,-6 10-2-15,-6 19 6 16,1 5 1-16,-9 9-1 15,3 5-8-15,-1-3-12 0,-4-2-21 16,-1-10-70-16,6-5-34 16,-3-12-16-16,-3-6-10 15,3-11-89-15,5-4 7 16,-1-7-9-16,9-4-87 16</inkml:trace>
  <inkml:trace contextRef="#ctx0" brushRef="#br0" timeOffset="145305.9364">25332 11318 798 0,'23'-5'423'0,"5"4"-45"15,-10 2-177-15,3 12-114 16,-3 5-70-16,-6 13 4 16,-12 6-2-16,-9 2-1 15,-3 1-1-15,-5-9 1 16,3-11-8-16,3-16 11 15,10-4-1-15,18-21-2 0,10-7-1 16,20-11-3-16,8 2-11 16,16 0-3-16,-11 19-2 15,-1 5 1-15,-16 17 0 16,-8 9-1-16,-15 6 0 16,-6 6 2-16,-11-4-2 15,-1-5 1-15,-2-12 3 16,7-1 2-16,3-12 1 0,2-3 1 15,-3-2-2-15,8 5-2 16,-8 2-7-16,-1 20 5 16,1 7 4-16,-4 23 12 15,-7 6 1-15,-1 13-6 16,6-8-27-16,-6 1-65 16,3-18-42-16,3-13-143 15,-1-23-129-15,1-18-11 16,2-18-117-16</inkml:trace>
  <inkml:trace contextRef="#ctx0" brushRef="#br0" timeOffset="145743.7124">26482 10806 1254 0,'14'0'343'0,"-11"-18"32"16,-13 19-339-16,-5 4-130 16,-2 3 0-16,-1-2 41 15,-4 8 49-15,13-2 44 16,1 11 28-16,-1 8 6 16,0 20 6-16,1 7-19 15,-6 24-11-15,3 4-23 16,-3 19-7-16,0-9-13 0,2-11-11 15,4-31-2-15,8-22 3 16,8-37-3-16,18-22 3 16,8-14 6-16,15-14-3 15,1 3-5-15,2 2 0 16,-4 15 2-16,7 13 2 16,-11 19 1-16,6 14-1 15,-6 15-1-15,-14 19 2 16,-20 3 0-16,-24 9 5 15,-25-3 2-15,-24 0 2 16,-8-19-3-16,-18-7-24 16,4-19-31-16,2-11-134 15,14-8-256-15,-1-10 18 16</inkml:trace>
  <inkml:trace contextRef="#ctx0" brushRef="#br0" timeOffset="146128.9929">26964 11448 665 0,'3'26'284'16,"2"-11"-43"-16,-1-1-132 15,6 0-43-15,-1-5-11 16,2-4 98-16,4-4 26 16,7 5-28-16,15-9-29 15,7-1-63-15,10-13-30 16,-6-2-26-16,-5-12-2 16,-14 7 0-16,-13 5-4 15,-13 9-2-15,-15 11 8 16,-15 10 1-16,-24 14 1 15,-1 1 4-15,-8 18 5 16,5 0-19-16,10 2-49 16,20-11-35-16,13-13-139 15,15-24-136-15,11-21-57 16,10-20-113-16</inkml:trace>
  <inkml:trace contextRef="#ctx0" brushRef="#br0" timeOffset="146352.6214">27372 11458 843 0,'5'65'418'16,"0"3"-47"-16,-15-11-196 15,-2 0-88-15,3-11-93 16,-1-29 41-16,3-28 7 0,14-35 13 16,7-16 5-16,30-28 11 15,13-3-1-15,32 1-17 16,10 25-16-16,25 10-5 15,-24 29-14-15,-2 18-21 16,-32 16-43-16,-23 11-425 16,-35-6 99-16</inkml:trace>
  <inkml:trace contextRef="#ctx0" brushRef="#br0" timeOffset="150818.0905">9504 16187 734 0,'0'-3'129'15,"0"6"54"-15,-2 4-236 16,-1-7-5-16,0 0 5 15,2 0 28-15,-12 1 41 16,-8 2 63-16,7-1 32 16,-46-8 38-16,50-10 18 15,3-15-32-15,7-3-42 0,7-4-22 16,9-2-35-16,12 4-37 16,-2 12 16-16,0 5-5 15,8 13-7-15,-6 12-4 16,1 7-1-16,-11 10 1 15,-2 3 1-15,-19 6 3 16,-7-4 2-16,-8-2 0 16,1-10 7-16,-5-9 7 15,10-11 0-15,7-2-2 16,10-7-2-16,0 4-14 16,12 10-10-16,-13 16-2 15,1 11-19-15,-14 18-70 16,-13 7-89-16,-4-2-170 15,-3-17-45-15</inkml:trace>
  <inkml:trace contextRef="#ctx0" brushRef="#br0" timeOffset="151507.3201">9511 16067 902 0,'-12'-8'303'16,"20"-7"33"-16,-11 4-218 15,3 0-104-15,-5-1-6 16,5 4-5-16,0 1-3 15,0 4-1-15,-3 3 6 16,2 0 6-16,-3 1 13 16,3 1 16-16,-11 13-5 0,2-3-11 15,3-4 3-15,-46 45-3 16,53-49-10-16,-3-4 6 16,2-3 30-16,1 2-4 15,0-1-3-15,0 2 2 16,0-3-6-16,0 1-24 15,0-1-4-15,0 0-3 16,0 0-1-16,0 2 5 16,0-1 1-16,0 1-3 0,0-1-2 15,0 0-6-15,0 2 3 16,0-3 2-16,0 2 1 16,0-1 3-16,0 1-2 15,0-1-3-15,0 1-8 16,0-1-4-16,0 2-2 15,0 0 1-15,0 2 3 16,1 10 5-16,2 5 0 16,-3-5-7-16,0-6-59 15,0-2-74-15,0-1-310 16,0-3 22-16</inkml:trace>
  <inkml:trace contextRef="#ctx0" brushRef="#br0" timeOffset="151900.9319">10747 15246 1207 0,'0'17'315'0,"-14"10"87"16,-15 7-330-16,-12 17-60 16,0 6-2-16,-11 9 0 15,1-10 34-15,8-7 35 16,14-15 4-16,10-18 6 16,24-16 0-16,17-5-30 15,16-4-33-15,11 1-3 16,7 8-9-16,2 6-3 15,-18 11-7-15,-6 28 0 16,-26 1-4-16,-20 23 0 16,-14 5-1-16,-18 10-17 15,-11-27-12-15,-10-2-50 16,2-27-46-16,-2-22-210 16,16-18-156-16,6-22-47 15</inkml:trace>
  <inkml:trace contextRef="#ctx0" brushRef="#br0" timeOffset="152120.9137">10610 15289 755 0,'25'0'619'15,"7"0"-151"-15,-12-6-56 16,20 6-324-16,14-3-70 0,39-2 4 15,5-3-13-15,26-9-58 16,-7-1-28-16,7 1-26 16,-42 3-338-16,-5 5-35 15,-29 4-72-15</inkml:trace>
  <inkml:trace contextRef="#ctx0" brushRef="#br0" timeOffset="152495.9426">11655 15327 1363 0,'-17'16'312'0,"12"-4"95"0,7-1-394 15,29-7-54-15,20-11-9 16,30-16-1-16,9-10 35 16,17-10 25-16,-11 3 4 15,3 3 11-15,-25 15 10 16,3 7-16-16,-27 12-12 16,3 14 9-16,-24 10 1 15,-15 26 5-15,-23 16 0 16,-21 26-3-16,-10 7 0 0,-10 24-4 15,8-9-2-15,5 0-17 16,20-22-27-16,-5-5-130 16,15-34-275-16,-3-14-3 15,3-25-203-15</inkml:trace>
  <inkml:trace contextRef="#ctx0" brushRef="#br0" timeOffset="152794.9127">13029 15219 1195 0,'5'2'288'0,"-5"1"95"0,8 6-335 15,-8-9-28-15,0 2 8 16,-3 39 37-16,-11 58 18 16,-22-19 34-16,-5 3-1 15,-12 27-1-15,1-1-27 16,-8 13-33-16,21-20-63 16,-8 7-137-16,8-25-137 15,7-14-254-15,10-26-70 16</inkml:trace>
  <inkml:trace contextRef="#ctx0" brushRef="#br0" timeOffset="189080.891">13601 15326 339 0,'12'-5'146'0,"2"-3"-17"15,-9 1-69-15,-2 1-56 16,-3 1 5-16,0 3 47 16,0 1 42-16,0-1 25 15,-3 1 21-15,3 1 22 16,-5 0-40-16,2 0-14 15,2 0-26-15,-26 12-26 16,-50 51-32-16,39-10-13 16,-5 7-13-16,-8 12 0 15,8-5 0-15,9 2 6 16,15-21 9-16,29-5 8 16,23-20 23-16,34-12 24 15,13-11-28-15,20-6-28 16,3-8 8-16,8 3-62 15,-21 5-80-15,1 1-276 16,-25 2 65-16</inkml:trace>
  <inkml:trace contextRef="#ctx0" brushRef="#br0" timeOffset="189275.8927">14316 15210 634 0,'-5'48'756'0,"-16"27"-226"16,-39 13-7-16,1 43-386 15,-2 8-124-15,-16 55-64 16,-7-15-53-16,-14 9-420 16,16-34 90-16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6T15:19:17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6528 4621 548 0,'5'-4'147'0,"-4"-2"37"16,-1 5-155-16,0 1-17 15,0 0-7-15,0 1-1 16,-1 13 2-16,-8 39 7 16,-24 64 5-16,-11-6 7 15,-20 10 4-15,-22 34 14 16,-2-3-6-16,-1 21-1 16,21-30-22-16,16-4-231 0,33-40 55 15</inkml:trace>
  <inkml:trace contextRef="#ctx0" brushRef="#br0" timeOffset="408.7292">6547 5598 890 0,'3'1'190'0,"-3"1"80"16,0-1-267-16,0 1-9 15,-3 1-1-15,-7 12-2 16,3 5 4-16,-76 51 6 16,44-43 5-16,-4 5 4 15,9-7 0-15,8 6-2 16,21-12-6-16,7 0-17 15,18-12-3-15,20-14 13 16,3-14 7-16,11-16 6 16,-6-4 16-16,-10 0 4 15,-12 9-11-15,-7 10 7 16,-16 33 45-16,-12 16-23 16,-4 26-10-16,-11 9-18 15,-2 8-34-15,4-11-79 16,13-8-81-16,6-22-147 15,15-26-31-15</inkml:trace>
  <inkml:trace contextRef="#ctx0" brushRef="#br0" timeOffset="703.793">7098 5605 48 0,'17'-1'130'0,"-4"6"7"16,-10 1 11-16,-14 8 12 15,-8 4-23-15,-16 8 4 16,-4 4-27-16,-11 8-6 16,7-2-27-16,-1-2-17 15,18-8-20-15,9-14-40 16,19-10-19-16,13-24 20 16,16-12 0-16,21-26 1 15,12-3 18-15,13-10 31 16,-3 18-16-16,-13 15-6 15,-11 29-5-15,-10 17-4 16,-23 23-20-16,-5 25-56 16,-3 3-44-16,-1 8-206 15,-8-11 7-15</inkml:trace>
  <inkml:trace contextRef="#ctx0" brushRef="#br0" timeOffset="1157.8073">7927 5433 1039 0,'34'48'191'0,"-54"-44"97"15,-1 16-314-15,-6 8 3 16,-8 4 3-16,1 5 13 16,8-1 9-16,6-5 1 15,14-13-1-15,7-4-5 16,12-6-5-16,10-8-2 16,6-11 16-16,13-4 5 15,-7-1 7-15,-4-1-1 16,-10 6-2-16,1 18-15 15,-7 16 1-15,2 31 8 16,-1 17 6-16,-8 36 10 16,-13 9 2-16,-20 18 4 15,-15-14-4-15,-25 5 0 0,-9-29 6 16,-27-19 6-16,-4-32-2 16,-9-22 3-16,17-26-1 15,4-27-4-15,27-13-95 16,15-14-180-16,22-9-137 15,18-7-104-15</inkml:trace>
  <inkml:trace contextRef="#ctx0" brushRef="#br0" timeOffset="1498.2773">8407 5866 851 0,'-2'11'211'16,"2"-39"37"-16,14 27-219 16,8 1-45-16,16-11 33 15,10 1 14-15,12-16 40 16,-9-3-9-16,0-8-107 15,-21 2 86-15,-11 4-11 16,-16 11-14-16,-8 6-1 0,-21 15 105 16,-37 29-108-16,-20 14 2 15,-42 24-3-15,0 17-3 16,7 17-7-16,39-16-8 16,36-3-342-16,52-21 112 15</inkml:trace>
  <inkml:trace contextRef="#ctx0" brushRef="#br0" timeOffset="1721.9182">9206 5635 599 0,'-12'15'300'0,"-11"16"-48"16,-11 4-144-16,3 13-73 15,11-6-71-15,8 0 62 16,10-15 23-16,7 1 28 15,-8-8 5-15,-14 11 4 16,-15 1-19-16,-33 16-29 16,-12 0-33-16,-17-2-47 15,0-15-134-15,-5-10-167 16,33-13-23-16</inkml:trace>
  <inkml:trace contextRef="#ctx0" brushRef="#br0" timeOffset="2261.172">10066 5072 458 0,'6'-3'443'0,"-27"5"-152"15,8 16-275-15,3 14 277 16,-7 27-325-16,0 12 27 16,-17 28 19-16,3 1 5 15,-12 23 1-15,0-9 0 16,0 14-46-16,4-28-73 16,1-3-69-16,7-35-142 15,1-25-3-15,9-31-67 16</inkml:trace>
  <inkml:trace contextRef="#ctx0" brushRef="#br0" timeOffset="2458.8127">9461 5567 1182 0,'-27'-6'310'16,"35"0"64"-16,-3 9-331 15,16 0-99-15,29 6-7 16,25-4 10-16,42-8-32 16,11-4-24-16,23-5-232 15,-12 1 30-15</inkml:trace>
  <inkml:trace contextRef="#ctx0" brushRef="#br0" timeOffset="2906.1937">10958 5703 727 0,'-55'29'260'15,"24"-6"11"-15,10 8-156 16,8 6-122-16,9 0-20 16,8-8-22-16,18-13 80 15,29-13 12-15,21-25 14 16,8-15 26-16,17-15 29 16,-20 4-72-16,-12-3-11 0,-34 17-22 15,-19 5-25-15,-24 12-63 16,-17 12-260-16,-12 10 40 15</inkml:trace>
  <inkml:trace contextRef="#ctx0" brushRef="#br0" timeOffset="3161.1618">11616 5871 1178 0,'-17'18'329'0,"5"-21"55"15,12-9-328-15,5-14-40 16,12-8-42-16,26-25 35 16,14-1 13-16,28-19 10 15,-2 13-2-15,14 0 1 16,-23 18-103-16,0 6-335 15,-16 21 60-15</inkml:trace>
  <inkml:trace contextRef="#ctx0" brushRef="#br0" timeOffset="3809.3562">13946 5333 905 0,'-18'138'312'0,"-47"-111"31"15,-10 5-213-15,13 2-114 16,11-5-7-16,25-7-12 16,6-5-29-16,20-11 7 15,15-5 21-15,11-2 12 16,27 1 16-16,5-2 29 0,4 13-14 16,-14 8-19-16,-22 18-6 15,-43 12-11-15,-28 10 3 16,-22-9-4-16,-21 0-39 15,1-18-40-15,7-15-199 16,14-17-94-16,17-22-63 16</inkml:trace>
  <inkml:trace contextRef="#ctx0" brushRef="#br0" timeOffset="4288.4212">14470 5384 982 0,'0'0'243'0,"-6"0"56"0,4 12-269 16,-2 13-64-16,4 13 5 15,-9 10 14-15,-2-3 12 16,-3 7 14-16,0-4-8 15,-3-2 1-15,8-11 2 16,-3-4-8-16,12-18-28 16,4-13-29-16,18-17-3 0,4-11 2 15,14-6 7-15,2 0 27 16,-2 8 27-16,-3 10 1 16,-14 13 9-16,-3 11 15 15,-8 9 5-15,-12 11 8 16,-3 0 3-16,3 1-6 15,-5-8-18-15,13-10-13 16,1-12-3-16,18-12 4 16,-3-4-3-16,7-1 2 15,-5 6 2-15,-4 5-15 16,-14 10-4-16,-8 13 7 16,-8 5 3-16,-6 4 9 15,-3 1 12-15,2 1-30 16,5-12-70-16,3 3-119 15,7-7-92-15,-2-3-72 16</inkml:trace>
  <inkml:trace contextRef="#ctx0" brushRef="#br0" timeOffset="4688.0321">15387 5545 806 0,'-46'70'271'16,"-5"-53"26"-16,-5 15-188 15,12 4-109-15,1 1 0 16,16-7-1-16,6 1-6 16,9-14-13-16,13-9-3 15,10-13 3-15,10-7-18 16,15-16-5-16,29-3-11 16,-5 2 9-16,4 1 2 15,-13 13 22-15,-8 13 25 16,-30 15 31-16,-12 19 3 15,-5 16-4-15,-6 7-1 16,1-5-149-16,-2-7-143 16,10-25-4-16</inkml:trace>
  <inkml:trace contextRef="#ctx0" brushRef="#br0" timeOffset="4964.4431">15969 4930 477 0,'-13'5'602'0,"2"7"-218"16,26 4-289-16,-15 21 286 16,-4 11-403-16,1 22 13 15,1 1 7-15,-6 14 2 16,-6-6 1-16,-1 12 1 15,1-17-6-15,0 17-68 16,-6-17-44-16,6-5-88 16,7-26-52-16,2-9-119 15,-4-31 66-15,18-23-49 16</inkml:trace>
  <inkml:trace contextRef="#ctx0" brushRef="#br0" timeOffset="5187.6743">16387 5007 173 0,'0'22'295'16,"-9"23"169"-16,-7 13-283 15,-5 18 98-15,-5 2-283 16,-2 18 3-16,-1-11 4 15,2 9-40-15,6-14-55 16,13-6-54-16,7-26-131 0,5-16-32 16</inkml:trace>
  <inkml:trace contextRef="#ctx0" brushRef="#br0" timeOffset="5482.9899">16521 5621 762 0,'68'-17'256'16,"-23"-3"-6"-16,18 3-286 15,-3 8-133-15,-5-1-77 16,-27 9 76-16,-16-4 70 15,-18 2 100-15,-28-1 113 16,-21 8 43-16,-14 9-4 0,-8 8-41 16,-19 19 16-16,11 6-22 15,4 8-23-15,16 2-61 16,9 7-282-16,35-23 33 16</inkml:trace>
  <inkml:trace contextRef="#ctx0" brushRef="#br0" timeOffset="5753.7778">17133 5541 886 0,'-93'80'179'16,"61"-43"99"-16,17 1-248 15,12-7 11-15,6-1 15 16,1 2 3-16,-7 0-9 16,-6-2-14-16,-22 7-8 15,-15-2-15-15,-22-7-11 16,-3-11-12-16,2-10-14 16,15-10-110-16,14-15-202 15,32-5 31-15</inkml:trace>
  <inkml:trace contextRef="#ctx0" brushRef="#br0" timeOffset="6005.913">17688 5117 1165 0,'3'20'308'0,"-3"8"66"15,0-2-301-15,-5 29-96 16,-6 9 4-16,-10 20 8 16,-2 1 6-16,-4 12-1 15,-2-14 2-15,0 15-30 16,6-20-33-16,1-7-36 16,1-20-81-16,5-17-187 15,-2-25 27-15</inkml:trace>
  <inkml:trace contextRef="#ctx0" brushRef="#br0" timeOffset="6172.9892">17279 5678 1211 0,'37'-14'473'0,"-3"-1"58"16,-1-1-386-16,25 15-216 0,-1 2-134 15,23 4-292-15,-1-2-71 16</inkml:trace>
  <inkml:trace contextRef="#ctx0" brushRef="#br0" timeOffset="6635.7009">19366 5225 1210 0,'21'29'194'16,"9"14"148"-16,0 8-363 16,23 15 3-16,7-4 14 15,3 15-56-15,2-20-58 16,1 2-34-16,-3-21-87 16,11-13-75-16,0-33 35 15,11-29-51-15,-7-20 153 0</inkml:trace>
  <inkml:trace contextRef="#ctx0" brushRef="#br0" timeOffset="6770.4326">20295 5479 34 0,'74'-72'232'15,"-9"19"-63"-15,-10 10 8 16,-26 22 21-16,-15 14-72 16,-28 21-30-16,-35 32 27 15,-17 13-5-15,-25 21 49 16,-16 14-10-16,-22 19-4 16,4-12-42-16,-18 27-36 15,10-14-89-15,13 4-367 16,35-31 76-16</inkml:trace>
  <inkml:trace contextRef="#ctx0" brushRef="#br0" timeOffset="7281.8244">20925 5572 618 0,'11'-3'422'0,"3"-5"-102"16,26-1-61-16,9 2-246 0,4 1-59 16,7-3 13-16,-8 4-1 15,-1-1-22-15,-13-2-47 16,6 7-197-16,-9-2 45 15</inkml:trace>
  <inkml:trace contextRef="#ctx0" brushRef="#br0" timeOffset="7564.9257">21993 5310 576 0,'6'47'610'0,"-4"6"-191"16,-7 7-345-16,2 17 346 15,3 6-421-15,3-1-23 16,5-25-9-16,10-19 8 16,8-30-100-16,21-34 114 15,0-19 141-15,10-21-106 16,2-13-9-16,-4-2 95 15,-11 24-142-15,0 4-142 16,-7 22-155-16,3 11-81 16,-6 10-86-16</inkml:trace>
  <inkml:trace contextRef="#ctx0" brushRef="#br0" timeOffset="7900.2464">23013 5511 952 0,'-45'13'256'0,"-19"13"50"16,-4 9-268-16,-9 19-25 15,11-4-32-15,10 5 27 16,22-10-8-16,13-10-2 15,24-19 6-15,18-16 7 16,10-14-3-16,25-12-31 16,5-8-34-16,12-3 19 15,-13 11-9-15,-5 2 6 16,-24 17 37-16,-5 16 47 16,-18 14-65-16,-7 13 40 15,7 2-4-15,-3 2-137 16,-8-10-170-16,13-18 36 15</inkml:trace>
  <inkml:trace contextRef="#ctx0" brushRef="#br0" timeOffset="8177.953">23697 4593 1200 0,'-4'18'226'0,"2"22"113"15,-6 7-330-15,-1 19-46 16,-2 11 25-16,-3 25 11 16,-7-11 9-16,-2 15-5 15,0-3 3-15,0 4 4 16,6-13-7-16,-2-3-74 15,16-24-74-15,-5-16-207 16,8-26-33-16</inkml:trace>
  <inkml:trace contextRef="#ctx0" brushRef="#br0" timeOffset="8507.0444">23908 5353 1354 0,'-9'10'264'0,"-3"4"128"0,-2 3-376 15,0 14-58-15,2 5 25 16,-4 1 18-16,7-7 2 16,9-3 3-16,12-12 3 15,10-18-8-15,16-14-15 16,13-9-23-16,5-10-5 15,-4 4-2-15,-13 7 7 16,-8 10 16-16,-19 10 23 0,-8 24-8 16,-7 7 0-16,-9 22 2 15,-6 9 1-15,-1 11-38 16,2-11-64-16,5-13-148 16,12-13-34-16,14-22-70 15,15-18-95-15</inkml:trace>
  <inkml:trace contextRef="#ctx0" brushRef="#br0" timeOffset="9017.3226">24384 5495 933 0,'10'-4'573'0,"7"1"-310"16,-13 5-64-16,6 1-49 15,16-3-302-15,6-8 143 16,-6 2 143-16,13-6-122 0,-7-2-124 16,-7-3 131-16,-17 11 11 15,-4-5 14-15,-21 6-29 16,-18 5-2-16,-7 8-1 16,-19 9-11-16,-3 8-15 15,-8 10 23-15,10 1-2 16,4 8-32-16,25-11-22 15,13-1-44-15,28-10-30 16,35-10-95-16,10-11-20 16,19-10-13-16,5-12 41 0,22-9-21 15,-18-2 25-15,19-5 44 16,-18 9 43-16,8 4 114 16,-29 4 98-16,-13 3 167 15,-28 9 104-15,-11 0-45 16,-16 11-90-16,-17 8-33 15,-8 6-94-15,-3 11-95 16,4 1 32-16,1 3-12 16,4 1-8-16,6 8 5 15,14-11 5-15,-9 8-4 16,-4-7-8-16,-15-3-13 16,-10-10-15-16,-20-12-14 15,9-15-253-15,-7-12-128 16,32-18-43-16</inkml:trace>
  <inkml:trace contextRef="#ctx0" brushRef="#br0" timeOffset="9546.8231">26235 5482 476 0,'-17'8'546'0,"-7"7"-180"16,-1 10-284-16,-8 17 285 0,7-4-370 15,14-1 2-15,17-8-1 16,18-13 6-16,18-13 6 16,29-15-2-16,4-15 4 15,7-11 2-15,-16 2-5 16,-11-2-10-16,-28 2-2 16,-20 4-11-16,-16 6-4 15,-20-5-38-15,-5 2-20 16,-7 9-19-16,11 0-13 15,-4 3-20-15,18 0-196 0,12 0 70 16</inkml:trace>
  <inkml:trace contextRef="#ctx0" brushRef="#br0" timeOffset="9813.0425">26887 5379 757 0,'15'1'302'0,"-9"7"-6"16,-1 6-161-16,-2 20-108 16,2 1-19-16,-5 7 5 15,3-8-3-15,6-12-1 16,8-19 0-16,5-19 5 16,8-19 1-16,4-12 24 15,0 0 0-15,2-6 10 16,-10 12-6-16,-4 14-28 15,-2 4-44-15,-2 3-134 0,-10 14-124 16,6-8-82-16,-7-6-107 16</inkml:trace>
  <inkml:trace contextRef="#ctx0" brushRef="#br0" timeOffset="10071.7938">27579 5363 1193 0,'38'-10'250'0,"-2"-3"116"16,2 4-345-16,-2-3-25 15,-19 13 7-15,-10-2-10 16,-11-2-10-16,-13 1 3 16,-17 5-1-16,-9-1 1 15,-5-1 6-15,-7 16 7 16,2 2-2-16,7 19-36 15,10-1-33-15,10 11-101 16,14-16-39-16,20 1-40 16,10-19-61-16,28-7 13 15</inkml:trace>
  <inkml:trace contextRef="#ctx0" brushRef="#br0" timeOffset="10276.0345">27929 5450 1201 0,'3'-6'256'0,"-3"10"158"16,9-15-342-16,5-7-6 15,18-8-2-15,13-10-1 16,24-15-38-16,13 7-13 16,29 2 1-16,-6 7-20 0,-4 7-94 15,-24 9-86-15,-12 9-254 16,-26-6-36-16</inkml:trace>
  <inkml:trace contextRef="#ctx0" brushRef="#br0" timeOffset="11024.3538">10191 7716 862 0,'-12'11'170'0,"-5"-5"85"15,-5 11-255-15,-16 10 13 16,-4 6 19-16,-3 8 29 16,4 1 9-16,1 4 3 0,18-4-16 15,5-8-30-15,13-16-38 16,16-10-16-16,11-20 22 15,14-21 3-15,3-7 14 16,11-5 11-16,-13 5 11 16,-5 10-34-16,-16 14-10 15,-2 22 7-15,-13 19 0 16,10 18 2-16,-4 16 8 16,18 13 7-16,-5-9-18 0,23-7-12 15,-1-22-177-15,25-30-139 16,-4-31-22-16</inkml:trace>
  <inkml:trace contextRef="#ctx0" brushRef="#br0" timeOffset="11388.9756">11695 7589 368 0,'0'8'215'0,"-9"-2"-28"0,4 7-35 16,5 5-119-16,-5 1 12 15,2-1 31-15,6-3 7 16,-3-2 6-16,2-6-12 15,10-11 0-15,5-8-24 16,9-12-8-16,8-13-10 16,14-17-5-16,-2 0-11 15,8-1 4-15,-3 6 4 16,9 10 4-16,-7 21 6 0,2 7-21 16,-9 8-28-16,-10 7-149 15,-7 13-188-15,2-6-11 16</inkml:trace>
  <inkml:trace contextRef="#ctx0" brushRef="#br0" timeOffset="11718.8772">12712 7665 954 0,'-43'8'550'0,"-22"7"-207"15,-9 7-242-15,-4 15-90 16,10 4-88-16,11 10-82 16,23-8 168-16,12-3-8 15,30-15-66-15,10-16 8 16,24-23-4-16,10-12 5 16,18-20 19-16,-5-10 20 15,2-1 10-15,-19 11 8 16,-5 11 10-16,-15 12 5 15,-3 13 20-15,-13 15-1 16,0 13 1-16,-7 10-6 16,-5 20 0-16,-5-2-31 15,2 10-109-15,-6-5-217 0,0-16 17 16</inkml:trace>
  <inkml:trace contextRef="#ctx0" brushRef="#br0" timeOffset="12018.8142">13006 7800 894 0,'6'-3'259'0,"2"8"26"16,-6-5-255-16,-4 0-52 15,2 0-11-15,-3 2 5 16,2-1 29-16,1 4 15 15,0-4 2-15,0 1 25 16,0-2 1-16,16-6 3 16,25-1-3-16,65-77 7 15,-46 56-23-15,2 14-1 0,-15 16-6 16,-5 16-1-16,-20 11-9 16,-10 13-5-16,-15 1-80 15,-6 0-196-15,-4-10-83 16,6-15-113-16</inkml:trace>
  <inkml:trace contextRef="#ctx0" brushRef="#br0" timeOffset="12372.8021">13977 7699 637 0,'8'-6'424'16,"-11"-1"-84"-16,1 1-53 15,2 6-276-15,-4 0-28 16,-4 0 2-16,-32 14 13 16,-53 23 8-16,53-15 5 15,19-5 18-15,-1 1-8 16,19 7-14-16,18 6-5 16,12 3-5-16,2 18 2 15,3 2 7-15,-7 18 16 16,-20 1 3-16,-19 15 5 15,-13-13 1-15,-11 2 1 16,-1-20-11-16,-2-14-54 0,2-27-51 16,-4-24-49-16,5-15-22 15,-6-22-39-15,4-6 47 16,7-6 47-16,2 16-33 16,18-1-96-16,10 16 45 15</inkml:trace>
  <inkml:trace contextRef="#ctx0" brushRef="#br0" timeOffset="12911.3489">14470 7848 904 0,'2'16'386'16,"-2"-15"-14"-16,-2 4-169 15,2 3-192-15,-3-4-1 16,3 1 0-16,-3 4 8 16,1-3-2-16,2 3-1 15,-3 1-3-15,2 4-2 16,1-1-4-16,0 1-3 15,0-3 0-15,4 3 2 16,-2-8 0-16,26 10 1 16,72 11 2-16,-40-31 1 0,5-9-3 15,-1-2 2-15,-13-2 4 16,2-8 7-16,-15 2 1 16,1-3 3-16,-13 4 0 15,-14-4-2-15,-7 2-10 16,-14-6-1-16,-13 3-5 15,-16 2-5-15,-6 11-4 0,-25 17-1 16,-3 11-2-16,-18 17 0 16,12 9 4-16,1 15 0 15,13-1 6-15,6 6 6 16,21-13 2-16,15 8 6 16,15-15 5-16,28 2 2 15,21-10-3-15,39-6-28 16,13-16-51-16,28-4-393 15,-2-17 82-15</inkml:trace>
  <inkml:trace contextRef="#ctx0" brushRef="#br0" timeOffset="13346.7691">16627 7845 809 0,'-3'5'457'16,"-6"-4"-74"-16,-5 13-85 16,-7 16-294-16,-1 13 6 15,5 0 13-15,5 8 4 16,4-17-5-16,24-10 9 16,5-16 6-16,22-13-5 15,11-19 1-15,14-13 0 16,-3-6-14-16,-10-5-12 15,-19 6 5-15,-16 7-11 16,-25 12-12-16,-20 4-44 16,-5 4-35-16,-4 2-105 15,3 6-92-15,19-9-147 16,24-2-40-16</inkml:trace>
  <inkml:trace contextRef="#ctx0" brushRef="#br0" timeOffset="13621.3931">17976 7031 1361 0,'3'-24'266'16,"-23"-1"121"-16,-11 10-401 15,-26 8-24-15,-11 12 11 0,-27 7 7 16,5 4 18-16,-5 12 13 15,19 5 7-15,18 9 5 16,16 1 6-16,8 24 3 16,13 2-5-16,11 25-4 15,1 3-3-15,14 17-48 16,2-12-58-16,-2 3-196 16,1-28-141-16,-10-19-72 15</inkml:trace>
  <inkml:trace contextRef="#ctx0" brushRef="#br0" timeOffset="13781.0785">17047 7733 1105 0,'38'-22'501'0,"25"4"-50"16,-10-1-314-16,28 4-97 15,9 4-83-15,13 0-191 0,-12 2-213 16,18-8 41-16,-19 0-253 15</inkml:trace>
  <inkml:trace contextRef="#ctx0" brushRef="#br0" timeOffset="14275.879">19284 7321 928 0,'22'83'278'0,"-26"-75"42"15,0 0-239-15,-5 20-78 16,-1 5-2-16,-7 11 16 16,-3-6 4-16,-3 5 6 15,9-21-6-15,4-5-1 0,13-19-1 16,23-21 0-16,17-12-4 15,25-15-1-15,-3-4-2 16,13 11 9-16,-15 19 15 16,-3 11-15-16,-20 19 0 15,-9 18 8-15,-18 6-15 16,-13 15-11-16,-10 1 13 16,-7-1-27-16,4-10-29 15,0-13-42-15,9-13-66 0,8-12-248 16,13-3 49-16</inkml:trace>
  <inkml:trace contextRef="#ctx0" brushRef="#br0" timeOffset="14589.8184">20084 7431 598 0,'6'-7'490'0,"-17"9"-134"16,-6 13-358-16,-12 19 360 16,0 0-369-16,-10 8 16 15,8-2 4-15,5-2 1 16,9-11 1-16,13-9 4 16,13-9 3-16,15-10 4 0,10-4-2 15,19-9-11-15,-6 0-8 16,4 4-6-16,-12 5-5 15,-11 5 0-15,-16 11 10 16,-4 13 1-16,-8 7-1 16,1 8-60-16,-2 1-61 15,1-5-257-15,4-12 6 16</inkml:trace>
  <inkml:trace contextRef="#ctx0" brushRef="#br0" timeOffset="15089.2519">20568 7494 964 0,'3'-5'273'0,"-2"5"46"15,-5 11-253-15,2-11-73 16,2 1-9-16,-3 1 10 15,-5 10 8-15,-1 2 20 16,3-6 10-16,-2 1 12 16,-9 3-6-16,0-1-4 15,-40 48-16-15,50-50-6 16,2 0-14-16,5-6 2 16,8-3 3-16,-8-1-5 0,0-1-4 15,21-7 5-15,15-3 3 16,38-14 1-16,-50 29 1 15,-2 1 2-15,-13 6 0 16,-1 6-1-16,-2 0 0 16,0-1-1-16,-1-4-35 15,4-8-1-15,9-9 0 16,9-9 1-16,-3-4 3 0,7 5 35 16,-2 2-1-16,-7 10 5 15,-10 12 5-15,1 8 13 16,-12 10 3-16,-2 7 8 15,1 2-9-15,4 2-24 16,1-8-37-16,4-10-72 16,3-10-105-16,2-16-96 15,13-10-53-15,6-13-89 16</inkml:trace>
  <inkml:trace contextRef="#ctx0" brushRef="#br0" timeOffset="15503.782">21494 6988 918 0,'20'6'179'0,"-30"-1"139"16,6 7-208-16,-8 7-130 15,2 12 6-15,-2-2 127 16,-10 9-104-16,10 6 17 16,-10 6 19-16,2-3 6 0,2 11 0 15,1-2-4-15,5-1-24 16,10-12-20-16,16-4-10 16,17-19-6-16,20-22 0 15,4-10 5-15,10-8 2 16,-5 2 9-16,-9 11 8 15,-16 17 1-15,-9 16 2 16,-21 11 0-16,-23 12-4 16,-16 1-7-16,-29-3-2 15,-13-10-2-15,-9-12-30 16,7-10-39-16,-4-16-115 16,22-5-81-16,12-5-109 15,19 2-79-15</inkml:trace>
  <inkml:trace contextRef="#ctx0" brushRef="#br0" timeOffset="15893.815">21794 7680 1145 0,'-8'6'223'0,"12"-2"119"16,0 2-336-16,-4-6-10 16,3 0 10-16,40-3 5 15,56-19 2-15,-30-7 1 16,1-11-2-16,-6 1-2 15,-8 2-8-15,-21 5-6 16,-22 6-7-16,-30 18-3 16,-23 3 24-16,-24 25 17 15,-13 6 7-15,-13 22 5 16,6-2 2-16,9 12-52 16,22-12-42-16,10-3-31 15,31-15-93-15,20-8-207 16,22-16 39-16</inkml:trace>
  <inkml:trace contextRef="#ctx0" brushRef="#br0" timeOffset="16162.5119">22414 7734 1215 0,'-13'31'332'16,"-1"0"77"-16,5-5-332 15,6-6-74-15,2-15-10 16,2-30-5-16,16-21 4 0,17-27 29 16,6-13 16-16,19-2 24 15,1 22 8-15,9 7 1 16,-4 25-24-16,7 21-17 16,-15 6-22-16,-4 4-34 15,-12 8-26-15,-10 10-92 16,-14-8-92-16,1 3-232 15,-2 6-16-15</inkml:trace>
  <inkml:trace contextRef="#ctx0" brushRef="#br0" timeOffset="16422.1282">23408 7488 745 0,'0'-7'341'0,"-10"4"43"16,-10 6-140-16,-11 5-21 15,-12 3-45-15,-9 7-40 16,6 1-42-16,-1-8-55 0,17 1-31 16,13-3-4-16,10-4-5 15,1 10 6-15,5 4 0 16,-4 19 4-16,-4 6 1 16,-16 19 4-16,-6-3-6 15,-19 14-9-15,-15-14-19 16,-9-8-75-16,9-19-66 15,2-10-65-15,32-22-266 16,23-16 21-16</inkml:trace>
  <inkml:trace contextRef="#ctx0" brushRef="#br0" timeOffset="16568.204">23196 8078 1188 0,'-26'74'695'16,"2"-34"-129"-16,-1-5-620 16,2-10-564-16</inkml:trace>
  <inkml:trace contextRef="#ctx0" brushRef="#br0" timeOffset="19682.2699">6292 11099 877 0,'39'-11'189'0,"-57"5"82"15,5 3-255-15,-4 5-4 16,3 4 1-16,-7 9 8 15,5 7-1-15,-7 18 10 16,6 11 6-16,0 20 18 16,5 4 1-16,4 32-7 15,8-7-20-15,11-2 6 16,3-24-26-16,25-21 4 16,5-49 19-16,21-37 18 15,6-21-18-15,7-5 1 16,-13 11-28-16,8 31-22 15,-18 40-11-15,-7 50 10 16,-5 22 5-16,0 27 19 16,-17-9 16-16,5-21 18 15,11-50 23-15,24-62 22 0,6-57 0 16,22-62-2-16,7-20-22 16,6-32-30-16,-17 23-24 15,-16 2-8-15,-16 45-9 16,-22 17-25-16,-19 37-27 15,-16 19-127-15,-7 24-122 16,-6-6-132-16,-1 9-95 0</inkml:trace>
  <inkml:trace contextRef="#ctx0" brushRef="#br0" timeOffset="20071.7829">8014 10629 1330 0,'0'8'345'0,"-5"-5"50"15,10 6-389-15,16 22-55 16,-2 12-55-16,-4 19 53 0,-10 7 24 15,-8 19 16 1,-23 0 42-16,-1 15 21 0,6-9 3 16,4 8-7-16,8-19-8 15,9-17-59-15,1-29-13 16,10-23 11-16,6-20 4 16,11-19 6-16,9 2 26 15,15 3-3-15,-4 19-17 16,-2 18 3-16,-18 30-1 15,-21 31 5-15,-16 12-5 16,-6 18-99-16,-4-11-176 0,15-13-121 16,10-49-124-16</inkml:trace>
  <inkml:trace contextRef="#ctx0" brushRef="#br0" timeOffset="20596.7974">8844 11597 603 0,'-4'-3'171'15,"4"-5"37"-15,0 7-160 16,0-1-14-16,-3 1 26 16,1-1 52-16,-1 1-4 15,-2-1-3-15,-21-6-9 16,-60-2-44-16,43 28-32 0,-13 19-2 15,1 14 0-15,-5 9 30 16,9 5 8-16,12 10 4 16,18-10-6-16,19-5-7 15,14-14-66-15,21-15-31 16,8-28-22-16,16-29-36 16,-3-11-14-16,-6-17 35 15,-9 2 29-15,-13 7 45 16,-22 19 53-16,1 7 11 15,-5 19 7-15,-9 19 0 16,9 10-26-16,-5 25-16 16,2 6 2-16,-1 13-40 15,11-15-53-15,2-4-260 16,4-25 38-16</inkml:trace>
  <inkml:trace contextRef="#ctx0" brushRef="#br0" timeOffset="20854.2553">9360 10997 652 0,'-16'44'511'0,"11"28"-125"16,0 14-391-16,-7 28 393 16,0 0-392-16,-5 18-28 15,-2-18-27-15,-1 15-126 16,6-26-203-16,-10-2 5 16</inkml:trace>
  <inkml:trace contextRef="#ctx0" brushRef="#br0" timeOffset="21092.7696">9029 11477 1654 0,'5'0'366'15,"7"1"143"-15,16 6-470 16,66 22-62-16,-34-14-15 16,17-10-85-16,2-4-79 15,19-16-306-15,-8-17-6 16</inkml:trace>
  <inkml:trace contextRef="#ctx0" brushRef="#br0" timeOffset="21720.8639">10824 11386 1486 0,'19'54'283'0,"-19"-43"125"16,-2 6-454-16,2 26-76 16,5 3-20-16,-4 9-127 15,3-8-136-15,0-1 16 16,-4-18-135-16</inkml:trace>
  <inkml:trace contextRef="#ctx0" brushRef="#br0" timeOffset="21859.2931">10923 10927 725 0,'-28'-7'0'0</inkml:trace>
  <inkml:trace contextRef="#ctx0" brushRef="#br0" timeOffset="22169.7903">11693 11195 973 0,'-33'29'260'0,"-6"3"77"15,8 2-268-15,3 5-37 16,10-5-8-16,1-7-1 16,8-13-10-16,13-6 5 15,4-2 1-15,6-3 3 16,-6 3-2-16,6 8-3 16,-7 2-7-16,-19 22-1 0,-14 5-8 15,-25 16-2-15,-17 7-7 16,-15-1-71-16,6-23-120 15,-2-11-171-15,24-22-49 16</inkml:trace>
  <inkml:trace contextRef="#ctx0" brushRef="#br0" timeOffset="22488.7344">12843 10846 839 0,'1'7'456'0,"-2"-11"-116"16,-10 6-196-16,10-2-129 15,1 2-127-15,-3-1 96 16,-10 35 17-16,-10 56 27 16,11-40 18-16,3 19 17 15,-4 0-1-15,-1 16-10 16,-1-3-46-16,-2 9-260 16,-5-5-139-16,-8-4-70 0</inkml:trace>
  <inkml:trace contextRef="#ctx0" brushRef="#br0" timeOffset="22679.205">12361 11411 1202 0,'-3'-7'289'0,"15"-7"110"16,14 4-353-16,17 0-10 15,5 4-12-15,21-8-11 16,4 1-14-16,8-6-56 15,-4-6-77-15,2-10-270 16,-20 4 10-16</inkml:trace>
  <inkml:trace contextRef="#ctx0" brushRef="#br0" timeOffset="23188.7932">13532 10512 1059 0,'11'3'381'0,"-5"-5"14"0,-5 4-270 15,-2-2-113-15,1 1-41 16,0 1-11-16,0 15 26 16,1 12 6-16,7 44 13 15,-13-30 20-15,-7 11 14 16,0 20-4-16,-13 1 9 15,-10 19 9-15,-4 2-18 16,-6 4-3-16,7-15-11 16,9-6-12-16,10-27-11 15,11-23 7-15,13-21 0 0,17-19 3 16,8-6 0-16,12 0 0 16,1 2-3-16,2 12-3 15,-13 15-3-15,-4 8 1 16,-8 3 2-16,3 13 5 15,2-12-1-15,13-14-11 16,10-13-6-16,24-25-5 16,7-25 5-16,3-8 7 15,-10-2 8-15,-20 2 2 16,-33 24 10-16,-41 22-9 16,-36 21-6-16,-32 33 13 15,-8 19 17-15,-15 29 9 16,32 4 3-16,33 12 0 15,36-14-17-15,38-10-68 16,39-28-73-16,62-22-373 16,15-32 51-16</inkml:trace>
  <inkml:trace contextRef="#ctx0" brushRef="#br0" timeOffset="24040.8637">15039 11261 672 0,'6'-3'172'16,"-6"0"49"-16,3 1-183 15,-6 2-20-15,1 0 12 16,2 0 10-16,0 0 25 16,-3 2 12-16,2 4 6 15,-10 25-5-15,-26 61-6 16,25-47-24-16,-4 1-13 15,10-10-23-15,-2-9-6 16,8-20-4-16,13-17 15 16,10-11 14-16,9-15-11 15,7-2-14-15,1 2 16 16,-2 9-14-16,-2 11-14 16,-7 15 13-16,-3 11 11 15,3 10-17-15,-16 7 0 16,-7 4 0-16,5-7-12 15,-5-10-10-15,-1 0-8 16,12-13-6-16,3-8-4 0,-4-6 14 16,11 6 9-16,-6-6 5 15,1 15 15-15,-4 3 13 16,-2 13 36-16,-12 7 42 16,1 15 10-16,-8-5-8 15,6 11-14-15,2-2-58 16,2-9-59-16,12-15-27 15,5-8-364-15,-7-12 98 0</inkml:trace>
  <inkml:trace contextRef="#ctx0" brushRef="#br0" timeOffset="24520.4657">16339 11315 230 0,'-9'8'34'0,"-13"-7"74"0,-10 8-35 16,-17 8 51-16,-5 0 36 16,-17 10 51-16,2 6-31 15,-2 12-7-15,17 0-55 16,-2 10-23-16,22-4-38 16,13-3-23-16,12-19-31 15,10-4 5-15,12-19 3 16,16-23-27-16,-3-9-1 15,13-9 0-15,-4-6-7 0,7 1-3 16,-7 8 32-16,-1 7 28 16,-11 16 9-16,-3 8 0 15,-3 5-7-15,0 12-9 16,1 11-20-16,9 12-13 16,-1-2-17-16,3 12-73 15,-7-7-34-15,-1-4-212 16,-4-13-2-16</inkml:trace>
  <inkml:trace contextRef="#ctx0" brushRef="#br0" timeOffset="24752.318">16373 11434 1139 0,'11'0'533'16,"4"6"-96"-16,42 17-282 16,-37-1-134-16,13 10-143 15,13 13 78-15,10 5-20 16,11 11-39-16,-2-3-30 16,0-1-288-16,-8-9 21 0,-6-8-100 15</inkml:trace>
  <inkml:trace contextRef="#ctx0" brushRef="#br0" timeOffset="24991.1151">17071 11532 1280 0,'-24'-46'279'0,"-38"57"107"16,-15 14-377-16,-26 12-34 16,-1 15 2-16,-16 20 2 15,12-4 10-15,5 0 7 16,25-12 2-16,5-9-159 16,30-21-213-16,12-9 10 0</inkml:trace>
  <inkml:trace contextRef="#ctx0" brushRef="#br0" timeOffset="25285.6704">18346 10718 1224 0,'-77'73'328'16,"-24"-25"82"-16,-65 75-325 16,-20 19-77-16,-36 34 13 15,21-5 15-15,-18 29 14 16,30-23-3-16,21 5-46 16,34-35-49-16,11-13-88 15,32-42-60-15,26-27-106 16,22-33-112-16,12-18 33 15,19-20-88-15</inkml:trace>
  <inkml:trace contextRef="#ctx0" brushRef="#br0" timeOffset="25958.8076">17777 11572 704 0,'-5'2'234'0,"5"-2"50"16,-3 1-185-16,3 1-31 15,0 0-23-15,3-1-8 16,-1 1-22-16,13 5 4 15,-5-2 4-15,-6-3 23 16,-4 2 8-16,14 21 9 16,8 52-11-16,-29-40-13 15,3-8-33-15,1-3-21 16,6-13-11-16,11-16 0 0,4-17 5 16,15-11 13-16,-3-3 16 15,4-5 12-15,-6 12 1 16,1 3-3-16,-15 18-5 15,2 8-6-15,-4 5-10 16,2 4-3-16,-10 3 1 16,4-3 4-16,-8-3 5 15,5-5 7-15,-10-3 4 16,5-2 4-16,2 1 1 16,5-4 2-16,29-10-4 0,53-16-1 15,-50 26-3-15,-9 19-2 16,0 9-4-16,-7 11 85 15,-8 5 1-15,-1 11-26 16,-6-8-33-16,-2-2-115 16,-6-15-199-16,3-10-198 15,-3-22-62-15</inkml:trace>
  <inkml:trace contextRef="#ctx0" brushRef="#br0" timeOffset="26143.7841">18759 11759 1686 0,'0'34'352'15,"-5"17"-23"-15,-7 7-827 16,-13 13 32-16</inkml:trace>
  <inkml:trace contextRef="#ctx0" brushRef="#br0" timeOffset="26323.8017">18634 11320 1157 0,'38'15'133'16,"-16"-10"-133"-16,-10-5-297 15</inkml:trace>
  <inkml:trace contextRef="#ctx0" brushRef="#br0" timeOffset="26603.3215">18874 11887 1391 0,'2'20'351'0,"49"-23"59"15,-22-3-378-15,11-5-127 16,20-6-2-16,0-5 48 15,8-4 39-15,-11 8 34 16,-6 4 34-16,-19 9 1 16,-3 8-5-16,-16 8-22 15,-6 12-93-15,-10-4-96 0,-11 2-283 16,-15-2-5-16</inkml:trace>
  <inkml:trace contextRef="#ctx0" brushRef="#br0" timeOffset="27157.2185">19964 10811 927 0,'6'11'347'16,"-3"-17"10"-16,5 2-203 16,8 6-146-16,20-5-7 15,-2-5 3-15,23-3 11 16,3-2 10-16,0-1 11 15,-9-3 1-15,1 18-3 16,-18 9-12-16,-8 8-10 16,-21 5-3-16,-19 25 26 15,-18 0 14-15,-18 33 34 16,-5 0 30-16,12 8-12 16,6-10-25-16,14 5-28 15,15-27-61-15,13-3-118 16,-2-14-61-16,6-6-316 15,-1-18 12-15</inkml:trace>
  <inkml:trace contextRef="#ctx0" brushRef="#br0" timeOffset="27297.7067">20179 12056 1070 0,'10'59'891'0,"-12"-22"-457"15,-1-12-557-15,-6-1-393 16,-25-33-511-16</inkml:trace>
  <inkml:trace contextRef="#ctx0" brushRef="#br0" timeOffset="28271.6828">6175 14188 722 0,'-4'2'259'0,"-4"-7"41"15,3-1-173-15,5 6-71 16,-3 0-9-16,2 0-27 16,1 0-15-16,-3 0-8 15,1 3-6-15,2-3 4 16,0 9 6-16,0 14 12 0,2 22 31 15,7 52 13-15,2-29 10 16,3-5-7-16,7-9-19 16,13-21-33-16,17-33-5 15,1-28-6-15,8-23 0 16,-4-1-3-16,-4 4-33 16,-18 25-15-16,-6 33-3 15,-13 37 9-15,12 33 38 16,-1 14 53-16,25 14 27 15,6-22 8-15,15-21 19 16,2-44-15-16,12-41 2 16,-6-38-4-16,-1-29-19 15,-11-13-38-15,-11-9-6 16,-23 22-23-16,-20 6-24 16,3 27-29-16,-17 3-37 15,4 17-31-15,8-6-146 16,12 6-156-16,13-9 14 0</inkml:trace>
  <inkml:trace contextRef="#ctx0" brushRef="#br0" timeOffset="28600.4533">7918 13720 926 0,'16'-8'410'0,"-10"6"-33"0,-2 13-184 16,1 11-207-16,-3 25-4 15,2 15 3-15,-8 29 15 16,-3 5 13-16,3 25 0 16,-2-8 2-16,1 1-4 15,8-29 0-15,-6-13-1 16,3-36-12-16,3-24-7 16,6-20-3-16,8-10 8 15,3-4 1-15,11 7 7 16,5 9 3-16,5 16 9 15,-2 15-7-15,1 24 7 16,-11 8 2-16,-3 16-5 16,-4-8-16-16,-1-7-16 15,2-22-69-15,16-21-63 16,7-26-248-16,10-24 15 16</inkml:trace>
  <inkml:trace contextRef="#ctx0" brushRef="#br0" timeOffset="28925.82">8747 14785 942 0,'25'11'385'0,"16"-18"2"16,3-19-213-16,13-11-149 15,-2-1-42-15,-3-9-2 16,-21 9-1-16,-6-4 22 16,-25 7 37-16,-12-2 50 15,-10 7 1-15,-9 6 0 16,-10 16-26-16,-9 17-27 16,4 16-39-16,-2 24-2 15,13 13-4-15,6 12-29 16,16-3-32-16,13 12-84 15,9-18-85-15,25-2-210 16,8-17-13-16</inkml:trace>
  <inkml:trace contextRef="#ctx0" brushRef="#br0" timeOffset="29109.8215">9108 14987 447 0,'14'-7'341'0,"6"-2"-26"0,-6-5-38 15,10-20 12-15,2-10-125 16,8-27-33-16,0-9-35 15,14-21-63-15,-8 12-63 16,6-5 50-16,2 20-5 16,0 5-4-16,-10 26-20 15,1 9-91-15,-13 12-122 16,-4 16-119-16,-9 12-81 0,-6 22-115 16</inkml:trace>
  <inkml:trace contextRef="#ctx0" brushRef="#br0" timeOffset="30718.1797">9957 14554 71 0,'17'35'499'0,"-19"-44"-260"15,-2 4-76-15,-1 0 136 16,2 5-258-16,3 0-12 16,-3 0 35-16,1 0 40 15,2 2-85-15,-3 0 20 16,2-1 13-16,1 2 31 15,1-3 7-15,16 3 4 16,25-12-17-16,53-57-14 16,-52 3-35-16,-12-5-22 15,-11 15-11-15,-10 1 0 16,-20 20 2-16,-16 15 2 16,-11 20 6-16,-20 15 0 15,-12 22-1-15,-18 34 3 16,6 9 3-16,1 11 4 15,27-4 8-15,27-2 8 16,31-25 4-16,50-14 4 16,33-27 8-16,43-25-73 0,15-20-49 15,32-16-376-15,-41-9 37 16</inkml:trace>
  <inkml:trace contextRef="#ctx0" brushRef="#br0" timeOffset="31811.7745">11672 13516 304 0,'-54'28'0'0,"-11"18"642"16,-7 5-436-16,-25 43 183 16,-5 17-378-16,-7 39 383 15,21-1-363-15,21 21 35 0,47-22 9 16,40 3 9-16,31-34-9 15,33-12-93-15,11-41-109 16,11-19-338-16,-15-42 8 16</inkml:trace>
  <inkml:trace contextRef="#ctx0" brushRef="#br0" timeOffset="32125.7442">11940 14395 697 0,'-17'48'0'15,"0"12"556"-15,8 18-556 16,10-11-9-16,19-3-7 15,10-28 419-15,13-21-417 16,9-26 418-16,4-24-432 16,-16-14-1-16,-3-13 8 15,-19 3 10-15,-15-1 17 16,-13 16 23-16,-9 5-15 16,-10 13-68-16,-5 1-339 15,6 2 49-15</inkml:trace>
  <inkml:trace contextRef="#ctx0" brushRef="#br0" timeOffset="32312.5511">12526 14483 1553 0,'-8'3'482'15,"6"-30"63"-15,15-13-408 16,13-3-182-16,34-14-42 15,9 2-24-15,18-4-117 16,-6 10-296-16,-2-4 69 16</inkml:trace>
  <inkml:trace contextRef="#ctx0" brushRef="#br0" timeOffset="33059.7573">13646 14376 1382 0,'7'17'270'15,"1"16"133"-15,-2 17-413 0,2 4-3 16,0 16-2-16,-2-13 16 16,2-9 5-16,1-22 3 15,3-15 6-15,5-21 3 16,0-16 1-16,12 1-7 15,-1 2-5-15,6 16-17 16,8 27-14-16,-5 23 16 16,1 25 14-16,4 6 5 15,9-7 17-15,-4-19 18 16,23-28 3-16,4-54-1 0,6-49 5 16,6-28-3-16,10-38-5 15,-24 1-24-15,-3-2-21 16,-13 31-23-16,-24 13-45 15,-15 31-45-15,-6 10-42 16,-11 25-320-16,1 3 66 16</inkml:trace>
  <inkml:trace contextRef="#ctx0" brushRef="#br0" timeOffset="33403.3662">15023 13606 456 0,'11'30'648'16,"-5"-7"-234"-16,-3 5-274 16,-1 20 275-16,1 9-415 15,-3 19 5-15,3-1 3 16,-9 13 5-16,1-9 0 15,4-10-1-15,10-21-2 16,8-14-2-16,6-30-4 16,23-22 11-16,14-5-1 15,8 0-1-15,-3 7-5 0,6 19-1 16,-17 19-13 0,-16 18 0-16,-19 9 2 0,-7 21 4 15,-15-6-55-15,-2 6-120 16,4-12-262-16,7-8-10 15</inkml:trace>
  <inkml:trace contextRef="#ctx0" brushRef="#br0" timeOffset="33757.9521">15723 14353 752 0,'146'119'537'0,"-132"-124"-126"16,-1-6-52-16,13-2-414 16,3-11-8-16,-11 0 9 15,3-9 18-15,-8 3 41 16,-11 0 61-16,-4 4 17 15,-11 0 4-15,-3 14-18 16,-10 10-24-16,4 11-36 16,-16 28-7-16,-1 14-4 0,-12 26 12 15,11 2 5-15,-3 13-14 16,22-12-42-16,11 2-159 16,12-23-168-16,18-10-86 15,2-21-168-15</inkml:trace>
  <inkml:trace contextRef="#ctx0" brushRef="#br0" timeOffset="33998.8822">16201 14620 784 0,'15'4'304'0,"0"-1"18"16,-8 2-202-16,3-8-5 15,4-6-24-15,6-19 27 16,6-7-1-16,19-21 11 15,6 4-41-15,14-2-11 16,-5 17-28-16,0 20-19 0,-15 20-17 16,-4 26-9-16,-24 24-8 15,-12 14-35-15,-13 0-16 16,-6 8-84-16,-3-16-75 16,8-5-252-16,14-23 2 15</inkml:trace>
  <inkml:trace contextRef="#ctx0" brushRef="#br0" timeOffset="34251.5047">17040 13464 1574 0,'27'54'488'0,"20"17"33"15,-8-19-428-15,9 57-80 16,-2 18-76-16,-11 39 100 16,-22 1 4-16,-21 35 9 15,-23-14-4-15,-34-3-23 16,-19-43-44-16,-29-27-83 16,1-52-76-16,-1-33-394 15,24-43 49-15</inkml:trace>
  <inkml:trace contextRef="#ctx0" brushRef="#br0" timeOffset="34813.7756">18212 14253 1326 0,'0'1'341'16,"-8"13"106"-16,-1 16-376 16,-1 30-37-16,3 11-18 15,-3 13-8-15,6-2-18 16,-4 8-42-16,0-23-41 15,-10-10-91-15,-4-23-33 16,-4-18-119-16,1-30-62 0,-4-31-8 16</inkml:trace>
  <inkml:trace contextRef="#ctx0" brushRef="#br0" timeOffset="34957.7907">17980 13949 1041 0,'8'-17'368'0,"1"-4"30"16,1 11-286-16,5 3-131 16,20 8-96-16,21 1-279 15,-4 6 14-15</inkml:trace>
  <inkml:trace contextRef="#ctx0" brushRef="#br0" timeOffset="35226.1974">18763 14264 1330 0,'-43'52'452'0,"9"-27"33"16,3-1-317-16,10 6-176 16,11-9-17-16,20-5 4 15,8-4 8-15,4 2 4 16,7-3 13-16,-4 7 10 15,-8 12 3-15,-11 2-2 0,-8 11 1 16,-15 5-5-16,-24 1-30 16,-4-9-39-16,-10-12-129 15,7-16-182-15,0-21-121 16,23-11-121-16</inkml:trace>
  <inkml:trace contextRef="#ctx0" brushRef="#br0" timeOffset="35546.7755">19927 13855 1000 0,'3'3'284'15,"-13"13"63"-15,-7 13-269 16,2 17-42-16,6 7-8 16,0 18 15-16,4-5-3 15,0 14-1-15,-4-4-14 16,-8 14-86-16,-4-11-105 0,-16 7-90 15,-4-18-134-15,-11-9-70 16</inkml:trace>
  <inkml:trace contextRef="#ctx0" brushRef="#br0" timeOffset="35705.5487">19426 14419 912 0,'40'-46'347'16,"8"12"40"-16,27 5-194 15,2 1-107-15,28-3-15 16,-3 4-43-16,6-6-46 16,-22 7-105-16,-3 6-292 15,-24 5 41-15</inkml:trace>
  <inkml:trace contextRef="#ctx0" brushRef="#br0" timeOffset="36215.9531">20583 13484 689 0,'52'-34'582'0,"-47"51"-157"15,-2 9-415-15,2 8 417 16,-4 4-431-16,4 12 8 15,0-7 6-15,-2 17 20 16,0 2 10-16,-6 10 11 16,-7-2-2-16,-2 7-3 15,3-11-21-15,1-8-15 16,3-17-11-16,10-12 0 16,7-20 0-16,15-14 1 15,3 1 3-15,9-1 0 16,-5 4-4-16,1 15-1 15,-15 10 8-15,-6 1 7 16,-1 7 9-16,0 1-5 16,4-16 0-16,17-14-7 15,2-13-7-15,18-24-8 16,0-16 6-16,6-9 3 16,-17 4 0-16,-11 5-6 0,-23 16 1 15,-35 27 1-15,-29 24 4 16,-13 29 6-16,-3 15 33 15,11 20 2-15,34 3 2 16,44 4-12-16,35-21-16 16,44-10-77-16,24-24-49 15,18-20-437-15,-9-16 84 16</inkml:trace>
  <inkml:trace contextRef="#ctx0" brushRef="#br0" timeOffset="37053.3495">22306 14076 625 0,'7'-2'469'15,"-2"2"-126"-15,0 0-386 16,-5-1 377-16,0-1-361 15,0 0 17-15,1 1 13 16,2-2 19-16,-3 0 13 16,2 0-1-16,1 1-2 15,-3-2-1-15,3 2-6 16,-3 2-10-16,0 15 5 16,-3 35 3-16,-14 65 2 15,-5-48 1-15,9-3-4 16,0-20-9-16,9-6 0 15,1-29-6-15,10-29-3 16,10-15-9-16,14-11 0 16,8-8-5-16,18-2 2 15,1 18 1-15,2 7 8 0,-12 11 1 16,-5 15 3-16,-14 8 0 16,-6 10 0-16,-7-1 0 15,-5 6 0-15,-4-5-4 16,-4-1 1-16,-3-6 1 15,2-1 7-15,3-7 2 16,-5 1 3-16,0-1 2 16,3 1 3-16,11-2-5 15,10 3 14-15,41 12 11 16,-51 14 20-16,-2 0 4 16,-3 11 4-16,1-3-16 0,5-1-27 15,-1-16-39-15,6-4-44 16,-2-13-28-16,7-7-83 15,-11-1-84-15,-2 10-219 16,-6 10 1-16</inkml:trace>
  <inkml:trace contextRef="#ctx0" brushRef="#br0" timeOffset="37503.0327">23642 14054 1052 0,'-16'5'344'16,"-13"-1"42"-16,-8 9-284 16,-17 14-40-16,8 9-34 0,-2 7 22 15,10-4-1-15,7 2 3 16,18-10-6-16,4-8-17 16,14-9-14-16,12-8-18 15,6-12-22-15,14-17-29 16,1-2-14-16,6-7-6 15,-6 3 11-15,-7 4 19 16,-10 17 38-16,-2 19 33 16,-4 7 12-16,-5 18 1 15,2 6-12-15,-3 7-40 16,-4-1-49-16,-2-1-120 16,-6-10-226-16,3-9 1 15,0-17-158-15</inkml:trace>
  <inkml:trace contextRef="#ctx0" brushRef="#br0" timeOffset="37764.1074">23870 14080 996 0,'6'16'481'16,"9"4"-44"-16,13-6-210 16,15 13-181-16,10 3-49 15,13 13 2-15,-3 0 3 0,10 9 5 16,-12-10-12-16,-2 6-59 16,-19-14-46-16,-6-10-145 15,-13-14-185-15,5-15-24 16</inkml:trace>
  <inkml:trace contextRef="#ctx0" brushRef="#br0" timeOffset="37967.8068">24519 14045 600 0,'-64'31'719'0,"-27"18"-225"16,1 0-12-16,-26 28-330 15,2 2-128-15,-2 10-18 16,35-15-67-16,8-3-47 0,25-24-27 16,13-14-70-16,20-19-138 15,10-15-91-15,14-15-24 16</inkml:trace>
  <inkml:trace contextRef="#ctx0" brushRef="#br0" timeOffset="38227.7697">25186 13647 1921 0,'-70'62'393'0,"-42"67"185"15,-2 2-583-15,-12 25-31 16,5-22-18-16,1 8-19 16,26-26-57-16,6-1-51 15,17-27-24-15,5-6-319 16,18-30 15-16,11-16-98 16</inkml:trace>
  <inkml:trace contextRef="#ctx0" brushRef="#br0" timeOffset="38881.7506">24819 14231 655 0,'119'50'238'0,"-95"-50"12"16,-2-2-161-16,7 5-60 16,-7-7-14-16,-1 1 38 15,-4 4 37-15,-3 8 7 16,-11 5 5-16,-3 5 0 16,-7-1-36-16,-7 8-36 15,-3-3-9-15,0-2-9 16,7-9-5-16,3-3 10 15,7-14 9-15,12-13-10 0,5-5-14 16,5-8 9-16,5 3-10 16,0 2-11-16,-6 12 12 15,4 2 10-15,-13 7-11 16,0 7-1-16,4 4-3 16,-13 2 7-16,-8 9 0 15,5 6 4-15,-4-11 3 16,8-4 3-16,13-7-8 15,17-15 0-15,5-7-1 0,18 1 1 16,-11 9 0-16,2 6 2 16,-10 7 7-16,-7 21 6 15,-19 9 11-15,-5 13 2 16,-9 1-8-16,-7 10-13 16,1-13-202-16,-4-4-246 15,7-26 3-15</inkml:trace>
  <inkml:trace contextRef="#ctx0" brushRef="#br0" timeOffset="39152.6358">25973 14191 1080 0,'17'33'528'16,"-3"2"-62"-16,-2-23-228 15,-12 35-239-15,-7 2-73 16,-3 5-7-16,1-9 12 16,-2-5 10-16,5-17 22 15,-6-8-65-15,-2-7-70 16,-3-14-225-16,2-5-39 0</inkml:trace>
  <inkml:trace contextRef="#ctx0" brushRef="#br0" timeOffset="39300.785">25882 13895 936 0,'16'0'0'0,"21"2"428"16,-23 2-428-16</inkml:trace>
  <inkml:trace contextRef="#ctx0" brushRef="#br0" timeOffset="39709.1686">26169 14328 373 0,'3'13'432'16,"0"-4"-155"-16,2-1-220 15,-1-2 227-15,6 2-275 16,2-10 34-16,6-4 64 16,2 0 21-16,14-11 14 15,2 0-5-15,15-11-39 16,2 0-58-16,11-2-20 16,-4 11-16-16,8 1-13 15,-16 14 21-15,0 8 0 16,-10 9-4-16,-11 7-2 15,-22 10-3-15,-17 8-4 16,-15 2 1-16,-15 0-76 16,-4 0-77-16,2-6-49 15,14-10-235-15,-8-1-15 16</inkml:trace>
  <inkml:trace contextRef="#ctx0" brushRef="#br0" timeOffset="40190.8817">27081 13601 1000 0,'119'51'331'15,"-88"-47"33"-15,7-1-235 16,-4 1-126-16,9-3-2 16,-4-6 5-16,8 2 15 15,-8-1 13-15,1 1 14 16,-9 9 10-16,-10 2-10 0,-10 5-9 16,-11 18 9-16,-12 8 3 15,-8 13 27-15,-6 8 26 16,-2 11 4-16,3-6-24 15,7 3-51-15,10-19-87 16,0-3-141-16,4-18-336 16,-1-9 19-16</inkml:trace>
  <inkml:trace contextRef="#ctx0" brushRef="#br0" timeOffset="40325.8102">27320 14631 1603 0,'32'43'767'0,"-7"-8"-553"16,-16-24-593-16,-6-28-432 15</inkml:trace>
  <inkml:trace contextRef="#ctx0" brushRef="#br0" timeOffset="55888.7931">21999 10792 1003 0,'-3'2'268'0,"3"-2"68"16,-3 0-284-16,1 0-37 15,2 0-14-15,-3 0-8 16,2 0-2-16,1 0 3 0,0 1 1 16,9 15 1-16,20 18 7 15,67 61 4-15,-48-45-2 16,7 21-5-16,-12-4-17 16,14 11-81-16,-11-14-106 15,10 3-130-15,-7-30-68 16</inkml:trace>
  <inkml:trace contextRef="#ctx0" brushRef="#br0" timeOffset="56112.7528">22987 11079 915 0,'15'-12'315'16,"-15"4"20"-16,0 19-205 15,-12 10-112-15,-39 24 23 16,-14 12 14-16,-38 34 14 15,-19 9-5-15,-24 27-7 16,18-7-28-16,-11 5-25 16,36-27-25-16,22-13-55 15,25-34-43-15,25-28-44 16,36-18-106-16,26-16-114 16,16-9 12-16</inkml:trace>
  <inkml:trace contextRef="#ctx0" brushRef="#br0" timeOffset="56413.6281">23136 11603 479 0,'0'2'389'0,"6"-1"-98"16,1 4-287-16,-7-5 288 16,0 0-288-16,43 5 3 15,52 2-5-15,-30-8-64 16,-5-5-229-16,13 2-5 15,-16-2-140-15</inkml:trace>
  <inkml:trace contextRef="#ctx0" brushRef="#br0" timeOffset="56890.9359">23851 11551 604 0,'0'-8'201'0,"5"2"22"16,3 3-155-16,-2-6-48 16,5 2-3-16,2 1 31 15,0 2 9-15,-1 4 15 16,2 6 2-16,-2 11-6 16,-2 12-32-16,-3 16-10 15,-2 10-6-15,-1 21 13 16,3-2 2-16,3 3 8 15,0-12 2-15,7-11-3 16,0-25-9-16,10-20 2 16,7-29-6-16,25-31 2 15,6-14-8-15,16-24-6 16,-15 4-8-16,7 4-9 16,-27 25-8-16,-1 7-85 15,-16 21-97-15,10 6-194 16,-6 5-45-16</inkml:trace>
  <inkml:trace contextRef="#ctx0" brushRef="#br0" timeOffset="57281.4419">25492 11649 536 0,'-6'-12'99'16,"-15"4"61"-16,-18 5-155 15,-12 5 15-15,-18 10 47 16,1 10 33-16,-4 9 23 16,10 7 28-16,-1 7-1 15,15-4-37-15,0 4-20 16,18-8-27-16,0 2-30 15,24-8-18-15,6-10 1 16,16-12-6-16,8-7-7 16,12-13-5-16,5-4-5 15,-2-2-7-15,-1 6-1 16,-2 5 5-16,5 17 7 16,-4 12 5-16,13 17 2 15,-10 6 0-15,1 8-37 16,-18-9-38-16,-1-13-285 15,-7-21 46-15</inkml:trace>
  <inkml:trace contextRef="#ctx0" brushRef="#br0" timeOffset="57595.7864">26115 11048 742 0,'6'-15'452'16,"2"6"-97"-16,-1 6-88 15,-2 9-298-15,-8 9-9 16,3 8 13-16,-6 13 24 16,-10 7 23-16,3 22 20 15,-1 2 7-15,-8 34 5 16,-3 0-8-16,-1 26-6 15,5-10-21-15,-5 12-27 16,4-25-27-16,0-9-71 16,5-33-71-16,7-19-131 15,5-31-28-15,3-15-18 16,9-23-67-16</inkml:trace>
  <inkml:trace contextRef="#ctx0" brushRef="#br0" timeOffset="57954.6238">26309 11742 970 0,'12'-23'220'16,"10"-6"30"-16,-11 15-256 16,1-2-76-16,-3 5 5 0,4 10 33 15,-10 7 54-15,-3 9 20 16,-3 10 9-16,-3 15 12 15,-7 2 5-15,-4 18-11 16,-3-5-16-16,-1 9-6 16,10-15-8-16,3-9 5 15,13-21 1-15,16-24-2 16,10-15-3-16,6-16 0 16,6 3-8-16,-9-1-3 15,-11 15 0-15,-6 8 11 16,-9 19 9-16,1 17 10 15,-1 12 0-15,-3 15-3 16,-1 7-23-16,-2 4-70 16,1-18-73-16,-3-8-231 15,7-14-2-15</inkml:trace>
  <inkml:trace contextRef="#ctx0" brushRef="#br0" timeOffset="58329.682">26788 12052 954 0,'3'1'332'0,"10"5"24"16,13 5-241-16,57 9-89 15,-29-21-36-15,20-7 2 16,-5-9 4-16,4-9 6 16,-13-6 1-16,-8-4 9 15,-33 10-2-15,-13 1 1 16,-18 13-2-16,-32 12 4 16,-16 11 7-16,-20 18 36 15,-3 8 29-15,1 18 22 16,31 7 4-16,25 4 4 15,39-13-30-15,39 10-27 16,28-17-34-16,17-6-102 16,2-12 368-16,16-8-790 15,-25-29 292-15</inkml:trace>
  <inkml:trace contextRef="#ctx0" brushRef="#br0" timeOffset="72704.7588">19327 15782 1108 0,'46'23'448'16,"-61"-43"-55"-16,13 8-291 16,12 10-125-16,4 8-107 15,7 14 108-15,11 21 5 0,12 16 23 16,13 35 22-16,-2 16 1 15,10 31 5-15,-14 1-2 16,-4 25-11-16,-19-14-27 16,-3 8-127-16,-16-24-272 15,-1-10 24-15</inkml:trace>
  <inkml:trace contextRef="#ctx0" brushRef="#br0" timeOffset="72929.8772">20241 16004 645 0,'-83'43'771'0,"-47"33"-263"15,7 7-396-15,-50 37 336 16,13-1-564-16,-17 23-27 15,35-27-24-15,17-1-87 16,45-34-194-16,28-12 69 16</inkml:trace>
  <inkml:trace contextRef="#ctx0" brushRef="#br0" timeOffset="73285.8143">20541 16386 950 0,'3'25'675'16,"2"-22"-245"-16,17-5-166 16,13-1-221-16,28-10-223 15,14 2 187-15,24-5-77 16,-6 4-87-16,7 4-283 15,-27 2-16-15</inkml:trace>
  <inkml:trace contextRef="#ctx0" brushRef="#br0" timeOffset="73723.0243">21560 16278 1180 0,'-3'40'292'0,"-2"-6"82"15,-2-7-339-15,2 14-28 16,8 2-12-16,-1 8 15 16,5 0 13-16,-2 1 6 15,3-8-1-15,1-17-2 16,17-22-7-16,13-28-6 15,13-20-5-15,22-24 1 16,6-3 1-16,-1-18-4 16,-10 14-2-16,-1 3-6 15,-17 20-26-15,-11 5-29 0,-16 26-358 16,-11 3 85-16</inkml:trace>
  <inkml:trace contextRef="#ctx0" brushRef="#br0" timeOffset="74142.5059">22942 16365 887 0,'6'15'267'16,"-12"-21"-8"-16,-14 6-242 16,-9 3-88-16,-14-5-1 15,-2 4 45-15,-10 10 47 16,-2 2 97-16,-4 12 6 16,1 7 5-16,0 10-5 15,8-3-13-15,18 5-62 16,17-11-37-16,14-5-14 15,18-11-8-15,16-10 4 16,3-12 2-16,14-10 4 16,0-2 8-16,7-5 3 15,-10 8-2-15,6 15 2 0,-5 9-1 16,-1 18 2-16,-9 9-1 16,0 7-26-16,-2-8-40 15,-8-8-38-15,-4-18-304 16,11-25 52-16</inkml:trace>
  <inkml:trace contextRef="#ctx0" brushRef="#br0" timeOffset="74407.9322">23685 15657 431 0,'3'-32'458'0,"-3"6"-130"15,0 15-250-15,0 6 251 16,0 11-309-16,-3-6-8 16,1 2 25-16,-2 24 18 15,-22 76 19-15,9-14 17 16,-13 18 7-16,-1 40-26 16,-6-2-26-16,2 12-20 15,4-24-37-15,5-7-90 16,11-43-71-16,8-16-265 15,3-28-9-15</inkml:trace>
  <inkml:trace contextRef="#ctx0" brushRef="#br0" timeOffset="74841.4909">23868 16318 961 0,'43'57'349'16,"-43"-61"19"-16,2 12-228 15,1-2-116-15,-6-6-17 16,3 1-3-16,-2 2 2 15,-1 28 12-15,-11 57 14 16,5-46 16-16,0 7 5 16,9-12-2-16,0-6-13 15,14-16-14-15,9-15-33 16,14-18-17-16,11-12-15 16,4-2 0-16,4-8 5 15,-15 11 18-15,-1 13 28 16,-10 16 26-16,-9 17 23 15,-4 20 4-15,2 17 0 16,-19 6-12-16,0 10-71 0,-4-10-80 16,3-9-75-16,-4-19-70 15,18-13-215-15,-9-19 40 16</inkml:trace>
  <inkml:trace contextRef="#ctx0" brushRef="#br0" timeOffset="75221.7128">24562 16667 1056 0,'3'-3'335'0,"-2"1"49"15,-1 1-292-15,3 1-49 16,8 1-33-16,18 4 1 16,56-2 3-16,-42-25 19 15,10-5 12-15,-1-10 8 16,-10 3-4-16,-11 4 4 16,-24 9-17-16,-28 10-10 15,-26 19-9-15,-34 18-1 16,-6 14-6-16,1 15 29 15,23 6 5-15,28 2 2 0,42-9-1 16,38 0-8-16,20-16-42 16,36-8-62-16,12-18-48 15,2-14-311-15,-14-8-71 16,11-20-114-16</inkml:trace>
  <inkml:trace contextRef="#ctx0" brushRef="#br0" timeOffset="75610.742">25719 16970 1816 0,'9'14'281'16,"-18"6"-276"-16,-17 0-540 16,-7-29-238-16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6T15:23:51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6464 7619 132 0,'52'49'0'0</inkml:trace>
  <inkml:trace contextRef="#ctx0" brushRef="#br0" timeOffset="1823.353">6507 7668 270 0,'0'0'235'15,"0"-2"-9"-15,0 1-30 16,0-1-53-16,0 2-24 16,0 0-64-16,0 0-14 15,0 0-14-15,-3 2 9 16,1-1 1-16,-1 1 14 16,1-2-1-16,-1 0 11 15,-6 0-10-15,-3 0 2 16,3 0-10-16,-2-2-6 15,0 1-18-15,-6-1-6 16,0 2-2-16,-9-1 1 16,-42-1 0-16,42-1 3 15,4-1-1-15,-7-1 2 0,11-1 0 16,-9 0 9-16,3-2 2 16,-3-4 6-16,-2 2-4 15,-6-2-2-15,-1 4-6 16,-5 1 2-16,5 3-10 15,-2 0-2-15,8 1-1 16,-5 1-5-16,6 1-5 0,-11-1 2 16,6-1 2-16,-5-2 0 15,5 1 0-15,-9-1 1 16,8 2 0-16,-8 0 0 16,4-2-2-16,-3 1 1 15,2-4-1-15,-3 2-1 16,-3-2 1-16,-6-1 1 15,1-2-1-15,6 3 1 16,7-1 1-16,4 0 0 16,8 6 0-16,-1-5 1 15,-2 4-3-15,-5-4 3 16,-4 6-1-16,-2-2 1 16,-11 5 1-16,-17-2 5 15,-3 1-1-15,-14 4 2 16,7 1-3-16,2-2 1 15,18 5-4-15,-2-1-1 16,13 0-3-16,-13-6 1 16,5 1-1-16,-10-5 3 15,5 3 2-15,-9-7 6 0,8 6 1 16,-11-2 0-16,10-3-3 16,2-1-1-16,13 3-5 15,-4-9 0-15,20 6 0 16,-12-1-1-16,0-6-1 15,-8 3 0-15,0 7 0 16,-6-4-1-16,14 0 0 0,-4 4 1 16,17-2 0-16,-1-4 0 15,5-2 0-15,-4-3 0 16,12 4 0-16,-4-3 2 16,10 0-1-16,3 0 2 15,1 3-1-15,-1-6-10 16,6 2-1-16,6 3-2 15,3-2-3-15,2-3 1 16,1 5 11-16,6-1-6 16,-5 7-6-16,2 3-8 15,3 6-2-15,13 2-5 16,-6 2 3-16,13 1 7 16,-4 0 10-16,10-1 5 15,-2-3 4-15,6-1 5 16,-7 0 1-16,8 0 3 15,-7 1 0-15,4 1 1 16,-12 0-2-16,3-1 0 16,-8-2-2-16,8-1-2 0,1 2-3 15,16-3 0-15,2 0 1 16,10 0 1-16,-5 0 3 16,13-1 1-16,-14 1-1 15,8-2 0-15,-13 4-3 16,7-5-3-16,-14 0-1 15,-2-2 2-15,-6 1-1 16,1-3 1-16,-2 3-1 0,7-2 2 16,3 1-29-16,3-3 28 15,2 2 0-15,2 0 0 16,-7 0-30-16,5-4 56 16,1 1-27-16,4-2 0 15,-9 1 0-15,1 0 29 16,-9 7-32-16,-1-4 1 15,-7 4-1-15,17-1-1 16,3 3 1-16,16-4 1 16,3 2-1-16,8-1 1 15,-10-3 0-15,9 6 1 16,-11-2 1-16,-1 1 1 16,-9 1-1-16,-1 1 3 15,-10-5 0-15,18-3-2 16,2 2 0-16,12-3 1 15,-8 1-1-15,3 1-2 16,-19 0 0-16,-2 4 0 0,-8 2-1 16,5 1 0-16,-14 3 1 15,1 5 1-15,-4-5 0 16,6 3 0-16,-6 3-3 16,21 0 1-16,7 1 0 15,7 0-1-15,2 3 0 0,10-3 1 16,-10 4-1-16,1 2 1 15,-9 2-2-15,1-1 0 16,-14 2 1-16,0-4 0 16,-17-7 1-16,13 0 1 15,1-4 0-15,3 1 0 16,0-2-1-16,2 1 0 16,-11 0-3-16,-4 3 1 15,-4-1-1-15,-4 2-1 16,0 3 1-16,-1-2 0 15,-4 2-2-15,-4 0-4 16,-8 4-3-16,-2-6-5 16,-7 1-6-16,0-1 2 15,-2-1 4-15,-6-4 2 16,2 4 4-16,-9 3 9 16,-2-5 1-16,-14 0 4 15,2 0 3-15,-16-3 3 16,-3-3-1-16,-15 0 0 0,3 3-3 15,-9-4-4-15,4 5-1 16,-17 4-1-16,4 0-1 16,-38 7 0-16,-9 12-1 15,-21-1 0-15,7 1-3 16,-53 9-46-16,24-4-46 16,-13 2-47-16,9-1-40 15,-44-3-332-15,43-13 96 16</inkml:trace>
  <inkml:trace contextRef="#ctx0" brushRef="#br0" timeOffset="3799.6367">13467 5311 462 0,'-8'3'356'16,"-12"25"-84"-16,-12 55-274 0,29-38 279 15,-2 24-264-15,2-4 6 16,3 9 14-16,3-9 8 15,2-7 7-15,7-22 8 16,14-21 9-16,8-18-12 16,9-14-3-16,1-12-9 0,0-4-14 15,-16 12-39-15,-6 16-15 16,-16 22-4-16,-12 33 11 16,-7 19 2-16,9 34 24 15,-1-1 11-15,7-3-4 16,14-27-12-16,11-24 7 15,3-54 3-15,26-45 9 16,9-17 4-16,12-26 3 16,-5-5-8-16,-3-7-4 15,-22 23-19-15,-15-7-79 16,-10 18-86-16,-2 4-207 16,-6 19-36-16</inkml:trace>
  <inkml:trace contextRef="#ctx0" brushRef="#br0" timeOffset="4113.9499">14617 5232 921 0,'-8'37'356'15,"-1"8"1"-15,4-20-200 16,2 32-143-16,-6 12-18 15,-4 18 8-15,-5 0 4 16,2 4-1-16,3-9-1 16,8-16 5-16,5-26 1 15,14-21 7-15,3-25 0 0,26-22 1 16,0-3-2-16,-1 2-10 16,-2 10-16-16,-11 18-6 15,-18 22-2-15,-11 21 5 16,-11 12 6-16,-15 20-7 15,1 3-40-15,0 0-322 16,15-11 75-16</inkml:trace>
  <inkml:trace contextRef="#ctx0" brushRef="#br0" timeOffset="4503.1212">15288 5985 993 0,'27'40'299'16,"-52"-48"42"-16,11 2-271 16,-11 3-76-16,2 0-13 15,-6 10 10-15,7 0 15 16,-8 8 20-16,-4 0 7 15,-9 18 2-15,7-5-9 16,-13 15-6-16,12-8-10 0,4 8-7 16,17-18-10-16,16-11 16 15,16-16 2-15,18-16 4 16,5-16 3-16,7-5 9 16,-7 4-14-16,-4 3-7 15,-18 15-5-15,0 18-2 16,-11 13-1-16,2 18-1 15,-5 10 1-15,8 12-66 16,0-5-89-16,10-7-227 16,7-22-21-16</inkml:trace>
  <inkml:trace contextRef="#ctx0" brushRef="#br0" timeOffset="4765.8405">15612 5624 1343 0,'43'-29'237'15,"-52"64"145"-15,1 10-408 16,0 18 3-16,4 2 10 15,-2 9 8-15,3-2 3 0,-2 19 1 16,0-3-70-16,-4 1-73 16,1-11-235-16,-1-15-18 15</inkml:trace>
  <inkml:trace contextRef="#ctx0" brushRef="#br0" timeOffset="4954.9222">15353 6093 772 0,'0'4'667'0,"19"-5"-183"16,10 18-23-16,36-17-414 16,9-3-106-16,20-4-44 15,-13 4-53-15,13-4-329 16,-24-4 39-16</inkml:trace>
  <inkml:trace contextRef="#ctx0" brushRef="#br0" timeOffset="5300.3432">16726 5965 1347 0,'-3'14'521'0,"8"1"-91"16,-1-6-368-16,-1 14-191 15,2 14-155-15,-2 6 59 16,-11 1-55-16,-1-1-121 16,1-8 0-16</inkml:trace>
  <inkml:trace contextRef="#ctx0" brushRef="#br0" timeOffset="5463.3019">16817 5690 1014 0,'-9'11'346'15,"1"-3"-141"-15,20-7-277 0,2 5-337 16,11 2-121-16</inkml:trace>
  <inkml:trace contextRef="#ctx0" brushRef="#br0" timeOffset="5738.7126">17497 5770 775 0,'-28'19'275'0,"-9"6"22"16,-2 2-199-16,2 1-58 15,11-3-20-15,5 2 30 16,13-10 0-16,8 2 18 16,11 3 4-16,-2-2 17 15,8 0-28-15,-5 15-1 16,-7 1-17-16,-13 8-5 16,-6-4-17-16,-15-3 2 15,-14-15-3-15,-5-14-43 16,-4-21-42-16,-4-22-94 15,13-10-96-15,11-3-3 0,21 2-127 16,12-3 0-16</inkml:trace>
  <inkml:trace contextRef="#ctx0" brushRef="#br0" timeOffset="6065.3071">18449 5521 1344 0,'55'-16'217'0,"-67"29"158"16,3 4-403-16,-8 9 1 16,0 8 24-16,-5 15 3 15,5 3 2-15,-9 21 1 16,0-2-2-16,-5 15-70 16,2-1-70-16,-5 4-238 15,9-26-15-15</inkml:trace>
  <inkml:trace contextRef="#ctx0" brushRef="#br0" timeOffset="6257.8377">17889 6062 439 0,'14'-5'0'0,"2"4"462"0,7-7-402 16,9 5 264-16,22-11-318 15,9 0 315-15,11-6-388 16,0-3-73-16,3-8-184 16,-21 0-26-16</inkml:trace>
  <inkml:trace contextRef="#ctx0" brushRef="#br0" timeOffset="6750.2714">19021 5286 1091 0,'13'11'325'16,"-5"-9"33"-16,1 2-271 16,-1 10-125-16,6 12 1 0,-13-1 2 15,-5 11 28-15,-7 8 12 16,-14 19 20-16,-10 2 10 15,-8 17 6-15,4-8-5 16,1 1-6-16,13-21-15 16,19-14-3-16,15-23-3 15,25-15 3-15,14-10 0 16,13-1 2-16,0 0-6 16,2 10-4-16,-15 12-6 0,-10 8-4 15,-12 7 16-15,-3 17 13 16,-3-2 5-16,7-5 14 15,2-10 6-15,16-23-11 16,8-24-7-16,17-21 2 16,-4-3-10-16,-1-11-2 15,-22 12-6-15,-21 4 0 16,-36 21-22-16,-42 12-18 16,-15 25 26-16,-18 19 8 15,4 23-2-15,14 21 14 16,34-3 6-16,36 3-68 15,32-12-43-15,41-19-34 16,27-22-349-16,30-12 7 16,-7-10-110-16</inkml:trace>
  <inkml:trace contextRef="#ctx0" brushRef="#br0" timeOffset="7575.3343">20279 5815 1218 0,'-17'2'237'0,"8"-2"113"16,8 1-358-16,1 5-18 15,0-6 8-15,0 0 10 16,-3 2 10-16,1-1 6 16,-1 13 3-16,0-1 7 15,1-1 3-15,-1-10 9 16,3-1-3-16,3-1-3 15,14 0-5-15,36-11-4 16,45-18-13-16,-41 12-3 16,-14 12-3-16,-4 10-2 15,-19 9 1-15,-6 9 2 16,-9 0 4-16,-5 2 7 16,-2-5 2-16,2-8 10 15,5-9 3-15,13-10 2 16,16-7-3-16,9-8-2 15,0 1-11-15,0 4-11 16,-13 12-9-16,-12 11-8 16,-18 16 0-16,-9 10 6 0,-10 8 8 15,3 8 7-15,-4-5-18 16,10-3-127-16,13-9-86 16,7-19-164-16,7-10-5 15,9-11 23-15,0-1-38 16</inkml:trace>
  <inkml:trace contextRef="#ctx0" brushRef="#br0" timeOffset="7759.0407">21457 5986 1408 0,'18'-3'275'0,"-9"8"133"15,-5-1-414-15,-3 15-79 16,-1 4-39-16,3 5-173 16,-7-2-111-16,-17 5-68 15</inkml:trace>
  <inkml:trace contextRef="#ctx0" brushRef="#br0" timeOffset="7943.3334">21358 5558 1240 0,'36'-10'496'0,"-15"4"-112"16,-1 5-327-16,-6 5-296 16,-2 1-126-16,-2 1-131 15,-3 8 62-15</inkml:trace>
  <inkml:trace contextRef="#ctx0" brushRef="#br0" timeOffset="8204.3873">21651 6105 814 0,'-5'29'322'0,"2"-6"13"16,3-13-193-16,14-3-77 15,12-14-33-15,13-17 0 16,12-2-4-16,13-5-1 16,-5-2-8-16,-2 6 2 15,-14 12-7-15,-12 7-8 16,-19 11-12-16,-9 14-1 16,-9 3-9-16,-5 11-29 15,-1 3-25-15,0 8-295 16,-1-7 60-16</inkml:trace>
  <inkml:trace contextRef="#ctx0" brushRef="#br0" timeOffset="8400.8824">22637 6037 1667 0,'5'31'204'0,"-10"7"179"16,-4 12-548-16,-8-6-114 16,-5-8-64-16,-12-10-82 15,0-18-95-15</inkml:trace>
  <inkml:trace contextRef="#ctx0" brushRef="#br0" timeOffset="8565.1">22517 5558 1197 0,'4'0'327'0,"0"-2"-11"16,0 8-311-16,-4-6-204 16,0 2-97-16,0-1-75 15,6 27 13-15</inkml:trace>
  <inkml:trace contextRef="#ctx0" brushRef="#br0" timeOffset="9013.3554">22870 6028 1012 0,'26'11'382'15,"-6"-7"-35"-15,-15 13-236 0,-4-11-220 16,4 5-33-16,-1-9 31 16,4-5 53-16,-8 1 53 15,0 1 54-15,0-1 12 16,3 0 8-16,-3-1-26 16,9-3-34-16,8-5-5 15,-4 2-1-15,51-26 2 16,-53 41 0-16,2-1 2 15,-1 5-1-15,-4 7 2 16,-2 2 1-16,1 1 3 16,-4-5 1-16,2-7 7 15,0-2 3-15,4 0 7 16,-1-7 18-16,1-2 21 16,3 1-22-16,10-6-8 15,-5-1-8-15,6 0-25 16,-2 0-24-16,1 12 10 15,-7 6-7-15,-5 16-6 0,-9 9-2 16,-5 12-15-16,-6-6-44 16,-3 8-310-16,2-13 77 15</inkml:trace>
  <inkml:trace contextRef="#ctx0" brushRef="#br0" timeOffset="9446.0949">23631 6142 478 0,'65'-60'414'15,"-65"51"-172"-15,-8 5-65 16,3 4-146-16,5 0-148 16,-3 2 133-16,-1 15 27 15,-3 15 12-15,-9 59 11 0,16-58 15 16,4-3-2-16,5-9-19 15,-1-12 0-15,9-15-12 16,2-8-10-16,10-5-2 16,-8-5-10-16,6 2-15 15,-15 13-6-15,2 9-7 16,-19 18 7-16,1 10-3 16,-9 15-14-16,-4 2-37 15,-1 4-318-15,5-12 73 0</inkml:trace>
  <inkml:trace contextRef="#ctx0" brushRef="#br0" timeOffset="9941.6842">24217 6237 512 0,'13'-1'544'16,"-17"7"-185"-16,-1 8-321 16,-4-2 294-16,-3-1-388 15,2 0 11-15,3-10 27 16,2-4 33-16,5-7 17 16,6 0 7-16,5-7 4 15,6 2-18-15,11-7-18 0,9 1-1 16,1-1 1-16,5 5 6 15,-3 6 7-15,-10 7-10 16,-12 12 0-16,-2 5-3 16,-10 6-6-16,-3-1-7 15,-8 6 8-15,1-4 2 16,0-7 11-16,8-3 7 16,0-16 8-16,5-8-2 15,18-6-2-15,-1-2-14 0,8-1-6 16,-5 11-11-16,2 13-1 15,-8 8 3-15,-6 21 8 16,-6 10 2-16,-11 11 4 16,-7-7-9-16,-3 6-43 15,-3-18-50-15,1-6-47 16,7-12-63-16,1-5-55 16,4-4-79-16,-5-4 14 15,5-1-49-15</inkml:trace>
  <inkml:trace contextRef="#ctx0" brushRef="#br0" timeOffset="10347.4239">24961 5621 909 0,'-46'-17'397'0,"59"12"-57"15,-13-1-177-15,22 2-201 16,7 2-24-16,11-1 68 16,-1-3 30-16,24-2 47 15,-3 2 16-15,5 7-28 16,-14 6-19-16,-8 17-4 16,-28 15-28-16,-26 15-30 15,-18 6 30-15,-19 11-37 16,2-5-56-16,-3 10-356 15,10-7 59-15</inkml:trace>
  <inkml:trace contextRef="#ctx0" brushRef="#br0" timeOffset="10480.2152">25209 6698 1748 0,'6'54'-17'15,"8"-29"17"-15,-2-20-594 16</inkml:trace>
  <inkml:trace contextRef="#ctx0" brushRef="#br0" timeOffset="12304.3045">26172 5701 530 0,'3'65'119'0,"-6"-65"73"15,3 1-142-15,0-1 22 16,-3 0 26-16,1 0 17 16,2 0-16-16,-4 0-4 15,1 0-28-15,-4 0-20 16,0 0-15-16,2 0 8 15,0 0-6-15,2 0 5 16,2-1-3-16,1-1 8 16,1 1-15-16,46 1-2 15,45 11-5-15,-47 4-9 16,-14 7-15-16,-19 1-4 16,-12 4-1-16,-28 13 0 15,-12 1 5-15,-28 25 5 16,-6 5 6-16,-7 3 6 15,19-5 5-15,8-3 3 16,31-32-2-16,85 2 67 16,61-24-51-1,16-7-4-15,21-5-76 16,6 1-93-16,-67-10-275 16,-51 11-6-16</inkml:trace>
  <inkml:trace contextRef="#ctx0" brushRef="#br0" timeOffset="12757.2599">26969 5763 966 0,'0'14'260'16,"4"-8"56"-16,4-3-240 15,26 0-61-15,21-3 17 16,29-11 15-16,16-4 9 15,32-10 6-15,-9 0-15 16,-15 5-23-16,-29 10-22 0,-33 13-17 16,-41 14-25-16,-39 21 10 15,-40 16 7-15,-20 22 26 16,-14 13 16-16,-34 27 14 16,14-10-6-16,19-1 1 15,27-22-7-15,36-7-6 16,51-33 3-16,49-11-2 15,24-12-7-15,12-11-76 16,-4-9-100-16,0-6-106 16,-26-5-131-16,-7-12-84 15</inkml:trace>
  <inkml:trace contextRef="#ctx0" brushRef="#br0" timeOffset="13218.3492">27824 6583 617 0,'14'24'404'0,"-11"6"-101"16,-11-26-69-16,-14 12-265 16,1-4-6-16,4 4 28 15,0-15 9-15,17-4 0 16,12-19 9-16,24-5-14 15,5-4-2-15,16 0 14 16,-10 6 17-16,-4 13-2 16,-17 14-10-16,-17 8-3 15,-18 13-20-15,-17 13 6 16,-17-1 7-16,-17 1 13 16,-1-5 0-16,1-10-8 15,19-16-30-15,13-5-41 0,23-13-23 16,15-17-235-1,16-3 51-15</inkml:trace>
  <inkml:trace contextRef="#ctx0" brushRef="#br0" timeOffset="13566.1144">28793 5935 1408 0,'-68'84'223'0,"11"-47"169"16,6 6-437-16,21-3-25 15,25-12 38-15,27 1 28 16,22-18 14-16,15 3 42 15,1-5 29-15,-5 8-11 16,-12 1-30-16,-19 21-22 16,-20 1-32-16,-30 25-1 15,-13-8 4-15,-44 10-1 16,-3-14-8-16,-17-8-40 16,9-22-53-16,-2-23-271 15,41-23-31-15,16-25-108 0</inkml:trace>
  <inkml:trace contextRef="#ctx0" brushRef="#br0" timeOffset="13801.4242">28543 5818 1787 0,'142'63'309'0,"-39"-60"203"16,5 10-562-16,36-4-34 16,-9-7-25-16,-1 4-75 15,-35-11 5-15,-13-10 31 16,-38-1-23-16,-5-10-230 16,-12-5 151-16</inkml:trace>
  <inkml:trace contextRef="#ctx0" brushRef="#br0" timeOffset="13997.305">29901 5837 575 0,'-6'18'0'16</inkml:trace>
  <inkml:trace contextRef="#ctx0" brushRef="#br0" timeOffset="14310.3759">29886 5861 439 0,'0'2'395'0,"-4"-2"-81"16,4 0-119-16,0 0-30 15,0 0-87-15,0 0-88 16,4 0 13-16,22-2 17 15,62-2-20-15,-34-4 5 16,-7 5 22-16,1 8 8 16,-19 4 1-16,-10 5 1 15,-15 4 1-15,-13 11 2 16,-12 1 6-16,-23 7 8 16,-11 3-2-16,-10 6-1 15,14-12-21-15,11-2-12 16,36-7-6-16,35-5 8 15,24-6 4-15,11 8 1 16,2-4 3-16,-11 16-16 16,-31 1-17-16,-23 18-11 15,-21 4-1-15,-67 8-27 16,-32-15-16-16,-32-6-87 16,1-24-158-16,-19-27-118 0,50-20-84 15</inkml:trace>
  <inkml:trace contextRef="#ctx0" brushRef="#br0" timeOffset="14736.2926">26029 5818 435 0,'-13'-1'40'0,"1"-2"-40"16,7 0-117-16</inkml:trace>
  <inkml:trace contextRef="#ctx0" brushRef="#br0" timeOffset="15539.2031">25985 5801 352 0,'-3'-1'199'0,"-1"-1"-18"16,1 1-76-16,1-1-54 15,-2 1-33-15,0 1-3 16,3 0-6-16,-2 0 30 15,-2 0 16-15,2 0 24 16,2 0 23-16,-4-2 5 16,2 0-28-16,1 1-11 15,2 1-23-15,-3-5-22 16,3 2-6-16,0 0 0 16,3 0-5-16,-3 0 2 15,19-9 1-15,-2 2 2 16,44-17 0-16,-39 25 0 15,3-4-4-15,-1 7 0 16,2-7-3-16,5 0 5 16,-1 2-1-16,0-1 4 15,-6 0-1-15,5 4 1 0,-5 1-4 16,-2 3-1-16,0 3-3 16,-4-4-1-16,-2 5-3 15,2-4 1-15,-6 2 2 16,5 0-1-16,-7 4-1 15,-6-3 3-15,-1 3-2 16,-3-3-4-16,-3-6 2 16,3 0 3-16,-3 2-1 15,2-1-3-15,-4 1 2 0,2 0-2 16,-6 7-5-16,-10 0-2 16,-1 6 1-16,-49 52 1 15,43-47 0-15,5 1 2 16,3 2-1-16,-4 2 2 15,5-8 0-15,1-1 0 16,-3-4 1-16,-3 5-1 16,5-6 0-16,1 7-1 15,-4 5 0-15,1 7-1 16,2-4 2-16,-5 3-1 16,1-4-1-16,4 4 1 15,-2-6 0-15,3 2 0 16,3-1-1-16,4 4 1 15,1-9 0-15,-4-1 1 16,3-6 0-16,-4 1 0 0,4-7 0 16,1 2 12-16,4-2 4 15,2-6 2-15,2-2-1 16,0 1-3-16,0-1-11 16,0 1-4-16,2 1-2 15,12-6 5-15,18-2 5 16,64-11 7-16,-33 18 4 15,12 4 1-15,-4 1-4 16,0 3-1-16,-12-3-6 16,-12 1-5-16,-16 0-17 15,-14-5-91-15,-12-2-114 0,-31 0-225 16,-18-5-53-16</inkml:trace>
  <inkml:trace contextRef="#ctx0" brushRef="#br0" timeOffset="21037.0907">13874 7948 122 0,'94'56'203'0,"-26"-56"-47"16,13-2-49-16,19-10 80 16,-6 0-117-16,22-2-13 15,-24 2-43-15,-2 1-194 16,-22 8 44-16</inkml:trace>
  <inkml:trace contextRef="#ctx0" brushRef="#br0" timeOffset="21277.3998">14217 7967 1089 0,'17'35'400'15,"0"1"-4"-15,-9-35-248 16,-3 46-202-16,4 5-39 15,-8 19-6-15,-5 0 5 16,-15 20 0-16,-2-6 35 16,-13 13-28-16,0-16-44 15,-6 4-171-15,6-26-7 16</inkml:trace>
  <inkml:trace contextRef="#ctx0" brushRef="#br0" timeOffset="21443.585">13743 8856 1155 0,'17'-9'357'0,"23"-14"63"15,20 3-284-15,26 1-104 16,8 6-14-16,14-1-28 16,-17 3-63-16,-6 3-359 15,-24 5 69-15</inkml:trace>
  <inkml:trace contextRef="#ctx0" brushRef="#br0" timeOffset="21582.1486">15028 8722 448 0</inkml:trace>
  <inkml:trace contextRef="#ctx0" brushRef="#br0" timeOffset="21707.0371">15034 8721 623 0,'9'4'0'16,"-9"-4"465"-16,0-1-485 16,22-5 381-16,16-8-357 15,61-20 360-15,-56 22-356 16,-3 15-6-16,-10 12-6 0,-18 11 0 16,-24 2 3-16,-5 14-130 15,-10 2-224-15,10 1 34 16</inkml:trace>
  <inkml:trace contextRef="#ctx0" brushRef="#br0" timeOffset="22155.21">15948 8789 1163 0,'35'-57'309'0,"24"-4"83"16,6 15-314-16,18 1-47 16,-3 19-15-16,-11 12-13 15,-26 19-10-15,-12 17-18 16,-23 2 6-16,-20 18 11 15,-22 9 13-15,-28 17 9 16,-18 7 7-16,-11 5-34 16,5-12-47-16,7-8-147 0,19-23-167 15,12-21-25-15,24-21-163 16</inkml:trace>
  <inkml:trace contextRef="#ctx0" brushRef="#br0" timeOffset="24957.3827">16099 8556 677 0,'-14'18'70'0,"-71"61"35"31,75-47-118-15,-6-2 39-16,4 16 31 15,-2 9 24-15,28 12-12 16,-23 16-31-16,-5 39-6 16,-3-2-12-16,-3 14-4 15,9-15-13-15,3-1-9 0,0-33-232 16,8-29 65-16</inkml:trace>
  <inkml:trace contextRef="#ctx0" brushRef="#br0" timeOffset="25415.9264">16375 8685 665 0,'0'25'475'0,"0"-7"-154"16,-2-24-97-16,-2 3-224 15,4 6-44-15,-4-3-42 16,4 0 67-16,-3 0 10 16,2 2 7-16,-2 19 7 15,1 12 1-15,2 59-7 0,13-49-5 16,5-12 1 0,11-12 2-16,5-24 5 0,3-21 9 15,2-8 9-15,-7-1-4 16,4 2-5-16,-18 12-7 15,-3 24 1-15,-2 17-2 16,-2 23 0-16,-1 9 3 16,4 16-4-16,3-8-21 15,2-9-105-15,1-15-109 16,7-21-90-16,6-21-105 16</inkml:trace>
  <inkml:trace contextRef="#ctx0" brushRef="#br0" timeOffset="25673.6062">17389 8261 1207 0,'-20'25'205'0,"7"20"135"15,-1 12-367-15,5 20 5 16,1 0 11-16,5 3 4 16,-6-3 4-16,8 3 1 15,-4-15-8-15,-3-2-48 16,-1-24-44-16,4-15-234 16,-7-16 14-16</inkml:trace>
  <inkml:trace contextRef="#ctx0" brushRef="#br0" timeOffset="25850.7362">17179 8681 323 0,'26'7'726'0,"8"-8"-314"16,-29-21-195-16,33 13 194 16,13 1-443-16,26 1 3 15,6 3 1-15,2 6-213 16,-3-2-167-16,-4 5 6 15,-17-7-259-15</inkml:trace>
  <inkml:trace contextRef="#ctx0" brushRef="#br0" timeOffset="26225.045">18185 8311 1012 0,'-4'-5'197'16,"-4"11"82"-16,8 11-273 16,-3 16-68-16,6 5 24 15,-12 16 38-15,6 2 20 16,-2 14 13-16,7 0 26 15,4 7 9-15,8-12-10 16,10-14 10-16,7-28 1 16,18-28-8-16,15-30-9 0,17-30 0 15,6-15-20-15,-1-16-7 16,-18 4-11-16,-11-1-1 16,-22 25 0-16,-10 10-5 15,-13 25-20-15,-3 12-66 16,-6 15-89-16,2-1-245 15,-10 6-5-15</inkml:trace>
  <inkml:trace contextRef="#ctx0" brushRef="#br0" timeOffset="26573.7987">19279 8738 1036 0,'-4'9'339'0,"-9"-4"4"0,-16-4-305 16,-6 10-69-16,-4 6-14 16,-12 8-12-16,2 7 40 15,-6 5 44-15,11 3-21 16,6 3 4-16,9-15 4 15,15-5-5-15,6-9-4 16,0-6-9-16,16-13-8 0,4-4-8 16,5-2 4-16,10 2-4 15,2 2 1-15,2 14 5 16,-5 10 4-16,-2 17 4 16,-5 3 4-16,3 9-104 15,-6-12-204-15,6-16 32 16</inkml:trace>
  <inkml:trace contextRef="#ctx0" brushRef="#br0" timeOffset="26869.6767">19628 8224 1252 0,'-11'-4'142'16,"2"11"155"-16,7 10-376 15,-9 10-4-15,-3 3 45 16,-7 15 22-16,2 1 13 16,-5 15 10-16,5-3 4 15,2 16 4-15,2-3 2 16,1 17 1-16,5-5-18 15,-1 3-132-15,10-21-131 16,14-16-49-16,5-30-154 0</inkml:trace>
  <inkml:trace contextRef="#ctx0" brushRef="#br0" timeOffset="27233.1912">19882 8685 515 0,'5'6'386'0,"-9"5"-94"15,0 8-309-15,-2 18 314 16,-2 3-296-16,-1 12 5 16,1-2 4-16,8 0 1 15,3-14-1-15,11-16 6 16,3-15 7-16,9-26-30 15,13-12-13-15,4-14-5 16,-3 7-6-16,-3 2-8 0,-11 18 25 16,-9 15 5-16,-8 16 10 15,-6 15 4-15,-1 11 0 16,6 15 8-16,-12-1 4 16,8 2-32-16,0-9-35 15,4-11-56-15,1-13-57 16,0-8-88-16,8-9-7 15,0-9 19-15,-4 0 55 0,-4 0 55 16</inkml:trace>
  <inkml:trace contextRef="#ctx0" brushRef="#br0" timeOffset="27528.3439">20338 9037 906 0,'129'-74'367'15,"-98"48"-3"-15,11-7-189 16,3 4-180-16,2 1-9 16,-10-1-1-16,-15 3-4 15,-18 12 7-15,-19 3 15 16,-17 3 4-16,-28 22 2 16,-16 12 4-16,-16 14 1 15,5 14-3-15,10 6 9 16,31-9-1-16,17-1-1 15,24-16-5-15,16-8-3 0,21-12-11 16,24-5-27-16,9-8-36 16,21-4-101-16,0-6-31 15,-9 0-180-15,-18-2-23 16</inkml:trace>
  <inkml:trace contextRef="#ctx0" brushRef="#br0" timeOffset="27737.3279">20998 8434 1304 0,'0'0'399'0,"-4"2"-113"15,3 10-437-15,-7 8-258 16,2 0-173-16</inkml:trace>
  <inkml:trace contextRef="#ctx0" brushRef="#br0" timeOffset="27903.164">20936 8864 1225 0,'-3'12'281'16,"6"1"69"-16,1 1-380 16,1-5-104-16,-3-9-84 15,8-2-167-15,12-13-1 16</inkml:trace>
  <inkml:trace contextRef="#ctx0" brushRef="#br0" timeOffset="28971.3351">21864 8550 630 0,'-2'0'169'16,"-3"0"29"-16,2 0-176 16,2 0-24-16,-2 0-6 0,-2 0 5 15,5 0 28-15,-3 0 31 16,1-2 7-16,2 1 6 15,-3-1-1-15,2 2-16 16,-2-3-28-16,1 1-7 16,-1 2-4-16,0 0 18 15,1 0 10-15,2-1 10 16,-3 1-2-16,2 0-5 16,1 0-19-16,-3 0-8 15,1 0-12-15,2 0 3 16,-3-2 4-16,3 2 7 15,-3 0 1-15,1 0 2 16,2 0-4-16,-3 0 1 16,2 0-8-16,1 0-1 15,-3 0-2-15,1 0 1 16,2 0-3-16,-3 0 9 16,2 0 3-16,1 0 5 0,-3 0-4 15,3 0-5-15,-4 0-11 16,4 0-4-16,0 0-5 15,-1 0 1-15,1 2 3 16,0-1 2-16,0 1-2 16,0 1 1-16,0-3 2 15,0 9 1-15,1 5 0 16,-1 2 2-16,-1 1 0 0,1 1 0 16,-14 45-1-16,6-50 3 15,4-6 1-15,-1-2 1 16,5-7 3-16,0 2 14 15,0-1 9-15,0 1 11 16,-3-2-30-16,1 2-5 16,2 0-14-16,0 0-14 15,0 0-13-15,0 0 26 16,0 0 1-16,0 0 1 16,0 0-1-16,0 2-3 15,0-1 1-15,0 1 1 16,0-1-1-16,0 1 3 15,2 1 2-15,12 5 3 16,3-1 2-16,7 9 4 16,54 15 4-16,-26-41 6 15,16-2 2-15,13 1-1 16,-2 1-2-16,7 2-5 0,-26 5-9 16,-7 1-13-16,-24-2-23 15,0 5-96-15,-19-9-120 16,-9 5-119-16,-7-11-38 15,-6-13-124-15</inkml:trace>
  <inkml:trace contextRef="#ctx0" brushRef="#br0" timeOffset="29189.9438">22448 8271 984 0,'-17'6'398'0,"0"18"-9"16,7 21-215-16,-10 25-160 16,2 16-21-16,-8 25 11 15,-4 3 6-15,-13 22 5 16,-3-5-3-16,-16 15-27 16,7-20-28-16,-7-12-356 15,21-49 80-15</inkml:trace>
  <inkml:trace contextRef="#ctx0" brushRef="#br0" timeOffset="29610.0029">21840 8180 218 0,'-47'44'0'0</inkml:trace>
  <inkml:trace contextRef="#ctx0" brushRef="#br0" timeOffset="29850.312">21793 8217 545 0,'-3'-2'143'15,"3"1"39"-15,-4-1-151 16,3 1-21-16,1-1-4 15,-3 2 14-15,1 0 13 16,2 0 32-16,-4 2 10 16,1-1 10-16,-2 5-10 15,-7 17-10-15,-15 56-29 0,20-31-7 16,1 0-7-16,1 10 2 16,-3-2-1-16,4-4-2 15,-4-10-4-15,6-10-33 16,2-14-34-16,-3-11-252 15,3-6 42-15</inkml:trace>
  <inkml:trace contextRef="#ctx0" brushRef="#br0" timeOffset="30813.8342">21768 8274 286 0,'-62'43'83'16,"59"-43"-9"-16,-1 0-27 15,4-3-72-15,0 1 9 16,0 1 48-16,0-1 4 16,0-1-11-16,0 0-6 0,1 0 0 15,5 0 6-15,1-3 1 16,-3 3 15-16,-1-4-7 16,-1 4-3-16,1 0-2 15,-3 2 8-15,3-4-13 16,-2 4 14-16,-1-1 16 15,4 2 11-15,-4 0-8 16,0 2 1-16,0 15-12 0,-5 16-8 16,-20 48-9-16,4-46 0 15,4-1-8-15,-2 1 0 16,12-8-6-16,-3-3 4 16,6-2 4-16,1-5 5 15,3-11 0-15,-5 5 1 16,2 1-7-16,1-4-5 15,-5 1-6-15,7 3-1 16,-5-5-2-16,8-3 2 16,-1-2 1-16,-2-2 6 15,0 0 2-15,3 0 4 16,-3 0 1-16,21 7 3 16,1 0 0-16,56 10-2 15,-48-14-5-15,10 3-1 16,1-5-6-16,15 2-4 15,-8-1-2-15,7-4-1 16,-6 2-2-16,10 0 1 0,-11-4-1 16,7 1 1-16,-7-2 0 15,12 0-1-15,-8-5-1 16,4 0-1-16,-13 6-49 16,-4-2-240-16,-21-1-70 15,-9 0-103-15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6T15:25:44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22645 2717 672 0,'-3'1'149'16,"3"1"67"-16,-3-1-197 15,1 1-4-15,2 0-4 16,0-1 11-16,0 1-8 16,12 19-2-16,-2 7-4 15,73 63-3-15,-42-42-5 0,7 11-8 16,-5-1-6-16,4 7-25 15,-17-1-39-15,0 15-150 16,-12-4 18-16</inkml:trace>
  <inkml:trace contextRef="#ctx0" brushRef="#br0" timeOffset="346.5057">22990 2812 1039 0,'45'17'226'16,"-45"-20"74"-16,-2-1-302 15,-10 10-25-15,-13 2-25 0,-23 12 42 16,-13 10 7 0,-29 21-7-16,-1 3 11 0,-16 13-10 15,20-7-41-15,13-3-247 16,33-10 60-16</inkml:trace>
  <inkml:trace contextRef="#ctx0" brushRef="#br0" timeOffset="709.8206">23170 2936 389 0,'-11'15'231'15,"10"-6"-55"-15,15-2-52 16,15-1-128-16,5-6-18 0,18-10 12 16,4-2 8-16,13-9-170 15,-4 1-4-15,-5 4-59 16</inkml:trace>
  <inkml:trace contextRef="#ctx0" brushRef="#br0" timeOffset="989.9797">23273 3152 991 0,'31'-2'205'15,"12"-1"95"-15,-3-3-305 16,7-2-5-16,-12-1-82 15,4-7-210-15,-9-1 38 16</inkml:trace>
  <inkml:trace contextRef="#ctx0" brushRef="#br0" timeOffset="1618.7495">24169 2695 678 0,'-13'77'272'0,"-19"-55"-40"16,-8 10-141-16,-12 13-117 16,4 0 0-16,2 6 11 15,12-7 46-15,12-1 20 16,21-7 1-16,10-4 1 15,12-9-5-15,23-10 3 16,6-10-12-16,29-19-3 16,6-8 1-16,10-19 6 15,-13-8-4-15,-8-3 2 16,-32 4 5-16,-19-2 2 16,-16 10-12-16,-19 7-6 15,-27 13-11-15,-34 4-34 16,-12 15-34-16,-20 6-17 15,11 8-10-15,17-4-307 16,32 6 112-16</inkml:trace>
  <inkml:trace contextRef="#ctx0" brushRef="#br0" timeOffset="2248.561">25354 2771 404 0,'0'0'338'0,"0"0"-95"15,0 0-245-15,0 0 240 16,0 1-254-16,0 6 9 16,0 13 9-16,-10 12 4 15,-16 50 3-15,2-41 5 16,2-1-8-16,-4 2-59 15,9-8-67-15,0 0-127 16,8-14-36-16</inkml:trace>
  <inkml:trace contextRef="#ctx0" brushRef="#br0" timeOffset="2696.967">25116 3000 801 0,'-4'-3'148'16,"1"0"81"-16,1 0-225 15,-1 2-29-15,-2-1 21 16,2 1 25-16,2-1 16 0,1 1 22 15,0-3 5-15,0 1 3 16,14-6-18-16,27-6-14 16,50-7-26-16,-43 27-11 15,-17 4-8-15,0 8-3 16,-14 5-1-16,-5 7 4 16,-7-1 7-16,2 2 8 15,-7-3 8-15,9-6 15 16,1-8 7-16,5-6 23 15,2-5 7-15,6-7 11 16,-6-4 0-16,-5-5-11 16,-12-1-32-16,-12-2-21 15,-9 1-17-15,-10 2-15 16,5 2-10-16,1 3-74 16,16-4-56-16,26-4-210 15,18 1-32-15</inkml:trace>
  <inkml:trace contextRef="#ctx0" brushRef="#br0" timeOffset="3152.0107">26383 2672 889 0,'-18'-45'85'0,"22"61"130"16,10 7-272-16,11 14 8 0,1 9 48 15,8 10 11-15,1-5 4 16,5 4 2-16,-1-6-9 16,2-1-215-16,-2-11-20 15,-5-9-76-15</inkml:trace>
  <inkml:trace contextRef="#ctx0" brushRef="#br0" timeOffset="3361.3385">26899 2738 527 0,'-35'10'498'0,"-21"19"-170"16,-13 20-328-16,-25 13 295 15,-5 1-362-15,-13 3 14 16,13-12 19-16,-1 0-165 15,28-23-96-15,9-9-19 16</inkml:trace>
  <inkml:trace contextRef="#ctx0" brushRef="#br0" timeOffset="3777.9751">27019 2962 970 0,'17'6'167'0,"10"-6"108"15,6-1-275-15,15-6-35 16,0 0 17-16,7-4-103 16,-19-1-69-16,1-1-84 15,-16 6-101-15</inkml:trace>
  <inkml:trace contextRef="#ctx0" brushRef="#br0" timeOffset="4077.087">27089 3127 1134 0,'24'14'176'0,"3"-7"140"16,0-3-340-16,15 3 2 15,-8-10 22-15,0 0-18 16,-6-8-20-16,1 4-69 16,-8-4-118-16,2-5-90 15,2-2-59-15</inkml:trace>
  <inkml:trace contextRef="#ctx0" brushRef="#br0" timeOffset="4361.0314">27953 2774 957 0,'9'5'107'0,"-9"5"123"16,-9 10-338-16,-6 3 128 15,-13 10 34-15,-10 4 15 16,-13 14 28-16,-6-7 16 0,-13 15-50 16,15-5-27-16,1-2-10 15,19-7-43-15,5 9-69 16,19-14-66-16,8-6-183 15,17-5-31-15</inkml:trace>
  <inkml:trace contextRef="#ctx0" brushRef="#br0" timeOffset="4753.5046">28383 2913 350 0,'-20'17'149'0,"-6"4"46"15,-17 8-51-15,0 4-7 16,-10 5 16-16,12 1-28 15,5 3-16-15,12-4-30 16,14-6-4-16,15-12-9 16,20-6 6-16,15-11-2 0,27-12-6 15,15-9-8-15,18-13-7 16,-9-6 3-16,-5-3 23 16,-25-2-25-16,-23 5-4 15,-30 8-4-15,-33 0-46 16,-13 7-41-16,-15 8-51 15,2 3-65-15,2 4-65 16,17 0-188-16,13-3-11 16</inkml:trace>
  <inkml:trace contextRef="#ctx0" brushRef="#br0" timeOffset="7175.9019">24109 1547 265 0,'4'-8'159'0,"10"5"-26"15,6 5-42-15,8-1-66 16,1 4-17-16,0-2 17 15,-2 2 8-15,3-5 30 16,-8 0 10-16,3-4 12 16,7 4-8-16,-3 4 0 15,-4-3-25-15,10 1-12 16,-4-1-10-16,11 1 7 16,15-4 2-16,17 1-6 15,-3 4 0-15,17-2 6 16,-14-2-9-16,-4 1-7 15,-17 4 0-15,21 1 0 16,3-4-9-16,31 6 3 16,24-6 0-16,27-4 6 15,-20-3 2-15,16 1 6 16,-13-2-4-16,7-3 0 16,-24 7-7-16,37 0-5 15,-25 0-8-15,27 3 0 0,-15 3-3 16,14-3-3-16,-24 5 1 15,15 7 1-15,-24 2-3 16,16 11-2-16,-17-4 0 16,22 5-33-16,-9-9-29 15,34 3-124-15,-21-13-126 16,21-10-35-16,-25-16-122 16</inkml:trace>
  <inkml:trace contextRef="#ctx0" brushRef="#br0" timeOffset="8149.84">725 2372 269 0,'-8'10'240'16,"-1"-10"-44"-16,5 2 7 15,0-2-122-15,4 0-4 16,0 0-26-16,0 0 0 16,0 0-13-16,4 0 3 15,34 5 8-15,108 2 0 16,-21-8-7-16,37-1-9 15,0 1-16-15,49 4-13 16,-43 6 0-16,3 11-9 16,-32-3-5-16,24 1-278 15,-26-11 81-15</inkml:trace>
  <inkml:trace contextRef="#ctx0" brushRef="#br0" timeOffset="133015.768">11242 8718 600 0,'0'1'323'16,"0"1"-79"-16,0-2-140 16,0 1-196-16,0-1-32 15,0 2 2-15,0-1 45 16,0 1 50-16,0 3 51 16,5 30 12-16,-9 57 5 15,-5-19-9-15,-5 9-14 16,-1 22-7-16,1-13 9 0,-7-3 17 15,7-29 10-15,1-16 52 16,6-37 52-16,14-31-63 16,15-22-15-16,16-15-9 15,10-6-32-15,12-1-25 16,-4 23 52-16,-1 18-12 16,-18 25-2-16,-9 24-20 15,-19 24-26-15,-21 31-5 16,-22 1 11-16,-14 11 6 15,-13-11 3-15,-10-10-4 16,14-25-29-16,4-13-123 16,16-23-223-16,14-35 0 15</inkml:trace>
  <inkml:trace contextRef="#ctx0" brushRef="#br0" timeOffset="133254.79">11918 8537 1008 0,'5'84'278'0,"-17"45"72"15,-16 24-285-15,-40 41-23 16,-14-17-22-16,-33 11-34 15,-1-55-39-15,-7-30-297 16,14-52-9-16,1-33-128 16</inkml:trace>
  <inkml:trace contextRef="#ctx0" brushRef="#br0" timeOffset="133734.9079">12677 8496 1034 0,'12'3'229'0,"-4"4"71"16,-8 7-286-16,-4 22-57 15,0 9 8-15,-13 25 16 16,-5 15 14-16,-7 29 5 16,3 0 3-16,-3 25 5 15,10-16 0-15,2-16-18 16,13-38-46-16,-4-20-77 15,8-42-169-15,8-58-16 16</inkml:trace>
  <inkml:trace contextRef="#ctx0" brushRef="#br0" timeOffset="133954.9162">13217 8468 894 0,'0'26'223'0,"-6"5"69"16,-8 32-229-16,-7 7-62 16,-2 42 9-16,-7 4 5 15,9 32-3-15,1-13-7 0,-2 10-25 16,5-32-45-16,-1-13-96 16,-8-46-65-16,-18-17-78 15,1-31-66-15</inkml:trace>
  <inkml:trace contextRef="#ctx0" brushRef="#br0" timeOffset="134364.4983">12288 9131 521 0,'13'1'650'0,"10"-2"-249"16,14-8-313-16,27 1 288 16,15 0-462-16,27 3-16 0,-9 4-8 15,0 6-23-15,-23 2 24 16,-14 6 24-16,-26 2 40 16,2 3 26-16,-19-4 24 15,0 11 6-15,-3 1 3 16,-7 13 6-16,-5 4 3 15,1 5 6-15,6-5-4 16,7-2-1-16,10-13-7 16,9-15 13-16,8-15 3 15,13-23 17-15,-5-10 6 16,-4-19 22-16,-11-2-5 0,-19-2 5 16,-17 12-23-16,-19 7-16 15,-13 18-26-15,-8 10-20 16,4 6-39-16,4 5-163 15,18 5-192-15,22-8-12 16</inkml:trace>
  <inkml:trace contextRef="#ctx0" brushRef="#br0" timeOffset="134778.9233">13792 9194 443 0,'-4'-2'208'0,"2"-1"28"16,2-3-87-16,0 5-33 16,0-1-20-16,0 1 0 15,0-1-37-15,0 2-16 16,0 0-23-16,0 0-4 0,0 0-5 16,0 2 11-16,0-1 7 15,5 16 16-15,7 8 1 16,28 53-1-16,-14-47-8 15,5-3-7-15,-3-13-12 16,3-1-1-16,-10-8-3 16,-2-4-9-16,-9 7-3 0,0 13-2 15,-10 10-4-15,1 16 2 16,-1 1 4-16,11-1 3 16,7-11 0-16,24-20 6 15,6-22 2-15,23-22 5 16,0-15-1-16,-2-12 2 15,-21-2-9-15,-13 1-43 16,-19 16-44-16,-24 12-191 16,-12 13-116-16,-13 12 4 15,0 5-189-15</inkml:trace>
  <inkml:trace contextRef="#ctx0" brushRef="#br0" timeOffset="135317.3351">15022 9209 1044 0,'81'-29'285'0,"-76"26"57"15,-3 5-288-15,-2 5-60 16,0-7-13-16,0 2 2 16,3 12 6-16,4 23 5 15,12 47 7-15,-11-42 8 16,-7-11 5-16,-1-6 7 15,-1-10 2-15,10-18-10 16,3-20-9-16,27-14-4 16,13-9-6-16,13-7-1 15,0 13 9-15,-2 11-1 16,-23 19-4-16,-11 21 2 16,-23 14 0-16,-12 18 5 15,-11 3 6-15,-4 4 9 16,-1-12 1-16,5-12 6 15,14-21-9-15,25-14-2 16,16-14-2-16,21-7-3 16,1 3-11-16,11 11-1 15,-16 16-2-15,-18 25-4 0,-15 13 0 16,-22 19-10-16,-8 0-21 16,-12 7-330-16,-2-15 93 15</inkml:trace>
  <inkml:trace contextRef="#ctx0" brushRef="#br0" timeOffset="135737.94">16452 9268 950 0,'14'6'242'0,"-7"-3"61"16,-8-4-287-16,-2 1-58 16,3-2-6-16,-3 2 9 15,1 0 12-15,-6 0 45 16,-15 5 21-16,-9 6 15 0,-44 29 9 15,47-10-3 1,3 4-16-16,1 3-13 16,21-10-15-16,8-11-15 0,13-11-3 15,17-6-3-15,9-15-3 16,5-7 5-16,-5 5 2 16,-4-1 5-16,-15 7 2 15,-8 16 8-15,-8 12 0 16,-10 10-2-16,-6 8-26 15,1 9-325-15,-10-3 96 16</inkml:trace>
  <inkml:trace contextRef="#ctx0" brushRef="#br0" timeOffset="135983.2803">16671 9484 1179 0,'17'7'319'0,"4"-10"78"16,2 2-318-16,19-8-60 16,6-5-3-16,16-11 15 15,1-3-1-15,14-3 2 16,-12 5-5-16,-3 0-7 16,-20 11-15-16,-10 12-11 15,-21 6-4-15,-13 18-7 16,-8 7-21-16,-21 17-87 15,-4-1-298-15,-4 12 54 0</inkml:trace>
  <inkml:trace contextRef="#ctx0" brushRef="#br0" timeOffset="136306.9886">17592 9316 1577 0,'14'31'308'0,"12"-4"159"16,6 6-482-16,12 7-24 15,-4-16-15-15,3 1-33 16,-6-11-29-16,0-9 20 16,-13-13 25-16,1-3 19 15,-8-7 33-15,-8-2 37 16,-4 7-5-16,3 4 2 15,-16 14 7-15,-9 13 23 16,-5 13 5-16,-21 18 5 16,-8 18 1-16,-10 14-1 15,-12 4-24-15,-8 7-27 16,8-14-52-16,7-8-386 16,20-23 91-16</inkml:trace>
  <inkml:trace contextRef="#ctx0" brushRef="#br0" timeOffset="136935.9425">18917 9234 1009 0,'-72'63'210'16,"89"-50"83"-16,-20 8-274 16,-2 1-56-16,-1 15 17 15,-6-5 30-15,4-7 5 16,8-8 7-16,9-3 16 15,11-24-1-15,23-19-7 0,13-8-7 16,15-17 0-16,4-1-17 16,1 7-2-16,-21 22-1 15,-7 12-1-15,-23 21-10 16,-16 18 4-16,-9 4 7 16,3 7 16-16,-12-1 5 15,15-7 16-15,6-11 1 0,13-11 2 16,3-10-8-16,15-3 6 15,-5 0-9-15,5 4-7 16,-10 6-10-16,-15 18-4 16,-10 5-7-16,-20 16 0 15,-15 1-9-15,-5 8-86 16,6-8-310-16,7-4-2 16,15-18-192-16</inkml:trace>
  <inkml:trace contextRef="#ctx0" brushRef="#br0" timeOffset="137116.9277">20299 9448 1561 0,'-16'50'307'16,"-9"-9"65"-16,8 2-555 15,-11 2-295-15,-1-6-20 16</inkml:trace>
  <inkml:trace contextRef="#ctx0" brushRef="#br0" timeOffset="137272.2562">20153 9026 586 0,'26'12'615'0,"0"4"-250"16,-4 1-406-16,0 3 91 16,-2-5-480-16,6-10-113 15</inkml:trace>
  <inkml:trace contextRef="#ctx0" brushRef="#br0" timeOffset="137521.135">20890 8644 1355 0,'-8'78'416'0,"-1"32"69"16,-5-7-367-16,-8 43-99 0,-4-5-76 15,-12 5-97-15,1-33-39 16,1-16-5-16,5-45 41 15,14-29 52-15,13-33 69 16,10-23-88-16,9-10-122 16,11-31-58-16,8-6-159 15</inkml:trace>
  <inkml:trace contextRef="#ctx0" brushRef="#br0" timeOffset="137743.7759">21406 8506 1550 0,'1'34'342'0,"-19"16"140"15,-11 8-442-15,-16 33-53 16,-6 14-1-16,-9 17-48 16,17-3-52-16,-5 8 9 15,5-28-5-15,4-5-43 16,13-32 12-16,5-19-1 15,4-29-72-15,18-11-151 16,12-28 32-16</inkml:trace>
  <inkml:trace contextRef="#ctx0" brushRef="#br0" timeOffset="137896.1085">21526 9212 1436 0,'31'44'390'15,"-5"6"80"-15,-27-8-399 16,5 6-206-16,1-3-103 16,-1-8-245-16,-4-27-56 15</inkml:trace>
  <inkml:trace contextRef="#ctx0" brushRef="#br0" timeOffset="138062.1286">21626 8728 1078 0,'-26'30'316'16,"9"-10"50"-16,-5 4-287 15,4 6-137-15,-4 4-124 16,7 1-148-16,9 2-36 16,10 0-144-16</inkml:trace>
  <inkml:trace contextRef="#ctx0" brushRef="#br0" timeOffset="138524.251">21850 9360 1020 0,'-14'27'331'16,"1"-9"-1"-16,4-16-278 15,1 12-188-15,1-1-111 16,1 0-17-16,-2-7 49 16,9-8 89-16,3-7 105 15,-4 8 93-15,0-3 25 0,0-2-16 16,7-18-66-16,70-55-6 16,-46 50 6-16,8-5 13 15,-1 9 7-15,11 2 9 16,-2 8 0-16,4 4 13 15,-11 9 6-15,-5 7 16 16,-10 6 1-16,-13 10 25 16,-10 4 13-16,-4 14-12 15,-10-4-17-15,-1-1-11 16,4-11-28-16,9-11-25 16,12-16 7-16,22-6-9 15,10-8-3-15,16 3-2 16,0 5-8-16,-3 12-12 15,-19 10 4-15,-12 24-2 16,-30 4-4-16,-18 12-40 16,-19-4-51-16,-7 3-327 15,0-14 53-15</inkml:trace>
  <inkml:trace contextRef="#ctx0" brushRef="#br0" timeOffset="138822.6471">22930 9340 1566 0,'-5'31'393'0,"-12"0"73"16,-14-9-474-16,-7 8-52 15,12 0 13-15,13-9-7 16,13-10 24-16,17 6 87 16,5-8-16-16,-13 10-20 15,-18 1 20-15,-33 8 17 16,-22-7-60-16,-32-5-77 16,-7-10-111-16,0-6-303 15,18-13-9-15</inkml:trace>
  <inkml:trace contextRef="#ctx0" brushRef="#br0" timeOffset="139460.4069">24127 9536 58 0,'-12'-1'536'16,"-7"1"-253"-16,-2 6-36 16,-5-2 36-16,6 6-277 15,3 4 9-15,7 1 6 16,10 2 14-16,13-3 13 15,21 1 36-15,9-13-4 16,23-7-1-16,6-10-15 0,1-10-8 16,-25 0-33-16,-5-2-3 15,-31 0-10-15,-20 0-6 16,-16 7-4-16,-13-4-28 16,-6 15-29-16,-4 6-108 15,13 6-221-15,4-9 12 16</inkml:trace>
  <inkml:trace contextRef="#ctx0" brushRef="#br0" timeOffset="139727.1196">25121 8681 1356 0,'-5'1'191'0,"-10"-7"148"0,4 12-426 15,-6 5-31-15,0 4 36 16,-14 7 19-16,2 7 19 16,0 8 54-16,3 5 23 15,7 18 2-15,12 6-5 16,-3 18-7-16,7-1-347 0,-11 11 94 15</inkml:trace>
  <inkml:trace contextRef="#ctx0" brushRef="#br0" timeOffset="139873.5209">24605 9305 1122 0,'35'11'447'0,"28"-2"-132"16,19-15-199-16,12 4-165 15,-3-1-165-15,17-1-189 16,-22-10 97-16</inkml:trace>
  <inkml:trace contextRef="#ctx0" brushRef="#br0" timeOffset="141009.271">21845 9337 289 0,'65'47'209'0,"-65"-47"-35"16,-3-4-145-16,1 1 190 0,2 2-143 15,-3-1 20-15,1 2-5 16,2 0-29-16,-3 0-17 15,2 0-17-15,-10 6-23 16,-7 1-5-16,-7 19 5 16,-32 45 3-16,52-50 17 15,18-7 11-15,17-6 14 16,18-8 7-16,14-20 4 16,-2-2-13-16,-1-5-3 15,-21 3-6-15,-16-11 0 16,-30 12-6-16,-18 0-6 15,-13 10-19-15,-13 1-62 16,1 17-95-16,3-5-217 16,22-16-7-16</inkml:trace>
  <inkml:trace contextRef="#ctx0" brushRef="#br0" timeOffset="141934.2493">24686 9245 865 0,'-30'60'-1'16,"19"-55"166"-16,5 1-288 16,6-6 81-16,-3-2 80 15,3 1 18-15,0-1-44 16,0 1-140-16,3-3-63 16,6-6-107-16</inkml:trace>
  <inkml:trace contextRef="#ctx0" brushRef="#br0" timeOffset="142194.6935">25013 9081 1048 0,'-20'7'219'15,"11"8"100"-15,-5 4-310 16,-3 7-11-16,-3 3 0 15,2 6 1-15,-2-1 1 16,1 13 3-16,1-4 1 16,-12 6 2-16,6 2-1 0,0 3-1 15,4-3-3-15,3 0-13 16,13-13-24-16,7-10-167 16,2-10-120-16,8-11-38 15</inkml:trace>
  <inkml:trace contextRef="#ctx0" brushRef="#br0" timeOffset="142608.7705">25844 9174 1314 0,'-17'23'367'0,"34"-14"17"16,-25 7-359-16,13-1-73 15,12-1-68-15,7-2 116 0,2 5 9 16,-4-1 6-16,-8 13 1 16,-6 11-3-16,-16 5 4 15,-14-1-2-15,-25 7 0 16,-18-11 2-16,-17-6-31 16,4-6-39-16,-7-5-90 15,25-9-65-15,17-6-133 16,16-8-12-16,18-17 0 15,23-3-45-15</inkml:trace>
  <inkml:trace contextRef="#ctx0" brushRef="#br0" timeOffset="142853.0018">26549 8819 534 0,'10'31'77'0,"-1"15"534"16,-4 25-368-16,-1 3 122 15,-5 23-369-15,-4-4-1 16,-15 9 0-16,-3-14-9 16,-16 9-47-16,1-28-31 15,-10-15-47-15,14-25-109 16,-7-15-102-16,10-25 47 15,-5-19-116-15</inkml:trace>
  <inkml:trace contextRef="#ctx0" brushRef="#br0" timeOffset="143227.1456">26395 9297 571 0,'44'9'676'16,"-15"-38"-228"-16,2 29-345 15,-2 2 306-15,11 4-488 16,-14 3-23-16,11-4-7 16,-1-5 3-16,-1-5 38 15,-1-6 39-15,-3-7 28 16,-16 2 12-16,-1 6 0 16,-6 0-7-16,-13 15 1 15,-3 10-1-15,-9 21 8 16,-7 7 2-16,2 16 8 15,8-2-1-15,0-6-4 16,11-14-8-16,20-14 9 0,3-17 0 16,16-17 6-16,8-9 0 15,7-5 1-15,-4 1-11 16,-9 1-14-16,-15 10-10 16,-15 18-2-16,-13 7-1 15,-7 13-29-15,-2 7-32 16,3 8-290-16,10-6-19 15,13-8-132-15</inkml:trace>
  <inkml:trace contextRef="#ctx0" brushRef="#br0" timeOffset="143582.5104">27204 9521 476 0,'43'-23'113'0,"-9"4"33"16,-17 10-137-16,-7 6-38 16,-6 1 13-16,-13 8 52 15,-3 4 49-15,-25 8 53 16,-8 4 41-16,-6 13 25 15,11-9-36-15,8 1-36 16,30-9-36-16,28-15-23 16,18-24-40-16,16-12-20 15,7-13-17-15,15-25-13 16,-3-3-3-16,2-5 6 16,-16 1 11-16,-8 2 11 15,-18 25 6-15,-18 13 8 16,-13 16 4-16,-13 18-16 15,-4 15-21-15,-16 19 15 0,-1 10 10 16,-5 25-17-16,5 8 17 16,1 5 19-16,13-5-19 15,3 1-20-15,9-22 3 16,8-9-9-16,13-17-8 16,12-12-163-16,8-11-161 15,7-10-37-15,-6-9-196 16</inkml:trace>
  <inkml:trace contextRef="#ctx0" brushRef="#br0" timeOffset="143821.9514">27764 9545 1351 0,'31'13'283'16,"42"13"130"-16,-29-25-399 15,10-7-11-15,10-6 5 16,1-5 5-16,0-6 6 15,-5-2-10-15,-12 7-8 16,-25 1-12-16,-20 6-13 16,-25 6-7-16,-26 8 6 15,-12 13 11-15,-12 12 7 16,-2 1 5-16,-3 9-77 16,21 3-111-16,4-3-211 15,14-9-48-15</inkml:trace>
  <inkml:trace contextRef="#ctx0" brushRef="#br0" timeOffset="144066.9009">28147 9564 370 0,'44'-2'321'15,"-1"12"-40"-15,-12 5-76 16,5 7-66-16,-5-7-66 16,3 2-32-16,-3-6 10 15,8-11 54-15,-1-8 16 0,14-1 24 16,-5 1-6-16,10-1-29 15,-19 4-58-15,1 5-29 16,-21 5-32-16,-2 3-18 16,-12 4-23-16,1 2-22 15,-5 0 0-15,1 1-25 16,3-1-14-16,-4-2-260 16,0-3 3-16,-4-7-99 15</inkml:trace>
  <inkml:trace contextRef="#ctx0" brushRef="#br0" timeOffset="144331.4923">29374 8910 1267 0,'0'40'278'15,"-12"17"106"-15,-7 14-381 16,-13 28 0-16,1-7 0 16,-8 6-29-16,4-9-1 15,-4 3 2-15,9-25-18 16,-3-15-30-16,15-21 26 16,4-19-171-16,8-21-121 0,-5-17-6 15,8-2-195-15</inkml:trace>
  <inkml:trace contextRef="#ctx0" brushRef="#br0" timeOffset="144635.6938">28966 9390 1327 0,'3'4'346'0,"15"-10"90"16,7 6-365-16,7-3-95 15,7 5-13-15,16-12-7 16,5 3 8-16,8-4 4 15,-8 11 24-15,6-3 8 16,-7 7 8-16,-19 6-7 16,-9 8-3-16,-2 2 5 15,-20 6 3-15,-18 10 10 16,-8-1 8-16,-9 8 8 16,0-4-1-16,4 1 3 15,15-4-4-15,14-1 7 0,10-9 0 16,0 0-3-16,-8-7-8 15,-18-4-5-15,-25-10-43 16,-40-10-143-16,-10-12-305 16,-21-12 28-16</inkml:trace>
  <inkml:trace contextRef="#ctx0" brushRef="#br0" timeOffset="145753.9661">11861 11357 977 0,'48'63'271'0,"-46"-51"49"16,2 4-259-16,-1 4-74 15,0 4-6-15,-1 18 8 16,-4 9 6-16,-5 10 1 15,2 6-9-15,-3 8-158 16,1-12-145-16,-4-12-16 16</inkml:trace>
  <inkml:trace contextRef="#ctx0" brushRef="#br0" timeOffset="145934.9697">12043 10951 771 0,'25'-14'497'0,"-16"8"-165"16,0 3-197-16,8 11-575 16,-4 16-40-16</inkml:trace>
  <inkml:trace contextRef="#ctx0" brushRef="#br0" timeOffset="146174.7023">12236 11534 661 0,'11'35'446'15,"-4"-32"-92"-15,-2 0-47 16,4-3-304-16,-6-1 30 15,28-5 9-15,75-11 7 16,-46 8-1-16,5 18-1 16,-25 12-43-16,-1 12-13 15,-19 7-61-15,1 8-56 16,-7-8-274-16,3-6 24 16</inkml:trace>
  <inkml:trace contextRef="#ctx0" brushRef="#br0" timeOffset="150980.9343">14040 10880 898 0,'-3'-6'416'0,"2"0"-65"15,-2 3-225-15,1 3-106 16,2 0-109-16,0 0 53 16,0 1 10-16,2 16 10 15,-2 16 7-15,-5 68 15 16,-9-36 12-16,-8 26-2 16,2 3-6-16,-3 19-1 15,3-12-16-15,2-5-12 16,13-25-229-16,2-17-92 15,6-33-54-15</inkml:trace>
  <inkml:trace contextRef="#ctx0" brushRef="#br0" timeOffset="151595.5576">14936 11058 792 0,'12'3'197'15,"-8"-2"55"-15,1 1-202 16,0-1-65-16,-5-1 10 16,0 0 17-16,0 0 16 15,0 0 14-15,0 0 14 16,0-1 0-16,0-1-1 16,-3 1-15-16,1-2-8 15,-10-4-11-15,-24-14-2 16,-53-15-3-16,32 36 0 15,-3 8-9-15,-8 12-1 16,11 11-3-16,-2 9 5 16,24 3 3-16,4 11 3 15,19-5 0-15,9 2-3 16,11-15-3-16,13-4 3 16,15-20-3-16,24-16 5 0,7-18-47 15,27-16 52-15,-12-10-4 16,4-8 0-16,-26 10-3 15,-15 6 52-15,-20 15-53 16,-11 12-17-16,-16 17-2 16,-9 25-2-16,-6 10 0 15,-15 21-2-15,-2 11 16 16,-9 15 6-16,4-9 2 16,-7 19 1-16,11-5 1 0,-1 8-41 15,7-12-71-15,12 0-277 16,5-27 27-16</inkml:trace>
  <inkml:trace contextRef="#ctx0" brushRef="#br0" timeOffset="152164.4506">15815 11239 835 0,'16'7'180'15,"-7"-6"77"-15,-7 1-247 16,-4-1-18-16,2-1 7 15,0-1 14-15,-3-1 7 16,1 1 32-16,2-2 18 16,-4-1 7-16,-39-19-12 15,-71-1-7-15,38 41-28 0,-27 13-15 16,0 12-13-16,4 14 3 16,22-4 3-16,17 8 2 15,35-17-3-15,19 2 2 16,15-20 0-16,21-8 4 15,14-19 2-15,29-13 5 16,11-16-4-16,17-17 4 16,-12-3 0-16,2-6-7 15,-22 9-2-15,-13 4 4 16,-16 14-10-16,-6 10-10 16,-17 13 2-16,-8 8-1 15,-1 10 1-15,-12 15 4 16,3 5 7-16,-8 15 4 15,-11 7 1-15,-10 8 1 16,0 4-4-16,-10 9-17 16,3-8-18-16,6 1-71 15,6-9-62-15,10-13-227 0,12-22-1 16</inkml:trace>
  <inkml:trace contextRef="#ctx0" brushRef="#br0" timeOffset="152555.4774">16426 11115 501 0,'12'1'396'15,"-6"-2"-116"-15,-3 2-7 16,-3 5-292-16,-3-6 6 16,2 2 9-16,1-1 33 15,-8 9 7-15,-14 19 4 16,-61 46-5-16,24-31-9 16,2-1-1-16,-3 11 18 15,10-14 2-15,14-6 5 16,19-11 4-16,29-9-3 15,27-17-19-15,38-5-3 16,14-12-8-16,31-6-8 16,-7-2-17-16,5 5-11 15,-32 6-33-15,-12 8-58 16,-32 4-50-16,-11 3-225 0,-29-5 10 16</inkml:trace>
  <inkml:trace contextRef="#ctx0" brushRef="#br0" timeOffset="152778.2487">16965 11048 999 0,'15'-6'295'0,"-9"2"63"16,-2 4-271-16,-1 3-39 16,-3-3-15-16,-3 1 11 15,3 8 5-15,-17 42-1 16,-23 56-5-16,-4-23 1 15,-6 1-5-15,-20 31-22 16,5-2-25-16,-2 20-113 16,10-11-302-16,-3-4-9 15,18-51-196-15</inkml:trace>
  <inkml:trace contextRef="#ctx0" brushRef="#br0" timeOffset="153483.9233">13731 12451 1029 0,'-30'22'280'0,"-1"8"67"0,-36 32-270 15,-4 18-71-15,-28 27 5 16,2 5 6-16,9 14 14 16,28-15 13-16,34-3 0 15,38-26-4-15,42-9-16 16,31-26-46-16,26-20-372 15,-9-18 99-15</inkml:trace>
  <inkml:trace contextRef="#ctx0" brushRef="#br0" timeOffset="154860.9529">14049 12607 934 0,'0'1'215'0,"0"-1"93"16,0 0-249-16,0 0-44 15,0 2 1-15,0-1 14 16,0 1 10-16,0-1-8 16,0 2 34-16,4 19 11 15,-3 18-12-15,-6 46-26 16,-13-25-8-16,-4 2-15 16,-7 23-16-16,3-6-1 15,1 16-9-15,11-16-9 0,5-8-172 16,11-24-199-16,7-17 6 15,2-26-230-15</inkml:trace>
  <inkml:trace contextRef="#ctx0" brushRef="#br0" timeOffset="155525.9062">14746 12756 854 0,'14'3'523'0,"-10"-15"-175"15,4 0-169-15,5 4-173 16,-3-1-192-16,1 2 158 0,-11 7 3 16,-3-4 6-16,3 2 23 15,-5 1 27-15,-21-5 21 16,-63-11 5-16,32 20-6 15,-2 1-25-15,-2 16-3 16,13-1-5-16,-3 10-18 16,16 0 1-16,8 7 0 15,10-11-8-15,5 4-7 16,14-9 7-16,10-2 3 16,8-10 5-16,11 9 4 15,3-11 8-15,13-13 8 16,6-12 3-16,10-7-6 15,-3-11-3-15,0-5-4 16,-7 8-6-16,-10 0-5 16,-14 13 5-16,-10 2 2 15,-12 9-4-15,-2 8-2 16,-5 10-1-16,-5 7 3 16,1 5 1-16,-9 16 11 0,-4-4 6 15,-3 10 7-15,-3 5 0 16,-8 17 0-16,2-1-8 15,-6 17-12-15,1-1-24 16,4-5-20-16,12-16-116 16,10-7-212-16,16-26-67 15,10-18-142-15</inkml:trace>
  <inkml:trace contextRef="#ctx0" brushRef="#br0" timeOffset="156179.4291">15350 12818 742 0,'-26'15'230'16,"1"-29"36"-16,4 16-181 15,5-1-78-15,-1 3 3 16,5 0 9-16,3-2 19 16,-8 1 19-16,-5-3 4 15,5 3 1-15,-4-3-2 16,-6 9-15-16,3 2 1 0,-2 6 3 16,1 3-1-16,6 0-4 15,7-2-4-15,4 4-33 16,11 0-8-16,7-2-2 15,10 3-2-15,1-3-3 16,6-3 15-16,-4-2 1 16,1 4 2-16,-11-1 0 15,5 7 0-15,-6 0-2 16,-7 2-2-16,-5-4-1 16,-5 5-2-16,-13-6 1 0,-11-1-60 15,2-4 59-15,-10 2 5 16,5-10 3-16,0-1 1 15,13-2 60-15,10-12-59 16,11-13-7-16,24-13-8 16,6-13 0-16,22-21-2 15,14 3 0-15,10-16 4 16,-13 16 4-16,6 4 1 16,-23 13 1-16,-17 3 5 15,-14 17 0-15,-10 1 0 16,-11 10-3-16,-16 8-4 15,-11 6-7-15,-17 13-5 16,2 7-1-16,-14 10-8 16,9 0-12-16,-2 14-14 15,15-1-75-15,-1 4-104 16,16-7-60-16,2 7-103 16,8-17-75-16</inkml:trace>
  <inkml:trace contextRef="#ctx0" brushRef="#br0" timeOffset="156749.4646">15999 12664 241 0,'38'43'0'0,"-21"-48"319"16,-1 4-235-16,-1 1 155 15,-3-2-188-15,-7 4 197 0,-10 7-190 16,-16 9 24-16,-12 7-2 16,-16 12 24-16,-6 8 7 15,-22 15-14-15,3 2-23 16,-3 12-46-16,17-2 32 15,9 4-1-15,29-12-17 16,21-5-6-16,19-14 42 16,21-18-57-16,11-19-8 15,7-17 0-15,-6-13-2 0,-3-15 1 16,-19-3-1-16,-12-3 1 16,-15 12-3-16,-11-1-2 15,-18 15-10-15,-23 12-24 16,-7 11-17-16,-4 8-16 15,15 3-161-15,12 2-212 16,28-13 24-16</inkml:trace>
  <inkml:trace contextRef="#ctx0" brushRef="#br0" timeOffset="157129.9428">16387 12875 946 0,'22'-43'237'0,"-24"52"64"15,-9 2-274-15,5 3-20 16,-2 4-9-16,-1 15-7 16,-2 0 12-16,1 15 7 15,-3 5 2-15,-8 14 0 16,-1-3 0-16,-3 8 0 15,7-12-113-15,1 3-107 16,5-18-106-16,2-20-107 16</inkml:trace>
  <inkml:trace contextRef="#ctx0" brushRef="#br0" timeOffset="157485.289">16171 13123 807 0,'-3'2'254'0,"2"-1"36"0,1-1-203 16,0 0-84-16,0-1-5 15,1-1 2-15,29-12 13 16,47-20 5-16,-39 20 12 16,-4 8 5-16,11 6-6 15,-7 5-13-15,4-5-31 16,-11 3-50-16,3 3-256 15,-13-4 46-15</inkml:trace>
  <inkml:trace contextRef="#ctx0" brushRef="#br0" timeOffset="158131.9732">17309 12642 1036 0,'-5'-1'186'16,"-14"5"107"-16,-31 15-310 15,-15 10-2-15,-29 10 33 16,-6-1 32-16,1 4 46 15,22-11 12-15,17-10 5 16,24-7-27-16,24-2-17 16,26-6-39-16,32 1-7 15,14-3-6-15,24 2 2 16,5-6-5-16,2 8-1 16,-19 3-3-16,-7 9-3 15,-26 8-3-15,-13 12-5 16,-17 0-4-16,-18 11-2 15,-17-3 0-15,-22-4 5 0,-8-10 9 16,-12-3 9-16,7-14 11 16,2-6-4-16,24-7-3 15,-1-10-5-15,24-9-13 16,12-16-17-16,17-6 5 16,23-22-1-16,12 1 2 15,29-13 8-15,0 5 10 16,15-8 1-16,-7 13 0 0,2 3-45 15,-23 18-55-15,-6 9-56 16,-22 17-269-16,-19 2 22 16</inkml:trace>
  <inkml:trace contextRef="#ctx0" brushRef="#br0" timeOffset="158417.0019">17611 12491 869 0,'106'-65'277'0,"-44"79"43"16,-7 9-228-16,4 19-59 15,-10 3-18-15,2 19 16 16,-17 1 14-16,-11 17 39 0,-16 1 12 15,-16 17 22-15,-20-13-14 16,-27 17-14-16,-14-17-39 16,-23-4-48-16,-7-23-65 15,-11-21-157-15,23-22-236 16,-1-19-17-16</inkml:trace>
  <inkml:trace contextRef="#ctx0" brushRef="#br0" timeOffset="167389.9442">20318 10984 242 0,'8'7'122'0,"-7"15"252"16,2 3-161-16,-10 25 65 15,-7 6-206-15,-17 26 17 16,-3 7-10-16,-14 37 0 15,-3 1-13-15,-6 18-49 16,11-20-128-16,-2-16-216 16,8-55-16-16</inkml:trace>
  <inkml:trace contextRef="#ctx0" brushRef="#br0" timeOffset="168008.899">20865 11030 693 0,'-2'1'109'16,"-2"6"60"-16,-1 0-191 15,2-1-18-15,-1-4 39 16,0-1 56-16,3 1 31 16,-4 0 11-16,5-1 13 15,-3 1-26-15,2-1-8 16,1-1-24-16,-3 0-4 16,3 0-16-16,0-1 9 15,12-2 5-15,40-13 14 16,68-16-4-16,-42 23 1 15,-12 9-16-15,-8 9-18 16,-31 8-18-16,-20 23 2 16,-31 4-2-16,-41 26 5 0,-20 8 9 15,-27 23 5-15,-5 0-3 16,-18 13 12-16,32-13 4 16,9-9 12-16,34-26-9 15,39-13 20-15,50-25-9 16,48-13-3-16,23-13-13 15,42-6-11-15,-5-3-51 16,5-4-129-16,-38 0-318 16,-19 0 36-16</inkml:trace>
  <inkml:trace contextRef="#ctx0" brushRef="#br0" timeOffset="169897.892">23730 11158 665 0,'13'-33'374'0,"1"7"-17"16,-9 14-169-16,0 6-56 15,-5 4-119-15,-2 7-86 16,2-5-67-16,0 0-216 16,0 0-4-16,0 1-74 15</inkml:trace>
  <inkml:trace contextRef="#ctx0" brushRef="#br0" timeOffset="183393.8854">21619 12002 437 0,'7'-12'149'0,"-8"0"38"16,1-2-113-16,1 5 10 16,-1-2-5-16,-4 2 1 15,7 1 5-15,-6 3 5 16,-2 5-27-16,5 0-12 15,-5 2-12-15,-4 18-25 16,-33 26-22-16,-53 48-121 16,56-52-157-16,-7-16 3 15</inkml:trace>
  <inkml:trace contextRef="#ctx0" brushRef="#br0" timeOffset="183752.5638">22129 11165 841 0,'107'54'313'15,"-119"-52"7"-15,17 10-182 16,-2 5-140-16,-9 14-6 16,-1 11 9-16,-5 9 2 15,-6 2 2-15,-12 17 7 16,4-4 3-16,-3 17-4 15,4-4-30-15,2-10-207 16,9-18-107-16,3-17-67 16</inkml:trace>
  <inkml:trace contextRef="#ctx0" brushRef="#br0" timeOffset="184211.9887">22577 11172 442 0,'-5'12'408'15,"2"2"-113"-15,3-2-18 0,-1 5-228 16,2 2-45-16,7-2 6 16,4-4 11-16,10-3 29 15,9-9 12-15,16-4 13 16,14-5-5-16,11-10-10 16,-3-1-29-16,-1-2-13 15,-16 4-12-15,-11 0-3 16,-17 11-2-16,-2 4-6 15,-10 8-1-15,-6 10-2 16,-7 5 1-16,-4 15 2 16,-7 1 6-16,-8 17 3 15,-3 0 1-15,-11 21 1 16,-5 2-1-16,-16 22-1 16,2-14-5-16,-4 4-58 15,11-26-57-15,8-16-260 16,19-29 10-16</inkml:trace>
  <inkml:trace contextRef="#ctx0" brushRef="#br0" timeOffset="184601.6226">23347 11230 556 0,'-9'16'505'0,"1"4"-174"15,-4-6-21-15,-9 12-318 16,-6 6-43-16,-11 8 9 16,-5 3 43-16,-5 14 37 15,2-1 20-15,10 7 21 16,19-6 1-16,8-6 0 15,15-19-23-15,27-12-3 16,7-21-17-16,24-24-6 16,9-15-11-16,12-17-7 15,-15-5-9-15,0-10 0 16,-24 6-2-16,-7-2 3 16,-23 5 0-16,-9 4-6 15,-17 14-18-15,1 10-53 0,-5 9-44 16,2 13-320-16,3 9 48 15</inkml:trace>
  <inkml:trace contextRef="#ctx0" brushRef="#br0" timeOffset="184931.9026">23671 11802 1026 0,'-9'23'298'0,"-17"10"61"15,-11 10-284-15,-16 11-53 16,2-7-38-16,-3 0-46 16,11-10-20-16,2-13-30 15,14-11-19-15,6-16-11 16,12-8-136-16,10-12 2 16,7-5-54-16</inkml:trace>
  <inkml:trace contextRef="#ctx0" brushRef="#br0" timeOffset="185370.3105">24158 11375 850 0,'26'25'247'0,"-61"-4"50"16,-5 2-221-16,-10 8-33 15,7 0-2-15,0 9 7 16,15 3 21-16,11-1 3 15,14-2-13-15,19-1 1 16,10-19-6-16,22-14-23 16,2-14-11-16,21-20-7 15,-3-12-6-15,6-11-1 16,-15 2 1-16,-15-3 3 16,-17 10 3-16,-12 2-5 0,-15 12-6 15,-15 4-12-15,1 10-13 16,-17 1-14-16,2 12-73 15,2-1-230-15,3 1-56 16,5 4-118-16</inkml:trace>
  <inkml:trace contextRef="#ctx0" brushRef="#br0" timeOffset="185758.8686">24905 11340 609 0,'-38'30'269'15,"-13"0"-13"-15,-14 10-101 16,5 1-121-16,-2 13 36 15,25-1 43-15,14 4-18 16,19-3-9-16,18-2-4 16,20-18-37-16,13-18-36 15,6-13 19-15,7-22-1 16,3-15-9-16,-1-14 0 0,-16 1-6 16,2-12-1-16,-21 10-1 15,-14 2-3-15,-13 15-9 16,-17-3-27-16,-6 12-24 15,-7 1-68-15,6 8-50 16,1 0-217-16,13 10 27 16,12-4-102-16</inkml:trace>
  <inkml:trace contextRef="#ctx0" brushRef="#br0" timeOffset="186113.9277">25659 11329 887 0,'-22'18'414'16,"-4"-1"-83"-16,-12 9-206 15,4 10-115-15,0 2-115 16,8 3 130-16,5 0 32 15,15 2 17-15,23 0 30 16,19-10 9-16,33-7-13 16,11-14-29-16,11-27-16 15,-12-16-30-15,5-14-7 0,-34-5-8 16,-23-17-8-16,-16 12-7 16,-20-2-3-16,-20 7-2 15,-11 3-6-15,4 17-26 16,2 10-48-16,4 8-51 15,0 0-313-15,10-2 38 16</inkml:trace>
  <inkml:trace contextRef="#ctx0" brushRef="#br0" timeOffset="188486.4308">12664 2580 720 0,'-4'-10'180'15,"-6"9"56"-15,6-4-198 16,8 4-26-16,-4 1 33 16,3 0 15-16,50 0 32 15,98 0 12-15,14-6 19 16,27-1-26-16,93 3-3 16,16-1-30-16,49 8-11 0,-36-3-23 15,64 5-107 1,-73-10-315-1,-37-18 59-15</inkml:trace>
  <inkml:trace contextRef="#ctx0" brushRef="#br0" timeOffset="202647.5527">3993 15184 142 0,'39'26'173'0,"-48"-24"-7"15,-2-2 13-15,-3-3-23 16,0 1-40-16,-6-3-12 16,-1-4-41-16,-18 1-40 15,7 4-3-15,-15-2 5 16,4 4 0-16,2 4 17 16,18 1 8-16,-11 1 11 15,15 1-7-15,2 0-3 16,-4-2-16-16,4-3-6 15,1-2-12-15,-5-2 3 16,2-3-5-16,-7 4 6 16,-5-3 1-16,-6 0 10 15,2 3-2-15,-13 0-1 0,-3-6-5 16,-1 1 0-16,-4 0-7 16,9-6 3-16,13 2-1 15,3 1-1-15,9-6-4 16,7 0-7-16,1-1-7 15,-4-7-3-15,5 2-2 16,4-8 3-16,1 3 5 16,8-7 9-16,0 1 12 0,5-9-2 15,7 4-1-15,10-7-3 16,9 8-9-16,15-1-9 16,2 10 2-16,4-1 0 15,-6 9 0-15,2-2 0 16,-14 4 1-16,9 1 7 15,-4 1 4-15,4 3 8 16,-3 3 3-16,3 5 2 16,-8 6-3-16,2 6-4 15,-7 3-1-15,5 8 1 16,-9-1-4-16,17 1 1 16,5 0-2-16,20-2-4 15,-6-6-4-15,10 2 1 16,-12-6-2-16,0-2 3 15,-9-3-1-15,3 0 4 16,-5-2 0-16,1 4 1 0,-9-4-3 16,2 5 0-16,-7-3-4 15,22-3 0-15,1 2 0 16,16 1-1-16,-1-5-1 16,8 5 0-16,-17 5-1 15,-2-4-1-15,-15 4-1 16,4-4 3-16,-6-2-1 15,8-4 3-15,9-4 2 16,16 1 5-16,-3 2 0 0,11 2 5 16,-10 2-3-16,5-3 0 15,-10-4-3-15,6-3-1 16,-14-2-4-16,19-5 0 16,-15 4-3-16,9 4 3 15,-7 0-1-15,7 5 1 16,-17 6-1-16,5 5 0 15,-16 1-1-15,5-1-2 16,-10 4 0-16,7-4 0 16,-11-5-1-16,28 0 0 15,0 1 1-15,11-2-1 16,-2-1 1-16,9 2 1 16,-21 3 2-16,-4-1 2 15,-7-1 1-15,2 2 0 16,-9 2-1-16,-2-4-2 15,-8 3-3-15,-1 2 0 16,-3-2-2-16,11 2 1 0,-6 5-1 16,14 2 1-16,-1 0-1 15,2 6-1-15,-6-1 0 16,6 4 0-16,-10-2-1 16,3 5 1-16,-7-2 0 15,4 2 0-15,-8-4 0 16,-1 5-1-16,-4-4-2 15,-14 4 0-15,-3-6-3 0,-4 3-1 16,-3-1-1-16,0 1-4 16,-6-1 2-16,-10 5 0 15,-4-4 2-15,-12 1 2 16,-5-1 2-16,-3-2-2 16,8-4 0-16,-7 5 0 15,6-10-1-15,-3 0 1 16,9 1 2-16,-9-6 4 15,7 3 2-15,-6-1 1 16,-5-1 4-16,-14 1 1 16,1-3-5-16,-18 2 2 15,5-1-1-15,0 0-3 16,12-4-1-16,-3-2-1 16,16-2-1-16,-16-1 1 15,3 2 0-15,-12 0 1 16,4 3 2-16,-10 3 0 15,3-1 0-15,-20 6-1 0,6-2-1 16,4 3 1-16,13-2 0 16,5 2-1-16,19-6 1 15,-2 0 1-15,-4-4-1 16,-7-1 1-16,6-2-1 16,-11 1 1-16,6-2-1 15,-9 1 0-15,-3-2-1 16,-9 1 1-16,4-4 0 0,-5 1-1 15,6 2 0-15,4-1 1 16,4 1 1-16,-9 3 0 16,7-5 0-16,1 2 2 15,5 0-1-15,-4-3-2 16,10-1 1-16,-14 0-1 16,6 1 0-16,-6 3 0 15,13 1-1-15,0 2 1 16,13 3 1-16,-5 3 2 15,4-1 0-15,-13 1 1 16,5 2-3-16,-20 6-2 16,1-7 0-16,-15 7 1 15,0-6-1-15,-8 3 1 16,14-4 2-16,-10-4-3 16,5-3-2-16,-12 0 4 15,-6-1-4-15,-21-1 2 16,10 1 2-16,6-1-2 0,25 1-5 15,-1-2-17-15,23 1-28 16,-18 7-82-16,-7-2-77 16,-40 6-299-16,9-6 12 15</inkml:trace>
  <inkml:trace contextRef="#ctx0" brushRef="#br0" timeOffset="255987.7769">12757 15888 459 0,'0'-60'227'16,"-71"63"471"-16,-11 16-414 0,-10 21 135 16,-12 29-422-16,20 10-18 15,7 12 7-15,23-3 9 0,17 3 6 16,23-30 19-16,18-10 17 16,18-15 2-16,30-12 2 15,22-19-13-15,25-4-13 0,17-10-51 16,25-19-131-16,-8 1-131 15,2-24-151-15,-11-14-103 0</inkml:trace>
  <inkml:trace contextRef="#ctx0" brushRef="#br0" timeOffset="256181.8551">13265 15434 928 0,'-15'-33'445'15,"9"12"-27"-15,6 16-204 16,9 22-149-16,20 22-37 15,-1 18-13-15,13 30 18 16,4 23 48-16,-16 49 23 16,-24 7 4-16,-36 31-7 15,-34-12-13-15,-38-1-45 16,-20-47-127-16,-51-35-446 16,-3-62 107-16</inkml:trace>
  <inkml:trace contextRef="#ctx0" brushRef="#br0" timeOffset="266324.0175">8875 12032 180 0,'0'1'161'16,"0"1"-43"-16,0-1-2 0,0 1-115 15,0-2-6-15,0 0-2 16,0 0-4-16,0 0-3 15,-3 0 0-15,1 0-2 16,2 0-1-16,-4 0 7 16,1 0 12-16,-2 0 10 15,-13 5 10-15,5-4 0 16,1 1 5-16,-45 15-4 16,42-14-1-16,5 3 0 15,-2 0 13-15,1-4 9 0,3-1-1 16,4-1 1-16,-8-5 7 15,2-2-9-15,-5-3-1 16,4 6 4-16,-9-4 0 16,6 2-8-16,-1-2-12 15,-4 7-14-15,1-5-4 16,-2 2-3-16,1-3-3 16,2 4 6-16,-7-7 20 15,2 1 19-15,-4 1-11 16,0 2 1-16,-5-1 1 15,2 4-17-15,-7-2-21 16,2 2 8-16,-9 0 1 16,5 1-4-16,-6-1-2 15,1 3 2-15,2 2 4 16,10-2 4-16,0-2-2 0,9 2 1 16,1-1 1-16,9-1-4 15,-8-1-2-15,-2-2 3 16,-1 1 1-16,1-4 27 15,-7-1 7-15,6 4-1 16,-2-4 0-16,7 4-3 16,-4 1-27-16,2 1-9 15,-1 1 1-15,-1 5-1 16,-3-4 4-16,7-1 2 16,-4 0 2-16,5-1 1 0,-4-1 2 15,2 2-4-15,-2-2-2 16,4-1-2-16,-5 3-4 15,2-1-1-15,3 0 0 16,3 3 0-16,0-3 1 16,10 6 1-16,-4 0 0 15,-1-1-1-15,6-2-1 16,3 0-1-16,-3 0-3 16,1 0 0-16,2 0-1 15,-3 0 2-15,2 0 5 16,1 0 2-16,0-2 3 15,0 1 1-15,0 1 0 16,0 0-5-16,0 0 0 16,-4 0-1-16,4 0-1 15,-1 0 1-15,1 0 1 16,0 0-1-16,0 0 1 16,0 0 0-16,0 0 1 0,-3 0 2 15,1 0-2-15,-1 0 0 16,0 0-2-16,2 0-1 15,-7 0-2-15,2 0 2 16,-2 3-1-16,0 0-2 16,-1 2 0-16,1-4-1 15,-1 5 1-15,1-3 1 16,-1 4-106-16,5-3 112 0,-6 2 2 16,6-4 0-16,-1-1-1 15,2 1 108-15,0-1-113 16,1 1-3-16,-2 0-1 15,1-1 1-15,1 1 2 16,-2-1 1-16,0 1 0 16,4-1-4-16,-3-1-13 15,2 0-4-15,1 0 0 16,0-1 2-16,1-2 3 16,15-8 16-16,10-9 4 15,43-23-1-15,-49 21 0 16,-6 11 3-16,-1 1-1 15,-1 2-3-15,-1 0 1 16,4 3-1-16,-9 2-3 16,2-1 0-16,-5 1-1 0,-3 1-1 15,0 1 0-15,0-1-1 16,0 2 0-16,0 0-2 16,0 0-3-16,0 0 0 15,0 0-2-15,0 0 1 16,-3 2 0-16,3-1 4 15,-5 2 2-15,-19 14 2 16,-50 43 2-16,47-46-18 16,1 2 21-16,6-4-1 15,-1-1 0-15,2 6 0 16,-1-3 19-16,6-2-21 0,0 2 0 16,7-3-2-16,2-1 0 15,2-2-3-15,1 0 0 16,-1 1-1-16,6 3 1 15,-3-2 0-15,10 2 3 16,2 0 1-16,7 10 5 16,1-5 2-16,-3 3 4 15,4-2-2-15,-2 5-1 16,-2-6-3-16,-5 3-49 16,-3-1-86-16,-26 7-265 15,-18-18 14-15</inkml:trace>
  <inkml:trace contextRef="#ctx0" brushRef="#br0" timeOffset="268097.1131">1944 12010 496 0,'-5'-1'241'0,"1"-1"11"15,-1 1-125-15,2-1-28 16,0-1-42-16,1 0-17 16,-2 0-21-16,1 1-4 15,1 1-9-15,2-1-7 16,-3 2 2-16,3-3-4 16,0 1 3-16,3 1 8 15,-3-1 8-15,14-1 2 16,5 0 6-16,5 2 2 15,41-2 0-15,-40 4 8 16,-4-2-3-16,5 1 1 0,-4-2 0 16,1-3 0-16,-3 2-8 15,6-3 1-15,-9-2-3 16,5 2-2-16,-4 2-4 16,-2-1 1-16,-2 2-5 15,2 3 1-15,-3 2-3 16,4 1 2-16,0 0-2 15,9-2 2-15,-5-1-1 0,10-1 4 16,-5-2 2-16,10 0 10 16,-8-1 2-16,2 0 5 15,-8-1 2-15,7 2-8 16,-6 0-10-16,4 0-4 16,-3 0-7-16,6 1-6 15,-4-1 3-15,5 2-1 16,-2-2-1-16,2 0 1 15,-5-2-1-15,5-1 1 16,-10 1 0-16,4 4 4 16,-2-4 4-16,-1 7 0 15,-5-1 0-15,3-2 1 16,-8 1-3-16,2 1-5 16,-6-2 2-16,5 1-1 15,-5 1-1-15,6-2-1 16,-6 2-1-16,2 4 0 15,-3-1-2-15,-1 1 0 16,1 0 0-16,-7-5 0 16,0 0 0-16,0 0 1 0,2 0 0 15,1 0 1-15,5 0 0 16,-8 1 0-16,1 1 4 16,2-1 5-16,-3-1 4 15,2 2 14-15,1-2 6 16,-3 0 1-16,2 0-3 0,-2 0-2 15,0-2-15-15,0 1-3 16,-2-2-5-16,2-4-1 16,-9-10-2-16,1 0-1 15,-30-41 0-15,25 46 2 16,12-1-2-16,-10 6 1 16,2 2-1-16,3-1-5 15,2 3-4-15,-3 1-3 16,5 2-1-16,2 0-1 15,-3 0 1-15,2 0-2 16,1 0 1-16,-4 0-1 16,3 2 0-16,1-1 2 15,0 1 2-15,0 15 1 16,5 1 3-16,1-1 0 16,31 48 0-16,-19-47 1 15,-1 4 1-15,12-2 1 16,-1 5 0-16,5 1 1 0,-6-5 0 15,1 3 0-15,-10-6 2 16,-8-1 0-16,-3-5 0 16,-7 2 2-16,0-6 1 15,-12 1 0-15,-2 2 2 16,-10-2 1-16,-6-1-1 16,-7 0-9-16,3-1-23 15,-3-4-94-15,10-3-94 16,-21 0-267-16,9-12-26 15</inkml:trace>
  <inkml:trace contextRef="#ctx0" brushRef="#br0" timeOffset="273154.6049">14729 15565 709 0,'2'7'450'15,"-2"-5"-83"-15,0-1-91 16,0 1-266-16,0 0-24 16,0-1-7-16,7 24 3 15,-4 7 13-15,-6 68 13 16,-6-35 11-16,-8 26 9 15,-3 11 2-15,-3 30 1 16,1-8-9-16,-2 13-28 16,5-26-53-16,-5-13-167 15,10-39-158-15,-12-17-46 16</inkml:trace>
  <inkml:trace contextRef="#ctx0" brushRef="#br0" timeOffset="273767.7654">15310 15831 914 0,'0'-3'414'0,"-5"2"-16"16,7-4-212-16,-4 4-115 16,2-1-57-16,-3 0-7 15,3 1-6-15,-4-2-5 16,-18-11 1-16,-63-35 1 15,50 38 7-15,-8 11 7 16,3 11-7-16,-14 16-2 16,4 20 1-16,-13 14-4 0,15 7-3 15,7 12 22-15,19-7 8 16,12 2-10-16,14-18 12 16,8-7 0-16,7-18-13 15,15-21-1-15,1-22 13 16,16-23-15-16,-3-12-5 15,3-20-2-15,-7 5-7 16,-5-6-10-16,-10 22-1 16,5 6 0-16,-12 21-2 0,-4 18 0 15,-2 14 7-15,-12 13 3 16,-4 10 4-16,0 19 12 16,-7 1 5-16,-3 22 11 15,-5 1 3-15,-4 15 1 16,-2-7-7-16,-5 12-5 15,-1-15-48-15,10 2-44 16,1-15-192-16,6-13-189 16,6-35-14-16,1-25-207 15</inkml:trace>
  <inkml:trace contextRef="#ctx0" brushRef="#br0" timeOffset="274307.3546">15929 15921 1085 0,'-50'35'687'15,"-6"4"-613"1,-4 21-68-16,-5 6-23 15,-4 8 8-15,26-18 14 0,9-9 36 16,22-14 33-16,16-10 19 16,25-11 9-16,15-4-23 15,13 4-33-15,3 1-14 16,-11 8-17-16,-4 13-21 16,-19 6 8-16,-21 17-2 15,-15 11-2-15,-19 3 0 16,-14-9 5-16,-14 1 3 15,0-22 3-15,-3-11 6 16,17-21 6-16,4-17-2 16,19-18-7-16,20-13-8 15,20-16-6-15,23-22-8 16,17-2 2-16,22-21 4 16,-5-2 8-16,14-9 2 15,-20 16 2-15,0-1-4 16,-24 25 1-16,-8 13-22 15,-22 22 18-15,-17 15-5 16,-15 13 1-16,-24 16-5 0,-4 10 15 16,-14 10-34-16,-8 4-10 15,5 10-12-15,14-5-90 16,6 2-92-16,15-6-222 16,28 3-34-16</inkml:trace>
  <inkml:trace contextRef="#ctx0" brushRef="#br0" timeOffset="274663.1782">16937 15719 900 0,'-3'-16'244'0,"-11"15"46"16,-17 21-243-16,-32 20-51 15,-9 17-8-15,-16 31 10 16,2 6 74-16,-8 34 75 16,24-8 26-16,10 5 28 15,22-25 1-15,13 0-61 16,24-38-77-16,13-8-24 16,6-26-28-16,12-19-5 15,0-23-3-15,0-15 0 16,-9-10-1-16,-2-1-1 15,-16 6-2-15,-19 11-5 0,-5 11-4 16,-13 12-33-16,-1 12-33 16,5 5-64-16,15-3-58 15,21-2-301-15,23-10 47 16</inkml:trace>
  <inkml:trace contextRef="#ctx0" brushRef="#br0" timeOffset="274962.8045">17395 16001 1028 0,'-12'9'322'16,"1"-6"47"-16,11 14-252 16,-8 8-87-16,0 15 8 15,2 5 12-15,-2 16 13 16,-5-2-7-16,-7 1-15 16,3-6-41-16,-7 1-104 15,3-14-74-15,-4 2-256 16,-1-6-17-16</inkml:trace>
  <inkml:trace contextRef="#ctx0" brushRef="#br0" timeOffset="275146.9457">16899 16559 852 0,'26'-26'433'0,"3"-2"-25"15,16 2-148-15,3 4-183 16,16 2-23-16,-5 3-24 0,7 2-7 15,-7 1-15-15,5-3-24 16,-7 0-39-16,7 3-166 16,-12 6-210-16,5 5-22 15</inkml:trace>
  <inkml:trace contextRef="#ctx0" brushRef="#br0" timeOffset="275430.8619">17996 16029 774 0,'0'17'560'16,"-6"0"-124"-16,-13 18-61 15,-7 17-387-15,-22 22-33 16,-12 2-21-16,-12 9 38 0,10-16 53 15,8-10 8-15,23-24 29 16,31-12 41-16,30-26-30 16,34-11-31-16,18-6 5 15,30-7-33-15,-8 0-52 16,4 4-138-16,-24 9-311 16,-4-3 28-16</inkml:trace>
  <inkml:trace contextRef="#ctx0" brushRef="#br0" timeOffset="275664.6719">18638 15999 1129 0,'13'-3'387'16,"-21"9"59"-16,-4 11-311 15,-5 11-105-15,-19 14-14 16,-10 15-16-16,-25 20-15 15,-1 1 29-15,-32 21 0 16,9 0-4-16,-8 9-2 16,12-8-4-16,9 8-39 15,31-27-54-15,4-3-347 16,25-21 61-16</inkml:trace>
  <inkml:trace contextRef="#ctx0" brushRef="#br0" timeOffset="276092.2248">18749 16449 1060 0,'19'10'488'0,"15"-13"-26"16,4 1-230-16,18-4-212 16,5 0-106-16,16 0-106 0,-17-7-104 15,1 4-60-15,-23 1-71 16,-12 8-27-16</inkml:trace>
  <inkml:trace contextRef="#ctx0" brushRef="#br0" timeOffset="276297.3749">18725 16727 702 0,'17'12'639'0,"4"-2"-174"16,15-15-69-16,10 0-390 15,6-1-461-15,13-5-7 16,-6-4-169-16</inkml:trace>
  <inkml:trace contextRef="#ctx0" brushRef="#br0" timeOffset="276720.0056">20266 15891 1259 0,'-57'-16'421'15,"67"29"-1"-15,-16 18-334 16,-6 15-83-16,3 22-78 16,1 8 91-16,-6 21 27 15,-1-6 12-15,-2 14 9 16,-2-13-5-16,-5 16-26 16,-3-20-60-16,4-2-99 15,3-23-69-15,2-18-249 16,10-40-25-16,6-30-92 15</inkml:trace>
  <inkml:trace contextRef="#ctx0" brushRef="#br0" timeOffset="277838.84">22121 16055 706 0,'17'-6'425'0,"-9"-5"-122"16,-29 2-151-16,-12-1-149 16,-11 3-46-16,-13 5-25 15,-6 8 94-15,-8 7 66 0,7 10 28 16,-1 14 25-16,19 9-9 16,-2 20-10-16,17 1-55 15,6 7-22-15,12-10-24 16,8-8-10-16,11-22-6 15,10-10 9-15,5-21-3 16,19-13-4-16,3-10-1 0,10-10-6 16,1-2-6-16,7-2-1 15,-19 8 4-15,6-7 0 16,-10 12 1-16,1-1-1 16,-8 2 0-16,-4 3 2 15,-7 19 4-15,-3-1 4 16,-9 10 7-16,-11 15 11 15,-6 4 5-15,-21 10 6 16,-10 6-2-16,-18 17 2 16,1-3-10-16,-6 13-5 15,10-7-8-15,-4 7-25 16,28-9-33-16,-7-2-79 16,15-17-45-16,5-8-96 15,15-13-85-15,-4-16-140 16,19-10 2-16</inkml:trace>
  <inkml:trace contextRef="#ctx0" brushRef="#br0" timeOffset="278173.8063">22763 16126 1109 0,'30'-5'472'0,"-18"5"-53"15,-24 12-347-15,-24 32-35 16,-12 7-49-16,-15 19-30 16,-4 6 83-16,9 12 116 15,23-14-56-15,23 4 6 16,19-14-17-16,26-6-14 16,13-19-47-16,19-22-5 15,7-28-4-15,19-31-12 16,-9-16-14-16,1-21 15 15,-20 0-2-15,-23-4-2 16,-24 14 7-16,-16-5 0 16,-34 15-31-16,-34 8-50 15,-9 18-33-15,-20 9-125 16,3 21-315-16,-2 5 46 16</inkml:trace>
  <inkml:trace contextRef="#ctx0" brushRef="#br0" timeOffset="281782.9043">21027 16149 813 0,'1'-2'293'16,"2"-4"17"-16,-3 0-205 16,0 4-115-16,0 1-24 15,-3-1 3-15,2 1 8 16,-21-5 19-16,-19-4 20 15,-47-5 12-15,32 20-4 0,4 2-8 16,-11 13-1-16,7 8 0 16,1 12 15-16,16 0 9 15,16 2 23-15,11-8 5 16,20 0 7-16,13-14-14 16,15-3-8-16,7-6-19 15,15-7-9-15,-8-4-13 16,13-8-2-16,-14-2-2 15,7-13 0-15,-13 2-1 16,-2-9 0-16,-11 0 2 0,-4 1 1 16,-12 12 0-16,-1 0-1 15,-5 8-2-15,-3 9-4 16,-2 5-2-16,-6-5 18 16,1 1 18-16,-1 18-3 15,-14 19 3-15,-34 58 6 16,16-42-15-16,-8 17-2 15,0-2 13-15,4 19 9 16,10-2 5-16,7 7-21 16,13-18-44-16,7-6-129 15,7-22-352-15,9-15 34 16</inkml:trace>
  <inkml:trace contextRef="#ctx0" brushRef="#br0" timeOffset="282321.9519">23616 17142 465 0,'3'24'0'0,"-42"4"672"16,-13 18-672-16,-13 8-278 15,-24 14 278-15</inkml:trace>
  <inkml:trace contextRef="#ctx0" brushRef="#br0" timeOffset="286850.928">25294 16047 689 0,'0'-3'195'16,"0"0"40"-16,0 0-195 15,0 1-51-15,3 1 14 16,-3 1 15-16,1 0 16 16,-1 3 16-16,8 48 63 15,-17 67-7-15,-16-44 7 16,-1 24 9-16,0-3-50 16,1 8-62-16,13-15-45 15,2 2-85-15,6-30-91 0,1-11-33 16,6-35-87-16,0-23-32 15</inkml:trace>
  <inkml:trace contextRef="#ctx0" brushRef="#br0" timeOffset="287160.4149">25697 16121 956 0,'27'-3'210'0,"-9"-6"66"16,-6 6-273-16,2 0-31 16,-6 6-5-16,0 3 45 0,-4 8 35 15,-7 10 43-15,-3 12 18 16,-6 18 28-16,-5 3-22 15,-14 17-7-15,-3 1-39 16,-8 22-12-16,4-10-26 16,1 18-52-16,8-8-71 15,-2-8-340-15,6-24 46 16</inkml:trace>
  <inkml:trace contextRef="#ctx0" brushRef="#br0" timeOffset="287491.0592">25865 16949 813 0,'0'11'364'0,"-4"-7"8"16,-9 12-187-16,-2 8-136 16,0 7-24-16,-10 6-18 15,-6 6-24-15,-1-1 3 16,1-3-94-16,5-6-252 15,12-13 0-15,9-21-171 16</inkml:trace>
  <inkml:trace contextRef="#ctx0" brushRef="#br0" timeOffset="287879.8292">26494 16320 686 0,'-17'29'278'16,"-17"-4"-2"-16,-12 9-163 16,-6 1-128-16,-10 5-17 15,11-3 0-15,11-7 31 0,20-13 43 16,20-11 24-16,34-12 13 16,21-7 2-16,15-4-30 15,11-4-42-15,1 4-21 16,-8 0-29-16,-17 8-17 15,-14-1-49-15,-15 9-55 16,-7-4-141-16,-10 4 2 16</inkml:trace>
  <inkml:trace contextRef="#ctx0" brushRef="#br0" timeOffset="288133.4175">26885 16158 287 0,'2'-3'725'0,"-2"2"-401"16,3 1-1-16,-3 0-165 16,-3 1-164-16,1 7-163 15,-8 32 182-15,-35 57 5 16,6-43 5-16,-16 11 3 16,7-7 12-16,-9 8 10 15,19-2-5-15,-6 4-7 16,23-16-12-16,-1-1-63 15,10-14-49-15,3-9-101 16,9-15-118-16,0-11-73 16,4-14-65-16</inkml:trace>
  <inkml:trace contextRef="#ctx0" brushRef="#br0" timeOffset="288493.0434">27254 16314 477 0,'-27'35'0'16,"-13"-10"535"-16,-15 9-463 16,-2-2 285-16,-2 2-361 15,21-8 372-15,19-6-327 16,19-13 12-16,30-1 16 15,14-8 2-15,26 2 3 16,1 5-32-16,-5 9-7 16,-18 1-15-16,-7 17-4 15,-24 5-8-15,-20 10-1 16,-5-1 0-16,-18 8-1 16,-12-13-3-16,-16-7-1 15,0-14-24-15,-3-15-48 16,14-17-40-16,4-14-170 15,22 1-118-15,-1-12-31 16,10-2-146-16</inkml:trace>
  <inkml:trace contextRef="#ctx0" brushRef="#br0" timeOffset="288749.972">27274 16305 1109 0,'21'-4'232'0,"4"-2"105"16,1 2-327-16,22 2-10 16,7-7 2-16,12-5-81 15,5-6 111-15,14 2 4 16,-13-4-1-16,4 5-50 15,-29 12 21-15,-10 4-375 16,-24 1 15-16</inkml:trace>
  <inkml:trace contextRef="#ctx0" brushRef="#br0" timeOffset="289047.8198">27919 16218 756 0,'10'162'581'0,"-23"-117"-172"0,2-13-139 16,-5 13-171-16,20-10-87 15,2 4-84-15,14-18 77 16,14-7 5-16,9-15 1 16,10-16 2-16,7-11 1 15,9-12-4-15,-9-3-5 16,-3-6-2-16,-20 5-2 15,-15-11-3-15,-21 6 1 16,-14-2-3-16,-17 12 1 0,-17 4 1 16,-6 18 0-16,-4 11-12 15,3 6-11-15,9 7-397 16,13 4 113-16</inkml:trace>
  <inkml:trace contextRef="#ctx0" brushRef="#br0" timeOffset="289363.81">28454 16749 383 0,'-18'38'683'15,"-24"13"-256"-15,-15-3-236 16,-12 6 199-16,4-8-448 16,9-6-42-16,18-17-4 15,7-9 11-15,19-13 33 0,7-2-25 16,2-10-29-16,6-10-209 15,16-6-14-15</inkml:trace>
  <inkml:trace contextRef="#ctx0" brushRef="#br0" timeOffset="289811.6712">29006 16459 339 0,'17'-16'352'0,"0"-4"-104"15,-2 8-34-15,-4 6-132 0,-11-2-73 16,-2 13 0-16,-10-2 13 15,-11 6 43-15,-11-1 21 16,-9 12 40-16,-3 1 8 16,-5 15 18-16,15-2-28 15,7 10-7-15,15-2-35 16,11-3-5-16,14-10-28 16,20-9-8-16,7-14-15 15,27-18-5-15,0-10-10 16,9-15-5-16,-14 0-8 15,-10-6-2-15,-19 8-5 0,-18-1-5 16,-23 10-1-16,-16 1-10 16,-15 14-7-16,-16-2-37 15,6 8-21-15,3 2-110 16,17 1-131-16,10-4-113 16,22 5-74-16</inkml:trace>
  <inkml:trace contextRef="#ctx0" brushRef="#br0" timeOffset="290185.6852">29651 16394 1051 0,'-6'15'380'0,"-2"-7"-75"0,-1-5-295 15,-8 3-93-15,-4 8-80 16,-13 3 71-16,-2-1 129 16,2 10 71-16,4 0 38 15,8 11 22-15,14-3 4 16,5 0-65-16,19-8-49 16,18-6-12-16,10-14-22 0,24-9 0 15,5-14-4 1,10-7-2-16,-11-9-9 0,1-5 4 15,-21 5 0-15,-18 2-5 16,-17 5-4-16,-34 6-19 16,-26 5-24-16,-13 1-37 15,2 3-12-15,-4 3-70 16,19 4-84-16,5 2-197 16,14-1 0-16</inkml:trace>
  <inkml:trace contextRef="#ctx0" brushRef="#br0" timeOffset="290545.2399">30295 16403 761 0,'14'5'358'0,"-1"-7"-52"15,-6 2-155-15,-5 6-196 16,-4-1-16-16,-1-5 30 16,2 0 63-16,-2 2 44 15,-28 21 47-15,-42 57 26 16,47-43-22-16,6 6-32 16,16-3-14-16,14-7-35 15,21-7-10-15,22-11-12 16,24-16 3-16,4-10-8 0,13-15-2 15,-12-2-5-15,-16-5 1 16,-24 4-9-16,-38-6-3 16,-34 12-11-16,-43-5-68 15,-13 8-68-15,-8 0-319 16,12 3 22-16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6T15:33:30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24372 7733 372 0,'51'-30'0'0,"-56"44"347"16,-2 11-313-16,-1 23 225 15,-6 4-236-15,-3 25 246 16,3-3-239-16,-3 19 4 16,5-13-2-16,-5 6-105 15,8-26-196-15,0-12 15 16</inkml:trace>
  <inkml:trace contextRef="#ctx0" brushRef="#br0" timeOffset="308.9865">24372 7787 412 0,'8'-22'176'0,"7"-6"31"0,5 1-100 16,-3-1-9-16,6 2-7 16,-3-5 9-16,2 5-19 15,12-16 16-15,14 2-7 16,2 0-1-16,12 4-22 15,12 7-8-15,-15 18-25 16,-10 11-19-16,-12 10-14 16,-25 22 10-16,-27 8 0 15,-30 23 3-15,-23 3-5 16,-15 10-44-16,-2-11-42 0,-4-5-83 16,27-20-40-16,15-9-47 15,17-16-56-15,12-18 23 16,22-15-9-16</inkml:trace>
  <inkml:trace contextRef="#ctx0" brushRef="#br0" timeOffset="688.9619">25066 7685 676 0,'3'3'128'16,"6"2"74"-16,3-2-203 16,2-3 2-16,-2-5 11 0,5-10 20 15,10-12 9-15,11-16 8 16,10-8 0-16,17-10 3 16,4-2-16-16,-1 13-12 15,-16 13-29-15,-4 11-124 16,-19 12-133-16,-20 20-25 15</inkml:trace>
  <inkml:trace contextRef="#ctx0" brushRef="#br0" timeOffset="1043.1074">25818 7602 831 0,'9'-3'195'15,"-5"4"72"-15,-4 8-228 16,2 11-1-16,-4 5 17 16,-2 12 18-16,-1 6-1 0,-7 8-6 15,-1-5-40-15,4-3-93 16,0-13-71-16,1-9-154 16,4-16-45-16,1-22 9 15,10-11-91-15</inkml:trace>
  <inkml:trace contextRef="#ctx0" brushRef="#br0" timeOffset="1181.2457">25887 7389 1243 0,'6'3'166'0,"-3"2"-138"16,2 4-399-16,-5-9-173 15</inkml:trace>
  <inkml:trace contextRef="#ctx0" brushRef="#br0" timeOffset="1462.6019">26374 7421 986 0,'-26'22'219'0,"-8"12"91"16,-14 12-274-16,-8 6-40 15,9 2 11-15,-1 13 21 16,9-10 9-16,10-8-8 16,21-10-4-16,11-9-6 15,10-13-20-15,13-9-35 16,8-9-13-16,6-6-101 15,2-2-92-15,1-3-89 16,-5 7-84-16</inkml:trace>
  <inkml:trace contextRef="#ctx0" brushRef="#br0" timeOffset="1806.0039">26554 7714 1018 0,'6'2'242'16,"5"-7"87"-16,3 5-282 15,7-9-54-15,9-3 5 16,14-13 2-16,4-6 0 16,8-17 3-16,-9-1 16 15,-5 0-7-15,-20 12-5 16,-18 7-10-16,-16 18-14 15,-24 17 2-15,-11 16 8 16,-23 21 16-16,10 13 16 0,-3 15 13 16,25 2-7-16,11 2-2 15,20-14-15-15,5-6-8 16,8-11-5-16,11-6-1 16,3-10-26-16,2-12-97 15,-1-6-98-15,9-13-135 16,-9-10-84-16</inkml:trace>
  <inkml:trace contextRef="#ctx0" brushRef="#br0" timeOffset="2170.7141">27334 7420 1119 0,'-9'20'281'0,"1"1"82"16,-1 4-307-16,-4 1-57 16,1-1-89-16,-2-2-85 15,-6-6-188-15,-6-3-54 16</inkml:trace>
  <inkml:trace contextRef="#ctx0" brushRef="#br0" timeOffset="2495.9916">27015 7941 1658 0,'23'23'10'0,"2"-11"-10"15,-8-16-547-15</inkml:trace>
  <inkml:trace contextRef="#ctx0" brushRef="#br0" timeOffset="5345.7884">27415 7429 70 0,'-3'-3'132'15,"2"0"-21"-15,1 0 3 0,-3 0-21 16,1 1-33-16,-1 1 4 16,-1-1-20-16,0 2-3 15,3 0 15-15,-4 0 14 16,-2 3-8-16,2-1 7 16,-3 1 4-16,7-2 10 15,-4 1-7-15,2-1 8 16,0 1-9-16,1-1 0 15,-1-1-29-15,2 0-5 16,1-1-6-16,0-1-8 16,0 1-11-16,0-1-9 15,0 1-6-15,0 1-1 16,0 0 7-16,0 1 9 16,-3 24 5-16,-4 3 6 15,-20 35-3-15,11-48 2 16,-1-19-9-16,10-6-6 15,7-5-9-15,0 4-60 16,4 0-113-16,6 15-186 0,-3 6-24 16</inkml:trace>
  <inkml:trace contextRef="#ctx0" brushRef="#br0" timeOffset="6156.3182">27166 7919 22 0,'43'83'5'15,"-48"-75"66"-15,-2-6 26 16,-1-2 49-16,6 0 49 16,2 0 13-16,-3 0-48 15,2 0-17-15,-4 0-42 16,2 0-41-16,2 0-14 16,1-2-10-16,-4-1-11 15,4 0-1-15,5-11 9 16,4-4 5-16,-1 5-4 0,52-45-6 15,-52 56-8-15,-4 2-17 16,-2 5-6-16,-4-5-1 16,2 0 2-16,0 1 7 15,-3 1 2-15,-4 10 6 16,-9 8 5-16,-39 37 12 16,33-51 11-16,5-6-4 15,13-6-3-15,8-9-6 16,-2 6-15-16,10 1-12 15,4-6 2-15,-1 8-4 16,-3 1 1-16,1 1-1 16,-13 2-1-16,-8 8 2 15,-6 0 7-15,-4 2 3 16,-2 3 3-16,1-5 1 16,-1-1-4-16,11-7-4 15,-5 4-1-15,6-10-2 16,4 10-12-16,5-7-9 0,-1 3-10 15,0 1 7-15,0-1-1 16,0 1 10-16,3-1 9 16,-3 1 7-16,2 1-7 15,1-2-9-15,-3 2-16 16,3 0-64-16,-3 0-134 16,0 2-105-16,0-1-65 15</inkml:trace>
  <inkml:trace contextRef="#ctx0" brushRef="#br0" timeOffset="22951.9517">28258 7452 41 0,'-3'-3'-15'0,"-1"0"16"16,1 0-9-16,1 0 7 15,-3 1 72-15,2-1 49 16,2 2 16-16,-5-1 6 16,1 1 13-16,0-1-45 15,4 0-7-15,-2 1 26 16,-2-1-41-16,2 1-45 15,1-1 25-15,2-1 2 16,2 0-56-16,26-9 39 16,58-54 30-16,-32 44-41 15,-8 5-43-15,5 6 15 16,-20 10-14-16,-2-1-5 16,-20 7-3-16,-7 6-3 15,-7 5 2-15,-9 9 6 16,-12 15 4-16,-12 17 1 15,-8 3 5-15,-15 11-1 16,4 2-2-16,-3-2 1 16,13-14 1-16,3-3 1 0,18-17-1 15,9-7-1-15,17-16-2 16,19-4 2-16,13-12 3 16,25-4 5-16,8-10 2 15,21 3 1-15,-1-4-1 16,-2 1-87-16,-20 10-121 15,-15 6-116-15,-22 6-86 0</inkml:trace>
  <inkml:trace contextRef="#ctx0" brushRef="#br0" timeOffset="23492.1692">28952 7256 329 0,'-3'2'56'15,"1"-1"43"-15,2 1-91 16,-3 0 27-16,3-2 13 15,0 0 25-15,0 0 5 0,0 0 10 16,12 1-15-16,19 1 5 16,46-2-16-16,-29-7-3 15,-5 0-18-15,8 7-8 16,-3 4-17-16,-2-1-7 16,-18 7-7-16,-4 7-1 15,-14 3 14-15,-18 9 19 16,-3 8 10-16,-18 29 7 15,-14 2 1-15,-10 17-12 16,-2 4-17-16,-5 1-8 16,18-23-42-16,16-11-263 15,24-30 71-15</inkml:trace>
  <inkml:trace contextRef="#ctx0" brushRef="#br0" timeOffset="26107.1415">28630 5837 649 0,'-8'1'130'0,"2"1"66"16,-5 9-189-16,0 2-12 16,4 1 5-16,-32 53-1 0,31-52-2 15,2 11-1-15,-5 13-1 16,1 21-1-16,-3 2 1 16,-1 16 4-16,-3-15 2 15,2-10 5-15,6-19 5 16,1-17 5-16,3-16-5 15,5-2-14-15,4-13-4 16,9-8 0-16,7-6-2 16,11 2 15-16,8 0 26 15,9 3 12-15,-8 9 10 16,1 11-19-16,-10 8-12 0,-9 10-3 16,-13 7-3-16,-11 15-2 15,-15-2 37-15,-13 11 15 16,-7-9-7-16,-19 8-4 15,7-23-14-15,1-7-84 16,10-12-79-16,11-17-67 16,24-6-119-16,17-14-42 15</inkml:trace>
  <inkml:trace contextRef="#ctx0" brushRef="#br0" timeOffset="26506.8402">28944 6302 16 0,'-9'73'0'0,"4"-69"228"16,-6-1-228-16,5 4 151 16,2-7-80-16,-1 4 96 0,2-4-139 15,3 0 144-15,-3 0-158 16,1 3 4-16,2-3 4 16,0 2 1-16,2-1 3 15,19 7 0-15,18-5-2 16,41-6-2-16,-49-12 7 15,-10 2-2-15,-8-4-3 16,-21 8-9-16,-14 4-10 16,-8 7-20-16,-17 3-79 15,3-1-75-15,-4 9-53 16,11-1-74-16</inkml:trace>
  <inkml:trace contextRef="#ctx0" brushRef="#br0" timeOffset="26867.9862">29354 6336 242 0,'-14'8'56'16,"-12"10"51"-16,0 1-63 16,-11 9 15-16,4-5 9 0,1 3 15 15,13-6-24-15,7-5 4 16,12-7-11-16,12-8-3 16,12-11-14-16,13-4-5 15,-4-5-12-15,8 3-6 16,-12 6-9-16,-3 6-1 15,-17 13-2-15,5 11 8 16,-8 5 9-16,-1 9-49 16,-8-4-45-16,6-7-120 15,2-19-34-15</inkml:trace>
  <inkml:trace contextRef="#ctx0" brushRef="#br0" timeOffset="27122.5114">29602 6025 800 0,'0'-3'119'15,"-3"1"98"-15,1 4-244 16,-8 33 8-16,-18 64 16 0,6-30 1 15,2-7 3-15,3 1-11 16,3-14-19-16,-2 4-78 16,6-21-64-16,3-10-46 15,2-16-75-15</inkml:trace>
  <inkml:trace contextRef="#ctx0" brushRef="#br0" timeOffset="27556.1519">29448 6356 1053 0,'17'-71'192'0,"-22"74"48"16,10 5-278-16,0 0-16 16,-5-8-10-16,0 0 40 15,0 0 45-15,0 0-38 16,0 0 8-16,3 0 1 0,24 4 3 15,53 1-2-15,-44-10 0 16,7-5-7-16,-4-4-4 16,2-3 0-16,-15 3 3 15,1-3 5-15,-14 9 9 16,-3 2 10-16,-7 1 3 16,-3 7-6-16,0-2-8 15,-3 0 13-15,1 0-2 16,-1 2 7-16,2-1 6 15,-7 7-2-15,3-1-11 16,5-2 0-16,0-3 1 0,5 1 8 16,29 3 10-16,43 45-4 15,-56-40-7-15,-25 10 4 16,-18 2-6-16,-24 3-14 16,-10 1-18-16,-4-9-81 15,20-12-195-15,11-7-5 16,20-7-132-16</inkml:trace>
  <inkml:trace contextRef="#ctx0" brushRef="#br0" timeOffset="28325.9435">31174 6025 475 0,'-48'-3'61'0,"50"26"74"16,-2 14-135-16,3 15 14 15,-2 1 8-15,-2 10 9 16,-4 2-18-16,0 5-161 15,1-14-2-15,-4-11-54 16</inkml:trace>
  <inkml:trace contextRef="#ctx0" brushRef="#br0" timeOffset="28576.2782">31220 6031 625 0,'31'-22'200'16,"3"15"54"-16,-11 5-163 16,-3 8-32-16,-9 11-40 0,-21 17 7 15,-13 6-16-15,-23 14-14 16,-14 3 22 0,-17 2 24-16,11-19-25 0,-2-9 1 15,17-16-2-15,16-10 0 16,18-13-2-16,12-9-293 15,22-3 97-15</inkml:trace>
  <inkml:trace contextRef="#ctx0" brushRef="#br0" timeOffset="28829.8136">31565 6274 449 0,'2'10'114'15,"-8"-7"41"-15,-5-6-136 0,6-13-32 16,8-11 4-16,-1-10 51 16,13-16 34-16,2 7 24 15,5 1 7-15,-5 11 0 16,1 10-77-16,-6 16-115 15,-2 3-153-15,-6 8-5 16</inkml:trace>
  <inkml:trace contextRef="#ctx0" brushRef="#br0" timeOffset="29025.0795">31784 6148 934 0,'97'80'154'0,"-86"-67"100"16,-5 8-285-16,2 7-91 16,-8 0-5-16,-5-1-32 15,-3-5 6-15,2-7 4 16,-1-16 39-16,3-16-27 16,3-11 29-16</inkml:trace>
  <inkml:trace contextRef="#ctx0" brushRef="#br0" timeOffset="29148.6156">31997 5877 724 0,'3'1'39'0,"-3"5"44"16,-5 2-274-16,5-8-24 16,-3 2-40-16</inkml:trace>
  <inkml:trace contextRef="#ctx0" brushRef="#br0" timeOffset="29413.0356">32215 6150 237 0,'-9'7'181'0,"-8"9"-37"15,-4-1-139-15,-6 8 161 16,-2 0-134-16,3-6 8 15,14-3-4-15,4 0 2 16,16-3-10-16,13-5 16 16,13-1 12-16,14-8 19 15,-2-7-32-15,7-7-4 16,-10 0-17-16,4-3-32 16,-13 8-44-16,0 1-176 15,-12 8 43-15</inkml:trace>
  <inkml:trace contextRef="#ctx0" brushRef="#br0" timeOffset="29712.9874">32465 6194 484 0,'0'-3'77'15,"0"0"80"-15,0 0-125 16,2 0 0-16,15-8 34 16,9-4 56-16,49-27-15 15,-36 27 16-15,-4 4-23 16,4-8-14-16,-4 4-33 15,-6 3-33-15,-16-1-40 16,-13 0-23-16,-17 13 4 16,-22 1-2-16,-8 5 20 15,-21 20 35-15,-2 7 35 16,-2 12-11-16,15-2-4 0,9 1-3 16,19-8-17-16,17-5-18 15,12-13-5-15,20 4 4 16,6-10 5-16,17-3-58 15,5-3-116-15,3 4-112 16,-7-6-62-16</inkml:trace>
  <inkml:trace contextRef="#ctx0" brushRef="#br0" timeOffset="30124.0837">31695 7321 1159 0,'-3'19'214'0,"6"10"123"15,4 9-320-15,-5 26-52 16,-7 8 34-16,1 17-27 16,-6 1-33-16,-2 9-167 15,-2-12-112-15,3 11-51 16</inkml:trace>
  <inkml:trace contextRef="#ctx0" brushRef="#br0" timeOffset="31031.9996">28280 8671 364 0,'-85'65'280'0,"81"-68"-77"16,4 3-25-16,0 3-183 15,0-3-18-15,0 0 26 16,0 0 29-16,0 0 43 16,1-1 23-16,14-2 13 15,16-5-20-15,59-23-20 16,-43 19-39-16,-3-4-22 16,-9 13-22-16,-9 11-14 15,-10 7-3-15,-21 13 13 16,-12 14 8-16,-21 29 13 0,-9 9 15 15,-13 15 5-15,5-5 0 16,7-2 29-16,20-33 27 16,13-12-43-16,19-20-9 15,21-12-7-15,11-14-32 16,22-12-32-16,7-9-53 16,18-6-236-16,-11 3 43 15</inkml:trace>
  <inkml:trace contextRef="#ctx0" brushRef="#br0" timeOffset="31380.9359">29201 8499 1096 0,'-34'24'199'0,"-24"23"125"16,-1 7-331-16,-18 17 11 16,8 6 19-16,-2 18 41 15,23-12 7-15,13 10 14 16,19-14-12-16,15-13-24 16,15-28-22-16,23-19 4 15,15-27-11-15,25-23 10 16,5-17 11-16,4-13-11 0,-20 2-21 15,-16 2-9-15,-41 13-42 16,-21 14-8-16,-31 21-16 16,-21 15-75-16,3 16-109 15,4 15-77-15,18-6-58 16,35-10-117-16</inkml:trace>
  <inkml:trace contextRef="#ctx0" brushRef="#br0" timeOffset="32293.9146">31322 8525 334 0,'-5'51'248'15,"-1"-48"-54"-15,-2 2-197 16,5-1 236-16,3-4-171 16,0 0 16-16,0-3 31 15,3 2 13-15,23-4-32 0,68-12-12 16,-47 8-7-16,-4 1-21 16,-15 8-36-1,-8 6-26-15,-16 10 18 0,-13 11 1 16,-11 9-6-16,-16 15 39 15,-14 7 28-15,-10 22-7 16,7-9 2-16,7 3-1 16,24-15-22-16,30-11-1 15,37-28-7-15,27-14-3 16,8-11-5-16,13-10-23 16,-13-2-32-16,-11-2-380 15,-16 10-28-15,-7 4-145 16</inkml:trace>
  <inkml:trace contextRef="#ctx0" brushRef="#br0" timeOffset="80062.106">27975 9946 220 0,'1'5'49'15,"2"-2"45"-15,2 2-23 16,-8-5 32-16,1 0 24 15,2 0 13-15,-3 0 8 16,2 0-36-16,1 0-9 16,0 0-22-16,0 0-18 15,1 0-23-15,4-2-9 16,15-1-11-16,6-3 6 16,48-13-4-16,-37 13-2 15,-4 0-5-15,-1 4-4 16,-11 5-9-16,-2 7-4 15,-11 4-8-15,-13 7 13 16,-12 5 7-16,-17 11 8 16,-9 0 10-16,-3 6 21 15,7 1 1-15,7 0 5 0,20-11 5 16,19 1 3-16,21-16-1 16,26-10-3-16,17-14-27 15,23-2-48-15,-5-7-58 16,2 11-326-16,-29 4 41 15</inkml:trace>
  <inkml:trace contextRef="#ctx0" brushRef="#br0" timeOffset="80406.361">28892 9972 342 0,'17'25'228'15,"-42"-25"318"-15,-9 26-352 16,11-6 148-16,-3 6-355 16,15-10 15-16,9-2 21 15,16-16-10-15,20 5-5 16,14-4 15-16,7-2 2 15,-2 4-7-15,-1 13-7 16,-19 2-12-16,-12 16 1 16,-16 13 0-16,-18 10 2 0,-8-7 2 15,-10 4-43-15,-3-15-41 16,-1-11-38-16,13-18-236 16,-3-12-2-16,12-13-68 15</inkml:trace>
  <inkml:trace contextRef="#ctx0" brushRef="#br0" timeOffset="80588.935">28889 10014 694 0,'0'-3'541'0,"12"-6"-129"16,43 2-416-16,126-65 355 15,-63 46-514-15,13-3-247 16,-18-1-17-16</inkml:trace>
  <inkml:trace contextRef="#ctx0" brushRef="#br0" timeOffset="81281.9418">31178 9954 774 0,'-9'5'197'16,"6"-2"61"-16,2-2-185 16,-3-1-27-16,4 0 18 15,0 0 29-15,0 0 16 16,4-1-16-16,-4-1-10 15,21-3-12-15,7-2-24 0,47-10-21 16,-52 15-4 0,-7 4-5-16,-7 12 9 0,-4 3 3 15,-13 9 6-15,-1 2-2 16,-5 5 0-16,2-9-13 16,2-6-4-16,10-3-4 15,11-4 8-15,5-5-1 0,0 11 6 16,-9 10 2-16,-14 10 10 15,-17 9 2-15,-21 14 15 16,-10-6-2-16,-9-8-4 16,9-12-21-16,6-19-37 15,12-16-41-15,11-13-52 16,12-6-31-16,9-5-104 16,11 5-242-16,19 3 46 15</inkml:trace>
  <inkml:trace contextRef="#ctx0" brushRef="#br0" timeOffset="107947.9576">27553 12479 179 0,'-47'4'77'0,"47"-7"17"16,0 3-32-16,0-1-12 15,0 1 11-15,-3 0 9 16,3 0-6-16,-1 0-19 16,1 0-15-16,0 0-14 15,0 0-7-15,0 0 21 16,0 0 42-16,0 0 32 15,0-2 7-15,1 1 12 16,5-1-27-16,22-4-25 16,45-9-26-16,-43 10-68 15,-3 3 35-15,2 2-5 16,-8 5-4-16,1-2-7 16,-5 3 60-16,0 2-47 15,-8 0-4-15,-1 2-2 0,-7 4 0 16,-5 5-1-16,-5 2-3 15,-18 12-1-15,-3 4 1 16,-14 11 3-16,6-2 3 16,-4 0 2-16,11-11 7 15,7-1 4-15,15-14-3 16,7-6-2-16,11-1-1 16,10-1-5-16,13-12 7 15,13 2 4-15,7-2 0 0,11-7-37 16,-6 3-78-16,2 7-228 15,-21 11 6-15</inkml:trace>
  <inkml:trace contextRef="#ctx0" brushRef="#br0" timeOffset="108503.1557">28155 12483 569 0,'0'0'156'16,"2"0"32"-16,1 0-157 15,-3 0-44-15,1 0 12 16,2 0 9-16,7 0 12 15,8 2 25-15,11 1 13 16,51 2-10-16,-32-10-7 16,-3 0-8-16,10 2-15 15,-4-1-13-15,5 1-1 16,-21 3-1-16,-6 3-3 16,-15 1-8-16,-6 4 4 15,-13 7 1-15,-12 16-1 16,-9 6 5-16,-17 14 4 15,-12 6-4-15,-5 2 0 16,4-7 1-16,13-1-1 16,14-16-9-16,10 1-103 15,7-11-107-15,12 2-25 16,3-7-129-16</inkml:trace>
  <inkml:trace contextRef="#ctx0" brushRef="#br0" timeOffset="110155.9032">29223 11939 257 0,'126'-46'385'16,"-127"46"-174"-16,-10 6-163 15,-7 22 149-15,-18 14-249 16,-13 25 8-16,-21 12 28 15,-16 30 10-15,3-5 11 0,6 39 29 16,17-9 20-16,12 20 25 16,23-24 1-16,21 4-4 15,16-45-27-15,17-13-70 16,16-31-118-16,29-15-94 16,-3-27-45-16,-19-16-107 15</inkml:trace>
  <inkml:trace contextRef="#ctx0" brushRef="#br0" timeOffset="114660.3463">29822 12466 403 0,'-18'8'102'0,"-4"4"30"16,2-1-112-16,-1 3 18 15,2-5 23-15,12 1 25 16,-1-6 5-16,6 9 5 16,4 0-28-16,1 14-21 15,6 5-29-15,-4 17-8 16,-2-1-9-16,-3 18-9 16,0-2-9-16,0 8-218 15,0-16 70-15</inkml:trace>
  <inkml:trace contextRef="#ctx0" brushRef="#br0" timeOffset="114914.9255">30075 12362 985 0,'36'7'175'0,"-7"6"126"16,2 7-283-16,-2 21-14 16,-1-1 13-16,-8 31 12 15,-20 13-16-15,-27 20-3 16,-28 1 0-16,-51 15-96 16,-16-21-135-16,-23-11-93 15,14-33-115-15</inkml:trace>
  <inkml:trace contextRef="#ctx0" brushRef="#br0" timeOffset="116072.9292">27254 14003 377 0,'6'-1'99'16,"3"-1"28"-16,-1-1-98 15,-8 2-20-15,1-1 6 0,-1 0 38 16,17-5-11-16,19-9 53 16,48-19 7-16,-33 19 6 15,-3 6-36-15,8 2 7 16,-19 9-56-16,-5 10-15 15,-18 11-13-15,-19 16 26 16,-16 13 27-16,-27 17-20 16,-12 9 3-16,-8 26 4 15,6-7-26-15,2 1-23 16,22-20 28-16,16-6 6 16,17-32 8-16,18-15 32 15,27-18 4-15,37-13-2 16,17-7-6-16,23-2-219 15,-5 7-175-15,-22 5-30 16</inkml:trace>
  <inkml:trace contextRef="#ctx0" brushRef="#br0" timeOffset="116746.711">28328 13972 839 0,'109'19'231'0,"-114"-22"49"15,-4 4-236-15,-5 4-53 16,-12 6 3-16,-8 7 4 15,-14 24 9-15,2 9 13 16,-11 15-2-16,11 10-2 16,3 13 11-16,21-14 2 0,15-2 10 15,27-19 4-15,20-22 19 16,15-24-6-16,18-27 7 16,4-18 3-16,-2-10-14 15,-16-7-30-15,-24 3-23 16,-27 15-32-16,-42 13-31 15,-28 14 5-15,-27 24-3 16,3 7 9-16,1 10-11 16,25 2-34-16,21 6-222 15,38-18 5-15,39-11-117 16</inkml:trace>
  <inkml:trace contextRef="#ctx0" brushRef="#br0" timeOffset="117061.898">29073 13955 748 0,'-29'19'163'0,"-15"18"77"15,0 18-218-15,-8 18 3 16,10 9 1-16,7 25 14 16,13-9 10-16,22 14-8 15,22-10-6-15,32-8-96 16,21-25-213-16,21-23 18 15</inkml:trace>
  <inkml:trace contextRef="#ctx0" brushRef="#br0" timeOffset="117715.9395">29391 14176 943 0,'-43'41'190'0,"52"-47"90"16,8-1-263-16,9-9 11 15,8 4 2-15,9-4 5 0,-4 4 1 16,-4 7-20-16,-10 19-17 16,-11 5-4-16,-19 15-4 15,-21 20 4-15,-13 12 5 16,-8 16 8-16,-9 1 12 16,1 0 17-16,16-21-3 15,21-11-4-15,13-20-11 16,27-22 3-16,18-15-12 0,32-22-29 15,5-14-43-15,14-13-277 16,-5-2 36-16</inkml:trace>
  <inkml:trace contextRef="#ctx0" brushRef="#br0" timeOffset="117930.8645">30154 13917 603 0,'12'9'0'0,"-6"11"469"16,5 9-469-16,3 24 4 15,-11 12 12-15,-3 24 361 16,-16 7-350-16,-33 19 357 16,-22-10-366-16,-12 3-35 15,-3-28-40-15,0-24-38 16,27-38-289-16,20-32 53 0</inkml:trace>
  <inkml:trace contextRef="#ctx0" brushRef="#br0" timeOffset="127728.2032">10743 9928 932 0,'103'74'148'16,"-103"-77"85"-16,0 1-275 15,1 4 5-15,-2-2 7 16,1 0 39-16,-12 1 11 15,-32 13-6-15,-79 15-4 16,40-21-6-16,-30-6 4 0,7 1 1 16,-20-3 10-16,10-3 4 15,-39 6 5-15,4 10-5 16,-24-3-2-16,11 5-10 16,-31 5-6-16,32-6-3 15,0-8 1-15,16-1 2 16,-7-7 3-16,29-12 4 15,-16-9 1-15,14-4-1 16,-2-15-1-16,21-6-1 16,-8-7-1-16,21-2-2 0,-11-13 0 15,1 6-2-15,-6-7 2 16,25 0-1-16,5-17-3 16,29 6-5-16,12-16-12 15,14-3-14-15,9-5 5 16,6 17 8-16,11-1 5 15,11 21 8-15,10-2 12 16,6 18-8-16,17-4-11 16,19 3-1-16,28-6-1 15,16 6-1-15,27-12 3 16,3 12 4-16,42-4 3 16,-1 8 2-16,23 1-1 15,-1 10 1-15,42 10-2 16,-48 9 1-16,39-1 5 15,-11 13 6-15,20 2 4 16,-24 1 4-16,37 3 6 16,-44 13 3-16,9 3 2 0,-23 9-14 15,10 11-2-15,-35 6-7 16,6 8-6-16,-24-2-6 16,-6 7 7-16,-33-4 1 15,5 17 3-15,-21-4 0 16,-5 20 2-16,-20-1-2 15,-9 27-3-15,-22-6-3 16,-8 15 0-16,-10-12 0 0,-11 6 7 16,-10-20 7-16,-14 4 14 15,-15-19 13-15,-32 7 12 16,-20-13 4-16,-77 2 9 16,-14-7-12-16,-96 9-5 15,-7-17-10-15,-86 0 0 16,35-6-12-16,-93 7-7 15,52-2-22-15,-52 9-108 16,70-7-73-16,-34-2-231 16,91-24-43-16</inkml:trace>
  <inkml:trace contextRef="#ctx0" brushRef="#br0" timeOffset="242051.8745">5148 14211 605 0,'-13'-20'259'0,"-10"-61"-2"16,25 45-118-16,1-1-71 16,-6 6-14-16,6 0 8 15,-8 7-1-15,1-4-15 16,-4 3-20-16,-6-5-12 15,-11 3-16-15,-15-2-8 0,-6 0-5 16,-23 0-4-16,-13 5 1 16,-26 3 4-16,0 5 4 15,-21 13 2-15,1 8 6 16,-45 15 1-16,18 9 1 16,-30 19-1-16,1 4 1 15,-24 19 6-15,48-3 6 16,-8 18 16-16,26-7 14 15,5 17 7-15,43-7-1 16,5 17 14-16,30-5-11 16,39 22-5-16,37-18-1 0,53-2 13 15,36-27-9-15,63-18 4 16,24-35-5-16,64-23-3 16,-1-21-18-16,49-30-9 15,-20-19-7-15,19-34 0 16,-45-9-3-16,29-23 0 15,-46 13 6-15,-23-22 10 16,-42 19 9-16,-18 1 6 16,-81 17-1-16,-52 8-8 15,-44 29-16-15,-90 16-16 16,-77 21-10-16,-81 18-28 16,-23 19-11-16,-37 16-41 15,41 7-64-15,4 20-316 16,75 0 66-16</inkml:trace>
  <inkml:trace contextRef="#ctx0" brushRef="#br0" timeOffset="243239.8761">21010 16431 872 0,'-37'-11'323'0,"14"-9"12"15,-3-6-200-15,4-3-121 16,0-11-12-16,2-7-1 16,-1-14 2-16,4-3 0 15,-14-17 1-15,-9 1-1 16,-16-19-2-16,-8 11-1 0,-49-11-3 15,10 10-3-15,-37-2-2 16,-11 23 2-16,-57 13-1 16,18 22 3-16,-55 37 3 15,17 23 5-15,-12 40 13 16,50 23 10-16,-9 52 22 16,42 20 10-16,5 46 22 15,36-3 12-15,42 39 2 16,62-41-10-16,80 24-5 15,63-30-23-15,84 24-32 16,29-53-20-16,76 0-22 16,-2-57-6-16,52-34 6 15,-34-59 10-15,35-26 17 16,-37-35 19-16,2-54 26 16,-65-20 20-16,-21-46 26 15,-73-7 21-15,-66-24-36 0,-75 32-27 16,-93-3-32-16,-84 36-35 15,-122 2-172-15,-59 25-240 16,-79-7-144-16,30 13-179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1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5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1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7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9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4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3BA60-04C5-415F-985D-710DC69AA9E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68C2-79ED-4DF6-8210-6D7ACAF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5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36" y="273929"/>
            <a:ext cx="9505178" cy="5199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939" y="1573357"/>
            <a:ext cx="2505595" cy="17863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057760" y="890280"/>
              <a:ext cx="8052480" cy="5016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080" y="883800"/>
                <a:ext cx="8064720" cy="50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9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31" y="80469"/>
            <a:ext cx="10539133" cy="17071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53160" y="1653480"/>
              <a:ext cx="8172360" cy="4506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8120" y="1647000"/>
                <a:ext cx="8183160" cy="45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04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04" y="-1"/>
            <a:ext cx="10271232" cy="1680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4" y="1680518"/>
            <a:ext cx="2725017" cy="1629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3" y="3395732"/>
            <a:ext cx="2226253" cy="10976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123200" y="1883520"/>
              <a:ext cx="9755640" cy="1616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2400" y="1877760"/>
                <a:ext cx="9776520" cy="16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58" y="170570"/>
            <a:ext cx="10527925" cy="2959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77" y="3130378"/>
            <a:ext cx="2092729" cy="1748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77" y="4961398"/>
            <a:ext cx="2092729" cy="8835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2000" y="552960"/>
              <a:ext cx="10803240" cy="5697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520" y="544320"/>
                <a:ext cx="10820160" cy="57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6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8849"/>
          <a:stretch/>
        </p:blipFill>
        <p:spPr>
          <a:xfrm>
            <a:off x="352167" y="780300"/>
            <a:ext cx="10122244" cy="2259462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t="72058"/>
          <a:stretch/>
        </p:blipFill>
        <p:spPr>
          <a:xfrm>
            <a:off x="375851" y="3830594"/>
            <a:ext cx="10122244" cy="887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3211" y="3113903"/>
            <a:ext cx="912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R(d) = d</a:t>
            </a:r>
            <a:r>
              <a:rPr lang="en-US" baseline="10000" dirty="0" smtClean="0"/>
              <a:t>x</a:t>
            </a:r>
            <a:r>
              <a:rPr lang="en-US" dirty="0" smtClean="0"/>
              <a:t>(27-d)	b. R(d) =  d</a:t>
            </a:r>
            <a:r>
              <a:rPr lang="en-US" baseline="10000" dirty="0"/>
              <a:t>x</a:t>
            </a:r>
            <a:r>
              <a:rPr lang="en-US" dirty="0" smtClean="0"/>
              <a:t>(28-d) 	c. R(d) = d</a:t>
            </a:r>
            <a:r>
              <a:rPr lang="en-US" baseline="10000" dirty="0"/>
              <a:t>x</a:t>
            </a:r>
            <a:r>
              <a:rPr lang="en-US" dirty="0" smtClean="0"/>
              <a:t>(27)	 d. R(d) = d</a:t>
            </a:r>
            <a:r>
              <a:rPr lang="en-US" baseline="10000" dirty="0" smtClean="0"/>
              <a:t>x</a:t>
            </a:r>
            <a:r>
              <a:rPr lang="en-US" dirty="0" smtClean="0"/>
              <a:t>(d-1)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4443" y="4717906"/>
            <a:ext cx="8649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should the owner charge for largest revenue?</a:t>
            </a:r>
          </a:p>
          <a:p>
            <a:r>
              <a:rPr lang="en-US" dirty="0" smtClean="0"/>
              <a:t>a. $14		b. $10		c. $27		d. $5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the largest revenue?</a:t>
            </a:r>
          </a:p>
          <a:p>
            <a:r>
              <a:rPr lang="en-US" dirty="0" smtClean="0"/>
              <a:t>a. $1560		b. $150		c. $220		d. $196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851" y="197708"/>
            <a:ext cx="924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Popper #06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3029" y="2290286"/>
            <a:ext cx="414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3029" y="3970437"/>
            <a:ext cx="414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7291" y="4691531"/>
            <a:ext cx="414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5121" y="5547158"/>
            <a:ext cx="414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927720" y="2101320"/>
              <a:ext cx="10871640" cy="43390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080" y="2096640"/>
                <a:ext cx="10887840" cy="43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Tables and Trends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08" y="930875"/>
            <a:ext cx="9953624" cy="368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04" y="242908"/>
            <a:ext cx="9188923" cy="18887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382" y="808852"/>
            <a:ext cx="23431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08" y="263890"/>
            <a:ext cx="8760041" cy="4515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019" y="1568767"/>
            <a:ext cx="2264006" cy="1834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018" y="3720378"/>
            <a:ext cx="2579517" cy="18408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199360" y="1856520"/>
              <a:ext cx="2943000" cy="2587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5400" y="1851480"/>
                <a:ext cx="2953080" cy="260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8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672" y="253206"/>
            <a:ext cx="9109890" cy="2370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717" y="940658"/>
            <a:ext cx="23431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73" y="187561"/>
            <a:ext cx="76104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221" y="345237"/>
            <a:ext cx="9039611" cy="32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35" y="211245"/>
            <a:ext cx="7658615" cy="3480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942" y="1451004"/>
            <a:ext cx="2095500" cy="149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42" y="3691339"/>
            <a:ext cx="21431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31" y="188204"/>
            <a:ext cx="10484904" cy="1220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10" y="3300154"/>
            <a:ext cx="3667125" cy="7533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66160" y="1302840"/>
              <a:ext cx="9659880" cy="360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8960" y="1297440"/>
                <a:ext cx="9679320" cy="36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5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37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MATH 1311</vt:lpstr>
      <vt:lpstr>Tables and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12</cp:revision>
  <dcterms:created xsi:type="dcterms:W3CDTF">2016-09-01T14:47:14Z</dcterms:created>
  <dcterms:modified xsi:type="dcterms:W3CDTF">2019-09-16T15:38:45Z</dcterms:modified>
</cp:coreProperties>
</file>