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44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5.27508" units="1/cm"/>
          <inkml:channelProperty channel="Y" name="resolution" value="62.06897" units="1/cm"/>
          <inkml:channelProperty channel="T" name="resolution" value="1" units="1/dev"/>
        </inkml:channelProperties>
      </inkml:inkSource>
      <inkml:timestamp xml:id="ts0" timeString="2018-09-24T15:22:33.0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16570 12634 0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4T15:33:02.4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15545 5453 882 0,'-6'3'225'16,"2"-3"45"-16,8 4-234 16,-4-4-78-16,2 0 65 15,50 6 31 1,145 11 15-16,-73-14 11 16,29-1-75-16,-7 0-181 15,-36-6-156-15,-35 4-79 16</inkml:trace>
  <inkml:trace contextRef="#ctx0" brushRef="#br0" timeOffset="374.9029">17240 4928 868 0,'9'12'349'0,"-5"3"-54"0,3 1-202 16,-2 16-122-16,-5 8-23 16,-3 11-24-16,-3 6 67 15,-7 17 10-15,-7-2 9 16,-5 25 15-16,-6 3 8 16,-9 25-2-16,2-11-48 15,-4-1-284-15,14-32 71 16</inkml:trace>
  <inkml:trace contextRef="#ctx0" brushRef="#br0" timeOffset="888.6408">18121 5072 146 0,'-16'12'609'0,"-29"-3"-288"15,-20-3-91-15,-34 19 86 16,-2 6-340-16,-1 3 41 16,26-3 38-16,22-5-20 15,36-10-21-15,19-3 20 0,16-5-24 16,25-1-23-16,12 8 32 15,21 6 15-15,7 4-26 16,2 15-4-16,-23 10-11 16,-20 20-12-16,-32 4 5 15,-29 22-2-15,-26 2-14 16,-37 10 1-16,-3-19 5 16,-2-8 11-16,19-32 21 0,11-26 34 15,28-31 3 1,13-26-7-16,11-16-10 0,13-24-23 15,14-9-27-15,37-17 5 16,13 7 9-16,25-15 10 16,6 15 17-16,8-2 9 15,-27 16 1-15,-15 11 5 16,-28 22 1-16,-22 6-9 16,-27 13-8-16,-34 11-47 15,-15 10-48-15,-23 9-140 16,7 6-182-16,7 12-19 15</inkml:trace>
  <inkml:trace contextRef="#ctx0" brushRef="#br0" timeOffset="1204.0664">18660 5207 1169 0,'-3'7'194'16,"-46"26"97"-16,-81 53-326 16,47-24 41-16,22 0 4 15,14 20 65-15,29-15 12 16,34 7-9-16,21-17-41 16,46-17 3-16,27-22 4 0,41-24 8 15,2-23-5 1,14-26 7-16,-38-4-8 0,-18-14 16 15,-50 9 4-15,-41-1-48 16,-54 15-20-16,-50 13-38 16,-32 13-67-16,-29 12-189 15,7 15-160-15,20 7-28 16</inkml:trace>
  <inkml:trace contextRef="#ctx0" brushRef="#br0" timeOffset="2362.2263">19731 5617 444 0,'-49'40'364'0,"49"-46"-79"16,3 5-268-16,-6-2 268 15,3 3-256-15,0 0-21 0,0 0 8 16,0 0 19-16,0 0 3 16,0 0 2-16,0 0-13 15,-3 0-19-15,3 0-26 16,0 0-21-16,-1 0-9 15,-2 1 3-15,3 1 12 16,-2 4 11-16,1 18 17 16,-1-11 6-16,1 46 5 0,-2-51 9 15,6-7 8-15,3-7 11 16,-6 6 0-16,0-1-1 16,3-1-9-16,28-13-10 15,50-20-11-15,-35 10-2 16,9 5 0-16,0 3-2 15,-11 2 0-15,-4 1-7 16,-15 14-6-16,-8 5-9 16,-13 5-9-16,-10 10 12 15,-10 8 8-15,-11 3 10 16,-2-8 14-16,5 0 21 16,6-13-8-16,23-11 0 15,21-10-4-15,25-12-3 16,12-6-15-16,19-2-6 15,-13 5-3-15,5 2-3 16,-19 16-7-16,-10 13-10 16,-20 11 1-16,-12 12 3 15,-25 3 4-15,-17 8 13 0,-4-5 14 16,4-3-53-16,5-14-54 16,15-1-196-16,13-12-12 15</inkml:trace>
  <inkml:trace contextRef="#ctx0" brushRef="#br0" timeOffset="2624.8366">20941 5549 998 0,'18'15'187'0,"-6"3"40"16,-9 8-257-16,-9 13-8 15,-9 0-7-15,-7 5 45 16,-12-7 48-16,-2 5-71 16,7-19-52-16,3-6-143 15,12-12-54-15,2-19-82 16</inkml:trace>
  <inkml:trace contextRef="#ctx0" brushRef="#br0" timeOffset="2756.2946">21073 5288 1059 0,'0'3'257'0,"3"-3"-257"16,7 12-181-16</inkml:trace>
  <inkml:trace contextRef="#ctx0" brushRef="#br0" timeOffset="3005.9018">21476 4928 725 0,'7'43'247'0,"-1"21"30"16,-12 0-136-16,-7 29-154 15,-6 3 30-15,-6 14 0 16,-5-18-5-16,2-2 0 16,1-24 0-16,11-18-26 15,2-25-50-15,10-12-225 16,4-28 30-16</inkml:trace>
  <inkml:trace contextRef="#ctx0" brushRef="#br0" timeOffset="3230.915">21828 4848 1269 0,'-22'30'293'15,"-3"15"96"-15,13 11-326 16,-10 22-104-16,1 5 26 0,-4 24 7 16,6-9 14-16,-8 1-18 15,11-7-8-15,0-2-95 16,5-28-94-16,1-10-186 16,8-19-53-16</inkml:trace>
  <inkml:trace contextRef="#ctx0" brushRef="#br0" timeOffset="3411.6466">21833 5444 1552 0,'24'188'158'0,"-38"-142"91"0,7 10-708 15,-2-1 3-15,4-19-147 16</inkml:trace>
  <inkml:trace contextRef="#ctx0" brushRef="#br0" timeOffset="3563.6988">22224 4845 1227 0,'4'14'126'0,"10"5"-126"16,-11 5-325-16</inkml:trace>
  <inkml:trace contextRef="#ctx0" brushRef="#br0" timeOffset="4009.3253">22307 5527 427 0,'-21'15'110'16,"9"4"28"-16,-9 2-119 16,13 5-19-16,11-3 4 15,14 2 6-15,11-9 21 0,14-8 20 16,4-13 26-1,12-13 27-15,-7-10 8 0,1-12 18 16,-7 3-4-16,-11-4-5 16,-18 10-25-16,-23-2-31 15,-15 9-41-15,-16 2-17 16,-7 7-51-16,-3 5-78 16,13 4-22-16,8 7-55 15,14-1-62-15,11-1-33 16,7 1 11-16</inkml:trace>
  <inkml:trace contextRef="#ctx0" brushRef="#br0" timeOffset="4339.8186">22960 5345 611 0,'7'0'272'0,"-27"0"-25"16,21 7-116-16,-1 5-174 15,-4 3 7-15,2 0 14 16,-4 5 38-16,-7 1 37 16,-3 1 29-16,1-2 12 15,2-1 7-15,7-9-31 16,12-1 21-16,14-6-10 0,8 3 5 15,9 3-12-15,26 7 8 16,-1 5-37-16,6 15-22 16,-12 2-14-16,-10 11 7 15,-28 0-47-15,-21 6-387 16,-7-14 130-16</inkml:trace>
  <inkml:trace contextRef="#ctx0" brushRef="#br0" timeOffset="5656.4987">15664 13273 740 0,'0'-3'339'16,"-2"3"-75"-16,2 1-211 15,-1-1-105-15,-1 0-75 16,-1 2 97 0,-50 17 10-1,-131 90 74-15,104-17 32 16,8 11-8-16,7-3 1 0,90-6 2 16,32-72-15-16,-8-1-16 15,43-29-5-15,24-10-2 16,36-14-53-16,-7-8-80 15,15-15-262-15,-38 0 11 16</inkml:trace>
  <inkml:trace contextRef="#ctx0" brushRef="#br0" timeOffset="5886.145">16114 13193 869 0,'35'57'764'0,"-23"-49"-495"16,-15 1 11-16,5 25-118 15,-2 10-400-15,-6 26 192 16,-4 16 191-16,-16 23-142 16,-5 2-142-16,-13 26 126 15,-2-4-41-15,-4 9-256 16,20-22-104-16,2-32-90 15</inkml:trace>
  <inkml:trace contextRef="#ctx0" brushRef="#br0" timeOffset="6315.5317">16681 13422 1057 0,'-31'42'270'0,"3"-5"76"15,1-11-300-15,14-6-27 16,31-22-5-16,32-23 17 16,15-9 2-16,32-16 0 15,6-2-5-15,10-2-3 16,-27 17-10-16,-8 9-7 15,-30 21-13-15,-17 25-9 16,-31 24 0-16,-39 44-42 16,-32 21-14-16,-43 46 10 15,-25 5 10-15,-14 27-5 16,26-31 45-16,22-22 61 16,40-49 11-16,29-23 8 15,30-49 10-15,25-12 21 16,24-3-31-16,39-2-1 15,11-6-9-15,29 3-9 16,-7 3-28-16,8 1-75 0,-27 4-95 16,-2 1-299-16,-31-15 3 15</inkml:trace>
  <inkml:trace contextRef="#ctx0" brushRef="#br0" timeOffset="6600.8787">17687 13701 643 0,'-95'53'564'15,"64"-7"-148"-15,7 18-385 16,21-8 376-16,24-3-394 16,29-22 7-16,38-23 23 15,26-35 6-15,36-29 21 16,-1-18-11-16,-4-27-4 15,-31 6-17-15,-29-1 13 16,-44 23 14-16,-24 5-7 16,-34 25-5-16,-27 11-31 15,-12 14-69-15,-7 7-158 16,7 14-333-16,13 5-3 16,34-5-221-16</inkml:trace>
  <inkml:trace contextRef="#ctx0" brushRef="#br0" timeOffset="7424.4187">18413 13206 554 0,'3'3'274'0,"-3"-3"-21"16,0 1-132-16,0-1-79 15,0 0-50-15,-3 2-9 16,0-1-4-16,-39 7 4 16,-50 54 15-16,23-34 22 15,-4-1 14-15,-16 7 35 16,2-2 14-16,-5 8 0 15,17 0-14-15,5 3-53 0,20-3-84 16,5 3-250-16,13-9 10 16</inkml:trace>
  <inkml:trace contextRef="#ctx0" brushRef="#br0" timeOffset="8028.7464">19093 13822 853 0,'-5'-13'351'0,"2"3"48"16,5 4-296-16,-2-3-75 16,0 6-37-16,0 3-27 15,0 0-34-15,-2 0 78 0,1 1 5 16,-13 23 9-16,-39 62-7 15,22-34 4-15,4-5 2 16,5-5 3-16,10-22-4 16,5-6 1-16,14-16-2 15,14-14-4-15,12-9-6 16,26-11-3-16,12-5-3 16,7-2-5-16,-8 13 0 15,-3 8-2-15,-27 11-2 0,-6 11-8 16,-15 5-1-16,-9 2 3 15,-5 2 5-15,-2 0 3 16,-3-9 6-16,9 0 5 16,-9-3-3-16,1 2 1 15,30-7 1-15,52-8 1 16,-49 17-2-16,-10 8 1 16,-9 12 0-16,-9 12 10 15,-8 8 4-15,-5 7 2 16,-5-3-34-16,2-3-352 15,7-12-14-15,9-20-154 16</inkml:trace>
  <inkml:trace contextRef="#ctx0" brushRef="#br0" timeOffset="8205.1849">20095 13913 778 0,'18'-6'410'15,"-5"4"-63"-15,-11 10-166 16,4 5-155-16,-6 8-54 16,3 10-89-16,-9-3-183 15,-16 7-40-15,-8-12-133 16</inkml:trace>
  <inkml:trace contextRef="#ctx0" brushRef="#br0" timeOffset="8353.6203">20177 13560 1379 0,'27'12'544'16,"-16"-15"-233"-16,1-3-638 16,6-4-359-16</inkml:trace>
  <inkml:trace contextRef="#ctx0" brushRef="#br0" timeOffset="8562.2527">20931 13024 1075 0,'25'35'401'0,"-7"4"-6"15,-21-8-236-15,-2 21-168 0,-4 19-19 16,-8 28 30-16,-14 5 10 15,-6 22-47-15,-3-8-53 16,-2-2-72-16,9-32-55 16,8-17-192-16,10-36 23 15</inkml:trace>
  <inkml:trace contextRef="#ctx0" brushRef="#br0" timeOffset="8788.2685">21583 12930 1512 0,'20'23'374'0,"-14"14"84"16,-15-3-414-16,-10 28-78 16,-6 9-13-16,-12 22 36 15,-3-1 15-15,-6 18 3 16,7-11-26-16,-4 17-86 15,5-14-94-15,4-4-264 16,7-26-31-16</inkml:trace>
  <inkml:trace contextRef="#ctx0" brushRef="#br0" timeOffset="8953.1454">21633 13836 1501 0,'4'16'352'16,"4"0"42"-16,-13 9-476 0,-1 8-396 15,-8 0 16-15</inkml:trace>
  <inkml:trace contextRef="#ctx0" brushRef="#br0" timeOffset="9091.3031">21781 13231 681 0,'-3'-6'490'15,"-3"2"-292"-15,22 10-240 16,8 1-313-16</inkml:trace>
  <inkml:trace contextRef="#ctx0" brushRef="#br0" timeOffset="9596.7154">22194 13604 1015 0,'-7'33'316'0,"1"-17"32"15,-6 7-259-15,-1 0-94 16,5 5-58-16,4-7-59 15,5 3 0-15,4-14 2 16,2-4 11-16,1-10 62 16,5-7 61-16,-1-2-24 0,4-8-41 15,2 1-51-15,0 0-49 16,-5 1 177-16,-3-6 43 16,4 6 39-16,3-2 41 15,-2 2 38-15,9-4-184 16,3 8 4-16,-4-2 29 15,1 2 12-15,4 2 12 16,-10 1-4-16,7 4-10 16,-7 5-37-16,-6 3-21 15,-5 11-26-15,-7 9 7 16,-9 4 7-16,-4 6 16 16,3-8 16-16,5-4 13 15,10-8 2-15,23-8 5 16,16-11-5-16,15-5-4 15,5 3 1-15,7-1-9 16,-20 12-7-16,-4 13-1 16,-22 11 2-16,-13 16 14 0,-15 3 16 15,-4 4-67-15,-7-4-63 16,5-7-257-16,5-39-13 16</inkml:trace>
  <inkml:trace contextRef="#ctx0" brushRef="#br0" timeOffset="10325.7132">16346 7441 770 0,'0'-15'283'0,"2"2"18"16,-5 4-163-16,-6 3-107 15,-13 6-10-15,-12 0-6 16,-18 9-8-16,-10 10-16 16,-26 27 5-16,-6 17 6 15,-15 27 15-15,9 8 8 16,8 23 4-16,28-10 0 0,32 11-5 15,27-20-10 1,30 0-3-16,20-22 0 16,27-4-25-16,2-18-22 0,24-10-307 15,-7-9 69-15</inkml:trace>
  <inkml:trace contextRef="#ctx0" brushRef="#br0" timeOffset="10674.6694">16905 7595 490 0,'-6'11'472'0,"2"-4"-165"0,5-10-10 15,0 3-297-15,-2 0-52 16,0 0 1-16,-1 0 26 16,-1 2 11-16,-4 29 8 15,-35 62 12-15,8-44 8 16,-7 16 1-16,-4-7-2 0,-2 10-3 15,7-4-33-15,3 11-135 16,6-8-139-16,6 6-27 16</inkml:trace>
  <inkml:trace contextRef="#ctx0" brushRef="#br0" timeOffset="11044.1254">17154 8215 819 0,'-14'11'135'0,"-2"7"94"0,1 3-248 15,-1 6 11-15,6-4 19 16,-1 2 8-16,11-7 7 16,8 0-1-16,9-6-15 15,22 0 13-15,11-15-3 16,20-5 2-16,0-6 7 16,-5-15 21-16,-18 3-4 15,-22-2 21-15,-28 1-12 16,-25 2-30-16,-15 8-19 15,-28 7-35-15,0 4-63 0,-2 12-241 16,22 3 75-16</inkml:trace>
  <inkml:trace contextRef="#ctx0" brushRef="#br0" timeOffset="11334.2377">17683 8200 1158 0,'-48'25'288'0,"2"5"78"16,17-7-313-16,3 2-91 16,16 1 2-16,10-6-15 0,21-9 8 15,22-5 14 1,13-3 17-16,6 3 15 15,-1-3 20-15,-12 2 1 0,-24 6-13 16,-32 13-2-16,-26 11-3 16,-41 11 4-16,-12 4-55 15,-19 1-52-15,13-13-251 16,18-16 3-16</inkml:trace>
  <inkml:trace contextRef="#ctx0" brushRef="#br0" timeOffset="11614.5035">18234 8240 1043 0,'-104'106'434'16,"68"-89"76"-16,24 2-475 15,18-1-58-15,14 8-58 16,3-3-54-16,5-1-53 16,-2 2 192-16,-7 1 8 15,-16-2 7-15,-39 10 16 16,-24 0 3-16,-31-4-16 16,-7-4-34-16,-11-10-323 15,38-13 64-15</inkml:trace>
  <inkml:trace contextRef="#ctx0" brushRef="#br0" timeOffset="11973.216">19110 8420 1156 0,'-51'38'472'0,"3"-6"-193"16,11 2-170-16,7 5-122 16,16-8-125-16,9 1 127 15,7-12 126-15,21-6-121 16,11-15 2-16,20-6 6 15,4-10-5-15,2-6-3 16,-17-1 11-16,-15-3 11 16,-22 4-14-16,-25 0-24 15,-16 3-21-15,-17 2-73 16,-2-3-81-16,7-1-199 16,20-3 7-16</inkml:trace>
  <inkml:trace contextRef="#ctx0" brushRef="#br0" timeOffset="12274.3771">20501 7545 1011 0,'-29'-27'366'0,"-16"-7"-67"15,-4 2-294-15,-17-3-130 16,-4 9-34-16,-10 5 30 16,10 11 107-16,-5 10 37 15,17 10 11-15,-3 24 12 16,17 11-23-16,-6 23-22 16,17 10 15-16,5 20-1 15,10-5 1-15,5 20 6 16,5-11 5-16,4 15-290 15,7-12 106-15</inkml:trace>
  <inkml:trace contextRef="#ctx0" brushRef="#br0" timeOffset="12445.0137">19658 8255 1181 0,'88'-69'242'0,"-16"49"118"16,32-3-371-16,4 6-19 16,6 0-324-16,-16 10-5 15,1-8-136-15</inkml:trace>
  <inkml:trace contextRef="#ctx0" brushRef="#br0" timeOffset="12783.2155">21612 7326 882 0,'0'3'270'0,"-4"17"10"16,-2 20-201-16,-18 26-107 0,-4 15 17 16,-12 26 17-16,0-5 32 15,-9 13 5-15,8-11-8 16,-4-2-33-16,10-17-52 15,-1-7-267-15,15-26 37 16</inkml:trace>
  <inkml:trace contextRef="#ctx0" brushRef="#br0" timeOffset="13261.6134">22323 7575 1371 0,'-6'-9'155'0,"-34"4"166"15,-26 16-407-15,-25 15-14 16,-1 7 51-16,3 4 44 16,30-2 25-16,22-9 13 15,30-12 14-15,7 6-33 16,10-4-12-16,14 5-10 15,10 7-9-15,10 7-13 16,4 2 32-16,-5 12 2 16,-12 5-1-16,-18 9-4 15,-23-2-8-15,-24 7-9 0,-12-13 9 16,-10-5 8-16,-2-15 21 16,1-19 30-16,20-18 18 15,8-14 2-15,11-14 6 16,9-13-30-16,17-1-29 15,26-20-20-15,12 2-12 16,28-12-18-16,12 6 9 16,20-11 6-16,-23 10 11 0,4-4 5 15,-21 17 4-15,-17 1 10 16,-27 19 6-16,-6 16-27 16,-17 11-31-16,-28 9-97 15,-14 6-162-15,-13 9-94 16,0-2-88-16</inkml:trace>
  <inkml:trace contextRef="#ctx0" brushRef="#br0" timeOffset="13560.8941">22642 7920 1173 0,'-29'32'199'0,"-11"17"132"16,0 13-343-16,9 15 27 16,17-4 16-16,22-3 8 15,21-23 20-15,24-10 2 0,12-18-32 16,21-22 8-16,-8-25 4 16,1-12 4-16,-24-12 4 15,-17-13 25-15,-27 5-13 16,-13-9-11-16,-29 7-26 15,-21-6-34-15,-4 16-19 16,-11 0-91-16,7 17-73 0,24-7-265 16,24 4-14-16</inkml:trace>
  <inkml:trace contextRef="#ctx0" brushRef="#br0" timeOffset="14180.5631">23844 8012 278 0,'-3'-5'0'0,"-3"-2"282"0,8 1-234 15,-4 4 202-15,2 1-159 16,0-1 200-16,0 1-189 16,0-2-8-16,0 0-35 15,0 0-44-15,0 0-12 16,0 2-26-16,-1-1-14 15,1 2-2-15,-2 0 11 0,-1 0 16 16,3 0 21-16,-2 22 10 16,-4 5 6-16,-11 44 8 15,14-55 0-15,2-4 6 16,4-10-10-16,23-14 1 16,7-6-11-16,4-7-5 15,9 3-3-15,-5-2 17 16,-15 14-4-16,-6 5-9 15,-6 8-7-15,-11 7-11 16,-3 5-8-16,3 0 6 16,-6-2 9-16,7-4 7 15,12-9 6-15,21-12-3 16,15-1-4-16,11 1-6 16,-1 3-1-16,-6 8-6 15,-23 10-6-15,-13 10-8 16,-11 6-2-16,-12 11 5 15,-7-1 9-15,-6 8-57 16,-5-7-60-16,5-8-65 0,7-15-149 16,16-11-49-16</inkml:trace>
  <inkml:trace contextRef="#ctx0" brushRef="#br0" timeOffset="14326.2721">24406 8238 23 0,'100'-41'139'15,"-80"50"26"-15,-8 3 17 16,-2 5-5-16,-1 3-46 0,1 5-17 15,0-5-72-15,-2 6-15 16,-2-12-5-16,-3 0-19 16,-3-14-26-16,-5-18-181 15,2-13 31-15</inkml:trace>
  <inkml:trace contextRef="#ctx0" brushRef="#br0" timeOffset="14467.9309">24628 7792 421 0,'3'-3'216'16,"1"-3"376"-16,2 8-373 16,-6-2 137-16,0-2-394 15,2 1 7-15,-1-1-81 16,1 1-244-16,11-8 33 16</inkml:trace>
  <inkml:trace contextRef="#ctx0" brushRef="#br0" timeOffset="14715.1572">25170 7352 1252 0,'0'5'357'16,"0"11"42"-16,10 11-307 15,-8 22-154-15,-2 16 2 16,-2 25 37-16,-8-2 12 0,-3 14 5 15,1-9 10-15,-12 8-33 16,-3-17-32-16,4 4-57 16,2-25-9-16,5-15 0 15,11-27 536-15,17-30-736 16,13-27 486-16</inkml:trace>
  <inkml:trace contextRef="#ctx0" brushRef="#br0" timeOffset="14930.2648">25522 7327 1280 0,'9'0'214'0,"-1"16"105"16,-4 11-387-16,-5 25-9 15,-2 6-10-15,-9 22 67 16,-6-2 10-16,-3 11 13 0,-2-13 2 15,-4 7-39-15,3-14-54 16,-7 7-219-16,5-14-7 16,0-7-132-16</inkml:trace>
  <inkml:trace contextRef="#ctx0" brushRef="#br0" timeOffset="15074.3126">25431 8120 1343 0,'114'32'183'16,"-108"-26"-58"-16,-2 0-461 15,2 0-302-15</inkml:trace>
  <inkml:trace contextRef="#ctx0" brushRef="#br0" timeOffset="15240.79">25662 7572 976 0,'0'-3'-62'16,"0"3"198"-16,1 3-503 15,1-3 147-15</inkml:trace>
  <inkml:trace contextRef="#ctx0" brushRef="#br0" timeOffset="15664.2031">25946 7988 1112 0,'-15'25'182'16,"2"11"138"-16,1 4-346 0,3 1-9 15,3-11 2-15,5-10 13 16,5-15 13-16,7-12 21 16,-1-8-35-16,11-16-56 15,-1-5-13-15,9-4-17 16,-9 4 23-16,1 4 80 16,-6 13 66-16,0 5 0 15,0 7-2-15,7 5-35 16,-3 5-16-16,0 3 3 15,-1-1 0-15,-6 2-3 16,-8-1-7-16,-1 3 1 16,0-2-1-16,2 4 4 15,2-2 3-15,18-1 6 16,8-2-1-16,16 3-3 16,-3-3 1-16,6 11 5 15,-20 0-2-15,-7 8-1 0,-14 4 1 16,-10 11-3-16,-5-3-4 15,-4 1-79-15,2-5-233 16,6-24 52-16</inkml:trace>
  <inkml:trace contextRef="#ctx0" brushRef="#br0" timeOffset="15884.7056">27127 7029 1668 0,'46'57'271'0,"-6"27"194"15,2 27-523-15,-3 46 23 16,-36 2 6-16,-28 29 12 16,-31-21-15-16,-63 8-15 15,-22-34-11-15,-45 7-382 16,-16-41 90-16</inkml:trace>
  <inkml:trace contextRef="#ctx0" brushRef="#br0" timeOffset="16721.5484">19799 8106 419 0,'40'-97'154'15,"-43"94"3"-15,2 0-90 16,1 0-69-16,-2 3 20 16,1 0 14-16,-1 0 13 15,1 0-5-15,-1 0-6 16,1 0-29-16,-1 1-9 16,1 1-10-16,-11 21-3 15,-21 53 8-15,27-33 6 16,-1 0 7-16,0 15 9 15,4-5 22-15,-8 17 13 16,-2 1-1-16,-3 12-1 16,1-11-6-16,0 5-13 0,8-22-30 15,2-15-71-15,4-21-46 16,11-17-122-16,3-18-46 16</inkml:trace>
  <inkml:trace contextRef="#ctx0" brushRef="#br0" timeOffset="16950.4429">19559 8185 579 0,'14'7'0'16,"-32"-7"603"-16,34 5-603 15,-3 4 37-15,14 3-37 16,16-4-54-16,35 0 50 16,10-7 347-16,26-8-727 15,-13-11 482-15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4T15:36:02.2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15683 6216 710 0,'-5'7'74'15,"4"1"86"-15,2 1-199 16,-2 1-20-16,-6 2 44 0,-2-2 65 16,-5-2 21-16,0-7 21 15,0-5 8-15,1-4 30 16,1-2-38-16,5-6-19 15,7 4-29-15,0-2-16 16,10 3-38-16,-1 0-9 16,1 5 5-16,-2 0 4 15,1 5 1-15,-6 2-1 16,-3-1 0-16,0 0 0 16,0 0 4-16,0 0 2 15,0 0 5-15,0 0 3 16,0 0 7-16,0 2 5 15,0-2-1-15,0 0 0 16,0 0-6-16,0 0-10 16,0 0-2-16,0 0 2 0,1 0-2 15,0 0 1-15,1 0-1 16,-1 0-10-16,-1 0-11 16,0 0 1-16,2 0 2 15,-1 0 4-15,-1 0 4 16,3 1 7-16,-1 1 0 15,-2-1 1-15,3 1 2 16,0 4 2-16,0 4 1 16,0 5 3-16,-2 1 2 0,-1-3 9 15,-1 1 5-15,-1-5 11 16,1-8 3-16,-1 1 5 16,1-1-1-16,-1 1-11 15,1-2-12-15,-2 0-8 16,3 0-11-16,0-2-16 15,0 1 2-15,0 1-3 16,3 0 2-16,-2 0 3 16,1 1 8-16,7 17 8 15,-5 10 4-15,-8 43-7 16,-16-52 3-16,3-5 11 16,-4-16-4-16,5-20 0 15,7-5 6-15,1-7-2 16,5-7-7-16,11 2 0 15,-1 11-3-15,2 3-4 0,0 10-3 16,-5 11-5-16,4 7-5 16,-4 10 3-16,-4 6 10 15,-4 15 10-15,2-4 7 16,-10-2 19-16,2-10 10 16,3-12-14-16,5-24-21 15,4-10-19-15,11-8-9 16,3-5-1-16,2 7-6 15,0 10 0-15,-3 20 2 16,-5 14-62-16,-9 20-217 16,-3 1 54-16</inkml:trace>
  <inkml:trace contextRef="#ctx0" brushRef="#br0" timeOffset="443.7083">15434 4831 618 0,'7'6'232'16,"-2"13"-31"-16,-7 8-132 15,-8 27-122-15,0 15 1 0,-10 28 46 16,-3 8 36-16,-17 21 39 16,-3-7 12-16,-8 26 1 15,0-9-17-15,-1 13 1 16,10-21-19-16,2-6-79 16,8-38-56-16,2-24-198 15,9-43-30-15</inkml:trace>
  <inkml:trace contextRef="#ctx0" brushRef="#br0" timeOffset="1045.6301">16942 5244 856 0,'1'-7'138'0,"-1"-1"69"16,5 7-235 0,-7-1-20-16,1 1 49 0,-1 1 60 15,1-3 32-15,-2 1 5 16,0-1-15-16,-13-7-25 16,-23 4-41-16,-64-46-20 15,37 55-8-15,-18 16 3 16,7 11 4-16,-3 16 3 15,18 6 3-15,10 15-1 16,27-8-4-16,17-4-6 16,26-17 1-16,25-14 13 15,18-23 7-15,35-24 5 16,11-17 8-16,23-27 6 16,-13-4-4-16,-3-15-3 15,-25 15-2-15,-16 0-2 16,-34 23-3-16,-9 11-3 15,-18 24-59-15,-25 29-13 0,-14 21-5 16,-23 34 9-16,-13 20 12 16,-8 30 68-16,11 1 26 15,0 24 8-15,20-11-4 16,12 9-5-16,7-27-367 16,2-27 113-16</inkml:trace>
  <inkml:trace contextRef="#ctx0" brushRef="#br0" timeOffset="2010.4565">15775 3400 1005 0,'4'-12'203'0,"-1"6"75"15,-1 9-322-15,2 9-39 16,-2 4 3-16,-10 12 10 16,-7 6 23-16,-11 18 33 15,-8 1 18-15,-5 20 3 16,4 1 3-16,2 7-1 16,14-14 2-16,4-9-14 15,9-27-2-15,25-30-36 16,12-35-35-16,23-44-60 15,14-15 5-15,21-39 17 16,-9-2 62-16,6-5 80 16,-15 25 106-16,0 6-34 15,-9 29-61-15,-1 19 13 16,-17 23-59-16,-5 16-58 16,-19 15 34-16,-12 12 54 15,-11 15-27-15,-5 13 7 0,-5 7 8 16,-8 26 7-16,4 5 0 15,-6 20-5-15,1-3 6 16,4 10-7-16,6-14-24 16,-2 2-186-16,5-20 37 15</inkml:trace>
  <inkml:trace contextRef="#ctx0" brushRef="#br0" timeOffset="2228.0327">15760 3647 720 0,'0'1'461'0,"30"2"-99"15,81 2-477-15,-30 2 339 16,-17 2-425-16,-2 7-168 15,-22-4 7-15,-1-9-58 16</inkml:trace>
  <inkml:trace contextRef="#ctx0" brushRef="#br0" timeOffset="2655.8676">16576 3589 1106 0,'10'34'218'0,"1"-12"95"0,-1 30-294 15,-1 11-65-15,-3 18 3 16,-9-5-15-16,-7-5 29 16,-7-22 16-16,3-15 16 15,-4-23 5-15,-7-22 12 16,-1-13-17-16,-2-21-17 15,-1-9 17-15,6-14 27 16,19 1 11-16,17-16-11 16,20 12-7-16,29 4-43 15,14 3-10-15,17 7 3 16,-4 15 13-16,10 1 11 16,-20 11 14-16,-8 15 4 15,-22 15 2-15,-11 16-5 16,-28 11 10-16,-23 15 5 15,-25 4 6-15,-25 8 4 16,-9 1-2-16,-14-3-23 16,16-18-24-16,7-9-118 15,21-19-166-15,23-25-57 16,23-11-136-16</inkml:trace>
  <inkml:trace contextRef="#ctx0" brushRef="#br0" timeOffset="3050.9948">17521 3429 866 0,'-7'12'125'0,"-4"10"103"16,-2 11-254-16,-5 14-16 16,-6 5 22-16,11 10 3 15,-3-7 7-15,0 1 5 16,7-16 16-16,1-11 36 15,2-18 22-15,0-11 23 16,1-16-8-16,0-18-5 16,4-7-32-16,5-22-26 15,11-5-36-15,14-10-9 16,8 8-14-16,9-7 6 16,9 18 8-16,13 1 19 15,-5 18 17-15,8 13 6 16,-9 14-12-16,-12 16 1 15,-19 16-4-15,-17 18-5 16,-26 6 20-16,-39 19 15 16,-15-4-1-16,-17 1 2 0,1-13-2 15,-2-10-59-15,23-20-79 16,11-13-73-16,11-15-149 16,13-13-44-16</inkml:trace>
  <inkml:trace contextRef="#ctx0" brushRef="#br0" timeOffset="3316.2606">18053 3608 957 0,'4'14'108'0,"-5"-10"110"16,-2 1-263-16,6-16 31 15,-3 10 28-15,3-10 35 16,20-36 28-16,38-57-14 16,-19 44-25-16,4-4 0 15,-5 9-16-15,5 5-12 16,-5 16-13-16,2 5-4 16,-6 18-114-16,-1 6-186 15,-8 10 23-15</inkml:trace>
  <inkml:trace contextRef="#ctx0" brushRef="#br0" timeOffset="3529.5853">18511 3238 186 0,'-12'147'192'15,"-3"-110"-19"-15,6 9-32 0,9-3-81 16,12-2 1-16,13-10-5 16,16-14 33-16,8-13 46 15,14-17 48-15,-9-10-3 16,3-11 6-16,-19 0-48 15,-7-1-20-15,-23 4-78 0,-19-2-32 16,-18 8-44-16,-17 3-43 16,-8 2-42-16,-2 5-146 15,15 11-102-15,13 4-36 16</inkml:trace>
  <inkml:trace contextRef="#ctx0" brushRef="#br0" timeOffset="3800.9849">19153 3231 413 0,'-1'-9'580'0,"-1"1"-280"16,5 16-248-16,2 12 246 15,7 3-391-15,2 5 11 16,4 0 57-16,9 6 0 0,1 0 4 16,14 3 10-16,-5 0 20 15,11 6 6-15,-8-3-23 16,8 2-170-16,-14-11-104 16,6-18-50-16</inkml:trace>
  <inkml:trace contextRef="#ctx0" brushRef="#br0" timeOffset="3972.5488">19716 3380 1383 0,'-50'25'245'16,"-30"14"154"-16,-56 28-417 16,-15 7 10-16,-33 9-41 15,18-11-26-15,10-4-91 16,57-31-70-16,25-13-166 15,56-11-5-15</inkml:trace>
  <inkml:trace contextRef="#ctx0" brushRef="#br0" timeOffset="4937.5463">27802 2672 628 0,'-9'-4'-4'0,"3"-1"185"15,0 5-165-15,6-4 63 16,-1 2 80-1,1 1 9-15,0-1-56 0,0-1-32 16,0 0-52-16,1 0-18 16,7-10-10-16,1-2 0 15,22 0 0-15,75-38-1 16,-20 44-2-16,62 5 6 16,36 8 2-16,83 7 3 15,1 3 3-15,55 3 22 16,-32 0 12-16,41-3 39 15,-61-11 13-15,5-6 32 16,-61-6-2-16,-7-3-3 16,-65-1-18-16,-25-1-10 15,-38 10-32-15,-15-2-18 16,-37 2-26-16,-13 1-44 16,-7 6-35-16,-4-9-434 15,-5-21 110-15</inkml:trace>
  <inkml:trace contextRef="#ctx0" brushRef="#br0" timeOffset="12732.0402">18502 5237 844 0,'-6'11'102'0,"-9"24"109"16,0 21-246-16,-13 22-17 16,-5 16 38-16,-5 17 8 15,2-7 9-15,-7 5 13 16,6-20 1-16,0-16-113 15,-1-27-115-15,-11-26-3 16</inkml:trace>
  <inkml:trace contextRef="#ctx0" brushRef="#br0" timeOffset="12911.4721">18007 5828 796 0,'19'1'372'0,"6"-8"-230"15,3 10-44-15,21-8-106 16,8 4-113-16,20-7 144 16,-2 4 140-16,5-8-136 15,-16-3-29-15,3-14-24 16,-14-5-274-16,-4-17 57 0</inkml:trace>
  <inkml:trace contextRef="#ctx0" brushRef="#br0" timeOffset="13235.8865">19177 5220 1012 0,'-7'43'193'0,"-17"31"113"16,-10 0-304-16,-8 20 10 15,8-20-5-15,6-5-42 16,13-33-13-16,26-18-3 16,15-29-3-16,19-6 5 15,8-13 37-15,14 8-1 16,-11 7-9-16,-6 19-11 16,-17 22-7-16,-17 17 20 15,-20 8 14-15,-20 35 20 16,-13-1 21-16,-7-1-37 15,5-13-66-15,20-13-170 16,25-39-20-16</inkml:trace>
  <inkml:trace contextRef="#ctx0" brushRef="#br0" timeOffset="13496.4545">19691 5780 913 0,'30'69'227'0,"-30"-59"50"16,13 8-237-16,9-2-89 0,21-7 20 15,10-9 27-15,14-11 16 16,-5-6 17-16,-4-10-1 16,-18-1-2-16,-13 4-8 15,-26 5-19-15,-20 1-21 16,-14 8-4-16,-15 5-7 15,-9 1 3-15,4 11 10 16,13-2-262-16,16-5 94 16</inkml:trace>
  <inkml:trace contextRef="#ctx0" brushRef="#br0" timeOffset="13749.6531">20221 5644 225 0,'6'4'72'0,"0"10"27"15,-6 7-55-15,-3 5 11 16,-10 1-5-16,4 8 1 0,-3-5-13 16,6 3-8-16,6-4-9 15,9-9 7-15,6-16 6 16,9 0 11-16,4-12 22 16,3-9-1-16,-7 2-12 15,-1 11-13-15,-9-2-26 16,-7 18-15-16,-16 12 0 15,-12 19 11-15,-4 4 0 16,-7 6-84-16,9-8-134 16,22-14 3-16</inkml:trace>
  <inkml:trace contextRef="#ctx0" brushRef="#br0" timeOffset="13974.1733">20797 5769 869 0,'-17'28'354'0,"0"-11"-57"16,7-6-250-16,6 5-104 15,10 3-44-15,2-4 21 16,9-3 52-16,-1 9 49 16,0-5-15-16,-7 11 9 15,-18 4-3-15,-26 12 6 16,-20-6-24-16,-31-2-79 15,3-11-185-15,8-15 4 16</inkml:trace>
  <inkml:trace contextRef="#ctx0" brushRef="#br0" timeOffset="14299.0504">21217 5822 1150 0,'-23'10'178'0,"-11"21"131"15,-3 8-348-15,-4 11 7 16,13-5 20-16,1-1 0 16,20-17 3-16,4-11-17 15,16-16 5-15,17-13 2 16,13-18 2-16,14-12-7 15,6-5 7-15,-6 4 2 16,-17 13-8-16,-12 14-22 16,-19 17 2-16,-15 27 8 15,-8 9-5-15,-9 17-14 16,0 6-85-16,2 3-94 16,11-22-23-16</inkml:trace>
  <inkml:trace contextRef="#ctx0" brushRef="#br0" timeOffset="14514.4295">21479 5995 141 0,'10'-6'324'0,"-8"11"-152"16,-2 5-82-16,1 5 88 15,5-2-202-15,6-2 33 16,10-13 34-16,8-11 30 16,11-18 51-16,7-9 13 15,8-9 20-15,-10 9-28 16,-5 9-43-16,-5 19-62 15,-14 16-29-15,-19 20-30 0,-19 17-6 16,-14 11-34-16,-4 5-34 16,-4-7-203-1,17-12 21-15</inkml:trace>
  <inkml:trace contextRef="#ctx0" brushRef="#br0" timeOffset="14824.8676">22393 5798 410 0,'9'5'303'16,"-15"-1"-64"-16,-9 20 16 16,-1 7-181-16,5 1 18 15,1-3 2-15,7-7 9 16,10-16-28-16,13-27 10 16,11-15-17-16,25-24 3 15,2-11-9-15,20-24-2 16,-10 12-31-16,-13 7 10 15,-24 20-2-15,-10 16-29 0,-21 22-17 16,-16 20-17-16,-14 15-23 16,-13 23-8-16,2 5 20 15,4 16 13-15,16-2 12 16,25 3-29-16,29-10-14 16,34 0-69-16,16-21-72 15,26-13-179-15,11-11-2 16</inkml:trace>
  <inkml:trace contextRef="#ctx0" brushRef="#br0" timeOffset="15183.1428">23741 5640 1526 0,'31'103'-39'0,"-22"-91"270"0,-8 2-464 16,-1 6-8-16,-6 7 133 15,2 11 89-15,-7-3 12 16,0 15 19-16,-6 3-26 16,-1-1-208-16,-2-16 68 15</inkml:trace>
  <inkml:trace contextRef="#ctx0" brushRef="#br0" timeOffset="15350.7493">23818 5318 697 0,'10'3'0'0,"11"12"100"16,-6 0-430-16,5 10 330 15,4 0-91-15</inkml:trace>
  <inkml:trace contextRef="#ctx0" brushRef="#br0" timeOffset="15530.5215">24367 5183 512 0,'37'85'131'16,"-44"-23"47"-16,-4 14-150 16,-8 30 16-16,0 4-18 15,-17 14-139-15,-5-19-65 16,-4-13-34-16</inkml:trace>
  <inkml:trace contextRef="#ctx0" brushRef="#br0" timeOffset="15708.8655">24123 5887 597 0,'-76'-96'215'0,"73"84"9"16,6 4-166-16,-1-2-23 16,5 3-3-16,5-7 52 15,9 5 18-15,5-4 8 16,11 1-12-16,17 3-26 16,2 3-52-16,8-1-56 15,-5 7-44-15,11 4-250 16,-13 2 27-16</inkml:trace>
  <inkml:trace contextRef="#ctx0" brushRef="#br0" timeOffset="16073.0062">24730 5625 1483 0,'-34'105'-116'16,"62"-93"421"-16,6-2-438 15,12-2-11-15,9-1 147 16,6-7 158-16,-5-3-131 16,5-6 12-16,-8-4 1 0,-10-8-1 15,-16 2-24-15,-13-5-21 16,-9 5-23-16,-17 1-27 15,-3 5-27-15,-25 7-16 16,-4 6 78-16,-23 15 10 16,-1 7 23-16,-8 21 23 15,17 1 23-15,6 14-81 16,25-6-23-16,13 1-33 16,16-16-9-16,22-9-35 15,14-25-173-15,28-17 65 16</inkml:trace>
  <inkml:trace contextRef="#ctx0" brushRef="#br0" timeOffset="16665.9919">25440 5606 1095 0,'1'8'335'0,"-4"-16"-13"15,-4 10-263-15,7-2-164 16,-2 0 5-16,1 0 52 16,-1 0 48-16,1 0 23 15,-1 0 8-15,1 0-3 0,-1 0-2 16,1 0-11 0,-1 0-13-16,-1 0-16 0,3 0-8 15,-1 2-11-15,-2-1-8 16,3 1 6-16,-2 7 4 15,-1 10 7-15,-1 5 13 16,-8 50 13-16,9-52-22 16,3 2 32-16,-3-12 29 15,3 0-20-15,2-12 11 16,-2-2 26-16,3-7-35 16,-3 8-40-16,1-2 2 15,13-6-25-15,26-16-12 16,48-44 5-16,-43 50 10 15,-8 7 17-15,0 0 13 16,-16 5 10-16,-1 6 3 16,-9 2 0-16,-5 11 4 15,-14 0 2-15,-7 9 6 0,1-1 4 16,-3 4 8-16,7-12 2 16,10 0 13-16,10-12 8 15,17-5-25-15,7-7-12 16,3 1-7-16,0 11-20 15,0 0-25-15,-12 2 16 16,-11 16-2-16,-5 7 5 16,-18 11 5-16,-8 4 16 15,-5 13-52-15,0-7-69 16,6-6-197-16,17-19-17 16</inkml:trace>
  <inkml:trace contextRef="#ctx0" brushRef="#br0" timeOffset="16876.4833">26476 5718 323 0,'-4'-6'414'0,"-15"5"-133"16,-9 2-188-16,-4 7 211 16,4 2-259-16,6-3-22 15,12 4-10-15,17 4 4 16,1-2-1-16,0 11-3 15,-2 14 17-15,-26 20 19 16,-22 1-27-16,-41 14-343 16,-22-11 112-16</inkml:trace>
  <inkml:trace contextRef="#ctx0" brushRef="#br0" timeOffset="20259.905">15652 12607 561 0,'-31'18'430'0,"10"1"-191"15,-16 17-88-15,-2 5-163 16,-5 20-163-16,0-3 175 16,-10 10 30-16,11-7 23 15,-1-3 41-15,13-15 11 16,9-8 6-16,11-14-28 16,7-3-19-16,14-9-21 0,17-1-8 15,17-3-3-15,32-7 7 16,18-5 9-16,35-8-14 15,-3-6-3-15,6 4-15 16,-30-1-39-16,-7 5-165 16,-42 2-221-16,-13-10-15 15</inkml:trace>
  <inkml:trace contextRef="#ctx0" brushRef="#br0" timeOffset="20559.7605">16375 12327 1546 0,'7'12'259'0,"5"-12"143"0,-3 15-489 15,-6 25-59-15,-12 13 13 16,-30 26 10-16,-14 11 22 15,-24 26 46-15,-3-4 62 16,-10 16 37-16,10-11 14 16,-3 15 24-16,15-24-12 0,17-13-13 15,19-21-24-15,15-12-56 16,20-29-52-16,11-10-36 16,9-21-278-16,16-29 44 15</inkml:trace>
  <inkml:trace contextRef="#ctx0" brushRef="#br0" timeOffset="20884.3371">17025 12428 670 0,'-45'55'524'0,"-8"20"-157"0,-14 16-412 15,-11 27 392-15,11-23-396 16,7-1 48-16,18-37 24 16,21-14 0-16,29-31 19 15,26-12 18-15,22-13-25 16,30-11 2-16,15-4 11 15,26-11-12-15,-7 4-41 16,5 1-78-16,-25 10-79 16,-3-1-266-16,-41 0-5 0</inkml:trace>
  <inkml:trace contextRef="#ctx0" brushRef="#br0" timeOffset="21140.4639">17561 12323 1219 0,'0'0'187'16,"0"1"149"-16,-1 33-360 16,-11 69 0-16,-15-23 33 15,-10 7 27-15,-12 24 6 16,0 0-1-16,-8 14 1 15,11-14-12-15,3 3-12 16,10-27-29-16,3-8-47 16,10-21-48-16,8-11-281 15,3-20 39-15</inkml:trace>
  <inkml:trace contextRef="#ctx0" brushRef="#br0" timeOffset="23406.4138">21520 12502 1097 0,'8'-69'259'15,"-16"64"100"-15,8 7-315 16,0-2-16-16,0-2 4 16,0 2 11-16,0 0-20 15,0 0-6-15,-1 0-3 0,-1 2-8 16,-2 23-8-16,-30 67 16 15,6-33 5-15,-9 13 1 16,-3-9-2-16,4-6 0 16,12-19 0-16,10-12-18 15,12-17-6-15,11-15 6 16,9-6 0-16,16-5-1 16,7-4 18-16,16-1 4 15,-7 8-9-15,-1 5-8 16,-15 9-5-16,-9 5-4 15,-13 1-4-15,-5 0 2 16,-4 0-13-16,-3-5 0 16,0-1-1-16,0-1 36 15,0-1 9-15,2-1 24 16,4-3-4-16,31-23 7 16,44-41-36-16,-38 51-9 15,0 13-15-15,-18 15 5 0,-10 14 1 16,-9 17 4-16,-10 2 9 15,-11 14 12-15,1-11 0 16,3-7-34-16,3-13-22 16,7-10-63-16,13-13-60 15,7-11-62-15,7-2-205 16,4-2 22-16</inkml:trace>
  <inkml:trace contextRef="#ctx0" brushRef="#br0" timeOffset="23591.0252">22625 12517 1427 0,'8'19'420'16,"-4"8"28"-16,-5 17-391 15,-5 11-216-15,-15 9-175 16,-9-3-157-16,-8-11-21 15</inkml:trace>
  <inkml:trace contextRef="#ctx0" brushRef="#br0" timeOffset="23754.8753">22588 12253 953 0,'6'-12'0'0</inkml:trace>
  <inkml:trace contextRef="#ctx0" brushRef="#br0" timeOffset="23945.3529">22784 11770 200 0,'9'37'723'0,"0"-12"-345"16,-11 1-185-16,14 8 58 15,-2-5-660-15,-1-14 15 16</inkml:trace>
  <inkml:trace contextRef="#ctx0" brushRef="#br0" timeOffset="24538.6909">23572 11548 987 0,'18'30'547'0,"-18"1"-94"15,-11 19-117-15,-10 11-367 16,-11 26 5-16,-5 11 40 15,-11 22 10-15,0-4 5 16,-10 20 9-16,-4-1-22 16,-7 10-98-16,21-32-60 0,0-22-56 15,19-31-31-15,18-53-248 16,23-35 114-16</inkml:trace>
  <inkml:trace contextRef="#ctx0" brushRef="#br0" timeOffset="24754.5156">23881 11624 1530 0,'0'4'385'0,"-3"17"68"16,5 11-427-16,-15 31-69 15,-4 17-18-15,-8 37 27 16,-3 1 35-16,-12 29 7 15,3-9 6-15,-15 19-92 16,-1-27-93-16,-8-1-106 16,12-34-182-16,6-23-74 15</inkml:trace>
  <inkml:trace contextRef="#ctx0" brushRef="#br0" timeOffset="24929.683">23914 12633 1659 0,'3'8'369'15,"22"13"98"-15,-31 18-557 16,-6 2-208-16,-13 12-237 16,1-10-25-16</inkml:trace>
  <inkml:trace contextRef="#ctx0" brushRef="#br0" timeOffset="25094.9037">24028 12113 1255 0,'7'0'557'16,"-5"0"-99"-16,-4 0-321 15,2 0-355-15,0 0-78 16,0 0-149-16,0 0-13 15,2 0-1-15</inkml:trace>
  <inkml:trace contextRef="#ctx0" brushRef="#br0" timeOffset="26008.4755">24607 12621 1295 0,'-10'-2'343'16,"-1"7"3"-16,-9 9-416 15,-4 4-149-15,-6 1 0 16,2 2 68-16,-1-3 102 16,11-5 120-16,0 5 47 15,5 1-1-15,-1 2-8 16,5 6-47-16,5 5-26 15,0-5-33-15,1 0-46 16,6-7-5-16,8-8-8 16,0-13-4-16,14-14-5 15,12-10 35-15,7-15-5 16,-1-6 2-16,6-4 51 16,-7 5 23-16,-10-1 35 15,-4 14 17-15,-4 2 18 16,-8 9-50-16,2 2-15 15,-1 6-34-15,-1 5-13 16,-4 2-8-16,-2 3 3 0,0 5 6 16,1-2 12-16,-4-2 6 15,2 7-6-15,0-2-7 16,-3 6-8-16,-2 1-7 16,2 5-3-16,0-2 4 15,0-1 6-15,2-2 4 16,-1 2 2-16,-1-1 0 15,1-1 1-15,-1 2 1 0,-1 4-9 16,-5 0 3-16,-9 1 11 16,1 0-1-16,-5 1 2 15,1-3 8-15,2-5-3 16,5-1-3-16,1-1 4 16,4-7-1-16,0-2 1 15,0 1 1-15,0 0-2 16,0-2-10-16,0 1-5 15,0-1-14-15,1-1-7 16,13-16-3-16,29-14 13 16,48-44 5-16,-40 48 19 15,-11 7 6-15,-3 5-4 16,-15 5-6-16,0 11-6 16,-10 5-10-16,4 11 2 15,-8 6 3-15,1 9 8 16,-8-1 7-16,-5 11 6 0,-1-3-2 15,-4-1 3-15,4-7-6 16,-1-2 0-16,6-17-3 16,-5-2-2-16,10-8-4 15,-2-2 0-15,-3 1-4 16,-2-1-1-16,2 1 1 16,-1 1-2-16,-1 0-2 15,2 0-2-15,0 0 0 16,0 0-1-16,0 0 1 15,0 0-4-15,0 0-23 0,0 0-98 16,0 0-77-16,-3 1-226 16,3-1-42-16</inkml:trace>
  <inkml:trace contextRef="#ctx0" brushRef="#br0" timeOffset="34979.2619">18734 12372 239 0,'11'-31'42'0,"-6"3"64"15,-3 2-47-15,-2 9 38 16,-9 9 19-16,-12 1 25 16,-4 11-27-16,-19 7-12 15,-4 11-26-15,-20 16 13 16,3 14-4-16,-3 0 43 15,19-3-4-15,15-2-20 16,27-17-38-16,30-6-22 16,20-5-46-16,22 5 3 15,6-5 15-15,14 13 16 16,-13 3 1-16,-9 15 3 0,-26 6-10 16,-27 26 1-16,-22-11 1 15,-44 3 13-15,-6-9-1 16,-23-12 0-16,4-33-42 15,-5-22-397-15,24-23 108 16</inkml:trace>
  <inkml:trace contextRef="#ctx0" brushRef="#br0" timeOffset="35163.5377">18835 12046 1796 0,'41'12'438'0,"22"-3"125"16,-1-1-479-16,58 1-106 15,23 5 10-15,32 1-189 16,-15-1-362-16,-16-6 52 16</inkml:trace>
  <inkml:trace contextRef="#ctx0" brushRef="#br0" timeOffset="36457.4879">18798 14526 698 0,'21'-19'372'15,"-10"1"-85"-15,-9 8-204 0,-2 2-70 16,-2-2-29-16,-1 1-29 15,-5-1 77-15,-9-2 93 16,-2 1-46-16,-12 5-2 16,-11 6-30-16,-17 9-19 15,-4 16-32-15,-14 18 0 16,7 8 1-16,9 7 23 16,20-2-5-16,11-6-14 15,21-17-19-15,11-7-23 16,5-17 1-16,26-23 2 15,10-12 11-15,10-12 15 16,11-8 15-16,4 1-1 16,-16 14-5-16,-12 12-12 15,-12 12-7-15,-12 16 22 16,-10 11 25-16,-3 16 26 16,0 5-20-16,1 7 14 15,-1-7-30-15,2-5-30 16,-2-14-359-16,0-20 132 0</inkml:trace>
  <inkml:trace contextRef="#ctx0" brushRef="#br0" timeOffset="36678.3917">19518 13981 1067 0,'15'10'268'15,"-21"5"50"-15,0 19-270 16,0 13-72-16,-3 30 0 16,-4 3 22-16,1 18 23 15,4-4-10-15,-5 3-72 16,-5-23-81-16,-10 1-193 16,-5-28-37-16</inkml:trace>
  <inkml:trace contextRef="#ctx0" brushRef="#br0" timeOffset="36859.4519">19205 14373 1434 0,'3'21'471'0,"9"-9"5"15,12-14-377-15,31 4-98 0,19-1-69 16,26-1-63-1,7-3-27-15,17 5-320 0,-26-8-5 16</inkml:trace>
  <inkml:trace contextRef="#ctx0" brushRef="#br0" timeOffset="37337.4345">16158 15947 1668 0,'54'58'242'16,"-53"-33"208"-16,-7 15-480 15,2 35-22-15,-4 14 36 16,-9 33 36-16,-6 1-13 16,-12 31-13-16,-4-11 11 15,-7 12-56-15,3-28-57 0,-2-1-348 16,8-46 40-16</inkml:trace>
  <inkml:trace contextRef="#ctx0" brushRef="#br0" timeOffset="37816.4351">16635 16213 598 0,'8'23'440'16,"-8"-16"-113"-16,1-2-47 0,1-5-297 15,-2-2-12-15,0 1 5 16,0-1 27-16,1-1 21 15,39-10 20-15,55-66 5 16,-24 38 3-16,3 8-11 16,9-1-7-16,-16 21-18 15,2 16-16-15,-23 15-9 16,-16 35 2-16,-32 21 5 0,-39 43-7 16,-32 16-2-16,-36 61 9 15,-19-14-5-15,-24 17-3 16,20-34 21-16,8-17 95 15,32-66 19-15,22-13 9 16,61-45 69 0,30-10-202-16,52-27 3 15,26-1-6-15,40-17 26 16,-12 2 8-16,17-1 8 16,-27 5-94-16,-1 5-435 15,-33 10 119-15</inkml:trace>
  <inkml:trace contextRef="#ctx0" brushRef="#br0" timeOffset="38237.4776">17805 16981 1181 0,'-5'32'337'15,"-16"6"54"-15,-10-12-331 0,-15 25-40 16,-5 0-40-16,-3 0 33 16,8-17 7-16,15-7 61 15,13-19 21-15,6-5 4 16,12-14-16-16,12-6-21 15,3-1-65-15,14-5-28 16,-2 2-7-16,10 8-23 16,-7 10-5-16,-10 4-33 15,-14 10-32-15,-9 2 70 16,-10 2 45-16,-3-3 47 16,1-2 49-16,3-6 35 15,6-5-76-15,2-9-38 16,5-2-49-16,1-3-36 15,2 2 6-15,-1-1-392 16,7 5 135-16</inkml:trace>
  <inkml:trace contextRef="#ctx0" brushRef="#br0" timeOffset="38655.0026">18749 16050 1804 0,'-18'21'493'0,"-22"10"76"16,-4 8-532-16,-4 11-58 16,8-5-60-16,12-8-11 15,21-17 21-15,20-9 4 16,17-13 32-16,17 2 22 16,9 9 32-16,17 3 10 15,-12 4 9-15,-9 17-29 16,-18 10-22-16,-19 25-4 15,-38 11-6-15,-27 23 4 16,-21-1 11-16,-20-4-3 16,1-28-12-16,6-21-51 0,21-39-72 15,12-46-364-15,28-21 52 16</inkml:trace>
  <inkml:trace contextRef="#ctx0" brushRef="#br0" timeOffset="38848.5462">18955 15886 2001 0,'15'0'453'0,"37"7"173"16,13 2-573-16,37 8-60 15,18 3-73-15,16 7-66 16,-28-3-92-16,-13-11-392 15,-37-13 31-15</inkml:trace>
  <inkml:trace contextRef="#ctx0" brushRef="#br0" timeOffset="39512.5609">20455 15999 1504 0,'0'0'309'15,"2"10"99"-15,5 21-437 16,10 77-29-16,-22-38-34 15,-14 37 74-15,-5 7 18 16,-17 25-1-16,-4-4-17 0,-14 13-97 16,1-33-283-16,-13-11 37 15</inkml:trace>
  <inkml:trace contextRef="#ctx0" brushRef="#br0" timeOffset="39683.036">20008 16565 1634 0,'30'1'340'0,"29"-2"164"15,16 4-473-15,32 1-25 16,1 5-82-16,8 4-140 16,-21 6-288-16,-20-10-46 15</inkml:trace>
  <inkml:trace contextRef="#ctx0" brushRef="#br0" timeOffset="40033.0473">21252 15803 1496 0,'6'16'441'16,"-6"4"53"-16,-1 26-390 0,-13 14-125 15,-6 19-29-15,-13 33 19 16,-4-6 17-16,-7 0-4 16,14-27 7-16,6-20-24 15,17-37-19-15,11-10-4 16,17-24 0-16,15-4 7 16,8-3 25-16,12 2 15 15,-1 13 1-15,-5 14-6 16,-14 14 2-16,-15 23 8 15,-17 11 9-15,-17 18 8 16,-9-5 16-16,-5 7 7 16,3-17-9-16,5-10-117 15,13-26-119-15,19-27-223 16,11-24-84-16</inkml:trace>
  <inkml:trace contextRef="#ctx0" brushRef="#br0" timeOffset="40287.0096">21932 16486 1508 0,'3'27'519'0,"4"2"-112"16,14 4-325-16,13 1-122 16,14 5-139-16,5-10 71 15,14-11 70-15,-11-18-40 16,-4-7 16-16,-15-8 31 0,-14-6 32 15,-33-1 20-15,-24-2-51 16,-7 3-18-16,-14-4 60 16,3 7 4-16,6 2 14 15,18 10-57-15,10-3-329 16,11 2 34-16</inkml:trace>
  <inkml:trace contextRef="#ctx0" brushRef="#br0" timeOffset="40557.6779">22545 16369 711 0,'-3'27'276'0,"-6"-1"14"16,-1 8-187-16,-3 11-35 16,-2-2-37-16,3-3-1 15,11-11-17-15,1-6 15 16,3-16-6-16,13-5 18 15,2-10-1-15,10-7 13 0,1 2-27 16,4 1-15-16,-11 3-34 16,-4 12-7-16,-17 12-5 15,-5 9 45-15,0 7 21 16,-7-2 19-16,2 0-22 16,5-9-346-16,11-14 77 0</inkml:trace>
  <inkml:trace contextRef="#ctx0" brushRef="#br0" timeOffset="40797.6509">23179 16443 808 0,'-28'45'797'0,"-2"-13"-226"15,8-14-72-15,6 1-405 16,1 3-140-16,5 1-44 15,5-10-7-15,-1-7 8 16,6 0 44-16,0-3 13 16,0-3 15-16,-1 0-7 15,-1 1-6-15,-15 14-35 16,-34 12-28-16,-61 48-371 16,44-57 94-16</inkml:trace>
  <inkml:trace contextRef="#ctx0" brushRef="#br0" timeOffset="41201.3802">23366 16605 1318 0,'-31'23'373'0,"-11"13"63"16,-2 8-377-16,4 8-38 16,15-7-25-16,7-8-65 15,13-17 19-15,14-12 24 16,5-19 15-16,11-23 13 16,12-10 42-16,12-20 7 15,0-4-23-15,8 0-15 16,-6 17-12-16,-1 6-1 15,-11 16 0-15,-4 16 0 16,-10 6-11-16,-7 14-10 16,-6 6-4-16,-3 13-2 15,-5-1 2-15,-2 9 14 16,-1-10 11-16,-2 5 3 16,-2-4-16-16,0-1-63 15,1-5-46-15,2-1-294 0,3 0 24 16</inkml:trace>
  <inkml:trace contextRef="#ctx0" brushRef="#br0" timeOffset="41776.4414">24064 16522 742 0,'-24'25'483'0,"6"1"-85"16,-6 11-100-16,7 5-256 15,2 1-88-15,12-15-50 16,6-9-31-16,13-17 19 0,12-18 26 16,5-11 58-16,13-13 50 15,-5 0 43-15,-4 3-7 16,-12 12-11-16,-4 7-14 15,-13 18-23-15,-4 12-17 16,-6 11 12-16,-8 14 23 16,-5 8-35-16,-5 2-82 15,-6-7-252-15,6-13-11 16</inkml:trace>
  <inkml:trace contextRef="#ctx0" brushRef="#br0" timeOffset="42136.3869">24616 16528 1164 0,'-7'4'397'0,"-7"5"25"0,2 12-313 16,-17 16-74-16,7 7-46 15,-2 6 7-15,6-2 10 16,-1-16 4-16,19-12-6 15,0-11 6-15,3-21 2 16,7-16 0-16,14-14-4 16,13-25 9-16,1-10-2 0,14-19 9 15,-1-2 6-15,5-4 12 16,-9 15-3-16,13 4-9 16,-12 25-20-16,-3 12-7 15,-17 25-13-15,-7 8-14 16,-6 16 1-16,-8 10 2 15,-7 11-11-15,6 9-40 16,-2 8-28-16,-8 12-102 16,-5-4-249-16,0-1 15 15</inkml:trace>
  <inkml:trace contextRef="#ctx0" brushRef="#br0" timeOffset="42958.5979">26044 16225 1536 0,'-16'40'371'0,"-13"30"119"16,-2 14-447-16,-9 30-26 16,6-5-83-16,3 2-105 15,12-34-103-15,10-22-101 16,9-52-116-16,9-43-38 15</inkml:trace>
  <inkml:trace contextRef="#ctx0" brushRef="#br0" timeOffset="43108.6109">26176 15837 943 0,'9'0'784'16,"-6"6"-351"-16,5-3-671 15,-8-3 461-15,0 0-837 0,17 9 2 16</inkml:trace>
  <inkml:trace contextRef="#ctx0" brushRef="#br0" timeOffset="43298.671">26941 15729 1384 0,'9'43'413'16,"-7"-24"57"-16,-4 21-334 16,-1 14-155-16,-7 30 1 15,-6 17-15-15,-15 31-111 16,-12-1-113-16,-24 12-218 16,0-25-79-16</inkml:trace>
  <inkml:trace contextRef="#ctx0" brushRef="#br0" timeOffset="43453.2335">26269 16603 736 0,'13'-25'576'16,"14"-2"-122"-16,7 4-138 15,18-13-168-15,6 2-118 16,25-3-32-16,3 0-5 16,10 1-29-16,0 11-9 15,11-6 120-15,-12 9-524 16,-7 2 205-16</inkml:trace>
  <inkml:trace contextRef="#ctx0" brushRef="#br0" timeOffset="43763.5183">27227 16308 1701 0,'52'105'374'0,"-28"-109"114"16,8 0-547-16,13-11-100 15,4 1-92-15,-6-8-64 16,-15 9 181-16,-7-6 115 16,-17 4 91-16,-13-6 82 15,-12 8 68-15,-20-4-162 16,-14 13-74-16,-13 19-16 15,-3 19-6-15,4 21 8 0,17 8 14 16,10 17-70-16,19-13-132 16,14 0-186-16,16-20-55 15</inkml:trace>
  <inkml:trace contextRef="#ctx0" brushRef="#br0" timeOffset="44277.6783">27860 16253 1398 0,'7'17'357'16,"-4"-13"94"-16,-3 1-403 16,-1 1-83-16,-1-6-19 15,2 0 6-15,0 0 3 16,0 1 16-16,0 1 1 15,0-1-7-15,-1 0-3 16,-1 1-4-16,-2 7 2 16,-8 16 17-16,-34 51 18 15,21-39 12-15,-3 9 19 16,-2-6 1-16,9-5 4 16,11-11-5-16,3-8 0 15,8-14-14-15,11-11 2 0,18-14-8 16,14-14-2-16,5-6-8 15,9-2 5-15,-4 5-5 16,-11 4 9-16,-14 20 6 16,-9 7 4-16,-8 7-5 15,-7 14 6-15,-10 6 5 16,-11 13 6-16,3 5 11 16,-4 1 7-16,4-9-1 15,4-3-2-15,13-16-2 0,13-5-51 16,8-5-6-16,10 2-7 15,5 2-8-15,0 6-14 16,-8 7 30-16,-9 13-30 16,-17 3-16-16,-15 14-83 15,-8 2-285-15,-3-11 59 16</inkml:trace>
  <inkml:trace contextRef="#ctx0" brushRef="#br0" timeOffset="44499.4112">28848 16344 1272 0,'-11'28'513'0,"-6"0"-19"16,0-6-340-16,-3-1-92 0,5 4-69 16,4 6-58-16,8-2 48 15,-2 9 2-15,-4 8 13 16,-22 19 13-16,-18 5-22 15,-45 20-23-15,-20-5-341 16,-26-8-108-16,11-46-102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4T15:44:55.1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10311 15579 886 0,'-6'15'342'15,"0"-10"-3"-15,4-7-219 0,-2-5-110 16,1 5-29-16,3 1 17 15,-3-2 23-15,-33-34 208 32,-66-65-94-17,19 33-16-15,-7-2-13 16,-27-12-74-16,21 27-23 0,-30-2-7 16,12 11-8-16,-11-4-4 15,11 10-6-15,-22 8-4 16,11 13 0-16,-20 8-2 15,-67 30-14 1,-17 13 18-16,-8 20-13 16,-9 13-5-16,-18 22-3 15,75-1 2-15,-5 20 9 16,35 3 15-16,10 18 3 16,35-11 0-16,10 26-2 15,46-3-12-15,31 25-11 16,38-2 11-16,47 48 3 15,30-15 3-15,35 15 4 16,5-29 10-16,48-1-1 16,-4-53 3-16,43-24 5 15,4-41 11-15,37-36 9 16,-11-46 2-16,36-37 8 0,-43-22-13 16,19-38 24-16,-37-17-8 15,-3-41 1-15,-60-1-8 16,-6-49 10-16,-56 2-25 15,-29-29 1-15,-44 20-3 16,-11-16-5-16,-19 54 2 16,-21 8-14-16,-16 55-17 15,-55 19-9-15,-44 45-3 16,-65 28-25-16,-49 46-27 0,-97 58-330 16,-18 29 89-16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4T15:45:15.2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2737 5825 553 0,'-102'49'54'16,"111"-40"74"-16,10-1-184 15,9-3 42-15,20-7 26 16,9-5 44-16,21-11 29 16,1 0 14-16,18-2-5 15,-11-1-14-15,6-3-32 16,-21 9-49-16,-6-2 16 16,-18 11-12-16,-13 6-4 15,-15 10 0-15,-14 12 27 16,-17 9-16-16,-28 24 5 15,-13 16 6-15,-57 81 41 32,-5-1-34-32,-22 9-1 15,19-20-39-15,-2-5-251 16,52-84 64-16</inkml:trace>
  <inkml:trace contextRef="#ctx0" brushRef="#br0" timeOffset="390.8863">3512 6102 917 0,'-10'12'202'0,"10"-6"41"15,14-3-245-15,23 5-59 16,8 3 10-16,13 7 31 16,-4-1 32-16,4 15 12 15,-13-3 8-15,-7 20 11 16,-22 0-7-16,-11 24 9 15,-14-7-5-15,-22 16 9 16,-9-14-3-16,-12 6 13 16,5-19-5-16,-10-8 4 15,11-17-16-15,2-14-55 16,10-19-62-16,10-19-280 16,14-11 21-16</inkml:trace>
  <inkml:trace contextRef="#ctx0" brushRef="#br0" timeOffset="678.4481">3500 5869 867 0,'-4'-1'234'0,"10"-5"20"16,4 7-223-16,22 7-49 15,13-4 30-15,38-7 41 16,32-3 38-16,45-6 6 16,0-8-21-16,17 2-82 15,-28 2-125-15,-13-4-95 16,-47-2-125-16,-12-15-84 15</inkml:trace>
  <inkml:trace contextRef="#ctx0" brushRef="#br0" timeOffset="1122.9353">5125 5868 970 0,'1'-17'277'0,"1"4"23"16,-1 9-305-16,-1 2-98 16,2 7-46-16,-2-5 34 15,-2 0 22-15,1 1 50 16,-2 29 67-16,-7 68 20 15,-8-44 1-15,-4 25 1 16,-5 4-12-16,-12 15-6 16,1-15-8-16,1-2-91 15,6-23-94-15,6-17-91 16,11-21-91-16</inkml:trace>
  <inkml:trace contextRef="#ctx0" brushRef="#br0" timeOffset="1557.4011">4855 6091 730 0,'-3'-4'364'16,"2"0"-41"-16,1 4-137 15,0 0-225-15,0 0-15 16,0 0-4-16,0 0 17 16,1 0 31-16,11 0 21 15,27 1 19-15,56 1 9 16,-39-2-4-16,-1 1-8 16,-11 1-13-16,-1 5-4 15,-15 6-7-15,-7 8-7 16,-3 6 3-16,-9 14 4 15,-5 2 4-15,-1 2 6 16,6-7 7-16,9-2-2 16,16-17 7-16,20-15 4 15,13-14 8-15,7-15 10 16,-12-11 15-16,-14-4 40 0,-27 5 2 16,-30 2-2-1,-27 12-45-15,-29 5-52 0,-9 7-87 16,1 5-372-16,20-2 58 15</inkml:trace>
  <inkml:trace contextRef="#ctx0" brushRef="#br0" timeOffset="17623.8919">6576 5838 592 0,'-5'-19'445'31,"2"1"-369"-31,25 3-85 16,7 9 8-16,20-11 19 15,9 9 25-15,18-5 31 16,-14-3-17-16,3-5-10 15,-13 3-23-15,-5 11-19 16,-19 8-17-16,-7 15-4 16,-15 5 3-16,-19 21 7 15,-21 20 11-15,-46 31 5 16,-20 6 1-16,-20 35-1 16,0-14-5-16,2-11 0 15,38-32-1-15,15-11 13 16,22-40-1-16,31-8-5 15,24-15 1-15,34-6 1 0,16-7 0 16,51-8 5-16,1-3 5 16,25 3 3-16,-18 4-13 15,-1 8-193-15,-43 7-128 16,-26 5-27-16</inkml:trace>
  <inkml:trace contextRef="#ctx0" brushRef="#br0" timeOffset="18097.61">7529 5754 466 0,'-114'87'210'15,"56"-56"33"-15,11 3-100 16,19-7-71-16,11-8 35 16,17-14-3-16,0-5-1 15,8-5 12-15,-7 4 8 16,48-23-32-16,87-28-24 15,-38 23-27-15,7 8-15 16,-25 12-23-16,-16 18-8 0,-32 9-12 16,-20 29-9-16,-22 14 10 15,-37 39 8-15,-22 16 4 16,-22 11 9-16,3-21 9 16,7-16-7-16,36-37-5 15,38-26 4-15,42-18 6 16,51-15 9-16,14-6 6 0,42-12-6 15,4-4-12-15,20-12-84 16,-29 2-102-16,0-11-221 16,-37 0-28-16</inkml:trace>
  <inkml:trace contextRef="#ctx0" brushRef="#br0" timeOffset="19596.202">8773 5680 844 0,'55'112'598'0,"-68"-84"-222"16,5 12-196-16,1 26-440 15,-8 6 186-15,6 32-27 16,6 7 112-16,8 5-8 16,18-17-162-16,20-7-163 15</inkml:trace>
  <inkml:trace contextRef="#ctx0" brushRef="#br0" timeOffset="51077.2633">14270 5945 720 0,'-16'6'157'0,"7"0"3"0,3 7-216 15,4-3-45-15,-1-7 38 16,9-4 66-16,-6-1 116 16,2-1-15-16,24-8 24 15,78-72-14-15,-39 41-46 16,20-1-48-16,-5 12 34 16,6 0-16-16,-21 15-17 0,-5 10-15 15,-20 9-33-15,-17 11-3 16,-20 16 6-1,-23 31 10-15,-23 7 3 0,-38 28 23 16,-11 1 4-16,-16 11-1 16,13-31-2-16,14-9 27 15,32-25 27-15,22-13-40 16,27-23-44-16,31 2 83 16,17-12-22-16,33 0-25 15,14 1 42-15,10 5 43 16,-6-6-96-16,-4 17-117 15,-31-4-107-15,-26 14-158 16,-23-9-97-16</inkml:trace>
  <inkml:trace contextRef="#ctx0" brushRef="#br0" timeOffset="51487.2078">15114 5963 1524 0,'12'41'218'15,"19"-48"153"-15,15 1-457 0,35-12 13 16,23-7 5-16,37-12 92 15,-9 0 3-15,1-2 2 16,-32 17-11-16,-26 10-25 16,-38 9-21-16,-28 12-3 15,-27 18-1-15,-44 28 1 16,-22 14 20-16,-29 35 15 16,-10 4 5-16,6-1 16 15,34-32 1-15,28-2-9 16,33-27-6-16,42-8-13 15,24-7 21-15,43-7 7 16,17-6 12-16,25-5 8 16,-8-1-37-16,5-5-318 15,-34 10-113-15,-5-16-104 16</inkml:trace>
  <inkml:trace contextRef="#ctx0" brushRef="#br0" timeOffset="51906.7703">16992 5714 775 0,'95'-27'539'0,"-83"20"-168"15,-2 8-497-15,5 14 452 16,-12 4-431-16,-6 21 18 16,-12 15 62-16,-13 29 45 15,-9 8 16-15,-1 42 5 0,-1-11 3 16,-1 3-28-16,18-23-51 16,6-15-220-16,4-42-113 15,3-14-80-15</inkml:trace>
  <inkml:trace contextRef="#ctx0" brushRef="#br0" timeOffset="52312.8353">17986 5912 1088 0,'3'-4'230'0,"-1"7"50"16,2 6-327-16,-4-9-29 16,-1 1-6-16,-2 21 57 0,0 14 34 15,-20 53 24-15,9-43 12 16,-12 17-9-16,0 4-4 16,-7 1-15-16,4-10-24 15,-6-3-26-15,9-24-26 16,1-16-98-16,8-12-150 15,3-21 12-15</inkml:trace>
  <inkml:trace contextRef="#ctx0" brushRef="#br0" timeOffset="52731.5084">17760 6238 838 0,'-5'-3'439'15,"4"2"-67"-15,-2-1-135 16,0 1-269-16,1-1-9 16,1 1 10-16,-1 1 0 15,2 0-11-15,2 0 44 16,29 1 4-16,75-4 9 16,-37-1 12-16,8-4 36 15,-5 0-37-15,-7 3 2 16,-25 4-22-16,-10 2-16 15,-15 9-19-15,-15 10-6 0,-6 5-3 16,1 16 18 0,-14-1 14-16,-2 6 18 0,7-7 2 15,5-5 1 1,4-15 0-16,26-4 24 0,12-9 5 16,18-15 8-16,12-9 1 15,6-14 8-15,-8-5-18 16,-11-6 8-16,-21 9 7 15,-19 2-27-15,-18 13-20 16,-30 3-17-16,-12 10-47 16,-11 5-120-16,0 8-274 15,-7-4 45-15</inkml:trace>
  <inkml:trace contextRef="#ctx0" brushRef="#br0" timeOffset="53599.0032">19854 5731 884 0,'-3'2'376'15,"-1"-1"-64"-15,1 1-214 0,0-1-85 16,-2 1-55-1,4-1 122-15,-2 1 7 0,1-1 2 16,2 2-16-16,2-3-32 16,33 2-6-16,45 4-12 15,-50 0-6-15,-9-2-30 16,-12 14-10-16,-14 13-6 16,-26 22 10-16,-9 4 6 15,-22 11 33-15,3-6 0 16,-4-9 6-16,28-25 5 15,11-7-9-15,23-13-2 16,24-8 4-16,25-5-7 16,20 4-10-16,7 2 4 0,10 7-16 15,-19 8-17-15,-18 18-13 16,-32 13 9-16,-35 14 9 16,-36 4 15-16,-40-1 17 15,-8-9 14-15,-28-20 0 16,11-17-14-16,6-15-51 15,25-7-31-15,5-8-44 16,29 1-37-16,11-5-110 16,24 3-131-16,23-6 16 15</inkml:trace>
  <inkml:trace contextRef="#ctx0" brushRef="#br0" timeOffset="54042.332">20787 5896 796 0,'-13'6'323'0,"-9"-5"-6"0,-23 17-147 16,-10 1-185-16,-16 15 11 16,-4-5 5-16,-7 3 3 15,5 2 8-15,-4 11 24 16,19-2 19-16,7 7-15 16,18-1-1-16,20 1-1 15,28-8-14-15,29-5 4 16,22-11 22-16,37-14 11 15,14-16-5-15,26-20-4 16,-10-13-11-16,-5-19 5 16,-36 1-4-16,-20-4 10 15,-39 8-17-15,-27-11-33 16,-27 9-22-16,-46-2-9 16,-21 3-37-16,-31 12-39 15,4 22-38-15,7 12-294 0,39 18 31 16</inkml:trace>
  <inkml:trace contextRef="#ctx0" brushRef="#br0" timeOffset="54522.8947">21353 5785 668 0,'-13'102'139'0,"-26"-69"65"15,5-4-188-15,-2-5 31 16,17-15 32-16,9-8 95 15,13-11 21-15,12-8-6 16,16-8-35-16,18-9-35 16,7 4-93-16,14 0-10 15,-2 10 2-15,-8 14 0 16,-11 10-10-16,-12 15-27 16,-16 10-15-16,-21 21-6 15,-9 6 4-15,-41 17 15 0,-17-1 31 16,-31 29 8-16,-1-16 9 15,-8 5-2-15,35-19 3 16,20-11 3-16,34-32 1 16,38-10 42-16,27-12 15 15,55 2 7-15,15 2-18 16,40 3-87-16,-10 3-113 16,5 5-376-16,-51-12 7 15</inkml:trace>
  <inkml:trace contextRef="#ctx0" brushRef="#br0" timeOffset="68107.8387">9086 4311 274 0,'3'0'74'0,"-2"0"-1"0,2 0-141 16,-1 0-21-16,-1-2-40 15</inkml:trace>
  <inkml:trace contextRef="#ctx0" brushRef="#br0" timeOffset="69189.3009">9058 4293 96 0,'-92'-22'192'0,"46"17"-66"15,-19-1-51-15,1-3 61 0,-10-1-97 16,-3 3-22-16,-15-4 5 15,6 4-9-15,-32-1-4 16,-1-3-7-16,-5 0-2 16,11 1-2-16,-11-5 0 15,23-1 3-15,-23 1 4 16,2 2 2-16,-23-2-1 16,13 4-1-16,-25 0 4 15,12 2-1-15,-9-5 7 16,15 7 4-16,-12-5 3 15,20 5 6-15,-10-1 3 16,10 2-8-16,-25-6-4 16,14 8-3-16,-36-3-10 15,23-2-3-15,-17-3 4 16,19 4 2-16,-27-2 4 16,39-2 8-16,-24 2 9 15,8 4-3-15,-37 6 0 16,33 4-5-16,-18 4-9 0,14 10-10 15,-29 10-2-15,46-3-2 16,-12 9-1-16,14-3 1 16,-20 6 0-16,25-4 0 15,-4 8 0-15,28-4-1 16,1 6-1-16,38-7 1 16,13 1-4-16,16-8-3 15,0 6-4-15,10-9-1 0,5 8-4 16,12-9 4-16,0 8-1 15,7-5 3-15,9 14-4 16,9-7 0-16,9 8-5 16,7-4 0-16,17 4 19 15,5-9 23-15,7 4-5 16,3-2-3-16,12 2 22 16,-10-4 2-16,28 1-26 15,4-6-2-15,19 4-1 16,-4-4 7-16,19 1-15 15,-26-3 12-15,15-1 11 16,-6-5 10-16,17-2-21 16,-11-2 1-16,12-3 0 15,-24 3-1-15,12-1 5 16,-11-9-1-16,20 4 0 16,-9-2-2-16,21-3 5 15,-15 1-5-15,6 3-1 0,-11 1-3 16,20-2 2-16,-12-2-2 15,12 3 7-15,-19-1 0 16,27-3 5-16,-11 0 0 16,16 3 4-16,-5-9-4 15,14 2 8-15,-28 2 4 16,19-1-3-16,-13-3-3 0,17 7 0 16,-3-5-5-16,26-10-11 15,-8 4 1-15,15-5-1 16,-14-7-4-16,26-2 8 15,-22 0 6-15,-5-4 8 16,-20 6 3-16,32-5 2 16,-29 5-11-16,13-4-7 15,-12 3-5-15,21-9-3 16,-28 0-2-16,10-7 3 16,-19-2-1-16,4-7 3 15,-23-1 0-15,7-9 0 16,-18 2-2-16,3-2 3 15,-18 0-2-15,-1-3-8 16,-22 10-7-16,-13-9-11 16,-17 8-12-16,-5-9 0 15,-14 8 4-15,-9-6 25 16,-10 10 29-16,-18-14-83 16,-14 12-94-16,-28-10-90 0,-23 15 161 15,-40 0-31-15,-10 12 68 16,-68 8 66-16,-13 19-165 15,-64-4-129-15</inkml:trace>
  <inkml:trace contextRef="#ctx0" brushRef="#br0" timeOffset="99778.7774">3681 15373 923 0,'12'-7'367'0,"-8"-9"6"16,0-5-191-16,2-3-173 16,2 2-9-16,-1 0 5 15,-7-6 1-15,2 0-4 16,-11-8-1-16,-6 0-5 16,-22-8-26-16,-22 4-10 15,-54 1-4-15,-13 11 2 16,-54 22 16-16,-20 20 22 15,-23 23 38-15,29 20 16 0,-25 34 22 16,37 2-3-16,28 39-3 16,40-2-38-16,22 19-15 15,48-10-18-15,30 16-4 16,25-27-4-16,36 2 5 16,27-28 6-16,49-11 3 15,15-44 22-15,82-30 24 16,7-29-8-16,44-51 3 15,-21-25-3-15,11-38-16 16,-80-2-17-16,-27-27 41 16,-68 23 19-16,-33-7 34 15,-40 24 8-15,-26 9-19 16,-39 30-47-16,-109 44-67 16,-81 45-95-16,-153 71-431 15,-36 17 90-15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9-24T15:47:46.3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19607 3934 1546 0,'-83'-96'146'0,"-27"23"92"15,-28 8-540-15,-56-7 44 16,-13 4 158-16,-36 2 42 16,12 14 118-16,-52 5 111 15,13 11-93-15,-47 16-93 16,6 15 43-16,-40 25-11 15,49 15-5-15,-21 36 0 16,54 20-1-16,-14 43 2 16,44 12-5-16,-4 43-10 15,55 7-20-15,16 33-13 0,64-15-5 16,61 20-6-16,53-31 7 16,56 0 21-16,49-36 32 15,65 13 24-15,38-31 12 16,70 11 9-16,12-26 1 15,84-4-11-15,-12-37-17 16,69-13 2-16,-18-25-9 16,58-15 2-16,-54-30-8 15,58-13 2-15,-63-13-2 16,28-30 1-16,-69-15 0 16,17-23 4-16,-74-18 1 0,-1-32-2 15,-71 6-3-15,-14-25 1 16,-60 2-2-16,-32-17-12 15,-50 14-17-15,-46-32-8 16,-70 11-9-16,-71-12-5 16,-57 21 11-16,-124-9 17 15,-60 38 16-15,-148 2 12 16,-53 36 4-16,-190 17-1 16,3 36-39-16,-140 33-44 15,58 44-350-15,-54 3 64 16</inkml:trace>
  <inkml:trace contextRef="#ctx0" brushRef="#br0" timeOffset="31666.3082">30144 10041 1608 0,'-59'-40'211'0,"-32"-12"181"16,-24-5-486-16,-51-3-6 15,-7 12 42-15,-64 6 33 16,1 15 26-16,-63 13 3 0,10 5 6 16,-104 18 1-16,35 7-7 15,-54 24-2-15,40 10-2 16,-42 24-2-16,85 8-1 15,-24 41-2-15,72-2 0 16,-30 39-17-16,56 2-14 16,0 44-13-16,58-12-14 15,-1 52-19-15,82-17 16 16,27 32 6-16,44-27 14 0,46 33 12 16,48-36 19-16,47 31 4 15,36-29 9-15,75 13 9 16,10-39 8-16,58 4 14 15,4-47 10-15,76-3 17 16,-26-48-4-16,77-15 2 16,-9-43-21-16,77-27-30 15,-45-34-41-15,82-31-11 16,-72-27 22-16,20-34 14 16,-80-13 29-16,17-27 49 15,-87-7 10-15,35-18-26 16,-63-3-10-16,15-31-6 15,-59 14-19-15,-6-29-12 16,-66 13 22-16,-17-22-19 16,-62 14-14-16,-33-57-12 15,-48 21 4-15,-51-56-26 16,-48 21 24-16,-67-39 20 0,-20 48 10 16,-87-17 1-16,-9 57-1 15,-124 1-11-15,-15 71-14 16,-183 29-24-16,-42 64-19 15,-215 75-74-15,-23 73-236 16,-226 103 41-16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634B-D80D-4273-AB2B-340EEB2A070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BD5C-16EC-42EE-BEB6-45992ECD9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3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634B-D80D-4273-AB2B-340EEB2A070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BD5C-16EC-42EE-BEB6-45992ECD9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25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634B-D80D-4273-AB2B-340EEB2A070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BD5C-16EC-42EE-BEB6-45992ECD9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7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634B-D80D-4273-AB2B-340EEB2A070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BD5C-16EC-42EE-BEB6-45992ECD9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8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634B-D80D-4273-AB2B-340EEB2A070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BD5C-16EC-42EE-BEB6-45992ECD9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5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634B-D80D-4273-AB2B-340EEB2A070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BD5C-16EC-42EE-BEB6-45992ECD9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1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634B-D80D-4273-AB2B-340EEB2A070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BD5C-16EC-42EE-BEB6-45992ECD9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634B-D80D-4273-AB2B-340EEB2A070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BD5C-16EC-42EE-BEB6-45992ECD9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8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634B-D80D-4273-AB2B-340EEB2A070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BD5C-16EC-42EE-BEB6-45992ECD9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8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634B-D80D-4273-AB2B-340EEB2A070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BD5C-16EC-42EE-BEB6-45992ECD9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3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634B-D80D-4273-AB2B-340EEB2A070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BD5C-16EC-42EE-BEB6-45992ECD9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3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4634B-D80D-4273-AB2B-340EEB2A070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7BD5C-16EC-42EE-BEB6-45992ECD9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7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emf"/><Relationship Id="rId5" Type="http://schemas.openxmlformats.org/officeDocument/2006/relationships/customXml" Target="../ink/ink2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emf"/><Relationship Id="rId5" Type="http://schemas.openxmlformats.org/officeDocument/2006/relationships/customXml" Target="../ink/ink3.x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emf"/><Relationship Id="rId4" Type="http://schemas.openxmlformats.org/officeDocument/2006/relationships/customXml" Target="../ink/ink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emf"/><Relationship Id="rId4" Type="http://schemas.openxmlformats.org/officeDocument/2006/relationships/customXml" Target="../ink/ink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2.2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8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582" y="249988"/>
            <a:ext cx="6172369" cy="9764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143" y="1226408"/>
            <a:ext cx="7869943" cy="199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42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628" y="243939"/>
            <a:ext cx="8362449" cy="165900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286" y="2143297"/>
            <a:ext cx="2979499" cy="21377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6235" y="2143298"/>
            <a:ext cx="3014784" cy="2137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7723" y="2143297"/>
            <a:ext cx="3013883" cy="214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86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440" y="164907"/>
            <a:ext cx="11628515" cy="18008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373" y="1858327"/>
            <a:ext cx="3141172" cy="20896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951" y="1858327"/>
            <a:ext cx="2954569" cy="208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73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534" y="212124"/>
            <a:ext cx="10065258" cy="430088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142" y="1195734"/>
            <a:ext cx="3329854" cy="22643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6262" y="4282254"/>
            <a:ext cx="3429607" cy="242358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5472720" y="1744200"/>
              <a:ext cx="4354560" cy="34570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65160" y="1737360"/>
                <a:ext cx="4372560" cy="347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981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451" y="156668"/>
            <a:ext cx="11077579" cy="416460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255" y="1282324"/>
            <a:ext cx="3447618" cy="23031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1255" y="4321276"/>
            <a:ext cx="3447618" cy="236658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5392440" y="906480"/>
              <a:ext cx="5863320" cy="53888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87400" y="898920"/>
                <a:ext cx="5877720" cy="540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0050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435" y="193224"/>
            <a:ext cx="11635413" cy="179780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465" y="1991031"/>
            <a:ext cx="3085320" cy="23040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4329" y="1991031"/>
            <a:ext cx="3459387" cy="233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60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066" y="882885"/>
            <a:ext cx="11129215" cy="14473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181" y="2134794"/>
            <a:ext cx="6313071" cy="40890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1892" y="189470"/>
            <a:ext cx="6911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Popper #9: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955589" y="5453449"/>
            <a:ext cx="8484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a. 400		b. 75		 c. 325		d. 50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69557" y="5084117"/>
            <a:ext cx="4118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3697" y="2134794"/>
            <a:ext cx="4118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2410560" y="5362560"/>
              <a:ext cx="1301760" cy="9669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01560" y="5353200"/>
                <a:ext cx="1316160" cy="985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146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633" y="222313"/>
            <a:ext cx="11337231" cy="46004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4871" y="437472"/>
            <a:ext cx="4118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46763" y="1487939"/>
            <a:ext cx="8484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a. First 30 minutes		b. Second 30 minutes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28776" y="4334021"/>
            <a:ext cx="84849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2400" dirty="0" smtClean="0"/>
              <a:t>Concave up, Rate of change increasing</a:t>
            </a:r>
          </a:p>
          <a:p>
            <a:pPr marL="342900" indent="-342900">
              <a:buAutoNum type="alphaLcPeriod"/>
            </a:pPr>
            <a:r>
              <a:rPr lang="en-US" sz="2400" dirty="0" smtClean="0"/>
              <a:t>Concave up, Rate of change decreasing</a:t>
            </a:r>
          </a:p>
          <a:p>
            <a:pPr marL="342900" indent="-342900">
              <a:buAutoNum type="alphaLcPeriod" startAt="3"/>
            </a:pPr>
            <a:r>
              <a:rPr lang="en-US" sz="2400" dirty="0" smtClean="0"/>
              <a:t>Concave down, Rate of change increasing</a:t>
            </a:r>
          </a:p>
          <a:p>
            <a:r>
              <a:rPr lang="en-US" sz="2400" dirty="0" smtClean="0"/>
              <a:t>d.   Concave down, Rate of change decreasing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7737" y="3616656"/>
            <a:ext cx="4118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3.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629640" y="1413720"/>
              <a:ext cx="7266240" cy="45223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0280" y="1407600"/>
                <a:ext cx="7282440" cy="453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3997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877" y="214849"/>
            <a:ext cx="10892688" cy="1609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42" y="2976448"/>
            <a:ext cx="6755156" cy="10879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5581" y="3335767"/>
            <a:ext cx="4118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5.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5581" y="661561"/>
            <a:ext cx="4118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4.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36759" y="1454663"/>
            <a:ext cx="9682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a. 58 minutes	b. 15 minutes		 c. 46 minutes 		d. 400 minutes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97473" y="3963905"/>
            <a:ext cx="105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a. 325 </a:t>
            </a:r>
            <a:r>
              <a:rPr lang="en-US" sz="2400" dirty="0"/>
              <a:t>degrees</a:t>
            </a:r>
            <a:r>
              <a:rPr lang="en-US" sz="2400" dirty="0" smtClean="0"/>
              <a:t>		b. 300 degrees		</a:t>
            </a:r>
            <a:r>
              <a:rPr lang="en-US" sz="2400" b="1" dirty="0" smtClean="0"/>
              <a:t> </a:t>
            </a:r>
            <a:r>
              <a:rPr lang="en-US" sz="2400" dirty="0" smtClean="0"/>
              <a:t>c. 350 degrees	d. 400 degrees</a:t>
            </a:r>
            <a:endParaRPr lang="en-US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5290200" y="1200240"/>
              <a:ext cx="6261120" cy="39031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82640" y="1192680"/>
                <a:ext cx="6277680" cy="391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95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414" y="286930"/>
            <a:ext cx="10914984" cy="590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16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3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1494" y="1054443"/>
            <a:ext cx="8895486" cy="172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31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699" y="293388"/>
            <a:ext cx="10713133" cy="579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13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404" y="284098"/>
            <a:ext cx="6851401" cy="37689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6382" y="808852"/>
            <a:ext cx="234315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8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536" y="283969"/>
            <a:ext cx="5837410" cy="38632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3236" y="1672538"/>
            <a:ext cx="4452187" cy="294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55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790" y="225145"/>
            <a:ext cx="8245140" cy="263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2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334" y="240720"/>
            <a:ext cx="4584891" cy="27908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5203" y="2218553"/>
            <a:ext cx="3794310" cy="264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37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927" y="248959"/>
            <a:ext cx="9561549" cy="19340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237" y="2054053"/>
            <a:ext cx="8166401" cy="399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13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343" y="76220"/>
            <a:ext cx="10067862" cy="246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00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582" y="249988"/>
            <a:ext cx="4877007" cy="77150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5965200" y="4548240"/>
              <a:ext cx="360" cy="3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55840" y="45388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153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65</Words>
  <Application>Microsoft Office PowerPoint</Application>
  <PresentationFormat>Widescreen</PresentationFormat>
  <Paragraphs>17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MATH 1311</vt:lpstr>
      <vt:lpstr>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1311</dc:title>
  <dc:creator>Matthew Caputo</dc:creator>
  <cp:lastModifiedBy>Dr. Caputo</cp:lastModifiedBy>
  <cp:revision>9</cp:revision>
  <dcterms:created xsi:type="dcterms:W3CDTF">2016-09-01T15:19:47Z</dcterms:created>
  <dcterms:modified xsi:type="dcterms:W3CDTF">2018-09-24T15:49:18Z</dcterms:modified>
</cp:coreProperties>
</file>