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01:15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22568 11199 607 0,'-3'0'191'16,"-2"0"8"-16,-4 1-166 16,-13 7-71-16,2-3 15 15,-46 20 30-15,57-23 72 16,4-4 32-16,18-7 11 16,9-4-12-16,88-34 68 31,25 2-128-31,1 11-13 15,-10 13-17-15,-12 6-30 16,-94 51 4-16,-32 10-1 16,-37 25-4-16,-21 7 13 15,-25 23 1-15,-2-5-7 16,3-1 26-16,33-25 12 16,18 0 9-16,29-21 2 15,22 2 12-15,18-10-19 16,35-4-2-16,17-10-7 0,31-7-2 15,5-9-91-15,3-6-329 16,-32-7 77-16</inkml:trace>
  <inkml:trace contextRef="#ctx0" brushRef="#br0" timeOffset="411.5196">23563 11357 1063 0,'26'95'218'0,"1"-78"93"16,12 11-313-16,17 16-7 15,7 1-6-15,7 15 31 16,-6-1 2-16,-6 7 0 16,-7-10-11-16,2 3-119 15,-17-17-215-15,6-18 20 16</inkml:trace>
  <inkml:trace contextRef="#ctx0" brushRef="#br0" timeOffset="628.915">24266 11477 1375 0,'-21'22'303'16,"-97"59"120"-16,14-19-408 0,6 9-29 15,-14 8 2-15,15-7 0 16,-3 2-46-16,30-23-41 15,9-12-124-15,31-18-126 16,4-9-66-16,21-14-94 16</inkml:trace>
  <inkml:trace contextRef="#ctx0" brushRef="#br0" timeOffset="963.4946">24895 11324 879 0,'-8'1'277'0,"3"4"36"16,-1 8-234-16,0 12-57 16,-5 9-22-16,-2 19 5 15,1 8 4-15,-7 22 11 0,2 1 3 16,-10 19-2-16,-5-8-19 16,-4 2-47-16,9-20-43 15,-7-23-212-15,7-24-36 16,-4-19-73-16</inkml:trace>
  <inkml:trace contextRef="#ctx0" brushRef="#br0" timeOffset="1159.4862">24445 12025 149 0,'-80'-151'440'0,"99"115"-171"0,12-3-81 15,7 7 92-15,10 3-237 16,-4 2-11-16,14-4 8 15,-5 11-7-15,6-4-2 16,-6-2-9-16,11 5-65 16,-3 3-61-16,2 2-206 15,-2 0-1-15,7 10-104 16</inkml:trace>
  <inkml:trace contextRef="#ctx0" brushRef="#br0" timeOffset="1652.3295">25430 11310 341 0,'0'-3'0'0,"-7"0"468"0,3 1-373 16,3-3 215-16,2-9-289 16,23-1 333-16,104-45-254 15,-45 52-8-15,7 8-11 16,-19 11-32-16,-23 21-6 15,-39 5-22-15,-35 16 2 16,-26 5 8-16,-27 8 0 16,-1-18-6-16,2-7-7 15,26-13-8-15,18-9-4 16,32-9 5-16,20 4 2 16,18 4 0-16,15 2 7 15,4 7 0-15,-1 24 1 16,-19 15-2-16,-43 20 3 15,-31 10-8-15,-22 11-8 16,-9-26-7-16,-22-27-30 16,20-35-58-16,5-30-230 0,14-20-135 15,-8-16-81-15</inkml:trace>
  <inkml:trace contextRef="#ctx0" brushRef="#br0" timeOffset="2309.4743">26199 11477 604 0,'-21'51'172'0,"25"-41"69"16,5 1-163-16,13 0 8 16,12-10-7-16,27 1-2 15,5-4-34-15,7-2-58 16,-12-3-74-16,-8 9-191 16,-28 4-12-16</inkml:trace>
  <inkml:trace contextRef="#ctx0" brushRef="#br0" timeOffset="2478.1846">26366 11853 1083 0,'37'-15'293'15,"19"-2"57"-15,2 4-325 16,5 4-51-16,-13 6-351 15,-11 1 110-15</inkml:trace>
  <inkml:trace contextRef="#ctx0" brushRef="#br0" timeOffset="2952.5801">27132 11660 612 0,'-7'15'535'0,"10"-8"-180"16,14-6-52-16,10-1-263 15,12-5-56-15,18-1-56 16,3-5 48-16,5-3-98 16,-4-3-96-16,-3-2-130 15,-14 2-79-15</inkml:trace>
  <inkml:trace contextRef="#ctx0" brushRef="#br0" timeOffset="3271.3473">28088 11393 1314 0,'-40'36'319'0,"-21"7"85"0,-13 4-367 16,4 12-54-16,18-9-7 16,17-4 9-16,27-17 18 15,28 3 2-15,18-9 14 16,16 7 15-16,4 1 8 16,0 6 1-16,-16-2-2 15,-20 9-7-15,-25-1-11 16,-33 9-1-16,-21-8-6 15,-17-7-17-15,8-17-24 16,-4-24-76-16,21-15-82 0,12-20-164 16,18-5-102-16,-6-14-77 15</inkml:trace>
  <inkml:trace contextRef="#ctx0" brushRef="#br0" timeOffset="3475.9325">27982 11369 1416 0,'53'16'380'16,"13"-16"92"-16,24 4-411 15,13 1-136-15,19-10-124 0,-24-5-211 16,-5-6-63-16,-20-9-137 15</inkml:trace>
  <inkml:trace contextRef="#ctx0" brushRef="#br0" timeOffset="3805.3117">28655 11594 985 0,'22'19'294'15,"8"-25"54"-15,13 23-238 16,10 14-86-16,25 11 18 16,-4 2 4-16,9 11 6 15,-13 1-3-15,5 3-66 16,-24-9-103-16,-5-3-272 16,-14-11-8-16</inkml:trace>
  <inkml:trace contextRef="#ctx0" brushRef="#br0" timeOffset="3998.5095">29423 11541 1286 0,'-53'0'429'0,"-59"19"2"15,-2 26-362-15,-13 7-109 0,-34 13-108 16,7 1 81-16,-7 7-31 15,52-10-45-15,18-7-245 16,38-17 63-16</inkml:trace>
  <inkml:trace contextRef="#ctx0" brushRef="#br0" timeOffset="4390.4518">29445 11728 821 0,'44'10'637'0,"25"2"-190"15,1-1-541-15,13 5 370 16,-15-13-529-16,3-9-224 16,-18 1-28-16</inkml:trace>
  <inkml:trace contextRef="#ctx0" brushRef="#br0" timeOffset="4943.5217">30460 11332 794 0,'-30'101'177'0,"34"-93"118"16,10-3-206-16,15-1 25 16,10-7 11-16,16 0 25 15,9-5-35-15,6 4-15 16,-9 1-41-16,-5 12-23 16,-29 8-20-16,-35 22-2 15,-28 13-1-15,-25 29 12 16,-14 9 1-16,-28 17 10 15,11-11 8-15,17 3 25 16,24-29 10-16,55-9 38 16,53-23-3-16,52-7 0 15,22-12-38-15,44-10-16 16,-22-6-26-16,2-9-83 0,-41-10-83 16,-22-12-448-16,-41-11 58 15</inkml:trace>
  <inkml:trace contextRef="#ctx0" brushRef="#br0" timeOffset="33379.0813">27264 12747 702 0,'12'6'252'0,"-4"-5"7"15,1 1-163-15,1 0-110 16,-2 1-5-16,-4-2 10 16,10 26 17-16,7 60 14 15,-46-30 11-15,-10 10 1 16,-10 22-1-16,1-2-15 15,0 4-64-15,19-12-95 16,8-13-143-16,22-30-41 16</inkml:trace>
  <inkml:trace contextRef="#ctx0" brushRef="#br0" timeOffset="33738.1477">26954 13128 640 0,'-1'1'294'16,"-2"1"-11"-16,3-2-170 16,9 0-33-16,46-6-41 15,103-27-41-15,-40 14 13 16,18-11-75-16,-24 9-163 15,-4-3-66-15,-38-1-105 16</inkml:trace>
  <inkml:trace contextRef="#ctx0" brushRef="#br0" timeOffset="34246.4909">28027 12867 1305 0,'-17'16'240'16,"-5"2"91"-16,3 3-388 15,-2 8-16-15,11-7-11 16,4 0 65-16,12-13 36 0,13 5 22 16,12-10 12-16,7 11 7 15,-2-1-1-15,-5 16-5 16,-16 6-6-16,-18 22 14 16,-15 7-2-16,-32 16 3 15,-13-6-14-15,-12-7-66 16,11-25-79-16,-1-18-181 15,26-23-146-15,-2-32-22 16,19-17-159-16</inkml:trace>
  <inkml:trace contextRef="#ctx0" brushRef="#br0" timeOffset="34533.0607">28305 12776 1163 0,'10'27'213'0,"4"-4"117"0,1-2-350 15,7-14 11-15,5-7 13 16,7-7 3-16,21-15-41 16,4-9-124-16,11-4-179 15,-4 2-39-15</inkml:trace>
  <inkml:trace contextRef="#ctx0" brushRef="#br0" timeOffset="35001.3971">28886 13059 1090 0,'8'6'218'0,"11"13"110"16,10 6-323-16,12 19-5 15,6 1 5-15,1 14 11 16,-4-4 0-16,-8 9-11 15,-7-11-48-15,-7 0-286 16,0-18-13-16,-9-15-140 16</inkml:trace>
  <inkml:trace contextRef="#ctx0" brushRef="#br0" timeOffset="35161.4736">29236 13045 900 0,'-24'17'381'0,"-2"8"27"15,-38 31-226-15,-11 5-121 16,-30 24-28-16,5-7-24 16,-14 8-68-16,19-13-29 15,12-7-304-15,27-30 44 16</inkml:trace>
  <inkml:trace contextRef="#ctx0" brushRef="#br0" timeOffset="35774.8064">22412 12740 571 0,'97'108'399'0,"-88"-86"-91"15,-23-3-67-15,9 14-214 16,1 3-43-16,-6 21-3 15,4 0 9-15,0 14 1 16,-2 0 8-16,3 11-77 16,1-18-113-16,-9-9-108 15,4-27-86-15</inkml:trace>
  <inkml:trace contextRef="#ctx0" brushRef="#br0" timeOffset="35954.9733">22353 13092 1048 0,'25'8'353'0,"-5"-13"30"16,16 7-244-16,4 7-174 16,12-6-131-16,-5-3-108 0,6 3-109 15,-14-11-130-15</inkml:trace>
  <inkml:trace contextRef="#ctx0" brushRef="#br0" timeOffset="36208.9464">22996 12948 940 0,'-25'61'355'16,"3"-39"4"-16,14 15-206 15,24-13-160-15,25 5-2 16,15-14 8-16,12 3 5 16,-10 3 6-16,-6 8-3 15,-21-4-24-15,-39 16-22 0,-23-5 17 16,-31 0 21-16,-12-3-21 16,-18-12-41-16,14-13-54 15,-5-13-225-15,18-5-37 16</inkml:trace>
  <inkml:trace contextRef="#ctx0" brushRef="#br0" timeOffset="36423.8347">23051 12886 1125 0,'28'-2'230'0,"12"-7"118"16,3-1-334-16,11 6-10 16,-2-3-13-16,-4 0-76 15,-6-1-54-15,8-5-208 16,-6-4 2-16,6-6-100 16</inkml:trace>
  <inkml:trace contextRef="#ctx0" brushRef="#br0" timeOffset="36778.2804">23908 12936 872 0,'5'0'313'0,"-10"-3"23"0,2 3-220 16,1 0-101-16,2 0-16 15,-3 0-10-15,3 1 4 16,0 1 7-16,17 24 11 15,40 49-1-15,-26-31 1 16,-2 0-14-16,15 12-101 16,-13-3-110-16,8-5-122 15,-3-20-92-15</inkml:trace>
  <inkml:trace contextRef="#ctx0" brushRef="#br0" timeOffset="36947.0549">24479 12876 1032 0,'-20'10'334'0,"-20"16"44"0,-20 10-284 15,-37 30-48-15,-4 9-40 16,-43 36-28-16,-3-4-28 16,-12 12-113-16,30-22-216 15,5-22 11-15</inkml:trace>
  <inkml:trace contextRef="#ctx0" brushRef="#br0" timeOffset="37671.972">27028 13941 894 0,'-5'-10'208'0,"0"8"76"15,1-3-259-15,4 5-17 16,0 0 18-16,0 0 11 15,19 3 22-15,34 5 7 16,145 25 1-16,-48-22-19 0,73 8-12 16,8-5-25-16,64 4-72 15,-23-8-91-15,11 4-204 16,-72-9-28-16</inkml:trace>
  <inkml:trace contextRef="#ctx0" brushRef="#br0" timeOffset="38175.0384">21976 13993 1025 0,'-9'-3'421'0,"15"0"-59"15,5 3-255-15,16 3-106 16,24-2-93-16,29-2 115 0,60-4 7 16,42 2 4-16,94-9 1 15,24 5-11-15,64 14-10 16,-26 16-406-16,-10 7 135 16</inkml:trace>
  <inkml:trace contextRef="#ctx0" brushRef="#br0" timeOffset="39019.4556">27128 11024 1020 0,'-10'6'186'0,"24"15"105"16,13 14-292-16,32 42-14 16,26 32 25-16,36 65 30 0,25 24 16 15,46 83 22-15,3 3 1 16,24 63 1-16,-12-17-11 15,12 35-10-15,-36-60-25 16,-9 16-48-16,-45-85-67 16,0-19-321-16,-41-67 43 15</inkml:trace>
  <inkml:trace contextRef="#ctx0" brushRef="#br0" timeOffset="40636.3401">22062 14477 215 0,'-8'0'339'16,"-1"2"-126"-16,1-1-130 0,-1 9 133 15,-4 2-210-15,-4-4 5 16,8 4 2-16,-4-2 1 16,4-6 11-16,4-4 9 15,5 4 6-15,0-6 12 16,2 2 4-16,24 2 0 15,77 9-7-15,-23-1-8 16,1 3-12-16,11-2-7 16,-21 5-10-16,-3 7-8 15,-24 0-7-15,-13 13 5 16,-23 5 4-16,-20 28 8 16,-21 7 13-16,-25 37 13 15,-9-3 3-15,-14 26 6 16,10-14 23-16,11 8-11 15,19-26-21-15,7-2-46 0,12-33-38 16,9-12-161-16,4-28-188 16,10-15 6-16</inkml:trace>
  <inkml:trace contextRef="#ctx0" brushRef="#br0" timeOffset="40997.5179">22857 14938 1122 0,'0'19'285'0,"8"1"77"15,6-1-315-15,12 17-42 16,10 1-8-16,21 7 5 16,7-2 8-16,14 3 12 15,-3-4 2-15,7 7 1 16,-14-2-9-16,3 2-45 15,-18-9-57-15,-1-8-172 16,-21-10-131-16,-4-21-51 16</inkml:trace>
  <inkml:trace contextRef="#ctx0" brushRef="#br0" timeOffset="41192.8505">23336 14985 1166 0,'-65'53'337'0,"-9"17"69"16,-18 8-323-16,-15 17-50 15,11-13-24-15,4-1-162 16,25-19-100-16,20-15-99 16,28-25-56-16,24-19-112 15</inkml:trace>
  <inkml:trace contextRef="#ctx0" brushRef="#br0" timeOffset="41937.0628">23822 15197 905 0,'13'19'466'0,"1"-13"-104"0,15 2-202 16,10-2-130-16,30 2-132 15,11-10 103-15,15-4-82 16,-8 0-81-16,1-2-205 16,-32-1-38-16</inkml:trace>
  <inkml:trace contextRef="#ctx0" brushRef="#br0" timeOffset="42161.4982">24222 14916 1286 0,'-17'19'371'16,"12"1"69"-16,-6 28-336 0,6 9-99 15,-9 22-11-15,0 4 4 16,-11 12 2-16,3-12-12 16,-7 8-79-16,15-18-86 15,-4-10-261-15,14-37-27 16</inkml:trace>
  <inkml:trace contextRef="#ctx0" brushRef="#br0" timeOffset="43509.539">26281 15053 993 0,'41'86'391'15,"7"-90"-32"-15,24-6-258 16,8 1-109-16,3-4-137 15,-13 7 51-15,-6-2-23 16,-25 4-12-16,-12 2-205 16,-26 11 97-16</inkml:trace>
  <inkml:trace contextRef="#ctx0" brushRef="#br0" timeOffset="43659.8159">26277 15436 1177 0,'23'2'405'16,"26"-2"50"-16,10 0-321 16,14-2-29-16,2-3-187 15,-12 2-362-15,-26 2 74 0</inkml:trace>
  <inkml:trace contextRef="#ctx0" brushRef="#br0" timeOffset="43993.4713">27368 15316 1355 0,'39'-8'493'16,"27"-9"-4"-16,-1 4-359 15,26-5-91-15,9-3-103 16,9 1 7-16,-21-2-64 15,-5-1-288-15,-18-1-83 16,-17-19-122-16</inkml:trace>
  <inkml:trace contextRef="#ctx0" brushRef="#br0" timeOffset="44411.3736">28380 14955 801 0,'-8'13'322'0,"7"-7"-21"16,10-6-177-16,-1-5-96 15,-8 4-2-15,9-3 54 16,43-16 42-16,71-27 27 16,-32 22-11-16,10 3-13 0,-13 7-57 15,-6 15-36-15,-30 15-46 16,-46 32 5-16,-39 16-2 16,-40 30 19-16,-24 11 31 15,-23 20 54-15,23-11 4 16,14 1 18-16,49-22-4 15,50-9-3-15,46-27-37 16,60-23-40-16,23-22-51 0,16-10-98 16,-17-18-94-16,-5-25-85 15,-55-8-287-15,-7-30 25 16</inkml:trace>
  <inkml:trace contextRef="#ctx0" brushRef="#br0" timeOffset="47652.4762">24868 14804 332 0,'-22'1'141'0,"5"2"49"16,3 3-56-16,11-2-17 15,-2-1 2-15,1 0-16 16,4-5 1-16,1 1-12 16,54-18 14-16,59-22-2 15,-5 9-15-15,-9 2-38 16,-11 13-20-16,-22 10-25 15,-9 14 5-15,-36 10 5 16,-22 20 30-16,-17 6 20 16,-39 30 28-16,-19 8 13 0,-22 11-27 15,9-17-30-15,15-8-27 16,39-31-32-16,38-18-33 16,31-14 33-16,43-4 9 15,22 2 10-15,1 9 6 16,-18 9 6-16,-18 21-13 15,-61 10-10-15,-87 30-2 16,-48 4-4-16,-35 4-27 16,-17-22-53-16,-18-26-355 15,62-45 71-15</inkml:trace>
  <inkml:trace contextRef="#ctx0" brushRef="#br0" timeOffset="90087.1444">24075 16428 773 0,'-41'39'170'0,"51"-42"68"15,12 3-227-15,14-8-18 16,6 5 9-16,14-3 4 16,-3-4 2-16,20-7-47 15,-15-2-119-15,3-4-84 16,-8 4-68-16</inkml:trace>
  <inkml:trace contextRef="#ctx0" brushRef="#br0" timeOffset="90525.7939">24842 16145 1061 0,'-39'56'322'16,"51"-68"48"-16,32-4-268 15,12 1-100-15,16 2-11 16,1 4 3-16,1 7-3 15,-31 13-1-15,-24 6 13 16,-20 10 13-16,-37 6 15 16,-12-1 8-16,-9 4 4 15,10-8-8-15,14-7 0 16,30-15-12-16,31-6-3 16,20-3-3-16,32 0-4 15,0 4-9-15,-5 13-5 16,-29 15 2-16,-49 24 9 0,-60 4 3 15,-52 12 3-15,-26-5 4 16,-24-11-2-16,27-23-29 16,9 0-168-16,45-12-259 15,20-4 12-15</inkml:trace>
  <inkml:trace contextRef="#ctx0" brushRef="#br0" timeOffset="91010.6452">27870 16425 987 0,'4'9'353'0,"21"-14"5"16,11-9-267-16,30 0-54 15,16 2-35-15,14-4-37 16,-14 5-32-16,-2 3-293 16,-19 1 74-16</inkml:trace>
  <inkml:trace contextRef="#ctx0" brushRef="#br0" timeOffset="91387.4605">28835 16217 1228 0,'56'147'353'0,"-30"-158"52"0,26 8-326 15,4-2-108-15,16 2-15 16,-16 3 15-16,-14 8 4 15,-25 4 8-15,-12 9 21 16,-14 4 17-16,-13 9 17 16,-3-1 9-16,-2-2 3 15,6-3-11-15,11-1-6 16,24-17-14-16,25 9-3 16,10 0-3-16,24 8 9 15,-15 2-3-15,-19 24 1 16,-39 5 3-16,-52 17 3 15,-40-3-13-15,-64 1-48 16,-8-24-40-16,-14-29-311 16,34-28-83-16,4-32-111 15</inkml:trace>
  <inkml:trace contextRef="#ctx0" brushRef="#br0" timeOffset="91928.4752">24292 14644 1030 0,'-5'2'284'16,"2"7"65"-16,3 21-276 15,49 81-31-15,15-21-12 16,32 51 18-16,6 17 26 16,40 70 9-16,-6 17 4 15,25 61-63-15,-18-22-64 16,-4 7-206-16,-46-66-196 0,-1-41-73 16</inkml:trace>
  <inkml:trace contextRef="#ctx0" brushRef="#br0" timeOffset="92402.2747">21998 17407 826 0,'5'-36'279'0,"21"0"39"15,34 5-200-15,18 4-58 16,40-8-9-16,23 5-4 16,67-3-4-16,7-4-6 15,76-2-12-15,2 7 3 16,104-1 14-16,-10 8 4 0,102 0 22 16,-16 7-1-16,128 2 8 15,-42 8-3-15,78 8-11 16,-71 5-22-16,41 11-6 15,-114 1-14-15,9-5-20 16,-93-5-9-16,-6-15-73 16,-91-13-87-16,-23-13-304 15,-94-7 9-15</inkml:trace>
  <inkml:trace contextRef="#ctx0" brushRef="#br0" timeOffset="93230.4874">23054 17585 430 0,'-5'-6'290'0,"5"3"-19"16,2 3-102-16,-2-2-37 15,3 1-67-15,6-1-22 16,33-6-27-16,55-21-4 16,-44 8 4-16,25-8 29 15,-4-3 11-15,22 0 14 16,4 0 2-16,13 7-9 15,-21 13-30-15,-5 7-14 16,-30 7-14-16,-14 10-3 16,-21 9 3-16,-9 18 16 15,-21 6 12-15,-17 25 26 16,-16 11 16-16,-27 27 16 16,-4-8-12-16,-14 9-12 15,11-12-39-15,-3-2-77 16,17-23-70-16,3 2-57 15,14-21-285-15,2-11 38 16</inkml:trace>
  <inkml:trace contextRef="#ctx0" brushRef="#br0" timeOffset="93697.4849">24092 17727 969 0,'-90'106'327'0,"93"-101"27"15,5 6-237-15,9 12-95 16,28 10-10-16,7 5 19 16,26 5 11-16,14 1 9 15,12 11 1-15,-13 6-13 16,-4 11-59-16,-21-2-50 16,-5 8-191-16,-25-20-152 15,-11-7-48-15</inkml:trace>
  <inkml:trace contextRef="#ctx0" brushRef="#br0" timeOffset="93899.8797">24681 17777 653 0,'-141'49'654'0,"26"1"-207"16,-13 3-403-16,-7 8 323 16,25-7-512-16,5-1-312 15,32-12 27-15</inkml:trace>
  <inkml:trace contextRef="#ctx0" brushRef="#br0" timeOffset="94381.7915">25405 18002 746 0,'13'9'317'0,"-8"-7"-16"16,2-4-173-16,11 1-107 15,-1-2-39-15,9 0 3 0,10-5 12 16,16-2 13-16,-4-4 8 15,19 0-32-15,-6 2-103 16,3 4-182-16,-20-4-24 16</inkml:trace>
  <inkml:trace contextRef="#ctx0" brushRef="#br0" timeOffset="94605.0333">25452 18218 666 0,'27'7'477'16,"-19"-7"-103"-16,40-6-52 15,10 0-330-15,11-8-113 16,5 3-73-16,0-3-180 15,-26 5-53-15</inkml:trace>
  <inkml:trace contextRef="#ctx0" brushRef="#br0" timeOffset="95039.4815">26670 17993 1338 0,'13'18'487'0,"16"-3"31"16,0-11-361-16,19-7-99 16,2-5-90-16,12 2-27 15,-10-3-25-15,-16-5-436 0,-7 7 138 16</inkml:trace>
  <inkml:trace contextRef="#ctx0" brushRef="#br0" timeOffset="99017.2532">27559 17801 790 0,'19'43'477'0,"-2"-19"-79"16,-3-1-96-16,11-9-279 16,11 11-14-16,6-9 1 15,6 6 17-15,-9-4 14 16,-4 15 44-16,-21 3 24 0,-24 19 36 16,-19 4 1-16,-20 15-1 15,-10-1-36-15,-30-1-32 16,1-21-58-16,-16-8-72 15,5-25-55-15,1-19-48 16,34-18-136-16,11-11-186 16,23-10-38-16,26-13-139 15</inkml:trace>
  <inkml:trace contextRef="#ctx0" brushRef="#br0" timeOffset="99296.4984">27624 17810 1296 0,'5'23'313'16,"-8"-2"78"-16,11-10-377 15,21-4-5-15,7-16-1 16,30-19 0-16,21-13 72 16,35-10 38-16,9 2-33 0,15 1-56 15,-22 15-62-15,-10 7-439 16,-40 19 32-16</inkml:trace>
  <inkml:trace contextRef="#ctx0" brushRef="#br0" timeOffset="111085.5558">22932 18566 751 0,'-5'-6'258'0,"-4"-1"22"16,9 6-207-16,-3-1-42 15,3 1-33-15,0-1-37 16,0 1 4-16,3-1 11 16,23-6 9-16,81-14 21 15,-34 13 50-15,36-7 25 16,18 1 0-16,54-10-2 16,-1 3-21-16,41 3-54 15,-18 5-94-15,19-2-245 16,-52 4 10-16</inkml:trace>
  <inkml:trace contextRef="#ctx0" brushRef="#br0" timeOffset="111654.1342">23699 18696 671 0,'0'-11'251'16,"0"11"16"-16,0 1-179 15,0-2-40-15,0 1-32 16,0-4 0-16,48-5 21 16,69-14 3-16,-29 10 3 15,7 5-5-15,-14-1-3 0,-9 6-27 16,-19 11-8-16,-19 3 7 15,-24 6 8-15,-27 12 13 16,-27 6 15-16,-17 12-27 16,-2 1-33-16,3 1-309 15,25-4 50-15</inkml:trace>
  <inkml:trace contextRef="#ctx0" brushRef="#br0" timeOffset="112192.8332">26792 18755 567 0,'-5'-6'449'0,"10"3"-139"16,12-4-343-16,27-4 346 16,18 0-336-16,56-4 26 15,28-13 26-15,48-8 4 0,6-3-13 16,33-3-118-16,-35-1-156 16,-1 6-85-16,-35-1-132 15</inkml:trace>
  <inkml:trace contextRef="#ctx0" brushRef="#br0" timeOffset="112738.4858">27756 18724 898 0,'9'-10'224'15,"8"2"69"-15,0 1-260 16,5 5-18-16,5-1-6 16,18-5 23-16,6-1 7 0,20 4 10 15,2-9-1-15,-3 6-8 16,-15 2-26-16,-19 14-14 16,-31 0-14-16,-32 20 10 15,-20 8 7-15,-28 20 10 16,-7-1 8-16,-9 13-16 15,24-5-345-15,18-26 103 16</inkml:trace>
  <inkml:trace contextRef="#ctx0" brushRef="#br0" timeOffset="113372.506">23411 17530 894 0,'-65'-15'344'16,"55"-9"22"-16,3 4-245 0,3 6-65 15,8 0-58-15,8 16-5 16,15 12-4-16,30 32 18 16,25 28 11-16,39 60 16 15,15 18-119-15,39 65 113 16,-9-8-16-16,38 10-66 15,-46-41-69-15,-2-13-141 16,-47-79-117-16</inkml:trace>
  <inkml:trace contextRef="#ctx0" brushRef="#br0" timeOffset="115973.9208">22448 18505 815 0,'8'11'277'15,"-18"-13"30"-15,-22-10-201 16,-9-1-83-16,-28-12-17 16,-10-1-12-16,-23-12 3 15,-1 4-1-15,-31-8 10 16,6 6 15-16,-25-8 11 15,4-1 5-15,-16-11 10 16,29-4-3-16,-12-21-3 16,26-6-7-16,-9-12 1 15,26 1-5-15,-7-15 5 16,15 15-15-16,-6-2-5 0,18 11-11 16,-22-14-12-1,10 15-10-15,-12-10 10 0,16 11 3 16,-5-4 3-16,9 22 3 15,-6 5 3-15,4 24 2 16,-18 8 4-16,9 18 1 16,-2 14 6-16,10 10 0 15,-3 1 3-15,20 4-1 16,5 3-2-16,18-6-5 0,13 7-4 16,17-4-3-16,5 4-6 15,8-2-18-15,9 2-103 16,-5-3-284-16,5-1 44 15</inkml:trace>
  <inkml:trace contextRef="#ctx0" brushRef="#br0" timeOffset="116362.516">18764 16581 604 0,'5'12'346'0,"-16"-13"-56"16,-11 12-87-16,-11 9-218 0,-18 14-21 15,-13 9-8 1,-16 13 21-16,1-3 20 0,7-2 47 16,23-13 37-16,49-16 43 15,47-21-13-15,59-16-16 16,29-6-48-16,21-4-40 15,-25 8-380-15,-26 13 95 16</inkml:trace>
  <inkml:trace contextRef="#ctx0" brushRef="#br0" timeOffset="117241.4905">11113 16729 1242 0,'-13'-1'318'0,"10"-2"76"16,19 9-361-16,29 11-33 15,14 8 2-15,26 19-10 16,12 10 15-16,15 40 18 16,-21 6-9-16,8 37-17 15,-14 6 14-15,5 41-11 16,-18-28-29-16,0-1-125 0,-19-48-132 15,-17-35-127 1,-20-67-115-16</inkml:trace>
  <inkml:trace contextRef="#ctx0" brushRef="#br0" timeOffset="117425.5054">12039 16696 1181 0,'-19'-18'310'15,"-28"24"83"-15,-6 27-336 0,-25 37-37 16,-22 27-22-16,-44 53 0 16,4 12 0-16,-16 38-12 15,25-19-22-15,17-1-104 16,48-50-249-16,27-24 24 16</inkml:trace>
  <inkml:trace contextRef="#ctx0" brushRef="#br0" timeOffset="117885.7634">12409 16898 1172 0,'12'5'378'15,"-19"-10"46"-15,19 0-287 16,15-3-118-16,38-9-12 15,10-2-3-15,28-4-48 16,-1 0-71-16,-6 2-317 16,-22 12 36-16</inkml:trace>
  <inkml:trace contextRef="#ctx0" brushRef="#br0" timeOffset="118081.421">12579 17009 1299 0,'-8'6'548'0,"33"-17"-60"16,19 0-324-16,22-4-127 16,29-6-172-16,6 3 28 15,4-4-380-15,-21 3 58 16</inkml:trace>
  <inkml:trace contextRef="#ctx0" brushRef="#br0" timeOffset="118441.851">13666 16329 736 0,'14'24'964'16,"8"-9"-476"-16,-7-22-36 16,24-4-375-16,15-5-395 15,24-10 196-15,4-1-90 16,-4-4-60-16,-12 7-50 16,-8 2-132-16,-29 10 65 15</inkml:trace>
  <inkml:trace contextRef="#ctx0" brushRef="#br0" timeOffset="118723.8787">14534 16059 1341 0,'-25'42'434'0,"28"-7"31"15,-17-7-326-15,47 6-114 16,18-3-24-16,23 4 5 16,-1-2 18-16,2 10-16 15,-23 0-5-15,-21 11 0 16,-36-1 0-16,-38 7 1 16,-23-14 3-16,-34-8-2 0,5-21-18 15,-15-12-89-15,20-15-83 16,10-15-311-16,27-14-8 15</inkml:trace>
  <inkml:trace contextRef="#ctx0" brushRef="#br0" timeOffset="118935.945">14565 15831 1537 0,'44'17'432'0,"17"-17"92"16,-2-6-416-16,29 0-87 15,12-5-85-15,14-3-84 16,-25 1-96-16,-8 4-282 16,-25 0-13-16</inkml:trace>
  <inkml:trace contextRef="#ctx0" brushRef="#br0" timeOffset="119164.4824">15972 15677 1570 0,'-111'126'445'0,"-26"1"96"15,-24 66-412-15,14 7-115 16,-12 42-11-16,37-9-14 16,5 23-56-16,27-51-56 15,7-1-183-15,33-49-230 16,12-46-27-16</inkml:trace>
  <inkml:trace contextRef="#ctx0" brushRef="#br0" timeOffset="119637.874">15393 16828 454 0,'5'1'505'16,"24"2"-140"-16,10-1-242 16,28-4 281-16,12-5-334 15,17-8-12-15,-2-6-13 16,0 2-30-16,-21 3-8 0,-10 10-7 16,-26 12-7-16,-24 36 29 15,-24 19 5-15,-39 52 26 16,-11 18 28-16,-30 44 39 15,7-3-25-15,-2 20-48 16,34-44 96-16,12-15-630 16,20-63 168-16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38:29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3001 3398 530 0,'-253'220'170'0,"120"-150"45"15,16 10-146-15,-2 15-7 16,25-7-8-16,15 1 6 15,35-22-14-15,10-14-11 16,24-27-3-16,32-33-1 16,22-28-18-16,78-54 3 15,35-20 9-15,43-47-2 16,14 0-1-16,24-4 7 16,-62 42-8-16,-26 15-3 15,-42 43-4-15,-43 24-7 16,-38 21-25-16,-37 19 15 15,-29 20 7-15,-64 40 5 0,-23 22 3 16,-58 39 25-16,-7 6-10 16,-29 19 4-16,50-32 1 15,21-18 0-15,59-37-15 16,34-23-12-16,63-29-4 16,62-23 12-16,36-24 16 15,48-33-9-15,31-15 8 16,47-24-7-16,-34 5-20 15,-7-6-20-15,-44 28 20 0,-29 7 2 16,-56 26-4-16,-27 15-10 16,-25 28-6-16,-26 22 5 15,-27 32-1-15,-59 41 4 16,-34 20 11-16,-36 32 10 16,6-9-2-16,7-7-1 15,59-45-7-15,43-17-11 16,38-40-15-16,42-21 47 15,29-26 47-15,76-40 57 16,33-17 61-16,68-37-103 16,16-6-49-16,40-15-57 15,-61 23-57-15,12 9-58 16,-65 32 111-16,-36 15 0 16,-54 29 8-16,-22 13-16 15,-60 17 21-15,-57 34 15 0,-24 29 5 16,-67 43 0-16,-37 21 23 15,-27 21-6-15,40-17-14 16,9-18 4-16,68-40 7 16,44-29-21-16,44-29 8 15,24-21 45-15,41-14 39 16,76-40-25-16,28-7 23 16,50-28-11-16,19-2-47 15,7-11-50-15,-61 30 14 16,-17 3-13-16,-51 30-6 15,-36 12-27-15,-45 27-11 0,-26 25 15 16,-31 23 19-16,-52 34 12 16,-29 23 30-16,-37 23 17 15,9-13-11-15,15-9-16 16,50-34-18-16,36-24-3 16,56-41 11-16,71-38 28 15,38-26 22-15,66-35 21 16,42-16 7-16,38-9-13 15,-50 23-30-15,-7 18-18 16,-66 28-20-16,-46 22-42 16,-69 32-11-16,-54 47 24 15,-63 19 29-15,-101 51 31 16,-21 14-6-16,-52 22 14 16,13-25-20-16,11-3-23 15,99-39-24-15,15-25 41 0,72-33-14 16,72-31 22-16,55-25 15 15,54-36 24-15,63-17 8 16,73-30 19-16,-17 9-25 16,22-7-16-16,-38 26-25 15,-49 21-18-15,-80 31-21 16,-43 20-17-16,-74 28-16 16,-79 36 31-16,-33 17 11 0,-62 25 19 15,-9 1 18-15,-8-4 18 16,64-30-33-16,24-18-15 15,80-33-12-15,76-28 8 16,56-22 9-16,58-33 13 16,39-6 30-16,37-10 18 15,-36 17-13-15,-17 11-13 16,-53 32-17-16,-47 23-32 16,-59 23-18-16,-42 32 11 15,-67 23-5 1,-13 0 43-16,-2-9 4 15,2-15-16-15,39-51-24 16,82-41-12-16,58-28-1 16,21-13 4-16,75-21 14 15,14 19 45-15,6 25 3 16,-43 38-6-16,-16 34-13 0,-80 37-3 16,-55 52-13-16,-44 0 7 15,-37 6 15-15,-11-16 11 16,12-19 2-16,26-50-23 15,40-18-21-15,47-31-14 16,59-25-24-16,3-10-61 16,53-9-438-16,2 2 126 15</inkml:trace>
  <inkml:trace contextRef="#ctx0" brushRef="#br0" timeOffset="366368.1421">10018 11488 626 0,'105'-24'311'16,"-104"20"-42"-16,-1 4-105 15,3 8-191-15,-3-8-6 16,0 7 11-16,-4 45 8 16,-9 60 11-16,-9-9 7 15,-9 11 21-15,-8 24 20 16,-3-8-2-16,-6-6 20 15,4-39 6-15,3-16-15 16,4-41-14-16,1-16 8 16,1-21-30-16,4-22-14 15,11-23-13-15,14-30 1 0,20-11 0 16,29-29 24-16,9 10 15 16,14-9 10-16,-1 23-7 15,9 0-7-15,-20 31-16 16,7 5-7-16,-17 19-4 15,-2 3-1-15,-15 22-1 16,-6 1-2-16,-3 8-2 16,-1 9-3-16,-5 7-1 0,2 8 10 15,0 8 12-15,4 17 10 16,7 12 8-16,6 15 8 16,0 3-5-16,6 32-4 15,3 1-9-15,-5 22-7 16,-8 4-13-16,-2 12-37 15,-11-28-29-15,-9-2-75 16,-7-31-64-16,-6-18-186 16,-4-26-2-16</inkml:trace>
  <inkml:trace contextRef="#ctx0" brushRef="#br0" timeOffset="366626.3279">9876 12120 1080 0,'-6'13'351'15,"6"-2"34"-15,6-11-267 16,27 4-91-16,15 0-9 15,32-3 15-15,10-2 6 0,37-3-5 16,-1-6-8-16,7 0-10 16,-22-1-439-16,-14-4 142 15</inkml:trace>
  <inkml:trace contextRef="#ctx0" brushRef="#br0" timeOffset="368240.3702">11022 14055 553 0,'3'-4'265'0,"-1"-2"1"16,1-1-95-16,-6 6-84 15,3-1 4-15,0 1-11 16,0-1 11-16,0 0-10 16,0 1-6-16,0-2-16 15,-2 0-13-15,2-5-21 0,-11-6-8 16,-17 0-13-16,-75-39-2 15,36 59 1-15,-41 22 7 16,-10 14 3-16,-12 39 6 16,8 7 7-16,16 20 3 15,47-8 25-15,40 18 29 16,41-21 13-16,57-8 31 16,34-20 7-16,49-16-17 15,2-33-28-15,55-15-12 16,-32-10-49-16,1-6 0 15,-49 7-25-15,-21-1-75 16,-69 3-70-16,-37-1-421 16,-43-6 39-16</inkml:trace>
  <inkml:trace contextRef="#ctx0" brushRef="#br0" timeOffset="374436.2239">13636 8561 975 0,'0'3'161'16,"0"13"109"-16,3 20-295 16,-3 11 1-16,2 23 13 0,1 17 14 15,0 34 5-15,-3 4 7 16,0 32 0-16,2-11-5 16,-4-17-77-16,-1-40-95 15,0-26-122-15,-7-59-63 16</inkml:trace>
  <inkml:trace contextRef="#ctx0" brushRef="#br0" timeOffset="374705.2859">13557 8606 1180 0,'9'-15'231'0,"21"-4"117"16,9 5-344-16,22 5-12 15,13 9 12-15,26 9 19 16,0 8 1-16,22 21 3 16,-11 15-1-16,-3 9-11 15,-30 12-14-15,-28 27-3 16,-46-1 1-16,-61 14 17 16,-49 0 12-16,-55 8 9 15,-17-25-2-15,-36-2-110 16,39-29-248-16,6-12-79 0,43-35-163 15</inkml:trace>
  <inkml:trace contextRef="#ctx0" brushRef="#br0" timeOffset="378066.1749">13513 5022 521 0,'-13'16'203'0,"6"12"-8"15,0 1-97-15,3 28-129 16,-1 8 8-16,-1 20 10 16,4-6-14-16,-3 27 48 15,5-2 53-15,5 14-36 16,0-12 0-16,-1-1 26 16,4-28-44-16,-1-10-109 15,-4-30-25-15,-6-16-113 16,-4-18-51-16</inkml:trace>
  <inkml:trace contextRef="#ctx0" brushRef="#br0" timeOffset="378514.8498">13382 5078 770 0,'-82'0'234'15,"112"-6"-8"-15,6-2-181 16,11 7-94-16,28-9 15 16,15-1 13-16,10-6 58 15,-3 3 4-15,16 0 3 16,-20 5-5-16,-7 9-9 15,-20 9-14-15,-19 10-3 16,-30 9-3-16,-23 13 5 16,-21 4 8-16,-26 14 8 15,-10-3 1-15,-1-1 1 16,16-16-5-16,12-12-10 16,25-12-10-16,22-7 2 15,22 0-2-15,22 7 0 16,5 10 7-16,8 13 4 15,-15 12 0-15,-38 17 0 16,-41 10 1-16,-40 9 7 0,-34-16 1 16,-31-6 4-16,5-22-25 15,-1-14-357-15,22-23 108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04:38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6027 3784 237 0,'-16'6'180'16,"12"-11"-54"-16,7 0-44 16,4 1-55-16,-7 2-54 15,0 1 61-15,0-3 4 16,40-13 25-16,56-59 5 15,-25 35 10-15,-1 1-13 16,20-12-11-16,-1 5-23 0,15-3-9 16,-5 19-14-16,11 3-5 15,-18 17-4-15,3 14-2 16,-20 11-2-16,-17 14-7 16,-21 8-12-16,-9 14-105 15,-10-1-86-15,-15 11-17 16</inkml:trace>
  <inkml:trace contextRef="#ctx0" brushRef="#br0" timeOffset="503.5801">6303 3723 406 0,'-11'3'101'0,"0"-2"46"16,5-1-121-16,6-11-15 16,6-7-6-16,27-25 0 15,12-14-8-15,29-23 20 16,9-3 28-16,52-14 13 15,22 13 20-15,47-13 5 16,29 22-18-16,49 5-11 16,-22 23-13-16,27 25-31 15,-39 38-10-15,-31 32-15 16,-45 21-6-16,-20 36 0 16,-62 12 1-16,-18 26-75 15,-24-10-62-15,-32 22-54 16,-38-36-82-16</inkml:trace>
  <inkml:trace contextRef="#ctx0" brushRef="#br0" timeOffset="1596.0888">4774 5551 611 0,'-3'-10'191'16,"16"-3"35"-16,12 7-168 16,23-8-17-16,7-5-23 0,17 3 5 15,-10 1-10 1,2 9-2-16,-25 4-5 15,-12 11 1-15,-16 4 5 0,-5 13 30 16,-9-1 29-16,-16 21 29 16,-6 1-42-16,-6 4-43 15,4-12 7-15,6-1-60 16,16-21-34-16,19-5 43 16,17-12 45-16,30 5-16 15,9 1 35-15,16 13 8 16,-8 7-3-16,-20 28 4 15,-49 10-11-15,-49 34 15 16,-37 4 20-16,-32 13-10 16,-10-18-6-16,-12-14-54 15,17-41-68-15,-12-19-147 16,27-31-57-16,16-13-103 16,34-7-71-16</inkml:trace>
  <inkml:trace contextRef="#ctx0" brushRef="#br0" timeOffset="2076.8786">5852 5764 884 0,'28'73'309'0,"-30"-71"10"15,10 10-178-15,6 12-178 16,8 13 13-16,13 9 20 15,19 21 5-15,7 8 2 16,16 14-1-16,2 0-15 16,4 6-108-16,-13-14-91 15,-4-12-108-15,-19-25-101 16</inkml:trace>
  <inkml:trace contextRef="#ctx0" brushRef="#br0" timeOffset="2290.7556">6567 5847 845 0,'-17'9'390'0,"-22"11"-26"15,-49 8-148-15,-29 35-216 16,-9 15-3-16,-35 39-17 15,11-8-29-15,2 5-202 16,45-23-109-16,20-35-60 16</inkml:trace>
  <inkml:trace contextRef="#ctx0" brushRef="#br0" timeOffset="3893.2977">7235 5914 497 0,'32'50'105'16,"-32"-50"55"-16,3-5-126 15,-6 8 14-15,3-4 25 16,0-1 1-16,3 1 7 16,-3-1-11-16,45-9 4 15,71-11-21-15,-7 8-5 16,0 2-11-16,18 9-289 15,-16 9 73-15</inkml:trace>
  <inkml:trace contextRef="#ctx0" brushRef="#br0" timeOffset="5975.6634">9334 5492 472 0,'3'8'367'0,"-1"-6"-91"15,1 4-283-15,-3-6 289 16,0 0-272-16,-3 0 16 15,1 0 4-15,2-3 3 16,-3 1-12-16,-50-3-9 16,-56-4-16-16,23 7 2 15,6 18 3-15,-7 6 17 16,17 8 7-16,1 15 3 0,17 2-3 16,13 6-5-16,17-2-12 15,16 6-2-15,25-17-4 16,15-4 25-16,10-14 8 15,29-19 8-15,10-14 4 16,15-20 3-16,2-8-23 16,5-19-5-16,-24 2-6 15,-15-7 1-15,-22 9-1 16,-13 4 0-16,-14 17-2 16,-8 11-9-16,-4 11-8 0,-2 10-24 15,-3 10-21-15,-9 19 22 16,-7 11 5-16,-20 30 11 15,-12 9 23-15,-29 27 37 16,1-4-12-16,-19 29 13 16,16-7 10-16,5 27-14 15,25-16-15-15,5 10-44 16,19-31-78-16,4-12-350 16,-4-43 67-16</inkml:trace>
  <inkml:trace contextRef="#ctx0" brushRef="#br0" timeOffset="6665.7751">10068 5911 266 0,'-84'90'276'15,"81"-88"-91"-15,6 1-29 16,1-5-158-16,-4 2 50 0,0 0 51 16,39 4-31-16,63-9 23 15,-38 0 19-15,6 0-85 16,-12-1-90-16,-3 2-18 15,-15 11-73-15,-5 0-102 16,-18 4-52-16</inkml:trace>
  <inkml:trace contextRef="#ctx0" brushRef="#br0" timeOffset="6844.7875">10067 6395 1278 0,'29'-8'251'16,"7"3"130"-16,20 4-413 0,-3 1-34 15,8 0-131-15,-17 0-179 16,4-2-6-16,-13-4-159 16</inkml:trace>
  <inkml:trace contextRef="#ctx0" brushRef="#br0" timeOffset="11248.8217">11537 5676 753 0,'-23'5'148'0,"6"3"76"16,6 1-225-16,5-1 15 15,6-3 19-15,9 1 43 16,-9-8 23-16,3 1 29 16,42-7-7-16,68-20-12 15,-46 9-34-15,6 7-35 16,-16 6-41-16,-17 13-27 16,-19 17-4-16,-31 30-6 15,-19 9 15-15,-18 27 13 16,-8 7 20-16,-14 30 0 15,12-23 0-15,-4 1 11 16,17-25 3-16,22-13 24 0,36-36 20 16,33-9 25-16,28-17-7 15,56-10-1-15,14-11-25 16,10 4-99-16,-27-2-80 16,-16 6-165-16,-54 5-164 15,-22 6-3-15,-25-5-136 16</inkml:trace>
  <inkml:trace contextRef="#ctx0" brushRef="#br0" timeOffset="11624.2724">12548 5934 1105 0,'-52'34'159'0,"71"-27"182"15,28 11-358-15,6 4 39 16,30 10 39-16,-1 2-25 16,14 25-28-16,-14-2 9 15,-3 13-62-15,-26 0-49 16,-13-3-86-16,-18-21-48 16,-9-15-61-16,-10-27 24 15,-8-8 11-15,-1-18 21 16</inkml:trace>
  <inkml:trace contextRef="#ctx0" brushRef="#br0" timeOffset="11800.9099">13138 5990 1047 0,'-14'8'233'0,"-20"2"87"15,-19 4-296-15,-35 22-35 16,-20 13 3-16,-23 34 3 15,9 2 6-15,-1 16-41 16,32-15-67-16,26-8-213 16,29-31 10-16</inkml:trace>
  <inkml:trace contextRef="#ctx0" brushRef="#br0" timeOffset="12191.7506">13597 5784 922 0,'-14'113'180'0,"6"-112"87"16,2 7-275-16,6 1 4 16,-5 5 4-16,-7 16 4 15,-1 6 9-15,-8 12 1 16,-6 16-3-16,5 16-20 15,5 1-30-15,3 7-59 16,1-13-28-16,6-16-25 16,-1-26-72-16,3-21-16 15,0-21 18-15</inkml:trace>
  <inkml:trace contextRef="#ctx0" brushRef="#br0" timeOffset="12431.6628">13260 6145 1064 0,'12'0'129'0,"2"2"158"0,16-2-319 16,14-2 69-16,21 0 21 15,9-10 10-15,10-1-32 16,-1 1-95-16,0-4-269 16,-18 5 33-16</inkml:trace>
  <inkml:trace contextRef="#ctx0" brushRef="#br0" timeOffset="12989.7921">14295 5762 511 0,'6'58'109'0,"4"-58"48"16,-6 5-149-16,10-2 17 16,2 0 21-16,6 0 25 15,0 0 17-15,6-1 27 16,2-2-9-16,6 1-3 16,1-2-18-16,7 2-3 15,-13 4-26-15,10-2-10 16,-4 0-15-16,-3 4-6 15,2-7-15-15,0 4-11 16,-15 3-6-16,-9 3 6 16,-18 14 3-16,-22 21 7 15,-11 8 12-15,-14 35 15 0,-13 13 1 16,-15 29 6-16,14 1-18 16,-7 14-18-16,15-18-369 15,14-7 92-15</inkml:trace>
  <inkml:trace contextRef="#ctx0" brushRef="#br0" timeOffset="39257.8201">11233 7363 793 0,'-70'105'273'16,"51"-104"16"-16,2 6-179 16,7 5-135-16,3 4 5 15,4-5 6-15,18-4 7 16,9-8 8-16,30-7 19 16,13-8-1-16,29-2 0 15,8-6-144-15,4 2-160 16,-16 5-7-16</inkml:trace>
  <inkml:trace contextRef="#ctx0" brushRef="#br0" timeOffset="39706.7774">11903 7215 908 0,'0'1'189'0,"0"1"89"16,0-1-285-16,1 1 7 16,3 0 8-16,27-1 18 15,72-20 6-15,-33-4 15 16,-7 7-15-16,-7 16-40 16,-25 18-51-16,-28 24 21 15,-34 11 1-15,-42 31 9 16,-27 16 37-16,-5 22 49 15,8-10-8-15,14-4 15 16,44-25-44-16,39-25-1 16,30-32-25-16,45-16-71 15,17-10-220-15,17-18-4 16,-16-7-111-16</inkml:trace>
  <inkml:trace contextRef="#ctx0" brushRef="#br0" timeOffset="40147.0737">12423 7419 1042 0,'12'19'212'16,"-4"-6"101"-16,28 7-295 0,17 17-33 16,21 23 15-16,4 2 5 15,14 7-14-15,-19-2-28 16,-3 2-276-16,-21-19-4 15,-10-24-118-15</inkml:trace>
  <inkml:trace contextRef="#ctx0" brushRef="#br0" timeOffset="40305.1315">12888 7444 856 0,'-115'69'952'15,"30"-20"-475"-15,-15 32-82 16,4 25-453-16,-22 30-761 16,22-11 433-16</inkml:trace>
  <inkml:trace contextRef="#ctx0" brushRef="#br0" timeOffset="41101.7899">4231 7601 471 0,'-1'-11'0'0,"1"12"352"0,12 2-381 16,15 5 285-1,7-6-281-15,14 7 286 0,5-7-259 16,4 5 3-16,-9 0-260 16,13 8 82-16</inkml:trace>
  <inkml:trace contextRef="#ctx0" brushRef="#br0" timeOffset="41504.3622">4993 7230 831 0,'52'89'229'0,"-48"-78"43"16,1-8-221-16,4 5-67 16,9-8 14-16,11-1 19 15,10-4 11-15,10 0 9 16,-4-2-11-16,-1 14-14 15,-15 6-36-15,-26 18-8 16,-23 13 2-16,-16 31 9 16,-12 9 6-16,-13 13 28 15,14-6 7-15,16-10-3 0,14-25-1 16,21-14 2-16,26-23-2 16,40-8-3-16,22-10-12 15,33-7-250-15,2-3-47 16,-13-10-88-16</inkml:trace>
  <inkml:trace contextRef="#ctx0" brushRef="#br0" timeOffset="41874.2765">5810 7390 1004 0,'-39'59'333'0,"42"-54"22"16,-3-12-264-16,8 14-115 0,-8-7-16 15,11 4-1-15,40 20 18 16,79 35 15-16,-38-20 14 16,22 8-8-16,-5-2-61 15,4 15-267-15,-35-18 54 16</inkml:trace>
  <inkml:trace contextRef="#ctx0" brushRef="#br0" timeOffset="42053.4292">6459 7346 1366 0,'0'-2'334'0,"-4"2"65"15,-10 8-405-15,-43 38-85 16,-108 83-117-16,18-2-206 16,-7 1 27-16</inkml:trace>
  <inkml:trace contextRef="#ctx0" brushRef="#br0" timeOffset="43185.7618">10794 8547 818 0,'141'37'184'16,"-24"-43"89"-16,70-5-236 15,38-3 42-15,94-8 28 16,29 1-9-16,78-3-6 0,-15 4-11 15,29 4-61-15,-43 8-51 16,-11-1-116-16,-87-2-112 16,-5-5-105-16,-60 2-92 15</inkml:trace>
  <inkml:trace contextRef="#ctx0" brushRef="#br0" timeOffset="43819.19">4417 8784 1026 0,'23'-4'187'0,"7"-9"106"15,22 1-291-15,66-4-22 16,26-4 29-16,96-4 31 15,35-2 12-15,86-5 4 16,-19 1-5-16,79 5-108 16,-71 14-126-16,8 5-163 15,-101 4-87-15</inkml:trace>
  <inkml:trace contextRef="#ctx0" brushRef="#br0" timeOffset="44823.4799">11489 5562 1032 0,'3'-7'139'0,"19"30"122"0,17 18-302 15,20 46 7-15,23 22 44 16,52 69 57-16,2 19 23 15,29 67 20-15,20-9-6 16,36 48-4-16,-19-31-34 16,-1 16-53-16,-20-49-81 0,-23-14-316 15,-47-56 35-15</inkml:trace>
  <inkml:trace contextRef="#ctx0" brushRef="#br0" timeOffset="52117.8337">5565 9770 799 0,'-5'-3'165'0,"2"0"72"15,1 0-257-15,-1 1-12 16,3 2 0-16,3 2 15 16,41 32 12-16,75 81 34 15,-49-40 9-15,11 32 3 16,-6 10-10-16,5 28-8 16,-7-14-25-16,-4 10-95 15,-11-35-157-15,-12-30 8 16</inkml:trace>
  <inkml:trace contextRef="#ctx0" brushRef="#br0" timeOffset="52355.6375">6227 9784 1218 0,'-35'3'208'0,"-21"25"137"16,-2 19-369-16,-20 30 2 16,0 7 5-16,-9 6 6 15,18-11-10-15,8-8-96 16,21-32-117-16,13-10-102 16,24-18-96-16</inkml:trace>
  <inkml:trace contextRef="#ctx0" brushRef="#br0" timeOffset="53181.3738">6769 10065 299 0,'-83'100'349'0,"78"-103"-98"16,7-2-181-16,-4 7 175 16,-1-2-230-16,3 0-13 15,0 0-11-15,3-2 76 16,50-4 23-16,99-14 15 15,-43 6 2-15,22 4-2 16,-22 9-97-16,9 5-139 16,-26 6-218-16,3 4 7 15</inkml:trace>
  <inkml:trace contextRef="#ctx0" brushRef="#br0" timeOffset="54005.5713">8809 9670 352 0,'-7'-16'0'0,"-3"5"319"16,-10 0-292-16,-2 2 214 16,-14-2-217-16,-7 5 229 0,-18 3-227 15,-10 6 0-15,-33 11 2 16,-6 13-9-16,-2 16-1 15,17 15-2-15,7 6 11 16,43 3 14-16,20 11 2 16,17-7 4-16,24-4 3 15,18-8-6-15,21-10-5 16,18-26 1-16,37-15-1 16,4-21-9-16,23-26-6 15,-17-12-12-15,-9-20-3 16,-39-2-5-16,-13-8 3 15,-23 14-2-15,-6 9 3 16,-16 23-3-16,-9 14-16 16,-7 19-5-16,-15 29 2 15,-5 15 0-15,-12 30 2 16,-2 10 28-16,-16 34 9 16,4 3 1-16,-8 34 3 0,13-10 0 15,7 31-85-15,19-17-318 16,3 3 75-16</inkml:trace>
  <inkml:trace contextRef="#ctx0" brushRef="#br0" timeOffset="58275.2574">9543 10171 665 0,'-3'0'139'0,"-1"0"64"16,4-3-224-16,0 2-27 16,0 1 32-16,3 0 33 15,33 1-17-15,89 5 32 16,-32-9 25-16,23-6-105 15,-19-4-172-15,-7 6 40 16</inkml:trace>
  <inkml:trace contextRef="#ctx0" brushRef="#br0" timeOffset="58466.8071">9753 10482 1049 0,'43'-8'311'16,"26"-10"68"-16,14-1-271 0,28 5-137 15,-4-2-102-15,7 2-237 16,-26 6-17-16</inkml:trace>
  <inkml:trace contextRef="#ctx0" brushRef="#br0" timeOffset="59107.1677">11236 9739 65 0,'-65'15'442'0,"55"-21"-199"15,10 4-31-15,13 4 63 16,23-5-220-16,24-5 25 16,19 0 7-16,35-10 10 15,7-12-16-15,37-6-3 16,-14 8-26-16,4 3-15 15,-36 12-24-15,-18 23-27 16,-50 19-8-16,-36 40 4 16,-38 26 8-16,-40 46 5 0,-27 20 22 15,-17 29 4-15,9-13-6 16,10 6-75-16,29-37-66 16,18-18-234-16,9-54-16 15</inkml:trace>
  <inkml:trace contextRef="#ctx0" brushRef="#br0" timeOffset="77846.8422">7348 11942 544 0,'0'-18'123'0,"1"-1"45"16,-2 2-157-16,-2 3-5 16,-2 3 26-16,0 4 23 15,2 3 41-15,3 4 39 16,0 0-49-16,0 1-23 15,3 26-24-15,-3 78-38 16,-9-41-36-16,-13 31 37 16,5-8 1-16,-8 12 2 15,3-12 3-15,-3-4-59 16,11-33-169-16,-12-14-48 16,-4-25-100-16</inkml:trace>
  <inkml:trace contextRef="#ctx0" brushRef="#br0" timeOffset="78025.979">6982 12202 1089 0,'0'-4'225'0,"19"-3"130"16,36 4-291-16,71 15-42 15,-43 2-20-15,22 6-3 16,-13 2-81-16,8 2-300 15,-13-7 89-15</inkml:trace>
  <inkml:trace contextRef="#ctx0" brushRef="#br0" timeOffset="78495.1892">8541 11874 506 0,'-28'-7'0'15,"-28"14"408"-15,-15 5-408 16,-19 15 0-16,2 5 1 16,-9 14 310-16,24 2-287 15,12 12 319-15,25-11-308 16,8 6 4-16,27-13 8 0,24-6 6 16,19-25-11-16,33-16 7 15,20-24-6-15,29-21-19 16,-4-10-23-16,3-5-1 15,-20 1-4-15,-18 8 6 16,-29 18 8-16,-17 18 2 16,-20 23 3-16,-4 36 2 15,-15 23-2-15,-26 48 11 16,-12 12 3-16,-24 29-4 16,-12-1-15-16,-13 14-99 15,23-37-331-15,2-9 60 16</inkml:trace>
  <inkml:trace contextRef="#ctx0" brushRef="#br0" timeOffset="79049.3974">11114 11778 1084 0,'-36'0'287'15,"15"0"73"-15,0 5-308 0,10 4-79 16,5 7 1-16,6 7 0 16,6 21 6-16,-1 1 19 15,6 27 23-15,0 13-2 16,-5 19 2-16,-6-2-3 15,3 17-4-15,-11-23-81 16,-1-16-77-16,-5-30-214 16,-8-22-28-16</inkml:trace>
  <inkml:trace contextRef="#ctx0" brushRef="#br0" timeOffset="79240.3078">10765 12184 1291 0,'56'-14'387'15,"-8"-29"70"-15,22 13-348 16,5 13-164-16,16 9-83 16,-13 8-83-16,0 9-236 15,-17 4-8-15</inkml:trace>
  <inkml:trace contextRef="#ctx0" brushRef="#br0" timeOffset="79678.1202">12474 11711 795 0,'-4'3'267'16,"-4"-10"-2"-16,-14 11-164 16,-9 7-180-16,-25 11 30 15,-19 6 38-15,-30 21 63 16,-4 4 44-16,1 15 54 15,17 7 6-15,24 22-8 16,33-9-40-16,25-4-52 16,27-20-52-16,42-20-24 15,15-36-19-15,29-27-17 16,9-23 18-16,-4-24 3 16,-25-3 14-16,-13 1 14 15,-25 16 16-15,-11 27 16 16,-21 33 15-16,-11 47 12 15,-9 29-1-15,-5 41-4 16,-6 14-30-16,-8 28-166 16,1-27-273-16,-9-8 17 0</inkml:trace>
  <inkml:trace contextRef="#ctx0" brushRef="#br0" timeOffset="80427.9272">7226 9561 753 0,'-51'-85'176'15,"51"93"56"-15,3 23-212 16,11 18-13-16,15 41 25 16,12 31 36-16,29 69 51 15,26 32 42-15,44 90-33 16,7 8-25-16,28 72-18 15,3-25-43-15,14 22-45 16,-39-72 1-16,8-7-120 0,-43-79-265 16,-16-38 17-16</inkml:trace>
  <inkml:trace contextRef="#ctx0" brushRef="#br0" timeOffset="81112.5148">4918 13531 934 0,'31'-8'224'0,"58"-25"75"16,-39 14-255-16,64-6-49 15,21 2 2-15,40-4 4 16,13 1-1-16,61-4 1 16,-27 4 7-16,76-7 5 15,2 5 18-15,84 4 20 16,3 6-11-16,111-1 2 15,-34 14 0-15,115-1-13 16,-34-2-17-16,95-3 10 16,-62-5-3-16,70-4 19 15,-93 6 0-15,25 2 5 16,-122 15 4-16,10 9-72 16,-102 9-74-16,-12 11-298 15,-85 14 5-15</inkml:trace>
  <inkml:trace contextRef="#ctx0" brushRef="#br0" timeOffset="81695.7578">7275 14248 698 0,'-13'-5'242'0,"4"-1"30"16,1 7-183-16,8 13-31 15,9 10-5-15,16 12 19 16,14 14 4-16,35 26 6 15,10 10-11-15,33 36-9 16,-8 12-32-16,5 24-10 16,-23-10-82-16,-13 4-301 15,-30-32 65-15</inkml:trace>
  <inkml:trace contextRef="#ctx0" brushRef="#br0" timeOffset="81935.0222">7958 14365 1397 0,'-10'-5'301'0,"-48"7"133"0,-159 65-415 16,59 33-29-16,-12 15-12 15,-41 37-11-15,39-5-13 16,10-1-53-16,45-33-35 16,32-12-274-16,64-35 32 15</inkml:trace>
  <inkml:trace contextRef="#ctx0" brushRef="#br0" timeOffset="82525.1285">8789 14496 1049 0,'10'-8'261'0,"22"3"87"15,12 1-309-15,39 1-12 16,4 1-136-16,18 5-125 15,-18 3-113-15,-12 10-124 16</inkml:trace>
  <inkml:trace contextRef="#ctx0" brushRef="#br0" timeOffset="82835.6945">8897 14869 1347 0,'5'-1'289'0,"21"-10"125"16,21 4-407-16,33 1-93 15,10 3-74-15,15 9-254 16,-21-1-16-16</inkml:trace>
  <inkml:trace contextRef="#ctx0" brushRef="#br0" timeOffset="85130.9806">10608 13946 1003 0,'3'0'217'0,"-3"0"93"15,5 11-294-15,-5 41-11 16,-22 60-1-16,-12-23 12 16,-10 9 13-16,-9 37 12 15,2-2 32-15,-6 40 7 16,12-15-12-16,8 2-27 16,18-39-37-16,-1-18-129 15,9-52-126-15,8-18-143 16,7-31-75-16</inkml:trace>
  <inkml:trace contextRef="#ctx0" brushRef="#br0" timeOffset="85506.7819">11564 13877 820 0,'33'-28'351'16,"-14"10"-41"-16,-19 16-190 15,-19 19-132-15,-20 13-61 0,-39 29 10 16,-14 18 49-16,-29 32 59 16,10 10 39-16,12 45 94 15,30-3 11-15,25 31 2 16,30-25-47-16,19-14-27 15,21-53-62-15,38-30-24 16,16-57-36-16,29-34-49 16,4-27-49-16,-9-36-49 15,-43-7 41-15,-39-12 45 16,-56 19 2-16,-58 20 40 16,-21 40 38-16,-16 32-71 15,13 36-89-15,-1 23-229 16,39 3 41-16</inkml:trace>
  <inkml:trace contextRef="#ctx0" brushRef="#br0" timeOffset="150388.658">24436 3798 590 0,'1'-5'147'0,"9"-9"62"0,10-3-153 16,6-10-8-16,10-7 11 15,24-19 32-15,-4-8 16 16,10-17 19-16,5-5-63 16,25-9-6-16,4 11-30 15,34-4-33-15,-12 16-31 16,20 16 52-16,-10 21-10 0,-3 22-8 16,-34 26-6-16,14 24-18 15,-34 18-17-15,-6 19-92 16,-18 2-170-16,-27 9 17 15</inkml:trace>
  <inkml:trace contextRef="#ctx0" brushRef="#br0" timeOffset="150838.7799">24537 3587 519 0,'-4'-17'602'0,"11"-33"-312"16,11-11-42-16,22-14-231 16,21-2-226-16,41-18 199 15,24 14 39-15,47-27 11 16,32 6 2-16,74-5-4 15,4 30-7-15,25 24-37 16,-34 50-18-16,-35 48-15 16,-78 44-4-16,-30 44 0 15,-60 36-1-15,-15 52-64 16,-22 3-183-16,-17 16 29 16</inkml:trace>
  <inkml:trace contextRef="#ctx0" brushRef="#br0" timeOffset="151664.8008">21166 5840 780 0,'-36'69'145'16,"53"-52"82"-16,24 2-236 15,18-2 5-15,30-3-125 16,9-12-98-16,12-12-9 0</inkml:trace>
  <inkml:trace contextRef="#ctx0" brushRef="#br0" timeOffset="152033.8551">22064 5650 981 0,'-2'1'256'0,"2"6"41"16,-3 2-264-16,11 19-63 16,40 55-4-16,5-33 30 15,11 9 23-15,11 12 9 16,-4-1-1-16,2 28-46 15,-12-10-90-15,-3 4-208 16,-16-13-8-16</inkml:trace>
  <inkml:trace contextRef="#ctx0" brushRef="#br0" timeOffset="152247.2377">22713 5703 1269 0,'-301'109'305'16,"182"-29"82"-16,-24 36-416 16,18 1-131-16,-8 4-68 15,28-31-177-15,23-28-16 16</inkml:trace>
  <inkml:trace contextRef="#ctx0" brushRef="#br0" timeOffset="153387.3096">23288 5920 696 0,'44'61'199'0,"-26"-59"40"16,36-1-172-16,19-6-69 15,35-2 4-15,10-9 0 0,17-1-241 16,-17 3 77-16</inkml:trace>
  <inkml:trace contextRef="#ctx0" brushRef="#br0" timeOffset="153721.7615">23647 5651 1022 0,'-30'58'253'0,"46"-41"68"16,6 21-333-16,1 13-118 15,-2 26-9-15,-17 4 5 16,-4 28-7-16,-9 2-107 16,-3 3 72-16</inkml:trace>
  <inkml:trace contextRef="#ctx0" brushRef="#br0" timeOffset="155573.7646">24974 5353 693 0,'-1'-11'173'15,"-4"3"50"-15,-3 12-194 16,-6 5-32-16,-17 5 3 15,-6 20 6-15,-26 24 7 0,-18 12 7 16,-28 35 41-16,7 9 20 16,-7 27 29-16,21-1 6 15,38 9 6-15,44-35-40 16,34-11-18-16,33-50-6 16,47-36 19-16,-3-39 20 15,7-34-33-15,-20-18-1 16,-17-7-32-16,-45 8-44 15,-29 6-33-15,-24 31 20 16,-36 22-11-16,-20 21-2 0,-14 22-28 16,2 21-90-16,12 21-247 15,30-2 20-15</inkml:trace>
  <inkml:trace contextRef="#ctx0" brushRef="#br0" timeOffset="156997.9502">25435 6054 742 0,'-39'36'161'16,"44"-39"77"-16,4 2-193 16,0-4-10-16,20 2 31 15,14-2 25-15,15-6 10 16,39-4-12-16,18 5-28 16,18-4-43-16,-13 5-70 15,-15 4-287-15,-35 0 51 0</inkml:trace>
  <inkml:trace contextRef="#ctx0" brushRef="#br0" timeOffset="157659.1632">26588 5592 1013 0,'-2'-1'172'16,"-1"-3"116"-16,0 3-303 0,1 1 9 15,-3 1 20-15,-2 3 31 16,5-3 14-16,-1 1 14 15,-2-2 1-15,5-2 3 16,2 1-26-16,26-14-4 16,73-50-8-16,-44 51-5 15,-9 9-9-15,-4 16-13 16,-10 14-12-16,-15 19-1 16,-16 12-2-16,-19 33 5 15,-16 11 10-15,-34 25 3 16,-12 6-5-16,-14 10 3 15,1-23-1-15,5-11 4 16,32-31 1-16,10-24-4 16,19-30-6-16,13-12-14 15,10-19-7-15,7-3-5 0,7-2 2 16,24 1 9-16,11 5 16 16,23 11 5-16,10 10 8 15,17 9-1-15,-12 6-17 16,-2 6-100-16,-22-3-67 15,-11 7-255-15,-17-7-8 16,-2-11-135-16</inkml:trace>
  <inkml:trace contextRef="#ctx0" brushRef="#br0" timeOffset="158044.0175">27306 6014 1115 0,'0'0'297'0,"-3"0"58"15,-2 0-316-15,5 0-68 16,-3 0-3-16,3 0 21 0,3 3 23 16,36 38 36-16,63 54 15 15,-42-20-1-15,0-5-15 16,-2 16-43-16,-19-14-58 15,-5 3-148-15,-12-24-180 16,0-7-22-16,1-24-160 0</inkml:trace>
  <inkml:trace contextRef="#ctx0" brushRef="#br0" timeOffset="158223.8092">27952 6009 1284 0,'-12'5'391'0,"-19"10"42"16,-13-8-349-16,-20 41-71 16,-11 15-20-16,-39 26-42 15,-8 7 2-15,-17 18-37 16,13-15-30-16,15-10-321 16,37-25 82-16</inkml:trace>
  <inkml:trace contextRef="#ctx0" brushRef="#br0" timeOffset="158839.7408">28480 5961 517 0,'67'54'452'16,"-28"-54"-124"-16,16-14-304 16,21 6 287-16,-4 1-362 0,-1 4-31 15,-23-2-29-15,-12 5-223 16,-19 1 54-16</inkml:trace>
  <inkml:trace contextRef="#ctx0" brushRef="#br0" timeOffset="159033.8886">28488 6368 1286 0,'1'7'336'0,"24"-4"89"16,24-2-329-16,16 1-220 15,6 1-109-15,-3 0-188 0,-19-6-92 16</inkml:trace>
  <inkml:trace contextRef="#ctx0" brushRef="#br0" timeOffset="159486.8646">29973 5909 1359 0,'-30'20'259'0,"-7"7"144"15,-5 9-408-15,1 0 5 16,11-5 4-16,8-9-1 16,19-16 9-16,21-3 24 15,3-1 11-15,23 1 11 16,3 0 6-16,1 16-7 15,-16 4-41-15,-17 37 9 16,-32 5-5-16,-30 32-2 0,-18 3-3 16,-32 17 15-16,5-40-27 15,1-7-56-15,11-28-30 16,12-28-47-16,29-25-27 16,4-4-119-16,21-24-153 15,19-19 24-15</inkml:trace>
  <inkml:trace contextRef="#ctx0" brushRef="#br0" timeOffset="159782.6299">29864 5895 1100 0,'9'77'321'15,"-4"-82"62"-15,15 3-260 16,10-2-100-16,23-10 28 16,20-2 11-16,32-4 9 15,4 3-9-15,5 2-52 16,-27 1-51-16,-13 5-82 0,-34 3-87 15,0-2-247-15,-11-1 21 16</inkml:trace>
  <inkml:trace contextRef="#ctx0" brushRef="#br0" timeOffset="160251.4561">31089 5873 987 0,'30'122'63'0,"-25"-122"100"16,-13 2-276-16,-6 7 26 15,-13 0 89-15,-19 9 38 16,-12 11 111-16,-16 18 24 16,4 12 8-16,4 21-16 0,18 4-15 15,28 5-35 1,24-14-37-16,31-7-18 0,24-28 2 15,38-20 4-15,4-29-12 16,29-33 1-16,-11-24-15 16,3-24-7-16,-40 1-14 15,-16 0-7-15,-41 14-15 16,-45 14-9-16,-34 31-7 16,-19 10 1-16,-11 12 3 0,-7 13-130 15,30 7-346 1,13-9 71-16</inkml:trace>
  <inkml:trace contextRef="#ctx0" brushRef="#br0" timeOffset="182510.8169">21523 8225 398 0,'21'2'455'0,"5"-1"-134"0,35-2-228 16,5 9 239-16,21-2-346 15,-4 5-73-15,8 3-234 16,-24 5 0-16</inkml:trace>
  <inkml:trace contextRef="#ctx0" brushRef="#br0" timeOffset="183082.2761">22634 7902 1237 0,'-7'-5'198'16,"7"-3"110"-16,11-1-367 0,38-11 20 16,7-5 34-16,31-6 38 15,18-5 49-15,14 12-1 16,-24 9-23-16,-12 10-17 15,-33 21-28-15,-21 23-6 16,-30 7 1-16,-43 26 8 16,-15 5 3-16,-19-1 11 15,-2-16-10-15,10-13 6 16,35-24-6-16,26-14 3 16,28-7-1-16,37 1 4 15,13 5-8-15,10 7 3 16,-10 7-2-16,-16 33-12 15,-40 12-15-15,-60 21 13 16,-45 7-4-16,-57 19-1 16,-11-24 10-16,-23-10-10 0,39-30-65 15,24-17-49-15,51-27-338 16,16-11 45-16</inkml:trace>
  <inkml:trace contextRef="#ctx0" brushRef="#br0" timeOffset="183533.5236">23808 8210 498 0,'8'6'517'0,"1"2"-158"15,13 10-285-15,12 11 310 16,15 10-333-16,4 12 24 16,25 16 2-16,2-1-12 15,10 9-18-15,-2-5-55 16,-1-6-101-16,-23-14-56 15,-9-14-193-15,-16-25-73 16,0-20-61-16</inkml:trace>
  <inkml:trace contextRef="#ctx0" brushRef="#br0" timeOffset="183737.521">24678 8202 1217 0,'-28'0'408'16,"-24"5"-96"-16,-53 18-232 16,-16 14-85-16,-46 34-92 15,-16 8 84-15,-31 24 82 16,34-7-98-16,20-3-84 16,39-25-77-16,50-1-200 15,66-31-34-15</inkml:trace>
  <inkml:trace contextRef="#ctx0" brushRef="#br0" timeOffset="184201.7378">25020 8367 1202 0,'6'-3'233'0,"24"5"130"0,18 12-335 15,35 0-31-15,9-3 10 16,39-8-37-16,-6-1-47 16,6-10-74-16,-17-5-186 15,10-1-28-15,-43-3-76 16</inkml:trace>
  <inkml:trace contextRef="#ctx0" brushRef="#br0" timeOffset="184505.8464">25462 8132 894 0,'0'15'175'0,"4"5"108"16,-1 15-264-16,-3 16 12 15,-4 4 14-15,-4 14 3 16,-12 7-3-16,1 12-13 16,-1-5-13-16,1 4-79 15,-3-14-57-15,8-12-159 0,14-31-44 16,19-24-77-16</inkml:trace>
  <inkml:trace contextRef="#ctx0" brushRef="#br0" timeOffset="184925.7561">26911 7733 1160 0,'-14'3'335'15,"-3"-3"-74"-15,-27 14-225 16,-12 13-65-16,-29 31-58 15,-10 11 104-15,-10 35 135 16,18 18-68-16,12 33 26 16,31-7-4-16,19 10 8 15,21-32-36-15,30-13-13 16,23-52-22-16,38-27 0 16,5-34-17-16,30-41-4 0,-19-15-8 15,-23-19-4-15,-38-8-9 16,-42-9-9-16,-52 25-7 15,-52 20-5-15,-15 27-4 16,-14 29-96-16,22 29-381 16,4 12 96-16</inkml:trace>
  <inkml:trace contextRef="#ctx0" brushRef="#br0" timeOffset="186031.0133">27813 8135 608 0,'-48'97'191'16,"48"-94"51"-16,3-3-147 16,13 9-33-16,13-12-4 15,24 3-3-15,11-3-38 16,15-10-117-16,-9-5-88 15,-5-4-84-15,-29 9-107 16</inkml:trace>
  <inkml:trace contextRef="#ctx0" brushRef="#br0" timeOffset="186284.7763">27752 8474 787 0,'21'7'444'0,"15"0"-71"16,21-6-125-16,7 7-264 15,-3-3-31-15,0-5-31 16,-22-5-5-16,-3-3-82 15,-19-1-90-15,-12-7-71 16,-10 4-83-16</inkml:trace>
  <inkml:trace contextRef="#ctx0" brushRef="#br0" timeOffset="186748.8538">29178 8008 623 0,'14'70'210'16,"-40"-49"45"-16,-15 10-98 16,8-1-67-16,2 2 17 15,17-8 6-15,14 6 9 16,19-10-32-16,10 5 1 15,15 0 6-15,3 12 0 0,-7-2-38 16,-22 16-11-16,-18 5-4 16,-30 12-7-16,-20-9-7 15,-58 5 14-15,-4-16-2 16,-15-13-27-16,13-23-66 16,8-16-136-16,50-17-119 15,29-18-176-15,29-6-95 16</inkml:trace>
  <inkml:trace contextRef="#ctx0" brushRef="#br0" timeOffset="187047.5345">28886 8155 1023 0,'47'23'262'16,"-3"-27"62"-16,18 1-293 16,7-8-14-16,31 1-9 15,-2-16 32-15,27 1 4 16,-3 4 2-16,0 9-26 15,-26-2-38-15,0 6-101 0,-31 0-102 16,13-1-149-16,-7-4-66 16</inkml:trace>
  <inkml:trace contextRef="#ctx0" brushRef="#br0" timeOffset="187542.3884">30487 8182 373 0,'-61'17'277'15,"-14"0"-22"-15,-33 6 35 16,3 5-132-16,1 27 49 0,24 0-4 15,21 23 4-15,35 2-44 16,42 7-16-16,36-17-43 16,45-6-4-16,22-28-33 15,29-22-9-15,-15-22-24 16,4-26-8-16,-38-21-13 16,-28-18-13-16,-38-5-7 0,-35-8-7 15,-30 19-5 1,-26 1-18-16,3 21-28 15,0 9-152-15,18 19-246 16,10-14-60-16,29 3-195 0</inkml:trace>
  <inkml:trace contextRef="#ctx0" brushRef="#br0" timeOffset="200847.7734">24837 10343 261 0,'-5'-11'209'0,"-2"3"-31"16,2 5-41-16,5 3-31 15,0-1-32-15,0-1-31 0,1 1 2 16,32-3 7-16,69-7-9 16,-15 4 7-16,13-3-5 15,13 4-7-15,-20 4-44 16,20 6-245-16,-26 0-11 16,-4-1-100-16</inkml:trace>
  <inkml:trace contextRef="#ctx0" brushRef="#br0" timeOffset="201191.2492">26753 9720 446 0,'-75'34'365'0,"-34"30"-94"16,-1 18-262-16,-22 30 273 15,21 2-211-15,8 19 61 16,45-16-29-16,31-3 6 16,49-34 2-16,35-24-47 15,30-41-57-15,22-33 31 16,-4-26-21-16,-13-28-45 0,-19-1-45 15,-44-1-70-15,-48 13-12 16,-51 11 2-16,-26 30 34 16,-32 23-41-16,8 13-108 15,14 18 41-15</inkml:trace>
  <inkml:trace contextRef="#ctx0" brushRef="#br0" timeOffset="201642.154">28685 10334 1249 0,'32'12'227'15,"47"-2"143"-15,16 2-394 0,22-1-19 16,0-6-324-16,14-5 94 15</inkml:trace>
  <inkml:trace contextRef="#ctx0" brushRef="#br0" timeOffset="201965.7573">30501 9871 978 0,'-172'75'309'0,"39"0"42"16,5 16-250-16,9 45-58 16,51-2-6-16,24 10 19 15,36-19 17-15,43-8 12 16,26-48-19-16,29-24 0 0,15-29-12 15,9-34-29-15,-30-22-32 16,-37-26-44-16,-57-6-21 16,-60-10-18-16,-50 17 3 15,-25 6-41-15,1 29-38 16,0 20-215-16,35 17 2 0</inkml:trace>
  <inkml:trace contextRef="#ctx0" brushRef="#br0" timeOffset="202570.7459">25430 7886 833 0,'-7'33'127'0,"-3"27"110"16,32 13-256-16,22 39 36 15,21 16 30-15,32 54 31 16,30 14 27-16,19 81-16 15,-14-2-23-15,16 40-10 16,-26-24-22-16,0 5-36 16,-24-74-3-16,18-20-132 15,-24-70-195-15,0-43-10 16</inkml:trace>
  <inkml:trace contextRef="#ctx0" brushRef="#br0" timeOffset="203423.2303">21505 11330 100 0,'17'8'530'0,"14"-7"-250"16,8 10-60-16,27 3 60 16,12-3-286-16,34-4 5 15,-1 0 4-15,47-7 0 16,-10 0 11-16,57-1 12 15,2 6 7-15,51 1 10 16,-13 0 10-16,77-3 4 16,-7-1-2-16,73-4 6 15,-21 1-8-15,70-4-8 0,-36 0-13 16,43 7-8-16,-60 1-14 16,65-1 0-16,-68 1-3 15,58-3 1-15,-47 0-1 16,70-5 1-16,-63 3-2 15,53-1-3-15,-55 3-14 16,11-1-200-16,-77 1-183 16,-10-14-18-16</inkml:trace>
  <inkml:trace contextRef="#ctx0" brushRef="#br0" timeOffset="204023.2417">22534 12536 1357 0,'65'3'269'0,"45"-5"126"16,35 1-457-16,33-1-36 15,-13-1-307-15,-19-5 39 16</inkml:trace>
  <inkml:trace contextRef="#ctx0" brushRef="#br0" timeOffset="204587.1161">23838 12233 1317 0,'0'12'327'16,"6"-46"94"-16,36 15-356 16,42-4-73-16,65-5-1 15,19 3 17-15,12 4-3 16,-27 15-5-16,-28 16-5 15,-70 13-1-15,-40 24 6 16,-41 15 3-16,-38 10 4 0,-24 0 6 16,-20 1 1-16,4-18-6 15,12-7-4-15,29-15-3 16,26 0-3-16,30-5-1 16,20 5 2-16,18-2 6 15,4 16 7-15,-9 5 5 16,-31 23 5-16,-41 7-1 15,-42 20 0-15,-34-5-2 0,-34-4 8 16,11-22-5-16,6-23-42 16,30-28-44-16,21-10-117 15,40-15-171-15,26-6-123 16,27-1-84-16</inkml:trace>
  <inkml:trace contextRef="#ctx0" brushRef="#br0" timeOffset="205035.7825">24917 12665 1071 0,'-14'2'344'0,"4"-2"24"15,12 5-255-15,23 12-91 16,15 6-15-16,29 16 5 16,19 10 21-16,11 19-13 15,-5 1 1-15,6 17-2 16,-12 0-12-16,2 9-64 15,-12-20-78-15,0-8-276 16,-15-31 3-16</inkml:trace>
  <inkml:trace contextRef="#ctx0" brushRef="#br0" timeOffset="205230.67">25761 12514 1315 0,'-89'14'423'0,"-17"31"54"16,-42 24-352-16,4 18-157 15,-13 31-35-15,4-11-27 16,4 12-90-16,45-21-82 16,18-13-163-16,37-24-42 0</inkml:trace>
  <inkml:trace contextRef="#ctx0" brushRef="#br0" timeOffset="205866.7696">26984 12590 323 0,'-12'47'0'16,"7"-47"369"-16,8 3-312 15,6 2 198-15,-7-5-251 16,23 0 257-16,97 6-240 0,-39-9-8 16,23 5-131-16,-11 1-142 15,-8 5 3-15</inkml:trace>
  <inkml:trace contextRef="#ctx0" brushRef="#br0" timeOffset="206132.1344">27189 12943 781 0,'45'22'614'15,"10"-14"-187"-15,16 8-666 16,3-7 443-16,4-12-459 16,-17-10 17-16,0-18-79 15,-5-8 91-15,10-19 22 16,-1 2-153-16</inkml:trace>
  <inkml:trace contextRef="#ctx0" brushRef="#br0" timeOffset="208500.6738">28794 12156 848 0,'-16'131'232'0,"-16"-107"53"16,-29 27-230-16,-10 10-62 15,-15 8 3-15,1-3 6 16,-3 6 27-16,26-15 18 16,15 0 23-16,33-18 13 15,39-7 15-15,33-14-23 16,51-8-9-16,25-6-22 16,36-9-30-16,-17-1-51 15,-9-1-221-15,-52 3-134 16,-12-18-57-16</inkml:trace>
  <inkml:trace contextRef="#ctx0" brushRef="#br0" timeOffset="208721.7739">29309 12331 835 0,'-78'120'542'15,"52"-63"-103"-15,-9 16-76 16,-10 18-345-16,-19 23-12 16,-6-2-15-16,-18 19 4 15,5-14-13-15,10 7-11 16,29-27-140-16,18-15-266 16,23-44 32-16</inkml:trace>
  <inkml:trace contextRef="#ctx0" brushRef="#br0" timeOffset="209114.7729">29893 12611 543 0,'-9'3'232'0,"1"-3"-31"16,-1 1-113-16,-4-2-103 16,-4 6-11-16,-13 2 3 15,-6 4 36-15,-20 13-6 16,-9 5 42-16,-4 14 21 15,11 2 10-15,11 5 6 16,32-3 28-16,21 0 0 16,19-8-2-16,33-8 11 15,10-5-2-15,29-8-1 16,3-9-53-16,27-6-23 16,-18-4-60-16,0-10-259 0,-31-3-165 15,-12-18-60-15</inkml:trace>
  <inkml:trace contextRef="#ctx0" brushRef="#br0" timeOffset="209305.2965">30460 12573 1493 0,'24'113'328'0,"-56"-10"139"16,3 19-438-16,-7 32-8 15,-6 10-6-15,4 25-83 16,8-25-77-16,-1-11-326 16,6-45-1-16</inkml:trace>
  <inkml:trace contextRef="#ctx0" brushRef="#br0" timeOffset="215207.4061">22667 13968 766 0,'7'-9'271'16,"15"1"18"-16,14 0-175 16,19 5-103-16,37 3-1 15,8 6 13-15,48-9 34 16,10 3 11-16,78-9 8 15,17-5-5-15,64-5-14 16,-11 3-36-16,43 2-73 16,-71 9-34-16,-14-1-48 15,-73 6-25-15,-13 6-208 16,-42-1 74-16</inkml:trace>
  <inkml:trace contextRef="#ctx0" brushRef="#br0" timeOffset="215627.5373">23319 14533 821 0,'22'8'353'0,"9"-14"-2"15,13-3-168-15,22-4-111 16,16 4-20-16,15 1-65 16,-6 3-71-16,1 5-79 15,-28 5-73-15,-6-8-155 0,-19 6 27 16</inkml:trace>
  <inkml:trace contextRef="#ctx0" brushRef="#br0" timeOffset="216075.7865">24376 14260 773 0,'0'142'182'0,"11"-140"72"15,11 2-219-15,23-7 5 16,9-5 8-16,17 1 8 15,-13-1 8-15,5 0 11 16,-21 8-16-16,-17 0-13 16,-21 13-2-16,-16 13 0 15,-10-1-15-15,-17 6 4 16,3-3 1-16,3-4-11 16,19-13-11-16,14 4-1 0,27-2 0 15,3 3 3-15,5 1 2 16,-3 19 3-16,-25 4-2 15,-58 20-1-15,-33 8-6 16,-55 18-4-16,-10-17-5 16,-8-10-1-16,47-21-2 15,24-7-392-15,55-40 132 16</inkml:trace>
  <inkml:trace contextRef="#ctx0" brushRef="#br0" timeOffset="216649.7409">27960 14223 506 0,'-8'7'500'15,"5"-7"-144"-15,20 5-285 16,18 4 309-16,44-1-335 16,24-3 11-16,72 0 10 15,39-5-1-15,49 0-2 16,16 0-9-16,60-2-1 16,-25 5-16-16,4-4-18 15,-37-1-6-15,-17-9-92 16,-65 0-91-16,-35-9-287 15,-54 1-1-15,-11-11-176 16</inkml:trace>
  <inkml:trace contextRef="#ctx0" brushRef="#br0" timeOffset="217070.7318">28432 14949 1156 0,'4'22'413'15,"28"-21"28"-15,32-5-263 16,25-3-165-16,36-2-102 16,-2 0-103-16,-18-1-156 15,-31 1-95-15,-14-11-117 16</inkml:trace>
  <inkml:trace contextRef="#ctx0" brushRef="#br0" timeOffset="217648.8823">29465 14688 612 0,'-26'80'187'16,"13"-71"1"-16,6 2-173 16,7-2-45-16,3 1 17 0,6-6 84 15,13-5 60-15,9-7 29 16,22-1 34-16,11-1-49 16,10 1-28-16,-7 6-51 15,-6 9-15-15,-22 5-40 16,-17 12 8-16,-22 9 2 15,-14 13 12-15,-8 2-2 16,-5 1 14-16,2-6-11 0,17-3-6 16,19-14-12-16,11 3-5 15,9-4-3-15,13-1 0 16,-17 10-4-16,-32 16-3 16,-29-4-2-16,-76 17-10 15,-33 4-4-15,-24-2-6 16,7-17-340-16,-16-18-71 15,59-27-82-15</inkml:trace>
  <inkml:trace contextRef="#ctx0" brushRef="#br0" timeOffset="218262.7473">23491 11969 826 0,'-19'3'264'0,"10"8"15"15,14 8-205-15,12 35-85 0,9 21-13 16,13 41 50-16,11 14 27 16,24 62 37-16,4 11 13 15,17 65 15-15,7 6-24 16,24 52-6-16,-9-34-33 16,5 19-11-16,-16-72-19 15,-12-8-11-15,-36-56-161 16,-10-14-277-16,-31-58 35 15</inkml:trace>
  <inkml:trace contextRef="#ctx0" brushRef="#br0" timeOffset="218955.8964">23263 16223 538 0,'17'6'295'15,"-12"-10"-36"-15,21-1-84 16,17 0-154-16,24 5-2 15,14 0 3-15,28 4 25 16,10-1 11-16,37-3 12 16,6 1-5-16,56-1 6 15,-8-1-18-15,81-1-1 16,-15 2-6-16,77-1 8 16,-20-3-7-16,80-3 3 15,-52-3-7-15,101-9-3 16,-42-1-14-16,65-2-3 0,-50 4-9 15,49 2-5-15,-95 7-4 16,14 10-2-16,-72 10-16 16,-22 6-17-16,-78 2-149 15,-14 12-149-15,-68-4-92 16,-38-13-155-16</inkml:trace>
  <inkml:trace contextRef="#ctx0" brushRef="#br0" timeOffset="219536.1809">23511 17179 862 0,'-22'0'242'0,"5"0"51"16,13 3-241-16,8 7-8 16,9 13-8-16,13 14 29 15,9 10 14-15,26 25 15 16,14 11 4-16,12 39-19 16,4 10-36-16,13 20 0 15,-16-10-21-15,-1 14-20 16,-25-40-1-16,-5-12-51 15,-28-32-73-15,-11-23-292 16,-9-54 21-16</inkml:trace>
  <inkml:trace contextRef="#ctx0" brushRef="#br0" timeOffset="219745.4352">24506 17310 1326 0,'-75'14'308'0,"-25"21"114"16,-48 33-380-16,-5 25-34 15,-60 47-2-15,12-6-2 16,-21 15 2-16,25-21 0 16,10-9-19-16,68-48-57 0,29-2-355 15,65-36 78-15</inkml:trace>
  <inkml:trace contextRef="#ctx0" brushRef="#br0" timeOffset="220217.0068">25332 17390 1129 0,'77'40'281'0,"-46"-46"93"16,16 3-326-16,28 2-43 15,9-4-46-15,24 2-30 16,-7 3-302-16,2 8 55 16</inkml:trace>
  <inkml:trace contextRef="#ctx0" brushRef="#br0" timeOffset="220421.3452">25249 17918 1421 0,'35'22'411'15,"19"-19"53"-15,9-20-435 16,27-1-479-16,15-7 69 16</inkml:trace>
  <inkml:trace contextRef="#ctx0" brushRef="#br0" timeOffset="221294.9126">26814 17549 1264 0,'12'-1'330'16,"-2"-6"88"-16,7 0-365 15,13-1-28-15,6 2-24 16,20-7 4-16,9 5-1 15,6 0-26-15,-3 4-27 0,7 2-371 16,-26 8 87-16</inkml:trace>
  <inkml:trace contextRef="#ctx0" brushRef="#br0" timeOffset="221786.8388">28249 16835 699 0,'80'130'225'0,"-116"-94"24"0,-22 19-199 16,-6-1-71-16,-11 10 12 15,6-11 20-15,13-4 31 16,33-21 40-16,19-5 17 16,29-18-10-16,32-5-9 15,5-6-34-15,26 0-24 16,-6-8-20-16,1 6-84 15,-22 0-258-15,-3-8 4 16,-21-2-150-16</inkml:trace>
  <inkml:trace contextRef="#ctx0" brushRef="#br0" timeOffset="222017.9267">28694 16859 1100 0,'-9'14'287'16,"-13"14"80"-16,-8 13-318 15,-14 26-26-15,5 3-20 16,-9 18 2-16,0 1 6 16,4 14 8-16,5-14 17 15,4 22-32-15,18-11-68 16,8-1-75-16,9-33-247 0,22-35-24 15</inkml:trace>
  <inkml:trace contextRef="#ctx0" brushRef="#br0" timeOffset="222431.3017">29192 16889 698 0,'0'59'248'16,"-26"-33"19"-16,-6 4-169 15,-19 25-47-15,6-1 15 16,-12 6 39-16,9-9 38 16,9-5-30-16,31-20 7 15,33-10-15-15,19-7-37 0,18-7-38 16,9-4 20-1,7-4-20-15,-18-3-43 0,-3-4-94 16,-18 5-92-16,-11-3-241 16,-13-4-39-16</inkml:trace>
  <inkml:trace contextRef="#ctx0" brushRef="#br0" timeOffset="222639.8676">29461 16843 766 0,'-3'0'374'16,"-2"3"-25"-16,-4 11-140 16,-7 13-140-16,-6 18-14 15,0 15-3-15,-6 19 10 16,-6 6 11-16,-5 21-2 16,4 0-12-16,-1 21-9 15,10-9-45-15,1 2-101 16,16-29-58-16,1-27-294 0,11-45 5 15</inkml:trace>
  <inkml:trace contextRef="#ctx0" brushRef="#br0" timeOffset="222925.4881">30126 16654 1503 0,'-23'55'337'0,"-29"21"130"16,-6 10-442-16,-20 36-14 16,-14 5-10-16,-20 29 22 15,2-2 19-15,-8 37 21 16,10-14-1-16,11 19-13 15,24-21-54-15,4 0-123 16,21-50-98-16,12-16-306 16,4-46-17-16</inkml:trace>
  <inkml:trace contextRef="#ctx0" brushRef="#br0" timeOffset="223526.1719">29832 17609 505 0,'-7'51'211'16,"5"-49"-2"-16,-1-4-114 16,0 2-71-16,1-1 43 15,2-1 24-15,-3 0 39 16,3 1 39-16,0-1-16 16,11-1-58-16,42-12-24 0,61-6-39 15,-45 23-36-15,-13 4 16 16,-15 16 6-16,-24 9 6 15,-30 21 5-15,-21 12 24 16,-19 8 27-16,-8-15-26 16,3-5-26-16,19-24 22 15,17-11-18-15,19-9-23 16,25 1 22-16,8 2 25 0,-4 6-29 16,-9 7-9-16,-29 15-3 15,-29 8-5-15,-54 15-11 16,-14-4-4-16,-22-10-474 15,21-29 153-15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09:23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8683 7277 355 0,'22'7'173'0,"0"-6"23"15,4 1-90-15,6-5-2 16,-6-2-22-16,-1-6 2 16,-11-5-10-16,-5-4 31 15,-1-5-2-15,-11-5 15 16,-3-1-18-16,-11-2-20 15,-8 0-36-15,-21 5-5 16,-13 10-23-16,-30 15-6 16,-19 17 3-16,-20 31-8 15,11 22-10-15,-14 27-4 16,31 9-1-16,25 28 4 16,31-11 11-16,24 10 17 15,40-22 16-15,34-12 37 0,38-42 8 16,73-23 5-16,13-30-13 15,45-23-60-15,-1-7-114 16,-8 1-341-16,-70-2 28 16</inkml:trace>
  <inkml:trace contextRef="#ctx0" brushRef="#br0" timeOffset="483.8392">10280 7190 1260 0,'5'-3'252'0,"-10"0"56"0,-9 4-380 16,-11 15 4-16,-23 7-1 16,-38 22 26-16,-20 9 89 15,-30 21 19-15,16 3 22 16,9 18 24-16,38-11-23 16,34 13-22-16,39-13-16 0,21-3-20 15,31-19-20-15,37-7 1 16,14-14-1-16,19-12-312 15,-11-19-123-15,-30-25-71 16</inkml:trace>
  <inkml:trace contextRef="#ctx0" brushRef="#br0" timeOffset="1049.3254">10507 7487 1064 0,'9'62'254'0,"-6"-39"79"0,7-10-287 15,-1 9-66-15,0 11 4 16,-5 6 11-16,-9 7 17 15,-3-3 14-15,-9-3 6 16,4-10 6-16,3-7 28 16,2-15-2-16,12-22-2 15,18-14-9-15,13-27-3 16,16-10-29-16,21-12-7 16,-3 15-12-16,1 6 4 15,-14 24-2-15,-7 20-2 16,-18 16-4-16,-6 17 0 15,-13 19 4-15,-12 20 6 16,-8 4 3-16,-6 12 5 16,-6-7 0-16,3-8-17 15,8-19-39-15,-4-8-126 16,12-19-162-16,15-17-109 16,0-15-126-16</inkml:trace>
  <inkml:trace contextRef="#ctx0" brushRef="#br0" timeOffset="1348.4145">11514 6999 1374 0,'17'67'256'0,"19"-20"149"15,3 16-418-15,-11 29 12 16,-15 16 9-16,-35 40 11 16,-28 2 3-16,-41 28 7 15,-21-17 4-15,-16-8-66 16,20-44-95-16,11-26-299 15,24-50 2-15</inkml:trace>
  <inkml:trace contextRef="#ctx0" brushRef="#br0" timeOffset="2022.5103">12251 7487 1075 0,'55'3'243'0,"13"6"82"16,6-6-378-16,18 14-273 15,-12-4 47-15</inkml:trace>
  <inkml:trace contextRef="#ctx0" brushRef="#br0" timeOffset="2368.3388">12356 7868 562 0,'23'21'675'16,"-23"-6"-221"-16,56 0-384 15,24 2 293-15,45-14-812 16,6-9 57-16</inkml:trace>
  <inkml:trace contextRef="#ctx0" brushRef="#br0" timeOffset="20884.8014">28026 3838 603 0,'26'67'148'16,"54"-51"44"-16,15-24-150 15,71 18-39-15,30-3 2 16,48 7 5-16,1-7 10 16,71 2 11-16,-13-6-6 15,51-3 10-15,-4-12-3 16,45 2-15-16,-22-15-28 0,14 0-33 15,-56-1-22-15,-4-1-33 16,-57 10-119-16,-16 8 0 16,-44-2-44-16</inkml:trace>
  <inkml:trace contextRef="#ctx0" brushRef="#br0" timeOffset="21943.4257">13443 7166 693 0,'12'4'214'0,"-3"-6"-86"15,10-7-102-15,47-37-49 16,-44 24-22-16,-10 11 91 0,-3 4 96 16,-5 4-82-16,0 3-16 15,-4 0-42-15,0 0-7 16,0 1-16-16,-4 41 1 15,-12 63 26-15,-3-21 25 16,-6 21 0-16,-11 39 9 16,0 6 1-16,4 20-12 15,8-17-11-15,2-13-22 16,15-40-25-16,0-26-129 16,4-41-130-16,3-13-4 15,3-26-154-15</inkml:trace>
  <inkml:trace contextRef="#ctx0" brushRef="#br0" timeOffset="22467.2838">14625 7315 435 0,'-8'6'0'15,"-23"-1"331"-15,-12 2-339 0,-32 12 264 16,-15 8-251 0,-26-1 261-16,4 1-203 0,12 7 15 15,31-7-5-15,19-4-19 16,41-2-8-16,35 2-23 15,24-1 5-15,49 1-2 16,12 7 19-16,23 15 7 16,-25 4-23-16,-9 16-25 15,-48 10 5-15,-21 25-1 16,-40 0-4-16,-34 5 3 16,-19-18 6-16,-41-7 2 15,-3-33 9-15,-16-21 13 16,25-20 3-16,14-15 9 15,40-17-13-15,22-21-28 16,34-10-18-16,34-33-6 16,18-12-12-16,37-27 13 0,6-1 14 15,6-4 0-15,-22 32-15 16,-14 7 1-16,-35 36-2 16,-8 12-1-16,-26 17-16 15,-4 2-5-15,-4 19-158 16,-22 1-185-16,-12 8-10 15</inkml:trace>
  <inkml:trace contextRef="#ctx0" brushRef="#br0" timeOffset="23071.8464">15057 8010 720 0,'-5'-2'140'16,"5"-3"81"-16,0-1-208 16,0 5 32-16,0-1 15 0,0 1 5 15,0-1-2-15,0 2-5 16,0 0-21-16,0 2 0 16,-3 8-2-16,-1 28 3 15,-15 48 2-15,3-55-2 16,15-12 10-16,1-11 11 15,12-27-2-15,29-26-3 16,12-7-10-16,11-10-16 16,11 2-11-16,-6 23-5 15,-13 29-3-15,-16 28 8 16,-21 30-3-16,-23 33 0 16,-15 9-21-16,-12 24-19 15,6-12-372-15,-7-22 91 16</inkml:trace>
  <inkml:trace contextRef="#ctx0" brushRef="#br0" timeOffset="24765.2261">16269 7769 683 0,'0'-1'140'16,"23"-4"71"-16,30-1-201 0,102-13 6 15,-44 10 4-15,6-1-6 16,22 4-141-16,-20 1 48 16,-7 10-141-16,-24 1-80 15</inkml:trace>
  <inkml:trace contextRef="#ctx0" brushRef="#br0" timeOffset="25085.2571">16812 7454 946 0,'0'8'237'15,"3"-4"51"-15,1 27-242 16,-4 13-78-16,-7 22 3 0,-2 9 12 16,-13 31 16-16,-1-6-4 15,-12 17-103-15,10-14-178 16,2-3 27-16</inkml:trace>
  <inkml:trace contextRef="#ctx0" brushRef="#br0" timeOffset="25858.2832">17723 7447 191 0,'-53'46'170'0,"45"-48"-46"16,0 7-114-16,6-4 139 15,-1-2-101-15,2-1 56 16,1 2 52-16,-3-1 22 16,1-1-3-16,2 1-19 15,2-1-53-15,24-3-50 16,79-13-18-16,-27 8-19 16,0 2-2-16,-3 4-3 15,-24 10-8-15,-10 8-6 16,-25 6-8-16,-34 30 2 15,-25 14 3-15,-40 35 3 16,-25 13 4-16,-20 26 5 16,6-21 2-16,4-5 4 15,40-35 7-15,23-12-7 0,36-24 0 16,41-7 16-16,31-9 2 16,55-7 4-16,23-12 9 15,44-9 1-15,-19-8-18 16,14-3-8-16,-43 3-181 15,-26 0-227-15,-44 0 17 16</inkml:trace>
  <inkml:trace contextRef="#ctx0" brushRef="#br0" timeOffset="26337.3677">19379 7444 899 0,'0'2'91'0,"-3"-1"113"0,-22 12-259 16,-85 46 25-16,41-7 63 16,-1 17 67-16,16 12 67 15,11 28-10-15,30 2-22 16,38-2-8-16,20-17-33 15,55-12-51-15,27-42 2 16,52-27 1-16,9-25-6 16,48-33-12-16,-49-24 0 0,-18-27-3 15,-65-8-10-15,-38-36-22 16,-74 18-14-16,-53 6-6 16,-40 32 0-16,-59 17-28 15,-24 47-40-15,-55 31-323 16,33 10 62-16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11:11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2637 11158 754 0,'-35'0'311'0,"-29"7"32"16,-6 13-177-16,-10 19-85 15,7 8-34-15,-2 9-15 16,24-3-36-16,12-3-13 16,15-17-7-16,16-7-6 15,21-12 18-15,18-1 22 16,0-5 28-16,7 7 3 16,-7 4 5-16,-9 12-11 15,-21 15-11-15,-24 35-13 16,-24 6 10-16,-32 18-4 15,-17-10-7-15,-5-14-45 16,15-38-79-16,30-22-80 16,42-38-190-16,45-20-24 15</inkml:trace>
  <inkml:trace contextRef="#ctx0" brushRef="#br0" timeOffset="345.0259">3021 11616 896 0,'6'3'231'0,"-6"-8"52"16,-1 4-261-16,-3 1-45 15,3 0-5-15,-38 11 6 16,-61 34 29-16,30 0 43 16,9 10 18-16,8 12 1 15,23-4-13-15,32-1-22 16,30-17-40-16,35-7-124 15,15-19-205-15,22-13 25 16</inkml:trace>
  <inkml:trace contextRef="#ctx0" brushRef="#br0" timeOffset="730.0805">3845 11494 897 0,'-4'20'204'0,"-79"51"62"15,50-43-254-15,-7 23-11 16,1 7-10-16,-10 9 17 15,10-7 14-15,13 1-5 16,10-16-2-16,14-9-6 16,15-16-2-16,13-14 6 15,6-14 7-15,10-18-4 16,-5-7 5-16,1-4-6 16,-9 5-11-16,-7 15-11 15,0 16 3-15,-3 15 2 16,3 9 3-16,4 13-55 15,-4-3-54-15,12-5-196 16,-4-16-10-16</inkml:trace>
  <inkml:trace contextRef="#ctx0" brushRef="#br0" timeOffset="969.2233">4373 11090 1188 0,'-8'20'238'0,"-10"28"120"16,-3 15-356-16,-2 24 1 16,1 9-1-16,-3 19-4 15,6-2-9-15,-1 8-58 16,6-19-64-16,6-7-226 15,8-28 2-15</inkml:trace>
  <inkml:trace contextRef="#ctx0" brushRef="#br0" timeOffset="1319.2895">4632 11866 1025 0,'-4'-10'367'0,"-3"0"47"16,1 2-264-16,12-3-85 0,4-3-32 16,2-14-18-16,10 3-16 15,0 0 2-15,-8 0 2 16,-5 1 1-16,-4 16-1 16,-16-4-7-16,-11 7-4 15,-7 7-1-15,-9 10-1 16,-2 16 3-16,4 5 6 15,1 12 2-15,13 4 0 16,5-5-25-16,10-13 23 16,10-1 25-16,11-15-14 0,6-1-15 15,11-8 53-15,39 4-22 16,4-5-24-16,18-4-8 16,5-6-28-16,-2-2-223 15,-26-6-178-15,-19 1-49 16</inkml:trace>
  <inkml:trace contextRef="#ctx0" brushRef="#br0" timeOffset="1814.0633">5626 11135 1122 0,'0'1'217'0,"-4"3"114"15,3 32-337-15,-16 60 1 16,12-38 2-16,-6 22-15 16,5-8-15-16,-2 4-129 15,3-15-169-15,1-11-3 16</inkml:trace>
  <inkml:trace contextRef="#ctx0" brushRef="#br0" timeOffset="2009.4622">5854 11079 372 0,'15'4'529'16,"-1"15"-159"-16,-6 14-218 15,-3 26 228-15,-4 10-332 16,-2 25-69-16,-9-4-87 0,-13 1-65 16,-1-24-207-16,-7-11-16 15</inkml:trace>
  <inkml:trace contextRef="#ctx0" brushRef="#br0" timeOffset="2203.953">5487 11400 906 0,'21'-20'340'0,"23"-6"47"16,12-3-249-16,18 1-27 16,4 3-50-16,1 0-36 15,-5 7-59-15,1 5-175 16,-24 5-191-16,-5 13-33 15</inkml:trace>
  <inkml:trace contextRef="#ctx0" brushRef="#br0" timeOffset="2394.0972">5588 11478 711 0,'72'-10'638'16,"4"-1"-170"-16,20 0-489 16,-14 6 361-16,6 5-795 15,-23 2 16-15</inkml:trace>
  <inkml:trace contextRef="#ctx0" brushRef="#br0" timeOffset="2662.0537">6800 10763 1003 0,'-24'31'371'0,"-5"16"20"0,8 2-225 15,-2 35-138-15,-2 18-12 16,-3 29 5-16,-6 1-1 16,-1 31-6-16,4-15-7 15,-2 1-124-15,5-34-117 16,8-23-177-16,6-42-100 16</inkml:trace>
  <inkml:trace contextRef="#ctx0" brushRef="#br0" timeOffset="3291.2666">7462 11180 802 0,'-5'2'236'0,"2"-2"48"16,2 0-218-16,-3 0-60 16,4 0-28-16,-3 0-25 15,2 0 1-15,1 0 26 16,-3 0 23-16,1 0 30 16,-3 0 25-16,-7 1 8 15,4-1-22-15,-1 0-12 16,6 0-12-16,1 0-3 15,-1-1-9-15,1-1 4 16,2 1 5-16,2-1 5 16,1 1 2-16,-1 1 6 15,1 1 1-15,0 30-43 16,-24 46-52-16,3-49-269 16,1-17 23-16</inkml:trace>
  <inkml:trace contextRef="#ctx0" brushRef="#br0" timeOffset="3769.5891">7318 11660 788 0,'-3'3'260'15,"-3"-2"29"-15,-14 6-187 16,-2-1-96-16,-5 5 1 16,2-2 2-16,6-6-85 0,15 0 113 15,12-15 113-15,13-2-82 16,11 1 12-16,2-2 90 15,-3 10-108-15,-9 8-106 16,-13 17 85-16,-10 10-17 16,-21 14-73-16,-6-4-33 15,-13-4-314-15,5-20 20 0</inkml:trace>
  <inkml:trace contextRef="#ctx0" brushRef="#br0" timeOffset="8020.0206">9456 10591 1010 0,'-58'7'227'0,"-37"16"107"15,-14 18-295-15,-16 15 6 16,20 3 13-16,8 2 33 16,44-14-17-16,27-6-5 15,23-10-12-15,20-5-6 0,14-1-30 16,13 10 16-16,-2-1 6 16,2 15-3-16,-23 8-12 15,-28 25-6-15,-25 7 1 16,-46 17 9-16,-31 0-2 15,-49 2 7-15,5-27-7 16,2-19-19-16,37-26-116 16,26-15-171-16,49-21-180 15,13-8-26-15,13-2-215 16</inkml:trace>
  <inkml:trace contextRef="#ctx0" brushRef="#br0" timeOffset="8320.439">9787 11116 1107 0,'-73'17'283'0,"-15"26"82"16,2 19-298-16,-12 27-42 15,32 2 18-15,5 7 2 0,27-18-2 16,25-1-21-16,32-18-21 16,24-8-69-16,1-15-47 15,15-7-293-15,-7-15 50 16</inkml:trace>
  <inkml:trace contextRef="#ctx0" brushRef="#br0" timeOffset="8605.1011">9920 11327 1230 0,'47'22'310'0,"-40"-7"90"16,3 4-329-16,7 12-77 16,13 7 7-16,1 12 4 15,3 0-1-15,7 3-32 16,-10-11-44-16,2-1-46 15,-10-10-44-15,2-11-243 16,-3-21 55-16</inkml:trace>
  <inkml:trace contextRef="#ctx0" brushRef="#br0" timeOffset="8788.7683">10560 11441 703 0,'0'9'206'15,"-14"10"85"-15,-13 12-167 16,-19 13 25-16,-6 8 7 15,-6 21 4-15,-3 2-34 16,-7 17-39-16,10 0-35 0,0-1-26 16,7-22-148-16,16-16-55 15,13-27-46-15,18-21-77 16,5-21-117-16,12-12 94 16</inkml:trace>
  <inkml:trace contextRef="#ctx0" brushRef="#br0" timeOffset="9043.0168">10647 11241 703 0,'35'-19'1263'15,"-1"12"-868"-15,5 16-39 16,6 16-343-16,4 25-339 15,-10 12-85-15,-14 29 445 16,-20 12 6-16,-32 34 11 0,-29-5 9 16,-46 22-43-16,-15-23-50 15,-14-10-80-15,11-42-77 16,4-16-261-16,46-33 25 16,9-1-117-16</inkml:trace>
  <inkml:trace contextRef="#ctx0" brushRef="#br0" timeOffset="9472.4511">11453 11360 1079 0,'11'50'321'0,"11"-52"59"15,15 7-275-15,4 1-119 16,15-1-16-16,-7 0-154 0,-7-2-196 15,-14-5 0-15</inkml:trace>
  <inkml:trace contextRef="#ctx0" brushRef="#br0" timeOffset="9713.071">11442 11725 671 0,'42'19'701'0,"-3"4"-209"15,13-2-448 1,6-4 321-16,0 5-843 0,-19-10 36 15</inkml:trace>
  <inkml:trace contextRef="#ctx0" brushRef="#br0" timeOffset="11804.0455">12894 11019 266 0,'11'-4'0'0,"-9"4"555"15,-10 6-555-15,-20 16 163 16,-9 23-177-16,-35 33 342 0,-16 10-318 16,-15 29 332-16,16-6-320 15,-4 10 1-15,41-25-8 16,16-12-8-16,25-32-339 16,23-17-14-16,20-28-114 15</inkml:trace>
  <inkml:trace contextRef="#ctx0" brushRef="#br0" timeOffset="12118.1796">13213 11282 1256 0,'-53'39'277'0,"23"-6"98"16,19-5-367-16,21 0-20 16,16-13 4-16,37-2 20 15,5-1 22-15,12-2 12 16,-8-1-5-16,-11 16-6 16,-35 5-14-16,-30 12 5 15,-43 9-7-15,-28 17-8 16,-16-14-6-16,-15 1-14 15,11-18-63-15,3-7-114 0,20-24-152 16,2-6-83-16,21-7-126 16</inkml:trace>
  <inkml:trace contextRef="#ctx0" brushRef="#br0" timeOffset="12388.2145">13058 11108 1352 0,'136'46'259'0,"-100"-51"141"16,8 2-400-16,29-7-8 15,10 0 12-15,19-6 1 16,-9 0 0-16,4-2-50 16,-27 3-51-16,-1-3-308 15,-8 7 37-15</inkml:trace>
  <inkml:trace contextRef="#ctx0" brushRef="#br0" timeOffset="12826.4702">14464 11166 877 0,'-53'28'307'16,"-11"10"42"-16,-7 18-199 16,11 8-94-16,11 20-1 15,27 1-2-15,19-12 8 16,25-18 2-16,34-7 15 15,8-31 15-15,24-18-23 16,-1-13-17-16,5-25-16 16,-21-18-20-16,-3-14-23 15,-32-6 6-15,-16-4-4 16,-23 14-2-16,-9 6-8 16,-15 17-6-16,5 5-6 15,-12 19-47-15,0 6-308 16,1 7-68-16,3 1-119 15</inkml:trace>
  <inkml:trace contextRef="#ctx0" brushRef="#br0" timeOffset="13276.3971">15476 11154 533 0,'-57'15'241'16,"1"13"5"-16,-14 16-66 16,0 5-62-16,4 16 46 15,10 5 1-15,7 13 10 16,32-14-32-16,22 7-33 16,20-16-45-16,28-17-9 15,10-19-12-15,27-27 0 16,1-22-27-16,10-24-8 0,-23-13-14 15,-11-18-18-15,-29 13-9 16,-30-14 9-16,-33 12-10 16,-27 10-21-16,-6 14-12 15,-12 5-130-15,14 22-238 16,3 12 27-16</inkml:trace>
  <inkml:trace contextRef="#ctx0" brushRef="#br0" timeOffset="17425.9759">16227 11199 210 0,'-2'1'289'0,"-1"1"-100"15,0 0-134-15,1 2 119 16,-15 7-186-16,-12 5-2 16,-43 53 15-16,34-32 23 15,7 2 78-15,-8 19 33 16,14 3 11-16,16 17-7 0,13-11-15 16,26 3-59-16,17-23-21 15,32-19 5-15,9-32-7 16,24-29 2-16,-1-23-9 15,2-29-12-15,-31-5-13 16,-25-20-3-16,-31 9-4 16,-26-5 2-16,-17 29-1 15,-14 8-7-15,-8 29-3 16,-25 16-28-16,1 23-40 16,-10 9-305-16,10 13 67 0</inkml:trace>
  <inkml:trace contextRef="#ctx0" brushRef="#br0" timeOffset="17980.9446">17251 11179 474 0,'-9'120'875'16,"-8"-94"-624"-16,-5 13-41 16,1 10-191-16,3 18-190 15,5-3-185-15,-4 14 383 16,5-4-5-16,2 2-52 15,1-18-85-15,4-7-159 16,5-26-30-16</inkml:trace>
  <inkml:trace contextRef="#ctx0" brushRef="#br0" timeOffset="18280.9593">16801 11638 448 0,'18'-6'453'16,"22"-10"-132"-16,29-1-272 16,23-5 264-16,27 6-352 15,-7-4-87-15,-7 7-195 16,-16 15 3-16</inkml:trace>
  <inkml:trace contextRef="#ctx0" brushRef="#br0" timeOffset="36668.0436">17788 11936 599 0,'0'2'173'0,"0"-1"31"15,0 1-162-15,0 1-37 16,0 2-7-16,-4 2 7 15,-4 1 10-15,6-3 8 16,-6-2 38-16,-1 3 24 0,4-6-1 16,2 2-3-16,-1-2-2 15,0 0-30-15,3-2-20 16,1-1-2-16,1 0-5 16,7-8-10-16,0 3-12 15,-2 2-8-15,-3 3 1 16,-3 1 4-16,4 2 15 15,-4 2 8-15,0-1 5 0,-4 4 9 16,1 3 3-16,2-6-2 16,-4-1-3-16,2-1 12 15,1 0-7-15,2-1-5 16,0-1-9-16,0 0-11 16,0 1-15-16,0 1-4 15,0 1 0-15,-3 17 5 16,-11 17 8-16,-34 50-2 15,20-62-2-15,4-6-4 16,7-20-4-16,8-9 2 16,4-2 5-16,2-2-6 15,6 5-3-15,2 8-111 16,-1 11-33-16,9-2-229 16,-2-1-42-16</inkml:trace>
  <inkml:trace contextRef="#ctx0" brushRef="#br0" timeOffset="37252.2305">18616 11418 688 0,'1'-2'211'0,"3"0"51"15,-4 1-211-15,-4-1-26 16,3 1-21-16,-5-1-12 16,-35 4-6-16,-67 31 40 15,51 1 31-15,-6 19 24 16,8 2 23-16,15 20 16 0,18 0-19 15,14 4-15-15,21-12-9 16,35-7-2-16,16-34-16 16,41-26 1-16,23-25-4 15,19-31-8-15,-27-8-20 16,-5-11-9-16,-32-3-8 16,-39 2-11-16,-30 19-9 15,-27-2-8-15,-26 11 0 16,-33 13 0-16,-17 16 6 0,-21 15-1 15,0 12-12-15,-7 13-76 16,27 8-104-16,22 0-225 16,39-2-35-16</inkml:trace>
  <inkml:trace contextRef="#ctx0" brushRef="#br0" timeOffset="37910.5929">20145 11219 735 0,'-2'2'219'0,"-24"13"38"0,-109 53-186 15,52-33-67-15,-4 12 26 16,23-11 30-16,9 3 29 16,30-11 4-16,16 5 10 15,4-11-17-15,29 6 2 16,13 0-19-16,35-3 1 16,11-1-6-16,25 1-8 15,-16 0-33-15,-8 6-10 16,-28 3-8-16,-18 19-4 15,-32 4-2-15,-34 5 1 16,-22-7 4-16,-27 1 11 16,-9-17 7-16,-13-8 5 15,24-17 0-15,6-7 2 16,25-18-8-16,16-27-32 16,23-15-19-16,29-23-27 15,15-14-3-15,30-13 15 16,10 8 35-16,23-3 13 0,-16 24 18 15,-8 4-33-15,-25 20-26 16,-19 8-22-16,-29 22-7 16,-32 4-20-16,-12 11 4 15,-22 15-102-15,0 4-171 16,-4 6-4-16,24-1-140 16</inkml:trace>
  <inkml:trace contextRef="#ctx0" brushRef="#br0" timeOffset="38397.2591">20777 11455 979 0,'-117'50'207'0,"112"-41"92"0,5 4-271 16,8-2 10-16,6 11 36 15,6 4 18-15,12 7 34 16,-1 6-12-16,11 19-14 15,-3-3-40-15,0 7-41 16,-3-4-57-16,-6-4-83 16,-8-21-59-16,-1-14-53 15,-7-24-178-15,8-18 18 16</inkml:trace>
  <inkml:trace contextRef="#ctx0" brushRef="#br0" timeOffset="38590.0821">21397 11527 753 0,'17'-6'344'0,"-7"9"3"16,-17 11-166-16,-24 19-82 15,-25 10-39-15,-21 35 21 16,-19 15 3-16,-37 35 19 0,0 11 3 16,-4 28 0-16,10-16-31 15,10 7-101-15,36-36-98 16,4-16-84-16,16-36-277 15,1-35 2-15</inkml:trace>
  <inkml:trace contextRef="#ctx0" brushRef="#br0" timeOffset="39425.2167">17662 11974 613 0,'-5'0'258'15,"2"0"-16"-15,1 0-148 16,-2 0-109-16,1 1 1 16,1 2 12-16,-4-3 33 15,0 3 27-15,-10 5 12 16,5-2-2-16,0 1 0 16,6-6-12-16,4 1 3 15,-4-1-30-15,2 1 21 16,3-2-10-16,0-2-6 15,3 1-10-15,25-7 15 16,46-6-36-16,-52 17-4 16,-15 8-5-16,-11 6 3 15,-7 2 11-15,-8 3 7 0,-8-3 5 16,-2-2 9-16,7-8-5 16,3-7 3-16,11-4-1 15,-1-4-1-15,11-5-5 16,10-5-1-16,5 2-5 15,8-5-4-15,3 9-3 16,-1 2-7-16,-12 6-2 0,-8 10 12 16,-14 0 14-16,-10 3 13 15,-5 1-21-15,1-2-87 16,0-6-124-16,-2-5-238 16,7-13-63-16</inkml:trace>
  <inkml:trace contextRef="#ctx0" brushRef="#br0" timeOffset="63758.2613">1909 14369 341 0,'-17'7'309'0,"8"-4"-56"0,9-2-12 16,4-1-143-16,-4 0-10 16,0 0-30-16,39-4 16 15,66-15 4-15,-27-17 28 16,2-14-11-16,37-19-5 15,-8 2-23-15,3-6-14 16,-23 12-51-16,-14 8-9 16,-50 15-11-16,-39 1-18 15,-29 9-3-15,-45-2 21 16,-6 5 6-16,-15 0 7 16,12 5 16-16,7-2 20 15,40-3 15-15,17-13-1 16,39-7 6-16,49-21 13 15,54-2-5-15,65-4-26 16,5 16-6-16,9 10-29 0,-28 34-38 16,-43 35-409-16,-73 15 106 15</inkml:trace>
  <inkml:trace contextRef="#ctx0" brushRef="#br0" timeOffset="65106.9061">3602 14416 240 0,'-3'3'325'16,"-4"-1"-74"-16,3-2-26 15,1-2-84-15,1 1-82 0,-4-1-25 16,-30 1-25-16,-66-6-2 16,43 4 37-16,-13-15 40 15,4-3 40-15,7-16 22 16,14-4 2-16,11-9-39 16,19 11-45-16,20-14-44 15,6 8-29-15,35-5-7 16,21 1-25-16,18-2-129 15,5 13-182-15,7 10-46 16,-28 16-174-16</inkml:trace>
  <inkml:trace contextRef="#ctx0" brushRef="#br0" timeOffset="65936.2025">4896 13250 487 0,'2'-27'353'0,"-4"10"-126"0,-10 22-520 15,-5 4 328-15</inkml:trace>
  <inkml:trace contextRef="#ctx0" brushRef="#br0" timeOffset="66645.3939">4356 13996 44 0,'-3'-6'544'16,"-3"-19"-262"-16,6 6-34 16,9-46-79-16,-3 52-348 15,2 2-45-15,-5 6 23 16,-11 1 65-16,-6 4 130 16,-18 3 80-16,-9 3 48 0,-29 14-11 15,-13 5-44-15,-26 24-8 16,13 5-12-16,0 28 55 15,27-4 8-15,20 15 8 16,31-16-7-16,10-8 9 16,13-24-46-16,68-15 54 31,27-69-87-31,11-29-24 16,6-17-42-16,0-8-22 15,-69 4 1-15,-21 50 5 16,-18 33 32-16,-6 25 39 15,-1 21 11-15,9 10 0 16,5 10 4-16,12-2-20 16,17-15-30-16,2-16-59 15,14-15-309-15,9-23 61 16</inkml:trace>
  <inkml:trace contextRef="#ctx0" brushRef="#br0" timeOffset="67020.0731">4993 13112 959 0,'39'70'293'0,"-51"-32"47"15,-20 21-236-15,3 21-98 16,-10 43 0-16,-10 7-1 15,-16 34 23-15,12-9 6 16,4 16 4-16,16-36-6 16,19-9-4-16,27-40-189 0,15-22-216 15,9-42 8-15</inkml:trace>
  <inkml:trace contextRef="#ctx0" brushRef="#br0" timeOffset="67319.2824">5095 14221 1234 0,'15'0'360'16,"-10"-16"77"-16,17-9-317 15,9-7-100-15,27-17-9 16,1-4-28-16,-6 0-42 15,-22 12-40-15,-27 7 36 16,-39 22 13-16,-27 22 35 0,-7 23 52 16,-22 30 63-16,21 19-32 15,8 23 3-15,18-6-19 16,28 0-13-16,43-22-23 16,29-11-39-16,18-37-50 15,49-13-380-15,-1-5 80 16</inkml:trace>
  <inkml:trace contextRef="#ctx0" brushRef="#br0" timeOffset="69666.991">6333 13350 87 0,'83'-19'648'0,"-86"28"-311"16,-4 4-56-16,-2 21 49 15,-2 7-343-15,0 21-1 16,3 10 3-16,-4 17 3 16,2-6 5-16,1 9 1 15,4-19-14-15,-1-4-76 16,6-25-66-16,3-16-168 16,7-20-43-16</inkml:trace>
  <inkml:trace contextRef="#ctx0" brushRef="#br0" timeOffset="69889.8943">6598 13431 952 0,'2'0'215'0,"-4"9"87"16,-2 10-270-16,-4 15-21 15,-1 13 6-15,-4 26 2 16,4-4-3-16,4 12 0 15,0-10-10-15,2 1-8 16,0-27-8-16,-3-6-156 16,-7-20-67-16,-9-12-83 15,-7-16-144-15</inkml:trace>
  <inkml:trace contextRef="#ctx0" brushRef="#br0" timeOffset="70060.0549">6144 13874 547 0,'-30'-15'200'0,"4"-1"23"15,9 7-131-15,-1-4-33 16,14 5-11-16,8-3 15 16,14 2 11-16,22-8 10 0,15 1 20 15,21-13 9-15,7-3-18 16,12-5-33 0,-17 6-59-16,1 6-302 0,-23 12-70 15,6 8-113-15</inkml:trace>
  <inkml:trace contextRef="#ctx0" brushRef="#br0" timeOffset="70279.9935">6381 13998 89 0,'16'-2'660'0,"0"-1"-306"15,-4-3-52-15,13-2 47 16,6-3-357-16,11-3-25 16,-4 0-43-16,7 1-80 15,-9 6-7-15,12 3-176 16,-4 3 3-16</inkml:trace>
  <inkml:trace contextRef="#ctx0" brushRef="#br0" timeOffset="70819.0366">7118 13563 1254 0,'74'52'280'0,"-40"-64"120"16,5-9-362-16,2 6-32 15,-5 8-11-15,-8 15-24 16,-14 22-6-16,-24 29 3 15,-15 10 6-15,-23 26 15 16,-10 5 24-16,-15 2 11 16,17-21 10-16,12-11 13 0,30-28 4 15,36-15 26-15,34-24 17 16,24-11-27-16,10-7-16 16,21-6-60-16,-11-1-81 15,-5 4-393-15,-20 5 66 16</inkml:trace>
  <inkml:trace contextRef="#ctx0" brushRef="#br0" timeOffset="71106.1646">7996 13423 732 0,'64'165'0'0</inkml:trace>
  <inkml:trace contextRef="#ctx0" brushRef="#br0" timeOffset="71141.0701">8051 13635 908 0</inkml:trace>
  <inkml:trace contextRef="#ctx0" brushRef="#br0" timeOffset="71269.3811">8038 14063 885 0,'27'21'676'16,"-20"-14"-219"-16,-10-2-457 15,6 1-418-15</inkml:trace>
  <inkml:trace contextRef="#ctx0" brushRef="#br0" timeOffset="71913.0838">9935 13304 1308 0,'-48'64'352'16,"-50"-40"90"-16,-12 27-355 16,10 9-86-16,2 7-1 15,29 0 3-15,21-11 2 16,17-17 6-16,13-9 12 16,20-10 7-16,18-7 11 15,2 2 2-15,9 1 5 16,-4 6-9-16,-5 15-8 15,-19 10-14-15,-28 19-4 16,-28 4-7-16,-47 8 1 0,-13-14-1 16,-10-11-31-16,14-26-14 15,9-13-112-15,44-14-114 16,12-10-238-16,22-7-41 16</inkml:trace>
  <inkml:trace contextRef="#ctx0" brushRef="#br0" timeOffset="72211.5907">10341 13537 687 0,'-126'167'197'0,"29"-100"108"15,16 3-175-15,1 15 19 16,29-16-2-16,19 9-10 16,32-13-57-16,24 1-36 15,18-13-56-15,11-3-34 0,0-16-157 16,7-9-182-16,-17-17-2 15</inkml:trace>
  <inkml:trace contextRef="#ctx0" brushRef="#br0" timeOffset="72428.1212">10441 13812 1399 0,'27'34'413'16,"4"-9"76"-16,21 11-353 15,4 5-131-15,14 7-96 16,-12-6-76-16,-2 4-322 16,-12-20 0-16,-10-10-182 15</inkml:trace>
  <inkml:trace contextRef="#ctx0" brushRef="#br0" timeOffset="72622.9974">10925 14045 359 0,'58'-149'240'0,"-48"124"-18"16,-6 6-50-16,2 15-69 15,-9 13 33-15,-1 11 35 16,-9 12-8-16,-13 27 24 16,-17 2 0-16,-19 20-61 15,-8 0-40-15,-13 13-16 16,5-16-43-16,3-1-60 0,27-24-53 15,10-17-63-15,21-22-48 16,28-14-247-16,12-21 37 16,19-24-83-16</inkml:trace>
  <inkml:trace contextRef="#ctx0" brushRef="#br0" timeOffset="72870.7232">11227 13498 434 0,'17'56'744'0,"9"21"-268"16,-7-2-257-16,-6 35 267 16,-18 6-452-16,-31 20-7 15,-28-10-9-15,-19 1-69 16,4-35-19-16,-4-15-58 15,22-40-54-15,8-26-114 16,19-16 1-16,12-7-120 16,14-10-32-16</inkml:trace>
  <inkml:trace contextRef="#ctx0" brushRef="#br0" timeOffset="73201.2901">11781 13727 1535 0,'5'96'350'0,"38"-109"101"16,4 2-485-16,14 2-158 15,-6 0-192-15,-5-2-103 16,-22 4-142-16</inkml:trace>
  <inkml:trace contextRef="#ctx0" brushRef="#br0" timeOffset="73387.054">11990 13971 825 0,'63'-12'126'0,"-7"8"741"16,0 6-773-16,-20-2-94 15,-11-11-544-15</inkml:trace>
  <inkml:trace contextRef="#ctx0" brushRef="#br0" timeOffset="75261.8527">12960 13617 694 0,'3'1'206'0,"-1"1"29"15,1-1-183-15,-3 1-52 16,3 3-8-16,-3 1 11 15,0 3 20-15,0 5 0 0,-6 2 2 16,-1 4-1-16,-22 43-10 16,16-48-12-16,9-10 11 15,7-5 11-15,9-11 37 16,15-2 27-16,9-4 11 16,21-5 6-16,12 8-6 15,23-6-31-15,8 0-27 16,17-1-9-16,-12 6-19 0,-5 1-15 15,-33 6-14-15,-19 17-17 16,-30 10-18-16,-25 14-13 16,-22 6 42-16,-37 28 10 15,-17-1 21-15,-21 24 26 16,4-9 22-16,8 8-26 16,31-23 3-16,25 1-3 15,33-26-6-15,23-2-3 16,24-20 12-16,35-13 8 15,18-17 10-15,33-12-9 16,1-18-3-16,27-4-29 16,-22 4-64-16,-15 5-396 15,-25 2 108-15</inkml:trace>
  <inkml:trace contextRef="#ctx0" brushRef="#br0" timeOffset="75651.5397">14486 13815 1358 0,'-14'17'272'0,"-16"3"130"16,8 4-414-16,-4 2-12 15,1 4 1-15,1 1 3 16,7-6 18-16,0 5 21 16,9-2 17-16,11 5 22 15,11-3 10-15,20 1 9 16,16-9-7-16,22-15-2 16,8-17-18-16,28-25-11 15,-16-9-22-15,-14-13-7 16,-25 4-16-16,-26-8-5 15,-42 15-1-15,-24 6-6 16,-9 10-3-16,-21 13 1 16,4 14-17-16,-13 7-76 15,15 7-69-15,-1 2-290 16,20 1 4-16</inkml:trace>
  <inkml:trace contextRef="#ctx0" brushRef="#br0" timeOffset="76015.3103">15376 13807 1193 0,'-61'70'373'0,"22"1"84"16,17-3-335-16,22 10-37 15,12-24-35-15,37-12-13 16,24-28-19-16,29-22 1 16,5-20-1-16,15-22-17 15,-25-6-15-15,-22-15-5 16,-28 11-11-16,-35-6-13 15,-37 21 6-15,-32 6-5 16,-15 17-9-16,-16 3-20 16,13 11-14-16,7 13-171 15,32-7-160-15,26-9-16 16</inkml:trace>
  <inkml:trace contextRef="#ctx0" brushRef="#br0" timeOffset="76466.0169">16467 13546 885 0,'30'105'270'0,"-69"-91"46"16,-10 2-241-16,-25 16-50 16,-3 7-13-16,-10 22 6 15,7-3 92-15,7 19 35 16,21-10 6-16,19 9-2 15,33-16-5-15,22-9-82 16,22-26-29-16,34-19 1 16,14-26-3-16,17-24-1 15,-3-15-14-15,7-14-8 16,-38 4-13-16,-19-3-7 16,-34 14-8-16,-22-3-33 15,-22 18-32-15,-14-1-92 0,-1 16-92 16,-12 6-91-16,9 10-92 15,10-6-52-15</inkml:trace>
  <inkml:trace contextRef="#ctx0" brushRef="#br0" timeOffset="77095.025">17387 13593 590 0,'39'56'336'0,"-51"-73"-88"15,-6 3-128-15,-5 2-99 0,-16 1-56 16,0 9 106-16,-22 19 63 16,-8 13 23-16,-20 18 21 15,2 13-30-15,1 19 5 16,25-7-51-16,16 7-10 15,32-11-16-15,35-10 4 16,31-21-32-16,33-21-4 16,20-22-12-16,33-23-2 15,-12-16-16-15,-18-12-3 16,-31-2-17-16,-28-4-6 16,-39 15-4-16,-22-6-4 15,-17 14-8-15,-24 12-38 16,-1 12-39-16,2 8-225 15,10 12-181-15,16-5-50 16</inkml:trace>
  <inkml:trace contextRef="#ctx0" brushRef="#br0" timeOffset="77484.1235">18263 13449 219 0,'-5'15'656'0,"-7"16"-278"16,-10 45-131-16,17-19 134 15,-12 8-369-15,12 18-3 16,-2-14-4-16,7 12-3 15,-10-19-20-15,6 7-134 16,-4-16-231-16,-11-8 13 0</inkml:trace>
  <inkml:trace contextRef="#ctx0" brushRef="#br0" timeOffset="77674.0335">17955 13849 1487 0,'39'-11'368'0,"13"14"123"0,34-1-429 15,18 1-53-15,24-9-83 16,-3 6-97-16,8-11-320 16,-30-5 5-16</inkml:trace>
  <inkml:trace contextRef="#ctx0" brushRef="#br0" timeOffset="79537.0428">18856 14283 583 0,'22'93'315'0,"-22"-97"-36"0,0 1-98 15,0 5-158-15,0-2-12 16,0-2-7-16,0 2 21 16,0 0 12-16,0-3 18 15,2 2 0-15,1-1-3 16,5 1-21-16,-2-1-9 16,-3 2-15-16,-3 0-2 15,0 0 2-15,0 2 1 16,-5-1 0-16,-21 13 2 15,-43 13 1-15,55-24 19 16,14-11 19-16,6-12-11 16,19 1-3-16,11-3-2 15,6-6-18-15,2 3-18 16,-8 5 12-16,-2 3-3 0,-21 12-3 16,-7 8 1-1,-1 8-1-15,-11 14 2 0,-12-2 6 16,-3 9 3-16,-11-7 0 15,-7 0 3-15,5-18 2 16,4 4-4-16,8-9-4 16,10 3-4-16,10-12-12 15,-2 14-89-15,-1-4-80 16,5-5-239-16,-3 1-30 16</inkml:trace>
  <inkml:trace contextRef="#ctx0" brushRef="#br0" timeOffset="79976.0327">19720 13760 735 0,'-61'74'249'16,"14"-46"47"-16,-1 12-158 0,4 10-57 15,0 14 8-15,18-3-7 16,9 6 22-16,17-12-8 15,17-8 15-15,19-22 5 16,25-22 7-16,14-17-34 16,28-25-21-16,-3-20-23 15,-4-13-27-15,-18 3-19 16,-21-6-2-16,-31 17-3 16,-31-7-10-16,-19 13-3 0,-25 1-11 15,-9 18-7-15,-18 9-38 16,9 26-18-16,6 9-106 15,17 9-256-15,10 4 32 16</inkml:trace>
  <inkml:trace contextRef="#ctx0" brushRef="#br0" timeOffset="80379.0023">20749 13715 646 0,'-34'44'472'0,"-10"-2"-106"0,-3-30-62 16,0 13-263-16,19-7-44 15,12-4 20-15,27-7 15 16,21-7 24-16,24-1 6 16,19-1 20-16,3 2-14 15,5 8-6-15,-18 12-24 16,-43 102 29 0,-39 8-43-1,-30 28-6-15,-19-96 1 16,-13-106-10-16,21-15-18 15,2 40-17-15,18 2-60 16,6-9-58-16,11-3-234 16,12-7-85-16,14-4-88 15</inkml:trace>
  <inkml:trace contextRef="#ctx0" brushRef="#br0" timeOffset="80620.0792">20680 13667 1477 0,'5'6'332'0,"20"6"129"16,58 15-434-16,-21-43-14 16,7-7-16-16,18-5 8 15,2-7-12-15,2-1-10 16,-22 8-74-16,1-3-33 15,-17 12-16-15,-6 4-115 16,-11 7-190-16,12 5 72 16,1 6-156-16</inkml:trace>
  <inkml:trace contextRef="#ctx0" brushRef="#br0" timeOffset="81029.5127">21335 13924 1069 0,'-4'-9'261'0,"8"7"88"15,-4 4-308-15,0-2-21 16,0 0-5-16,0 1 31 15,9 7 16-15,27 14 34 16,53 56 8-16,-35-34-3 16,1-2-26-16,8 7-78 15,-12-7-84-15,2-5-191 0,-14-12-183 16,-8-9-53-16</inkml:trace>
  <inkml:trace contextRef="#ctx0" brushRef="#br0" timeOffset="81253.3162">22154 13974 712 0,'-4'-6'394'0,"-7"1"-34"16,-3 16-154-16,-18 19-75 16,-7 9-62-16,-22 31 6 15,-9 16 0-15,-30 20 31 16,8 7-2-16,-16 21-2 15,16-15-21-15,5 4-96 16,29-13-107-16,3-18-82 16,23-41-301-16,-14-46 16 15</inkml:trace>
  <inkml:trace contextRef="#ctx0" brushRef="#br0" timeOffset="83156.3652">1486 9973 404 0,'47'-16'338'0,"-43"13"-79"15,-4 3-242-15,-4-3 249 16,4 3-243-16,-3 0 2 0,-10 5-2 16,-40 12 6-1,-64 78-4-15,17-35-2 0,3 0 11 16,5 6 21-16,26-13 16 15,15-6-24-15,42-20-2 16,35-17-3-16,21-24-21 16,25-20-21-16,18-17 15 15,15-17 2-15,-22 3-18 16,-18 5-1-16,-21 20-3 16,-22 16 16-16,-22 31 12 0,-17 30 20 15,-5 12 6-15,-14 21 10 16,2 8-6-16,7 5-13 15,15-21-21-15,12-4-28 16,12-22-30-16,7-24-62 16,6-19-61-16,6-25-94 15,-1-16-77-15,1-21-43 16,0-7-46-16</inkml:trace>
  <inkml:trace contextRef="#ctx0" brushRef="#br0" timeOffset="83421.938">1829 9308 441 0,'-51'-57'284'16,"-18"48"-35"-16,-32 61-46 16,-16 21-110-16,-57 49-8 15,10 20-6-15,-23 55 43 16,31-40 17-16,17 54 24 16,72-23-3-16,37-1 10 0,52-62-46 15,39-30-8-15,48-78-34 16,66-71-13-16,5-54-18 15,12-56-50-15,-19 0-49 16,-34-17-14-16,-91 37-15 16,-51 13-15-16,-62 44 37 15,-98 30 15-15,-21 45 6 0,-16 40-404 16,8 25-8 0,28-12-129-16</inkml:trace>
  <inkml:trace contextRef="#ctx0" brushRef="#br0" timeOffset="126389.0346">2794 15581 316 0,'27'89'0'0,"-63"-29"337"15,2-9-285-15,4 1 188 16,16-23-224-16,5-10 240 16,13-22-235-16,20-11 13 15,9-6 11-15,15-2 21 16,2 0-12-16,5 11-2 16,-15 13-6-16,-5 21 10 15,-17 18-13-15,-7 26 3 16,-19 8 4-16,-13 15-10 15,-11-10-17-15,-11-7-13 16,-1-23-22-16,-8-15-45 0,5-24-35 16,7-8-38-16,10-17-227 15,18-18 40-15</inkml:trace>
  <inkml:trace contextRef="#ctx0" brushRef="#br0" timeOffset="126773.567">2729 15172 896 0,'-134'109'406'0,"-5"57"-35"16,20-13-218-16,27 61-54 15,78 2-25-15,28 18-56 16,55-61 30-16,59-28 31 16,20-76-15-16,49-70-15 15,7-76 9-15,5-65 9 16,-43-16-57-16,-30-23-47 15,-55 19-15-15,-67 7-22 16,-75 43-11-16,-68 15 12 16,-21 37 41-16,-36 29-89 0,19 34-78 15,11 22-203-15,59 11-54 16</inkml:trace>
  <inkml:trace contextRef="#ctx0" brushRef="#br0" timeOffset="128155.7235">2855 15528 754 0,'0'2'180'0,"-3"-1"52"15,2 1-246-15,-2-1-59 16,1 1-13-16,-1 0 3 15,3-2 12-15,-3 0 31 16,1 0 53-16,2 0 13 16,-3 0-2-16,2 0 4 15,1 1-5-15,0 1-3 16,4 21-6-16,4 13-6 16,14 52-7-16,-22-35 9 15,0 4 3-15,-3 15 6 16,-5-5 5-16,2 2 5 0,1-11-9 15,-1-7-2-15,0-19-7 16,1-6-2-16,0-10-3 16,-3-8-3-16,4-7-1 15,-6-4-2-15,4-3-5 16,4 3-9-16,2 1-6 16,-3-1-14-16,2-3-12 15,-4-15 20-15,0 0 10 0,-7-56 14 16,17 46 16-16,9-8 11 15,-2 3-20-15,10-8 0 16,0 8-4-16,3 0 5 16,-3 10 9-16,1 2 17 15,-3 13 3-15,2 8 12 16,-3 5 0-16,6 12 3 16,-8 6-10-16,0 11 16 15,-7 4 7-15,-6 18 9 16,-7-2 4-16,-11 20 18 15,-11-1-15-15,-18 8-10 16,-7-11-12-16,-19 4-9 16,-1-23-18-16,-4-4-81 15,18-19-85-15,8-10-81 16,18-21-173-16,24-17-49 16</inkml:trace>
  <inkml:trace contextRef="#ctx0" brushRef="#br0" timeOffset="129758.4496">5396 15553 760 0,'-11'0'282'0,"8"-1"23"16,-10 10-180-16,-1 4-85 16,-11 18-9-16,-3 8-20 15,-19 23 3-15,4 10-4 16,-23 31 14-16,1 0 4 15,-18 28 2-15,3-4-4 16,-6 1-6-16,16-30-37 16,14-7-173-16,20-36-155 15,33-13-28-15</inkml:trace>
  <inkml:trace contextRef="#ctx0" brushRef="#br0" timeOffset="130089.8042">5804 15877 955 0,'-7'24'306'16,"-16"5"44"-16,-7 7-230 15,7-1-114-15,10-2-9 16,13-9 6-16,17-15 12 15,18-12 8-15,13-3 18 16,-2-2 30-16,-3 8 16 0,-10 12-27 16,-14 29 7-16,-22 15-4 15,-29 36-16-15,-13 4-22 16,-33 10 18-16,-8-20-21 16,-18-11-31-16,10-35-40 15,0-16-93-15,22-18-82 16,16-11-182-16,22-13-34 15,29-29-86-15</inkml:trace>
  <inkml:trace contextRef="#ctx0" brushRef="#br0" timeOffset="130581.1309">5863 15862 1326 0,'8'-3'295'0,"-5"-3"116"16,1 5-395-16,-4-1-10 15,2 0-5-15,31-4-5 16,68-13 5-16,-23-4 5 16,2-4 1-16,15 1-1 15,-17 4-2-15,0 5-3 16,-24 11-5-16,-8 2 2 15,-17 8-1-15,-4-1 1 0,-13-3 1 16,2 8-8-16,-11 1-8 16,-3 3 7-16,-8 9 6 15,-9 22 4-15,-8 7 24 16,-3 25 26-16,-2 5 2 16,9 18 9-16,13-10-3 15,12-5-4-15,17-26-12 16,27-60 74 15,60-39-63-31,3-34-9 0,3-18-9 16,-11-22-31-16,-25 44-7 15,-73-1-2-15,-21 20 0 16,-20 1-1-16,-5 18-2 16,-5 6-27-16,7 11-27 15,0 3-107-15,20 6-184 16,25-6-160-16,19-5-87 15</inkml:trace>
  <inkml:trace contextRef="#ctx0" brushRef="#br0" timeOffset="131016.2691">7790 15694 493 0,'-30'14'307'16,"-10"6"-2"-16,-21 18-54 0,-8 7-138 15,-6 27 10-15,5 4-10 16,-1 23 0-16,23-4-8 16,14 13 7-16,17-22-16 15,18-5-9-15,19-34-26 16,19-25-4-16,7-33-14 16,26-30-9-16,2-20-16 15,6-28-8-15,-6-5-9 16,-14-13-3-16,-30 11 4 0,-11-5 5 15,-16 24-1-15,-6 7-2 16,0 23-16-16,-2 7-119 16,-1 21-323-16,-11 9-39 15,-5 7-209-15</inkml:trace>
  <inkml:trace contextRef="#ctx0" brushRef="#br0" timeOffset="131481.4707">8051 16081 1381 0,'-21'69'350'0,"12"10"110"15,9-7-394-15,25-5-34 16,6-23-15-16,36-24-3 16,11-27-4-16,18-26 3 15,-6-19 0-15,-2-23 4 16,-40 4 0-16,-25-9-2 16,-24 8-3-16,-33 13 13 15,-23 18 13-15,-22 5 6 16,4 19-4-16,-8 9-65 15,24 2-92-15,13 1-403 16,29 8 31-16</inkml:trace>
  <inkml:trace contextRef="#ctx0" brushRef="#br0" timeOffset="131981.0088">9325 15733 1207 0,'-5'-3'300'0,"2"0"95"15,1 1-339-15,-1 2-34 16,0 14-5-16,-2 39 3 16,-1 61-2-16,3-34-1 0,-2-7-5 15,-9 13-51-15,2-8-28 16,-5-4-51-16,-2-21-40 15,-3-13-149-15,-3-19-64 16,-5-9-23-16</inkml:trace>
  <inkml:trace contextRef="#ctx0" brushRef="#br0" timeOffset="132186.7788">8964 16098 1055 0,'8'-14'408'0,"9"-3"-24"16,13 9-266-16,13-4-81 16,11-1-83-16,24-2 77 15,-3-3-3-15,15-2-4 16,-10 5-10-16,7-3-91 16,-13 6-85-16,-1 9-250 15,-11 6-28-15</inkml:trace>
  <inkml:trace contextRef="#ctx0" brushRef="#br0" timeOffset="133208.293">11144 15700 962 0,'-48'22'333'0,"-16"6"14"16,-2 2-251-16,-17 15-116 16,-6 3-20-16,-15 15 21 15,10-10 39-15,14 0 23 16,22-14 29-16,32-5 1 15,27-15-13-15,29 1 0 16,19-7-11-16,24 9 18 16,7-8 13-16,10 17-12 0,-18 4-16 15,-6 19-7-15,-23 12-17 16,-10 12-16-16,-24-8-15 16,-13 5-4-16,-13-23 5 15,-15-13 6-15,-7-19 8 16,-3-14 5-16,6-12 2 15,0-14-11-15,11-8-16 16,13-22-8-16,15-16-5 16,19-26-1-16,18-7 10 0,20-25 21 15,1 6 10-15,21 1 5 16,-7 20-1-16,-9 10-2 16,-14 29-16-16,-12 13-34 15,-35 23-35-15,-35 19-149 16,-14 14-280-16,-16 17 17 15</inkml:trace>
  <inkml:trace contextRef="#ctx0" brushRef="#br0" timeOffset="135857.0452">11441 16192 1119 0,'39'33'637'16,"-5"1"-81"-16,14 15-143 15,9 5-395-15,5 16-72 16,-10-9-85-16,1-1-109 15,-24-15-110-15,3-6-186 16,-7-19-9-16</inkml:trace>
  <inkml:trace contextRef="#ctx0" brushRef="#br0" timeOffset="136034.353">12348 16225 964 0,'-3'20'363'0,"-21"18"38"15,-18 37-235-15,-25 9-66 16,-55 30 4-16,15 3-9 16,-7 19 5-16,6-21-16 15,6 9-109-15,49-29-142 0,-11-3-318 16,16-28-50-16</inkml:trace>
  <inkml:trace contextRef="#ctx0" brushRef="#br0" timeOffset="136904.2924">12938 16145 905 0,'-6'6'327'15,"-33"47"27"-15,56-48-209 16,10 1-111-16,23-10-10 16,9-7-16-16,3-5-64 15,-7 1-74-15,-10 0-231 16,-18 11-8-16</inkml:trace>
  <inkml:trace contextRef="#ctx0" brushRef="#br0" timeOffset="137039.1134">12880 16604 1269 0,'27'0'310'0,"12"-3"104"15,27-8-379-15,-2-4-65 16,11-10-376-16,-5 4 92 16</inkml:trace>
  <inkml:trace contextRef="#ctx0" brushRef="#br0" timeOffset="137426.886">13822 15951 1300 0,'9'-12'352'0,"69"-57"93"16,-21 43-349-16,25-1-69 15,3-1-14-15,-7 11-27 16,-20 17-11-16,-32 14-9 16,-32 17 0-16,-38 29 8 15,-20 11 24-15,-20 40 15 16,1 8 5-16,-7 20 16 15,32-22 14-15,20-4 13 0,24-43-3 16,19-14 12-16,31-34-8 16,31-14-11-16,16-10-14 15,26-15-9-15,2-3-26 16,3-8-118-16,-24-2-81 16,-7-23-324-16,-31-7-23 15</inkml:trace>
  <inkml:trace contextRef="#ctx0" brushRef="#br0" timeOffset="137732.051">14979 16003 1277 0,'-75'120'324'0,"19"-46"105"16,14 1-365-16,14 15-13 15,18-20-14-15,21-1 21 16,24-27 3-16,21-15 11 16,6-27-1-16,24-28 5 15,-11-19-21-15,3-20-8 16,-22 0-20-16,-20-15-5 16,-20 20-15-16,-15 1-3 15,-18 17-4-15,-14 4-12 16,-10 19-12-16,-15 12-12 15,5 12-82-15,-2 5-159 16,18 3-247-16,9 1-38 0</inkml:trace>
  <inkml:trace contextRef="#ctx0" brushRef="#br0" timeOffset="138102.1842">15864 16042 943 0,'-4'5'434'0,"-13"9"-18"15,-15 9-210-15,-11 16-141 16,-4 8-45-16,2 12 4 16,2-1 12-16,9 20 35 15,17-12 15-15,7 1 21 16,18-11-10-16,19-9-8 15,12-27-33-15,19-10-13 16,15-21-20-16,10-34-3 16,0-15-8-16,-10-19-2 15,-18-7-10-15,-13-11-4 16,-23 19-4-16,-29-2-8 16,-12 21-5-16,-26 9-7 15,-10 22-6-15,-6 14-45 0,11 18-49 16,9 4-149-16,22 2-243 15,18 4 8-15,18-3-193 16</inkml:trace>
  <inkml:trace contextRef="#ctx0" brushRef="#br0" timeOffset="138447.5744">16548 15959 1081 0,'18'46'327'0,"-62"11"120"16,2 12-280-16,12 19 4 16,21-9-25-16,16 16 1 15,17-20-58-15,23-11-24 16,4-35-30-16,10-20-8 15,0-36-10-15,6-32-6 16,-11-14-7-16,-9-18-8 16,-19-1-5-16,-24 1-3 15,-29 18-5-15,-19 3-11 16,-9 20 0-16,-13 15-37 16,15 12-34-16,5 7-34 15,21 16-25-15,11 0-356 16,19 0 108-16</inkml:trace>
  <inkml:trace contextRef="#ctx0" brushRef="#br0" timeOffset="138945.0108">17504 15881 528 0,'-34'13'562'0,"-19"19"-116"16,-13 11-44-16,-12 39-167 0,9 12-106 15,16 12-27-15,27-12-34 16,23-5-17-16,27-31-22 15,28-22 7-15,14-35-3 16,13-29 5-16,-1-22 4 16,7-29-7-16,-21-4-13 15,-25-9-8-15,-22 15-12 16,-17 4-6-16,-25 32-1 16,-28 5-15-16,-3 19-34 0,-8 3 120 15,10 14-617-15,6-17 208 16</inkml:trace>
  <inkml:trace contextRef="#ctx0" brushRef="#br0" timeOffset="139621.02">18407 15620 1108 0,'-91'57'263'0,"77"-48"92"0,6 8-323 16,-9 11-18-16,3 2-11 16,2 15 3-16,-1 2 1 15,1 14 6-15,5-3 1 16,-1 18-10-16,-1-9-12 15,-7-3-12-15,1-17-155 16,-13-9-149-16,0-24-36 16,-15-16-173-16</inkml:trace>
  <inkml:trace contextRef="#ctx0" brushRef="#br0" timeOffset="139786.3603">17971 16133 1188 0,'17'-85'368'16,"32"74"71"-16,18-4-304 16,22-4-73-16,25-4-34 15,-13 2-70-15,4 1-197 16,-15 4-214-16,-12 9-51 16</inkml:trace>
  <inkml:trace contextRef="#ctx0" brushRef="#br0" timeOffset="140338.2927">18906 16526 567 0,'-11'-19'445'0,"4"2"-108"16,-3-1-338-16,7-1 343 16,8 5-336-16,3-5 72 15,-4 2 8-15,13-2 6 16,1 2-2-16,-6 1-6 16,-1 8-71-16,-8 12-6 15,-3 10-4-15,-9 11 12 16,-8 14 11-16,-13 3 11 15,11-11-2-15,-10-4 5 16,10-12-9-16,6-26-3 16,23-4-3-16,2-7 2 0,2 0-7 15,7-3-6-15,-3 17-5 16,-10 13-4-16,-16 10-4 16,-14 20-2-16,-9 7-21 15,-13-5-79-15,10-10-51 16,3-10-331-16,26-21-9 15,19-37-137-15</inkml:trace>
  <inkml:trace contextRef="#ctx0" brushRef="#br0" timeOffset="140722.5395">20021 15775 1140 0,'-22'12'260'0,"-24"1"96"16,-12 9-333-16,-20 15-13 16,-2 9 10-16,-15 21 78 15,14 6 35-15,4 24 32 16,21-6 1-16,12 13-15 15,32-24-74-15,24-8-24 16,24-30-31-16,25-23 2 16,14-30-3-16,30-31-1 0,-2-21-9 15,11-20-8-15,-24-1-8 16,-10-7-7-16,-46 18-3 16,-28 1-7-16,-29 17 0 15,-33 15-3-15,-7 15-5 16,-13 11-49-16,9 9-51 15,10 10-396-15,23-1 71 16</inkml:trace>
  <inkml:trace contextRef="#ctx0" brushRef="#br0" timeOffset="141068.022">20693 15845 792 0,'-64'60'587'16,"6"-23"-130"-16,2 10-45 16,9-10-404-16,16 4-12 15,26-19 1-15,17-11 19 16,18-6 30-16,20 2 24 0,6 0 12 15,1 14 0 1,-12 11-18-16,-12 16-22 0,-33 11-21 16,-30 27-7-16,-14-4-4 15,-14-9-9-15,-6-18-13 16,2-19-16-16,10-36-92 16,1-24-89-16,20-9-172 15,1-20-143-15,13-6-82 16</inkml:trace>
  <inkml:trace contextRef="#ctx0" brushRef="#br0" timeOffset="141283.9043">20558 15680 1368 0,'10'15'558'15,"15"-10"-2"-15,70 48-283 16,-37-45-251-16,25-8-63 16,-4-5-20-16,2-7-11 15,-24-7-135-15,-7-3-287 16,-25 3-14-16,-21-7-197 16</inkml:trace>
  <inkml:trace contextRef="#ctx0" brushRef="#br0" timeOffset="141682.0573">21227 16075 1159 0,'3'-2'393'0,"14"9"35"15,5 10-302-15,12 14-50 16,5 3-59-16,11 8 25 16,-3-1-10-16,9-2-14 15,-10-8-13-15,-4-1-67 16,-14-10-46-16,-8-1-117 16,-12-10-176-16,3-13-58 15,5-7-91-15</inkml:trace>
  <inkml:trace contextRef="#ctx0" brushRef="#br0" timeOffset="141836.1414">21979 16161 1243 0,'-25'23'351'0,"-14"15"99"16,-40 55-314-16,-16-10-50 16,-35 28 12-16,2-3-15 0,-13 18-14 15,37-38-24-15,-4 26-152 16,35-22-405-16,5-6 79 15</inkml:trace>
  <inkml:trace contextRef="#ctx0" brushRef="#br0" timeOffset="151167.9223">9481 16781 584 0,'2'0'155'16,"-2"1"42"-16,-2-4-163 15,2 2-34-15,0-1-9 16,0-1-3-16,0 0-5 15,0 0-3-15,5-13 40 16,1 4 22-16,-3 1 8 0,-1 8 16 16,1-1 11-16,-3 1-16 15,3 2-14-15,-3-4 0 16,1 3-8-16,-1 1-14 16,0-1-14-16,0 1 1 15,-1-1 7-15,1 1 35 16,-3-1 18-16,3 1 20 15,-3-1-2-15,1 0-126 16,2 1 79-16,0 1 104 16,0-3-141-16,0 1 1 15,0 1 120-15,0 1-112 16,0 0-107-16,-3 0 129 16,1-2 1-16,2 1-11 15,-3-1-6-15,3-1-13 16,0 0-10-16,3-2-12 15,-3 2 4-15,2 0 1 16,1 1 3-16,-3 1 6 16,0 1 4-16,0 0 1 0,0 0-12 15,2 0-49-15,1-2-49 16,22-7-204-16,54-30-102 16,-43 11-68-16</inkml:trace>
  <inkml:trace contextRef="#ctx0" brushRef="#br0" timeOffset="151687.1385">10096 16001 780 0,'27'68'148'15,"-60"-29"67"-15,2 15-220 16,-1 20 27-16,6 13 41 16,4 10 50-16,17-19 30 15,10-6 0-15,12-22-17 16,19-27-17-16,6-16-40 15,18-25-1-15,-6-24-11 0,3-28-6 16,-14-7-17-16,-16-13-13 16,-18 9-22-16,-17 9-14 15,-10 23-9-15,-25 10-7 16,8 14 2-16,0 3-48 16,7 10-82-16,11-8-251 15,17 1 4-15</inkml:trace>
  <inkml:trace contextRef="#ctx0" brushRef="#br0" timeOffset="152707.0543">9497 16784 499 0,'0'1'196'16,"0"-2"1"-16,-2-2-141 15,2 1-55-15,0 1-13 0,0-1-2 16,0 1 29-16,0-3 42 15,0 1 25-15,2 0 4 16,1 0 6-16,-3 0-19 16,3 0-21-16,-3 0-19 15,1 0-1-15,2 1-4 16,-3 0 6-16,2 1-2 16,1-1-1-16,-3 2-6 15,0 0 3-15,0 0-2 16,0 0 5-16,0 0 8 0,-3-1 9 15,1-1-18-15,2 1-7 16,0 1-6-16,0-4-9 16,0 3-11-16,0-1 7 15,0 1 1-15,2-1-2 16,1 1-2-16,-3-1-3 16,2 1-3-16,1-1 3 15,-3 2 1-15,1 0 3 16,3 2 4-16,-4 12 3 15,-5 4-1-15,-3-4 1 16,-40 43 1-16,23-53 4 16,9-4 5-16,0-6-2 15,7-3-3-15,9-5 5 16,5-4-4-16,9-5-3 16,3 1 1-16,8 3 1 15,0 1-5-15,-6 5-5 0,-7 9-4 16,-2 5-2-16,-7 4 0 15,-3 7 0-15,0-4 4 16,-3 5 12-16,3-6 5 16,-4 0 8-16,3-7 0 15,1 0-3-15,-3 0-14 16,3 0-20-16,0 0-13 16,0 0-24-16,0 0-12 0,0 0-59 15,0 0-112-15,0 0-181 16,0 0-21-16</inkml:trace>
  <inkml:trace contextRef="#ctx0" brushRef="#br0" timeOffset="177855.0191">18180 17760 866 0,'5'13'273'0,"3"-13"41"15,1-4-239-15,25-7-27 16,10-6-37-16,17-1-52 15,-3-1-70-15,-2 6-208 16,-20 9-12-16</inkml:trace>
  <inkml:trace contextRef="#ctx0" brushRef="#br0" timeOffset="178354.0508">18714 18121 880 0,'-1'-5'299'0,"2"-9"24"15,6 0-247-15,14-5-53 16,15 1-40-16,8-3 0 16,0 1 5-16,-1 3 4 15,-11 7 12-15,-15 1 1 16,-8 11 5-16,-10 8 18 15,-9 0 6-15,-7 10 5 16,-8-4 1-16,-1-8 0 16,7-2-14-16,6-6-3 0,10-17-2 15,20-5 1-15,8 1-4 16,7-7-9-16,-10 14-8 16,-1 17-4-16,-16 11 1 15,-14 11-3-15,-8 4 6 16,-4-3-24-16,6-15-13 15,4-8-159-15,11-7-179 16,11-23-9-16</inkml:trace>
  <inkml:trace contextRef="#ctx0" brushRef="#br0" timeOffset="178724.1389">19556 17532 790 0,'20'-5'321'0,"-10"5"-46"16,-15 8-208-16,-12 8-78 16,-5 6-64-16,-17 20 68 15,-2 11 43-15,-6 12 43 16,11 0 24-16,7-3 11 15,19-10-28-15,17-15-8 0,21-26-28 16,20-17-10-16,10-15-10 16,12-27-2-16,-10-10-9 15,-3-9-9-15,-22 8-2 16,-17-4-3-16,-14 21 1 16,-14 5 1-16,-5 15 1 15,1 0-2-15,1 12-20 16,-1 9-108-16,9 2-133 15,-2 1-163-15,7 3-93 16</inkml:trace>
  <inkml:trace contextRef="#ctx0" brushRef="#br0" timeOffset="179023.6832">20023 17677 1281 0,'-53'46'362'0,"1"-7"70"16,12-14-365-16,35-18-65 15,39-18-30-15,38-20-3 16,16-8 9-16,24 0 6 16,-20 9 14-16,-11 16 2 15,-37 19-2-15,-22 28-7 16,-39 11 11-16,-35 24 3 15,-18 3 1-15,-21 4 5 0,4-15 4 16,-5-11-15-16,26-21-20 16,2-11-74-16,20-6-64 15,4-9-258-15,23-4-6 16</inkml:trace>
  <inkml:trace contextRef="#ctx0" brushRef="#br0" timeOffset="179372.1383">20099 17398 254 0,'2'1'153'16,"1"1"44"-16,14 7-3 16,11-3-14-16,66-12 8 15,-46-19-47-15,18-3-42 0,-10 2-58 16,16-3-11-16,-8 4-20 15,-3 0-17-15,-8 8-38 16,0 6-33-16,-14 8-223 16,-1-1 29-16</inkml:trace>
  <inkml:trace contextRef="#ctx0" brushRef="#br0" timeOffset="179668.271">20729 17627 986 0,'39'17'273'0,"17"-4"14"16,6-1-402-16,9-7-196 16,-4-6-54-16</inkml:trace>
  <inkml:trace contextRef="#ctx0" brushRef="#br0" timeOffset="179818.0359">21242 17513 232 0,'-46'67'0'0,"-1"13"659"16,-19 29-659-16,4-2 271 16,-18 16-226-16,7-20 316 15,-10-9-756-15,17-27 492 16</inkml:trace>
  <inkml:trace contextRef="#ctx0" brushRef="#br0" timeOffset="180667.0107">9139 17680 981 0,'-72'116'317'16,"69"-107"35"-16,8-4-254 16,12-2-85-16,8 0-20 15,14-7-17-15,5-6-23 16,4-5-115-16,-7 4-187 0,1-7 0 16</inkml:trace>
  <inkml:trace contextRef="#ctx0" brushRef="#br0" timeOffset="181159.4482">9578 18066 924 0,'4'-3'271'0,"4"-5"43"15,3-4-240-15,9 4-165 16,10 0-41-16,-6-3-4 16,1 8 4-16,-8 8 12 15,-3-2 91-15,-11 0 92 16,-2-3 37-16,-1-2 6 0,0 1-6 16,0-1-8-16,0-1-48 15,10-14-25-15,12-14-8 16,56-38-4-16,-52 57-1 15,-10 19-6-15,-19 14 3 16,-7 10 7-16,-11 3 6 16,-4-1 3-16,-2-8 1 15,8-12-13-15,4-9-11 16,13-7-309-16,4-8 90 16</inkml:trace>
  <inkml:trace contextRef="#ctx0" brushRef="#br0" timeOffset="181503.2945">10382 17449 941 0,'-41'17'228'15,"-1"18"77"-15,-3 8-271 16,1 18-24-16,10 3-7 16,3 7-2-16,13-10 33 0,23-7 15 15,12-18 10-15,18-22 11 16,8-26 8-16,18-24-26 16,0-19-10-16,6-12-8 15,-15 6-9-15,-13 6-14 16,-25 20-14-16,-31 14-12 15,-19 15-9-15,-13 14-25 16,-5 11-18-16,1 9-182 16,14 1-132-16,4-7-32 15</inkml:trace>
  <inkml:trace contextRef="#ctx0" brushRef="#br0" timeOffset="181924.0308">10947 17535 753 0,'22'6'436'16,"-13"-6"-57"-16,4 2-95 16,4 3-269-16,0 10-10 15,-3 2-6-15,-6 21-5 16,-14 6 8-16,-10 17 4 15,-6-2 21-15,-12 8 13 16,-3-9-1-16,-9-10-5 16,3-17-14-16,-9-15-58 15,11-11-56-15,2-16-56 16,18-8-52-16,3-15-100 16,15-1-57-16,8-21-13 15</inkml:trace>
  <inkml:trace contextRef="#ctx0" brushRef="#br0" timeOffset="182104.9819">10899 17427 1237 0,'19'-6'353'0,"-23"3"78"15,25 3-325-15,13-3-73 16,32-13-31-16,4 7-23 15,8-5-266-15,0-2-151 16,-3 4-63-16</inkml:trace>
  <inkml:trace contextRef="#ctx0" brushRef="#br0" timeOffset="182533.1118">11672 17598 1302 0,'19'17'359'0,"-30"-5"79"0,12 18-347 16,7 7-108-16,6 10-39 16,3 2-26-16,0 1-94 15,1-11-119-15,-6-8-123 16,-1-15-55-16</inkml:trace>
  <inkml:trace contextRef="#ctx0" brushRef="#br0" timeOffset="182683.6842">12009 17624 409 0,'22'-11'356'16,"-10"13"-22"-16,-4 20-23 16,-12 9-105-16,-17 33-18 15,-15 9-70-15,-20 21-31 16,-6-2-43-16,-12 13-15 16,9-24-25-16,-9 3-420 15,12-27 131-15</inkml:trace>
  <inkml:trace contextRef="#ctx0" brushRef="#br0" timeOffset="183557.0119">18841 15553 908 0,'112'97'259'16,"-99"-47"59"-16,21 36-216 15,24 23-38-15,28 68 11 16,11 9 12-16,34 43 20 0,8 1-13 15,26 23-10-15,-2-50-10 16,19 3-11-16,-29-42-23 16,-3-13-10-16,-39-43-15 15,-17-6-24-15,-35-29-26 16,-6 5-61-16,-23-14-41 16,-7 16-188-16,-15 0-124 15,-17 9-33-15</inkml:trace>
  <inkml:trace contextRef="#ctx0" brushRef="#br0" timeOffset="185274.0053">22754 9962 1165 0,'3'36'176'0,"-3"76"126"15,-14-18-354-15,2 53 7 16,-6 14 20-16,-4 61 17 16,5 16 20-16,0 81 27 0,9 6 14 15,7 81 20-15,-4-5 2 16,0 93 5-16,5-46-21 16,0 63 6-16,0-46-12 15,10 44 8-15,-9-71-10 16,-5 51 6-16,-6-80-11 15,-4 22-9-15,-8-78-12 16,-4 18-1-16,-1-85-12 16,-12-3-35-16,0-72-53 0,-12-7-307 15,2-68-86-15,1 0-125 16</inkml:trace>
  <inkml:trace contextRef="#ctx0" brushRef="#br0" timeOffset="186632.0206">21753 17969 357 0,'2'72'364'15,"2"-6"-108"-15,12 18-213 16,6 0 215-16,4 7-233 16,9-21 16-16,13 2 32 15,4-23 6-15,27-20 22 16,9-21-11-16,30-25-11 16,-2-24-22-16,29-26-15 15,-15-6-29-15,6-21-12 16,-30 11-24-16,6-11-8 15,-24-1 9-15,-2-28 6 0,-21 3 8 16,5-33 16-16,-24 14-3 16,4-24-2-16,-10 21 0 15,7-24-1-15,-8 21 0 16,2-47-1-16,-12 16 0 16,-10-34-2-16,-16 15-2 15,-3-41 1-15,-8 35 2 16,-13-41-1-16,-1 21 1 15,0-30 1-15,-5 31-1 0,1-30-2 16,10 45 4-16,-6-21 1 16,8 21 1-16,-5-32-1 15,-2 23-1-15,-9-33-4 16,10 24-1-16,-7-19-2 16,5 37 1-16,8-23 4 15,5 34 3-15,1-10 7 16,11 32 4-16,7-15-2 15,7 38-3-15,5-21-10 16,-1 20-13-16,18-25-8 16,-3 22 12-16,16-9 5 15,-2 34 10-15,19 12 6 16,-18 35 9-16,15 12-11 16,-9 22-3-16,17 5-6 15,-18 20-2-15,2 7-6 16,-19 13-5-16,-9 10-5 0,-20 8 4 15,6 5-13-15,-7 4-19 16,-4 2-111-16,-2 4-114 16,-11 4-82-16,-1-7-111 15</inkml:trace>
  <inkml:trace contextRef="#ctx0" brushRef="#br0" timeOffset="187066.8372">23944 10034 748 0,'8'14'143'0,"-4"-3"43"15,-4 1-215-15,5 4-70 16,0-2 12-16,7-5 47 15,5-1 35-15,10-8 30 16,4 3 34-16,7 0 0 16,-1 7 1-16,-9 10-12 15,-14 7-8-15,-22-1 9 16,-23 23 6-16,-17-1-9 16,-18 10-75-16,-7-5-143 15,-2-2-87-15,14-29-105 16</inkml:trace>
  <inkml:trace contextRef="#ctx0" brushRef="#br0" timeOffset="188160.1016">24078 10808 304 0,'0'0'326'0,"0"0"-97"15,0 2-176-15,0 0 191 16,-8 30-221-16,-45 65 7 15,10-37-1-15,-28 24 16 16,7 2 3-16,-3 6 1 16,11-5-6-16,17-8-6 15,26-31-64-15,27-12-192 16,19-25-78-16,20-24-76 16</inkml:trace>
  <inkml:trace contextRef="#ctx0" brushRef="#br0" timeOffset="188490.4565">24372 11005 1220 0,'4'69'216'16,"21"-55"121"-16,14 2-364 0,22-2-4 16,0-3 12-16,5 3 20 15,-10 3 10-15,-19 8 11 16,-16 8 8-16,-21 15 9 16,-22-1-4-16,-36 11 1 15,-3-8-9-15,-26 4-5 16,4-16-11-16,2-12-2 15,23-8-95-15,-3-17-161 16,17-15-143-16,10-17-98 16</inkml:trace>
  <inkml:trace contextRef="#ctx0" brushRef="#br0" timeOffset="189038.7819">24572 10734 1011 0,'40'25'291'16,"7"-5"-14"-16,-11-9-279 15,11 3-64-15,1-6-52 16,16-15 76-16,-1-4 45 0,-2 0 10 16,4-10 14-16,1-6 0 15,-15 10-12-15,-5-5-12 16,-9 8-15-16,-10 6-23 16,-15 8-3-16,-10 8 10 15,-9 8 11-15,-10 9 11 16,-5 4 25-16,-10 17 3 15,-1 4 2-15,-5 10 30 16,15 0 13-16,1 12 27 16,14-7 7-16,11 10-8 15,7-11-33-15,13-3-17 16,11-22-24-16,18-19-3 16,6-26 4-16,1-23-5 15,-6-18-2-15,0-20-2 16,-15 3-5-16,-10-7-8 15,-8 3 2-15,-10 3-3 16,-14 14-7-16,-7 4-27 0,-9 13-8 16,3 12-32-16,-2 8-30 15,-1 4-103-15,7 4-120 16,-5-2-22-16,-1 1-111 16</inkml:trace>
  <inkml:trace contextRef="#ctx0" brushRef="#br0" timeOffset="189473.3112">25832 10933 443 0,'-22'27'225'0,"-5"1"-13"15,-2 6-78-15,-10 13-38 16,9 5-22-16,11 12 21 15,15-3 3-15,18-2-7 0,20-18-18 16,24-13-3-16,10-17-25 16,20-24-4-16,-5-15-13 15,-5-14 2-15,-17-10-7 16,-11-18-1-16,-33 9-6 16,-13-9-11-16,-15 6-15 15,-9-3-59-15,-11 20-58 16,-22 0-58-16,3 14-95 15,-5 10-72-15,8 9-7 0</inkml:trace>
  <inkml:trace contextRef="#ctx0" brushRef="#br0" timeOffset="189866.2154">26697 10887 422 0,'-10'26'174'0,"-11"-2"-15"0,-11-4-78 15,-2 8-66-15,-5 2 19 16,0 9 69-16,5 4 14 16,5 17 13-16,22-4-15 15,11 5-18-15,21-11-46 16,25-11 4-16,14-22-4 16,19-22-11-16,-3-21-7 15,1-18-1-15,-19-9-13 16,-32-14-14-16,-21 9-8 0,-23-6-13 15,-20 11-16-15,-22 1-102 16,3 15-216-16,-8-5 39 16</inkml:trace>
  <inkml:trace contextRef="#ctx0" brushRef="#br0" timeOffset="191650.0343">27442 10941 896 0,'1'2'209'0,"2"-1"79"16,-3 1-259-16,2-1-15 16,1 1-6-16,-3 0 2 15,3-1 0-15,2 16-1 16,0 7 1-16,-9 60 1 15,-5-40-4-15,-8 14-1 16,3 3-4-16,1 15-24 16,-1-7-25-16,6-4-80 15,1-22-81-15,5-9-94 16,-3-23-51-16</inkml:trace>
  <inkml:trace contextRef="#ctx0" brushRef="#br0" timeOffset="191891.0467">27234 11311 1011 0,'-89'-90'476'0,"80"84"68"15,5 2-479-15,12 4-67 16,9 0-67-16,7-6-63 15,6 0-67-15,13-2 210 16,-4-1-2-16,7-1-89 16,-3 3-100-16,4 0-165 15,-11 7-64-15</inkml:trace>
  <inkml:trace contextRef="#ctx0" brushRef="#br0" timeOffset="192456.8729">27773 11458 808 0,'17'120'282'16,"-12"-116"-64"-16,1 2-160 15,5-6-63-15,-7 8-62 16,1-4 60-16,-5-2 67 16,0-2-48-16,-3 0 12 15,1 0 6-15,-13 3-3 16,-9 2-12-16,-32 4-8 16,47-18-4-16,13-10 2 15,6-4 3-15,12-6 4 16,3 3 39-16,6 4 18 15,-5 11-4-15,-4 3-3 16,-12 8 7-16,-12 16-21 16,-10 6-15-16,-10 1 0 0,2 4 0 15,-4-7-6-15,10-4-9 16,2-13-4-16,12-8-9 16,0-7-9-16,4 4-45 15,-2-6-49-15,4 9-138 16,-6-1-165-16,5 3-25 15</inkml:trace>
  <inkml:trace contextRef="#ctx0" brushRef="#br0" timeOffset="192877.9656">28355 10962 591 0,'22'79'411'0,"-63"-52"-126"16,6-4-153-16,-17 5-106 15,4 2-36-15,4 3-18 16,9 3 69-16,9 7 75 15,13 1-53-15,10 6 10 0,14-6-17 16,16-4-4-16,17-18-1 16,16-11-2-16,1-19-12 15,10-20-2-15,-6-11-4 16,-7-12-10-16,-14-2-5 16,-2-5 1-16,-23 11-2 15,-16-1-6-15,-16 10-8 16,-18 8-5-16,-11 4-13 15,-8 1-42-15,3 6-25 16,-5 5-27-16,12 2-295 16,-12 5 2-16,9 0-89 0</inkml:trace>
  <inkml:trace contextRef="#ctx0" brushRef="#br0" timeOffset="193597.127">28903 10971 928 0,'2'9'317'0,"-4"-9"-35"0,-2-1-238 15,4 1-80-15,0 0-73 16,0 0 126-16,0 0 31 16,0-2 9-16,0 1 9 15,0-1-6-15,18-3-10 16,14-1-17-16,53-11 7 15,-46 8-2-15,-3 2 4 16,-3 10-4-16,-5 1-5 16,-7 6-17-16,-10 8-5 15,-1 2-4-15,-10 0 2 16,-10 2 2-16,-6 5 2 16,-1-10-1-16,-10 3-2 15,7-6 1-15,6-6 1 16,1-6-2-16,15 4 3 0,10-8-1 15,13 5-1-15,5 4-6 16,6 0 0-16,-5 3-2 16,-4 12 2-16,-15 1 0 15,-16 13 4-15,-11 0 1 16,-22 5 2-16,-8-4-1 16,-19-4-1-16,-10-14-3 15,-10-2-16-15,6-9-28 16,-2-5-71-16,21-2-62 15,18 2-270-15,19 1 15 0</inkml:trace>
  <inkml:trace contextRef="#ctx0" brushRef="#br0" timeOffset="194135.906">29462 11155 540 0,'10'45'428'0,"-17"-45"-137"15,-4 5-75-15,1 5-203 16,2-1-46-16,5 2 13 16,6-2 38-16,1-3 58 15,4 2-1-15,5 5 3 16,2-2-2-16,7 9 4 16,11 2-24-16,6 3-24 15,-3 1-4-15,8 6-8 16,-8-7-30-16,-7 4-73 15,-12-8-49-15,2-6-65 16,-8-10-60-16,-2-8 23 16,-1-11 39-16,11-3-71 15,-2-7 102-15</inkml:trace>
  <inkml:trace contextRef="#ctx0" brushRef="#br0" timeOffset="194336.817">30073 11280 403 0,'-3'3'392'0,"-4"8"-88"16,-18 11-240-16,-6 8 246 16,-12 9-256-16,-9 5-1 15,-10 15 23-15,1-4 10 16,-13 13 12-16,9-4-11 0,-4 10-19 16,7-15-52-16,5 7-46 15,17-23-48-15,-4-2-178 16,14-19-150-16,8-2-31 15</inkml:trace>
  <inkml:trace contextRef="#ctx0" brushRef="#br0" timeOffset="195171.0588">30290 11207 874 0,'-64'42'162'16,"59"-41"73"-16,2-1-232 15,2-1-32-15,1-1 39 16,0 1 49-16,0-1 24 15,1 1-4-15,38-15-8 16,59-17-30-16,-40 19-29 16,-11 3-36-16,-6 5-20 15,-15 0-8-15,-4 4-67 16,-17 5-106-16,1 4-69 16,-6 5-66-16</inkml:trace>
  <inkml:trace contextRef="#ctx0" brushRef="#br0" timeOffset="195411.4301">30338 11447 1217 0,'10'21'258'16,"-6"-3"105"-16,-1 4-354 15,16-8-39-15,11-8 4 0,9-12 21 16,0-8 9 0,5-9-1-16,-10-5-9 0,-7 0-147 15,-13 6-122-15,-2-3-93 16,1 3-147-16</inkml:trace>
  <inkml:trace contextRef="#ctx0" brushRef="#br0" timeOffset="195873.0209">31060 11057 255 0,'-24'9'257'0,"-7"2"-66"0,1-3-140 16,9 3 184-16,3-8-152 15,11-3 35-15,10-5-1 16,11-4 1-16,6 3-30 16,13-4-23-16,9-4-29 15,6 8 2-15,-4 3-10 16,-2 1-6-16,-10 7-4 15,-15 6-10-15,-13 5-13 16,-13 9-2-16,-19 7 6 0,-13 15 6 16,-15 8 1-16,-6 12 5 15,1-5 9-15,1 6 3 16,17-11 7-16,19-5 7 16,15-13-5-16,28-11 5 15,21-12-2-15,37-10-5 16,5-6-9-16,11-16-6 15,-11 4-39-15,-7-5-164 16,-33-4-164-16,-2-4-55 16,-14-3-186-16</inkml:trace>
  <inkml:trace contextRef="#ctx0" brushRef="#br0" timeOffset="196278.0333">31700 11063 527 0,'91'50'59'16,"-99"-42"75"-16,-9 3-115 15,-15 6 29-15,1 3 39 0,-13 8 37 16,1 2 20-16,-4 15-19 16,5 2-21-16,9 6-1 15,20-3-23-15,10 0 2 16,19-17-15-16,20-6 6 16,7-18-12-16,23-20-9 15,0-14-18-15,12-17-11 16,-13-10-13-16,-7-10-5 15,-19 4-14-15,-26 0-13 16,-10 10-10-16,-25 6-25 16,-12 12-15-16,-15 8-89 15,12 10-211-15,-16 13 12 16,12 7-148-16</inkml:trace>
  <inkml:trace contextRef="#ctx0" brushRef="#br0" timeOffset="196697.2205">32303 11086 441 0,'3'-4'239'0,"-6"2"-142"16,-4 8-89-16,7-6-55 15,-3 0-54-15,-1 2 187 16,-10 9 82-16,-8 6 38 16,-47 64-21-16,42-35-10 15,12-1-87-15,4 10 4 16,6-9-38-16,15-5-6 15,8-17-19-15,15-12 31 16,3-17-18-16,20-17-7 16,1-10-5-16,2-14-5 15,-9-5-17-15,-11-9-22 16,-20 10-7-16,-23-7-44 16,-17 15-15-16,-15 4-34 15,-5 13-31-15,-3 6-225 16,7 10 70-16</inkml:trace>
  <inkml:trace contextRef="#ctx0" brushRef="#br0" timeOffset="197191.3329">32812 11013 5 0,'-38'16'470'0,"-51"57"-222"15,42-39 5-15,-6 10 40 16,5-3-198-16,4 12-11 16,15-11-2-16,19-1 13 15,23-12-27-15,26-8-26 0,11-17 9 16,9-13-3-16,-1-10-23 15,11-15-6-15,-15-5-11 16,-4-5-11-16,-9 7-5 16,-16 1-13-16,-28 9-8 15,-19 5-2-15,-14 7 6 16,-3 2-57-16,0 7-62 16,0 1-67-16,9 1-71 15,-4 4-64-15,2 3-17 0</inkml:trace>
  <inkml:trace contextRef="#ctx0" brushRef="#br0" timeOffset="197810.1729">33149 11161 1097 0,'-41'32'227'16,"-62"52"114"-16,53-34-311 16,13-3 17-16,15 8 43 15,21-9 42-15,19 3-3 16,14-12-13-16,36-7-11 15,7-16-41-15,28-16-40 16,-6-15-1-16,0-19-15 16,-36-3-15-16,-22-12-19 15,-35-2-12-15,-32-5-12 16,-26 11-7-16,-26 5-8 16,-7 14-62-16,-13 11-74 0,20 13-241 15,19 6-5-15</inkml:trace>
  <inkml:trace contextRef="#ctx0" brushRef="#br0" timeOffset="211491.1744">23419 12637 387 0,'-12'-3'56'0,"7"0"-24"16,2 2-131-16,-2 2-3 16,5-1 22-16,0 0 45 15,0 0 106-15,0 0 99 0,0 0-7 16,3 0 12-16,24 5-13 15,65-2-49-15,-39-12-210 16,6-4-96-16,-10 2-49 16</inkml:trace>
  <inkml:trace contextRef="#ctx0" brushRef="#br0" timeOffset="211825.9328">23830 12403 833 0,'65'30'239'16,"-68"-13"41"-16,-8 3-206 15,-6 15-93-15,-9 10 4 16,-4 2 10-16,-6-2 7 16,6-3 11-16,5-12 24 15,13-11 1-15,10-1 0 16,4-5-5-16,9 7-7 16,6 4-22-16,2 11-6 0,-7 5-6 15,2 3-160-15,-9-2-149 16,-10-19-9-16</inkml:trace>
  <inkml:trace contextRef="#ctx0" brushRef="#br0" timeOffset="212394.7382">24217 12514 893 0,'-12'-3'172'0,"7"6"87"15,-8 5-271-15,-4 6-5 16,-8 5 4-16,-3-1 9 15,2-1 9-15,4-4 14 16,1-4 19-16,12-6 1 16,14-3 19-16,9 0 5 15,23 0 25-15,12-1-8 16,12 9 0-16,-4 3-23 0,-8 9-12 16,-16 16-29-16,-27 15-7 15,-23 9 0-15,-29 4-11 16,-10-2-7-16,-19-15-12 15,16-19-7-15,9-14-21 16,16-17-6-16,9-8-47 16,20-3-23-16,0-14-144 15,13-9-64-15,8-12-36 16</inkml:trace>
  <inkml:trace contextRef="#ctx0" brushRef="#br0" timeOffset="212872.9366">24270 12470 728 0,'-4'-6'236'0,"0"6"19"0,3-2-188 15,1 2-69-15,0 0-3 16,0-1 28-16,1-1 24 16,34-6 35-16,62-20 16 15,-27 7-5-15,2-4-26 16,7 3-17-16,-22 4-38 15,-8 9-21-15,-20 12-11 16,-12 10-2-16,-13 10 0 16,-2 12 12-16,-8 8 12 15,-11 12 11-15,-1 3 9 16,-8 9 7-16,6-3 0 0,6-5 5 16,14-12-1-16,12-6 14 15,11-19 12-15,20-22-3 16,17-22-3-16,20-30 0 15,0-17-20-15,6-18-20 16,-24 10-3-16,-15 2-1 16,-30 22-5-16,-25 11-2 15,-15 17 0-15,-24 17-8 16,-11 19-17-16,-10 10-61 16,14 8-38-16,-2 7-77 15,22-8-16-15,15-9-28 16,11-2 18-16,8-12-2 15,18-7 142-15,16-10 26 16,11 1 40-16,21-6 41 16,6-2-107-16,12-6-18 0</inkml:trace>
  <inkml:trace contextRef="#ctx0" brushRef="#br0" timeOffset="213137.4255">25518 12359 339 0,'-10'16'411'16,"-7"11"-118"-16,2 8-189 15,-4 17 203-15,-1 0-252 16,9 5 6-16,-2-8 26 16,9-2 20-16,8-19 12 0,13-11-5 15,1-14 4-15,32-20-30 16,4-16-32-16,4-17-11 16,-6-3-13-16,-13-3-25 15,-30 15-13-15,-31 2-7 16,-9 19-2-16,-16 4-10 15,3 15-12-15,5 4-89 16,14 4-88-16,19 3-184 16,28-5-46-16,36-12 18 15,17-2-118-15</inkml:trace>
  <inkml:trace contextRef="#ctx0" brushRef="#br0" timeOffset="213354.0487">26225 12358 540 0,'-22'51'353'0,"-9"23"-14"16,1 1-119-16,9 9-53 0,11-12-72 16,15-5-23-16,12-26 1 15,19-26 19-15,11-24-5 16,18-32 2-16,1-13-2 16,0-24-49-16,-15 6-35 15,-32-5-18-15,-38 24-12 16,-29 6-30-16,-19 22-21 15,4 10-194-15,10 15-162 0,5-24-30 16</inkml:trace>
  <inkml:trace contextRef="#ctx0" brushRef="#br0" timeOffset="214283.0203">30090 12698 901 0,'27'3'270'16,"12"-9"57"-16,26 0-223 15,15 0-90-15,3-5-175 16,-7 1-158-16,-23 4-25 16</inkml:trace>
  <inkml:trace contextRef="#ctx0" brushRef="#br0" timeOffset="214517.6485">30701 12501 1250 0,'-13'22'256'0,"-1"8"49"0,-6 1-465 15,1 2-155-15,-8 5 6 16,6-3 74-16,5 3 60 16,10-10 93-16,3 5-6 15,10-5 35-15</inkml:trace>
  <inkml:trace contextRef="#ctx0" brushRef="#br0" timeOffset="214820.2563">31128 12592 1063 0,'-17'17'275'0,"-9"0"74"0,-10 2-295 16,6 0-44-16,21-10 2 15,20-4 21-15,21-7 7 16,12 2 13-16,5-3 15 16,-1 6-7-16,-17 5-20 15,-15 19-3-15,-24 9-9 16,-31 14-7-16,-14 6 2 16,-20 0-110-16,-7-17-35 0,7-8-163 15,16-23-156-15,9-19-43 16</inkml:trace>
  <inkml:trace contextRef="#ctx0" brushRef="#br0" timeOffset="215240.5201">31080 12466 1158 0,'41'-2'504'0,"7"4"-179"15,-15 4-175-15,15 2-17 16,5-1-237-16,16-2 107 16,-3-8 105-16,23-8-110 15,-8-5-111-15,6 1 85 16,-21-7-14-16,-8 5-9 16,-21 0 1-16,-10 7-16 0,-27 2 26 15,-22 19 17-15,-13 7 11 16,-18 27 4-16,-3 8 22 15,-2 19 17-15,19-4 2 16,17 4 12-16,22-17 6 16,24-10 7-16,23-15 7 15,28-22 8-15,4-18-13 16,3-19-6-16,-12-10-9 16,-9-18-24-16,-32 3-13 0,-19 1-10 15,-6 9-10-15,-21 13-23 16,-9 15-24-16,-10 8-53 15,-3 11-40-15,-8 8-216 16,11 2-77-16,6 1-66 16</inkml:trace>
  <inkml:trace contextRef="#ctx0" brushRef="#br0" timeOffset="215775.0611">32257 12550 798 0,'-17'28'321'0,"-8"16"33"15,8-8-215-15,8 9-31 16,9-11-41-16,20-2 22 16,11-14-6-16,18-5 19 0,4-16-2 15,6-11-4-15,-11-10-38 16,-7-7-18-16,-21-3-22 15,-24-4-4-15,-18 7-6 16,-25 3-3-16,-6 11-2 16,-3 4-33-16,9 8-35 15,8-1-131-15,25 0-89 16,14-5-57-16,17 3-29 0,22-4 92 16,14 1 189-16,22 6 31 15,2 2 59-15,2-2 49 16,-18 8-59-16,-5 4-26 15,-20-7 86-15,-6 3 69 16,-16 6 43-16,-6 4 43 16,-7 1-18-16,-7 15-13 15,-6 3-62-15,2 2-15 16,-2-1-33-16,7 6 5 16,10-8-3-16,20-4 22 15,11-13-8-15,20-13 2 16,5-13-16-16,0-15-11 15,-21-4-25-15,-19-7-11 16,-29 1-13-16,-27-1-4 16,-18 13-2-16,-6 0-2 15,4 7-83-15,12 7-399 16,18 6 105-16</inkml:trace>
  <inkml:trace contextRef="#ctx0" brushRef="#br0" timeOffset="217098.0117">26914 10596 460 0,'5'0'354'15,"-9"8"-131"-15,-6-2-64 16,-23 21-226-16,-20 10-58 16,-38 32 3-16,-25 7 41 15,-37 27 18-15,-25 12 51 16,-57 42 42-16,10-2 32 16,-39 43 53-16,11-1 24 15,17 23 2-15,63-36-29 16,-1 5-91-16,54-50-267 15,12-10-35-15,24-51-142 0</inkml:trace>
  <inkml:trace contextRef="#ctx0" brushRef="#br0" timeOffset="218375.8464">24100 13528 751 0,'-3'17'50'0,"23"-3"109"15,16 8-235-15,17-5 25 16,28-8 55-16,29-15 40 16,16-13 25-16,13-12 11 15,28-2 5-15,-1 0-16 16,13 1-17-16,9 8-21 0,46 4-6 16,-25 9-8-16,27 6-2 15,-10 10 15-15,29 7-4 16,-29 1 2-16,63 1 5 15,-28 0-4-15,53-8-3 16,-25-10 28-16,54-4 15 16,-41-8 1-16,46-3-4 15,-47 5-7-15,18 14-30 16,-62 3-21-16,32 8-8 16,-37 5-3-16,32 0 0 15,-31-4 5-15,45 1 2 16,-25-1 0-16,19-6-1 15,-46 1-3-15,21 2-52 16,-75 2-46-16,-16 11-46 16,-45 4-228-16,-20 24 19 15</inkml:trace>
  <inkml:trace contextRef="#ctx0" brushRef="#br0" timeOffset="219284.2601">25065 14749 418 0,'-80'47'361'16,"76"-47"-92"-16,1 11-11 16,-1 4-232-16,3 6-32 15,1-3-10-15,-5 1 10 16,-3-6 9-16,-1-9 33 15,-5-7 42-15,1-6 0 16,1-4-3-16,7-7 6 16,15-5-15-16,15-9-30 15,7 2 1-15,14-2-5 16,-10 6-18-16,-2 4-18 16,-12 15-1-16,-8 8-1 15,-14 8 1-15,-5 17 7 16,-15 9 5-16,-8 4 3 15,-11-1 1-15,0-3 4 16,3-14 2-16,8-10 20 16,12-11 6-16,13-12 5 15,15-4-8-15,10-9-7 0,10-1-15 16,3 4-9-16,-5 7-8 16,-10 9 0-16,-5 10 0 15,-11 7-5-15,-4-1 4 16,-4 3 3-16,-1-1 3 15,5-4 4-15,-3-6-1 16,1 0-1-16,2 0-3 16,-3-3-35-16,1 3-30 15,-1 3-116-15,-23 0-134 16,-52 78-120-16,42-43-85 0</inkml:trace>
  <inkml:trace contextRef="#ctx0" brushRef="#br0" timeOffset="219704.4767">26135 14209 986 0,'-24'12'220'16,"-5"5"87"-16,-25 11-298 0,-2 11-32 15,-22 10-2-15,8-4 4 16,-5 14 49-16,19-4 48 16,7 11 51-16,32-4 11 15,22 5 5-15,21-18-38 16,35-13-20-16,25-33-39 15,23-27-5-15,-4-24-7 16,6-24-6-16,-16-3-14 0,-31-11-2 16,-33 10-8-16,-18 1-10 15,-30 22-7-15,-18 4-6 16,-2 16-3-16,-13 12-2 16,11 11-12-16,-3 4-111 15,14 3-94-15,11 4-206 16,26-1-72-16</inkml:trace>
  <inkml:trace contextRef="#ctx0" brushRef="#br0" timeOffset="220213.0396">27018 13965 905 0,'-60'112'199'16,"47"-113"72"-16,4 2-266 16,1-2-5-16,6-2-5 15,2 0 29-15,0 1 9 16,0-1 17-16,14-24 3 15,64-57 14-15,-20 50-13 16,20 5-2-16,-9 12-17 0,-3 13-7 16,-21 11-13-16,-11 18 8 15,-21 10 3-15,-26 16 13 16,-21 4 1-16,-24 11 3 16,-6-12-14-16,-3-4 0 15,15-17-4-15,13-13 10 16,25-7-4-16,27-10 3 15,23-6-4-15,29 0-8 16,13 3-9-16,18 7-5 16,-9 14-8-16,-17 12-2 15,-31 9 3-15,-34 12 3 16,-36 4-5-16,-47 5-12 16,-22-9-3-16,-19-7-10 15,11-19-23-15,-10-7-81 16,26-17-43-16,3 9-250 15,29 1-16-15</inkml:trace>
  <inkml:trace contextRef="#ctx0" brushRef="#br0" timeOffset="220575.051">27721 14338 710 0,'-25'72'366'0,"33"-36"-14"16,6-3-139-16,16 15-84 15,9 1-44-15,17 8-11 16,-3-4-24-16,11 7-40 16,-9-17-57-16,6-5-174 15,-15-15-162-15,6-23-19 16,-11-18-192-16</inkml:trace>
  <inkml:trace contextRef="#ctx0" brushRef="#br0" timeOffset="220767.3588">28493 14397 871 0,'-21'16'287'16,"-10"9"62"-16,-5 17-221 15,-23 29-11-15,-4 8-7 16,-27 26-3-16,2 6-16 0,-16 11-18 15,16-18-27-15,5 2-51 16,26-23-41-16,7-16-108 16,23-23-62-16,5-6-228 15,16-18-15-15</inkml:trace>
  <inkml:trace contextRef="#ctx0" brushRef="#br0" timeOffset="221263.0439">28772 14458 878 0,'-9'47'312'0,"31"-50"13"16,10 3-215-16,25-5-97 15,8-4-21-15,9 3-21 16,-17-7 6-16,0-1-177 16,-20 5-96-16,-1 4-21 15,-6-1-192-15</inkml:trace>
  <inkml:trace contextRef="#ctx0" brushRef="#br0" timeOffset="221517.5198">28874 14858 1068 0,'21'0'239'16,"9"-6"97"-16,6 3-318 0,11-5-20 15,-11 0-20-15,3 0-46 16,-9-3-19-16,-4 2-69 16,-9 0-59-16,13 2-95 15,-7 3-13-15</inkml:trace>
  <inkml:trace contextRef="#ctx0" brushRef="#br0" timeOffset="222684.2865">30156 14176 258 0,'-8'-2'231'0,"-3"7"-48"16,-9 4 17-16,-2 5-105 16,-8 10-2-16,-1 1-9 15,-5 3 12-15,6-2-12 0,-1 1 38 16,14-5 9-16,22-7 31 16,19-10-10-16,31 0-5 15,17-4-47-15,20 4-16 16,-12 4-34-16,1 12-17 15,-33 1-17-15,-20 15-13 16,-34 8-9-16,-36 10-2 16,-25-3-1-16,-24 5-18 15,-1-19-12-15,-5-13-19 16,30-14-81-16,14-8-140 16,22-9-81-16,17-7-60 15,14-7-138-15</inkml:trace>
  <inkml:trace contextRef="#ctx0" brushRef="#br0" timeOffset="223163.4828">30070 14193 564 0,'76'22'0'16,"-66"-22"413"-16,2-3-439 15,15-10 352-15,7-1-319 0,27-9 358 16,1-4-298-16,16-4 16 16,-4 4-7-16,13-2-13 15,-16 7-29-15,2 8-29 16,-11 6-29-16,-2 13-17 15,-27 7-5-15,-8 18 6 16,-18 4 20-16,-14 25 20 16,-11 13 15-16,-13 17 11 15,-8-1 10-15,0 4 27 16,17-16-4-16,17-8 9 16,23-20-1-16,18-18 2 15,10-22-23-15,20-33-13 16,-4-25-21-16,12-21-20 15,-16-7-13-15,-12-16-2 16,-22 10-1-16,-18 0-1 16,-26 15 0-16,-19 10-10 15,-10 23-57-15,-11 19-107 0,2 17-101 16,2 12-118-16,20 5-93 16</inkml:trace>
  <inkml:trace contextRef="#ctx0" brushRef="#br0" timeOffset="223604.0348">31494 14224 656 0,'-83'175'354'0,"57"-128"-53"15,13-5-133-15,13 13-64 16,14-7-23-16,20 1-15 0,12-17 56 16,18-11-18-16,6-24-29 15,17-22-8-15,-8-13-17 16,-14-17-35-16,-18 4-3 16,-35-7-11-16,-37 13-8 15,-32-1-14-15,-17 15-7 16,-13 3-7-16,10 14-52 15,10 11-256-15,19 5-81 16,23 4-97-16</inkml:trace>
  <inkml:trace contextRef="#ctx0" brushRef="#br0" timeOffset="224068.0544">32245 14249 696 0,'-8'94'186'0,"-20"-74"46"16,-6 10-136-16,4 3-28 15,3 12 22-15,10 3 21 16,17 4 27-16,13-7-34 0,21-7 6 15,10-18-10-15,21-23 0 16,6-16-4-16,8-20-27 16,-8-9-24-16,-12-10-18 15,-28 3-32-15,-31-4-30 16,-26 15 4-16,-27 3-67 16,-8 12-40-16,0 7-208 15,14 13-86-15,16-2-79 16</inkml:trace>
  <inkml:trace contextRef="#ctx0" brushRef="#br0" timeOffset="228851.0151">25206 15313 699 0,'-11'11'127'0,"3"1"73"16,-5-1-213-16,12 3 5 15,-2-3 2-15,3-5 8 16,7-1 25-16,11 1 14 15,21 0 20-15,9 2 21 16,27-3 17-16,25-5 1 16,50-8 5-16,11-3-1 15,60-11-2-15,15 0-26 16,39 1-25-16,-25 10-11 16,50 19-33-16,-66 13-31 0,2 15-6 15,-44 8 5-15,5 0-7 16,-66-10-1-16,20-3-116 15,-27-10-201-15,2-9 10 16</inkml:trace>
  <inkml:trace contextRef="#ctx0" brushRef="#br0" timeOffset="229434.8971">25444 16340 644 0,'-14'55'405'0,"16"-47"-101"16,-4-10-139-16,-1 15-112 15,6 1-54-15,-7 12-52 16,-3 7 56-16,-11 6 8 16,-4-9 4-16,-9-4 4 15,13-13 1-15,9-18 3 16,11-12 1-16,18-17 10 16,8-2 3-16,-3-6 4 15,-3 13-8-15,0 9-7 16,-13 25-10-16,-4 20 8 15,-10 15-4-15,-12 10 6 16,-6 2 0-16,-16-11 0 16,1-18-8-16,10-18 11 15,11-16 0-15,17-11 8 0,17-3 2 16,11-2-20-16,5 9-41 16,3 10-157-16,-10 5-247 15,-9 4-6-15</inkml:trace>
  <inkml:trace contextRef="#ctx0" brushRef="#br0" timeOffset="229794.0061">26225 15852 847 0,'-34'60'260'16,"3"-10"42"-16,-21 24-193 15,8-2-59-15,5 10 27 16,11-10 8-16,20-1 19 16,18-25-11-16,24-13 6 15,5-23-24-15,13-31-3 16,-9-18-17-16,15-26-13 15,-22-6-22-15,2-10-7 16,-26 16-5-16,-7-1 1 16,-30 16 2-16,3 11 0 15,-5 17-3-15,6 3-47 16,3 8-58-16,14 5-224 0,8 0-151 16,18-10-77-16</inkml:trace>
  <inkml:trace contextRef="#ctx0" brushRef="#br0" timeOffset="230238.1516">26739 16003 618 0,'0'-5'394'0,"2"-17"-84"16,1 7-135-16,11-4-100 16,6-6-98-16,13-6 34 15,9 9 13-15,2-8 31 16,-1 1 32-16,4 11-17 16,-14 9-8-16,-3 9-2 15,-5 17-25-15,-14 13-21 16,-11 7 25-16,-14 17 4 15,-11-8-9-15,1-3-5 16,-1-12-8-16,11-12-1 16,11-18-2-16,16-4 1 0,7-6 0 15,16 9-2-15,-2 4-4 16,-7 26 1-16,-20 20-2 16,-28 41 0-16,-23 7-2 15,-25 7-11-15,-10-16-27 16,-17-16-82-16,18-39-54 15,3-18-138-15,24-13-108 16,29-11-17-16,25-10-86 16</inkml:trace>
  <inkml:trace contextRef="#ctx0" brushRef="#br0" timeOffset="231552.0086">29820 15386 1065 0,'112'52'318'0,"-29"-55"59"15,61-1-274-15,10-3-84 16,43-6-4-16,-2-1-5 16,32 0 0-16,-40 1-2 15,27 4 12-15,-27 3-5 16,-2 1-55-16,-46 5-53 16,-18 2-295-16,-38 7 14 15</inkml:trace>
  <inkml:trace contextRef="#ctx0" brushRef="#br0" timeOffset="234733.2488">30579 16237 780 0,'0'5'220'0,"-3"-3"42"16,3 1-208-16,0-3-52 15,0 0-9-15,0 0 8 16,0 0 10-16,0 0 5 16,0 0 16-16,0-2 15 15,0 1 8-15,0-3-3 16,0 1-2-16,0 0-16 15,0 0-16-15,0 0-12 0,0 0-11 16,0 0-3-16,0 0 4 16,0-1 5-16,0 3 8 15,0 1 7-15,-2 0 4 16,2 1 3-16,-3 1 4 16,1 1-6-16,2-1-2 15,-3-1-2-15,2-1-8 16,1 0-12-16,0-1-56 15,0-1-48-15,0 2-250 16,0 0 13-16</inkml:trace>
  <inkml:trace contextRef="#ctx0" brushRef="#br0" timeOffset="235200.9727">30966 15744 785 0,'45'118'242'16,"-49"-118"38"-16,-1 4-208 16,2-3-69-16,1-1-18 15,2 0-12-15,-4 3 28 16,-1 2 15-16,-15 34 14 16,-43 48 32-16,55-44 31 15,18-9-17-15,15-1 3 16,18-13 10-16,18-12-4 15,5-13-20-15,-1-15-5 16,-8-7-8-16,-12-7-12 16,-20 4-15-16,-17-2 3 15,-8 3-4-15,-11 0-6 16,-8 4-6-16,-3 1-6 16,0 6-6-16,-4 5-42 15,6 5-41-15,5 4-254 16,8 5-104-16,11-6-88 0</inkml:trace>
  <inkml:trace contextRef="#ctx0" brushRef="#br0" timeOffset="235742.3907">31534 15823 366 0,'4'13'306'0,"0"-10"-79"16,2-6-25-16,12-10-167 15,4 2-28-15,15-7 18 16,7 1 25-16,14-7 50 16,6 2 15-16,1 5 6 0,-12 5-13 15,-4 12-16-15,-23 7-86 16,-13 28-11-16,-26-4-4 15,-21 17 9-15,-15 2 1 16,-13 7 47-16,3-21-4 16,13-2 3-16,24-22-14 15,40-16-6-15,30-7-8 16,22-8 1-16,10 0-8 0,7 8-4 16,-19 11-5-16,-20 21-6 15,-26 15 1-15,-25 29 2 16,-24 15 4-16,-26 15-44 15,-33-9-43-15,-25-6-209 16,4-34-111-16,-12-35-83 16</inkml:trace>
  <inkml:trace contextRef="#ctx0" brushRef="#br0" timeOffset="236365.2125">30610 16223 900 0,'-14'58'162'16,"14"-46"100"-16,-8 3-275 15,3 2 12-15,1-2 9 16,-1-4 5-16,-7-3 28 16,10-8 11-16,-4-9 9 15,4-4-2-15,-7-7-4 16,9-7-23-16,9-1-7 16,-1 5 5-16,1 1-2 15,4 6-7-15,-4 10-10 16,-7 9-4-16,-4 5-14 15,2-8 2-15,-3 2 9 16,2-1 9-16,-4 13 8 16,2-3 7-16,3-3 20 15,-3-6 1-15,1-1 4 16,2 1-11-16,-3-1-10 0,1 1-26 16,2-1-9-16,-3 1-6 15,2-1 4-15,-2 10 6 16,-5 13 6-16,-20 43 4 15,15-51-43-15,-1-10-74 16,-1-19-303-16,8-16 32 16</inkml:trace>
  <inkml:trace contextRef="#ctx0" brushRef="#br0" timeOffset="237198.363">27679 13904 762 0,'-11'17'123'0,"-26"27"87"0,-31 31-225 16,-56 69-1-16,-25 35 17 15,-66 82 27-15,-29 40 18 16,-29 74 28-16,18-14 26 16,-12 33 25-16,58-71-62 15,33-12-107-15,44-83-241 16,4-25-29-16</inkml:trace>
  <inkml:trace contextRef="#ctx0" brushRef="#br0" timeOffset="238097.0378">25095 17148 750 0,'0'12'227'16,"1"-5"23"-16,7-6-205 15,6 1-32-15,11-1-22 16,33 5 6-16,11-2 12 16,13-1-3-16,18 3-3 15,39 6 6-15,-1-7 6 16,35 3 9-16,24-2 12 15,53-6 7-15,-2-4 1 16,69-11 7-16,-3 1-7 0,65-17-5 16,-29-2-9-16,83-17-3 15,-38 4-7-15,56-11 14 16,-37 12 2-16,34 3 6 16,-69 15-2-16,29 4-30 15,-47 7-39-15,1 2-47 16,-53-3-21-16,5-6-137 15,-60 4-120-15,-15 2 10 16</inkml:trace>
  <inkml:trace contextRef="#ctx0" brushRef="#br0" timeOffset="238751.0115">26662 17601 496 0,'11'1'485'16,"-4"2"-139"-16,-7-3-35 15,0 0-240-15,0 0-76 16,0 0-15-16,0 0 0 16,3 2 5-16,5 9 17 15,32 39 8-15,46 58 9 0,-42-30 6 16,-4-5-2-16,4 15-6 15,-5-18-22-15,5-5-101 16,-5-16-114-16,2-15-133 16,-7-23-86-16</inkml:trace>
  <inkml:trace contextRef="#ctx0" brushRef="#br0" timeOffset="238964.3071">27603 17730 517 0,'48'-45'354'0,"-17"4"-52"15,-23 9-101-15,3 10-91 16,-5 14-73-16,-9 16-4 16,-6 18-6-16,-23 57 3 15,-28 6 5-15,-44 42 9 16,-17 19-12-16,-28 39-11 0,13-29-5 16,5 25 4-16,34-30-12 15,15-7-56-15,30-49-82 16,13-21-228-16,25-39-16 31</inkml:trace>
  <inkml:trace contextRef="#ctx0" brushRef="#br0" timeOffset="239367.2013">27882 18132 1295 0,'17'-7'291'0,"24"0"118"0,17-1-381 16,35-6-13-16,-1 3-57 15,18-2-130-15,-13 4-141 16,-2 1-96-16,-33 5-145 16</inkml:trace>
  <inkml:trace contextRef="#ctx0" brushRef="#br0" timeOffset="239624.5433">28307 18461 779 0</inkml:trace>
  <inkml:trace contextRef="#ctx0" brushRef="#br0" timeOffset="239670.3952">28344 18439 853 0,'55'-4'0'0,"6"2"366"16,11 1-366-16</inkml:trace>
  <inkml:trace contextRef="#ctx0" brushRef="#br0" timeOffset="240445.033">28026 18402 406 0,'26'48'198'0,"-21"-54"24"16,-4 1-81-16,3 2-35 15,-4 2-4-15,-4 1-52 16,4 0-7-16,0 0-4 15,0 0 7-15,0 0-4 16,4 1 47-16,-1 1-9 16,34 12 14-16,62 6-11 15,-39-29 1-15,-2-2-8 0,13-6-9 16,-7 4-24-16,1-1-11 16,-9 9-36-16,-7 5-316 15,-18 0-93-15,-14-7-96 16</inkml:trace>
  <inkml:trace contextRef="#ctx0" brushRef="#br0" timeOffset="250630.0343">29312 17721 583 0,'0'3'317'0,"-3"-4"-26"16,3-6-132-16,0 7-105 0,0 0-58 15,0 0-5 1,0 2-5-16,5 37 17 0,4 61 14 16,-10-31 25-16,-4 2-2 15,-6 26 1-15,0-5-5 16,-1 21-8-16,-4-7-10 15,-3-1-2-15,5-29-3 16,-1-15-91-16,4-37-110 0,8-17-137 16,7-25-81-16</inkml:trace>
  <inkml:trace contextRef="#ctx0" brushRef="#br0" timeOffset="250989.6483">29823 17776 864 0,'2'1'283'0,"1"-4"36"16,-6 0-242-16,1 3-48 16,2 0-37-16,-3 2-6 15,-10 16-3-15,4 35 6 16,-66 57 13-16,41-28 11 15,2-5 11-15,-2 23 27 0,14-11 19 16,10 6 29-16,14-21 0 16,22-15 5-16,13-36-22 15,19-37-13-15,1-22-30 16,8-24-40-16,-7-8-38 16,-12-8-40-16,-26 18-16 15,-20 3-16-15,-26 24 27 16,-20 12 19-16,-10 15 28 15,-13 21 0-15,10 14-117 16,-3 13-178-16,3 1 18 16</inkml:trace>
  <inkml:trace contextRef="#ctx0" brushRef="#br0" timeOffset="251429.0098">30582 17690 492 0,'14'-28'201'15,"-2"0"0"-15,6-4-99 16,-4 7-90-16,-10 7 28 0,4 8 19 16,-13 16 34-16,-7 15 18 15,-18 32 37-15,-6 23-19 16,-29 32-10-16,-9 8-32 16,-8 29 8-16,7-11-17 15,9 2 20-15,33-28 0 16,19-11 13-16,22-39-25 15,23-29-9-15,13-37-28 0,20-24-27 16,-1-22-34-16,-3-16-21 16,-21 0-35-16,-17-2-15 15,-22 21 8-15,-12 7-25 16,-15 20-25-16,-4 17-247 16,1 13-58-16,-6 11-104 15</inkml:trace>
  <inkml:trace contextRef="#ctx0" brushRef="#br0" timeOffset="251588.24">30641 18692 1241 0,'-40'91'450'0,"-12"-8"8"16,16-8-349-16,-28-11-538 15,6-19 70-15</inkml:trace>
  <inkml:trace contextRef="#ctx0" brushRef="#br0" timeOffset="253285.9795">31071 17730 182 0,'36'-17'106'0,"54"-44"-15"16,-63 27-22-16,-1 4-40 0,-12 10 15 15,2 4 23-15,-11 12 62 16,-5 8 20-16,-13 10 3 15,-4 19 2-15,-10 16-9 16,-26 36-35-16,-6 9-15 16,-4 25 17-16,4-2-7 15,9 24 27-15,30-23-14 16,15-5 8-16,18-27-22 16,23-21-1-16,10-43-32 0,17-36-6 15,-4-22-19-15,2-25-26 16,-22-3-34-16,-17-3-22 15,-17 12-19-15,-18 7-11 16,-13 21 22-16,-21 10 5 16,2 19-1-16,-10 10-57 15,14 10-49-15,19 5-162 16,22-4-136-16,27-4-47 16</inkml:trace>
  <inkml:trace contextRef="#ctx0" brushRef="#br0" timeOffset="253804.823">32048 17569 920 0,'-5'-3'215'0,"-2"10"62"16,-6 5-266-16,-6 21-15 16,-15 14-12-16,-36 34 20 15,-8 11 19-15,-25 25 42 16,9-1 36-16,8 23 57 16,38-20 4-16,16-2 6 15,25-33-42-15,19-15-33 16,13-38-53-16,19-28-7 15,6-28-18-15,15-22-30 16,-5-12-15-16,-15-13-19 16,-20 8-8-16,-20 2-3 15,-22 19 25-15,-13 15-23 16,-3 19-22-16,0 15-121 0,10 14-143 16,10 10-77-16,10-3-106 15</inkml:trace>
  <inkml:trace contextRef="#ctx0" brushRef="#br0" timeOffset="254225.042">32690 17594 833 0,'-9'4'231'0,"-29"10"46"15,-12 17-239-15,-28 31-18 16,-8 9-4-16,-20 24 16 15,14 3 43-15,6 16 65 16,20-14 20-16,6 17 20 16,28-15-21-16,23-4-18 0,6-26-62 15,32-17-8-15,15-33-27 16,22-29-7-16,-5-24-20 16,10-17-43-16,-11-10-39 15,-16-6-56-15,-30 11-44 16,-21 1-104-16,-21 15-73 15,-15 7-104-15,2 16-52 16</inkml:trace>
  <inkml:trace contextRef="#ctx0" brushRef="#br0" timeOffset="255004.0037">32542 18727 670 0,'9'-6'374'15,"-6"-4"-31"-15,-3-4-115 16,5 11-199-16,-4-3-16 16,7-1-17-16,-8 6-16 15,0 1 14-15,0 0 4 16,-5 0 0-16,-9 6 8 15,-20-1 9-15,-56 60 15 16,55-49 16-16,9-7-1 0,16-12-9 16,18-15-8-16,14 0-16 15,14-14-15-15,11 3 5 16,1 0 2-16,-9 18-3 16,-11 6 1-16,-17 22-2 15,-26 15 4-15,-17 13 1 16,-16 11 4-16,-4-7-4 15,-1-6 0-15,14-16-18 0,8-13-12 16,22-16-342 0,2-10-7-16,15-13-123 0</inkml:trace>
  <inkml:trace contextRef="#ctx0" brushRef="#br0" timeOffset="255546.1615">33197 17776 1105 0,'-6'7'306'16,"-11"-7"67"-16,3 7-329 0,-11 8-26 15,-2 10-41-15,-12 19 16 16,-3 8 19-16,-11 18 34 16,8 3 24-16,-2 18 24 15,13-5 15-15,15 6-3 16,14-16-23-16,12-7-12 16,10-28-15-16,8-23-27 15,-2-22-14-15,7-20-9 16,-5-19-8-16,-7-6-7 15,-10 1-8-15,-19-2-6 16,-7 14-2-16,-9 9 4 16,-7 16 1-16,-1 11-23 15,9 13-25-15,9 10-85 16,7 2-67-16,23-1-66 16,13-12-159-16,18-12-2 15</inkml:trace>
  <inkml:trace contextRef="#ctx0" brushRef="#br0" timeOffset="255826.4948">33210 17961 1163 0,'0'4'674'15,"0"-4"-257"-15,0 1-289 16,3 1-110-16,24 7-105 15,74-4-101-15,-40-21 223 16,-6 4-3-16,-7 12-5 16,-24 12-8-16,-20 27-1 15,-15 14-13-15,-28 33 12 16,-34 19 7-16,-29 34 7 16,-5-8-3-16,-7 13-64 15,21-18-73-15,25-23-365 16,29-42 36-16</inkml:trace>
  <inkml:trace contextRef="#ctx0" brushRef="#br0" timeOffset="257477.996">32498 18642 495 0,'53'47'495'0,"-50"-48"-194"15,-3-1-70-15,0 2-174 16,-3 0-198-16,1 0 77 16,2 0-25-16,-3 0 2 15,-19 10 30-15,-13 7 64 16,-47 34 89-16,54-26 55 0,3-8 39 16,16-15-13-16,1-8-28 15,11-11-72-15,8-5-32 16,9-3-39-16,10 0-2 15,1 4 0-15,8 1 4 16,-7 11 0-16,-7-5-4 16,-11 12-3-16,-10 7 6 15,-7 6 5-15,-8 4 14 16,-6 7 14-16,0 2 18 16,0-6-4-16,0 1-3 15,-1-5-13-15,4 0-9 16,2-9-18-16,-2 3-105 15,6 3-80-15,-9 3-306 16,3-5-25-16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17:50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6364 12000 549 0,'20'-25'191'15,"-7"2"16"-15,3-5-128 16,-1 3-75-16,-7-4-7 15,-11 8-6-15,-19 5-4 16,-14 13-4-16,-40 22 22 16,-12 15 8-16,-26 36 16 15,2 18 8-15,-19 26 34 16,29-3 4-16,7 4 27 16,42-23-2-16,35-12 38 15,48-30-8-15,58-19-3 16,21-20-30-16,52-17-5 15,1-11-37-15,8-7-265 16,-31 4-201-16,-15 0-19 16</inkml:trace>
  <inkml:trace contextRef="#ctx0" brushRef="#br0" timeOffset="32993.1077">8931 11179 817 0,'-81'137'243'16,"50"-96"50"-16,-25 6-200 15,17-7-71-15,7-6-15 16,23-16 2-16,31-12 14 16,11-8-1-16,12-4 14 15,3 0 14-15,-2 7-18 16,-14 12-22-16,-16 20-10 16,-21 10-10-16,-38 17-7 15,-18 5-1-15,-33-1-32 16,-9-12-30-16,1-13-96 15,26-22-84-15,14-23-51 16,30-22-65-16</inkml:trace>
  <inkml:trace contextRef="#ctx0" brushRef="#br0" timeOffset="33189.3324">9003 11126 1196 0,'16'-4'253'0,"24"-2"153"16,18 6-287-16,33-3-89 15,9 8 7-15,1 6-71 16,-18 4-126-16,-7 9-292 16,-26 10 10-16</inkml:trace>
  <inkml:trace contextRef="#ctx0" brushRef="#br0" timeOffset="33427.1902">8182 12078 615 0,'56'2'911'16,"41"-19"-471"-16,39-21-1 16,34-1-365-16,16 5-399 15,20 2 137-15,-41 14-200 16,6 8-55-16,-37 13-205 16</inkml:trace>
  <inkml:trace contextRef="#ctx0" brushRef="#br0" timeOffset="33911.039">8916 12317 785 0,'-39'11'144'0,"-66"59"85"15,33-27-237-15,8 8 45 16,2 4 41-16,23-7 17 16,14-6 2-16,23-18 10 15,24-9-16-15,14-15-30 0,15-18-8 16,10-9 6-16,2-9-18 16,-16 2-28-16,-11-2-14 15,-18 22-16-15,-11 15-6 16,-7 20 14-16,-8 27 13 15,-5 22 17-15,-6 23 1 16,-1-3-2-16,1 7-67 16,9-19-82-16,-1-12-82 15,6-40-172-15,2-38-34 16</inkml:trace>
  <inkml:trace contextRef="#ctx0" brushRef="#br0" timeOffset="34210.6397">10529 11438 1162 0,'-39'26'292'15,"-18"24"90"-15,-13 13-308 16,-44 51-71-16,-17 20 16 16,-34 46 47-16,16-7 21 15,15 21 28-15,42-41 25 16,39 0-31-16,57-42-47 0,18-2-44 16,24-34-63-16,27-5-182 15,0-20-279-15,2-6 18 16</inkml:trace>
  <inkml:trace contextRef="#ctx0" brushRef="#br0" timeOffset="34687.9008">10730 11910 594 0,'52'28'429'16,"-79"-19"-86"-16,-15 16-26 15,-2 12-282-15,-14 23 14 16,7 5 1-16,-1 14 11 15,9-9-6-15,10 5 1 16,16-19-22-16,0 0-8 16,9-15-17-16,3-2-36 15,-3-17-31-15,2-4-54 16,-2-11-36-16,-1-3-264 16,6-7 56-16</inkml:trace>
  <inkml:trace contextRef="#ctx0" brushRef="#br0" timeOffset="34946.6505">10808 11883 836 0,'8'2'359'16,"1"1"-14"-16,-2 1-185 16,18 1-128-16,9 1-24 0,18-10 5 15,5-6 2-15,26-4-44 16,-14-6-52-16,-7 1-264 16,-15 13-15-16,-25 14-124 15</inkml:trace>
  <inkml:trace contextRef="#ctx0" brushRef="#br0" timeOffset="35111.1022">10602 12370 504 0,'58'0'689'15,"4"-23"-229"-15,21-4-310 16,11 4 259-16,20 1-770 15,-14 3-94-15,-8-10-135 16</inkml:trace>
  <inkml:trace contextRef="#ctx0" brushRef="#br0" timeOffset="35304.6752">11619 12342 660 0,'79'6'701'0,"-5"-31"-236"0,19 13-631 16,6-5 166-16,-7-11-501 16</inkml:trace>
  <inkml:trace contextRef="#ctx0" brushRef="#br0" timeOffset="35718.1296">12492 11852 1279 0,'0'65'392'0,"-8"-62"50"15,34-3-324-15,26 2-128 16,13-2-25-16,23 2 6 0,-2 1 4 16,-7 3-5-16,-26 3 10 15,-18 13 9-15,-32 5 7 16,-28 15 6-16,-16 3 5 16,-9 4 8-16,5-10 3 15,15-11-5-15,21-25-7 16,43-16 3-16,20-8-2 15,19-4-1-15,-1 4 1 16,-4 21-7-16,-32 13-7 16,-32 30-1-16,-39 17 0 0,-52 21-6 15,-27 0-3-15,-28 5-39 16,18-22-42-16,10-14-69 16,44-23-37-16,23-15-35 15,25-10-102-15,21-7 15 16,12-3-19-16</inkml:trace>
  <inkml:trace contextRef="#ctx0" brushRef="#br0" timeOffset="36062.7856">13372 11992 1375 0,'19'50'334'15,"37"-68"119"-15,18 2-397 16,18 8-34-16,-5-3-9 16,-13 10-26-16,-26 7-27 15,-21 11-13-15,-27 8 2 16,-32 23 3-16,-19 16 19 15,-27 16 24-15,-5-5 18 0,-1 2 0 16,24-18-2-16,31-11 3 16,40-18-6-16,37-6-32 15,18-12-43-15,24-10-156 16,-2-12-155-16,21-13-38 16,-17-8-163-16</inkml:trace>
  <inkml:trace contextRef="#ctx0" brushRef="#br0" timeOffset="36248.1835">14586 11486 679 0,'40'92'748'15,"-41"-12"-217"-15,1 58-398 16,-33 27 409-16,-39 32-562 15,-44-16-95-15,-38 2-250 0,-21-46-175 16,-20-40-95-16</inkml:trace>
  <inkml:trace contextRef="#ctx0" brushRef="#br0" timeOffset="42135.2893">6511 12173 87 0,'-22'69'219'16,"14"-69"-54"-16,7-1 3 0,-2-2-56 16,3 1-55-16,0 0-50 15,0 1-5-15,3-2 4 16,-3 0 11-16,15-7 6 15,10-2 0-15,49-16-14 16,-43 23-153-16,3 0-37 16,15-1-45-16</inkml:trace>
  <inkml:trace contextRef="#ctx0" brushRef="#br0" timeOffset="42595.4062">6584 12402 797 0,'5'0'192'0,"-5"3"59"15,2-2-229-15,-2-1-26 16,0 0-2-16,3 0-5 16,-3 0 6-16,17 0-4 15,9-3-19-15,67-9-219 16,-42 1 61-16</inkml:trace>
  <inkml:trace contextRef="#ctx0" brushRef="#br0" timeOffset="44066.249">7863 12155 751 0,'83'33'139'0,"-88"-21"85"16,2 2-224-16,-6 10 4 15,4-4 9-15,-6 8 3 16,0-8 0-16,-1-1 10 16,-2-10 6-16,1 2 15 15,4-9 5-15,-2-7 9 0,6 0-9 16,5-7-6-16,5-5-13 15,6 0-8-15,0 1-12 16,4-1-2-16,-1 12-4 16,-4 5-2-16,-2 6 0 15,-4 10-1-15,-1 3 4 16,-6 4 4-16,-1-4 3 16,-4-2 12-16,2-4 9 15,-1-13 3-15,6-8-7 0,5-9-5 16,4-8-13-16,9-11-4 15,5 6-3-15,5 2 5 16,-5 9-3-16,-4 10-4 16,-8 17-6-16,-16 13 1 15,-10 11 1-15,-12 10-9 16,-2-6-20-16,-6-7-125 16,11-11-216-16,-1-42 2 15</inkml:trace>
  <inkml:trace contextRef="#ctx0" brushRef="#br0" timeOffset="44707.2256">7771 11343 633 0,'0'-2'148'16,"-51"27"61"-16,-24 14-177 15,9 8 0-15,5 9 8 16,17-9-2-16,7 1 2 15,20-15-9-15,15-6 3 16,-3-18-4-16,10-6 14 16,5-4 0-16,-7-1 5 15,1-1-5-15,40-20-7 16,44-35-18-16,-40 20-7 16,-14 2-6-16,2 5 3 0,-19 11-1 15,-3 4 0-15,-6 8 0 16,-8 5-13-16,0 3-6 15,0 0-1-15,-3 0-1 16,2 2-1-16,1-1 15 16,-13 18-2-16,-1 8-4 15,-23 57 1-15,26-42 0 16,-2 14-1-16,1 2 1 16,2 16-122-16,2-6-124 0,1 4-46 15,5-19-149-15</inkml:trace>
  <inkml:trace contextRef="#ctx0" brushRef="#br0" timeOffset="44917.2341">7221 12316 900 0,'5'7'274'0,"-5"-10"63"16,9-3-242-16,-9 4-40 15,10-7-15-15,43-35-18 16,89-59-6-16,-33 31-8 16,-2 10-12-16,2 0-115 15,-28 19-142-15,-14 9-91 16,-37 18-131-16</inkml:trace>
  <inkml:trace contextRef="#ctx0" brushRef="#br0" timeOffset="45259.0681">7435 12622 757 0,'-29'23'206'0,"-15"16"58"16,-4 8-210-16,4-2-27 16,6-6-2-16,15-12 21 15,24-19 7-15,26-15 27 16,12-7 7-16,11-3 9 16,-2 3-28-16,6 5-22 15,-14 10-36-15,-12 18-14 16,-23 14-18-16,-18 11-4 15,-21 7-41-15,-19-1-46 16,-3-12-39-16,0-16-198 16,7-18 3-16</inkml:trace>
  <inkml:trace contextRef="#ctx0" brushRef="#br0" timeOffset="45460.6151">7393 12565 1576 0,'3'-1'303'0,"14"-5"160"0,37-15-493 16,21-4-35-16,43-18-103 15,16-18-291-15,27-31 32 16</inkml:trace>
  <inkml:trace contextRef="#ctx0" brushRef="#br0" timeOffset="47234.1257">5141 12366 97 0</inkml:trace>
  <inkml:trace contextRef="#ctx0" brushRef="#br0" timeOffset="47547.0821">5151 12370 220 0,'3'2'0'16,"2"-1"167"-16,-4 1-169 15,2 4 147-15,5 7-104 16,-2-1 144-16,-1 8-111 16,3 48-9-16,-18-54-12 15,-2 1-21-15,0-7 2 16,5-6-2-16,-1-7 22 0,10-7 7 15,4-6 8-15,-1 3-6 16,4-1 11-16,5 2-18 16,-6 6-8-16,-3 4-16 15,3 0-6-15,-8 4-18 16,0 0-1-16,0 0-1 16,-3 2 5-16,1 0-1 15,2-1-3-15,-3 2-6 16,0-3-9-16,1 2-21 0,-3-1 9 15,2 1 11-15,-3-1-11 16,3 1 7-16,-2 0 17 16,2-1-12-16,2 1-71 15,1 4-104-15,0-4-111 16,0-1-62-16</inkml:trace>
  <inkml:trace contextRef="#ctx0" brushRef="#br0" timeOffset="48136.266">4762 11532 489 0,'41'-52'197'0,"-57"44"-4"15,-9 2-117-15,-19 6-81 16,1 3-10-16,-14 10 11 16,9 8 13-16,-5 14 27 15,14 4 26-15,-5 12 8 16,14-1-7-16,9 5-4 16,6-8-15-16,15-6 3 15,15-18 16-15,10-11 19 16,3-15-8-16,9-20 3 15,8-11-22-15,15-7-27 16,-10 0-30-16,4-4 4 16,-13 12-6-16,-14 2 0 15,-13 11 4-15,-7 4-2 16,-4 5-14-16,-3 13-15 0,-3 7-4 16,-9 11 2-1,-2 4 12-15,-11 20 17 0,-2-2 18 16,-4 20 2-16,0-1-3 15,1 12-3-15,8-2-44 16,8 12-225-16,5-15-63 16,9-1-92-16</inkml:trace>
  <inkml:trace contextRef="#ctx0" brushRef="#br0" timeOffset="48342.2712">4408 12520 1057 0,'14'30'268'15,"4"-49"85"-15,20-11-309 16,15-7-9-16,34-13-20 16,9-3-41-16,13-10-99 15,-14 3-144-15,-7-1-88 16,-40 12-113-16</inkml:trace>
  <inkml:trace contextRef="#ctx0" brushRef="#br0" timeOffset="48729.7649">4512 12776 785 0,'-20'30'256'16,"-5"3"30"-16,9-5-198 0,-1-3-73 15,12-5-23-15,5-7 13 16,14-18 15-16,13-12 26 15,7-3 13-15,10-2 31 16,-8 4-20-16,8 17-16 16,-11 17-22-16,-15 18-2 15,-27 11-11-15,-18 19 7 16,-16 2 5-16,-17 6 0 16,7-18-10-16,5-10-63 15,13-21-66-15,-1-16-32 16,12-17-31-16,5-13-227 15,11-11 95-15</inkml:trace>
  <inkml:trace contextRef="#ctx0" brushRef="#br0" timeOffset="48956.1701">4501 12703 1313 0,'8'-5'313'0,"28"-17"123"16,67-23-394-16,-20 23-30 16,4 2-86-16,10 0-355 15,-17 2 48-15</inkml:trace>
  <inkml:trace contextRef="#ctx0" brushRef="#br0" timeOffset="49484.1576">8051 11277 730 0,'-8'53'212'15,"-89"80"27"-15,33 15-202 16,-8 22-30-16,-33 58-28 16,2-1 45-16,-3 28 16 15,20-42 23-15,11-3 24 16,32-57-52-16,8-20-253 15,9-51-61-15,16-32-139 16</inkml:trace>
  <inkml:trace contextRef="#ctx0" brushRef="#br0" timeOffset="49733.6035">8898 11404 954 0,'-153'218'424'16,"43"15"16"-16,-59 73-180 15,28 0-170-15,10 56-79 16,31-35-99-16,10-2-352 15,24-80 3-15</inkml:trace>
  <inkml:trace contextRef="#ctx0" brushRef="#br0" timeOffset="53199.0163">5424 14265 133 0,'5'4'466'16,"-1"-2"-202"-16,-4-7-81 0,-3 4 67 15,2-1-266-15,1 1-6 16,-5-1-3-16,-34-3 7 16,-52-7 19-16,48 13 20 15,-4 10 8-15,-11 16 4 16,2 10-7-16,-17 15 0 15,5 3 2-15,-2 7 16 16,22-6 1-16,15 2 12 16,27-11-5-16,20-6-5 15,15-20-14-15,24-24 1 16,13-22-10-16,7-20-1 16,-7-10-10-16,4-10-10 15,-18 9-7-15,3 1 1 16,-12 17 1-16,-1 2 3 15,-12 18 3-15,-2 15 3 0,-12 17 0 16,-7 18 4-16,-9 20 1 16,-17 26 3-16,-10 8-3 15,-7 25-3-15,-2-3-3 16,10 18-37-16,8-21-51 16,-8-8-261-16,10-22-24 15,-1-10-128-15</inkml:trace>
  <inkml:trace contextRef="#ctx0" brushRef="#br0" timeOffset="53407.767">5099 15328 512 0,'-136'50'187'0,"113"-45"20"16,1 3-125-16,0 3-37 16,14-7 6-16,4 1 17 15,8-2 45-15,-4-4 48 16,15-1 10-16,39-10 10 15,79-26-15-15,6-1-47 16,9-2-52-16,19-4-30 16,-6 5-69-16,-5 4-168 15,-56 15-238-15,-17 1-15 16</inkml:trace>
  <inkml:trace contextRef="#ctx0" brushRef="#br0" timeOffset="53821.5976">5290 15750 1125 0,'-42'37'187'15,"15"3"113"-15,10-9-357 16,15-16 8-16,15-7 35 16,18-16 44-16,17-12 59 15,9 3 70-15,4 6-40 16,-13 9-31-16,-17 16-22 15,-31 19-42-15,-45 20-38 16,-21 7 36-16,-12 13 8 16,-3-4-1-16,-3-5-18 15,31-28-26-15,1-10-36 16,8-19-22-16,7-14-78 16,15-10-57-16,11-16-202 15,11-9 5-15</inkml:trace>
  <inkml:trace contextRef="#ctx0" brushRef="#br0" timeOffset="54033.347">5110 15575 689 0,'80'9'637'0,"-72"-15"-162"15,14-3-412-15,40-2 408 16,16-9-476-16,22 1-109 16,0 3-101-16,-5 4-261 15,-40 5-40-15</inkml:trace>
  <inkml:trace contextRef="#ctx0" brushRef="#br0" timeOffset="56249.2565">6973 14649 686 0,'14'-31'224'15,"-4"-5"44"-15,2 6-191 16,-3 0-22-16,-1 13-20 15,-12 2-5-15,-6 4-10 16,-16 12 3-16,-26 10-2 16,-21 27-3-16,2 19-2 15,-16 45-2-15,17 17 10 0,14 20 41 16,24-16 33-16,20-4 59 16,24-40 16-16,32-22 12 15,36-26-37-15,46-19-29 16,13-18-63-16,19-10-130 15,-24-5-108-15,-7-14-327 16,-48-13-37-16</inkml:trace>
  <inkml:trace contextRef="#ctx0" brushRef="#br0" timeOffset="58151.8788">8293 14652 426 0,'-111'30'596'0,"123"-30"-218"15,15 3-244-15,29-3 258 16,6-3-391-16,31-7 0 16,-8-5-182-16,3 4-209 15,-35 3-2-15</inkml:trace>
  <inkml:trace contextRef="#ctx0" brushRef="#br0" timeOffset="58308.1019">8463 14960 1448 0,'28'15'299'15,"16"-12"145"-15,4 4-443 16,22-6-143-16,-9-9-296 16,-5-9 39-16</inkml:trace>
  <inkml:trace contextRef="#ctx0" brushRef="#br0" timeOffset="58726.409">9447 14397 674 0,'109'54'409'15,"-104"-51"-77"-15,-1-2-106 16,4 10-221-16,-8 6-40 16,-5 22 1-16,-2 10 7 15,-14 20 9-15,-12 12 20 16,-18 36 8-16,-2-2 2 0,-13 3 1 16,10-17 0-16,8-13-5 15,23-40-14-15,11-14-202 16,18-18-110-16,18-14-45 15</inkml:trace>
  <inkml:trace contextRef="#ctx0" brushRef="#br0" timeOffset="58936.688">9504 14444 1380 0,'78'21'360'16,"-29"-28"96"-16,30-2-371 15,25-3-103-15,22-4-72 0,-17-1-50 16,-9 3-51-16,-34 0-259 16,-18 1 27-16</inkml:trace>
  <inkml:trace contextRef="#ctx0" brushRef="#br0" timeOffset="59114.2384">9517 14824 1310 0,'22'25'561'15,"31"-8"-9"-15,16-15-284 0,40-6-222 16,25-3-89-16,19-9-184 15,-25-4-325-15,3-4-3 16</inkml:trace>
  <inkml:trace contextRef="#ctx0" brushRef="#br0" timeOffset="59350.8032">10665 14904 1612 0,'51'17'486'0,"5"-24"79"15,19-2-498-15,21-2-251 16,22-8-380-16,-21-4-1 15</inkml:trace>
  <inkml:trace contextRef="#ctx0" brushRef="#br0" timeOffset="59858.3975">11872 14332 309 0,'-22'17'241'15,"-52"31"-58"-15,57-46-2 16,0 1-122-16,3 3 98 15,6-9 24-15,8-3 45 16,5-6 21-16,25-9-33 16,10-5-95-16,21 1-19 0,8 4-40 15,4 4-16-15,-7 13-26 16,-18 18-6-16,-26 11-4 16,-22 18-3-16,-22 12-6 15,-29 14 8-15,-12-4 2 16,-6-1 4-16,23-18 1 15,10-14 0-15,31-16-2 16,28-13 3-16,20-1-4 16,5 2-4-16,4 7-2 15,-4 10-1-15,-26 13-7 0,-32 25-1 16,-38 15-2-16,-38 19-3 16,-19-4-3-16,-18-7-14 15,14-28-30-15,14-19-79 16,31-29-71-16,23-14-276 15,28-6 3-15</inkml:trace>
  <inkml:trace contextRef="#ctx0" brushRef="#br0" timeOffset="60277.8132">12527 14549 1085 0,'-7'-3'369'0,"19"-11"28"15,30 6-283 1,24-5-85-16,17 3-22 0,13-1-20 16,-13 8 17-16,-9 9-3 15,-31 12 4-15,-25 20 13 16,-31 18 5-16,-43 33 14 16,-19 16 19-16,-25 28 48 15,5-12 23-15,20-8 35 16,44-35-1-16,57-23 2 15,57-43-40-15,57-13-44 16,21-20-66-16,31-7-89 16,-25-17-21-16,-18-29-532 15,-51-10 106-15</inkml:trace>
  <inkml:trace contextRef="#ctx0" brushRef="#br0" timeOffset="73149.2318">10791 16142 673 0,'8'16'226'0,"20"48"23"0,-33-50-169 15,-1 15-68-15,-2 3-12 16,0 14 3-16,-6 6 5 15,-3 10 13-15,3 1 6 16,-3-2 0-16,4-10-23 0,4-7-229 16,4-13-46-16,2-18-85 15</inkml:trace>
  <inkml:trace contextRef="#ctx0" brushRef="#br0" timeOffset="73360.7565">10730 16414 951 0,'0'1'203'0,"3"1"115"16,-3 1-277-16,10 8 8 16,-6-8 3-16,26 11 0 15,50 5-20-15,-38-36-33 16,2-5-37-16,13-2-31 15,4 3-277-15,14-8 54 16</inkml:trace>
  <inkml:trace contextRef="#ctx0" brushRef="#br0" timeOffset="73832.4494">11850 16067 892 0,'4'-2'243'16,"11"2"59"-16,-8 10-238 15,3 1-64-15,-6 12-1 16,1-1-1-16,-10 9 0 16,-2-4 6-16,-4-5 4 15,0-11 18-15,1-4 21 16,9-11 2-16,10-2-1 16,4-7-3-16,9 2-17 15,1 5-21-15,7 11-5 16,-9 7-2-16,-8 19 4 15,-8 8 4-15,-18 14 6 16,-13 2 3-16,-9 12 4 16,-5-17-3-16,-3 2-1 15,4-24-6-15,5-2-2 0,6-13-6 16,6 1-13-16,-3-11-22 16,11 5-89-16,2-8-232 15,7 0-24-15,10-8-144 16</inkml:trace>
  <inkml:trace contextRef="#ctx0" brushRef="#br0" timeOffset="74133.2459">12545 16139 495 0,'-27'36'387'0,"51"-49"-171"0,1 5-363 16,0 2 147-16,18 9-341 16</inkml:trace>
  <inkml:trace contextRef="#ctx0" brushRef="#br0" timeOffset="74952.2186">11619 16045 486 0,'-11'-1'318'0,"0"-1"-35"16,-6-3-89-16,-4 2-106 15,7-1-47-15,5-4-18 16,1-2-15-16,0 1 24 15,7 3 26-15,1-2 3 16,4-3 1-16,14-1 1 16,5-1-12-16,16-10-13 15,5 2 4-15,7-1 8 16,6-1 1-16,10 3-13 16,-11 9-11-16,3 0-7 15,-13 9-13-15,-9 12-3 16,-18 2-5-16,-10 12 0 15,-6-1 1-15,-15 10 4 0,-7-2 4 16,-15 8 6-16,-10-9 4 16,-15 10 3-16,9-2-9 15,-5 4-3-15,10-12-4 16,10 1-4-16,10-11-5 16,7-9 5-16,14-9-1 15,17-1 2-15,7-2-1 0,16 1 1 16,3 0 2-16,13 9 0 15,-4 4-2-15,1 12 0 16,-15 4 1-16,-15 18 5 16,-26 9 5-16,-22 7 4 15,-18-9 4-15,-11 0 4 16,-6-20-56-16,-11-14-93 16,10-10-71-16,-1-10-257 15,5-7-31-15</inkml:trace>
  <inkml:trace contextRef="#ctx0" brushRef="#br0" timeOffset="75386.214">12270 16190 899 0,'36'-20'245'0,"11"-16"32"15,10-1-218-15,29-7-23 16,-1 7-28-16,-4 13 13 16,-19 21 15-16,-20 19-34 15,-42 16-1-15,-34 31 4 16,-24 13 4-16,-24 34 11 16,-9-3 12-16,-1 4 13 15,31-23 50-15,22-15 13 16,36-37 5-16,53-16-7 15,34-20-22-15,50-11-157 16,15-4-126-16,13-12-246 16,-39-13-72-16</inkml:trace>
  <inkml:trace contextRef="#ctx0" brushRef="#br0" timeOffset="76158.2267">5900 16242 1175 0,'83'141'309'0,"-91"-110"-259"15,7 19-40-15,-2 12-17 16,3-49-2-16,-8 55-12 16,6 0-14-16,-1-8-241 15,3-13-28-15,-23-11-83 16</inkml:trace>
  <inkml:trace contextRef="#ctx0" brushRef="#br0" timeOffset="76321.3089">5735 16636 641 0,'19'-10'382'16,"13"-5"-50"-16,-10-1-80 15,19-11-107-15,6 1-74 0,23-5-27 16,-14 2-52-16,14 8-278 16,-13 8-124-16,4-9-70 15</inkml:trace>
  <inkml:trace contextRef="#ctx0" brushRef="#br0" timeOffset="76719.0069">6550 16331 891 0,'-8'8'268'16,"0"-4"78"-16,4 1-260 15,4-5-16-15,0-1 1 16,3-1-37-16,16-6-9 16,15-4 4-16,52-16-6 15,-60 32-20-15,-7 17 0 16,-21 18-2-16,-10 23 4 0,-15 4 1 16,-12-2 8-16,2-11 0 15,4-13 3-15,11-21-1 16,5-9 0-16,22-10-2 15,14-7-2-15,7-2-7 16,13 1-4-16,5 7-3 16,-5 10-10-16,-14 16-6 15,-25 22-14-15,-17 7-12 0,-19 14 5 16,-11-6 12-16,-1-7 7 16,13-22 2-16,4-12-70 15,15-17-112-15,19-14-154 16,15-7-70-16</inkml:trace>
  <inkml:trace contextRef="#ctx0" brushRef="#br0" timeOffset="77094.1607">7359 16536 1179 0,'-6'18'272'0,"1"-15"100"15,2 4-343-15,6-6-64 0,-6-2-42 16,3-1-39-16,3 1 76 16,6-7 76-16,30-20-13 15,61-65 45-15,-51 53 39 16,1 10-78-16,-8 16-78 15,-16 24 57-15,-18 21-1 16,-23 23 11-16,-18 9 10 16,-19 21 23-16,4-6 19 0,4 0 29 15,11-18 0-15,36-4 19 16,32-22-14-16,35-7-17 16,21-16-34-16,35-14-65 15,-3-11-87-15,29-8-414 16,-16-5 55-16</inkml:trace>
  <inkml:trace contextRef="#ctx0" brushRef="#br0" timeOffset="77594.2224">10810 14447 617 0,'-24'-1'326'0,"3"2"42"15,6-4-112-15,8 11-76 16,11 2-47-16,21 19 6 16,21 26-39-16,50 39-17 15,34 26 60-15,53 52-12 16,4 6-17-16,44 51-11 16,-34-12-42-16,-8 22-20 15,-55-34-51-15,-17-5-180 16,-67-67-381-16,-29-49 28 15</inkml:trace>
  <inkml:trace contextRef="#ctx0" brushRef="#br0" timeOffset="78452.1964">16598 15886 1330 0,'-1'12'302'16,"-9"10"115"-16,3 13-390 15,-11 29-18-15,0 18-8 0,-7 48 0 16,6 0 0-16,-11 27 1 16,5-5 2-16,7 13-42 15,0-38-42-15,1-15-47 16,5-41-5-16,-2-40-149 16,-3-45-31-16,-4-41-27 15,7-14-101-15</inkml:trace>
  <inkml:trace contextRef="#ctx0" brushRef="#br0" timeOffset="78660.9972">16531 15970 1396 0,'17'-15'294'0,"15"2"132"0,16-3-408 15,43-1-19-15,18-5 4 16,46-3-3-16,-4-1-20 16,10-1-133-16,-35 7-255 15,-16 9-20-15,-54 6-209 16</inkml:trace>
  <inkml:trace contextRef="#ctx0" brushRef="#br0" timeOffset="78870.2299">16680 16609 1063 0,'31'30'636'0,"25"-27"-92"15,-17-8-182-15,66-21-276 16,21-10-79-16,35-19-149 15,-13 3-81-15,1 4-324 16,-40 7-44-16</inkml:trace>
  <inkml:trace contextRef="#ctx0" brushRef="#br0" timeOffset="79233.0379">18219 16220 1406 0,'172'95'346'0,"-106"-115"106"15,7 0-414-15,24-7-209 16,-11 12-179-16,-16 4-104 15,-36 8-186-15</inkml:trace>
  <inkml:trace contextRef="#ctx0" brushRef="#br0" timeOffset="79396.613">18241 16771 1420 0,'78'5'546'0,"-8"-11"19"16,32-7-372-16,6-4-292 16,1 3-451-16,-47-6 52 15</inkml:trace>
  <inkml:trace contextRef="#ctx0" brushRef="#br0" timeOffset="80893.8312">20092 15647 249 0,'0'1'217'0,"3"1"-33"15,-3-2-42-15,1 0-35 16,4 0-39-16,4 0 17 15,-1 0-2-15,0-2 11 16,-3 1 21-16,-4-1 11 16,2 1-7-16,-3-1-38 15,-3 1-41-15,-20 1-10 16,-30 12-21-16,-94 46-8 16,77-11 30-16,-1 7 31 15,32-5-19-15,13-9 5 16,16-8-12-16,15-6 9 15,12-13 2-15,24-16 6 16,12-11 2-16,23-16-11 0,1-12-15 16,10-11-14-16,-19 7-11 15,-6 7-13-15,-23 11 5 16,-8 16-8-16,-14 15-1 16,-9 19 0-16,-8 14 2 15,-9 21 2-15,-4 9 12 16,-12 21 2-16,2-4 2 15,-5 5-1-15,9-12 2 16,-7-2-68-16,4-18-75 16,-10 0-309-16,3-23 14 0</inkml:trace>
  <inkml:trace contextRef="#ctx0" brushRef="#br0" timeOffset="81092.7273">19586 16739 1341 0,'17'-4'422'0,"5"-3"75"15,56-14-297 1,28-8-174-16,58-20-12 16,6-10-23-16,19-8-72 15,-45 9-55-15,-8-3-257 16,-55 19-103-16,-3 8-94 15</inkml:trace>
  <inkml:trace contextRef="#ctx0" brushRef="#br0" timeOffset="81526.8966">19962 17010 593 0,'-33'30'646'0,"-6"1"-6"15,0-6-417-15,0 2-435 16,14-4 202-16,19-6-108 16,25-7-119-16,16 2 320 15,20-5 311-15,15 2-320 16,-4 2-22-16,-5 11-12 16,-22 6-15-16,-30 20 4 15,-31 7-5-15,-35 21 8 16,-31-1 2-16,-15 0 3 0,6-18-12 15,-10-15-27-15,24-24-36 16,8-18-93-16,17-15-90 16,11-16-220-16,24-10-21 15,3-11-121-15</inkml:trace>
  <inkml:trace contextRef="#ctx0" brushRef="#br0" timeOffset="81689.739">19956 16901 747 0,'22'8'0'0</inkml:trace>
  <inkml:trace contextRef="#ctx0" brushRef="#br0" timeOffset="81761.7892">20079 16932 802 0,'91'10'11'16,"-2"-9"805"-16,26-7-481 15,-6-8 150-15,5-8-598 16,-26-3-377-16,-13-3 77 16</inkml:trace>
  <inkml:trace contextRef="#ctx0" brushRef="#br0" timeOffset="82195.4514">22207 15953 671 0,'-62'6'639'0,"-32"19"-201"15,-17 44-78-15,-49 26-223 16,8 26-90-16,-7 14-44 15,37-3 96-15,31 3 45 16,70-30 6-16,57-14 34 16,46-21-32-16,56-6-24 15,10-27-50-15,36-10-32 16,-23-19-66-16,0-11-147 16,-52-13-112-16,-17-14-386 0,-43-9-28 15</inkml:trace>
  <inkml:trace contextRef="#ctx0" brushRef="#br0" timeOffset="82826.2533">23499 16142 834 0,'39'139'479'0,"-27"-112"-63"15,-5-7-148-15,4 19-200 16,-2 8-50-16,-4 15-12 16,-1-1-4-16,1 8-16 15,-7-11-17-15,-1 6-58 16,-5-19-38-16,-7-1-74 16,-2-12-76-16,-13-11-111 15,-1-18-4-15</inkml:trace>
  <inkml:trace contextRef="#ctx0" brushRef="#br0" timeOffset="83038.1845">23227 16689 1338 0,'58'-64'586'16,"3"35"-97"-16,0 4-361 15,26-6-112-15,5 6-92 16,16-3-120-16,-21 6 90 16,-7 4-44-16,-27 2-2 15,-11-1-293-15,-20 9 89 16</inkml:trace>
  <inkml:trace contextRef="#ctx0" brushRef="#br0" timeOffset="83499.7965">24158 16103 1149 0,'-14'-2'270'15,"11"1"30"-15,1-1-293 16,2 2-108-16,0-1 11 16,36-1 98-16,86-4 91 0,-43 0 30 15,7-1 27-15,-12 9-16 16,-9 9-22-16,-26 6-67 16,-17 19-17-16,-34 12-21 15,-31 20 5-15,-14 7 5 16,-17 3 3-16,4-19-9 15,17-12-1-15,26-24-1 16,20-16 1-16,24-14-2 16,23 3 0-16,12 4-4 15,4 12-7-15,-4 4-4 0,-16 18 0 16,-29 10 2-16,-39 20 0 16,-31 1 2-16,-37 23-1 15,-4-10-1-15,-9-6-2 16,24-22-10-16,11-16-64 15,25-24-56-15,11-17-361 16,6-13 38-16</inkml:trace>
  <inkml:trace contextRef="#ctx0" brushRef="#br0" timeOffset="83994.2157">25020 16181 474 0,'-3'47'407'0,"-11"-46"-102"15,10-7-280-15,17-2 307 0,18-4-269 16,11-2 15-16,38-8 22 16,0 6 6-16,1 7-11 15,-16 9-30-15,-12 14-20 16,-35 14-27-16,-15 22-9 15,-20 11-8-15,-40 31 1 16,-16 7 17-16,-24 24 16 16,-6-9 6-16,6 2 36 15,41-29 15-15,28-12 21 16,42-33-5-16,48-22 4 16,37-21-14-16,23-8-14 15,-4-9-33-15,17-4-10 16,-31 7-38-16,-29 2-168 15,-23-2 30-15,-29-13-471 16,-32-2 23-16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20:13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7851 4244 719 0,'-10'-4'194'16,"-5"4"46"-16,-4 6-207 15,-11 5-18-15,4-2-15 0,-4 2 9 16,4-3 17-16,7-2 18 16,6-1 3-16,9 1 2 15,8 0-7-15,9 7-4 16,9 1-8-16,4 9 7 15,-1 5 5-15,-1 15 18 16,-12 5 5-16,-21 14 11 16,-21 1-3-16,-31 21 0 15,-12-4-19-15,-12-7-9 16,3-9-19-16,-4-14-2 16,19-33-11-16,6-10-17 15,5-17-19-15,7-8-33 16,18 0-31-16,6 1-99 15,12 3-149-15,26 3-55 16,6 2-106-16</inkml:trace>
  <inkml:trace contextRef="#ctx0" brushRef="#br0" timeOffset="898.6392">8471 4410 982 0,'-2'4'178'16,"-23"7"65"-16,-58 64-335 15,21-32-39-15,-4 17 34 16,-10 25 35-16,10 1 28 15,10 6 40-15,28-3 33 0,12-11-122 16,24-22-104-16,26-21-22 16,20-23-108-16</inkml:trace>
  <inkml:trace contextRef="#ctx0" brushRef="#br0" timeOffset="1144.4869">8597 4491 851 0,'14'25'234'0,"53"50"55"16,-48-48-210-16,6 12-88 15,2 1 12-15,9 15 0 0,-7-7-50 16,-2 1-129-16,-5-12-114 16,4-4-52-16</inkml:trace>
  <inkml:trace contextRef="#ctx0" brushRef="#br0" timeOffset="1340.17">9125 4686 871 0,'-53'66'233'0,"-7"7"78"0,-7 27-242 15,6 0-24-15,1 6-14 16,11-21-18-16,10-3-64 16,9-30-47-16,9-10-111 15,14-22-106-15,18-27-35 16</inkml:trace>
  <inkml:trace contextRef="#ctx0" brushRef="#br0" timeOffset="1601.5932">9478 4408 1047 0,'29'3'210'0,"11"4"105"0,-14 8-297 16,24 18-42-16,5 14 13 15,-23 28-4-15,-21 15-3 16,-36 32 6-16,-28 2 3 16,-28 10 8-16,2-25 3 15,-14-12 3-15,15-30-6 16,-4-18-301-16,19-23 98 0</inkml:trace>
  <inkml:trace contextRef="#ctx0" brushRef="#br0" timeOffset="1982.4717">10223 4588 1013 0,'36'47'198'0,"-5"-61"95"16,30 11-297-16,3-7-315 0,11 12 102 15</inkml:trace>
  <inkml:trace contextRef="#ctx0" brushRef="#br0" timeOffset="2143.0186">10376 4974 1298 0,'6'17'356'15,"33"-14"75"-15,3 3-382 16,8-1-189-16,22-2-302 16,-10-8 35-16</inkml:trace>
  <inkml:trace contextRef="#ctx0" brushRef="#br0" timeOffset="8343.0738">11790 4336 974 0,'0'-3'330'16,"0"-3"81"-16,0 3-242 15,0 1-223-15,-1 2-37 0,1 7-34 16,-22 38-36-16,-25 56-32 0,-6-27 189 16,-12-1 31-16,-4 15 29 15,-16 12-10-15,-14 17 2 16,17-8 0-16,15 0-36 16,6-13-47-16,22-14-86 15,30-30-97-15,28-21-82 16,17-18-93-16</inkml:trace>
  <inkml:trace contextRef="#ctx0" brushRef="#br0" timeOffset="8658.5063">12265 4699 480 0,'-44'17'0'15,"-4"5"467"-15,0 6-448 16,20-6 276-16,21 4-356 16,34-10 361-16,26-5-295 15,16-10 20-15,9 4 39 16,-13 0 16-16,-4 18-34 16,-28 8-21-16,-30 24-4 15,-20 15-22-15,-41 26 0 16,-29-12 19-16,-34 5-30 15,7-23-28-15,-12-10-47 16,31-31-30-16,23-6-98 16,38-27-64-16,12-27-36 15,23-19-62-15</inkml:trace>
  <inkml:trace contextRef="#ctx0" brushRef="#br0" timeOffset="9111.4813">12168 4652 540 0,'58'17'440'16,"-28"-23"-122"-16,9-4-314 15,36 4 334-15,22-2-322 0,38-10-15 16,0-1-16-16,13 0 12 15,-29 2-10-15,-15 0-23 16,-35 7 10-16,-13 6 6 16,-21 5-27-16,-7 7-6 15,-8 5 12-15,-3 5 9 16,-17 6 14-16,-15 20 1 16,-12 15 7-16,-9 19 4 15,-8 6 3-15,-7 19 31 16,7-15 17-16,13-9 18 15,18-18 9-15,26-12 28 16,18-30-9-16,43-23 3 16,10-22-16-16,28-33-10 15,-10-15-31-15,6-29-17 16,-33 5-19-16,-19-7-10 16,-31 27 4-16,-24 9-25 15,-10 33-28-15,-22 14 11 0,-11 16 14 16,-21 9-174-16,-1 5-165 15,-9 5 41-15</inkml:trace>
  <inkml:trace contextRef="#ctx0" brushRef="#br0" timeOffset="9511.4978">14028 4831 955 0,'-48'43'535'16,"12"-17"-174"-16,11 20-198 16,12 3-177-16,4 11-169 15,6-10 196-15,11 3 3 16,17-14 4-16,28-8 13 15,15-20-2-15,29-20 12 16,8-19 14-16,9-18 0 16,-27-15-10-16,-16-12-3 15,-29 3-20-15,-25-7-22 16,-28 15-9-16,-28-1-16 16,-9 18-2-16,-32 15 1 0,2 16-1 15,-19 6 2-15,14 16-56 16,5 0-71-16,34 0-63 15,18 7-61-15,48 0-124 16,34-1 57-16,31 0-38 16</inkml:trace>
  <inkml:trace contextRef="#ctx0" brushRef="#br0" timeOffset="10495.4928">15196 4842 885 0,'-34'30'234'0,"-5"14"59"16,3 21-248-16,6 29-34 15,13-2-4-15,22-6-3 16,20-22 7-16,28-18 27 16,15-29 16-16,34-31 18 0,3-18 8 15,-4-25 15 1,-20-14-21-16,-23-10-20 0,-45 1-14 16,-48 7-35-16,-23 15-8 15,-24 0 0-15,-1 19 3 16,-8 14-90-16,29 13-31 15,13 15-276-15,21 19-17 16</inkml:trace>
  <inkml:trace contextRef="#ctx0" brushRef="#br0" timeOffset="10859.4779">16558 4552 1145 0,'-61'103'179'0,"30"-37"134"0,-7 16-350 16,-7 26 13-16,1 3 16 15,-4 12-44-15,4-26-48 16,14-1-52-16,13-29-160 15,5-28-17-15</inkml:trace>
  <inkml:trace contextRef="#ctx0" brushRef="#br0" timeOffset="11054.4744">16361 4936 1186 0,'9'-9'330'0,"13"1"68"16,10 5-318-16,10 9-80 16,6 8-23-16,8-6-75 15,-7 3-44-15,-6-2-192 16,-8-6-61-16,-9-3-78 16</inkml:trace>
  <inkml:trace contextRef="#ctx0" brushRef="#br0" timeOffset="11783.4974">17115 5592 460 0,'0'-1'224'0,"-3"5"-3"15,-11 1-64-15,-8 3-109 16,-17 3 5-16,0-5-6 16,-12-6 6-16,10 0 4 15,4-9 33-15,13-7 9 16,13-3 11-16,14 0-23 0,5-4-25 15,16 9-37 1,18 3-11-16,-3 9-15 0,4 2 2 16,-3 16 2-16,-22 1-4 15,-18 7-4-15,-22 1 3 16,-9 6 9-16,-13-12 9 16,1-5 4-16,-1-10 11 15,22-11-1-15,5-18-18 16,17 3-9-16,19-10-4 15,7 4-13-15,4 6-11 16,0 12 1-16,-9 8-67 16,-8 10-94-16,-8 12-191 15,-5-6-29-15</inkml:trace>
  <inkml:trace contextRef="#ctx0" brushRef="#br0" timeOffset="12218.5372">18016 4632 1141 0,'-45'14'188'0,"-33"11"135"15,-8 14-344-15,-15 22 17 16,4 3 33-16,5 22 34 16,20-4 5-16,11 24 7 15,23-13-12-15,21 10-11 16,28-24-26-16,31-4 5 16,15-34 0-16,27-13 10 15,6-26 1-15,20-16 5 16,-6-22-4-16,13-22 0 15,-24-5-10-15,-15-15 2 16,-30-1-9-16,-12-7-5 16,-24 11-12-16,-12-6-18 15,-9 13-20-15,-17 7-11 16,-17 18-1-16,-18 13-30 16,-13 10-14-16,-14 15-66 15,5 5-47-15,10 6-244 16,20 1 16-16</inkml:trace>
  <inkml:trace contextRef="#ctx0" brushRef="#br0" timeOffset="12712.4249">19398 4600 1134 0,'13'-3'169'0,"-18"-1"71"16,-17 2-324-16,-26 7-28 15,-13 1 33-15,-34 10 49 16,-2 1 72-16,-13 1 64 16,15 3 21-16,17 2 3 15,30-9-31-15,26 5-15 16,36 6-57-16,34-2-15 15,13 4-5-15,20 10 21 16,-4 4 3-16,4 4-2 16,-25 8-14-16,-7 16-13 15,-32-2-2-15,-22 8-8 16,-24 3 0-16,-23-6 5 16,-1-23 20-16,-13-9 12 15,7-16 11-15,0-26 9 0,17-10 2 16,1-7 2-16,16-11-16 15,17-17-23-15,21 0-25 16,29-17 9-16,11-6-9 16,34-16 5-16,10-6 20 15,20-8 11-15,-20 16-12 16,1 9-4-16,-32 20-7 16,-22 16-48-16,-25 13-61 15,-16 2-350-15,-24-2 56 0</inkml:trace>
  <inkml:trace contextRef="#ctx0" brushRef="#br0" timeOffset="13062.5274">19943 5063 1297 0,'0'6'220'15,"13"5"132"-15,5 4-366 16,17 12-48-16,4 6 31 16,9 12 30-16,-1 2 6 15,3 6 7-15,-3-3-27 16,1-3-150-16,-6-21-189 16,7-8-15-16</inkml:trace>
  <inkml:trace contextRef="#ctx0" brushRef="#br0" timeOffset="13255.3063">20793 5158 400 0,'-22'34'359'0,"-20"19"-60"16,-10 4-219-16,-20 18 271 16,-1 1-247-16,-24 13 5 15,10-9-36-15,-13 10-24 16,12-15-48-16,2-6-59 15,16-22-44-15,5-2-131 16,11-14-136-16,3-7-13 16</inkml:trace>
  <inkml:trace contextRef="#ctx0" brushRef="#br0" timeOffset="13899.7813">16196 4928 223 0,'-60'16'74'15,"49"-22"11"-15,3-4-47 16,4 4-3-16,-1 3 6 16,-4-5 12-16,6 7 14 15,3-1 33-15,-4 0 16 0,3 1 34 16,1 1-44-16,-3 0 6 16,3 0-27-16,3 0-27 15,20 0-31-15,32 1 38 16,68 7-22-16,-48-8-18 15,-6 5-22-15,-11 4-81 16,-16 1-63-16,-3-7-165 16,-8 2 4-16,-1-4-103 15</inkml:trace>
  <inkml:trace contextRef="#ctx0" brushRef="#br0" timeOffset="32349.5221">10393 6838 829 0,'9'-3'166'0,"18"-9"87"16,7 12-241-16,27-2-16 15,9-2-3-15,5 0-104 16,-6 8-141-16,-3-3-1 15</inkml:trace>
  <inkml:trace contextRef="#ctx0" brushRef="#br0" timeOffset="32599.5149">11464 6476 829 0,'11'-3'236'0,"-6"0"30"16,-8 8-231-16,1-5-85 15,-3 17-41-15,-12 36-38 16,-91 83 3-16,16-44-5 16,0-5 48-16,2 2 26 15,24-22 40-15,18 2-123 16,27-19 53-16</inkml:trace>
  <inkml:trace contextRef="#ctx0" brushRef="#br0" timeOffset="32898.5722">11956 6696 481 0,'-66'50'386'16,"-7"-8"-96"-16,7 10-288 16,4 4 277-16,29-12-304 15,18-10 8-15,19-12 9 16,13-5 26-16,19-12 25 16,8 0 31-16,-13 3-7 15,4 7-20-15,-10 5-33 0,-25 16-8 16,-11 10-11-16,-16 7-10 15,-17-5-13-15,-16-1-61 16,2-16-67-16,-8-18-178 16,10-21-18-16</inkml:trace>
  <inkml:trace contextRef="#ctx0" brushRef="#br0" timeOffset="33351.9759">11929 6629 481 0,'2'2'345'15,"1"-1"-78"-15,14 12-284 0,13 4 294 16,84 16-256-16,-39-40 9 15,20-13 19-15,14-14 13 16,21-5-14-16,-24 4-13 16,-6 12-18-16,-22 10-31 15,-29 17-35-15,-32 13 5 16,-27 31 1-16,-15 13 11 16,-23 30 14-16,-8 10 20 15,-10 7 6-15,13-25-1 0,19-7 13 16,29-30 6-16,41-21 30 15,42-24 9-15,39-21 9 16,7-19-11-16,19-32-2 16,-21-2-29-16,-20-8-7 15,-42 9-5-15,-17-1-22 16,-34 16-25-16,-31 12-12 16,-17 12-13-16,-14 21-36 15,-6 18-32-15,-4 16-216 16,12 8 0-16,19-4-118 15</inkml:trace>
  <inkml:trace contextRef="#ctx0" brushRef="#br0" timeOffset="33662.219">14084 6592 673 0,'-48'36'224'0,"0"-2"30"16,-18 19-162-16,7-3-60 16,6 11 12-16,21-13-3 15,7-4 17-15,25-14 17 16,21-4 22-16,11-21 21 16,28-19-16-16,7-17-17 0,9-11-10 15,-10 1-32-15,-8-3-32 16,-36 14 18-16,-22 2 0 15,-32 8-51-15,-21 0-35 16,-3 15-28-16,5 0-26 16,7 18-313-16,30-8 39 15,28-2-94-15</inkml:trace>
  <inkml:trace contextRef="#ctx0" brushRef="#br0" timeOffset="33961.5559">14678 6792 1021 0,'-53'48'307'0,"6"0"42"0,11-7-267 15,11 12-91-15,16 2-6 16,18 6 20-16,16-14 13 15,14-10 19-15,9-17 20 16,27-29 14-16,-4-11-23 16,-3-26-12-16,-15-1-2 15,-14-9-3-15,-36 5-44 16,-27 2-11-16,-16 15 12 0,-11 1-38 16,6 18-56-16,6 11-296 15,14-7 86-15</inkml:trace>
  <inkml:trace contextRef="#ctx0" brushRef="#br0" timeOffset="34646.6393">5774 6929 992 0,'19'3'173'0,"10"0"114"15,6 8-298-15,22-5-15 16,12-2-10-16,9-6-126 16,-8-4-125-16,1-1-23 15</inkml:trace>
  <inkml:trace contextRef="#ctx0" brushRef="#br0" timeOffset="34900.0338">7012 6514 500 0,'-26'43'419'15,"-17"-1"-111"-15,-10 26-311 16,-11 7 278-16,-7 21-364 15,-3-3-106 1,9-8 107-16,8-13-45 16,14-9-88-16,0-23 34 15</inkml:trace>
  <inkml:trace contextRef="#ctx0" brushRef="#br0" timeOffset="35254.8924">7348 6792 448 0,'-111'196'360'0,"58"-150"-97"16,12-3-291-16,24-22 266 15,25-6-259-15,19-18 13 0,13 3 8 16,2 0 24-16,-1 3 0 16,-7 2-14-16,-24 20-14 15,-20 3-9-15,-24 13-24 16,-15 2-20-16,-21 1-91 15,5-14-80-15,-4-18-22 16,28-20-90-16</inkml:trace>
  <inkml:trace contextRef="#ctx0" brushRef="#br0" timeOffset="35673.3786">7287 6823 437 0,'9'6'449'0,"-7"-6"-136"16,14 3-267-16,-2-3 265 15,22-8-307-15,18-4 3 16,34-8 1-16,16-12 6 16,15-10-1-16,-5 2-12 15,-11-3-24-15,-31 11-13 16,-22 2-17-16,-24 21-13 15,-13 5 3-15,-12 15 21 16,-15 25 8-16,-3 11 31 0,-20 20 29 16,-7 8-11-16,-9 21 4 15,4-18 3-15,6-2-6 16,21-18-13-16,14-13 33 16,24-26 15-16,27-16 16 15,7-17-4-15,14-23 3 16,2-13-21-16,3-11-17 15,-21 0-18-15,-9 0-13 16,-25 12-16-16,-19 4-31 16,-16 15-30-16,-14 16-33 15,-4 7-169-15,3 10-52 16,14 8-39-16</inkml:trace>
  <inkml:trace contextRef="#ctx0" brushRef="#br0" timeOffset="35958.0227">8514 6901 925 0,'-45'73'229'0,"11"-10"79"15,13-7-253-15,29-20-30 16,22-8 25-16,14-14 5 15,21-14 11-15,5-20 2 16,4-22 2-16,-16-10-18 0,-12-14-8 16,-24 6-22-16,-22 3-12 15,-11 15-14-15,-17 8-5 16,-6 15-6-16,-2 3-45 16,6 9-43-16,9 2-286 15,17-1 30-15</inkml:trace>
  <inkml:trace contextRef="#ctx0" brushRef="#br0" timeOffset="36258.5843">9233 6564 732 0,'-13'206'255'15,"-21"-150"39"-15,4-22-168 16,7 29-84-16,13-4-8 16,24 5 12-16,21-17-12 15,30-17 9-15,2-27 5 16,12-24 17-16,-14-19-7 16,-6-24 8-16,-26-2-11 15,-17-13-6-15,-21 8-31 16,-21-1-22-16,-16 22-17 15,-24 8-72-15,3 24-84 16,-5 5-212-16,19 8-7 0</inkml:trace>
  <inkml:trace contextRef="#ctx0" brushRef="#br0" timeOffset="37051.2271">11781 3976 658 0,'-8'15'78'15,"16"20"87"-15,0 19-198 16,20 37 15-16,24 20 37 16,30 54 50-16,15 13 21 15,37 64 25-15,-2 8-60 16,47 49 47-16,4-14-41 0,9 50-8 15,-9-56-16-15,6 29 55 16,-46-43-62-16,-1 15-4 16,-23-55 4-16,-10 14-90 15,-31-38-107-15,-12-15-158 16,-32-59-60-16</inkml:trace>
  <inkml:trace contextRef="#ctx0" brushRef="#br0" timeOffset="37870.5155">5957 8367 628 0,'-8'-11'169'16,"11"2"53"-16,-2 1-183 15,7 4-6-15,9-1-5 16,1-1-8-16,22 1-8 15,16 3 1-15,29-1 2 16,13 0-3-16,38-2-3 16,12 2 10-16,58-6 6 15,-6 3 0-15,66-1 3 16,-1 4 2-16,51-3-1 16,-20 5-3-16,65-1-2 0,-38 0-3 15,79 1 9-15,-45 2 4 16,63-7 22-16,-40 2 20 15,77-4 3-15,-46 0-12 16,90-6-3-16,-12 1-17 16,104-15-27-16,-38-6-3 15,76-15-1-15,-51-4-7 16,54-3-5-16,-90 5 4 0,71-4 2 16,-68 13-3-16,55 0-2 15,-71 4-10-15,53 4-17 16,-98 12-17-16,42 8-220 15,-90 14-136-15,25-2-35 16</inkml:trace>
  <inkml:trace contextRef="#ctx0" brushRef="#br0" timeOffset="41774.9732">7140 9139 663 0,'108'-19'257'0,"-113"16"58"16,-20 6-156-16,-15 11-71 15,-42 14-2-15,-24 11-11 16,-20 21-39-16,4 13-5 15,-9 5-3-15,40-7-14 16,21-11-7-16,23-19-8 16,28-14 2-16,29-15 9 0,21-4 18 15,16 6 10 1,4 11 13-16,-2 6-3 0,-13 21-4 16,-19 13-14-16,-30 24 1 15,-22 0-6-15,-44 7 5 16,-22-10 0-16,-29-8 2 15,16-33-31-15,0-20-25 16,33-20-84-16,19-13-86 16,23-11-250-16,12-18-3 15</inkml:trace>
  <inkml:trace contextRef="#ctx0" brushRef="#br0" timeOffset="42239.4964">7342 9820 770 0,'-2'6'459'0,"2"-4"-92"15,-17-2-162-15,22 0-189 16,2 6-36-16,11-3-36 16,0-1 49-16,21-2 49 15,14-2-25-15,26-4-5 16,-5 0-83-16,17 2-100 15,-21 11-205-15,-21-1-40 16</inkml:trace>
  <inkml:trace contextRef="#ctx0" brushRef="#br0" timeOffset="42658.3483">8889 9406 628 0,'14'9'314'16,"42"21"-27"-16,-51-25-96 16,-5 15-181-16,-14 19 8 15,-17 9-2-15,-21 21 6 16,-13 5 7-16,-27 13 9 15,-4-3-6-15,-5 12 1 0,13-17-9 16,10-7-34-16,39-20-62 16,10-19-145-16,24-19-116 15,27-16-60-15</inkml:trace>
  <inkml:trace contextRef="#ctx0" brushRef="#br0" timeOffset="42988.3453">9281 9718 964 0,'-44'32'201'15,"-4"5"96"-15,1 2-291 16,21-6-9-16,11-8-1 15,26-14 18-15,22-6 39 16,11-2 21-16,14 0 25 16,-7 0 4-16,-5 16-28 15,-20 9-32-15,-15 17-13 16,-22 10-18-16,-30 15 0 16,-15-9 9-16,-17 1-23 15,6-19-21-15,-11-6-38 16,29-23-35-16,6-9-34 15,13-19-260-15,8-25 66 0</inkml:trace>
  <inkml:trace contextRef="#ctx0" brushRef="#br0" timeOffset="43282.4596">9134 9650 421 0,'3'-2'594'15,"10"1"-213"-15,31-4-255 16,60-1 255-16,-29 1-385 16,3 5 9-16,18-9-2 15,-12 7 1-15,2 2-2 16,-11 3-10-16,-13-3-13 15,-24 2-3-15,-2 1-5 16,-16 0-2-16,3-2-39 16,-2 4-49-16,-3 5-241 15,-4-4 18-15</inkml:trace>
  <inkml:trace contextRef="#ctx0" brushRef="#br0" timeOffset="43702.5778">10245 9725 1071 0,'-35'39'260'0,"-9"12"115"16,-15 10-299-16,-6 22-22 15,2-7-4-15,10 4-5 16,19-13-29-16,18-11 1 16,19-27 12-16,31-14 24 15,15-23 27-15,16-26-9 16,6-10-8-16,7-24-18 15,-13-6-27-15,-13-6-28 16,-24 16 11-16,-11-4-7 16,-12 22 0-16,-16 11-7 15,-6 14-4-15,-5 9-42 16,-12 9-29-16,-10 9-130 16,10 3-223-16,-2 1-4 15,14-3-162-15</inkml:trace>
  <inkml:trace contextRef="#ctx0" brushRef="#br0" timeOffset="44046.483">10964 9729 909 0,'-20'19'207'15,"-11"-10"70"-15,-11 18-235 16,-4 4-76-16,-14 11 30 16,3 7 38-16,-5 10 20 15,18-4 17-15,10 7 15 16,23-9-9-16,28-6-13 16,25-22 21-16,24-8 0 15,17-26-10-15,12-25 0 16,-8-16-4-16,13-19-37 15,-25-6-18-15,-14-6-8 16,-22 9-13-16,-22 8-18 16,-39 22-16-16,-21 10-89 15,-14 14-44-15,6 16-266 16,2 8 0-16</inkml:trace>
  <inkml:trace contextRef="#ctx0" brushRef="#br0" timeOffset="44466.5536">11851 9734 756 0,'3'-11'264'16,"7"0"19"-16,-9 6-197 16,-2 1-123-16,-13-1-7 15,-7 10 1-15,-10 6 18 16,-12 0 38-16,-31 21 43 16,-4 12 41-16,-11 11 68 15,6 7-2-15,19 18-7 16,42-16-34-16,43-2-24 15,32-16-59-15,34-24-6 16,9-24-3-16,30-20 13 16,-12-22-8-16,-5-20-5 15,-31 5-9-15,-10-13-15 16,-44 10-11-16,-31-1-28 16,-25 20-34-16,-24-1-132 0,-5 19-121 15,4 0-141-15,21 12-104 16</inkml:trace>
  <inkml:trace contextRef="#ctx0" brushRef="#br0" timeOffset="44996.4636">13666 9723 973 0,'3'0'522'0,"24"3"-158"0,55-1-228 16,-41-5-215-16,12 1-396 15,-16 0 111-15,-2 7-96 16</inkml:trace>
  <inkml:trace contextRef="#ctx0" brushRef="#br0" timeOffset="45190.5574">13405 10106 1444 0,'33'17'483'15,"28"-34"-5"-15,31 14-417 0,5-2-150 16,20 0-310-16,-3-3-78 16,-2-6-60-16</inkml:trace>
  <inkml:trace contextRef="#ctx0" brushRef="#br0" timeOffset="46283.5016">14839 10513 242 0,'-52'53'187'0,"52"-46"-23"15,-5 2-18-15,-4 2-63 16,1 1 15-16,-1-2-6 15,-12 2 6-15,-2-1 11 0,6-1-2 16,0-3-22-16,0 3-1 16,7-4-6-16,7-6 3 15,-2-2-3-15,4 1 1 16,1-1-11-16,0-1-4 16,0 0-21-16,9-16-11 15,1 4-9-15,50-46-7 16,-41 59-12-16,-3 9-6 15,-12 0-9-15,-2 12-1 16,-11 8 6-16,-15 4 7 16,4-8 5-16,-3 2 8 15,-2-9 4-15,7-13 7 16,14-11-3-16,-6-12-5 16,12-4-7-16,13-8-2 15,3 4-6-15,10-2 0 16,6 13 3-16,-4 9-7 15,-11 16-5-15,-15 12-1 0,-15 10 2 16,-18 10 3-16,-6 2-103 16,-5-10-249-16,2-18-70 15,7-24-175-15</inkml:trace>
  <inkml:trace contextRef="#ctx0" brushRef="#br0" timeOffset="46787.0362">16313 9675 740 0,'0'-11'223'0,"-3"0"28"15,-2 3-208-15,-12 8-73 16,-15 0-7-16,-7 0 5 16,-4 9 4-16,-23 8 81 15,-7 12 23-15,-18 16 52 16,-3 11 25-16,-9 19 22 15,24 9-56-15,15 12-2 0,31-14-43 16,25 4-7-16,27-18-7 16,37-18 8-16,17-19 0 15,24-27 0-15,6-16-14 16,18-24-6-16,-18-12-10 16,9-29-14-16,-24 8-7 15,-12-17-3-15,-26 5-7 16,-17-6-6-16,-25 18-3 15,-13 5-14-15,-14 22-14 0,-23 12-34 16,-10 19-33-16,-15 11-118 16,2 8-170-16,-4 8-99 15,21-5-108-15</inkml:trace>
  <inkml:trace contextRef="#ctx0" brushRef="#br0" timeOffset="47356.1231">17796 9567 859 0,'-17'8'94'0,"-10"-4"129"15,-19 6-277-15,-3 1 78 16,-16 4 42-16,-1-4 15 16,-7 8 3-16,7 4-11 15,-9 2-10-15,16-1-29 16,9 5-7-16,15 1-7 16,13 0 1-16,18-5 15 15,18 4 14-15,20-4 16 16,24 13 16-16,11-4 4 15,9 10-14-15,-13 0-21 0,-4 9-23 16,-25-9-19-16,-19 13-8 16,-15-2-3-16,-16 11 4 15,-17-5 4-15,-33 6 5 16,-7-8 5-16,-18-6-3 16,2-22-2-16,1-6-3 15,25-15-5-15,21-29 0 16,32-15 0-16,30-29 0 15,29-10-1-15,41-19 0 16,10 4-3-16,18-18 3 16,0 19 0-16,0-7-3 15,-35 17-1-15,-7-1 1 16,-30 27-3-16,-27 2-9 16,-20 18-16-16,-15 6-58 0,-22 16-42 15,-8-1-79 1,7 9-132-16,6 1-64 0,10-7-39 15</inkml:trace>
  <inkml:trace contextRef="#ctx0" brushRef="#br0" timeOffset="47752.5591">18063 10138 1151 0,'22'19'235'0,"8"8"114"16,6 2-344-16,10 4 22 0,-5-5 2 15,11 7 1-15,-1-7-2 16,-3 1-56-16,-8-10-81 15,-5-5-234-15,-10-17-36 16,4-17-123-16</inkml:trace>
  <inkml:trace contextRef="#ctx0" brushRef="#br0" timeOffset="48016.0617">18844 10093 1025 0,'5'27'544'16,"-19"-4"-147"-16,-30 18-210 15,-12 13-155-15,-26 34-145 16,-7 4 181-16,-11 28 16 16,21-4 2-16,1 13-5 15,29-25-21-15,12-6-17 16,18-23-17-16,-1-16-13 16,10-24-6-16,1-7-1 15,0-10 0-15,6-2-4 16,-5-3-4-16,2-1-30 15,-2-4-23-15,0 3-84 16,-3-8-72-16,-11-5-296 16,-8-4 20-16</inkml:trace>
  <inkml:trace contextRef="#ctx0" brushRef="#br0" timeOffset="52295.4948">13931 11463 820 0,'-9'-3'196'0,"14"-7"41"15,13 4-231-15,46 5-28 16,29-3 2-16,64-14 15 16,40-4 66-16,76-8 26 15,19-4 2-15,92 6-3 16,-3 15-4-16,63 10-43 15,-26 11-30-15,34 8-4 16,-65-2-2-16,36 4-4 16,-65-5-3-16,-4-4-44 15,-74-9-67-15,-7-1-219 0,-81-20 2 16</inkml:trace>
  <inkml:trace contextRef="#ctx0" brushRef="#br0" timeOffset="53014.0863">14765 12731 571 0,'-8'3'244'15,"-1"0"-4"-15,-5 7-132 16,-8 2-78-16,0 7-24 16,-4-2-2-16,-9 0 0 0,-8-3 4 15,0-6 10-15,3-5 10 16,5-9 41-16,10-8 23 16,24-5 0-16,18-9 8 15,14-2-2-15,18-2-36 16,2 5-18-16,2 4-14 15,-10 13-20-15,-17 13-15 16,-12 10-4-16,-22 17-4 16,-10 4 6-16,-18 11-2 15,-11-7 6-15,-6-2 2 16,11-21 1-16,10-12 1 16,25-20 4-16,22-9 5 15,16-10-1-15,18 0-3 16,9 12-3-16,-8 18-10 15,-19 14-17-15,-19 25-54 16,-20 10-53-16,-23 12-237 16,-16-10 22-16</inkml:trace>
  <inkml:trace contextRef="#ctx0" brushRef="#br0" timeOffset="53537.8964">16052 12050 777 0,'9'2'267'16,"-54"-1"27"-16,-33 24-183 15,-10 14-92-15,-21 28-6 0,1-1 23 16,4 18 28-16,29-9 26 16,19 10 22-16,34-21 11 15,39 3-5-15,27-22-18 16,51-15-20-16,31-24-20 16,40-25-9-16,-8-21-22 15,9-21-9-15,-38-2-8 16,-24-13 1-16,-40 2-2 0,-29-10-4 15,-32 15-8-15,-39 1-17 16,-26 15-15-16,-18 15-12 16,1 26-88-16,-1 8-344 15,23 8 91-15</inkml:trace>
  <inkml:trace contextRef="#ctx0" brushRef="#br0" timeOffset="54052.5223">17417 12045 321 0,'-49'16'409'15,"-24"6"-243"-15,-15 1 48 16,-16 15-131-16,9-1-129 16,7-1 76-16,27-5 90 15,14-1-54-15,32-14 7 0,7 1 15 16,13 0 4-16,20 3-4 15,10 1-13-15,14 13-5 16,9-3-23-16,-2 21-11 16,-17 1-18-16,-14 14-8 15,-30-3-6-15,-24 10 3 16,-18-20 4-16,-16-9 19 16,4-16 10-16,-4-15 11 15,20-19 0-15,13-20 1 16,18-14-19-16,24-22-9 15,27-5-12-15,44-13-1 16,20 5-4-16,33-10-1 16,-5 15-2-16,-5-3-32 15,-43 13-35-15,-22 4-176 16,-39 24-224-16,-47-2-15 16</inkml:trace>
  <inkml:trace contextRef="#ctx0" brushRef="#br0" timeOffset="54630.5801">18372 9087 778 0,'7'-6'221'15,"-4"0"12"-15,0 18-211 16,-14 21-46-16,-8 14-6 16,-29 39-5-16,-29 19 45 15,-60 54 33-15,-24 17 19 16,-97 85 47-16,-21 14 28 0,-79 78 40 16,35-11-7-16,-30 39 22 15,66-47-6-15,-5 8-56 16,90-76-56-16,2-1-28 15,52-63-184-15,9-13-391 16,39-61 94-16</inkml:trace>
  <inkml:trace contextRef="#ctx0" brushRef="#br0" timeOffset="55409.9673">5788 11055 665 0,'-9'46'205'16,"9"-48"28"-16,-4 2-168 0,8 0-75 16,-4 0-6-16,0 0 0 15,0 0 4-15,0 0 16 16,3 0 15-16,20 5 26 15,16 1 12-15,95 10 5 16,-27-18-1-16,49 2 0 16,36-5-18-16,69-1 3 15,-12 0-5-15,65 1 0 16,-20 7 1-16,57 1-4 16,-35 1-9-16,76 4 5 15,-35-6-5-15,66-13 1 16,-46-2 5-16,27 2 11 15,-81 1 1-15,10 2 9 16,-77 8-9-16,-20 11-5 16,-58 4-40-16,-13 6-35 15,-58 8-387-15,-22 12 90 0</inkml:trace>
  <inkml:trace contextRef="#ctx0" brushRef="#br0" timeOffset="56183.9878">7170 12709 894 0,'0'94'254'0,"0"-102"51"16,5 2-240-16,-2 3-81 0,-3 3-10 15,0 0-2 1,0 0 7-16,-3 1 12 0,-10 10 12 16,-28 16 10-16,-58 46 4 15,47-57-2-15,11-5 6 16,16-16 7-16,29-14 16 15,19-10 6-15,38-9 10 16,17-2-6-16,8 2-3 16,-7 10-16-16,-5 8-10 15,-29 18-16-15,-11 10-9 16,-19 6-3-16,-17 12 9 16,-15 4 4-16,-22 3 3 15,-10-8 10-15,-4-5 4 16,6-12-6-16,12-16-9 15,22-7-8-15,18-13 5 16,17-1-9-16,12 3-3 16,2 9 4-16,-2 10-2 0,-12 17-12 15,-13 15-27-15,-21 9-57 16,-16 8-296-16,-10-12 59 16</inkml:trace>
  <inkml:trace contextRef="#ctx0" brushRef="#br0" timeOffset="56638.5199">8527 12067 1001 0,'-22'-3'159'15,"-14"14"112"-15,-30 19-310 16,-16 7 19-16,-9 24 18 16,4 0 35-16,-1 8 47 15,27-8 45-15,18 18 43 16,11-11-55-16,20 14 0 15,21-7-38-15,26-8-29 0,10-23-36 16,58-22 49-16,19-27-9 16,43-29-7-16,-5-22-15 15,16-24-7-15,-45-1-7 16,-25-14-4-16,-42 7 4 16,-25-7 2-16,-34 14-4 15,-25-4-4-15,-15 24-12 16,-19 15-11-16,-12 27-13 15,-20 14-6-15,4 18-76 16,-11 10-71-16,19 4-285 16,8-4 4-16</inkml:trace>
  <inkml:trace contextRef="#ctx0" brushRef="#br0" timeOffset="57577.5204">10299 11844 666 0,'-23'0'321'0,"-16"9"-24"0,-3 7-138 16,-26 14-125-16,-10 12-33 16,-18 3 1-16,5-7-1 15,-1 4 18-15,22-11 12 16,13-4 15-16,31-3-2 16,18 0-2-16,25-4-9 15,36 11 5-15,21 1-4 0,22 4 23 16,9 1 11-16,8 8 4 15,-35-6-15-15,-7 15-8 16,-28 0-23-16,-14 9-10 16,-24-1-13-16,-27 10 4 15,-25-16 2-15,-23 0 8 16,-16-13 8-16,-19-15 9 16,21-20-2-16,-3-16 3 15,29-16-9-15,30-26-30 16,39-11-28-16,32-28-31 15,34 0-7-15,45-34 4 16,-10 4 25-16,10-24 36 16,-13 16 30-16,-4-9 7 15,-43 39-2-15,-2 16 1 16,-29 31-18-16,-14 21-68 16,-26 16-52-16,-18 13-323 15,-6 14 23-15</inkml:trace>
  <inkml:trace contextRef="#ctx0" brushRef="#br0" timeOffset="59048.482">17059 14894 1223 0,'-5'25'437'16,"12"0"28"-16,22 24-277 15,18 10-174-15,28 17-7 16,8 6 2-16,14 7-2 16,-7-5-1-16,12 13-4 15,-21-8-27-15,-1 3-154 0,-15-19-294 16,1-20 22-16</inkml:trace>
  <inkml:trace contextRef="#ctx0" brushRef="#br0" timeOffset="59259.5021">18297 15067 1494 0,'-73'133'516'0,"-10"-12"45"16,-14-23-397-16,-32 69-99 15,5 19-63-15,-24 50-23 16,23-24-14-16,-1 16-59 15,34-40-57-15,-8-12-121 16,25-54-265-16,-21-11 7 16</inkml:trace>
  <inkml:trace contextRef="#ctx0" brushRef="#br0" timeOffset="59636.5421">15232 15544 1207 0,'127'126'358'16,"-67"-137"70"-16,48-3-320 15,11 3-129-15,12-6-391 16,-31 6-13-16,-22 2-168 16</inkml:trace>
  <inkml:trace contextRef="#ctx0" brushRef="#br0" timeOffset="59810.5561">15444 16040 1400 0,'-7'25'496'16,"14"-10"43"-16,26-6-353 16,23-3-128-16,13-6-54 15,19-11-184-15,-10-8-185 16,-7-1-181-16,-24-2-171 16</inkml:trace>
  <inkml:trace contextRef="#ctx0" brushRef="#br0" timeOffset="60770.1141">8820 15288 684 0</inkml:trace>
  <inkml:trace contextRef="#ctx0" brushRef="#br0" timeOffset="60863.2495">8881 15277 767 0,'60'-8'608'16,"5"-1"-185"-16,13-13-485 16,-3 6 248-16,-1-1-654 15,-29-10-12-15</inkml:trace>
  <inkml:trace contextRef="#ctx0" brushRef="#br0" timeOffset="61607.6349">9981 14752 1192 0,'103'64'297'0,"-102"-59"85"16,-2 4-345-16,-12 15-86 15,-12 11 2-15,-23 23 8 16,-18 9 7-16,-34 15 37 16,8-3 24-16,0 2-5 0,22-16-17 15,18-12-90-15,38-16-84 16,9-7-203-16,20-15-36 15</inkml:trace>
  <inkml:trace contextRef="#ctx0" brushRef="#br0" timeOffset="61890.425">10551 15013 1230 0,'-32'20'259'0,"-14"7"118"15,-3 9-368-15,1 1-7 16,15-6-5-16,17-1 2 16,18-18 0-16,23 3 21 15,14-8 12-15,5 11 20 16,-1-3 6-16,1 9 5 16,-21 1-17-16,-13 17-1 15,-21-5-7-15,-23 13-9 16,-20-5-16-16,-2-5-45 15,0-17-56-15,0-12-119 16,21-20-103-16,7-15-143 16,13-9-48-16</inkml:trace>
  <inkml:trace contextRef="#ctx0" brushRef="#br0" timeOffset="62311.115">10638 14914 1515 0,'8'0'309'15,"18"-1"152"-15,6 1-455 16,19-3-3-16,12-3-3 16,23-10-2-16,1-3-1 0,32-7 0 15,-15-3 3-15,13 1-4 16,-21 8-3-16,-9 4-8 15,-39 12-4-15,-13 18-14 16,-30 12 4-16,-27 29 10 16,-13 17 9-16,-21 26 10 15,-6 1 16-15,2 7 24 16,26-23 5-16,15-18 8 16,24-26 0-16,26-17 3 15,21-20-15-15,21-21 3 16,-3-19-11-16,8-24-12 15,-17-8-8-15,-12-22-10 16,-26-1-14-16,-15-2-3 16,-17 19 3-16,-7 5-23 15,-8 31-22-15,-15 24-101 16,4 21-71-16,-4 10-274 0,4 4-10 16</inkml:trace>
  <inkml:trace contextRef="#ctx0" brushRef="#br0" timeOffset="62654.1846">12404 14911 1151 0,'0'-1'251'0,"-12"1"105"16,-6 6-341-16,-13 8-14 15,-3 8-3-15,-10 9 28 16,0 5 28-16,1 6 48 16,8 7 21-16,9-6 18 15,13-2-25-15,16-7-20 16,19-9-38-16,22-15-11 16,12-10-21-16,7-21-5 15,-7-8-11-15,-5-24-9 16,-15-4-20-16,-22-8-9 15,-18 7-19-15,-9-1-54 16,-13 20-39-16,-15 9-71 16,8 14-73-16,10 7-186 0,1 4 14 15</inkml:trace>
  <inkml:trace contextRef="#ctx0" brushRef="#br0" timeOffset="63044.5771">13024 14925 459 0,'-12'11'166'16,"-10"-4"14"-16,-14 5-88 16,-8 7-36-16,-12 15 82 15,3 1 40-15,6 10 63 16,11-1 1-16,24 1-2 16,13-20-70-16,37 1-31 15,18-19-58-15,28-14-12 16,4-13-26-16,7-24-12 15,-22-15-17-15,-15-13-14 16,-24 3-16-16,-27-4-19 16,-17 21-9-16,-38 18-53 0,-21 22-52 15,-23 7-343-15,3 17 59 16</inkml:trace>
  <inkml:trace contextRef="#ctx0" brushRef="#br0" timeOffset="63643.2739">8029 16009 1096 0,'-5'-4'274'0,"5"0"85"16,0 8-328-16,0-6-22 16,0 0-1-16,0 2 3 15,2 0 28-15,2 0 22 16,18 0 19-16,20-1 11 15,80-5 7-15,-28-1-34 16,48-4 4-16,20-4-10 16,65 1-9-16,-4 3-7 0,89-6 14 15,7-1-14-15,70 1-7 16,-27-1-11-16,74-11-12 16,-52 8-4-16,26-3 10 15,-39 5 9-15,19 2 15 16,-65 6 2-16,-18 7-4 15,-55 2-30-15,-43 2-87 16,-70 8-80-16,-47-5-411 16,-48-3 42-16</inkml:trace>
  <inkml:trace contextRef="#ctx0" brushRef="#br0" timeOffset="64243.2557">9475 17013 1189 0,'0'63'316'0,"-7"-43"79"15,-5-3-334-15,-10 1-76 16,5-3-10-16,-5-4 14 16,8-9 16-16,2-4 32 15,8-7 32-15,9-8 15 16,6-2-11-16,11-3-11 16,0 3-28-16,0 5-19 15,-5 13-16-15,-6 10-5 16,-11 5-3-16,-10 6 8 0,1-6 8 15,-5-3 12-15,1-17 0 16,9-11-3-16,10-13-6 16,10-3-2-16,2 2-10 15,3 3-8-15,-4 16-5 16,-13 15-10-16,-14 15-8 16,-19 15 8-16,0 8 9 15,-12 3 9-15,7-10 5 16,4-14-56-16,18-10-71 15,10-15-317-15,15-14 20 0</inkml:trace>
  <inkml:trace contextRef="#ctx0" brushRef="#br0" timeOffset="64737.5489">10602 16547 991 0,'-3'0'309'0,"-14"9"58"0,-36 13-277 16,-72 18-39-16,64-21-38 16,-9 1-11-16,13 5-5 15,-8 10 16-15,7-1 22 16,-12 8 53-16,17-1 16 16,6 9 25-16,17-6-8 15,24 10-10-15,25-5-37 0,34-4-9 16,20-15-26-16,22-13-9 15,12-22-14-15,22-23-3 16,-12-14-7-16,-1-14-1 16,-18-10-2-16,-23-1-3 15,-36 3-5-15,-25 3-5 16,-28 13-15-16,-29 7-5 16,-18 13 0-16,-22 14-9 15,0 11-15-15,-4 3-65 16,21 9-70-16,5 0-313 15,17-2 10-15</inkml:trace>
  <inkml:trace contextRef="#ctx0" brushRef="#br0" timeOffset="65336.001">11619 16442 1284 0,'-213'169'262'16,"156"-135"127"-16,8-9-384 15,24-3 15-15,8-5 23 16,15 2 7-16,13 4 14 15,14 2 4-15,19 0-13 16,8 0-23-16,13 8-6 16,-4 1-15-16,-3 12-1 15,-19 3-4-15,-9 17 0 0,-26 1 1 16,-16 5 4 0,-15-6-4-16,-21-2 7 0,-12-16 0 15,-7-18 4-15,3-16 2 16,6-20 6-16,19-21-6 15,19-20 1-15,28-18-8 16,31-28-11-16,17-3-10 16,36-21-1-16,-1 7-2 15,10-5 0-15,-23 10 1 16,-12 3-13-16,-27 23-12 16,-20 4-67-16,-25 28-67 0,-19 22-317 15,-16 27 34-15</inkml:trace>
  <inkml:trace contextRef="#ctx0" brushRef="#br0" timeOffset="72140.9234">8129 14946 499 0,'-28'23'505'16,"-4"5"-150"-16,9 3-300 15,-7 8 298-15,13-3-355 0,-2-3-18 16,16-11-6-16,8-6 7 15,7-8 10-15,10-1 14 16,0 4 16-16,2 5 10 16,-9 4 0-16,-7 15 25 15,-11 0 25-15,-19 11 12 16,-8-3 8-16,-15 3 5 16,-5-10-30-16,-22-8-32 15,2-11-10-15,-21-11-43 16,12-7-20-16,-4-1-30 15,17 1-26-15,10-1-94 16,26 2-150-16,-4 0-115 16,11-3-84-16</inkml:trace>
  <inkml:trace contextRef="#ctx0" brushRef="#br0" timeOffset="72849.9604">8004 15144 36 0,'-2'8'215'16,"-1"-3"-77"-16,-2-2-9 16,2-3 37-16,2-2-80 15,1 1 29-15,-3-1-3 16,1 0-1-16,2-1-12 16,0 0-26-16,0 0-41 0,5-20-13 15,-1-1-12-15,28-54 4 16,-15 45 7-16,-3 2 20 15,1 6 21-15,3-5-5 16,-4 10-5-16,3 1-11 16,5 4-20-16,1 2-25 15,-7 7 0-15,7 4-3 16,-7 6-3-16,-2 0-1 16,-6 6 5-16,9 1-2 15,-11-4-12-15,-1-2-100 16,-2 1-187-16,-3-7 13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22:42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3357 3481 71 0,'0'-4'0'16</inkml:trace>
  <inkml:trace contextRef="#ctx0" brushRef="#br0" timeOffset="791.2535">3349 3454 135 0,'-5'-17'119'0,"5"7"-11"15,-3 1-23-15,1-3-22 16,-1 5-27-16,2 1-2 16,1 1-14-16,-3 2-5 15,1 0-1-15,2 0 2 16,0 0 1-16,0 0 6 15,0 0 8-15,36-15 4 16,44-16 5-16,-38 33-6 16,-11 1-4-16,-4 6 5 15,-10-3 4-15,-9 6-10 0,-7-4 2 16,-7 4 1-16,-2 2-12 16,-12 5-8-16,-2 0 3 15,-14 2 0-15,0-4-6 16,-11-1-4-16,8-4 3 15,-5 1 1-15,13 0-3 16,0-2 4-16,4-3 2 16,2 3-5-16,13-4-3 15,3-4-3-15,5 2-1 16,8 1 1-16,-4-3 1 0,-4-1 7 16,3 1 4-16,1-2 5 15,0 0 5-15,0 1-4 16,0-1-5-16,1 1-4 15,3-1-4-15,-4-1-5 16,3 0 2-16,-3 0-1 16,0 0-1-16,0-8 1 15,0 1-1-15,-3 7 0 16,-11-11 1-16,-4 3 1 16,-43-43 0-16,57 46-2 15,1 3-4-15,23 0 1 16,7-9 0-16,29 0 2 15,19-6 6-15,25-2 9 16,-4 8 0-16,0 11 1 16,-35-3-4-16,-13 12-2 15,-31-6-18-15,-17 6-15 0,-15 2 22 16,-24 6 2-16,-16 2 0 16,-22 1 16-16,-2-5 15 15,-13-7-18-15,23 0 4 16,13-7 19-16,20-4 3 15,14-2 1-15,22 3-7 16,5-4-4-16,24 9-20 16,7 2-5-16,6 2-3 15,2 4 2-15,-8 3-3 16,-19-8-4-16,-4 3-3 0,-9 1 8 16,-4-4 7-16,-9-3 12 15,9-2 8-15,-3 1 4 16,0-1-8-16,-11-1-20 15,-5-3-49-15,-15 3-190 16,-49-4-116-16,39 0-61 16</inkml:trace>
  <inkml:trace contextRef="#ctx0" brushRef="#br0" timeOffset="1716.0117">7969 3515 372 0,'-1'-16'199'0,"-7"5"-38"16,-9 8-123-16,0 3-159 15,3-1 17-15,0 1 11 16,3 1 22-16,6-5 146 15,0 2 44-15,4 0-4 16,1 2-2-16,-3-1-5 0,3-1-60 16,-4 1 4-16,4 1 12 15,0-2 2-15,0 1 0 16,4-1-3-16,21-4-26 16,6 0-17-16,52 2-9 15,-57 9-5-15,-4 1-1 16,-10-1-1-16,-2-10-6 15,-7 5-6-15,-9 0-2 16,4 0-2-16,-1 0 2 16,-11 5 4-16,-30 8 7 15,-56 7 2-15,39-15 3 16,8-2 0-16,5 1 3 16,15 1 3-16,14-5-1 15,15-3-2-15,18-2 6 16,12-6-4-16,16 0-4 0,2 5 0 15,9 0 1-15,-14 4-7 16,-7 4 0-16,-12-2-3 16,-11-5 0-16,-9 2 1 15,-4-3-12-15,-6 1-50 16,10 4-217-16,-3-1 44 16</inkml:trace>
  <inkml:trace contextRef="#ctx0" brushRef="#br0" timeOffset="24260.0162">4500 4969 677 0,'18'-6'175'0,"0"6"57"0,13 9-195 16,17-3-16-16,16 4-3 16,2-3-19-16,3 3-26 15,-9-9-27-15,-5 3-178 16,-8-3 23-16</inkml:trace>
  <inkml:trace contextRef="#ctx0" brushRef="#br0" timeOffset="24826.0892">5588 4995 744 0,'-16'-6'200'0,"-4"-2"50"15,-11 7-229-15,-13 4-61 16,-20 13 14-16,2 5 7 16,-9 22 11-16,12-1 45 15,1 23 59-15,19-2-9 16,5 7-8-16,11-14-3 0,12-7-17 16,17-21-26-16,17-19 8 15,12-21-4-15,16-27 2 16,12-17-1-16,29-34-6 15,-5-6-14-15,8-26-3 16,-12 14-5-16,-14-1-2 16,-25 23-4-16,-8 3-2 15,-11 30-4-15,-4 3-4 16,-3 17-3-16,-3 8-3 16,-4 13-11-16,-5 10-10 15,-7 10 0-15,-9 12 0 16,-11 8 3-16,-9 18 23 15,-1 7 15-15,-8 30 10 16,9 1 11-16,5 24-7 16,19-4-10-16,18 6-71 0,19-26-77 15,19-15-217-15,5-27-15 16</inkml:trace>
  <inkml:trace contextRef="#ctx0" brushRef="#br0" timeOffset="25461.3108">6303 4527 861 0,'-9'-3'223'0,"4"0"51"0,0-2-250 15,5 3-30-15,-3 2-20 16,3 0 29-16,0 0 6 16,0 2 12-16,0 12 17 15,3 31 2-15,5 57-8 16,-8-16 3-16,-3-3-4 15,-2 9-10-15,-2-13-3 0,2-10 8 16,3-36 5-16,-4-19 4 16,6-25-13-16,8-25-4 15,6-15-12-15,11-17-11 16,9-2-9-16,2 0 19 16,3 25 4-16,4 12 6 15,-4 26 0-15,-4 28-2 16,-8 23-2-16,-5 15 0 15,-14 11-1-15,-25 18 28 16,-15-9 7-16,-41 7 10 16,-19-17 5-16,-30-18-73 15,14-19-61-15,7-20-269 16,20-37-71-16,13-23-109 16</inkml:trace>
  <inkml:trace contextRef="#ctx0" brushRef="#br0" timeOffset="26227.9771">757 5125 690 0,'-27'77'195'16,"54"-96"59"-16,16-8-186 16,15 2-15-16,30-1-10 15,-2 2-12-15,1 10-43 16,-4 10-78-16,-13 11-180 16,-36 3 4-16</inkml:trace>
  <inkml:trace contextRef="#ctx0" brushRef="#br0" timeOffset="26914.9537">1753 5213 301 0,'-41'4'23'15,"2"7"292"-15,-14 17-196 16,6 4 89-16,-6 11-162 15,2 7 18-15,-5 14 10 16,20-9 3-16,4 4-13 16,17-9-26-16,15-6 8 15,15-25 8-15,13-16 18 16,12-16 11-16,11-24-11 0,5-22-20 16,16-20-14-16,-3-6-32 15,4-19-36-15,-12 14 7 16,-8-4 1-16,-17 11 0 15,-6 1 12-15,-18 18 15 16,2 3-1-16,-9 22-10 16,-2 11-8-16,-3 18-22 15,-9 20-9-15,-8 16-1 16,-13 22 6-16,-4 15 8 16,-1 23 27-16,13-2 9 15,13 15 7-15,17-12 5 16,6 7-6-16,12-13-11 0,7-8-80 15,-2-20-73-15,8-9-146 16,-3-22-49-16</inkml:trace>
  <inkml:trace contextRef="#ctx0" brushRef="#br0" timeOffset="27348.9734">2384 4710 765 0,'-13'-8'214'0,"10"3"45"16,2 15-222-16,2 4-33 15,-1 20-6-15,-6 11-11 16,-2 26 23-16,-4 2 13 16,-6 24 7-16,0-4 3 15,2 3-5-15,7-28-14 16,2-11 2-16,1-31-8 0,14-30 5 16,9-28 0-16,10-13 0 15,20-3-7-15,23-7 2 16,3 16-2-16,5 14 6 15,-7 26 14-15,-10 15 10 16,-26 14 6-16,-16 24 8 16,-20 1-1-16,-34 8-5 15,-27-4-8-15,-29-3-54 16,-6-20-57-16,2-16-284 16,17-6 24-16</inkml:trace>
  <inkml:trace contextRef="#ctx0" brushRef="#br0" timeOffset="28232.3076">4876 2589 887 0,'-2'0'187'0,"2"3"79"15,10 2-266-15,-10-5-5 16,0 1-4-16,12 16 4 16,24 35 9-16,56 81 10 15,-35-33 12-15,25 46 15 16,10 28 0-16,30 57 41 15,0 9 0-15,9 49-4 16,-29-18-12-16,-12 24-1 16,-34-50-38-16,-10-5 10 0,-29-55 4 15,3-24 6-15,-15-65-2 16,-3-28-23-16,1-37-63 16,0-27-365-16,-16-33 79 15</inkml:trace>
  <inkml:trace contextRef="#ctx0" brushRef="#br0" timeOffset="29296.0276">696 6278 655 0,'-3'-3'200'0,"1"-7"23"16,-1 7-197-16,3-2-13 16,0 2-21-16,0 0-21 15,12-6 18-15,32-10 8 16,56-3 8-16,-16 19 3 15,15 2 2-15,24-9-2 16,4 7 0-16,21-8-5 16,-9-3-1-16,33-5 8 15,-13 4 8-15,25-3 9 16,5 3 11-16,31 5 4 16,-31-2-4-16,55 0 2 15,-11-1-6-15,18 4-3 16,-10-4-1-16,43 4 1 0,-16-1-6 15,38 1 8-15,-4-5 1 16,38-3 2-16,-26 4 8 16,39-9 8-16,-44 2-10 15,60-2 1-15,-57 2-7 16,56-10-12-16,-55 5-11 16,62-3 1-16,-62-1-11 15,47-4 1-15,-51 6-2 16,36 2-6-16,-56 6-17 0,14 7-54 15,-41 1-51-15,25 2-49 16,-45-1-191-16,14-12 16 16</inkml:trace>
  <inkml:trace contextRef="#ctx0" brushRef="#br0" timeOffset="30510.0809">1975 7544 110 0,'-135'64'178'0,"59"8"4"16,7 3 10-16,8 17 19 15,27-7-34-15,7 2 13 16,10-17-51-16,8-7-31 15,10-26-39-15,12-15-11 16,12-19-32-16,20-20 15 16,16-16 3-16,17-23-2 15,3-11-5-15,7-19-5 16,-21 13-21-16,-11-5-1 16,-22 15-1-16,-4 4-1 0,-11 15-2 15,-2 0-4 1,-4 19-8-16,-4 7-24 0,-4 8-12 15,-5 7-33-15,-5 16-3 16,-9 12 14-16,-8 10 29 16,-3 14 30-16,0 2 37 15,2 6 15-15,13-7 0 16,10 4-13-16,17-8-17 16,16 0-1-16,6-10-5 15,8-8-56-15,2-10-45 0,7-9-257 16,5-15 16-16</inkml:trace>
  <inkml:trace contextRef="#ctx0" brushRef="#br0" timeOffset="30905.6252">2904 7719 236 0,'-13'10'307'0,"-4"-3"-88"15,3 4-112-15,5-4 168 0,4-4-165 16,5-2-14 0,0-2-6-16,2-1-18 0,18-3-16 15,24-5-21-15,57-20-8 16,-45 17-42-16,10 2-240 15,-4 10-76-15,4 7-97 16</inkml:trace>
  <inkml:trace contextRef="#ctx0" brushRef="#br0" timeOffset="31603.6151">4205 7544 599 0,'-40'2'247'0,"-70"10"-2"16,36 16-128-16,-4 24-101 16,8 3-8-16,0 27 33 15,26 0 29-15,14 13-8 16,8-12-4-16,13 1 13 16,9-21-11-16,14-10-29 15,6-38 15-15,24-26 19 16,17-29-21-16,28-37-28 15,6-23-7-15,18-25-6 16,-17 2-13-16,-3-5-10 16,-36 22-2-16,-2 3-8 15,-24 23-11-15,-6 11 2 16,-11 21 11-16,-1 7 11 0,-9 22 6 16,1 12-3-16,0 13-1 15,-15 19 0-15,1 12 0 16,-16 18 4-16,-6 4 17 15,-3 21 15-15,12 1 13 16,-3 11 3-16,18-3 3 16,12 10-1-16,8-18-12 15,5-1-18-15,0-15-21 0,-1-9-70 16,0-18-64-16,0-21-204 16,-3-25-16-16</inkml:trace>
  <inkml:trace contextRef="#ctx0" brushRef="#br0" timeOffset="32085.7811">4923 7124 303 0,'5'-23'345'0,"-9"2"-90"15,4 9-182-15,-1 3 180 16,1 4-221-16,-3 2 3 16,1 3-5-16,2 0 18 0,-3 0 19 15,3 0-12-15,-3 0-16 16,1 0-10-16,2 1-22 16,0 26-24-16,8 65 16 15,-3-25 7-15,0 7 7 16,-4 33 15-16,2-4 10 15,-3 22-2-15,0-11-5 16,3-6-2-16,-1-36-7 16,3-20 16-16,2-40 8 15,7-29 4-15,8-24 0 0,10-21-13 16,5-10-33-16,11-12-5 16,-9 13-9-16,13 17-11 15,3 18 9-15,10 26 9 16,-5 24-14-16,-9 30-6 15,-15 9 9-15,-39 33 10 16,-33-3 11-16,-22 11 18 16,-15-19 13-16,-19-7-45 15,14-27-69-15,-10-32-70 16,2-26-255-16,11-25-4 16</inkml:trace>
  <inkml:trace contextRef="#ctx0" brushRef="#br0" timeOffset="32861.4119">1858 7724 264 0,'-85'5'54'0,"91"-21"21"16,12 4-77-16,7-3-7 16,-3 3 27-16,-1-7 52 15,-3 5 21-15,3-6 18 16,-3 1-3-16,-1 0-19 15,0 5-50-15,2 3-16 16,-2-6-17-16,13 2-2 16,-7 2 1-16,7-1 21 15,-1-3 10-15,-2 9 6 16,-16 2-8-16,1 3-47 16,-7 3-66-16,-11 11-138 15,-11 1-21-15</inkml:trace>
  <inkml:trace contextRef="#ctx0" brushRef="#br0" timeOffset="43083.0568">6245 7234 322 0,'-12'10'256'0,"3"-2"-59"16,12-5-16-16,11-6-145 15,9 3-18-15,15-6 20 16,10-6 13-16,10-4-14 16,1 3-5-16,2-4-21 15,-12 5-79-15,7 1-179 16,-8 8 24-16</inkml:trace>
  <inkml:trace contextRef="#ctx0" brushRef="#br0" timeOffset="43293.1065">6484 7474 1185 0,'2'0'249'0,"1"0"111"15,2 5-366-15,-5-5-14 16,1 0-6-16,15 6 0 15,23 5 1-15,53 0-70 0,-23-17-245 16,6-7 59-16</inkml:trace>
  <inkml:trace contextRef="#ctx0" brushRef="#br0" timeOffset="43984.5105">8639 7194 968 0,'-4'2'324'0,"-25"-2"-87"15,-14 3-203-15,-46 19-85 16,-14 11-69-16,-16 18 85 15,2 2 90-15,6 10-21 0,39-8 24 16,22 10 11-16,24-12 5 16,26 4 7-16,22-9-19 15,26-7 9-15,18-16-7 16,48-10-7-16,3-13-23 16,22-1-151-16,-19-5-287 0,-8-12 35 15</inkml:trace>
  <inkml:trace contextRef="#ctx0" brushRef="#br0" timeOffset="44599.0409">9453 6724 686 0,'11'2'500'16,"-7"-10"-202"-16,-8 3-123 16,1 4-190-16,3 1-184 15,-2-3 178-15,-1 3 3 16,3 0 26-16,-3 3 17 16,1 13 13-16,-2 19 8 15,-9 65-4-15,1-40-16 16,2 19 5-16,-4 9-4 0,-6 9-3 15,1-11 6-15,8-10-1 16,2-27-10-16,7-15-4 16,7-31-9-16,17-26-8 15,9-13-14-15,13-22-5 16,4-9 0-16,30 1 5 16,-4 16 15-16,13 14 17 15,-4 24 4-15,1 18-6 16,-29 19-4-16,-18 22-11 15,-26 6 2-15,-40 19 16 16,-34-7 20-16,-35 6 26 16,1-15 3-16,-15-5-3 15,22-18-10-15,5-17-142 16,32-12-151-16,6-10-130 16,23-20-49-16,20-26-160 15</inkml:trace>
  <inkml:trace contextRef="#ctx0" brushRef="#br0" timeOffset="45118.4052">10337 7312 438 0,'-13'-2'222'15,"5"5"11"-15,4-1-101 16,-3-4 20-16,4 2-23 16,3 0 11-16,3-1 110 15,41 1-162 1,87-7-28-16,-31 0-26 16,6 2-131-16,-23 0-177 0,-5-6-111 15,-37 3-133-15</inkml:trace>
  <inkml:trace contextRef="#ctx0" brushRef="#br0" timeOffset="45677.9834">11948 7199 1027 0,'0'-5'250'15,"3"-5"76"-15,0 2-293 16,-1 5-47-16,1-4-7 16,-3 6-9-16,-3-1 18 15,-28 2 9-15,-69 13 10 16,25 10 13-16,-24 12 60 16,15 10 23-16,1 6 26 15,18 2-5-15,26 10 4 16,47-2-45-16,52 4-20 15,25-13-39-15,58-13-54 16,15-20-44-16,17-21-232 16,-33-15-174-16,7-27-46 15</inkml:trace>
  <inkml:trace contextRef="#ctx0" brushRef="#br0" timeOffset="54440.9623">6425 9906 269 0,'-2'0'224'0,"2"0"-57"0,5 3-162 16,-5-3 176-16,0 0-151 15,5 0 14-15,29 8 12 16,49 10-2-16,-44-14-28 16,14 3-135-16,3-4-100 15,19 5-41-15</inkml:trace>
  <inkml:trace contextRef="#ctx0" brushRef="#br0" timeOffset="54659.7855">6567 10404 930 0,'2'-9'172'0,"10"5"104"16,2 4-283-16,25-4-25 15,17-2-24-15,18-4-216 16,1 5 30-16</inkml:trace>
  <inkml:trace contextRef="#ctx0" brushRef="#br0" timeOffset="55034.0617">8697 9456 1079 0,'3'-3'227'0,"-28"-3"83"16,-14 20-327-16,-51 22-13 16,-24 7 9-16,-36 29 25 15,-10 11 28-15,-33 29 39 16,32-2 38-16,27 12 19 16,35-19-18-16,49-5 6 15,75-28-12-15,75-14-14 16,28-21-24-16,85-20-11 15,8-16-61-15,20-7-472 16,-40-15 116-16</inkml:trace>
  <inkml:trace contextRef="#ctx0" brushRef="#br0" timeOffset="55642.3187">10168 8702 639 0,'-53'42'508'0,"-55"31"-126"16,-42-4-31-16,-12 75-299 16,1 24-38-16,-34 54 12 15,56-10 18-15,20 13 24 16,35-47 2-16,54-1 6 16,75-51-8-16,44-15-21 15,22-37-47-15,31-10-124 16,4-36-125-16,5-23-228 15,-37-21-80-15</inkml:trace>
  <inkml:trace contextRef="#ctx0" brushRef="#br0" timeOffset="56601.8611">10480 9108 765 0,'-3'-2'241'15,"2"1"27"-15,1-1-181 16,-3 2-103-16,3 2 9 16,-5 40 14-16,-3 72 26 15,3-38 16-15,-2 23 33 16,-3 1 25-16,-2 20-22 15,-2-9-21-15,9-7-9 16,-8-21-30-16,6-17-28 0,0-32 35 16,0-26 7-16,-1-21-7 15,14-24-5-15,13-7-4 16,7-15-21-16,18 9-6 16,15 0 6-16,-6 22 3 15,13 9 0-15,-13 21 0 16,0 16-4-16,-15 12-3 15,-16 18 0-15,-27 4 9 16,-29 15 10-16,-27-6 4 16,-36 11 6-16,2-19 1 15,-15-11-26-15,27-14-54 0,9-11-92 16,30-15-67-16,24-13-219 16,24-6-18-16</inkml:trace>
  <inkml:trace contextRef="#ctx0" brushRef="#br0" timeOffset="56918.0743">11324 9645 957 0,'0'25'637'0,"7"-9"-245"16,17-10-172-16,13-3-224 16,29 0-226-16,4-3 238 15,8-9-7-15,-8-5-10 16,-1-2-29-16,-25 2-25 0,0 5-21 15,-8-4-171-15,-2 2-130 16,0-1-7-16</inkml:trace>
  <inkml:trace contextRef="#ctx0" brushRef="#br0" timeOffset="57145.8755">12300 9308 946 0,'6'-5'251'0,"-3"6"81"16,-6 21-267-16,1 17-6 16,-1 14-12-16,-3 22 3 15,-2 7-5-15,-6 16 2 16,1-1-7-16,1 17-9 16,-2-11-38-16,-3-8-58 15,12-34-61-15,-3-22-54 16,10-40-45-16,21-34-28 15,4-21-60-15,12-19 22 0</inkml:trace>
  <inkml:trace contextRef="#ctx0" brushRef="#br0" timeOffset="57381.4194">12919 8936 1444 0,'22'-11'479'0,"5"22"-28"16,-1 31-408-16,10 39-39 16,-6 21-40-16,-18 46-32 15,-19 2 107-15,-39 38 3 16,-40-7 2-16,-46 15-18 16,-10-27-42-16,-43-8-85 15,6-52-86-15,-4-23-318 16,27-47 8-16</inkml:trace>
  <inkml:trace contextRef="#ctx0" brushRef="#br0" timeOffset="81475.7099">2388 10004 450 0,'-4'2'302'0,"-1"-9"-64"16,2-2-52-16,-10 8-271 16,-1 5-33-16,-12 12 8 15,-12 12 12-15,-12 17 12 16,-6 5 189-16,-17 17 53 15,6-3 8-15,-2 15 16 16,17-12-5-16,13 1-92 16,27-13-40-16,18-13-15 0,21-25-17 15,21-23 4-15,13-25 1 16,14-32 2-16,-2-8-3 16,-2-14-18-16,-20 12-5 15,-15 7 8-15,-19 30 1 16,-4 11-18-16,-13 18 0 15,-8 19-3-15,3 18-9 0,-7 24-2 16,-2 7 22-16,1 13 11 16,9-10 4-16,5 0 2 15,16-25 1-15,49-14-45 16,23-16-88-16,25-10-192 16,-3-15-10-16</inkml:trace>
  <inkml:trace contextRef="#ctx0" brushRef="#br0" timeOffset="81836.9721">3483 10220 971 0,'9'15'194'0,"9"-10"104"16,4-7-271-16,23-5-58 15,9-3-6-15,26-4-257 16,11-5 47-16</inkml:trace>
  <inkml:trace contextRef="#ctx0" brushRef="#br0" timeOffset="82404.3078">4414 10237 277 0,'-92'76'0'0,"4"-10"446"0,-4 26-446 16,23-4 162-16,21-1-73 16,31-29 242-16,26-13-285 15,29-31 322-15,24-33-322 16,11-26-6-16,23-45-9 16,-3-14-29-16,12-20-8 15,-19 5-9-15,-8-6 2 16,-17 34 11-16,-8 7 2 15,-23 25-2-15,-7 15-6 16,-7 25-17-16,-19 18-10 16,-7 21-2-16,-19 27-11 15,-7 9 28-15,-19 27 26 16,5 4 12-16,2 18 5 16,13-13 14-16,13 0-17 0,18-18-8 15,1-6-18-15,10-19-29 16,15-13-138-16,-5-16-137 15,29-23-43-15,8-21-151 16</inkml:trace>
  <inkml:trace contextRef="#ctx0" brushRef="#br0" timeOffset="82823.9693">5416 9529 864 0,'-4'13'232'0,"-4"-2"12"16,16 6-254-16,-8 16-14 15,-5 6-16-15,-11 26-14 16,-7 3 71-16,-8 27 21 15,-7 2 31-15,2 20 26 16,5-5 6-16,1 5-11 16,8-34-11-16,5-20-19 15,10-37-13-15,5-46-46 16,16-24-48-16,20-25 26 16,19-7-11-16,26-12-8 15,8 20 44-15,13 8 40 16,-17 24-35-16,-13 22 4 0,-19 28-3 15,-19 27-1-15,-35 15 9 16,-43 32 12-16,-32 5-8 16,-36 4-27-16,0-17-44 15,-3-11-318-15,27-38 53 16</inkml:trace>
  <inkml:trace contextRef="#ctx0" brushRef="#br0" timeOffset="83504.2409">3266 10270 727 0,'3'-5'141'0,"3"3"67"16,7-4-221-16,4 3-8 15,5-2 8-15,-3 2 11 16,6 2 24-16,0-1 30 16,-2-1 8-16,15 0 7 15,-6 1-13-15,15 2-8 16,-6 0-18-16,6 0-7 16,-8 2 1-16,0-5-1 0,-16 1-8 15,2-4-8-15,-8-2-286 16,-12-12 82-16</inkml:trace>
  <inkml:trace contextRef="#ctx0" brushRef="#br0" timeOffset="105971.0956">7143 11190 208 0,'78'50'0'16,"-42"-46"168"-16,22 1-160 15,23-5 132-15,43-8-106 16,10-9 135-16,58-13-97 16,17 1 9-16,44-7 9 15,-3 4-15-15,50 0-4 16,-25 7-20-16,65-3 21 15,-17 1 1-15,57-4 15 16,-5 3-3-16,57 6-7 0,-56 6-35 16,32 8-26-16,-58 15-35 15,3-3-36-15,-78-2-33 16,-13-8-30-16,-62-7-201 16,-25-17 47-16</inkml:trace>
  <inkml:trace contextRef="#ctx0" brushRef="#br0" timeOffset="106610.1014">9475 11691 753 0,'3'-6'222'16,"5"4"36"-16,-7 4-193 16,-1-2-68-16,0 1-4 15,13 35 3-15,4 61 3 0,-22-25 8 16,-10-5 12-16,-9 33 11 15,-7-3 33-15,-11 11 16 16,6-21-3-16,1-11-8 16,9-33-4-16,21-21-34 15,15-33-21-15,29-27-5 16,12-13-3-16,41-28 9 16,10 0 14-16,15 10 13 15,-12 25 2-15,4 21-2 16,-34 34-15-16,-27 34-15 15,-31 15-9-15,-43 19-1 16,-41 1 1-16,-49 10 4 16,-3-21 3-16,-24-6 5 15,19-21 1-15,7-13-26 16,35-21-34-16,2-8-67 16,30-4-66-16,34-14-208 0,30 1 7 15</inkml:trace>
  <inkml:trace contextRef="#ctx0" brushRef="#br0" timeOffset="106870.3829">10349 12231 927 0,'-8'19'336'0,"13"-8"41"15,8-6-206-15,30-4-86 16,23 2-55-16,34-7-21 16,9-1-32-16,8-11-34 15,-15 2-358-15,10-17 129 16</inkml:trace>
  <inkml:trace contextRef="#ctx0" brushRef="#br0" timeOffset="107048.7768">11712 11972 1255 0,'-11'86'300'16,"-18"25"116"-16,2 14-376 15,2 29-25-15,7-15-177 16,-17-12-177-16,13-41-77 16,-21-43-193-16</inkml:trace>
  <inkml:trace contextRef="#ctx0" brushRef="#br0" timeOffset="107633.9528">1625 11330 1023 0,'22'45'171'16,"53"-45"116"-16,54-6-324 15,24-3 32-15,102-13 6 16,-2-8 4-16,81-10 9 16,-20-1 7-16,89-3 2 15,-72 8 0-15,45 7-5 16,-81 7-7-16,33 5-5 16,-84 4-9-16,10 4-9 15,-68 3-102-15,6 4-105 16,-51-9-92-16,-29-12-106 15</inkml:trace>
  <inkml:trace contextRef="#ctx0" brushRef="#br0" timeOffset="108197.9327">2685 11989 971 0,'66'5'205'0,"-66"-4"75"16,0 9-291-16,4 16-5 16,0 6 0-16,-3 32 13 15,-2 4 22-15,-7 17 10 16,-5-6 2-16,-4 4 3 15,3-27-11-15,2-15 0 16,7-21-5-16,10-23-8 16,16-16-6-16,18-10 1 15,15-9-3-15,24-6 7 0,-3 10 16 16,23 8-6-16,-11 13-1 16,-4 18-4-16,-17 12-8 15,-18 16 4-15,-43 9 17 16,-49 19 13-16,-26 1 10 15,-33 12 4-15,-7-10-11 16,-16-10-15-16,24-21-25 0,6-9-70 16,22-21-42-1,35-3-287-15,44-16 26 16</inkml:trace>
  <inkml:trace contextRef="#ctx0" brushRef="#br0" timeOffset="108438.0818">3972 12286 1332 0,'128'100'308'16,"-52"-102"117"-16,29 4-420 0,-13-4-60 16,17 1-361-16,-20 4 67 15</inkml:trace>
  <inkml:trace contextRef="#ctx0" brushRef="#br0" timeOffset="108621.8076">5137 11944 421 0,'9'70'184'0,"-4"18"492"0,-7 30-342 16,-1 6 100-16,-6 30-387 16,-13-8-99-16,-12 5-67 15,-1-28-311-15,-13-18 22 16</inkml:trace>
  <inkml:trace contextRef="#ctx0" brushRef="#br0" timeOffset="109247.0995">13233 8631 955 0,'-9'8'147'15,"-4"23"118"-15,-35 29-282 16,-30 29 37-16,-78 54 54 16,-22 39 32-16,-94 63 49 15,-3 19 5-15,-79 67 24 16,51-2-39-16,-17 32-7 0,76-39-46 15,-1 12-15-15,97-73-35 16,9-8-2-16,29-58-19 16,-4-9-3-16,32-45-3 15,-18-12-4-15,4-41-2 16,0-20-1-16,13-19-33 16,2-21-124-16,23-19-383 15,-3-21-2-15,9-5-249 16</inkml:trace>
  <inkml:trace contextRef="#ctx0" brushRef="#br0" timeOffset="110553.1171">3043 15058 291 0,'75'102'411'0,"-67"-118"-144"16,-8-1-167-16,-13 0 158 15,-9 6-264-15,-14 9-3 16,-11 18-1-16,-32 15 1 16,-12 13 23-16,-49 28 18 15,13 10 14-15,-2 23 52 16,32 25 169-16,23-1-97 16,62-23-28-16,15-9-68 15,45-50-43 1,30-48-51-16,44-32 29 0,6-25 81 15,19-33-88-15,-33 1-88 16,-17-12 102-16,-38 16-64 16,-13 8-58-16,-21 27 108 15,-7 16 107-15,-10 17-91 16,-16 19 1-16,-1 20-8 16,-11 16-8-16,4 7-2 15,3 12 6-15,23-6 5 16,24-2 10-16,22-16 2 0,19-1 2 15,8-11-4-15,8 2-53 16,-21-2-54-16,-4 4-377 16,-13-12 61-16</inkml:trace>
  <inkml:trace contextRef="#ctx0" brushRef="#br0" timeOffset="110914.9992">4178 15395 1113 0,'-2'5'304'0,"4"-6"80"16,15 2-294-16,13-2-70 0,20-6 4 15,9 1-5-15,15-5 2 16,2-1 2-16,19-4-44 15,-9 2-69-15,2 2-309 16,-13 1 31-16</inkml:trace>
  <inkml:trace contextRef="#ctx0" brushRef="#br0" timeOffset="111556.5742">5655 15047 1262 0,'-108'72'343'0,"-9"8"125"15,21-2-351-15,13 11-33 16,34-13-18-16,29 1-9 16,20-22-29-16,25-23 6 15,23-33-2-15,40-37 3 16,20-27-7-16,27-32-8 16,-8-16-19-16,1-30-7 15,-23 8-10-15,-1-15-5 16,-27 16 1-16,-2 9 5 15,-17 31-11-15,-7 10 7 16,-17 31 4-16,-7 16-2 16,-18 16-2-16,-13 26 20 15,-15 14 4-15,-19 13 7 16,-7 11 11-16,-6 21 17 16,2 0-2-16,1 29 3 0,15 7 1 15,19 32 3-15,14-3-12 16,8 10-3-16,15-15-19 15,7 7-71-15,-5-31-54 16,6-11-102-16,-8-28-73 16,2-21-250-16,-7-38 27 15</inkml:trace>
  <inkml:trace contextRef="#ctx0" brushRef="#br0" timeOffset="111981.7474">6730 14326 1175 0,'4'29'376'16,"9"-4"53"-16,-13 13-281 15,-5 15-134-15,-4 33 2 16,-4 6-6-16,-9 30-1 16,0 1-1-16,5 10 11 0,5-27 2 15,-2-15 2-15,9-37 1 16,10-33 12-16,9-35-11 16,22-25-3-16,25-18-3 15,24-16-4-15,15 3-12 16,11 7-1-16,-12 24 3 15,-15 27 7-15,-23 21 5 16,-17 32 12-16,-30 15 3 16,-30 13 9-16,-26-2 4 15,-46 6 10-15,-21-20-9 0,-31-9-41 16,15-22-61-16,-7-3-116 16,31-13-379-16,10-8 34 15</inkml:trace>
  <inkml:trace contextRef="#ctx0" brushRef="#br0" timeOffset="112621.2766">2284 16375 852 0,'-5'12'310'0,"2"-6"51"16,-2-7-221-16,8-4-72 16,-3 4-20-16,2-1-16 15,37-12-20-15,95-23 16 16,-32 19 16-16,32 0 14 16,10 2-1-16,39 2 3 15,-9 1-10-15,47-4-8 16,10-3-6-16,59-7 16 15,-1-2 0-15,44-6 4 0,5 6-7 16,29-4-6 0,-23 9-21-16,14-5-5 0,-21 2-5 15,8-4 6-15,-48 15 1 16,4 4 3-16,-45 10-5 16,-29 15-51-16,-71 13-57 15,-11 1-427-15,-45 3 73 16</inkml:trace>
  <inkml:trace contextRef="#ctx0" brushRef="#br0" timeOffset="113203.9011">3681 16662 470 0,'0'-1'0'15,"4"-1"593"-15,-4 0-476 16,7 2 285-16,7 10-386 16,-1 41 383-16,43 68-379 15,-56-13 13-15,-3-6 5 16,-2 6 7-16,-4-21 4 15,-4-15-9-15,1-34-11 0,3-27 1 16,-4-20-6-16,13-18-3 16,3-14-8-16,24-21-5 15,29 8-5-15,36-3 1 16,13 17-1-16,13 15 0 16,-13 26-1-16,-18 18 0 15,-30 12 1-15,-28 20 11 16,-29 2 6-16,-34 9 6 15,-32-2 1-15,-48 7 0 16,-7-16-9-16,-6-7-31 16,19-14-34-16,12-9-94 15,42-13-66-15,20 3-298 16,12-3 11-16</inkml:trace>
  <inkml:trace contextRef="#ctx0" brushRef="#br0" timeOffset="113476.9684">4801 17010 1138 0,'23'141'554'0,"-7"-127"-23"16,18-48-212-16,24 21-229 15,16-9-55-15,35-14-63 16,10 4-78-16,10-12-447 16,-15 3 82-16</inkml:trace>
  <inkml:trace contextRef="#ctx0" brushRef="#br0" timeOffset="113654.1842">6044 16621 1555 0,'-5'85'489'0,"-10"9"98"15,5 12-425-15,1 31-95 16,-8-4-82-16,4 17-154 0,4-24-129 15,-5-4-293-15,1-45-57 16</inkml:trace>
  <inkml:trace contextRef="#ctx0" brushRef="#br0" timeOffset="114459.7999">8945 16053 865 0,'8'-8'356'16,"-2"-7"4"-16,29-1-179 15,12 2-154-15,24-6-7 16,8-2-14-16,20 0-32 16,-19 3-23-16,3-6-93 15,-29 13-183-15,4 9-39 16,-23 4-111-16</inkml:trace>
  <inkml:trace contextRef="#ctx0" brushRef="#br0" timeOffset="114638.754">9173 16373 705 0,'16'17'744'0,"28"-14"-220"0,4-12-427 15,25-5 308-15,-5-3-606 16,5-7-316-16,-17-1-52 15</inkml:trace>
  <inkml:trace contextRef="#ctx0" brushRef="#br0" timeOffset="115122.827">11767 15711 999 0,'36'-19'342'0,"-19"-7"32"15,-4-2-268-15,-13 4-159 16,-21 2 9-16,-22 14-3 15,-40 16 13-15,-26 14 56 16,-57 28 95-16,-1 25 49 16,-16 41 51-16,35 10 27 15,26 38 36-15,64-14-46 16,50-2-53-16,52-40-44 0,86-22-54 16,45-50-100-16,56-33-126 15,14-28-530-15,3-64 91 16</inkml:trace>
  <inkml:trace contextRef="#ctx0" brushRef="#br0" timeOffset="169360.4846">24453 4266 767 0,'-3'0'254'0,"3"0"-17"0,0 0-192 16,0 0-52-16,0 2-56 16,20 9 113-16,21 6 1 15,66 8-1-15,-49-25-26 16,-2-2-71-16,-2-9-63 16,-8-4-170-16,-5-6-12 15,-2 0-89-15</inkml:trace>
  <inkml:trace contextRef="#ctx0" brushRef="#br0" timeOffset="169744.9196">25415 4063 806 0,'3'14'150'0,"-17"5"86"0,1 12-231 16,-21 14-29-16,-14 13 22 15,-21 9 11-15,2 2 9 16,-14 9 18-16,20-14 2 16,17 0-5-16,35-26-6 15,34-9 7-15,32-11-12 16,34-14-7-16,1-4-7 16,8 0-87-16,-8-3-96 15,3-6-116-15,-34-1-64 0</inkml:trace>
  <inkml:trace contextRef="#ctx0" brushRef="#br0" timeOffset="170020.2603">25177 4274 1334 0,'0'9'220'0,"10"8"169"15,68 48-403-15,0-51 10 16,27-7-28-16,26-7-178 0,-5-12-179 15,23-10-51-15</inkml:trace>
  <inkml:trace contextRef="#ctx0" brushRef="#br0" timeOffset="170718.9208">22081 4302 371 0,'14'-6'152'0,"11"4"13"15,9-1-68-15,5 3-64 16,7 0 9-16,5 0-5 16,7-6-5-16,-2 0-5 0,0-5-6 15,-9-2-17 1,-3-7-187-16,-16 6-14 0,6-5-69 16</inkml:trace>
  <inkml:trace contextRef="#ctx0" brushRef="#br0" timeOffset="171072.5241">23141 3910 228 0,'-19'34'259'0,"-7"4"-88"0,-16-12-3 16,-21 15-137-16,-1 1-37 16,-15 0 39-16,5-4 37 15,13 1 29-15,27-14-1 16,15 3 0-16,29-5-39 15,30 2-19-15,10-4-23 0,17 4 3 16,11-8 0 0,8 5-23-16,-15 1-73 15,-1 4-208-15,-30-4 24 16</inkml:trace>
  <inkml:trace contextRef="#ctx0" brushRef="#br0" timeOffset="171327.9239">22779 4083 1226 0,'9'4'161'0,"21"0"166"0,9 4-366 16,27 0 0-16,9 0 45 16,28 3 7-16,11-10 5 15,26-9-345-15,-6 1 119 16</inkml:trace>
  <inkml:trace contextRef="#ctx0" brushRef="#br0" timeOffset="172171.594">25454 2389 268 0,'3'-17'140'16,"-8"9"5"-16,10 9-19 15,3 17-54-15,1 27 5 16,-14 20-8-16,1 43-5 16,-12 16-21-16,-7 61 3 15,-2 25 1-15,-11 77 23 16,-3 4 4-16,0 55 4 15,8-13-4-15,9 28-6 16,22-63-88-16,9-6-263 16,5-79 56-16</inkml:trace>
  <inkml:trace contextRef="#ctx0" brushRef="#br0" timeOffset="174438.9591">22453 6589 803 0,'70'109'327'16,"-64"-83"1"-16,3 6-149 15,4 5-163-15,15 15 12 16,10 2 6-16,18 13 0 15,-2-2-8-15,17 2-13 16,-7-6-35-16,-7-7-87 16,-13-19-66-16,-9-12-187 15,-10-29-33-15</inkml:trace>
  <inkml:trace contextRef="#ctx0" brushRef="#br0" timeOffset="174660.6734">23058 6682 581 0,'-1'-1'481'16,"-38"8"-127"-16,-100 51-351 0,30 14 348 16,-4 6-357-16,-15 16 1 15,28-7 4-15,8 12-14 16,26-23-35-16,24-12-152 15,30-25-150-15,27-28 0 16,21-34-186-16</inkml:trace>
  <inkml:trace contextRef="#ctx0" brushRef="#br0" timeOffset="175141.9262">23482 6157 906 0,'42'38'182'16,"-45"-46"92"-16,3 2-270 0,3 3 0 16,-3 1 2-16,0 1 5 15,0-1 8-15,0 1 21 16,0-1 5-16,0 0 16 16,19-2 0-16,20-3-2 15,43-3-14-15,-47 8-15 16,-9 13-19-16,-9 17-4 15,-15 3-6-15,-13 18-4 16,-9 7 9-16,-16 8 8 16,-8-11 2-16,0-1 8 15,12-20 0-15,21-7 12 16,22-15 6-16,40-10 7 16,27-11-9-16,17-6-5 15,5-1-26-15,10 0-81 16,-28 4-86-16,-16 1-260 15,-16 7-4-15</inkml:trace>
  <inkml:trace contextRef="#ctx0" brushRef="#br0" timeOffset="175518.9524">24362 6882 1109 0,'63'-9'253'16,"10"4"114"-16,18 5-321 16,-13-8-15-16,1 8-45 15,-27 2-24-15,-13-1-38 16,-22-8-41-16,-3 8-250 15,-14-6 89-15</inkml:trace>
  <inkml:trace contextRef="#ctx0" brushRef="#br0" timeOffset="175864.7399">25435 6315 1135 0,'2'6'189'15,"-38"7"107"-15,36 3-319 16,-8 9-44-16,-3 6 31 16,-11 5 39-16,-20 12 15 15,-10 13 33-15,-15 16 16 16,2-1 2-16,-1 16 8 15,22-6 2-15,27-5-24 16,30-18 5-16,35-4 12 16,27-21-10-16,20-12-4 15,10-12-10-15,36-6-54 16,-18-8-65-16,-3-9-126 16,-20-10-57-16,-23-4-53 15,-48-7-109-15,-26-6 20 16</inkml:trace>
  <inkml:trace contextRef="#ctx0" brushRef="#br0" timeOffset="176165.6809">25112 6568 851 0,'-27'21'230'0,"-2"-1"75"16,7-8-213-16,5 4-2 16,12-4 30-16,17-7 32 15,27-10 1-15,49-9-5 16,10-6-23-16,76-8-69 15,16 0-89-15,7 0-264 16,-43 7-178-16,-7-8-101 16</inkml:trace>
  <inkml:trace contextRef="#ctx0" brushRef="#br0" timeOffset="178258.1544">27079 6590 1223 0,'-39'61'246'0,"96"-67"124"16,10-4-366-16,25-7 1 16,-2-5-114-16,-4-3-122 15,-28 3-33-15,-14 8-107 16,-44 11-96-16</inkml:trace>
  <inkml:trace contextRef="#ctx0" brushRef="#br0" timeOffset="178398.4702">27025 6982 553 0,'29'13'471'0,"31"-10"-118"16,10-5-340-16,17-10 190 15,-12-9-547-15,13-5 9 16</inkml:trace>
  <inkml:trace contextRef="#ctx0" brushRef="#br0" timeOffset="181727.9538">21422 6173 771 0,'5'-1'228'0,"-8"29"27"16,-7 3-184-16,-4 16-112 15,-20 31 2-15,-18 16 20 16,-10 32 3-16,-4 2 11 15,-3 30 23-15,13-18 17 16,20-1 13-16,14-29 5 16,22-17 2-16,15-41-14 15,22-21-1-15,8-15-13 16,29-18-2-16,-6-7-92 0,0-8-236 16,-17 1 41-16</inkml:trace>
  <inkml:trace contextRef="#ctx0" brushRef="#br0" timeOffset="181938.1435">20802 6842 1521 0,'44'-8'330'0,"29"-16"139"16,15-1-432-16,47-3-79 16,1 0-68-16,20 0-359 15,-27 12 63-15</inkml:trace>
  <inkml:trace contextRef="#ctx0" brushRef="#br0" timeOffset="182729.8636">27813 6206 962 0,'3'-16'384'0,"2"18"-92"15,0 15-309 1,4 13 41-16,-1 10-80 0,-2 20 73 16,0 5 71-16,-1 12 69 0,-5 7-118 15,-8 30 4-15,-6 2-9 16,-8 23-3-16,-4 1-81 16,4-9-343-16,6-45 83 15</inkml:trace>
  <inkml:trace contextRef="#ctx0" brushRef="#br0" timeOffset="191719.0273">20551 9219 373 0,'0'0'260'16,"3"0"-65"-16,-2 6-10 15,-1-6-198-15,-1 0 18 16,1 1 21-16,-5 9 11 16,-17 32 0-16,-48 80 1 15,9-33-13-15,-30 37-1 16,-8 13-5-16,-8 21 29 15,17-25 23-15,15-2 27 16,45-42 0-16,40-18 11 16,32-37-23-16,42-11-19 15,19-22-32-15,20-11-27 16,-10-12-58-16,6 1-317 0,-40 13 62 16</inkml:trace>
  <inkml:trace contextRef="#ctx0" brushRef="#br0" timeOffset="192066.9228">19982 9603 1135 0,'2'-5'302'0,"26"0"69"15,20-2-289-15,44 5-46 16,13-9-6-16,34 6 6 16,-6-1-36-16,9 5-207 0,-33-1-201 15,-12-7-43-15</inkml:trace>
  <inkml:trace contextRef="#ctx0" brushRef="#br0" timeOffset="192756.5652">22495 8647 465 0,'18'-5'460'0,"-8"-1"-150"16,-21-2-15-16,-11 16-268 15,-12 14-46-15,-32 26 16 16,-20 24 15-16,-32 59 14 16,-1 32 3-16,-8 49 44 15,24 5 25-15,25 32 34 16,55-35-1-16,42-4 1 16,46-55-61-16,65-22-122 15,20-54-110-15,28-30-76 16,-10-41-225-16,-13-21-11 15</inkml:trace>
  <inkml:trace contextRef="#ctx0" brushRef="#br0" timeOffset="197584.4803">22949 9261 200 0,'-12'-3'390'0,"2"-1"-154"15,1 1-126-15,4 3 119 16,2-3-229-16,2 2 5 16,-3 1 18-16,1 1 16 15,3 30 21-15,33 68 2 0,8-29 5 16,7 4-16-16,16 26-6 15,-12-2-18-15,5 14-12 16,-16-4-22-16,-7-3-36 16,-16-32-21-16,-1-15-48 15,-17-28-46-15,3-12-143 16,-6-25 21-16</inkml:trace>
  <inkml:trace contextRef="#ctx0" brushRef="#br0" timeOffset="197823.2218">23372 9387 198 0,'-12'27'556'0,"-19"15"-239"16,-13 8-118-16,-26 25 121 0,-8 5-317 15,-27 20 1-15,8-7 0 16,5 9-5-16,20-24-16 16,17-6-85-16,26-30-62 15,12-19-158-15,26-35-46 16</inkml:trace>
  <inkml:trace contextRef="#ctx0" brushRef="#br0" timeOffset="200072.3894">24266 9859 1130 0,'4'-2'362'0,"13"-4"47"0,24-8-254 15,23-2-129-15,28-7 4 16,0 0-1-16,4-4-82 16,-26 8-82-16,-17 4-298 15,-27 4-8-15</inkml:trace>
  <inkml:trace contextRef="#ctx0" brushRef="#br0" timeOffset="200315.9272">25444 9041 1558 0,'-12'54'408'0,"-2"23"103"16,-42 21-435-16,20 32-79 15,11-13-16-15,-16 22-13 0,2-14-14 16,5 6-52-16,15-25-43 16,-11-3-251-16,10-28-90 15,9-23-84-15</inkml:trace>
  <inkml:trace contextRef="#ctx0" brushRef="#br0" timeOffset="200759.7835">25994 8561 1333 0,'47'67'457'16,"8"46"28"-16,-32 23-357 15,4 65-37-15,-23 8-37 16,-33 52-35-16,-29-19 34 16,-55 25-20-16,-22-48-27 15,-18-4-106-15,4-69-99 16,-32-31-339-16,31-73-12 0</inkml:trace>
  <inkml:trace contextRef="#ctx0" brushRef="#br0" timeOffset="201853.7753">26691 9475 1087 0,'0'18'241'16,"9"-7"94"-16,5-3-292 16,25-6-45-16,5-12 23 15,20-8 18-15,1-9-10 16,7-3-71-16,-17 2-79 16,-2 11-243-16,-22 6-18 0</inkml:trace>
  <inkml:trace contextRef="#ctx0" brushRef="#br0" timeOffset="202050.4164">26753 9821 1432 0,'61'-3'448'16,"-13"-11"45"-16,10 2-442 15,-3 2-218-15,15-1-83 16,-12-1-74-16,6-1-169 16,-13 3 48-16</inkml:trace>
  <inkml:trace contextRef="#ctx0" brushRef="#br0" timeOffset="202288.3536">28096 8998 1557 0,'-30'125'439'0,"-6"11"89"0,-12 23-400 16,10-7-128-16,12 29-2 15,7-20 7-15,-3 3-38 16,10-30-35-16,-5-9-94 15,-5-44-95-15,-3-26-275 16,-3-38 5-16</inkml:trace>
  <inkml:trace contextRef="#ctx0" brushRef="#br0" timeOffset="205687.3581">23607 8820 687 0,'-4'8'128'0,"0"-11"52"15,1 6-201-15,1-3 12 16,2 0 0-16,-3 0 56 15,3 0 21-15,0 0 29 16,3 0-5-16,20 5 12 16,24-2-20-16,58-8-12 15,-49-1-32-15,-7 1-20 16,-15 7-23-16,-8 9-10 16,-13 12-1-16,-21 13 4 15,-4 17 14-15,-15 19 14 16,-3 0 10-16,2-3 8 15,16-16 5-15,24-16 33 16,27-29-1-16,36-19-5 16,22-11-70-16,16-7-348 15,-21-6 53-15</inkml:trace>
  <inkml:trace contextRef="#ctx0" brushRef="#br0" timeOffset="217526.9681">19743 11347 307 0,'-1'2'272'0,"-2"-2"-88"16,3 0-184-16,3 0 183 16,47-2-205-16,72-9 15 15,-46 5 7-15,33-3 2 16,-7-2 5-16,38-5 6 15,7-3 5-15,45-6 23 16,0-1 9-16,69-1 20 0,-6 6 4 16,62 5 8-16,-10 3-18 15,80 7-9-15,-26 0-22 16,59 3-8-16,-31-8-15 16,50 3-5-16,-85-3-1 15,21 5-7-15,-83-4-6 16,5-5 2-16,-71 4-26 15,5-3-262-15,-59-10 86 0</inkml:trace>
  <inkml:trace contextRef="#ctx0" brushRef="#br0" timeOffset="218086.4331">21021 12156 1093 0,'7'14'177'16,"4"8"131"-16,10 17-341 15,8 7 27-15,17 2 9 16,5-6 2-16,12 14 0 15,5-10-1-15,6 13 0 16,-13-1-3-16,4 17-30 16,-12-10-33-16,-4 4-72 15,-10-14-42-15,-5-7-39 16,-17-21-66-16,0-24 9 16</inkml:trace>
  <inkml:trace contextRef="#ctx0" brushRef="#br0" timeOffset="218348.9367">21762 12067 906 0,'-51'25'160'0,"-16"24"84"0,-46 26-315 15,-1 7 10-15,-20 22 14 16,12-11 19-16,-11 2 33 16,29-16 59-16,4 6-17 15,17-14-16-15,18-13-50 16,26-21-58-16,17-10-193 16,19-35 25-16</inkml:trace>
  <inkml:trace contextRef="#ctx0" brushRef="#br0" timeOffset="218769.484">22045 11838 759 0,'-3'-5'201'0,"6"3"47"0,6-2-201 16,-9 2-51-16,5 1 19 15,42-13 26-15,72-18 10 16,-46 14 3-16,10-1-4 15,-13 6-23-15,-22 7-52 16,-18 11-21-16,-28 17 19 16,-20 14 6-16,-27 15 19 15,-14 8 43-15,-16 6 29 16,9-9-14-16,13-6-9 16,41-16-16-16,35-7 11 15,41-16-16-15,28-11-45 16,18-7-51-16,19-10-257 15,-23-3 11-15</inkml:trace>
  <inkml:trace contextRef="#ctx0" brushRef="#br0" timeOffset="219204.2685">23254 12305 1168 0,'18'9'223'0,"4"-12"127"15,13 8-345-15,30-4-4 16,13-7 8-16,22 0 2 16,-5 1-5-16,4-3-70 15,-27 3-70-15,-10-2-221 16,-18-9-19-16</inkml:trace>
  <inkml:trace contextRef="#ctx0" brushRef="#br0" timeOffset="219344.8996">24754 11739 415 0</inkml:trace>
  <inkml:trace contextRef="#ctx0" brushRef="#br0" timeOffset="219434.9361">24750 11888 673 0,'-22'114'0'15,"-13"8"538"-15,-4 20-538 16,-12-11-106-16,2-8-282 15,9-40 388-15,19-30-190 16</inkml:trace>
  <inkml:trace contextRef="#ctx0" brushRef="#br0" timeOffset="219951.7277">26880 11122 695 0,'-5'13'602'0,"17"-7"-188"16,6-7-23-16,61 4-356 15,62 0-52-15,80-3 10 16,54-2 23-16,80-4-4 15,9-3-5-15,3-7-1 16,-47 2-16-16,-8-9-53 16,-79 4-11-16,-19-3-59 15,-51 2-61-15,-8-10-226 0,-41 2 53 16</inkml:trace>
  <inkml:trace contextRef="#ctx0" brushRef="#br0" timeOffset="220431.9406">26940 11967 1181 0,'0'13'259'0,"0"7"109"0,5 4-341 15,4 13-26-15,9 2 2 16,13 17 15-16,6 1 5 16,12 8 18-16,-1 1 2 15,10 10 3-15,-3-7-12 16,2 7-20-16,0-7-42 15,-1-3-63-15,-6-19-32 16,-3-13-82-16,-13-20-59 16,7-22-116-16,-9-18 1 0</inkml:trace>
  <inkml:trace contextRef="#ctx0" brushRef="#br0" timeOffset="220660.739">27774 12009 831 0,'-36'5'276'0,"-34"12"30"15,-16 11-206-15,-42 32-87 16,-11 12-10-16,-22 14 4 16,27-2 0-16,-6 13 1 15,27-19 1-15,-2 8-13 16,15-16-17-16,9-9-27 15,25-22-26-15,18-14-231 16,34-23 2-16,28-24-86 16</inkml:trace>
  <inkml:trace contextRef="#ctx0" brushRef="#br0" timeOffset="221119.8012">27982 11621 578 0,'-47'121'248'0,"35"-116"2"16,7-2-120-16,5 7-44 16,3-14-10-16,-3 4 23 15,5 0 17-15,48 0 11 16,55 5-67-16,-38-3-15 16,-5 6-27-16,-8-2-28 15,-26 6-35-15,-17 7 26 16,-27 14 4-16,-32 12 2 15,-20 5 2-15,-21 11 16 0,-3-6 13 16,11-2-1-16,26-16-1 16,33 5 5-16,35-18-3 15,39-1-3-15,27-1-4 16,18-9-24-16,-3-10-43 16,3 3-138-16,-33-9-176 15,-12-5-2-15,-24-1-169 16</inkml:trace>
  <inkml:trace contextRef="#ctx0" brushRef="#br0" timeOffset="221377.041">28354 12430 1403 0,'0'3'317'0,"7"5"77"16,3 1-414-16,16 5-64 15,13-2-32-15,32 1 53 16,8-15 19-16,12-1-14 16,-4-5 11-16,1-6-97 15,-24 0-103-15,-3-3-103 16,-13-3-78-16</inkml:trace>
  <inkml:trace contextRef="#ctx0" brushRef="#br0" timeOffset="221585.5826">29762 11980 690 0,'0'50'0'0,"-12"33"581"15,-1 17-581-15,1 26 12 16,1-3-12-16,-10 15-98 16,3-26-43-16,-7 1 309 15,0-29-530-15,-3-20 362 16,-4-42-463-16</inkml:trace>
  <inkml:trace contextRef="#ctx0" brushRef="#br0" timeOffset="222133.0949">26492 8663 763 0,'-1'7'167'0,"-16"9"65"16,-19 17-257-16,-21 28 64 15,-38 31-33-15,-97 56 26 0,-17 29 19 16,-93 73 28-16,-32 18 25 15,-76 93 12-15,43-6 0 16,-75 55 17-16,67-32-23 16,-14 44-22-16,85-91-14 15,2-3-18-15,81-73-34 16,7-21-7-16,61-81-8 16,0-8-3-16,48-48-6 15,13-27-66-15,23-29-59 16,8-15-311-16,17-27 18 0</inkml:trace>
  <inkml:trace contextRef="#ctx0" brushRef="#br0" timeOffset="222877.132">21666 14613 923 0,'17'-23'350'0,"-8"-2"-44"16,-9 3-279-16,2 12 6 16,1 1 4-16,-3 11-65 0,0-2-65 15,-3 1 139-15,-7 32-70 0,-47 86-70 16,-4-35 103-16,-17 17 103 15,-15 20-101-15,-24 41 2 16,8 4 3-16,8 9 3 0,11 1 2 16,19 10 2-16,32-44 89 15,26-26 89-15,23-21-81 0,41-26 6 16,27-38-3-16,44-17-92 16,18-16-128-16,38-20 39 15,-25-4-24-15,-14-10-391 16,-54 0 86-16</inkml:trace>
  <inkml:trace contextRef="#ctx0" brushRef="#br0" timeOffset="223167.3418">20911 15328 1199 0,'19'5'410'0,"3"-7"27"0,15 4-274 16,17-2-170-16,52-5-2 15,19-9 14-15,45-1 2 16,-8-9-3-16,16 9-115 15,-43 1-117-15,-4 9-112 16,-52 5-103-16,-1 3-115 16</inkml:trace>
  <inkml:trace contextRef="#ctx0" brushRef="#br0" timeOffset="223529.0337">22823 15061 994 0,'86'152'387'15,"-38"-148"7"-15,35 0-223 16,17-1-231-16,11 0-327 15,-12-2-6-15,-6-5-159 16</inkml:trace>
  <inkml:trace contextRef="#ctx0" brushRef="#br0" timeOffset="223719.4998">23251 15484 1034 0,'34'22'600'0,"-3"2"-82"0,-11-13-159 15,26-2-375-15,15-6-132 16,9 0-364-16,2-12 3 16</inkml:trace>
  <inkml:trace contextRef="#ctx0" brushRef="#br0" timeOffset="224141.8825">26811 13693 1302 0,'22'100'339'0,"-24"-41"80"0,-6-4-362 15,-4 36-57-15,-2 7-9 16,-5 21 4-16,-3-2 12 16,-3 19 1-16,-4-19 0 15,-7 19-2-15,0-24-191 16,-21-9-191-16,-3-34-51 15,-23-16-236-15</inkml:trace>
  <inkml:trace contextRef="#ctx0" brushRef="#br0" timeOffset="224398.4995">25427 15235 945 0,'3'6'505'0,"24"-3"-47"16,26-9-283-16,55-10 26 15,35 7-78-15,73-16-79 16,35-11 42-16,65-14 38 16,-2-2-81-16,43-12-6 15,-26 13-6-15,22 4-14 16,-47 14-10-16,21 10-3 16,-65 13-1-16,0 13-9 15,-65 11-24-15,-14 16-87 16,-66 5-78-16,-28 8-365 15,-63-12 14-15</inkml:trace>
  <inkml:trace contextRef="#ctx0" brushRef="#br0" timeOffset="224975.5329">25021 15926 1061 0,'-1'0'235'15,"1"-1"113"-15,0-1-308 16,0 1 6-16,1-1 6 16,-1 2 4-16,17 6-4 15,13 9 9-15,58 89-5 16,-32-19 5-16,2 11 20 15,7 26 5-15,-12-5-8 0,-4 16-13 16,-21-14-18-16,-5-11-77 16,-9-24-227-1,-3-12 55-15,-6-40-52 16,0-17 13-16,-4-34-160 16,-1-20 80-16</inkml:trace>
  <inkml:trace contextRef="#ctx0" brushRef="#br0" timeOffset="225206.3123">25829 16012 1266 0,'-24'-3'302'0,"-35"13"99"15,-11 21-377-15,-32 25-32 0,-10 19-16 16,-41 37 6-16,17 3 5 15,-13 8 21-15,20-18 17 16,15 1-1-16,33-36-2 16,15-6-3-16,22-20-108 15,30-16-122-15,22-19-196 16,31-29-65-16</inkml:trace>
  <inkml:trace contextRef="#ctx0" brushRef="#br0" timeOffset="225664.4422">26286 15634 481 0,'5'89'440'16,"-13"-89"-122"-16,11 0-287 15,10 2 302-15,8-4-299 16,8-7 20-16,17-2 14 0,6 0 4 15,-4 2-16-15,-13 7-16 16,-9 18-25-16,-18 6-14 16,-28 18-2-16,-16 12 2 15,-38 21 15-15,6 2 11 16,1 8 43-16,15-13 14 16,11-7 16-16,51-24-9 15,12-9-5-15,26-21-41 0,30-9-32 16,14-9-48-16,13-12-103 15,-14-1-80-15,-12-3-285 16,-27 0-14-16</inkml:trace>
  <inkml:trace contextRef="#ctx0" brushRef="#br0" timeOffset="225994.9195">27159 16447 512 0,'25'21'739'16,"19"-13"-253"-16,4-16-304 15,26-6 304-15,5 7-473 16,9-11-77-16,-18 6-51 0,-6-2-110 16,-28 1-107-16,-7-4-146 15,-19 2-30-15</inkml:trace>
  <inkml:trace contextRef="#ctx0" brushRef="#br0" timeOffset="226232.6725">28319 15794 839 0,'3'65'0'0,"-3"17"784"16,-12 14-725-16,-1 42 506 16,-8-1-558-16,2 15 559 15,3-20-560-15,7 4 1 16,4-39-4-16,7-5-34 16,-4-28-49-16,-1-12-487 0,-6-41 109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27:39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5088 5464 645 0,'0'-5'135'0,"-3"4"53"16,11 7-195-16,-8-6-4 0,0 0-3 15,22 0 7-15,22 2 7 16,73-9 4-16,-41 0-2 15,18-3-39-15,-10 5-39 16,4 9-112-16,-29-6-16 16</inkml:trace>
  <inkml:trace contextRef="#ctx0" brushRef="#br0" timeOffset="392.6577">5961 5117 898 0,'2'2'159'16,"9"6"94"-16,-2 10-279 15,4 9 4-15,-4 12 1 16,-3-3 8-16,-7 17 8 15,-9-3 11-15,-1 6 5 16,-4-1 2-16,-1-4 5 16,7-21 0-16,1-11-13 15,2-18-14-15,10-22-8 16,6-12-13-16,21-2-3 0,13-2 16 16,15 4 28-16,-1 21 15 15,6 10 11-15,-20 15 1 16,-16 16-1-16,-19 12-7 15,-25 13 9-15,-30 6-4 16,-25 1-5-16,-2-11-32 16,-2-16-42-16,22-21-258 0,3-31 45 15</inkml:trace>
  <inkml:trace contextRef="#ctx0" brushRef="#br0" timeOffset="823.6636">7296 5425 650 0,'24'0'358'0,"18"-9"-52"15,-3-2-111-15,23-2-245 16,10 5-83-16,3-3-179 16,-12 5 7-16,-7 2 10 15,-22 0-113-15</inkml:trace>
  <inkml:trace contextRef="#ctx0" brushRef="#br0" timeOffset="1181.4944">8182 5141 1001 0,'0'0'210'16,"-3"1"91"-16,-11 18-291 16,4 11-17-16,-51 48 0 0,46-52 3 15,10 1 5-15,10-18 4 16,6 5 14-16,6-3 7 16,14 3 10-16,3 0 7 15,-1 16-17-15,-11-3-15 16,-19 18 2-16,-25-3-4 15,-14 11 0-15,-10-9 17 16,-3-4 10-16,19-18 5 0,4-11-47 16,9-17-53-16,4-8-44 15,13-8-18-15,3 0-109 16,11-3-70-16,11 3 4 16,11 7-82-16</inkml:trace>
  <inkml:trace contextRef="#ctx0" brushRef="#br0" timeOffset="2204.6377">5710 4085 253 0,'-19'-6'0'16,"-1"17"310"-16,-2-2-258 15,6 4 153-15,-4 1-205 16,6 1 213-16,1 5-191 0,9 4 7 15,5 15 11-15,10 6 4 16,17 29 9-16,15 8-6 16,17 43 12-16,3 11-2 15,6 42 12-15,1 35 65 16,-14-7-89 0,-3-31 1-16,-14-25-28 15,0-46-177-15,-9-65-176 0,11-32-6 16</inkml:trace>
  <inkml:trace contextRef="#ctx0" brushRef="#br0" timeOffset="4422.2783">8244 4855 350 0,'-111'-64'132'0,"104"56"5"15,7 3-78-15,0 4-55 16,0 1 15-16,0 0 11 15,0 0 27-15,0 0 11 16,0 0 11-16,0 0-14 16,0 1-11-16,0 1-28 15,3 15-11-15,1 11-11 0,6 61-11 16,-15-48 21-16,2 23 21 16,-3 2 7-16,-1 15 6 15,-2-5 18-15,-5 9-13 16,5-25-23-16,-7 1 2 15,7-26 0-15,-1-13 16 16,7-16 10-16,2-8 17 16,5-20-5-16,1-1-6 15,-3-11-25-15,13-2-20 16,-5 5-18-16,14 1-1 16,8 13-1-16,21 3-7 15,3 14 0-15,5 14-1 16,-10 8-1-16,-7 3 6 15,-22 10 7-15,-20 4 12 16,-15-3 7-16,-27 5 14 16,-18-7 2-16,-8-2 7 0,2-9-32 15,-5-14-93-15,24-18-82 16,-3-3-234-16,13-10-45 16</inkml:trace>
  <inkml:trace contextRef="#ctx0" brushRef="#br0" timeOffset="5191.4146">4906 6072 500 0,'4'-11'192'16,"4"3"28"-16,-8-3-119 15,0 2-57-15,-11 4-22 16,-3-1-33-16,-22 2-6 15,-7 4-4-15,-21 10 26 16,-4 1 20-16,0 18 28 16,15 7 11-16,9 17 5 15,22-4-13-15,9 10-8 16,13-18-25-16,2-2-7 16,11-22-2-16,16-20 5 15,23-20-3-15,13-20-21 16,6-8-10-16,-4-2-1 15,-13 7 0-15,-21 15 15 0,-20 19 12 16,-10 15-5-16,-8 22 12 16,-7 34-3-16,-9 11-10 15,6 15 11-15,-1-7 13 16,15-3-18-16,5-28-61 16,23-15-246-16,7-21-3 15,7-23-140-15</inkml:trace>
  <inkml:trace contextRef="#ctx0" brushRef="#br0" timeOffset="5516.4894">5268 6100 917 0,'9'9'168'0,"26"8"105"16,12 11-276-16,18 8 12 15,12 13 3-15,13 4 0 0,-10-2-5 16,6 7-73-16,-21-11-98 16,-9-3-114-16,-12-15-65 15</inkml:trace>
  <inkml:trace contextRef="#ctx0" brushRef="#br0" timeOffset="5711.1372">5949 6090 909 0,'-22'16'281'0,"-9"1"41"15,-4 5-228-15,-26 19-96 16,1 5-10-16,-25 8-24 16,2-4-11-16,-4-8-56 15,18-13-46-15,8-8-161 16,25-9 7-16</inkml:trace>
  <inkml:trace contextRef="#ctx0" brushRef="#br0" timeOffset="6025.6917">6380 6198 1301 0,'61'36'211'0,"-43"-44"153"15,14-4-399-15,11-2-5 16,0 3 5-16,0-5-62 16,-8 2-38-16,-12 9-226 15,-7 8 20-15</inkml:trace>
  <inkml:trace contextRef="#ctx0" brushRef="#br0" timeOffset="6180.8329">6502 6512 1125 0,'28'-2'286'0,"11"1"83"16,8 2-374-16,18-1-307 16,1-1-53-16,9-4-135 15</inkml:trace>
  <inkml:trace contextRef="#ctx0" brushRef="#br0" timeOffset="6713.5329">7990 5970 262 0,'1'8'171'0,"-7"7"-17"15,-10 6-12-15,-12 4-100 16,-5 1 8-16,-16 16 8 16,5-6-5-16,-3-1 23 0,17-7-7 15,8-5 20-15,21-16 1 16,15 0 16-16,12-4-22 15,12 4 1-15,6 4-24 16,4 11-13-16,-12 4-32 16,-6 15-5-16,-21 4-12 15,-21 10 4-15,-15-1 7 16,-25-4 12-16,-10-9-6 16,-13-13-29-16,6-19-40 15,-4-16-110-15,23-12-112 0,0-20-74 16,22-2-84-16</inkml:trace>
  <inkml:trace contextRef="#ctx0" brushRef="#br0" timeOffset="6894.2625">7659 6111 1257 0,'114'-14'359'15,"-71"18"74"-15,21-4-354 16,8-6-160-16,9-5-104 16,-7 0-113-16,2 3-135 15,-15 4-67-15</inkml:trace>
  <inkml:trace contextRef="#ctx0" brushRef="#br0" timeOffset="7243.2317">8449 6318 1132 0,'-46'44'396'16,"57"-55"13"-16,19 0-260 15,14 3-197-15,20-3-6 16,1 1-6-16,10-8-20 15,-17 4-24-15,-2-1-133 16,-21 5-137-16,4-1-24 16</inkml:trace>
  <inkml:trace contextRef="#ctx0" brushRef="#br0" timeOffset="7671.3193">9342 5887 853 0,'5'8'151'0,"-8"1"92"15,1 6-256-15,-1 8-2 16,3 2 17-16,3 5 28 15,-3 1 18-15,0 13 25 16,-3 7 3-16,-2 21-3 16,-7 6-23-16,-2 11-15 15,0-14-22-15,-2-20 8 16,7-27 11-16,5-22 14 16,12-25-22-16,14-18-6 15,8-8-10-15,9-10-15 16,0 10-12-16,0 10 30 15,-8 18 8-15,-4 22 3 16,-20 18 7-16,-5 26 10 16,-11 7-8-16,-35 16 9 15,-12-10 2-15,-29-4-106 0,3-32-303 16,-6-41-25-16,37-30-201 16</inkml:trace>
  <inkml:trace contextRef="#ctx0" brushRef="#br0" timeOffset="12131.6407">10193 6145 712 0,'-5'-3'128'15,"1"1"69"-15,1-1-216 16,1 2 1-16,-1 1 22 16,0 0 26-16,3 1 37 15,15 5 11-15,38-1 6 16,99-6-9-16,-51-18-22 15,-5 5-31-15,-3 4-41 16,-32 9-69-16,-11-1-203 16,-22 5 20-16</inkml:trace>
  <inkml:trace contextRef="#ctx0" brushRef="#br0" timeOffset="12565.1678">10738 5968 494 0,'-27'58'122'0,"24"-53"40"16,-1 1-130-16,-1-1-8 16,5-5 19-16,-3-2 32 15,1 1 8-15,2-1 2 16,0 1-17-16,2 1-14 16,13-8-33-16,24-6-7 15,49-17-6-15,-44 18-2 16,-8 5-2-16,-2 5 2 15,-15 5 3-15,-2 2-7 16,-12 6-4-16,-1 5-7 16,-4 6 5-16,-14 7 4 15,-11 3 9-15,-11 8 8 16,-7-3 9-16,-1 3-26 16,8-11-71-16,14 2-199 15,14-10 23-15</inkml:trace>
  <inkml:trace contextRef="#ctx0" brushRef="#br0" timeOffset="12941.0107">11842 5673 715 0,'-8'22'146'0,"16"22"100"16,40 42-201-16,1-36 20 16,2 0 5-16,10 9-5 15,-5 0-27-15,2 16-37 16,-11-6-40-16,-6-5-75 16,-15-12-94-16,-9-16-76 15,-13-27-54-15</inkml:trace>
  <inkml:trace contextRef="#ctx0" brushRef="#br0" timeOffset="13149.687">12693 5616 620 0,'-34'-2'352'0,"-19"22"-57"16,-13 19-75-16,-37 57-235 15,-20-9-3-15,-38 27 8 16,20-3 5-16,-2 3 5 16,41-48-57-16,33 10-228 15,47-26 54-15</inkml:trace>
  <inkml:trace contextRef="#ctx0" brushRef="#br0" timeOffset="13485.2158">13007 5878 1134 0,'39'9'208'0,"0"-7"109"16,5 3-376-16,18-2-78 15,4 4-194-15,-5-2 6 16</inkml:trace>
  <inkml:trace contextRef="#ctx0" brushRef="#br0" timeOffset="13645.5222">12854 6253 969 0,'28'4'211'16,"9"-2"94"-16,24-4-321 16,0 1-39-16,10-10-239 15,-1-11 26-15</inkml:trace>
  <inkml:trace contextRef="#ctx0" brushRef="#br0" timeOffset="13994.326">13963 5355 858 0,'-39'11'218'0,"-49"60"55"15,49-47-220-15,8 4-80 16,9 0-10-16,8 6 24 16,23-13 20-16,26-2 20 15,13-15 25-15,30 4 32 16,-8 1-21-16,5 10-15 16,-22 3-37-16,-28 14-13 15,-42 6-10-15,-31 7 0 16,-22-7 2-16,-21 1-21 15,8-11-46-15,-4-9-239 16,18-14-1-16,7-16-125 16</inkml:trace>
  <inkml:trace contextRef="#ctx0" brushRef="#br0" timeOffset="14219.8704">13778 5367 1227 0,'58'14'161'0,"-53"-12"169"16,9-8-371-16,15 1 10 16,18 3 43-16,20 1-14 15,7-2-44-15,9 0-195 16,-19-10-93-16,-2-6-79 15</inkml:trace>
  <inkml:trace contextRef="#ctx0" brushRef="#br0" timeOffset="14458.558">14294 5650 1547 0,'18'-2'226'0,"15"9"184"16,8 5-489-16,24 4-22 0,-7-2 33 16,1-6-19-16,-2-12-12 15,-7-3-267-15,-25-7 6 16,4-8-109-16</inkml:trace>
  <inkml:trace contextRef="#ctx0" brushRef="#br0" timeOffset="14862.1253">15249 5122 837 0,'17'22'555'0,"-7"-2"-151"16,-32-1-87-16,8 20-342 16,6 8-17-16,-14 9-17 15,0-1 49-15,-4 9 9 16,-1-10 3-16,-2 7 2 16,2-6-7-16,2-10-5 15,14-17 4-15,8-14-11 16,11-20-15-16,14-17-6 15,9-4 2-15,16-6-8 16,-4 7 12-16,11 2 18 16,-14 10 19-16,7 8 9 15,-13 12 1-15,5 8 1 0,-17 11-5 16,-17 13 5-16,-18 9-1 16,-22 3 4-16,-20-3 9 15,-20-4 5-15,2-13-3 16,-4-11-109-16,10-11-80 15,8-7-85-15,16-9-164 16,17-10-53-16</inkml:trace>
  <inkml:trace contextRef="#ctx0" brushRef="#br0" timeOffset="15246.45">13753 6179 584 0,'8'-11'229'15,"-8"-3"16"-15,0 13-117 16,2 2-93-16,5-1 17 16,-7 0 4-16,4 0 16 0,0 0 5 15,49 2 21-15,79-8-9 16,2-8 14-16,14-2-15 16,46-6 9-16,-7 5-22 15,16 4-8-15,-44 3-30 16,-10 0-50-16,-51 9-55 15,-21-3-111-15,-40 6-109 16,-10-10-144-16,-24 2-50 0</inkml:trace>
  <inkml:trace contextRef="#ctx0" brushRef="#br0" timeOffset="15941.4987">14709 6589 878 0,'8'3'272'0,"-7"-5"-21"15,2-3-263-15,-3 5-112 16,0-3-1-16,-3 2 43 16,2-1 85-16,-2 1 72 15,1-1 41-15,-32-1-19 16,-58 8-30-16,23 20-27 15,-11 10-23-15,-15 9 8 16,12 0 31-16,-9 6 15 16,28-8 17-16,16 0 14 15,21-7-32-15,26 4-13 16,24-10-10-16,29-11-11 16,18-15-18-16,20-30-2 15,2-6-4-15,1-20-12 16,-28 8-7-16,-12 3 6 0,-18 15 2 15,-18 4-5-15,-17 23 11 16,-19 11 12-16,-3 11 9 16,-7 15 1-16,11 8 8 15,20 7 3-15,26-12-11 16,27-5-11-16,13-13-35 16,12-7-112-16,-8-12-326 15,3-1 37-15</inkml:trace>
  <inkml:trace contextRef="#ctx0" brushRef="#br0" timeOffset="18926.3326">3013 5289 711 0,'-51'58'148'0,"44"-52"68"15,3 7-216-15,1-2 7 16,6-4 1-16,-3 3 22 16,1-2 8-16,7-1 14 15,-3 7-1-15,-4 18 1 16,5 2-15-16,-1 24 4 15,-3 9-1-15,-4 28 19 16,-3-4 2-16,-5 21 0 16,5-6-12-16,-1 5-5 15,6-28-38-15,0-16-96 16,1-29-117-16,-10-32-139 16,-4-26-82-16</inkml:trace>
  <inkml:trace contextRef="#ctx0" brushRef="#br0" timeOffset="19336.471">2938 5344 741 0,'14'0'291'15,"-4"0"10"-15,0-3-150 16,5 0-139-16,11-1 4 16,8 4-4-16,18-4 11 15,14 7 10-15,16 3 11 16,6 11 4-16,5 4 1 15,-16 5-21-15,-7 19-11 16,-18 12-13-16,-15 18 6 16,-16 9-1-16,-31 27 19 15,-27-11 9-15,-57 15 11 16,-28-4-5-16,-39 6 1 16,-4-28-9-16,-27-3-15 15,26-31-59-15,21-25-209 16,29-26-164-16,40-16-65 0</inkml:trace>
  <inkml:trace contextRef="#ctx0" brushRef="#br0" timeOffset="37819.0119">3324 8355 365 0,'-6'0'148'0,"2"-2"-25"16,3 1-146-16,-4-1-75 15,2 2-24-15,3 0 4 16,0 2 46-16,5 10 101 16,12 15 67-16,75 63 32 15,-50-46-2-15,8 15-12 16,-3 2-49-16,-3 8-30 16,-10-14-55-16,0-2-139 15,-12-16 18-15</inkml:trace>
  <inkml:trace contextRef="#ctx0" brushRef="#br0" timeOffset="38060.6801">3725 8378 851 0,'-11'0'191'0,"-11"14"71"16,-12 25-251-16,-10 13-15 15,-24 28-5-15,-11 4 2 16,-13 7-33-16,5-9-31 16,4 6-188-16,25-20 17 0</inkml:trace>
  <inkml:trace contextRef="#ctx0" brushRef="#br0" timeOffset="38454.5427">4458 8214 443 0,'7'-17'184'0,"-2"-2"38"15,-2-1-98-15,-3 12-65 16,-12 5-13-16,-1 19-21 16,-23 18 0-16,-20 21 24 15,-30 32 6-15,-3 16 22 16,3 27 7-16,19-11-30 0,33 12-33 16,40-23-26-16,41-5-84 15,26-31-216-15,32-15 27 16</inkml:trace>
  <inkml:trace contextRef="#ctx0" brushRef="#br0" timeOffset="41179.0822">6637 8060 387 0,'-34'48'0'0,"43"-48"536"0,9 0-430 16,8 10 232-16,26 4-350 15,9 6 354-15,9 20-329 16,-12 3 7-16,-12 19 8 16,-36 15 1-16,-49 34-19 15,-27 4-27-15,-23 16-132 16,-15-18-122-16,-18-2-97 16,30-41-116-16</inkml:trace>
  <inkml:trace contextRef="#ctx0" brushRef="#br0" timeOffset="41904.6291">7357 8414 884 0,'0'2'154'0,"0"-1"92"15,0 1-265-15,39 7 0 16,63-6 9-16,-37-18 7 16,-5 5-20-16,-7 4-141 15,-24 5-84-15,-5 7-45 16</inkml:trace>
  <inkml:trace contextRef="#ctx0" brushRef="#br0" timeOffset="42079.6442">7393 8639 861 0,'3'8'204'0,"4"-5"94"16,10 0-254-16,34-6 8 16,7 0-7-16,15-3-48 0,6-4-51 15,-6-4-249-15,-29 3 30 16</inkml:trace>
  <inkml:trace contextRef="#ctx0" brushRef="#br0" timeOffset="42383.0951">8588 8316 710 0,'18'-24'230'16,"-7"12"18"-16,-6 6-179 16,-10 1-125-16,-15 14 2 15,-16 12 2-15,-34 13 23 16,-18 11 20-16,-15 19 61 16,11 0 13-16,6 4 28 15,33-6-9-15,27-7-3 16,16-16-10-16,23-6-3 15,23-12-16-15,39-11-61 16,11-6-44-16,23-8-45 16,-4-6-238-16,-13-18 15 15</inkml:trace>
  <inkml:trace contextRef="#ctx0" brushRef="#br0" timeOffset="42648.6873">8897 8474 884 0,'-16'70'331'0,"10"-50"14"16,20-6-176-16,6 3-172 15,2-3 3-15,27-4 13 16,5-7 1-16,10-6 3 16,-7-7-93-16,-4 1-269 15,-14-7 59-15</inkml:trace>
  <inkml:trace contextRef="#ctx0" brushRef="#br0" timeOffset="44839.9887">9854 8389 346 0,'-48'22'319'0,"-49"6"-91"15,36-1-211-15,0 7 209 16,-9 15-228-16,17 2 13 16,6 10 37-16,11-9 19 15,11-1 27-15,23-9 13 16,12-11 25-16,12-15-30 16,17-24-13-16,9-18-30 0,22-27-18 15,8-11-34-15,15-32-4 16,-6 1-1-16,1-6 3 15,-28 8 3-15,-13 3 0 16,-25 30-2-16,-20 18-22 16,-16 20 2-16,-25 38-1 15,-18 22 1-15,-10 33 8 16,6 14 24-16,27 24 6 16,36-14 0-16,40 4-3 15,25-31-29-15,36-11-126 16,-8-32-258-16,10-28 19 15</inkml:trace>
  <inkml:trace contextRef="#ctx0" brushRef="#br0" timeOffset="45732.0068">4867 8485 523 0,'-8'3'239'16,"-5"1"-16"-16,-15 14-91 15,-14 3-144-15,-11 6 5 16,-8 10 1-16,3 7 27 16,15-3 21-16,8-4 28 15,13 4 9-15,15-8 4 16,5-7-20-16,11-4-9 16,4-13-16-16,15-15 2 15,14-13-13-15,19-18-12 16,5-7-21-16,4-7-14 15,-9 5-7-15,-18 9 12 16,-21 15 14-16,-12 8 0 16,-7 16 0-16,-8 12 7 15,-1 7-3-15,-5 15 3 16,-2 3 15-16,-1 8 0 0,8-3-14 16,9-2 2-16,11-11-5 15,19-1-3-15,6-8 3 16,10-8-36-16,1-3-48 15,0-3-248-15,-7-11 25 16</inkml:trace>
  <inkml:trace contextRef="#ctx0" brushRef="#br0" timeOffset="46079.001">5630 8438 825 0,'44'-8'184'0,"-53"13"66"16,-1 1-253-16,-2 9-8 0,-1 6-1 15,1 12 7-15,7-2 9 16,0 11 11-16,8-1 7 16,-1 9-11-16,1-4-27 15,-1 9-238-15,-2-7 64 16</inkml:trace>
  <inkml:trace contextRef="#ctx0" brushRef="#br0" timeOffset="46363.4367">5496 8639 739 0,'-2'-1'298'16,"-2"1"13"-16,4 0-138 15,0 0-147-15,26 1 14 16,27 1-12-16,74-5-30 15,-54-8-60-15,-6-5-263 16,-15 0 39-16</inkml:trace>
  <inkml:trace contextRef="#ctx0" brushRef="#br0" timeOffset="46961.1412">6220 8122 512 0,'-23'89'108'0,"23"-87"41"15,-5 1-166-15,5-2-40 16,0-1-4-16,0 0-1 16,0 0 98-16,0-1 47 15,0-1 59-15,0 2 14 16,0 0 4-16,0 0-95 0,0 0-30 15,-3 0-10-15,3 2 13 16,-1 17 14-16,-2 21 24 16,-7 63 9-16,-2-26-18 15,-2 3-19-15,-8 13-10 16,0-8-26-16,2-9-32 16,6-32-27-16,0-15-137 15,7-25-138-15,7-33-15 16,13-16-148-16</inkml:trace>
  <inkml:trace contextRef="#ctx0" brushRef="#br0" timeOffset="47335.8811">6188 8572 437 0,'-74'53'254'0,"66"-51"-9"16,2-5-80-16,3-1-52 15,3 3-48-15,3-1-65 0,16-9 20 16,23-11-9-16,67-23-7 16,-51 30 51-16,-2 8 40 15,-12 17-19-15,-9 10 1 16,-26 13 9-16,-31 26-13 16,-31 4-21-16,-47 5-44 15,-12-10-46-15,-20 3-330 16,14-36 41-16</inkml:trace>
  <inkml:trace contextRef="#ctx0" brushRef="#br0" timeOffset="61761.6584">3378 9242 212 0,'2'-2'107'0,"1"1"-16"16,-3-1-39-16,10-4-147 16,-1 1 22-16</inkml:trace>
  <inkml:trace contextRef="#ctx0" brushRef="#br0" timeOffset="62013.6142">3449 9203 145 0,'65'-23'139'15,"-47"18"-29"-15,5 0-11 16,2 2-58-16,6 0-7 15,0 3-5-15,12-2 13 16,5 1 14-16,44-2-5 16,3 1-6-16,35-6-7 15,6 5-17-15,17 0-16 16,-22 1 4-16,35-2 20 16,-18 2 12-16,30-9 27 15,14-3 8-15,36-3 15 16,-16-8-19-16,55-3-13 0,-14 5-27 15,17 1-10-15,-42 0-58 16,25 12-130-16,-51 10-107 16,13 7-51-16</inkml:trace>
  <inkml:trace contextRef="#ctx0" brushRef="#br0" timeOffset="62765.1898">5124 9295 583 0,'-9'6'155'0,"-13"-1"-17"15,-4 9-205-15,-18 6-90 16,6 4-57-16,-19 5 79 16,0-2 60-16,-4 7 116 15,1-1 95-15,-6 6 65 16,22-3-29-16,0 5-11 16,18-8-60-16,9 1-15 15,12-8-59-15,32-5-33 16,19-9 22-16,29-12-13 15,10-15-15-15,18-13 13 16,-19-8 21-16,-3-13-34 16,-24 2 0-16,-9-1 4 15,-20 7 13-15,-8 7 8 16,-10 18-8-16,-7 13-5 16,-11 20 0-16,-6 16 3 0,-3 5-5 15,0 10 14-15,4-7 7 16,4 2-2-16,9-10-8 15,12 3-2-15,2-12-11 16,10-3-5-16,4-5-113 16,12 1-124-16,3-9 2 15</inkml:trace>
  <inkml:trace contextRef="#ctx0" brushRef="#br0" timeOffset="63039.0594">5611 9337 33 0,'-10'19'607'0,"0"6"-301"16,1-6-22-16,4 23 14 15,0 8-338-15,2 12 26 16,3-2 28-16,-3 10-24 16,-1-18-8-16,2 5-43 15,-3-16-69-15,1-8-170 16,-3-15 6-16,-11-7-73 16</inkml:trace>
  <inkml:trace contextRef="#ctx0" brushRef="#br0" timeOffset="63317.6381">5377 9614 99 0,'30'-11'0'0,"-8"-3"701"0,11-7-375 15,9 12 57-15,9 3-368 16,-2 4 346-16,-6 5-411 15,-11 8-17-15,-1 0-37 16,-11-3-13-16,-6-2-65 16,2-4-14-16,-2-7-9 15,3-7 44-15,10-10 31 16,-6-9 73-16,14-7 16 16,-4 1-40-16,0-6-36 15,4 9-38-15</inkml:trace>
  <inkml:trace contextRef="#ctx0" brushRef="#br0" timeOffset="63354.08">6036 9328 38 0,'91'-56'0'16</inkml:trace>
  <inkml:trace contextRef="#ctx0" brushRef="#br0" timeOffset="63613.4199">6131 9273 244 0,'-15'8'112'0,"-4"8"265"15,-12 7-168-15,1 10 59 0,1 1-210 16,0 8-4-16,3-1-19 16,4 4-5-16,2-10-9 15,6-6-5-15,1-8-11 16,10-9 11-16,6-15 1 15,14-6 2-15,5-2 4 16,13 3 6-16,5-6-12 16,9 6-5-16,-3 13-5 15,3 6-3-15,-13 3-3 0,-7 14 1 16,-8-5-4-16,-17 1 3 16,-16-4 5-16,-22 0 10 15,-10-3 4-15,-14 5 3 16,2-8-21-16,-14-4-138 15,9-6-196-15,-13 4-6 16</inkml:trace>
  <inkml:trace contextRef="#ctx0" brushRef="#br0" timeOffset="64012.0034">7237 8096 884 0,'16'12'203'0,"-7"-12"68"16,-9 0-293-16,-9 5-76 15,9-5 5-15,-22 5 9 16,-34 10 21-16,-132 49 76 16,52-19 64-16,-65 34 61 15,-11 17 49-15,-46 37-6 16,8 11-26-16,-28 34-17 15,64-9-59-15,8 13-91 16,55-30-35-16,24-18-36 16,35-32-316-16,17-20 63 15</inkml:trace>
  <inkml:trace contextRef="#ctx0" brushRef="#br0" timeOffset="64550.7451">7902 9139 701 0,'5'5'593'15,"-4"-5"-268"-15,15 6-108 16,11 5-223-16,30-2-222 15,36-4 220-15,63-13 26 16,22-8 17-16,58-16 18 0,4-3 6 16,8-5-11-16,-29 1-20 15,15 4-55-15,-57 12-67 16,-17 6-161-16,-33 9-118 16,-32 20-64-16</inkml:trace>
  <inkml:trace contextRef="#ctx0" brushRef="#br0" timeOffset="65161.2228">8243 9389 992 0,'-100'40'200'15,"73"-32"65"-15,1 8-311 16,-9 14 7-16,9-4 0 16,-1 4 11-16,7-7 65 15,-2-4 28-15,8-10 2 16,6 4-4-16,8 1-6 15,3 0-34-15,7-2-16 0,12 6 4 16,1-12 5-16,24-6 2 16,4-6-1-16,20-10-3 15,-9-6-12-15,2 0-8 16,-20 3-1-16,-13 7 3 16,-18 6 0-16,-13 4-9 15,-8 12 0-15,-6 7 4 16,-8 3-1-16,0 8 10 15,0 5 11-15,10-2 0 16,16-3-3-16,23 4-1 16,10-12-10-16,13-5-46 15,10-7-49-15,5-6-236 16,-9-7 14-16</inkml:trace>
  <inkml:trace contextRef="#ctx0" brushRef="#br0" timeOffset="65446.0736">9011 9239 882 0,'-22'12'248'0,"5"1"51"0,4 21-224 15,1 12-97-15,6 24 11 16,1 0 4-16,2 10 17 16,-2-8 16-16,0 12 6 15,-4-17 2-15,-3 5-14 16,4-17-40-16,-5-10-134 16,7-25-48-16,-6-21-122 15,2-17-89-15</inkml:trace>
  <inkml:trace contextRef="#ctx0" brushRef="#br0" timeOffset="65655.9583">8728 9631 1055 0,'32'0'347'0,"5"-6"61"0,2 3-244 16,36-2-113-16,11 2-2 15,20 6-63-15,-6-3-48 16,-9-2-86-16,-31 2-55 16,-16-4-134-16,-22-7-13 15,-3-10 5-15,-11-8-76 16</inkml:trace>
  <inkml:trace contextRef="#ctx0" brushRef="#br0" timeOffset="66043.6265">9582 9220 610 0,'0'-8'517'0,"0"-1"-142"16,5 4-372-16,-8 5 358 15,1 0-387-15,2 2-1 16,0 6 6-16,5 32 5 15,8 57 23-15,-21-30 21 16,-6-3 1-16,-3 10 4 16,-5-13 2-16,-3-13-9 15,15-21-8-15,9-13 7 16,7-22 2-16,25-17-1 16,16-6-6-16,19-2-6 15,4 0-6-15,11 16-4 0,-15 18-2 16,-10 12 2-16,-23 15-1 15,-29 27-1-15,-32 1 1 16,-42 9-3-16,-24-4-4 16,-7-12-27-16,6-23-32 15,3-16-100-15,34-18-101 16,6-12-150-16,5-4-55 16</inkml:trace>
  <inkml:trace contextRef="#ctx0" brushRef="#br0" timeOffset="66620.1722">8155 9390 704 0,'5'3'165'0,"39"4"59"16,48-6-213-16,-41-5 0 15,-7 2 4-15,1 5 22 16,-10 5 9-16,-1 11 3 15,-9-1-19-15,-6 14-108 16,-19 2-186-16,-14 11 0 16</inkml:trace>
  <inkml:trace contextRef="#ctx0" brushRef="#br0" timeOffset="73290.3244">2245 8633 110 0,'5'-9'184'0,"-2"-6"-97"15,-3 3-87-15,-8-4-53 16,-2-1-108-16</inkml:trace>
  <inkml:trace contextRef="#ctx0" brushRef="#br0" timeOffset="73647.5184">1987 8449 402 0,'-100'-25'256'16,"91"20"-46"-16,6 2-72 15,1 7-123-15,2-4-60 16,0 0-4-16,0 2 0 16,0 6 13-16,5 15 13 15,1 13 49-15,16 45 20 16,-6-31 17-16,-4 4-21 16,2 14 3-16,-5 3-10 0,1 24 5 15,-7-5-8-15,2 7 26 16,-2-6-5-16,1-2-6 15,-4-27-17-15,2-1-7 16,-4-20-14-16,-2-10-4 16,1-15-70-16,-10-13-210 15,-6-17 41-15</inkml:trace>
  <inkml:trace contextRef="#ctx0" brushRef="#br0" timeOffset="74267.4681">1848 8600 191 0,'-4'-8'38'0,"-1"2"24"16,5 3-59-16,0 0 27 15,0 0 38-15,1 0 12 0,12-5 20 16,-1-2 31-16,6-5 22 16,42-49-44-16,-46 42-10 15,4 0-14-15,8-6-30 16,4 0-33-16,14-2 16 15,1 2-4-15,10-5 8 16,-7 8-2-16,8 2 2 16,0 6-9-16,10 10-4 15,-11 7-15-15,9 10-7 16,-16 5-11-16,-14 9-6 16,-21 2 2-16,-21 15 6 15,-18-2 14-15,-28 17 12 16,-5 0 7-16,-3 7-3 15,13-7-3-15,7-7-8 16,23-17-7-16,8-8-7 0,10-13-8 16,6-5-4-16,7-3-2 15,22 0 4-15,19 2 8 16,21 0 10-16,10 7 2 16,7 11-2-16,-19 1-8 15,-16 24 1-15,-30 9 0 16,-32 27 25-16,-42 3 25 15,-52 26 8-15,-13-5 2 16,-27 6-4-16,9-29-44 16,-16-8-195-16,20-21-210 15,-13-39-12-15</inkml:trace>
  <inkml:trace contextRef="#ctx0" brushRef="#br0" timeOffset="90865.837">4011 11199 543 0,'-13'-16'123'0,"4"-4"54"0,4 4-167 15,-7 1-8-15,-1-4-9 16,1 5 9-16,3 6-3 0,-9-6 2 15,0 5 3-15,2 1 2 16,7 2-6-16,-5-4 4 16,1-1 10-16,5 5 9 0,-1-3 18 15,0-1 25-15,4 3 25 16,-1 0-14-16,4 3-2 0,2 2-17 16,0 1-33-16,0 1-36 0,0 0 6 15,0 0-5-15,0 0 4 16,0 0 2-16,27 4 8 0,73 6 11 15,-47-12 4-15,12-1 4 16,-1-2 0-16,24 4-1 16,-6 1-5-16,3 0-1 0,22 6-1 15,47 3-7-15,-6 4 0 16,10-4-4-16,37 1-4 0,36-3-6 16,-22-10 6-16,19-3 0 0,3-7-1 15,-7-4 2-15,-46-8 2 16,-5 13 0-16,-19-1 0 0,6 5 0 15,-29 2-19-15,-5 3-280 16,-24 5 87-16</inkml:trace>
  <inkml:trace contextRef="#ctx0" brushRef="#br0" timeOffset="91540.9681">5368 11207 844 0,'-13'-8'192'15,"10"2"77"-15,-8 3-253 16,-4 3-14-16,-13 4-4 15,0 6-4-15,-13 10 3 16,-1 6 12-16,-8 14 25 16,6 0 12-16,0 7 21 15,5-5 14-15,10 5-15 16,19-16-23-16,18-4-11 0,14-13 5 16,22-20-15-16,4-16 12 15,27-16-2-15,0-12 0 16,1-3-21-16,-18 13-2 15,-6 8-2-15,-33 20 1 16,-24 24 18-16,-14 21 4 16,-3 22-1-16,5 7-1 0,31 15-1 15,38-19-22-15,44-2-409 16,34-19 128-16</inkml:trace>
  <inkml:trace contextRef="#ctx0" brushRef="#br0" timeOffset="92036.9888">7838 10996 1253 0,'8'9'335'0,"9"-17"78"16,5 8-333-16,31-3-85 15,30 0-2-15,57 0 4 16,21-2 3-16,47-7 1 16,6-2 1-16,14 0-76 15,-49 6-61-15,-13 0-279 16,-49 2-3-16</inkml:trace>
  <inkml:trace contextRef="#ctx0" brushRef="#br0" timeOffset="92671.2943">8644 11129 850 0,'61'42'254'16,"-69"-44"44"-16,-11 5-214 15,-13 2-78-15,-26 11 4 16,-22 7-2-16,-31 13 16 0,10 5 10 15,-1 13 25-15,29 1 3 16,14 4 5-16,40-10-15 16,11-4 4-16,19-14-17 15,25-15 2-15,33-16-6 16,27-20 2-16,11-7-17 16,10-15-10-16,-25 1-6 15,-24-1 1-15,-28 17 4 16,-22 5 0-16,-18 17 9 15,-11 17 13-15,-6 12 11 0,-5 15-17 16,5 1 0-16,14 8-14 16,20-14-20-16,22 0-86 15,17-14-58-15,10 0-70 16,-5-10-215-16,4-3-15 16</inkml:trace>
  <inkml:trace contextRef="#ctx0" brushRef="#br0" timeOffset="93314.985">3942 10062 577 0,'-39'14'616'0,"8"-3"-378"15,9-8-113-15,10 6-126 16,7 2-124-16,0 8-113 16,10 0 256-16,20 11 23 15,11 1 11-15,25 16 13 0,14 10 1 16,42 23-2-16,-8 6-17 15,47 47-7-15,7-7-12 16,36 19-8-16,-14-12-4 16,51 12 0-16,-35-40-3 15,-3 9 2-15,-43-28-1 16,-16-3-11-16,-56-25-26 16,-13-2-25-16,-22-12-297 15,-18-20 65-15</inkml:trace>
  <inkml:trace contextRef="#ctx0" brushRef="#br0" timeOffset="93969.4729">4356 11986 802 0,'2'-3'240'0,"-4"-2"55"15,2 5-205-15,-3 0-66 16,1 0-13-16,2 0-8 16,0 0-8-16,0 0-7 15,2 2 20-15,28 12 11 16,49 62 3-16,-29-27 3 16,3 1-1-16,18 19-2 0,-1-1-6 15,5 9-47-15,-10-13-68 16,-8-5-220-16,-20-15 8 15</inkml:trace>
  <inkml:trace contextRef="#ctx0" brushRef="#br0" timeOffset="94198.968">4924 12127 1007 0,'-53'-16'259'16,"-70"24"73"-16,32 45-273 15,-1 9-61-15,-20 9-16 16,15-4-21-16,11-2-78 16,16-24-78-16,12-3-74 15,28-9-42-15,26-1-65 16</inkml:trace>
  <inkml:trace contextRef="#ctx0" brushRef="#br0" timeOffset="94539.3023">5276 12337 913 0,'-17'22'339'0,"12"-14"13"15,14-20-216-15,35 9-124 16,14-8-23-16,32-5-8 16,10 2-13-16,6-3-10 15,-20 0-171-15,-3-1-129 16,-27 7-16-16</inkml:trace>
  <inkml:trace contextRef="#ctx0" brushRef="#br0" timeOffset="94987.8121">6367 11952 13 0,'0'1'799'15,"0"1"-401"-15,0-1-11 16,0 1-4-16,2 0-408 16,1-1 2-16,27 12 7 15,62 5 9-15,-47-27 16 16,5-5 7-16,-17 3-3 0,-5 9-9 16,-17 12-11-16,-6 7-6 15,-12 5 3-15,-13 17 9 16,-2 3 8-16,-11 5 5 15,-1-7 5-15,7 1-11 16,15-13-8-16,7-6 4 16,22-11 4-16,15-2 8 15,-3 4 11-15,7 6 5 16,-12-1-5-16,-7 18-6 16,-14 5-7-16,-25 14-4 15,-17-5 0-15,-22 1 2 16,-8-15-59-16,-7-5-140 15,15-18-197-15,5-7-40 16,25-9-191-16</inkml:trace>
  <inkml:trace contextRef="#ctx0" brushRef="#br0" timeOffset="95307.914">7165 12141 968 0,'45'153'376'0,"-41"-142"-7"16,-8-22-238-16,8 11-120 16,8 0-30-16,15-5-11 15,4 0 12-15,16-13 4 16,7 0-34-16,23-5-146 16,-7-2-159-16,8 0-17 15</inkml:trace>
  <inkml:trace contextRef="#ctx0" brushRef="#br0" timeOffset="95487.6076">7506 12394 1120 0,'9'0'273'15,"13"1"99"-15,-2 2-322 16,18 1-33-16,8-3-38 15,11 5-214-15,-12-6-137 0,2-12-58 16</inkml:trace>
  <inkml:trace contextRef="#ctx0" brushRef="#br0" timeOffset="96114.9478">8656 11897 949 0,'19'36'293'0,"-19"-52"45"16,0 5-250-16,-3 0-95 15,6 2-28-15,-3 0 10 16,-3 1 2-16,2 0 13 16,-4 5 14-16,5 3 16 15,-3 0-11-15,1 2 0 16,-18 12-6-16,-19 29 9 16,-49 53 7-16,43-31 5 15,6 5 1-15,0 4-2 16,9-7-7-16,4-8-41 15,5-21-53-15,12-15-268 0,17-18-4 16,18-22-130-16</inkml:trace>
  <inkml:trace contextRef="#ctx0" brushRef="#br0" timeOffset="96441.2977">9028 12006 538 0,'-31'16'459'0,"-43"51"-117"16,57-22-321-16,22 7 326 16,20-8-333-16,23-4 3 15,13-21 4-15,24-16 11 16,-3-20 10-16,9-20-7 15,-25-12 0-15,1-7 1 16,-33 1-6-16,-14-4 7 16,-15 12 9-16,-10-5 10 15,-17 13-3-15,-10 10-10 16,-9 16-28-16,-20 13-65 16,-1 13-71-16,-12 9-330 15,13 4 30-15</inkml:trace>
  <inkml:trace contextRef="#ctx0" brushRef="#br0" timeOffset="96889.9842">8165 12528 765 0,'-5'-8'252'0,"0"0"40"16,2 4-222-16,3 2-25 15,8 1-37-15,45-10-16 16,81-14 8-16,-15 11 18 16,-7-2 36-16,32-4 30 15,-13 6 6-15,24 1-11 16,-26 1-37-16,-1 9-76 0,-24 3-71 15,-20-4 26-15,-23 0-20 16,-2-3-60-16,-15 1-38 16,0-2-63-16,-16 4-102 15</inkml:trace>
  <inkml:trace contextRef="#ctx0" brushRef="#br0" timeOffset="97668.2304">8870 12656 429 0,'-3'0'358'15,"8"-3"-149"-15,-2 1-68 16,-3 1-129-16,0-1-124 16,0 1 116-16,0-1 8 0,2 1 14 15,-2-1 7-15,0 0 9 16,0-1-1-16,0 0 17 15,0-1 11-15,3-12 35 16,-2 0 1-16,-2 4 3 16,1 4-27-16,-5 5-21 15,-32-13-40-15,-70 16-13 16,47 24-13-16,-15 7 8 16,14-5 0-16,4 4 5 15,23 0 2-15,8 1 7 16,16-1 1-16,12 4 7 15,15-7 2-15,22-9 4 16,14-11 1-16,24-14-9 16,-2-11-8-16,3-15-8 15,-16-6-9-15,2 1-1 16,-28 4 6-16,-6 4 4 16,-13 12 15-16,-3 5 9 0,-14 5-5 15,0 7-1-15,-5 4-3 16,2-3-12-16,2 0-2 15,1 0 3-15,-4 1 20 16,3 1 26-16,2 21 5 16,15 10 2-16,51 45 0 15,2-47-56-15,6-6-83 16,17-17-414-16,-1-28 73 16</inkml:trace>
  <inkml:trace contextRef="#ctx0" brushRef="#br0" timeOffset="101432.3786">10329 11797 178 0,'-14'0'53'0,"-3"6"41"16,1 2 28-16,5-8 16 0,-1 6 44 16,7-6 14-16,-4 0-12 15,-2-1-62-15,9 1-22 16,2 0-42-16,-5 1-14 15,2 1-22-15,-1 18-6 16,4 1 0-16,43 36 7 16,18-52-1-16,39-7 5 15,0-2-12-15,22-7-36 16,-21 6-38-16,-9 0-267 16,-32 2-1-16,-7 0-112 15</inkml:trace>
  <inkml:trace contextRef="#ctx0" brushRef="#br0" timeOffset="101878.1281">10849 11624 655 0,'3'6'254'15,"-8"-6"0"-15,5 0-159 16,0-2-125-16,0 1 0 15,0-1 5-15,0-1 25 16,0 0 42-16,0 0 14 16,8-3 1-16,19-2-3 15,48-45-20-15,-41 59-20 16,0-3-7-16,-2 5 4 16,7 6 3-16,-8 11 18 15,-5 2 11-15,-33 5 24 16,-12 18-3-16,-33 8-3 15,-10 0-20-15,-12 4-43 16,14-10-65-16,6-15-292 16,17-13 48-16</inkml:trace>
  <inkml:trace contextRef="#ctx0" brushRef="#br0" timeOffset="102755.8885">11767 11430 436 0,'-8'6'461'15,"10"-6"-150"-15,4 7-265 16,-6-7 267-16,2 1-317 16,44 13 9-16,59 78 6 15,-44-40 7-15,14 20 1 16,-6 1 0-16,-2 32 1 15,-11-10-3-15,-4 11-65 16,-13-20-107-16,-18-20-181 16,-2-41-38-16</inkml:trace>
  <inkml:trace contextRef="#ctx0" brushRef="#br0" timeOffset="102952.3491">12462 11361 1171 0,'-48'35'310'0,"5"-2"78"15,-41 32-327-15,-21 18-92 16,-29 32-38-16,12-2-13 16,2 1-35-16,29-30-63 15,26-13-180-15,31-45 44 16</inkml:trace>
  <inkml:trace contextRef="#ctx0" brushRef="#br0" timeOffset="103417.0902">12793 11528 1036 0,'-48'79'367'0,"52"-93"-25"0,15 15-274 16,15 4-94-16,19-4-112 16,11 4 78-16,11-10-66 15,-14 1-63-15,-12 7-138 16,-20-3-14-16</inkml:trace>
  <inkml:trace contextRef="#ctx0" brushRef="#br0" timeOffset="103596.0017">12746 11883 1291 0,'13'-2'279'0,"16"2"131"16,17-7-376-16,19 0 3 15,12 0-96-15,5-7-97 0,-11 4-101 16,-14-4-162-16,-18-9-80 15</inkml:trace>
  <inkml:trace contextRef="#ctx0" brushRef="#br0" timeOffset="103925.8541">13625 10991 765 0,'49'31'215'0,"-49"-21"43"15,0-4-191-15,-3 10-72 16,1-2 7-16,-1 12 9 15,6-4 3-15,-6 16 1 16,-5-1 1-16,-3 15-1 16,-1-1-5-16,-6 12-19 15,4-10-20-15,3-5-70 16,10-15-81-16,2-13-100 16,15-21-44-16</inkml:trace>
  <inkml:trace contextRef="#ctx0" brushRef="#br0" timeOffset="104213.7134">14206 11044 999 0,'-17'2'260'0,"-13"18"68"15,-18 5-266-15,-5 16-65 0,-7 13 4 16,10 0 5-16,8-3 12 15,28-7 11-15,14-13 37 16,13-17 12-16,35-20 13 16,13-13-10-16,17-18-9 15,-3-10-36-15,0-9-12 16,-31 10-17-16,-15 1-13 16,-27 7-13-16,-25 18-24 15,-16 11-32-15,-30 9-141 16,-6 15-205-16,-3 14 6 15</inkml:trace>
  <inkml:trace contextRef="#ctx0" brushRef="#br0" timeOffset="104478.1804">13452 11733 1273 0,'0'8'307'15,"17"-8"103"-15,13-3-351 16,32-4-96-16,7-2 3 16,23-10 5-16,13-13-3 0,21-1 8 15,-9 2 25-15,10-2-24 16,-21 8-59-16,-14 8-296 15,-31 7 47-15</inkml:trace>
  <inkml:trace contextRef="#ctx0" brushRef="#br0" timeOffset="105016.9464">13880 11917 1088 0,'3'96'230'16,"-28"-87"105"-16,-6 7-323 16,-18 7-8-16,2 0-1 0,4 6 0 15,7-8 0-15,3 8 22 16,19-8 8-16,6 3 13 15,14-5 10-15,16-7 12 16,9-12-19-16,19-16-5 16,10-10-27-16,-4-15-14 15,-3-1-16-15,-14-2-6 16,-12 13-1-16,-15 9 17 16,-12 18 3-16,-22 18 12 15,2 17 8-15,-8 24 1 16,-2 9-2-16,16 4 0 15,16-8-12-15,18-10-26 16,16-21-25-16,33-11-72 16,-2-14-77-16,14-15-220 15,-14-9 0-15</inkml:trace>
  <inkml:trace contextRef="#ctx0" brushRef="#br0" timeOffset="105353.9795">14703 11383 1069 0,'0'2'331'0,"0"7"18"15,-3 11-289-15,-2 20-61 16,-4 52-58-16,5-33 63 16,8 0 0-16,-4 18 0 15,0-1 1-15,0 10-58 16,-8-4-48-16,3-4-138 15,0-24-116-15,-2-21-53 16</inkml:trace>
  <inkml:trace contextRef="#ctx0" brushRef="#br0" timeOffset="105563.9263">14447 11722 957 0,'0'-3'504'16,"29"-8"-61"-16,46-1-168 15,-28 10-261-15,11 5-66 0,7-3-77 16,-11-6-76-16,5-2-77 16,-20 0-137-16,-3-14-20 15</inkml:trace>
  <inkml:trace contextRef="#ctx0" brushRef="#br0" timeOffset="106156.0524">15201 11280 583 0,'-3'81'131'0,"1"-78"55"16,2-3-148-16,10-1-8 15,-10-1 27-15,0 1 61 16,40-5 182-1,69-12-144-15,-37 17-13 16,-1 4-47-16,-9 14-38 16,-20 2-41-16,-20 9-3 15,-22 8 0-15,-27 14 4 16,-15-5 17-16,-9 4 3 16,10-7-9-16,1-14-6 15,32-16-11-15,20-4 1 16,15-3-1-16,4 1-1 15,3 5 2-15,-24 20 2 0,-29 16-1 16,-28 19 1-16,-28 7 1 16,-34 11-18-16,0-20-19 15,1-26-420-15,25-38 116 16</inkml:trace>
  <inkml:trace contextRef="#ctx0" brushRef="#br0" timeOffset="109944.9945">2449 11222 633 0,'39'18'163'15,"-54"-11"18"-15,-4 6-163 16,7 7 0-16,-15 4-36 16,-4 8 18-16,-4 17 21 15,1 9-19-15,-19 20-18 16,-3 3 19-16,-5 14 1 15,3-9 48-15,11-2 26 16,18-21 6-16,18-10 17 16,26-22 14-16,32-11-37 15,14-13-21-15,17-10-3 16,19-11-15-16,28-5-14 16,-10 0-34-16,10 2-163 15,-15 8-168-15,-23 1-20 16</inkml:trace>
  <inkml:trace contextRef="#ctx0" brushRef="#br0" timeOffset="110316.8683">2310 11528 704 0,'-4'10'499'15,"1"-9"-175"-15,1-4-124 16,2 3-181-16,0-1-183 16,0 1 144-16,0 0 18 15,22-3 28-15,31-7 38 16,109-24-37-16,-45 4-119 16,-4 5-225-16,-13-3-34 15,-38 5-224-15</inkml:trace>
  <inkml:trace contextRef="#ctx0" brushRef="#br0" timeOffset="110636.3718">2615 11147 1183 0,'-13'2'318'15,"10"4"85"-15,8-3-319 16,-5-3-72-16,3 0 12 15,31 3-10-15,85-7 7 16,-33-17-15-16,45-8-115 16,5-7-304-16,-2-20 42 15</inkml:trace>
  <inkml:trace contextRef="#ctx0" brushRef="#br0" timeOffset="130627.4996">6280 14162 564 0,'40'48'280'16,"-49"-48"-5"-16,4-1-118 15,1 2-108-15,4-1-25 16,0 0-37-16,0 0-17 15,0 0-1-15,4 0-20 16,26 11-26-16,54 8-178 0,-45-13 36 16</inkml:trace>
  <inkml:trace contextRef="#ctx0" brushRef="#br0" timeOffset="131135.4493">7039 14218 842 0,'-39'20'204'15,"-13"8"70"-15,-13 13-244 16,-1 1-15-16,-4 10-6 16,17-7-4-16,6 2 26 15,20-8 14-15,10-2 13 16,8-10 1-16,6-7 3 0,12-9-24 15,11-23-19-15,11-15-24 16,30-17-11-16,0-12-18 16,8-8-4-16,-8 14 6 15,-8 6 18-15,-30 15 11 16,-2 19 16-16,-12 20 5 16,0 21 1-16,-1 14-6 15,0 22 0-15,-3 4-1 16,4 4-3-16,5-13-5 0,6-4-1 15,4-22-82 1,9-14-80-16,-5-18-81 0,-3-24-91 16,-8-17-75-16</inkml:trace>
  <inkml:trace contextRef="#ctx0" brushRef="#br0" timeOffset="131604.5442">7388 13995 1258 0,'49'-49'256'16,"-46"49"114"-16,-3 5-377 15,2 1-31-15,-2-6-5 16,0 0 7-16,-2 2 9 15,2-1 6-15,-3 2 30 0,1 7 9 16,2-1 12-16,-3 4 1 16,-1 7 2-16,4 3-4 15,-8 62-4-15,6-40-11 16,-6 20-3-16,1 1-3 16,0 6-3-16,7-8-2 15,-4-16-1-15,8-21 3 0,-4-19 3 16,5-21-2-16,4-16-2 15,4-9 4-15,9-10-2 16,7 6-2-16,7 4-1 16,-1 11-2-16,5 21-4 15,-5 12-3-15,-4 23-1 16,-11 7 0-16,-28 12-4 16,-23 8 1-16,-28 13 1 15,-13-14-5-15,-28 2-57 16,8-8-54-16,-13-9-58 15,19-16-198-15,13-16-7 16</inkml:trace>
  <inkml:trace contextRef="#ctx0" brushRef="#br0" timeOffset="132144.6664">12229 14452 565 0,'14'5'541'16,"3"-7"-158"-16,5 7-340 0,5-2 339 15,9 2-386-15,-3-4 3 16,7-4 1-16,1-1-28 16,13 4-134-16,-15-8-218 15,16-6-1-15</inkml:trace>
  <inkml:trace contextRef="#ctx0" brushRef="#br0" timeOffset="132513.9375">13238 14249 1112 0,'-31'39'755'15,"-16"-1"-654"-15,-16 5-116 16,-13 4-20-16,-2 11 2 15,12-14 12-15,21 6 20 16,18-11 16-16,15-2 5 16,12-12-3-16,17-15 5 15,11-20-10-15,14-15-3 16,7-14-14-16,7-3-6 16,-12 6-8-16,-5 14 2 0,-13 8 1 15,1 19 21-15,-10 17 12 16,0 15 1-16,-3 5-3 15,-3 13-42-15,-6-7-52 16,1-13-143-16,-1-24-118 16,-7-22-52-16,15-24-120 15</inkml:trace>
  <inkml:trace contextRef="#ctx0" brushRef="#br0" timeOffset="132818.5387">13636 14030 982 0,'3'24'473'15,"-7"6"-79"-15,-6 26-222 16,-1 6-119-16,2 18-127 16,0-11 75-16,-4-1-27 15,4-25-33-15,-1-14-23 16,7-27 60-16,16-21 21 15,9-26 24-15,17-5 30 16,0-2 24-16,6 7-54 16,-3 18 6-16,-11 32 8 15,-13 17-1-15,-14 28 7 0,-23 12-2 16,-27 32-8 0,-20-10-68-16,-20 1-76 0,-3-21-336 15,-3-28 28-15</inkml:trace>
  <inkml:trace contextRef="#ctx0" brushRef="#br0" timeOffset="133478.7901">8096 13962 1192 0,'-2'-3'234'15,"2"1"112"-15,-3 0-355 16,2 2-10-16,1 13 0 16,-3 31 14-16,1 60 2 15,-6-41 2-15,0 12-50 16,-4-19-52-16,1-1-187 15,-2-21-53-15,-8-31-97 16</inkml:trace>
  <inkml:trace contextRef="#ctx0" brushRef="#br0" timeOffset="133642.9827">7780 14199 822 0,'-4'3'359'0,"4"-4"0"16,0 1-171-16,0 0-149 15,1 0-1-15,12 1-15 16,38 7-9-16,51 0-5 16,-38-14-167-16,-6-2-212 0,3-6-2 15</inkml:trace>
  <inkml:trace contextRef="#ctx0" brushRef="#br0" timeOffset="133908.0156">8820 14205 1256 0,'-14'10'296'0,"-25"5"101"15,-14 12-370-15,-25 20-27 16,-6 6-17-16,-10 9 9 15,27-5 2-15,11 2 3 16,25-18 8-16,26-7 0 0,27-8-2 16,26-10-13-16,13-13-37 15,19-8-344-15,-12-4 93 16</inkml:trace>
  <inkml:trace contextRef="#ctx0" brushRef="#br0" timeOffset="134266.5379">9198 14223 1138 0,'-48'23'238'0,"-18"19"111"15,5 7-340-15,1 16 14 16,13 2 15-16,15 5 16 16,20-20 11-16,20-10 14 15,15-23-10-15,32-33-11 16,6-25-24-16,23-27-30 16,-9-15-32-16,2-21-26 15,-29 15-12-15,-12 1 8 16,-19 28 20-16,-14 25 18 15,-15 36 18-15,-9 36 5 16,3 27 7-16,13 23-23 0,10 3-64 16,21 13-302-16,13-19 59 15</inkml:trace>
  <inkml:trace contextRef="#ctx0" brushRef="#br0" timeOffset="134820.2834">14251 14260 351 0,'4'-6'455'0,"-3"-10"-158"15,-2 5-209-15,-4 10 209 0,-3 4-292 16,-1 8 4-16,-12 14 10 16,0 8 4-16,-8 17 3 15,3 1-3-15,-13 24-5 16,0-6-8-16,-5 14-34 16,11-15-34-16,-4 4-267 15,4-31 47-15</inkml:trace>
  <inkml:trace contextRef="#ctx0" brushRef="#br0" timeOffset="135005.9359">14042 14435 1355 0,'66'2'389'0,"-16"-10"81"15,11 16-413-15,1-2-167 16,2 2-241-16,-14 3-116 16,2-8-103-16</inkml:trace>
  <inkml:trace contextRef="#ctx0" brushRef="#br0" timeOffset="135270.8776">14735 14352 1260 0,'-71'81'260'0,"7"-23"123"15,15 2-376-15,7 13 4 16,23-7 5-16,16 5 14 15,25-14 0-15,11-6-4 16,3-20-20-16,3-10-72 16,-3-23-80-16,3-15-268 15,3-16 7-15</inkml:trace>
  <inkml:trace contextRef="#ctx0" brushRef="#br0" timeOffset="135644.6428">15202 14465 1151 0,'-18'53'434'0,"-17"-6"-96"0,-1 26-211 16,7 4-91-16,10 1-92 15,16-25 73-15,15-19 86 16,12-26-77-16,13-32 4 16,7-26-5-16,4-34-12 15,-9-5-18-15,2-20-21 16,-11 7-14-16,-8 5 1 16,-15 29 12-16,-2 10 12 15,-10 31 18-15,-7 37 25 16,-1 23 8-16,9 29 3 15,1 10-6-15,15 18-11 16,13-10-18-16,14 1-8 16,5-24-6-16,0-11-445 15,-10-24 148-15</inkml:trace>
  <inkml:trace contextRef="#ctx0" brushRef="#br0" timeOffset="136198.9268">9967 14254 1155 0,'46'6'345'0,"-7"-23"53"0,10 9-394 16,4 5-229-16,0 0-179 15,-11 1-82-15</inkml:trace>
  <inkml:trace contextRef="#ctx0" brushRef="#br0" timeOffset="136872.9362">10577 14469 723 0,'-9'13'367'0,"-4"-8"-38"16,9-2-140-16,-1-3-162 16,5 0-35-16,0 0 11 15,1 0 8-15,46-5 8 16,58-22 22-16,-30-16 10 15,-6-6-16-15,-7-7-31 16,-23 8-26-16,-9 9-36 16,-26 17-2-16,-21 17-1 15,-12 14 27-15,-17 24 36 0,-8 14 36 16,-18 16 4-16,6 2 9 16,5 5 0-16,19-12-15 15,14 2-17-15,25-14-7 16,23-5-6-16,11-16 1 15,30-9 2-15,5-18-86 16,12-12-286-16,-17-9 69 16</inkml:trace>
  <inkml:trace contextRef="#ctx0" brushRef="#br0" timeOffset="137201.9547">11844 13938 662 0,'43'-42'293'16,"-10"8"-4"-16,-16 3-160 16,-15 10-133-16,-24-5-86 15,-14 18-19-15,-16-3 36 16,-4 6 49-16,-14 12 79 15,4 13 118-15,-4 2-22 16,9 15-29-16,-3 18-25 16,19 6-48-16,18 23-45 15,15 11 26-15,12 15-3 0,12-4-3 16,10 27 7-16,-3-21-48 16,-2-10-144-16,-7-24-201 15,-12-25-11-15,-11-45-215 16</inkml:trace>
  <inkml:trace contextRef="#ctx0" brushRef="#br0" timeOffset="137356.8283">11097 14487 1492 0,'55'-11'353'15,"99"3"129"-15,-19 5-433 16,-9-4-220-16,27 0-199 15,-23-12-110-15,-4-17-224 16</inkml:trace>
  <inkml:trace contextRef="#ctx0" brushRef="#br0" timeOffset="137875.9433">15782 14619 864 0,'-14'-12'344'15,"1"-1"8"-15,1-1-193 16,2 3-149-16,6 3-29 16,-1 2-1-16,5 3 0 15,-3 2-2-15,3 1 16 16,0 0 16-16,3 0-10 15,19 1-3-15,28-1-35 16,53-5-37-16,-42-2-255 0,-13-4 34 16</inkml:trace>
  <inkml:trace contextRef="#ctx0" brushRef="#br0" timeOffset="138405.0208">16139 14707 937 0,'8'8'372'16,"1"-10"3"-16,13-1-201 0,0-5-180 15,13-12-15-15,-4-8-2 16,3 0 3-16,-17-2 6 16,-3-8 11-16,-17 16 5 15,-12 8-26-15,-20 5-8 16,-13 14-1-16,-4 10 4 16,-5 17 21-16,0 4 28 15,-4 13 12-15,18-3 0 16,-1 7-3-16,19-13-15 0,16 4 5 15,23-14-1-15,20 1 1 16,13-9-5-16,8-11-63 16,1-8-91-16,3-12-85 15,-10-15-150-15,2-16-54 16</inkml:trace>
  <inkml:trace contextRef="#ctx0" brushRef="#br0" timeOffset="138704.9681">16823 14121 1286 0,'5'-8'135'0,"-22"0"95"16,3-1-433-16,-19-2-8 0,-11 5 60 15,-6 1 122-15,3 8 104 16,-10 8 79-16,5 14 15 16,4 14-7-16,15 10-62 15,6 15-35-15,9 9-30 16,10 8-12-16,8-3-29 16,3 5-96-16,2-17-72 15,-5-12-77-15,-4-21-118 16,-13-23-44-16</inkml:trace>
  <inkml:trace contextRef="#ctx0" brushRef="#br0" timeOffset="138834.1363">16166 14518 835 0,'12'4'311'0,"27"3"50"16,5 2-236-16,17 11-37 16,12-4-69-16,-1 3-52 15,-12-2-48-15,-15 2-282 16,-28-12 72-16</inkml:trace>
  <inkml:trace contextRef="#ctx0" brushRef="#br0" timeOffset="139504.2441">7540 13390 801 0,'109'-164'218'0,"-98"142"60"16,-3 11-228-16,-3 8-40 15,-7 6-11-15,-18 19 3 16,-11 11-3-16,-27 25-4 16,-14 17 23-16,-42 47-6 0,-17 12-13 15,-41 49-1-15,7 2 3 16,-9 42 23-16,35-24 8 15,33 17 3-15,55-34-45 16,29-14-113-16,31-52-179 16,24-22-35-16</inkml:trace>
  <inkml:trace contextRef="#ctx0" brushRef="#br0" timeOffset="139827.3174">9753 12886 1049 0,'17'67'210'0,"-66"-36"104"16,-2 16-315-16,-12 34 1 15,-10 25-2-15,-49 57 0 16,-25 15 1-16,-27 61 2 0,-6-7 3 16,-17 45 3-16,54-27 0 15,50 28-320-15,54-56 107 16</inkml:trace>
  <inkml:trace contextRef="#ctx0" brushRef="#br0" timeOffset="140162.2239">12086 12936 1246 0,'-18'37'254'0,"-28"26"129"15,-17 37-359-15,-52 76-17 16,-14 19 14-16,-75 69 13 16,2 2 2-16,-33 52 13 15,35-37 1-15,-13 10 116 0,81-61-574 16,-17-35 217-16</inkml:trace>
  <inkml:trace contextRef="#ctx0" brushRef="#br0" timeOffset="141117.0233">4536 16237 914 0,'-10'-20'227'15,"6"-2"35"-15,-6 6-294 16,-13 4-58-16,-5 6-14 0,-25 9-8 16,-16 8 42-16,-31 28 59 15,-14 23 52-15,-17 30 25 16,21 8 18-16,10 16 39 16,40-18-17-16,25-7-1 15,26-24-22-15,18-12-23 16,16-24-24-16,30-28-9 15,18-28-18-15,18-33-29 16,10-12-30-16,12-14-27 16,-29 7-3-16,-20 2 15 15,-20 24 46-15,-25 9 44 16,-16 31 18-16,-13 31 6 16,-1 19-9-16,2 16-9 15,3 7-9-15,10 1-8 16,11-17-6-16,14 0 4 15,-2-17-8-15,9-8-9 16,1-13-325-16,12-12 98 16</inkml:trace>
  <inkml:trace contextRef="#ctx0" brushRef="#br0" timeOffset="141500.53">4998 15691 1410 0,'3'25'284'0,"-3"17"145"16,5 20-425-16,-1 38 6 16,3 13-1-16,-4 38-1 15,-3-12-3-15,3-11 1 16,-6-42-2-16,3-25 1 15,0-59-8-15,7-46-7 16,3-22-6-16,15-20 5 16,1-9-2-16,13 6 9 15,-3 33 5-15,13 18 5 16,-10 35-3-16,0 27 6 16,-3 23 0-16,-28 28 6 15,-23 14 2-15,-17 7 0 16,-17-11-3-16,-18-3-7 15,12-25-22-15,-7-15-56 0,9-17-50 16,6-10-325-16,11-2 40 16</inkml:trace>
  <inkml:trace contextRef="#ctx0" brushRef="#br0" timeOffset="141774.7387">6463 16131 1275 0,'-27'-3'251'0,"-32"28"128"16,-15 19-383-16,-23 35 2 15,5 15 10-15,2 14 67 16,27-15 66-16,16 0-10 15,35-31 4-15,15-3-1 16,14-16-64-16,27-6-65 16,17-10-35-16,12-9-130 15,4-10-363-15,4-9 32 16</inkml:trace>
  <inkml:trace contextRef="#ctx0" brushRef="#br0" timeOffset="142300.9575">6909 16108 1452 0,'-50'22'435'15,"61"-7"84"-15,19 12-374 16,21 20-114-16,15 9-11 16,17 25 0-16,-5-1-9 15,-2 1-19-15,-16-14-47 16,-10 3-157-16,-22-18-316 16,-11-15 6-16</inkml:trace>
  <inkml:trace contextRef="#ctx0" brushRef="#br0" timeOffset="142479.9537">7114 16145 1359 0,'-110'94'361'0,"-16"35"94"16,4 7-392-16,13 13-223 15,35-27-291-15,29-10 22 16</inkml:trace>
  <inkml:trace contextRef="#ctx0" brushRef="#br0" timeOffset="143228.8481">8147 16245 1460 0,'-14'52'379'0,"72"-45"126"15,11 9-433-15,23 3-72 16,8-2-93-16,-3 6-85 15,-29-1-327-15,-18-6 18 16</inkml:trace>
  <inkml:trace contextRef="#ctx0" brushRef="#br0" timeOffset="143419.9813">8388 16714 1071 0,'15'-5'530'0,"7"-8"-38"16,28-1-175-16,11-1-294 15,30-1-105-15,-8 2-103 0,9 6-307 16,-19 2-30-16</inkml:trace>
  <inkml:trace contextRef="#ctx0" brushRef="#br0" timeOffset="144391.6351">10499 16298 1162 0,'3'-11'263'16,"-15"2"77"-16,-5 4-364 15,-19 4-41-15,1 4-12 16,-18 15 17-16,-8 14 36 0,-11 22 59 16,13 10 54-16,-10 5 39 15,18-5-9-15,21 0-12 16,24-22-38-16,15-10-17 16,16-18-37-16,19-14-5 15,6-18-6-15,9-14-6 16,-10-4-11-16,4-14 3 15,-16-2 7-15,-1 4 11 16,-6 10-3-16,6 12 8 16,-10 21-6-16,13 33-4 15,-4 11-5-15,-9 19 11 16,-12 1 1-16,-11 16 17 16,-23-15 8-16,-30 13 15 15,-6-6 4-15,-31 16 4 16,-6-11-17-16,-32-2-6 15,11-15-17-15,-17-5-15 16,22-28-19-16,0-11-80 0,38-8-60 16,15-6-346-16,22-8 28 15</inkml:trace>
  <inkml:trace contextRef="#ctx0" brushRef="#br0" timeOffset="144920.1534">11231 15864 1390 0,'0'2'352'0,"13"19"101"16,6 65-380-16,-24-19-68 0,3 10-3 16,-5 21 3-16,2-4 1 15,0 5-1-15,-1-26-2 16,4-14-3-16,4-31 0 16,14-37-3-16,10-24-4 15,15-11 2-15,6-6 1 16,10 8-2-16,-5 19-1 15,-1 20 5-15,-15 22 3 0,-9 26 9 16,-16 9 6-16,-11 15 4 16,-8-2-5-16,-9 1-53 15,0-19-57-15,-2-6-336 16,2-18-39-16,-5-13-144 16</inkml:trace>
  <inkml:trace contextRef="#ctx0" brushRef="#br0" timeOffset="145117.1193">12020 16459 1635 0,'11'38'392'0,"1"-6"132"0,1 10-490 16,-4 13-123-1,-6 1-97-15,-20 1-242 0,-12-6-96 16,-17-2-115-16</inkml:trace>
  <inkml:trace contextRef="#ctx0" brushRef="#br0" timeOffset="145281.3848">11951 15950 1475 0,'39'-9'438'16,"-12"10"33"-16,7 15-98 15,-3 10-903-15,1 15 301 16</inkml:trace>
  <inkml:trace contextRef="#ctx0" brushRef="#br0" timeOffset="145545.1995">12448 16529 1600 0,'5'46'360'0,"1"-6"142"0,-3 18-477 16,0 11-50-1,-6 3-23-15,-6 18-12 0,-18-2 18 16,-17-1 18-16,1-14 44 16,-18-8 13-16,-11-20-11 15,0-23-146-15,20-22-263 16,-5-35-94-16,19-19-182 16</inkml:trace>
  <inkml:trace contextRef="#ctx0" brushRef="#br0" timeOffset="145725.7172">12396 15980 1845 0,'27'25'398'15,"-29"10"-44"1,7-6-707-16,4 0-245 15,-4 1-25-15</inkml:trace>
  <inkml:trace contextRef="#ctx0" brushRef="#br0" timeOffset="146023.3859">12924 15714 1260 0,'78'94'410'0,"-61"-40"55"15,-7 7-325-15,8 27-104 16,-2 4-25-16,-14 16-17 15,2-2-11-15,-1 5-35 16,-7-24-36-16,4-10-122 16,-5-30-153-16,-7-25-84 15,7-27-114-15</inkml:trace>
  <inkml:trace contextRef="#ctx0" brushRef="#br0" timeOffset="146254.7943">13294 16211 1570 0,'-8'37'356'0,"-60"71"137"16,10-41-456-16,0 7-36 0,14-9-17 15,5-1 12-15,22-28 3 16,22-3 22-16,17-18 14 15,21 0-5-15,4-11-52 16,20-2-45-16,-1-5-449 16,12 3 85-16</inkml:trace>
  <inkml:trace contextRef="#ctx0" brushRef="#br0" timeOffset="147294.3975">13827 16489 759 0,'-8'29'402'0,"6"-11"-79"15,2-7-178-15,5-8-95 16,12-6-99-16,14-13 74 16,8-9 11-16,41-9 4 15,3-1-9-15,17 2-116 16,-10 7-261-16,-10 6 33 16</inkml:trace>
  <inkml:trace contextRef="#ctx0" brushRef="#br0" timeOffset="147756.3339">14746 16515 798 0,'-21'7'265'0,"-14"-1"28"16,2 13-210-16,-15 2-59 15,4 6-21-15,-1 1 23 16,11-1 19-16,4 7 33 15,17 0 33-15,9 1-8 16,12-10-21-16,18-10-12 16,13-13-29-16,8-15-38 15,1-12-3-15,10-11-13 16,-16 2-19-16,-6-2 1 16,-11 14 10-16,-6 10 17 15,-14 9 20-15,3 23 19 16,-7 16-2-16,19 4-6 15,4 7-10-15,9 2-47 0,3-20-46 16,10-11-105 0,-10-17-231-16,-6-9 9 0</inkml:trace>
  <inkml:trace contextRef="#ctx0" brushRef="#br0" timeOffset="148230.5674">15594 16084 1273 0,'-17'33'293'0,"-6"29"112"16,-10 10-373-16,5 28-13 16,1-4-14-16,5-1-6 15,15-33-4-15,7-9 3 16,4-35 5-16,18-20 1 15,3-18 3-15,19-8 1 16,0-10-7-16,13 2-4 16,-5 13 1-16,9 15 4 0,-17 10 2 15,4 16 5-15,-12 12-1 16,-10 3 0-16,-18 0 0 16,-17 6 4-16,-18-5 5 15,-24 0 6-15,-10-9 1 16,-22-4-27-16,5-10-31 0,-2-5-398 15,24-3 91-15</inkml:trace>
  <inkml:trace contextRef="#ctx0" brushRef="#br0" timeOffset="148567.0603">16344 16272 462 0,'-5'1'352'0,"-6"19"-78"0,2 9-49 16,0 69-141-16,13-40-10 16,6 11-22-16,-6-4 15 15,-1 13-7-15,-7-12-26 16,-4 7-27-16,-6-12-103 16,-3-5-241-16,-8-23-6 15,-11-16-164-15</inkml:trace>
  <inkml:trace contextRef="#ctx0" brushRef="#br0" timeOffset="148731.9606">16091 16695 570 0,'8'-30'405'0,"18"7"-22"16,10 7-118-16,16-1-56 16,1 6-84-16,26 3-34 15,-2 8-67-15,-2 0-94 16,-19 0-84-16,2 5-214 15,-19 3-56-15,-3 1-100 16</inkml:trace>
  <inkml:trace contextRef="#ctx0" brushRef="#br0" timeOffset="148919.1798">16772 16631 224 0,'139'31'52'0,"-125"-34"-36"16,-10 0-25-16,-18 1 85 15,-20 10 46-15,-7 6 103 16,-10 5 138-16,-19 12-31 15,13 7-82-15,4 1-18 0,14-2-85 16,17 7-85-16,27-14-2 16,26-4-14-16,8-7-43 15,18-8-63-15,-4-14-56 16,11-7-328-16,-7-1 30 16</inkml:trace>
  <inkml:trace contextRef="#ctx0" brushRef="#br0" timeOffset="149329.4479">17368 16651 1312 0,'-42'36'411'0,"-28"16"60"15,-8 4-349-15,3 14-93 16,23-11-32-16,18 2-4 16,29-23 0-16,22-19 15 15,13-19 10-15,18-21 6 16,4-22-5-16,14-32-20 16,-1-2-25-16,10-17-16 15,-19-1-9-15,1 0-9 16,-22 26 20-16,-5 10 9 0,-25 26 11 15,-4 28 10-15,-7 30 18 16,-9 27 1-16,-9 6 0 16,4 15 4-16,9-1 0 15,3-2 6-15,13-12 0 16,4-5 1-16,8-19-6 16,8-7-7-16,-3-16-77 15,14-14-213-15,-2-7-168 0,10-1-83 16</inkml:trace>
  <inkml:trace contextRef="#ctx0" brushRef="#br0" timeOffset="149654.4014">17954 16646 1294 0,'70'77'416'16,"-31"-83"37"-16,5 1-372 15,9-6-67-15,8 0-86 16,8-1-123-16,-21-2-17 16,3 3-50-16,-15 4-104 15,-9 7-12-15,-11 8 10 16</inkml:trace>
  <inkml:trace contextRef="#ctx0" brushRef="#br0" timeOffset="150077.5997">18708 16878 775 0,'39'-18'315'15,"6"-3"-1"-15,7-9-155 16,-4 5-148-16,4-8-3 0,-13 7-2 16,-11-3 14-16,-11 8 9 15,-12 3 28-15,-7 9 7 16,-20 7 3-16,-9 10-10 15,-28 14-1-15,-4 8-18 16,-19 15 10-16,8 7 1 16,9 5 0-16,18-5-12 15,16 7-1-15,18-9-13 0,12 2-1 16,10-7 1 0,16-4-38-16,11-16-38 0,12-13-36 15,8-13-369-15,10-38 78 16</inkml:trace>
  <inkml:trace contextRef="#ctx0" brushRef="#br0" timeOffset="150283.4963">20035 16311 1185 0,'25'4'295'15,"-8"-19"-34"-15,-12 1-551 16,-13-5-154-16</inkml:trace>
  <inkml:trace contextRef="#ctx0" brushRef="#br0" timeOffset="150443.3168">19651 16067 679 0,'-51'13'281'15,"-10"21"13"-15,11 22-178 16,3 28-41-16,20 5-43 16,6 18 1-16,16-9 7 0,14 10 49 15,8-19 14-15,2 11 3 16,1-17-30-16,-2 6-166 16,-6-21-297-16,-18-7 0 15</inkml:trace>
  <inkml:trace contextRef="#ctx0" brushRef="#br0" timeOffset="150657.904">19303 16692 896 0,'44'9'709'0,"20"4"-185"16,-2 18-106-16,12-8-328 16,-6-6-126-16,17-4-153 15,-10-10-42-15,1-11-292 0,-6-7-17 16</inkml:trace>
  <inkml:trace contextRef="#ctx0" brushRef="#br0" timeOffset="155749.8693">3811 17279 1119 0,'41'-5'193'0,"40"-6"125"16,30 0-341-16,54-9 4 16,27 0 8-16,47-7-4 15,-11 7-2-15,64-2-29 16,-14 8-17-16,53-5-60 15,-34-1-15-15,65-14-12 0,-56-5 24 16,38-4-124-16,-68 9 90 16</inkml:trace>
  <inkml:trace contextRef="#ctx0" brushRef="#br0" timeOffset="156364.4385">4762 17555 875 0,'-5'-3'281'16,"-48"-14"47"-16,-76 25-226 16,46 40-69-16,14 13-16 15,11 22 15-15,7-2 6 0,12-1 9 16,23-18 7-16,21-10 6 15,17-30-9-15,18-13-9 16,9-20-5-16,10-29-3 16,-1-12-20-16,11-23-19 15,-16-1-14-15,-10 8-6 16,-11 23-6-16,-12 19 9 16,-15 38 21-16,-10 33 18 15,0 18 4-15,-1 20 3 16,4 3 2-16,10-2-56 15,14-22-68-15,5-18-312 16,12-22 36-16</inkml:trace>
  <inkml:trace contextRef="#ctx0" brushRef="#br0" timeOffset="156694.055">5027 17555 986 0,'10'-11'343'0,"-20"4"20"15,7 13-231-15,2 11-131 16,-7 24-4-16,-5 17 0 16,-1 24 13-16,-7 4 6 15,-1 5 5-15,9-21-1 16,4-18 4-16,4-31 0 16,19-22 3-16,11-23-5 0,13-26 2 15,9-12-4-15,9 0 3 16,-8 10-4-16,4 21-1 15,-13 32-2-15,-13 38 1 16,-13 18-7-16,-26 21 2 16,-12-3-1-16,-14-5 3 15,-1-26-8-15,-7-13-45 16,12-23-39-16,0-10-142 16,8-3-218-16,10-1 4 15,12-5-169-15</inkml:trace>
  <inkml:trace contextRef="#ctx0" brushRef="#br0" timeOffset="156875.9296">5688 17974 1428 0,'-45'41'389'0,"-19"-5"118"0,11 10-405 15,12 3-34-15,30-12-24 16,44-10-37-16,34-15-31 15,36-19-170-15,13-15-163 16,32-6-155-16,-23-10-153 16</inkml:trace>
  <inkml:trace contextRef="#ctx0" brushRef="#br0" timeOffset="157622.9709">10059 17329 1111 0,'47'14'242'0,"84"-5"106"15,-31-12-329-15,50 2-7 16,3-2-6-16,64 3 1 16,-8-4-4-16,47 3 12 15,-14-1 13-15,50 9 7 16,-36-3-1-16,50 12 2 15,-14 0-12-15,52 5-11 16,-21-8-3-16,74 4 23 16,-30-11 16-16,56-3 26 15,-27-7 3-15,67-9-4 0,-48-7-23 16,60-7-20-16,-38 2-29 16,33-1-10-16,-67 9-7 15,37 4 5-15,-82 10 1 16,12 17 5-16,-69 6-2 15,5 13-115-15,-72 0-280 16,-2 0-58-16,-65-14-194 16</inkml:trace>
  <inkml:trace contextRef="#ctx0" brushRef="#br0" timeOffset="158221.3158">13474 17994 726 0,'-19'-12'165'16,"-20"9"62"-16,-13 15-206 0,-21 16 3 15,-7 13 31-15,-12 7 82 16,14 1 39-16,10 2 41 16,19-7-13-16,13-2-26 15,21-9-75-15,18-5-42 16,14-15-43-16,22-15-10 15,19-18-11-15,7-13-10 16,1-6-18-16,3-3-21 16,-13 9 17-16,-12 11 10 15,-9 20 15-15,-5 18 40 16,-8 14 26-16,0 15-14 16,-3 7-7-16,6-1-49 15,6-9-59-15,5-10-119 16,-7-18-125-16,7-16-152 15,-3-20-65-15</inkml:trace>
  <inkml:trace contextRef="#ctx0" brushRef="#br0" timeOffset="158567.5896">13914 17854 516 0,'5'-14'556'15,"7"3"-175"-15,1 9-312 16,-9 15 307-16,1 13-380 0,-5 12 2 16,-12 5 2-16,-10 18 5 15,3-9 5-15,7-5 0 16,2-10-1-16,7-12 9 16,16-19 7-16,18-12 11 15,13-11 4-15,24-3 16 16,7 4-4-16,10 5 1 15,-14 16-1-15,-18 20-4 16,-29 11-13-16,-35 20-1 16,-33 8-9-16,-34 6-10 15,-9-9-1-15,-13-12-16 16,25-26-33-16,1-17-28 16,26-17-126-16,14-6-300 15,7-8 43-15</inkml:trace>
  <inkml:trace contextRef="#ctx0" brushRef="#br0" timeOffset="158791.5268">14954 18132 98 0,'-9'8'941'15,"-22"6"-431"-15,-23 18-57 16,-11 11 61-16,9 13-469 15,17 0-38-15,56-4 3 16,28-13 0-16,55-25 1 16,12-22-45-16,10-9-116 15,-27-5-117-15,-7-11-256 16,-44-6-64-16</inkml:trace>
  <inkml:trace contextRef="#ctx0" brushRef="#br0" timeOffset="159444.5986">6533 15983 366 0,'4'-3'454'0,"-4"14"-163"16,-9 23-223-16,-21 42 199 16,-16 38-310-16,-42 47 1 15,-18 11 25-15,-25 56 61 16,0-17 45-16,-26 33 19 16,28-7 8-16,-21 10-17 15,23-58-431-15,-4-11 102 0</inkml:trace>
  <inkml:trace contextRef="#ctx0" brushRef="#br0" timeOffset="159754.9206">5683 16325 791 0,'-106'118'653'15,"-20"7"-146"-15,-49 63-8 16,-28 41-442-16,-17 74-31 15,49-12-42-15,-7 34-28 16,39-52-184-16,43-15-287 16,41-96 36-16</inkml:trace>
  <inkml:trace contextRef="#ctx0" brushRef="#br0" timeOffset="160058.2442">4949 16279 520 0,'-109'136'736'0,"-39"58"-247"15,-26 22-312-15,-49 99 301 16,39-12-498-16,12 42 102 16,35-39-570-16,32-43 192 15</inkml:trace>
  <inkml:trace contextRef="#ctx0" brushRef="#br0" timeOffset="168292.9884">3483 14647 1082 0,'31'-21'279'0,"-4"-8"88"16,-10 11-298-16,2-6-46 16,-4-1-5-16,-5-6 2 15,-7 3-7-15,-11-13-8 0,-6 4 0 16,-16-1 0-16,-16 10-3 16,-39 27-8-16,-18 24 12 15,-30 58 4-15,-20 36 49 16,-25 61 50-16,30-3 62 15,17 5 29-15,48-44 2 16,74-27-28-16,71-62-37 0,74-38-47 16,59-30-43-16,68-47-87 15,2-27-91-15,33-16-494 16,-46 7 47-16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3T15:37:48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4531 14243 1133 0,'-9'-13'303'15,"4"-26"-247"-15,19-9-17 16,11-16-26-16,6 3-24 16,3-14 35-16,2 3 7 15,-22-26 12-15,2 2-1 16,6-21 0-16,0 3-15 15,1-11-7-15,-3 25-8 16,-5 0 15-16,-11 22 4 0,-1-1 5 16,-10 18 4-16,2-2-9 15,-5 10-15-15,0 0-4 16,-1 17-2-16,0 2 9 16,0 9 19-16,0 6 7 15,5 8 2-15,-4 0 0 16,2 7-17-16,-1 5-21 15,-3 4-10-15,-6 9-5 16,4 8-4-16,-8 7 4 16,1 7 7-16,0 10 4 15,3-1 2-15,-3 0 6 16,9-6 1-16,6-9 7 16,-2-18 6-16,0-16 0 15,6-17-7-15,2-24-8 16,5-11-11-16,20-16-10 15,8-3-7-15,21-3 4 0,9 22 6 16,10 4 3-16,-15 21 4 16,1 9 4-16,-15 21-2 15,0 19 3-15,-16 14 3 16,2 24 4-16,-12 11 0 16,0 17 0-16,-6-1-3 15,5 8-1-15,-4-13-161 16,-1-3-159-16,-6-33-163 0,-1-48-159 15</inkml:trace>
  <inkml:trace contextRef="#ctx0" brushRef="#br0" timeOffset="523.3534">3318 15077 770 0,'-13'100'578'0,"47"-80"-135"16,23 30-462-16,22 38 464 15,-1 13-444-15,10 40 4 16,-15 4 0-16,10 27-24 15,-8-13-46-15,-2-3-221 16,-18-43-161-16,-8-49-67 16</inkml:trace>
  <inkml:trace contextRef="#ctx0" brushRef="#br0" timeOffset="723.4209">4278 15163 1012 0,'-58'48'378'0,"-29"-7"22"16,-38 18-188-16,6 24-157 15,-28 47-2-15,10-4-6 16,-24 26-28-16,31-18-75 16,12-28-733 15</inkml:trace>
  <inkml:trace contextRef="#ctx0" brushRef="#br0" timeOffset="1065.6844">4400 15636 1025 0,'23'30'478'16,"5"-27"-37"-16,10-19-192 16,26-3-323-16,26-7-88 15,7 1-84-15,3 1-194 16,-20 7-29-16</inkml:trace>
  <inkml:trace contextRef="#ctx0" brushRef="#br0" timeOffset="1244.2751">4732 15802 1456 0,'30'21'353'0,"22"-11"135"16,5-23-411-16,21 15-103 15,-7-7-70-15,-1 10-377 16,-22 0 31-16</inkml:trace>
  <inkml:trace contextRef="#ctx0" brushRef="#br0" timeOffset="1712.1626">5708 15266 1415 0,'17'1'290'15,"12"-10"143"-15,17 1-415 16,23-4-20-16,15-2 9 0,16-2-2 16,-9 7-3-16,-8-2 1 15,-21 11 1-15,-15 0-4 16,-28 8 0-16,-19 13 2 15,-17 15 0-15,-24 24 8 16,-23 18 10-16,-6 34 20 16,7 12 16-16,-1 24-11 15,24-6-16-15,12 8-119 16,13-34-185-16,6-27-184 16,4-53-23-16,1-44-204 15</inkml:trace>
  <inkml:trace contextRef="#ctx0" brushRef="#br0" timeOffset="2036.1305">7017 15203 1464 0,'-56'43'284'0,"-19"10"142"16,-13 34-442-16,-2 18 3 15,-15 18 13-15,35-15 17 0,14-5 12 16,21-33 8-16,31-20 5 16,25-26-8-16,28-15 6 15,20-14-2-15,30-10-5 16,8-2-5-16,13-8-8 15,-11 6-33-15,-7-3-106 16,-38 5-130-16,-16-21-246 16,-29-7-62-16</inkml:trace>
  <inkml:trace contextRef="#ctx0" brushRef="#br0" timeOffset="2246.1291">7388 15302 387 0,'0'-14'519'0,"-7"6"-169"15,-3 11-229-15,6 17 250 16,-10 7-311-16,1 21 37 16,-4 18 15-16,-5 28 37 15,-4 7-3-15,-9 38-10 0,-4-1-39 16,-9 22-33-16,-1-11-55 16,-16 4-69-16,1-41-57 15,-3-15-58-15,12-38-315 16,6-21-22-16,21-24-89 15</inkml:trace>
  <inkml:trace contextRef="#ctx0" brushRef="#br0" timeOffset="2725.9125">7571 16676 1344 0,'-9'5'284'0,"1"1"119"16,3-1-419-16,7-1-38 15,-2-4-5-15,0 0 3 16,3-1 13-16,2 1 29 16,20-9 30-16,51-26 3 0,-48 18-4 15,-4 3-6-15,-9 8-9 16,-5 7 4-16,-10 9 5 16,-10 10 5-16,-7-1 20 15,-5 7 9-15,-3-6-3 16,7-4-1-16,10-11-5 15,12-10-14-15,18-9-7 16,8-2 8-16,1-4 0 0,0 6 1 16,-10 5-2-16,-12 17-1 15,-18 4-8-15,-21 18-5 16,-9 6-12-16,-14 3-55 16,0-10-60-16,9-8-324 15,16-20 33-15</inkml:trace>
  <inkml:trace contextRef="#ctx0" brushRef="#br0" timeOffset="3279.9409">8875 15461 1040 0,'-37'13'443'0,"-4"-1"-11"16,-32 13-214-16,-2 8-239 16,-21 9-5-16,12 0 0 15,11 2 2-15,29-7 21 16,19-8 21-16,33-9 7 15,26 2 7-15,15-5 4 0,21 3 0 16,8 11-6-16,5 15 4 16,-18 2-6-16,-4 29-3 15,-27 10-7-15,-10 29-4 16,-21-7-8-16,-20 10-2 16,-14-22 0-16,-13-21 4 15,-8-32 1-15,-9-19 4 16,8-19 1-16,-1-15 0 15,8-10-7-15,15-28-6 16,20-14-4-16,32-31-3 16,18-8-2-16,36-28 2 15,10 9 5-15,17-13 0 16,-7 18 1-16,7-5-1 16,-27 27 1-16,-19 6-1 15,-31 31-2-15,-47 13 0 16,-33 28-3-16,-20 14-6 15,-7 9-15-15,-10 15-83 0,23 4-81 16,11 3-280-16,14-3-11 16</inkml:trace>
  <inkml:trace contextRef="#ctx0" brushRef="#br0" timeOffset="3794.1164">9893 15478 1605 0,'-92'50'357'0,"-9"11"138"16,10 0-467-16,18 0-39 15,40-16-15-15,16-6 5 16,23-12 10-16,27-8 3 16,17-8 24-16,36 1 20 15,6 5-2-15,8 8 1 16,-13 11-3-16,-17 23-14 16,-38 9-7-16,-29 17-7 15,-28 9-4-15,-28 12-5 16,-21-17 6-16,-18-7 4 15,8-29 4-15,-2-16 5 0,23-26 5 16,2-14 1-16,19-9-5 16,2-23-3-16,10-16-6 15,16-21-5-15,20-9-4 16,24-26-2-16,21 3 1 16,49-12 0-16,5 10 4 15,26-10-1-15,-9 24 0 16,-8 9-10-16,-48 21 0 0,-21 9-2 15,-37 22-1-15,-22 7-62 16,-16 9-36-16,-11 5-410 16,-15 9 0-16,8 2-182 15</inkml:trace>
  <inkml:trace contextRef="#ctx0" brushRef="#br0" timeOffset="4089.4046">10905 15509 1674 0,'3'32'346'0,"-15"18"164"0,-10 12-500 15,-9 26-3-15,-13 4-2 16,-15 30 3-16,5-7 2 16,-11 26 2-16,9-13-4 15,-2-13-53-15,19-27-33 16,3-19-74-16,16-38-72 16,6-22-295-16,23-15 57 0</inkml:trace>
  <inkml:trace contextRef="#ctx0" brushRef="#br0" timeOffset="4424.4063">11450 15661 1315 0,'-53'44'483'0,"-16"-1"15"15,11-13-315-15,7 4-168 16,42-4-37-16,26-6 13 16,26-4 10-16,31 3 18 15,9 1 19-15,9 12 15 16,-14 4 3-16,-13 20-1 16,-29 2-16-16,-23 27-4 15,-26 0-8-15,-30 11-5 0,-15-19-4 16,-20-7-1-16,-3-38-26 15,-12-24-49-15,14-32-37 16,1-25-136-16,20-20-161 16,8-16-135-16,23-2 18 15,26-6-165-15</inkml:trace>
  <inkml:trace contextRef="#ctx0" brushRef="#br0" timeOffset="4664.3417">11898 15505 2097 0,'94'6'430'0,"23"2"179"16,-22-5-633-16,1-5-10 15,-25-7-9-15,-10-7-6 16,-28-4-16-16,-2-6-157 16,-14-1-376-16,-17-3 36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3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5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EA6D-2921-49EE-8D56-31D6759F41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A5C4-392C-416C-AEE5-A01E24D6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08: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4673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Solve the following for x:</a:t>
            </a:r>
          </a:p>
          <a:p>
            <a:pPr marL="514350" indent="-514350">
              <a:buAutoNum type="arabicPeriod"/>
            </a:pPr>
            <a:r>
              <a:rPr lang="en-US" dirty="0" smtClean="0"/>
              <a:t>ax + b = 5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ax + </a:t>
            </a:r>
            <a:r>
              <a:rPr lang="en-US" dirty="0" err="1" smtClean="0"/>
              <a:t>bx</a:t>
            </a:r>
            <a:r>
              <a:rPr lang="en-US" dirty="0" smtClean="0"/>
              <a:t> = c – d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a(x – 3) = 10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abcx</a:t>
            </a:r>
            <a:r>
              <a:rPr lang="en-US" dirty="0" smtClean="0"/>
              <a:t> + ab – cd + </a:t>
            </a:r>
            <a:r>
              <a:rPr lang="en-US" dirty="0" err="1" smtClean="0"/>
              <a:t>ef</a:t>
            </a:r>
            <a:r>
              <a:rPr lang="en-US" dirty="0" smtClean="0"/>
              <a:t> = </a:t>
            </a:r>
            <a:r>
              <a:rPr lang="en-US" dirty="0" err="1" smtClean="0"/>
              <a:t>ghijk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21400" y="897467"/>
                <a:ext cx="5080000" cy="561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𝑔h𝑖𝑗𝑘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𝑎𝑏𝑐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00" y="897467"/>
                <a:ext cx="5080000" cy="5614807"/>
              </a:xfrm>
              <a:prstGeom prst="rect">
                <a:avLst/>
              </a:prstGeom>
              <a:blipFill rotWithShape="0">
                <a:blip r:embed="rId2"/>
                <a:stretch>
                  <a:fillRect l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62040" y="1468440"/>
              <a:ext cx="6567840" cy="522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280" y="1465200"/>
                <a:ext cx="6581160" cy="52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674"/>
          <a:stretch/>
        </p:blipFill>
        <p:spPr>
          <a:xfrm>
            <a:off x="110147" y="268673"/>
            <a:ext cx="11983328" cy="5025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70" y="1466244"/>
            <a:ext cx="1933575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617" y="3825846"/>
            <a:ext cx="2162175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86" y="5109142"/>
            <a:ext cx="16954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230"/>
          <a:stretch/>
        </p:blipFill>
        <p:spPr>
          <a:xfrm>
            <a:off x="191744" y="280219"/>
            <a:ext cx="11904996" cy="3141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56" y="3421626"/>
            <a:ext cx="2057400" cy="1133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50560" y="4465800"/>
              <a:ext cx="3354480" cy="159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360" y="4455360"/>
                <a:ext cx="3371400" cy="16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25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Use the Calculator to solve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249"/>
            <a:ext cx="3494903" cy="49907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Popper #09:</a:t>
            </a:r>
          </a:p>
          <a:p>
            <a:pPr marL="514350" indent="-514350">
              <a:buAutoNum type="arabicPeriod"/>
            </a:pPr>
            <a:r>
              <a:rPr lang="en-US" dirty="0" smtClean="0"/>
              <a:t>2x + 6 = 9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2(x + 6) = 9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3x + 5 = 2x – 5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2x + 1 = -5x – 3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32621" y="1186249"/>
            <a:ext cx="3494903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Choices:</a:t>
            </a:r>
          </a:p>
          <a:p>
            <a:pPr marL="0" indent="0">
              <a:buNone/>
            </a:pPr>
            <a:r>
              <a:rPr lang="en-US" dirty="0" smtClean="0"/>
              <a:t>a. -10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b. 1.5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c. -0.571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d. -1.5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53" y="1400002"/>
            <a:ext cx="108585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65" y="2056969"/>
            <a:ext cx="1571625" cy="50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714" y="3310131"/>
            <a:ext cx="1304925" cy="37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02" y="2699089"/>
            <a:ext cx="1343025" cy="457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762480" y="1131120"/>
              <a:ext cx="4437360" cy="4210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640" y="1123560"/>
                <a:ext cx="4453200" cy="42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1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Linear Equations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49" y="1029730"/>
            <a:ext cx="10959342" cy="40289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42720" y="3968640"/>
              <a:ext cx="7357680" cy="2872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6960" y="3962520"/>
                <a:ext cx="7371360" cy="28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6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02" y="391061"/>
            <a:ext cx="11216027" cy="29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08" y="309326"/>
            <a:ext cx="11490198" cy="18811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2800" y="965160"/>
              <a:ext cx="9829440" cy="574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7400" y="957240"/>
                <a:ext cx="9846000" cy="57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2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22" y="140450"/>
            <a:ext cx="11781342" cy="20570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43640" y="1368360"/>
              <a:ext cx="9018000" cy="167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5000" y="1365120"/>
                <a:ext cx="9029880" cy="168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4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231" y="197600"/>
            <a:ext cx="11435302" cy="36074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6640" y="3327120"/>
              <a:ext cx="11865600" cy="355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560" y="3321360"/>
                <a:ext cx="11885760" cy="35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26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17" y="118439"/>
            <a:ext cx="11427598" cy="4070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54120" y="4000680"/>
              <a:ext cx="7713000" cy="2374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9080" y="3991320"/>
                <a:ext cx="7727760" cy="23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0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69" y="147915"/>
            <a:ext cx="11726465" cy="13564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78640" y="1431360"/>
              <a:ext cx="5407200" cy="483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2520" y="1426680"/>
                <a:ext cx="5416920" cy="48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1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2" y="183312"/>
            <a:ext cx="11709879" cy="12767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7680" y="851040"/>
              <a:ext cx="10631160" cy="550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560" y="846720"/>
                <a:ext cx="10642680" cy="55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100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MATH 1311</vt:lpstr>
      <vt:lpstr>Solving Linear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08:</vt:lpstr>
      <vt:lpstr>PowerPoint Presentation</vt:lpstr>
      <vt:lpstr>PowerPoint Presentation</vt:lpstr>
      <vt:lpstr>Use the Calculator to solve the following: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6</cp:revision>
  <dcterms:created xsi:type="dcterms:W3CDTF">2016-09-12T13:22:13Z</dcterms:created>
  <dcterms:modified xsi:type="dcterms:W3CDTF">2019-09-23T15:45:23Z</dcterms:modified>
</cp:coreProperties>
</file>