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8T15:27:17.1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4226 4342 1100 0,'-4'4'184'16,"13"1"120"-16,7 4-332 15,8-2 0-15,22 2 14 16,9-8 19-16,17-5 7 16,4-2-42-16,-17-13-497 47</inkml:trace>
  <inkml:trace contextRef="#ctx0" brushRef="#br0" timeOffset="349.5136">5447 3979 714 0,'0'-6'283'16,"-2"7"8"-16,-5 4-190 0,4-5-100 15,2 1-20 1,-19 23-6-16,-42 62 1 0,21-31 29 15,-7 5 5-15,-10 16 2 16,2 4 4-16,-6 13-3 16,16-11-285-16,5-4 96 15</inkml:trace>
  <inkml:trace contextRef="#ctx0" brushRef="#br0" timeOffset="1001.9912">5327 4789 698 0,'0'0'121'0,"0"-3"61"0,0 5-222 15,-2-2-4-15,-1 0 9 16,3 0 20-16,-2 0 38 16,0 0 38-16,-1-2 20 15,-1 1 6-15,2-2 1 16,-1-2-30-16,-9-20-31 16,11-40-20-16,22 41-15 15,1 5-9-15,6 4 3 16,-3 5 7-16,-4 5-3 15,-5 10 0-15,-2 8 7 16,-7 5 5-16,-7 9 7 16,0-1 11-16,-12-1 15 15,-6-1 7-15,-10-8-1 16,3-5 0-16,1-7 14 16,4-5-6-16,5-13-15 0,9-2-3 15,6-9-14-15,3-3-18 16,10 0-3-16,6 2 4 15,4 9 2-15,-7 5 4 16,3 10-7-16,-9 7-4 16,-2 10-4-16,-8-1-1 15,-8 9-40-15,-5-4-64 16,-8-3-202-16,-1-5 4 16</inkml:trace>
  <inkml:trace contextRef="#ctx0" brushRef="#br0" timeOffset="1570.1387">6259 4173 813 0,'37'55'218'16,"-48"-48"8"-16,4 5-238 16,-12 3-39-16,-4 1-36 15,-9 14 79-15,-2-2 27 16,-6 10 10-16,-2 2 2 16,5 23-4-16,5-9-11 0,9 6-8 15,9-16 5-15,17-2 8 16,10-25 3-16,22-8 17 15,2-13 0-15,30-21 4 16,4-11-7-16,20-14 2 16,-11-2-16-16,10-7 6 15,-32 8 1-15,-8-1 24 16,-22 11 4-16,-10-2 3 16,-15 13-14-16,-8 1-31 15,-6 11-46-15,-22 3-47 16,-5 9-33-16,-11 2-75 15,0 5-157-15,-2 2 11 16,23-1-95-16</inkml:trace>
  <inkml:trace contextRef="#ctx0" brushRef="#br0" timeOffset="2005.2156">7189 4112 919 0,'9'3'177'15,"-9"-1"56"-15,-5 1-297 16,5-3-9-16,-4 0 15 15,-17 10 30-15,-29 5 48 16,-75 65 32-16,48-28-2 16,11-1-11-16,3 25-6 15,26-5-15-15,15 6 1 16,12-15-5-16,10-2 12 16,7-23-1-16,18-9 9 15,11-15 2-15,26-11 6 16,6-14-9-16,15-15-2 15,-10-5 0-15,-10-10 19 16,-30 5 14-16,-15 4 20 0,-31 7-19 16,-33 6-22-16,-24 16-28 15,-14 13-46-15,-7 10-69 16,-1 11-289-16,23 5 71 16</inkml:trace>
  <inkml:trace contextRef="#ctx0" brushRef="#br0" timeOffset="3723.1798">4404 6662 228 0,'0'-3'437'0,"-7"0"-176"16,2 7-138-16,5-4 141 15,-4 0-259-15,-1 2 3 16,-20 7 24-16,-46 7 25 16,47-22 9-16,11-3 11 15,6-4 2-15,11-2-25 16,11-1-28-16,10-3-16 15,2 1-14-15,13-1-4 16,-8 5 10-16,-2 4 7 16,-9 8 1-16,-8 7-7 0,-10 7-2 15,-10 10-6-15,-10 5 7 16,-9 1 7-16,-5-5 11 16,-6-2 3-16,10-11 19 15,3-8 6-15,11-9-5 16,13-7-10-16,9 1-10 0,9-8-22 15,2 8-20-15,4 7-8 16,0 7-14-16,-8 10-92 16,-7 11-253-16,-8-3 35 15</inkml:trace>
  <inkml:trace contextRef="#ctx0" brushRef="#br0" timeOffset="4306.5829">5551 6037 1080 0,'-17'0'298'0,"-5"-2"19"0,3 5-292 16,-6 6-97-16,-8 3 1 16,-20 6 11-16,-9 4 45 15,-18 9 22-15,-8-1 12 16,-5 4 10-16,14-2 3 16,17-5-6-16,28-5-14 15,25-3-23-15,27-4-3 0,28 0-2 16,10 4 8-16,15 2 11 15,-1 3 17-15,-1 7-1 16,-12 3 2-16,-8 7-2 16,-14 1-2-16,-8 11-5 15,-15-7-3-15,-12 5-7 16,-8-8 1-16,-9 1-7 16,-7-14 1-16,-10-8 10 15,4-12 5-15,-1-11 12 16,1-13 11-16,10-6 8 15,3-4-8-15,4-4-5 16,10-5-13-16,10-7-16 16,7-1-12-16,17-16-7 15,10 1-1-15,13-19 9 16,-2 5 17-16,16-10 9 16,4 10 11-16,2-2-4 15,-8 20-8-15,-7 4-34 16,-24 19-56-16,-23 5-56 0,-18 15-257 15,-10 5 18-15</inkml:trace>
  <inkml:trace contextRef="#ctx0" brushRef="#br0" timeOffset="4875.8661">6447 6103 779 0,'-21'3'440'16,"-6"-3"-75"-16,-23 8-83 15,-9 5-304-15,-14 8 5 16,-2 1 10-16,-4 0 12 15,24 0 9-15,8-5-4 16,16-4-4-16,16-3-22 16,13 1-16-16,13 2-18 15,11 5 17-15,17 6 7 16,7 4 24-16,11 9 13 16,5 1 12-16,8 11-8 15,-11 0-1-15,7 10 1 0,-18-5-2 16,-9 6-3-16,-18-6-1 15,-10 2-2-15,-15-13 1 16,-15-1 6-16,-6-13 1 16,-21-7-11-16,-8-11-12 15,-8-14-7-15,4-11-5 16,4-11 2-16,14-10 18 16,10-10 19-16,9 7 37 0,9-8 31 15,8 6-29 1,16-3-33-16,9 3 6 0,19-12-34 15,11 5-33-15,26-19 28 16,-1 1 28-16,14-4-9 16,-14 11-1-16,-8 0 0 15,-22 22-18-15,-12 13-129 16,-21 4-279-16,-17 4 34 16</inkml:trace>
  <inkml:trace contextRef="#ctx0" brushRef="#br0" timeOffset="5221.173">7156 5846 985 0,'-25'38'191'16,"-28"26"98"-16,-14 2-299 16,-8 11 22-16,2-8 8 15,11-1 27-15,25-18 17 16,19-11-2-16,15-19 4 0,15-12 9 16,17-14-25-16,29-7-9 15,12-1 3-15,17-1-16 16,-1-1-21-16,2 0-48 15,-26 2-57-15,-12-3-53 16,-17 0-54-16,-17-8-48 16,-7 2-96-16,-3-15 31 15</inkml:trace>
  <inkml:trace contextRef="#ctx0" brushRef="#br0" timeOffset="5396.4198">7491 5859 1058 0,'-4'25'218'0,"-4"31"111"16,-4 11-298-16,-17 23 40 16,-4 14 13-16,-13 24 14 15,-12-7-5-15,-8 23-13 16,6-15-37-16,-5-3-40 16,12-29-56-16,3-3-369 0,13-29 77 15</inkml:trace>
  <inkml:trace contextRef="#ctx0" brushRef="#br0" timeOffset="163604.5686">4379 10461 628 0,'107'83'318'16,"-101"-80"-45"-16,-6 5-115 16,-5 7-170-16,-1 3-33 15,-9 6-19-15,-5-1 21 16,-6 4 34-16,3-5 45 0,1-1 43 16,7-8 36-16,10-2-3 15,13-8-30-15,24-3-22 16,13-2-16-16,18-1-25 15,8-1 1-15,11 2-1 16,-15 4-1-16,4-1-51 16,-14 1-123-16,0 1-206 15,-16-6-14-15</inkml:trace>
  <inkml:trace contextRef="#ctx0" brushRef="#br0" timeOffset="163814.5376">5085 10302 877 0,'-5'21'314'0,"-1"-3"-23"15,-6 8-227-15,-4 8-73 16,-10 18-68-16,-2 6 85 16,-9 25 7-16,-6 1 4 15,-3 36 9-15,5 2-2 16,-4 20-4-16,8-17-59 15,15 2-273-15,3-46 64 16</inkml:trace>
  <inkml:trace contextRef="#ctx0" brushRef="#br0" timeOffset="164414.4237">5320 11169 836 0,'2'1'194'0,"-2"-1"67"16,0 0-229-16,0 2-4 15,0-1 14-15,-2 1 13 16,0-1 30-16,-1 1 5 16,-1-2 6-16,-2 0-12 0,3-2-14 15,0 1-27-15,-2-2-28 16,4 0-26-16,-2 0-12 16,3 0-5-16,0 0-4 15,3 1 10-15,-2 2 3 16,-1 2 7-16,12 20 11 15,-3 60 9-15,-25-42 10 16,-6-9 5-16,-2-3 1 16,3-15-3-16,8-5-5 15,4-8-8-15,6-8-3 16,1-2 0-16,4 2-2 16,-2 1-3-16,3 4-9 15,-3 3-29-15,0 0-345 16,-3 0 94-16</inkml:trace>
  <inkml:trace contextRef="#ctx0" brushRef="#br0" timeOffset="165687.7594">5351 11024 937 0,'4'5'398'0,"-4"-7"-62"16,0 6-271-16,-3-4-145 15,3 0-83-15,-1 0 112 16,-2 0-16-16,-2 0 46 16,-2 0 48-16,-9 3-14 15,5 0-16-15,4-2 29 16,-2 2 6-16,6-1-1 15,-2-1 1-15,4-1-9 16,-2 0-16-16,0 0-14 0,-1 0-5 16,4 0-6-16,-2 0 9 15,2 0 7-15,0 0 4 16,0 0 2-16,2 0 2 16,-2 0-2-16,0 2 1 15,0-1-2-15,0 11-11 16,-5 6-6-16,-11 4-6 15,-46 43 9-15,29-44 14 16,8-14 44-16,0-4 35 16,16-4 13-16,4-9-18 15,7-4-12-15,5-4-33 16,13 2-32-16,2-3-8 16,3 4 6-16,5-3 1 15,-4 9 1-15,-8 5 0 16,-9 2 0-16,0 5-7 15,-6 5-2-15,-11 4-2 0,4 3 0 16,-2-2 4-16,0-1 9 16,0-6 6-16,6-5-9 15,6-8-6-15,-6 5-1 16,2 1-4-16,8-5-5 16,15-6 11-16,37-9 4 15,-45 24-6-15,-13 6 4 16,-4 3 13-16,-4 3 9 0,-5 1 8 15,1-3-11-15,-1-4-2 16,5-6-23-16,-3-9-6 16,2-3-4-16,1 1 28 15,2 0 9-15,-5 4 4 16,2 5-3-16,2-1-9 16,3 0-16-16,-1 0-1 15,-2 2 3-15,-2-1-6 16,5 1-12-16,-1-2-11 15,-2 0 4-15,3-2 3 16,3-1 14-16,-2-3 21 16,7-4 20-16,-2 2-20 15,-3 5-4-15,-3 1 0 16,0 0-6-16,0 2-4 16,-3 2 11-16,-3 14 6 15,-15 6-1-15,-44 36 5 0,56-52 3 16,5-2 6-16,1-4 0 15,3-1 2-15,0 1-6 16,-2 0-9-16,2 0-10 16,0 0-4-16,0 0-3 15,0 0 1-15,0 1-3 16,0-1 1-16,0 0 1 16,0 0 3-16,2-1 2 15,-2-1 8-15,3 1 2 16,-2-1-27-16,2 1-35 0,-1 1-326 15,-2 1 70-15</inkml:trace>
  <inkml:trace contextRef="#ctx0" brushRef="#br0" timeOffset="166111.7835">6038 10662 1074 0,'-12'21'227'16,"-21"10"102"-16,-9 6-320 15,-27 13-13-15,-2 2 3 16,-12 0 3-16,20-13 5 16,11-7 5-16,30-16 5 15,28-10-2-15,31-10 0 16,25-5-2-16,12 2-2 16,13 1 0-16,-13 4 0 15,-1 11-2-15,-27 1 1 0,-8 8 0 16,-21 4 1-16,-9 4 10 15,-19-7 6-15,-15 9 2 16,-11-10-8-16,-13-9-23 16,1-9-38-16,-6-9-129 15,14-6-219-15,-1-9 12 16</inkml:trace>
  <inkml:trace contextRef="#ctx0" brushRef="#br0" timeOffset="166396.0774">6023 10624 1154 0,'47'-8'439'0,"-12"-1"17"16,22 0-247-16,9-1-195 16,9 0-2-16,-5-1-6 15,2 4-6-15,-23-1-4 16,-4 3-4-16,-13 3-18 16,2-1-104-16,-9 0-325 15,-4 11 59-15</inkml:trace>
  <inkml:trace contextRef="#ctx0" brushRef="#br0" timeOffset="167159.5363">7454 10349 626 0,'9'0'261'16,"-6"-1"0"-16,0-3-134 16,-3 4-128-16,0 0-2 15,0 0-3-15,0 0 1 16,0 0 43-16,0 0 40 16,0 0 9-16,0 0 4 15,0 0-4-15,0 0-42 16,0 0-31-16,-2 0-15 15,1 1-6-15,-2 0 4 16,-27 7 6-16,-57 64 4 16,38-42 3-16,-21 12 16 15,-1 5 11-15,-13 14 17 0,7 4 1 16,7 16 1-16,27-2-13 16,15 4-18-16,22-19-21 15,24-13-4-15,10-18 0 16,15-12 2-16,3-17 5 15,18-7-3-15,-13-10 2 16,12-11 1-16,-19-1-1 16,-5-8 6-16,-19 5 13 15,-9 3 3-15,-19 6 0 0,-8 1 2 16,0 8-32-16,-21 1-85 16,-6 4-89-16,-2 4-90 15,11-2-176-15,6-1-34 16</inkml:trace>
  <inkml:trace contextRef="#ctx0" brushRef="#br0" timeOffset="167699.3259">7697 10495 839 0,'-49'-8'220'0,"49"5"72"0,16 3-260 16,9-3-47-16,17 3-29 15,8-9 66-15,18 5 14 16,-4-2 29-16,10-4 29 15,-12-1 24-15,5-2-74 16,-5 0-22-16,5 1-7 16,-14 1-9-16,-2 7-4 15,-16 7-10-15,-14 13-2 16,-29 8 6-16,-24 23 12 16,-14 8 7-16,-21 22 11 15,-4 5 7-15,-19 17-2 16,20-7-11-16,-10 7-19 15,8-12-78-15,-16 8-81 16,22-24-219-16,-8-5-29 16</inkml:trace>
  <inkml:trace contextRef="#ctx0" brushRef="#br0" timeOffset="168413.9713">5203 11232 271 0,'-33'51'188'0,"21"-45"20"16,8-9-61-16,-1-5-1 16,5-3-16-16,8-9-72 15,3 1-19-15,6-3 9 16,1-5-9-16,7 2 17 16,-2 7 15-16,-2 0-43 15,-3 8 9-15,-3 10-12 16,-6 4-28-16,-8 7-22 15,-2 5 50-15,-11 5-9 16,-5 1 18-16,-5 3 44 16,-1-4 17-16,-1-5 11 15,8-8-15-15,5-5-12 16,7-8-35-16,4-2-16 16,6-2-37-16,1 2-41 15,2-1-45-15,4 11-319 16,-10-6 58-16</inkml:trace>
  <inkml:trace contextRef="#ctx0" brushRef="#br0" timeOffset="316993.6067">4558 15413 879 0,'0'5'259'0,"-4"-7"51"16,-1 1-239-16,4 1-64 16,-2 0-23-16,1 0-14 15,-1 0-14-15,-8 4-1 16,-16 10 13-16,-55 80 4 15,44-34 7-15,-14 14 8 16,2 0 10-16,-4 1 43 16,7-23 48-16,4-9 0 15,21-18 0-15,9-13-8 16,13-16-48-16,26-26-74 16,16-14-13-16,20-38-7 15,12-13-3-15,21-20 6 16,-12 7 48-16,13-6 29 15,-23 28 13-15,-4 7-3 16,-14 26-3-16,-9 16-52 16,-14 26-25-16,-14 34-2 0,-13 30 2 15,-10 49-8-15,-5 33 31 16,-5 19 25-16,6-16 45 16,286-74 1039 30,-243-140-1085-30,-9 11-21-16,-4-15-38 16,16-50-30-16,5-33-24 15,-17 25-90-15,1-6-242 16,-3 29 99-16</inkml:trace>
  <inkml:trace contextRef="#ctx0" brushRef="#br0" timeOffset="317493.9822">5927 15453 717 0,'28'46'379'16,"-64"-15"-42"-16,-7 21-114 16,2 6-205-16,5 13-13 15,16-10-16-15,9-3 0 16,13-23 2-16,5-7 13 16,10-19 5-16,5-9 8 15,6-13 39-15,6-18-1 16,-1-8 9-16,-8-18-1 15,-9-7 1-15,-16-7-26 16,-9 11 3-16,-16 3-30 0,-5 14-20 16,-7 12-69-16,6 10-101 15,6 5-3-15,16 8-231 16,18 5 7-16</inkml:trace>
  <inkml:trace contextRef="#ctx0" brushRef="#br0" timeOffset="317987.3403">6730 15322 1065 0,'7'-11'401'0,"-5"2"15"16,-7 5-282-16,-4 4-73 15,9 0-172-15,-3 0-23 16,-19 34-1-16,-65 80 6 16,42-28 5-16,-4 15 129 15,12-7 16-15,-1 7 8 16,13-30 10-16,4-17 53 16,13-26 13-16,13-30 13 15,11-32-7-15,12-31-17 16,11-25-58-16,10-41-30 0,-3-1-15 15,7-14 0-15,-4 20 3 16,1 3-1-16,-5 31 14 16,2 3 1-16,-6 27 0 15,-3 7-10-15,-6 25-16 16,-4 17-6-16,-10 25-46 16,1 31 1-16,-5 18 11 15,-10 36 16-15,-1 21 30 0,-2 36 50 16,-1-5 6-16,-1 16-3 15,2-26 9-15,4-1-30 16,-5-42-6-16,0-13-38 16,0-25-32-16,-9-18-145 15,-4-27-203-15,-20-26-12 16</inkml:trace>
  <inkml:trace contextRef="#ctx0" brushRef="#br0" timeOffset="318184.4832">6630 15467 741 0,'5'3'530'0,"-1"0"-88"16,1-3-128-16,-5-2-175 16,0 1-96-16,0 1-49 0,28-2-18 15,58 1-1-15,-43 2-43 16,10-1-206-16,0-1-144 15,10 2-55-15</inkml:trace>
  <inkml:trace contextRef="#ctx0" brushRef="#br0" timeOffset="318491.4053">7415 15588 598 0,'6'46'208'0,"-10"-7"40"0,-1 2-100 16,-2-2-57-16,3-7-5 16,7-15 29-16,-2-9-3 15,6-6-33-15,14-12-12 16,4-14 0-16,8-16-39 16,8-5-19-16,10-8-10 15,-10 7-5-15,8 14-1 16,-12 20-19-16,-3 21 2 15,-17 25 1-15,-7 20 1 16,-17 9-1-16,-14 14 12 16,-9-11-15-16,-1-2-74 15,9-16-118-15,19-3-126 16,18-18-60-16</inkml:trace>
  <inkml:trace contextRef="#ctx0" brushRef="#br0" timeOffset="318761.2599">8236 15673 936 0,'-9'10'452'15,"-3"6"-31"-15,-1-1-282 16,-3 6-3-16,-4-2-133 16,7 0-37-16,6-4-12 0,5 0-7 15,7-9 5-15,12 4 13 16,3-1 32-16,8 9 10 15,-3 0 8-15,-7 16-2 16,-14 7-9-16,-20 13-9 16,-11-4-3-16,-14 5-8 15,-4-18-9-15,-4-13 1 16,20-14-144-16,-5-13-205 16,10-15 26-16</inkml:trace>
  <inkml:trace contextRef="#ctx0" brushRef="#br0" timeOffset="319150.2374">8707 15559 891 0,'13'26'381'0,"-1"16"-12"0,-12-5-206 15,-7 18-120-15,-7 1-38 16,6 15 1-16,-7-13 2 15,6-2 4-15,9-11 2 16,4-11 5-16,4-15-7 16,5-10-29-16,8-15-15 15,11-15-42-15,4-4-7 16,2-11-6-16,1 7 18 16,-6 4 16-16,-13 16 35 15,-3 7 1-15,-3 17 17 16,-3 10 36-16,-1 5 3 0,0 1 18 15,11-7 8-15,0-15 41 16,16-18-6-16,16-24 19 16,5-16-11-16,4-19-7 15,-4-5-49-15,-8-10-34 16,-17 15-40-16,-8 3-70 16,-10 15-64-16,-18-5-304 15,-9 18 29-15</inkml:trace>
  <inkml:trace contextRef="#ctx0" brushRef="#br0" timeOffset="319539.7685">9440 16003 1280 0,'17'5'430'16,"-1"-5"45"-16,-7-6-343 16,10-5-127-16,3-7-64 15,15-11-50-15,3-5-3 16,6-11-13-16,-4 8 45 0,-8 0 40 16,-14 9 53-16,-11 3 13 15,-13 4 17-15,-10-3-5 16,-2 8-18-16,-13 6-1 15,-4 11-13-15,-8 17 0 16,3 15-1-16,1 4-2 16,12 7-5-16,9 9 2 15,15-5 0-15,2 8 3 16,8-5 8-16,3-1-8 16,3-13-1-16,4-7-115 15,12-19-92-15,22-22-199 16,6-19-74-16</inkml:trace>
  <inkml:trace contextRef="#ctx0" brushRef="#br0" timeOffset="319779.6119">10169 15750 1130 0,'12'35'262'0,"0"5"96"15,-5 9-336-15,-1-9 5 16,-2-1 0-16,-4-19 39 15,0-9 84-15,5-20 21 16,5-19 27-16,4-12-9 16,11-25-43-16,16-14-86 15,20-13-28-15,7 12-31 0,17 6-8 16,-1 30-12-16,2 20 4 16,-22 22-328-16,4 0-222 15,-31-7-35-15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8T15:45:59.2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14882 6468 849 0,'11'16'123'16,"-10"12"100"-16,3 21-254 16,-4 10-8-16,-4 27 27 15,-2 3 18-15,-6 12 22 16,-3-15 20-16,2-14 34 15,1-24 7-15,6-20 35 16,3-26-34-16,6-35-46 16,3-16-36-16,15-37-10 15,4-19-38-15,12-24 23 16,0 5 32-16,9-5 16 0,-4 26 4 16,2 19-2-16,-7 29-9 15,-4 23-13-15,-16 23-21 16,-8 25-18-16,-13 17 0 15,-17 35 4-15,-4 9 8 16,-70-22 18 0,-1 1 16-16,63 42 4 15,38-15-9-15,97-46 7 16,24-22-16-16,-43-57-48 16,19-17-24-16,25-9 4 15,-17 7-5-15,-11 10 12 16,-25 28 50-16,-16 26 19 15,-28 26 21-15,-18 31 11 16,-17 14 7-16,-8 29-12 16,-7 6-6-16,0 17-39 15,6-8-36-15,11 2-289 16,11-37 68-16</inkml:trace>
  <inkml:trace contextRef="#ctx0" brushRef="#br0" timeOffset="463.2626">16442 6803 826 0,'-5'13'408'0,"-3"-4"-52"16,3-5-202-16,-2 7-193 15,-14 2-37-15,-9 11 11 16,-10 2 11-16,-1 14 50 16,-1-1 14-16,8 8-1 15,11-4 0-15,14 3-3 16,9-15-7-16,15-3-28 15,10-17-25-15,13-27-66 16,7-13-68-16,6-21-21 16,-6-11 72-16,-8-8 114 15,-9 18 101-15,-6 4 116 0,-11 19 28 16,-2 11-55-16,-8 17-99 16,3 11-46-16,-1 12-45 15,6 19-5-15,3 4 13 16,6 12 14-16,1-8 9 15,5-1-21-15,7-12-69 16,9-1-212-16,-6-17 25 16</inkml:trace>
  <inkml:trace contextRef="#ctx0" brushRef="#br0" timeOffset="721.9865">16885 6865 1030 0,'97'52'205'16,"-55"-3"114"-16,11 14-304 15,2-3 7-15,4 6 2 16,-10-5 1-16,9-2-7 15,-12-8-11-15,-5-8-62 16,-12-20-97-16,-9-9-182 16,-11-17-35-16</inkml:trace>
  <inkml:trace contextRef="#ctx0" brushRef="#br0" timeOffset="912.008">17671 6761 1195 0,'15'-6'457'16,"-18"3"-23"-16,-34 6-294 16,-16 15-134-16,-14 12-49 0,-34 14 13 15,2 5 26-15,-24 13 7 16,22-3-21-16,-5 7-100 16,27-7-81-16,-1 8-231 15,28-8-53-15</inkml:trace>
  <inkml:trace contextRef="#ctx0" brushRef="#br0" timeOffset="1228.9423">18188 6563 1443 0,'3'4'324'0,"-1"-4"-11"16,4 3-466-16,-6-3-314 16,0 0-62-16</inkml:trace>
  <inkml:trace contextRef="#ctx0" brushRef="#br0" timeOffset="1410.1405">18052 6969 630 0,'-5'19'575'0,"5"-7"-212"16,5-9-423-16,1 3 311 16,-5-1-489-16,-1-5-170 15,0 0 15-15</inkml:trace>
  <inkml:trace contextRef="#ctx0" brushRef="#br0" timeOffset="1818.6674">18994 6337 781 0,'46'103'176'16,"-5"-52"74"-16,17 21-226 15,9 6-9-15,10 18 2 16,-14-13-3-16,0 3 2 15,-11-18-269-15,-5-23 92 0</inkml:trace>
  <inkml:trace contextRef="#ctx0" brushRef="#br0" timeOffset="2051.3802">20062 6391 1305 0,'-24'37'335'0,"-1"6"89"16,0-11-361-16,-12 37-65 16,-6 16-9-16,-34 40 3 15,-2-11 5-15,-24 28 2 16,3-8 1-16,-8 6-10 16,33-32-27-16,-2 9-99 15,31-34-73-15,9-16-213 16,16-27-39-16</inkml:trace>
  <inkml:trace contextRef="#ctx0" brushRef="#br0" timeOffset="2339.2796">20186 6894 735 0,'9'12'497'16,"10"-3"-132"-16,10-15-91 15,14 6-265-15,19 0-64 16,9-6 5-16,-2-5 20 0,14-7-4 15,-13 0-39-15,-8-1-276 16,-11 5 88-16</inkml:trace>
  <inkml:trace contextRef="#ctx0" brushRef="#br0" timeOffset="2622.0665">20207 7358 765 0,'13'0'283'0,"14"2"10"0,4-1-184 16,18-1-89-16,1 3-22 16,8 0-22-16,-6-4-25 15,3-2-245-15,-9-2 46 16</inkml:trace>
  <inkml:trace contextRef="#ctx0" brushRef="#br0" timeOffset="2926.0361">21639 6397 1291 0,'3'40'331'0,"-3"12"83"16,-3-1-335-16,-3 32-92 16,-4 9 12-16,-8 28 19 15,2-9 9-15,-9 29-5 16,1-9 1-16,-1 24-3 16,4-24-12-16,0-3-82 0,5-39-83 15,-2-8-80-15,7-38-208 16,9-24-42-16</inkml:trace>
  <inkml:trace contextRef="#ctx0" brushRef="#br0" timeOffset="4015.024">14818 9092 524 0,'9'1'431'0,"-4"5"-127"0,-1 7-13 16,4 8-310-16,-4 21-22 15,5 12 13-15,-6 28 18 16,-2 7 15-16,-1 17 12 15,5-18 7-15,-2-11 3 16,4-30-1-16,7-23 0 16,14-39-7-16,15-26-15 15,10-14-11-15,30-18-15 16,0 5-11-16,3 10-6 16,-17 24 2-16,-5 19 4 15,-24 36 20-15,-6 24 33 16,-4 14 9-16,7 15 16 15,0-1 6-15,9-10 10 16,-2-21-3-16,11-27 36 16,-6-27 3-16,16-34 7 15,-7-24-20-15,4-25-68 16,-16-2-92-16,-12-16-345 16,-21 9 44-16</inkml:trace>
  <inkml:trace contextRef="#ctx0" brushRef="#br0" timeOffset="4397.9847">16362 8806 1569 0,'27'77'420'15,"-4"-15"-291"-15,-18 14-153 16,7 11 14-16,-12-34 6 16,-3 11 6-16,-8 34-5 15,-4-14 9-15,4 2-5 0,-3-27-16 16,7-13-33-16,5-22 5 16,7-21-5-16,8-21 7 15,12-16 7-15,11-4 21 16,14-4 0-16,3 10 7 15,-2 9 22-15,-7 19 21 16,-10 16 23-16,-13 8-3 16,0 19-8-16,0 4-4 15,-1 10-15-15,1-2-15 0,3 1-48 16,1-7-55-16,0-10-342 16,-1-13 37-16</inkml:trace>
  <inkml:trace contextRef="#ctx0" brushRef="#br0" timeOffset="4802.0965">17162 9709 1115 0,'7'14'230'0,"11"-7"119"0,3-7-314 16,14-6 0-16,4-6 17 16,14-8 23-16,0-11-6 15,7-9-4-15,-12-2-11 16,-8 1-28-16,-17 1-25 15,-19 5-10-15,-16 10-4 16,-19 5-26-16,-16 8 16 16,-29 13 5-16,-7 15 4 15,-7 20-4-15,11 13 28 16,1 15 2-16,28-5-1 0,11 9-3 16,15-9-48-16,21 5-133 15,27-12-186-15,26-11-45 16,20-21-167-16</inkml:trace>
  <inkml:trace contextRef="#ctx0" brushRef="#br0" timeOffset="5050.1076">17662 9813 1146 0,'5'18'334'0,"-1"-8"59"16,-4-8-306-16,6-8-25 15,3-10-16-15,13-13 10 0,2-8 0 16,14-14-11 0,11 0-32-16,14-10-7 15,2 7-8-15,6-1 0 0,-9 16-3 16,-7 8-67-16,-23 15-68 16,-11 7-59-16,-13 10-42 15,-16 14-38-15,-13 9-97 16,-11 16 64-16</inkml:trace>
  <inkml:trace contextRef="#ctx0" brushRef="#br0" timeOffset="5316.984">18005 9663 472 0,'5'29'349'0,"28"-9"-30"16,20-12-102-16,30-1-59 15,9-13-123-15,22-10-43 16,-10-8-62-16,4-7-30 16,-21-9 102-16,-1 0 50 15,-22 8 23-15,-11-4 0 16,-17 11 1-16,-23 6-137 15,-26 10-17-15,-35 10-6 16,-18 14 45-16,-25 12 44 16,-2 10 13-16,-14 13 53 15,25-4 27-15,7 9-17 16,33-2-23-16,15 5 23 16,27-5-42-16,28 4-1 15,13-7-2-15,17-6-35 16,3-20-48-16,38-5-46 15,-5-19-305-15,-1-20 38 16</inkml:trace>
  <inkml:trace contextRef="#ctx0" brushRef="#br0" timeOffset="5678.2581">19367 9663 1451 0,'-12'38'388'15,"6"-43"-94"-15,8 5-596 16,8 0-238-16,-10-1-213 15</inkml:trace>
  <inkml:trace contextRef="#ctx0" brushRef="#br0" timeOffset="6185.9882">20406 9329 1191 0,'2'0'368'16,"4"-2"13"-16,-6 2-330 15,0 0-84-15,0 0-31 16,3 2 16-16,6 32 38 16,70 64 12-16,-45-42 9 15,18 18-1-15,-2-3-5 16,8 15-77-16,-8-6-300 0,8 3 73 15</inkml:trace>
  <inkml:trace contextRef="#ctx0" brushRef="#br0" timeOffset="6379.0407">20911 9465 1408 0,'-143'49'277'16,"62"0"133"-16,-26 19-418 16,8-6-11-16,-2 11-48 15,15-10-25-15,2 1-139 16,22-16-179-16,13-4-29 16</inkml:trace>
  <inkml:trace contextRef="#ctx0" brushRef="#br0" timeOffset="6668.5837">21518 9572 750 0,'27'9'593'15,"5"-1"-140"-15,14 4-446 16,6 2 448-16,10-8-464 16,-7-5-31-16,15-7-29 15,-20-13-388-15,12-12 97 16</inkml:trace>
  <inkml:trace contextRef="#ctx0" brushRef="#br0" timeOffset="6961.7816">21468 9918 653 0,'4'0'555'16,"6"0"-154"-16,5 0-394 0,7 0 389 15,5-4-385-15,3-4 13 16,-4 4 3-16,11-5 1 15,-1 0 2-15,11 5-454 16,1 1 137-16</inkml:trace>
  <inkml:trace contextRef="#ctx0" brushRef="#br0" timeOffset="7429.5683">23091 9250 224 0,'-3'-3'0'16,"-7"9"660"-16,-26 4-660 16,-16 16 228-16,-9 9-248 15,-21 19 400-15,6 6-349 0,-8 19 358 16,29-1-362-16,6 22-4 16,24-13-4-16,13-3 22 15,24-18 16-15,25-14 7 16,21-32 0-16,38-21-11 15,9-21-41-15,25-33-13 16,-10-9-3-16,15-23 14 16,-25 1 12-16,1-11 26 15,-33 22 11-15,-11-8 13 16,-34 27-16-16,-29 8-16 16,-29 20-29-16,-46 12-38 15,-29 11-71-15,-43 4-419 16,-2 1 3-16,4 3-182 15</inkml:trace>
  <inkml:trace contextRef="#ctx0" brushRef="#br0" timeOffset="9160.7973">6593 10705 424 0,'-22'44'443'0,"24"-45"-145"16,-2 0-259-16,0 2 253 16,0-1-305-16,0 0-17 15,0 0 39-15,0 0 36 0,0 0-20 16,0 0 0-16,0-1 16 15,0 1-31-15,0 0-37 16,0 0 15 0,0 0-12-16,0 0-10 0,0 0-1 15,-2 5 3-15,-8 41 6 16,-29 89 11-16,-5-27 6 16,-15 45 1-16,-2 17 1 15,-3 32-2-15,12-29 22 16,18 8 28-16,21-43 11 15,19-21 10-15,26-45 3 16,31-6-6-16,18-32-8 0,27-11 12 16,0-12-4-16,38-8 4 15,-15-3-16-15,14-3-12 16,-20 1-20-16,-1 2-62 16,-42 0-68-16,-16-9-284 15,-40-14 13-15</inkml:trace>
  <inkml:trace contextRef="#ctx0" brushRef="#br0" timeOffset="9691.0673">7504 12062 613 0,'-13'2'205'16,"1"1"27"-16,-6 0-153 15,2 2-49-15,0 3 16 16,4-5 0-16,6 1 21 16,3-2 21-16,6 1-13 15,-3-3-24-15,0 0-4 16,1 0-17-16,11 6-17 15,13 7 6-15,63 33 1 16,-47-27-6-16,5 11-7 16,-9-2-6-16,-4 10 3 15,-18-3 0-15,-21 10 6 16,-24-6 8-16,-8 10 24 16,-11-8 8-16,-9-2 0 15,9-14-18-15,-4-3-94 0,17-10-112 16,-4 0-98-1,12-5-120-15,7-2-65 0</inkml:trace>
  <inkml:trace contextRef="#ctx0" brushRef="#br0" timeOffset="10675.0363">8356 12098 1073 0,'0'1'228'16,"0"-1"89"-16,0 0-322 16,0 0-33-16,0 2-3 0,0 2-2 15,-13 26 9-15,-44 68-5 16,16-36 3-16,-14 21-3 15,9 3-7-15,0 8 10 16,9-15 22-16,12-2 17 16,13-25 16-16,17-11 21 15,15-15 3-15,13-13 25 16,8-13 29-16,31-8-32 16,9-9-34-16,12-13-58 15,-2 3-139-15,-13-1-190 16,-41 3-6-16</inkml:trace>
  <inkml:trace contextRef="#ctx0" brushRef="#br0" timeOffset="10899.787">8095 12289 1157 0,'0'1'236'15,"17"2"104"-15,24-3-323 0,78-19-120 16,-39-5-36-16,16 4-207 16,-10 3-13-16</inkml:trace>
  <inkml:trace contextRef="#ctx0" brushRef="#br0" timeOffset="11126.9132">8286 11944 666 0,'-1'7'680'0,"5"-3"-248"16,47-1-4-16,-1 0-398 16,20 0-76-16,29 0-1 0,5 0-15 15,20 0-367-15,-10 2 95 16</inkml:trace>
  <inkml:trace contextRef="#ctx0" brushRef="#br0" timeOffset="11469.157">9267 12182 753 0,'-13'8'564'0,"-13"9"-181"16,-8 11-492-16,-19 8 423 16,0-3-467-16,-1 1 89 15,16-14 118-15,14-8-27 16,24-7 24-16,8-1 29 16,5-1-74-16,12 3-73 15,-1 3 71-15,-2 10 2 16,-6 6 1-16,-20 21-2 15,-21 8-27-15,-24 11-85 16,-22-12-71-16,-20-4-195 16,16-24-42-16</inkml:trace>
  <inkml:trace contextRef="#ctx0" brushRef="#br0" timeOffset="12067.9899">9394 12422 386 0,'0'2'226'0,"0"1"5"16,0 0-57-16,0-3-61 16,0 0-19-16,0 0-42 15,0 0-15-15,0 0-17 16,0 0 28-16,0 0 12 16,0 0 21-16,8-2 2 15,26-5-2-15,52-21-29 16,-39 2-13-16,-5 0-27 15,-1 2-20-15,-17 11-7 16,-20 1-6-16,-20 6-8 16,-26 19 2-16,-17 6 11 15,-18 20 0-15,-1 14 9 0,-5 18 11 16,20-11 6-16,18 2-1 16,24-16-6-16,21-8-16 15,25-21-15-15,21-7-11 16,12-14-9-16,20-19-283 15,13-12 93-15</inkml:trace>
  <inkml:trace contextRef="#ctx0" brushRef="#br0" timeOffset="12297.2015">9925 12330 935 0,'-14'21'236'15,"2"0"72"-15,-1 1-263 16,6-7-42-16,10-5 27 15,10-8 12-15,21-10 11 0,13-5 8 16,16 1 17-16,0 3-33 16,8 5-18-16,-17 8-19 15,-13 11-16-15,-20 10-7 16,-9 12 8-16,-20 6 5 16,-6 5-30-16,-3-5-26 15,2-14 342-15,7-26-656 16,8-37 295-16</inkml:trace>
  <inkml:trace contextRef="#ctx0" brushRef="#br0" timeOffset="12509.0605">10550 11787 1305 0,'51'26'299'0,"-42"-7"93"15,3 10-351-15,-3 18-71 16,3 12 12-16,-6 24 14 16,-6 0 9-16,-13 11-69 15,-7-4-68-15,-15 11-66 16,-5-15-202-16,-3-17-16 16</inkml:trace>
  <inkml:trace contextRef="#ctx0" brushRef="#br0" timeOffset="12685.338">10413 12261 1188 0,'21'-8'390'0,"7"-2"51"16,39-6-304-16,16-2-108 15,26 2-67-15,6-1-94 16,16-1-309-16,-27 1 25 15</inkml:trace>
  <inkml:trace contextRef="#ctx0" brushRef="#br0" timeOffset="13191.1047">8845 12120 216 0,'-52'92'0'0,"37"-80"684"0,-1-1-437 15,0 6 126-15,7-1-391 16,4-1 378-16,8-3-394 16,6 0 17-16,7-4 17 15,2 0 6-15,3 8 11 16,-9 0 8-16,-12 23-9 16,-24 5-15-16,-40 20-5 15,-26-5 7-15,-26 5 4 16,5-22-36-16,3-14-344 15,45-15 109-15</inkml:trace>
  <inkml:trace contextRef="#ctx0" brushRef="#br0" timeOffset="13868.9855">11086 12225 832 0,'21'79'407'0,"-24"-76"-43"0,1 0-170 16,4 7-218-16,-4-10-11 15,-1 1-2-15,-4 32 10 16,-24 60 27-16,0-42-5 16,1-2-11-16,2 2-11 15,1-18-309-15,3-17 88 16</inkml:trace>
  <inkml:trace contextRef="#ctx0" brushRef="#br0" timeOffset="14016.3773">10966 12041 1551 0,'4'5'332'0,"-2"-4"-9"16,13 8-581-16,2 9-232 0,13 3-124 16</inkml:trace>
  <inkml:trace contextRef="#ctx0" brushRef="#br0" timeOffset="14328.552">11459 12424 947 0,'-16'6'398'0,"0"-8"-9"0,-10 8-199 15,-2 7-178-15,-10 10-10 16,5 2-11-16,3 3 2 15,11-3-1-15,9-4-4 16,11-6-30-16,8-6-10 16,10-7 3-16,11-9 5 15,4-8 6-15,11-7 30 16,-4 1 11-16,-1 6-9 16,-9 13 2-16,-3 6 12 15,-8 15 6-15,-3 6 6 16,-3 5 16-16,-7 0-95 15,2-2-102-15,0-9-188 16,-2-17-68-16</inkml:trace>
  <inkml:trace contextRef="#ctx0" brushRef="#br0" timeOffset="14569.2212">12191 11527 1156 0,'-3'36'186'0,"-6"19"136"0,-3 22-356 16,-4 13 24-16,-9 23 18 16,-1-5 5-16,-2 18 5 15,-3-12-6-15,0 7-118 16,10-23-78-16,8-16-151 15,6-41-93-15</inkml:trace>
  <inkml:trace contextRef="#ctx0" brushRef="#br0" timeOffset="14793.1425">12542 11628 739 0,'-8'28'560'0,"1"6"-162"16,3-20-72-16,-13 32-305 15,-3 13-59-15,-13 24 11 16,-8 3 25-16,3 25 4 0,4-7 3 16,5 17-91-16,12-14-129 15,10-1-180-15,0-30-77 16</inkml:trace>
  <inkml:trace contextRef="#ctx0" brushRef="#br0" timeOffset="14977.3863">12497 12395 841 0,'-4'17'550'15,"5"-16"-126"-15,11 7-74 16,2 5-381-16,12 12-6 15,5 5 10-15,11 8-49 16,-1-2-47-16,2 1-288 16,-7-13 14-16</inkml:trace>
  <inkml:trace contextRef="#ctx0" brushRef="#br0" timeOffset="15130.0533">12823 12604 677 0,'105'-47'470'0,"-100"51"-98"16,-5 5-225-16,-12 21-98 15,-6 10 21-15,-14 13-89 16,-5 5 49-16,-11 6 46 16,4-14 36-16,-1-2-196 0,11-16-50 15,5 1-267-15,8-13-8 16</inkml:trace>
  <inkml:trace contextRef="#ctx0" brushRef="#br0" timeOffset="15603.7258">13934 11822 586 0,'-37'107'0'0,"-13"-72"533"16,1 14-514-16,-3 24 355 15,12 7-392-15,19 13 399 0,18-2-366 16,24-6 4-16,16-21-1 16,28-9-2-16,11-27-3 15,30-34-19-15,3-26-7 16,11-29 8-16,-18-21 16 16,-1-20 48-16,-24 9 41 15,-20 0 41-15,-23 14 8 16,-29-1-18-16,-23 19-52 15,-28 5-46-15,-18 11-48 16,-23 11-96-16,3 20-54 16,-7 9-367-16,17 7 45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F0C8-3080-476F-8859-0FA9D769E9B8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56F2-D64C-44B4-ACC4-A770D814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30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F0C8-3080-476F-8859-0FA9D769E9B8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56F2-D64C-44B4-ACC4-A770D814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1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F0C8-3080-476F-8859-0FA9D769E9B8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56F2-D64C-44B4-ACC4-A770D814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1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F0C8-3080-476F-8859-0FA9D769E9B8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56F2-D64C-44B4-ACC4-A770D814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69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F0C8-3080-476F-8859-0FA9D769E9B8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56F2-D64C-44B4-ACC4-A770D814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6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F0C8-3080-476F-8859-0FA9D769E9B8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56F2-D64C-44B4-ACC4-A770D814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74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F0C8-3080-476F-8859-0FA9D769E9B8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56F2-D64C-44B4-ACC4-A770D814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4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F0C8-3080-476F-8859-0FA9D769E9B8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56F2-D64C-44B4-ACC4-A770D814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59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F0C8-3080-476F-8859-0FA9D769E9B8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56F2-D64C-44B4-ACC4-A770D814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66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F0C8-3080-476F-8859-0FA9D769E9B8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56F2-D64C-44B4-ACC4-A770D814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95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F0C8-3080-476F-8859-0FA9D769E9B8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56F2-D64C-44B4-ACC4-A770D814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24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DF0C8-3080-476F-8859-0FA9D769E9B8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756F2-D64C-44B4-ACC4-A770D814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1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customXml" Target="../ink/ink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png"/><Relationship Id="rId7" Type="http://schemas.openxmlformats.org/officeDocument/2006/relationships/customXml" Target="../ink/ink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2.4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4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Find the maximum value (and where it occurs)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087" t="-19355" b="-13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6797" y="2334664"/>
            <a:ext cx="2181225" cy="13906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2230200" y="2229840"/>
              <a:ext cx="6281280" cy="24498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22640" y="2221560"/>
                <a:ext cx="6300000" cy="2463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4976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3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Solving Non-Linear Equations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4748" y="1021492"/>
            <a:ext cx="11478867" cy="207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57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553" y="255009"/>
            <a:ext cx="10180165" cy="4219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05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7986" y="503560"/>
            <a:ext cx="7715250" cy="4095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88909" y="568411"/>
            <a:ext cx="321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04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61117"/>
          <a:stretch/>
        </p:blipFill>
        <p:spPr>
          <a:xfrm>
            <a:off x="246959" y="351051"/>
            <a:ext cx="11763178" cy="389648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651" y="898727"/>
            <a:ext cx="2257425" cy="15525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7525" y="4247534"/>
            <a:ext cx="2181225" cy="1400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6138" y="4399685"/>
            <a:ext cx="224790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0019"/>
          <a:stretch/>
        </p:blipFill>
        <p:spPr>
          <a:xfrm>
            <a:off x="312861" y="506347"/>
            <a:ext cx="11308867" cy="577858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4608" y="1319385"/>
            <a:ext cx="2238375" cy="1390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21894" y="1319385"/>
            <a:ext cx="2162175" cy="13430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6520" y="2966431"/>
            <a:ext cx="2114550" cy="1390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38420" y="4856179"/>
            <a:ext cx="2190750" cy="14287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Ink 6"/>
              <p14:cNvContentPartPr/>
              <p14:nvPr/>
            </p14:nvContentPartPr>
            <p14:xfrm>
              <a:off x="1476360" y="1430280"/>
              <a:ext cx="2432880" cy="439092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467720" y="1423800"/>
                <a:ext cx="2448360" cy="4405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5906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75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#11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2506" y="922638"/>
            <a:ext cx="12232262" cy="16017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290" y="1031012"/>
            <a:ext cx="165181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Question 1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4968" y="2978148"/>
            <a:ext cx="1190478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Answers rounded to the nearest minute:</a:t>
            </a:r>
          </a:p>
          <a:p>
            <a:endParaRPr lang="en-US" sz="2400" dirty="0" smtClean="0"/>
          </a:p>
          <a:p>
            <a:r>
              <a:rPr lang="en-US" sz="2400" dirty="0" smtClean="0"/>
              <a:t>a.  75 minutes			b. 17 minutes		c.  125 minutes	d. 100 minutes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4178477"/>
            <a:ext cx="213360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85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2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#11…continued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7775" y="933369"/>
            <a:ext cx="11269973" cy="19217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6194" y="1054359"/>
            <a:ext cx="168948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Question 2: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54224" y="2855167"/>
            <a:ext cx="8492412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Answers rounded to the nearest percent:</a:t>
            </a:r>
          </a:p>
          <a:p>
            <a:endParaRPr lang="en-US" sz="2400" dirty="0" smtClean="0"/>
          </a:p>
          <a:p>
            <a:r>
              <a:rPr lang="en-US" sz="2400" dirty="0" smtClean="0"/>
              <a:t>a.  5%		b. 10%		c.  15%		d. 20%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224" y="4260705"/>
            <a:ext cx="2219325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96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7300"/>
          </a:xfrm>
        </p:spPr>
        <p:txBody>
          <a:bodyPr/>
          <a:lstStyle/>
          <a:p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3345"/>
            <a:ext cx="10515600" cy="500361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Finding the optimal values of a function means to find the highest or lowest within a given range of values.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easiest way to do this is using the calculator.</a:t>
            </a:r>
          </a:p>
          <a:p>
            <a:pPr marL="0" indent="0">
              <a:buNone/>
            </a:pPr>
            <a:r>
              <a:rPr lang="en-US" dirty="0" smtClean="0"/>
              <a:t>Once a function is plotted, select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CALC </a:t>
            </a:r>
            <a:r>
              <a:rPr lang="en-US" dirty="0" smtClean="0">
                <a:sym typeface="Wingdings" panose="05000000000000000000" pitchFamily="2" charset="2"/>
              </a:rPr>
              <a:t> Minimum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You will be prompted to enter the a starting x-value, stopping x-value and a guess (optional).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5552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118</Words>
  <Application>Microsoft Office PowerPoint</Application>
  <PresentationFormat>Widescreen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Wingdings</vt:lpstr>
      <vt:lpstr>Office Theme</vt:lpstr>
      <vt:lpstr>MATH 1311</vt:lpstr>
      <vt:lpstr>Solving Non-Linear Equations</vt:lpstr>
      <vt:lpstr>PowerPoint Presentation</vt:lpstr>
      <vt:lpstr>PowerPoint Presentation</vt:lpstr>
      <vt:lpstr>PowerPoint Presentation</vt:lpstr>
      <vt:lpstr>PowerPoint Presentation</vt:lpstr>
      <vt:lpstr>Popper #11</vt:lpstr>
      <vt:lpstr>Popper #11…continued</vt:lpstr>
      <vt:lpstr>Optimization</vt:lpstr>
      <vt:lpstr>Find the maximum value (and where it occurs) of f(x)=e^(-x^2/2)</vt:lpstr>
    </vt:vector>
  </TitlesOfParts>
  <Company>UH Math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1311</dc:title>
  <dc:creator>Matthew Caputo</dc:creator>
  <cp:lastModifiedBy>Dr. Caputo</cp:lastModifiedBy>
  <cp:revision>8</cp:revision>
  <dcterms:created xsi:type="dcterms:W3CDTF">2016-09-12T13:44:25Z</dcterms:created>
  <dcterms:modified xsi:type="dcterms:W3CDTF">2018-09-28T15:46:46Z</dcterms:modified>
</cp:coreProperties>
</file>