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15:06:15.7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3521 8843 493 0,'0'0'244'16,"0"1"1"-16,0 1-113 15,0-2-73-15,0 2-16 16,8 4-28-16,37 41 2 16,51 60 3-16,-30-18 5 15,8 12-3-15,16 31-5 16,-7-12-17-16,8 16-42 16,-11-16-54-16,-15-7-172 15,-26-41-1-15</inkml:trace>
  <inkml:trace contextRef="#ctx0" brushRef="#br0" timeOffset="325.9082">4324 8794 868 0,'-17'3'276'15,"-24"-4"35"-15,-63 43-214 16,-11 29-102-16,-47 61 1 15,-9 35-7-15,-36 32 3 16,57-12 8-16,15 55-509 31</inkml:trace>
  <inkml:trace contextRef="#ctx0" brushRef="#br0" timeOffset="1237.6298">4580 8379 761 0,'-45'42'169'0,"42"-45"66"15,3 3-226-15,3-1-10 0,-3 1 3 16,0-3 12-16,0 1 18 16,1-1 5-16,34-13 7 15,56-20-3-15,-45 25-11 16,1 2-14-16,-8 5-8 16,-9 4-19-16,-8 2-14 15,-8 6-29-15,-6 6-22 16,-16 8 46-16,-6 9 58 0,-16 20 0 15,-1-1 37 1,-2 8 54-16,14-11-33 0,31-4-7 16,32-16 21-16,37-10-1 15,14-9-34-15,19-4-49 16,-20-4-88-16,14-7-309 16,-15-8 30-16</inkml:trace>
  <inkml:trace contextRef="#ctx0" brushRef="#br0" timeOffset="2126.8011">3375 11369 868 0,'-13'-14'212'0,"10"9"54"0,11 7-260 16,9 6-25-16,14 14-7 15,12 8 0-15,10 23 13 16,1 15 15-16,2 26 1 16,-7 15 12-16,-2 32 7 15,-11-1 2-15,4 13 3 16,-9-23-1-16,4-18-52 16,-4-38-68-16,-1-23-183 15,-13-33-6-15</inkml:trace>
  <inkml:trace contextRef="#ctx0" brushRef="#br0" timeOffset="2337.9299">4201 11536 1067 0,'13'-28'397'0,"-13"-2"-29"16,-5 14-322-16,-3 14-132 15,-28 21-63-15,-25 22 77 16,-35 36 5-16,-19 27 46 15,-43 41 48-15,0 2-18 16,4 4 11-16,36-30-1 16,10-26-55-16,53-40-57 15,33-32-218-15,45-40-13 16</inkml:trace>
  <inkml:trace contextRef="#ctx0" brushRef="#br0" timeOffset="2926.375">4547 10827 414 0,'2'-8'183'0,"-7"0"19"16,5 2-101-16,0 4 2 16,0 1-18-16,0 1 3 15,0-3 12-15,0-1 4 16,0 1-21-16,0 0-9 0,0 0-11 16,3 0-37-16,15-8-22 15,8 5-20-15,42 15-5 16,-52 27 12-16,-16 7 11 15,-8 5 16-15,-6-4 19 16,3-3 1-16,4-16-18 16,21-10-3-16,13-11-9 15,22-8 1-15,6 0-2 0,8 9-2 16,-16 3-10-16,-14 14-2 16,-33 14 11-16,-38 19 8 15,-26 2 10-15,-21 3 14 16,2-10-3-16,4-14-18 15,30-20-163-15,5-12-220 16,14-8 9-16</inkml:trace>
  <inkml:trace contextRef="#ctx0" brushRef="#br0" timeOffset="5264.1434">3054 14217 1079 0,'0'1'147'0,"1"1"156"16,26 39-284-16,78 81-46 15,-40-31 30-15,10 46 30 16,-9 12-26-16,-4 39-27 16,-15-11 30-16,6 20-27 15,-17-38-64-15,-6-21-229 0,-8-52 24 16</inkml:trace>
  <inkml:trace contextRef="#ctx0" brushRef="#br0" timeOffset="5475.6044">3750 14643 895 0,'8'-60'275'0,"-5"10"84"16,-7 26-210-16,-4 11-116 15,-10 15-28-15,-26 28-10 16,-14 25-44-16,-42 41-60 16,-14 20 56-16,-10 30-77 15,19 10-472 1,17-19 187-16</inkml:trace>
  <inkml:trace contextRef="#ctx0" brushRef="#br0" timeOffset="8448.7244">4874 14083 757 0,'-17'1'187'0,"-2"17"68"15,0 8-220-15,-1 18-6 16,7 5-5-16,13 11-2 16,8-8 32-16,14-5 25 15,8-19 6-15,11-23 6 16,-2-21-2-16,5-20-33 15,-12-13-28-15,-17-10-13 0,-19 8-19 16,-17 3-37-16,-10 15-48 16,-7 1-276-16,10 13 48 15</inkml:trace>
  <inkml:trace contextRef="#ctx0" brushRef="#br0" timeOffset="9253.2518">4442 14460 373 0,'9'5'779'16,"-13"-16"-526"-16,-6-10 22 15,-1 1-158-15,-3-21-144 16,-6-12-169-16,-2-23 295 16,3-10-76-16,11-42-340 15,6-16 62-15</inkml:trace>
  <inkml:trace contextRef="#ctx0" brushRef="#br0" timeOffset="13327.0238">8536 9138 737 0,'0'-4'199'16,"-4"2"58"-16,4 2-203 15,-1-1-17-15,1 1-21 16,0 0-20-16,0 1-10 16,1 1-3-16,4 40 5 15,74 60 14-15,-40-23 14 16,-1-2 11-16,-1 0 7 16,-4-19 2-16,-6-8 47 15,-8-32 22-15,1-26 23 16,-5-31-6-16,2-35 1 15,0-27-47-15,1-33-24 16,-9 4-24-16,-1-5-1 16,-8 20-7-16,-13 3 0 15,4 24-7-15,-12 7-9 16,7 24-12-16,2 13-19 16,7 22-16-16,5 16-13 15,5 12-7-15,17 7 7 0,34-1 25 16,73-7 34-16,36-11 20 15,104-18 24-15,28-11-1 16,55-2-20-16,-44 5-63 16,13 15-267-16,-74 23-109 15,-43-7-99-15</inkml:trace>
  <inkml:trace contextRef="#ctx0" brushRef="#br0" timeOffset="13877.9042">9622 8800 815 0,'-2'11'165'0,"-1"-6"52"16,2 12-222-16,2 15-50 16,21 48 25-16,13-19 42 15,4 12 27-15,22 12 11 16,5-2-2-16,19 17-44 16,-8-19-111-16,13-11-150 15,-26-41-23-15</inkml:trace>
  <inkml:trace contextRef="#ctx0" brushRef="#br0" timeOffset="14025.2763">10280 8942 994 0,'-89'50'188'0,"-29"24"104"16,-35 44-300-16,4 20 0 15,-10 12 4-15,40-28-92 16,18 3-195-16,40-52 35 15</inkml:trace>
  <inkml:trace contextRef="#ctx0" brushRef="#br0" timeOffset="16182.4702">8259 11759 387 0,'-96'-16'333'15,"94"9"-114"-15,-1 0-39 16,3 6-105-16,0-1-96 16,0 1 86-16,0-1-18 15,0 2-37-15,0 0-22 16,0 2-7-16,8 23 1 15,3 28 12-15,22 93 24 16,-9-37 38-16,10 28 16 16,6-18-15-16,-1-6 2 15,0-31-5-15,-9-24-12 16,-11-34 0-16,3-23 24 16,3-18-7-16,16-38-1 15,3-27-11-15,5-43-21 0,-5-15-16 16,-10-29 0-16,-16 19-1 15,-18-8 1-15,-13 33-1 16,-9 7-2-16,0 33-3 16,0 11-5-16,8 30-5 15,6 14-22-15,11 16-15 16,24 3-3-16,18 9 0 16,47-6 18-16,35-4 24 15,57-9 21-15,17 1 10 16,58-8-2-16,-12 2-16 0,21 4-10 15,-31 7-49-15,13 4-294 16,-61 1-25-16,4 2-126 16</inkml:trace>
  <inkml:trace contextRef="#ctx0" brushRef="#br0" timeOffset="16671.0498">9213 11574 942 0,'-2'9'310'0,"2"-3"14"15,0-4-240-15,5 12-86 16,5 10-16-16,90 67 16 16,-42-36 23-16,8 28 7 15,-11 2-2-15,-6 17-11 16,-13-3-26-16,1 2-88 15,-12-26-72-15,-3-13-180 16,-5-31-37-16</inkml:trace>
  <inkml:trace contextRef="#ctx0" brushRef="#br0" timeOffset="16883.6522">9735 11822 346 0,'-9'-36'344'15,"-1"8"-68"-15,2 12-21 16,-1-1-155-16,-4 12-73 16,-13 13-30-16,-9 9-43 15,-31 49 1-15,-21 24 10 16,-27 31 18-16,2 8 14 16,4 6 14-16,27-41-130 0,30-6-122 15,46-36-1-15</inkml:trace>
  <inkml:trace contextRef="#ctx0" brushRef="#br0" timeOffset="17173.3022">10318 11676 962 0,'-20'25'189'0,"6"25"99"0,-1 12-288 15,-2 21 3-15,12 0 0 16,-2 15-7-16,-1-12-24 15,-2 10-22-15,1-17-240 16,-13-12 50-16</inkml:trace>
  <inkml:trace contextRef="#ctx0" brushRef="#br0" timeOffset="17378.0394">9938 12037 1137 0,'3'-6'301'0,"21"-11"79"15,18 6-306-15,37-5-60 16,18-6-9-16,35-9-38 16,0 2-60-16,8-2-292 15,-30 6 40-15</inkml:trace>
  <inkml:trace contextRef="#ctx0" brushRef="#br0" timeOffset="17796.487">10876 11564 509 0,'76'11'296'0,"-81"-11"-105"0,0 10-343 15,-3-1 305-15,-1 4-268 16,0-1 82-16,4 1 100 16,2-13 65-16,3 3 35 15,0-3 5-15,0 0 2 16,0-2-58-16,0 1-10 15,34-9-28-15,94-30-10 16,-32 14-26-16,9 9-28 16,-20 16-32-16,-21 26-32 15,-45 22-34-15,-60 38 37 16,-33 20 20-16,-18 35 31 16,-3 0 34-16,7 3 44 15,43-28-34-15,32-15 1 16,26-37-12-16,45-19-71 15,25-22-81-15,40-9-291 16,4-16 11-16</inkml:trace>
  <inkml:trace contextRef="#ctx0" brushRef="#br0" timeOffset="19008.8948">8251 14693 249 0,'-66'-61'62'0,"58"46"27"16,2 6-61-16,-2 0-3 16,-1-2 75-16,-1 3 37 15,2 3 4-15,4-3 9 16,-1 5-1-16,2 1-63 16,1 1-31-16,2-1 9 15,-3 1 3-15,3-1-9 16,0 1-8-16,0-3 4 15,8-11-15-15,20-10-18 16,66-46 6-16,-40 52-1 16,-5 14-23-16,-5 10-1 15,-22 4-1-15,-18 13 2 16,-8 3-1-16,-14 9 13 16,-12-9 0-16,7 1-3 15,1-13-3-15,14-5 8 16,17-11 1-16,34-5 1 15,9-3 1-15,19 1 0 16,-5 3-10-16,0 8-4 0,-22 13-1 16,-19 19 1-16,-33 14 1 15,-35 24 2-15,-19-3 4 16,-31-7-6-16,-3-17-23 16,8-17-112-16,27-24-90 15,12-8-164-15,28-1-80 16</inkml:trace>
  <inkml:trace contextRef="#ctx0" brushRef="#br0" timeOffset="19493.1809">7955 14517 930 0,'0'-2'193'0,"2"2"98"16,1 2-264-16,10 51-7 16,62 93 21-16,-43-32 24 15,2 8 8-15,18 18 15 16,-3-20-8-16,12-10-2 15,5-32-22-15,2-30-4 0,-12-37-14 16,1-33-1-16,-13-26-16 16,3-49-9-16,-11-19-16 15,-6-48-4-15,-8 5-2 16,-5-36-18-16,-10 24-1 16,-7-16-10-16,3 44-18 15,2-11-15-15,-1 40 19 0,6 14 4 16,5 37 11-16,3 11 15 15,1 35-4-15,15 17-11 16,18 16-15-16,53 1 91 16,27-3 91-16,57-11-44 15,26-12 19-15,50-12 19 16,-33-1-90-16,10 7-90 16,-44 10-346-16,-50-9 130 15</inkml:trace>
  <inkml:trace contextRef="#ctx0" brushRef="#br0" timeOffset="23806.793">9358 14020 800 0,'-52'57'186'15,"52"-57"56"-15,6 7-218 16,13 20-27-16,3 6 5 0,13 21 23 16,-1 7 20-16,5 24 10 15,-1-8 4-15,1 25 24 16,1-6-10-16,15 20-10 15,-2-12-24-15,4 19-22 16,-4-32-360-16,-12-28 95 16</inkml:trace>
  <inkml:trace contextRef="#ctx0" brushRef="#br0" timeOffset="24013.025">9980 14119 1464 0,'-96'69'351'0,"-28"54"122"16,2 28-430-16,-11 36-70 0,30-9-82 15,5-12-367-15,20-76 43 16</inkml:trace>
  <inkml:trace contextRef="#ctx0" brushRef="#br0" timeOffset="27233.9573">14049 8912 513 0,'-24'3'403'0,"12"-11"-169"15,4 11-71-15,16-6-143 0,-5 6-147 16,-3-4 156-16,1-1 12 15,46-9 18-15,87-26 10 16,-21 5 6-16,32-4-9 16,-10-2-14-16,7 5-24 15,-37 14-19-15,-17 15-24 16,-39 15-16-16,-20 29-5 16,-38 19-3-16,-33 49 2 15,-17 21 19-15,-24 39 11 16,0-9 6-16,-8 6 9 15,23-42 11-15,8-16 21 16,29-40 5-16,26-12 10 16,40-22 2-16,28-9-1 15,28-15-21-15,42-12-40 16,3-9-52-16,16-7-298 16,-25 0 40-16</inkml:trace>
  <inkml:trace contextRef="#ctx0" brushRef="#br0" timeOffset="27668.8774">15426 8329 778 0,'44'-2'183'0,"-39"10"57"16,12 20-186-16,11 5-68 16,27 22 34-16,3 5 24 15,13 17 6-15,-5-11-12 16,3 13-14-16,-15-12-56 15,-2-2-251-15,-13-27 57 16</inkml:trace>
  <inkml:trace contextRef="#ctx0" brushRef="#br0" timeOffset="27818.0224">15935 8410 127 0,'-69'44'376'15,"-14"24"141"-15,-24 20-297 16,16 6 97-16,-2 15-619 16,19-7 101-16</inkml:trace>
  <inkml:trace contextRef="#ctx0" brushRef="#br0" timeOffset="28795.9013">14104 12250 791 0,'36'-13'399'0,"25"-28"-41"15,18-23-168-15,23-29-143 16,8 7-59-16,8-21-2 16,-32 19 1-16,-13-2 6 15,-29 30 12-15,-11 1 27 16,-24 21 8-16,-9 9-15 15,-12 17-20-15,-25 18 0 16,-18 19-19-16,-25 34-6 16,-11 13 19-16,-11 43 26 15,14 1 0-15,17 18 8 16,32-16 6-16,29 7 1 0,29-41-11 16,28-7-2-16,12-24-7 15,25-12-7-15,3-25-15 16,15 1-13-16,-8-15-49 15,12-7-131-15,-23-1-220 16,2-21-3-16</inkml:trace>
  <inkml:trace contextRef="#ctx0" brushRef="#br0" timeOffset="29231.2537">15408 11122 1068 0,'54'57'309'15,"-41"-44"54"-15,4 7-268 16,14 15-103-16,16 9 4 0,12 17 4 16,2-6 4-16,0 8-13 15,-9-3-32-15,-3-8-320 16,-16-13-6-16,0-16-136 16</inkml:trace>
  <inkml:trace contextRef="#ctx0" brushRef="#br0" timeOffset="29464.9109">15996 11174 1210 0,'-3'-1'239'0,"-41"2"119"16,-66 43-364-16,5 24-28 0,0 4-7 16,-23 43-46-16,13-22-70 15,-2 11-196-15,36-21 15 16</inkml:trace>
  <inkml:trace contextRef="#ctx0" brushRef="#br0" timeOffset="30493.8802">13538 13934 1259 0,'12'254'268'16,"-7"-130"130"-16,0 43-359 16,-4-2-1-16,2 41 4 15,-12-22-7-15,4 8-53 16,2-41-69-16,-6-19-56 16,-1-58-281-16,-5-30 22 15</inkml:trace>
  <inkml:trace contextRef="#ctx0" brushRef="#br0" timeOffset="30937.8921">14057 14872 949 0,'-10'16'322'0,"1"7"33"16,9 3-242-16,-8 16-81 15,-2 7-23-15,10 14-1 16,0 1-1-16,-3 2-1 15,2-17 0-15,15-13 22 16,3-28 3-16,29-41 6 16,15-22 3-16,35-28 4 15,0-6-20-15,19-2 1 16,-20 28-3-16,-7 19-8 16,-26 35-3-16,-18 31 5 15,-25 25-4-15,-16 40 0 16,-11 13 1-16,-6 15-23 15,-3-10-30-15,-4 1-110 16,2-29-85-16,2-3-196 16,-7-21-45-16</inkml:trace>
  <inkml:trace contextRef="#ctx0" brushRef="#br0" timeOffset="31822.1442">15726 14147 667 0,'-2'2'431'0,"-10"21"-107"0,-97 69-97 16,32-1-205-16,5 24-28 15,-3 59-13-15,13 16 56 16,17 29 20-16,23-26 2 15,15 1-1-15,23-50-34 16,20-26-97-16,-1-41-87 16,1-15-225-16,2-36-32 15</inkml:trace>
  <inkml:trace contextRef="#ctx0" brushRef="#br0" timeOffset="32092.9347">15888 14759 634 0,'27'36'603'0,"3"8"-168"15,-4 16-7-15,21 15-361 16,7-1-52-16,7 5-7 16,-4-13-4-16,-8-6-63 15,-15-16-58-15,5-15-323 0,-12-16 29 16</inkml:trace>
  <inkml:trace contextRef="#ctx0" brushRef="#br0" timeOffset="32271.8795">16040 15065 1557 0,'-88'100'335'0,"-6"8"85"15,28-18-526-15,20-7-373 16,29-23 33-16</inkml:trace>
  <inkml:trace contextRef="#ctx0" brushRef="#br0" timeOffset="32886.2898">16322 14606 878 0,'39'60'256'0,"-55"-32"50"0,-2 12-242 16,-14 15-45-16,-1 3-20 15,-22 17-9-15,-9-1-11 16,-17 11-10-16,3-14-9 16,-4-2-66-16,24-23-61 15,9-10-118-15,27-28-38 16</inkml:trace>
  <inkml:trace contextRef="#ctx0" brushRef="#br0" timeOffset="33234.8875">16797 14207 1644 0,'102'225'387'16,"-109"-87"139"-16,-10 18-477 16,-32 42-16-16,-12-11-10 15,-25 14 3-15,-10-34-83 16,-16-19-86-16,13-60-395 16,-22-43 17-16</inkml:trace>
  <inkml:trace contextRef="#ctx0" brushRef="#br0" timeOffset="36278.8581">20727 7890 918 0,'0'8'259'0,"0"12"10"0,4 13-251 15,1 33-55-15,-3 7-51 16,-7 26 86-16,-6-2 7 16,-6 26 7-16,-1-10 4 15,14 21 2-15,8-9-6 16,9 28-184-16,6-23-107 15,-5-10-26-15</inkml:trace>
  <inkml:trace contextRef="#ctx0" brushRef="#br0" timeOffset="36504.9076">19752 9291 1024 0,'-9'1'196'15,"1"-1"84"-15,12 5-287 16,22-3 2-16,66-4 17 16,53-3 62-16,88-18 32 15,57-9-9-15,110-5-14 16,-21 2-14-16,29-1-75 16,-49 19-69-16,-24 6-188 15,-90 4-129-15,-22 4-71 16</inkml:trace>
  <inkml:trace contextRef="#ctx0" brushRef="#br0" timeOffset="36934.9154">19664 9917 562 0,'13'-10'317'16,"-9"4"-78"-16,10 9-61 16,-1 11-244-16,18 13 18 15,-1 7 53-15,19 9 26 16,12 4 20-16,23 8 19 15,-1-5-20-15,18 12-27 16,-13-9-44-16,4 16-260 0,-13-7 55 16</inkml:trace>
  <inkml:trace contextRef="#ctx0" brushRef="#br0" timeOffset="37149.1222">20525 9706 905 0,'-36'16'253'16,"-19"7"50"-16,-55 31-222 15,-23 23-99-15,-25 28 10 16,9 2 14-16,-5 1 2 16,44-12-5-16,19-11-66 15,33-22-85-15,23-16-93 16,32-18-70-16,28-42-86 15</inkml:trace>
  <inkml:trace contextRef="#ctx0" brushRef="#br0" timeOffset="37449.3517">20728 10214 1023 0,'-1'3'189'0,"1"0"104"15,1-5-311-15,-1 2 5 0,0 0 8 16,0 0 0-16,3 0 6 15,37-1 3-15,79-7-12 16,-39 6-74-16,21-4-206 16,-2 3-6-16,11-2-137 15</inkml:trace>
  <inkml:trace contextRef="#ctx0" brushRef="#br0" timeOffset="37855.9069">21209 9921 720 0,'2'7'130'0,"-4"10"96"15,-1 14-199-15,-5 18-1 16,-3 5 10-16,-11 16 2 16,2-2-9-16,-10 10-19 15,6 0-1-15,-5 13-91 16,2-14-167-16,-5 5 17 16</inkml:trace>
  <inkml:trace contextRef="#ctx0" brushRef="#br0" timeOffset="38207.4461">21865 9840 1100 0,'22'-7'449'0,"-8"-1"-84"16,-16 16-284-16,7 27-113 15,-8 23-109-15,-11 40 94 16,-5 23 35-16,-14 56 8 16,2 17-20-16,4 43-327 15,2-28 103-15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15:09:41.3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24573 1847 866 0,'0'-2'229'0,"0"0"43"0,0 1-224 16,0 1-93-16,22 17 9 15,19 19 27-15,68 96 9 16,-56-45 9-16,9 25 11 16,-11-12 0-16,8 18-23 15,-20-22-23-15,10 9-249 16,-8-21 53-16</inkml:trace>
  <inkml:trace contextRef="#ctx0" brushRef="#br0" timeOffset="254.7871">25349 1768 1090 0,'-40'57'197'15,"-45"34"105"-15,-3 19-316 16,-52 39-10-16,0-3 14 16,-10 4 20-16,33-45 3 15,-12-15-82-15,51-38-129 16,20-15-117-16,23-19-86 15</inkml:trace>
  <inkml:trace contextRef="#ctx0" brushRef="#br0" timeOffset="724.807">25378 2260 739 0,'48'93'194'0,"-64"-88"24"0,19-1-165 16,11 6-115-16,21-7 21 16,9-3 61-16,44-14 10 15,14-4 5-15,36-8-10 16,7-3-18-16,6 14-18 16,-41 2-237-16,-36 1 62 15</inkml:trace>
  <inkml:trace contextRef="#ctx0" brushRef="#br0" timeOffset="1038.5044">25650 2012 1255 0,'-17'59'236'15,"8"28"135"-15,-4 9-374 0,8 23-1 16,1-23 4-16,-1 8-26 15,5-18-34-15,0 2-127 16,1-23-187-16,12-7-8 16</inkml:trace>
  <inkml:trace contextRef="#ctx0" brushRef="#br0" timeOffset="1722.685">26616 2040 224 0,'-52'36'536'0,"44"-55"-228"15,11 5-133-15,14-8 145 16,5-6-309-16,18-5 20 16,10 5 12-16,21-4 3 15,1 7-7-15,8 6-2 16,-19 11-32-16,-13 10-22 16,-22 20-10-16,-26 45-5 15,-26 18-1-15,-36 49 18 0,-16 20 17 16,-40 20 7-16,20-21 4 15,7-12 8-15,38-46-3 16,18-28 14-16,52-34 3 16,18-18 7-16,23-15-1 15,33-7 5-15,7-5-14 16,12-2-9-16,-14-1-9 16,-4 4-405-16,-21 4 127 0</inkml:trace>
  <inkml:trace contextRef="#ctx0" brushRef="#br0" timeOffset="2249.3645">27389 1205 1007 0,'5'33'193'0,"17"6"113"15,4 12-275-15,14 16-54 16,-1 4 22-16,10 9 15 16,-15-7-23-16,6-4-69 15,-14-14-70-15,-4-6-160 16,-14-20-33-16</inkml:trace>
  <inkml:trace contextRef="#ctx0" brushRef="#br0" timeOffset="2549.8761">27793 1241 1171 0,'17'47'205'0,"-76"-1"134"16,-26 12-350-16,-43 32 4 15,-7 3 7-15,6 6-34 16,30-18-48-16,32 3-262 16,41-39 34-16</inkml:trace>
  <inkml:trace contextRef="#ctx0" brushRef="#br0" timeOffset="3432.078">28280 2292 418 0,'-83'-10'374'15,"92"5"-95"-15,18 4-232 16,9-4 258-16,29-4-266 15,10-5 20-15,13-7 2 16,0-3-54-16,-1 2-108 0,-24 7-103 16,-11-1-123-16,-21 13-108 15</inkml:trace>
  <inkml:trace contextRef="#ctx0" brushRef="#br0" timeOffset="3691.832">28228 2637 1275 0,'40'2'233'0,"21"-10"145"15,10-1-383-15,20-13 5 16,-8 6-13-16,5-6-52 16,-22 0-18-16,-12-5-230 15,-15 8-68-15,-7-11-43 16</inkml:trace>
  <inkml:trace contextRef="#ctx0" brushRef="#br0" timeOffset="4139.3402">29547 2103 292 0,'-18'5'431'0,"-14"9"-167"16,2 11-167-16,-6 3 175 15,11-3-282-15,11-9 0 16,20-6 48-16,27-7 35 15,13-2-7-15,20 1 1 16,-2 6 26-16,-1 14-21 16,-21 9-59-16,-18 29 15 15,-29 9 8-15,-34 19-11 16,-19 0-15-16,-22 5 25 16,7-21-6-16,3-15-40 15,26-34-38-15,15-26-81 16,17-24-54-16,4-18-127 15,5-12-48-15,14-10-31 16</inkml:trace>
  <inkml:trace contextRef="#ctx0" brushRef="#br0" timeOffset="4434.3207">29472 2090 938 0,'-2'0'247'15,"2"-1"90"-15,40-4-272 16,81-20 4-16,-17 0-13 15,2-5-26-15,20-6-8 16,-21 6-16-16,-4 3-6 16,-25 10-200-16,-7-1-156 15,-24 11-23-15</inkml:trace>
  <inkml:trace contextRef="#ctx0" brushRef="#br0" timeOffset="4899.8575">30868 2002 358 0,'-22'57'80'16,"0"-32"73"-16,-17 14-60 15,-15 10 41-15,-20 16 31 16,5 2 16-16,-2 18-4 15,21-10-45-15,22 7-9 16,36-22-20-16,40-7-22 16,22-27-19-16,22-15 1 15,9-30-16-15,17-17-2 16,-21-21-17-16,4-22-5 16,-27 2-7-16,-21-3 10 15,-40 11-6-15,-35 6-5 16,-30 21 1-16,-17 4-41 0,1 11-51 15,13 15-355-15,28 7 69 16</inkml:trace>
  <inkml:trace contextRef="#ctx0" brushRef="#br0" timeOffset="370260.4751">17675 13900 258 0,'-14'30'0'0,"-13"0"205"0,29-50-177 16,-4 1 160-16,9 10-140 16,-12 16 155-16,18 17-134 15,1 12-3-15,17 25 11 16,12 12 14-16,27 34-4 16,4-2-27-16,14 29-15 15,-4-13-21-15,-4 0-73 16,-25-35-82-16,-2-15-161 15,-21-49-30-15</inkml:trace>
  <inkml:trace contextRef="#ctx0" brushRef="#br0" timeOffset="370456.6142">18395 14007 845 0,'-22'-12'399'0,"-14"12"-30"15,-33 34-156-15,-24 23-191 16,-47 42-21-16,-9 21-2 16,-25 35 2-16,23-7-1 15,19 0-41-15,50-35-83 0,28-19-245 16,42-51 12-16</inkml:trace>
  <inkml:trace contextRef="#ctx0" brushRef="#br0" timeOffset="370941.3912">18883 14141 1129 0,'100'87'224'16,"-24"-94"106"-16,34-1-375 16,-2 1-33-16,7 3-97 15,-19 8-163-15,-11-4-7 16</inkml:trace>
  <inkml:trace contextRef="#ctx0" brushRef="#br0" timeOffset="371176.408">19012 14584 1383 0,'25'19'312'15,"19"-8"124"-15,14-3-397 0,28-3-113 16,17-2-68-16,0-1-291 16,-15-9-5-16</inkml:trace>
  <inkml:trace contextRef="#ctx0" brushRef="#br0" timeOffset="371773.9206">20675 14193 1412 0,'-189'149'335'0,"137"-117"97"16,29 4-405-16,45-3-27 15,34-14-8-15,37-2 3 16,12-6 20-16,15 3 4 16,-20-1-5-16,-8 9-8 15,-44 3-8-15,-43 28-9 16,-57 9-13-16,-50 10-6 16,-30 5 8-16,-47-5 8 15,9-26 6-15,2-18 8 0,40-12-58 16,14-18-130-16,52-5-187 15,25-12-54-15,40-5-173 16</inkml:trace>
  <inkml:trace contextRef="#ctx0" brushRef="#br0" timeOffset="372032.8255">20793 14139 1477 0,'12'-6'354'0,"29"0"121"15,24 7-423-15,32 9-38 16,15-4-9-16,35-1-31 15,-14-4-57-15,3-5-204 16,-23-6-190-16,-12-5-60 16</inkml:trace>
  <inkml:trace contextRef="#ctx0" brushRef="#br0" timeOffset="372573.39">21789 15155 588 0,'76'79'402'0,"-49"-56"-79"16,-23-13-103-16,-8 18-143 16,-11 0-65-16,-19 8 3 15,-15-7 2-15,-3-4 20 16,4-14 14-16,11-13 6 16,25-20 3-16,26-11-17 0,21-4-31 15,26-6 0-15,5 9-8 16,5 8-6-16,-20 15 14 15,-11 21 12-15,-28 13-14 16,-40 17-1-16,-22 8-10 16,-19-4-18-16,-2-12-15 15,2-15-266-15,40-18-99 16,26-47-64-16</inkml:trace>
  <inkml:trace contextRef="#ctx0" brushRef="#br0" timeOffset="373066.8696">22761 14177 818 0,'69'-6'315'15,"-72"4"-4"-15,3 12-219 16,-25 18-57-16,-11 10-40 16,-26 23 15-16,-5 8 21 0,-15 15 37 15,19-14 15-15,11 0-13 16,43-22-3-16,40-8 10 15,31-26-5-15,29-10-7 16,16-10 33-16,20-13-93 16,-22-6-104-16,1-2-161 15,-31 4-204-15,-9-21-91 16</inkml:trace>
  <inkml:trace contextRef="#ctx0" brushRef="#br0" timeOffset="373256.8178">23454 14113 380 0,'-9'9'368'16,"-7"13"-97"-16,-8 13-220 15,-5 14 261-15,-11 24-219 0,1 3 14 16,-5 39 11-16,8 9 18 16,-3 38-28-16,-1 1-48 15,-2 13-131-15,1-36-157 16,5-14-187-16,11-57-109 15</inkml:trace>
  <inkml:trace contextRef="#ctx0" brushRef="#br0" timeOffset="373721.5291">23693 14367 908 0,'-28'68'260'16,"18"-87"43"-16,15 25-233 0,14-1-73 15,16 3 0-15,13-3 15 16,28-5 16-16,6-7 9 16,15-5 17-16,-1-2-5 15,4-2-5-15,-22 5-14 16,-14 14-20-16,-29 16-20 15,-35 19-1-15,-27 17 3 16,-30 42 12-16,-9-2 17 16,-27 48 9-16,10-3 0 15,-8 6-1-15,17-33-16 16,3-1-73-16,27-53-72 0,8-19-251 16,19-20-4-16</inkml:trace>
  <inkml:trace contextRef="#ctx0" brushRef="#br0" timeOffset="374261.5164">25383 14235 723 0,'5'-4'157'0,"-2"4"59"0,-3 0-210 16,0 0-31-16,-3 0 24 15,1 0 17-15,-1 0 25 16,-2 0 21-16,-39 17 27 16,-61 30-14-16,26 0 10 15,-1 2-6-15,-11 34 33 16,20 15-4-16,15 31 8 15,26-3-12-15,28 23-9 16,32-34-42-16,25-13-14 16,18-39-15-16,19-22-16 15,-2-35-20-15,9-31 2 16,-28-30-10-16,-26-25-20 16,-37-10 3-16,-52-15-11 15,-36 20-27-15,-24 17-23 16,2 24-22-16,-8 24-275 15,27 16 76-15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15:22:56.0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10722 5664 973 0,'18'-17'259'0,"-9"-5"59"16,-17 6-287-16,-11 5-83 15,-15 3-14-15,-32 11 8 16,-10 13 13-16,-24 34 40 16,-1 19 34-16,-25 37 11 15,21 2 2-15,3 18 15 16,31-18-10-16,44-4 11 15,49-36 9-15,57-12 8 0,28-26-20 16,34-16-3-16,-2-15-37 16,2-2-107-16,-40 0-108 15,-18-1-185-15,-47 8-67 16</inkml:trace>
  <inkml:trace contextRef="#ctx0" brushRef="#br0" timeOffset="343.613">10696 6140 459 0,'53'-49'595'0,"-48"40"-226"15,-4 3-282-15,10 9 271 16,3 0-393-16,8 5 3 16,4 0 19-16,13 1 8 15,2-4 5-15,-2 0 2 16,-4 1-3-16,-9 3-23 16,-13 1-12-16,-18 17 6 15,-12 13 1-15,-16 20 9 0,-8 6 22 16,-11 13 14-1,7-12-11-15,10-2-105 0,18-20-120 16,21-10-115-16,22-26-106 16</inkml:trace>
  <inkml:trace contextRef="#ctx0" brushRef="#br0" timeOffset="749.1383">11508 6106 1032 0,'5'165'240'0,"-22"-120"90"16,4 15-295-16,4 5-37 15,13-17-9-15,23-12 18 16,16-21 5-16,18-28 8 16,5-20 10-16,19-22 9 0,-14-8-17 15,-12-3-4-15,-19 19-3 16,-18 11-22-16,-18 26-2 15,-16 34 11-15,-10 18 0 16,-10 24-5-16,2 13 20 16,4 12-53-16,13-14-68 15,5-8-257-15,16-31 14 16</inkml:trace>
  <inkml:trace contextRef="#ctx0" brushRef="#br0" timeOffset="1157.9763">12269 6337 1093 0,'0'1'172'15,"0"1"132"-15,17 10-329 16,37 6 12-16,76-12 25 16,-37-37 8-16,20-24 2 0,-7-2 0 15,-7 5-5-15,-30 3-8 16,-30 12-18-16,-42 19-7 15,-46 14-4-15,-31 15 19 16,-30 28 10-16,-11 24 17 16,-8 25 2-16,32 3 1 15,23 3-37-15,34-20-18 16,37-11-37-16,41-27-35 0,41-15-170 16,26-28-51-16,44-15-59 15</inkml:trace>
  <inkml:trace contextRef="#ctx0" brushRef="#br0" timeOffset="1423.2372">13858 6169 352 0,'-12'-10'289'0,"-29"10"-77"16,-28 14-20-16,-41 16-169 15,-5 6-22-15,-15 8 67 16,15-1 41-16,19-6 19 15,42-13-7-15,20-4-6 16,32-7-79-16,21 1-22 16,11 2-14-16,5 6 17 15,2 2 15-15,-38 57 76 16,-61-4-175 0,-21-1-54-16,-27-9-54 15,-8-4-200-15,60-97-5 16</inkml:trace>
  <inkml:trace contextRef="#ctx0" brushRef="#br0" timeOffset="1718.3343">13991 6415 856 0,'-30'22'529'16,"33"-14"-111"-16,1 10-63 0,6 4-381 15,3 14-9 1,-6 8 31-16,-7 22-7 0,-15-2-11 16,-39 9 16-16,-15-7 6 15,-33 0 14-15,1-29 14 16,1-12 3-16,38-18-20 15,12-17-169-15,34-13-102 16,27-24-174-16,13-10-136 16</inkml:trace>
  <inkml:trace contextRef="#ctx0" brushRef="#br0" timeOffset="2140.5306">14723 6117 444 0,'237'45'0'16</inkml:trace>
  <inkml:trace contextRef="#ctx0" brushRef="#br0" timeOffset="2352.1094">14896 6640 1502 0,'38'16'294'0,"29"-7"116"16,15 4-495-16,11-4-183 0,-10-7-180 16,-7-10-44-16</inkml:trace>
  <inkml:trace contextRef="#ctx0" brushRef="#br0" timeOffset="3080.4796">14685 6079 405 0,'3'0'194'16,"-1"1"7"-16,4-2-83 16,-6-1-37-16,0 1 6 15,2 1-11-15,10 0 24 16,15 0-3-16,71 9 9 16,-39-10-7-16,20-1-19 15,3 7-33-15,9-2-11 16,-22 5-21-16,-3-2-64 15,-22 2-54-15,-9-3-246 0,-12-2 15 16</inkml:trace>
  <inkml:trace contextRef="#ctx0" brushRef="#br0" timeOffset="3474.1477">15871 6338 1133 0,'-2'-3'279'0,"34"-13"106"15,100-21-300-15,4 27-61 16,4 2-15-16,13-4-159 0,-29 7-235 16,-6-3-11-16</inkml:trace>
  <inkml:trace contextRef="#ctx0" brushRef="#br0" timeOffset="3834.2791">17612 5793 680 0,'-12'22'618'0,"-23"1"-199"16,-23-1-22-16,-6 19-363 15,1 3-40-15,11 3-52 16,22-7 43-16,38-1 14 16,27-11 13-16,31 4 32 15,1-2 25-15,7 9 8 16,-27 5-17-16,-14 13-27 16,-34-2-44-16,-51 14 17 15,-28-9-2-15,-48-1 11 0,-9-18 3 16,-2-13-63-16,38-26-78 15,18-18-54-15,48-20-315 16,29-25 45-16</inkml:trace>
  <inkml:trace contextRef="#ctx0" brushRef="#br0" timeOffset="4029.2207">17883 5741 1630 0,'47'8'540'0,"46"3"15"16,15-3-437-16,64 6-101 15,5 0-153-15,15-6-22 16,-47-11-85-16,-9-4-82 16,-57-7-232-16,-44-13 21 15</inkml:trace>
  <inkml:trace contextRef="#ctx0" brushRef="#br0" timeOffset="4789.0711">14225 6374 471 0,'52'-9'122'15,"-45"-2"31"-15,6 2-125 16,1-2-30-16,3 1 4 16,2 1 26-16,-8 2 18 0,-1 3 14 15,-5 1 16-15,-1-2 5 16,-4 3-19-16,0 1-4 15,-1-1-11-15,-2 1-9 16,3-1-6-16,-5-1-2 16,-22-10-2-16,-74-18 2 15,48 37-6-15,-11 10 0 16,1 3-2-16,1 9-33 16,12 3-221-16,-5 6-61 15,3-20-77-15</inkml:trace>
  <inkml:trace contextRef="#ctx0" brushRef="#br0" timeOffset="6836.1748">20961 6054 745 0,'-5'-7'263'0,"4"-11"-6"15,12 19-162-15,14 10-114 16,24 16-3-16,7 11 22 16,57 83 17 15,7 8-8-31,7 18-18 15,-9-5-44-15,6-5-107 16,-50-89-107-16,-3-32-49 0</inkml:trace>
  <inkml:trace contextRef="#ctx0" brushRef="#br0" timeOffset="7014.6445">22116 6110 724 0,'-28'-20'277'0,"-16"21"-2"0,-50 22-150 15,-23 14-136-15,-52 45-2 16,-17 15 12-16,-51 37 16 16,17 6 14-16,-13 20-5 15,29-31 0-15,18-1-110 16,68-45-205-16,40-23 16 16</inkml:trace>
  <inkml:trace contextRef="#ctx0" brushRef="#br0" timeOffset="7400.1566">22019 6379 950 0,'14'-5'188'0,"29"-6"88"15,13 4-256-15,54-4-64 16,22-7 10-16,47-2-243 16,-12 9 78-16</inkml:trace>
  <inkml:trace contextRef="#ctx0" brushRef="#br0" timeOffset="7565.1783">22226 6741 1328 0,'101'25'363'0,"4"-58"13"16,79-16-694-16,10 11-88 15</inkml:trace>
  <inkml:trace contextRef="#ctx0" brushRef="#br0" timeOffset="13686.3132">25633 7139 548 0,'0'-2'477'0,"0"0"-220"15,0 1-67-15,-3-1-179 16,1 1-180-16,2-1 189 16,-3 1 13-16,2-1 11 15,-4-1 25-15,5 0 4 16,-3 0 8-16,3-16-12 15,3-6-14-15,46-45-24 16,12 47-4-16,10 5-6 16,12 7 0-16,-9 11-12 15,-13 7-15-15,-33 5 4 0,-20 12 8 16,-28-4 1-16,-16 6 17 16,-13-6 16-16,-9-3-1 15,1-14-6-15,10-4 0 16,13-4-6-16,19-6-14 15,15-3-9-15,18 1-4 16,1 6-7-16,7 0-5 16,-5 10 6-16,-12 7-3 15,-10 6-4-15,-7 2-2 16,-6-5 12-16,-7-2 5 16,4-8 4-16,3-6 2 15,4-6 5-15,2-1-7 16,-1-1 0-16,4 5-15 15,-7 7-14-15,-10 7 5 16,1 5-2-16,-2 4-1 16,1-1 12-16,4-4 9 15,18-7-13-15,2-5-8 0,10-9 0 16,18-10 2-16,5 0 0 16,-7-1-46-16,-7 7-10 15,-26 15-19-15,-25 12-114 16,-17 8-160-16,-11 0 51 15</inkml:trace>
  <inkml:trace contextRef="#ctx0" brushRef="#br0" timeOffset="15484.497">27312 6014 376 0,'3'0'339'15,"0"-3"-76"-15,-3 2-215 16,0 1 249-16,-3-2-244 15,0 1-17-15,-6-1-14 16,-32-3-11-16,-65 1-22 16,42 13 9-16,-16 18 13 15,4 4 7-15,-2 21 6 16,16 9-1-16,15 18 0 0,28-8-3 16,16 1 4-16,24-20-2 15,32-17 18-15,13-31 4 16,19-19 1-16,-2-17 3 15,21-21-5-15,-19-6-15 16,-3 0-1-16,-16 10-3 16,-5 8-7-16,-30 18 1 15,-9 5-18-15,-17 15-23 16,-10 13-13-16,-13 7-3 16,-17 27 6-16,-14 12 17 15,-17 32 24-15,-1-1 15 0,-10 32 9 16,7-9-5-16,-5 13-1 15,18-18-5-15,4-1-30 16,20-33-33-16,19-13-321 16,19-31-25-16,26-33-123 15</inkml:trace>
  <inkml:trace contextRef="#ctx0" brushRef="#br0" timeOffset="16062.1117">28493 6054 921 0,'3'9'239'15,"-30"-4"86"-15,-11 11-352 16,-32 2-96-16,-18 11 77 16,-23 15 4-16,20 6 1 15,-3 0 112-15,30-1 93 0,5-3-81 16,29-20-16 0,4 3-7-16,26-9-16 15,12 7 11-15,15-3-5 0,30 9 6 16,6 0-4-16,17 15-9 15,-6 4-21-15,-4 8-10 16,-23-2-11-16,-21 10-7 16,-34-5-2-16,-27 1 3 15,-23-6 5-15,-21-1 9 16,-4-15 4-16,0-13 4 16,17-25-1-16,9-13 9 15,18-15-3-15,22-24-15 16,21-9-9-16,26-22-8 15,19-2-9-15,42-25 0 16,5 9 13-16,23-20 4 16,-4 14 3-16,-2-9-17 15,-34 30-1-15,-13 7-1 0,-39 25-4 16,-27 7-24-16,-30 21 12 16,-31 9-5-16,-20 15-7 15,-19 14-2-15,7 6-142 16,10 6-163-16,31 10 0 15</inkml:trace>
  <inkml:trace contextRef="#ctx0" brushRef="#br0" timeOffset="16548.6874">29187 6013 221 0,'-50'63'319'0,"47"-66"-124"16,-2-1 23-16,4-3-82 0,1 5-109 16,-3 0 126-16,3 1-33 15,-4-1-16-15,4 1-41 16,0 1-21-16,-1-3-28 16,1 1 0-16,-5 2-3 15,-37 19 12-15,-65 53 14 16,19 4 21-16,11 2-7 15,4 10-3-15,22-17-15 16,25-16 2-16,42-27-5 16,45-17 14-16,27-20 1 0,49-8 2 15,-6-7-10-15,-2-4-19 16,-29 1-51-16,-21 0-81 16,-40 5-82-16,-3-4-98 15,-11-4-131-15,-3-10-34 16</inkml:trace>
  <inkml:trace contextRef="#ctx0" brushRef="#br0" timeOffset="16752.272">29612 5958 192 0,'-27'-3'246'0,"-7"7"-3"16,-3 4-23-16,4 5 14 15,10 3-66-15,-2 7-6 16,11 4-46-16,-12 31 9 15,8 14-18-15,-9 43 15 16,-8 14-1-16,-29 39-22 0,-4-7-33 16,-25 18-25-16,2-28-69 15,8-21-433-15,29-54 116 16</inkml:trace>
  <inkml:trace contextRef="#ctx0" brushRef="#br0" timeOffset="20014.2277">23701 6555 839 0,'3'5'241'15,"16"-5"-128"-15,23-3-69 16,20 1-52-16,31-6-53 16,7-1 119-16,16-2 112 15,-12-2-164-15,-6 2-154 16,-34 5-139-16,-6-2-18 16</inkml:trace>
  <inkml:trace contextRef="#ctx0" brushRef="#br0" timeOffset="20612.2153">25193 5952 529 0,'-47'114'225'16,"29"-111"-30"-16,4 4-91 15,-3 2-188-15,8-1 5 16,1-8 17-16,3 0 46 16,0-2 32-16,2 1 46 15,2 1 19-15,1 0 9 16,0 0-23-16,-4-2-7 16,4 2-21-16,-1-1-4 15,-2-1-14-15,3 2-8 16,-3 0-12-16,1 2 18 15,-11 2 22-15,-26 41-2 0,-49 47 13 16,41-40 19-16,11-6-5 16,26-7-7-16,23-15 5 15,26-6 25-15,27-8-3 16,29 3-6-16,-14 1-5 16,-1 12-25-16,-15 9-58 15,-38 29-7-15,-54 7-8 16,-39 11-14-16,-39-14 23 15,-40 1 24-15,0-32-8 16,4-18-105-16,28-19-60 16,21-3-187-16,44-16-51 15,35-28-108-15</inkml:trace>
  <inkml:trace contextRef="#ctx0" brushRef="#br0" timeOffset="20921.1886">25110 5988 732 0,'0'1'596'15,"0"1"-207"-15,1-2-114 16,53 8-175-16,107 9-188 16,14-25 52-16,48-8-116 15,51-21-246-15,-29-18-55 16</inkml:trace>
  <inkml:trace contextRef="#ctx0" brushRef="#br0" timeOffset="130044.1963">11123 10838 1165 0,'-22'-5'234'0,"-19"-1"56"16,-19 12-392-16,-42 37-33 0,-30 18 3 15,-39 38 12-15,-4 22 59 16,-31 30 89-16,35-13 51 16,20 5 45-16,46-28 0 15,53-11-4-15,71-36-29 16,59-13-32-16,40-24-37 16,32-12 5-16,4-14-50 15,3-2-334-15,-34 3 93 16</inkml:trace>
  <inkml:trace contextRef="#ctx0" brushRef="#br0" timeOffset="130439.3687">10350 11699 1166 0,'0'10'209'0,"9"-1"124"15,18-4-348-15,50-11 7 16,28-13 10-16,38-20 14 0,0-13 1 15,24-6 1-15,-30 1-6 16,-15 8-24-16,-46 22-28 16,-12 16 5-16,-50 22-6 15,-31 33 8-15,-30 18 22 16,-30 35 18-16,-10 16-9 16,-5 20 0-16,16-16-29 15,10 0-20-15,36-31-14 0,13-21-15 16,14-32-230-16,19-24 72 15</inkml:trace>
  <inkml:trace contextRef="#ctx0" brushRef="#br0" timeOffset="130763.7197">11716 11583 1105 0,'-10'24'243'0,"-21"10"100"16,-8 12-321-16,-18 29-19 15,4 6-1-15,1 8 3 16,12-18-1-16,18-8 17 0,30-38 12 16,33-30 5-16,16-29 0 15,28-21 0-15,-4-11-16 16,4 0-11-16,-20 14-7 15,-20 17-18-15,-34 32-20 16,-14 42 25-16,-19 27 1 16,-25 35 1-16,-2 17 10 15,10 12-94-15,15-29-139 16,24-26-150-16,27-51-101 16</inkml:trace>
  <inkml:trace contextRef="#ctx0" brushRef="#br0" timeOffset="131108.513">12217 11817 1403 0,'161'95'299'0,"-124"-98"128"15,14-1-398-15,24-3-5 16,4-9-6-16,-1-9 3 16,-15 1 4-16,-11-11-17 15,-30 6-4-15,-27-12-13 16,-17 9-10-16,-33-4-4 16,-11 11-4-16,-22 19 4 15,0 26 13-15,-14 27 12 0,9 30 4 16,-10 35 1-16,18 7-4 15,20 18-27-15,37-20-34 16,44-17-30-16,43-42-185 16,42-40-161-16,9-43-9 15</inkml:trace>
  <inkml:trace contextRef="#ctx0" brushRef="#br0" timeOffset="131378.2337">13129 11993 484 0,'127'-70'123'0,"-4"1"28"15,-26 25-162-15,-13 6 25 16,-32 20 17-16,-16 3 69 15,-28 13 32-15,-33 10 76 16,-27 8-23-16,-29 18-8 16,-19 9-65-16,-23 15-25 15,21-8-37-15,14-1 21 16,36-21 27-16,35-4-25 16,37-19-2-16,35 1-3 15,11 0-41-15,7 7-39 16,-18 7 22-16,-21 18-3 15,-35 12-7-15,-51 21 0 16,-35 1 2-16,-45 2-54 16,-4-23-55-16,-1-12-139 15,31-25-200-15,45-23-9 16,61-21-144-16</inkml:trace>
  <inkml:trace contextRef="#ctx0" brushRef="#br0" timeOffset="131783.2388">14431 11578 1153 0,'-106'142'277'0,"-18"-93"94"16,-13 20-340-16,-28 17-23 15,27-1 3-15,17-2 36 16,38-29-3-16,42-8 17 15,53-21 5-15,32 0-2 16,15-2-31-16,10 9 14 16,-16-1 1-16,-14 12-17 15,-32-2-15-15,-45 3-47 16,-36 0-52-16,-31-10-121 0,-1-18-26 16,-4-13-229-16,35-17-5 15</inkml:trace>
  <inkml:trace contextRef="#ctx0" brushRef="#br0" timeOffset="133133.5696">15132 11564 978 0,'-47'98'262'0,"73"-89"78"16,22 2-266-16,35 0-48 16,22-6-7-16,35-7-26 15,-8-2-35-15,-3-9-300 16,-33 4 67-16</inkml:trace>
  <inkml:trace contextRef="#ctx0" brushRef="#br0" timeOffset="133310.979">15259 11953 1663 0,'61'0'342'0,"18"3"151"15,41-13-637-15,-6-9-160 16,23-21-198-16,-5-15-131 0</inkml:trace>
  <inkml:trace contextRef="#ctx0" brushRef="#br0" timeOffset="133955.5261">17257 10824 1006 0,'-27'3'220'0,"-20"13"91"15,-11 17-293-15,-20 26-15 16,-10 17 0-16,-29 35 35 16,7 9 38-16,3 37 57 15,19-7 14-15,32 22 14 16,48-25-29-16,55-15-33 15,38-51-45-15,58-36-9 16,19-53-13-16,20-47-5 16,-22-19-4-16,-18-19-15 15,-68 8-7-15,-74 0-6 16,-79 35-2-16,-70 28 1 16,-32 25 0-16,-37 32-67 15,37 20-64-15,38 12-365 16,70-29 31-16</inkml:trace>
  <inkml:trace contextRef="#ctx0" brushRef="#br0" timeOffset="135451.7456">20761 10968 883 0,'-20'-17'278'0,"6"-5"39"16,1 6-239-16,10 7-53 16,1 6-25-16,2 4-13 15,0-1-4-15,0 0 1 16,0 2 3-16,10 42 3 0,70 68 10 16,-33-15 4-16,0 13-1 15,2 38 0-15,-10-8-1 16,2 25 3-16,-14-17-89 15,8-13-221-15,-10-47 45 16</inkml:trace>
  <inkml:trace contextRef="#ctx0" brushRef="#br0" timeOffset="135667.2486">21469 11181 841 0,'-62'20'373'16,"-4"-1"-24"-16,-47 39-144 15,-17 16-210-15,-29 28 1 16,5-4 5-16,-19 12 6 16,38-16-25-16,17 0-170 15,38-26-165-15,18-8-24 16</inkml:trace>
  <inkml:trace contextRef="#ctx0" brushRef="#br0" timeOffset="136087.1211">21972 11500 637 0,'25'12'403'0,"9"-8"-91"16,-11-16-77-16,38-2-275 15,13 3-82-15,11 2-156 16,-7 4-34-16,-12 5-93 16</inkml:trace>
  <inkml:trace contextRef="#ctx0" brushRef="#br0" timeOffset="136337.4849">21931 11877 1362 0,'22'5'247'0,"3"-7"141"16,6 4-411-16,28-5-77 15,10-10-41-15,16-12-252 16,-4 5 8-16</inkml:trace>
  <inkml:trace contextRef="#ctx0" brushRef="#br0" timeOffset="137360.2178">23383 11195 790 0,'0'-13'298'15,"5"1"8"-15,12 2-168 16,1-1-123-16,23-5 1 16,11 2 7-16,20 2 17 15,0 2 2-15,8 7 3 0,-15 9-14 16,-17 10-7-16,-25 14-12 15,-19 17-2-15,-21 10-1 16,-22 4 8-16,-5-1 5 16,-10-7-2-16,10-17-5 15,5-9-7-15,23-14-4 16,27-4 12-16,16-2 10 16,22 5 2-16,7 9 7 15,5 7 3-15,-16 6-18 16,-22 25-19-16,-32 13 17 0,-72 29 2 15,-13-1-5-15,-44 10-26 16,-15-20-25-16,-9-23-147 16,52-38-249-16,-1-26 9 15</inkml:trace>
  <inkml:trace contextRef="#ctx0" brushRef="#br0" timeOffset="137894.2459">23998 12446 798 0,'0'-12'162'0,"0"10"66"16,0-1-243-16,-3 9-11 15,3-6-4-15,-3 0 16 16,1 0 10-16,-1 2 11 15,2-1 38-15,-4-1 34 16,2 0-18-16,1-1-17 16,2-2 19-16,0-2-10 15,19-17-47-15,60-44 13 16,-48 64 12-16,-9 12-22 16,-14 9-22-16,-18 14 20 15,-7 1 2-15,-16 1 2 16,2-8 1-16,1-10 8 15,11-14-4-15,14-12-8 16,10-13-5-16,14-2 7 16,6-1-11-16,0 0-9 15,-3 12-4-15,-22 19-12 16,-20 9-49-16,-21 13-246 16,-11 3 60-16</inkml:trace>
  <inkml:trace contextRef="#ctx0" brushRef="#br0" timeOffset="139217.1628">24794 11215 579 0,'-16'41'199'0,"2"-47"21"16,0 6-153-16,1 1-20 16,4 3-9-16,-2-3 24 15,6-1 20-15,21-6 23 16,17-8-6-16,31-8 5 15,19-4-21-15,35-5-10 16,-1 9-11-16,0 6-19 16,-28 10-25-16,-16 25-11 15,-41 17-5-15,-45 32-34 0,-31 17 44 16,-44 40 11-16,-19 7 5 16,-7 27-8-16,13-25 26 15,13-10-23-15,44-39-7 16,31-28 29-16,35-51 4 15,62-19-52-15,34-20-63 16,40-16-345-16,0-1 25 16</inkml:trace>
  <inkml:trace contextRef="#ctx0" brushRef="#br0" timeOffset="140380.0264">26388 11303 851 0,'-16'-4'175'0,"-11"-1"93"0,-17 6-247 0,-27 20 10 16,-9 15 28-16,-3 11 3 16,4 18-1-16,4 26 8 15,20-3 9-15,20 11-12 16,20-5 1-16,37-10 14 16,33-34-2-16,66-30 2 15,23-39 1-15,50-40-20 16,-6-25-20-16,15-27-17 0,-61 4-21 15,-25-13-31-15,-63 23-3 16,-67 1-9-16,-54 24-7 16,-43 13-6-16,-27 34-11 15,-30 13-10-15,7 24-340 16,-13 17 93-16</inkml:trace>
  <inkml:trace contextRef="#ctx0" brushRef="#br0" timeOffset="141124.6724">27323 11273 1017 0,'31'7'220'0,"76"-12"100"15,-33-1-299-15,27-2-6 16,-5 5-2-16,4 3 16 15,-23 4-10-15,-12 6-9 16,-35 7-4-16,-24 15 3 16,-28 10-4-16,-27 26 3 15,-26 12 12-15,-31 24 3 16,1-1 2-16,5 4 14 0,21-20 2 16,38-12 12-1,47-25 9-15,59-10 3 0,23-15-15 16,39-6-4-16,0-8-14 15,20-5-11-15,-29-6-11 16,4-1-33-16,-31 1-47 16,-12-5-171-16,-35-3-169 15,-25 2-30-15,-33-7-185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15:29:47.4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4728 4507 1109 0,'8'36'173'0,"-33"6"122"16,-51 15-342-16,-15-7 19 15,82 43 14-15,-13 52 22 16,-13 1 8-16,-9 14 7 16,8-28-23-16,1-8-302 15,13-40 90-15</inkml:trace>
  <inkml:trace contextRef="#ctx0" brushRef="#br0" timeOffset="525.0057">5019 5481 543 0,'0'-6'292'15,"-5"6"-45"-15,-4 8-65 16,-9 5-204-16,1 2-1 15,-2-2 15-15,2-7 14 16,4-7 13-16,6-13 15 16,14-7 12-16,-5-12 11 15,6 0-7-15,9-5-4 16,5 12-10-16,-9 0-7 0,9 17-17 16,-8 11-10-16,-6 9-5 15,-8 14-1-15,-5 5 3 16,-11-1 8-16,1-3 13 15,-3-9 15-15,6-12-11 16,12-13 8-16,17-10-8 16,10-10-6-16,3 3-22 0,6-3-60 15,-10 14-87-15,-4 7-192 16,-14 6-32-16</inkml:trace>
  <inkml:trace contextRef="#ctx0" brushRef="#br0" timeOffset="928.4145">5435 4710 862 0,'-17'0'201'0,"-5"0"65"16,-41 9-253-16,52-3-23 15,10 1 0-15,15 2 7 16,28-7 25-16,16-12 20 16,43-4 30-16,22-5 5 15,18-6 0-15,-13 1-19 16,8 12-23-16,-37 10-34 15,-15 13-25-15,-31 11-9 16,-26 30-4-16,-32 13 9 0,-37 30 16 16,-26 8 19-1,-15 26 8-15,-1-16 9 0,-8-3 2 16,22-30-16 0,12-8-93-16,11-29-83 0,8-10-167 15,15-14-64-15</inkml:trace>
  <inkml:trace contextRef="#ctx0" brushRef="#br0" timeOffset="1427.994">6589 4719 960 0,'29'-8'234'0,"-12"7"67"15,8-3-265-15,3 12-29 16,-6 14 38-16,-11 3 36 0,-4 26-43 15,-9-3 11-15,-10 8-20 16,-1-8-26-16,7-7-22 16,-7-22 58-16,5-6 5 15,11-17-13-15,16-16-7 16,25-2 1-16,38-9 1 16,11 1-12-16,17 14 7 15,-14 18 2-15,-16 23-11 16,-36 16-8-16,-32 23 8 15,-32 8-4-15,-41 15 2 16,-24-15 4-16,-30 2 6 16,10-28-5-16,-1-12-10 15,29-24-5-15,5-6-4 16,23-7-22-16,-10 2-13 16,2 5-35-16,2 3-128 15,16 0-212-15,14 3-1 16</inkml:trace>
  <inkml:trace contextRef="#ctx0" brushRef="#br0" timeOffset="1921.7222">7894 4516 1116 0,'49'-12'193'0,"-57"26"124"16,-6 11-331-16,-13 17 2 16,-12 6 18-16,-5 7 7 15,5-8 2-15,12 1 4 16,19-15 1-16,25 0 15 15,18-9 11-15,9 3 15 0,-3-2 0 16,1 13-5-16,-25 9-14 16,-20 31-4-16,-28 9-9 15,-40 15-6-15,-20-9-4 16,-5-15-74-16,11-35-78 16,19-27-218-16,32-42-70 15,21-43-114-15</inkml:trace>
  <inkml:trace contextRef="#ctx0" brushRef="#br0" timeOffset="2097.7652">7992 4532 1182 0,'12'14'416'15,"7"-9"44"-15,8 1-265 16,20 3-170-16,49 2-57 15,22-3-97-15,36-16-331 16,0-17 16-16</inkml:trace>
  <inkml:trace contextRef="#ctx0" brushRef="#br0" timeOffset="3996.2623">17240 4760 786 0,'-71'38'137'15,"71"-34"81"-15,5 4-233 16,1 8 0-16,15 3 9 15,8-2 11-15,25 0-3 16,7-9-52-16,23-11-150 16,-9-6-26-16,8-4-91 15</inkml:trace>
  <inkml:trace contextRef="#ctx0" brushRef="#br0" timeOffset="4201.709">18254 4557 751 0,'27'22'132'0,"-27"11"99"15,-22 3-228-15,-38-26 19 16,-3 31 7-16,-25 47-1 16,1 0-12-16,-10 17-9 15,18-6-33-15,18-6-151 16,30-33-69-16,28-12-54 15</inkml:trace>
  <inkml:trace contextRef="#ctx0" brushRef="#br0" timeOffset="4464.5678">18496 4860 890 0,'-88'148'234'16,"39"-77"66"-16,19 9-242 0,22-15-44 16,18-17 22-16,18-26 8 15,30-31 2-15,12-27 1 16,14-29 2-16,-10-12-22 16,-16-22 5-16,-32 16 6 15,-34 0 10-15,-16 28-6 16,-21 7-37-16,-1 30-73 15,11 5-316-15,43 15 37 16</inkml:trace>
  <inkml:trace contextRef="#ctx0" brushRef="#br0" timeOffset="5203.0017">29779 4568 1020 0,'9'20'133'0,"-11"4"148"0,-10 6-295 16,-5 33-22-16,-13 9 32 15,-16 22 35-15,-6 4-24 16,-4 10 3-16,7-18-2 16,2-7-27-16,23-26-29 15,12-19-29-15,16-27-106 16,26-29-106-16,24-16 25 15,21-18-116-15</inkml:trace>
  <inkml:trace contextRef="#ctx0" brushRef="#br0" timeOffset="5640.7424">30283 4881 1153 0,'-5'0'207'0,"-42"12"123"16,-45 53-342-16,52 6-22 15,23-4 20-15,29 6 13 16,25-15 7-16,41-13 12 16,20-26 12-16,37-23 7 15,-12-29 0-15,-6-27 24 16,-36-9 4-16,-28-16 19 15,-45 6 13-15,-47-1-31 16,-42 22-31-16,-36 11-138 0,-14 26-146 16,-6-12-206-16,30-1-84 15</inkml:trace>
  <inkml:trace contextRef="#ctx0" brushRef="#br0" timeOffset="153115.0519">4337 9684 797 0,'-5'-3'182'16,"-1"1"61"-16,4 2-246 15,2 0-30-15,0 0-3 16,0-1 4-16,0-1 23 16,0 0 30-16,2 1 24 0,13-7 9 15,31-14 7-15,53-27-10 16,-33 15-16-16,-3 15-18 15,1 3-9-15,-10 15-8 16,-10 10-3-16,-22 13 11 16,-18 9-2-16,-18 2 6 15,-28 24 4-15,-8 8-2 16,-16 8-3-16,9 4 4 16,-3 7 2-16,24-18 2 15,9-8-16-15,18-14-4 0,15-17 4 16,19-13-3-16,41-11-2 15,22-9 11-15,30-12 2 16,-3 3-248-16,5 1-70 16,-39-2-62-16</inkml:trace>
  <inkml:trace contextRef="#ctx0" brushRef="#br0" timeOffset="153803.4516">5352 10020 692 0,'13'43'147'0,"-12"-43"58"16,6 3-219-16,-11-3-11 16,4 0-2-16,-3 0 7 15,2 0 19-15,-2 2 27 16,-10 4 15-16,-6 3 13 15,5-2-10-15,-43 24-12 16,48-34-9-16,6-3-9 16,11-5-23-16,14-10 2 15,4-1 4-15,20-1-2 0,6 1-2 16,-5 7 12 0,-12 11 1-16,-4 5 10 0,-26 10 12 15,-8 13-7-15,-12 3-1 16,-11 7-4-16,-14-4-14 15,0-5-11-15,2-8 11 16,6-10 2-16,15-6 1 16,9-7 1-16,7 0-3 15,2-4-7-15,-1 9-4 16,0-1-3-16,0 1-4 0,0 1-54 16,0 0-169-16,3 1-13 15,-3 2-102-15</inkml:trace>
  <inkml:trace contextRef="#ctx0" brushRef="#br0" timeOffset="154334.1393">6437 9296 215 0,'0'-10'269'0,"-8"15"-134"15,-6 1-41-15,-13 22-50 16,-9 12-51-16,-24 32-27 16,-6 5 92-16,-9 28 51 15,4-4 19-15,10 15 26 16,21-21 0-16,11-7-41 15,19-25-51-15,12-19-13 16,10-32-25-16,13-23-36 16,12-17 19-16,19-22 3 15,1-5-4-15,-9-4 1 16,-8 9 11-16,-18 12-13 16,-32 15-12-16,-24 17-10 15,-13 17-7-15,-2 23-13 16,0 4-17-16,10 15-25 15,25-1-222-15,33-12 34 16</inkml:trace>
  <inkml:trace contextRef="#ctx0" brushRef="#br0" timeOffset="154709.5366">6907 9503 1069 0,'0'0'196'0,"-5"2"105"16,-44 18-325-16,-61 95-11 15,40-43 12-15,0 32 7 16,17-8 12-16,9 8 32 15,22-21 17-15,28-8 12 16,29-34 12-16,29-28-7 16,34-30-30-16,42-34 0 15,1-24-16-15,4-24-13 16,-23 4 5-16,-37 1 2 16,-55 22-17-16,-44 7 1 15,-43 29-4-15,-35 11-66 16,-12 12-114-16,-8 10-109 15,23-5-59-15,43-26-134 16</inkml:trace>
  <inkml:trace contextRef="#ctx0" brushRef="#br0" timeOffset="155594.1232">17363 9854 1132 0,'6'4'281'0,"14"1"63"16,12 1-303-16,20 7-74 15,6-2-26-15,8-3-60 0,-6-5-53 16,-2-1-90-16,-17-7-55 15,1-6-3-15,-7-2-16 16</inkml:trace>
  <inkml:trace contextRef="#ctx0" brushRef="#br0" timeOffset="155816.9787">18614 9429 619 0,'-11'25'643'0,"-3"-1"-340"0,-21 18-58 16,-9 13-268-16,-12 21-266 15,1-1 283-15,-23 12 5 16,16-4 6-16,0 8-2 16,10-10-24-16,8-3-114 15,22-15-158-15,18-17-9 16,16-17-159-16</inkml:trace>
  <inkml:trace contextRef="#ctx0" brushRef="#br0" timeOffset="156102.6726">19059 9797 750 0,'-44'14'281'0,"-5"13"6"16,-11 23-156-16,2 5-122 16,9 2 0-16,18-11 33 15,26-4 16-15,27-18 4 16,32-15 10-16,12-15-2 16,17-24-20-16,-8-13-13 15,-4-15-3-15,-33 2-15 16,-27-6-4-16,-16 10-13 0,-21 7-9 15,-11 12-83-15,-7 8-298 16,13-1 70-16</inkml:trace>
  <inkml:trace contextRef="#ctx0" brushRef="#br0" timeOffset="156895.6761">29480 9423 875 0,'-25'52'234'0,"-7"19"62"15,-4 4-245-15,-16 27-29 16,-6-9-10-16,-19 11-3 16,5-15-3-16,6-2-32 15,14-29-48-15,17-12-194 16,26-29-35-16,28-25-97 16</inkml:trace>
  <inkml:trace contextRef="#ctx0" brushRef="#br0" timeOffset="157189.4185">29879 9734 1027 0,'-49'18'258'0,"-6"19"80"16,2 18-285-16,12 14-33 15,25-6-3-15,37-6 23 16,24-21 0-16,34-15 3 16,12-26 0-16,19-25-5 15,-9-14-9-15,-18-21 18 16,-33 1-3-16,-39-8-3 16,-50 14 0-16,-47-2-24 15,-20 20-65-15,-18 3-380 16,20 1 97-16</inkml:trace>
  <inkml:trace contextRef="#ctx0" brushRef="#br0" timeOffset="162064.0998">5418 10057 39 0,'0'0'339'16,"0"0"-159"-16,0 0-24 15,0 0 16-15,0 0-186 16,0 0 2-16,0 1 5 16,0 1 3-16,0-1 24 15,0 1 15-15,0-1 2 16,-1 1-1-16,1 0 0 15,-4-1-9-15,4 1 7 16,-3-1-1-16,2-1 1 0,1 0-5 16,0 0-6-16,0 0-13 15,0 0-4-15,0-1-5 16,1-1-1-16,2 1 1 16,-3-1 3-16,4 0 2 15,-4 1 2-15,1 1 5 16,-1 0 1-16,0 0-2 15,-1 1 8-15,-3 1 5 0,-22 12-2 16,-53 52 4-16,57-49 5 16,3-7-3-1,7-7-2-15,7-9 1 0,5-8-3 16,5-4-5-16,7-5-4 16,10-1-1-16,2-1-5 15,1 8-6-15,-3 6-5 16,-8 8-4-16,-1 7-9 15,-13 6 3-15,-3 7 8 16,-7-3 6-16,-4-1 8 16,1-2 5-16,-1-3-1 15,6-7 4-15,5-1-1 16,6 2-7-16,-3-2-7 16,0 0-4-16,0 0-11 15,0 1-51-15,0 4-266 16,0-3 74-16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15:35:01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4429 4666 468 0,'14'56'217'16,"-10"-57"-38"-16,-4 2-110 16,0 5-115-16,0-6-16 0,-4 0 22 15,3 2 27-15,1 0 39 16,-5-1 21-16,2 1 16 15,-2 1-5-15,-9 5 0 16,6-7-16-16,4-1-1 16,0-1-12-16,4-2-3 15,4-4-3-15,18-16 7 16,63-45-2-16,-46 51-1 16,-9 11-6-16,-8 9-8 15,-5 6-7-15,-17 10-1 16,-16 5 8-16,-12 5 6 15,-11-5 8-15,-15-2 2 16,-2-8-2-16,-1-11-6 16,8-11-8-16,1-4-4 15,18-2 3-15,5 1 8 16,14-1-6-16,3 9-10 0,12 5-2 16,4 5-9-16,6 4-10 15,4 13 6-15,4 4 9 16,-5 0 4-16,-3-5 1 15,2-7 6-15,-7-11 4 16,4-8 4-16,-4-3 0 16,1-3-1-16,-2 0-5 15,-2 8-5-15,-6 10-6 16,-6 15-2-16,-12 12-2 16,-7 13-16-16,-2 1-18 0,4-9-45 15,7-12-24-15,15-23-21 16,12-16 20-16,9-17 41 15,2-7 62-15,2-8 55 16,-4 8 51-16,-3 6-24 16,-10 18-43-16,-1 7 11 15,-9 13-27-15,-5 12-26 16,3 1 21-16,-4-1 8 16,1-3-29-16,6-6-1 15,-2-11-5-15,-1-6-2 16,-1-3 20-16,-1-2 8 15,-5 0 2-15,2-8 10 16,2 5 0-16,8-8-26 16,8-8-13-16,19-6-10 15,8 7-9-15,4-2 5 0,0 7 21 16,-6 5 11-16,-11 10 19 16,-4 6 0-16,-11-2-2 15,3 19 49 1,-7-4-37-1,-11-1 4-15,-1-1 1 16,-4 3-20-16,-6-13-26 16,-3 4-7-16,5 4-18 15,1-4-21-15,2 6-86 16,6 3-155-16,3 11 9 16</inkml:trace>
  <inkml:trace contextRef="#ctx0" brushRef="#br0" timeOffset="819.4301">5599 4071 346 0,'20'47'344'0,"-68"-48"-104"0,-7 13-5 16,-21 15-200-16,2 6-36 16,-1 5 11-16,12 4 13 15,8-1 23-15,27-9 8 16,7-2 4-16,12-12-12 15,9-3-6-15,9 0-19 16,13 1-5-16,3 0-3 16,10 4 1-16,-2 8-6 0,14 9-4 15,-8 2-3-15,-7 16-1 16,-5 8 1-16,-15 14 2 16,-24-3 3-16,-12 1 0 15,2-18 5-15,-11-10 12 16,9-27 2-16,-2-16 4 15,1-14 0-15,1-17-10 16,7-15-16-16,9-23-11 16,16-1-6-16,36-18-3 15,26 2 3-15,44-14 4 16,7 14 6-16,17-11 2 16,-26 18-18-16,-24 1 0 15,-44 21-5-15,-27 9-22 16,-31 18-18-16,-44 19-31 15,-29 14-62-15,-45 23-144 16,-5 8-2-16</inkml:trace>
  <inkml:trace contextRef="#ctx0" brushRef="#br0" timeOffset="1467.551">6644 4155 730 0,'-19'4'196'0,"-23"4"48"15,-21 17-198-15,-42 13-44 0,-10 9 0 16,0 2 11-1,16-10 15-15,19-4 15 16,46-13-4-16,16-8-1 0,17-8-6 16,15-1 7-16,13-2 6 15,26 5-9-15,11 0 0 16,7 8-5-16,-2 6-18 16,-3 12-17-16,-34 5 16 15,-23 13 1-15,-13 2 2 16,-26 6 5-16,-11-10 0 15,-11-5 16-15,11-15 14 0,2-22 6 16,12-24 5-16,32-17-25 16,17-9-19-16,22-18-21 15,12 5-11-15,25-6-9 16,-6 3 21-16,8-10 2 16,-12 10 6-16,-2 1 0 15,-29 13 1-15,-14 5 2 16,-18 11-20-16,-17 6-18 15,-16 9-21-15,-24 10-25 16,-8 8-28-16,-14 6-7 16,12 6-242-16,8-1 74 15</inkml:trace>
  <inkml:trace contextRef="#ctx0" brushRef="#br0" timeOffset="1911.8383">7169 4074 179 0,'110'43'368'15,"-114"-40"-152"-15,-9 21-109 16,-4 9 111-16,-27 18-212 15,-10 9 18-15,-24 9 32 16,-1-4 12-16,1-2 9 16,19-21-14-16,17-4-15 15,37-26-23-15,43-12 8 16,17-12-9-16,33-5-2 16,6-7-10-16,16-1-95 15,-26 1-134-15,-4 1-101 0,-23-4-86 16</inkml:trace>
  <inkml:trace contextRef="#ctx0" brushRef="#br0" timeOffset="2095.8089">7701 3994 661 0,'-18'10'277'0,"1"-1"-42"15,-14 16-138-15,-4 11-53 0,-9 34-25 16,0 7 94-16,-12 33 23 15,2 6-20-15,-10 29-16 16,2-12-48-16,-4 15-190 16,14-30-233-16,15-28 8 15</inkml:trace>
  <inkml:trace contextRef="#ctx0" brushRef="#br0" timeOffset="3216.4675">4307 4735 561 0,'3'0'120'0,"-2"0"53"16,3 0-167-16,2 0-2 16,-3 0-1-16,2 0 13 15,-5-2 7-15,3 2 12 16,-3 0 6-16,1 0 4 16,3 2-7-16,-4-1 4 0,0 15-6 15,-5 3 4-15,2-5-2 16,-29 43 1-16,20-51-3 15,-2-6 0-15,3-11-15 16,9-3-3-16,10-5-2 16,11-13-1-16,7 3 7 15,18 2 18-15,-4 3-1 0,2 9-5 16,-10 8-4-16,-10 7-15 16,-13 8-14-16,-9 13 5 15,-12 5 3-15,-7 17 1 16,-7-6 2-16,-5 0 1 15,6-11 0-15,6-15-14 16,2-12-38-16,7-9-289 16,1 4 68-16</inkml:trace>
  <inkml:trace contextRef="#ctx0" brushRef="#br0" timeOffset="4078.7948">9018 3854 270 0,'-5'0'273'15,"-29"16"-318"1,-65 53-71-16,19-9-79 16</inkml:trace>
  <inkml:trace contextRef="#ctx0" brushRef="#br0" timeOffset="4195.412">8355 4288 208 0,'-90'101'201'0,"8"6"-24"16,40-21-45-16,23 4-24 15,24-21-54-15,17-6-17 16,27-14-24-16,26-7-55 15,7-18-132-15,20-4-12 16,-22-12-93-16</inkml:trace>
  <inkml:trace contextRef="#ctx0" brushRef="#br0" timeOffset="4857.7631">8932 3934 123 0,'0'-3'57'0,"0"0"-3"0,0 0-15 15,0 1-9-15,-2 1 36 16,2 1 7-16,-3 0 5 16,-6 5-7-16,-29 2-20 15,-47 67-35-15,24-42 10 16,-4 1 9-16,-17 5 14 15,1-2 4-15,-12 5 2 16,17-2-20-16,15 3-19 16,22-7-39-16,17 3-27 15,31-8-139-15,38-4 15 16</inkml:trace>
  <inkml:trace contextRef="#ctx0" brushRef="#br0" timeOffset="5287.4475">9251 4045 660 0,'-8'1'139'15,"-6"7"52"-15,-16 9-188 16,-17 10-29-16,-21 23 1 15,-6 8 15-15,-22 16 3 16,7-3 14-16,-6 14 12 16,18-17 2-16,13 2-3 15,23-13-2-15,29-7-12 16,24-20-9-16,29-6-7 16,11-10-4-16,22-13-39 15,-4-5-64-15,15-6-80 16,-15-1-29-16</inkml:trace>
  <inkml:trace contextRef="#ctx0" brushRef="#br0" timeOffset="5602.4422">8985 4584 303 0,'-61'-57'257'0,"56"54"-49"15,4 0-24-15,-3 3-122 0,4 0-24 16,0-3-22-16,4 1-1 16,40-3-5-16,66-6 2 15,-49 5 0-15,0 5-5 16,-21 5-7-16,-9 6-4 16,-18 1 1-16,-12 9 11 15,-7 4 10-15,-16 7 14 16,-8 2 5-16,-9 7 1 15,-1-9-12-15,-1 2-20 16,16-6-33-16,3-8-88 16,22-8-119-16,22-8-27 15,18-13-103-15</inkml:trace>
  <inkml:trace contextRef="#ctx0" brushRef="#br0" timeOffset="5931.3621">9647 4475 533 0,'-17'8'208'0,"-1"-2"6"16,4 9-111-16,-8 2-88 16,2 10 8-16,1-1 1 15,-2 4 1-15,7 0-4 0,5-3-5 16,6-7-21-16,7-2-18 15,9-11 2-15,9-11 0 16,8-6-1-16,0-18 4 16,1 3 12-16,-4 3 1 15,-8 4-1-15,-7 9-9 16,-7 15 4-16,3 7 5 16,-3 6-5-16,-5 12 4 15,-2-1 11-15,-1-3-23 16,3 4-45-16,8-9-138 15,11-12 7-15</inkml:trace>
  <inkml:trace contextRef="#ctx0" brushRef="#br0" timeOffset="6351.4144">9928 4642 99 0,'-41'82'141'16,"56"-73"-30"-16,14-7 13 15,8-2-52-15,15-10-4 16,-4-4-12-16,6-5 18 16,-7 0-4-16,-8-4 5 15,-17 2-13-15,-5 2-3 16,-12 7-21-16,-13 4-38 16,-11 6-12-16,-23 15-5 15,-7 1-5-15,-20 13-2 16,2 3 34-16,-6 9 7 15,20-6 0-15,4 14-5 16,19-7-13-16,19 2-46 16,21-9-46-16,29-6-117 15,19-19-13-15</inkml:trace>
  <inkml:trace contextRef="#ctx0" brushRef="#br0" timeOffset="6636.4087">10711 4574 666 0,'-67'21'195'16,"-12"-4"35"-16,8-1-176 16,5 4-48-16,27-7-12 0,12-4-17 15,19 2-19-15,8-4 23 16,4 0 22-16,5 1-1 15,4 3 23-15,-4 3 16 16,-1 12-22-16,1 7-17 16,-12 4 6-16,-3 6 2 15,-2-6 5-15,-5-8-68 16,6-9-98-16,5-9-86 16,11-11-76-16</inkml:trace>
  <inkml:trace contextRef="#ctx0" brushRef="#br0" timeOffset="6950.9337">10806 4614 798 0,'-184'99'154'16,"144"-85"73"-16,18 2-244 16,13 9 0-16,4-5 6 15,19 12 9-15,4-7 16 16,4 6 18-16,1-6 3 16,2 4-5-16,-11-7-7 0,-6 4-4 15,-16-7-14-15,-15 2 3 16,-12-4 6-16,-12-3-82 15,6-8-124-15,7-6-69 16,15-9-105-16</inkml:trace>
  <inkml:trace contextRef="#ctx0" brushRef="#br0" timeOffset="7272.1094">10947 4661 470 0,'3'1'95'16,"3"3"46"-16,4 0-140 16,6 3 2-16,6-3 5 0,53 4 13 15,-32-13 3-15,10 1 1 16,-1 1-3-16,11-1-7 16,-10 1-177-16,-4-9 51 15</inkml:trace>
  <inkml:trace contextRef="#ctx0" brushRef="#br0" timeOffset="7507.0349">11329 4680 346 0,'-57'59'84'0,"53"-55"36"15,-1 0-72-15,2 6-25 16,1-10 33-16,2 0 28 15,0 1 3-15,0 1 13 16,0-1-19-16,0 1-28 0,10 0-22 16,24-1-21-16,56-12-35 15,-43-6-9-15,-11-2-66 16,-6-1-122-16,-9 13 18 16</inkml:trace>
  <inkml:trace contextRef="#ctx0" brushRef="#br0" timeOffset="7939.4151">12036 4063 698 0,'-31'32'194'0,"-40"73"47"16,41-31-173-16,1 13-60 15,-8 23 8-15,1-5-5 16,-3 18-56-16,6-18-91 15,1-11-112-15,10-29-49 16</inkml:trace>
  <inkml:trace contextRef="#ctx0" brushRef="#br0" timeOffset="8239.2518">12379 3872 916 0,'14'1'109'0,"-3"12"134"15,-6 40-272-15,48 90 35 0,-57-41 38 16,-23 31 8-16,-12-6-4 16,-40 38-18-16,-18-20-32 15,-26-1-281-15,0-46 74 16</inkml:trace>
  <inkml:trace contextRef="#ctx0" brushRef="#br0" timeOffset="9917.416">16885 4507 729 0,'22'-10'153'0,"12"-2"73"16,10 4-212-16,22-2-12 16,-8-1-1-16,19 2-24 0,-14 1-23 15,3-8-94-15,-9 4-86 16,1-5-18-16</inkml:trace>
  <inkml:trace contextRef="#ctx0" brushRef="#br0" timeOffset="10167.8617">18232 4062 513 0,'-16'30'354'0,"-25"17"-82"15,-1 9-308-15,-21 10 308 16,-3 1-281-16,-8 6 7 16,13-7-2-16,-5 5-60 15,25-6-62-15,2-6-148 16,17-22-34-16</inkml:trace>
  <inkml:trace contextRef="#ctx0" brushRef="#br0" timeOffset="10451.6162">18386 4368 976 0,'-13'33'190'16,"-29"52"97"-16,20-44-289 16,12 6-13-16,14-9-1 15,8-10 31-15,15-18 8 0,41-16 10 16,1-15 12-16,6-21 18 16,-9-9-20-16,-14-8 4 15,-39 4 2-15,-21-2-4 16,-19 13-24-16,-22 11-18 15,1 12-43-15,-12 14-330 16,10 10 83-16</inkml:trace>
  <inkml:trace contextRef="#ctx0" brushRef="#br0" timeOffset="11069.6229">28733 4015 474 0,'-27'44'290'15,"1"-13"-51"-15,-9 23-33 16,-4 13-213-16,-8 16 10 16,1-5 2-16,-4 5-2 15,6-16-5-15,3-8 1 16,16-18 1-16,11-15-7 15,14-15-6-15,22-11-226 16,17-9 66-16</inkml:trace>
  <inkml:trace contextRef="#ctx0" brushRef="#br0" timeOffset="11344.4178">29382 4214 619 0,'-28'-6'280'16,"-8"8"-10"-16,-11 12-107 16,-26 19-107-16,-5 8 2 15,-9 20 6-15,17 0-8 16,21 7-8-16,30-13-24 0,35-13 10 16,26-20 17-16,34-22-3 15,10-15 3-15,4-22 0 16,-21-7-18-16,-13-12-35 15,-37 2-11-15,-25-5-9 16,-24 8-10-16,-44 4-66 16,-14 11-278-16,-14 9 90 15</inkml:trace>
  <inkml:trace contextRef="#ctx0" brushRef="#br0" timeOffset="13776.7655">16705 6297 643 0,'4'-18'264'16,"0"7"-14"-16,21 11-126 16,4 3-134-16,15 5-7 15,11 1 20-15,25 8 3 16,-1 2 1-16,13 5-36 16,-8-2-74-16,16 19-152 15,-32-13-7-15</inkml:trace>
  <inkml:trace contextRef="#ctx0" brushRef="#br0" timeOffset="14034.2963">18075 6046 608 0,'0'14'423'16,"-5"-6"-96"-16,-3 22-375 16,-9 22 363-16,-7 7-336 15,-14 15 5-15,-2 0 2 0,-17 11 8 16,5-2 4-16,11 7 0 16,15-8-145-16,13-15-145 15,26-19-19-15,26-19-188 16</inkml:trace>
  <inkml:trace contextRef="#ctx0" brushRef="#br0" timeOffset="14299.4196">18719 6186 794 0,'-39'8'332'0,"-27"25"-17"16,-3 28-168-16,-2 5-141 15,18 3-18-15,10-1-2 16,35-23 1-16,29-16 21 16,27-21 9-16,31-30 5 15,22-19 6-15,5-32 11 0,-10-8-18 16,-12-7-4-16,-37 17-6 16,-20 8-5-16,-27 27-18 15,-26 9-38-15,-14 22-46 16,-4 8-251-16,4-1 37 15</inkml:trace>
  <inkml:trace contextRef="#ctx0" brushRef="#br0" timeOffset="14960.5083">28768 5912 849 0,'-79'164'189'0,"49"-152"66"16,-6 39-229-16,1 15-50 15,-12 12 10-15,8-1 16 16,-2 7 2-16,10-17-2 15,1-7-19-15,16-22-22 16,9-13-59-16,19-24-161 16,27-24 16-16</inkml:trace>
  <inkml:trace contextRef="#ctx0" brushRef="#br0" timeOffset="15239.4066">29313 6109 605 0,'-64'31'437'15,"1"-1"-121"-15,-20 30-26 16,-5 15-292-16,14 12-30 16,30-2 19-16,29-10 27 15,42-28-3-15,36-17 25 16,24-27 17-16,15-31 5 15,-2-21-18-15,9-26-6 16,-34-13-19-16,-23-3-6 16,-30 15-17-16,-39 2-23 15,-32 29-45-15,-50 4-299 0,-8 6 52 16</inkml:trace>
  <inkml:trace contextRef="#ctx0" brushRef="#br0" timeOffset="61526.4243">3687 6041 393 0,'0'3'286'0,"8"-4"-74"15,3 1-238-15,18 3 238 16,19 5-225-16,36-11-37 16,8 6-36-16,23-6-125 15,-10-13-17-15</inkml:trace>
  <inkml:trace contextRef="#ctx0" brushRef="#br0" timeOffset="61944.503">4899 5744 793 0,'-4'3'93'0,"-4"14"98"16,-2 12-249-16,-16 20-6 16,-9 13 20-16,-23 19 3 15,-8 5 25-15,-3 27 17 16,4-9 9-16,2 3-12 15,16-17-155-15,6-9-18 16,10-43-79-16</inkml:trace>
  <inkml:trace contextRef="#ctx0" brushRef="#br0" timeOffset="62454.1632">5031 6761 753 0,'-3'3'209'16,"-1"-14"49"-16,-6 7-217 16,-4 2-61-16,-8 7 2 15,-8 1-2-15,-9 2 16 16,3 1 29-16,1-5 18 16,5-9 1-16,11 0-2 15,15-7-11-15,8-15-21 16,14 3-3-16,10-9-1 15,5 0 1-15,6 6 1 16,-10 10 4-16,0 9 0 16,-11 15-16-16,-6 8-14 0,-12 6-13 15,-4 10 0-15,-12 1 0 16,-6-4 19-16,-2-8 19 16,-1-5 30-16,6-14 10 15,8-9-6-15,10-3-16 16,13-4-13-16,7 2-25 15,11 5-75-15,-3 11-71 16,3 10-135-16,-16-5-38 16</inkml:trace>
  <inkml:trace contextRef="#ctx0" brushRef="#br0" timeOffset="62937.6683">5964 5821 622 0,'15'50'193'16,"-18"-51"-3"-16,-1 2-182 0,2 1-44 16,2-2-46-16,-3 0 50 15,3 2 18-15,-5-1 27 16,-34 23 6-16,-59 59 12 16,29-26 18-16,-14 10 8 15,-13 35 18-15,8 4 11 16,8 16 5-16,31-13-21 15,36-9-25-15,40-33-19 16,39-19 11-16,30-37-5 0,33-26-1 16,-13-29-1-16,8-32-29 15,-26-12-24-15,-12-20-2 16,-42 12 16-16,-14 1 5 16,-33 18 17-16,-24 8 0 15,-15 27-24-15,-16 9-26 16,0 20-12-16,-8 13-254 15,11 13 0-15,9-7-73 16</inkml:trace>
  <inkml:trace contextRef="#ctx0" brushRef="#br0" timeOffset="63352.6112">7460 5808 1080 0,'5'-9'333'16,"-7"-2"-29"-16,-2 5-323 15,-29 14-80-15,-24 12-68 16,-55 27 61-16,-32 10 47 0,-32 28 48 15,6 7 46 1,-8 28 36-16,51-10 9 0,31 13-4 16,36-21-22-16,37-8-37 15,50-33-20-15,37-20 1 16,16-26 6-16,30-23 6 16,0-25 0-16,16-21-13 15,-27-1-2-15,-8-14-2 16,-33 12-3-16,-20 7 41 15,-38 12-3-15,-22 10-19 16,-17 15-18-16,-23 10-116 16,-4 13-222-16,-3 9 5 15,13-1-161-15</inkml:trace>
  <inkml:trace contextRef="#ctx0" brushRef="#br0" timeOffset="64281.2097">6827 6356 621 0,'0'-4'115'0,"1"1"62"0,2 0-188 15,-3 0 11-15,0 0 8 16,0 0 6-16,0 1 2 16,-4 1-7-16,-21 2-8 15,-12 10-9-15,-51 32-3 16,36-13-11-16,4 6-15 16,-18 11-35-16,0-5-35 0,4 9-76 15,15-9-11-15</inkml:trace>
  <inkml:trace contextRef="#ctx0" brushRef="#br0" timeOffset="64836.3233">7534 6137 792 0,'-9'-1'187'15,"10"-1"53"-15,9 0-217 16,-10 1-24-16,3-1 12 15,36-4 10-15,63-13 42 16,-40 10 23-16,2-2-27 16,-18 4-21-16,-4 10-37 15,-20 7-46-15,-17 26-17 16,-27 13 28-16,-35 25 24 16,-31 14 41-16,-9 19 40 15,1-11 2-15,13 4 0 16,29-23-23-16,37-9-30 15,26-23-27-15,45-10-61 16,27-21-42-16,44-6-231 16,10-6 40-16</inkml:trace>
  <inkml:trace contextRef="#ctx0" brushRef="#br0" timeOffset="65448.955">9089 5794 876 0,'-25'0'91'0,"-10"11"96"0,-20 24-230 16,-19 22-25-16,-41 38 54 16,-12 28 74-16,-25 37 44 15,23 9-8-15,16 11-5 16,51-19-33-16,53-12-105 15,58-32-99-15,46-15-153 16,22-36-63-16</inkml:trace>
  <inkml:trace contextRef="#ctx0" brushRef="#br0" timeOffset="66833.7065">9290 6167 466 0,'105'19'125'15,"-103"-21"17"-15,-2 12-136 16,-5 4-58-16,-21 17 7 16,-14 2 10-16,-29 21 32 15,-10-1 48-15,-15 21 29 16,16-3 11-16,2 15 5 16,21-10-22-16,16 1-27 15,25-16-37-15,9-7-7 16,17-25-8-16,12 0 5 15,11-17 8-15,12-9-42 16,-6-3-57-16,6-7-98 0,-3-3-43 16</inkml:trace>
  <inkml:trace contextRef="#ctx0" brushRef="#br0" timeOffset="67147.0742">9130 6672 298 0,'-2'0'328'15,"-3"0"-117"-15,2 0-177 16,3 0 179-16,0 0-226 16,0 0 24-16,32 1 6 15,59 7 2-15,-39-6 3 16,-13-2-7-16,2 0-7 15,-14 3-9-15,-7 0-9 16,-14 5-2-16,-7 9 8 16,-9 7 8-16,-15 7 14 15,-6 2 12-15,-8 13 1 16,1-5-9-16,2 1-19 16,17-3-53-16,11-1-201 15,10-17 35-15</inkml:trace>
  <inkml:trace contextRef="#ctx0" brushRef="#br0" timeOffset="67461.6834">9721 6744 722 0,'-17'8'167'0,"1"-2"59"0,-6 8-198 16,3 5-16-16,2 11 11 15,-2 0 7-15,3 3 3 16,7-6-5-16,-1-4-5 16,5-12-35-16,12-5 5 15,9-13-17-15,20-12-33 16,12 0-33-16,14-13 49 16,-6 1 18-16,-4 12-2 15,-25 11 36-15,-10 5 31 16,-12 16-27-16,-10 15-21 15,-3 2 18-15,-4 14-19 16,2-3-64-16,18-2-143 16,6-14 4-16</inkml:trace>
  <inkml:trace contextRef="#ctx0" brushRef="#br0" timeOffset="67791.6446">10056 6906 535 0,'0'-3'231'0,"0"0"4"15,-3-1-120-15,3 3-88 16,0-1 2-16,0 1-50 16,11-2 49-16,28-10 3 0,58-15 11 15,-43 9-9-15,-2-5 31 16,-13 2-46-16,-12 0 8 15,-15 5-4-15,-7 11-16 16,-14 4-19-16,-20 13 22 16,-9 3-7-16,-21 16 2 15,-7-2 15-15,-5 10 8 16,19-5-34-16,16 0-88 16,19-19-111-16,34 5-55 15,22-14-28-15,29-15 6 16,9-7 18-16</inkml:trace>
  <inkml:trace contextRef="#ctx0" brushRef="#br0" timeOffset="68046.6552">10768 6672 447 0,'-50'23'376'15,"-29"15"-99"-15,8-2-268 16,-3 7 277-16,21-14-269 15,6-7 5-15,25-15-1 16,8 2-1-16,14-4 2 16,4-2-3-16,3 10-1 15,5 9 2-15,-4-5 2 16,0 10-9-16,-8-2-3 16,-8 0-2-16,-6-5-13 0,-2-1-68 15,7-8-70-15,-1 0-181 16,12-11-32-16</inkml:trace>
  <inkml:trace contextRef="#ctx0" brushRef="#br0" timeOffset="68336.1524">11065 6812 608 0,'-25'6'506'0,"-11"-1"-137"16,-4 1-370-16,-16 14 367 16,-2 7-375-16,-4 4 2 15,18-10 4-15,10-1-4 0,20-4-11 16,7-2 5-16,14-3 6 16,-1 10 1-16,-1-4 10 15,-5 8 8-15,-11 0-5 16,-32 8-23-16,-15-3-29 15,-11 6-91-15,-2-12-104 16,10-7-105-16,29-20 2 16,37-13-107-16</inkml:trace>
  <inkml:trace contextRef="#ctx0" brushRef="#br0" timeOffset="69649.1812">12774 5904 809 0,'-22'18'346'0,"9"12"-25"16,16-2-150-16,2 38-153 15,-5 25 0-15,-16 51 35 16,-12 16 6-16,-32 34-21 16,-7-17-89-16,-32 10-313 15,-13-62 50-15</inkml:trace>
  <inkml:trace contextRef="#ctx0" brushRef="#br0" timeOffset="73364.1837">11676 6153 612 0,'8'8'251'16,"-8"-16"-18"-16,0 5-115 15,0 3-144-15,0 0-3 16,0 0 13-16,0 0 15 15,0 0 7-15,2 0 0 16,6 0 2-16,17 3-1 0,3-2-139 31,59 6-74-31,-42-7-29 0,10 3-100 16</inkml:trace>
  <inkml:trace contextRef="#ctx0" brushRef="#br0" timeOffset="73997.0088">12123 5967 674 0,'-22'82'138'16,"22"-82"64"-16,0-2-194 15,14 6-4-15,-6-6 7 16,14-4 13-16,9-1 6 0,4-4 12 15,1-3-4-15,5 3 1 16,-8 8-7-16,-5 2-13 16,-7 4-15-16,-7 6-14 15,-5 7-6-15,-6-2 10 16,-7 6 9-16,-18 9 8 16,-5 5 14-16,-20 26 12 15,-2 8-7-15,-7 13 3 16,15-8 5-16,1 1 0 15,23-27-12-15,19-11 9 16,18-16 5-16,29-9 2 16,15-9-4-16,16-5 5 15,-1-5-24-15,-4-1-136 16,-27 2-223-16,-3-12 15 16</inkml:trace>
  <inkml:trace contextRef="#ctx0" brushRef="#br0" timeOffset="77093.4676">11067 6574 183 0,'-19'46'75'15,"28"-43"9"-15,-4-3-41 16,3-2-15-16,-8 1-10 15,0-1-14-15,0 1-22 0,1-1-21 16,17-3-45-16,-3 2-8 16,3 0-15-16</inkml:trace>
  <inkml:trace contextRef="#ctx0" brushRef="#br0" timeOffset="77802.2922">11100 6675 58 0,'-4'1'29'15,"4"7"-2"-15,5-3-36 16,-5-5-7-16,-1 0-29 16,1 0 17-16,-4 0 111 15,4 0 109-15,0 0-45 16,0-2-7-16,0 1-44 15,0-1-52-15,0 1-15 0,0 1-19 16,10-2-2-16,12 0 6 16,16 1 12-16,39 1-1 15,-49-2 4-15,-6 2-2 16,0-1 1-16,-13-1-14 16,-1-3-8-16,-3-1-9 15,1 3-4-15,-6 1-22 0,0 1-88 16,0-1-69-16,0 1-20 15</inkml:trace>
  <inkml:trace contextRef="#ctx0" brushRef="#br0" timeOffset="78261.4173">11155 7025 697 0,'-10'-11'197'0,"5"5"38"15,10 1-188-15,-2-4-72 16,-3 7 7-16,0 1 6 15,0-1 11-15,0 1 25 16,0-1 12-16,2 0-5 16,1 2-6-16,3-1-11 15,15 1-29-15,13 1-93 16,45 9-58-16,-34-10-84 16,-7 3-70-16</inkml:trace>
  <inkml:trace contextRef="#ctx0" brushRef="#br0" timeOffset="181528.7918">4491 10368 835 0,'6'-2'253'15,"0"-9"43"-15,-4 3-222 0,1 7-75 16,2 4-19-16,-5-3-13 16,0 0-5-16,0 2-1 15,-5 23 15-15,-8 28 10 16,-29 62 11-16,6-38 14 15,-4-8 14-15,6-6 4 16,10-22-4-16,20-11 10 16,18-18-3-16,25-2-5 15,5-13 4-15,22-4 11 16,8-4-7-16,14-3-4 16,-8 0-8-16,3 8-111 15,-23 1-236-15,-22-8 36 16</inkml:trace>
  <inkml:trace contextRef="#ctx0" brushRef="#br0" timeOffset="181784.2604">4868 10311 1254 0,'17'2'263'15,"-3"-5"121"-15,4 6-369 16,4 6-26-16,-3 15-12 16,-7 23-12-16,-12 17 0 0,-25 29 6 15,-16 16 8-15,-25 29 22 16,-9-6 12-16,-9 28-3 16,20-13-1-16,6 2-147 15,26-33-222-15,26-35 25 16</inkml:trace>
  <inkml:trace contextRef="#ctx0" brushRef="#br0" timeOffset="182378.677">5233 11327 707 0,'0'-16'333'0,"-5"2"-17"0,5 1-123 16,0 10-177-16,0 0-19 16,-3 5-10-16,3-2 2 15,-3 1 1-15,1 1 16 16,-6 18 24-16,-15-1 19 15,-39 38-2-15,50-59-10 16,7-12-15-16,13-8-8 16,1 0-14-16,10-2 0 15,2 10 11-15,-3 6 7 16,-5 13-18-16,-8 14 2 16,-8 6-2-16,-4 3 5 15,-2-1 3-15,1-5 30 16,8-17-24-16,2-22-21 15,13-13-17-15,9-14-39 0,4-11-46 16,8 4-12-16,-1 20-13 16,-18 6 64-16,-12 17 13 15,-21 22 5-15,-12 10-22 16,-7 7-137-16,9 2-44 16</inkml:trace>
  <inkml:trace contextRef="#ctx0" brushRef="#br0" timeOffset="182759.4545">5997 10761 1179 0,'-13'38'250'0,"-18"6"109"16,15-10-356-16,24-2 18 16,14-20 14-16,36 6 31 15,8-12 16-15,11 2 8 16,-6-2-22-16,-13 14-20 0,-33-2-43 15,-34 19-4-15,-35 7-3 16,-33 8 7-16,-11-1 3 16,-24-1-4-16,13-12-32 15,6-15-86-15,27-16-116 16,5-15-113-16,25-14-96 16,14-24-89-16</inkml:trace>
  <inkml:trace contextRef="#ctx0" brushRef="#br0" timeOffset="182949.2415">5945 10638 556 0,'34'-12'643'16,"3"-2"-277"-16,19 2-14 15,15 9-205-15,17 2-250 16,3 4 190-16,5 5-73 15,-25 0-99-15,-5-4-348 16,-25 3 47-16</inkml:trace>
  <inkml:trace contextRef="#ctx0" brushRef="#br0" timeOffset="183276.9678">7496 10311 733 0,'-11'19'271'0,"-11"2"25"16,-28 23-158-16,-18 15-102 15,-37 26 51-15,0 13 13 16,-15 21 9-16,32-9 1 16,16-1-7-16,41-26-46 15,34-6-23-15,28-35-15 16,16-18-2-16,7-11-9 0,7-20-6 15,-12-13-2-15,-13-15 0 16,-20 2-2-16,-24-12 6 16,-27 10 0-16,-36 10 1 15,-12 14-5-15,-3 14-5 16,10 11-20-16,15 5-189 16,47-3-191-16,48-19-19 15,37-30-244-15</inkml:trace>
  <inkml:trace contextRef="#ctx0" brushRef="#br0" timeOffset="183656.1705">7855 10563 1014 0,'-5'1'184'15,"-7"6"63"-15,2 2-347 16,2 4-19-16,0-7-12 16,-3-1 83-16,8-9 71 15,3 1 97-15,-3 2 72 16,3-1-10-16,0 1-72 0,3-1-22 15,37-9-45-15,77-6-38 16,-44 15 40-16,26 4 6 16,-16 7 7-16,-4 19 7 15,-35 13-34-15,-40 27 3 16,-46 14-6-16,-43 21-5 16,-28-7-14-16,-32 3-64 15,23-22-372-15,16-23 87 16</inkml:trace>
  <inkml:trace contextRef="#ctx0" brushRef="#br0" timeOffset="184522.4129">16762 11149 1075 0,'35'-8'195'0,"13"4"127"0,36 4-321 16,7 1-2-16,6 1-174 16,-13 10-137-16,-23 2-38 15</inkml:trace>
  <inkml:trace contextRef="#ctx0" brushRef="#br0" timeOffset="184804.7746">17881 10755 1038 0,'-3'9'278'0,"-3"4"31"15,1 2-275-15,-12 17-109 0,-8 7-9 16,-16 13-2-16,-3 3 37 16,-13 5 2-16,2-8 33 15,-5 7 6-15,9-1-16 16,-3 4-200-16,16-10-35 15,24 0-79-15</inkml:trace>
  <inkml:trace contextRef="#ctx0" brushRef="#br0" timeOffset="185069.9409">18259 11078 1047 0,'-35'27'210'0,"0"11"123"16,17 3-308-16,14 0-6 15,26-15 10-15,26-10 9 16,8-17-11-16,24-20 8 16,-6-9 13-16,-6-8 6 15,-24-4 3-15,-22-10 11 16,-33 13-56-16,-32-8-46 15,-5 7-64-15,1 0-313 16,20 3 28-16</inkml:trace>
  <inkml:trace contextRef="#ctx0" brushRef="#br0" timeOffset="185759.4154">28584 10654 1076 0,'-10'8'281'0,"-1"9"76"15,0 16-288-15,-1 13-65 16,-6 12 2-16,-8 16 1 16,-4-5 1-16,8 5-1 0,3-13-2 15,2-6 0-15,12-20-47 16,2-7-195-16,11-15-129 16,20-10-68-16</inkml:trace>
  <inkml:trace contextRef="#ctx0" brushRef="#br0" timeOffset="186068.393">28835 10912 1038 0,'-9'25'209'0,"-65"52"105"15,47-41-305-15,1 16 9 16,11 3 18-16,15 8 13 16,24-11 9-16,25 0 13 15,20-19-14-15,36-25-10 16,5-21-7-16,-4-28-11 16,-20-14-4-16,-20-16 6 15,-47 8 5-15,-36-10 6 16,-40 13-22-16,-37 5-29 15,-15 9-288-15,-10-1-135 16,31 5-79-16</inkml:trace>
  <inkml:trace contextRef="#ctx0" brushRef="#br0" timeOffset="323623.0544">4860 15388 386 0,'22'-68'318'0,"-27"59"-20"0,1 6-52 16,1 1-136-16,1 0-48 16,2 2-45-16,0 0-45 15,0 2 8-15,2 31 6 16,5 68 24-16,-10-12 0 15,-3 10 4-15,-10 26 1 16,-3-8-4-16,-11-2 2 16,4-36 8-16,-9-84 12 31,4 0-33-15,-23-50-5-16,28-52 12 15,27-18 0-15,21-22 46 16,44 55 8-16,8 8-4 15,-13 37-19-15,-20 5-19 16,-8 24-33-16,-4 23-16 16,-4 17-3-16,1 30 2 0,0 22 13 15,0 38 11-15,-4 9 29 16,5 1 18-16,-8-20 5 16,6-17 4-16,-3-45 8 15,0-39 1-15,5-31-12 16,20-45-6-16,8-27-5 15,14-27-11-15,-8 11-18 16,-9-8-4-16,-33 35 1 0,-20 11-2 16,-21 26-10-16,-4 9-55 15,1 18-75-15,6 14-271 16,10 24 16-16</inkml:trace>
  <inkml:trace contextRef="#ctx0" brushRef="#br0" timeOffset="323984.3019">5970 16025 854 0,'-20'9'297'16,"1"-4"21"-16,6 7-219 16,0 13-83-16,6 2-25 15,2 5-7-15,8-3-5 16,3-10 20-16,12-11 23 16,4-24 19-16,6-18 10 15,13-20 12-15,-2-4-12 16,-9-6-18-16,-3 10-16 15,-18 13-6-15,-17 15-12 16,-11 10-12-16,-3 14-6 16,10 17-62-16,-10-4-55 0,8 9-223 15,14-4 4-15</inkml:trace>
  <inkml:trace contextRef="#ctx0" brushRef="#br0" timeOffset="324447.974">7056 15238 1252 0,'-4'29'238'0,"-9"-10"129"0,-4 23-371 15,-20 34-10-15,-7 12 12 16,-12 33 4-16,-7 3 3 16,6 14 2-16,18-25 2 15,8-18 5-15,13-39 4 16,11-32-1-16,-8-43-9 16,7-36-15-16,4-17-7 15,4-34-4-15,4-4-12 16,11-9 30-16,5 17 34 15,12-1-69-15,-3 18 56 0,25 5 68 16,2 16 36-16,10 4 37 16,-9 18-107-16,1 17-60 15,-11 21-55-15,2 30-50 16,-5 18-55-16,13 28 180 16,-4 13 9-16,4 31 7 15,-7-1-10-15,11 20 0 16,-13-14-13-16,0 5-20 15,-8-33-113-15,-11-15-292 16,-14-34 48-16</inkml:trace>
  <inkml:trace contextRef="#ctx0" brushRef="#br0" timeOffset="324648.6439">6924 16015 480 0,'-8'-12'535'16,"7"-1"-136"-16,15 7-262 15,20-10 274-15,12-8-353 16,26-9-15-16,12-1-48 16,8-7-186-16,-11 6-220 15,-3-6 3-15</inkml:trace>
  <inkml:trace contextRef="#ctx0" brushRef="#br0" timeOffset="324942.9801">7921 15771 1092 0,'1'22'227'0,"-2"5"100"16,-7 5-319-16,-1 4 2 15,-1-5-3-15,-2-14 13 16,2-17 5-16,10-17-2 16,6-16 3-16,10-11 4 15,3 6-8-15,8 2 9 16,-2 13-4-16,2 13-7 16,-5 20-2-16,-10 21 11 15,-15 15-8-15,-11 28 6 16,-13 6 5-16,-11 9-38 0,10-7-45 15,16-11-355-15,15-30 67 16</inkml:trace>
  <inkml:trace contextRef="#ctx0" brushRef="#br0" timeOffset="325377.0088">9007 15625 540 0,'-41'101'166'0,"33"-101"23"16,2 1-131-1,-6-2-48-15,-1 1 54 16,-4-2 24-16,-10 4 30 16,-5 6 9-16,-10 14 13 15,-7 8-36-15,-14 10-25 16,8 6-21-16,7-5 6 16,16-13-14-16,15-6-8 0,25-9 19 15,20-10 15-15,7 2 6 16,9 2-16-16,-5 1-26 15,-1 11-3-15,-27 6-28 16,-25 15-35-16,-30 4-3 16,-48 8-35-16,-5-1-46 15,-18-16-107-15,19-16-102 16,22-5-107-16,41-11-60 16</inkml:trace>
  <inkml:trace contextRef="#ctx0" brushRef="#br0" timeOffset="325840.9662">9353 15842 737 0,'-5'2'303'0,"1"-4"-1"16,-4-1-170-16,6 3-105 16,2 0-27-16,-3 2 21 15,-10 18 16-15,-10 29 31 16,-20 51 7-16,31-34 6 16,7-6-24-16,16-3-23 0,8-20-35 15,16-21-17-15,9-24-14 16,4-23-13-16,-1-12 7 15,-3-5 4-15,-15 10 18 16,-9 10 11-16,-10 20 25 16,-7 20 19-16,-10 17 9 15,3 13 15-15,7 5-2 16,-3-1-8-16,5-21-17 16,17-28-4-16,12-29-15 0,28-40-2 15,13-22-1-15,16-24-5 16,-15 3-7-16,-7 7-2 15,-31 26-8-15,-10 24-79 16,-31 23-106-16,-24 21-226 16,-4 16-37-16</inkml:trace>
  <inkml:trace contextRef="#ctx0" brushRef="#br0" timeOffset="326191.041">10125 16150 1270 0,'11'-6'302'16,"9"-11"103"-16,-1-1-365 15,11-8-54-15,5-3-22 16,-1-11-19-16,-15-1 15 16,-11-3 11-16,-13 6 10 15,-25 2 25-15,-17 12 24 16,-11 21 7-16,-8 20 5 0,-14 23 7 16,11 11-3-16,3 20-6 15,23 0-22-15,20 3-58 16,24-13-61-16,27-7-180 15,10-25-140-15,22-19-62 16</inkml:trace>
  <inkml:trace contextRef="#ctx0" brushRef="#br0" timeOffset="326384.0005">10313 16182 534 0,'38'41'363'0,"2"25"-38"15,-7 6-121-15,3 3-64 16,-2-20-79-16,-2-23-17 15,-2-42-17-15,4-48 16 16,2-30 16-16,8-38 30 16,4-6 8-16,10-8 18 0,-2 34 4 15,7 8-51-15,-8 37-69 16,5 23-49-16,-5 18-417 16,13-10 58-16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15:44:06.6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15105 10185 960 0,'-25'0'224'0,"-10"-14"65"16,-6-5-285-16,-10 1-54 15,-6-6-28-15,-11-11-23 16,-9-2 52-16,-17-12 35 15,-5 0 23-15,-35-9 44 16,-1 6 34-16,-19-4-28 16,6 12-14-16,-25 4 4 15,21 15-11-15,-21 5-1 16,3 13-10-16,-50 21-6 16,22 12-13-16,-39 27-4 15,-1 15-5-15,-19 28 10 16,36-2 10-16,-36 33 17 15,37 2 8-15,9 43 9 16,30 2-7-16,5 32 0 16,58-5-10-16,29 19-6 15,27-29-5-15,34 15 0 16,44-23-2-16,35 25-3 0,16-35-4 16,39 9 5-16,36-37-2 15,67-7-1-15,6-45 0 16,79-6 4-16,10-34-3 15,70-15-5-15,-24-32-5 16,62-39-2-16,-30-31-32 16,62-43-22-16,-70-27 4 0,25-47 1 15,-56-4 4-15,-10-26 29 16,-78 16 18-16,-16-22 1 16,-52 36-2-16,-28-21 10 15,-54 10-1-15,-39-32 0 16,-60 26-7-16,-66-39-5 15,-67 37-29-15,-128 5-12 16,-68 57-2-16,-140 31 3 16,-27 65-145-16,-148 68-215 15,42 40 36-15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5.27508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9-09-25T15:48:25.93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09-25T15:48:30.021"/>
    </inkml:context>
  </inkml:definitions>
  <inkml:trace contextRef="#ctx0" brushRef="#br0">18653 15015 0</inkml:trace>
  <inkml:trace contextRef="#ctx1" brushRef="#br0">4500 10362 445 0,'35'-33'391'0,"4"-16"-85"0,-4 2-8 15,15-1-226-15,5 9-42 16,-5 0 3-16,-15 0-11 16,-9 13-3-16,-18 1 28 15,-20-6-16-15,-15-2-4 16,-25 1-15-16,-19-10-20 15,-34 4-11-15,-22 10 17 0,-62 9 1 16,0 13 8 0,-89 25 5-16,13 15-5 0,-84 35 0 15,45 15-8-15,-17 34 9 16,72 12 3-16,-1 43 7 16,114 0-1-16,29 33 5 15,63-11-6-15,73 11 7 16,67-36 6-16,83-21 23 15,63-47 8-15,104-30 2 16,3-48-9-16,94-43-12 16,-44-28-22-16,23-49-7 15,-98-20-7-15,-26-38 8 16,-122-2 7-16,-34-44 28 16,-98 5 12-16,-27 111 10 31,-17-1-34-31,-391-33-61 0,53 28-402 15,-76 51-70-15,-72 12-168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6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6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7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5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6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F0C8-3080-476F-8859-0FA9D769E9B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56F2-D64C-44B4-ACC4-A770D8144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1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7300"/>
          </a:xfrm>
        </p:spPr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345"/>
            <a:ext cx="10515600" cy="50036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Finding the optimal values of a function means to find the highest or lowest within a given range of values.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easiest way to do this is using the calculator.</a:t>
            </a:r>
          </a:p>
          <a:p>
            <a:pPr marL="0" indent="0">
              <a:buNone/>
            </a:pPr>
            <a:r>
              <a:rPr lang="en-US" dirty="0" smtClean="0"/>
              <a:t>Once a function is plotted, select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CALC </a:t>
            </a:r>
            <a:r>
              <a:rPr lang="en-US" dirty="0" smtClean="0">
                <a:sym typeface="Wingdings" panose="05000000000000000000" pitchFamily="2" charset="2"/>
              </a:rPr>
              <a:t> Minimum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You will be prompted to enter the a starting x-value, stopping x-value and a guess (optional).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555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Find the maximum value (and where it occurs)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9355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76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maximum and/or minimum of the following graph: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09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49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ball  is thrown from the roof of a building.  Its height, in feet, measured t seconds after being thrown is given by: h(t) = -16t</a:t>
            </a:r>
            <a:r>
              <a:rPr lang="en-US" baseline="30000" dirty="0" smtClean="0"/>
              <a:t>2</a:t>
            </a:r>
            <a:r>
              <a:rPr lang="en-US" dirty="0" smtClean="0"/>
              <a:t> + 13t + 210.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3"/>
            <a:ext cx="10515600" cy="41237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Popper 11:</a:t>
            </a:r>
          </a:p>
          <a:p>
            <a:pPr marL="0" indent="0">
              <a:buNone/>
            </a:pPr>
            <a:r>
              <a:rPr lang="en-US" dirty="0" smtClean="0"/>
              <a:t>1. What is the height of the building?</a:t>
            </a:r>
          </a:p>
          <a:p>
            <a:pPr marL="0" indent="0">
              <a:buNone/>
            </a:pPr>
            <a:r>
              <a:rPr lang="en-US" dirty="0" smtClean="0"/>
              <a:t>	a. 150 </a:t>
            </a:r>
            <a:r>
              <a:rPr lang="en-US" dirty="0" err="1" smtClean="0"/>
              <a:t>ft</a:t>
            </a:r>
            <a:r>
              <a:rPr lang="en-US" dirty="0" smtClean="0"/>
              <a:t>	b. 200 </a:t>
            </a:r>
            <a:r>
              <a:rPr lang="en-US" dirty="0" err="1" smtClean="0"/>
              <a:t>ft</a:t>
            </a:r>
            <a:r>
              <a:rPr lang="en-US" dirty="0" smtClean="0"/>
              <a:t>	c. 210 </a:t>
            </a:r>
            <a:r>
              <a:rPr lang="en-US" dirty="0" err="1" smtClean="0"/>
              <a:t>ft</a:t>
            </a:r>
            <a:r>
              <a:rPr lang="en-US" dirty="0" smtClean="0"/>
              <a:t>	d. 250 </a:t>
            </a:r>
            <a:r>
              <a:rPr lang="en-US" dirty="0" err="1" smtClean="0"/>
              <a:t>ft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What is the maximum height of the ball?</a:t>
            </a:r>
          </a:p>
          <a:p>
            <a:pPr marL="0" indent="0">
              <a:buNone/>
            </a:pPr>
            <a:r>
              <a:rPr lang="en-US" dirty="0" smtClean="0"/>
              <a:t>	a. 210 </a:t>
            </a:r>
            <a:r>
              <a:rPr lang="en-US" dirty="0" err="1" smtClean="0"/>
              <a:t>ft</a:t>
            </a:r>
            <a:r>
              <a:rPr lang="en-US" dirty="0" smtClean="0"/>
              <a:t>	b. 212 </a:t>
            </a:r>
            <a:r>
              <a:rPr lang="en-US" dirty="0" err="1" smtClean="0"/>
              <a:t>ft</a:t>
            </a:r>
            <a:r>
              <a:rPr lang="en-US" dirty="0" smtClean="0"/>
              <a:t>	c. 215 </a:t>
            </a:r>
            <a:r>
              <a:rPr lang="en-US" dirty="0" err="1" smtClean="0"/>
              <a:t>ft</a:t>
            </a:r>
            <a:r>
              <a:rPr lang="en-US" dirty="0" smtClean="0"/>
              <a:t>	d. 220 </a:t>
            </a:r>
            <a:r>
              <a:rPr lang="en-US" dirty="0" err="1" smtClean="0"/>
              <a:t>ft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When will the ball reach its maximum height?</a:t>
            </a:r>
          </a:p>
          <a:p>
            <a:pPr marL="0" indent="0">
              <a:buNone/>
            </a:pPr>
            <a:r>
              <a:rPr lang="en-US" dirty="0" smtClean="0"/>
              <a:t>	a. 0.4 sec	b. 1.1 sec	c. 1.4 sec	d. 2.2 sec</a:t>
            </a:r>
          </a:p>
          <a:p>
            <a:pPr marL="0" indent="0">
              <a:buNone/>
            </a:pPr>
            <a:r>
              <a:rPr lang="en-US" dirty="0" smtClean="0"/>
              <a:t>4. When will the ball his the ground?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3 sec	b. 4 sec	c. 5 sec	d. 6 sec</a:t>
            </a:r>
          </a:p>
          <a:p>
            <a:pPr marL="0" indent="0">
              <a:buNone/>
            </a:pPr>
            <a:r>
              <a:rPr lang="en-US" dirty="0" smtClean="0"/>
              <a:t>5. Will the ball ever reach a height of 220 feet? a. Yes	b. No</a:t>
            </a:r>
          </a:p>
        </p:txBody>
      </p:sp>
    </p:spTree>
    <p:extLst>
      <p:ext uri="{BB962C8B-B14F-4D97-AF65-F5344CB8AC3E}">
        <p14:creationId xmlns:p14="http://schemas.microsoft.com/office/powerpoint/2010/main" val="2339945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365125"/>
                <a:ext cx="10857807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The sales a certain product, in thousands, t months after the beginning of a new product being marketed is given by: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365125"/>
                <a:ext cx="10857807" cy="1325563"/>
              </a:xfrm>
              <a:blipFill>
                <a:blip r:embed="rId2"/>
                <a:stretch>
                  <a:fillRect l="-1964" t="-30876" r="-449" b="-38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367"/>
            <a:ext cx="10515600" cy="41735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will minimum sales occur within the first 5 months?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will minimum sales be?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will maximum sales occur within the first 5 months?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will maximum sales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2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Solving Non-Linear Equations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748" y="1021492"/>
            <a:ext cx="11478867" cy="20756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099440" y="2840400"/>
              <a:ext cx="7135560" cy="2872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2240" y="2834640"/>
                <a:ext cx="7147800" cy="28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05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53" y="255009"/>
            <a:ext cx="10180165" cy="421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986" y="503560"/>
            <a:ext cx="7715250" cy="4095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8909" y="568411"/>
            <a:ext cx="32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221160" y="433800"/>
              <a:ext cx="5016240" cy="5132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15400" y="428040"/>
                <a:ext cx="5031720" cy="514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30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following: 2</a:t>
            </a:r>
            <a:r>
              <a:rPr lang="en-US" baseline="30000" dirty="0" smtClean="0"/>
              <a:t>x</a:t>
            </a:r>
            <a:r>
              <a:rPr lang="en-US" dirty="0" smtClean="0"/>
              <a:t> = 6 + x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7820"/>
            <a:ext cx="219075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3526790"/>
            <a:ext cx="2143125" cy="15430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3504600" y="2012400"/>
              <a:ext cx="7156080" cy="25070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96680" y="2004840"/>
                <a:ext cx="7166880" cy="252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10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1117"/>
          <a:stretch/>
        </p:blipFill>
        <p:spPr>
          <a:xfrm>
            <a:off x="246959" y="351051"/>
            <a:ext cx="11763178" cy="38964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56640" y="1621440"/>
              <a:ext cx="9540360" cy="2081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0160" y="1614600"/>
                <a:ext cx="9556560" cy="20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0019"/>
          <a:stretch/>
        </p:blipFill>
        <p:spPr>
          <a:xfrm>
            <a:off x="312861" y="506347"/>
            <a:ext cx="11308867" cy="577858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327320" y="1387440"/>
              <a:ext cx="9299880" cy="4561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2640" y="1383120"/>
                <a:ext cx="9313560" cy="457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90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#10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506" y="922638"/>
            <a:ext cx="12232262" cy="1601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90" y="1031012"/>
            <a:ext cx="16518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Question 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968" y="2978148"/>
            <a:ext cx="119047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Answers rounded to the nearest minute:</a:t>
            </a:r>
          </a:p>
          <a:p>
            <a:endParaRPr lang="en-US" sz="2400" dirty="0" smtClean="0"/>
          </a:p>
          <a:p>
            <a:r>
              <a:rPr lang="en-US" sz="2400" dirty="0" smtClean="0"/>
              <a:t>a.  75 minutes			b. 17 minutes		c.  125 minutes	d. 100 minutes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818160" y="3469680"/>
              <a:ext cx="2099880" cy="11822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8800" y="3461760"/>
                <a:ext cx="2118960" cy="12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08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2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#10…continued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775" y="933369"/>
            <a:ext cx="11269973" cy="1921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194" y="1054359"/>
            <a:ext cx="168948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Question 2: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4224" y="2855167"/>
            <a:ext cx="84924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Answers rounded to the nearest percent:</a:t>
            </a:r>
          </a:p>
          <a:p>
            <a:endParaRPr lang="en-US" sz="2400" dirty="0" smtClean="0"/>
          </a:p>
          <a:p>
            <a:r>
              <a:rPr lang="en-US" sz="2400" dirty="0" smtClean="0"/>
              <a:t>a.  5%		b. 10%		c.  15%		d. 20%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32880" y="3523680"/>
              <a:ext cx="6082560" cy="1882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240" y="3515400"/>
                <a:ext cx="6100560" cy="189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29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247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Wingdings</vt:lpstr>
      <vt:lpstr>Office Theme</vt:lpstr>
      <vt:lpstr>MATH 1311</vt:lpstr>
      <vt:lpstr>Solving Non-Linear Equations</vt:lpstr>
      <vt:lpstr>PowerPoint Presentation</vt:lpstr>
      <vt:lpstr>PowerPoint Presentation</vt:lpstr>
      <vt:lpstr>Solve the following: 2x = 6 + x </vt:lpstr>
      <vt:lpstr>PowerPoint Presentation</vt:lpstr>
      <vt:lpstr>PowerPoint Presentation</vt:lpstr>
      <vt:lpstr>Popper #10</vt:lpstr>
      <vt:lpstr>Popper #10…continued</vt:lpstr>
      <vt:lpstr>Optimization</vt:lpstr>
      <vt:lpstr>Find the maximum value (and where it occurs) of f(x)=e^(-x^2/2)</vt:lpstr>
      <vt:lpstr>Determine the maximum and/or minimum of the following graph:</vt:lpstr>
      <vt:lpstr>A ball  is thrown from the roof of a building.  Its height, in feet, measured t seconds after being thrown is given by: h(t) = -16t2 + 13t + 210.</vt:lpstr>
      <vt:lpstr>The sales a certain product, in thousands, t months after the beginning of a new product being marketed is given by: p(t)=√(x^3-4x^2+2x+10)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11</cp:revision>
  <dcterms:created xsi:type="dcterms:W3CDTF">2016-09-12T13:44:25Z</dcterms:created>
  <dcterms:modified xsi:type="dcterms:W3CDTF">2019-09-25T15:49:12Z</dcterms:modified>
</cp:coreProperties>
</file>