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4" autoAdjust="0"/>
    <p:restoredTop sz="94660"/>
  </p:normalViewPr>
  <p:slideViewPr>
    <p:cSldViewPr snapToGrid="0">
      <p:cViewPr varScale="1">
        <p:scale>
          <a:sx n="115" d="100"/>
          <a:sy n="115"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02:46.552"/>
    </inkml:context>
    <inkml:brush xml:id="br0">
      <inkml:brushProperty name="width" value="0.05292" units="cm"/>
      <inkml:brushProperty name="height" value="0.05292" units="cm"/>
      <inkml:brushProperty name="color" value="#FF0000"/>
    </inkml:brush>
  </inkml:definitions>
  <inkml:trace contextRef="#ctx0" brushRef="#br0">20356 8532 585 0,'-3'1'154'16,"0"1"19"-16,0-1-153 15,0 1-28-15,0-1 3 16,2 0 18-16,-1-1 37 0,1 0 6 15,1 0 6-15,1 0 0 16,1 0-1-16,24-4-15 16,45-21-4-16,-34-8-7 15,-7-11 28-15,10-14 1 16,-4-7-5-16,8-23-3 16,-4 0-6-16,13-7-37 15,-2 10-4-15,12 2 7 16,-3 20 1-16,6-3 1 15,-6 19 0-15,11 4-1 16,-5 13-4-16,16 10-1 16,-4 15 10-16,14 13 4 15,-12 12-2-15,-3 7 0 16,-21-3-1-16,-5 4-8 16,-20-13-30-16,-2-9-362 15,-2-20 109-15</inkml:trace>
  <inkml:trace contextRef="#ctx0" brushRef="#br0" timeOffset="544.7629">21722 7419 1015 0,'-6'6'217'0,"3"-5"105"16,1 4-292-16,1-8-8 0,-1 3 5 15,2-2 2-15,0 1-9 16,0-1-5-16,2 2-1 15,8 0-3-15,24 5-2 16,52 13 1-16,-47-4 1 16,-4 6-5-16,-19 3-1 15,-17 13 10-15,-21 4 6 16,-23 19 11-16,-9-1 4 16,-16 1 7-16,5-11-15 0,4-7-46 15,12-22-43-15,9-5-80 16,18-8-56-16,15-3-117 15,14-5-41-15,24 2-31 16</inkml:trace>
  <inkml:trace contextRef="#ctx0" brushRef="#br0" timeOffset="1004.353">22637 6955 1034 0,'27'107'165'16,"-24"-112"12"-16,0 2-234 0,4-4-7 16,-7 6-6-16,0-2 78 15,0 0 92-15,6-14-61 16,0 3-5-16,0-3-26 15,6-29-12-15,-33 69-21 16,-16 12-8-16,-16 42 18 16,-5 18 32-16,-4 35 17 15,10 4 11-15,24 14 0 16,23-28-17-16,23-3-9 16,28-39-149-16,32-18-166 15,2-31 5-15</inkml:trace>
  <inkml:trace contextRef="#ctx0" brushRef="#br0" timeOffset="1444.3362">22904 7197 700 0,'-5'-14'185'0,"4"10"81"16,-1-2-177-16,1 3-12 16,1 0-2-16,0 2 0 15,1 1-28-15,35 17-9 16,48 56-14-16,-35-21-1 15,-6-5 2-15,0 11-28 16,-7-11-48-16,1 4-247 16,-12-10-31-16,-3-11-116 15</inkml:trace>
  <inkml:trace contextRef="#ctx0" brushRef="#br0" timeOffset="1692.4611">23360 7170 805 0,'-2'-21'212'0,"1"11"56"0,-4-2-206 16,-1 11-55-16,-5 8 10 16,-9 11 4-16,-18 23 3 15,-10 13-6-15,-11 29-3 16,-15 4-6-16,-13 18 0 15,8-11-2-15,-5 6-14 16,11-23-46-16,14-9-241 16,23-29 50-16</inkml:trace>
  <inkml:trace contextRef="#ctx0" brushRef="#br0" timeOffset="2027.765">23526 7628 1129 0,'-12'25'213'0,"-10"2"122"0,-14 13-339 16,-5 0 11-16,-8 6 3 15,7-14-102-15,8-5-243 16,22-9 43-16</inkml:trace>
  <inkml:trace contextRef="#ctx0" brushRef="#br0" timeOffset="2384.5704">23892 7232 896 0,'-55'48'123'16,"58"-42"103"-16,-2-2-256 16,5 3-38-16,-6-7 63 0,2 2 52 15,15 10-1-15,29 4 11 16,45 61 6-16,-37-40-27 16,-3-3-27-16,5 2-281 15,-10-11 92-15</inkml:trace>
  <inkml:trace contextRef="#ctx0" brushRef="#br0" timeOffset="2622.5608">24317 7391 1033 0,'90'-67'253'16,"-88"69"70"-16,-7 5-281 15,2 6-66-15,-7 8 5 0,-11 7 11 16,-7 17 3 0,-3 4 7-16,-9 13 2 0,-3 2 1 15,1 13-9-15,8-12-28 16,5 0-32-16,9-18-136 16,7-7-123-16,6-25-25 15</inkml:trace>
  <inkml:trace contextRef="#ctx0" brushRef="#br0" timeOffset="2860.931">24543 6828 580 0,'24'40'465'0,"10"22"-99"16,0 20-333-16,0 55 383 16,-16 22-338-16,-39 39 13 15,-28-2-10-15,-45 11-67 16,-20-38-116-16,-46-19-323 16,-8-72 11-16</inkml:trace>
  <inkml:trace contextRef="#ctx0" brushRef="#br0" timeOffset="15133.0462">17008 14065 363 0,'-7'-4'304'0,"1"-2"-50"15,2 3-55-15,4 3-73 16,0 0-64-16,-2 0-7 31,1 1-17-31,-5 35-4 0,27 48-11 16,16-33 2-16,25 12-13 16,3-29-100-16,-7 5-197 15,-26 1-16-15,-4-16-158 0</inkml:trace>
  <inkml:trace contextRef="#ctx0" brushRef="#br0" timeOffset="15302.7481">17522 14087 372 0,'11'-11'479'0,"-2"9"-150"16,-6 7-218-16,-3 8 234 16,-5 8-302-16,-19 30 5 15,-11 15-12-15,-26 24-4 16,-11 8-9-16,-22 26-19 15,13-11-47-15,-2 5-152 16,24-15-172-16,14 0-32 16</inkml:trace>
  <inkml:trace contextRef="#ctx0" brushRef="#br0" timeOffset="15688.9653">17687 14541 955 0,'-46'49'280'16,"64"-49"46"-16,26 1-226 15,14-1-103-15,23-6-26 16,8-1-26-16,10-4-270 16,-14 6 41-16</inkml:trace>
  <inkml:trace contextRef="#ctx0" brushRef="#br0" timeOffset="16051.1594">18413 14516 1323 0,'-20'90'275'0,"22"-86"113"15,5 5-395-15,-2 8-44 16,2 5-8-16,3 9-13 15,1 3-59-15,-4 7-248 16,2 2 61-16</inkml:trace>
  <inkml:trace contextRef="#ctx0" brushRef="#br0" timeOffset="16263.2215">18506 14104 1571 0,'1'55'295'0,"-1"-51"-28"15,5 3-724-15,7-4-40 16</inkml:trace>
  <inkml:trace contextRef="#ctx0" brushRef="#br0" timeOffset="16737.5059">18900 14523 1021 0,'19'-3'392'0,"-19"3"-2"16,-1 2-248-16,-1-1-179 16,2-1-17-16,-1 0 3 15,1 0 12-15,0 0 23 0,0 0 18 16,0 0 7-16,0 0 1 16,0 0-10-16,0 0-7 15,1 0 8-15,7 1 7 16,17 2 1-16,56 6 9 15,-48-10 8-15,-5 5-3 16,-13 8 1-16,-5 13 12 16,-19 6 12-16,-6 18-10 15,-1 0-17-15,3 8-111 16,5-9-295-16,11-9-33 16,6-27-179-16</inkml:trace>
  <inkml:trace contextRef="#ctx0" brushRef="#br0" timeOffset="17021.2201">19713 14089 705 0,'-3'1'463'0,"5"-1"-164"16,1-1-135-16,-3 1-154 16,0 0-151-16,-2 0 150 0,1 1 5 15,-2 10 0-15,-3 41 1 16,-6 59-5-16,4-27-3 16,7 4-3-16,-5 17-67 15,-4-15-168-15,-5 5-84 16,3-25-95-16</inkml:trace>
  <inkml:trace contextRef="#ctx0" brushRef="#br0" timeOffset="17248.169">19473 14361 625 0,'0'2'546'0,"0"5"-172"16,0-5-68-16,2 1-271 0,21 15-84 15,68 14-11-15,-32-30 47 16,24-4 5-16,-5-4 1 16,11-6-340-16,-10 1 115 15</inkml:trace>
  <inkml:trace contextRef="#ctx0" brushRef="#br0" timeOffset="17641.3786">19997 14619 830 0,'5'0'334'16,"2"0"4"-16,11-3-179 16,3 0-131-16,17-7-13 15,1-5-6-15,5-6-7 16,-7-4-3-16,-3 3 6 15,-16 3 3-15,-6 2 8 0,-13 6 10 16,-17 3-11 0,-10-1-1-16,-15 11 15 0,-12 7 15 15,-13 14-26-15,10 9 9 16,0 10-12-16,18-4-29 16,14 3-59-16,24-8-19 15,26-2-145-15,17-11-140 16,30-14-30-16</inkml:trace>
  <inkml:trace contextRef="#ctx0" brushRef="#br0" timeOffset="17876.1894">20380 14670 869 0,'-48'124'380'15,"47"-124"-89"-15,2-4-217 16,11-11-41-16,13-13-39 16,15-9-11-16,20-15 122 15,5 3-10-15,10-1-5 16,-8 10-12-16,-5 7-42 16,-20 12-107-16,-7 5-333 15,-23 4 74-15</inkml:trace>
  <inkml:trace contextRef="#ctx0" brushRef="#br0" timeOffset="18210.1103">21416 14467 183 0,'-7'-5'197'0,"-12"8"-11"16,-8 2-6-16,-23 11-26 16,-11 3-26-16,-7 12-2 15,4 3-9-15,-8 14-7 16,17-4-7-16,9 11 12 15,15-8-30-15,13 4-11 16,24-8-18-16,18-2-15 16,17-10-42-16,12-8-109 15,10-12-267-15,11-18 31 16</inkml:trace>
  <inkml:trace contextRef="#ctx0" brushRef="#br0" timeOffset="18608.5291">21563 14710 163 0,'8'9'625'0,"5"-6"-263"16,0-3-88-16,12-3 99 15,4-6-339-15,5-9-40 16,1-4-27-16,-2-9-26 16,-10 2 13-16,-3 1 14 15,-8 10 52-15,-14 5 25 16,-7 10 18-16,-10 9-8 15,-5 7 3-15,-4 13-10 16,-2 6-7-16,-8 13-2 16,5-2-5-16,2 4-37 15,5-8-42-15,12-2-33 16,17-17-139-16,18-6-199 16,12-17 11-16</inkml:trace>
  <inkml:trace contextRef="#ctx0" brushRef="#br0" timeOffset="18789.5172">21969 14569 1364 0,'0'10'290'16,"3"14"124"-16,0 9-399 16,3 15-36-16,3 3-6 15,-2 14-18-15,-2-4-14 0,-7 5-112 16,-5-8-179-16,-13 0-41 15,-2-18-142-15</inkml:trace>
  <inkml:trace contextRef="#ctx0" brushRef="#br0" timeOffset="18998.3046">22067 14550 590 0,'52'-30'309'0,"14"5"-6"16,-4 17-104-16,2 5-36 15,-11 9-53-15,-11 12-11 16,-21 4-15-16,-12 8-38 16,-14 9-21-16,-20 15-4 15,-28-5-27-15,-23 3-26 16,-5-12-29-16,-17-9-87 16,9-19-99-16,10-7-129 15,17-10-50-15</inkml:trace>
  <inkml:trace contextRef="#ctx0" brushRef="#br0" timeOffset="19333.1211">22766 14142 1246 0,'-2'3'341'0,"1"0"73"16,-4 3-368-16,4-6-48 16,-1 2-26-16,-6 12 4 15,-10 26 9-15,-19 58 23 16,16-45 16-16,-6 20 6 15,4-6 1-15,-11 10-5 16,3-2-13-16,1 10-20 16,6-16-90-16,5-3-87 15,6-20-242-15,2-15-25 16</inkml:trace>
  <inkml:trace contextRef="#ctx0" brushRef="#br0" timeOffset="19554.6877">22403 14642 1092 0,'6'-6'421'16,"3"-2"-9"-16,1 2-298 16,8-6-71-16,12 2-57 0,17-8 18 15,11 0 25-15,10 2 6 16,-4 1-34-16,-1-1-93 15,-17 6-75-15,-6-1-273 16,-13-1-16-16</inkml:trace>
  <inkml:trace contextRef="#ctx0" brushRef="#br0" timeOffset="19961.7724">23304 14041 369 0,'40'86'911'16,"-40"-80"-454"-16,-5-7-338 16,10 2 91-16,-5-1-751 15,1-1-67-15</inkml:trace>
  <inkml:trace contextRef="#ctx0" brushRef="#br0" timeOffset="20199.7945">23333 14637 1573 0,'-3'9'485'16,"2"-5"-103"-16,7-1-589 16,-6-3-319-16,0-3-193 15</inkml:trace>
  <inkml:trace contextRef="#ctx0" brushRef="#br0" timeOffset="20940.5709">24426 13607 1021 0,'-13'5'268'16,"-15"5"56"-16,-27 26-265 15,-9 13-68-15,-13 40-12 16,3 11 26-16,15 44 35 15,26-11-5-15,23 8 11 16,28-30 2-16,32-3-138 16,23-41-274-16,27-14 32 0</inkml:trace>
  <inkml:trace contextRef="#ctx0" brushRef="#br0" timeOffset="21651.2201">25179 13898 281 0,'47'-45'401'0,"-48"42"-134"16,-7 3 3-16,-5 9-134 15,-18 5-85-15,-6 36 5 16,-12-22-9-16,-19 12-11 16,-2 5-20-16,-4 21 1 15,19 5 3-15,14 20-4 16,26-10-3-16,12-1 17 15,24-23-2-15,28-16 15 0,19-25 10 16,21-22 17-16,10-11-21 16,8-37-8-16,-17-15-19 15,-10-31-5-15,-24 7 8 16,-17-17 27-16,-27 24 26 16,-18 6-32-16,-21 20-11 15,-15 9-60-15,-3 23-67 16,-12 9-379-16,5 22 91 15</inkml:trace>
  <inkml:trace contextRef="#ctx0" brushRef="#br0" timeOffset="22054.7755">25650 14653 1310 0,'1'18'320'16,"-19"12"100"-16,-11 10-385 0,-27 13-104 15,-8 3-57-15,-9-2-295 16,13-13 19-16</inkml:trace>
  <inkml:trace contextRef="#ctx0" brushRef="#br0" timeOffset="22839.227">26202 14037 638 0,'48'18'384'16,"-48"-18"-67"-16,0 1-92 15,-5 4-219-15,4-5-25 16,-1 1-5-16,-4 11 5 15,-10 25 7-15,-28 64 7 16,17-40 8-16,-9 10 3 16,4-11 1-16,1-2 9 15,10-22 4-15,5-12 20 16,10-22 14-16,6-6 12 16,6-18 5-16,8-20-52 0,9-12-28 15,11-18-18 1,1 0-16-16,2 2-8 0,-1 17 52 15,-8 14 13-15,-10 20 2 16,-5 10-14-16,-7 14-13 16,-3 15-4-16,-2 14-9 15,4 26 3-15,-2 6 16 16,6 2 15-16,3-16 8 16,11-15 7-16,8-29 66 0,20-24 20 15,2-19 11-15,5-21-15 16,-9-6-7-16,-6-12-62 15,-17 7-18-15,-9-2-29 16,-11 17-1-16,-2 3-55 16,-4 16-48-16,-9 7-46 15,-1 12-288-15,2 11 49 16</inkml:trace>
  <inkml:trace contextRef="#ctx0" brushRef="#br0" timeOffset="23341.7874">26829 14354 611 0,'-5'7'279'0,"5"-5"-18"0,-1 2-146 16,-1-4-76-16,1 0-36 15,1 0 2-15,-2 0 12 16,1 0 8-16,-1 2 2 15,1-1-6-15,-1 8-1 16,-2 25-10-16,-5 46-7 16,6-43-7-16,5 0 3 15,4-13 0-15,5-9 17 16,6-11 7-16,11-14 11 16,2-6 0-16,5-8 3 15,1 0-15-15,-2-4 14 16,-11 13 7-16,0 4 19 15,-12 6-3-15,3 5-22 16,-2 6-30-16,1 10-25 16,-6-2-30-16,5 8-77 15,-3 2-58-15,-3-4-170 16,-3-8-35-16</inkml:trace>
  <inkml:trace contextRef="#ctx0" brushRef="#br0" timeOffset="23942.3915">27352 14316 444 0,'17'72'344'16,"-18"-72"-85"-16,2 6-268 16,-2-6 259-16,1-1-257 15,0 1 17-15,0 0 15 16,0 0 2-16,0 0 3 16,0 0-9-16,0 0-13 15,0 0-14-15,0 1 0 16,0 5 6-16,0 16 5 15,1-1 4-15,2 44 8 16,-4-57 3-16,1-4 18 16,1-2 2-16,-1-4-16 15,2 1-17-15,4-4-19 0,29-16-23 16,56-57-4-16,-48 48 15 16,3 1 28-16,-9 15 25 15,-5 7 27-15,-10 4 10 16,-8 3 0-16,-4 15-21 15,-11 1-16-15,-8-1-16 16,-5 7-3-16,4-4 2 16,-2-6 16-16,6-8 13 15,9-4-31-15,11-6-19 16,20-1-16-16,4-1-19 0,7 4-22 16,0 8 27-16,-9 1 12 15,-17 11 27-15,-7 6 22 16,-6 5 2-16,-6 6-11 15,-1-7-76-15,-5-2-89 16,4-14-203-16,-2-14 10 16,13-17-126-16</inkml:trace>
  <inkml:trace contextRef="#ctx0" brushRef="#br0" timeOffset="24391.2141">28143 13757 788 0,'1'-1'351'0,"1"1"-35"15,-1 0-138-15,1 1-189 16,2 5-8-16,5 25 11 16,46 58 10-16,-48-46-5 0,0 9 2 15,-5 0 14-15,-8 11 5 16,-4-2 3-16,-2 3 4 16,0-14 5-16,5-8-3 15,4-19 2-15,7-17 7 16,9-15 24-16,16-4-1 15,5-3-12-15,11-1-7 16,1 9-8-16,5 8-26 16,-16 10-1-16,-5 12-8 15,-17 8-3-15,-23 4 5 16,-21 7-2-16,-21-2-3 16,-13-5-7-16,-14-7-84 15,8-13-259-15,-1-2-51 16,21-10-155-16</inkml:trace>
  <inkml:trace contextRef="#ctx0" brushRef="#br0" timeOffset="24930.8786">28571 14522 1232 0,'14'-2'283'0,"13"-5"76"15,4-1-358-15,14-4-60 16,4-1 3-16,5-2 18 15,-14 3 48-15,2-4 33 16,-14 3 27-16,-6-2-13 16,-11 6-28-16,-8-7-28 0,-12 4-41 15,-17 4-21-15,-9 5 59 16,-17 11 22-16,-1 10 13 16,-5 8 20-16,15 5 15 15,6 4-50-15,13-6-22 16,14 4-11-16,8-4-13 0,7 0-54 15,10-7-82 1,26-4-232-16,4-11 6 0</inkml:trace>
  <inkml:trace contextRef="#ctx0" brushRef="#br0" timeOffset="25235.1761">29181 14470 1188 0,'22'16'202'0,"-6"6"86"16,-4 0-414-16,-9 2-83 15,-1-6 23-15,-10-8 105 16,2-7 81-16,2-9 96 15,2-4 122-15,5-14-4 0,8-4-79 16,2-7-40-16,6 0-35 16,8 6-36-16,-5 11-14 15,8 5-26-15,0 8-21 16,-4 5-110-16,-1 0-242 16,4-6 24-16</inkml:trace>
  <inkml:trace contextRef="#ctx0" brushRef="#br0" timeOffset="25500.2422">29640 13550 626 0,'24'20'598'0,"23"20"-179"16,2 11-374-16,10 33 378 16,-2 11-424-16,-14 50 28 15,-32 2 9-15,-36 20 10 16,-37-14 0-16,-43 20-85 16,-17-44 281-16,-55-4-698 15,5-40 240-15</inkml:trace>
  <inkml:trace contextRef="#ctx0" brushRef="#br0" timeOffset="26244.0913">16801 16130 1123 0,'59'88'306'16,"-41"-67"55"-16,-3 1-309 16,9 18-54-16,5 10-19 15,20 29 10-15,-3 1-5 16,7 18-56-16,-5-1-101 16,4 25-189-16,-15-26-26 15</inkml:trace>
  <inkml:trace contextRef="#ctx0" brushRef="#br0" timeOffset="26430.2058">17162 16530 742 0,'-85'69'535'0,"-34"9"-240"16,11-1-741-16,4 0 473 16</inkml:trace>
  <inkml:trace contextRef="#ctx0" brushRef="#br0" timeOffset="27233.529">17410 16197 483 0,'0'0'536'15,"0"0"-171"-15,0 0-301 16,0 0 285-16,0 2-369 15,-2 4-5-15,-4 28-3 16,-82 56 14-16,24-29-1 16,-4-1 6-16,-6 13 2 15,14-8 2-15,4-5-54 16,18-15-71-16,5-6-204 0,15-21-10 16</inkml:trace>
  <inkml:trace contextRef="#ctx0" brushRef="#br0" timeOffset="27629.1061">17595 16581 1321 0,'18'6'363'0,"-2"-6"70"15,27-5-337-15,15 1-108 16,28-6-8-16,6-5 4 16,16 3 16-16,-22 1-436 15,-20 4 120-15</inkml:trace>
  <inkml:trace contextRef="#ctx0" brushRef="#br0" timeOffset="27954.8988">18574 16433 1308 0,'5'-2'419'0,"-5"1"34"15,0 10-378-15,-2-9-82 16,2 1-67-16,-1 38-57 16,-8 44-26-16,-2-37-286 15,1-8 59-15</inkml:trace>
  <inkml:trace contextRef="#ctx0" brushRef="#br0" timeOffset="28103.2956">18648 16027 1251 0,'10'-3'482'0,"-4"0"-59"15,-6 1-380-15,0 2-483 16,0 0-25-16</inkml:trace>
  <inkml:trace contextRef="#ctx0" brushRef="#br0" timeOffset="28340.6379">18848 16588 1424 0,'15'3'413'0,"-2"-7"74"16,-5-1-429-16,8-7-48 15,8 4-46-15,10-10 2 16,3 4 0-16,13 1 11 15,-4 7-3-15,4 6-14 16,-7 12 0-16,-3 10-1 16,-9 8 11-16,-1 8-6 0,-6 2-15 15,-2 8-365-15,-4-5 104 16</inkml:trace>
  <inkml:trace contextRef="#ctx0" brushRef="#br0" timeOffset="28573.3305">19648 15978 588 0,'4'1'584'0,"1"14"-186"15,-2 4-352-15,4 17 349 16,2 7-422-16,6 27-21 15,-3-8-7-15,0 18-29 16,-9-3-15-16,-3 15-11 16,-5-17-248-16,-8 5 83 15</inkml:trace>
  <inkml:trace contextRef="#ctx0" brushRef="#br0" timeOffset="28768.5111">19439 16354 1398 0,'2'-3'348'16,"32"-15"102"-16,55-11-419 15,-21 15-153-15,10-5-336 16,12-7 57-16</inkml:trace>
  <inkml:trace contextRef="#ctx0" brushRef="#br0" timeOffset="29183.6951">20023 16578 907 0,'12'-5'456'16,"-2"-2"-44"-16,17-5-169 15,5-1-211-15,17-12-64 0,1-1-16 16,4-5-8-16,-16 3 1 16,-4 2 13-16,-16 9 46 15,-9-5 21-15,-8 15 13 16,-8-4-2-16,-5 10-10 16,-17 1-3-16,-6 13-14 15,-12 6-2-15,3 4 2 16,-5 9-7-16,16 4-12 0,4 8-5 15,12 1-62-15,13 4-163 16,10-12-156-16,14-3-57 16</inkml:trace>
  <inkml:trace contextRef="#ctx0" brushRef="#br0" timeOffset="29361.1482">20442 16563 1002 0,'-2'2'637'0,"4"-10"-110"16,14-1-181-16,6-13-252 16,7-8-94-16,13-5-52 15,12-7-15-15,11-4-37 16,-1 6-36-16,13-1-371 16,-9 2 109-16</inkml:trace>
  <inkml:trace contextRef="#ctx0" brushRef="#br0" timeOffset="29616.6453">21094 16376 886 0,'-32'18'210'0,"-13"13"72"16,-6 5-256-16,-7 10-24 15,11-9 84-15,7 3 90 16,19-12-52-16,14 0 6 16,17-10 2-16,15 1-95 15,14-4-121-15,20-2 21 16,3-11-347-16,18-10-1 16,-7-5-139-16</inkml:trace>
  <inkml:trace contextRef="#ctx0" brushRef="#br0" timeOffset="29943.3136">21329 16542 1277 0,'52'57'440'0,"-40"-56"-17"0,4 4-332 15,17-8-85-15,7-2-62 16,9-13-61-16,-4-8 60 16,3-7-43-16,-16-2 77 15,-11-2 20-15,-12 10 23 16,-7 2 12-16,-16 8 15 16,-20 11-40-16,-3 8 0 0,-15 14-1 15,-3 12 8-15,8 14 6 16,16 4 3-16,6 10-6 15,16-7-12-15,12 9-59 16,9-8-56-16,10 5-309 16,6-21 33-16</inkml:trace>
  <inkml:trace contextRef="#ctx0" brushRef="#br0" timeOffset="30349.0256">21914 16526 729 0,'19'50'566'0,"-2"11"-150"16,-2 12-476-1,-10-8 399-15,-6 9-430 0,-9-7-3 16,-5-11-4-16,-3-20 49 15,-3-23 50-15,2-34 8 16,3-32 39-16,7-18 24 16,15-20 2-16,10-1-20 15,17-2-3-15,10 23-24 16,13 2 1-16,2 20-5 16,11 8 19-16,-5 16-2 0,-9 3-5 15,-20 8-21-15,-11 16-27 16,-31 14-9-16,-32 21-2 15,-17 6 2-15,-26 16 11 16,-7 1 20-16,-1-7-31 16,22-15-52-16,13-5-147 15,27-17-200-15,13-10-2 16,21-12-181-16</inkml:trace>
  <inkml:trace contextRef="#ctx0" brushRef="#br0" timeOffset="30617.7398">22678 15852 1203 0,'-13'10'536'0,"3"-7"-34"15,-4 12-241-15,1 3-250 16,-2 13-32-16,0 2 0 15,2 13 4-15,9 2 5 16,1 24 2-16,-2 2 9 16,-7 17 2-16,-2 3-28 15,-7 11-80-15,-4-19-36 16,0-3-96-16,8-28-141 0,4-23-79 16,-2-27-26-16</inkml:trace>
  <inkml:trace contextRef="#ctx0" brushRef="#br0" timeOffset="30819.4833">22511 16182 1720 0,'50'-3'351'16,"19"0"170"-16,19-5-591 15,1 2-53-15,-6-3-80 16,-21-2-44-16,-11 4-181 16,-22 4-15-16,-11 0-27 15</inkml:trace>
  <inkml:trace contextRef="#ctx0" brushRef="#br0" timeOffset="31013.1642">23474 15922 1520 0,'7'3'377'0,"-4"-1"57"16,-3 3-486-16,0-5-199 15,-1 0-244-15,-1 1-24 16</inkml:trace>
  <inkml:trace contextRef="#ctx0" brushRef="#br0" timeOffset="31164.5681">23419 16372 664 0,'6'40'0'16,"-6"-36"804"-16,1-2-813 15,-2-4 9-15,1 1 11 16</inkml:trace>
  <inkml:trace contextRef="#ctx0" brushRef="#br0" timeOffset="31521.1937">24527 15637 1258 0,'-18'18'572'0,"-14"3"-85"16,-11 1-353-16,-37 25-55 15,-12 11-127-15,-16 26 26 16,14 16 34-16,22 29 28 16,35-6-71-16,22 17 1 15,30-18-25-15,19-1-33 16,12-24-405-16,16-25 101 15</inkml:trace>
  <inkml:trace contextRef="#ctx0" brushRef="#br0" timeOffset="32165.5082">24848 15936 393 0,'6'-9'289'0,"0"1"-4"16,0-3-71-16,0 2-25 16,0 3-46-16,-4 2-12 15,-1 2-33-15,-1 2-29 16,-1 0-31-16,-1 2-11 16,-1 5-12-16,-21 41-9 15,-29 53 10-15,15-18 2 16,-1-5-6-16,-4-1 0 15,9-13 0-15,6-14 23 16,10-31 13-16,8-7 17 0,5-13-7 16,8-35-30-16,9-10-40 15,10-23-39-15,8-13-21 16,10-4 9-16,1 21 32 16,1 7 21-16,-10 24 29 15,-3 12 4-15,-9 13-7 16,4 18-2-16,-5 15-3 15,5 23 5-15,0 12 10 16,10 24 1-16,-2-6-2 0,5-11 22 16,6-21 1-16,8-27 22 15,-4-30 2-15,20-34-11 16,1-14-35-16,3-31-19 16,-7 4-30-16,-8-11-23 15,-26 20-4-15,-20-8-46 16,-14 16-29-16,-16-3-28 15,-2 11-307-15,6 3 75 16</inkml:trace>
  <inkml:trace contextRef="#ctx0" brushRef="#br0" timeOffset="32655.1377">25949 15973 624 0,'0'-1'326'0,"0"-1"-24"15,0 1-146-15,0 1-65 16,-2 0-59-16,1 1-1 16,-2 2-1-16,-3 30 7 15,-58 46 3-15,48-34 1 16,3 0-8-16,4-2-10 15,7-6-15-15,4-7 1 16,-1-16-3-16,11-11-16 16,7-10-13-16,11-18-20 15,6-2-26-15,10-3 26 16,-12 7 30-16,-3 3 40 16,-9 16 27-16,-3 8 28 15,-7 8-21-15,1 12-61 16,1 9-68-16,-8-1-298 15,-5 1 29-15</inkml:trace>
  <inkml:trace contextRef="#ctx0" brushRef="#br0" timeOffset="33239.2358">26458 16045 484 0,'9'-3'141'0,"-3"1"43"15,-1 1-126-15,-5 1 11 16,0 0 8-16,0 0 23 15,-2 0-1-15,1 0 2 16,-1 1-20-16,1 1-21 16,-2 1-24-16,-5 10-15 15,3-3-15-15,-6 8 14 16,-27 44 13-16,23-38 9 16,-1-2 11-16,1 5 8 15,9-8-22-15,0-6-8 16,3-5-12-16,13-8-13 15,4-12-16-15,11-9-1 0,6 1-11 16,4-6 6-16,-3 4 8 16,-1 7 20-16,-17 9 12 15,-3 6 7-15,-5 3 2 16,0 15-4-16,-9 3-13 16,-2 6-2-16,2-2-10 15,6 1-19-15,-9-15-11 16,11-5-10-16,10-6-9 0,8-6-5 15,1-3 13-15,16 4 6 16,-3 2 12-16,-1 6 31 16,-10 9 27-16,-9 5 19 15,-12-3 22-15,-2 6-22 16,-6-7-55-16,2-3-372 16,-1-4 72-16</inkml:trace>
  <inkml:trace contextRef="#ctx0" brushRef="#br0" timeOffset="33808.2803">27238 15772 1286 0,'1'1'234'0,"1"1"117"16,-1-1-388-16,2 7-15 15,4 10 3-15,-1 11 11 16,5 48 42-16,-17-34 35 15,3-1-8-15,1-1 7 16,4-8 9-16,7-2-21 16,6-15-23-16,8 0 19 15,4-5 0-15,5 1 2 16,0-2-2-16,-4 5 6 16,-6 3-4-16,-6 5 0 0,-8 7-11 15,-19 6-7 1,-5-2-17-16,-17-2-47 0,-4-4-26 15,-12-22-83-15,4-9-65 16,-7-13-170-16,3-11-9 16</inkml:trace>
  <inkml:trace contextRef="#ctx0" brushRef="#br0" timeOffset="34262.0561">27685 16176 722 0,'50'104'286'0,"-48"-99"9"16,-4-7-172-16,4 1-36 16,-2 1-22-16,0-2 1 15,1 1 4-15,30-11 2 16,52-24-8-16,-38 13-10 0,-10-1-7 16,-8-3-17-16,-12 5-29 15,-2 1 0-15,-7 8-6 16,-5 1 3-16,-1 9 10 15,-17 5 18-15,-6 5-6 16,-16 11-3-16,-12 5-2 16,-11 14-3-16,4 2-12 15,0 8-4-15,17-8-3 16,11 1-44-16,15-10-19 0,10-5-101 16,8-10-105-16,14-2-105 15,10-15 16-15,13-23-114 16</inkml:trace>
  <inkml:trace contextRef="#ctx0" brushRef="#br0" timeOffset="34497.6293">28178 16252 468 0,'-9'27'498'0,"-3"1"-163"16,1-6-289-16,-1-1 269 15,4-9-325-15,8-12 25 16,6-18 33-16,16-19 45 16,10-6 17-16,15-16-19 15,5 5-31-15,10 8-32 16,-4 17-44-16,-3 5-48 16,-15 12-42-16,-2 5-313 0,-17 5 56 15</inkml:trace>
  <inkml:trace contextRef="#ctx0" brushRef="#br0" timeOffset="34725.1727">28568 16483 1243 0,'0'22'359'0,"-15"3"60"16,-1 7-358-16,-17 0-143 16,-10-1-104-16,-3-7-96 15,8-9-80-15,-1-5-41 16,17-2-24-16</inkml:trace>
  <inkml:trace contextRef="#ctx0" brushRef="#br0" timeOffset="35199.5738">29766 15963 632 0,'15'-13'297'0,"-9"5"-76"0,-8-2-82 16,-1 0-199-16,-1 1 40 16,-2 6 61-16,-13 1 72 15,-2 4 7-15,-19 10 7 16,-4 4-33-16,-14 12-27 15,6 9-39-15,-1 13-14 16,14 5-12-16,11 12 0 16,18-8 21-16,11-3 9 15,15-16 4-15,21-7-5 16,9-21-19-16,25-12-41 16,8-13-12-16,14-20 6 15,-14-8 19-15,4-8 38 16,-23 0 44-16,-14-6 2 15,-19 9-8-15,-18-9-59 16,-24 9-78-16,-28-3-59 16,-22 12-29-16,-24 14-257 0,5 14 76 15</inkml:trace>
  <inkml:trace contextRef="#ctx0" brushRef="#br0" timeOffset="35530.1219">30281 15428 847 0,'-3'14'638'0,"2"11"-186"15,14 50-152-15,18-14-176 16,11 16-78-16,22 28-68 16,-7 17 89-16,-27 29 3 15,-26-10-26-15,-47 20-47 16,-53-17-60-16,-65-11-455 15,-15-51 96-15</inkml:trace>
</inkml:ink>
</file>

<file path=ppt/ink/ink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04:16.056"/>
    </inkml:context>
    <inkml:brush xml:id="br0">
      <inkml:brushProperty name="width" value="0.05292" units="cm"/>
      <inkml:brushProperty name="height" value="0.05292" units="cm"/>
      <inkml:brushProperty name="color" value="#FF0000"/>
    </inkml:brush>
  </inkml:definitions>
  <inkml:trace contextRef="#ctx0" brushRef="#br0">7050 14855 177 0,'73'50'110'15,"-76"-44"-44"-15,-4 3-13 16,-1 1-80-16,1 2 21 16,1-1-9-16,0 6 32 15,0-9-19-15,2 1 28 16,1-2-27-16,0-2 55 16,1-10 48-16,2 4 3 15,0-1 3-15,2-1 110 16,1-4-19-16,13-18-19 15,28-41 32-15,-30 46 6 16,-5 8-114-16,-1 6-40 0,-3 4-43 16,-4 5-100-16,-2-3 42 15,-1 0 3-15,1 2 12 16,-9 17 13-16,-7 6 84 16,-44 43-33-16,35-54 9 15,-8-16 2-15,10-5 2 16,5-21-4-16,13-6-18 0,12-8 6 15,18 7-3 1,10-4 0-16,6 21-12 0,0 11-4 16,-6 14-15-16,-9 19 2 15,-13 14-6-15,-17 10-12 16,-11 0-8-16,-9-2-152 16,-3-16-160-16,1-20-138 15,6-39-144-15</inkml:trace>
  <inkml:trace contextRef="#ctx0" brushRef="#br0" timeOffset="1491.4773">11392 11982 438 0,'77'15'131'0,"-76"-12"20"0,2 1-106 15,-3 1-51-15,-1-5 17 16,-1 0 15-16,1 0 13 16,-1 1 45-16,-1 1 45 15,0-1-31-15,0 1 5 16,-4-2-2-16,-9 1-20 16,7-1-24-16,1-1 55 15,5-1-2-15,0-1 2 16,-1-4-23-16,1-14-17 15,5 6-38-15,17-42-16 16,-9 54-244-16,-2 1 218 16,-7 9 217-16,1 2-225 15,-2 9-2-15,-5 6 237 16,-7 0-220-16,-6 2-211 16,1-4 234-16,-4-5 11 15,2-13 13-15,11-7-13 0,13-13-14 16,14-8-14-16,6-1-8 15,11-2-14-15,5 4 7 16,-4 11-36-16,-16 13-372 16,-9 5-4-16,-14-6-167 15</inkml:trace>
  <inkml:trace contextRef="#ctx0" brushRef="#br0" timeOffset="4703.7492">4414 16828 555 0,'81'40'118'16,"-72"-53"48"-16,4-3-163 15,4-10-33-15,-4 0 1 16,8-1 3-16,1 5 3 16,5-2 7-16,-4 3 17 15,13-1 2-15,-5-3 2 16,11-2 1-16,-8 1 0 0,6-4 4 15,-6 2 13-15,0-5 16 16,-8 5 10-16,7-6 10 16,-8 3-5-16,2-5-7 15,-3 8-12-15,2-12-8 16,-5 11-4-16,7-8 12 16,-3 3 19-16,3-2 10 15,-2 9 3-15,-3-1-3 16,0 2 25-1,-4 2-71-15,4 2-4 16,-3-1-8-16,6 3-1 16,1 2-1-16,9-3 0 15,-5 2 1-15,10-2 7 16,-7 6 1-16,0-1 5 16,-9 6 3-16,4-5 7 15,-10 3-6-15,6 0 1 16,-1 2-4-16,5-4-2 0,0 4-6 15,2-3 2-15,-2-4 2 16,7 1 1-16,-2-5 6 16,0-10 7-16,-4 0-1 15,1-4 4-15,-6-1-1 16,2 0 0-16,-2 10-6 16,13-5-3-16,-2 1-6 15,13-6-4-15,-3 2-6 16,4-7-1-16,-7 8-1 0,6-4-1 15,-11 8-1-15,8-8 0 16,-4 6 0-16,5 1-1 16,-10 0 0-16,6-1 0 15,-9 15 0-15,5-5 2 16,-2-1 2-16,13 1 4 16,-4-3 0-16,13-11 3 15,0 1-2-15,8-8-1 16,-9 1-2-16,7-5-1 15,-4 1-1-15,-1-5 0 16,-3 9-2-16,15-10 0 16,-2 7 0-16,7-4-2 15,0 2-1-15,10-10 0 16,-11 4 0-16,7-14 4 16,-14 5 4-16,16-12 4 0,-2 7 1 15,24-14 1-15,-7 8-3 16,32-9 0-16,-13 2-4 15,11-15-2-15,-12 14-1 16,17-17 0-16,-12 4-2 16,16-6 0-16,-4 16 2 15,27-22 1-15,-4 10 0 16,20-25 4-16,1 7 6 16,24-25 8-16,-19 21 9 15,30-19 10-15,-6 18 2 16,29-13-5-16,-14 16-6 0,37-26-11 15,-35 9-9-15,38-28-6 16,-23 6-2-16,26-19-2 16,-31 10 2-16,38-20-1 15,-39 26 1-15,25-16 0 16,-28 17 1-16,6-13-2 16,-36 26 1-16,-1-4-1 15,-47 30 2-15,-14 2 2 16,-37 35-1-16,-8 2 0 15,-29 18-4-15,-5 3-4 16,-14 16-10-16,5-2-35 16,-14 15-23-16,-8 1-104 15,-8 12-343-15,-6 8 65 16</inkml:trace>
  <inkml:trace contextRef="#ctx0" brushRef="#br0" timeOffset="26353.5148">19762 9714 1210 0,'-12'0'283'0,"-6"-8"99"16,-1 7-343-16,-30 4-32 16,-16 0-5-16,-33 24-1 15,-11 8 1-15,-5 11-1 16,29-4 2-16,20-2-30 16,46-17-6-16,40-8 2 15,24-5 1-15,28 1 7 16,14 2 31-16,8 9 9 15,-16 5-3-15,-14 6-13 16,-30 2-6-16,-36 8 24 16,-38-3 6-16,-38 5-2 15,-16-16-7-15,-24-4-60 16,12-14-26-16,7-14-323 0,30-12 51 16</inkml:trace>
  <inkml:trace contextRef="#ctx0" brushRef="#br0" timeOffset="26837.6054">20480 9874 1067 0,'-14'-15'229'0,"-3"5"90"16,1 4-318-16,-8 1-18 15,4 1-5-15,-12 5-1 16,1 4 10-16,-13 10 7 15,2 5 18-15,-12 19 11 16,9 2 7-16,4 19 1 16,17-6 11-16,11 3-5 15,13-11 0-15,16-14 12 0,11-15 2 16,22-26-4-16,10-18-18 16,12-22-26-16,-4-7-16 15,-1-11-7-15,-24 14 2 16,-8 4 26-16,-19 24 20 15,-7 8-17-15,-8 19-10 16,6 17-12-16,-7 14-13 16,7 11-3-16,-3 8-12 0,9 9-202 15,-2-15-128-15,12-15-58 16</inkml:trace>
  <inkml:trace contextRef="#ctx0" brushRef="#br0" timeOffset="27347.5979">20950 9881 891 0,'15'-10'633'16,"-11"7"-252"-16,-8 3-168 15,1-2-228-15,1 1-223 16,1 1 219-16,-1-1 9 15,2-1 16-15,0 1 8 16,-1 1-1-16,-1 0-10 16,1 0-8-16,-1 1 2 15,1 1-1-15,-6 20 3 0,-5 12 9 16,-14 49 7-16,15-48-3 16,0-8-9-16,5-5-4 15,6-14 10-15,3-10 1 16,15-14 1-16,3-6 5 15,14-12 0-15,-1 1-12 16,9 0-5-16,-17 14-2 16,-6 6-2-16,-11 10 2 0,0 4 5 15,-10 11 4-15,5 1 3 16,-2 1 6-16,5-2 0 16,8-6-12-16,20-17-20 15,8-10-7-15,12 2-4 16,6-2-5-16,4 7 5 15,-18 15-6-15,-2 21-10 16,-14 4-2-16,-13 15 16 16,-14 3 18-16,-14 11 33 15,-2-3 7-15,-3 7-111 16,6-5-258-16,-4-5 23 16</inkml:trace>
  <inkml:trace contextRef="#ctx0" brushRef="#br0" timeOffset="27782.4945">21794 10152 396 0,'-12'3'578'16,"12"-6"-191"-16,17 0-231 16,9-4 242-16,34-8-341 15,6-7-19-15,17-11 5 16,-1-1-2-16,-8-9 4 15,-22 9-12-15,-14 2-6 16,-26 12-17-16,-34 4-26 16,-23 19-11-16,-42 13 12 15,-15 16 2-15,-12 22 7 16,22 7 23-16,10 6-3 16,47-8-16-16,24 6-14 15,34-19 2-15,40 0-13 16,28-13-27-16,48-17-27 15,12-23-337-15,16-23 73 16</inkml:trace>
  <inkml:trace contextRef="#ctx0" brushRef="#br0" timeOffset="28285.9996">23472 9341 1226 0,'45'-17'153'0,"-45"20"167"0,0 2-370 16,0 5 14-16,0-10 39 15,-2 1 8-15,1 16 2 16,-8 30-1-16,-24 51-3 16,-5-22 7-16,-5 1 6 15,-15 19 1-15,0 6 3 16,2 15-51-16,6-19-63 0,10 3-264 15,12-30 15-15</inkml:trace>
  <inkml:trace contextRef="#ctx0" brushRef="#br0" timeOffset="28488.4567">23058 9908 1356 0,'22'0'395'16,"-16"-4"57"-16,25-1-329 15,15-1-150-15,25-1-73 16,3-5-46-16,6-3-199 16,-12 2-109-16,-7-2-107 15</inkml:trace>
  <inkml:trace contextRef="#ctx0" brushRef="#br0" timeOffset="28621.7156">23809 10066 1294 0,'6'32'349'0,"-14"-12"-14"16,-1 7-418-16,-7 1-361 15,-3-10-34-15</inkml:trace>
  <inkml:trace contextRef="#ctx0" brushRef="#br0" timeOffset="28791.9658">23853 9381 635 0,'9'5'527'0,"1"7"-315"15,17 0-219-15,4 3-402 16</inkml:trace>
  <inkml:trace contextRef="#ctx0" brushRef="#br0" timeOffset="29025.5517">24469 9087 1084 0,'2'49'240'16,"-7"10"117"-16,-10 2-308 16,-2 34-7-16,-11 6 2 15,-14 20-1-15,2-4-12 16,-3 14-10-16,0-25-10 16,6-8-13-16,12-28-22 0,-3-19-49 15,9-22-44-15,7-12-119 16,6-15-141-16,9-17-14 15</inkml:trace>
  <inkml:trace contextRef="#ctx0" brushRef="#br0" timeOffset="29295.474">24918 9342 1064 0,'16'-7'314'16,"-10"5"18"-16,-3 8-279 16,2 4-133-16,-7-10 25 15,1 2 7-15,-4 25 45 16,-17 58 23-16,-3-28 21 16,-2 8-18-16,-8 16-4 15,2 2-9-15,-10 23-2 16,6-6-10-16,0 4-48 0,10-19-10 15,2-8-79-15,13-40-203 16,5-12 36-16</inkml:trace>
  <inkml:trace contextRef="#ctx0" brushRef="#br0" timeOffset="29576.5211">24469 9926 1043 0,'5'-3'221'0,"-5"3"105"16,-6-2-296-16,6 1 38 15,0-1 43-15,0 2-26 16,0-4-1-16,1 1-11 15,16-9-48-15,33-10-46 16,65-8 23-16,-9 26-5 16,12 8-2-16,14 11-406 15,-18 0 137-15</inkml:trace>
  <inkml:trace contextRef="#ctx0" brushRef="#br0" timeOffset="30180.5364">23012 8906 946 0,'58'-1'306'0,"-58"4"16"0,0 1-233 15,-8 1-139-15,7-5-6 16,-1 0 15-16,1 1 13 15,-11 22 8-15,-33 58-274 16,17-41 0-16,0 7-98 16</inkml:trace>
  <inkml:trace contextRef="#ctx0" brushRef="#br0" timeOffset="30328.0608">23166 9037 1300 0,'-9'35'283'0,"-7"2"33"16,7-8-374-16,-8 11-126 15,-3 0-230-15,-1 0 67 0</inkml:trace>
  <inkml:trace contextRef="#ctx0" brushRef="#br0" timeOffset="30925.2099">25361 9021 1079 0,'27'80'192'0,"-27"-78"108"16,3-3-319-16,-3 11-17 15,0-10 11-15,0 0 5 16,0 3 7-16,0 3-4 15,0 12-5-15,1 13-269 16,12 40 84-16</inkml:trace>
  <inkml:trace contextRef="#ctx0" brushRef="#br0" timeOffset="31079.8653">25468 9068 763 0,'1'0'514'0,"3"1"-103"16,1 31-455 0,45 48 315-16,-32-38-684 0,1-9 52 15</inkml:trace>
  <inkml:trace contextRef="#ctx0" brushRef="#br0" timeOffset="33064.6911">26164 10022 187 0,'1'-3'-19'16,"1"0"48"-16,17-7-61 16,-1 1 80-16,44-16 82 15,-49 19 18-15,-1 0 24 16,-6 0-10-16,-2 3-37 15,-2 3-68-15,-2 0 6 16,0 0-12-16,0 0 9 16,0 0 0-16,0 0-1 15,0 0-19-15,0 1-4 16,1 1-10-16,11 20 1 16,30 58 2-16,-30-35 0 15,2-8-17-15,4-3-11 16,1-9-2-16,13-16-2 0,2-18-2 15,-2-7 13-15,-4-8 6 16,-4 0-6-16,-8 11-5 16,-2 7-5-16,-4 12 9 15,3 16 8-15,5 11 3 16,6-1 4-16,3-1 13 0,14-11-3 16,3-20 29-16,23-29 11 15,0-15 1-15,10-20-8 16,-8-7-14-16,-9-6-58 15,-22 13-34-15,-13 5-137 16,-16 18-134-16,-18-2-87 16,-1 9-125-16</inkml:trace>
  <inkml:trace contextRef="#ctx0" brushRef="#br0" timeOffset="33498.4411">27525 9394 1091 0,'4'0'170'0,"-2"3"116"0,-7-2-321 16,5-1-30-16,0 0 18 15,0 2 33-15,3 23 26 16,6 67 11-16,-13-46 14 16,-4 20 12-16,-6 6-13 15,-7 9-11-15,5-10-5 16,4-10 8-16,7-24 7 0,14-24 14 16,15-23-3-16,16-15-1 15,10 0-13-15,11-4-8 16,1 16-17-16,-1 9 1 15,-20 14 2-15,-4 11 7 16,-16 10-1-16,-10 9 3 16,-9 1-2-16,7 10-1 15,-9-13-6-15,9-2-9 16,5-16-8-16,11-9-79 16,-2-16-94-16,20-6-217 15,-1-10-28-15</inkml:trace>
  <inkml:trace contextRef="#ctx0" brushRef="#br0" timeOffset="33909.6271">28137 10047 884 0,'-45'59'691'0,"54"-56"-311"0,18-3-128 16,10-1-259-16,19-9-257 15,8-8 289-15,8-12 2 16,-11 1-2-16,-2-10-28 15,-20 3-19-15,-12-1-13 16,-20 6-23-16,-17 3-17 16,-17 9 7-16,-19 14 6 15,-15 10 18-15,-13 19 27 16,8 11 20-16,-3 11 16 16,18-3 11-16,6 10 4 15,21-11-7-15,8-4-22 16,13-11-30-16,18-3-104 15,10-15-229-15,23-6 19 16</inkml:trace>
  <inkml:trace contextRef="#ctx0" brushRef="#br0" timeOffset="34158.9799">28603 10192 772 0,'-1'0'602'0,"2"2"-142"15,5-10-468-15,-6 7 461 16,2-2-456-16,24-16-6 16,69-67-4-16,-39 47 3 0,10-1-3 15,-9 9-18-15,4 5-54 16,-11 5-55-16,4-3-18 16,-11 6-8-16,-3 8-10 15,-15 0 27-15,-4 8-80 16,-12 8-45-16,-11 6 1 15,-4-2-124-15</inkml:trace>
  <inkml:trace contextRef="#ctx0" brushRef="#br0" timeOffset="34522.4945">29230 9984 295 0,'53'81'270'16,"-50"-75"-18"-16,7 3 3 15,-4-3-88-15,3-5-33 0,2-1-50 16,9-10-19-16,-3-1-27 16,6-11-29-16,-3-3 14 15,5 0-13-15,-4 1-20 16,-7 2-17-16,-3 4-16 15,-7 6-13-15,-16 2 15 16,-14 11 3-16,-10 8 14 0,-20 6 14 16,-8 4 12-16,-10 11-5 15,6-3 14-15,0 5 17 16,22 2 2-16,13 6 4 16,23-4-1-16,25 7-10 15,22-2-28-15,25-1-139 16,12-7-159-16,9-14-6 15</inkml:trace>
  <inkml:trace contextRef="#ctx0" brushRef="#br0" timeOffset="35042.8458">29674 9976 83 0,'0'-1'456'16,"-1"1"-207"-16,-1 0-33 15,1 1 57-15,-11 32-239 16,-7 42 6-16,22-41 12 16,3-6 7-16,5-7 41 15,7-9 16-15,21-12 19 16,10-9-9-16,8-19-14 16,4-9-43-16,7-13-17 15,-15 2-25-15,-5-2-6 16,-13 13-11-16,-3 1-52 15,-13 17-76-15,-12-6-329 0,-7 4 39 16</inkml:trace>
  <inkml:trace contextRef="#ctx0" brushRef="#br0" timeOffset="35342.8989">30184 10087 1409 0,'16'6'341'16,"15"-15"113"-16,0-1-391 16,0-2-102-16,6-7-1 15,-9-3 2-15,-2-8-10 16,-10-1 3-16,-7-5-10 16,-15 1-4-16,-16 4-20 15,-11 11 2-15,-10 14-2 16,-6 15 23-16,-6 21 9 15,8 14 17-15,-2 23 45 16,11 3 10-16,4 8 11 16,10-5-2-16,15-2 0 15,6-25-116-15,19-15-263 16,14-27 50-16</inkml:trace>
  <inkml:trace contextRef="#ctx0" brushRef="#br0" timeOffset="35654.7171">30631 10090 843 0,'10'37'456'15,"-1"2"-62"-15,-18-14-117 16,6 2-267-16,3-2-8 16,-1-10-23-16,-4-9-26 15,5-6 24-15,8-2 22 0,-8 1-72 16,0-1 23-16,1-1 22 15,10-13-1-15,4-11 15 16,28-41 81-16,-24 37 15 16,-1 6 1-16,8-5-26 15,1 3-18-15,7-1 11 16,-3 8-8-16,8-4 6 16,-5 5 5-16,0-7-23 15,-9 6-29-15,2 0-52 16,-13 1-57-16,1 4-345 15,-4 11 49-15</inkml:trace>
  <inkml:trace contextRef="#ctx0" brushRef="#br0" timeOffset="36248.4659">20657 11330 1117 0,'4'-4'200'16,"3"1"102"-16,2 3-331 16,-9 0-10-16,2 1 20 15,32 5 24-15,43 73 19 16,-39-29 7-16,-8 1-3 16,7 17-81-16,-1-2-270 15,5 0 58-15</inkml:trace>
  <inkml:trace contextRef="#ctx0" brushRef="#br0" timeOffset="36436.2821">21536 11446 1201 0,'-13'15'376'16,"-36"7"18"-16,-28 24-297 15,-10 17-156-15,-30 23 6 16,-2 3 24-16,-20 15 21 15,22-11 25-15,-6 11-48 16,19-11-64-16,16 8-292 16,28-24 45-16</inkml:trace>
  <inkml:trace contextRef="#ctx0" brushRef="#br0" timeOffset="36795.5728">21579 11764 740 0,'-29'31'196'0,"-8"2"70"16,0 0-194-16,10 4-18 15,9-5-8-15,12-5-6 16,15-11-16-16,21-4 17 16,10-9-2-16,19-18 3 15,9-8 5-15,11-15 0 16,-8-6-29-16,-6-3 9 16,-19 5 7-16,-13 1 13 15,-23 13 8-15,-19-2-34 16,-12 9-26-16,-8 6-74 15,2 6-85-15,12 2-228 16,17 4 18-16</inkml:trace>
  <inkml:trace contextRef="#ctx0" brushRef="#br0" timeOffset="37337.7232">22655 11458 346 0,'1'0'262'0,"-1"0"-75"16,0 0-26-16,0-2-155 16,0 1-23-16,-1-1 19 15,-1 2 19-15,-1 0 9 16,-16 5 33-16,-14 9 21 15,-39 41 3-15,44-9 22 16,4 0 4-16,8 10-16 16,7-2-21-16,3-2-10 15,4-15-35-15,10-8 3 16,-1-15 5-16,17-16 14 0,10-11 1 16,13-8-4-16,5-6-23 15,8-5-12-15,-19 10-15 16,-8 2 2-16,-13 8 7 15,-3 15 14-15,-8 9-2 16,8 16 4-16,-2 2-3 16,7 6-27-16,-1-10-38 0,16-2-36 15,3-17-347-15,10-15 71 16</inkml:trace>
  <inkml:trace contextRef="#ctx0" brushRef="#br0" timeOffset="37877.8545">24696 11554 116 0,'-5'3'678'16,"1"-3"-323"-16,-3-3-78 15,5 3 71-15,-1 0-357 16,-18 1 0-16,-14 4 15 0,-54 14 16 16,39-4 0-16,-10 15 3 15,4 2 2-15,-8 8-3 16,11 3-8-16,13-3-2 16,21-10-4-16,10-2-22 15,15-10 6-15,19-8 2 16,14-8 3-16,23-17-52 15,4-10-11-15,14-12-24 16,-7-5-1-16,0-5 12 16,-19 17 65-16,0 3 50 15,-19 18 38-15,1 11-17 16,-10 16-15-16,-2 7-22 16,-6 3-32-16,-5-1-189 15,-10-4-152-15,-7-8-8 16</inkml:trace>
  <inkml:trace contextRef="#ctx0" brushRef="#br0" timeOffset="38068.1612">24908 11752 1346 0,'65'55'411'16,"-36"-64"73"-16,4-10-345 15,9-15-98-15,8-13-23 16,6-17 6-16,-4 6-12 15,1-3-19-15,-10 14-28 16,-1 11-73-16,-13 17-59 0,-8 7-329 16,-12 12 29-16</inkml:trace>
  <inkml:trace contextRef="#ctx0" brushRef="#br0" timeOffset="38292.3851">25508 11644 223 0,'19'27'608'16,"-1"-17"-225"-16,4 1-124 15,-1-7 141-15,1-5-312 16,-7-11-38-16,-2-3-3 16,-7 3-18-16,-12 2-14 15,-12 8-43-15,-23 16-13 16,-11 8-6-16,-9 9 43 16,9 5 17-16,9 7 30 15,27-12 8-15,26 4 6 16,24-7-24-16,40-1-16 15,21-12-54-15,28-5-394 16,-1-8 99-16</inkml:trace>
  <inkml:trace contextRef="#ctx0" brushRef="#br0" timeOffset="38875.6556">20061 12662 1232 0,'6'-7'346'16,"-3"2"68"-16,-3 5-352 15,-1 0-59-15,-1 0-24 0,1 5 10 16,-23 41 8-16,-46 83 10 16,11-32 12-16,-19 22-1 15,6-4-9-15,-15 11 0 16,16-28-2-16,3 0-67 16,22-20-68-16,12-3-289 15,25-32 4-15</inkml:trace>
  <inkml:trace contextRef="#ctx0" brushRef="#br0" timeOffset="39179.8685">20042 13511 703 0,'-30'56'532'0,"4"-4"-122"15,2 6-34-15,9-3-363 16,17-2-46-16,18-19-34 16,26-16 43-16,14-24 45 15,21-21-46-15,3-21-17 16,2-18 32-16,-16 3-43 16,-18 2-36-16,-29 12 60 15,-23 13 51-15,-23 22 9 16,-25 11 4-16,-9 9-8 15,-13 10-11-15,6 5-59 16,2 1-311-16,21-4-13 0,14-7-154 16</inkml:trace>
  <inkml:trace contextRef="#ctx0" brushRef="#br0" timeOffset="39521.4652">20990 13561 1142 0,'-21'42'285'0,"0"-2"95"0,5 0-324 16,16 3-24-16,11-18-9 15,8-4 17-15,10-12 2 16,7-14 10-16,1-11 3 16,6-8-24-16,-9-13-17 15,-6-12-5-15,-7 6-8 16,-14-1 12-16,-10 10 19 0,-4 7-14 16,-6 15-21-16,-4-2-82 15,4 3 104 1,7-7-476-16,3-4 138 0</inkml:trace>
  <inkml:trace contextRef="#ctx0" brushRef="#br0" timeOffset="39820.3945">22027 12655 1072 0,'-3'1'323'0,"-3"4"10"16,-3 9-291-16,-10 16-31 16,-8 13-39-16,-16 31 62 15,-3 6 33-15,-6 25 14 0,5-1-15 16,-5 19-7-16,14-18-17 15,-10 12-30-15,10-22-49 16,-4-7-100-16,10-31-76 16,3-18-218-16,22-27-30 15</inkml:trace>
  <inkml:trace contextRef="#ctx0" brushRef="#br0" timeOffset="40089.223">21970 13356 1319 0,'-41'26'277'0,"-15"11"112"16,-7 11-385-16,-12 8-7 16,16-4-6-16,5-11 16 15,20-14 14-15,12-5-5 16,18-14 0-16,4-5-4 15,17 1-6-15,15 2-2 16,2 0-3-16,6 3 0 16,3 0 0-16,-6 2-14 15,-9 7-58-15,-5 3-342 16,-3 4 82-16</inkml:trace>
  <inkml:trace contextRef="#ctx0" brushRef="#br0" timeOffset="40256.8268">22323 13590 607 0,'4'41'536'0,"-7"-11"-236"0,-20 2-664 15,-7-6 393-15</inkml:trace>
  <inkml:trace contextRef="#ctx0" brushRef="#br0" timeOffset="40411.5051">22461 12987 1762 0,'10'7'278'0,"-4"-1"166"16,0 3-610-16,-2 13-179 15,5 11-162-15,8 14-50 16</inkml:trace>
  <inkml:trace contextRef="#ctx0" brushRef="#br0" timeOffset="40635.4755">22683 13554 1263 0,'-6'13'379'15,"7"-8"86"-15,1-4-325 16,-1-5-34-16,-1 2-28 15,0-1-14-15,2 0-23 16,33-31-29-16,63-41-30 16,-27 44-11-16,-1 8-15 15,-3 10-15-15,-17 13-1 16,-12 11 0-16,-17 9 10 0,-6 14-16 16,-6 6-43-16,-8 5-59 15,4-2-269-15,-1-11 7 16</inkml:trace>
  <inkml:trace contextRef="#ctx0" brushRef="#br0" timeOffset="41212.1616">23367 13397 1457 0,'45'55'364'0,"-45"-49"77"16,0-3-431-16,0 0-50 16,0-3-15-16,0 0 49 15,0 0 16-15,0 0 13 16,0 0 9-16,0-2-28 0,0 1-25 16,0-1-16-16,-2 1-10 15,1-1 1-15,-2 1 8 16,-27 1 21-16,-57 21 16 15,38 2 18-15,7 1 17 16,4 7 8-16,10-1-4 16,7-1-4-16,9-3-11 0,9-3-16 15,6-6-15-15,6-9 1 16,10-5 0-16,12-9-11 16,2-10-9-16,13-9-11 15,4-5-14-15,-2-5 22 16,-11 1 19-16,0 3 34 15,-14 8 13-15,-5 7 6 16,-4 9-29-16,-1 10-15 16,-3 8-21-16,2 24 2 15,0 7 11-15,-3 24 20 16,-6 11 14-16,-17 25 9 16,-11-6 10-16,-24 17 20 15,-11-9 0-15,-19 1 19 16,4-28 1-16,-22-15 4 15,11-26-20-15,-10-19-10 16,7-17-24-16,-11-25-35 16,15-10-55-16,1-14-102 15,24-6-57-15,13-12-339 0,28 17 22 16</inkml:trace>
  <inkml:trace contextRef="#ctx0" brushRef="#br0" timeOffset="41817.209">22360 13492 270 0,'49'-48'0'16,"-48"44"481"-16,-4 0-481 0,3-1 160 16,-1 4-114-16,-1-1 313 15,1 1-291-15,-1-1 300 16,1 1-333-16,0 1-25 16,-1 0-22-16,-1 1-6 15,-19 36-6-15,-39 65 9 16,24-47 14-16,-6 15 3 15,6-3 0-15,3 2 3 16,13-14-17-16,6-5-105 16,10-24-231-16,2-26 26 15</inkml:trace>
  <inkml:trace contextRef="#ctx0" brushRef="#br0" timeOffset="42113.6107">22403 13062 713 0,'47'52'0'0,"-47"-55"636"16,5 5-636-16,-7-5-168 16,2 3 168-16</inkml:trace>
  <inkml:trace contextRef="#ctx0" brushRef="#br0" timeOffset="42654.966">23803 13967 1672 0,'38'80'441'0,"-42"-71"34"16,-4 2-541-16,-5-5-461 0,-2-14 8 15</inkml:trace>
  <inkml:trace contextRef="#ctx0" brushRef="#br0" timeOffset="68104.7646">17355 14753 533 0,'13'7'0'0,"-8"-5"707"16,-10-4-603-16,-24 12 237 15,-22 16-524-15,-35 37 439 16,-22 20-409-16,-53 57 42 15,2 30 55-15,-17 37 15 16,30-16 165-16,17 12 4 16,56-37-28-16,38-16 21 15,46-40 22-15,49 1-210 16,26-27-196-16,31-16-151 16,-12-31-85-16</inkml:trace>
  <inkml:trace contextRef="#ctx0" brushRef="#br0" timeOffset="68569.4945">17359 15794 892 0,'-54'19'283'0,"14"7"40"16,40-7-261-16,23-4 7 15,23-6-27-15,24 8-29 16,2 0 18-16,0 3-2 16,-19 1-11-16,-16 12 3 0,-33 2 12 15,-23 19 17-15,-25 2 31 16,-36 11 6-16,-9-10-9 15,-15-6-22-15,11-19-32 16,8-11-137-16,31-14-90 16,17-8-241-16,25-14-48 15</inkml:trace>
  <inkml:trace contextRef="#ctx0" brushRef="#br0" timeOffset="68868.4266">18183 15416 1013 0,'10'15'263'16,"-27"-3"53"-16,2 13-293 15,0 12-86-15,-1 15-7 16,-7 4 6-16,7 13 20 16,4-4 34-16,-2 15 31 15,-4-5 21-15,-3 22-65 16,0-7-80-16,-5-11-80 16,2-29-86-16,-1-32-43 0,1-36-15 15</inkml:trace>
  <inkml:trace contextRef="#ctx0" brushRef="#br0" timeOffset="69038.8796">17632 15859 1600 0,'12'5'447'0,"31"-10"69"15,10 4-456-15,36-10-83 16,18 6-80-16,35-9-251 15,-22 4-162-15,7-11-60 16</inkml:trace>
  <inkml:trace contextRef="#ctx0" brushRef="#br0" timeOffset="69472.7163">18698 15807 1115 0,'49'86'372'16,"-49"-90"18"-16,-1 2-326 15,-5 2-79-15,4 0-42 16,0 0-44-16,-12 2 35 16,-33 14 21-16,-51 32 44 15,39-2 22-15,8 3 11 0,7 7 6 16,14-6-6-16,14-5-5 16,10-14-13-16,9-13 0 15,10-14 0-15,19-16 0 16,0-10-4-16,10-9-1 15,-1 3-4-15,-4 1-3 16,-13 9-3-16,-3 8-4 16,-13 13-3-16,1 13-6 15,-4 11-26-15,1 28-270 16,0 2-62-16,1-11-90 16</inkml:trace>
  <inkml:trace contextRef="#ctx0" brushRef="#br0" timeOffset="69650.1179">18938 16218 1581 0,'-8'-6'365'0,"16"-3"136"0,0-4-471 16,13-11-40-16,19-9-79 16,3 4 2-1,8 1-101-15,3 4-168 16,-2 6-108-16,-26 8-111 15</inkml:trace>
  <inkml:trace contextRef="#ctx0" brushRef="#br0" timeOffset="69859.328">19652 15493 1312 0,'21'11'482'15,"-27"-4"-44"-15,8 20-340 16,-4 11-115-16,2 22-117 16,2 8 113-16,-2 21 6 15,-6-2-15-15,0 12-63 16,-3-13-38-16,-10 9-294 16,-8-19 21-16</inkml:trace>
  <inkml:trace contextRef="#ctx0" brushRef="#br0" timeOffset="70045.4104">19322 16122 1444 0,'7'-3'477'16,"8"-9"50"-16,8-2-402 16,19-2-69-16,13 0-63 15,16-2-19-15,-7 6-18 16,7-3-30-16,-13 4-27 15,0-1-144-15,-14 6-257 16,8-2 31-16</inkml:trace>
  <inkml:trace contextRef="#ctx0" brushRef="#br0" timeOffset="70187.7876">20294 15938 230 0,'28'3'727'15,"-22"6"-275"-15,-3 11-168 16,-9 9 140-16,-6 12-400 15,-6 5-37-15,-8 13-97 16,-6-5-26-16,-3-4-288 16,-2-23 15-16</inkml:trace>
  <inkml:trace contextRef="#ctx0" brushRef="#br0" timeOffset="70339.5476">20316 15701 1480 0,'18'10'487'0,"-12"-2"-11"0,-6-8-413 16,3 3-258-16,-3-3-130 15,0 1-214-15,0 1-41 16</inkml:trace>
  <inkml:trace contextRef="#ctx0" brushRef="#br0" timeOffset="70591.2647">20642 16090 1120 0,'0'20'525'0,"-3"-10"-109"15,4-10-217-15,-1-1-103 16,0 1-114-16,0-3 41 16,2 0 46-16,4-12-60 15,29-19-17-15,59-49-5 16,-53 53 6-16,5 5-7 15,-13 16-5-15,-5 6-2 16,-16 12 2-16,-1 9-22 16,-11 9-17-16,-3 10-93 15,-5 1-68-15,19-5-241 16,6-11-19-16</inkml:trace>
  <inkml:trace contextRef="#ctx0" brushRef="#br0" timeOffset="70951.5187">21480 15871 1371 0,'-1'2'358'16,"-11"7"85"-16,-18 4-396 16,-20 11-42-16,-9 5-32 15,-8 11 12-15,8 2 5 0,8-1 0 16,26-8 10-16,9-2-19 15,10-15-14-15,7-4-3 16,10-10 4-16,2-8 4 16,6-5 21-16,10-4 18 15,-1-2 7-15,1 3 8 16,-6 4 4-16,-1 8-8 16,-4 14-9-16,-1 33 10 15,-8 16-9-15,-12 23 11 16,-13 8 22-16,-23 13 22 15,-11-24-5-15,-6-5 11 16,-2-23-14-16,-22-19-51 16,4-26-71-16,-21-24-439 15,5-26 75-15</inkml:trace>
  <inkml:trace contextRef="#ctx0" brushRef="#br0" timeOffset="71385.4883">22473 15754 1392 0,'72'108'270'0,"-56"-83"143"15,2 13-407-15,6 21-19 16,1 10 12-16,-4 28-4 16,-12-8-16-16,-8 16-89 15,-5-13-99-15,-5-11-205 16,-3-41-44-16</inkml:trace>
  <inkml:trace contextRef="#ctx0" brushRef="#br0" timeOffset="71640.501">22590 15658 1014 0,'66'-16'487'0,"7"-4"-35"0,31-5-167 16,2 6-226-16,10 22-16 15,-30 13-9-15,-14 8-6 16,-36 4-36-16,-23 15-12 16,-26-3-12-16,-30 4 25 15,-25-7 9-15,-32 8 0 16,-3-17-13-16,-19-1-49 16,16-5-82-16,8 2-34 15,37-5-44-15,12-1-228 16,30-4 88-16</inkml:trace>
  <inkml:trace contextRef="#ctx0" brushRef="#br0" timeOffset="71985.7955">23468 15772 757 0,'-82'68'395'0,"53"-50"-41"16,7 6-131-16,5-2-184 16,10 1-9-16,16-3 1 0,16-7 21 15,18-13 8-15,22-6 17 16,6-9-14-16,12-8-2 15,-16-1-13-15,-11 0 17 16,-28 6 2-16,-16 5 10 16,-24 4 5-16,-26 5-49 15,-16 1-54-15,-14 7-86 16,0 2-68-16,-1 8-353 16,27-1 69-16</inkml:trace>
  <inkml:trace contextRef="#ctx0" brushRef="#br0" timeOffset="72182.7681">24212 15793 866 0,'1'7'386'15,"-5"3"-22"-15,-5 5-199 16,-8 7-118-16,0 10-44 15,-12 3 0-15,1 5 5 16,-6 2-373-16,2-14 125 16</inkml:trace>
  <inkml:trace contextRef="#ctx0" brushRef="#br0" timeOffset="72343.0618">24139 15319 1325 0,'10'3'368'0,"1"2"-49"15,-5 9-411-15,5 11-345 16,0 5-71-16</inkml:trace>
  <inkml:trace contextRef="#ctx0" brushRef="#br0" timeOffset="72544.764">24346 15864 980 0,'23'12'501'0,"-1"-5"-42"16,-9-4-212-16,11-3-147 15,14-4-69-15,19-2-9 16,0 0-4-16,14 0-4 0,-5 3 1 16,-6 4-12-16,-21 7-2 15,-8 5-13-15,-18 6-17 16,-7 12-74-16,-9 4-46 15,2 7-325-15,-1-2 10 16,7-7-149-16</inkml:trace>
  <inkml:trace contextRef="#ctx0" brushRef="#br0" timeOffset="73047.3921">25626 15044 1532 0,'7'12'428'0,"-8"-10"53"15,1 4-438-15,-2 6-63 0,-2 8-63 16,0 11 64-16,-5 20 5 16,-3 8 10-16,-10 24-1 15,-5 16 0-15,-12 23-11 16,-3-8-27-16,-6 1-80 15,11-27-47-15,2-23-295 16,12-28 14-16</inkml:trace>
  <inkml:trace contextRef="#ctx0" brushRef="#br0" timeOffset="73249.9575">25309 15566 1251 0,'13'15'597'0,"17"-11"-43"0,12-7-286 15,26-3-175-15,15 6-79 16,16-7-91-16,-12 8-37 16,5-5-51-16,-16-2-391 15,-11-12 74-15</inkml:trace>
  <inkml:trace contextRef="#ctx0" brushRef="#br0" timeOffset="74106.4417">17705 15461 439 0,'-2'-3'201'0,"4"-2"-23"16,-2 1-103-16,-2 2-48 15,2 1-24-15,0 0 17 16,0-1 12-16,-1 2 6 0,-1 0-2 15,-1 2 7-15,0 0-6 16,-22 30 17-16,-55 49 3 16,33-31 5-16,1-2-10 15,-2 7-4-15,4-14-18 16,2 1-9-16,17-11-306 16,10-3 97-16</inkml:trace>
  <inkml:trace contextRef="#ctx0" brushRef="#br0" timeOffset="74892.8259">26799 15763 1286 0,'0'15'397'0,"0"-12"38"16,-1 3-351-16,-4 7-88 16,-4 5-46-16,-4 10-47 0,-2 9-31 15,-3 5-110-15,2-7-184 16,3-4-9-16</inkml:trace>
  <inkml:trace contextRef="#ctx0" brushRef="#br0" timeOffset="75035.212">26746 15344 1009 0,'-5'-5'672'0,"2"2"-128"16,6 0-295-16,-3 2-704 15,0 1 8-15</inkml:trace>
  <inkml:trace contextRef="#ctx0" brushRef="#br0" timeOffset="75273.5948">27547 15649 658 0,'-26'40'197'15,"-12"-10"671"-15,-7-2-513 16,3 0 164-16,5-4-516 16,21-7-79-16,16 1-3 15,19 1 2-15,11 7 4 16,1 0 3-16,-6 8 48 0,-15 2-5 16,-27 5 0-16,-21-8 3 15,-24-11 15-15,-12-17 12 16,-34-25-419-16,16-15 154 15</inkml:trace>
  <inkml:trace contextRef="#ctx0" brushRef="#br0" timeOffset="75873.9006">20577 17579 666 0,'6'5'630'0,"-2"-20"-188"16,2 9-436-16,0 0 379 16,-2 5-477-16,-4 1 8 15,-1 1 9-15,-7 32 40 0,-23 68 29 16,5-39 27-16,0 10 5 16,12-12-6-16,5-6-3 15,15-19-3-15,20-18 2 16,11-21 7-16,15-18 4 15,6-12 1-15,7-2-10 16,-7 3-8-16,-8 10-15 16,-23 12-11-16,0 17-5 15,-8 9 0-15,-12 16 37 16,5 5 5-16,-4 13-32 16,-5-8-52-16,-1-8-327 15,10-24 21-15</inkml:trace>
  <inkml:trace contextRef="#ctx0" brushRef="#br0" timeOffset="76119.5414">21406 17575 771 0,'-19'43'772'16,"-3"-3"-224"-16,-6-40-39 15,4 33-380-15,6-8-173 16,14-2-59-16,11 3-47 15,15-6 46-15,0-2-1 16,7-3 44-16,-7 1 34 16,-16-1 33-16,-18 3-48 15,-19 1 1-15,-23-3 28 0,-9-2 25 16,8-5-40-16,11-6-50 16,21-8-326-16,26-4 28 15</inkml:trace>
  <inkml:trace contextRef="#ctx0" brushRef="#br0" timeOffset="76427.8267">21806 17594 1002 0,'-6'20'297'15,"-1"-1"52"-15,-2 10-252 16,-5 10-68-16,6 13 24 15,-6-2 12-15,4-2 9 16,5-7-14-16,5-13-16 16,0-13-33-16,8-6-6 15,1-15-14-15,6-7-3 0,2-1 0 16,4-1-10-16,0 4-8 16,1 6 0-16,-7 10 10 15,-3 6 28-15,-3 9 19 16,-2 12 13-16,-6-2 5 15,5 4-56-15,-3-7-80 16,9-12-329-16,7-17 25 16</inkml:trace>
  <inkml:trace contextRef="#ctx0" brushRef="#br0" timeOffset="76759.0099">22600 17719 1050 0,'-12'13'387'0,"-16"-1"17"16,-9 3-269-16,-5 8-90 15,4 4-41-15,1 3-2 16,15-2 9-16,4 3 3 16,6-10 1-16,6 1 1 15,2-4-22-15,1-9-31 16,7-8 2-16,4-5 5 15,-8 4-4-15,1-5 19 16,1 2 21-16,9-6-7 16,3 0 1-16,-2 2 24 0,36-6 22 15,-45 33 0-15,-3 7 5 16,0-2-28-16,-3-1-40 16,5-5-94-16,-1-11-74 15,13-29-248-15,4-9 3 16</inkml:trace>
  <inkml:trace contextRef="#ctx0" brushRef="#br0" timeOffset="77012.1205">23120 17122 654 0,'-3'19'493'15,"3"2"-106"-15,-6 11-56 16,0 11-277-16,-4 22-31 16,-4 11-6-16,-11 23 19 15,1-10 4-15,-1 18 2 16,5-9-2-16,-1 7-38 16,10-21-48-16,6-8-75 15,3-26-76-15,11-29-236 16,4-34 13-16</inkml:trace>
  <inkml:trace contextRef="#ctx0" brushRef="#br0" timeOffset="77226.7373">23304 17233 1412 0,'-5'3'395'16,"2"7"73"-16,3 5-405 15,-3 19-40-15,2 10-40 0,-2 20 10 16,3 4 10-16,1 24 1 16,-1-4-14-16,0 14-95 15,3-10-68-15,5-3-251 16,0-26-47-16,10-17-120 16</inkml:trace>
  <inkml:trace contextRef="#ctx0" brushRef="#br0" timeOffset="77601.4232">23607 17736 861 0,'16'20'627'0,"1"-7"-131"16,-5-3-124-16,8 2-310 15,8 6-80-15,7-3-18 0,-1 3-34 16,0-2-8-1,-11-3-19-15,-3-5-7 16,-10-4 0-16,2-4 19 0,1-3-25 16,11-7 0-1,4-2 17-15,6-7 8 0,-1 4 11 16,-2-6 54-16,-10 8 61 16,-8 1 59-16,-6 9 19 15,-2 0 12-15,-4 6-4 16,-2-3-51-16,-1 0-54 15,-1 1-5-15,-9 23-5 16,-78 80 26-16,41-29 26 0,-10 32 14 16,0-2-9-16,-6 5-6 15,8-21-62-15,1-8-377 16,12-32-91-16,12-22-136 16</inkml:trace>
  <inkml:trace contextRef="#ctx0" brushRef="#br0" timeOffset="77927.9963">25137 17384 1220 0,'6'6'330'0,"-1"1"65"0,-5 5-350 16,-3 12-43-16,0 11-25 15,-2 19 5-15,-4 5 12 0,-2 18 6 16,-9-1 5-1,-15 18-66-15,-7-3-323 0,-16-4-5 16,-1-23-175-16</inkml:trace>
  <inkml:trace contextRef="#ctx0" brushRef="#br0" timeOffset="78083.7666">24908 17781 1332 0,'62'-22'460'0,"10"-2"51"15,1 5-372-15,17-9-51 16,-7 8-66-16,-1-9-59 16,-20 5-55-16,-1-4-152 15,-21 1-270-15,-9-17-7 16</inkml:trace>
  <inkml:trace contextRef="#ctx0" brushRef="#br0" timeOffset="78510.6254">25745 17225 297 0,'22'-12'709'0,"-21"10"-282"16,-1 0-179-16,2 1 175 16,-2 1-406-16,-2 0-45 15,1 1 1-15,-1 2 1 16,-17 44 7-16,-30 56 4 16,17-25 22-16,2 1 0 15,8 2 6-15,11-22 0 16,16-11 12-16,8-27 3 0,18-7 10 15,8-9-4-15,13-8 1 16,-6 4-16-16,1 1-6 16,-10 1-11-16,-10-3-6 15,-13 9-6-15,1-2 8 16,-6 2 4-16,7-6 6 16,-1-6 7-16,10-3 5 15,8-12-1-15,11-7 1 16,-7-7-2-16,0 0-1 15,-11 7-5-15,-10 9-26 16,-22 9-10-16,-27 23-6 16,-12 12-1-16,-19 13 16 15,0 8 29-15,8 12 7 16,25-12 3-16,23 0-1 16,31-12-23-16,36-12-69 15,16-18 88-15,39-12-485 16,3-19 129-16</inkml:trace>
  <inkml:trace contextRef="#ctx0" brushRef="#br0" timeOffset="78923.0537">26897 17499 1200 0,'15'26'537'0,"3"0"-20"0,1-9-279 15,7 6-606-15,6 2 353 16,3 2 319-16,4-5-459 15,4-4-212-15,-2-13 296 16,8-20-894-16</inkml:trace>
  <inkml:trace contextRef="#ctx0" brushRef="#br0" timeOffset="79092.5969">27704 17458 1156 0,'15'19'472'0,"-33"6"24"0,-26 30-281 16,-15 4-158-16,-27 24-19 15,-5 5-18-15,-1 17-17 16,5-12-3-16,-6 24-41 16,23-11-51-16,0-3-124 15,10-23-124-15,20-13-148 16,25-34-59-16</inkml:trace>
  <inkml:trace contextRef="#ctx0" brushRef="#br0" timeOffset="79441.6133">27926 17679 803 0,'24'25'875'15,"-12"-25"-284"-15,15 0-485 16,5 1 365-16,16 4-1074 16,2-5 124-16</inkml:trace>
  <inkml:trace contextRef="#ctx0" brushRef="#br0" timeOffset="79830.4258">28522 17701 1730 0,'12'24'360'0,"-5"-7"117"16,-5 3-531-16,-2 5-138 16,0 6-84-16,-2 0-239 15,-1-12-12-15</inkml:trace>
  <inkml:trace contextRef="#ctx0" brushRef="#br0" timeOffset="80008.0612">28491 17279 1226 0,'59'-42'466'0,"-46"45"-129"0,-11 2-339 15,14 1-452-15,3-1-91 16</inkml:trace>
  <inkml:trace contextRef="#ctx0" brushRef="#br0" timeOffset="80240.8286">28851 17654 793 0,'46'-23'526'15,"5"-3"-106"-15,18 2-473 16,-9 6 481-16,-1 9-414 16,-17 14 10-16,-9 14-7 15,-17 6-15-15,-7 14-21 16,-5 4-31-16,-8 10-94 16,-1-4-293-16,7-6 61 15</inkml:trace>
  <inkml:trace contextRef="#ctx0" brushRef="#br0" timeOffset="80473.4469">29605 16954 757 0,'38'95'609'0,"-47"-37"-152"16,-3 19-454-16,0-5 455 16,-5 19-457-16,-3-2-13 0,-8 17-70 15,-1-12-82-15,-10 1-294 16,1-23 2-16</inkml:trace>
  <inkml:trace contextRef="#ctx0" brushRef="#br0" timeOffset="80684.5774">29348 17428 703 0,'0'0'803'16,"2"0"-260"-16,35 11-441 15,59 6 392-15,-22-14-626 16,-1-1-65-16,1-7-347 16,-19 0 30-16</inkml:trace>
  <inkml:trace contextRef="#ctx0" brushRef="#br0" timeOffset="81152.4695">29653 17782 646 0,'18'-3'531'0,"9"-1"-118"16,-2 0-82-16,6-4-218 16,5 2-84-16,-1-3-19 15,-7-5-7-15,-1-4 19 16,-8 3 20-16,-8-9 20 16,1 11-1-16,-7 1-9 15,0 0-24-15,-2-1-19 16,4 1-17-16,-4-4 7 15,0 2 11-15,-1 3-5 0,1 6-9 16,-11 8-18 0,1-1-21-16,4-2-21 0,-13 7 31 15,-32-3 9-15,-44 67 17 16,38-29 14-16,22-5 17 16,9 4-25-16,12-6-14 15,13-1-78-15,11-9-41 16,26-7-41-16,1-14-262 15,14-13 45-15</inkml:trace>
  <inkml:trace contextRef="#ctx0" brushRef="#br0" timeOffset="81358.3171">30114 17714 559 0,'-12'25'0'0,"5"-14"762"16,7-11-600-16,0-2 334 15,3 1-489-15,-3-1 492 16,1-1-495-16,16-7 1 16,24-23 4-16,58-55-5 15,-45 48-6-15,14 4-50 16,-11 6-56-16,10-1-397 16,-12 6 68-16</inkml:trace>
  <inkml:trace contextRef="#ctx0" brushRef="#br0" timeOffset="81582.7084">30748 17394 1030 0,'-73'134'431'0,"45"-94"-3"15,-12 4-218-15,8-4-183 0,-1-7-10 16,23-8-4-16,28 9 10 15,14-10-4-15,16-7-1 16,5 1-49-16,6-5-66 16,-7-10-50-16,10-4-301 15,-4 1 31-15</inkml:trace>
  <inkml:trace contextRef="#ctx0" brushRef="#br0" timeOffset="81940.8425">30992 17566 1612 0,'14'135'390'0,"20"-129"99"0,7-2-501 16,19-10-62-16,0-5-48 15,-2-15-31-15,-16 0 81 16,-8-2 54-16,-20 5 37 16,-11 6 29-16,-4 8 28 15,-4 3-46-15,-11 4-13 16,-8 13 16-16,-10 5 4 16,-13 9 5-16,-2 5-5 15,0 5-7-15,5-4-19 16,10 6-1-16,11-1-7 15,7 2-31-15,7 0-28 0,8 0-98 16,4-7-68-16,15-3-265 16,5-14 2-16</inkml:trace>
  <inkml:trace contextRef="#ctx0" brushRef="#br0" timeOffset="82299.1959">31460 17659 910 0,'6'45'207'15,"2"1"86"-15,-2 13-263 16,-3-1-14-16,-3 1-26 16,-5-11-23-16,-1-10-4 15,-4-13 1-15,4-20 38 0,3-19 53 16,6-21 78-16,10-13 24 15,13-20 2-15,3-3-37 16,16-10-26-16,3 8-52 16,6 6 20-16,-7 20 32 15,-1 10-8-15,-13 21-9 16,-13 13-14-16,-18 14-42 16,-26 19-39-16,-11 12 11 15,-28 7 8-15,-2-1-13 16,-1 3-39-16,14-20-18 0,9-15-14 15,24-4-56-15,19-15-352 16,20-13 130-16</inkml:trace>
  <inkml:trace contextRef="#ctx0" brushRef="#br0" timeOffset="82556.7625">32056 17230 622 0,'0'0'461'0,"0"0"-107"16,0 1-26-16,9 35-317 15,12 66-9-15,-14-37 15 16,-1 18 5-16,-6-6 0 15,-5 2-48-15,0-13-54 16,-16-6-291-16,-16-22 24 16</inkml:trace>
  <inkml:trace contextRef="#ctx0" brushRef="#br0" timeOffset="82711.8301">31986 17510 1434 0,'52'16'934'16,"-39"-11"-407"-16,27-1-637 16,8-4 21-16,16-4 4 15,-4-13-734-15,-3-14 745 16</inkml:trace>
  <inkml:trace contextRef="#ctx0" brushRef="#br0" timeOffset="82913.7079">32718 16856 1237 0,'58'116'767'0,"-29"-8"-136"16,-8 31-131-16,-18 13-514 15,-28 28-9-15,-48-14-25 16,-66 21-82-16,-21-35-74 15,-69-12-404-15,5-37 28 16</inkml:trace>
</inkml:ink>
</file>

<file path=ppt/ink/ink3.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07:00.879"/>
    </inkml:context>
    <inkml:brush xml:id="br0">
      <inkml:brushProperty name="width" value="0.05292" units="cm"/>
      <inkml:brushProperty name="height" value="0.05292" units="cm"/>
      <inkml:brushProperty name="color" value="#FF0000"/>
    </inkml:brush>
  </inkml:definitions>
  <inkml:trace contextRef="#ctx0" brushRef="#br0">9951 10501 75 0,'41'-2'0'0</inkml:trace>
  <inkml:trace contextRef="#ctx0" brushRef="#br0" timeOffset="158.8465">9980 10481 717 0,'0'-3'222'0,"0"2"22"16,-1-1-191-16,1 2-47 16,0 2-19-16,0 10 5 15,0 19 9-15,-6 55-10 16,-8-45-45-16,-6 14-191 16,0-8 41-16</inkml:trace>
  <inkml:trace contextRef="#ctx0" brushRef="#br0" timeOffset="821.616">10859 10419 852 0,'39'48'347'15,"-41"-43"-16"-15,-4 4-178 16,-3 6-173-16,-5 13-3 16,3 8-1-16,-7 5-1 15,3 2-194-15,6 0-104 16,19-15-44-16</inkml:trace>
  <inkml:trace contextRef="#ctx0" brushRef="#br0" timeOffset="1478.9865">11694 10376 376 0,'44'59'484'16,"-44"-57"-181"-16,0 1-242 0,-1 3 210 15,-1-6-291-15,1 1-12 16,-2 23 7-16,-3 16-40 15,-4 38-94-15,10-39-135 16,4-6-51-16</inkml:trace>
  <inkml:trace contextRef="#ctx0" brushRef="#br0" timeOffset="2049.7814">12516 10304 887 0,'114'87'314'16,"-113"-84"-36"-16,-3 6-248 15,-1-3-77-15,1-6-75 16,1 1 85-16,-11 35 14 16,-18 51 10-16,6-32-244 15,1 1 81-15</inkml:trace>
  <inkml:trace contextRef="#ctx0" brushRef="#br0" timeOffset="4057.5206">12583 10733 212 0,'3'-1'184'15,"-2"-1"-24"-15,1 1-46 16,-1-1-4-16,1 1-31 16,-2-1-22-16,0 2 2 0,0 0 3 15,-2 0-7-15,-1-1-2 16,0-1-15-16,-12 2 3 16,-1-3 4-16,0 2-2 15,-38-7 19-15,50 8 20 16,1-2 4-16,4-1 9 15,-1 1-8-15,0 1-18 16,2-2-20-16,14-8-13 16,15-4-19-16,52-20-4 15,-53 30-5-15,2 5-8 16,-8 2-8-16,-5 7-12 16,-13 6-2-16,-3 7 1 15,-13 2 8-15,-18 8 9 16,-9-4 13-16,-11 2 8 15,0-9 2-15,-7-4 6 16,12-8 1-16,4-4 21 16,16-7 4-16,3-1 9 15,17-6 9-15,14-7-12 0,9-5-23 16,19-2-11-16,5-2-9 16,16-1-17-16,0 3 8 15,1 3-1-15,-21 11-2 16,-6 5-15-16,-16 6-15 15,-14 9-17-15,-10 7-1 16,-10 1 2-16,-9 5 17 0,-15 3 17 16,-2-8 18-16,-8-1 9 15,10-8 6-15,2-8 6 16,14-8 18-16,5-9 12 16,17-4-7-16,7-7-11 15,9 6-5-15,13-5-20 16,6 5-13-16,2 4 4 15,-1 7-8-15,2 5-7 16,-8 5-10-16,-7 11-16 16,-12 3-4-16,-9 6 11 15,-15-7 9-15,-7 10 10 16,-2-11 17-16,-4 1 2 16,3-8 13-16,7-3 11 15,4-11 2-15,4-5 17 16,7-5 6-16,5-6-6 0,4 5-16 15,4-2-3-15,0 5-20 16,2 4-14 0,-1 8-12-16,-7 4-14 0,-6 4-13 15,1-4 13-15,0 2 6 16,-2 2 10-16,-14 15 14 16,-33 44 17-16,37-54-11 15,4-8 0-15,7-10-3 16,11-9-1-16,1 1 0 15,5-6-2-15,-1 6-2 16,-1 5-5-16,-9 7-4 16,-5 10-6-16,-9 7 1 0,-11 8 2 15,-6 4 9-15,-1 3 4 16,4-5 0-16,5-7-45 16,12-11-42-16,13-8-267 15,8-11-164-15,4 0-71 16</inkml:trace>
  <inkml:trace contextRef="#ctx0" brushRef="#br0" timeOffset="12952.4401">9120 11474 534 0,'-21'52'262'16,"16"-54"-14"-16,4 2-102 15,-2-3-134-15,3 2-23 16,0-1-8-16,0 2 0 0,1-1 2 16,1-1 6-16,17 1 11 15,8 1-5-15,45 10-20 16,-36 5-202-16,1-2 65 15</inkml:trace>
  <inkml:trace contextRef="#ctx0" brushRef="#br0" timeOffset="13913.5073">9126 12313 791 0,'-5'80'253'15,"4"-86"29"-15,-2 7-196 16,1 1-105-16,1-2-2 15,1 0 3-15,0 0 2 16,0 0-6-16,0 0 9 16,0 0-4-16,1 0-2 15,20 1 0-15,22-1 10 16,49-1 9-16,-35-7-230 16,3 2-17-16,5-4-72 15</inkml:trace>
  <inkml:trace contextRef="#ctx0" brushRef="#br0" timeOffset="15606.6934">9340 12382 587 0,'17'59'377'0,"-23"-56"-70"16,3 2-118-16,-5-5-201 15,7 0-54-15,-1 0-7 0,-1 0 21 16,0 1 67-16,-1 1 57 16,-15 2 48-16,1-2 26 15,-44-1-4-15,47-10-23 16,2 2-26-16,5 2-39 16,-1-2-21-16,9 7-19 15,-1-4-22-15,1 1 4 16,0 1-3-16,0 1 0 15,1-2-2-15,1 0 2 0,14-6-2 16,0-2-1-16,45-15 0 16,-45 29 0-16,-4 4-2 15,-4 1 3-15,-4-4 1 16,-2 2 6-16,-4-6 7 16,1 0 4-16,-1 0-1 15,1 1 0-15,-2 1-12 16,-9 5-6-16,-19 2 3 15,-40 42 3-15,42-53 10 16,16 2 12-16,6-10 11 16,5 2 6-16,7-2-20 15,5 0-22-15,9-8 5 16,5 3-8-16,10-6-9 16,-6 5 16-16,2 3 17 15,-11 2-12-15,-1 1-3 16,-9 7-2-16,-3 4-4 0,-5 5 0 15,-2-6 2-15,-1 0 6 16,-14 21 7-16,-46 47 5 16,28-41 8-16,3-11 1 15,5-5 7-15,9-11-1 16,6 1-1-16,8-13-14 16,11-3-8-16,6-2-9 15,12-10-5-15,6-3-1 16,7 2 8-16,-2 0 6 15,-2 0-1-15,-5 12 0 0,-2 1 0 16,-12 7-3-16,-4 8-10 16,-4 5-4-16,-13 7-2 15,-7 2 2-15,-11 15 5 16,-6-6 12-16,-12 5 12 16,3-5 8-16,-1-6 3 15,11-15 5-15,1-1 5 16,12-2 1-16,5-6-12 15,4 1-7-15,13-5-15 16,10-5-9-16,12-12-7 16,5-5 7-16,11-5 2 15,-2 2 8-15,-3 5 1 16,-11 9-2-16,1 10 1 16,-15 6-7-16,-11 7-6 15,-5 7-2-15,-15 11 5 0,-10 6 3 16,-3 8 9-16,-4-3 7 15,-2-5 4-15,14-7-4 16,0-4 1-16,9-14-7 16,5-3-5-16,8-1-7 15,2-6-7-15,11-8-5 16,-1 0 0-16,6 8 1 16,-1-1 8-16,-6 1 5 15,-5 8 2-15,-4 8 5 16,-4-3 0-16,-1-3-4 0,1 2-1 15,-4 5-5-15,-8 15-10 16,-34 50 1-16,27-53 4 16,6-9 5-16,3-7 11 15,8-1 9-15,3-5 1 16,0 1-6-16,0 1-8 16,0-1-7-16,0 1-5 15,2-1-4-15,-1-1 6 16,1 0 7-16,7-3 0 15,-3 2 2-15,-1-1 0 16,-3 4-6-16,-1 0-6 16,1-1 0-16,-1 2 5 15,-1 2 4-15,-1 2 7 16,-4 15 4-16,-3-5 5 16,-35 43-2-16,26-48 5 15,11-10-2-15,0-7 4 16,6-2-7-16,8 0-5 0,7-11-11 15,7-1-2-15,6 2-4 16,6 4 2-16,-3-2 5 16,0 5 4-16,-11 7 0 15,-3 5-2-15,-11-2 1 16,3 6 2-16,-10 2-3 16,1-5-18-16,0 0-18 15,-2 0-19-15,1 0-44 16,-1 0-41-16,-1 2 43 0,0-1 18 15,-10 8 23-15,-5 9-52 16,-35 37-196-16,51-43 26 16</inkml:trace>
  <inkml:trace contextRef="#ctx0" brushRef="#br0" timeOffset="18517.8565">9247 12308 131 0,'0'2'120'0,"0"-1"-71"15,0 1-44-15,0-1-24 16,0 0-24-16,0 1 14 16,0-1 75-16,0 1 55 15,0-1 50-15,0 1-31 16,0-1-43-16,0-1-49 15,0 3-51-15,0-3-40 16,0 2 32-16,0-1 19 16,1-1 37-16,1 0 33 15,1 0 10-15,12-1 7 16,0-4-16-16,-1-2-12 16,49-29-25-16,-37 19-12 15,-5-1-11-15,12 0 2 16,-1 2 1-16,13-3 0 15,-8 1 0-15,10 0 4 16,-4 0 1-16,12-3 3 0,-9 1 0 16,8-5 0-16,0 1-4 15,5 0 0-15,-9-1-1 16,1 0 4-16,-5 2 4 16,0-6 10-16,-2 1 2 15,3-2 2-15,2 8-5 16,2-6-2-16,-1 8-11 0,-3-3 0 15,-5 3-3-15,1-5 0 16,-6 5-1-16,4-6 0 16,-2 3 0-16,8-10 0 15,-4 2 1-15,6-5 1 16,0 5 1-16,13-6 1 16,-4 9 2-16,6-3 4 15,4 4-1-15,3-8 1 16,-10 8 0-16,14-10 2 15,-7 7-3-15,-3-2-1 16,-4 4-3-16,13-9-1 16,-16 7-4-16,10-4-2 15,-4 6-2-15,5-5 1 16,-12 4 0-16,11-3-2 16,-12 4 1-16,8-7 1 15,-8 4 0-15,20-2 0 16,-4 2 2-16,22-5-1 0,-4 5-1 15,24-4 1-15,-13 4-1 16,7-8-2-16,-13 4 1 16,17-8 0-16,-13 4-1 15,14-10 0-15,-9 9 0 16,23-13 1-16,-8 4-3 16,23-13-3-16,-10 5-3 15,22-17 0-15,-14 6 0 16,16-13 3-16,-17 5 4 15,20-11 1-15,-22 8 2 0,28-5 0 16,-17 10 0-16,24-3 0 16,-17 4-1-16,29-13-1 15,-21 11-1-15,23-16 0 16,-29-4 0-16,42-14 2 16,-26 9 4-16,33-23 7 15,-18 9 1-15,30 5 1 16,-34 7-2-16,24-10-3 15,-19 13-5-15,40-9 1 16,-24 3 0-16,40-24 1 16,-16 12 0-16,34-24-16 15,-32 6-53-15,46-17-235 16,-31 20 45-16</inkml:trace>
  <inkml:trace contextRef="#ctx0" brushRef="#br0" timeOffset="20753.9667">9434 12154 617 0,'43'15'112'0,"-42"-12"5"16,-2-3-229-16,-1 0-34 15,2-2 4-15,0 1 30 0,0-1 120 16,-1 1 57-16,1 1 25 16,-2 0-31-16,-1 0-13 15,0 0-72-15,-3 1-8 16,-17 13 20-16,-35 30 34 15,46-29 14-15,7-2 1 16,-8 5 0-16,4-3-15 16,-1 0-9-16,-3-2-5 15,-5 2 21-15,7-6 14 16,-6 3 22-16,-1-7 6 0,-6 7 13 16,-1-6-19-16,-9 9-15 15,0 0-21-15,-9 9-10 16,7-7-14-16,-7 14-2 15,5-7 0-15,-8 4 2 16,6-4 8-16,-9 3 26 16,5 1 8-16,1 7 6 15,6-2 0-15,-14 8-8 16,1-1-24-16,-11 6-10 16,-2-6-5-16,-13 18 0 15,8-7-1-15,-12 5 8 16,4-7 6-16,-1 6 8 15,5-18 1-15,-14 14 0 16,12-5-8-16,-17 15-7 16,-5 0-10-16,-18 14 0 15,9 0-3-15,-14 5 1 0,8-6 1 16,-20 17 0-16,6-5 1 16,-10 9-1-16,12-1 1 15,-11 17-17-15,20-14-18 16,-32 12 0-16,19-15-2 15,-18 6 1-15,7-13 18 16,-23 9 20-16,24-10 4 16,-26 15 13-16,15-3-1 0,-22 10 0 15,13-6-3 1,-12 15-11-16,12 3-21 0,-38 11-46 16,15-14-27-16,0 7-24 15,18-16 7-15,-16 5 9 16,36-9 28-16,-1 5 1 15,15-14-81-15,-4 10 101 16,24-22 4-16,-1 3 15 16,14-12 26-16,-7 9-29 15,13-15-57-15</inkml:trace>
  <inkml:trace contextRef="#ctx0" brushRef="#br0" timeOffset="21402.4093">2716 16719 390 0,'0'-3'87'0,"3"-9"-87"16,11-2-72-16</inkml:trace>
  <inkml:trace contextRef="#ctx0" brushRef="#br0" timeOffset="21683.4613">2909 16396 797 0,'44'9'217'15,"-53"-1"41"-15,-4 19-201 16,-3 12-83-16,-9 14-7 0,-8 9 8 15,-10 20 6-15,2-7 4 16,4 1 9-16,8-23 17 16,7-7 8-16,18-25 0 15,14-9 42-15,11-15 21 16,20-5 15-16,19-11-1 16,24-8-17-16,3-5-23 15,7-5-385-15,-28 0 91 16</inkml:trace>
  <inkml:trace contextRef="#ctx0" brushRef="#br0" timeOffset="23045.5045">18959 7103 644 0,'-1'0'154'0,"-2"0"52"16,1 0-188-16,1 0-10 15,-1-1 1-15,1-1 16 16,-1-1 2-16,1 0-3 16,1 1-3-16,1-1-10 0,42-18-10 15,70-3-3-15,-36 20 5 16,19 1 5-16,-7-2 7 15,0 2 39-15,-19 5 39 16,-11 2 36-16,-21 4-34 16,-8 6-20-16,-18 10-38 15,-26 9-37-15,-14 10-23 0,-27 13 41 16,-10 5 1-16,-13 10-172 16,13-6-169-16,7-16-30 15</inkml:trace>
  <inkml:trace contextRef="#ctx0" brushRef="#br0" timeOffset="60883.1515">10604 10886 516 0,'-3'103'212'0,"4"-103"-7"16,2-5-123-16,5 3-64 15,-8-1-15-15,0 2-15 16,1-2 18-16,1 0 15 15,9-6 12-15,3-2 9 0,-7 6 5 16,5-1-3-16,3-5-14 16,7 1-8-16,43-43-6 15,-35 38 6-15,-5 1 7 16,5 3 8-16,-7 0 1 16,-3 4 3-16,-13 5-15 15,-3 5-29-15,-12 6-9 0,-12 13-17 16,-9 11-15-16,2 4 10 15,2-1 28-15,7-1-2 16,11-11 11-16,39-15 23 16,22-5-2-16,45-26-298 15,12-14 111-15</inkml:trace>
  <inkml:trace contextRef="#ctx0" brushRef="#br0" timeOffset="62466.4344">10731 8818 81 0,'2'13'107'0,"-4"-1"-87"0,5 5 23 16,2 4-72-16,-3-3-45 15,1 4 33-15,-3 8 33 16,-1-2-27-16,2-4 26 15,-1 1-4-15,3 0 1 16</inkml:trace>
  <inkml:trace contextRef="#ctx0" brushRef="#br0" timeOffset="62625.471">10747 9438 82 0,'-1'42'19'0,"-8"-2"-19"0,11-2-15 15</inkml:trace>
  <inkml:trace contextRef="#ctx0" brushRef="#br0" timeOffset="62780.5763">10746 9948 103 0,'-7'41'0'16,"-1"4"144"-16,1 1-144 16</inkml:trace>
  <inkml:trace contextRef="#ctx0" brushRef="#br0" timeOffset="62956.3263">10664 10566 397 0,'-2'19'95'0,"-3"0"32"16,4 1-115-16,1 3-135 15,3-3 39-15</inkml:trace>
  <inkml:trace contextRef="#ctx0" brushRef="#br0" timeOffset="63541.6793">10793 10341 202 0,'-3'0'132'0,"-6"19"-12"16,2 9-10-16,-9 45-64 0,13-48 0 15,-2-4-9-15,-1 5-7 16,1-8-21-16,0 4-150 16,4-4 43-16</inkml:trace>
  <inkml:trace contextRef="#ctx0" brushRef="#br0" timeOffset="63693.2387">10749 10684 796 0,'-2'138'309'0,"-8"-117"-4"16,6-2-229-16,-2 5-41 16,1 2-2-16,1 1-115 15,1-8-20-15,-3 1-130 16,1-6-76-16,10-3-102 15</inkml:trace>
  <inkml:trace contextRef="#ctx0" brushRef="#br0" timeOffset="63824.4165">10691 11385 129 0,'3'24'190'15,"4"1"-56"-15,-5-1-14 16,2 2-183-16,-2 0 2 15</inkml:trace>
  <inkml:trace contextRef="#ctx0" brushRef="#br0" timeOffset="63974.7191">10666 11905 794 0,'4'37'225'15,"-4"-7"-54"-15,0 5-401 16,5-5 21-16</inkml:trace>
  <inkml:trace contextRef="#ctx0" brushRef="#br0" timeOffset="64173.245">10719 12492 740 0,'0'69'287'0,"0"-32"-14"16,0 9-312-16,-1-9-240 15,5-5-38-15</inkml:trace>
  <inkml:trace contextRef="#ctx0" brushRef="#br0" timeOffset="64364.534">10804 13262 749 0,'-11'52'291'0,"7"-5"-16"16,16-4-210-16,0 3-327 16,11-9 23-16</inkml:trace>
  <inkml:trace contextRef="#ctx0" brushRef="#br0" timeOffset="64531.684">10873 14028 505 0,'-25'53'517'0,"41"-10"-462"16,-20-4-358-16,4-18 186 16</inkml:trace>
  <inkml:trace contextRef="#ctx0" brushRef="#br0" timeOffset="68198.7103">7748 11573 327 0,'12'21'215'16,"-3"-12"-43"-16,1 3-31 15,8 3-235-15,11-11-58 16,4-4-20-16,10-10-82 15</inkml:trace>
  <inkml:trace contextRef="#ctx0" brushRef="#br0" timeOffset="68362.4822">8524 11489 179 0,'43'0'110'0,"-10"-5"10"16,10-4-87-16,-3 2-105 16,10-9 18-16</inkml:trace>
  <inkml:trace contextRef="#ctx0" brushRef="#br0" timeOffset="68499.3124">9072 11395 437 0,'12'9'115'0,"4"-4"25"16,-1-2-113-16,10 4-127 16,0-1-46-16,7-1-11 15</inkml:trace>
  <inkml:trace contextRef="#ctx0" brushRef="#br0" timeOffset="68657.5669">9802 11427 499 0,'29'14'115'0,"9"-3"-17"16,2-2-233-16,79-3-17 16</inkml:trace>
  <inkml:trace contextRef="#ctx0" brushRef="#br0" timeOffset="68815.5986">10725 11590 178 0,'24'13'0'0</inkml:trace>
  <inkml:trace contextRef="#ctx0" brushRef="#br0" timeOffset="69674.6099">10336 11437 374 0,'97'10'211'0,"-98"-11"-10"15,1-2-89-15,0 4-26 16,-2-1-31-16,2 0 10 16,0 0-9-16,0 0 17 15,0 0-12-15,0 0-24 16,0 0-32-16,0 0-16 0,2 0-22 16,20 5-1-16,28 4-232 15,75 1 91-15</inkml:trace>
  <inkml:trace contextRef="#ctx0" brushRef="#br0" timeOffset="72451.5197">10623 11680 640 0,'9'6'230'0,"6"-8"11"15,0-7-158-15,8-7-73 16,4 1-29-16,10-8-21 0,-9 2 2 16,6-1-1-16,-4 10-1 15,1 0-86-15,-6 6-73 16,9-1-4-16,-7 1-127 15</inkml:trace>
  <inkml:trace contextRef="#ctx0" brushRef="#br0" timeOffset="72619.1754">11239 11584 523 0,'12'17'282'15,"-6"-6"-45"-15,3-5-54 16,7 0-206-16,8 1 7 15,2 2 17-15,9-5-16 16,3-4-60-16,9-3-162 16,5-13 17-16</inkml:trace>
  <inkml:trace contextRef="#ctx0" brushRef="#br0" timeOffset="72806.0391">12568 11496 235 0,'71'2'-58'31</inkml:trace>
  <inkml:trace contextRef="#ctx0" brushRef="#br0" timeOffset="73533.3787">12041 11478 291 0,'-2'6'108'0,"-1"-4"11"0,-4-1-21 16,5-1-1-16,1 0 41 15,-1 0 12-15,1 0 6 16,1 0-28-16,0-1-28 15,0-1-70-15,1 1-41 16,2 1-1-16,27-8-5 16,45-8-39-16,-35 9-13 15,-4 8-11-15,7 1-70 16,-8 2-80-16,4 8-20 16,-7 3-27-16</inkml:trace>
  <inkml:trace contextRef="#ctx0" brushRef="#br0" timeOffset="73729.2751">12765 11510 246 0,'15'2'103'0,"-9"1"-3"16,1 0-47-16,2 3-53 15,4-1 21-15,3-1 17 16,7-1 12-16,6-1 1 15,19-4-21-15,1-1-150 16,7 3-19-16,3-1-75 0</inkml:trace>
  <inkml:trace contextRef="#ctx0" brushRef="#br0" timeOffset="74688.8472">8717 11191 214 0,'50'-12'279'0,"-47"3"-79"15,0 8-116-15,-3 2 117 16,0-1-177-16,0 0 10 16,0 0 2-16,0 2 22 15,0 1 35-15,4 32 21 16,-4 51-1-16,-14-28-3 16,-6 0-31-16,-3 13-19 15,11-12-50-15,-3 5-343 16,6-29 91-16</inkml:trace>
  <inkml:trace contextRef="#ctx0" brushRef="#br0" timeOffset="80779.4391">22378 7697 859 0,'1'5'174'0,"7"7"47"16,2 6-208-16,30 57-57 15,-24-38 21-15,11 11 32 16,3-5 28-16,5 10-12 0,-2-4-3 16,10-2-8-16,-8-8-21 15,2-11-45-15,-7-19-37 16,10-23-179-16,-6-9 12 16</inkml:trace>
  <inkml:trace contextRef="#ctx0" brushRef="#br0" timeOffset="80916.6029">23018 7914 554 0,'26'-19'287'15,"-8"4"-28"-15,-10 12-155 0,-13 9-60 16,-10 6-66-16,-19 16-29 16,-12 7 42-16,-12 13 49 15,-5 9-23-15,-11 16 15 16,7-2 6-16,2 17-287 16,6-5 46-16</inkml:trace>
  <inkml:trace contextRef="#ctx0" brushRef="#br0" timeOffset="81127.0229">23138 8200 1551 0,'22'15'277'0,"13"-11"165"16,11 3-469-16,11 4-73 0,-1-5-37 16,-4-5-300-16,-12 1 14 15</inkml:trace>
  <inkml:trace contextRef="#ctx0" brushRef="#br0" timeOffset="81453.4291">23939 8143 1232 0,'-2'39'258'0,"7"13"122"16,8-5-341-16,-2 18-75 15,-4-4 13-15,-1-8-2 16,-6-21 9-16,1-15 10 15,2-17 62-15,11-20 10 16,5-13 1-16,11-22-10 16,4 2-10-16,10-12-31 15,-5 5 2-15,1 6 1 16,-8 15-4-16,1 4-12 16,-10 12-20-16,9 3-37 15,-3 8-28-15,4 3-112 16,4 4-160-16,10 7-62 15,1 4-112-15</inkml:trace>
  <inkml:trace contextRef="#ctx0" brushRef="#br0" timeOffset="81752.1472">25094 8121 895 0,'-22'6'229'0,"-37"0"55"16,-9 7-228-16,-8 8-64 0,-11 12 29 15,14 1 41-15,4 9-16 16,20-3 0-16,10-3-7 16,24-16-33-16,15-8-20 15,15-13 18-15,22-13-13 16,9-13-13-16,10 1-6 16,-8-1-5-16,-5 0-1 15,-20 14 8-15,-6 14 8 16,-14 13 14-16,-6 11 3 15,-2 7 5-15,-2 6 1 16,2-5-21-16,11-11-33 16,12-18-54-16,28-24-201 15,15-24 19-15</inkml:trace>
  <inkml:trace contextRef="#ctx0" brushRef="#br0" timeOffset="81992.9191">25694 7471 1055 0,'-15'19'154'16,"-2"15"113"-16,0 9-300 16,-9 16 39-16,-1 1 6 0,-6 14 26 15,4-2 16-15,-4 13-22 16,4-8-13-16,2 10-5 15,9-10-28-15,5 0-66 16,8-25-35-16,7-12-219 16,10-13 8-16</inkml:trace>
  <inkml:trace contextRef="#ctx0" brushRef="#br0" timeOffset="82371.7496">25799 8006 1035 0,'6'11'285'16,"-15"0"57"-16,11 24-283 31,-7 5-76-31,1 6 13 15,-2-1 2-15,-3-1 9 16,5-24 2-16,11-7 8 16,-1-7 0-16,19-14-16 15,-1-2-8-15,16-11 2 16,-5-1-4-16,5-2 10 16,-11 2 20-16,-4 6 4 15,-18 10-10-15,-2 7-18 16,-10 10-10-16,-8 9-7 15,1 4 1-15,-6 10 13 0,2 3 18 16,1 0-91-16,5-4-64 16,8-9-203-16,14-8-52 15</inkml:trace>
  <inkml:trace contextRef="#ctx0" brushRef="#br0" timeOffset="82641.2971">26045 8329 1239 0,'88'0'305'0,"-47"6"102"16,18-11-322-16,29-7-89 16,-2-7 20-16,5-6 9 15,-16-3 1-15,-7-3-10 16,-27 4-12-16,-13 0-47 16,-22 6-24-16,-28 7-21 15,-15 6 8-15,-37 13 8 16,-18 5 72-16,-16 18 30 15,15 0 22-15,4 12 4 16,41 2 0-16,41 7-25 16,38-6 1-16,46 7-7 15,25-11-48-15,24-4-380 16,0-4 109-16</inkml:trace>
  <inkml:trace contextRef="#ctx0" brushRef="#br0" timeOffset="84167.687">27414 7884 893 0,'-12'5'0'0,"5"11"451"16,-1-1-738-16,1 2 287 16,4 1-79-16</inkml:trace>
  <inkml:trace contextRef="#ctx0" brushRef="#br0" timeOffset="84313.169">27393 8001 1486 0,'-19'169'119'15,"31"-156"42"-15,-11 4-537 16,5-7-295-16</inkml:trace>
  <inkml:trace contextRef="#ctx0" brushRef="#br0" timeOffset="85130.4841">27989 8066 979 0,'-49'82'471'0,"50"-79"-72"15,8 0-122-15,9-5-322 16,10-2-12-16,9-2 26 16,3-4-23-16,0 1-352 15,-2-6 69-15</inkml:trace>
  <inkml:trace contextRef="#ctx0" brushRef="#br0" timeOffset="85392.4179">28790 7871 1519 0,'-15'46'285'0,"-1"14"165"16,-3 18-453-16,-8 27 0 16,0-2 12-16,-5 26-47 15,-2-15-49-15,-3 18-364 16,8-21 57-16</inkml:trace>
  <inkml:trace contextRef="#ctx0" brushRef="#br0" timeOffset="120186.8902">20129 10295 492 0,'0'4'126'16,"0"-8"34"-16,0 1-137 15,0 3-39-15,0-2-2 16,0 1 5-16,2-1 2 16,5 1 10-16,33-7 28 15,51-1 25-15,-14 2 1 16,6-2 0-16,20 0 0 16,1 5-16-16,16-2-43 15,-30 7-59-15,-11 5-137 16,-35 3 1-16</inkml:trace>
  <inkml:trace contextRef="#ctx0" brushRef="#br0" timeOffset="120457.7445">20470 10395 998 0,'-3'-1'265'0,"3"1"47"16,0-2-291-16,0 1-47 16,0-1-38-16,0 2 12 15,0 0 2-15,0 0-2 16,2 2 12-16,8 25 5 16,12 56 23-16,-31-21 11 15,-7 13 9-15,-5 17 11 16,3 3-29-16,2 0-245 15,13-40 72-15</inkml:trace>
  <inkml:trace contextRef="#ctx0" brushRef="#br0" timeOffset="120746.6588">21086 10582 723 0,'-4'27'164'0,"-5"4"63"16,0 9-195-16,2-2-31 15,-4-1 18-15,1-16 15 16,5-8 51-16,1-15 49 16,1-10-18-16,3-6-22 0,4-10 3 15,1-5-34-15,7-4-68 16,7 5 8-16,14-6 7 15,-1 9-20-15,17 1-53 16,6 11-25-16,4 4-37 16,-6 4-224-16,10 14 24 15</inkml:trace>
  <inkml:trace contextRef="#ctx0" brushRef="#br0" timeOffset="121146.1051">21963 10452 699 0,'-7'-3'277'0,"-1"4"-6"16,-1 4-177-16,-7 1-85 15,-5 5-28-15,-10 7-6 0,-4 3 7 16,-4 9 18-16,2 10 13 15,7 3 5-15,7 1 4 16,5 2-2-16,6-9-15 16,14-7-8-16,2-13-7 15,15-14 2-15,20-28-2 16,26-16-26-16,5-8-24 16,7-9-13-16,-5 5 0 0,-17 16 31 15,-25 17 44-15,-13 11 29 16,-9 12 33-16,-5 15 12 15,-3 12-23-15,3 8-7 16,-2 7-2-16,2 7-15 16,0-8-34-16,3-7-90 15,0-15-126-15,-2-10-64 16,1-18-107-16</inkml:trace>
  <inkml:trace contextRef="#ctx0" brushRef="#br0" timeOffset="121360.5033">22225 10772 159 0,'51'20'122'0,"-44"1"19"15,0-5-26-15,5-2 8 16,0-4 4-16,9-11 37 16,4-10-11-16,14-27 15 0,1-10-24 15,22-24-25-15,-9 1-54 16,6-3-27-16,-13 20-25 15,-3 7-10-15,-24 23-26 16,4 6-262-16,-16 11-48 16,2 5-94-16</inkml:trace>
  <inkml:trace contextRef="#ctx0" brushRef="#br0" timeOffset="121685.7008">22824 10490 655 0,'65'85'388'0,"-52"-87"-78"16,-8-2-106-16,11 1-189 15,6-3-39-15,12-3 7 16,0-6 13-16,8-3 5 16,-5 1-7-16,-6-12-60 15,-10 3-61-15,-13-1 29 16,-2 5 28-16,-17-2-3 15,-4 20 47-15,-13 7 84 16,-6 11-11-16,-17 21 7 16,2 5 24-16,-1 7 24 15,10-1-37-15,16 7-28 16,18-10-31-16,23-3-6 16,17-7-9-16,20-11 7 0,4-15-25 15,24-15-272-15,-1-12 67 16</inkml:trace>
  <inkml:trace contextRef="#ctx0" brushRef="#br0" timeOffset="121910.8954">23776 9886 548 0,'12'-15'621'0,"-8"0"-229"16,-5 12-42-16,-2 21-310 15,-3 9-100-15,-7 30 2 16,-5 29 33-16,-21 40 30 16,-4 0 10-16,-7 24 1 15,1-12-9-15,6-5-86 16,22-37-87-16,16-4-204 16,9-47-50-16</inkml:trace>
  <inkml:trace contextRef="#ctx0" brushRef="#br0" timeOffset="122584.4302">25361 9942 346 0,'-3'-3'439'16,"0"0"-232"-16,3 9-34 16,-1-6-172-16,-1 2-158 0,-2 32 137 15,-13 65 40-15,0-16 41 16,2 4 23-16,-8 23 3 16,4-6-18-16,1 4-2 15,8-18-32-15,0-7-73 16,8-30-94-16,5-11-149 15,0-32-54-15</inkml:trace>
  <inkml:trace contextRef="#ctx0" brushRef="#br0" timeOffset="123008.619">25804 10612 333 0,'9'-3'248'16,"-8"3"-67"-16,1 6-199 16,-2-6 199-16,0 0-186 15,0 0 17-15,1 0 53 16,1 0 49-16,-1 0 17 15,11-3 9-15,4-5-4 16,-2-2-40-16,46-40-45 16,-54 29-19-16,-6 6-19 0,-10 8-23 15,-5 5-18-15,-15-1-13 16,-14 14-2-16,-21 12 0 16,-2 7 17-16,-13 16 13 15,9 9 10-15,10 1-2 16,27-12-2-16,14 5-6 15,20-13-2-15,22 2 1 16,15-4 9-16,25-5 10 16,11-9 6-16,14-5-121 15,-7-15-179-15,6-21 15 16</inkml:trace>
  <inkml:trace contextRef="#ctx0" brushRef="#br0" timeOffset="123398.3874">26695 9963 1065 0,'18'-14'236'16,"4"4"81"-16,5 6-288 15,-3 5-62-15,-2-2 12 16,-3 5 11-16,-11-4 19 0,-8-4 14 15,-3-8 2-15,-11-12-1 16,-6-4-1-16,-13-12-6 16,-1 10-16-16,-3 1 2 15,3 12 1-15,1 4-8 16,10 10-11-16,2-1-9 16,3 14-10-16,0 12-7 15,5 9 4-15,6 18 4 16,5 9 11-16,4 22 10 15,9 3 30-15,4 28 11 16,-4-3 6-16,-4 12 5 16,0-19 1-16,-1 1-17 15,-7-26-49-15,2-11-144 16,-4-19-167-16,-5-14-40 16</inkml:trace>
  <inkml:trace contextRef="#ctx0" brushRef="#br0" timeOffset="123620.644">26330 10594 1120 0,'23'-10'396'0,"-5"4"6"15,21 1-249-15,4 1-180 16,20-5-9-16,7-6-8 15,5 6-42-15,-12 3-50 0,2-3-62 16,-15 5-60-16,8-1-111 16,-17-9 16-16</inkml:trace>
  <inkml:trace contextRef="#ctx0" brushRef="#br0" timeOffset="123843.438">27355 10009 1055 0,'-20'16'245'15,"10"6"73"-15,-3 29-267 16,-4 8-92-16,3 30 18 16,2-3 28-16,-2 8 2 15,4-8-9-15,0 0-35 16,-2-26-27-16,-2-7-107 15,1-19-154-15,-18-19 6 0,1-20-122 16</inkml:trace>
  <inkml:trace contextRef="#ctx0" brushRef="#br0" timeOffset="123992.8369">27069 10658 265 0,'-27'-92'430'15,"52"75"-82"-15,-1 6 10 0,7 2-136 16,5-2-95-16,10 7-38 15,-4-2-60-15,19 6-73 16,-5 0-65-16,14 3-266 16,-8 1 13-16</inkml:trace>
  <inkml:trace contextRef="#ctx0" brushRef="#br0" timeOffset="124485.9972">28602 9951 766 0,'81'3'0'0,"-72"-8"502"15,-4 10-602-15,-4 16 451 16,-7 14-435-16,-13 30 436 16,-12 11-374-16,-23 23 11 15,-3-7 10-15,-4-9 2 16,15-27 8-16,8-10 10 16,27-26 1-16,10-7 26 15,17-13 14-15,28 0 5 16,8-8-8-16,21-3 3 15,8-4-53-15,5 0-115 16,-21-1-108-16,-1-7-212 16,-27 0-64-16</inkml:trace>
  <inkml:trace contextRef="#ctx0" brushRef="#br0" timeOffset="124710.5353">29335 9709 1133 0,'1'2'291'0,"-4"4"54"16,1 7-280-16,-1 11-88 15,-11 37 17-15,-1 17 34 16,-20 39 18-16,-11 15-6 0,-18 18-3 16,1-21-5-16,-6-2-4 15,19-29-5-15,12-15-50 16,12-25-58-16,12-11-328 15,11-22 45-15</inkml:trace>
  <inkml:trace contextRef="#ctx0" brushRef="#br0" timeOffset="125159.7224">29967 10432 1403 0,'-16'9'318'16,"-16"0"109"-16,-11 5-396 15,-23 8-52-15,1 0-4 16,2 6 16-16,21-9 10 0,11-8 4 16,22-5 0-16,11-3-1 15,1-2-12-15,-3-1-11 16,0 0-15-16,1 2-6 15,3 2 13-15,5 36 11 16,33 52 8-16,-64-31 15 16,-17 1 16-16,-13 0-6 15,2-17-8-15,-2-14-55 16,14-19-57-16,9-24-310 16,18-12 31-16</inkml:trace>
  <inkml:trace contextRef="#ctx0" brushRef="#br0" timeOffset="125596.5458">30049 10520 949 0,'-6'6'381'0,"6"-6"-86"16,-3 19-109-16,6 0-231 15,-3 20-28-15,-1 13 17 16,-7 14 97-16,2-5 1 16,-6 19-77-16,-1-7 31 15,-6-10 33-15,5-18-119 0,-5-10-120 16,0-33 40-16,-2-26-38 16,6-16 66-16,1-21 146 15,11-11 146-15,17-16-77 16,9 8 47-16,27-4-58 15,9 8-62-15,18-5-33 16,-1 16 96-16,11 5 36 16,-20 15 11-16,-8 9-2 15,-16 26-45-15,-10 20-42 16,-29 18-39-16,-20 17-6 16,-24 11-2-16,-24 8 20 15,-11-11 23-15,-8-6-17 16,11-5-39-16,15-13-103 15,17-8-121-15,9-3-81 16,25-9-93-16</inkml:trace>
  <inkml:trace contextRef="#ctx0" brushRef="#br0" timeOffset="125985.2814">31000 10272 1337 0,'4'14'243'0,"-23"2"114"15,-9 3-377-15,-18 17-47 16,-9-2 25-16,-9 15 31 16,17-5 30-16,-9-1 8 15,16-9 1-15,1 3 5 16,11-10-5-16,1-5-16 15,19-8-10-15,21-13-8 16,18-11-10-16,18-20-19 16,7-5 8-16,8-5 8 15,-14 2 11-15,-2 10 13 16,-17 15 22-16,-5 6-2 16,-6 7-14-16,-8 17-13 15,-12 4-6-15,-11 15-10 16,-5 7-8-16,-14 7-47 15,1-6-44-15,0-2-97 16,10-14-70-16,3-4-77 16,17-15-35-16</inkml:trace>
  <inkml:trace contextRef="#ctx0" brushRef="#br0" timeOffset="126260.3918">31268 10289 558 0,'-49'148'513'0,"3"-89"-143"16,5-26-3-16,-5 8-315 15,13-2-27-15,9-4-12 16,17-7-1-16,6-5 5 15,6-11-8-15,4-2-21 16,6-9 3-16,10-2-61 16,6-5-56-16,7 3-265 15,-6-3 10-15,-10 2-128 16</inkml:trace>
  <inkml:trace contextRef="#ctx0" brushRef="#br0" timeOffset="126553.5745">31429 10610 110 0,'-1'-6'0'0,"5"3"409"15,5-1-409-15</inkml:trace>
  <inkml:trace contextRef="#ctx0" brushRef="#br0" timeOffset="126779.3964">31443 10594 395 0,'9'-2'32'15,"17"1"447"-15,57-14-216 16,-41 3 73-16,11-8-248 16,-1 0-28-16,9-5-7 15,-11 7-22-15,-9-7-4 16,-12 10-5-16,-7 5 13 16,-15 3-9-16,-17-2-18 15,-6 12-13-15,-24 7-10 16,-15-1-16-16,-15 15 2 15,3 2 17-15,2 4 11 16,19-2 11-16,12 3-6 0,18-9-7 16,13 8-5-16,16-6-25 15,18-5-81-15,21-7-118 16,39-14-116-16,6-11-73 16</inkml:trace>
  <inkml:trace contextRef="#ctx0" brushRef="#br0" timeOffset="126947.4678">32188 10410 888 0,'1'-10'340'16,"-7"14"12"-16,-6 11-206 16,1-2-122-16,-4 10-12 15,0-1-20-15,5 9 5 16,4-9 3-16,-2 15 4 16,1 2 2-16,-17 13 6 15,-23-3 3-15,-44 5-24 16,-17-12-346-16,-18-21 109 15</inkml:trace>
  <inkml:trace contextRef="#ctx0" brushRef="#br0" timeOffset="128650.6376">21196 11976 677 0,'-2'2'350'15,"1"-1"-46"-15,-1 1-112 16,1-1-202-16,-1 1-7 16,1-2 7-16,-1 0 13 15,1 1 11-15,-1 1 6 16,1-1 4-16,-2 1-23 15,-7 11-30-15,-13 30 11 16,-58 53 9-16,37-23-27 16,5-7 2-16,6 7 55 15,17-21-13-15,10-6-20 16,15-23 23-16,15-11 23 0,7-26-25 16,10-26 3-16,8-20 0 15,9-15-17-15,-9-1-6 16,-8 9-5-16,-11 26 3 15,-11 13 5-15,-14 17 6 16,-1 16 5-16,-1 10-3 16,2 20-1-16,2 10 5 15,6 14 11-15,-1 0-38 16,9 1-268-16,0-16 70 16</inkml:trace>
  <inkml:trace contextRef="#ctx0" brushRef="#br0" timeOffset="128920.7349">21705 12227 902 0,'9'22'246'16,"-34"-12"42"-16,22 14-212 16,2 0-112-16,-2-1 28 15,3-6 34-15,1-9 23 16,2-6 16-16,9-21 7 15,10-11-12-15,30-14-4 16,10-4-15-16,14-2-23 16,-4 14-12-16,-4 19-8 15,-26 19-15-15,-11 24-6 16,-18 11 3-16,-7 19-76 0,-9 0-79 16,-4 8-181-16,-1-23-43 15</inkml:trace>
  <inkml:trace contextRef="#ctx0" brushRef="#br0" timeOffset="129264.7974">23000 11947 1588 0,'-12'17'276'0,"-25"29"179"15,-7 17-473-15,-10 22-5 16,8-5 22-16,11-1-1 15,16-29-3-15,11-11-3 16,11-30 9-16,10-18 7 16,16-15-4-16,24-35-27 15,11-24-14-15,7-22-17 16,-11 4-2-16,-6-10 7 16,-29 26 32-16,-7 13 17 15,-9 30 2-15,-1 11-40 16,0 19-40-16,1 32 0 15,-5 18 3-15,-4 24 9 16,0 12 40-16,5 18 42 16,2-4 1-16,21 5-26 0,17-20-55 15,33-8-279-15,2-34 48 16</inkml:trace>
  <inkml:trace contextRef="#ctx0" brushRef="#br0" timeOffset="129998.4742">24450 11825 1231 0,'81'25'350'0,"-86"-26"13"16,2 5-350-16,-9 10-53 15,-8 3-52-15,-14 10 53 16,-6 4 35-16,-11 9 14 16,2 3 3-16,1 6 10 15,17 0 2-15,12 3-5 16,16-9-9-16,13-8 5 15,13-15-3-15,15-23 11 16,9-21 6-16,14-32-8 16,9-17-15-16,-1-25 3 15,-11 6-1-15,-13-5 5 16,-17 18 20-16,-12 3 18 16,-12 20 0-16,-2 10-82 15,-2 18-27-15,-2 16-27 16,0 18-52-16,0 34-51 15,-5 11 117-15,-2 21 19 16,-2 11 20-16,-2 18 44 16,4-14-4-16,6 11-322 0,8-12 78 15</inkml:trace>
  <inkml:trace contextRef="#ctx0" brushRef="#br0" timeOffset="130290.4672">25075 12070 808 0,'15'5'429'15,"-18"3"-81"-15,1 11-106 16,-2 5-281-16,7 10-12 16,4 0 26-16,11-4 22 15,1-10 11-15,7-14 28 16,-4-10 12-16,1-14 13 15,-2-6-1-15,-6-8 7 16,-5 2-17-16,-5-4-5 16,-7 9-13-16,-10 3-31 15,1 7-40-15,-9 6-68 16,0 6-62-16,0 7-58 16,10 4-178-16,12-4 13 15</inkml:trace>
  <inkml:trace contextRef="#ctx0" brushRef="#br0" timeOffset="130692.2062">25669 11921 998 0,'7'-3'339'0,"-7"0"-9"15,0 6-310 1,-1-3-44-16,-1 0-22 0,1 2-21 15,1-1 49-15,0 4 52 16,0 8-30-16,0 3 16 16,1 2 10-16,7 46 12 15,-5-43 1-15,4 1-2 16,2-4-9-16,7-3 3 16,2-8-8-16,13-14 0 15,2-11-11-15,2-6-13 16,-1-1-11-16,1-2-4 15,-15 9 1-15,-5 11-12 16,-5 7-11-16,-5 12 18 16,-1 7 2-16,-4 9 5 15,6 5 24-15,0-4 21 16,5-8-18-16,2-12 0 16,6-15 2-16,8-12-29 15,-1-4-36-15,0-2-39 16,-9 7-291-16,-3 6 41 0</inkml:trace>
  <inkml:trace contextRef="#ctx0" brushRef="#br0" timeOffset="131002.9436">26399 12147 875 0,'21'-8'211'16,"-6"-2"117"-16,-6 1-276 0,-5 3-67 15,-1 6 0-15,-1 4-50 16,-4-4-31-16,1 0 40 16,-1 2 31-16,1-1 31 15,-1 4 42-15,1-4 45 16,1 1 2-16,1-2 10 16,10-3 1-16,29-18-26 15,35-29-50-15,-41 32-16 16,-7 18-17-16,-6 15-13 15,-10 11 4-15,0 19 15 16,-8 4 4-16,-3 4-70 16,1-10-192-16,8-13-91 15,4-32-119-15</inkml:trace>
  <inkml:trace contextRef="#ctx0" brushRef="#br0" timeOffset="131766.0143">28083 11511 993 0,'-50'18'332'0,"46"-15"8"0,5 0-273 15,1 3-105-15,-4-6-25 16,1 1 6-16,-1 4 22 16,-1 17 22-16,0-1 27 15,-4 41 26-15,5-56 12 16,7-17 7-16,7-12-1 16,10-17-10-16,10-8-22 15,17-8-9-15,6 7 6 16,10 12 12-16,-4 13-4 0,0 14-9 15,-12 10-6-15,-4 19-21 16,-10 12-15-16,-25 23-5 16,-18 15 13-16,-40 26 13 15,-28 7 17-15,-34 26 0 16,-1-7 5-16,-28 1-4 16,24-22 0-16,6-15 2 15,32-41-1-15,14-14-1 16,41-26 19-16,17-10 11 15,26-5-12-15,43-3 2 16,10-2-2-16,25 12-22 16,9 8-20-16,9 18-66 15,-27 11 36-15,-5 22-418 16,-30-11 84-16</inkml:trace>
  <inkml:trace contextRef="#ctx0" brushRef="#br0" timeOffset="134344.7956">30116 11745 832 0,'-5'15'169'0,"5"-3"50"16,-1 14-240-16,-5 14-16 16,-3 2-15-16,-5 17 51 15,-2-3 10-15,1 2-5 16,-1-12-6-16,1 3-65 0,0-15-135 15,-8 0-25-15,-4-12-97 16</inkml:trace>
  <inkml:trace contextRef="#ctx0" brushRef="#br0" timeOffset="134747.334">29732 12102 907 0,'1'-3'238'0,"1"0"41"16,-1 2-237-16,16-4-69 16,14 1 6-16,50-2 19 15,-33 0 17-15,12-1 6 16,-6-2-2-16,5 0-4 15,-7 1-8-15,-3 5-2 16,-14 3-5-16,1 5-8 16,-13 2-7-16,4 11-6 15,-6 4 3-15,-3 9 2 16,-1 1 8-16,7 2 12 16,4-12 10-16,21-9 12 15,7-14 2-15,1-13 8 16,-8-9-4-16,-6-6-4 15,-27 3-8-15,-10 1 6 0,-5 4 3 16,-8 5-32-16,-7 5-31 16,-21 11-293-16,-9 11 47 15</inkml:trace>
  <inkml:trace contextRef="#ctx0" brushRef="#br0" timeOffset="135699.5854">22353 13443 887 0,'-43'-61'250'0,"41"46"47"15,-1 2-259-15,-3 10-63 16,-3 6-32-16,-16 16-21 16,-7 8 11-16,-8 17 2 15,-3 17 41-15,-5 10 28 16,20 5 12-16,7-2 21 16,11-13 6-16,10-14-2 15,10-19-9-15,16-32 11 16,21-21-11-16,3-45 3 15,30-20-10-15,21-32-32 16,-8 7-28-16,-17-4-5 16,-4 36-4-16,-30 16 25 15,-23 35 35-15,-10 10-17 16,0 22-14-16,-2 16-7 0,1 15-17 16,-2 24-3-16,3 20 31 15,1 22 12-15,0 2 5 16,-1 5-245-16,-1-14 79 15</inkml:trace>
  <inkml:trace contextRef="#ctx0" brushRef="#br0" timeOffset="135882.1194">22686 13951 513 0,'3'-9'489'0,"0"-10"-108"15,4-2-45-15,7-17-175 16,3-5-66-16,17-12-33 15,6 2-37-15,20 2-16 16,0 11-26-16,10 2-126 16,-6 10-93-16,14 5-171 15,-8 7-76-15</inkml:trace>
  <inkml:trace contextRef="#ctx0" brushRef="#br0" timeOffset="136270.1392">23896 13601 222 0,'-18'17'0'15,"3"2"355"-15,-1-3-272 16,-8 8 139-16,-11 6-214 15,-4 4 238-15,-1 0-190 16,-4 9 48-16,8-3 10 16,13-2-10-16,8-7-15 15,7-5-34-15,11-15-41 16,18-11-4-16,10-16-1 0,15-18-26 16,3-15-38-16,3-3-44 15,-14 3-5-15,-12 9 26 16,-16 21 58-16,-7 7 29 15,1 8 28-15,-2 14-8 16,2 7-25-16,4 8-25 16,4 7 19-16,-2 10-3 15,8-7-44-15,8-12-224 16,5-19 41-16</inkml:trace>
  <inkml:trace contextRef="#ctx0" brushRef="#br0" timeOffset="136648.87">24238 13585 423 0,'9'13'494'16,"-5"-1"-211"-16,-4-4-37 16,3-1-190-16,-1 7-72 15,-1 3-72-15,2-3 84 16,-1 5 4-16,-2 3 1 15,0-3 4-15,4-1-1 16,1 1 4-16,-2-5 1 16,6-7 9-16,-1-4-1 0,13-15 4 15,7 2-4-15,12-6-2 16,-4-2-15-16,4 9-16 16,-12 7-9-16,-9 11-13 15,-5 6 1-15,-1 9 19 16,-3-6 22-16,-1-1 35 15,6-11 34-15,1-12 24 16,8-17 19-16,9-14 20 16,2-8-71-16,1-8-101 15,-8 5-92-15,-6 4-103 16,-16 16-195-16,-5 4 3 16</inkml:trace>
  <inkml:trace contextRef="#ctx0" brushRef="#br0" timeOffset="136931.6318">25511 13213 1145 0,'7'-1'358'0,"-9"19"16"16,1-5-274-16,2 5-161 0,-1 11 3 15,-1 10 38-15,1 5 20 16,0 4 5-16,0 12-61 16,-2-6-65-16,-3-5-250 15,-12-11-1-15</inkml:trace>
  <inkml:trace contextRef="#ctx0" brushRef="#br0" timeOffset="137109.4086">25416 13594 194 0,'-3'-10'514'16,"3"-2"-151"-16,9-3-71 15,25-3 135-15,75-50-247 16,-38 47-60-16,8-1-83 15,-11 7-99-15,2 0-119 16,-21 8-106-16,-4-2-164 0,-13-1-30 16</inkml:trace>
  <inkml:trace contextRef="#ctx0" brushRef="#br0" timeOffset="137458.3788">26402 12874 990 0,'5'4'234'0,"-5"1"50"0,-6 13-258 15,0 10-61-15,-8 19 4 16,0 2 37-16,-14 15 23 16,1-8 3-16,-6 5-2 15,4-11-3-15,-2 4 4 16,11-14-6-16,5-9-3 15,10-16-1-15,3-7 2 16,11-9-10-16,13-4-7 16,5 4-7-16,16 1-6 15,-2 4-10-15,7 8-3 16,-14 9-1-16,-3 3 8 16,-13 5 9-16,-2 5 6 15,-12-2 10-15,5 5 4 16,2-14-35-16,8 1-179 0,-1-3-139 15,8-12-43-15</inkml:trace>
  <inkml:trace contextRef="#ctx0" brushRef="#br0" timeOffset="137826.8985">26768 13573 680 0,'37'58'293'16,"-43"-58"-5"-16,3-3-108 16,2 6-88-16,1-3-38 15,0 0 0-15,0 0 5 16,0-3-27-16,1 2-15 16,11-8 42-16,31-18-10 15,46-53-4-15,-39 36-10 16,-4 8-22-16,-7 2-17 15,-14 9 6-15,-12 3 1 16,-10 8 4-16,-18 7-2 16,-11 8-7-16,-23 14-8 15,-3 10-5-15,-18 17-2 16,13 4 7-16,5 4 9 16,19-2 3-16,17-8-2 15,19-12-9-15,18-6-6 16,23-9-48-16,36-22-320 0,-2-13 91 15</inkml:trace>
  <inkml:trace contextRef="#ctx0" brushRef="#br0" timeOffset="138327.5255">27990 12878 1291 0,'7'11'218'16,"7"21"85"-16,7 53-336 15,-27-30 4-15,-3 7 3 16,-3 15 47-16,-4-15 43 16,-4 5-45-16,10-9-19 15,-9 4-104-15,7-12-108 0,-3 2-156 16,6-12-89-16</inkml:trace>
  <inkml:trace contextRef="#ctx0" brushRef="#br0" timeOffset="138504.766">28351 13492 1343 0,'15'10'374'0,"-12"-1"44"16,-4 1-366-16,-4 13-199 16,-4 2-83-16,-10 6-220 15,-2-12-20-15</inkml:trace>
  <inkml:trace contextRef="#ctx0" brushRef="#br0" timeOffset="138657.4932">28334 13151 1273 0,'16'-6'315'0,"-12"21"-37"16,8-11-515-16,9 10-212 16,1 5-137-16</inkml:trace>
  <inkml:trace contextRef="#ctx0" brushRef="#br0" timeOffset="139025.9692">28679 13526 994 0,'-3'9'242'16,"12"-15"5"-16,3-2-301 15,8-2-164-15,5-9-33 16,2 0 66-16,3-2 116 16,-8 3 82-16,-7 5 72 15,-9 7 33-15,-2 6-27 16,-4 3-77-16,-1-3-14 16,-1 0-3-16,1 1 7 0,-1 1 28 15,2 5 15-15,0-5-2 16,11 2-1-16,39-1-4 15,82-27-10-15,-45-1-8 16,-2 0-8-16,-25 13-7 16,-14 11-4-16,-22 9-4 15,-21 13 5-15,-3 9-38 16,-7 11-230-16,-13 2 73 0</inkml:trace>
  <inkml:trace contextRef="#ctx0" brushRef="#br0" timeOffset="139420.7405">29369 13524 805 0,'9'165'458'15,"-6"-159"-134"-15,22-12-24 16,11-4-346-16,29-13 4 16,12-11 45-16,19-13 48 0,-13-5-38 15,-7-7 3 1,-25 11-29-16,-12 2 2 0,-32 14-7 16,-7 8-37-16,-16 9-19 15,-24 12 39-15,-13 14 12 16,-24 21 7-16,-9 14 34 15,-2 18 11-15,19-2 11 16,13-4 1-16,30-14 5 16,19-10 39-16,23-14 28 15,35-10 4-15,21 0-8 16,35-7-9-16,7-3-72 0,10-6-151 16,-19 3-357-16,-28-14 30 15</inkml:trace>
  <inkml:trace contextRef="#ctx0" brushRef="#br0" timeOffset="141741.7623">19401 10723 506 0,'43'80'184'0,"-46"-80"4"16,1 0-119-16,1 0-25 15,1 0 21-15,0 0 55 16,0 0 25-16,-2-2 19 15,2 1-17-15,0-1-63 16,-1 1-82-16,-1-1-19 16,2 1-20-16,-1-1-16 15,1 1 34-15,-2-1 48 16,2 1 5-16,-1 0 7 16,1-1-8-16,-2 1-10 15,1-1-18-15,-1 2-7 16,1 0-3-16,-2 2 5 15,0-1 24-15,0 1 7 16,0-1 3-16,0-1 0 0,1-1 0 16,2-2-4-16,2-3-1 15,2-20-8-15,69-33-9 16,-42 53-14-16,-1 14-15 16,-8 11-18-16,-7 9 7 15,-14 9 15-15,-13 2 19 16,-22 5 12-16,-1-7 16 15,-8-1-2-15,6-14 12 0,1-6 7 16,13-14-5-16,0-16-4 16,11-3 2-16,4-10-17 15,5-3-12-15,10 2-1 16,3 6-7-16,2 4-16 16,3 9-8-16,-2 6-9 15,-5 6-4-15,-1 3 13 16,-4-1 15-16,-3-5 17 15,0 0 15-15,0 0 8 16,0-2-11-16,0-1-6 16,2-6-12-16,4-13-18 15,-2 6-24-15,15-32-26 16,-22 57-1-16,-3 10 0 16,-1 2 10-16,-2 6 19 15,3-8 35-15,2-3 8 16,2-7 5-16,4-6 7 0,-1-3-2 15,-1 0-22-15,0 0-13 16,0 0-17-16,-1 0-9 16,-1 2 0-16,1 17 21 15,-1 2 9-15,4 40 6 16,2-53 2-16,8-15 1 16,15-12 2-16,7-2 2 15,7-4-1-15,-1 0 1 16,0 5-10-16,-18 14-7 0,-4 2-12 15,-12 7 4 1,80 21 20 0,1 1 15-16,-82-18 13 15,-10-10 2-15,0-6-15 16,-78-10-19-16,-15-50-8 16,83 43-7-16,6 7 37 15,2 3 17-15,-7 11-1 0,6 5 0 16,0 0 9-16,-4 2-28 15,2-1 7-15,8 1 8 16,-2-5 5-16,2 1 3 16,1 2-1-16,0-4-4 15,-1-5-4-15,-2-9-4 16,-1 3-27-16,-10-33-17 16,11 56-38-16,-6 12-2 15,-10 15-3-15,1 8 17 16,-2 3 17-16,3-9 36 15,7-9 0-15,8-16 2 0,4-12 9 16,5-9-4-16,9-10-3 16,7-5 1-16,2-2-3 15,-2 3-14-15,2 10-3 16,-9 10-23-16,-12 11-5 16,-5 11 6-16,-11 4 14 15,-7 7 7-15,-2-3 31 16,4-4 10-16,5-8-10 15,9-12-24-15,14-19-100 16,8-12-37-16,11-11-137 16,1 1-148-16,3 2-9 15</inkml:trace>
  <inkml:trace contextRef="#ctx0" brushRef="#br0" timeOffset="141827.1334">19559 10723 438 0,'5'0'221'0,"8"1"-37"0,8 1-203 16,8-4-139-16,41-13-58 15</inkml:trace>
  <inkml:trace contextRef="#ctx0" brushRef="#br0" timeOffset="166511.77">19212 14822 472 0,'-2'2'302'16,"-1"-1"-31"-16,0 1-65 15,0-1-113-15,0 1-2 16,0-1-19-16,0 1 9 15,0-2-5-15,0 0-12 16,1 0-24-16,1 0-11 16,-1 0-35-16,1 0-28 15,-1 0-9-15,1 1 4 16,-2 1 7-16,0-1 38 16,0 1 28-16,0-1 12 15,0 1 7-15,0-1 6 0,0 0-7 16,2-1-26-16,-1 0-26 15,2-1 8-15,2 0-15 16,4-4-22-16,10-4 10 16,-6 6 13-16,-8 3-16 15,-2 2 8-15,-2 38 10 16,-35 53 9-16,0-49 5 16,6-8-1-16,13-14 2 15,8-8 7-15,6-14 6 0,9-8 6 16,4 2-4-16,5-7-6 15,2 0-9-15,0-1-9 16,-5 7-10-16,-5 1-4 16,-3 9-13-16,-3 0-109 15,0-3-263-15,0-2 43 16</inkml:trace>
  <inkml:trace contextRef="#ctx0" brushRef="#br0" timeOffset="167670.4145">19217 14871 888 0,'-6'-1'375'15,"2"-4"-52"-15,1 1-216 16,1 2-95-16,1 1-96 16,-1 1 72-16,1 0-10 15,1 0-9-15,0 0-1 16,0 0 1-16,0 0 17 16,0 0 11-16,0 1 14 15,0 14 9-15,-12 16 10 0,-40 48 1 16,-3-44 4-16,0-5-7 15,-4-3 3-15,12-14-1 16,5-6 30-16,16-10 10 16,5-1 23-16,13-3-9 15,10-4-21-15,8-5-39 0,14 0-19 16,7-8-24-16,6 0-3 16,-3 6 14-16,-6 8 1 15,-11 4-1-15,-7 15 0 16,-6 6 1-16,-5 4 4 15,-2 0 5-15,-4-1 8 16,1-5 3-16,-2-2 1 16,4-8-5-16,2 0-5 15,7-3-8-15,-5-2 3 16,0 1 2-16,0-1 0 16,0 1 8-16,0-1 13 15,0 1-2-15,0-1 19 31,0 1-25-31,0 1-4 16,0-3 0-16,0 1 0 16,0 1 5-16,0-1 10 15,0 1-1-15,-2-1-1 16,1 0-1-16,-1-1-13 16,4-21-11-16,2-1-2 15,20-41-5-15,-12 49-5 16,-6 3 11-16,-5 11 2 15,-4 3 3-15,3 6 9 16,-1-6 3-16,-1 0 3 16,1 2 0-16,-2 1-1 15,-2 3-8-15,-1 3-5 0,4-8-5 16,0 1-5-16,1-1-6 16,-1 1-11-16,1-1 1 15,-1 0 0-15,2 1 4 16,0 1 6-16,0 3 10 15,2 0 1-15,-1 3-2 16,-1-6-2-16,0 0-1 16,0 0 0-16,0-2 3 15,0 1 5-15,0-1 2 0,0 0-47 16,0 1-17-16,-1 5-18 16,-1 2-364-16,-4 0 99 15</inkml:trace>
  <inkml:trace contextRef="#ctx0" brushRef="#br0" timeOffset="168831.4311">20260 14769 1248 0,'37'0'267'16,"7"-12"122"-16,27-4-377 16,9-2-61-16,9 3-88 15,-13 6-35-15,-17 2-44 16,-28 7-52-16,-12 0-66 15,-14 4 63-15</inkml:trace>
  <inkml:trace contextRef="#ctx0" brushRef="#br0" timeOffset="169054.6641">20649 14720 952 0,'-49'28'372'15,"48"-23"-11"-15,-1 1-243 0,-2 10-90 16,-3 3-47-16,-1 14 2 16,-5 1 14-16,-2 15 4 15,-1 3-1-15,-8 17-36 16,-6 2-56-16,-7 12-266 16,-1-9 33-16</inkml:trace>
  <inkml:trace contextRef="#ctx0" brushRef="#br0" timeOffset="169184.9952">20183 15410 1115 0,'9'-4'472'16,"8"-3"-9"-16,7-4-299 15,10-4-55-15,5 5-62 16,11-6-61-16,0-2 29 16,13 2-27-16,-7 4-62 15,5 3-401-15,-11 3 91 16</inkml:trace>
  <inkml:trace contextRef="#ctx0" brushRef="#br0" timeOffset="169542.4523">21716 14764 1337 0,'-5'2'250'0,"13"-12"73"16,1-1-439-16,-4-11-105 15,4-3-5-15,-1-11 45 16,-16-2 71-16,-4-5 62 16,2 7 98-16,-12-2-14 15,-17 14-57-15,-18 14-64 16,-7 13-9-16,-9 13 66 15,5 14 90-15,8 12 103 0,20 4 120 16,7 23 56-16,12 2-299 16,11 23-298-16,7-2 184 15,6 15-63-15,7-20-67 16,-4 10 212-16,-3-20 174 16,-1-6-455-16,-2-27 25 15</inkml:trace>
  <inkml:trace contextRef="#ctx0" brushRef="#br0" timeOffset="169697.5942">21108 15166 1283 0,'29'-16'449'16,"8"2"32"-16,28-3-313 15,19-4-171-15,32 2-41 16,-8 7-445-16,1-11 116 15</inkml:trace>
  <inkml:trace contextRef="#ctx0" brushRef="#br0" timeOffset="170296.7586">22610 15067 816 0,'-3'-5'505'16,"0"4"40"-16,2-1-457 15,1 1-82-15,0 1-82 16,0 0-57-16,0 0-82 16,0 0 254-16,0 0-9 15,0 0-7-15,0 0-32 16,0 0-2-16,0 1 8 15,1 10 8-15,5 24 9 16,2 47 4-16,-7-32 0 16,2-7-5-16,-3-4-5 15,6-13-5-15,3-12 3 16,6-16 1-16,10-14-11 0,6-6-10 16,3-5 8-16,-6 8 5 15,0-1-10-15,-10 14 14 16,-3 8 15-16,-3 10-5 15,6 9-5-15,1 7 5 16,9 0 2-16,3-7 11 16,9-11 42-16,0-17 10 15,11-19 8-15,-6-9-4 16,1-4-29-16,-10 4-68 16,-6 4-112-16,-16 7-307 0,-8 0 43 15</inkml:trace>
  <inkml:trace contextRef="#ctx0" brushRef="#br0" timeOffset="170636.8161">23367 15271 1368 0,'6'2'228'0,"15"-5"127"16,10 0-412-16,18-8-21 16,10-3 21-16,12-10 42 15,-13-1 38-15,-2-6 28 16,-16 2 15-16,-18 7-2 16,-16 7-29-16,-23 6-25 0,-22 11-25 15,-33 20-8-15,-11 9-4 16,-26 15 46-16,15 12 23 15,9 12 20-15,27-13 18 16,16 7-17-16,27-14-35 16,27-4-35-16,19-12-53 15,41-11-402-15,16-25 116 16</inkml:trace>
  <inkml:trace contextRef="#ctx0" brushRef="#br0" timeOffset="171070.3887">24819 14584 1291 0,'-48'49'226'16,"44"-29"142"-16,0 7-382 15,-2 15-8-15,-2 9 20 16,1 18 14-16,-2-1 1 16,-1 13 2-16,-5-2 2 0,-3 11-57 15,-3-16-62-15,-5-4-279 16,2-21 18-16</inkml:trace>
  <inkml:trace contextRef="#ctx0" brushRef="#br0" timeOffset="171399.9061">24484 15144 879 0,'-10'46'191'15,"11"-49"76"-15,2 3-261 16,2-2-14-16,-5 1 88 15,0-1 59-15,1-1 22 16,14-7 18-16,16-11 5 16,61-26-92-16,-45 32-62 0,12-3-104 15,-7 11-84-15,3-12-286 16,-19 8-14-16</inkml:trace>
  <inkml:trace contextRef="#ctx0" brushRef="#br0" timeOffset="171639.4999">25014 15325 1244 0,'12'7'314'15,"-19"-9"76"-15,23-11-346 16,6-8-81-16,18-16-3 15,-3-6 26-15,12-10 37 16,-6 6 25-16,7-5 13 16,-10 12-5-16,9 3-55 0,-9 9-100 15,2 4-328-15,-10 11 26 16</inkml:trace>
  <inkml:trace contextRef="#ctx0" brushRef="#br0" timeOffset="172074.4639">25866 15052 738 0,'-3'3'217'0,"2"-8"33"16,-7 7-212-16,7-2-33 16,-2-2-17-16,-5 2 26 15,-27 5 23-15,-53 16 21 16,42 1 7-16,2 13-1 16,10 2-26-16,1 6-17 15,16-10-12-15,5 0 32 16,7-16 11-16,13-6 15 15,11-14 2-15,12-6-3 16,12-6-35-16,7-6-15 0,1 2-16 16,-7 3-2-16,-8 8 2 15,-10 4 6-15,-11 8 7 16,-1 11 4-16,0 7-10 16,-2 7-19-16,3 0-22 15,1-2-69-15,5-17-28 16,7-16-253-16,5-14 33 15</inkml:trace>
  <inkml:trace contextRef="#ctx0" brushRef="#br0" timeOffset="172358.6259">26410 15079 816 0,'7'7'193'15,"-3"2"70"-15,-2 1-227 16,-5 4-5-16,3 9 9 16,-9-1 3-16,3 4 0 15,11-3 1-15,-5-2-16 16,8-9 3-16,12-6 41 16,6-9 10-16,3-10 8 15,3-11-3-15,2-12-9 16,-7-1-38-16,-2 5-13 15,-7 1-133-15,-3-1 21 0,-11 15-84 16,-5-8-245-16,-7-5 79 16</inkml:trace>
  <inkml:trace contextRef="#ctx0" brushRef="#br0" timeOffset="172647.4535">26718 14996 569 0,'89'86'414'0,"-82"-78"-87"16,5-3-12-16,4 1-283 0,11 3 5 16,2-6-1-16,8-8 6 15,-3-1-10-15,1-4-9 16,-12-2-15-16,-3-1-15 16,-13 2-21-16,-19 7-20 15,-16 2-14-15,-21 7 27 16,-12 4 26-16,-8 19 40 15,12 0 25-15,7 11 29 16,20-1-15-16,11 1-11 16,16-7-19-16,17 5-33 15,15-9-40-15,23-2-364 16,9-9-5-16,13-15-160 16</inkml:trace>
  <inkml:trace contextRef="#ctx0" brushRef="#br0" timeOffset="173232.3563">27572 14479 1151 0,'-6'14'229'16,"-1"19"121"-16,-5 5-336 15,-4 22-17-15,4 3 14 16,-3 19 13-16,2-7-1 0,-3 16 3 15,2-13-18-15,-4 2-79 16,5-17-295-16,4-12 50 16</inkml:trace>
  <inkml:trace contextRef="#ctx0" brushRef="#br0" timeOffset="173662.5487">28781 14499 1213 0,'-1'-1'249'0,"-1"2"101"0,-1 7-356 16,2-8-26-16,-1 1 14 15,-2 11 29-15,-17 35 24 16,-22 53 11-16,13-20 3 16,2 1-12-16,-3 20-7 15,10-9-14-15,-1-3-54 16,4-23-51-16,7-11-307 16,5-28 34-16</inkml:trace>
  <inkml:trace contextRef="#ctx0" brushRef="#br0" timeOffset="174051.1242">28860 14967 1112 0,'44'115'342'0,"-43"-107"-83"15,2-2-234-15,5 2-68 16,10-2-43-16,4-6 111 16,10 3 129-16,1-9-54 15,17-3 5-15,1 1-25 16,2 0-21-16,-12-6-39 16,-1 10-13-16,-19 1-3 0,-12-3-1 15,-10-3-6-15,-11 5-6 16,-18-7-2-16,-23-1-4 15,-14 6-2-15,-13 14 3 16,3-2 6-16,10 13-3 16,20 2 1-16,10 4-5 15,19 2-1-15,12 7 5 16,14 0 7-16,15 7-22 16,16-4-21-16,25 0-355 15,8-13 82-15</inkml:trace>
  <inkml:trace contextRef="#ctx0" brushRef="#br0" timeOffset="174455.078">30179 14482 1269 0,'-1'-2'549'16,"2"1"-172"-16,-1 4-345 0,-1-5-95 15,-1 1-82 1,1-1-73-16,-2-1 192 0,-22-4 5 16,-52-60 21-16,32 43 3 15,-1 4-6-15,-14 3-10 16,3 8-5-16,-5 9 0 15,10 11 5-15,-1 12 5 16,16 6 7-16,1 9 7 16,8 4 6-16,0 11 1 15,7 5 5-15,1 19 26 16,6 1 24-16,4 19-20 16,-1-9 0-16,4 6-2 15,4-19-63-15,-4 1-64 16,1-24-107-16,1-9-210 15,5-17-8-15</inkml:trace>
  <inkml:trace contextRef="#ctx0" brushRef="#br0" timeOffset="174682.5928">29351 14956 1028 0,'5'20'400'15,"42"32"10"-15,-7-52-235 0,18 2-161 16,-3-7-34-16,-1 2-40 16,-14-1-32-16,-7-10-320 15,-14-5 77-15</inkml:trace>
  <inkml:trace contextRef="#ctx0" brushRef="#br0" timeOffset="175371.0751">30194 14665 1191 0,'-46'19'311'0,"48"-19"80"0,-1 2-357 16,-1 2-47-16,-1-4-18 16,-1 2 7-16,1 4 3 15,-5 37 22-15,-8 49-89 16,1-29 104-16,-3 0 100 15,-9 14-115-15,-2-11-117 16,0-1 122-16,5-14-265 16,-6-14-226-16,7-27 119 15</inkml:trace>
  <inkml:trace contextRef="#ctx0" brushRef="#br0" timeOffset="175540.3997">29877 14945 1699 0,'64'12'382'0,"-35"1"135"15,7-8-499-15,17 1-172 16,9 0-68-16,16-6-228 16,-16-11-67-16,-7-8-106 15</inkml:trace>
  <inkml:trace contextRef="#ctx0" brushRef="#br0" timeOffset="176133.005">30939 14628 1052 0,'28'46'276'0,"-26"-46"61"15,-4 2-290-15,-1-1-53 16,2-1-8-16,-1 0 6 16,1 0 10-16,-1 0 3 15,1 0 0-15,-1 0 4 16,1 0-1-16,-1 2 16 16,1-1 32-16,-1-1 31 15,2 0 4-15,2 0 4 16,22 2-13-16,26-4-31 0,61-2-28 15,-50 5-3-15,-8 5-5 16,-5 6-6-16,-22 3-6 16,-7 10-21-16,-10 3-21 15,-13 12-17-15,-15 6 28 16,-38 16 9-16,-12-1 23 16,-30 17 26-16,-1-2 27 15,1 0-27-15,32-17-4 16,17-9 1-16,28-25 7 15,17-14 6-15,17-13 36 16,30 2 32-16,14 2-40 0,31 8-68 16,4 6-56-16,9 10-475 15,-27-7 47-15</inkml:trace>
  <inkml:trace contextRef="#ctx0" brushRef="#br0" timeOffset="177022.0103">20540 16203 1176 0,'-23'19'397'0,"-8"-7"40"16,-22 18-297-16,-23 5-114 16,-17 16-34-16,6-5-5 15,8 1 4-15,24-14-2 16,24-4 3-16,28-11-1 16,26 0 13-16,15-2 0 15,24 5 5-15,3-3 3 16,5 5 10-16,-14 4-14 0,-17 9-9 15,-26 1-3-15,-11 9 3 16,-17 2 7-16,-27 6 16 16,-2-13 7-16,-11-13-10 15,2-13-39-15,-3-22-423 16,21-18 103-16</inkml:trace>
  <inkml:trace contextRef="#ctx0" brushRef="#br0" timeOffset="177456.8351">20828 16504 1453 0,'8'0'357'0,"2"4"14"0,-4 4-536 16,7 8 31-16,5 2-19 15,0 10-18-15,-3 2 110 16,-8 14 110-16,-8 8-20 16,-18 28 11-16,-7 10 1 15,-11 9-27-15,3-17-19 16,-3-9-33-16,12-38-5 16,-5-32-22-16,14-27 19 0,10-33 58 15,11-23 30-15,17-24 17 16,19-4 40-16,22-2 18 15,2 21-35-15,18 9-17 16,-5 22-2-16,5 17-16 16,-19 13-16-16,-6 17-19 15,-20 20-10-15,-20 25-15 16,-29 15-5-16,-26 24 4 16,-13 2 12-16,-12 8 9 15,0-19 2-15,-5-11-48 16,18-24-47-16,-6-22-325 15,9-19 35-15</inkml:trace>
  <inkml:trace contextRef="#ctx0" brushRef="#br0" timeOffset="177864.5309">21941 16448 1007 0,'6'-2'363'16,"-6"2"19"-16,0 0-275 15,-2 0-98-15,1 0-62 0,-7 0 13 16,-30 13 20-16,-64 24 11 16,42-10 42-16,-12 9 54 15,17-1-9-15,-4 11-10 16,17-1-7-16,8-2-39 15,27-14-33-15,19-4-2 16,23-14-3-16,22-20 10 16,3-9 20-16,14-16-3 15,-3-5-4-15,1-1 1 16,-16 11-3-16,3 4 5 16,-16 16 4-16,-9 12 8 15,-10 10-3-15,-6 12 2 16,-10 8-7-16,-5 16-16 15,-6-2-27-15,-7-1-20 16,-2-9-22-16,5-18-18 16,7-22-339-16,10-22 112 15</inkml:trace>
  <inkml:trace contextRef="#ctx0" brushRef="#br0" timeOffset="178085.0325">22677 16449 1103 0,'-25'13'472'0,"-18"4"-24"16,-16 14-245-16,-5 18-210 15,-10 5-17-15,13 0 5 16,12 5 24-16,12-12 14 0,15-1-1 16,18-7 0-16,18 1-9 15,13-10-31-15,17-17-67 16,13-13-38-16,29-19-320 15,-6-21 21-15</inkml:trace>
  <inkml:trace contextRef="#ctx0" brushRef="#br0" timeOffset="178419.1125">22995 16673 1336 0,'30'6'345'15,"-8"-2"106"-15,12-5-367 16,15-10-37-16,15-14-26 0,-11-2-13 16,-1-14-10-16,-16 10-12 15,-16 4-6-15,-23 6 9 16,-26 11-9-16,-17 9 0 15,-18 9 11-15,-7 10 8 16,-9 21 48-16,16 2 33 16,14 7 18-16,17-5-5 0,20 5-9 15,31-6-39-15,31-1-46 16,13-2-49-16,34-9 338 16,12-22-822-16,1-21 351 15</inkml:trace>
  <inkml:trace contextRef="#ctx0" brushRef="#br0" timeOffset="179238.4763">23930 16565 966 0,'-10'7'416'0,"5"-7"-44"16,14 1-248-16,0 2-198 15,-9-3-69-15,0 0-1 16,2 0 25-16,-1 0 44 16,0 0 65-16,1 0 50 0,-1 2 11 15,1-1 23-15,-1 1 2 16,1-1 6-16,-1 4 12 16,2 2 12-16,-1-1-13 15,-2 2-9-15,0-3-10 16,0 3-24-16,-2-2-10 15,-4 4 0-15,0-1-6 16,-5 3-4-16,-9 3-6 0,-42 48-7 16,50-48 0-16,6 2-20 15,8-4 3-15,8 2 13 16,8-2-1-16,7 8 1 16,0-3 22-16,-2 7-20 15,-13-2-24-15,-19 9-15 16,-13-10 10-16,-30 0-2 15,-13-6 15-15,-15-5-71 16,6-8-232-16,-2-6-171 16,23-8-111-16</inkml:trace>
  <inkml:trace contextRef="#ctx0" brushRef="#br0" timeOffset="180608.5482">25377 16729 539 0,'-3'1'-134'0,"0"1"137"16</inkml:trace>
  <inkml:trace contextRef="#ctx0" brushRef="#br0" timeOffset="180901.7069">25068 16833 1296 0,'37'60'422'0,"-37"-58"43"16,-3-1-361-16,-9 4-138 15,-22 17-30-15,-8 6-13 16,-18 15-6-16,-9 8 47 16,3 2 14-16,15-10 13 15,10-6-117-15,19-9-214 16,20-12-55-16,16-8-191 0</inkml:trace>
  <inkml:trace contextRef="#ctx0" brushRef="#br0" timeOffset="181306.2299">25679 16538 1466 0,'2'6'285'16,"-5"4"144"-16,-2 12-434 15,1 2-14-15,-6 12 9 16,2-4 7-16,-2 5 6 16,2-9 1-16,3-5-6 15,6-13 3-15,12-11-3 16,15-10-6-16,14-10-19 16,7-7-13-16,6 0-43 15,-15 7-12-15,-6 11-25 0,-12 10 19 16,-12 18 17-16,-1 8 81 15,2 13 52-15,0-2 40 16,7 3 16-16,10-15 34 16,17-14-10-16,7-20-15 15,19-18-4-15,3-14-16 16,9-13-46-16,-20 8-47 0,-9-4-60 16,-23 13-51-16,-13 3-393 15,-23 12 91-15</inkml:trace>
  <inkml:trace contextRef="#ctx0" brushRef="#br0" timeOffset="181621.2717">26519 16594 854 0,'125'116'682'16,"-105"-116"-164"-16,28-11-25 15,10-3-473-15,14-7-70 16,-2-3-47-16,-11-6-2 16,-26 5 9-16,-13 3 31 15,-21 7 46-15,-30 8 30 16,-17 13 4-16,-21 19-4 16,-8 8 3-16,-3 14 39 0,17 6 3 15,16 11 3-15,23-11-11 16,11 5-18-16,13-16-40 15,9-2-43-15,7-12-24 16,20-13-78-16,11-15-75 16,14-26-271-16,0-15 28 15</inkml:trace>
  <inkml:trace contextRef="#ctx0" brushRef="#br0" timeOffset="182162.481">28027 16376 295 0,'16'42'112'0,"-4"-50"-112"16,2 4-24-16</inkml:trace>
  <inkml:trace contextRef="#ctx0" brushRef="#br0" timeOffset="182563.9436">28119 16350 545 0,'47'-43'402'16,"-47"46"-75"-16,0-3-48 0,0-2-207 15,0 2-11-15,0 0-12 16,-1 0 2-16,-1 0-6 16,1 0-6-16,-1 0-31 15,-1-1-23-15,0-1-11 16,-5 1-4-16,-6 1 5 15,-2 1 15-15,1 1 20 16,-4 2 13-16,-43 18 7 0,41-14 14 16,5 4 4-16,-4 1 14 15,9-4 6-15,-1 4 13 16,3-1-34-16,-2-2-2 16,1 2-11-16,3 8-11 15,-2-1-23-15,4 3 17 16,4-6-10-16,1 5 0 15,7-8-1-15,2-5 23 16,2-4 9-16,2-4 20 16,6-4-4-16,0-4-5 15,1 3-19-15,-3-3-11 16,-3 5-22-16,-4-1-62 16,-8 7-61-16,-2 6-98 15,3 1-96-15,10-1-195 16,6-2-8-16</inkml:trace>
  <inkml:trace contextRef="#ctx0" brushRef="#br0" timeOffset="182867.7425">28925 16363 1298 0,'4'16'297'15,"-4"-16"20"-15,0 6-434 0,-7-6-28 16,5-1 0-16,-1-1 157 16,-19 1 103-16,-30-1 101 15,-54 8 4-15,32 15-28 16,7 4-97-16,-6 11-29 16,21 4-39-16,8 9-11 15,19-8-11-15,9-1-6 16,16-9-22-16,19-7-27 15,13-11-20-15,17-8-38 16,6-10-37-16,22-10-237 16,-3-5-68-16,3-8-71 15</inkml:trace>
  <inkml:trace contextRef="#ctx0" brushRef="#br0" timeOffset="183193.5307">28988 16317 1052 0,'-26'104'270'16,"9"-85"79"-16,0 2-298 15,-4 3-32-15,-1-2-12 16,-1 4-2-16,6-5-2 0,3 1 12 15,7-2 10-15,3-1 15 16,4-6 12-16,2 1 10 16,6-6-12-16,5-3-7 15,4-5-77-15,2-5-62 16,0 1-33-16,-1-2-20 16,-9 0-2-16,-3 5 39 15,-5 1 31-15,-1 0-203 16,0 0 64-16</inkml:trace>
  <inkml:trace contextRef="#ctx0" brushRef="#br0" timeOffset="183559.6053">28258 16391 218 0,'-1'0'0'16</inkml:trace>
  <inkml:trace contextRef="#ctx0" brushRef="#br0" timeOffset="183852.5105">28246 16388 298 0,'-1'-1'247'16,"-1"-1"13"-16,2-1-4 15,0 0-28-15,0 0-2 16,0 0-69-16,0 0-16 0,0 1-52 16,0 0-10-1,0 1-12-15,0-1-22 16,0 1-19-16,0-1-7 0,0 1-15 15,-1-4-16-15,-2 2 2 16,-13-6-8-16,-27-7 1 16,-55 1 5-16,40 26 2 15,-23 6 23-15,4 4 29 16,-6 6 23-16,15 7-1 16,4 1 4-16,31-2-8 15,23 10 22-15,32-3-8 0,40 1 17 16,21-5 1-16,30-5-21 15,4-10-98-15,18-9-523 16,-33-18 117-16</inkml:trace>
  <inkml:trace contextRef="#ctx0" brushRef="#br0" timeOffset="184456.0484">29384 16375 909 0,'-3'4'-12'15,"4"-4"311"-15,-1-4-229 16,0 2-60-16,-1 1 33 16,1-1 294-16,-2 1-232 15,1 0-7-15,-1-1-3 16,1 1-45-16,-1 1-24 16,1 0-23-16,-2 1 3 15,-12 33 4-15,-19 55 16 16,24-46 1-16,2-2 4 15,7-11-6-15,-2-12 10 16,7-17 7-16,11-23-16 16,9-10-8-16,17-14-5 15,10-3-17-15,9 0-19 16,-9 16 17-16,-5 14 1 16,-14 20 16-16,-4 11 11 0,-10 18 2 15,-3 16-15-15,-11 9-27 16,-9 5 373-16,-12-2-828 15,-8-16 374-15</inkml:trace>
  <inkml:trace contextRef="#ctx0" brushRef="#br0" timeOffset="185096.2969">30926 16391 956 0,'1'-1'276'0,"4"1"50"0,-4-5-266 16,-1 4-19-16,-1-1-28 15,-1 1 16-15,-1-1 2 16,-3 2 6-16,-23 0-3 15,-50 11 8-15,47 4 5 16,-1 10 8-16,9 6-9 16,5 7-9-16,9-8-12 15,5-3-6-15,8-11-9 16,3-9 1-16,6-7 0 0,12-9-3 16,1-2-6-16,6-12 0 15,2 3 1-15,-5 0 0 16,-11 4 15-16,-2 6-4 15,-7 7-5-15,-1 9-7 16,-2 7-1-16,-1 21-5 16,-5 6 5-16,-8 19 13 15,-9 7 12-15,-12 12 4 16,-4-4 2-16,-12 5 12 16,-1-19-3-16,-24-9 0 15,4-19-2-15,-13-12-5 16,3-16-55-16,-1-16-48 15,20-1-52-15,2-30-379 16,21-6 66-16</inkml:trace>
  <inkml:trace contextRef="#ctx0" brushRef="#br0" timeOffset="185424.5498">31372 16528 685 0,'-23'31'627'0,"4"9"-173"16,0 1-410-16,1 5 396 15,6-10-466-15,8-7-18 16,11-15 56-16,12-10 59 15,14-10-31-15,20-12-30 16,5-5 18-16,4-9-64 16,-10 4-56-16,-12 3 43 15,-28 9 41-15,-37-3-2 16,-23 7 4-16,-21 1-43 16,-26-3-37-16,-23 0-339 15,17 4 61-15</inkml:trace>
  <inkml:trace contextRef="#ctx0" brushRef="#br0" timeOffset="186218.1574">21357 18094 642 0,'-12'20'310'0,"-2"-6"-25"16,-13 11-120-16,-9 12-145 15,-7 12-15-15,-4 7 30 0,0 9 51 16,11-10 52-16,8-2 1 16,13-11 2-16,11-11-19 15,5-10-45-15,20-14-37 16,16-17 3-16,34-24 6 16,15-24-6-16,59-46-61 15,-23-10-51-15,-5-21-33 16,-30 11-4-16,-12 5 5 15,-60 47 64-15,10 11 53 16,-17 31 21-16,-7 16-7 16,-10 19-44-16,-10 22-40 15,-7 19 25-15,-4 27 27 16,0 8 16-16,1 42 45 16,4-3 34-16,10 7-37 15,10-15-24-15,10-3-36 16,10-41-42-16,11-17-81 15,13-25-47-15,18-29-261 0,1-20 21 16</inkml:trace>
  <inkml:trace contextRef="#ctx0" brushRef="#br0" timeOffset="186463.8656">22268 18134 1637 0,'8'34'379'15,"-10"3"126"-15,2 4-516 16,8 2-1-16,9-1 9 0,11-16-8 16,9-20-2-16,24-24 41 15,3-13-21-15,-5-15-56 16,-11 3 17-16,-10 5 24 16,-34 10-2-16,-27 16-7 15,-14 7 29-15,-8 10-5 16,-1 4-20-16,3 1-9 15,23-1-459-15,14-3 145 16</inkml:trace>
  <inkml:trace contextRef="#ctx0" brushRef="#br0" timeOffset="186867.8628">23105 18054 685 0,'3'4'237'16,"-4"-1"11"-16,3 0-193 16,-2-3-18-16,0 0-24 15,0 0 24-15,0 1 43 16,-1 14 40-16,0 15 16 0,-2 65 10 15,4-41-48-15,1 7-23 16,2-10-46-16,3-10-23 16,4-20-19-16,7-17 23 15,5-13 3-15,16-8 5 16,2-7 0-16,5-4-1 16,-4 7-26-16,-8 3-9 15,-6 17-1-15,-6 11 15 16,-3 9 8-16,2 1 6 15,0-4 5-15,7-13 12 16,4-12-15-16,17-31-87 16,3-12-339-16,0-18 76 15</inkml:trace>
  <inkml:trace contextRef="#ctx0" brushRef="#br0" timeOffset="187132.7659">23746 18125 562 0,'52'74'468'16,"-46"-54"-118"-16,-6-9-71 16,2 5-218-16,1-6-94 15,1 1-13-15,2 7 10 16,3-8 28-16,4-11 47 16,12-7 59-16,4-5 12 15,13-14 8-15,9-4-14 16,11 10-17-16,-9 6-40 15,-1 7-39-15,-15 13 8 0,-10 24-14 16,-15 6-7-16,-9 13-18 16,-9 1-6-16,-2 4-419 15,-5-16 101-15</inkml:trace>
  <inkml:trace contextRef="#ctx0" brushRef="#br0" timeOffset="187537.6563">25654 17428 1490 0,'11'8'470'0,"-7"1"44"16,-4 1-418-16,-7 20-67 15,-4 11-51-15,-7 23 13 16,1 8 28-16,-10 16 6 16,3 1 2-16,-11 16 1 15,2-4-26-15,-4 13-99 16,6-22-60-16,6-12-380 16,17-37 15-16</inkml:trace>
  <inkml:trace contextRef="#ctx0" brushRef="#br0" timeOffset="187865.4914">26801 17854 1187 0,'-18'23'532'0,"-15"-8"-21"15,-14 10-231-15,-9 2-254 16,-29 4-25-16,11-4-7 16,9-10 2-16,15-3 9 15,13-8 9-15,29-5 5 16,5 1-8-16,6 4-3 16,-3-6-9-16,2 1-2 0,2 20 4 15,6 25 5-15,29 65 7 16,-58-49 2-16,-27 3 8 15,-2-16 6-15,-6-10-48 16,8-27-42-16,3-11-471 16,22-19 89-16</inkml:trace>
  <inkml:trace contextRef="#ctx0" brushRef="#br0" timeOffset="188260.8188">27021 18012 381 0,'24'12'1004'0,"-11"0"-449"16,-44-5-237-16,8 14 214 15,-7 3-575-15,-4 10-15 16,0 7 27-16,7 15 6 0,9 1 12 16,-1 2 0-16,1 0 11 15,-1-1 9-15,0-16-2 16,4-13 15-1,8-10 10-15,4-17 6 0,10-20-5 16,12-25 6-16,9-21-14 16,24-29-10-16,12-6-10 15,20-12-1-15,-2 17 2 16,1 16 3-16,-14 29-6 0,-14 18-15 16,-27 21-10-16,-10 17-19 15,-19 15 0-15,-27 24 11 16,-9 6 17-16,-26 15 14 15,-2-7 20-15,-4-2 1 16,11-19-16-16,4-5-50 16,22-14-54-16,10-8-50 15,14-15-396-15,11-17 80 16</inkml:trace>
  <inkml:trace contextRef="#ctx0" brushRef="#br0" timeOffset="188604.1359">27823 18034 826 0,'19'5'729'15,"-22"-4"-238"-15,-10 1-521 16,-16-4 425-16,-13 4-546 16,-16 4 26-16,-1 0 32 15,-10 10 58-15,13 6 89 16,7 9 25-16,15 3 0 15,7 5-4-15,13-10-34 16,8-3-22-16,7-9-19 16,16-14-1-16,11-16-3 15,21-12-6-15,8-3-3 16,13-9-2-16,-8 10-3 16,-10 11 12-16,-21 10 8 0,-13 16 11 15,-20 9 5-15,-11 14 4 16,-3 5-9-16,-5 10-28 15,3-10-42-15,3-8-370 16,12-14-49-16,15-30-145 16</inkml:trace>
  <inkml:trace contextRef="#ctx0" brushRef="#br0" timeOffset="188869.1346">28166 18056 836 0,'-20'33'615'0,"-12"3"-132"0,7-5-115 15,-6 9-269-15,5 1-85 16,3-1-13-16,14-6-5 16,5-6 6-16,8-7 11 15,8-3 20-15,6 1 6 16,7-2-2-16,5-1-13 15,13-3-20-15,1-7-46 16,4-6-70-16,-4-3-63 16,-2-15-337-16,-16-14 37 15</inkml:trace>
  <inkml:trace contextRef="#ctx0" brushRef="#br0" timeOffset="189154.7527">28393 18179 1811 0,'139'43'563'0,"-111"-28"50"16,-4-16-510-16,15-5-87 15,8-12-134-15,2-10 7 16,-6 0 10-16,-9 0 12 16,-15 2 7-16,-19 9 40 15,-18 11 33-15,-22 13 11 16,-9 8 1-16,-2 18 32 15,5 5 41-15,4 17 31 16,29-5 22-16,16 10-21 16,12-12-46-16,23 7-10 0,21-16-12 15,23-7-158-15,10-14 309 16,16-13-806-16,-15-23 227 16</inkml:trace>
  <inkml:trace contextRef="#ctx0" brushRef="#br0" timeOffset="192704.0316">18570 12523 336 0,'38'44'382'0,"-48"-38"-138"16,-5 2-219-16,-10 2 187 16,-5 3-321-16,-13 1-57 0,0-5 74 15,-7-6 27-15,-6-2 21 16,-27-1 64-16,-9 3 63 16,-33 6-61-16,-5 10-9 15,-14 2 35-15,17-2 21 16,-3 2 37-16,27-3 6 15,1-4 2-15,16 3-40 16,2 1-24-16,20-1-37 16,6 1-6-16,17-3 3 15,-1 3 13-15,10 1 1 0,-10 11 0 16,5 8 0-16,-3 20-5 16,6 0-18-16,3 32-6 15,8 9-5-15,0 38 7 16,4 11 0-16,-8 56 6 15,1 7 4-15,-16 38 6 16,1-14-8-16,-8 32 2 16,7-32-1-16,7 20 0 15,14-39 0-15,-3 2-1 16,7-43-1-16,0 3 2 16,0-51 0-16,-3-4-1 15,11-29 0-15,2-8-1 16,3-26-3-16,2 0-8 15,7-16-1-15,9 3-3 16,6-13 7-16,23 3 4 16,13-11 10-16,22 2 9 15,11-12 11-15,30-4 22 0,-7-15 7 16,23-15 11-16,-13-10-1 16,9-5-3-16,-22-2-24 15,2 2-11-15,-33 13-40 16,-4 3-133-16,-29 5-273 15,-5-1 20-15</inkml:trace>
  <inkml:trace contextRef="#ctx0" brushRef="#br0" timeOffset="193014.4234">17594 16259 848 0,'1'0'325'15,"0"-3"36"-15,-6 6-190 16,3-3-75-16,1 0-19 16,-1 0-28-16,1 0-20 15,-1 0-27-15,1 0-18 16,-1 2 3-16,1-1 11 16,1 1 11-16,1 2 11 15,10 10 15-15,29 5-10 16,45 48-10-16,-45-32-5 15,-5 8-6-15,-24 15-5 0,-22 8 5 16,-24 19 7-16,-10-1 2 16,-52 13-406-1,-3-50 125 1</inkml:trace>
  <inkml:trace contextRef="#ctx0" brushRef="#br0" timeOffset="193832.7876">12315 14578 960 0,'-12'-12'284'16,"1"6"67"-16,8 3-276 16,2 3-39-16,4 3-43 15,-3-3-19-15,0 0-26 16,0 2 16-16,10 33 17 16,6 76 23-16,-11-34 18 15,-10 20 19-15,-2-3-13 16,0 0-1-16,4-28-5 0,3-18-30 15,12-30-9-15,22-30 1 16,12-19-1-16,20-18-5 16,7-5 25-16,13 4-1 15,-15 20-5-15,-3 20-4 16,-24 22 0-16,-7 25 7 16,-25 15 6-16,-4 20 7 15,-13-2 4-15,1 6-30 16,1-14-69-16,18-16-250 15,4-29 26-15</inkml:trace>
  <inkml:trace contextRef="#ctx0" brushRef="#br0" timeOffset="194211.6862">13803 14767 1137 0,'2'6'343'15,"-7"-6"47"-15,-5 2-318 16,7-2-64-16,-27 16-25 16,-78 57 5-16,34-21 14 15,-9 13 16-15,19-12 3 16,11-3-1-16,20-14-10 0,14-9-9 15,16-15-27-15,12-11-18 16,9-10 25-16,19-10 8 16,4-9 5-16,10-5 18 15,-4 5 18-15,-1 6-31 16,-19 16-6-16,1 15-3 16,-9 10 1-16,3 18 4 15,-1 6 5-15,9 6-39 16,-4-5-40-16,11-5-156 15,-1-27-146-15,-3-27-47 16</inkml:trace>
  <inkml:trace contextRef="#ctx0" brushRef="#br0" timeOffset="194439.3082">14099 14144 1348 0,'0'-8'347'16,"-7"-2"77"-16,0 8-410 16,11 10-44-16,5 7-22 15,4 26-19-15,2 17 27 16,9 20 19-16,-4 11 22 16,0 24 4-16,-3-12-38 15,-2 8-42-15,-1-18-302 0,-3-28 43 16</inkml:trace>
  <inkml:trace contextRef="#ctx0" brushRef="#br0" timeOffset="194806.4333">14874 13959 702 0,'0'1'-3'0,"0"-1"690"15,0-3-463-15,0 2 123 16,0-2-421-16,-3-15 12 16,-4-22 6-16,-17-46 24 15,0 53 20-15,-5 10-20 0,-1 11-11 16,-13 24-3-16,2 14 3 15,-2 16 22-15,12 8 36 16,-1 14 2-16,15-3-1 16,11 19 21-16,6 7 1 15,4 9-17-15,11-2 4 16,6 11 4-16,-2-15-4 16,3 1-63-16,-1-11-57 15,-6-5-255-15,-14-32 21 0</inkml:trace>
  <inkml:trace contextRef="#ctx0" brushRef="#br0" timeOffset="194964.1099">14604 14490 1523 0,'12'-17'336'0,"9"-1"133"15,12 9-450-15,20-7-25 16,17 7-67-16,36-3-58 15,-7-22-338-15,-8-9 38 16</inkml:trace>
  <inkml:trace contextRef="#ctx0" brushRef="#br0" timeOffset="195390.7966">13217 15982 1096 0,'20'68'277'15,"-20"-42"78"-15,2 28-286 16,1 18-80-16,-3 15 2 16,-3 5-11-16,-6 13-94 15,-3-18-100-15,-15 1-145 16,-2-23-72-16</inkml:trace>
  <inkml:trace contextRef="#ctx0" brushRef="#br0" timeOffset="195546.4181">12925 16719 855 0,'16'-69'336'15,"15"35"27"-15,6-6-238 0,24-8-33 16,4 2-85-16,15-11-152 16,-9 5-218-16,3-11-7 15</inkml:trace>
  <inkml:trace contextRef="#ctx0" brushRef="#br0" timeOffset="195975.5622">13782 15799 798 0,'14'-29'191'0,"1"1"63"16,-4 11-233-16,1 2-11 16,-4 9-8-16,-2 7-1 15,-5 11 21-15,-4 9 17 16,-3 13 4-16,-10 18 6 15,-3 9 1-15,-2 7-16 16,5-8-15-16,2-5-6 16,11-19-3-16,5-11-1 15,2-15-1-15,10-5 5 0,0-5 4 16,14-5 4-16,1 5-9 16,6 0-1-16,-5 3-5 15,1 5-5-15,-9 4-3 16,3-5 15-16,2-7 13 15,11-12 14-15,2-12 23 16,6-14 7-16,-1-5-5 16,-4 1-10-16,-17 10-11 15,-3 7-28-15,-12 14-27 0,-24 26 1 16,-44 49-17 0,-4 4 23-16,-5 18 20 15,6 0-7-15,28-18-4 16,52-41-11-16,42-18-32 15,31-24-39-15,38-36-329 16,-9-9 76-16</inkml:trace>
  <inkml:trace contextRef="#ctx0" brushRef="#br0" timeOffset="196533.4866">13766 17221 157 0,'8'47'642'0,"-23"-41"-314"16,-12 6-114-16,-17 16 76 15,1 6-360-15,-11 12 0 16,13 9 39-16,7 7 46 15,19-10 32-15,9-6 15 16,12-13 2-16,3-11 8 16,19-24-15-16,24-36-1 15,9-21-9-15,22-35-16 16,2-15-26-16,0-10-25 16,-23 17-6-16,-16-8 20 15,-24 29 29-15,-14 11 28 16,-11 20 38-16,-8 22-61 15,-1 29-24-15,-5 36-20 16,2 19-25-16,-3 23-22 16,3 5 58-16,6 19 17 15,9-22 3-15,8 7 3 0,7-14 0 16,10 0-97-16,9-21-320 16,0-22 73-16</inkml:trace>
  <inkml:trace contextRef="#ctx0" brushRef="#br0" timeOffset="196694.0416">14493 17091 1549 0,'-1'53'373'0,"-8"-10"122"15,0 9-180-15,-6-8-813 16,0-7 332-16</inkml:trace>
  <inkml:trace contextRef="#ctx0" brushRef="#br0" timeOffset="196847.7128">14409 16674 1631 0,'43'-41'311'0,"-37"48"23"15,9 5-627-15,17 9-202 16,8 7-118-16</inkml:trace>
  <inkml:trace contextRef="#ctx0" brushRef="#br0" timeOffset="196989.7332">14627 16776 241 0,'121'153'483'16,"-121"-123"-96"-16,0-7-22 16,3 6-134-16,2-7-126 15,11 4-61-15,6-9-62 16,11 0 16-16,-4-5 13 0,7 12-24 15,-14 1-30-15,-16 26-167 16,-25 5-164-16,-38 12-29 16</inkml:trace>
  <inkml:trace contextRef="#ctx0" brushRef="#br0" timeOffset="197296.6394">15070 16200 1388 0,'-3'15'272'0,"3"9"129"15,3 4-409-15,2 16-13 16,0 15 2-16,-2 27 16 0,0 2 4 16,-2 35 1-16,-1 1 2 15,-6 13-16-15,3-19-21 16,-7-11-37-16,-2-39-33 16,0-18-113-16,-1-22-173 15,-9-17 12-15</inkml:trace>
  <inkml:trace contextRef="#ctx0" brushRef="#br0" timeOffset="197489.1507">14870 16842 1475 0,'3'4'439'0,"0"-10"70"15,-1-3-430-15,-2 8-39 16,2-2-55-16,25-13-4 15,75-60-18-15,-21 42-103 16,7 4-72-16,12 4-287 16,-21 8-34-16</inkml:trace>
  <inkml:trace contextRef="#ctx0" brushRef="#br0" timeOffset="197877.6786">15770 16584 639 0,'-87'111'205'0,"47"-71"70"16,-2 6-156-16,-2 13-13 15,11 3-20-15,5 4-7 16,7-13-43-16,7-6-32 16,9-19-40-16,13-13 3 15,12-13 4-15,19-27 6 16,5-17-17-16,17-23-35 16,-3-5-9-16,-2-4 4 15,-16 19 24-15,-7 14 98 16,-17 23 88-16,-6 11 21 15,-10 8-13-15,2 14-28 16,-2 9-69-16,-2 16-71 16,-2 6-68-16,-1 16-244 15,-4-12 19-15</inkml:trace>
  <inkml:trace contextRef="#ctx0" brushRef="#br0" timeOffset="198102.4825">15863 16925 651 0,'52'13'610'0,"-50"-22"-159"16,5-19-5-16,4-6-378 15,14-3-40-15,3-8-31 16,10 7-5-16,4 8-2 16,-2 8-7-16,-9 13-1 0,-4 12-8 15,-11 7-5-15,-4 19-59 16,-6 8-29-16,1 7-114 15,-4-1-110-15,3-3-70 16,0-21-72-16</inkml:trace>
  <inkml:trace contextRef="#ctx0" brushRef="#br0" timeOffset="198496.6226">16617 16633 633 0,'-38'28'609'0,"-12"15"-176"16,-10 4-377-16,1 15 384 15,16-1-432-15,12-4-2 16,15-13-12-16,11-6-13 15,16-14-15-15,12-5-40 16,8-5-44-16,21-5-277 16,3-3-22-16,-6-15-121 15</inkml:trace>
  <inkml:trace contextRef="#ctx0" brushRef="#br0" timeOffset="198840.75">16689 16870 975 0,'54'93'597'16,"-43"-68"-104"-16,-10-45-183 15,1 20-281-15,-1-5-88 16,12-8-3-16,4-8 15 15,14-13 22-15,-4-9 52 16,4-1-5-16,-9 8-11 16,-7 9-11-16,-17 15-21 15,-11 18-16-15,-20 15 26 0,-25 18 53 16,-2 15 23-16,-2 12 21 16,13-6 2-16,16-6-28 15,29-19-49-15,23-8-17 16,21-11-29-16,40-7-17 15,25-6-446-15,6-43 125 16</inkml:trace>
</inkml:ink>
</file>

<file path=ppt/ink/ink4.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11:53.983"/>
    </inkml:context>
    <inkml:brush xml:id="br0">
      <inkml:brushProperty name="width" value="0.05292" units="cm"/>
      <inkml:brushProperty name="height" value="0.05292" units="cm"/>
      <inkml:brushProperty name="color" value="#FF0000"/>
    </inkml:brush>
  </inkml:definitions>
  <inkml:trace contextRef="#ctx0" brushRef="#br0">2235 6265 196 0,'0'3'91'0,"0"-2"-18"0,10 33-117 16,21 51 125 0,-8-35-86-16,-4 2 31 0,0 22 10 15,-4-1 0-15,-3 16 0 16,-5-5-1-16,-1-5-5 16,-4-26 10-16,-4-25 41 15,-4-28-3-15,-6-30 2 16,-1-20-4-16,-5-33 6 15,5-9-40-15,3-35 5 16,8 2-1-16,15-9 8 16,14 16-13-16,12-3 13 15,14 29 3-15,31 8 10 16,2 23-12-16,9 18-13 16,-8 24-21-16,-10 35-21 15,-35 31-18-15,-29 38 3 16,-28 13 8-16,-27 31 12 0,-19-17 18 15,-16-13 6-15,12-29 1 16,10-17 12-16,22-33 9 16,17-16-31-16,26-11-10 15,24-5-10-15,9-6-13 16,12 8-10-16,-2 5 31 16,-8 22 4-16,-30 18 16 15,-57 36 7-15,-21 14-1 0,-34 26 1 16,-12-5 2-1,-16-2-10-15,35-31-124 16,2-15-280-16,35-39 48 0</inkml:trace>
  <inkml:trace contextRef="#ctx0" brushRef="#br0" timeOffset="440.7195">3202 6737 1054 0,'-1'23'178'15,"-2"6"125"-15,4 14-347 16,-2 11-18-16,1 9-169 16,-5-9-71-16,1-11-70 15</inkml:trace>
  <inkml:trace contextRef="#ctx0" brushRef="#br0" timeOffset="632.1094">3245 6303 841 0,'6'11'415'0,"3"-8"-135"0,19-9-275 16,6 0-377-16,6-8-101 16</inkml:trace>
  <inkml:trace contextRef="#ctx0" brushRef="#br0" timeOffset="1114.0226">3629 6469 299 0,'15'98'0'16,"-23"-92"560"-16,-7 9-407 15,1 6 180-15,-3 10-347 16,5-2 344-16,-1-1-338 15,9-5 3-15,-1-6 2 16,4-6 2-16,1-7 4 16,3-2 2-16,-3-4 8 15,0 1 9-15,0-1-19 16,1 1-3-16,7-17 2 16,6-13-6-16,16-45-9 0,-24 53 19 15,0 5-6-15,-5 12-11 16,4 12-23-16,-1 9-3 15,2 22 1-15,-1 7 8 16,3 27 9-16,1 12 22 16,-1 25 5-16,-5-2 3 15,-9 9 11-15,-9-19 6 0,-19-1 4 16,-11-27 11-16,-27-13-5 16,-5-25-25-16,-9-21-27 15,6-24-10-15,-6-22-22 16,27-8-18-16,7-9-101 15,16 5-153-15,16-2 7 16</inkml:trace>
  <inkml:trace contextRef="#ctx0" brushRef="#br0" timeOffset="1577.0197">4061 6628 450 0,'-1'0'342'0,"-8"3"-61"15,-38 9-11-15,-39 66-202 16,52-33-6-16,14 1-15 15,8-5-16-15,12-13-25 16,6-7 13-16,6-17 13 16,6-17-6-16,10-9 8 15,14-12 4-15,-4-5-21 0,7-1-17 16,-5 8 3-16,-17-1 2 16,-12 14 4-1,-4 7-121-15,-13 10 93 0,-4 16-10 16,-1 11-5-16,0 27-5 15,5 10 130-15,4 25-89 16,5 5 12-16,-10 22 13 16,-11-14 6-16,-16-3 1 15,-9-17 5-15,-9-16-5 16,0-33-21-16,-13-20-24 16,1-26-5-16,-8-19-119 15,5-9-232-15,9-6 52 16</inkml:trace>
  <inkml:trace contextRef="#ctx0" brushRef="#br0" timeOffset="1962.0814">4438 6926 813 0,'2'7'233'0,"0"-6"57"16,-2 1-225-16,0-2-24 16,0-2 17-16,1 1 14 15,5 0-1-15,28-13 5 16,48-36-2-16,-39 13-47 15,-15-2-33-15,-15 4-18 16,-10 11-7-16,-18 14-7 16,-11 10 13-16,-26 16 11 15,-6 9 20-15,-14 21-2 16,5 10 5-16,8 18 0 16,29-8-9-16,26 5-81 15,23-12-73-15,27-10-191 16,15-21-34-16</inkml:trace>
  <inkml:trace contextRef="#ctx0" brushRef="#br0" timeOffset="2185.673">4895 6951 67 0,'-21'25'0'15,"2"-7"668"-15,9-18-319 16,5 1 98-16,4-2-297 15,-1-1 373-15,2 1-353 16,0-10-24-16,8-30-57 16,33-60-42-16,1 42-48 15,23-8-17-15,3 17-3 16,14 1-53-16,-4 19-59 0,14 11-390 16,-18 13 63-16</inkml:trace>
  <inkml:trace contextRef="#ctx0" brushRef="#br0" timeOffset="2680.9402">5928 6186 1101 0,'0'8'175'0,"14"42"132"15,18 66-312-15,-9-16-27 16,5 12 39-16,3 12 9 16,-8-28 1-16,-4-13 2 15,-6-37 0-15,5-35 34 16,1-43-6-16,14-33 1 15,2-21 0-15,11-22 3 16,-4-3-26-16,4-8 10 16,-11 26 6-16,2 6-40 15,-4 26-39-15,5 14-88 16,-5 21-71-16,8 13-218 16,-2 13 9-16</inkml:trace>
  <inkml:trace contextRef="#ctx0" brushRef="#br0" timeOffset="3045.7384">7049 6524 1116 0,'1'2'315'15,"-1"1"50"-15,-1-3-307 16,-2 1-68-16,-42 20-15 16,-61 56 6-16,47-40 15 0,-4 13 6 15,19-2 6-15,8-4-4 16,20-10-31-16,9-13-63 16,21-21-38-16,32-27-40 15,9-11-173-15,16-11 8 16,2-2 170-16,-6 6 148 15,-26 16 148-15,-8 16 152 16,-13 17 38-16,0 17-82 16,-7 10-103-16,-6 23-105 15,-2 0-4-15,-5 9-210 16,-6-17-169-16,-3-20-52 16</inkml:trace>
  <inkml:trace contextRef="#ctx0" brushRef="#br0" timeOffset="3295.2921">7388 5746 960 0,'3'25'246'0,"1"-7"53"15,4 18-238-15,-4 14-104 0,2 30 22 16,2 9 21 0,-7 33 12-16,1-8 8 0,-1 9 3 15,4-23-42-15,-4-11-287 16,14-38 82-16</inkml:trace>
  <inkml:trace contextRef="#ctx0" brushRef="#br0" timeOffset="3744.7748">7683 6373 416 0,'1'15'370'0,"5"38"-136"15,-9-48-46-15,8-4-109 0,-4 1-101 16,-2-4 99-16,1 1-1 16,0-1 1-16,0 1-11 15,0-1-29-15,0 1-12 16,0 1-14-16,0 0-17 16,0 3-3-16,3 34 3 15,10 52 9-15,-6-48 2 16,5-7-9-16,5-16-7 0,11-17-8 15,3-15-6 1,13-22-1-16,-5-10 5 0,2-1 34 16,-7 4 23-16,-7 7 42 15,-18 18 41-15,0 11-32 16,-6 10-32-16,-12 15-11 16,1 8-30-16,-2 11-39 15,1 11 36-15,-4 10-38 16,5-14-45-16,4 3-73 15,5-15-63-15,8-3-185 16,6-18 15-16</inkml:trace>
  <inkml:trace contextRef="#ctx0" brushRef="#br0" timeOffset="4109.7725">8392 6480 423 0,'2'1'378'16,"-4"-2"-103"-16,4 2-74 16,-2-1-110-16,0 0-109 0,0 0 31 15,0 0-6-15,1 0 26 16,13 0 16-16,17-1 40 15,50-13 8-15,-41-5 0 16,-6 0-25-16,-3 0-9 16,-8 1-37-16,-12 0-2 15,-6 5-2-15,-5 2 7 16,-12 4-9-16,-18 8-2 16,-11 10-11-16,-38 14-4 15,-14 12-6-15,-17 16 5 16,16-4 4-16,17 5-145 15,47-9-265-15,45-6 41 16</inkml:trace>
  <inkml:trace contextRef="#ctx0" brushRef="#br0" timeOffset="4314.2774">9118 6358 1302 0,'19'-6'503'0,"-19"5"8"16,-11 4-335-16,-12 6-153 15,-9 16-84-15,-4 1-39 16,-2-2 15-16,9 0 15 16,12 5 3-16,9-8 54 15,-1 6-33-15,-5 7-20 16,-26 6-137-16,-14-4-197 16,-30-11-21-16,-9-13-161 15</inkml:trace>
  <inkml:trace contextRef="#ctx0" brushRef="#br0" timeOffset="5064.3491">2185 8420 21 0,'47'-8'389'0,"-46"19"-190"16,-1-3-12-16,-1 13 17 16,1 5-197-16,-3 11 7 15,-3 0 6-15,0 0-4 16,2-10 3-16,2-11 33 15,2-16 6-15,12-16-2 16,9-6 3-16,10-14-3 16,3 2-37-16,6 2-11 15,-9 14-4-15,-4 7-4 0,-12 14-1 16,-5 11 14 0,-9 6 7-16,-2 12 12 0,1 2 8 15,-6-6 7-15,6-13-24 16,2-5-18-16,5-14-5 15,6-17-6-15,7-1-8 16,3 2 6-16,1 6 6 16,-5 11-11-16,-7 16 9 15,-5 17 14-15,-11 8 7 16,1 9 9-16,-3-4-20 0,6 2-313 16,15-20 86-16</inkml:trace>
  <inkml:trace contextRef="#ctx0" brushRef="#br0" timeOffset="5376.0379">3072 8681 1470 0,'28'-16'298'0,"2"-9"163"15,4-5-440-15,9-2-7 16,-12 5-18-16,-9 0-28 16,-13 8-16-16,-15 3-8 15,-15 1 2-15,-14 1 11 16,-11 10 14-16,-21 11 6 16,-4 16 7-16,-16 20 12 15,7 6 9-15,8 10 5 0,25-4-6 16,22 1-39-16,34-15-38 15,34-4-84-15,20-16-63 16,34-18-173-16,5-16-9 16</inkml:trace>
  <inkml:trace contextRef="#ctx0" brushRef="#br0" timeOffset="5676.8985">3817 8441 1510 0,'-15'9'302'0,"-19"10"150"16,-4 8-453-16,-19 16-1 16,1 9-1-16,-11 10 0 15,8-9 1-15,4 1-8 16,23-17-8-16,14-9-130 16,21-15-23-16,26-16-21 15,16-17-12-15,17-22-33 16,2-7 123-16,5-7 33 15,-18 7 27-15,-7 8 95 16,-16 20 66-16,-7 12 54 16,-14 10 4-16,-4 17 6 0,0 13-65 15,-6 17-17-15,0 4-163 16,-8 5-288-16,-3-15 48 16</inkml:trace>
  <inkml:trace contextRef="#ctx0" brushRef="#br0" timeOffset="5878.2026">3855 8794 1089 0,'69'26'585'0,"-75"-28"-66"0,13-10-151 16,8-5-363 0,22-12-10-16,12-4-4 0,17-2-11 15,4 3 1-15,3 13-10 16,-19 15-6-16,-9 17-16 15,-17 12-17-15,-10 17-71 16,-14 2-343-16,-10 4 85 16</inkml:trace>
  <inkml:trace contextRef="#ctx0" brushRef="#br0" timeOffset="6306.4457">5748 8410 90 0,'-26'9'636'0,"-22"4"-255"16,-15 10-53-16,-26 20 57 15,4 7-318-15,8 11-30 16,21-5-32-16,15-7-17 16,27-18-16-16,10-13-12 15,5-11 14-15,16-14 9 16,9-10 18-16,20-9 10 15,4-2 8-15,10 1-19 16,-11 12-13-16,-11 12-2 16,-14 16 4-16,-6 22 8 15,-7 5 14-15,1 16 10 16,-1 3-308-16,-8-1-71 16,-6-20-80-16</inkml:trace>
  <inkml:trace contextRef="#ctx0" brushRef="#br0" timeOffset="6725.9637">3746 9877 1222 0,'4'-6'496'0,"-8"3"4"16,-15 21-282-16,-20 5-176 16,-4 7-62-16,-9 13-23 15,2-1-44-15,8-5-35 16,19-15 19-16,15-6-4 15,17-13 25-15,21 3 45 16,4-2 39-16,4 8-9 16,-4 9 28-16,-7 19 10 15,-19 9 1-15,-29 21 13 16,-24 1 2-16,-35 3 7 16,-9-15-8-16,-13-15-5 15,12-20-38-15,3-9-90 16,24-11-118-16,7-4-240 15,18-3-48-15</inkml:trace>
  <inkml:trace contextRef="#ctx0" brushRef="#br0" timeOffset="6987.7498">4227 9517 1062 0,'5'7'548'0,"-5"-2"-330"0,-3 4-77 16,1-9-168-16,1 11-170 16,-5 34 181-16,-12 69 186 15,5-34-155-15,-7 13-1 16,-2-5-10-16,1 15-163 15,-5-12-228-15,-8-13 10 16</inkml:trace>
  <inkml:trace contextRef="#ctx0" brushRef="#br0" timeOffset="7193.4101">3878 10032 1375 0,'23'-13'350'15,"45"-11"108"-15,11-1-411 16,23-4-66-16,2 6-105 16,-5 1-340-16,-35 12 17 15</inkml:trace>
  <inkml:trace contextRef="#ctx0" brushRef="#br0" timeOffset="7533.6877">4415 10132 1196 0,'28'12'370'0,"9"-8"61"15,-8-10-301-15,12-6-107 16,1-6-32-16,8-5-77 16,-17-4-12-16,-7-3 13 15,-13 5 17-15,-10 2 53 16,-13 2 80-16,-9 7 9 16,-3 6-15-16,-14 8-22 15,1 13-30-15,-17 15-4 16,1 9 1-16,-6 10-2 15,12-1 4-15,5 2 4 0,21-14-6 16,13 0-9-16,15-10-3 16,22-8-24-16,13-4-29 15,20-15-351-15,19-15 92 16</inkml:trace>
  <inkml:trace contextRef="#ctx0" brushRef="#br0" timeOffset="7819.4774">4803 10093 1447 0,'2'0'265'0,"-1"0"162"16,10 0-431-16,26-4 2 16,53-16 18-16,-35-6 8 15,-2-7-1-15,2-10-18 16,-18 5-35-16,-10-1-46 15,-14 14-14-15,-9 1-9 16,-15 11 14-16,-19 16 41 16,-4 13 60-16,-18 15 34 15,-1 17 8-15,-4 17 3 16,16-1-9-16,4 2-77 16,18-8-87-16,16 1-296 15,15-19 17-15</inkml:trace>
  <inkml:trace contextRef="#ctx0" brushRef="#br0" timeOffset="8000.4962">5276 9970 1191 0,'1'5'360'0,"1"9"46"16,5 12-306-1,1 23-98-15,-2 7-13 0,-1 24-1 16,-2-8-6-1,-10 13-70-15,-2-17-81 0,-12 0-240 16,-1-19-9-16</inkml:trace>
  <inkml:trace contextRef="#ctx0" brushRef="#br0" timeOffset="8170.1258">5175 10201 556 0,'24'-97'499'0,"19"-18"-118"15,10 21-318-15,17 2 349 16,4 33-356-16,0 10-9 15,-25 28-21-15,-15 12-57 16,-21 22-54-16,-28 13 42 16,-20 14 3-16,-27 19 3 15,-7 4 37-15,-8 1-65 16,17-13-305-16,3-11 48 16</inkml:trace>
  <inkml:trace contextRef="#ctx0" brushRef="#br0" timeOffset="8687.3155">5698 9896 1173 0,'19'111'474'16,"-19"-111"-161"-16,5 3-195 15,2-4-108-15,-7-1-103 16,2 1 112-16,29-16 109 16,49-37-103-16,-42 15-8 15,-13 1-45-15,-5 1-8 16,-17 7 1-16,-2 9 10 15,-7 11-1-15,-12 8 34 16,-7 19 5-16,-6 18-2 16,-7 11-7-16,-2 13 4 15,11 7-36-15,13-4-123 16,13-18-72-16,15-8-111 16,15-14-14-16,13-21 42 0,0-9 136 15,6-10 67-15,-5-3 107 16,-10-9 137-16,-12 11 79 15,1-2 137-15,-11 8 51 16,1-5 55-16,2-2-116 16,17-10-79-16,4 0-152 15,19-11-43-15,3 1-49 16,14 6-52-16,-8 12-38 0,-3-17-500 16,-20-7 106-16</inkml:trace>
  <inkml:trace contextRef="#ctx0" brushRef="#br0" timeOffset="11142.0596">2835 11154 1206 0,'50'40'252'15,"-47"-27"105"-15,-1 9-342 16,-4 24-80-16,-2 11-9 0,-7 26 1 15,-3 6 4-15,-4 16-2 16,-4-10 47-16,-11 10-65 16,-7-19-201-16,-10-12 47 15</inkml:trace>
  <inkml:trace contextRef="#ctx0" brushRef="#br0" timeOffset="11381.1022">2429 11806 383 0,'19'-5'557'15,"-4"-4"-175"-15,18-7-216 16,17-12 232-16,30-13-340 0,1-7-22 15,17-2-108-15,-12 5-138 16,-13 11-187-16,-32 12-78 16</inkml:trace>
  <inkml:trace contextRef="#ctx0" brushRef="#br0" timeOffset="11544.0585">3288 11750 841 0,'10'38'217'16,"7"-20"64"-16,2 11-223 15,-1 4-61-15,-2 6-271 16,-4-5 87-16</inkml:trace>
  <inkml:trace contextRef="#ctx0" brushRef="#br0" timeOffset="11695.7847">3510 11231 495 0,'18'-21'755'0,"1"-2"-289"16,-1 15-328-16,10-2-138 0,-1 8-354 15</inkml:trace>
  <inkml:trace contextRef="#ctx0" brushRef="#br0" timeOffset="11891.2879">3907 10810 1462 0,'3'5'263'0,"2"7"149"15,4 8-432-15,1 26-8 16,-1 9 16-16,-8 28 11 15,-8 13 7-15,-9 29 0 16,-1-1-58-16,-9 21-322 16,6-19-44-16,0-12-148 15</inkml:trace>
  <inkml:trace contextRef="#ctx0" brushRef="#br0" timeOffset="12175.0582">4414 11055 630 0,'-3'34'15'0,"-5"6"632"16,0 20-384-16,0 7 123 16,-1 18-411-16,2-4-18 15,-1 23-73-15,1-15-125 16,-6 7-145-16,-2-15-41 0</inkml:trace>
  <inkml:trace contextRef="#ctx0" brushRef="#br0" timeOffset="12367.8769">4155 11515 101 0,'13'6'948'0,"6"-6"-439"16,3-10-58-16,23 0 50 15,4 1-542-15,11 3-454 16,-11 7 109-16</inkml:trace>
  <inkml:trace contextRef="#ctx0" brushRef="#br0" timeOffset="12539.1973">4563 11963 2073 0,'26'27'688'16,"-23"-16"-688"-16,5-17-232 0</inkml:trace>
  <inkml:trace contextRef="#ctx0" brushRef="#br0" timeOffset="29007.7026">7342 16584 888 0,'64'24'319'0,"-69"-26"41"16,4 4-245-16,2-2-52 15,-1 0-48-15,0 0-15 16,-1 0-18-16,-1 1 8 16,1 0 17-16,-17 38 22 15,-25 51 17-15,22-16 8 16,8 4-3-16,6 0-3 15,8-11-14-15,7-11-18 16,3-28-12-16,9-17 6 16,6-11 7-16,11-20 9 15,6-6 7-15,5-17 5 16,-5-5-17-16,-8 4-17 16,-14 16-17-16,-6 7-10 0,-8 25 5 15,5 16 11-15,4 14 8 16,10 7 8-16,0 2 8 15,8 2-16-15,-3-11-69 16,2-12-64-16,-9-12-299 16,-10-20 13-16</inkml:trace>
  <inkml:trace contextRef="#ctx0" brushRef="#br0" timeOffset="29498.6005">8204 16662 506 0,'2'0'456'16,"-1"0"-127"-16,1 0-307 15,-2 0 300-15,0 0-340 16,0 2-3-16,0 13-1 16,-2 22 3-16,1 63 4 15,2-31 12-15,-1 18 2 16,-7-3 2-16,-7 8 4 16,-5-18 2-16,-3-13 27 15,-2-25 29-15,5-20 42 0,3-20 12 16,7-28 15-16,1-9-26 15,10-24-28-15,7-14-46 16,16-22-17-16,13 11-15 16,16 0 0-16,1 20 3 15,1 15 1-15,-10 30 2 16,-9 13-7-16,-15 17-9 16,-9 23 0-16,-11 16 0 15,-20 35 0-15,-22 4 10 0,-32 10 11 16,-10-13 0-16,-8-7-30 15,8-33-39-15,5-3-386 16,24-14 79-16</inkml:trace>
  <inkml:trace contextRef="#ctx0" brushRef="#br0" timeOffset="29982.2694">8853 16410 463 0,'-4'35'667'0,"-7"-43"-322"15,2 1 14-15,2-1-247 16,-1 5-250-16,3 0 189 16,2 2-17-16,1 1-31 15,2 0-11-15,0 0-9 16,0 1 1-16,-1 8 7 16,-2 42-96-16,-3 49-96 0,-2-21 214 15,2-2-2-15,5-3-1 16,-2-21 109-16,0-14 106 15,3-26-196-15,13-29 19 16,12-21 0-16,20-16-6 16,10-2-7-16,13-6-15 15,-7 21-24-15,-7 12-4 16,-15 19-3-16,-5 12-3 16,-16 12 5-16,-2 8 4 15,-9 9 7-15,-2 9-9 16,-4 1-23-16,1 3-113 15,-4-5-277-15,-5-10 23 16</inkml:trace>
  <inkml:trace contextRef="#ctx0" brushRef="#br0" timeOffset="30249.1659">9662 16636 541 0,'9'-5'318'0,"-6"4"-51"16,1 2-102-16,-4-1-221 0,0 0-7 16,0 2 0-16,1 11 27 15,1 20 49-15,-4 60 37 16,-3-43 1-16,-3 14-6 15,1-8-30-15,-2 2-258 16,-2-21 64-16</inkml:trace>
  <inkml:trace contextRef="#ctx0" brushRef="#br0" timeOffset="30429.4851">9788 16385 615 0,'8'2'756'0,"-2"-1"-261"0,-9 2-377 15,3-3 198-15,0 0-599 16,0 0-220-16,0 0-125 16</inkml:trace>
  <inkml:trace contextRef="#ctx0" brushRef="#br0" timeOffset="30682.0749">10245 15975 1016 0,'8'34'230'16,"4"9"93"-16,2 31-292 15,-2 10-14-15,-12 20-1 16,-4 0-4-16,-10 6-1 16,-2-28-5-16,-2-9-8 15,8-30-28-15,1-18 364 16,11-29 152-16,6-29-821 16,10-17 696-16</inkml:trace>
  <inkml:trace contextRef="#ctx0" brushRef="#br0" timeOffset="30846.8458">10626 15843 1433 0,'9'36'409'16,"-9"18"88"-16,-15 16-391 16,-9 40-72-16,4 10-33 15,-6 29-82-15,4-11-77 16,-2 12-342-16,13-39 11 15</inkml:trace>
  <inkml:trace contextRef="#ctx0" brushRef="#br0" timeOffset="32173.8036">11892 15765 1306 0,'2'-6'477'0,"-10"4"20"15,-8 5-364-15,-24 15-89 16,-12 11-70-16,-28 40-13 0,-3 12 9 15,-4 39 6-15,19 8 12 16,16 18 13-16,30-26 8 16,11-1-3-16,20-39 2 15,21-15-4-15,8-32-83 16,32-20-394-16,1-23 102 16</inkml:trace>
  <inkml:trace contextRef="#ctx0" brushRef="#br0" timeOffset="32430.0493">12079 16225 694 0,'-4'27'577'16,"-7"9"-154"-16,-2 15-436 16,-2 10 414-16,6 21-433 15,0-2 6-15,0 32-19 16,2 8-40-16,-2 21-316 16,-7-21 68-16</inkml:trace>
  <inkml:trace contextRef="#ctx0" brushRef="#br0" timeOffset="32699.8175">11888 16314 950 0,'24'0'737'16,"10"5"-390"-16,-5-31-19 15,14 19-224-15,9 0-228 0,16 7 142 16,-11 7 118-16,0 12-190 15,-20 6-15-15,-20 17-10 16,-38 5 2-16,-24 20 27 16,-21 0 42-16,-32 8 15 15,3-11 13-15,2-2-2 16,17-20-20-16,14-8-82 16,33-18-79-16,27-19-283 15,26-19-11-15</inkml:trace>
  <inkml:trace contextRef="#ctx0" brushRef="#br0" timeOffset="33237.9206">12695 16405 356 0,'-1'7'589'0,"-17"9"-203"16,-7 2-212-16,-9 16 217 15,3 3-346-15,2 6 0 16,12-6-8-16,9 0-10 16,14-15 4-16,16-8 6 15,14-14-10-15,14-12-3 16,4-9-3-16,-3-10-23 16,-13 1-20-16,-16-4-5 15,-18 12-1-15,-22-2 6 16,-13 10 15-16,-15 0-8 0,0 13-31 15,-4-1-373-15,15 11 110 16</inkml:trace>
  <inkml:trace contextRef="#ctx0" brushRef="#br0" timeOffset="33628.0861">13295 16413 597 0,'-19'17'352'0,"-18"2"-11"15,-5 5-124-15,-7 5-63 16,8 2-64-16,5-7-11 16,17-5-36-16,16-7-6 0,17-9-5 15,21-3 10-15,10 3-5 16,14 3 3 0,-6 2-13-16,-4 12-37 15,-24 5-42-15,-28 17 4 0,-28 5 6 16,-36 13-34-16,-16-4 32 15,-13-6 24-15,15-10-64 16,5-6-297-16,29-19 107 16</inkml:trace>
  <inkml:trace contextRef="#ctx0" brushRef="#br0" timeOffset="33927.2791">13397 16563 768 0,'5'2'227'0,"2"-4"34"15,-2 2-211-15,-5 0-36 16,0 0-12-16,0 0 20 15,0 0 20-15,1 2 18 16,1-1 1-16,9 26 2 16,9 56-11-16,-34-30-16 15,2 3-18-15,-1 12-20 16,0-11-22-16,-2-5-315 0,14-27 83 16</inkml:trace>
  <inkml:trace contextRef="#ctx0" brushRef="#br0" timeOffset="34112.0755">13591 16130 1671 0,'2'0'406'0,"-1"0"75"16,4 2-540-16,14 7-214 15,0 1-257-15,52 26-49 16</inkml:trace>
  <inkml:trace contextRef="#ctx0" brushRef="#br0" timeOffset="34305.6855">14116 15948 741 0,'22'31'591'16,"-10"3"-145"-16,-15 21-6 0,0 16-447 15,1 26-25-15,-5 5-186 16,-9 16-228-16,-8-15-6 16</inkml:trace>
  <inkml:trace contextRef="#ctx0" brushRef="#br0" timeOffset="34636.9896">13879 16474 1656 0,'23'-18'441'0,"11"8"112"15,6 1-475-15,14 3-81 16,-1 8-58-16,-1 5-84 15,-11 2-43-15,-7 1-41 16,-10 4-70-16,-8-2-137 16,-1-5 73-16,0 0 93 15,4-7 63-15,1 2 128 16,2-1 206-16,4 1 74 16,-2 1-29-16,0 6 18 15,-2 1-14-15,3 2-37 16,-7 4-63-16,0 8-12 15,-6 1-37-15,-3-1-29 16,-5-6-32-16,-1-2-94 16,-6-16-205-16,-3-16 8 15</inkml:trace>
  <inkml:trace contextRef="#ctx0" brushRef="#br0" timeOffset="34786.7214">14563 16086 1178 0,'9'-3'700'0,"-6"0"-121"16,-3 0-223-16,0 3-393 0,-2 0-172 16,2 0-141-16,0 0-70 15,0 2-121-15,0-1-21 16</inkml:trace>
  <inkml:trace contextRef="#ctx0" brushRef="#br0" timeOffset="35261.0008">14975 16465 723 0,'10'0'177'0,"-1"-4"63"16,1 1-205-16,1 0 10 0,-7-2 14 16,1 0 18-16,-2-3 32 15,-3 7 32-15,0-1-32 16,0 1-14-16,0-1-19 16,0 1-41-16,0-1-39 15,0 2 7-15,0 0-11 16,0 2 0-16,-2 5 2 15,4 24 4-15,6 46 3 16,3-35 3-16,2-5 3 0,3-5 16 16,2-14 12-16,-1-9 73 15,-4-15 18-15,8-18 34 16,1-10-9-16,7-13-2 16,0-5-71-16,2-3-18 15,-9 14-40-15,-6 5-31 16,-10 18-25-16,-4 4-62 15,-5 5-45-15,-3 3-117 16,-2 6-100-16,-4 4-168 16,5 14-42-16</inkml:trace>
  <inkml:trace contextRef="#ctx0" brushRef="#br0" timeOffset="35563.2687">15487 16425 243 0,'20'-6'661'15,"-15"5"-253"-15,0 1-138 0,-1 0 154 16,-4-2-356-16,0 1-41 16,2-1-4-16,14-1-6 15,12-4 1-15,43-26 1 16,-44 13 2-16,-9 2 0 16,-3-4 2-16,-12 8-8 15,-17 7-7-15,-1 8-4 0,-11 10 1 16,-5 13 0-16,-11 10 5 15,8 7 6-15,7 2 4 16,11-4-1-16,9 5-3 16,13-11-13-16,8-1-46 15,3-11-30-15,15-8 234 16,16-16 180-16,5-7 8 16,0-12-775-16,5-18 483 15</inkml:trace>
  <inkml:trace contextRef="#ctx0" brushRef="#br0" timeOffset="37183.0153">13225 17542 1456 0,'-20'27'370'0,"-28"7"56"15,-12 8-456-15,-16 17-71 16,2-7-60-16,13-2-35 16,20-11 11-16,19-11 0 15,19-12 272-15,13 3 29 16,11 4 238-1,7 3-117-15,1 8-233 16,-3 5 6-16,-20 17 2 16,-18 8-3-16,-21 17 2 15,-22-5 1-15,-19-1 4 16,5-21-17-16,-16-16-61 16,7-23-392-16,14-10 95 0</inkml:trace>
  <inkml:trace contextRef="#ctx0" brushRef="#br0" timeOffset="37492.0552">13457 17459 1153 0,'17'3'325'0,"-9"0"68"16,-4-6-322-16,-2-1-107 15,-2 2-48-15,0 2-2 16,0 0 6-16,-2 2 8 16,-1 17 84-16,-12 32 48 15,-23 66 5-15,5-28-4 16,1 5-5-16,-4 22-30 15,12-6-21-15,5 10-377 16,12-26 120-16</inkml:trace>
  <inkml:trace contextRef="#ctx0" brushRef="#br0" timeOffset="37792.3862">13668 17996 773 0,'-3'37'460'15,"-23"43"-80"-15,21-54-158 0,14 3-230 16,7-10-87-16,17-10 2 16,6-14 14-16,8-7 46 15,-9-8 81-15,1-7 62 16,-17 3 3-16,-7 4 1 15,-14 5-27-15,-17 6-14 16,-12 6-29-16,-16 10 0 16,-7 4-11-16,-5-1-31 15,10 0-59-15,5-4-384 16,20-12 75-16</inkml:trace>
  <inkml:trace contextRef="#ctx0" brushRef="#br0" timeOffset="38242.3439">14096 18003 1030 0,'14'8'224'16,"-8"-3"90"-16,4 7-304 15,6 6-14-15,-2 4-4 16,0 8 9-16,3 6 9 16,-5 18 22-16,-8 6 6 0,-4 11 5 15,0-15 2-15,-4-3-5 16,-1-22-14-16,-7-16 10 16,2-21 10-16,-8-8-8 15,3-22-1-15,8-29-7 16,5-9-14-16,19-15-14 15,9-6 14-15,17 6 16 16,3 18 13-16,12 9 10 16,-6 23 1-16,-6 10-12 15,-15 17-25-15,-9 18-14 16,-17 10-6-16,-22 20 6 16,-9 18 4-16,-23 15 8 15,0-4-1-15,-1-5-18 16,15-23-26-16,10-14-75 15,15-16-34-15,7-25-330 16,12-5 42-16</inkml:trace>
  <inkml:trace contextRef="#ctx0" brushRef="#br0" timeOffset="38600.8415">14471 18085 897 0,'2'11'417'0,"2"-2"-22"15,2-9-207-15,10 0-115 16,7 0-50-16,9-4 42 16,5-5 7-16,9-4 42 15,-6-5-2-15,-1-4-1 16,-10-1-60-16,-10 4-30 15,-13 4-51-15,-4 2-25 16,-10 4-6-16,-20 14 2 16,-6 5 19-16,-16 15 14 15,-3 6 23-15,-1 11 7 16,19-10 13-16,9 4-3 16,19-14-5-16,13 0-7 15,15-7-21-15,26-4-71 16,14-14-51-16,20-11-320 15,8-15 21-15</inkml:trace>
  <inkml:trace contextRef="#ctx0" brushRef="#br0" timeOffset="38905.9391">15376 17428 1415 0,'11'15'360'0,"0"9"102"15,3 11-405-15,6 26-83 16,1 10-69-16,-3 27 139 15,-17 3 133-15,-23 31 133 16,-13-11-163-16,-25 2 59 16,-5-25-135-16,-19-20-201 15,-5-44-643-15,-12-50 356 16</inkml:trace>
  <inkml:trace contextRef="#ctx0" brushRef="#br0" timeOffset="40113.9095">27438 11132 423 0,'-2'-6'423'15,"2"6"-112"-15,-3 4-25 16,2-4-187-16,-1 0-49 15,-1 0-19-15,-32 17 6 16,-60 37 1-16,25 1 28 16,2 10-13-16,-6 29-6 15,15-4-7-15,11-3-7 16,26-18-34-16,28-20 41 16,34-48 16-16,30-41 18 15,19-22 3-15,42-46 7 16,7-18-38-16,18-20-13 0,-22 19-12 15,-17-8 4-15,-47 33 4 16,-23 4-27-16,-38 32-18 16,-7 9-43-16,-7 28-44 15,-11 23-20-15,-5 26 12 16,-14 31 26-16,-13 17 51 16,-9 37 31-16,8 3 7 0,1 24 28 15,14-13-10-15,15 4-48 16,16-26-59-16,6 0-61 15,10-29-248-15,16-33-14 16</inkml:trace>
  <inkml:trace contextRef="#ctx0" brushRef="#br0" timeOffset="40426.8303">28331 11198 1441 0,'-15'12'285'0,"-10"16"145"15,-3 9-427-15,1 12-16 16,9-4 7-16,11 1 7 0,13-14 9 16,13-7 22-1,11-11 12-15,18-11 18 0,4-15-3 16,5-15-21-16,-10-5-25 15,-10-13-8-15,-25-2-17 16,-24 1-26-16,-24 6 1 16,-20 7-46-16,-2 15-31 15,-7 11-104-15,21 14-80 16,22 11-93-16,20 2 0 16,26-4-91-16</inkml:trace>
  <inkml:trace contextRef="#ctx0" brushRef="#br0" timeOffset="40936.9232">28854 11296 724 0,'-11'11'151'0,"1"-3"65"15,1 4-202-15,2-1-30 16,4-7 39-16,1-5 53 16,7-4 10-16,-5 4 11 0,0-1 0 15,0-1-30 1,0 0-43-16,1 0-13 16,1 0-12-16,-1 2 9 0,0 1 4 15,7 4 4-15,2 23 4 16,45 63 7-16,-46-48-4 15,3-11 10-15,4-13 13 16,14-18 16-16,7-15 6 16,13-9-1-16,2-2-13 15,-5-4-17-15,-13 9-16 16,-13 9-9-16,-12 5-59 16,-6 14-12-16,-10 7-1 0,5 14-1 15,4 6 0-15,2 4 59 16,0-8 16-16,22-12 20 15,-4-20 10-15,10-27 11 16,3-19-6-16,3-21-14 16,-8-5-27-16,-5-5-54 15,-7 18-46-15,-11 5-59 16,-5 17-48-16,-4 13-29 16,-1 11-126-16,-1 0 21 15</inkml:trace>
  <inkml:trace contextRef="#ctx0" brushRef="#br0" timeOffset="41216.1211">29603 11261 777 0,'13'-6'171'0,"1"9"73"0,-4 4-228 15,0 5 13-15,-5 1 3 16,5 2 3-16,1-5 41 15,9-4 60-15,10-9-3 16,17-5 15-16,2-7 2 16,0 3-23-16,-4-3-56 15,-10 8-19-15,-16 7-23 0,-7 10-15 16,-7 11-17 0,-8 13-4-16,-5-3 0 0,-1 4-36 15,2-2-44-15,3-9-357 16,10-14 62-16</inkml:trace>
  <inkml:trace contextRef="#ctx0" brushRef="#br0" timeOffset="41622.4516">30618 10628 841 0,'12'-1'353'0,"2"6"-39"0,-17 12-170 15,9 14-173-15,-4 7-13 16,5 17 46-16,-7 7 31 15,-3 12 2-15,-4-4 1 16,-1-5 4-16,1-16-10 16,8-13-2-16,14-24 5 0,9-12-8 15,6-11-11 1,8-2-11-16,-2 3-15 0,-2 10 0 16,-8 4 10-16,-3 18 4 15,-10 9 6-15,-7 14 6 16,-5 1 2-16,-7 9-9 15,-4-11-41-15,-5-4-350 16,3-12 99-16</inkml:trace>
  <inkml:trace contextRef="#ctx0" brushRef="#br0" timeOffset="41807.4087">31127 11200 1203 0,'18'22'236'0,"1"5"103"0,-4 11-370 16,-3 8-169-16,-12-9-159 16,-2-6-12-16</inkml:trace>
  <inkml:trace contextRef="#ctx0" brushRef="#br0" timeOffset="42010.7365">31275 10930 1474 0,'21'8'126'0,"-8"1"163"15,2 1-526-15,-6 0-59 16,-3-1-12-16,-2-1-36 16,5-13-22-16</inkml:trace>
  <inkml:trace contextRef="#ctx0" brushRef="#br0" timeOffset="42252.4216">31803 10530 86 0,'14'19'532'0,"-2"10"-246"0,-4 8-53 16,1 20 53-16,-8 3-281 16,-5 12 9-16,-7-7 0 15,-8 14 3-15,-2-9 4 16,-1 5 0-16,6-16-15 15,4-11-13-15,9-24-13 16,9-23-286-16,9-23 76 0</inkml:trace>
  <inkml:trace contextRef="#ctx0" brushRef="#br0" timeOffset="42444.8515">32136 10446 163 0,'25'115'0'16,"-29"-60"757"-16,1 31-438 15,0 16 102-15,-3 21-401 16,-2-18 407-16,-2 11-446 16,3-20-43-16,-8 2-359 15,3-31 68-15</inkml:trace>
  <inkml:trace contextRef="#ctx0" brushRef="#br0" timeOffset="42929.5556">28230 12178 1427 0,'1'-3'208'16,"-1"7"116"-16,-22 14-378 15,-10 15 28-15,-23 24 33 16,-9 17 64-16,-23 38 66 0,1 10-31 15,-3 28 3-15,24-15 1 16,19-2-14-16,30-36-20 16,35-14-23-16,19-42-21 15,11-5-52-15,2-16-49 16,0-9-46-16,-9-13-422 16,-7-14 82-16</inkml:trace>
  <inkml:trace contextRef="#ctx0" brushRef="#br0" timeOffset="43299.3754">28294 12633 752 0,'17'14'589'15,"-8"6"-149"-15,0 6-460 16,-1 1 450-16,-2 3-443 16,-6-10 2-16,-5 1 8 15,2-9 14-15,2-6 6 16,1-3 3-16,14-14-30 16,18-8-4-16,12-10-5 15,5-1-6-15,6-1-5 16,-9 13 33-16,-12 8 4 15,-11 13 0-15,-2 13 0 0,-10 11 3 16,-9 13 2-16,-2 4-2 16,-1 12 3-16,-5-2-1 15,5 3-47-15,2-14-58 16,11-3-347-16,3-13 53 16</inkml:trace>
  <inkml:trace contextRef="#ctx0" brushRef="#br0" timeOffset="43688.1769">29000 12960 1146 0,'12'10'239'0,"1"-5"110"16,-4 1-325-16,6-3 10 16,3-6 29-16,14-6 37 15,5-3 31-15,14-10-15 16,-5-6-30-16,6-5-40 16,-20 2-52-16,-4 0-50 0,-8 6-11 15,-10 1 19-15,-12 12 37 16,0 0-47-16,-12 6 15 15,-12 9 18-15,-9 8-19 16,-18 9-16-16,-5 10 65 16,-13 14 5-16,14-1 9 15,2 8 0-15,27-5-5 16,16-5-48-16,24-11-52 16,32-4-313-16,26-12 33 0</inkml:trace>
  <inkml:trace contextRef="#ctx0" brushRef="#br0" timeOffset="44107.3247">29855 12753 968 0,'-30'26'275'0,"-13"10"60"16,-14 4-257-16,-1 7-64 15,16-1-5-15,10-4 3 16,18-19 3-16,5-8 23 16,12-6 3-16,3-12-12 15,6-9-16-15,9-9-65 16,6-2-38-16,1-11-3 16,-2 3 22-16,0 5 54 0,-10 9 86 15,-3 5 42 1,-7 7-35-16,-1 14-46 0,-2 13-23 15,-3 21-15-15,-2 9-24 16,1 19 39-16,-4 0 37 16,-10 17-14-16,-5-10-11 15,-13 11 3-15,-8-15-3 16,-16 6 9-16,-2-20-1 16,-8-16 9-16,8-16 2 0,-12-11 6 15,4-23-24-15,-13-12-86 16,5-10-91-16,-8-12-265 15,19-3-31-15</inkml:trace>
  <inkml:trace contextRef="#ctx0" brushRef="#br0" timeOffset="44543.495">30256 12850 372 0,'-49'85'356'16,"3"-41"-25"-16,8-1-61 16,4 3-50-16,12-18-88 15,8 6-34-15,5-22-74 16,12-6-28-16,8-6-22 0,17-4-27 16,3-14-44-16,12 2-28 15,-3-1-14-15,-3 0-14 16,-13 9 81-16,-2 5 66 15,-9 14 51-15,1 3 42 16,-3 10 29-16,-2 0-52 16,-3 1-35-16,2-6-76 15,-5-5-187-15,3-12-65 16,1-10-108-16</inkml:trace>
  <inkml:trace contextRef="#ctx0" brushRef="#br0" timeOffset="44812.0908">30726 12456 1151 0,'-5'6'202'15,"2"6"125"-15,3 4-338 16,2 5-13-16,1 4 19 15,-3 9 23-15,6 3 11 16,-8 12 11-16,-2 5-1 16,-7 14 1-16,7 3-15 15,-11 4-10-15,8-12-15 0,-5-3-32 16,3-18-52-16,-13-15-287 16,-8-14 45-16</inkml:trace>
  <inkml:trace contextRef="#ctx0" brushRef="#br0" timeOffset="44998.9105">30514 12964 1609 0,'116'-41'303'0,"-82"35"176"15,-5 2-474-15,14-4-28 16,-6 7 14-16,3-4-16 15,-6 2-47-15,3 0-122 16,-9 0-275-16,-4-6 18 16</inkml:trace>
  <inkml:trace contextRef="#ctx0" brushRef="#br0" timeOffset="45131.2589">31015 12930 1018 0,'53'79'221'16,"-53"-60"68"-16,-3 3-330 15,-1-4-129-15,-2-6-132 16,-5-14-13-16,2-14-139 16</inkml:trace>
  <inkml:trace contextRef="#ctx0" brushRef="#br0" timeOffset="45267.6191">31093 12664 1004 0,'13'-17'534'0,"-1"4"-82"16,-10 9-235-16,1 1-183 15,-5 1-91-15,2 2-45 16,0 0-26-16,0 0-237 16,0 0-55-16,2 2-95 15</inkml:trace>
  <inkml:trace contextRef="#ctx0" brushRef="#br0" timeOffset="45665.1447">31252 12956 435 0,'20'28'475'0,"7"-5"-122"16,-11-11-11-16,7-7-151 15,2-14-69-15,3-12 0 16,-1-12-24-16,2-15-17 16,-4 0-52-16,2-4-22 0,-9 9-21 15,-2 6-40-15,-4 9-24 16,-2 7-50-16,-8 10-45 16,4 5-43-16,-2 7-6 15,1 12-12-15,2 4 48 16,5 6 81-16,0 0 91 15,7-1 91-15,3-7 103 16,11-3 37-16,2-7-23 0,20-3-31 16,4-5-33-16,7-9-36 15,-10-7-30-15,-3-3-9 16,-17-1-18-16,-14 0-19 16,-15 9-44-16,-11 7-38 15,-14 5 1-15,-25 14 13 16,-15 12 17-16,-13 13 33 15,5 12 52-15,5 12 12 16,25-6 13-16,29 4 15 16,32-13 3-16,43-8-30 15,18-17-47-15,24-8-455 16,-2-13 102-16</inkml:trace>
  <inkml:trace contextRef="#ctx0" brushRef="#br0" timeOffset="46135.9674">29941 14092 796 0,'-14'21'786'0,"-12"11"-230"16,-7 4-477-16,-2 1 484 15,4-12-546-15,10-4 9 16,19-18 2-16,23-6 5 16,13-5-6-16,5 4-7 15,1-1-16-15,-3 10-28 16,-18 5-19-16,-16 14-16 16,-13 3-1-16,-29 14 6 15,-14-7 25-15,-15 3 20 16,-7-16 18-16,0-2-4 15,17-17-12-15,11-2-95 16,14-8-44-16,12 1 139 16,11-8-525-16,16-26 197 0</inkml:trace>
  <inkml:trace contextRef="#ctx0" brushRef="#br0" timeOffset="46434.0409">30401 13759 1172 0,'14'-3'361'0,"-4"-5"24"16,-2 4-299-16,-3 2-92 16,0 1-7-16,-5-1 24 15,0 1 30-15,0 1-9 16,-2 0-7-16,1 1-9 15,-15 32 3-15,-36 78 13 16,19-35 18-16,-2 29 7 16,1-8-1-16,1 6-33 15,8-17-52-15,4-11-67 16,11-32-41-16,11-13-311 16,16-15-14-16,9-18-90 15</inkml:trace>
  <inkml:trace contextRef="#ctx0" brushRef="#br0" timeOffset="46728.2046">30683 14304 984 0,'0'34'477'16,"-6"0"-45"-16,1-13-195 15,-6 1-197-15,5 2-41 16,0 7 20-16,7-14 8 0,4 1 17 15,5-7 16-15,5-4 1 16,1-8-23-16,3-5-2 16,2-9-14-16,4-4-41 15,-5-5-1-15,-6-7 1 16,-8 6-4-16,-12-2-7 16,-4 0 22-16,-6 0 5 15,-5 7-11-15,-4-4-11 16,3 6 112-16,-12 3-554 15,-2 1 202-15</inkml:trace>
  <inkml:trace contextRef="#ctx0" brushRef="#br0" timeOffset="47237.9785">31064 14323 1528 0,'8'15'263'0,"-3"-5"147"16,1 9-459-16,1 7-13 15,-2 3 10-15,-4 2 40 16,-2 9 9-16,-4 0 6 16,-10 11-21-16,-1 1-21 15,-12 10-134-15,-8-6-77 0,-5-3-155 16,5-13 32-16,2-17 152 15,12-20 185-15,12-21 149 16,13-15 169-16,9-26-5 16,7-8-132-16,10-16-53 15,4 5-65-15,8-14 36 16,-2 12 26-16,19 3 61 16,-3 13 18-16,5 9 6 15,-6 24-47-15,-1 12-29 16,-20 13-63-16,-8 6-22 15,-9 8-21-15,-9 15-17 16,-5 8-10-16,-7 12-4 16,-5 11 0-16,-12-4 16 15,-8-9 26-15,-17 1-23 16,-2-15-1-16,-9-8-2 16,8-3-3-16,-1-5-11 0,14-5 7 15,2 2-15-15,13 1-101 16,-6-1-116-16,7-1-107 15,0 1-22-15,8-4-110 16</inkml:trace>
  <inkml:trace contextRef="#ctx0" brushRef="#br0" timeOffset="47631.371">31420 14495 999 0,'-8'6'253'0,"8"-6"64"16,0 4-268-16,0-4-13 15,1-1 19-15,29-4 13 16,60-12 21-16,-26-6 15 15,2-2-16-15,10-3-16 16,-12 0-16-16,-5 0-22 16,-22 4-30-16,-13 15-12 15,-24 6-27-15,-24 13 6 16,-15 8 18-16,-15 12 31 16,-9-3 8-16,3 8 22 15,15-4-1-15,13-1-7 16,17-9-29-16,12-4-1 0,15-3 2 15,16-4-53-15,10-5-44 16,26-5 42-16,12-8-435 16,12-13 110-16</inkml:trace>
  <inkml:trace contextRef="#ctx0" brushRef="#br0" timeOffset="47882.855">32263 13631 1467 0,'-15'48'326'0,"20"80"136"16,22-28-431-16,2 32 24 16,-10-10-4-16,-10 12 2 15,-15-25-3-15,-26 0-2 16,-14-34-21-16,-10-2-5 15,-4-23-10-15,-23-16-77 16,1-19-72-16,-24-2-386 16,12-10 25-16</inkml:trace>
  <inkml:trace contextRef="#ctx0" brushRef="#br0" timeOffset="64135.4833">25245 4274 776 0,'37'-48'221'0,"-35"41"36"15,-2 4-215-15,3 1-59 16,-3 1-15-16,0 1-9 16,0 0 0-16,0 1 1 15,0 4 13-15,0 36 4 16,-6 47 13-16,-13-14 8 15,-1 10 8-15,-2 14-1 16,-1-2-3-16,3 2-215 16,11-33 68-16</inkml:trace>
  <inkml:trace contextRef="#ctx0" brushRef="#br0" timeOffset="64406.3284">25592 4059 972 0,'9'10'175'0,"-5"8"97"15,-2 15-283-15,-4 4-32 16,-2 17 22-16,-5 0 11 15,-9 11 9-15,-4 6 8 0,-6 19 6 16,1-4-26-16,-4 0-21 16,7-13-189-16,2-20-50 15,9-28-69-15</inkml:trace>
  <inkml:trace contextRef="#ctx0" brushRef="#br0" timeOffset="64676.0057">25208 4512 753 0,'6'-4'158'0,"2"2"104"15,2 7-195-15,3-1-46 16,1-7 20-16,3 2 19 16,3 4-35-16,0-6-5 15,10-3-30-15,3 6-68 16,10-2-205-16,3-4 14 16</inkml:trace>
  <inkml:trace contextRef="#ctx0" brushRef="#br0" timeOffset="65048.8855">25971 4447 797 0,'-7'90'202'0,"-17"-75"63"16,0 0-210-16,7 9-47 16,2-7 10-16,-4-3 4 15,2-2 5-15,4-2-5 16,0 3-8-16,-1-1-7 0,7 3-13 16,11 0-6-16,10-3 15 15,14-6 20-15,16-9 8 16,21-12 16-16,-4-4 2 15,6-14-1-15,-20-1-9 16,-11-5 8-16,-23 13-6 16,-16-5-31-16,-15 13-39 15,-10 0-99-15,-7 11-105 16,-8 2-133-16,10 8-51 16</inkml:trace>
  <inkml:trace contextRef="#ctx0" brushRef="#br0" timeOffset="65332.9477">26140 4514 572 0,'98'20'150'16,"-100"-12"34"-16,-1 10-146 15,-1 4-52-15,-4 4 13 16,3-2 11-16,0-6 28 15,2-9 25-15,2-23 0 16,7-8-10-16,10-16-1 16,5-5-20-16,16-3-1 15,7 12 20-15,15 0 22 16,-4 16-4-16,1 6-4 0,-14 5-33 16,-4 8-30-16,-18 4-112 15,-6 3-208-15,-9 9 29 16</inkml:trace>
  <inkml:trace contextRef="#ctx0" brushRef="#br0" timeOffset="65549.2666">26712 4422 1092 0,'72'61'268'16,"-66"-53"72"-16,-3 13-297 16,-1 6-158-16,-13 11 30 15,-3-4 0-15,-10 5-221 16,0-6 10-16,6-13-70 16</inkml:trace>
  <inkml:trace contextRef="#ctx0" brushRef="#br0" timeOffset="65755.0014">26895 4134 698 0,'9'18'252'0,"-3"-3"-11"16,0 4-139-16,5 2-201 15,-1-2-57-15,0-7-56 16,5-3-29-16,7-9-74 16</inkml:trace>
  <inkml:trace contextRef="#ctx0" brushRef="#br0" timeOffset="66174.9492">27107 4478 803 0,'8'-6'336'16,"-8"6"-54"-16,-2 0-190 15,1 0-83-15,1-1-82 16,0-1 98-16,0 1 3 16,1-1-4-16,14-7-9 0,6 0-9 15,50-8-3-15,-47 15-8 16,-5 5-10-16,-7 8-6 16,-5 6-4-16,-11 0 1 15,-10 17 5-15,-4 7 11 16,-7 5 9-16,-1-3 7 15,0 3-1-15,10-15 0 16,7-3 2-16,17-11 5 16,14-6 11-16,2 0 4 15,23-8 1-15,2-2-33 0,3-2-236 16,-5-4-79-16,2-5-86 16</inkml:trace>
  <inkml:trace contextRef="#ctx0" brushRef="#br0" timeOffset="66730.4659">27799 4552 395 0,'-19'12'294'0,"-9"3"-65"16,-5-3-232-16,8-2 239 15,1 0-215-15,5 2-2 16,4 3-4-16,9-2-6 16,5 2 2-16,7-6-3 15,5-4 19-15,7-5 21 16,12-8-3-16,1-2-5 15,4-9-2-15,-5 2-19 16,3-9-15-16,-17 2 8 16,3-3 3-16,-7 11 0 15,3-2-6-15,-3 2-9 0,6 7 3 16,-8 6-2-16,3-1-2 16,-2 5-2-16,-4 11 2 15,-7 3-6-15,1 5 5 16,-1-3 4-16,-3-1 15 15,6-6 11-15,17-13 4 16,5-5-2-16,15-10-3 16,7 0-10-16,2 2-9 15,-6 7-6-15,-6 6-12 16,-19 7-8-16,-6 8-8 16,-14 4 1-16,-13 11 6 15,-4 1 2-15,4-1-59 16,-2-8-59-16,14-8-68 15,13-13-109-15,14-7-48 16</inkml:trace>
  <inkml:trace contextRef="#ctx0" brushRef="#br0" timeOffset="67017.7448">28775 4120 1039 0,'-6'10'147'0,"6"8"132"15,-1 5-323-15,-1 7 21 16,1 1 20-16,-4 2 1 15,-2 4 1-15,-6 7 6 16,-8 15 0-16,-9 16-173 16,-1 2-110-16,-7 9-21 15</inkml:trace>
  <inkml:trace contextRef="#ctx0" brushRef="#br0" timeOffset="67584.0505">28463 4490 990 0,'34'-16'165'15,"-3"11"134"-15,0 4-299 16,-6-7 25-16,-10 13 35 15,0-8-6-15,-4 3-4 16,-3-6-5-16,4-2-7 0,3 4-19 16,1 4-16-16,8-7-5 15,7 5-11-15,10 8-18 16,4 0-6-16,14-3-4 16,-3 3-1-16,9-2 9 15,-8 1 18-15,-1-10 9 16,-12 2 8-16,-8-6 14 15,-21 8 13-15,-9-12-8 16,-18 4-5-16,-22 9 0 16,-17 7-9-16,-6-1-7 15,-6 13 11-15,1 12 4 16,16 2-2-16,11 3 2 16,17-4-2-16,10-4 3 15,14-8 3-15,15-10 13 16,9-13-2-16,14-12-6 0,5-6-7 15,7-8-6-15,-10 8-12 16,-7 0-5-16,-16 15-2 16,-2 2 0-16,-15 16-3 15,-6 13 4-15,6 5 5 16,-4 5 6-16,-5 2 6 16,6-7-17-16,5-18-31 15,9-14-242-15,11-17-87 16,4-20-82-16</inkml:trace>
  <inkml:trace contextRef="#ctx0" brushRef="#br0" timeOffset="67699.3528">29637 3891 123 0,'5'-22'0'0</inkml:trace>
  <inkml:trace contextRef="#ctx0" brushRef="#br0" timeOffset="67805.0261">29640 3871 559 0,'-4'25'-70'15,"-2"6"563"-15,-8 16-276 16,0 7 97-16,-12 23-291 16,-3-3 1-16,-8 22 5 15,-2-7-11-15,-2 16-57 16,10-14-84-16,4-4-196 0,15-25-25 16</inkml:trace>
  <inkml:trace contextRef="#ctx0" brushRef="#br0" timeOffset="68304.8847">30190 4031 982 0,'46'-26'157'15,"-45"28"106"-15,-2 2-305 16,-1 8 10-16,-10 10 11 16,-9 4 9-16,-17 11 10 0,-5 9 11 15,-18 14 8-15,4-2 11 16,-3 13-14-16,11-7-2 15,11-6-4-15,20-18-9 16,21 1 1-16,19-20 18 16,27-12 3-16,7-8 5 15,21-11-28-15,-8-12-38 16,12 0-32-16,-16-2-223 16,-1 0 32-16</inkml:trace>
  <inkml:trace contextRef="#ctx0" brushRef="#br0" timeOffset="68511.7736">30757 4312 797 0,'-9'33'500'15,"9"-11"-188"-15,-3 14-152 16,-7-5-177-16,-1 9-184 15,1-17 170-15,-6 8-20 16,1-25-26-16,-4 2-234 16,-4-23 54-16</inkml:trace>
  <inkml:trace contextRef="#ctx0" brushRef="#br0" timeOffset="68672.898">30772 4072 518 0,'-3'3'304'16,"3"0"-62"-16,15 4-318 15,-8 7 200-15,-1-2-367 16,-6 5-7-16,0 6-132 16</inkml:trace>
  <inkml:trace contextRef="#ctx0" brushRef="#br0" timeOffset="69137.4741">31092 4305 755 0,'14'4'93'0,"-3"-1"13"16,-4 0-155-16,-1-3 16 15,-3 8 4-15,-3-8 65 16,-1 0 68-16,-1 0-66 16,1 1-17-16,-1 0-3 15,-5 14-4-15,-4 3-6 16,-29 47-3-16,23-45 5 16,6-10 2-16,2 0 10 0,5 2 7 15,10-9 13-15,9-10 12 16,16-1-12-16,16-7-16 15,5-7-12-15,3 1 6 16,-3 10-5-16,-12-1 6 16,-15 4 12-16,-12 7 6 15,-7 5-22-15,-4-1-17 16,-14 12 5-16,4 4-4 0,2 4 3 16,-8-1 2-16,5-3 9 15,7 0-4-15,-1 1 1 16,5-7 0-16,8 8-7 15,-4-5-15-15,-1 3-98 16,-5-4-100-16,-8 6-107 16,-4-11-89-16</inkml:trace>
  <inkml:trace contextRef="#ctx0" brushRef="#br0" timeOffset="69600.9201">31460 4451 764 0,'2'2'191'0,"5"1"70"16,4 3-196-16,7 3-36 15,-1-2 27-15,51 12 5 16,-34-23 5-16,1-4-4 16,5 1-5-16,-3-3-16 0,7 1-17 15,-8 10-7-15,-2-7-4 16,-9 2-4-16,6-1-2 15,-16 1-3-15,0-12-7 16,-11 10-5-16,-10 0-17 16,-10-4-16-16,-12 1-13 15,-15 9 15-15,-9-2 0 16,1 7 17-16,-3 5 16 16,12 5 16-16,5-3-16 15,18 10-10-15,9-4-112 16,10-2-91-16,19 0-81 15,18 2-111-15</inkml:trace>
  <inkml:trace contextRef="#ctx0" brushRef="#br0" timeOffset="69861.6363">32182 4419 1031 0,'-40'3'371'0,"6"-6"12"15,-30 6-208-15,0-3-204 16,1 1 12-16,9 1 12 16,5 5-23-16,38 1-4 0,22 9 1 15,19 6 1-15,10 9 5 16,6 5 23-16,-6 8 3 16,-9-5-3-16,-26 11 0 15,-32-5 2-15,-47-1 4 16,-21-14-10-16,-41-9-12 15,4-16-333-15,-31-15 92 16</inkml:trace>
  <inkml:trace contextRef="#ctx0" brushRef="#br0" timeOffset="70785.2203">27082 5543 842 0,'9'0'159'0,"-2"3"89"0,1-1-255 16,-4-1 32-16,-4-1 7 16,0 0 8-16,-1 0 7 15,-1 0-23-15,1 0-22 16,-1 0-11-16,1 2-8 15,-1 1-9-15,-7 17 20 16,-4 12 4-16,-17 40 3 16,20-44 5-16,1-7 3 0,5-6 4 15,4-6 11-15,6-12 12 16,13-3-3-16,9-10-2 16,2-4-2-16,16-15-27 15,-6 2-14-15,4-5 4 16,-2 9 1-16,-1 4 2 15,-14 10 18-15,-1 8-1 16,-12 6-10-16,-7 4-6 16,-8 8-1-16,-5 4 1 15,-3 4 5-15,-2-1 7 16,3-6 1-16,15-10 2 16,9-7-4-16,27-8-3 15,11-2-2-15,17 0 0 16,-6 6-5-16,0 8-2 15,-19 8 0-15,-15 14 6 0,-18 7 7 16,-22 11 11-16,-8-2 4 16,-10 0 3-16,6-11-60 15,15-8-285-15,20-13 70 16</inkml:trace>
  <inkml:trace contextRef="#ctx0" brushRef="#br0" timeOffset="71257.2694">28240 5472 837 0,'9'49'213'0,"5"-50"75"15,12 1-191-15,11-6-97 16,21-2 27-16,1-1 2 15,6-5-42-15,-14-4-50 0,-2 1-41 16,-15 6-198-16,0-3 12 16</inkml:trace>
  <inkml:trace contextRef="#ctx0" brushRef="#br0" timeOffset="71616.3799">28338 5591 552 0,'15'7'433'16,"6"-2"-106"-16,-2-2-27 16,14-1-272-16,7-3-27 15,7 0 13-15,-7 1-5 0,6-8-63 16,-11-4-97-16,-2 3-97 15,-8-1-89-15,3-14-98 16</inkml:trace>
  <inkml:trace contextRef="#ctx0" brushRef="#br0" timeOffset="72077.4545">29402 5397 470 0,'-3'-3'65'0,"-5"4"74"16,-8 7-123-16,-5 3 1 0,-16 7 61 15,-10 7 47 1,-11 9 26-16,5 3-11 16,1 20-8-16,18-7-37 15,25 5-3-15,27-3-27 0,26-3 17 16,9-24 15-16,17-13-6 15,-5-15-22-15,9-24-5 16,-13-14-14-16,6-11-9 16,-20-3-12-16,-11-9-23 15,-29 8-22-15,-29-2-13 16,-23 11-16-16,-17 5 0 16,-3 14 22-16,-8 12-87 15,26 13-285-15,17 12 79 16</inkml:trace>
  <inkml:trace contextRef="#ctx0" brushRef="#br0" timeOffset="72840.5276">25414 7139 105 0,'2'-2'0'0</inkml:trace>
  <inkml:trace contextRef="#ctx0" brushRef="#br0" timeOffset="73930.264">25282 6878 437 0,'64'25'202'0,"-64"-10"-10"15,0 6-67-15,-3 7-99 16,-1 9 4-16,-2 12 21 16,-5-5 0-16,3 13 6 15,3-4 5-15,2-3 17 16,8-17-3-16,11-2 43 15,8-23 14-15,21-25 8 16,13-21-15-16,21-14-8 16,-1-4-46-16,-1-13-48 15,-20 13-49-15,-12 7-76 16,-21 9-76-16,-3-3-258 16,-8 11 18-16</inkml:trace>
  <inkml:trace contextRef="#ctx0" brushRef="#br0" timeOffset="74354.6862">26039 7163 611 0,'-9'0'152'16,"9"-5"64"-16,2 2-98 16,-2 3-28-16,0-1 49 15,1-1 22-15,17-1-13 16,19-7-55-16,62-20-20 15,-44 18-40-15,3-11-12 16,-17-1-10-16,-1-1-2 16,-19 9-8-16,-12-5-20 15,-15 9-9-15,-21 8-11 16,-15 6-5-16,-16 13 2 16,-6 5 15-16,-4 9 12 15,18 8 1-15,7 11-7 16,13-8-83-16,14 9-117 0,17-8-110 15,17-4-76-15</inkml:trace>
  <inkml:trace contextRef="#ctx0" brushRef="#br0" timeOffset="74520.7283">26333 7300 886 0,'22'-16'366'16,"4"-3"8"-16,4-8-226 15,7-5-50-15,-1-4-32 16,2-2-4-16,-8 5-7 15,-1-3-2-15,1 10-33 16,-3-2-102-16,-4 4-76 0,14-4-70 16,-2 4-202-16,3-6-16 15</inkml:trace>
  <inkml:trace contextRef="#ctx0" brushRef="#br0" timeOffset="74746.0093">27248 6591 717 0,'3'29'157'16,"-9"68"66"-16,-12-25-207 15,6-4-5-15,-4 8 3 16,-6-11 1-16,-6 5 3 0,1-17-7 15,-8-11-152-15,6-8-95 16,0-8-25-16</inkml:trace>
  <inkml:trace contextRef="#ctx0" brushRef="#br0" timeOffset="74965.1844">26980 7127 623 0,'13'-53'0'15,"8"44"412"-15,12 1-412 16,4 1-20-16,0 1 63 16,0-6 323-16,4 6-338 15,-2-10 341-15,5 7-364 16,0-9-27-16,8 1-65 16,-6-1-49-16,0 2-135 15,-9 1-87-15,-1 9 16 16,-7 4-106-16</inkml:trace>
  <inkml:trace contextRef="#ctx0" brushRef="#br0" timeOffset="75075.4174">27627 6933 229 0,'62'46'271'16,"-51"-22"-46"-16,-5 4-5 15,-5-5-106-15,-2 7-33 16,-5 1-36-16,-2-12-47 0,-1-1-44 16,2-9-11-16,1-9-187 15,-6-18 22-15</inkml:trace>
  <inkml:trace contextRef="#ctx0" brushRef="#br0" timeOffset="75222.7271">27762 6726 682 0,'7'-9'383'0,"-11"4"-72"16,5 2-416-16,-1 2 317 15,0 1-414-15,0 0-65 16,0 0-44-16,2 1-81 15</inkml:trace>
  <inkml:trace contextRef="#ctx0" brushRef="#br0" timeOffset="75486.9864">28332 6927 392 0,'-40'30'420'15,"-12"-7"-130"-15,-11 14-230 16,3-1 242-16,1 5-257 16,13-9 28-16,12 3-28 0,15-14-6 15,12 3-12-15,5-13-33 16,15 7-34-16,11-9 22 15,12-1-316-15,7-7 107 16</inkml:trace>
  <inkml:trace contextRef="#ctx0" brushRef="#br0" timeOffset="75847.9844">28865 7009 788 0,'-1'-3'149'0,"-11"1"78"16,-7 7-225-16,-15 3 4 15,-8 10 12-15,-5 3 55 16,-2 1 6-16,0 2 0 16,11 0-6-16,1-5-11 15,7 6-28-15,9 0-14 16,9-13-12-16,8-3-13 15,7-2-6-15,15-7-4 16,7-6-9-16,3 3-6 16,-3 2 12-16,5-5 12 15,-12 0 16-15,-5 11 14 16,-3 5 13-16,2 5 5 0,-9 7-9 16,6 3-17-16,3-10-13 15,3 0-67-15,1-17-50 16,11-10-228-16,4-5 3 15</inkml:trace>
  <inkml:trace contextRef="#ctx0" brushRef="#br0" timeOffset="76103.4336">29412 6518 836 0,'-6'3'365'0,"0"15"-83"16,-1 9-190-16,-7 13-105 15,1 10-92-15,-5 15 160 16,5-9 8-16,-2 16 4 16,8-7-3-16,-1-3-15 15,4-3-50-15,1 0-56 16,4-8-86-16,4-2-215 15,10-12-7-15</inkml:trace>
  <inkml:trace contextRef="#ctx0" brushRef="#br0" timeOffset="76805.9852">30698 6444 893 0,'1'-4'269'0,"-2"7"34"16,-2 7-209-16,1-10-104 15,1 1 11-15,-8 36 17 16,-16 44 15-16,2-36 6 16,-11 1-7-16,-17 14 3 15,-3-4-10-15,-8 5-34 16,6-8-56-16,4-4-282 16,19-12 45-16</inkml:trace>
  <inkml:trace contextRef="#ctx0" brushRef="#br0" timeOffset="77018.2924">30727 6780 612 0,'-1'17'508'16,"-2"5"-137"-16,7 2-2 15,-10 10-378-15,-1 0-33 0,4-5-15 16,-4-9-43-16,-7-4-274 16,2-9 77-16</inkml:trace>
  <inkml:trace contextRef="#ctx0" brushRef="#br0" timeOffset="77164.2709">30638 6692 740 0,'11'-2'559'0,"1"-1"-223"16,-15 0-9-16,9 5-520 15,0-2-179-15,-6 0-25 16,0 0-64-16</inkml:trace>
  <inkml:trace contextRef="#ctx0" brushRef="#br0" timeOffset="77854.017">30967 6764 805 0,'48'48'179'0,"-45"-43"70"0,-2 3-211 16,1-1-58-16,-2-7 29 16,0 0 11-16,0 2 14 15,-2-1-6-15,2 1-6 16,-1 2-4-16,1 5-12 16,-2-2-14-16,2-1 6 15,0-4 6-15,0-1-11 0,5-1-2 16,30 2 5-16,63-24 11 15,-46-10 0-15,-5 7 25 16,-10 9 10-16,-3-2 6 16,-15 11-9-16,-10 7-4 15,-1-3-18-15,-7 7-17 16,-2-4-8-16,-1 0 1 16,1 2-1-16,-4 19-11 15,-2 4-13-15,-12 49-109 16,11-45-126-16,4 3-46 15,8-6-123-15</inkml:trace>
  <inkml:trace contextRef="#ctx0" brushRef="#br0" timeOffset="78274.1541">31495 6920 658 0,'5'68'-108'0,"4"-67"687"0,11-4-294 16,11-4 98-1,18-5-317-15,10-6-17 0,30-1-11 16,-6-5-12-16,0-4-15 16,-14 4-17-16,-15 4-5 15,-28-1-5-15,-12 6-33 16,-13 9-4-16,-26 6 5 16,-14 3 11-16,-38 12 16 15,-6 4 31-15,-5 4 16 16,18 2 7-16,17 1-7 15,38-2-9-15,27 3 20 16,25-1 2-16,46 8 1 16,8-1-131-16,23 0-288 15,-1-8 39-15</inkml:trace>
  <inkml:trace contextRef="#ctx0" brushRef="#br0" timeOffset="79399.9859">32653 4045 1108 0,'44'58'182'16,"-50"-44"49"-16,6-1-554 15,3 3-49-15</inkml:trace>
  <inkml:trace contextRef="#ctx0" brushRef="#br0" timeOffset="79552.4881">32681 4216 1240 0,'-31'136'138'0,"12"-124"114"0,7 4-602 16,3-1-25-16,15-18-78 16</inkml:trace>
  <inkml:trace contextRef="#ctx0" brushRef="#br0" timeOffset="80207.4006">32722 6628 616 0,'-2'1'444'0,"-3"1"-114"0,4-1-43 16,-1-1-322-16,1 0-139 15,-1 0-165-15,1 0 14 16</inkml:trace>
  <inkml:trace contextRef="#ctx0" brushRef="#br0" timeOffset="80355.1411">32551 6717 656 0,'-34'100'318'0,"44"-89"-51"16,-10-2-133-16,0 1-431 15,0-3 48-15</inkml:trace>
  <inkml:trace contextRef="#ctx0" brushRef="#br0" timeOffset="82034.029">28074 7961 943 0,'36'31'100'0,"-48"-23"137"16,-4 2-284-16,-5 3 27 15,5 2 44-15,-3 6 14 16,-1 0 14-16,8 8-12 16,5 1-12-16,0 0-4 15,5-7-11-15,8-6 8 16,3-10 20-16,10-10 11 16,8-13-2-16,13-6-3 0,-2 1-19 15,4-3-13-15,-7 5-11 16,-3 5 5-16,-16 14 4 15,0 0 4-15,-5 9 2 16,-7 5 1-16,-1 2-11 16,-2-1-52-16,-1 4-47 15,0-7-268-15,2-6 25 16</inkml:trace>
  <inkml:trace contextRef="#ctx0" brushRef="#br0" timeOffset="82303.1847">28572 8149 518 0,'-3'6'468'0,"2"0"-133"16,-7 8-311-16,-5-3 310 15,9-3-323-15,-2-2 23 16,-6-2 13-16,16-7 5 16,7-1 0-16,8-4-11 15,6 1-20-15,12 0-8 16,-3 2-1-16,-1 4 6 15,-5 2 2-15,-9 7-4 16,-4-1-5-16,-9 6-3 16,-5-2-27-16,-2-1-66 15,1-4-43-15,6-5-45 16,-6-2-45-16,13-4-168 16,37-15 63-16</inkml:trace>
  <inkml:trace contextRef="#ctx0" brushRef="#br0" timeOffset="82802.4725">29299 8111 1200 0,'-16'22'324'0,"-8"2"80"0,-23 5-316 15,3 1-85 1,-2 0 7-16,6-7-1 0,12-5 12 16,23-9 5-16,17-10 5 15,19-11 10-15,24-19-10 16,7-11-19-16,22-22-10 15,-1-8 3-15,6-7-6 16,-16 10 0-16,-1-2-7 16,-21 19-1-16,-16 15-22 15,-18 17-30-15,-25 7-22 16,-15 20 12-16,-26 17 6 16,-9 7 15-16,-12 8 37 15,14 10 44-15,6 7 6 16,23-4 0-16,15 4 9 15,17-6-10-15,20-4-1 16,18-17 2-16,22-9 9 16,12-14-7-16,24-12-7 15,-15-7-15-15,-8-5-16 16,-20-1-22-16,-15-3-6 0,-24 10 2 16,-10 0-5-16,-8 0-2 15,-12 6 2-15,-18 5 3 16,-15 1 16-16,4 6 30 15,-10 11 12-15,11 4 11 16,12 10 4-16,19 0-18 16,9 8-16-16,15-5-22 15,17-1-93-15,5-7 56 16,17-11 57-16,-4-19-450 0,9-24 244 16</inkml:trace>
  <inkml:trace contextRef="#ctx0" brushRef="#br0" timeOffset="84039.6568">30533 7915 392 0,'2'2'359'0,"-1"-1"-103"16,1 1-234-16,1 4 237 15,0 3-255-15,-3-5 12 16,1 3 7-16,-1-1 6 15,0-6 2-15,0 2-4 16,0-1-9-16,0 1-5 16,0-1-7-16,0 1 4 15,0-1 5-15,0 1 8 16,0-1 0-16,0 1-15 16,0-1-18-16,0 1-24 15,0-1-28-15,0 2-45 16,0-3 4-16,0 0-2 15,0 0 14-15,0-3 28 16,0 2 59-16,0-1 52 16,0 1 30-16,0-1 32 15,0 1 3-15,2-2 15 0,-1 0-27 16,17-8-3-16,-6 4-16 16,44-29 0-16,-41 20-28 15,0-14-14-15,-4 5-15 16,3-19-10-16,-2 1-11 15,-8-7-3-15,-1 5 15 0,-3-4 8 16,-4 12 3 0,2-6 11-16,-2 17 0 0,1 0-14 15,-2 9-11-15,-2 3-5 16,-2 16-18-16,-7 5 0 16,-5 12-2-16,-15 24 2 15,-1 8 1-15,-9 23 9 16,9 1-1-16,-1 14 3 15,17-12 2-15,3 2 3 16,4-13-3-16,-4 4-34 16,2-21-36-16,-5-5-38 15,-3-11-52-15,-3-9-263 16,1-17 68-16</inkml:trace>
  <inkml:trace contextRef="#ctx0" brushRef="#br0" timeOffset="84238.1833">30216 8145 835 0,'28'-58'641'0,"-1"40"-255"16,12 5-114-16,11 0-217 16,20 2-242-16,-7 4 232 15,-1-1-34-15,-8 3-34 16,-10-3-35-16,-22-4-208 15,-5-3-151-15,-2 5-18 16</inkml:trace>
  <inkml:trace contextRef="#ctx0" brushRef="#br0" timeOffset="84403.1524">30797 7952 1419 0,'38'27'268'0,"-45"-6"131"15,3 7-420-15,-5 9-68 16,-2-5-49-16,-2 0-51 16,3-9-210-16,-2-8-2 15,4-16-95-15</inkml:trace>
  <inkml:trace contextRef="#ctx0" brushRef="#br0" timeOffset="84549.9059">30912 7718 1427 0,'12'8'12'15,"5"-4"121"-15,0-1-512 16,6 1-71-16,0-4-26 16</inkml:trace>
  <inkml:trace contextRef="#ctx0" brushRef="#br0" timeOffset="84673.2782">31059 8060 624 0,'2'3'0'0</inkml:trace>
  <inkml:trace contextRef="#ctx0" brushRef="#br0" timeOffset="84810.7403">31062 8068 600 0,'0'-2'17'15,"0"1"603"-15,3-1-361 16,34-12 121-16,53-20-370 15,-47 19-4-15,0-2-4 16,-9 9-7-16,-14 2-5 16,-7 7-7-16,-4 6-9 15,-8 8-2-15,-7 12-26 16,2 1-20-16,5 2-289 16,1-2 73-16</inkml:trace>
  <inkml:trace contextRef="#ctx0" brushRef="#br0" timeOffset="85498.0007">31418 8120 939 0,'-51'53'192'0,"51"-46"104"15,8-4-269-15,2-1 2 16,8-7 12-16,14-11 9 16,5-6-5-16,9-6-5 15,0-2-9-15,2-1-15 16,-10 6-15-16,-2 4-11 16,-13 8-5-16,-5-1 0 15,-10 10 22-15,-3 1 12 16,-2 3 4-16,-4 0-14 15,-1 0-5-15,-1 0-12 16,-1 0-5-16,-36 19 1 16,-49 27 16-16,42-21 5 15,7-2-4-15,3 2-4 16,16-6 0-16,8-1-5 16,11-3-5-16,13-2-11 15,11-3-1-15,13-7-29 16,11-7-22-16,18-9-44 0,7-5 7 15,6-13 7-15,-9 3 41 16,-4-1 85-16,-24 12 79 16,-10 3 6-16,-23 17 5 15,-19 15 18-15,-13 9-49 16,-8 8-20-16,-4 1 1 16,8-2-5-16,12-12-18 15,29-6 0-15,24-14 38 0,17-23 4 16,14-19-18-16,28-19-17 15,-14-14-12-15,18-22-41 16,-4 8-4-16,0-8 14 16,-26 15 14-16,-2 6 21 15,-37 30-5-15,-27 19-3 16,-31 25-5-16,-29 29-5 16,-15 20-21-16,-5 12-2 15,13 5 1-15,17 11 2 16,30-11 1-16,22-4-23 15,20-9-36-15,22-5-68 16,18-14-371-16,14-18 63 16</inkml:trace>
  <inkml:trace contextRef="#ctx0" brushRef="#br0" timeOffset="90408.1169">26458 7853 608 0,'6'-4'189'0,"-4"2"19"16,1 1-166-16,-5 1-66 16,1 0 0-16,-1 0 3 15,1 1 10-15,-2 1 19 0,0-1 2 16,0 2 1-16,0-3-3 16,0 4-3-16,-4 5-3 15,1 0 5-15,-6 8 6 16,2-1 20-16,-29 49 16 15,29-46 5-15,-2 14-3 16,-1-9-3-16,-2 4-17 16,6-10-14-16,-2-4 12 15,7-9 3-15,3-4 13 16,3-11 1-16,-2 8-2 16,2-1-16-16,16-25-5 15,39-47-15-15,-19 42 3 16,2 9 0-16,2 1-1 15,-7 6-3-15,-4 4-1 16,-9 4-4-16,-6 6 0 16,-4 2-12-16,-6 5-12 15,1 5 8-15,-4 10 8 0,-4 1-6 16,1-3 5-16,1 1 24 16,4-6-6-16,7-18-6 15,25-9 8-15,7-4 7 16,24-6-12-16,5 3-5 15,8 10-8-15,-16 9-3 16,-4 13 2-16,-24 14 3 16,-18 11 8-16,-16 4-3 0,-14 10-320 15,-16-18 110-15</inkml:trace>
</inkml:ink>
</file>

<file path=ppt/ink/ink5.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14:14.253"/>
    </inkml:context>
    <inkml:brush xml:id="br0">
      <inkml:brushProperty name="width" value="0.05292" units="cm"/>
      <inkml:brushProperty name="height" value="0.05292" units="cm"/>
      <inkml:brushProperty name="color" value="#FF0000"/>
    </inkml:brush>
  </inkml:definitions>
  <inkml:trace contextRef="#ctx0" brushRef="#br0">10577 16027 1027 0,'114'-6'309'0,"-126"6"39"15,11 1-274-15,7-1-107 16,3 2-7-16,-9-2 8 16,0 0 9-16,0 0 15 15,0 0 6-15,1 1 0 16,1 1 0-16,3 10-4 15,7 26-3-15,8 55 6 16,-22-21 5-16,-1-4 8 0,-1 1 11 16,-1-11 8-16,1-13-2 15,1-23 0-15,3-9-3 16,12-19 25-16,14-22 6 16,11-13 0-16,30-28-1 15,4-8-2-15,17-6-31 16,-6 9-10-16,3 5 0 15,-18 24-4-15,-11 19-6 16,-22 11-5-16,-10 19 11 16,-11 16 2-16,-19 15 6 15,0 4 6-15,-4 5 8 16,1-11-14-16,7-7-9 16,14-20-4-16,13-7 1 15,12-10-1-15,18 4-3 16,-3 5-9-16,10 22-17 15,-13 17-22-15,-6 19-4 16,-19 9 6-16,-6 9 15 0,-10-10 15 16,13-5-367-16,4-19 134 15</inkml:trace>
  <inkml:trace contextRef="#ctx0" brushRef="#br0" timeOffset="382.0475">12489 15893 549 0,'24'-11'765'15,"0"-3"-269"-15,22-1-332 0,8-1 307 16,10 3-512-16,-2 4-185 16,9-3-175-16,-28 2-93 15,-3-17-180-15</inkml:trace>
  <inkml:trace contextRef="#ctx0" brushRef="#br0" timeOffset="651.1549">12664 16253 806 0,'13'-14'371'0,"-1"3"29"16,0 1-209-16,9-2-29 16,0 2-67-16,5 2-23 15,4 4-43-15,14 2-13 16,11 2-443-16,6-10 136 16</inkml:trace>
  <inkml:trace contextRef="#ctx0" brushRef="#br0" timeOffset="1400.0271">14154 14480 1032 0,'21'10'222'0,"0"13"103"15,-1 9-294-15,4 19-14 16,0 3 4-16,7 13 3 16,-6-3-9-16,9 5-8 15,-1-14-115-15,1-1-230 16,-11-23 33-16</inkml:trace>
  <inkml:trace contextRef="#ctx0" brushRef="#br0" timeOffset="1637.052">14901 14443 974 0,'3'31'281'0,"-33"62"56"0,-10-41-271 16,-22 24-44-16,6 4-13 15,-16 25 40-15,4-7 8 16,-9 22 6-16,12-21 8 16,-4 12-61-16,17-23-101 15,1 9-304-15,19-24 20 16</inkml:trace>
  <inkml:trace contextRef="#ctx0" brushRef="#br0" timeOffset="2101.4218">14770 15424 927 0,'2'-5'342'15,"1"2"30"-15,-5 0-235 16,1 2-79-16,-1-1-23 0,1 1-14 16,-1-1 15-16,1 2 1 15,-1-1 4-15,2 0-14 16,2-1-7-16,8-4-16 15,32-13-1-15,42-18-5 16,-38 23 7-16,-4 7 0 16,-10 6-17-16,-16 5-11 15,-11 17-2-15,-18 8 3 0,-16 14 4 16,-11 5 21-16,5 2 37 16,5-13 30-16,11-7-20 15,13-14-5-15,16-10-7 16,13 1-38-16,18-7-88 15,14-5-47-15,9-3-306 16,-4-7 24-16</inkml:trace>
  <inkml:trace contextRef="#ctx0" brushRef="#br0" timeOffset="2509.1479">15791 14938 950 0,'-34'96'539'0,"62"-94"-60"15,16-11-181-15,22-3-193 16,9 0-68-16,15-6-85 16,-26-8-94-16,6 6-342 15,-20 5 10-15</inkml:trace>
  <inkml:trace contextRef="#ctx0" brushRef="#br0" timeOffset="3136.5308">16754 14519 1300 0,'102'-46'571'0,"-107"56"-110"15,8-4-344-15,-9 1-152 16,15 17-144-16,2 10 140 15,8 6 19-15,-6 6 31 0,11 9 4 16,3-3-18-16,4 8-137 16,-3-5-80-16,9 5-223 15,-4-26-89-15</inkml:trace>
  <inkml:trace contextRef="#ctx0" brushRef="#br0" timeOffset="3344.8439">17330 14542 962 0,'-13'85'486'0,"-20"-28"-59"16,-7 16-233-16,-6 20-104 15,2 2-105-15,-4 10 17 16,4-19-23-16,7-1-63 15,7-19-61-15,3-2-289 16,7-19 28-16</inkml:trace>
  <inkml:trace contextRef="#ctx0" brushRef="#br0" timeOffset="3571.2117">17383 15311 1447 0,'12'15'417'16,"-12"1"65"-16,0 12-390 16,-3 9-152-16,-4 18-121 15,-4 8-103-15,-9 12-198 16,-3-2-65-16</inkml:trace>
  <inkml:trace contextRef="#ctx0" brushRef="#br0" timeOffset="4169.0524">14058 16293 887 0,'4'-4'414'0,"-2"-9"-11"16,-8-1-226-16,4 1-83 15,-1 4-82-15,-1-9-17 16,-2 6-12-16,8 2 14 16,-1 4 13-16,8 2 10 15,15 2 12-15,33-2 51 16,34-4 10-16,70 0 29 15,42-4 5-15,90-2 1 0,21 4-46 16,66 7-21-16,-19 3-30 16,32 7 3-16,-66 4-7 15,0-1-1-15,-75 2-14 16,7-2-60-16,-57 1-54 16,9 2-471-16,-43 5 79 15</inkml:trace>
  <inkml:trace contextRef="#ctx0" brushRef="#br0" timeOffset="4788.2376">14425 16845 1140 0,'42'17'444'0,"-42"-15"13"15,1-2-308-15,1 1-77 16,-2-1-82-16,0 0-17 15,0 2-13-15,13 32 12 16,34 61 17-16,-7-23 11 16,3 7 12-16,9 20 13 15,-9-1-18-15,5 22-62 16,-14-13-67-16,-6 8-64 16,-9-20-255-16,-6-25 3 0</inkml:trace>
  <inkml:trace contextRef="#ctx0" brushRef="#br0" timeOffset="5027.8021">14867 16929 1175 0,'-3'27'572'0,"-3"-7"-35"16,1 1-298-16,-18 4-197 15,-10 15-93-15,-26 21-51 16,-12 13-15-16,-20 22 32 16,8-2 13-16,-3 20 26 15,18-12 21-15,8 12-173 16,21-22-216-16,-1-2-6 16</inkml:trace>
  <inkml:trace contextRef="#ctx0" brushRef="#br0" timeOffset="5607.3035">15062 17606 72 0,'-29'22'427'16,"11"-16"-186"-16,-2 5-28 15,6-8 60-15,0 1-222 16,4 2-21-16,4-2 77 16,3-2 64-16,6-10-65 15,-3 7 6-15,2-2 7 16,29-18-79-16,63-56-79 16,-42 46 56-16,8 9 7 15,-10 10-4-15,-1 2-14 16,-14 14-5-16,-7 17-17 15,-11 11-14-15,-16 16-21 16,-16 8 0-16,-20 20-2 16,-14-2 10-16,-22 13 24 15,0-10 36-15,-2-3 34 16,17-22 14-16,9-13 17 16,27-24-13-16,14-8-5 0,15-12-9 15,27-9-2-15,16-6-19 16,20-5-9-16,14 2-8 15,15 0-86-15,-20 13-45 16,5 7-339-16,-27 13 30 16</inkml:trace>
  <inkml:trace contextRef="#ctx0" brushRef="#br0" timeOffset="6088.1662">16016 17209 1363 0,'-1'-3'541'0,"-1"2"-53"0,2-1-353 16,2 1-123-16,21 2-123 15,26 8 104-15,62 16 6 16,-38-11-138-16,7 0-344 15,-14-3 70-15</inkml:trace>
  <inkml:trace contextRef="#ctx0" brushRef="#br0" timeOffset="6414.1906">16862 17037 1395 0,'6'5'417'16,"-3"-10"78"-16,-2 7-401 15,-1-2-51-15,0 0-52 16,0 3-4-16,12 13-2 0,15 22 13 16,59 53 16-16,-36-23 13 15,-1 3-1-15,-2 19-25 16,-8 2-61-16,-2-1-436 16,-18-13 98-16</inkml:trace>
  <inkml:trace contextRef="#ctx0" brushRef="#br0" timeOffset="6662.5497">17334 16941 1351 0,'-3'18'312'0,"-13"17"114"16,-43 54-393-16,0-25-33 16,-5 2-8-16,-4 10 3 0,8 3 1 15,9-1 4-15,12-13-3 16,-1-1 24-16,13-5-442 16,1-2 147-16</inkml:trace>
  <inkml:trace contextRef="#ctx0" brushRef="#br0" timeOffset="7046.4411">17748 17695 1580 0,'-6'44'491'0,"-5"5"92"0,-2 8-450 16,-3 15-121-16,4 7-160 15,6-11-113-15,1-30-321 16,10-35-35-16</inkml:trace>
  <inkml:trace contextRef="#ctx0" brushRef="#br0" timeOffset="26488.5995">26244 5164 392 0,'9'-12'148'0,"-9"8"50"15,-3 4-70-15,-18 12-50 0,-16-2-18 16,-25 30-6-16,-14 10-26 16,-33 32-27-16,-4 11 50 15,-6 38-21-15,20-17-2 16,16 7-13-16,45-29-11 15,44-6-3-15,44-27 1 16,37-10-232-16,22-30-11 16,11-19-92-16</inkml:trace>
  <inkml:trace contextRef="#ctx0" brushRef="#br0" timeOffset="27067.1732">26713 5360 803 0,'46'8'175'0,"-44"-10"86"16,-2 2-218-16,1 0-26 16,-2 0-5-16,-1 0 17 15,1 1-10-15,-7 27-9 16,-20 67 10-16,3-25 10 16,-5 5-8-16,-7 20-17 15,2-9-62-15,4 0-231 16,14-25 40-16</inkml:trace>
  <inkml:trace contextRef="#ctx0" brushRef="#br0" timeOffset="27356.8146">27150 5955 922 0,'6'0'148'0,"-7"12"121"16,-1 0-269-16,-19 18 1 15,-13 4 23-15,-22 10 3 16,-9-2-8-16,-17 6-32 15,17-21-81-15,13-5-83 16,33-22-110-16,32-23-71 16</inkml:trace>
  <inkml:trace contextRef="#ctx0" brushRef="#br0" timeOffset="28157.6981">27972 5388 579 0,'0'1'174'15,"0"2"0"-15,0-1-158 16,0-1-41-16,0 1-22 15,0 5 64-15,-1 2 11 0,-2 3 19 16,-3 3 5-16,-3 1-8 16,-19 43-7-16,38-50 45 15,11 0 40-15,29-2-11 16,16-1 0-16,22 5 6 16,-5 0-42-16,-1 9-46 15,-23-1 7-15,-23 9 2 16,-32 0-4-16,-29 5-4 15,-30-6 1-15,-31 1 6 16,-3-3-5-16,-7-7-20 16,15-9-28-16,11-12-29 15,23 0-69-15,9-8-59 16,19 4-64-16,15-1-136 16,20 10-12-16</inkml:trace>
  <inkml:trace contextRef="#ctx0" brushRef="#br0" timeOffset="28520.7871">28107 5262 338 0,'3'1'0'16,"6"-1"397"-16,9-1-397 15,8 2 120-15,17 1-23 16,11-4 251-16,24 5-280 16,4 0 287-16,5 0-360 15,-7 0-76-15,4 2-267 16,-21-8 28-16</inkml:trace>
  <inkml:trace contextRef="#ctx0" brushRef="#br0" timeOffset="28729.3428">29144 4928 751 0,'50'52'409'0,"-7"3"-53"16,-9 10-63-16,-3 18-311 16,-1 37 31-16,-21-6 8 15,-24 33 4-15,-31 0-4 16,-62 17-6-16,-36-26-10 15,-53-8-100-15,-13-47-111 0,-14-26-176 16,41-51-73-16</inkml:trace>
  <inkml:trace contextRef="#ctx0" brushRef="#br0" timeOffset="29207.4273">26180 6829 999 0,'-9'0'228'0,"-38"15"118"16,-55 25-263-16,11 8-8 15,-10 9 11-15,-27 26 2 16,14 6-27-16,-2 21-12 16,40-9-23-16,25 13-12 15,42-20-12-15,31 0-17 16,28-23-18-16,29-4-386 15,8-26 118-15</inkml:trace>
  <inkml:trace contextRef="#ctx0" brushRef="#br0" timeOffset="31041.3281">26152 7315 850 0,'-82'51'159'0,"76"-48"91"15,6 0-255-15,0 1 35 16,0-4 39-16,2-1 22 16,11-1 9-16,38-2 5 15,95-8-33-15,-45 1-42 16,-11 7-57-16,4-3-143 16,-32 4-186-16,-18-5-22 15</inkml:trace>
  <inkml:trace contextRef="#ctx0" brushRef="#br0" timeOffset="31515.0842">26842 6995 189 0,'8'14'529'0,"-4"-9"-241"15,-3-3-126-15,4-1 154 16,19 11-267-16,64 6 45 15,-30-27-17-15,10 2 24 16,-7 2-37-16,-8 4-42 16,-16 2-42-16,-16 8 15 15,-19 8-7-15,-16 14 5 16,-18 12 9-16,-44 28 3 16,-11 3 13-16,-9 21 4 15,10-15 1-15,13 4-14 16,40-26 6-16,23-6 6 15,17-17-3-15,16-5 15 16,6-15 14-16,11 5 3 0,0-9-6 16,-4-5-3-16,-9-2-118 15,-14-2-359-15,-19-20 82 16</inkml:trace>
  <inkml:trace contextRef="#ctx0" brushRef="#br0" timeOffset="31859.7321">27497 7675 986 0,'1'17'384'0,"-4"-3"75"15,-4 9-226-15,-9 12 0 16,-13 7-280-16,-19 9-40 0,-7 1-46 15,-12 0-45-15,0-15-114 16,2-9-27-16,19-16 60 16</inkml:trace>
  <inkml:trace contextRef="#ctx0" brushRef="#br0" timeOffset="32592.5373">28710 7182 1017 0,'-5'-2'149'0,"5"1"76"0,-1 1-296 15,-1 0-33-15,1 0 25 16,-2 0 30-16,-37 7 48 16,-77 17 16-16,36-6 15 15,-16 11 40-15,8 1 0 16,11 9-5-16,33-7-10 16,19-8-8-16,21-3-34 0,20-1 39 15,16 0 6-15,27 3 9 16,7 6 2-16,18 5 5 15,-9-3-45-15,-4 6-7 16,-30 1-9-16,-8 5-3 16,-20-3-8-16,-22 11 3 15,-17-8 1-15,-26-2 1 16,-12-10 0-16,-21 0 6 16,12-10-2-16,-2-5 0 15,26-10 1-15,13-3 16 16,19-6 10-16,8-6 12 15,16-7-1-15,19-8-3 16,21-11-18-16,47-22-13 16,3-11-12-16,24-21 3 15,2 1 1-15,-4-10-21 16,-41 9-24-16,-4 1 26 16,-30 29-5-16,-22 12-10 15,-18 13 5-15,-29 13-5 0,-11 19-44 16,-9 4-50-16,2 11-40 15,5 12-237-15,32 5 46 16</inkml:trace>
  <inkml:trace contextRef="#ctx0" brushRef="#br0" timeOffset="32912.4981">29350 6973 174 0,'-12'153'0'16,"18"-130"763"-16,4 19-467 15,4 13 106-15,2 25-422 16,-1 17 438-16,-9 31-391 16,-12-5 4-16,-14 16 5 15,-33-19-4-15,-54-4-19 16,-20-33-55-16,-40-6-367 16,-26-40-29-16,-10-27-163 0</inkml:trace>
  <inkml:trace contextRef="#ctx0" brushRef="#br0" timeOffset="61995.2538">23496 10664 453 0,'-43'20'335'16,"45"-20"-76"-16,-5 0-26 15,3 0-215-15,0-1-14 0,-2-1-1 16,1 2-10-16,1 0-15 16,0 0 5-16,0 0-2 15,1 2 1-15,4-1 10 16,11 16 1-16,0-4-18 15,45 54-12-15,-46-45 44 16,0 2 3-16,-4-4 13 16,3 8 15-16,-2-8 13 15,-4 0-39-15,-3-3-3 0,-2-4 1 16,0-7-2-16,-5-3 3 16,1 1 13-16,1-4 42 15,0-1 9-15,0-1 15 16,0 1 0-16,0-2-13 15,9-15-41-15,0-16-10 16,60-47-16-16,-47 39-4 16,5 4-5-16,-6-7-2 15,-6 13 0-15,5 0-2 16,-5 10 0-16,-3 3-2 16,3 12-3-16,-3-1-9 15,-9 11-3-15,0 5-2 16,-3 12 1-16,1 13 3 15,-4-1 13-15,2 4 7 16,-2-3 4-16,4-11-2 16,-4-12 2-16,17-14 7 15,6-11 3-15,28-15 6 16,7-10 7-16,19-4-3 0,0 4-16 16,4 7-4-16,-20 18-9 15,-8 13-9-15,-17 15 3 16,-6 14 6-16,-20 4 4 15,-4 13-16-15,-5 3-15 16,-2 7-47-16,-8-8-52 16,6 12-239-16,0-7 35 15</inkml:trace>
  <inkml:trace contextRef="#ctx0" brushRef="#br0" timeOffset="62483.104">24749 10573 802 0,'2'2'270'0,"-1"-1"-13"16,1 1-210-16,9 5-31 15,7 0-38-15,16-4 76 16,57-9 10-16,-34-8 1 15,1-1-40-15,1 2-124 16,-10 4-221-16,-4 0 17 16</inkml:trace>
  <inkml:trace contextRef="#ctx0" brushRef="#br0" timeOffset="62822.5705">24853 10902 1269 0,'16'10'242'0,"18"-5"121"16,11-10-342-16,17 0-26 16,7-4-21-16,4 0-37 15,-14 0-225-15,6-2-92 16,-11 4-114-16</inkml:trace>
  <inkml:trace contextRef="#ctx0" brushRef="#br0" timeOffset="64627.3325">26938 9514 448 0,'67'6'287'0,"-60"-8"-73"16,-5 1-80-16,2 1-112 15,-4-3-20-15,0 1-20 16,0 1 51-16,0-1 15 15,-1 1 12-15,-1-1 9 16,-1 1-7-16,-23-6-19 16,-54-7-20-16,31 25-13 15,-1 5-21-15,-10 16-5 16,8 0 3-16,2 6 24 16,15-2 12-16,11 1 3 15,5-9 3-15,14 6 0 16,8-4 1-16,12-2 9 0,3-5 11 15,22 6 8-15,7-7 11 16,14 4-10-16,0 4-20 16,14 12-9-16,-13 2-11 15,1 17-10-15,-16 0-9 16,-6 16 1-16,-20-11-1 0,-9 4-4 16,-13-17-1-16,-17-2 5 15,-9-22 6-15,-13-8 7 16,-9-11 6-16,-17-2 2 15,3-7-1-15,-5-8 6 16,12-5 4-16,10-12 30 16,18-8 12-16,7-8 1 15,12-9-15-15,18-18-20 16,12-6-43-16,23-21-5 16,14-7-3-16,22-9 4 15,3 13 10-15,7-10 9 16,-19 27-11-16,-10-2-1 15,-18 20-8-15,-16 7-19 16,-17 24-23-16,-1 5-87 16,-5 14-86-16,1 7-229 15,5 8-19-15</inkml:trace>
  <inkml:trace contextRef="#ctx0" brushRef="#br0" timeOffset="64959.1271">27621 9748 582 0,'74'33'598'0,"-16"-51"-195"16,-5 19 10-16,14-8-332 15,7-2-76-15,3 3-36 16,-25 3-42-16,-8 5-347 15,-7 5 43-15</inkml:trace>
  <inkml:trace contextRef="#ctx0" brushRef="#br0" timeOffset="65396.3214">28667 9600 1182 0,'-28'23'246'0,"6"-9"111"16,5 1-350-16,10-5-16 15,5-4-8-15,2 7-7 16,11-2 31-16,10 3 19 16,2 1 7-16,17 6 15 15,2-5 12-15,7 18-27 16,-11 6-16-16,-1 12-4 16,-16 5 1-16,-5 9 22 15,-16-9 7-15,-10 0 11 16,-8-6 4-16,-12-7 2 15,-2-16-18-15,-14-4 0 16,1-18-13-16,-6-11-10 16,6-5-49-16,-4-14-86 15,17-10-76-15,-2-6-105 0,10-7-180 16,14-8 1-16</inkml:trace>
  <inkml:trace contextRef="#ctx0" brushRef="#br0" timeOffset="65630.9729">28757 9419 1392 0,'-7'-1'241'0,"10"-2"167"16,1 6-402-16,-2-3 24 15,17 1 40-15,34 2 50 16,161 1-4-16,-43-15 3 15,9-7-24-15,20-3-21 16,-58-4-31-16,-12 3-81 16,-50 7-71-16,-29 7-435 15,-57 1 51-15</inkml:trace>
  <inkml:trace contextRef="#ctx0" brushRef="#br0" timeOffset="68141.0768">26313 10921 138 0,'-37'55'356'15,"42"-58"-157"-15,8-3-75 16,0-4 88-16,4 0-204 16,0-2 15-16,1-2 7 15,-3 5-2-15,3 6 2 16,-3-1 2-16,-1-2-13 15,1 8-12-15,0-2-7 16,1 3-6-16,11-2-1 16,6 3 10-16,18 2 29 15,24-3 25-15,56-3 45 16,17 2 39-16,92-7 47 16,15-2-61-16,78-2-9 15,-20-4-42-15,77-6-38 0,-71 2-38 16,30-5 32-16,-67-3-8 15,-8-2 0-15,-85 3-6 16,-1-2-5-16,-52 5 5 16,-9 3-4-16,-29 9-54 15,-9 5-399-15,-25 10-6 0,-41-2-182 16</inkml:trace>
  <inkml:trace contextRef="#ctx0" brushRef="#br0" timeOffset="72607.9742">26487 11979 696 0,'-8'105'246'0,"14"-109"13"15,-10 5-178-15,2 1-67 16,1-2-16-16,1 0 13 16,0 0 16-16,0 0 50 15,1 0 11-15,16-3 12 16,14-3-10-16,60-21-7 15,-39 15-52-15,8-4-18 16,-6 6-373-16,-5 5 109 16</inkml:trace>
  <inkml:trace contextRef="#ctx0" brushRef="#br0" timeOffset="73065.6866">27233 11661 231 0,'19'112'189'15,"-20"-106"9"-15,-1-3-84 16,4-6 182-16,-2 2-121 16,1-2 32-16,26-15-40 0,83-53-27 15,-36 32-36-15,13 4-12 16,-13 2-40-16,-1 15-34 16,-29 18-47-16,-23 23-23 15,-26 17-8-15,-29 22-1 16,-19 12 16-16,-30 27 15 15,3-7 18-15,-9 6 6 16,23-22 7-16,9-10 23 16,29-31 6-16,16-11 21 15,20-17 20-15,27-9 24 16,16-5-10-16,23-7 0 16,9 2-18-16,16 7-101 15,-12 1-102-15,-1 7-309 16,-31-5-9-16</inkml:trace>
  <inkml:trace contextRef="#ctx0" brushRef="#br0" timeOffset="73666.3608">28442 11806 873 0,'-16'84'320'0,"18"-90"35"0,3 6-199 16,10-3-98-16,16-4-5 16,9-2-8-16,22 0 10 15,3-6-19-15,6 1-19 16,-11 6-63-16,-3 7-346 16,-18 11 57-16</inkml:trace>
  <inkml:trace contextRef="#ctx0" brushRef="#br0" timeOffset="73997.1537">29433 11407 892 0,'1'0'331'0,"1"0"-14"15,-1 2-199-15,1-1-159 0,18 35 8 16,11 70 31-1,-29-18 32-15,-5 13 15 0,3 33 11 16,0-2-20-16,12 36-22 16,1-19-361-16,2-30 102 15</inkml:trace>
  <inkml:trace contextRef="#ctx0" brushRef="#br0" timeOffset="78378.7731">30944 10512 696 0,'-45'45'167'0,"48"-48"82"16,4 4-198-16,8-7 1 15,5 5 11-15,6-5-8 16,7 3-20-16,1-10-6 16,-5 7-111-16,4-6-198 15,-2 8 24-15</inkml:trace>
  <inkml:trace contextRef="#ctx0" brushRef="#br0" timeOffset="78769.6145">30918 10947 961 0,'6'10'285'0,"6"-12"-36"15,7-1-165-15,10 3-47 16,0-10-50-16,4 1 57 16,2 5 49-16,7-1-167 15,-8 2-84-15,6-1-192 16,-18-5-35-16</inkml:trace>
  <inkml:trace contextRef="#ctx0" brushRef="#br0" timeOffset="80161.4693">32277 9370 503 0,'0'2'126'0,"0"-1"-126"16,0-1-83-16</inkml:trace>
  <inkml:trace contextRef="#ctx0" brushRef="#br0" timeOffset="80624.0228">32284 9360 288 0,'2'-3'182'0,"-1"0"-22"0,0 0-62 15,1 1-36-15,-1 1-40 16,1-1 12-16,-2 1 2 16,0-1 17-16,0 1 10 15,-2 0 30-15,1-1-4 16,-1 1 23-16,1-1-2 15,1 1 13-15,0-1-23 0,1 1-7 16,25-10-26-16,77-21-5 16,-37 21-13-16,11-1 3 15,-14 7-8-15,-5 6-9 16,-25 2-17-16,-10 10-21 16,-12 7-13-16,-8 12-1 15,-8 4 5-15,-8 8 9 16,-5-4 10-16,-15 0 12 15,8-16 3-15,2-3 1 16,6-13-7-16,14-3-19 16,23-7-20-16,9 7 16 15,8-1-1-15,14 8 6 16,-3 4 15-16,0 20 12 16,-13 4-20-16,-20 18 0 15,-22 6 0-15,-30 16 4 16,-18-12 8-16,-47 3 9 0,-2-19 2 15,-11-15 7-15,15-21 6 16,4-6 6-16,49-14-198 16,16-9-296-16,29-5 33 15</inkml:trace>
  <inkml:trace contextRef="#ctx0" brushRef="#br0" timeOffset="81163.6633">31749 10592 626 0,'3'-3'406'0,"-1"1"-83"16,2 0-21-16,-4 1-287 0,2-1 20 15,21-5 35-15,90-26 27 16,-27 9 15-16,47-5 0 16,26 1-10-16,26 1-20 15,-9 8-30-15,23 2-31 16,-28 10-11-16,-12 4-487 16,-32-7 167-16</inkml:trace>
  <inkml:trace contextRef="#ctx0" brushRef="#br0" timeOffset="83865.2023">31662 11665 421 0,'-5'0'174'0,"3"0"24"0,-3-3-79 15,5 3-42-15,0-1 13 16,0 1-9-16,0-2 19 16,0 1-3-16,0-1 13 15,0 1-11-15,2-1-4 16,33-13-27-16,75-20-16 15,-45 20-25-15,9-3-122 16,-15 6-187-16,-4-4-84 16,-24-2-148-16</inkml:trace>
  <inkml:trace contextRef="#ctx0" brushRef="#br0" timeOffset="84344.6362">32317 11237 412 0,'0'-2'131'16,"-2"1"19"-16,1-1-22 15,-1 1 37-15,2-1 1 16,0 0 10-16,2-1 10 0,1 1-70 16,26-17-54-16,53-17 9 15,-39 26-10-15,0 5-15 16,-11 1-15-16,-2 5-44 16,-12 2-16-16,-11 18-13 15,-23 4 7-15,-17 20 10 16,-11 5 19-16,-13 8 11 15,4-11 15-15,13-5 2 16,27-20 1-16,25-9 52 16,26-10 13-16,32-3 21 15,11-4 17-15,10 1 18 16,-14 2-95-16,-12 9-36 16,-33 12-39-16,-30 32-25 15,-24 10-19-15,-61 18 34 16,-34 0 9-16,-31 10-21 15,7-26-53-15,-35 1-348 16,44-15 67-16</inkml:trace>
  <inkml:trace contextRef="#ctx0" brushRef="#br0" timeOffset="85245.0374">31029 13548 1078 0,'8'3'326'0,"8"-10"68"16,8-8-286-16,19-3-76 15,4-6-28-15,8 4-74 16,-5 3-73-16,-7 3-134 16,-16 5-115-16,4 3-54 15</inkml:trace>
  <inkml:trace contextRef="#ctx0" brushRef="#br0" timeOffset="85539.6239">31080 13910 1367 0,'13'-8'367'0,"6"1"93"16,1 1-368-16,14 0-86 15,0 2-31-15,10-4-86 16,-1-1-90-16,12 5-262 16,-8-2-23-16</inkml:trace>
  <inkml:trace contextRef="#ctx0" brushRef="#br0" timeOffset="86917.2108">31989 13474 1088 0,'28'42'292'15,"-28"-47"94"-15,6 2-305 16,5-1-5-16,-11 2-11 16,1 1-8-16,26-7-15 0,50-15-28 15,-42 14-52-15,2 3-103 16,0 3-82-16,9-2-204 16,-7-4-36-16</inkml:trace>
  <inkml:trace contextRef="#ctx0" brushRef="#br0" timeOffset="87176.3078">33108 12821 1038 0,'-3'10'202'0,"-8"5"102"15,-5 3-297-15,-5 23-5 16,-2 10 21-16,-7 15 21 0,0 4 21 16,-2 29 36-16,1-9-1 15,-2 30 7-15,5-3-14 16,1 24-14 0,8-16-44-16,1 5-107 0,11-31-368 15,17-13 79-15</inkml:trace>
  <inkml:trace contextRef="#ctx0" brushRef="#br0" timeOffset="105593.6142">32148 13461 566 0,'-45'43'228'0,"45"-45"15"15,-1 2-126-15,2 2-56 16,-1-4-6-16,0 1-5 15,-1-1 19-15,-1 1-7 0,1-1-1 16,1 2-10-16,0-1-13 16,0 1-24-16,0 0-3 15,0 0-2-15,0-2 14 16,0 1 7-16,1-1 8 16,4 2 6-16,27-10 3 15,48-12-12-15,-40 10-4 16,-1 0-6-16,1 2-8 15,-12-1-6-15,-4 5 3 16,-9 3 0-16,-5-1 1 16,-6 2 2-16,-4 4-6 15,0-2-4-15,0 0 0 16,0 0 1-16,0 0 3 16,0 0 8-16,0 0 2 15,0 1-2-15,0 1-2 16,0-1-5-16,0 1-42 0,0-1 142 15,0 1-538-15,-1-2 188 16</inkml:trace>
  <inkml:trace contextRef="#ctx0" brushRef="#br0" timeOffset="106587.1789">24447 14510 923 0,'-7'-9'393'16,"-13"1"9"-16,-17 5-251 16,-4 18-169-16,-12 19-10 15,-4 14 7-15,-8 27 8 16,13 17 61-16,2 3 50 16,19-8-20-16,9 8-24 15,19-21-22-15,19 5-38 16,8-16-46-16,17 6-265 15,5-16-104-15,-9-9-88 16</inkml:trace>
  <inkml:trace contextRef="#ctx0" brushRef="#br0" timeOffset="107136.3626">24957 14812 786 0,'3'-5'237'0,"-6"2"59"16,-2 1-220-16,4 2-30 15,-2 0-38-15,-15 4 0 16,-21 14-18-16,-49 45 1 16,49-15 5-16,2 8 22 15,12-3 2-15,11 8 8 0,14-15 6 16,11-1 3-16,8-13 4 16,17-11 30-16,4-21 4 15,14-18 3-15,-2-14-2 16,3-14-24-16,-15 1-38 15,-18-14-16-15,-25 9-16 16,-11-2-29-16,-15 9-14 16,-2 1-24-16,13 16-20 15,20-1-278-15,11 9 85 0</inkml:trace>
  <inkml:trace contextRef="#ctx0" brushRef="#br0" timeOffset="107511.5158">25302 14767 525 0,'-26'117'423'15,"22"-112"-121"-15,8 1-21 16,1 1-296-16,-5-7-14 15,0 2 8-15,3 26 13 16,3 52 11-16,-14-45 30 16,5-6 4-16,-1-15 7 15,0-5 7-15,9-9-35 0,10-7-60 16,9-6 116-16,6 2-4 16,11 1-7-16,1-5 34 15,-7 6 27-15,-10 9-123 16,-5 3-18-16,-15 4-2 15,-5 8 4-15,-7 8 3 16,-5 2-14-16,-4 1-7 16,0 10-61-16,-2 0-61 15,5-1-230-15,7-4 15 16</inkml:trace>
  <inkml:trace contextRef="#ctx0" brushRef="#br0" timeOffset="107900.3867">25928 15030 603 0,'-3'-5'294'0,"-3"7"-23"16,-1-2-161-16,5 0-45 15,-1 0-62-15,1 1 0 16,-1 1 11-16,-6 11 13 15,1-4 11-15,-1 1 9 16,5-2-10-16,2-2 30 16,2-6 14-16,6 3 25 15,43-3 0-15,55-33 13 0,-42-6-42 16,-9-2-25-16,-21 7-34 16,-15 1-5-16,-17 13-15 15,-19 5-12-15,-12 10-12 16,-18 14-3-16,-1 15-7 15,-10 19 1-15,13 7 14 16,3 11 10-16,26-6 0 16,5-6 1-16,21-17-2 0,32-8-8 15,21-12-44-15,28-12-326 16,9-6 91-16</inkml:trace>
  <inkml:trace contextRef="#ctx0" brushRef="#br0" timeOffset="108053.1394">26765 14799 269 0</inkml:trace>
  <inkml:trace contextRef="#ctx0" brushRef="#br0" timeOffset="108248.5037">26719 14844 688 0,'-37'35'546'15,"2"2"-133"-15,-2 4-412 0,10-8 416 16,5-7-401-16,11-8-3 16,11-5-19-16,5-10 0 15,10 2-2-15,8-4 2 16,14-2 5-16,-4 1 16 16,2 7-6-16,-11 4-7 15,-19 17-10-15,-20 6 2 16,-19 12 8-16,-8-9 3 15,-16 3-18-15,-1-13-30 16,6-8-101-16,16-13-103 0,18-6-175 16,33-11-44-16</inkml:trace>
  <inkml:trace contextRef="#ctx0" brushRef="#br0" timeOffset="108709.4859">27266 14908 925 0,'31'30'298'0,"-43"-21"33"16,6 0-250-16,-3-1-59 15,3 9-26-15,-1 5 1 16,1 0 7-16,-3 5 3 15,3 8 13-15,3 14 5 0,-1 5 4 16,1 21-5-16,4 11-5 16,-7 19-1-16,0-10 3 15,-5-9-3-15,-7-27 9 16,-3-11 28-16,6-39 7 16,-13-27 6-16,7-13 8 15,4-28 5-15,0-20-27 16,7-22-16-16,23-2-15 0,17-14 9 15,8 19-5-15,17-7 9 16,7 23 1-16,2 17-3 16,-12 17-22-16,-6 16-25 15,-15 24-27-15,-15 20-19 16,-17 15-16-16,-23 28 21 16,-12 10 17-16,-14 13 24 15,-2-8 20-15,-3-3-42 16,17-23-79-16,8-13-331 15,20-17 28-15</inkml:trace>
  <inkml:trace contextRef="#ctx0" brushRef="#br0" timeOffset="109193.1939">28020 15102 166 0,'-11'-3'444'15,"4"-6"-139"-15,-1-1-86 16,1-3 117-16,4 1-230 0,0 0 15 15,2 5-19 1,-2 1 0-16,1 4-17 16,1 2-28-16,-1 0-44 0,-1 0-21 15,0 2-16-15,-14 39 9 16,-53 48 20-16,54-39 10 16,4-7 7-16,7-6-4 15,8-16-12-15,14-9 2 16,-1-18-2-16,15-16-10 15,3-15-11-15,6-5-31 16,-6-4-9-16,-7 6 1 16,-12 17 10-16,-6 6 15 15,-9 11 36-15,0 12 5 16,-2 14-2-16,-1 8-1 16,3 6 0-16,5 3-27 15,0-7-57-15,10-11-131 16,9-13-174-16,16-17-43 0</inkml:trace>
  <inkml:trace contextRef="#ctx0" brushRef="#br0" timeOffset="109403.9856">28584 15016 910 0,'6'2'526'16,"-9"-2"-95"-16,-1 0-210 15,2 0-151-15,-1 0-100 0,-40 21-8 16,-47 35 21-16,36-15 17 15,14 1 11-15,12 4 1 16,15-12-6-16,22 4-1 16,16-9-14-16,25-6-28 15,8-11-31-15,10-12-208 16,2-12-144-16,5-9-50 16</inkml:trace>
  <inkml:trace contextRef="#ctx0" brushRef="#br0" timeOffset="109803.6174">28865 15055 520 0,'3'24'312'0,"-4"-8"-40"15,-9 49-29-15,1-43-130 16,4-8 25-16,1-4 8 15,4-4 15-15,1-2-47 16,-1-7-21-16,0 3-33 16,2-1-11-16,36-6-17 15,63-26 0-15,-42 5-9 16,5-3-17-16,-11 5-14 16,-11 1 1-16,-22 7 1 15,-9 8 7-15,-8 6 7 0,-14 2 3 16,-2 4 0-1,-20 7 8-15,-8 7 0 0,-18 9 3 16,4 12 7-16,-4 3 15 16,17 5-6-16,16 2-5 15,21-6-7-15,15-2-3 16,22-5-17-16,33-4-46 16,15-16-38-16,22-15-437 15,-4-18 89-15</inkml:trace>
  <inkml:trace contextRef="#ctx0" brushRef="#br0" timeOffset="110612.1389">30584 14879 1124 0,'14'-6'304'16,"-12"-3"69"-16,-9 4-318 16,-11 1-38-16,-9 7-5 15,-22 10 3-15,-9 9 27 16,-16 15 16-16,5 6-5 16,5 12 19-16,20-1-11 15,10-1-13-15,22-10-17 0,9-5 0 16,15-18-4-16,13-17 5 15,13-20 0-15,20-29-4 16,10-19-2-16,21-28-34 16,-6-2-23-16,-6-13-36 15,-24 16-7-15,-13 8-11 16,-26 30 6-16,-4 10 5 16,-8 25 26-16,-1 10-16 15,-4 20 18-15,-4 19 24 16,-4 12 16-16,-5 29 20 15,-5 10 44-15,-8 20-8 16,0-8-31-16,1 8-399 16,12-20 107-16</inkml:trace>
  <inkml:trace contextRef="#ctx0" brushRef="#br0" timeOffset="110930.745">30893 14953 895 0,'-4'31'369'0,"-11"6"-13"16,0-21-186-16,-3 30-165 16,2-2-14-16,0 8 7 15,10-12 11-15,4 0 2 16,7-19 0-16,7 0-16 15,2-17-21-15,9-13-55 16,5-10-48-16,1-13-45 16,-5-11 17-16,-3-2 19 15,-12 7 123-15,-9 1 79 16,-9 10 64-16,-3 3 17 16,0 11 15-16,-3 1-184 15,4 5-278-15,5 2 40 16</inkml:trace>
  <inkml:trace contextRef="#ctx0" brushRef="#br0" timeOffset="111391.2191">31207 15003 784 0,'5'-10'323'16,"2"1"-10"-16,-3-2-189 15,1 1-80-15,-2 4-24 16,3 5 31-16,-6 1 11 16,0 0-7-16,0 0-18 0,0 0-26 15,0 0-33-15,-2 4-3 16,-1 21 11-16,-4 60 27 16,3-45 29-16,5 6-2 15,9-5-8-15,5 1 3 16,-3-16-25-16,9-9-38 15,-2-13-20-15,11-22-51 16,1-11-55-16,10-17-40 16,-4 7 19-16,3-2 43 15,-10 11 83-15,-3 11 113 16,-11 11 78-16,0 2 47 16,-3 3-7-16,2 11-17 15,-3-1-63-15,3 2-26 16,-2-3-42-16,-2 0-6 15,-5-2-10-15,-1-5-29 16,-2 2-34-16,-3-1-23 16,0 0-12-16,0 0-55 15,0 2 13-15,-1 5-241 0,-2 11 51 16</inkml:trace>
  <inkml:trace contextRef="#ctx0" brushRef="#br0" timeOffset="112010.1786">31674 14994 401 0,'-59'58'230'16,"56"-52"-40"-16,-3-6-64 15,0 4-45-15,4-4 2 16,1 0 37-16,-1 0 11 15,1 0-3-15,-1 0-57 0,2 2-32 16,0-1-37-16,3 11 1 16,8 18 5-16,24 45 6 15,-17-52 10-15,3 3 22 16,-2-8 12-16,2-14 48 16,-4-7 25-16,7-14 9 15,3-14-17-15,2-17-20 16,1-4-53-16,1-7-24 15,-12 9-13-15,-1-1-8 16,-7 16-10-16,-5 1-10 16,1 11-80-16,-1 6 36 15,0 9-430-15,0 5 94 16</inkml:trace>
  <inkml:trace contextRef="#ctx0" brushRef="#br0" timeOffset="112305.6248">32013 14927 678 0,'50'35'446'15,"-50"-44"-104"-15,0 1-111 16,0 4-213-16,0 2-65 16,0 2 4-16,0 0 18 15,0 0 10-15,0 2 12 16,0-1 31-16,2 1 31 0,2-2 31 15,23 1 27-15,59-19 14 16,-45 2-13-16,10 1-25 16,-7 12-32-16,-4 17-29 15,-16 14-18-15,-11 16 0 16,-17 7-12-16,-11 14-70 16,-9-1-66-16,-7-2-332 15,4-13 13-15</inkml:trace>
  <inkml:trace contextRef="#ctx0" brushRef="#br0" timeOffset="113132.9659">25219 16056 424 0,'10'8'372'0,"-3"-11"3"0,-4 4-53 16,-3 4-132-16,0-5-29 15,0 0-47-15,0-2-75 16,-1 1-33-16,-1-4-67 16,-14-36-32-16,-36-51-37 15,9 48 7-15,-1 11 28 16,4 15 56-16,6 9 25 16,10 11 16-16,3 11 34 15,2-3 13-15,10 22 20 16,5 2 7-16,17 22 18 15,9 5-24-15,15 28-4 16,2-2-16-16,-2 14-3 16,-9-15-55-16,-9 4-145 15,-17-23-251-15,-38-15-3 16</inkml:trace>
  <inkml:trace contextRef="#ctx0" brushRef="#br0" timeOffset="113518.1887">24743 16396 1397 0,'0'-9'320'15,"5"1"106"-15,4-5-408 16,4-3-25-16,5 2-24 16,8-2 22-16,4-2-5 0,14 2 2 15,10 6-4-15,12-4-76 16,0 11-53-16,6 3-104 15,-13 8-112-15,-2 11 91 16,-13 11 75-16,1 5 67 16,-11 5 134-16,3 6 162 15,-9-7-60-15,-2-1 35 16,-6-8 21-16,-1-9 10 16,-3-8-63-16,1-13 7 15,-6-13-21-15,1-11-20 16,-4-12-38-16,-11-7-2 15,-8 0-34-15,-14 3-15 16,-7 9-4-16,-3 9 15 16,6 13-7-16,4 6-11 15,11 6-40-15,14 6-313 16,15 9 64-16</inkml:trace>
  <inkml:trace contextRef="#ctx0" brushRef="#br0" timeOffset="113729.4962">25894 16594 690 0,'-27'54'646'16,"4"-62"-170"-16,14-2-43 16,-1-11-286-16,10-3-80 0,13-25-13 15,12-7 33-15,28-28 6 16,17-1-27-16,16-1-98 15,4 21-79-15,17 6-452 16,-20 32 10-16</inkml:trace>
  <inkml:trace contextRef="#ctx0" brushRef="#br0" timeOffset="114309.9489">26746 16501 662 0,'-2'0'372'15,"1"0"-12"-15,1 0-155 16,0 0-136-16,0-2-14 16,1 2-9-16,22-11 2 15,65-37 42-15,-25 10 12 16,0-8-19-16,7-12-33 16,-14 6-55-16,-13-4-45 15,-25 10-45-15,-14 6 28 16,-18 15 16-16,-16 4 30 15,-10 12 29-15,-12 18 29 16,-1 16-24-16,-9 27-4 16,8 13-3-16,2 18 25 15,18-4 11-15,8 5 2 16,18-19 1-16,16-7 0 0,14-17-29 16,15-11-40-16,7-21-46 15,29-18-363-15,-14-12 81 16</inkml:trace>
  <inkml:trace contextRef="#ctx0" brushRef="#br0" timeOffset="114595.5229">27504 16080 776 0,'3'28'600'0,"-3"14"-151"15,2-1-57-15,1 18-340 16,6 1-56-16,4 2 4 15,-1-19 4-15,2-8-2 16,1-18-1-16,3-5 12 16,-2-11 9-16,10-11-1 15,0-10-9-15,4-11-4 16,-1-4-7-16,3-11-4 16,-12 1 3-16,0 0 22 15,-4 9 17-15,0 0-22 16,-4 11-22-16,6 3-102 15,-2 1-31-15,5 5-366 16,-6 4 32-16</inkml:trace>
  <inkml:trace contextRef="#ctx0" brushRef="#br0" timeOffset="114900.178">28005 16311 1555 0,'-5'25'363'15,"13"-14"115"-15,4-2-436 16,7-12-51-16,9-8 1 16,9-15 19-16,-3-10 6 0,3-11-12 15,-9 1-13-15,-5 1-9 16,-13 14-11-16,-12 3-8 16,-8 12 1-16,-9 7-2 15,-6 13 7-15,-12 17 15 16,3 10 20-16,-9 20 22 15,6 5 9-15,5 9-2 16,13-3-18-16,7 5-67 16,12-17-51-16,9-8-119 15,8-21-58-15,17-19-51 16,1-22-83-16,8-20 10 16</inkml:trace>
  <inkml:trace contextRef="#ctx0" brushRef="#br0" timeOffset="115091.6519">28402 16295 1296 0,'21'25'512'16,"-14"-19"3"-16,3-6-263 0,5-7-220 15,10-13-1-15,6-11-3 16,6-10-1-16,-2-1-15 16,-7 2-21-16,-8 14-12 15,-2 8-25-15,-10 10-19 16,-10 5-110-16,5 6-86 15,-3-3-261-15,0 0-37 16</inkml:trace>
  <inkml:trace contextRef="#ctx0" brushRef="#br0" timeOffset="115334.2897">28849 16088 691 0,'105'-11'595'0,"-94"26"-119"15,-2 0-78-15,7 11-205 16,2 1-100-16,13 10-22 16,-2-1-23-16,4-5-25 15,-3-6-34-15,4-3-83 16,-14-3-59-16,0-14-195 15,-7-4-170-15,-1-17-42 0</inkml:trace>
  <inkml:trace contextRef="#ctx0" brushRef="#br0" timeOffset="115456.0872">29242 16293 98 0,'12'-10'614'15,"38"-30"-232"-15,-50 47-11 16,-9 13 99-16,2 8-295 16,-20 16-29-16,-13 5-35 15,-16 19-45-15,-1 1-76 16,-12 5-46-16,9-9-435 15,7-12 92-15</inkml:trace>
  <inkml:trace contextRef="#ctx0" brushRef="#br0" timeOffset="116307.6545">30296 16098 950 0,'25'70'384'0,"-62"-39"15"16,-16 16-216-16,-3 5-115 15,0 10-17-15,8-7-13 16,13-6 9-16,15-11 7 15,14-5-23-15,9-18-26 0,21-3 27 16,6-14 19-16,19-17-49 16,-2-11 12-16,6-2-8 15,-14-7-39-15,-11 1-32 16,-18 12 35-16,-8 1-31 16,-11-1-26-16,-7 5-47 15,-2 5-298-15,2-2 28 16</inkml:trace>
  <inkml:trace contextRef="#ctx0" brushRef="#br0" timeOffset="116588.6349">30656 16205 1289 0,'12'14'309'0,"-13"12"78"0,-13 2-367 16,-17 10-77-1,-4 1-11-15,-7 7 17 0,4-17 25 16,9-9 34-16,22-12 35 16,23-11-14-16,17-8-31 15,19-13-30-15,1-4 59 16,8-3-22-16,-14 0 25 16,-7 7 22-16,-18 13 19 0,-2 10-106 15,-14 8-3-15,-8 23-62 16,-7 3-64-16,-1 11-235 15,0 2 19-15</inkml:trace>
  <inkml:trace contextRef="#ctx0" brushRef="#br0" timeOffset="116982.6558">31047 16419 676 0,'3'2'206'16,"0"-1"55"-16,3 2-124 16,-6-3-19-16,0 0 47 0,2 0 0 15,14-1 0-15,19-5-49 16,59-12-21-16,-47 2-47 15,1-6-18-15,-8-4-22 16,-6-6-25-16,-15 1-12 16,-3-2-3-16,-4 8 0 15,-11 0-1-15,-4 5 5 16,-7 7 27-16,-2 6 24 16,-19 14 12-16,0 11 17 15,-19 19 24-15,-2 6-17 0,2 7-21 16,17-7-11-16,24 0-15 15,33-12-19-15,33-7-10 16,21-11-456-16,21-26 145 16</inkml:trace>
  <inkml:trace contextRef="#ctx0" brushRef="#br0" timeOffset="117522.5142">28209 17522 1006 0,'8'0'440'0,"-7"0"-9"16,-8-5-250-16,5 4-99 16,-1 1-57-16,-4 0-13 15,-26 10-3-15,-44 32-1 16,51-22 0-16,5 4-11 16,13-12-11-16,16-5 20 15,5-5 7-15,14 1 5 16,-2 1 8-16,3 8 4 15,-9 3-19-15,-13 22-10 16,-17 6-8-16,-24 15-3 16,-12 2 4-16,-9 3-5 15,-1-16-16-15,3-11-120 16,15-19-305-16,13-15 45 0</inkml:trace>
  <inkml:trace contextRef="#ctx0" brushRef="#br0" timeOffset="117926.1197">28532 17525 963 0,'9'19'473'0,"-10"-4"-49"0,-7 13-168 16,-5 3-246-16,8 15-15 15,-1 0 4-15,2 13 8 16,3-4 4-16,8 12 1 15,-10-4-2-15,-7 2-8 16,-4-14-7-16,-2-13-6 16,0-21 12-16,2-34-5 15,7-24 8-15,7-33 11 16,12-6 6-16,12-18-7 16,7 8 11-16,16-8 1 15,6 27-9-15,5-3-3 16,-5 20-9-16,1 16-15 15,-14 20-15-15,-11 11-32 16,-18 20 1-16,-26 24 7 16,-16 15 10-16,-20 12 17 15,-6 1 38-15,-17-2 8 16,5-23 3-16,6-5-102 16,14-16-83-16,6-9-116 0,27-5-151 15,30-16-70-15</inkml:trace>
  <inkml:trace contextRef="#ctx0" brushRef="#br0" timeOffset="118270.2841">29246 17419 578 0,'33'9'382'0,"-20"-3"-71"16,-14-6-95-16,-4 3-159 15,2 0-46-15,2-3 5 16,-1 0 8-16,-1 3 9 15,-35 16 4-15,-63 39-4 16,40-25-14-16,-4 10-6 16,15 4 6-16,5 6 41 15,17-10 7-15,12-3 7 16,13-11-12-16,6-9-13 16,9-14-37-16,14-12 1 15,8-13-6-15,14-9 2 16,10-3-3-16,5-5-8 15,-14 8-6-15,-3 7-6 16,-22 8 4-16,-9 6-7 16,-9 14-3-16,-5 8-8 15,-4 10-30-15,-7 5-122 0,-1 1-221 16,-8-2 4-16</inkml:trace>
  <inkml:trace contextRef="#ctx0" brushRef="#br0" timeOffset="118511.0598">29690 17396 71 0,'5'13'964'16,"-15"3"-495"-16,-16 11-70 16,-8 13 37-16,-13 10-495 15,-1 7 12-15,3-2 54 16,9-5 34-16,8-6 8 15,18-10-6-15,10-4-17 16,13-11-30-16,16-8-37 16,11-8-31-16,12-3-155 15,8-11-247-15,0-4 4 16</inkml:trace>
  <inkml:trace contextRef="#ctx0" brushRef="#br0" timeOffset="118955.321">29984 17625 948 0,'7'15'430'16,"-7"-10"-57"-16,-1-1-243 15,-2-2-141-15,3-4-54 16,-2 2 24-16,1-1 72 0,1-1 64 16,0 1 24-16,0-1 3 15,0 1-21-15,1-1-27 16,39-13-41-16,65-32-2 16,-38 11-1-16,16-13 3 15,-13 5-14-15,-4-3-5 16,-17 11-34-16,-15 11-40 15,-28 10-48-15,-36 17-25 16,-23 18-2-16,-27 29 26 16,-10 13 94-16,-6 26 60 15,19-1 50-15,16 7 11 16,25-19 12-16,16 1-57 16,14-21-24-16,19-10-35 15,5-16-39-15,31-15 383 16,14-20-2-16,17-19-818 15,-3-12 675-15</inkml:trace>
  <inkml:trace contextRef="#ctx0" brushRef="#br0" timeOffset="119419.4665">30801 17563 1065 0,'0'-3'365'0,"0"0"43"16,0 0-303-16,2 2-38 15,-1 1-40-15,1 1 0 16,13 26-4-16,7 65 10 16,-31-49-10-16,-3-5-11 15,0-10-3-15,5-7 29 16,2-18 23-16,5-19 42 15,6-9 11-15,9-20 4 16,4-10-28-16,17-11-18 16,7 9-37-16,3 0-9 0,-2 17-14 15,-2 8-35-15,-14 21-48 16,-7 0-113-16,-10 14-107 16,-15 2-275-16,-8-2-20 15</inkml:trace>
  <inkml:trace contextRef="#ctx0" brushRef="#br0" timeOffset="119572.3725">31352 17422 1529 0,'2'9'441'0,"-8"3"65"16,7-3-414-16,2 13-118 16,-1 5-51-16,1 8-110 15,1 0-49-15,-7-3-268 16,-1-20-22-16</inkml:trace>
  <inkml:trace contextRef="#ctx0" brushRef="#br0" timeOffset="119705.7263">31382 17077 988 0,'0'15'0'0,"4"-8"631"16,-9-1-879-16,3 8 248 0,11 5-95 15</inkml:trace>
  <inkml:trace contextRef="#ctx0" brushRef="#br0" timeOffset="120258.2549">31671 17385 986 0,'-14'12'584'16,"10"-7"-323"-16,-3 1-358 16,4-1-289-16,1-5 234 15,1 0 157-15,-1 0 159 16,2 0 150-16,0 0 94 15,0 0-422-15,2 2-10 16,-1-1-5-16,8 7 3 16,9 4 22-16,0-2 12 15,41 21 7-15,-44-29 6 16,-6-5 0-16,-1-3-1 16,-3 0 1-16,2-9-5 15,-4 0-2-15,0-1 15 16,2 1 11-16,-4-1 9 0,-2 8 4 15,-1 1-14-15,2 6-26 16,-1 1-36-16,1 0-36 16,0 5 18-16,9 38 30 15,19 67-11-15,-13-45 20 16,-1 14 28-16,-3-8-13 16,-10 6-6-16,-11-13 31 0,-17 5 20 15,-10-14 3-15,-9-6 8 16,-4-19-10-16,-6-16-9 15,7-14-12-15,-5-6-95 16,3-5-46-16,3-10-36 16,11 0-73-16,10-11-323 15,20-8 137-15</inkml:trace>
  <inkml:trace contextRef="#ctx0" brushRef="#br0" timeOffset="120634.4613">32118 17093 1069 0,'48'3'392'15,"-51"3"8"-15,7 3-276 16,0 12-82-16,-1 6-31 16,-1 10 22-16,-1 4 14 15,2 7 7-15,-1-8-9 16,2-3-13-16,2-15-22 16,6-10-8-16,-2-9-4 15,7-8-12-15,2-2-8 0,-1 2 9 16,-3 1 11-16,-1 8-6 15,-3 4 7-15,-7 14 5 16,-1 0-11-16,-4 8-9 16,-2-6-41-16,-2-5-382 15,1-18 118-15</inkml:trace>
  <inkml:trace contextRef="#ctx0" brushRef="#br0" timeOffset="120858.6732">32669 17042 1571 0,'5'25'327'0,"-2"-1"130"0,-5-1-455 16,4 10-30-16,2 2 8 15,-1 5 7 1,-6-3 19-16,4 12-1 0,-2-4-1 15,0 8-102-15,-8-4-70 16,-12 0-294-16,-9-17-27 16</inkml:trace>
  <inkml:trace contextRef="#ctx0" brushRef="#br0" timeOffset="121041.8112">32400 17335 824 0,'20'9'714'0,"17"1"-185"16,0-8-68-16,17 2-353 15,5-1-121-15,5-1-80 16,-15-10-68-16,-4-7-371 16,-8-4 29-16</inkml:trace>
  <inkml:trace contextRef="#ctx0" brushRef="#br0" timeOffset="121247.1091">32992 16699 1497 0,'108'135'385'15,"-84"-22"109"-15,-11 10-422 16,-16 47-52-16,-16-8-12 15,-42 15-3-15,-26-14 2 16,-48 20 2-16,-12-29-23 16,-41-8-484-16,0-60 153 15</inkml:trace>
  <inkml:trace contextRef="#ctx0" brushRef="#br0" timeOffset="133778.0442">1275 10392 794 0,'-6'64'281'0,"0"-65"54"16,6 1-183-16,-3 0-92 15,3-2-58-15,0 2 2 16,0 0-30-16,0 0-28 16,0 2 35-16,-4 35 34 15,-18 63-18-15,-3-24 6 16,1-6 3-16,0 1 15 16,11-22 4-16,2-15 36 15,14-25 8-15,2-24 2 16,11-22-14-16,29-23-4 0,11-11-36 15,10-12-11-15,4 12 4 16,6 8 17-16,-27 20 2 16,-11 9 0-16,-14 20-6 15,-2 14-12-15,-12 12-18 16,-4 19-2-16,-1 5 1 16,-5 4 7-16,-5-9 6 15,4-7 3-15,-1-16-1 16,16-13 2-16,9-12-1 15,14-1-5-15,-1 2-7 16,8 12-6-16,-10 13-3 0,-5 31-1 16,-15 14 4-16,-9 32 8 15,-10 25-53 1,1 2-348-16,14-36 95 16</inkml:trace>
  <inkml:trace contextRef="#ctx0" brushRef="#br0" timeOffset="134185.5756">2402 10412 907 0,'2'1'468'0,"5"4"-55"15,-5-4-196-15,2 1-179 16,7 2-59-16,18 5 0 16,63 7 12-16,-19-22 11 15,2 5-397-15,-8-7 145 16</inkml:trace>
  <inkml:trace contextRef="#ctx0" brushRef="#br0" timeOffset="134378.0767">2373 10883 1180 0,'29'10'409'0,"-9"-7"39"16,8-7-259-16,16-2-205 16,29 0-421-16,-5-2 131 15</inkml:trace>
  <inkml:trace contextRef="#ctx0" brushRef="#br0" timeOffset="136114.9415">4325 9127 723 0,'31'65'255'0,"-58"-50"-27"15,-5 4-148-15,-14 11-43 16,0-5-44-16,-10 2 30 15,8-2 32-15,11-6-22 16,14-8 11-16,8-4 8 16,16-5-5-16,17 2 1 15,9-2-21-15,10 2-10 16,4 3-6-16,2 13 9 16,-12 5-2-16,-14 13 4 15,-15 11 4-15,-22 15 13 16,-23-3 12-16,-28 4 5 15,-2-12-1-15,-2-13-10 16,15-22-47-16,8-15-49 16,24-15-354-16,2-28 69 0</inkml:trace>
  <inkml:trace contextRef="#ctx0" brushRef="#br0" timeOffset="136354.7951">3943 9247 579 0,'101'-4'440'15,"-26"-1"-97"-15,30-1-343 16,6-4 346-16,6-6-331 15,-9 2 4-15,-1 1 4 16,-21 6-370-16,-13 1 134 16</inkml:trace>
  <inkml:trace contextRef="#ctx0" brushRef="#br0" timeOffset="136724.1146">4720 9576 1041 0,'2'2'348'0,"16"-5"50"16,14-6-283-16,33-6-51 15,15-3-27-15,21-1-25 16,3 0 0-16,8 2 2 15,-21 5-415-15,-7 4-5 16,-23-3-135-16</inkml:trace>
  <inkml:trace contextRef="#ctx0" brushRef="#br0" timeOffset="137369.3769">6286 9188 817 0,'-6'0'294'16,"-3"-2"13"-16,-13 8-189 15,-12-4-117-15,-12 16-3 16,-9-1-1-16,-4 3 21 16,13-1 17-16,6 8 37 15,16-13 4-15,11-2-5 16,9-1-16-16,7 2-15 15,7-6-31-15,14 7 2 16,13-2 3-16,13 2 5 16,6 4 7-16,4 10 0 15,-15 2-8-15,-10 13-2 16,-21 6-2-16,-23 9-7 16,-14-4-2-16,-23 7 4 15,-9-10 1-15,-6-4 7 16,14-10 1-16,2-13 5 15,17-10 1-15,12-8 13 0,6-9 6 16,7-11 5-16,3-13 2 16,10-9-21-16,6-7-17 15,32-22-10-15,10-4-8 16,24-13-7-16,4-4 16 16,5-4 0-16,-28 17 1 15,-12 7 5-15,-28 23 5 16,-14 10-14-16,-22 17-7 15,-36 17-11-15,-20 15-23 16,-26 13-49-16,-6 3-13 0,5 7-366 16,20-8 84-16</inkml:trace>
  <inkml:trace contextRef="#ctx0" brushRef="#br0" timeOffset="137833.5598">3647 10272 1042 0,'22'0'312'0,"16"-7"78"15,10 3-272-15,66-5-53 16,56 4 7-16,74-2 9 16,33 1-19-16,80-4-2 15,-25-1-7-15,12-7-31 16,-57 2-57-16,-7-6-417 15,-77-2 108-15</inkml:trace>
  <inkml:trace contextRef="#ctx0" brushRef="#br0" timeOffset="141164.1686">3941 10707 1397 0,'-50'71'314'16,"44"-70"103"-16,5-1-423 15,1 10-31-15,0-10-6 0,0 2-1 16,1 34 13-16,1 69 17 16,-5-43 2-16,0 31 4 15,3 9 5-15,4 11 6 16,0-8 5-16,8 2-392 16,-1-33 131-16</inkml:trace>
  <inkml:trace contextRef="#ctx0" brushRef="#br0" timeOffset="141569.1736">4359 11181 1170 0,'50'-55'356'0,"-47"53"73"15,5 1-339-15,11 1-31 16,5-3-30-16,13-3-28 16,9 1 1-16,5-2-56 15,-6-3 80-15,-5 11-452 16,-18-4 116-16</inkml:trace>
  <inkml:trace contextRef="#ctx0" brushRef="#br0" timeOffset="142082.4362">5221 10772 1241 0,'6'60'240'15,"-5"-57"121"-15,1-3-378 16,-2 0-8-16,0 0 29 16,0 0 20-16,0 0 15 15,0-1 5-15,1-1 6 0,13-1-52 16,18-1-144-16,45-8-254 15,-31 11 14-15</inkml:trace>
  <inkml:trace contextRef="#ctx0" brushRef="#br0" timeOffset="142736.2601">5996 10595 973 0,'-5'51'224'0,"2"-39"86"16,-3 10-272-16,-2 6-32 0,-3-1 6 15,-8 2 8-15,7-6 6 16,3-9 32-16,-3-8 17 15,3-3 16-15,11-7 6 16,-8-8 1-16,4-7-32 16,14-7-20-16,3 1-17 15,7-6-10-15,11 6-3 16,16 1 8-16,-2 9 8 0,10 8-12 16,-10 12-9-16,-4 15-10 15,-18 13-14-15,-10 17-12 16,-24 11 13-16,-30 28 5 15,-20 6 5-15,-21 32 4 16,-9-7 6-16,-10 21 1 16,19-32 2-16,11-6 9 15,15-41 9-15,22-21-5 16,20-38-5-16,18-25 5 16,14-16-5-16,28-16-4 15,11 1 4-15,15 3 2 16,2 16-8-16,7 13-7 15,-12 16-15-15,-6 17-96 16,-16 9-98-16,-14 16-292 16,-24-4-30-16</inkml:trace>
  <inkml:trace contextRef="#ctx0" brushRef="#br0" timeOffset="143492.607">6908 10028 632 0,'-3'-3'432'15,"2"0"-101"-15,-1 0-44 16,2 0-299-16,5 0-4 15,44-18 9-15,62-4 10 16,-43 15 6-16,1 1-103 16,-8 2-236-16,-2 1 45 0</inkml:trace>
  <inkml:trace contextRef="#ctx0" brushRef="#br0" timeOffset="143763.1041">7028 10381 1477 0,'3'28'428'0,"-4"-13"74"15,4-17-395-15,8 5-114 16,10 1-12-16,22-7-14 16,12 5-20-16,10-14 10 15,9-1-445-15,5-21 123 16</inkml:trace>
  <inkml:trace contextRef="#ctx0" brushRef="#br0" timeOffset="150935.3586">8145 10268 734 0,'-6'-7'336'15,"-7"-2"24"-15,10 1-177 16,0 2-58-16,-2 2-37 15,4 4-11-15,1-2-41 0,0 1-25 16,0 1-15-16,3 0-18 16,47-5 26-16,103-15 33 15,-32 0 21-15,51-14 13 16,7 9 8-16,5 4-46 16,-43 10-61-16,-13 2-161 15,-52 15-257-15,-17-5-6 16</inkml:trace>
  <inkml:trace contextRef="#ctx0" brushRef="#br0" timeOffset="151677.0846">8720 10613 957 0,'-2'-1'293'0,"2"-4"40"15,-1 8-327-15,-1-3-177 16,1 0-7-16,-1 0 47 16,1 0 40-16,-1 0 161 15,1 0 108-15,-1 0 29 16,1 0-34-16,-1 0-26 16,1-1-62-16,-1 1-32 15,1 0 1 1,-1-2-22-16,1 1 11 15,1-1 29-15,1 1-1 0,22-7-2 16,27-2-14-16,52-6-25 16,-45 17-28-16,-19 4-3 15,-5 9-17-15,-17 7-5 16,-10 10-8-16,-6 2 8 16,-14 14 10-16,-6-5 8 15,-8 1 10-15,2-8 10 16,4-7-1-16,10-11-3 0,15-2-14 15,14-5-4-15,11 6 2 16,6 2-1-16,0 12-4 16,-9 2 9-16,-28 22-3 15,-31 2 5-15,-37 12 7 16,-13-13 5-16,-26-5-87 16,5-23 305-16,4-15-685 15,27-20 229-15</inkml:trace>
  <inkml:trace contextRef="#ctx0" brushRef="#br0" timeOffset="154893.3767">8152 9481 598 0,'-20'9'340'15,"8"-10"-29"-15,9-2-75 16,1 1-171-16,2-1 11 15,0 2-18-15,0-1-12 16,2 1-18-16,7-1-10 16,31-7-18-16,63-14-103 15,-49 15-251-15,3-1 0 16,-21 5-177-16</inkml:trace>
  <inkml:trace contextRef="#ctx0" brushRef="#br0" timeOffset="155408.2335">8890 9105 424 0,'-44'52'384'16,"35"-52"-101"-16,1-3-245 15,4 3 267-15,4 0-231 16,0 0 12-16,0 0 27 16,0-2 18-16,1 1-33 15,1-1-46-15,26-5-16 16,59-18-28-16,-29 9-28 15,-9 5 22-15,-6 5-3 16,-18 9-1-16,-7 3-6 16,-14 0-3-16,-7 1 1 15,-7 5 6-15,-8 6 8 16,-7-2 6-16,-3 4 2 16,3-3-1-16,5-3-7 15,12-8-15-15,9-3-10 0,11 0-3 16,12 3-3-16,1 4 5 15,3 12 8-15,-4 8 6 16,-24 20 16-16,-23 6 6 16,-42 21 6-16,-15-5 6 15,-18-1-1-15,11-19-39 16,1-17-99-16,37-17-285 16,15-24 28-16</inkml:trace>
  <inkml:trace contextRef="#ctx0" brushRef="#br0" timeOffset="156245.2793">9586 10035 1046 0,'-49'45'310'16,"54"-48"47"-16,2 6-301 0,12-6-38 15,10-2-19-15,21 2-19 16,3-2 18-16,17-4-3 15,-8 0-23-15,9 6-32 16,-19 3-213-16,-2 4-82 16,-24 1-64-16</inkml:trace>
  <inkml:trace contextRef="#ctx0" brushRef="#br0" timeOffset="156458.8041">9554 10456 1187 0,'4'12'296'0,"20"-16"88"0,10 1-327 15,21-5-58-15,7 5-18 16,9-1-125-16,-3-2-240 15,-1-12 21-15</inkml:trace>
  <inkml:trace contextRef="#ctx0" brushRef="#br0" timeOffset="156834.3677">10614 10188 1314 0,'96'98'806'0,"-78"-97"-735"16,12-5-56-16,11 2-21 16,24 7-2-16,8-2 7 15,10-3-34-15,-9-2-40 16,-4-4-260-16,-17-4-104 15,-9-18-94-15</inkml:trace>
  <inkml:trace contextRef="#ctx0" brushRef="#br0" timeOffset="157005.1186">11559 9988 747 0,'-6'59'563'16,"0"21"-129"-16,-1 33-441 15,-1 1 453-15,1 24-423 16,7-5 3-16,0 23-74 16,-3-11 244-16,6 3-642 15,3-44 217-15</inkml:trace>
</inkml:ink>
</file>

<file path=ppt/ink/ink6.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18:37.606"/>
    </inkml:context>
    <inkml:brush xml:id="br0">
      <inkml:brushProperty name="width" value="0.05292" units="cm"/>
      <inkml:brushProperty name="height" value="0.05292" units="cm"/>
      <inkml:brushProperty name="color" value="#FF0000"/>
    </inkml:brush>
  </inkml:definitions>
  <inkml:trace contextRef="#ctx0" brushRef="#br0">27876 6692 650 0,'0'1'203'16,"1"0"26"-16,-1 1-146 16,0-1-78-16,0 1 5 15,0-1 8-15,0 1 12 16,2-1 0-16,-2 1-2 15,3 5-1-15,3 8-1 16,0 6-11-16,9 47-8 16,-14-47-4-16,-1 4 3 15,0-4 1-15,2-4 5 16,-2-8 4-16,1 0 20 16,-2-6 19-16,1-4 18 15,0-1-4-15,0-1-1 16,1-15-22-16,8-19-20 15,13-43-21-15,-7 43 3 16,-3 5-9-16,1-1 5 0,2 9 3 16,1 4 4-16,1 5-4 15,-3 6 7-15,0 3-7 16,-5 3-5-16,-4 2-18 16,1 7-16-16,-6-6-5 15,0 1 0-15,0 1 1 16,0 23 15-16,0 40 23 15,0-46 13-15,5-10 9 0,11-13 9 16,11-10 1-16,16-14-7 16,7-1-6-16,12-6-9 15,-7 7-9-15,4 8-5 16,-16 15-5-16,-3 8-3 16,-10 9 0-16,-12 21 8 15,-11 1 5-15,-7 9 12 16,-6 1 6-16,-6 12-24 15,2-17-47-15,3 2-148 16,1-11-177-16,1-2-34 16</inkml:trace>
  <inkml:trace contextRef="#ctx0" brushRef="#br0" timeOffset="440.2226">29028 6494 809 0,'86'-7'177'0,"-81"3"68"16,-1 4-222-16,4 1-33 16,-8-1 17-16,1 0 12 15,29 3 11-15,54-3 5 16,-47-12 4-16,0 2 6 16,-7 1-312-16,-2 3 111 15</inkml:trace>
  <inkml:trace contextRef="#ctx0" brushRef="#br0" timeOffset="764.8588">29136 6772 821 0,'21'2'293'0,"7"0"32"16,-7 4-178-16,7-3-118 15,2-6 0-15,4-9 1 16,-3 0-20-16,11-9-341 16,-5-1 101-16</inkml:trace>
  <inkml:trace contextRef="#ctx0" brushRef="#br0" timeOffset="2038.2061">29973 5783 215 0,'0'-3'228'0,"0"3"-120"16,5 6-13-16,-5-6-90 16,0 0-99-16,0 2 106 15,4 10 3-15,8 13 4 16,21 40 0-16,-21-41 18 0,-1 1 13 16,9-7 42-16,-7-9 37 15,9-9 34-15,3-18 24 16,5-16 5-16,1 0-35 15,6-6-34-15,-7 3-43 16,-2 4-42-16,-9 20-22 0,-6-5-10 16,-7 10-98-16,2-3-82 15,-2 5-202-15,6-3-47 16</inkml:trace>
  <inkml:trace contextRef="#ctx0" brushRef="#br0" timeOffset="2171.7693">30816 5829 464 0,'-4'-1'0'0</inkml:trace>
  <inkml:trace contextRef="#ctx0" brushRef="#br0" timeOffset="2497.0253">30732 5851 214 0,'-48'26'57'0,"44"-22"85"0,1 2-42 15,3-4 23-15,0-2 19 16,0 0 18-16,0 0-45 16,0 0 1-16,1 0-6 15,11 0-6-15,16-5-17 16,55-25-13-16,-47 7-18 15,-4-2-12-15,-12 7-12 16,-2 0-6-16,-16 12-13 0,-9-7-23 16,-9 10-17-16,-11 3-17 15,-8 10 0-15,-8 8 10 16,6 12 21-16,-5 10 9 16,14-2 11-16,7 8-2 15,8-10-12-15,14-2-17 16,13-8-5-16,3-6-3 15,4-13-120-15,16-9-150 16,-1-3 23-16</inkml:trace>
  <inkml:trace contextRef="#ctx0" brushRef="#br0" timeOffset="2797.7763">31012 5884 541 0,'0'3'94'0,"-3"6"57"16,4 4-140-16,1-2 14 0,-1 0 7 15,-1 0 14-15,6-1 19 16,-3-8 18-16,0-2 4 16,4-17 5-16,4 1-7 15,2-18-7-15,3-4-35 16,8 0 11-16,1 7 1 15,5 3 1-15,1 15-2 0,5 7-23 16,-8 0-29-16,-5 12-20 16,-6 0-11-16,-7 6-71 15,-1-8-225-15,-2 8-3 16,7 3-133-16</inkml:trace>
  <inkml:trace contextRef="#ctx0" brushRef="#br0" timeOffset="3101.7974">31657 5403 656 0,'2'-3'159'0,"4"0"30"15,-3 4-183-15,-3-1-12 16,0 0-16-16,0 0 48 0,-2 0 18 16,1 2 4-16,-1-1-8 15,-1 21-5-15,0 5-1 16,-1 50-15-16,4-36-5 16,-4 8 5-16,-2-3 0 15,-6 5-38-15,1 4-35 16,-3 2-144-16,2-12-63 15,-6-1-65-15</inkml:trace>
  <inkml:trace contextRef="#ctx0" brushRef="#br0" timeOffset="3315.4385">31413 5712 832 0,'19'-7'234'16,"5"-2"53"-16,19 4-203 16,9 1-83-16,26 7 15 15,8-3 2-15,16-3-4 16,-8-1-26-16,-10-1-168 16,-32-1-119-16,-12-3-41 15</inkml:trace>
  <inkml:trace contextRef="#ctx0" brushRef="#br0" timeOffset="3816.2696">30044 6305 680 0,'18'12'196'0,"22"-2"102"15,43 0-151-15,36 1 31 16,41-10 4-16,20-8-29 16,48-8-21-16,-13-4-40 15,16-11-39-15,-13 6-3 16,-12-4-18-16,-55 0-308 16,-18-6-160-16,-50 4-50 15</inkml:trace>
  <inkml:trace contextRef="#ctx0" brushRef="#br0" timeOffset="4669.29">30327 6629 531 0,'-3'-1'72'0,"0"1"52"16,0-3-97-16,1 3 61 15,-1 0 17-15,0 0 55 16,1-2 33-16,1 2-33 16,-1-1-57-16,1-1-2 0,1 1-43 15,0 1-27-15,0 0-38 16,0 0-25-16,0 0-11 15,1 1-6-15,1 1 0 16,4 26 16-16,5 48 22 16,-18-32 10-16,0 0 9 15,4-2 14-15,1-9 1 16,5-10 14-16,10-14 6 16,17-16 5-16,10-8-6 0,19-6-9 15,4-1-15 1,-4 3-10-16,-12 10-9 0,-13 7-14 15,-22 11-1-15,-7 15 0 16,-4 6 5-16,-13 5 9 16,-1 1 9-16,2 7-55 15,1-12-69-15,7-9-233 16,8-10-11-16</inkml:trace>
  <inkml:trace contextRef="#ctx0" brushRef="#br0" timeOffset="5095.4372">30960 6812 769 0,'3'8'160'0,"-2"4"72"16,-2 3-217-16,-2 4-14 15,-15 45 12-15,15-42 17 16,5-7 14-16,4 0 39 15,5-5 16-15,12-5 17 16,-4-7-11-16,6 1 1 16,2-8-34-16,1-2-15 15,-9-2-16-15,-3-2-20 16,-7-1-19-16,-9 1-9 16,-10 5-14-16,-8-3-13 15,-1 2-23-15,-3 2-89 16,1 2-237-16,5-4 17 15</inkml:trace>
  <inkml:trace contextRef="#ctx0" brushRef="#br0" timeOffset="5484.4707">31309 6807 729 0,'45'73'287'15,"-41"-63"-59"-15,-4 3-279 16,-1-1 46-16,1-3-28 15,0-6-24-15,-3 2 115 16,1-7 86-16,2 2-81 16,0-4-5-16,0-5-11 15,5-16-35-15,17-48 12 16,-9 51 8-16,7 7 21 16,3 6 12-16,16 0 5 15,-2 5-17-15,3 7-13 16,-6 0-25-16,-4 0-149 15,-16 2-235-15,0 6 27 16</inkml:trace>
  <inkml:trace contextRef="#ctx0" brushRef="#br0" timeOffset="6084.7445">31918 6749 440 0,'102'27'211'0,"-106"-21"-45"16,4-2-411-16,-2-4 258 16,2 0-170-16,0-1 11 0,-1 1 24 15,-1 0 147-15,1 0 4 16,0 1-26-16,-1 2-7 16,-5 9 4-16,-4 12-14 15,-14 40-28-15,22-47 9 16</inkml:trace>
  <inkml:trace contextRef="#ctx0" brushRef="#br0" timeOffset="6382.245">31967 6545 1070 0,'27'-5'394'0,"-10"-5"-2"0,-24 28-188 16,19-14-296-16,-3-5-18 15,3-7-22-15,-2 10-66 16,0-7-66-16,2 1-94 0,9 10-6 16</inkml:trace>
  <inkml:trace contextRef="#ctx0" brushRef="#br0" timeOffset="6946.8761">32226 6694 340 0,'-1'2'239'0,"-1"-1"-30"15,1 1-167-15,1-1 217 0,0 1-166 16,1-1-8-16,1 1-6 16,7 2-36-16,13 5-9 15,43 9-14-15,-44-17-8 16,-5-1-9-16,0 2-7 16,-7 1-5-16,-4 3-2 15,-2-2 0-15,-5-4 5 16,1 2 5-16,-4 13 7 15,-10 13 2-15,-32 52 7 16,26-48 7-16,8-5 14 16,10-5 2-16,18-6 22 15,14-5-1-15,23-4-4 16,6-4-10-16,12-3-49 16,-8 0-71-16,-7-3-281 15,-21-3 25-15</inkml:trace>
  <inkml:trace contextRef="#ctx0" brushRef="#br0" timeOffset="7535.6573">32115 6757 378 0,'-3'0'148'16,"0"0"-1"-16,0 0-60 16,2-2 4-16,-1 1-19 15,1 1 7-15,-1 0-13 0,1 0-40 16,-1 0-25-16,1 1 5 15,-2 13 1-15,-1 18 28 16,-11 48 1-16,10-46 5 16,2-4-4-16,-3-5-58 15,-1-12-226-15,10-11 57 16</inkml:trace>
  <inkml:trace contextRef="#ctx0" brushRef="#br0" timeOffset="8405.6619">32066 6690 751 0,'2'2'143'0,"-1"-1"81"15,1 0-222-15,-1 1 1 16,1-1 15-16,-1 1 25 16,1-1 5-16,-1 1 16 15,1-1-1-15,-2 1-5 0,0-2-17 16,0 0-7-16,0 0-12 15,0 0-12-15,0 0-9 16,0 0-9-16,0 0-11 16,0 0-11-16,-2 1 4 15,1 1 5-15,-1 4 10 16,-5 19 12-16,-8 48 11 16,9-39 5-16,2 1-1 0,-5-1 1 15,3-7 6-15,0-8 9 16,1-8 6-16,2-6 39 15,3-8 18-15,0 2 2 16,0 0-10-16,0-2-8 16,0 0-41-16,0-2-20 15,2-10-13-15,-1-1-3 16,1 1-3-16,14-47 2 16,-14 49 0-16,1 1 0 15,1 4 1-15,-4 0-3 16,0 5-4-16,0 1-7 15,-1 1-3-15,-1-1-1 16,1 1 2-16,1-1-20 16,-2 2-16-16,1 0-20 15,-1 0-328-15,1-1 81 16</inkml:trace>
  <inkml:trace contextRef="#ctx0" brushRef="#br0" timeOffset="9001.0871">31952 6121 817 0,'0'2'120'15,"2"-1"110"-15,2 2-242 16,21 6 36-16,39 4 53 0,-31-23 14 16,8-2 12-16,20-6 12 15,1 5-31-15,17-3-31 16,-11 10-17-16,0 6-33 15,-15 1-47-15,-8 4-307 16,-13 2 76-16</inkml:trace>
  <inkml:trace contextRef="#ctx0" brushRef="#br0" timeOffset="25230.0209">27931 7191 525 0,'12'3'293'16,"7"-3"-52"-16,16-8-25 16,59-18-245-16,-13 0 21 0,7 7 18 15,18 4 3-15,-1 2-12 16,9-2-2-16,-20 5-252 15,-10-6 81-15</inkml:trace>
  <inkml:trace contextRef="#ctx0" brushRef="#br0" timeOffset="25620.6511">28251 7252 462 0,'35'44'402'0,"-8"-46"-109"16,-3 13-275-16,5 8 264 0,-5 11-299 15,-9 17-2-15,-17 9-5 16,-10 26 4-16,-14 5 19 15,-10 19 7-15,2-3-279 16,3 11 104-16</inkml:trace>
  <inkml:trace contextRef="#ctx0" brushRef="#br0" timeOffset="30656.4008">27922 9234 722 0,'1'-2'260'16,"1"1"-5"-16,-1-1-214 15,1 1-57-15,-1-1-21 16,1 2-21-16,-1 0 29 0,1 2 32 16,11 23-8-16,24 71 6 15,-29-38 5-15,9 4 0 16,0-10 2-16,-6 3 15 16,1-24 16-16,3-15 49 15,-6-18 21-15,15-22 14 16,5-25-14-16,19-25-14 15,4-11-49-15,11-6-26 16,-9 5-19-16,-3 4-20 16,-14 23-29-16,-7 9-293 15,-11 8-20-15,-13 4-113 16</inkml:trace>
  <inkml:trace contextRef="#ctx0" brushRef="#br0" timeOffset="31281.9681">28704 9265 528 0,'-33'58'405'0,"25"-43"-97"15,-1-4-313-15,0 3 318 16,3-7-302-16,3-4 6 16,4 0 35-16,-1-3 32 15,0-3-1-15,0 2-1 16,0-1-6-16,2-1-31 16,-1 0-36-16,14-4 10 15,3-8 3-15,44-44 19 16,-52 45 5-16,2 1 8 15,-6 0-7-15,0-2-1 16,-6 0-13-16,-3-6-5 0,-1 7-7 16,-5-3-2-16,-2 2-11 15,0 7-27-15,-1 3-1 16,-3-1-27-16,-3 6-7 16,-4 11-3-16,3 3 17 15,2 13-10-15,4 1 20 16,9 9 2-16,7-4 6 0,13-1 6 15,2-5 11-15,10 3 9 16,1-11 1-16,6-3-3 16,-9-5-126-16,-2-5-278 15,-9-6 43-15</inkml:trace>
  <inkml:trace contextRef="#ctx0" brushRef="#br0" timeOffset="31596.7214">28812 9327 845 0,'13'-53'244'16,"-5"51"48"-16,5-4-205 15,2 6-92-15,4-1 5 16,-2 4 5-16,-1 3-7 16,-3 6-5-16,-2 0-4 15,-4 1-2-15,-1 5-3 16,-5-2 2-16,-1-1 2 15,-4-2 14-15,2-4 13 0,1-10 42 16,4-13 21-16,7-8 10 16,18-14 23-16,5-2 3 15,13-5-24-15,4 12-14 16,8 1-4-16,-14 15-24 16,-4 12-46-16,-13-1-49 15,-8 2-41-15,-17 8-250 16,-7 3-107-16,-9-7-48 15</inkml:trace>
  <inkml:trace contextRef="#ctx0" brushRef="#br0" timeOffset="31867.6202">29633 8609 899 0,'-2'41'186'0,"1"5"86"16,-5 3-268-16,-3 15-6 15,-1-2-3-15,-4 18 0 16,1 0 2-16,0 7 3 0,2-11-20 15,-1-2-247-15,0-19 77 16</inkml:trace>
  <inkml:trace contextRef="#ctx0" brushRef="#br0" timeOffset="32111.9295">29360 9126 1130 0,'11'-6'149'0,"3"-2"186"16,12-1-293-16,16-8-38 15,1-1 27-15,12-7-21 16,-4 5-81-16,-1-6-306 15,-13 15 34-15,-4-9-120 16</inkml:trace>
  <inkml:trace contextRef="#ctx0" brushRef="#br0" timeOffset="32467.1343">30178 8715 814 0,'72'40'207'16,"-38"-46"73"-16,15-1-244 16,-3 4 3-16,10 0-73 15,-13 5-87-15,9-1-159 16,-13 3-31-16</inkml:trace>
  <inkml:trace contextRef="#ctx0" brushRef="#br0" timeOffset="32695.2518">30237 9108 162 0,'12'-3'201'15,"15"1"191"-15,10 1-153 0,14-12 67 16,7-7-238-16,12-3-110 16,-9-1-217-16,-2-3-10 15</inkml:trace>
  <inkml:trace contextRef="#ctx0" brushRef="#br0" timeOffset="33363.0848">31007 8755 900 0,'67'-10'234'15,"-61"20"59"-15,-8 5-217 16,-5 7-113-16,2 2 28 16,0 9 12-16,-3-2 3 0,-1 13 4 15,3 2 5-15,-3 9 1 16,-5-8-3-16,-1-2 2 16,2-19 1-16,2-5 8 15,2-16 4-15,5-5 22 16,1-3 3-16,1 1 4 15,2-1-10-15,0 0-4 16,6-22-23-16,33-61-15 16,-10 46-7-16,8-3 4 15,2 3-4-15,1 8 4 16,1 11 6-16,-7 12-3 16,-11 7-8-16,-1 8-9 15,-7 9-12-15,-8 10-3 16,-1 2 1-16,-7 7 1 15,-2-6 9-15,3-10 8 16,-2-8 10-16,7-14 11 16,11-15-7-16,8-11-2 15,4 1-2-15,18-7-9 0,-5 11-9 16,2 13 6-16,-6 12-3 16,-6 19-3-16,-19 14 3 15,-7 20 6-15,-10 3 8 16,-7 11-1-16,-3-11-40 15,9-1-297-15,14-16 76 16</inkml:trace>
  <inkml:trace contextRef="#ctx0" brushRef="#br0" timeOffset="33784.77">32028 8681 390 0,'61'55'279'0,"-59"-45"-63"16,6 10 4-16,-1 8-206 15,10 1 19-15,-6 3 6 16,9 5 7-16,-1-8-11 16,6 4-47-16,-7-8-150 0,6 0-94 15,-5-13-60-15</inkml:trace>
  <inkml:trace contextRef="#ctx0" brushRef="#br0" timeOffset="34162.8988">32395 8711 343 0,'-1'-3'242'0,"-2"1"-29"15,-18 7-16-15,-19 2-129 0,-61 93-5 16,46-37-21 0,-5 1-7-16,5-8-112 0,-3-1-160 15,11-13 21-15</inkml:trace>
  <inkml:trace contextRef="#ctx0" brushRef="#br0" timeOffset="34846.7417">31232 9586 806 0,'9'-1'354'16,"-1"1"-33"-16,-5 0-136 15,0 0-226-15,-2 0 9 16,4 1 22-16,2 11 8 16,3 15 9-16,7 49 2 15,-25-42-4-15,-1 4-4 16,6-10 7-16,2-7 6 15,1-5 5-15,13-22-5 0,5-5-1 16,9-10-9-16,5-9-5 16,16 4 2-16,-8 9 14 15,1 4 5-15,-10 13 7 16,-1 16 7-16,-14 2-7 16,-1 16-1-16,-8-1-1 15,-2 7-22-15,-5-3-45 16,3-5-328-16,1-10 74 0</inkml:trace>
  <inkml:trace contextRef="#ctx0" brushRef="#br0" timeOffset="35226.3967">31972 9809 587 0,'0'46'199'15,"-17"-45"36"-15,-12 8-164 16,-3-2-17-16,10 7-13 0,2 1-22 15,6 4 1-15,11-6 5 16,15 0 13-16,12-5 11 16,10-5 12-16,4-6-7 15,8-6-6-15,-3-9-15 16,-10-7-10-16,-9 1-5 16,-7-4 16-16,-6 7-8 15,-11 11-44-15,1 1-36 0,-5-3-179 16,-1 12-110-16,-7 2-46 15</inkml:trace>
  <inkml:trace contextRef="#ctx0" brushRef="#br0" timeOffset="35432.6597">32167 9815 793 0,'47'38'364'0,"-41"-50"-22"15,3 8-147-15,5-9-162 16,2-5-11-16,13-6 33 16,3-1 5-16,11-6-4 15,-3 6-25-15,8 2-82 16,-14 7-69-16,-2 1-281 16,-9 3 2-16</inkml:trace>
  <inkml:trace contextRef="#ctx0" brushRef="#br0" timeOffset="35641.8779">32853 9669 525 0,'-3'20'395'0,"3"3"-90"16,-2 11-318-16,1 6 317 15,-4-10-320-15,-5 9-21 16,-2-4-251-16,-7-2-15 16,1-10-98-16</inkml:trace>
  <inkml:trace contextRef="#ctx0" brushRef="#br0" timeOffset="35838.262">32795 9335 1205 0,'-3'-3'370'0,"0"4"-46"16,8 2-285-16,-5-3-188 15,0 0-21-15,0 0-238 0,0 2 162 16</inkml:trace>
  <inkml:trace contextRef="#ctx0" brushRef="#br0" timeOffset="36208.7355">32911 9662 738 0,'-3'-3'180'0,"9"7"121"16,5-8-162-16,12 3-39 15,3-8-7-15,22 3-5 16,2-6-57-16,5 0-56 15,-8 3 32-15,-4 8-16 16,-10 5-13-16,-14 11-15 16,-20 7-2-16,-16 17 21 15,-6 5 30-15,-12 17 22 16,9-6 25-16,23 5 20 16,30-9-10-16,27-16-14 0,14-20-9 15,27-12-401-15,-7-10 114 16</inkml:trace>
  <inkml:trace contextRef="#ctx0" brushRef="#br0" timeOffset="322108.2672">11355 14090 1270 0,'13'5'350'15,"-11"-8"69"-15,-1 1-363 16,-5 5-94-16,4-3-27 16,0 0-2-16,-2 0 5 15,2 2 0-15,0-1 34 0,-1 38 0 16,4 59 3-16,-8-33 5 16,-7 9 10-16,0 4 8 15,6-15 7-15,-2-13-52 16,2-14-99-16,0-19-191 15,1-20-26-15</inkml:trace>
  <inkml:trace contextRef="#ctx0" brushRef="#br0" timeOffset="322442.5435">11744 13969 560 0,'9'1'608'0,"-19"13"-210"16,-18 14-9-16,-32 33-317 15,-18 22-103-15,-41 23 5 16,-7-5 9-16,-16-3 5 16,15-29 2-16,5-23 12 0,38-26 11 15,14-10-10-15,30-17-23 16,17-14-42-16,11-10-65 16,10-17-41-16,5-1 19 15,8-11 59-15,1 5 72 16,4 0 128-16,-6 21 59 15,11 3 15-15,1 16-21 16,27 12-41-16,15 13-61 16,26 19-14-16,6 5-14 0,17 12-22 15,-20-1 4-15,-8 3-26 16,-22-17-29-16,-18 0-187 16,-24-7-223-16,-36-11-4 15</inkml:trace>
  <inkml:trace contextRef="#ctx0" brushRef="#br0" timeOffset="322547.2708">11263 14342 288 0,'56'46'541'0,"17"13"-178"16,4-4-536-16,10-7 309 16</inkml:trace>
</inkml:ink>
</file>

<file path=ppt/ink/ink7.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20:32.673"/>
    </inkml:context>
    <inkml:brush xml:id="br0">
      <inkml:brushProperty name="width" value="0.05292" units="cm"/>
      <inkml:brushProperty name="height" value="0.05292" units="cm"/>
      <inkml:brushProperty name="color" value="#FF0000"/>
    </inkml:brush>
  </inkml:definitions>
  <inkml:trace contextRef="#ctx0" brushRef="#br0">27024 6940 235 0,'20'-41'225'0,"-22"38"-62"15,-1 0-14-15,3 2-112 16,0 1-35-16,-1 0 6 15,1 0-2-15,0 0-1 16,0 1 2-16,1 9 2 16,5 19-7-16,15 56-2 15,-11-36-1-15,-1 42 4 16,0 15 3-16,3 51 15 16,-2 17 6-16,2 52 12 15,3 4 2-15,-2 53 12 16,2-13 1-16,7 53 10 15,-9-21 4-15,4 45-18 0,-8-36-13 16,0 24-12-16,-5-42-8 16,0 24-16-16,-8-49 14 15,4 18-3-15,-1-50 5 16,-1 8-6-16,-4-47-70 16,5 5-219-16,1-59 49 15</inkml:trace>
  <inkml:trace contextRef="#ctx0" brushRef="#br0" timeOffset="723.488">26035 12111 1004 0,'24'70'176'0,"21"-73"114"15,25 0-297-15,41-3-7 16,2 3 16-16,30-8 6 16,3 3 2-16,30-1 10 15,-10-3 11-15,72-1 8 16,-10-1 1-16,55 4 2 16,-6-1-8-16,65 6-2 15,-35 0 1-15,66 4 13 16,-35-2-3-16,63 6 7 0,-63-2-9 15,46 8-9-15,-66 1-15 16,38 1-3-16,-70-10-17 16,30 1-46-16,-44-8-63 15,31-15-66-15,-52-4-222 16,18-27-1-16</inkml:trace>
  <inkml:trace contextRef="#ctx0" brushRef="#br0" timeOffset="2296.0474">27322 9964 174 0,'-1'-1'154'0,"-2"1"-32"0,0 0-36 15,-15 10-28-15,-6 6-26 16,-50 67 18-16,49-43 22 16,-14 11 14-16,5-2 7 15,3 8 1-15,16-6-21 16,4 2-10-16,18-14 1 15,18-4 44-15,9-18 1 16,11-14 14-16,15-15-11 16,13-22-8-16,-6-15-50 0,1-12-11 15,-13 0-6-15,-21 3 6 16,-18 14-7-16,-12 8-7 16,-13 14-12-16,-16 7-44 15,-1 8-42-15,-13 11-76 16,1 1-52-16,4-1-47 15,17 1-128-15,16 1 9 16</inkml:trace>
  <inkml:trace contextRef="#ctx0" brushRef="#br0" timeOffset="3014.8413">27295 10486 519 0,'-49'-5'267'0,"48"2"-7"16,0-6-124-16,2 8-43 15,-1 0-28-15,0-1 21 16,0 2-3-16,-1 0 26 16,-1 0 17-16,1 0-28 15,-1 0-35-15,1-1-21 16,1-1-38-16,0 1-43 15,0 1-1-15,0 0 7 16,0 1 15-16,1 8 14 16,5 19 0-16,13 62 11 0,-20-38-6 15,-1 14-7-15,1-4-5 16,-1 7 15-16,-1-14 0 16,6-6 3-16,0-22 2 15,-1-5 3-15,-4-13 4 16,7-3 2-16,-8-6 22 15,3-2 10-15,0 1 7 16,1-2-9-16,7-19-3 0,42-30-19 16,66-82-12-16,-33 43-12 15,2 3 8-15,3-1-5 16,-25 21-3-16,-5 9 2 16,-28 26-24-16,-12 5-108 15,-15 15-306-15,-24 10 46 16</inkml:trace>
  <inkml:trace contextRef="#ctx0" brushRef="#br0" timeOffset="3520.6084">26835 10674 777 0,'3'-2'502'0,"-3"-1"-164"16,1 5-163-16,-1-2-157 15,0 0-155-15,0 0 109 16,0 0 19-16,0 0 6 16,2 1 10-16,27 11 11 15,59 61-2-15,-28-36 1 16,0 1-2-16,5 8-1 16,-10 0-8-16,4 0-12 15,-19-3-36-15,-2 3-304 16,-12-3 78-16</inkml:trace>
  <inkml:trace contextRef="#ctx0" brushRef="#br0" timeOffset="4477.9717">27211 10844 422 0,'-2'12'272'0,"1"-1"-57"15,1-10-45-15,0 3-161 16,0 2-15-16,1 2 9 16,1-5 9-16,-1 0 25 15,1 4 25-15,-1 2-1 16,-1-3-2-16,5 6-5 15,1 7-26-15,3 6-18 16,8 46 4-16,-20-25 5 16,-1 5 5-16,-2 18 4 15,-1 2-3-15,-4 9 5 16,4-8-1-16,1 3 1 16,9-23-1-16,-5-11 4 15,7-12-3-15,-1-12 42 16,-5-17 12-16,-1-9 12 0,4-1-3 15,-1-11-3-15,-1 5-31 16,6-3-14-16,-3 11-14 16,0 2-4-16,-1 5-8 15,-2-1-25-15,0 2-13 16,-2 0-6-16,1 0 4 16,-2 5 5-16,-19 35 10 15,-75 58 7-15,45-43 5 16,-1 10-2-16,4-13-2 0,15-4 2 15,13-11-2-15,8-5-1 16,7-16-3-16,6-6-11 16,3-7-19-16,6-7-72 15,0-1-53-15,4-2-289 16,1-2 17-16</inkml:trace>
  <inkml:trace contextRef="#ctx0" brushRef="#br0" timeOffset="5046.4443">27196 11754 294 0,'-1'1'300'16,"-1"1"-90"-16,1-1-22 15,-1-1-133-15,1 0-53 16,-1 2 28-16,1-2 20 16,-1 0 41-16,1 0 40 15,-1 0-10-15,1 0-25 0,1 0-20 16,0 0-40-16,0 0-44 15,0 0 6-15,1 0 1 16,1 0 0-16,-1 0 5 16,1 0 5-16,-1 0 8 15,1-2-2-15,-1 1-6 16,1-1-12-16,-1 1-6 16,1 1-3-16,-1 0 10 15,1 0 15-15,-1-2 18 16,1 1 16-16,-1 0 25 15,-1 1-2-15,0 0-4 16,0 0-10-16,0 0-12 16,0-2-24-16,0 1-8 15,0-1 0-15,0 2-3 16,2 0-7-16,-1 0-4 16,9 5 2-16,16 9-1 0,52 46 4 15,-35-10 8-15,-3 3 3 16,-1 18-12-16,-5-10-22 15,-6-6-416-15,-15-28 121 16</inkml:trace>
  <inkml:trace contextRef="#ctx0" brushRef="#br0" timeOffset="20046.3738">25543 9465 247 0,'0'-3'427'16,"0"0"-157"-16,0 0-153 15,0 0 145-15,-1 0-261 16,-1 0-11-16,-1 2-9 16,-9 1 3-16,-25 16-2 15,-44 48 1-15,38-2 0 0,3 3 7 16,0 30 6-16,15 1 9 16,1 8 13-16,18-18 2 15,11 0-6-15,9-30-5 16,10-11 3-16,7-25-28 15,11-6-244-15,-2-19 87 16</inkml:trace>
  <inkml:trace contextRef="#ctx0" brushRef="#br0" timeOffset="20465.5529">25761 9604 323 0,'-105'123'149'0,"78"-77"-2"0,11 3-55 15,8 3-32-15,13-6 10 16,10-6 49-16,7-19 14 16,18-18 36-16,6-14-10 15,9-23-7-15,-4-15-42 16,4-16-23-16,-16-2-49 15,-16-7-16-15,-15 12-24 16,-17 6-25-16,-12 13-25 16,-8 6-83-16,0 14-72 0,-3 13-153 15,11 10-35-15</inkml:trace>
  <inkml:trace contextRef="#ctx0" brushRef="#br0" timeOffset="20917.2401">26211 9819 874 0,'-3'0'189'0,"0"-3"60"16,0 3-254-16,-1 3-18 16,-23 18 7-16,-68 84 19 15,42-37 16-15,-8 11 16 16,15-7-34-16,9 8-262 15,17-16 84-15</inkml:trace>
  <inkml:trace contextRef="#ctx0" brushRef="#br0" timeOffset="21454.3432">26555 9376 452 0,'1'-4'129'0,"-1"2"27"16,-1 2-90-16,-27 15-13 15,-76 74 12-15,36-30 39 16,1 6 12-16,11 11-17 16,20-6-15-16,11 2-2 15,18-13-27-15,10-10-1 16,9-22 2-16,16-8 21 16,3-19-1-16,7-10 5 15,-2-15-2-15,1-5 1 16,-13-3-16-16,-14-2-30 0,-17 4-38 15,-16 7-21-15,-6 6-34 16,-2 3-78-16,4 5-50 16,24 7-205-16,24-6-7 15</inkml:trace>
  <inkml:trace contextRef="#ctx0" brushRef="#br0" timeOffset="21886.3558">26709 8875 1006 0,'56'111'234'0,"-34"-17"105"0,-2 8-278 15,-3 48-5-15,-15 5 2 16,-32 44 10-16,-17-1-11 16,-30 22-91-16,-28-38-330 15,-36-1-9-15,12-61-198 0</inkml:trace>
  <inkml:trace contextRef="#ctx0" brushRef="#br0" timeOffset="47016.3713">30729 11948 798 0,'1'0'182'0,"1"0"47"16,-1 0-234-16,1 2-26 15,-2 0 9-15,6 33 9 16,-6 46 18-16,-12-31 19 16,1 4-20-16,0 15-87 15,0-12-150-15,1 8 20 16</inkml:trace>
  <inkml:trace contextRef="#ctx0" brushRef="#br0" timeOffset="47398.4284">30341 12693 819 0,'6'-4'195'16,"-5"2"64"-16,1-1-220 16,-2 3-42-16,0 0-3 15,0 0 7-15,-2 3 2 16,-5 12-2-16,1 34-1 16,-74 61 6-16,35-29-55 15,8-5-68-15,0 5-146 16,11-13-30-16</inkml:trace>
  <inkml:trace contextRef="#ctx0" brushRef="#br0" timeOffset="47816.3081">30631 12816 634 0,'-25'92'70'0,"0"-77"63"15,-12 7-190-15,-2 9-22 16,5 0 22-16,6 6 62 15,9-3 35-15,11 5 22 16,8-9 20-16,18 1 26 16,18-8-17-16,18-3 19 15,7-19-8-15,18-11 10 16,-5-17-19-16,3-23-9 16,-9-11-39-16,-3-17-6 15,-24 2-16-15,-9-8 14 16,-24 18-7-16,-19 10 2 15,-18 19-13-15,-11 15-34 16,-2 19-66-16,-6 7-279 16,16 10 48-16</inkml:trace>
  <inkml:trace contextRef="#ctx0" brushRef="#br0" timeOffset="49532.0029">26894 6865 476 0,'68'44'97'16,"-50"-44"48"-16,4 5-142 16,15 4 0-16,6 1 3 15,12-1-20-15,3-3-19 16,11-9-112-16,-7-10 12 0</inkml:trace>
  <inkml:trace contextRef="#ctx0" brushRef="#br0" timeOffset="50323.4454">25950 6809 15 0,'2'-8'14'16,"-1"5"22"-16,-2 6 66 15,-1-4 27-15,2-1 41 16,-1 2 2-16,-1 0-12 16,1 0-67-16,0 0-30 15,-1 0-31-15,1-1 17 16,-2-1 5-16,0 1 13 16,1-1 2-16,1 1-7 15,-1-1-26-15,2 2-8 0,2-3-12 16,12 0-2-16,25-6 0 15,50-8 0-15,-46 12-6 16,-6 1-1-16,-12 4-3 16,-9 3-4-16,-11 9-2 15,-17 10 1-15,-9 9 1 16,-14 16 3-16,-2 1 4 16,-3-1-2-16,14-7-6 15,10-4-8-15,18-16-3 0,15-8-2 16,14-10 17-16,23-2 7 15,7-8 13-15,13-2-57 16,-6-3-58-16,-13 5-199 16,-29-15-21-16</inkml:trace>
  <inkml:trace contextRef="#ctx0" brushRef="#br0" timeOffset="50723.3939">26478 6886 810 0,'-15'23'149'16,"9"-2"82"-16,-3 1-247 15,17-1-9-15,11-5 18 16,15-5 16-16,0-7 9 16,18-8 18-16,-6-7 18 0,4-6-3 15,-10-3-6-15,-10-6 9 16,-19 0-13-1,-16-3-15-15,-21 5-3 0,-18-7 25 32,-6 12-31-17,2 5-220-15,19 5-101 16,18 4-59-16</inkml:trace>
  <inkml:trace contextRef="#ctx0" brushRef="#br0" timeOffset="51828.356">30564 6850 511 0,'51'90'-7'0,"-45"-91"111"15</inkml:trace>
  <inkml:trace contextRef="#ctx0" brushRef="#br0" timeOffset="52689.7835">30615 6932 102 0,'-2'-2'179'0,"1"-1"-68"16,-1 0-70-16,1 0 66 15,-1 0-105-15,2 0 4 16,-1-1 1-16,1-5 5 0,0 0-4 16,0-1-5-16,0 7-5 15,0 0-2-15,1 0 7 16,1 0 6-16,-1 0 28 16,1 0 1-16,-1 0 2 15,1 0-9-15,-1 1-5 16,1 1-28-16,-1-1-1 15,1 1 11-15,-2 1 10 16,0 0 4-16,0 0 5 16,-2 0-2-16,-1 1-19 15,-7 4-16-15,-24 5-4 0,-45 7-5 16,57-22 27-16,9-2 25 16,11-4 25-16,17-2 16 15,7-5 2-15,9 3-25 16,2 5-22-16,4 0-12 15,-10 7-18-15,-2 4-3 16,-12 4-1-16,-2 1 0 16,-6 4-2-16,0 0 1 15,1 1 1-15,-2 2 3 16,4-3 2-16,-2-1 1 16,-2-1 1-16,-7 4-7 15,3-7-9-15,-1 7-33 16,-10 0-15-16,-10-6-10 15,-1 0 14-15,-19-2 30 16,-2-4 40-16,3-4 33 16,7 4 32-16,5-4 32 15,19-2-16-15,5-2-7 0,8 1-17 16,20-5-19-16,3-4-35 16,4-4-2-16,6 3 2 15,-2 0-11-15,-8 8 0 16,-8 7-5-16,-5 2-4 15,-4 7-7-15,-9 3 13 0,-7 7-5 16,-1 0 8-16,-9 4 6 16,-14 0 4-16,-14-3 5 15,5-7 5-15,1-6 6 16,15-5-9-16,15-9-15 16,31-6-6-16,13-7-1 15,11 1-11-15,1-4 10 16,-7 4 14-16,-5 9 5 15,-13 8-4-15,-9 6-1 16,-4 6-6-16,-3 4 5 16,-7 2 0-16,-7-1 10 15,-2-6 5-15,-1-2 9 16,-1-5 9-16,3-8-4 16,5-6-12-16,0-4-10 15,1 1-10-15,4 3-21 16,-2 3-4-16,-2 11-20 15,4 6-18-15,-4-6 21 0,1 2 22 16,-5 18-339-16,-6 3 159 16</inkml:trace>
  <inkml:trace contextRef="#ctx0" brushRef="#br0" timeOffset="54357.1584">30792 6838 380 0,'-1'-1'192'0,"0"-1"8"15,-1 1-119-15,1 1-67 16,-1 0-19-16,1 1-24 16,-2 2-28-16,-8 22 35 0,-73 55 8 15,32-43 8-15,-19 6 24 16,-3 0 21-16,-18 20 12 15,18-6 0-15,7 3-3 16,21-9-16-16,14-8-28 16,20-23-15-16,19-16-6 15,17-14-1-15,26-26 1 16,20-4-170-16,26-9 70 16</inkml:trace>
  <inkml:trace contextRef="#ctx0" brushRef="#br0" timeOffset="54489.7283">30991 6816 535 0,'-13'10'-191'0,"-7"-4"219"16</inkml:trace>
  <inkml:trace contextRef="#ctx0" brushRef="#br0" timeOffset="54797.3588">30775 6857 563 0,'-31'15'50'0,"38"-12"69"15,0-1-192-15,16-10 50 16,-19 10 16-16,1 4 7 16,-1-5 21-16,-4-1 5 15,0 0-5-15,0 2-8 16,0-1 2-16,3 30 11 16,4 46 2-16,-4-34 12 0,2 8 6 15,-1 20-2-15,8-2-10 16,0 11 5-16,0-3-45 15,-2-4-184-15,-4-29 53 16</inkml:trace>
  <inkml:trace contextRef="#ctx0" brushRef="#br0" timeOffset="55306.9362">30231 7305 221 0,'-44'13'103'0,"45"-10"-6"16,2-1-122-16,0-1 139 16,-3-1-89-16,0 0 2 0,0 0 1 15,2 2-8-15,-1-1 15 16,14 18 6-16,14 7 17 16,53 46 18-16,-36-32-12 15,4-4-17-15,2 7-8 16,-13 0-15-16,-5 8-30 15,-11-16-53-15,-11-7-137 16,-13-11 11-16</inkml:trace>
  <inkml:trace contextRef="#ctx0" brushRef="#br0" timeOffset="55693.9419">30935 7417 420 0,'0'0'141'0,"-3"-1"20"15,0 0-94-15,1 1-48 16,1 0 5-16,-1 0 2 16,1 0 7-16,-1 0 1 0,1 0 5 15,-2-2-7-15,0 2-13 16,-6 0-21-16,-18 6-2 16,-50 32-5-16,45-2 4 15,2 1-1-15,-8 10 0 16,-1-2 4-16,-8 5-1 15,-4-7-2-15,-3 0-10 16,9-16-68-16,8-3-112 16,10-8-10-16</inkml:trace>
  <inkml:trace contextRef="#ctx0" brushRef="#br0" timeOffset="56075.4086">30678 6909 481 0,'2'0'197'0,"-1"-3"-16"0,-1 3-57 15,0 3-179-15,0 27 27 16,-7 48 21-16,0-35 8 16,-10 2 6-16,4 20 9 15,1-6 4-15,-3 23 3 16,-5-4-1-16,3 5 5 15,-1-23-7-15,2-7-12 16,3-23-31-16,5-16-92 16,1-12-98-16,-8-13-28 15</inkml:trace>
  <inkml:trace contextRef="#ctx0" brushRef="#br0" timeOffset="56325.2004">30347 7283 465 0,'0'-8'171'16,"3"4"14"-16,-3 1-111 16,0 3-43-16,0-2-12 15,0 1 23-15,0-1 8 16,7 2 7-16,40-1 7 15,64 1 1-15,-44 0-27 16,7-2-14-16,-16-2-191 0,-11 7-89 16,-17 7-38-16</inkml:trace>
  <inkml:trace contextRef="#ctx0" brushRef="#br0" timeOffset="56736.9421">30446 7695 299 0,'35'44'0'16</inkml:trace>
  <inkml:trace contextRef="#ctx0" brushRef="#br0" timeOffset="56879.5641">30458 7720 507 0,'-2'-2'94'16,"2"1"43"-16,0-1-154 15,0 1-6-15,0-1 7 16,0 2 5-16,0 0-9 16,0 0-15-16,0 0-97 15,0 0 5-15</inkml:trace>
  <inkml:trace contextRef="#ctx0" brushRef="#br0" timeOffset="57482.4968">30455 7702 133 0,'-2'-3'88'0,"1"1"7"16,-1 1 16-16,1 0-47 16,-1 1 7-16,1 0 4 15,-1 0-11-15,-1 1-21 16,0 0 20-16,0 1 8 16,-7 4 15-16,0 1-2 15,-4 2-7-15,0 0-27 0,-47 40-16 16,42-33-24-1,-5 5-7-15,0-5-3 0,-2 2 2 16,-1-2 0-16,-6 2 4 16,4 0 1-16,-11 9 2 15,6 1 0-15,-3 4-1 16,8-4-3-16,-6 7-1 16,7-3-2-16,-6-1-2 15,0-3 2-15,-15 11 2 16,3-5 3-16,-6 5 7 15,3-4 3-15,-7 13 3 16,10-11 1-16,-4 4-4 16,2 1-6-16,1 9 0 15,7-11-3-15,0 14-2 16,10-7 2-16,-5 1 0 16,2-8-3-16,-13 10 1 15,-6-9-2-15,-8 10 0 16,5-1-1-16,1 6 1 0,10-10-1 15,-3 5 0-15,5-13 0 16,-4 8-1-16,3-7-1 16,-4 8 1-16,8-5 0 15,-2 9-1-15,8-9 1 16,2 5-2-16,2-4 0 16,-11 9 1-16,5-4 0 15,-7 8 1-15,-1-4 2 0,-5 6 0 16,8-2 1-16,-12 9 1 15,8-6 0-15,-8 9 4 16,12-8 3-16,0-3 0 16,10-8-2-16,5 2-74 15,9-8-76-15,-2 1-77 16,12-16-99-16,0-23-64 16</inkml:trace>
  <inkml:trace contextRef="#ctx0" brushRef="#br0" timeOffset="81418.6287">30513 5561 741 0,'4'12'207'0,"-16"1"41"0,-16 1-185 16,-22 12-77-16,-13 10 7 15,-14 14 1-15,5 11 2 16,-5 13 0-16,25-1 1 16,5 14 7-16,26-8 4 15,19 5 1-15,22-7-1 16,12-6-38-16,17-19-57 0,10-6-164 15,-5-19-3-15</inkml:trace>
  <inkml:trace contextRef="#ctx0" brushRef="#br0" timeOffset="81837.5152">30702 5791 285 0,'-1'1'189'0,"-1"1"-38"16,1 1 5-16,-1 4-151 16,-1 8 11-16,2 4 14 15,2 46-4-15,-1-37 6 16,0 7 13-16,0-7-13 0,-4 13 3 15,-1-1-1-15,-8 14-11 16,-5 0-14-16,-11 3-14 16,2-3-54-16,-9-8-153 15,8-6 7-15</inkml:trace>
  <inkml:trace contextRef="#ctx0" brushRef="#br0" timeOffset="82188.3779">30935 5914 894 0,'0'1'168'15,"-9"20"94"-15,3 19-274 16,-73 56 4-16,56-47 1 16,2 6-1-16,11-2 1 15,8-5 2-15,18-14 10 16,18-8 15-16,18-20 15 16,31-25 16-16,11-12-36 0,3-25-9 15,-12-12-8-15,-16-11-5 16,-36 8-11-16,-18-8 15 15,-17 16-27-15,-24 6-172 16,-23 22-81-16,-16 11-65 16</inkml:trace>
  <inkml:trace contextRef="#ctx0" brushRef="#br0" timeOffset="82499.1009">31462 6254 1041 0,'3'30'196'0,"-5"-11"106"16,-2 12-289-16,-6 4-46 15,-10 5 25-15,-11-2-4 16,-1 5-20-16,-2-4-58 16,-2-2-213-16,14-11 32 15</inkml:trace>
  <inkml:trace contextRef="#ctx0" brushRef="#br0" timeOffset="83051.9024">31775 5810 653 0,'44'52'45'0,"-47"-43"109"0,-1 0-222 16,1 1 65-16,-2-7 26 15,1 1 8-15,2-5 51 16,2 1 21-16,-1-2-14 16,1 1-5-16,1-1-8 15,7 0-50-15,26-10-15 16,58-8 7-16,-54 23 4 0,3-9 19 16,-11 6 5-16,3 8-2 15,-14 1-8-15,2 3-9 16,-9 2-20-16,-7 13-3 15,-7 4-1-15,-12 8 3 16,-10 13 3-16,-30 14 3 16,-14-2-3-16,-17 11 1 15,4-11-2-15,4-8-2 16,37-21-2-16,22-9-3 16,24-18 8-16,38-2 17 15,30-6 3-15,14 5 6 16,4-6 3-16,7-3-35 15,-27-1-65-15,-15-8-293 16,-20-18 54-16</inkml:trace>
  <inkml:trace contextRef="#ctx0" brushRef="#br0" timeOffset="83576.0475">32546 5974 253 0,'-29'8'203'16,"-5"2"-45"-16,-12 7-143 15,3 6 163-15,0 7-125 16,7 4-4-16,7 7 2 16,17-1-3-16,12 5 15 15,12 4-12-15,19-3 18 16,10-8 1-16,20-2 7 0,4-17-18 16,6-23 15-16,-12-7-8 15,-8-15 20-15,-20-12-6 16,-16-6 1-16,-12 6-24 15,-11-16-43-15,-8 4-46 16,-18-4-53-16,10 7-78 16,-8 0-220-16,8 16 33 0</inkml:trace>
  <inkml:trace contextRef="#ctx0" brushRef="#br0" timeOffset="83905.4225">32805 5413 1024 0,'-11'13'147'0,"6"5"114"16,10 4-293-16,6 21-7 0,6 18 55 15,5 29 47-15,3 19 17 16,-9 46 19-16,-5 5-8 16,-26 31-17-16,-18-19-13 15,-23-77 197 1,-119 0-616-16,-90 13 258 15</inkml:trace>
  <inkml:trace contextRef="#ctx0" brushRef="#br0" timeOffset="101320.9214">5280 11406 210 0,'2'1'0'15,"-1"1"518"-15,1-1-518 16,-1 1 174-16,1-1-174 16,-2 1 286-16,0 1-314 0,1 9 311 15,-1 4-299-15,0 18 12 16,-3 44 19-16,-4-23 11 16,-2 0 1-16,3 9 1 15,-12-9 0-15,9-2 7 16,2-18-3-16,1-5 9 15,0-20 4-15,5-7 15 16,2-10-8-16,8-18-2 16,4-6-11-16,8-18-7 15,3-10-19-15,5-7-8 16,-2 15-2-16,1 2 0 16,-6 22 1-16,-10 12 2 15,-6 9-1-15,-4 12-3 16,-7 7 4-16,-5 22 5 15,1 10 0-15,-1 9 3 16,-1-5 2-16,2-5-24 16,12-25-17-16,21-25 7 15,15-20-1-15,29-35 6 16,18-7 26-16,16-9 8 0,-12 13-9 16,-8 18-1-16,-28 31-4 15,-141 476-57 32,77-446-76-47,-2 10-241 16,0-3-36-16</inkml:trace>
  <inkml:trace contextRef="#ctx0" brushRef="#br0" timeOffset="101848.5606">6455 11496 519 0,'6'8'361'0,"-3"-7"-79"16,4-2-56-16,-7 1-210 16,0 0-12-16,18-6-11 15,26-3-274-15,69-12 105 16</inkml:trace>
  <inkml:trace contextRef="#ctx0" brushRef="#br0" timeOffset="102195.4137">6479 11880 1385 0,'7'-2'420'0,"-7"4"63"15,9-1-371-15,-9-1-173 16,4 0-45-16,41 6-378 16,64 8 83-16</inkml:trace>
  <inkml:trace contextRef="#ctx0" brushRef="#br0" timeOffset="104046.9062">7323 11625 930 0,'-82'50'250'0,"85"-53"62"16,-7-4-262-16,4 4-35 15,0 3-13-15,0 0 7 16,0 0 4-16,0 0 1 16,0 0 23-16,0 0 1 15,0 0-3-15,0 0 3 16,0 0 3-16,0 0-16 16,0-1 3-16,18-4-2 15,-1 1-5-15,43-4 0 16,-44 8-6-16,-1 2 0 15,0-2-3-15,1 9 2 16,-1-6 1-16,8 4 11 16,1-4 5-16,6 4 13 15,1-5 2-15,7-1 8 16,-4-2-15-16,5-2 10 16,-2-1-5-16,0-1 5 15,-1 2-11-15,1-3 5 0,-2 2-16 16,4 2-5-16,-1-4-11 15,1-1 1-15,-1 1-3 16,4-1 2-16,-2-2-4 16,9 1-1-16,1 4 1 15,3-5 0-15,-1 6 2 16,1-3 4-16,-10 5 0 16,5 1-1-16,-2 1 1 15,1-1-1-15,-2 2-5 0,-1-4 2 16,-4 4-1-16,-9-2 6 15,-4 0 3-15,1-2 5 16,-9 5 0-16,8-6 2 16,7 3-10-16,7 0-2 15,-2 0-5-15,10 2 0 16,-6 1-3-16,0-3 1 16,-9 4-1-16,6-3-1 15,-5 4 1-15,5-4 3 16,-7 4 1-16,10 2 2 15,-5-7 2-15,2 3-3 16,-1 0 0-16,5-3-1 16,-2-4-1-16,14 7 0 15,2-6 0-15,2-2-1 0,4 5-2 16,-2-1-1 0,-10 1 0-16,6 10-1 0,-5-5-1 15,5 2 1-15,-11 2-1 16,10-5 1-16,-7-4 0 15,8 0 1-15,-5 0 0 16,15-3-1-16,-5 0 0 16,9 0-1-16,-8 5 1 15,5-5 1-15,-11 0-1 16,0 4 2-16,-12-5-1 0,4 1-1 16,-4 2 1-16,6 2-2 15,-2 6 0-15,8 2 1 16,-5 2-1-16,7 2 0 15,-8-4 0-15,14-6 1 16,-10 1 0-16,7-1 0 16,-9-4-1-16,6-1 1 15,-10 4-1-15,12-10 1 16,-2 5 0-16,9-1 0 16,1 1 0-16,5-3 0 15,-8 2 0-15,3 1-1 16,-11-3 1-16,7 1-1 15,-2 1 0-15,9 7 0 16,-2-3 0-16,13 6 0 16,-4 3-1-16,6 3 1 15,-9-7 0-15,5-2 0 16,-13 8 0-16,2-10-1 16,-8 1 1-16,3 5 0 0,-7 2 0 15,2-4 0-15,-9 5 0 16,1 2-49-16,-11 0-60 15,-1-6-492-15,-15-12 96 16</inkml:trace>
  <inkml:trace contextRef="#ctx0" brushRef="#br0" timeOffset="116344.4836">7884 10637 662 0,'-12'101'168'0,"26"-109"91"16,6-4-179-16,12-5 27 15,14-9 11-15,54-30 140 32,-1 9-164-32,-10 27-36 15,-13 17-41-15,-18 14-34 16,-82 58 2-16,-22 11-2 16,-28 0 1-16,-7 8 20 15,-5 8-2-15,17-28-4 16,19-7 8-16,32-24-3 15,18-12 20-15,20-16 17 0,30-6 21 16,20-6 0-16,26-7 9 16,5-5-15-16,7-4-14 15,-22 10-455-15,-18-9 148 16</inkml:trace>
  <inkml:trace contextRef="#ctx0" brushRef="#br0" timeOffset="116774.7483">9074 10634 777 0,'-2'3'896'15,"-17"24"-536"-15,-63 51-141 16,19-31-186-16,5 10-189 16,0 11-176-16,21-4 346 15,14 1 22-15,37-3 79 16,25-12-39-16,36-17 11 15,13-15-16-15,27-24 9 16,-10-19-19-16,-13-14-5 16,-27-10-16-16,-17-9 10 15,-30 8-9-15,-17-9-7 16,-10 4-19-16,-10 3-27 16,-5 14-35-16,-11 2-77 15,5 11-39-15,-5 12-348 16,11 4 57-16</inkml:trace>
  <inkml:trace contextRef="#ctx0" brushRef="#br0" timeOffset="117119.6656">10091 10872 1062 0,'-4'11'432'0,"2"-8"18"16,-1 0-277-16,3-3-94 16,0 0-50-16,2 0-9 15,38 3-8-15,71-5-3 16,-41-5-61-16,10-2-396 16,-11-3 93-16</inkml:trace>
  <inkml:trace contextRef="#ctx0" brushRef="#br0" timeOffset="118171.0909">11958 10327 526 0,'11'18'738'15,"-9"-14"-272"-15,-2 1-346 16,-2-5 301-16,1 0-473 16,-1 0 3-16,-1 0 10 15,-19 1 29-15,-30 13 11 16,-79 30-2-16,33 4-2 16,2 5 7-16,-17 24 13 0,24 3 5 15,2 25 4-15,27-4 1 16,12 7-3-16,28-16-8 15,20-6-12-15,18-31-12 16,19-9 30-16,11-27 2 16,17-28 7-16,0-19 22 0,12-26 1 15,-12-6-42-15,-10-11 13 16,-23 10-4-16,-15 2-12 16,-22 20 14-16,-18 9 17 15,-11 17-21-15,-14 16-51 16,-11 10-55-16,-12 10-62 15,13-6-375-15,3-15 49 16</inkml:trace>
  <inkml:trace contextRef="#ctx0" brushRef="#br0" timeOffset="126160.3533">7998 12098 975 0,'2'1'219'0,"-2"1"82"16,0-1-291-16,0 14-8 15,0 4-8-15,-3 15-8 16,-5 49 7-16,-2-22 0 16,-6 12 2-16,-5 27 2 15,0 13 8-15,-5 35-65 16,8-15-67-16,10-4-166 15,7-34-33-15</inkml:trace>
  <inkml:trace contextRef="#ctx0" brushRef="#br0" timeOffset="126580.9211">8410 12264 582 0,'16'115'150'0,"-32"-88"76"16,-5 5-142-16,1 20 20 16,8 5 22-16,9 5 5 15,7-4-7-15,27-4-7 16,17-18 32-16,21-18 0 16,2-27-5-16,17-30-9 15,-4-26-17-15,-7-19-58 16,-23-5-32-16,-14-7-16 15,-29 18-21-15,-28 12-79 16,-17 15-1-16,-11 11-27 16,1 18-44-16,7 9-315 0,6 10 134 15</inkml:trace>
  <inkml:trace contextRef="#ctx0" brushRef="#br0" timeOffset="126896.1914">9382 12536 880 0,'-15'15'351'15,"13"-9"8"-15,5 1-195 16,18-7-85-16,24-3 37 16,12-7-50-16,31-6 8 15,4-5-64-15,-1 0-421 16,-18 1 60-16</inkml:trace>
  <inkml:trace contextRef="#ctx0" brushRef="#br0" timeOffset="127488.3319">10844 12252 661 0,'-3'-2'611'0,"3"-4"-188"16,-3 0-410-16,1 5 386 15,-1-1-439-15,0 1-4 16,-23-2 18-16,-62 13 14 16,41 11 12-16,-17 16 0 15,-4 6 3-15,-7 21 23 16,15 5 11-16,16 20 13 16,32-4 3-16,24 10 11 15,29-17-9-15,30-7 20 16,12-31-2-16,28-32 11 0,8-35-8 15,19-38-9-15,-17-27-32 16,1-22-12-16,-38 10-17 16,-25-8-18-16,-47 21-22 15,-41 10-74-15,-40 27-44 16,-46 16-356-16,-13 26-18 16,-12 11-141-16</inkml:trace>
  <inkml:trace contextRef="#ctx0" brushRef="#br0" timeOffset="128507.5372">8823 12075 419 0,'-9'2'212'16,"5"-1"-8"-16,1 1-72 15,0-1-75-15,0 1 11 16,0-1 8-16,0 1 51 16,0-2 13-16,0 0 14 15,0 0-8-15,0 0-8 16,0 0-63-16,0-2-26 15,-10 1-26-15,-3-1-17 16,2 2-23-16,-8 3 0 16,-49 23 2-16,40-10 1 15,-3 6 1-15,-7 5 2 16,6-4-7-16,7 6-26 16,11-1-24-16,8 7-209 0,13-1-107 15,3 14-47-15</inkml:trace>
  <inkml:trace contextRef="#ctx0" brushRef="#br0" timeOffset="137041.1321">7538 10151 556 0,'-33'90'211'0,"32"-87"12"0,-2 2-143 16,-3 1-89-16,4-6-4 15,1 0-3-15,-1 1-4 16,1 1 18-16,-1-1 1 16,-2 5-5-16,-2 9-28 15,3 0-23-15,1 5-73 16,10 43-61-16,11-41-4 15,-3-7-65-15</inkml:trace>
  <inkml:trace contextRef="#ctx0" brushRef="#br0" timeOffset="137166.229">7527 10434 104 0,'8'13'205'15,"-4"-2"1"-15,26 48-28 16,-29-47-84-16,-1 1-60 16,-1 2 5-16,2-2 5 15,-1-2-33-15,0 2 27 16,3-3 28-16,0 5-96 15,-1 4-220-15,2 4 101 16</inkml:trace>
  <inkml:trace contextRef="#ctx0" brushRef="#br0" timeOffset="137311.7294">7547 11099 193 0,'8'24'44'0,"7"2"-37"0,2-5-63 16,-6 3-19-16</inkml:trace>
  <inkml:trace contextRef="#ctx0" brushRef="#br0" timeOffset="137372.0244">7607 11271 18 0,'14'144'0'0</inkml:trace>
  <inkml:trace contextRef="#ctx0" brushRef="#br0" timeOffset="137684.3112">7533 12342 212 0,'-7'59'127'0,"2"-19"-20"0,4 20-30 16,-1-4-88-16,8 17-29 15,-4-8-37-15,-2 3-30 16,1-7-24-16</inkml:trace>
  <inkml:trace contextRef="#ctx0" brushRef="#br0" timeOffset="138269.9904">7797 10087 359 0,'47'-3'90'0,"-38"3"27"15,4 0-104-15,4 0-10 16,8-1-9-16,5-1 3 16,-1-2 1-16,-4 1-1 15,5-3-5-15,9-3-103 16,8-1 29-16</inkml:trace>
  <inkml:trace contextRef="#ctx0" brushRef="#br0" timeOffset="138453.7882">8677 9964 479 0,'28'2'102'0,"7"2"50"16,1-1-131-16,10 3-23 15,4-6 2-15,7 0 2 16,-13 2-6-16,6-2-6 16,-10-2-139-16,-3 1 50 15</inkml:trace>
  <inkml:trace contextRef="#ctx0" brushRef="#br0" timeOffset="138582.9539">9505 10084 950 0,'6'5'166'0,"10"-4"75"16,3 4-333-16,8-2-187 15,-6-2 27-15</inkml:trace>
  <inkml:trace contextRef="#ctx0" brushRef="#br0" timeOffset="138807.5487">9407 10250 747 0,'-13'28'147'0,"5"3"75"16,-4 1-232-16,5 0-32 15,2-7-32-15,3 6-150 16,-3-4 9-16</inkml:trace>
  <inkml:trace contextRef="#ctx0" brushRef="#br0" timeOffset="138949.9263">9251 10904 796 0,'6'34'266'15,"-4"-14"24"-15,-4 4-214 16,2 1-151-16,5 0-217 16,-4-4 0-16,2 3-112 15</inkml:trace>
  <inkml:trace contextRef="#ctx0" brushRef="#br0" timeOffset="139124.0842">9370 11581 438 0,'-3'63'163'0,"-4"-14"19"16,-1 13-99-16,5-8-73 0,-7 8-173 16,-2-13 45-16</inkml:trace>
  <inkml:trace contextRef="#ctx0" brushRef="#br0" timeOffset="139273.3456">9271 12496 574 0,'4'36'135'0,"-2"-4"50"15,4-1-166-15,-4 9-196 16,-2-8 60-16</inkml:trace>
  <inkml:trace contextRef="#ctx0" brushRef="#br0" timeOffset="139412.8091">9266 13142 381 0,'-12'45'122'15,"-4"4"24"-15,3-8-106 16,-4 3-13-16,-2-7-163 15,-2-8 48-15</inkml:trace>
  <inkml:trace contextRef="#ctx0" brushRef="#br0" timeOffset="139783.7217">7847 13161 837 0,'18'37'142'0,"-2"-38"75"0,5 2-361 16,10 2-108-16,2 5-9 15</inkml:trace>
  <inkml:trace contextRef="#ctx0" brushRef="#br0" timeOffset="139937.7794">8486 13193 743 0,'34'-5'238'16,"-14"4"37"-16,12-1-179 15,3 1-88-15,10-1-149 16,-4 4-133-16,8 2-18 16</inkml:trace>
  <inkml:trace contextRef="#ctx0" brushRef="#br0" timeOffset="140051.3527">9128 13246 1173 0,'18'4'210'0,"4"1"-210"16,1 4-251-16</inkml:trace>
  <inkml:trace contextRef="#ctx0" brushRef="#br0" timeOffset="140986.5428">10491 10126 86 0,'-7'53'212'0,"11"-40"-90"15,-4-1-52-15,5 5-63 16,-2 3-131-16,1 8-34 16</inkml:trace>
  <inkml:trace contextRef="#ctx0" brushRef="#br0" timeOffset="141178.3199">10540 10616 154 0,'4'13'192'0,"-2"4"-72"16,-2 2-26-16,-3 6-32 0,-1 2-40 15,-5 3-169-15,0-7 74 16</inkml:trace>
  <inkml:trace contextRef="#ctx0" brushRef="#br0" timeOffset="141279.3884">10476 11189 178 0,'-3'46'129'0,"3"-3"-129"16,3-7 26-16</inkml:trace>
  <inkml:trace contextRef="#ctx0" brushRef="#br0" timeOffset="141434.3353">10521 11690 220 0,'-15'57'179'16,"2"-23"-43"-16,-4 6-8 15,3-5-131-15,3 14-98 16,2-7-34-16,0 12-35 16</inkml:trace>
  <inkml:trace contextRef="#ctx0" brushRef="#br0" timeOffset="141596.3283">10340 12726 635 0,'-1'21'129'16,"7"-1"66"-16,-1 4-218 15,3 1-167-15,-2-3 49 16</inkml:trace>
  <inkml:trace contextRef="#ctx0" brushRef="#br0" timeOffset="141742.0233">10356 12916 194 0,'-17'143'46'15,"3"-101"18"-15,2-7-59 0,-2 7 3 16,0-10 9-16,-5 10 24 16,3-4 10-16,-5 1 20 15,2-5 12-15,4 0-2 16,3-9-38-16,5-10-157 16,4-11 32-16</inkml:trace>
  <inkml:trace contextRef="#ctx0" brushRef="#br0" timeOffset="142284.9876">10660 9872 763 0,'-10'42'205'0,"22"-42"41"0,-5 4-200 15,12-2-101-15,6-1-32 16,20 2-162-16,1-3 16 15</inkml:trace>
  <inkml:trace contextRef="#ctx0" brushRef="#br0" timeOffset="142433.5293">11370 9969 334 0,'25'13'119'0,"-6"6"13"16,-1 1-94-16,2 2-2 15,6-9-20-15,5-1-144 16,13-8 50-16</inkml:trace>
  <inkml:trace contextRef="#ctx0" brushRef="#br0" timeOffset="142575.386">12112 9942 950 0,'19'0'202'15,"-6"3"87"-15,14 1-294 16,-3 7-38-16,8-1-86 16,-5 1-162-16,8 3 7 15</inkml:trace>
  <inkml:trace contextRef="#ctx0" brushRef="#br0" timeOffset="142733.3377">12608 10189 808 0,'18'24'596'16,"1"1"-252"-16,-16-10-135 15,4 12-291-15,2 1-312 16,-3 5 50-16,-7-11-37 16</inkml:trace>
  <inkml:trace contextRef="#ctx0" brushRef="#br0" timeOffset="142874.4282">12486 11016 210 0,'-4'39'0'0,"7"-7"141"15</inkml:trace>
  <inkml:trace contextRef="#ctx0" brushRef="#br0" timeOffset="142995.879">12537 11375 395 0,'-11'31'-67'0,"1"1"89"16,1 2-22-16</inkml:trace>
  <inkml:trace contextRef="#ctx0" brushRef="#br0" timeOffset="143245.8742">12479 12327 115 0,'-9'30'-28'16,"0"-6"32"-16</inkml:trace>
  <inkml:trace contextRef="#ctx0" brushRef="#br0" timeOffset="143354.4076">12362 12714 680 0,'-10'41'147'0,"-5"7"-19"16,4-5-330-16,7 3 11 16</inkml:trace>
  <inkml:trace contextRef="#ctx0" brushRef="#br0" timeOffset="143743.8294">10485 13382 776 0,'-3'0'297'0,"2"0"-2"0,1 0-189 16,1 0-211-16,13 2-200 16,23 2 19-16</inkml:trace>
  <inkml:trace contextRef="#ctx0" brushRef="#br0" timeOffset="143886.8315">11239 13412 1262 0,'31'1'201'16,"9"2"77"-16,20-3-663 15,0-4 51-15</inkml:trace>
  <inkml:trace contextRef="#ctx0" brushRef="#br0" timeOffset="144022.4646">12006 13388 239 0,'32'-12'64'15,"-9"2"13"-15,7-3-139 16,-2 1 1-16</inkml:trace>
  <inkml:trace contextRef="#ctx0" brushRef="#br0" timeOffset="144213.974">12356 13110 1461 0,'21'50'270'0,"-17"-40"67"16,-1 2-592-16,5 4-188 15,-5 2-68-15</inkml:trace>
  <inkml:trace contextRef="#ctx0" brushRef="#br0" timeOffset="163916.884">14079 11465 723 0,'-39'52'307'0,"39"-51"-16"15,8-1-152-15,-1 2-135 0,-7-2-17 16,1 0 1-16,25-2 8 16,49-1 1-16,-30-1 3 15,-1 0 2-15,11 2-34 16,-2 7-78-16,5 3-176 15,-12 0-4-15</inkml:trace>
  <inkml:trace contextRef="#ctx0" brushRef="#br0" timeOffset="164098.3657">14219 11895 1167 0,'28'16'370'16,"12"-15"52"-16,20-6-268 15,21 0-190-15,29-2-384 16,-12-2 128-16</inkml:trace>
  <inkml:trace contextRef="#ctx0" brushRef="#br0" timeOffset="166284.721">16197 10385 945 0,'9'6'170'0,"-3"1"95"16,-6 8-278-16,-6 4-5 16,-15 10 16-16,-7 9 16 15,-20 18 13-15,-6 8 12 16,-23 28 9-16,0 12-6 16,-9 8-5-16,13-10-3 15,12-7-12-15,26-25-31 0,7-21-185 16,23-24-126-16,30-26-45 15</inkml:trace>
  <inkml:trace contextRef="#ctx0" brushRef="#br0" timeOffset="166609.1766">16791 10426 949 0,'23'24'267'15,"-15"-19"-21"-15,-10 5-307 16,-5 6-140-16,-20 11-123 0,-14 1 5 16,-24 18 97-16,-2-6 141 15,-3 2 154-15,19-10 155 16,13-5 5-16,31-17-22 15,28-1 3-15,32-9-92 16,46-4-16-16,14-7 3 16,28-4 4-16,-5-2-70 15,6-9-41-15,-40 4-95 16,1-1-250-16,-40 3 30 16</inkml:trace>
  <inkml:trace contextRef="#ctx0" brushRef="#br0" timeOffset="166852.4788">17543 10148 1254 0,'0'-2'210'0,"0"2"141"16,0 2-378-16,-7 35 3 15,-27 68 19-15,-12-32 14 16,-5 4 12-16,-26 15 13 16,-1 3-3-16,-11 17 0 15,21 4-22-15,-8 21-233 16,32-14-159-16,-4-13-42 16</inkml:trace>
  <inkml:trace contextRef="#ctx0" brushRef="#br0" timeOffset="167177.3978">15255 11483 1564 0,'66'0'342'16,"23"0"171"-16,96-5-458 15,46-8 15-15,97 0 3 16,-17-7-23-16,38-2-154 15,-63 4-76-15,13-2-353 16,-87-4-51-16</inkml:trace>
  <inkml:trace contextRef="#ctx0" brushRef="#br0" timeOffset="169195.1796">16423 12021 553 0,'-19'13'516'16,"-13"14"-149"-16,-3 7-332 15,-9 19 328-15,-6 8-370 16,-10 11 1-16,13-3 3 15,4 11 10-15,10-12 7 0,17-5 6 16,22-11-6-16,24-10 19 16,13-27 3-16,38-27 6 15,11-24-2-15,34-28 11 16,-9-13-19-16,12-17-4 16,-36 11-5-16,-13-8 10 15,-37 23 2-15,-18 3 13 16,-32 23-5-16,-38 11-10 15,-21 22-36-15,-31 17-120 16,-11 8-94-16,-7 11-264 16,26-2-46-16</inkml:trace>
  <inkml:trace contextRef="#ctx0" brushRef="#br0" timeOffset="175086.1726">15689 11824 998 0,'-12'16'267'15,"-1"3"58"-15,2 14-261 16,-11 23-63-16,-5 12 7 15,8 43 87 1,-46 40-49 0,-9-2-64-16,7-28-328 15,8-17 58-15</inkml:trace>
  <inkml:trace contextRef="#ctx0" brushRef="#br0" timeOffset="175751.5672">18016 11255 506 0,'-49'41'372'0,"53"-45"-80"16,4 2-74-16,8-2-141 16,6-1-42-16,18 1 7 15,9 1 0-15,12 1 2 0,-3 2-10 16,1 3-163-16,-15 2-166 16,-8-1-39-16,-17-1-193 15</inkml:trace>
  <inkml:trace contextRef="#ctx0" brushRef="#br0" timeOffset="175944.4674">17862 11683 1045 0,'28'47'526'15,"18"-33"-47"-15,37-25-212 16,10-7-368-16,20-8-368 16,-22-16 43-16</inkml:trace>
  <inkml:trace contextRef="#ctx0" brushRef="#br0" timeOffset="176568.8813">19289 10935 1387 0,'46'-40'295'0,"-46"43"105"15,3-2-406-15,-3 14-34 16,0 4-5-16,-3 21 17 16,-4 11 15-16,-8 27 2 15,-4 8 9-15,-12 37 13 16,-3 16 1-16,-18 24 4 15,2-10 6-15,-4 17-1 16,5-32-88-16,0-17-334 16,20-41 84-16</inkml:trace>
  <inkml:trace contextRef="#ctx0" brushRef="#br0" timeOffset="177212.9299">19470 12141 1038 0,'14'4'840'0,"-1"-2"-21"16,-3-1-645-16,9-2-158 15,2-1-161-15,6 2-163 16,-2 0-118-16,-3-3 411 15,-14 3-5-15,-4 3-10 16,-5 2 5-16,-1-5 9 16,-1 0 2-16,-15 8 8 15,-16 9 16-15,-47 20 5 16,48-30 3-16,11-2 12 16,18-7 8-16,8-4 0 15,12-4-5-15,14-1-5 0,4 3-14 16,9-4-12-16,-6 9-3 15,-1 0-4-15,-17 7-7 16,-9 4-16-16,-10 1 2 16,-22 8 1-16,-18 6 1 15,-12-3 7-15,-4 1 21 16,-5-6 13-16,20-14 6 16,11-5 10-16,20-9-9 15,23-16-8-15,18 0-16 16,27-7-10-16,7 10-6 0,6-3 4 15,-18 16 6-15,-7 4-7 16,-26 11-16-16,-19 5-13 16,-19 12-35-16,-32 5-330 15,-17 0 94-15</inkml:trace>
  <inkml:trace contextRef="#ctx0" brushRef="#br0" timeOffset="177648.5548">20532 11235 1241 0,'-1'-4'275'0,"-2"7"60"15,1 6-361-15,1-9-45 16,-4 3-4-16,-38 43 10 15,-54 53 41-15,23-20 10 16,10-4 7-16,6 5 21 16,14-13 10-16,19-9 28 15,32-23 14-15,31-14 15 16,17-11-15-16,25-7-10 16,5-9-42-16,6-1-61 15,-15-8-60-15,1-15-291 16,-19-8 37-16</inkml:trace>
  <inkml:trace contextRef="#ctx0" brushRef="#br0" timeOffset="177841.8848">21011 11107 478 0,'-3'37'494'0,"-3"7"-112"16,-11 38-224-16,-5 21 308 15,-18 48-301-15,-7 0 2 16,-24 42-39-16,3-8-60 16,-15 15-52-16,10-38-77 15,6-4-462-15,24-63 110 16</inkml:trace>
  <inkml:trace contextRef="#ctx0" brushRef="#br0" timeOffset="220106.9752">6439 14984 414 0,'22'50'307'16,"-21"-48"-44"-16,-2-4-61 16,2 2-101-16,-1 0-61 0,0 0-3 15,0 0-2-15,0 0 16 16,0 0 27-16,0 0 22 15,-1 0 12-15,-1 0 5 16,2 0-56-16,0 0-9 16,0 0-22-16,0 0-23 15,0 0-22-15,0 0 26 16,0 0 8-16,0 0 13 16,0 0 12-16,0 0 10 15,0 0-5-15,0 0-10 16,-1 0-17-16,1 0-20 15,0 0-15-15,0 0-5 16,0 0-1-16,0 2-2 16,0 2 6-16,3 15 2 15,1 5-1-15,18 49 3 16,-10-45 3-16,3 4 2 16,-3-5 4-16,1-6 2 0,-2-5 4 15,2-9 42-15,-4-11 23 16,12-23 34-16,4-16 32 15,22-34-18-15,14-10-55 16,17-20-7-16,-5 15-17 16,0 6-72-16,-26 29-10 15,-14 8-54-15,-20 25-69 16,-12 6-398-16,-12 12 82 0</inkml:trace>
  <inkml:trace contextRef="#ctx0" brushRef="#br0" timeOffset="220570.9459">7151 14982 936 0,'10'18'190'16,"4"-8"110"-16,1-4-257 15,10-4 11-15,10-11 15 16,8-15 16-16,0-5-8 16,6-13-6-16,-13 2-21 15,-11 5-11-15,-10 11-15 0,-12 3-21 16,-17 12-17-16,-11 14-17 16,-7 11 1-16,-19 22 8 15,-1 13 14-15,5 17 4 16,11-3 2-16,11 14-103 15,24-11-79-15,18-4-80 16,13-23-105-16,12-13 11 16,2-29 100-16</inkml:trace>
  <inkml:trace contextRef="#ctx0" brushRef="#br0" timeOffset="220739.3547">7575 15164 547 0,'3'0'0'15,"3"-5"614"-15,10-13-501 16,8-3 338-16,17-19-400 16,9-1 400-16,8-4-433 0,-9 8-23 15,-3 4-78 1,-18 17-46-16,-13 6-322 0,-12 8 22 16</inkml:trace>
  <inkml:trace contextRef="#ctx0" brushRef="#br0" timeOffset="220962.0768">8220 14604 1126 0,'12'-10'260'0,"0"10"104"16,2 3-359-16,8 9-24 15,0 6-6-15,2 17-8 16,-4 5-6-16,0 22 32 15,-10 7 7-15,-4 8-5 16,-6-6-21-16,-9 4-60 16,-4-15-48-16,-12-13-194 15,-4-10-4-15</inkml:trace>
  <inkml:trace contextRef="#ctx0" brushRef="#br0" timeOffset="221159.793">8062 14956 1471 0,'4'6'406'0,"17"-8"132"0,12-10-399 16,23-1-91-16,5-3-28 16,8-2-96-16,-14 3-83 15,-3 11-170-15,-22 2-150 16,-4 6-24-16,-15-1-136 15</inkml:trace>
  <inkml:trace contextRef="#ctx0" brushRef="#br0" timeOffset="221305.9496">8760 14846 902 0,'11'22'319'15,"-9"0"27"-15,-1 15-200 16,1-4-133-16,-2 20-80 15,-9-2-82-15,-10-1-197 16,-9-13-45-16</inkml:trace>
  <inkml:trace contextRef="#ctx0" brushRef="#br0" timeOffset="221441.3715">8671 14751 1334 0,'35'-3'0'0</inkml:trace>
  <inkml:trace contextRef="#ctx0" brushRef="#br0" timeOffset="221805.6492">9382 14790 984 0,'-21'10'238'16,"2"-3"77"-16,-18 8-282 15,1 3-29-15,-8 9 10 16,7-1 10-16,-3 10 13 16,16-3 1-16,2-1-4 15,10-5-18-15,9 10-24 16,10-12-20-16,11 2-25 0,10-1-17 15,15-2-92-15,-1-14-172 16,14-8 20-16</inkml:trace>
  <inkml:trace contextRef="#ctx0" brushRef="#br0" timeOffset="222118.9307">9868 14815 1018 0,'6'7'413'0,"-12"-1"-21"16,-11 5-267-16,-15 8-75 16,-8 6-45-16,-9 12-45 15,-2 6 41-15,-2 0 2 16,13-3 0-16,3 0 1 16,9-9-1-16,9-4-5 15,13-7-10-15,12-8 4 16,17-10 3-16,10-10-1 15,1-8 1-15,9-5 2 16,-4 2-7-16,-2 3-3 16,-9 1 1-16,1 12 1 15,-8 5 6-15,3 3-4 16,-5 6-31-16,6 13-163 16,-3-5-172-16,2-9-26 15</inkml:trace>
  <inkml:trace contextRef="#ctx0" brushRef="#br0" timeOffset="222312.3059">10423 14495 1399 0,'-4'40'322'15,"-10"16"120"-15,-4 12-407 0,-7 30-47 16,-1-2-55-16,-10 11-118 15,6-17-74-15,1 5-79 16,5-30-76-16,15-17-20 16</inkml:trace>
  <inkml:trace contextRef="#ctx0" brushRef="#br0" timeOffset="222893.5185">11516 14690 1478 0,'-3'-1'353'0,"0"-1"93"15,0 1-453-15,-16 5-86 16,-18 13-22-16,-64 43 6 16,45-18 26-16,1 2 33 15,24-8 60-15,15 2 3 16,22-8-2-16,22-3 17 16,15-9 9-16,23-13-51 15,13-13-55-15,20-16-302 16,-11-16 15-16</inkml:trace>
  <inkml:trace contextRef="#ctx0" brushRef="#br0" timeOffset="223273.402">12003 14356 1162 0,'18'10'349'16,"-16"-7"44"-16,1 9-334 16,3 3-136-16,-8 11-16 15,2 13 13-15,-6 7 29 16,-4-2 54-16,-5 12 34 16,2-1 11-16,-4 2 2 15,7-17-16-15,6-5-11 16,8-20-12-16,17-28-61 15,13-13-14-15,12-9-26 16,7-8-4-16,11 4-2 16,-11 14 58-16,-1 12 10 15,-11 13 36-15,-8 12 38 16,-20 8 19-16,-7 15 18 0,-7 2 3 16,-4 8-24-1,-2 1-61-15,0 3-146 0,2-12-218 16,-2 2-5-16</inkml:trace>
  <inkml:trace contextRef="#ctx0" brushRef="#br0" timeOffset="223657.5296">12749 14720 1099 0,'20'0'287'16,"-36"0"31"-16,9-1-317 15,-10 6-86-15,-5 6 12 16,-12 7 50-16,-5 7 86 16,1 7 54-16,-1 8 28 15,8 0-12-15,5 0-21 16,11-3-51-16,3-5-32 15,11-16-47-15,5-7-11 16,14-12-12-16,13-16-13 16,6-10-48-16,12-9-11 15,-2-4 6-15,1 5 12 16,-13 11 14-16,-1 8 65 16,-12 18 35-16,-1 10 8 0,-5 4-1 15,-4 17-39-15,-3-2-59 16,-1 13-249-16,-5-14 22 15</inkml:trace>
  <inkml:trace contextRef="#ctx0" brushRef="#br0" timeOffset="223912.8924">13174 14744 1342 0,'13'-2'388'0,"3"-1"76"16,-1 3-383-16,3 5-87 16,0-2-50-16,-1 7-11 15,-3 6-6-15,-4 5 29 16,-5-3 51-16,-8 12 19 16,0-1 12-16,-3 1-9 15,1-4-49-15,4 3-111 16,4-18-168-16,6-9-137 15,2-11-98-15</inkml:trace>
  <inkml:trace contextRef="#ctx0" brushRef="#br0" timeOffset="224362.0365">13944 14855 166 0,'-5'-6'332'0,"-8"-1"-75"16,-3-1-80-16,-8 4 141 15,-3 5-170-15,-7 10 2 16,3 5-27-16,-1 10-18 15,6-2-32-15,6 6-14 16,9-6-22-16,7-1-28 16,4-8-7-16,7-5-7 15,4-4-6-15,2-4 2 16,0-4 4-16,1 2 3 16,-5 0 4-16,-2 3-1 15,-1 6 1-15,3 21 6 16,-5 10 4-16,-4 26 2 15,-7 7 3-15,-21 16 2 16,-14-15 3-16,-16 5-1 16,-5-16-4-16,-4-14-14 15,9-21-6-15,-4-22-81 16,13-24-75-16,2-26-258 0,10-3-3 16</inkml:trace>
  <inkml:trace contextRef="#ctx0" brushRef="#br0" timeOffset="224725.8548">14053 15084 1139 0,'8'6'298'16,"-5"-1"75"-16,6 2-316 15,8-5-45-15,10-11 2 16,6-2 11-16,17-17 26 16,8-18 9-16,-2-5-19 15,-7 6-25-15,-8 2-13 16,-20 16-23-16,-24 16-16 16,-17 15 0-16,-25 24 45 15,-8 11 12-15,-23 14 11 16,10 5 11-16,3 10 7 15,22-13-8-15,14-3-2 16,29-11-7-16,17 4 2 16,17-16 8-16,15-5-52 0,12-9-37 15,20-14-42-15,-3-13-386 16,2-13 81-16</inkml:trace>
  <inkml:trace contextRef="#ctx0" brushRef="#br0" timeOffset="225173.6061">14929 14973 428 0,'-6'14'540'15,"1"-8"-157"-15,8-9-6 16,14-3-239-16,5 1-95 16,19-2-21-16,8 4-12 15,14-4 0-15,-7 4-1 16,-4 1 5-16,-20 2-5 15,-15-1-402-15,-20 1 134 0</inkml:trace>
  <inkml:trace contextRef="#ctx0" brushRef="#br0" timeOffset="225304.9535">15027 15200 1504 0,'43'-3'413'15,"0"3"52"-15,19 2-864 16,-3-5 27-16</inkml:trace>
  <inkml:trace contextRef="#ctx0" brushRef="#br0" timeOffset="226472.5012">16278 14785 590 0,'-10'51'157'0,"16"-45"38"15,1 2-161-15,4 6-29 16,-1 1-3-16,2 7 18 0,0 4 10 16,-5 7 22-16,-1-2 7 15,-3 18 6 1,-6-5-15-16,-3 5-3 15,-3-7-16-15,-3-10-6 0,2-15-1 16,1-10 22-16,5-11 6 16,2-10 27-16,4-6 1 15,9-13-5-15,10 0-24 16,12-4-10-16,7 5-32 16,12-2-3-16,-4 9-1 15,1 1-1-15,-12 12-3 16,-8 5-1-16,-12 7 1 0,-2 7 3 15,-10 2 2-15,-2 9 3 16,-5-4 10-16,-2 1 2 16,-2 0-4-16,1-5-5 15,5-8-6-15,12-8 3 16,12-3-4-16,14-9 0 16,8-1 4-16,10 7 0 15,-5 9-14-15,-8 15-8 16,-17 9-7-16,-12 22 7 15,-14-2 9-15,-3 13 0 16,-9-5 8-16,3 4-20 16,3-13-40-16,3-3-142 15,-1-7-133-15,5-10-55 16,5-9-134-16</inkml:trace>
  <inkml:trace contextRef="#ctx0" brushRef="#br0" timeOffset="226833.6015">17355 14889 463 0,'52'68'0'15,"-46"-68"588"-15,6 15-482 16,5 6 279-16,16 1-390 15,3 2 394-15,-1 4-379 16,-2 3-10-16,1 4-45 16,-12-2-59-16,3 4-285 15,-1-6 30-15</inkml:trace>
  <inkml:trace contextRef="#ctx0" brushRef="#br0" timeOffset="227015.0871">17690 14858 873 0,'-36'34'349'16,"-5"13"11"-16,5-1-212 16,-13 13-138-16,6-2-98 15,0 4-265-15,12-17 21 0</inkml:trace>
  <inkml:trace contextRef="#ctx0" brushRef="#br0" timeOffset="227627.2518">18518 14646 1122 0,'-3'-2'262'16,"1"1"72"-16,1 0-327 15,-1 1-36-15,1 1 4 16,-1 2 3-16,2 38 31 16,-3 51 12-16,-5-24 1 15,-1-1-1-15,-5-6 0 16,2-18-6-16,7-9 3 16,3-25 10-16,12-20 10 15,16-9-2-15,18-11-13 16,3-5-15-16,13-1-10 15,-7 12-19-15,-7 14-2 16,-18 13-1-16,-9 17 10 16,-14 12 4-16,-14 15 7 0,-6 3 7 15,-10 15 14-15,0-8-5 16,1-1-81-16,6-12-61 16,6-9-243-16,8-18-17 15</inkml:trace>
  <inkml:trace contextRef="#ctx0" brushRef="#br0" timeOffset="227915.4929">19010 14984 626 0,'-20'47'535'0,"1"5"-136"16,13-22-39-16,-3 10-298 15,3 3-69-15,9-11-27 16,8-8-2-16,-1-9-1 16,8-15 47-16,5-6 37 15,4-9 28-15,3-10-1 16,-7 1-4-16,1 2-43 16,-11 4-31-16,-15 0-11 15,-12 11-6-15,-7 1-5 16,-8 4-3-16,-10 1-73 15,1 5-320-15,1-5 81 16</inkml:trace>
  <inkml:trace contextRef="#ctx0" brushRef="#br0" timeOffset="228172.3473">19439 15169 520 0,'-12'34'507'0,"-6"-3"-143"16,5-3-309-16,4-14 321 0,6-10-277 15,9-14 13-15,9-11 21 16,1-6 19-16,11-4-28 16,4-1-95-16,12 3-5 15,-7 4-23-15,2 9-41 16,-5 4 0-16,-5 0-118 15,-12 6-340-15,-1-4 46 16</inkml:trace>
  <inkml:trace contextRef="#ctx0" brushRef="#br0" timeOffset="228336.7782">20009 15018 1475 0,'11'49'367'16,"-10"-30"103"-16,4 18-473 16,-4 4-157-16,-5 4-98 0,-13-12-222 15,-2-7-44-15</inkml:trace>
  <inkml:trace contextRef="#ctx0" brushRef="#br0" timeOffset="228479.4079">19941 14785 1441 0,'0'6'462'0,"2"-3"-4"15,1-3-427-15,-3 0-504 16,1 0 22-16</inkml:trace>
  <inkml:trace contextRef="#ctx0" brushRef="#br0" timeOffset="228869.677">20344 15000 1025 0,'12'7'226'0,"10"-5"97"0,-4-1-301 16,9-2-11-16,-2 4 3 16,-3 3 21-1,-13-3 17-15,4 3 2 0,-5 1 6 16,-2 1-4-16,-2-3-21 16,-1 7-21-16,-6 5-6 15,-6 3-1-15,-4 6 0 16,-5 5 4-16,3 0 16 15,2-3 29-15,7-3 7 16,4 0 0-16,14-8-3 16,9-6-7-16,9-3-21 0,11-4-20 15,4-5-32-15,-1-2-99 16,-3-3-26-16,-3-3-331 16,-12 0 15-16</inkml:trace>
  <inkml:trace contextRef="#ctx0" brushRef="#br0" timeOffset="229027.4365">20720 15191 398 0</inkml:trace>
  <inkml:trace contextRef="#ctx0" brushRef="#br0" timeOffset="229334.0003">20735 15320 620 0,'21'19'-107'0,"6"-16"607"16,5-19-285-16,-1-8 111 15,8-10-292-15,-14 0 12 16,5 0 3-16,-11 9-11 16,3-2-4-16,-10 12-19 15,7 4-9-15,-9 2-5 16,11 0-4-16,-9 9 0 0,6-3 17 15,-5-6 9-15,-1 7 4 16,-10 5-3-16,0-1-3 16,0-1-12-16,-2-1-2 15,0 0 0-15,0 0 13 16,1 0 5-16,1 2 3 16,19 5-1-16,8 4-3 15,41 8-14-15,-48-6-5 16,-9 1-6-16,-4 2 5 15,-6-1 1-15,-1 2 3 16,2-5 3-16,2 2-61 16,6-5-66-16,3-5-299 15,3-3 18-15</inkml:trace>
  <inkml:trace contextRef="#ctx0" brushRef="#br0" timeOffset="229593.6742">21855 14639 1163 0,'-7'3'443'16,"-1"4"-10"-16,4 11-296 15,-2 11-127-15,3 7-35 16,-2 11 4-16,2 4 19 0,2 8 19 15,-5-6-15-15,-1 17-4 16,-8-2-45-16,-2 0-87 16,-5-11-28-16,0-6-150 15,4-25-117-15,-14-16 8 16</inkml:trace>
  <inkml:trace contextRef="#ctx0" brushRef="#br0" timeOffset="229770.3603">21656 15042 1042 0,'24'-2'493'0,"-3"1"-27"16,-2-4-253-16,11-5-113 15,5 8-80-15,16-7-21 16,-1 2-22-16,6 1-55 0,-11 3-41 16,-4-3-138-1,-10 3-190-15,-8 3 4 16,-13 0-148-16</inkml:trace>
  <inkml:trace contextRef="#ctx0" brushRef="#br0" timeOffset="229962.8712">22079 15009 489 0,'-15'22'487'16,"-42"54"-115"-16,35-48-103 15,2 3-59-15,11-4-104 16,3-11-102-16,6-6 29 16,9-7-3-16,7-6 3 15,14-9 9-15,-1 2-21 0,8-2-15 16,-4 6-15-16,-2 9-19 15,-12 8-15-15,-4 5-2 16,-6 5-14-16,-5-2-16 16,-2-7-171-16,4-18-148 15,4-18-14-15</inkml:trace>
  <inkml:trace contextRef="#ctx0" brushRef="#br0" timeOffset="230126.8854">22742 14593 1395 0,'-10'130'457'16,"-11"3"75"-16,-20 11-438 16,-2-12-213-16,-11-8-381 0,10-35-7 15</inkml:trace>
  <inkml:trace contextRef="#ctx0" brushRef="#br0" timeOffset="230577.3138">23655 14910 658 0,'17'14'585'0,"-12"-2"-167"16,-20-4-56-16,-19 10-296 16,-12 8-73-16,-15 7 9 0,1 7 27 15,-3 6 39-15,16-9 5 16,13 3 8-16,19-5-4 15,9-5-37-15,15-9-42 16,12-6-22-16,10-11-86 16,15-13-395-16,1-10 109 15</inkml:trace>
  <inkml:trace contextRef="#ctx0" brushRef="#br0" timeOffset="230927.3165">24010 14542 1476 0,'0'17'283'16,"-1"3"145"-16,-4 8-441 15,-1 9-4-15,-3 5 8 16,-1-1 24-16,-6 10 19 15,-2 1 3-15,0 4 3 16,6-10-6-16,0-3-14 16,12-15-21-16,12-12-8 15,10-14-25-15,16-10-16 16,4 1 2-16,6-6 3 16,-7 4 1-16,-2 6 15 0,-18 10 11 15,-7 4 4-15,-12 11 3 16,-7 3 6-16,-3 5-5 15,-4-10-110-15,-2 1-283 16,10-18 43-16</inkml:trace>
  <inkml:trace contextRef="#ctx0" brushRef="#br0" timeOffset="231540.436">24383 14899 1392 0,'-13'39'255'16,"-20"-14"107"-16,8 2-402 16,2-4-26-16,6-2 7 15,10-12 76-15,4 0 57 16,6-11 10-16,3 7 4 15,-6-5-11-15,0-3-39 16,1 1-47-16,21 1-23 0,13-6-10 16,47-22 5-1,-46 13 23-15,-9 0 19 0,-10-1 20 16,-3 10 5-16,-8 12-4 16,-2-4-11-16,-4 6-19 15,-1-7-19-15,-1 2-3 16,1 5 0-16,-4 11 8 15,1 0-52-15,-10 34-31 16,16-49-77-16,-2 0 0 16,6-3-9-16,-6-2 54 15,0 1 44-15,1-1 79 16,2 1 26-16,17-5 33 0,-3 0 65 16,41-15 63-16,-47 15 0 15,-1 2-16-15,-1 4 2 16,1-3-46-16,8-2-24 15,4-7 12-15,8 4 5 16,4-10-29-16,10 0-9 16,-1 9-36-16,-1 5-13 15,-7 2-14-15,-8 5 0 16,-14 11-23-16,-14 0-22 16,-13 6-21-16,-15 2-45 15,-4 3-22-15,1-3-65 16,8-5-62-16,21-4-61 15,18-4-119-15,23-15-32 16</inkml:trace>
  <inkml:trace contextRef="#ctx0" brushRef="#br0" timeOffset="231990.7657">25225 14883 636 0,'-55'107'343'0,"44"-98"-96"0,6-5-134 15,-4-1-94-15,1 0-53 16,5 0 118-16,2-3 36 16,-1 0 14-16,-1 0-2 15,0 1-45-15,0 2-27 16,-4 12-26-16,6 3-16 15,2-6 2-15,23 41 11 16,-8-48-2-16,-1-4-4 16,-3-10-3-16,3-1-8 15,-5 5-10-15,-3 1 5 16,-7 2-1-16,-1 13 1 16,1 14 2-16,-14 19 0 15,9 13-3-15,-13 26 1 16,-13 1-2-16,-26 9-1 15,0-13-4-15,-19-8-2 0,6-26 11 16,7-14 11 0,17-22-17-16,6-12-29 0,16-12-18 15,3-14-76-15,10-8-32 16,9-11-49-16,11-2-221 16,18-9 57-16</inkml:trace>
  <inkml:trace contextRef="#ctx0" brushRef="#br0" timeOffset="232345.5252">25383 15178 787 0,'45'13'197'0,"-40"-13"56"15,6 2-208-15,4-2 57 16,7-3 22-16,10-9 36 16,4-3 4-16,14-9-13 15,5 1-73-15,-7-9-53 16,-4 9-59-16,-8-2-23 16,-25 11-12-16,-27 2-8 15,-16 23 30-15,-26 4 54 16,-9 11 36-16,-10 14 27 15,21 6 14-15,11-1 3 16,25-4-18-16,15 1 14 0,20-14-20 16,21-3-60-16,12-9-55 15,19-14-405-15,-3-11 37 16</inkml:trace>
  <inkml:trace contextRef="#ctx0" brushRef="#br0" timeOffset="247997.5603">20708 15859 1109 0,'5'-1'231'16,"1"4"118"-16,6 3-311 0,-2-5-17 15,0 5 30-15,-2 3 19 16,-4 3 15-16,-8 3-6 15,-9 13-3-15,-7 13-21 16,-21 16-13-16,-11 14-20 16,-27 24 0-16,4 5 1 15,-10 13 1-15,13-12-7 16,5-8-118-16,29-28-358 16,10-28-4-16,17-34-235 15</inkml:trace>
  <inkml:trace contextRef="#ctx0" brushRef="#br0" timeOffset="248342.7008">21679 15966 1216 0,'17'18'365'16,"-61"-6"26"-16,25 1-348 15,-11 6-117-15,-29 11-12 16,-8 4 48-16,-28 13 95 16,7 4 58-16,12-1 54 15,23-10 2-15,19-6-25 16,32-13-77-16,24-2-15 16,12-4-33-16,18 1-4 15,0 1-7-15,1-1 8 0,-19-1-18 16,-17 8-11-16,-26 4-1 15,-31 4 1-15,-15-3 1 16,-12 0-13-16,7-11-6 16,-1-14-56-16,27-8-61 15,10-15-378-15,18-12 74 16</inkml:trace>
  <inkml:trace contextRef="#ctx0" brushRef="#br0" timeOffset="248552.4529">21508 15957 1681 0,'11'2'491'0,"6"-2"91"16,3-2-475-16,21 2-51 15,13-3-51-15,34 3 10 16,7 3-2-16,34 6-3 15,-6 0-68-15,6 3-532 16,-33 0 150-16</inkml:trace>
  <inkml:trace contextRef="#ctx0" brushRef="#br0" timeOffset="249181.6979">18352 16188 978 0,'1'12'284'0,"13"-3"36"0,5 6-234 16,9 10-101-16,14 6 0 15,-2 8 28-15,7 4 5 16,-10-5-9-16,-1-1-14 15,-11-3-55-15,-8-6-279 16,-9-7 65-16</inkml:trace>
  <inkml:trace contextRef="#ctx0" brushRef="#br0" timeOffset="249369.3308">18676 16139 513 0,'-12'15'704'0,"-11"12"-241"16,-10 2-307-16,-22 17 311 0,-4 3-506 15,-19 11-41-15,-4-6-23 16,-14 9-105-16,13-13-258 16,-6 2 86-16</inkml:trace>
  <inkml:trace contextRef="#ctx0" brushRef="#br0" timeOffset="249874.3048">16222 15837 1035 0,'44'-50'425'0,"-44"50"-9"15,0 0-264-15,0 4-165 16,-1-4-35-16,-1 2 1 15,-2 11 20-15,-11 33 40 16,-31 70 35-16,9-34 21 16,-18 41 27-16,-2 3-4 0,-22 31 0 15,15-11-20-15,1 3-16 16,18-42-60-16,7-17-114 16,29-44-373-16,10-55 58 15</inkml:trace>
  <inkml:trace contextRef="#ctx0" brushRef="#br0" timeOffset="250663.4437">16334 16822 969 0,'-11'11'406'0,"9"-16"-32"15,2-4-229-15,6-2-204 0,1-4-24 16,-4 3 13-16,6 2 55 16,-4 7 42-16,-5 1 51 15,-3 5 6-15,1-3-3 16,1 0-32-16,-1 0-6 16,1 0-12-16,-1 0 16 15,1 0 5-15,-1 0-7 16,1 0-11-16,1-1-13 15,0-1-20-15,0 1-9 16,0-1 1-16,0 1-7 16,0-1-2-16,0 2 9 15,-2 0 11-15,1 0 10 16,-2 0 28-16,-1 2 16 16,-11 7-4-16,9-8 4 15,1 0 1-15,2-1-15 0,1 0-15 16,-1-1-12-16,1-2-17 15,1 0-14 1,2-7-7-16,1 4-3 0,-1 3 2 16,5-2 0-16,-2 2 6 15,-2 2 6-15,-1 1 10 16,-1 6 11-16,0 21 7 16,-19 39 7-16,-2-50 2 15,8-8-4-15,0-16-9 16,8-9-11-16,7-4-10 15,5-13-11-15,4-5-1 0,18-2-2 16,7 4 9-16,10 0 4 16,0 12 3-16,-2 5-2 15,-14 14-1-15,-11 11-1 16,-18 10 5-16,-14 14 7 16,-15 7 5-16,-11 5-25 15,-2-5-20-15,5-5-23 16,11-15-101-16,21-14-341 15,23-17 93-15</inkml:trace>
  <inkml:trace contextRef="#ctx0" brushRef="#br0" timeOffset="251014.2927">17277 15923 300 0,'17'-12'343'16,"1"5"0"-16,-5 4-148 16,-4 4-64-16,-6 8-50 15,-19 15-50-15,-11 7-62 16,-23 19 96-16,-12 13 13 0,-14 18 17 15,13-10 11-15,3-7 23 16,22-15 9-16,17-17-23 16,22-18-30-16,17-11-23 15,19-5-30-15,23-10-11 16,11-7 13-16,10-6-37 16,-8 1-57-16,-10-2-160 15,-18 0-259-15,-7 0-11 16</inkml:trace>
  <inkml:trace contextRef="#ctx0" brushRef="#br0" timeOffset="251207.8181">17702 15908 361 0,'17'-23'504'16,"-8"14"-96"-16,-4 1 10 16,-8 10-164-16,-8 4-87 0,-3 10-92 15,-10 14-29-15,5 14-18 16,-15 21-16-16,-3 17 26 15,-17 18 17-15,-2 7 17 16,-26 25 15-16,8-8 16 16,0 10-147-16,27-25-459 15,17-57 101-15</inkml:trace>
  <inkml:trace contextRef="#ctx0" brushRef="#br0" timeOffset="252994.7411">26971 14492 964 0,'0'1'181'0,"0"1"82"16,0-1-294-16,-2 1 2 15,0-1 2-15,-25 8-2 16,-58 2 21-16,34-8 0 16,-1-1 16-16,-5 9 8 15,12-1 5-15,2 7 10 16,16-7 7-16,8 3-8 15,10-8-1-15,1 1-11 16,14-3-7-16,-3 4-1 16,-3-7-3-16,0 0-2 15,2 1 7-15,11 25-1 0,20 54-5 16,-33-23-1-16,-15 12-4 16,-9 21 1-16,-7-3 1 15,-16 5 2-15,-1-15 2 16,-1-7 10-16,9-27 1 15,12-9 1-15,18-15-2 16,19-5 16-16,22-7 7 16,25 2 26-16,6-5 1 0,17-1 6 15,-5 0-16-15,-1-3-50 16,-25 2-90-16,-3 2-314 16,-21 1 43-16</inkml:trace>
  <inkml:trace contextRef="#ctx0" brushRef="#br0" timeOffset="254702.1663">27187 14689 707 0,'0'0'178'16,"0"0"51"-16,0 0-199 16,0 0-39-16,2 0 2 15,-1 0 7-15,1 0 13 16,-1 0 16-16,1 0 13 15,-1 0-2-15,1 0-2 16,-2 0-15-16,0 0-10 16,1 0-11-16,1 0 2 15,-2 1 4-15,0 1 10 16,0 1 4-16,0-3 12 16,-2 13 0-16,-5 15 1 15,-17 46-3-15,2-32 0 0,-6 2-11 16,-6 20-4-16,4-6-3 15,-3 10-3-15,4-9-3 16,5-2-2-16,5-23-27 16,7-6-303-16,5-19 88 15</inkml:trace>
  <inkml:trace contextRef="#ctx0" brushRef="#br0" timeOffset="255142.555">27584 14781 657 0,'2'1'137'15,"-8"2"46"-15,-3 0-179 16,7-3-32-16,-1 0 43 16,-4 0 49-16,-26 12 31 15,-47 28 6-15,33-10 5 16,1 4-39-16,-3 12-6 16,11 4-16-16,2 5 13 15,14-14 0-15,10 7 15 0,12-16-2 16,10-9 7-16,17-13-11 15,21-6 2-15,9-17-18 16,14-11-12-16,-4-8-17 16,-5-10-9-16,-17 2-10 15,-13-7-13-15,-15 7-4 16,-13 1-6-16,-11 5-10 16,-14 0-29-16,-4 12-26 0,-5 3-107 15,2 7-211-15,7 0 7 16</inkml:trace>
  <inkml:trace contextRef="#ctx0" brushRef="#br0" timeOffset="255601.7399">27943 14987 487 0,'0'7'119'0,"0"-5"-49"16,1 2-93-16,-1-5-50 0,0-1 108 16,0 1 111-16,0-1 120 15,0 1 10-15,2-2-27 16,2 0-105-16,26-9-39 15,50-6-56-15,-33 20-7 16,-1 2-15-16,6 0-1 16,-9 2-7-16,-5 3-85 15,-11-4-61-15,-12-7-268 16,-17-7-3-16</inkml:trace>
  <inkml:trace contextRef="#ctx0" brushRef="#br0" timeOffset="255997.4545">28151 14708 521 0,'-2'-1'469'0,"0"-1"-147"16,1 1-318-16,-1-1 309 16,1 1-343-16,-1-1 17 15,1 2 18-15,-1 0 10 16,1 0 11-16,-1 2-4 15,1 5-7-15,-8 29 0 16,-12 53-2-16,8-32-1 16,-5-8 9-16,2 11-3 15,-1-9-2-15,3 4-15 16,3-16-29-16,7-2-216 16,8-16-111-16,10-11-59 15</inkml:trace>
  <inkml:trace contextRef="#ctx0" brushRef="#br0" timeOffset="256471.4881">28464 15073 478 0,'12'-8'221'0,"1"-2"-30"15,-11 4-123-15,4 1-90 16,-3 3 15-16,-3 0 50 16,-2 2 28-16,1 0 58 15,-1 0 12-15,1 0-54 16,-2 0-40-16,0 0-17 15,-6 3-23-15,-10 6-25 16,7-2 40-16,-42 53 20 16,53-46 6-16,10 9 23 15,12-4 11-15,11-6 7 16,2 1-12-16,11-9-3 16,-1-10-21-16,-2-10-10 15,-14-3-21-15,1-9-1 16,-9 2-2-16,-13 4-3 15,-3 4-5-15,-12-1-12 16,-9 4-8-16,-8 7-17 16,1-5-22-16,-4 8-19 15,6 4-117-15,4 0-238 0,11 1 30 16</inkml:trace>
  <inkml:trace contextRef="#ctx0" brushRef="#br0" timeOffset="257120.3415">29062 14747 441 0,'72'28'156'0,"-70"-18"13"15,-2 1-97-15,-8 3-60 16,2 3 0-16,-6 0 16 15,1-2 16-15,0 0 36 0,2-7 9 16,3-6 25-16,4 1 3 16,1-4 29-16,1-1-28 15,0 1-4-15,1 0-23 16,33-11-14-16,55-16-46 16,-41 16-10-16,-8 1-9 15,-3 4-2-15,-5-1-4 16,1 7 0-16,-5 4-2 15,2 3-3-15,-13 6-3 16,-3 8-5-16,-14 6-1 0,-14 12 2 16,-6 4 6-16,-16 8 4 15,-13-3 3-15,-28 16 1 16,-6-7-1-16,-20 12-1 16,9-7 0-16,2-9 4 15,32-15 3-15,17-12 11 16,22-21 3-16,17-7 2 15,17-10-8-15,18-11-6 16,13-1-12-16,29-1-4 16,13 0-2-16,6 10 9 15,-9 7 2-15,-12 3-9 16,-28 6-32-16,-14 6-103 16,-18-1-295-16,-1-1 30 15</inkml:trace>
  <inkml:trace contextRef="#ctx0" brushRef="#br0" timeOffset="257564.4105">29865 14815 457 0,'-23'10'368'16,"-57"45"-83"-16,43-45 8 16,5 4-201-16,10-4-16 15,12-1 2-15,11 4 22 16,7-4-29-16,15 5-1 15,6 2-5-15,12 5-15 16,-4-2-23-16,3 6-14 16,-13-1-11-16,-10 7-3 15,-8 0 6-15,-10 7 12 16,-9 1 17-16,-4 3 5 16,-7-5 2-16,-4-3-5 15,2-11-18-15,-6-9-27 16,0-10-8-16,-2-16-34 0,0-3-24 15,-3-13-71-15,4 3-64 16,8-7-219-16,10 3 2 16</inkml:trace>
  <inkml:trace contextRef="#ctx0" brushRef="#br0" timeOffset="257838.8072">29837 14806 391 0,'2'-2'134'16,"-1"1"8"-16,1 0-27 16,-1-1-17-16,1 1 75 15,-1-1 36-15,9 1 40 16,10-1-50-16,12-2-36 15,54-5-72-15,-31 7-25 16,4 2-39-16,9-3-22 16,-6 0-35-16,-5-3-108 15,-16-4-279-15,-5-5 32 16</inkml:trace>
  <inkml:trace contextRef="#ctx0" brushRef="#br0" timeOffset="258298.435">30443 14554 783 0,'7'2'445'16,"1"-2"-156"-16,-7 0-139 16,1 0-214-16,-1 0-31 0,1 0 57 15,5 0 114-15,0 0 45 16,2 0 2-16,14 0-3 15,0 0-59-15,56 4-25 16,-39 0-30-16,10-2-3 16,-10-2-1-16,5 0 8 15,-14 1-1-15,-3 1-3 16,-12 1-6-16,-10 4-13 16,-6 7-11-16,-12 9 3 15,-6 11 2-15,-8 21 5 16,2 9 10-16,-4 25 14 15,10 0 1-15,2 20 10 16,10-8 4-16,0 3 3 16,2-21 0-16,-1-6 0 15,5-30-10-15,-1-11 2 16,-2-17-3-16,1-9 9 0,-2-8 1 16,-16-4 5-1,-12-4 10-15,-27 1 13 0,-8-3-11 16,-20 2-39-16,1 5-67 15,-2-4-415-15,35-4 67 16</inkml:trace>
  <inkml:trace contextRef="#ctx0" brushRef="#br0" timeOffset="268441.6768">14610 16197 711 0,'-9'108'289'0,"11"-108"0"15,-1 0-182-15,8-3-66 16,-9 2-36-16,2-1 7 0,30-4 0 15,65-19 3-15,-44 10-17 16,18-2-288-16,-9 3 81 16</inkml:trace>
  <inkml:trace contextRef="#ctx0" brushRef="#br0" timeOffset="268760.3813">14677 16630 1240 0,'12'10'444'0,"12"-10"6"16,1 0-316-16,16-16-207 16,23-3-125-16,26-4-69 15,-7 4-183-15,-3-3-39 0</inkml:trace>
  <inkml:trace contextRef="#ctx0" brushRef="#br0" timeOffset="269578.3494">14612 18113 1021 0,'6'6'302'16,"9"-3"63"-16,7-3-279 15,19 0-38-15,5-8-34 16,13-1-101-16,-5-4-203 16,9 1-86-16,-20 0-136 15</inkml:trace>
  <inkml:trace contextRef="#ctx0" brushRef="#br0" timeOffset="269922.2882">14662 18405 1376 0,'12'25'677'0,"-5"-21"-80"0,-4-2-343 15,6-5-174-15,-9 1-109 16,11 1-156-16,39-5-12 15,80-37-397-15,-51-9 68 16</inkml:trace>
  <inkml:trace contextRef="#ctx0" brushRef="#br0" timeOffset="293193.536">15806 17741 647 0,'-2'1'210'0,"1"-2"34"0,1-1-171 16,0 1-35-16,0-1 14 15,0 1 10-15,1-2 34 16,21-9 13-16,57-22 15 16,-44 25-27-16,5-1-15 15,-4-2-38-15,-5 2-13 16,-1 5-19-16,-8 7-5 15,-7-2-8-15,-2 14-14 16,-10 7-8-16,-13 16-29 16,-8 2-6-16,-15 22 4 15,-7 4 14-15,-7 10 26 16,5-5 49-16,5-2 26 16,14-18 57-16,9-10 10 15,16-14-18-15,19-9-12 16,16-9-15-16,19-1-51 15,9-4-9-15,12-4-13 0,-15-2-41 16,-4 10-132-16,-15-1-315 16,-6-7 27-16</inkml:trace>
  <inkml:trace contextRef="#ctx0" brushRef="#br0" timeOffset="293621.9953">17105 17516 762 0,'-3'4'272'0,"4"-4"-5"16,-2 3-198-16,1-3-51 15,0 0-1-15,-2 0 102 16,1 2 36-16,-1 36 26 16,-13 61 28-16,-7-26-41 15,-3 40-41-15,-5 4-35 16,-5 25-65-16,2-10-84 16,14 1-441-16,0-51 75 0</inkml:trace>
  <inkml:trace contextRef="#ctx0" brushRef="#br0" timeOffset="312307.3964">20021 18076 1100 0,'11'121'359'0,"-10"-119"45"16,1-5-301-16,-1 3-112 15,-1-2-26-15,1 1-3 16,8-2-4-16,24-5 21 16,59-14 11-16,-48 15 6 15,11 4 2-15,7 6 16 0,36 0 21 16,4 4 9-16,40 6 16 16,-2-1 3-16,27 0-9 15,-26 3-19-15,14-2-4 16,-33-5-12-16,8-2-27 15,-38-11-48-15,-2-5-376 16,-28-6 84-16</inkml:trace>
  <inkml:trace contextRef="#ctx0" brushRef="#br0" timeOffset="312831.1367">21889 17782 985 0,'13'109'370'0,"-13"-112"5"0,-1 3-233 16,4-3-124-16,-3 3 8 15,0-2 2-15,-2 1 42 16,2-1 6-16,0 1 0 16,0 1-31-16,0 0-29 15,2 0-26-15,20 1-3 16,18 4 0-16,50 12 5 16,-54-5 4-16,-6 6-8 15,-19 0-8-15,-17 17 3 16,-19 1 10-16,-25 16 18 15,-12-2 12-15,-8 3 10 16,12-13-6-16,9-2-111 16,23-13-349-16,12 3-13 0,14-13-220 15</inkml:trace>
  <inkml:trace contextRef="#ctx0" brushRef="#br0" timeOffset="314737.294">24057 17302 881 0,'2'2'384'0,"-1"-1"-14"0,1 1-207 15,-1-1-220-15,1 1-48 16,-1-1 2-16,1 1 3 16,-2-1 4-16,0 1 108 15,0-1-3-15,0 5-34 16,-2-1-150-16,1 2-101 16,-1-1-47-16</inkml:trace>
  <inkml:trace contextRef="#ctx0" brushRef="#br0" timeOffset="318721.4255">23603 17596 311 0,'-9'0'137'0,"-4"-2"39"15,-1 1-67-15,-2 1 48 16,7-5 27-16,-1 1 69 16,4-1-24-16,7-6 7 15,11-6-66-15,30-3-45 16,17-7-75-16,19-3-17 16,10-4-21-16,20 3-4 15,-24 7-5-15,-7 11-8 16,-15 9-6-16,-14 18-22 15,-30 15 0-15,-20 24 5 16,-22 15 4-16,-35 22 0 16,-13 4 21-16,-19 8 4 15,-5-19 2-15,-15-5 17 16,23-26 14-16,6-10 18 16,22-19-3-16,16-5-8 15,29-15-19-15,11-1-13 0,15-7-15 16,28-4 2-16,26-7 6 15,21-2 9-15,18-2 10 16,19-4 12-16,-12 6 4 16,-6 9-2-16,-18 6-44 15,-11 8-329-15,-35 7-145 16,-26-5-110-16</inkml:trace>
  <inkml:trace contextRef="#ctx0" brushRef="#br0" timeOffset="319082.388">24765 17590 978 0,'-28'37'368'0,"-10"4"16"15,-5-14-252-15,-12 17-85 16,9-1-43-16,3 9 22 16,19-9 21-16,13 9 50 15,18-16 25-15,24-1 33 16,20-11-18-16,27-6-15 0,18-23-49 16,30-17-25-16,-19-15-36 15,-15-12-11-15,-23-7-10 16,-26-5-3-16,-44 11-3 15,-35-7-23-15,-20 4-11 16,-31 7-15-16,-2 12-13 16,0 4-10-16,31 19-426 15,34 0 145-15</inkml:trace>
  <inkml:trace contextRef="#ctx0" brushRef="#br0" timeOffset="319482.0599">25659 17605 1684 0,'6'11'341'0,"-5"-9"144"15,-1-2-537-15,3 10-37 16,-4-10 1-16,-1 2 15 15,-1 7 14-15,-9 31 47 16,-25 55 6-16,15-41 4 16,-3 16-28-16,4 1-23 0,-1-4-70 15,7-17-71-15,3-8-233 16,6-20 13-16</inkml:trace>
  <inkml:trace contextRef="#ctx0" brushRef="#br0" timeOffset="319726.4087">25512 17816 1058 0,'-1'0'483'0,"-1"0"-37"15,2 0-259-15,0 0-144 16,0 0-71-16,0 0 10 15,2 0 22-15,-1 0 21 16,21-2 22-16,17-6 0 16,48-11-16-16,-35 7-78 15,-6 6-73-15,7 6-59 0,-5-3-292 16,-2 2 25-16</inkml:trace>
  <inkml:trace contextRef="#ctx0" brushRef="#br0" timeOffset="320184.6941">26205 17619 946 0,'0'21'265'16,"-9"-15"50"-16,-10 3-258 15,-6 6-76-15,1 1 3 16,0-7 44-16,8 0 91 16,12-8 32-16,17-7 20 15,9-4 4-15,23-5-53 16,10-4-88-16,23 4-22 16,-4 0-13-16,-1 9-11 15,-20 8 16-15,-10 7-10 16,-24 12-3-16,-16 13-1 15,-15 6-4-15,-41 17 3 16,-20 13 9-16,-29 10 1 16,0 0 1-16,0-1 6 15,41-23 2-15,15-15 17 0,30-24 4 16,22-17 9-16,17-6-5 16,29-8-4-16,15-2-14 15,31-2-3-15,-3 9-10 16,-2-1 0-16,-26 9-19 15,-17 2-107-15,-25 2 30 0,-7-10-405 16,-9-5 37-16</inkml:trace>
  <inkml:trace contextRef="#ctx0" brushRef="#br0" timeOffset="320402.408">27060 17526 1508 0,'7'53'352'0,"-13"2"123"16,-6 3-450-16,-2 16-52 16,-1-1-11-16,-6 8-1 15,8-5 3-15,-6 5-43 16,5-8-360-16,-7-18 109 15</inkml:trace>
  <inkml:trace contextRef="#ctx0" brushRef="#br0" timeOffset="320969.693">27917 17771 1136 0,'36'-5'338'0,"16"-5"63"16,0 4-313-16,16-3-349 15,-9-3-134-15,0 2-64 16</inkml:trace>
  <inkml:trace contextRef="#ctx0" brushRef="#br0" timeOffset="321250.8546">27963 18033 1623 0,'3'7'473'15,"9"-5"91"-15,10-1-460 16,21-2-49-16,14-5-207 16,17 0-410-16,-5-5 83 15</inkml:trace>
  <inkml:trace contextRef="#ctx0" brushRef="#br0" timeOffset="321983.4415">29538 17449 1254 0,'1'2'311'0,"5"8"87"16,-1 6-362-16,-5 18-47 0,-24 49-60 15,-14-29-41-15,-1-1 49 16,1-1 36-16,8-12 26 15,15-8 67-15,20-11 87 16,33-6-17-16,23-8-25 16,47-5-26-16,10 2-37 15,17-5-89-15,-16-5-84 16,-2-2-351-16,-46-3 53 16</inkml:trace>
  <inkml:trace contextRef="#ctx0" brushRef="#br0" timeOffset="322267.5355">29982 17513 299 0,'0'9'602'16,"-1"-6"-239"-16,-2 10-171 15,1 9 186-15,-4 26-326 16,-2 6 5-16,-1 26 33 16,-6 3 1-16,-4 26 4 15,-2-6-47-15,-12 23-471 0,-1-18 125 16</inkml:trace>
  <inkml:trace contextRef="#ctx0" brushRef="#br0" timeOffset="322721.4442">30748 17431 1310 0,'3'77'344'15,"-6"-50"123"-15,5 16-353 16,-5 19-12-16,1 15-17 16,-5 34 6-16,4 5-31 15,-14 28-59-15,-6-7-514 16,-32-14 147-16</inkml:trace>
  <inkml:trace contextRef="#ctx0" brushRef="#br0" timeOffset="353078.9253">10180 668 255 0,'-25'16'104'0,"-8"15"244"16,-27 33-205-16,-14 17 78 15,-36 33-209-15,-10 2 30 16,-3 22 14-16,30-21-9 0,28-5-8 15,41-27-7-15,49-8-58 16,30-34-47-16,38-14-190 16,3-21 2-16,23-22-95 15</inkml:trace>
  <inkml:trace contextRef="#ctx0" brushRef="#br0" timeOffset="353468.5096">10737 868 861 0,'-9'88'163'16,"-28"-48"91"-16,-13 12-251 15,-14 25-13-15,6 2 6 16,11-1 14-16,22-18-5 16,25-7 14-16,26-23 17 15,29-19 17-15,13-15 1 16,35-24 16-16,3-14-11 0,10-23-8 15,-19-1-17-15,-9-14 5 16,-39 13-8-16,-24-3-14 16,-27 15-10-16,-24 5-126 15,-13 22-235-15,-16 15 17 16</inkml:trace>
  <inkml:trace contextRef="#ctx0" brushRef="#br0" timeOffset="353765.0355">11341 1508 1127 0,'5'8'116'15,"-24"9"174"-15,-7 11-335 16,-20 7 9-16,-13 8 30 16,-16 6 29-16,2-4-272 15,9 4-46-15,18-12-79 0</inkml:trace>
  <inkml:trace contextRef="#ctx0" brushRef="#br0" timeOffset="354182.321">12158 906 864 0,'-20'12'180'0,"-5"13"75"0,0 2-238 15,-18 17-44-15,-9 7 21 16,-20 11 28-16,-1-4 19 15,-3 13 18-15,20-15 8 16,12-1-7-16,21-14-23 16,22-16 2-16,22-16-11 15,16-12 6-15,10-13 14 16,17-14 2-16,-3-7-12 16,-10-4 4-16,-11 1-1 15,-13 7-1-15,-22 5-25 0,-16 10-28 16,-16 10-20-16,-27 15-20 15,-6 9-157-15,-8 17-174 16,13 2 31-16</inkml:trace>
  <inkml:trace contextRef="#ctx0" brushRef="#br0" timeOffset="354437.4215">12568 663 657 0,'9'34'269'0,"-5"2"23"15,-7 33-64-15,-6 25-219 16,-32 35 47-16,-23 4 42 15,-37 20-29-15,-10-16-59 16,-26-11-331-16,18-34 89 16</inkml:trace>
  <inkml:trace contextRef="#ctx0" brushRef="#br0" timeOffset="357133.626">9389 2127 513 0,'-10'18'160'15,"-1"-8"30"-15,-3 14-100 16,-6 5-46-16,-24 20 47 15,-11 3 45-15,-13 19 5 16,-5-4-7-16,1 8-34 16,26-11-51-16,28 4-32 15,43-22-11-15,52 6-51 16,31-18-19-16,60-15-264 16,-1-20 38-16</inkml:trace>
  <inkml:trace contextRef="#ctx0" brushRef="#br0" timeOffset="359244.3933">9771 2219 117 0,'0'1'135'0,"0"1"-53"16,0-1-74-16,0 1 74 16,0-1-66-16,0 1 28 15,0-1 35-15,0 1 8 16,0-1 4-16,-1 1-23 15,1-1-7-15,0 0-26 0,0-1 1 16,1 0 7 0,39-4 31-16,55-17 3 0,-31 5 16 15,-12 3-6-15,-1 5-19 16,-28 13-41-16,-6 7-24 16,-17 13-25-16,-17 19-7 15,-26 11 25-15,-24 19 28 16,-19 0-13-16,-15 5-11 15,10-14 26-15,15-7-26 16,32-24-23-16,30-8 17 16,31-12 38-16,33-13 7 15,21-7 7-15,25 2 11 16,2-5-100-16,4-1-12 16,-25 7-270-16,3 1-22 15</inkml:trace>
  <inkml:trace contextRef="#ctx0" brushRef="#br0" timeOffset="359589.9593">10602 2364 518 0,'9'50'103'0,"-62"-23"55"16,-2 0-144-16,2 2 51 15,13-10 0-15,12 2-32 16,23-6 17-16,18-2-5 16,17 4-35-16,13-1 12 15,3-1 60-15,6 6-14 16,-11 1-8-16,-5 4-13 15,-20 4-8-15,-19 13-16 16,-25-1 5-16,-28 5-16 16,-17-6-27-16,-13-5-101 15,11-17-178-15,15-20-13 16</inkml:trace>
  <inkml:trace contextRef="#ctx0" brushRef="#br0" timeOffset="359810.8055">10573 2389 811 0,'50'-24'232'15,"17"-8"62"-15,8 2-239 0,13 5-6 16,-13 7-52-1,1 3-140-15,-26 9-136 0,-9 3-16 16,-29 2-165-16</inkml:trace>
  <inkml:trace contextRef="#ctx0" brushRef="#br0" timeOffset="360040.7231">11167 2731 1132 0,'7'11'125'0,"-10"8"96"16,-16 11-368-16,-20 13 103 15,-16 7 50-15,-26 3 52 0,4-10 30 16,4-3-87-16,14-12-313 15,16-25-6-15</inkml:trace>
  <inkml:trace contextRef="#ctx0" brushRef="#br0" timeOffset="365460.5753">12036 2231 8 0,'-99'108'-1'16,"75"-95"4"-16,-1 9 58 15,9-10 30-15,4-4 54 0,6-7 21 16,3-1 3-16,7-10-62 16,-4 8-30-16,0 1-54 15,0-1 2-15,2 1 19 16,-1-1 40-16,1 1 9 15,11-2 11-15,6 0-17 16,-2 1-20-16,37 1-40 16,-45-1-9-16,-4 2-16 0,-10 3 3 15,4-3 2-15,-2 2 7 16,-3 14 3-16,-31 23 5 16,-44 39-9-16,52-45 7 15,19-14 7-15,32-1 27 16,20-6 9-16,26-9 6 15,1 1-10-15,22-4-12 16,-10-4-26-16,2-8-39 16,-18 6-75-16,6-5-276 15,-26 0 36-15</inkml:trace>
  <inkml:trace contextRef="#ctx0" brushRef="#br0" timeOffset="365731.2741">12312 2274 249 0,'-12'0'406'16,"3"0"-152"-16,10 0-148 15,-1 0 160-15,-1 0-243 16,-1 0 7-16,1 1 7 15,-2 18 7-15,-2 15 3 16,-15 58 2-16,0-37-4 16,-9 22 0-16,-2-7-4 15,-9 14-16-15,6-8-63 0,6-4-290 16,11-30 63-16</inkml:trace>
  <inkml:trace contextRef="#ctx0" brushRef="#br0" timeOffset="366150.79">12808 2235 1132 0,'7'13'413'16,"-4"5"2"-16,-6 6-276 0,-13 14-132 15,-8 13-33-15,-8 18 13 16,-5 5 17-16,-14 15 3 16,11-4 7-16,-1 5-66 15,14-8-77-15,12-13-289 16,15-29 1-16</inkml:trace>
  <inkml:trace contextRef="#ctx0" brushRef="#br0" timeOffset="366440.0227">13150 1918 1375 0,'13'18'292'0,"1"50"131"15,-7 13-376-15,-7 29-38 16,-30 40 50-16,-27 11 38 15,-31 33-9-15,-18-19 1 16,-47 24 56-16,9-41-627 16,-1-38 198-16</inkml:trace>
  <inkml:trace contextRef="#ctx0" brushRef="#br0" timeOffset="395538.4131">15736 1485 167 0,'-4'6'0'0,"-2"5"207"15,-2 0-138-15,2 4 122 16,2-1-96-16,-8 45 137 16,14-49-173-16,2 4-6 15,-2 0-19-15,-1 4-16 16,-2 1-19-16,1 5 16 15,-2 1-5-15,-2-2 0 16,5-3-2-16,-2 0 3 16,1-9 2-16,-2-5 8 15,1-1 7-15,1-7 7 16,-2 1 7-16,1-1-6 16,-1 1-6-16,2-2 1 15,0-5-1-15,6-18-2 16,25-47 7-16,-7 44-2 15,0-4-1-15,8 2 8 0,-4 4-4 16,9-2-2-16,-6 5-3 16,2 6-7-16,-9 6-22 15,-4 3-12-15,-8 8-8 16,-3 8-3-16,-6 7-1 16,-6 9 8-16,-4 7 9 15,-7 8 7-15,1 1 8 16,0-9 7-16,2-5 1 0,8-10 5 15,14-15 3-15,16-18-1 16,13-6-7-16,17-11-7 16,5-5-8-16,14 1-6 15,-8 12-5-15,0 8-2 16,-13 15-10-16,-10 23-1 16,-25 14 5-16,-24 23 5 15,-21 9 10-15,-12 22-2 16,-8-7-47-16,7 2-290 15,17-17 62-15</inkml:trace>
  <inkml:trace contextRef="#ctx0" brushRef="#br0" timeOffset="396055.4529">16948 1420 666 0,'-18'56'183'0,"22"-57"26"16,1 4-182-16,-5 3-27 0,0-6 10 15,0 0 32-15,1 0 32 16,19 3 16-16,28 1-12 15,62-4-7-15,-45-7-339 16,3 1 94-16</inkml:trace>
  <inkml:trace contextRef="#ctx0" brushRef="#br0" timeOffset="396384.3159">16937 1719 509 0,'0'15'575'0,"14"-4"-183"15,-5-1-299-15,13-4 315 16,7 0-389-16,23 0-1 16,12-6-45-16,20-17-45 0,-7-9-336 15,21-11 54-15</inkml:trace>
  <inkml:trace contextRef="#ctx0" brushRef="#br0" timeOffset="402982.3565">18312 577 358 0,'62'-27'188'0,"-65"20"-29"15,2 6-73-15,2 1-87 16,-1 0-28-16,0 0-7 16,0 0-4-16,0 0 9 15,0 0 13-15,-1 1 8 16,-1 1 4-16,-5 15 3 16,-7 10-8-16,-33 46-4 15,19-36-3-15,-2-6 4 0,10-6 5 16,3 5 18-16,22-11 25 15,20-12 25-15,9-4 44 16,31-10 14-16,9-10-10 16,15-8-18-16,-5 5-21 15,7 2-43-15,-25 4-12 16,1 1-242-16,-24 12 78 16</inkml:trace>
  <inkml:trace contextRef="#ctx0" brushRef="#br0" timeOffset="403267.7718">18990 416 439 0,'2'1'416'16,"-1"-7"-216"-16,-1 5-66 15,0 1-176-15,-1 0-228 16,-1 0 231-16,1 0 60 16,-1 1 72-16,-4 8-101 15,-1 30 64-15,-72 58-54 16,42-37-53-16,-16 24-52 16,1 2 114-16,2 6-5 15,10-11-33-15,6-7-144 0,21-25 36 16</inkml:trace>
  <inkml:trace contextRef="#ctx0" brushRef="#br0" timeOffset="403568.2685">19541 359 599 0,'23'17'227'16,"-19"-4"-12"-16,-4 5-106 16,-12 13-173-16,-7 12 27 15,-9 4 27-15,-18 20 10 16,-11 4 12-16,-11 13 6 15,5 4 1-15,-8 16-40 16,16-23-191-16,16-7-3 16,23-19-103-16</inkml:trace>
  <inkml:trace contextRef="#ctx0" brushRef="#br0" timeOffset="404005.1944">19758 826 390 0,'0'44'358'0,"-3"-44"-132"16,6 0-20-16,1 2-207 16,-4-4-34-16,0 2 37 15,1 0 35-15,35-5 16 16,59-15 7-16,-27 7-4 0,6 7-27 16,13-6-92-16,-13 3-211 15,-1 0 37-15</inkml:trace>
  <inkml:trace contextRef="#ctx0" brushRef="#br0" timeOffset="409483.5473">21203 285 653 0,'5'9'172'0,"-1"-4"42"16,3-5-177-16,1 3-33 15,-8-3 6-15,-2-2 9 16,1 1 32-16,-1-1 11 0,-1 1-5 15,1-1-7-15,-4-1-8 16,-18-6-37-16,-38-11-11 16,32 28-1-16,-11 10 0 15,-16 13 3-15,3 8 0 16,2 19 0-16,16-2-4 16,30 12 0-16,37-12 4 15,21-2 19-15,18-22 8 0,17-12 11 16,-8-23 9-1,-11-9 2-15,-15-10 11 0,-17-1 28 16,-30 4-5-16,-29-3-9 16,-18 7-6-16,-17 14-25 15,-17 5-32-15,-10 3-3 16,14 8-379-16,12 6 127 16</inkml:trace>
  <inkml:trace contextRef="#ctx0" brushRef="#br0" timeOffset="410077.3716">18356 1259 646 0,'-17'-5'193'15,"6"8"30"-15,-1 9-156 16,3-3-69-16,6-6 58 16,3 6 17-16,9-12 2 15,-9 1 5-15,21-2 16 16,29-4-43-16,128-12 8 16,-37 21 21-16,60 5-2 15,13 10-15-15,39 7-4 16,-18 6-16-16,29 4-19 0,-40-9-5 15,7-7-4-15,-36-6-16 16,8-22-46-16,-46-12-46 16,15-13-316-16,-33 1 50 15</inkml:trace>
  <inkml:trace contextRef="#ctx0" brushRef="#br0" timeOffset="413294.7992">18432 1788 766 0,'1'0'94'0,"1"0"104"15,-1 0-230-15,1 0 7 16,-1 0 43-16,-1 0 28 16,0 0 16-16,0 0 26 15,0 0 0-15,0 0-27 16,2 0-27-16,-1-2-18 16,4 1-27-16,23-4-2 15,47-16 6-15,-32 14 10 16,-4 4 3-16,-1 6-1 15,-11-2-1-15,-5 7-4 16,-13 1-7-16,-7 3 4 16,-8 4 3-16,-15 9 8 15,-4 11 9-15,-11 5 10 16,-2-1-1-16,4-6 0 16,13-13 1-16,5-6-11 15,11-15-12-15,8 0-10 0,0 3-12 16,-3-3 1-16,0 0 8 15,0 0 6-15,2 1 4 16,-1 1 7-16,1-1 4 16,11 7 10-16,11 3 1 15,54 13 4-15,-41-25 4 16,10 1-8-16,1-5-10 16,2 2 0-16,-7 6-2 0,-3-3-8 15,-9 0-6-15,-8 6-33 16,-9-3-69-16,4 8-232 15,-9-6 26-15</inkml:trace>
  <inkml:trace contextRef="#ctx0" brushRef="#br0" timeOffset="413733.3073">19378 1807 693 0,'-7'-12'626'0,"-2"6"-397"15,-13 10-151-15,-5 1-123 16,-19 10-120-16,-4 1-115 16,0 8 288-16,10-12 6 15,8 8-17-15,24-6-9 16,18 1 8-16,14-4 6 16,14 6 14-16,11-4 18 0,7 3 11 15,-5 5-5-15,-5 1-8 16,-17 2-16-16,-13 4 5 15,-20 3-1-15,-26 0 14 16,-15 2 21-16,-24-6-9 16,0-8-6-16,-4-12-30 15,18-11-57-15,17-15-268 16,19 4-1-16,7-12-109 16</inkml:trace>
  <inkml:trace contextRef="#ctx0" brushRef="#br0" timeOffset="413957.321">19338 1770 1159 0,'8'-8'187'0,"5"4"146"0,5 4-362 15,11 0 33-15,10 0 29 16,19-2 15-16,1 1-8 15,12 1 23-15,-6 0-46 16,2-6-107-16,-14 0-82 16,4 5-200-16,-9-5-65 15</inkml:trace>
  <inkml:trace contextRef="#ctx0" brushRef="#br0" timeOffset="414374.0287">20092 1948 1010 0,'-13'35'459'0,"19"-39"-318"16,9-1-33-16,5 5 43 16,20 0 44-16,0 0-179 15,8 3 197-15,-7 5-195 0,-1-5-281 16,-16 3-138-16,-5 5 51 16,-10 1 36-16</inkml:trace>
  <inkml:trace contextRef="#ctx0" brushRef="#br0" timeOffset="414820.1343">21144 1860 1138 0,'-3'-7'193'0,"3"4"98"0,-7 1-320 15,5 2-49-15,-1 0 51 16,0 0 23-16,-28-1 22 16,-65 8 1-16,34 1 0 15,-30 8-23-15,-3 3-5 16,-16 20 6-16,22-2 2 15,8 15-2-15,27-3 2 16,26-2 32-16,21-3 23 16,39-1 31-16,25-16 14 15,36-8 15-15,16-7-22 0,31-18-13 16,-29-12-27-16,9-13 3 16,-36-3-7-16,-19-9 10 15,-29 9-6-15,-8-4-22 16,-32 5-51-16,-26 6-45 15,-14 5-49-15,-25 4-41 16,-6 8 131-16,-8 16-412 16,22-2 196-16</inkml:trace>
  <inkml:trace contextRef="#ctx0" brushRef="#br0" timeOffset="415707.4429">21809 1239 804 0,'-53'18'37'0,"73"-19"176"16,10-4-199-16,19 2 4 15,13-7 68-15,15 3 10 16,0-2-37-16,2 10-67 0,-14 1-11 16,-10 4-252-16,-26 5 54 15</inkml:trace>
  <inkml:trace contextRef="#ctx0" brushRef="#br0" timeOffset="415919.2737">21883 1571 525 0</inkml:trace>
  <inkml:trace contextRef="#ctx0" brushRef="#br0" timeOffset="416025.5542">21879 1574 499 0,'1'5'448'16,"-1"-5"-99"-16,2 0-284 15,36-2 304-15,95-10-353 16,-30-5-89-16,8-4-276 16,-9-4 9-16</inkml:trace>
  <inkml:trace contextRef="#ctx0" brushRef="#br0" timeOffset="423179.7296">23555 380 294 0,'-9'-3'74'16,"-1"6"23"-16,6-6-69 15,1 3-1-15,3 0 15 16,0-1 14-16,1-1 15 15,11 1 11-15,32-4-20 0,59-5-5 16,-47 4-9-16,6-1-6 16,-12 1-13-16,-1 1-3 15,-10 8-7-15,-9 5-2 16,-16 5-10-16,-9 8 0 16,-19 1 1-16,-17 10 7 15,-3 1 9-15,-9-9 2 16,5-5 0-16,5 3 9 15,11-14-3-15,12-8-4 16,16 4-24-16,5 8-8 16,4-14-14-16,10 13-7 15,1 5-6-15,-9 17 22 16,-6-7 6-16,-7 22 12 16,-16 5 12-16,-23 5 24 15,-17-11 12-15,-33 1 8 16,-8-14-4-16,-5-16 5 15,15-13-34-15,18-5-134 16,37-11-203-16,36-12 6 0</inkml:trace>
  <inkml:trace contextRef="#ctx0" brushRef="#br0" timeOffset="423609.768">24448 460 701 0,'2'2'98'0,"-4"-1"74"16,0 1-212-16,-44 3 2 16,-52 50 6-16,47-38 39 15,19-6 9-15,11 4-14 16,15-10-15-16,17 5 4 16,14 2-6-16,19 6-2 15,8 5 18-15,1 10 18 16,-4-6-2-16,-10 4 29 0,-18-2-5 15,-17 0 11-15,-7-3 15 16,-24 4 27-16,-10-8-23 16,-20-4 17-16,-3-11-7 15,-5-13-55-15,18-13-94 16,10-12-216-16,29-5-6 16</inkml:trace>
  <inkml:trace contextRef="#ctx0" brushRef="#br0" timeOffset="423848.8899">24306 374 597 0,'9'-1'107'0,"13"-7"82"16,11 5-134-16,20-3-6 15,12 3 62-15,38-1-9 16,9-2-19-16,23 6-15 16,-9 6-38-16,-9-6-83 15,-40 4-18-15,-18 7-202 16,-41-7 2-16</inkml:trace>
  <inkml:trace contextRef="#ctx0" brushRef="#br0" timeOffset="424198.0072">22990 1379 895 0,'17'-6'170'0,"19"-6"86"16,17 2-229-16,45-8-52 16,25-3 65-16,41-1 21 15,8 0 4-15,21 2 8 16,-26 7-26-16,2 0-27 15,-45 10-12-15,-10 0-33 16,-31 1-25-16,-7-1-111 16,-23 6-171-16,12 9 8 15</inkml:trace>
  <inkml:trace contextRef="#ctx0" brushRef="#br0" timeOffset="424807.6619">23366 1645 103 0,'0'2'296'15,"3"1"-135"-15,3-3-56 16,-6 0 74-16,1-2-140 16,23-1 27-16,16-1 35 15,49-9 3-15,-40 11-7 16,-5 5-32-16,2 0-23 16,-14 3-37-16,-12 6-24 0,-11-3-5 15,-9 5-1-15,-14 3 5 16,-20 9 11-16,-10 3 13 15,-24 17 1-15,-11 1 1 16,-14 14 2-16,16-6-3 16,10-5 5-16,20-15 3 15,13-8 3-15,22-19-11 16,13-3 6-16,13-2 13 16,29-4 18-16,8-2 0 0,25 1 11 15,4-3-4-15,12 5-17 16,-18 0-17-16,-7 3-63 15,-19-3-65-15,-11 1-209 16,-23-8-15-16</inkml:trace>
  <inkml:trace contextRef="#ctx0" brushRef="#br0" timeOffset="425166.2741">24448 1644 855 0,'6'3'83'16,"-26"0"68"-16,-11 6-279 0,-12 1-79 16,-26 5 198-16,0 0 198 15,1-1-67-15,17 1 46 16,11-1 35-16,30-7-183 15,13 3-147-15,21-4 121 16,22 9 4-16,7-2 9 16,12 4 35-16,-1 2-6 15,-14 11-11-15,-22-7-8 16,-16 13-2-16,-18 2-2 0,-31 0 11 16,-12-7 5-16,-19-9 6 15,6-10-7-15,-2-14-79 16,21-8-189-16,18-11-81 15,18-3-114-15</inkml:trace>
  <inkml:trace contextRef="#ctx0" brushRef="#br0" timeOffset="425393.3129">24420 1657 1130 0,'58'0'301'0,"31"-4"98"0,4-5-326 16,14 3-11-16,-11-3-9 16,-5 2-22-16,-40 2-30 15,-9-1-405-15,-44-3 125 16</inkml:trace>
  <inkml:trace contextRef="#ctx0" brushRef="#br0" timeOffset="448516.3192">25746 1167 738 0,'24'-6'236'16,"5"0"29"-16,-2 2-188 15,22 5-51-15,7-8-17 16,15 1 6-16,-4-5-8 0,-2 1-36 16,-15 0-35-16,-10-2-213 15,-17 3 28-15</inkml:trace>
  <inkml:trace contextRef="#ctx0" brushRef="#br0" timeOffset="448725.8696">25894 1425 275 0,'-7'19'715'0,"16"-4"-315"16,26-8-169-16,23 5 161 16,12 4-447-16,38-11-119 15,9-1-226-15,9-10 4 16,-20-7-207-16</inkml:trace>
  <inkml:trace contextRef="#ctx0" brushRef="#br0" timeOffset="449087.3306">27352 650 621 0,'-5'55'-52'16,"-1"16"611"-16,-4 29-348 15,-8 6 111-15,-19 18-335 16,-9-5 7-16,-23 15 8 16,2-20 5-16,-6-1 6 15,16-34-340-15,2-20 109 16</inkml:trace>
  <inkml:trace contextRef="#ctx0" brushRef="#br0" timeOffset="449626.69">27703 1788 417 0,'-21'1'-61'0,"0"-2"142"16,-2 1-77-16,0 5 76 15,10-5 103-15,3 0 72 16,1 3-34-16,4-6-27 15,1-1-72-15,4 3-42 16,0-1-36-16,1 1 0 16,8-5-8-16,39 0-8 15,46-55 2-15,-40 51-2 16,-13 7-17-16,-7 16-8 0,-26-6-3 16,-23 11 5-16,-16 0 6 15,-20 0 10-15,-3-6 3 16,-4 4 8-16,16-12 3 15,13-4 2-15,20-3-13 16,16-13-11-16,20-2-11 16,16-1-11-16,3 3-11 15,0 1 3-15,-11 10-18 16,-24 8-14-16,-34 2-8 0,-28 7-130 16,-15 3-197-16,-2-23 40 15</inkml:trace>
  <inkml:trace contextRef="#ctx0" brushRef="#br0" timeOffset="450106.514">28633 906 1001 0,'7'7'309'0,"1"2"-87"15,1 2-191-15,-8 9-64 16,-4 1-66-16,-15 19 93 16,-13 3 89-16,-24 11-75 15,-8 0 8-15,-11 6 8 16,10-13 3-16,15-11-2 15,28-14 9-15,32-9 22 16,27-10 0-16,26-7-3 16,6-1 0-16,17-4-36 15,-12-1-64-15,1 0-188 16,-18-4-150-16,11-2-44 16</inkml:trace>
  <inkml:trace contextRef="#ctx0" brushRef="#br0" timeOffset="450311.2903">29344 841 1239 0,'-39'47'245'0,"-21"36"122"0,-3 11-344 16,-42 39-21-16,3 6 21 15,-16 32 0-15,21-8-50 16,11 20-61-16,29-33-306 15,20-24 26-15</inkml:trace>
</inkml:ink>
</file>

<file path=ppt/ink/ink8.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30:04.845"/>
    </inkml:context>
    <inkml:brush xml:id="br0">
      <inkml:brushProperty name="width" value="0.05292" units="cm"/>
      <inkml:brushProperty name="height" value="0.05292" units="cm"/>
      <inkml:brushProperty name="color" value="#FF0000"/>
    </inkml:brush>
  </inkml:definitions>
  <inkml:trace contextRef="#ctx0" brushRef="#br0">15398 499 448 0,'67'-76'143'0,"-46"60"53"15,-5-5-118-15,0 6 7 16,-22-83 148 31,-7 100-262-31,12 5 5-16,-4 7-23 15,-4 9 7-15,5 17 3 16,7 18 19-16,1 33 6 15,4 11 40-15,1 33 23 16,-2 10 14-16,-6 40 13 16,-4-9 3-16,-8 35-21 15,6-5-19-15,-5 37 1 16,4-33-5-16,4 24-5 16,7-30 13-16,-13 5-2 15,11-38-4-15,2 17 4 16,-5-33-7-16,1-3-86 0,4-28-79 15,-5-4-213-15,1-47-36 16</inkml:trace>
  <inkml:trace contextRef="#ctx0" brushRef="#br0" timeOffset="899.2915">13956 3598 427 0,'16'6'102'16,"14"3"43"-16,7 1-125 0,14-2 7 15,1-4 1-15,22-2 8 16,-1-7-3-16,23-4 0 15,3 2 0-15,30-2-2 16,6-6-13-16,47 0 1 16,2 0 1-16,43-5 12 15,-4 0 6-15,42-2 12 16,-22 0 37-16,42 3 39 16,-28 2-40-16,26 6-34 15,-44 9 17-15,22 10-33 16,-48 3-39-16,22 15 24 15,-41 2 29-15,18 1-29 16,-28 1-7-16,25 1-61 16,-17-13-280-16,22-27 70 15</inkml:trace>
  <inkml:trace contextRef="#ctx0" brushRef="#br0" timeOffset="9887.3043">15561 632 79 0,'11'31'0'16,"-10"-44"194"-16,4-7-194 16,1 3 166-16,-6-6 1 15,4 7 89-15,0 3-129 16,-1 5 153-16,-7-5-209 16,2 10-28-16,-3 0-8 15,-1-6-17-15,4 8 11 16,1-1 1-16,-1 1 8 15,1-1-2-15,-1 1-7 16,1-1-15-16,-1 1-12 16,1-1-9-16,-1 1 0 0,1 1 4 15,1 0 1-15,0 1 3 16,3 10 1-16,4 10 1 16,4 7 2-16,14 43 3 15,-12-43 5-15,2-6 2 16,1 8 3-16,0-8 0 15,7 2 3-15,-7-4 0 16,5 9-1-16,-5-6-1 16,9 5 2-16,-3-5-1 15,5 5 0-15,-3-6-9 0,10 5 0 16,-6 2-4-16,5 3-3 16,-5-1-3-16,6 1 8 15,-6-5 0-15,6 0 7 16,-4 4-1-16,2 3 3 15,-5-2-3-15,-2 8-1 16,-3-1-6-16,0-2-1 16,-5-6-1-16,1 5 1 15,1-5 1-15,4 3 6 16,0-5 0-16,9 10 3 16,-2-8-1-16,8 5 1 15,-6-10-7-15,6 10 2 16,-7-11 2-16,5 6 12 15,-7-9 2-15,7 8 6 0,-11-5-6 16,3 11-3-16,-1-2-12 16,2 9-5-16,0 3-2 15,2 0 2-15,1-5-1 16,2 5 1-16,-8-6-3 16,0 4-4-16,-5-5 1 15,0 2 6-15,-1-1 6 16,9 2 8-16,-6-9 6 15,8 1 1-15,-4-5-5 16,1 2-3-16,-4-4-6 16,0 1-3-16,-4-3-3 0,5 4-1 15,2-9-4-15,4 7 2 16,-1-5-1-16,7 3 9 16,-2-2 3-16,4-1 6 15,-2 0 0-15,3 0 1 16,-9-1-10-16,-1 1 0 15,-8-3-5-15,-6-2 0 16,-4-1-2-16,3 0 0 16,-5-5-2-16,-1 4-1 15,4-2 0-15,1 0-1 16,4 1-1-16,8 2 1 16,-4-3-1-16,7 3 0 15,-4 1-2-15,1-1 1 16,-6-1-1-16,8 4 0 15,-7-3 0-15,4 4 2 0,-7-3-2 16,1 1 0-16,-4-3 0 16,4 0 2-16,-3 4-1 15,2 0 2-15,-2 4 1 16,1-3-1-16,-4 1-1 16,2-2 0-16,-1-1-1 15,3 0 1-15,-2 1-1 16,4 2 0-16,-1-3-1 15,2-1 1-15,1 3 0 0,0-4 0 16,-6-4 0-16,2 4 1 16,-5-2 0-16,-1-3 2 15,-4 0 0-15,5 2 0 16,-6-6 0-16,4 5 0 16,-2 0 0-16,-1 0 2 15,-1-3-2-15,-3-2 2 16,-2-4 1-16,1-1 1 15,-2-2-1-15,0-2-79 16,-2 1-484-16,-1-2 135 16</inkml:trace>
  <inkml:trace contextRef="#ctx0" brushRef="#br0" timeOffset="21851.051">16188 182 393 0,'56'-20'63'0,"-43"5"51"0,-5 5-97 16,2 1 31-16,-7 3 25 15,-10 6 0-15,-11 8-3 16,-6 9-26-16,-28 16-27 16,-7 9-25-16,-10 15-6 15,3 3 27-15,9 11 28 16,29-5-14-16,28 10-10 16,31-9 33-16,41-1-42 15,11-15-129-15,40-16-86 16,-7-17-2-16</inkml:trace>
  <inkml:trace contextRef="#ctx0" brushRef="#br0" timeOffset="22464.9594">16643 259 215 0,'-61'26'122'0,"42"-21"-17"15,-1 1-54-15,0 1-17 0,2 2-13 16,-1 4 7-16,2 2 27 16,2 9 8-16,10 0-1 15,6 5 4-15,11-1-4 16,13 5-13-16,14-9 4 15,17-2 20-15,5-13-9 16,13-11 7-16,-8-10-6 16,-1-14 5-16,-23-4-21 15,-9-7-12-15,-22 0-38 16,-5-7-81-16,-9 7-47 16,-9-5-27-16,1 14-44 0,-15 6-65 15,-5 11 63-15</inkml:trace>
  <inkml:trace contextRef="#ctx0" brushRef="#br0" timeOffset="22813.0248">17016 589 718 0,'4'12'116'15,"-4"13"84"-15,2 5-219 16,-7 7 5-16,-2-3 18 0,-9 1 7 16,-5-1 6-16,-10-4 6 15,-12-6-65 1,-2-1-164-16,-2-6 29 0</inkml:trace>
  <inkml:trace contextRef="#ctx0" brushRef="#br0" timeOffset="23248.7261">17558 256 529 0,'0'9'173'0,"3"1"3"0,-6-1-125 15,-4 6-68-15,-1-1-3 16,-5 6 3-16,-11-7 12 15,-1 9-1-15,-2 0 2 16,-13 7 2-16,6-4 3 16,0 1 3-16,9-2 5 15,1 1 0-15,17-10 3 0,17-6 19 16,12 0 7-16,14-12-1 16,11-9 0-16,11 5-4 15,-10-1-18-15,0 2-8 16,-11-1-14-16,-1 6-94 15,-11-2-117-15,2-2-4 16</inkml:trace>
  <inkml:trace contextRef="#ctx0" brushRef="#br0" timeOffset="23564.5698">18020 235 520 0,'2'3'55'0,"-4"1"67"0,-1 5-154 16,2-9 15-16,-1 0 39 16,-1 2 7-16,-6 7 9 15,-23 13 0-15,-50 44-16 16,38-36-13-16,2-2-3 15,-8 15 3-15,4 2 0 0,-1 12-1 16,7 7 2-16,-6 3 5 16,6-11 1-1,3-3-10-15,7-14-24 0,5-12-155 16,16-11-7-16,21-10-78 16</inkml:trace>
  <inkml:trace contextRef="#ctx0" brushRef="#br0" timeOffset="23982.3991">18331 328 650 0,'-21'12'110'0,"-16"9"80"0,-6 1-188 16,-10 8 39-16,4 1 44 15,0 4-3-15,15-5-2 16,9 10 7-16,9-6-25 16,8-1-37-16,13-5 13 15,8-7 8-15,9-11-6 16,15-10 4-16,9-6 15 15,6-15-1-15,-6-5-8 16,-3-7 8-16,-18 5-14 16,-17-11-28-16,-7 11-34 0,-11 3-31 15,-4 4-26-15,3-7-12 16,8 6 4-16,11-2 22 16,19 0-185-16,13-4 11 15,9 3 9-15,12 3 11 16,-2 1-66-16,6 3 234 15</inkml:trace>
  <inkml:trace contextRef="#ctx0" brushRef="#br0" timeOffset="24283.2671">18810 63 251 0,'-11'-12'207'16,"-2"8"-52"-16,-9 1-27 15,-2 7-109-15,-10 10-15 0,-2 0 6 16,-4 7 45-16,3 1 46 16,0 15-32-16,9-1-6 15,6 14-8-15,9 8-28 16,4 24-10-16,0-1 47 16,-7 32 27-16,-7-1 18 15,-8 16-12-15,-3-20-31 0,-21-4 16 16,-2-30 0-16,-16-20-1 15,-7-25 26-15,-4-52 24 16,24-28-1-16</inkml:trace>
  <inkml:trace contextRef="#ctx0" brushRef="#br0" timeOffset="25970.5649">15335 614 615 0,'1'0'94'0,"-1"0"64"16,-1 2-183-16,-2-1 5 15,-2 1 7-15,-12 5 42 16,2-4 17-16,3-3 4 16,-47-3 1-16,44-4-3 15,-6-2-22-15,-3 0-17 16,-10 6-10-16,2 4-5 16,-13-1 0-16,4 5-1 15,-4 2-1-15,11 1 1 16,0 2-3-16,13 5-1 15,-4 3-4-15,12-4 0 0,0 12-5 16,2-1-1-16,1 4-2 16,5 0 6-16,-2 9 4 15,1-4 8-15,2 8 11 16,-2 4 6-16,1 10 3 16,2-1 0-16,-1 8 1 15,1 0-5-15,4 6 0 16,2-5-1-16,0 4 2 15,-3-6-1-15,2 5-2 16,-4-15-1-16,2 10-4 16,0-13-4-16,0 10 2 15,0-10 3-15,0 16 4 16,0-2 3-16,-3 9 3 16,6-10-3-16,-6 11 0 0,-3-17-4 15,4 2-1-15,0-8-2 16,-5 11-2-16,5-15 0 15,1 6 0-15,-4-3 1 16,-1 7 3-16,5-13 1 16,-2 15 1-16,3-8 0 15,-3 2-2-15,4-9-2 0,1 4-1 16,-5-11 0-16,1 6 4 16,-1-5 3-16,-5 3 4 15,-3-5 1-15,2 8 2 16,-3-1-5-16,2 2 0 15,1-5-3-15,0 6-2 16,2-9-1-16,-2 3-1 16,2-10 0-16,1 5 1 15,0-10 1-15,0 1 0 16,6-7-3-16,1-2 0 16,2-4-3-16,2 0 0 15,1-5 3-15,0 1 13 16,-2-4 13-16,-4-4 11 15,0 0 2-15,0 0 5 16,0 0-7-16,1 0-5 16,1 0-9-16,22 0 2 15,2-1-8-15,57-5-5 0,-41-5-8 16,14-2-1-16,0 6-5 16,15-4-75-16,-4-1-73 15,0 2-201-15,-17-3-33 16</inkml:trace>
  <inkml:trace contextRef="#ctx0" brushRef="#br0" timeOffset="26648.523">13342 1552 363 0,'82'3'157'16,"-78"4"-18"-16,-5 2-62 15,-2 3-108-15,-12 7 2 16,0 5 16-16,-13 4 18 16,-3 6 14-16,-10 8 27 15,2-2 7-15,-1 4 5 16,10-2-12-16,11-5-9 16,18-12-9-16,17-7 47 15,17-14 10-15,23-13 11 16,3-7 3-16,5-6-12 15,-3 4-52-15,4 0-24 16,-18 6-49-16,2 2-246 16,-6 0-8-16,-6-8-119 0</inkml:trace>
  <inkml:trace contextRef="#ctx0" brushRef="#br0" timeOffset="26943.5689">14024 1456 769 0,'9'-3'279'0,"-9"-3"7"15,0 3-212-15,-2 3-129 16,1 0-12-16,-1 0 2 0,1 1 0 16,-2 1 37-16,-11 16 14 15,-11 11 7-15,-53 60 3 16,41-40 6-16,-14 10 3 15,-2 12-6-15,-11 24 3 16,5-10 0-16,1 14 4 16,11-9 5-16,16-16 4 15,12-23-5-15,2-8-18 16,10-23-22-16,5-8-202 16,1-15 42-16</inkml:trace>
  <inkml:trace contextRef="#ctx0" brushRef="#br0" timeOffset="27304.1977">14246 1620 581 0,'-33'28'124'16,"-8"11"50"-16,8 7-168 0,1 14 24 16,5-8 16-16,3 11 18 15,20-13 10-15,10-1 12 16,12-17-20-16,14-6 11 16,2-17-9-16,20-29 15 15,3-21-11-15,4-23 4 16,-10-3-18-16,-7-13 3 15,-22 20-8-15,-22 3-18 16,-18 19-28-16,-16 2-22 16,-6 17 13-16,-4 6-44 15,5 13-20-15,5 6-291 16,17 4 70-16</inkml:trace>
  <inkml:trace contextRef="#ctx0" brushRef="#br0" timeOffset="30553.7265">18787 2448 292 0,'0'-3'136'0,"-1"0"66"16,1 2-63-1,0-1-52-15,-2 1-65 16,1 1 91-16,-1 0-116 0,1 0 0 16,-2 0 1-16,-1 1 1 15,-35 4-11-15,-65 78-9 16,39-25 19-16,-6 16 23 15,9 9 8-15,13 6 5 16,27-9 5-16,28-2-21 16,22-25-23-16,33-10-9 15,16-22-21-15,25-16-182 16,-3-23 49-16</inkml:trace>
  <inkml:trace contextRef="#ctx0" brushRef="#br0" timeOffset="30987.2254">18924 2605 553 0,'23'112'425'0,"-46"-95"-135"16,-6 0-40-16,7 2-265 15,9-3-30-15,16-3 2 16,13-5 44-16,18 1 19 16,9-6 7-16,18 6 6 15,-6 0 3-15,-9 5-16 16,-17 3-20-16,-24 12-6 16,-32 4 7-16,-34 8-12 15,-17-7-23-15,-20-2-22 16,8-15-27-16,5-5-231 15,28-18 46-15</inkml:trace>
  <inkml:trace contextRef="#ctx0" brushRef="#br0" timeOffset="31289.4217">18927 2629 679 0,'50'-53'312'0,"-46"42"-35"16,-1 8-143-16,-1 2-115 15,-2-1-29-15,0 2 17 16,1 0 20-16,35 2 9 16,62-5-1-16,-20-3-320 15,2-10 105-15</inkml:trace>
  <inkml:trace contextRef="#ctx0" brushRef="#br0" timeOffset="31621.6486">19694 2905 1193 0,'1'9'121'0,"1"4"172"16,-2 5-362-16,-12 2 2 16,-3 3 55-16,-9 6 10 15,-7-8 7-15,-6 3 8 16,6-8 5-16,3 0-309 15,7-11 105-15</inkml:trace>
  <inkml:trace contextRef="#ctx0" brushRef="#br0" timeOffset="31962.0506">20030 2682 889 0,'0'0'178'16,"-1"0"85"-16,-4 6-256 16,-8 30-9-16,-58 42 32 15,56-43 22-15,13-9 22 16,14-2-28-16,13-8-50 0,18-7 41 15,6-7 42-15,18-14-59 16,-8-9 38-16,-1-10 48 16,-14-2-53-16,-14-2-74 15,-24 4 49-15,-9 1 3 16,-15 8-88-16,-19-2-51 16,0 6-9-16,0 5-268 15,8 10 27-15</inkml:trace>
  <inkml:trace contextRef="#ctx0" brushRef="#br0" timeOffset="32200.687">20673 2290 937 0,'1'1'146'0,"8"5"91"0,6 12-270 15,6 10-3-15,1 14 56 16,-1 21 27-16,-9 10 3 16,-17 17 1-16,-20 8 4 15,-37 12-14-15,-20-17 11 16,-21-8-19-16,-5-25-33 16,-21-8-319-16,16-16 39 0</inkml:trace>
  <inkml:trace contextRef="#ctx0" brushRef="#br0" timeOffset="33594.4068">15576 3557 886 0,'2'5'141'0,"-2"1"79"16,3 0-247-16,-3-6-39 15,0 0 26-15,0 2 33 16,-2-1 14-16,1 16 1 16,-1 2 0-16,-8 49-1 15,5-43-3-15,1 5 0 0,1-5 1 16,3 2-1-16,1-5 0 15,-4 0 0-15,0-10 0 16,3-5-1-16,2 5 9 16,2-6 14-16,5-3 3 15,11 5 6-15,2-1 0 16,13-3-8-16,2-1-10 16,5 3-1-16,-7 0 0 0,4 5 12 15,-11-7 6-15,6 0 15 16,-1 1 1-16,2-1-2 15,-5-4-13-15,4 0-6 16,-4 8-17-16,1-8 0 16,-5 3 2-16,7 0 10 15,-2 0 4-15,6-3 11 16,-4 3 6-16,10-11 6 16,-5 1 1-16,11-1 7 15,-2-1-24-15,8-1-9 16,-7 3-9-16,3 2-10 15,-12-5-12-15,4 4 15 16,-5 2-3-16,11-2-2 16,-1 6-3-16,8 1 0 15,-7-2-2-15,3-2 2 16,-8 4 1-16,2-2 0 0,-7-4 1 16,0 4 14-16,-6 2 1 15,3-8 3-15,-4 4 1 16,10 0 1-16,-4 0-11 15,8-6 2-15,-4 3-5 16,2 0-1-16,-7 3-2 16,3-4-3-16,-9 4-3 15,8 10 1-15,-8-8 0 0,-2-4 0 16,-2 7 1-16,13-1 2 16,-6-7 0-1,8 6 1-15,-4-1 0 0,5 1 0 16,-13-2-2-16,1 2 0 15,-8 2-1-15,3-1-2 16,-10 2-2-16,-3-1 2 16,-4 2 1-16,-1-4-3 15,-5 5 3-15,1-8 1 16,-4 3 3-16,0-2 2 16,0 1 4-16,0-1-2 15,1 1 1-15,1-1-2 16,-1 1-4-16,10-5 5 15,4-4 3-15,2-4 10 16,38-51 0-16,-41 26 0 16,-3 4-4-16,1-8-4 15,-7 9-10-15,2 12-1 0,-2 4-2 16,-3 8-28-16,-3 2-15 16,1 4-62-16,-1 4-48 15,-1-2-354-15,1 2 65 16</inkml:trace>
  <inkml:trace contextRef="#ctx0" brushRef="#br0" timeOffset="34133.3759">17348 3931 682 0,'9'-3'172'0,"-7"2"19"16,0-1-204-16,-1 1-41 15,1 1 35-15,-2 0 17 16,-2 1 34-16,-11 4 27 15,-33 19-7-15,-38 42-30 16,50-49-5-16,16-6-12 16,9 0-14-16,16-4 9 0,14-1 25 15,6 0 6-15,5 3 18 16,2 1 20-16,-4 1-2 16,-11 2-16-16,-14 6-15 15,-13 2-6-15,-21 1-40 16,-11-1-44-16,-8-9-51 15,7-9-35-15,7-9-168 16,22-9 32-16</inkml:trace>
  <inkml:trace contextRef="#ctx0" brushRef="#br0" timeOffset="34538.3492">17386 3925 275 0,'0'0'195'16,"0"0"-18"-16,0 0 10 15,0 0-90-15,0 0-8 16,0 0-12-16,0 0-15 15,0 0-31-15,2 0-8 16,-1 0-3-16,23 9 11 16,60 18 8-16,-11-14-289 15,14 5 105-15</inkml:trace>
  <inkml:trace contextRef="#ctx0" brushRef="#br0" timeOffset="78605.7145">19264 7736 522 0,'9'27'218'0,"-4"-15"-5"0,1 4-97 16,2 6-119-16,-3 8 2 15,-4-4 2-15,-2 10 0 16,-1 4 2-16,-4 6 9 16,1 4 3-16,-3 11 15 15,1-6 7-15,-2 1 8 16,1-10-5-16,4-9 5 16,-2-19-4-16,5-12 34 15,4-17-3-15,8-18 5 16,6-16-1-16,11-15 3 15,3-1-34-15,5-13 25 16,-1 13-6-16,9 3 7 16,-1 12 2-16,3 5 2 15,-3 19-19-15,-4-4-24 16,-14 10-22-16,-7 15-21 16,-9 5-37-16,0 15-38 15,-12 8 41-15,-5 11 12 16,1 0 11-16,-2 4 32 0,-4-18 28 15,18-5-3-15,15-17-5 16,26-20 0-16,16-17-6 16,28-2-4-16,2-2-18 15,9 8-8-15,-26 18-7 16,-10 11-16-16,-29 20-14 16,-23 22 17-16,-27 13 10 0,-29 24-56 15,-17 5-45-15,-5 5-271 16,9-11-2-16</inkml:trace>
  <inkml:trace contextRef="#ctx0" brushRef="#br0" timeOffset="79059.2907">20642 7800 1134 0,'15'13'343'15,"5"-3"46"-15,28-5-259 16,12-1-152-16,28-4-33 16,-8-4-50-16,0-4-90 15,-19-3-78-15,-7 6-121 16,-24 4-32-16</inkml:trace>
  <inkml:trace contextRef="#ctx0" brushRef="#br0" timeOffset="79357.6097">20988 8126 852 0,'42'16'642'0,"-8"-13"-156"0,3-5-13 16,13 2-494-16,14 0-95 15,-3-5-76-15,4-4-294 16,-15-6-26-16</inkml:trace>
  <inkml:trace contextRef="#ctx0" brushRef="#br0" timeOffset="82020.9169">22667 6628 18 0,'105'-36'468'16,"-116"26"-245"-16,5 7-22 15,-13 7-9-15,-7 5-259 16,-17 8 14-16,1 6 14 16,-13 8 20-16,1 3 27 15,-32 23 38-15,1 1 3 0,-7 16 12 16,11 0-18-16,10 9 2 15,41-26-10-15,32 0 23 16,32-28 6-16,41-3 34 16,16-26-1-16,24-21 0 15,-1-18-30-15,9-17-10 16,-30-11-19-16,-8-14 4 16,-23 8-3-16,-17-4 6 15,-25 13-8-15,-20 7-49 16,-22 21-10-16,-30 12-19 15,-6 19-47-15,-14 12-66 16,4 6-35-16,10 9-173 16,37-1-22-16</inkml:trace>
  <inkml:trace contextRef="#ctx0" brushRef="#br0" timeOffset="82352.6001">23249 6838 496 0,'-34'92'387'0,"65"-99"-78"16,19-1-289-16,35-1 306 16,23-7-290-16,13-2-8 15,-7 2-71-15,0 1-274 16,-28-1 57-16</inkml:trace>
  <inkml:trace contextRef="#ctx0" brushRef="#br0" timeOffset="83245.3375">24668 6569 860 0,'47'5'269'15,"-47"-9"15"-15,-1 11-203 16,-8 5-132-16,-11 9 8 15,-9 6 25-15,-17 13 18 16,-4 0 16-16,-8 4 17 16,7-8 3-16,10 1-1 15,14-17-9-15,18 0 10 16,21-13 0-16,31-5 8 16,18-10 11-16,31-4-6 15,6-8-16-15,17 2-13 16,-14 2-10-16,-5 1-210 15,-26 1-158-15,-14 0-8 16</inkml:trace>
  <inkml:trace contextRef="#ctx0" brushRef="#br0" timeOffset="83485.0352">25201 6388 766 0,'-12'10'111'16,"-6"8"105"-16,-1 7-229 16,-3 9 19-16,-5-1 19 0,-7 10 20 15,2 1-2-15,-14 10 1 16,3-3-2-16,-12 7 1 16,9-6-13-16,-3 3-6 15,15-9-48-15,7-14-44 16,14-9-211-16,7-10 13 15</inkml:trace>
  <inkml:trace contextRef="#ctx0" brushRef="#br0" timeOffset="83852.4717">25402 6534 678 0,'-60'131'275'16,"20"-75"12"-16,12 12-155 16,5 6-77-16,20-16-11 15,15-3 24-15,15-18 0 16,22-18 19-16,11-20 20 15,20-11-22-15,3-16-30 16,5-23-6-16,-17-5-24 0,-9 0-17 16,-26 4 18-16,-16-3 12 15,-17 15-14-15,-22 9-15 16,-9 6-10-16,-15 3-59 16,-4 8-51-16,-2 4-60 15,15 3-56-15,3 7-188 16,16 7 19-16</inkml:trace>
  <inkml:trace contextRef="#ctx0" brushRef="#br0" timeOffset="84378.4687">22064 7487 976 0,'31'9'260'16,"25"-16"58"-16,35 1-224 15,15 1-110-15,50-7 43 16,11-2 25-16,26-6 27 15,-1 0-1-15,47 2-2 16,-26 1-17-16,37 3-10 16,-20 0-27-16,29-6 3 15,-32-1-3-15,36-3-2 16,-39 2 1-16,23 0 1 16,-35 4-11-16,6-6-2 15,-42 14-6-15,3-6-17 16,-42 4-18-16,-6 10-15 15,-30 10-155-15,-15 0-238 0,-40 9 31 16</inkml:trace>
  <inkml:trace contextRef="#ctx0" brushRef="#br0" timeOffset="85291.4016">22815 7869 1248 0,'-2'2'235'0,"-1"-1"118"0,-7 17-362 16,-32 9-8-16,-48 50-9 16,40-42 48-16,10-5-4 15,9-3-6-15,16-11-4 16,10-1-17-16,8-5-1 16,9 3 0-16,10-1-1 15,7 9 4-15,-1-5 13 0,0 13-4 16,-18-1-7-16,-11 13 2 15,-21-8 6-15,-20 4 13 16,-5-8 7-16,-8-8-17 16,-6-18-40-16,-9-13-330 15,8-14 63-15</inkml:trace>
  <inkml:trace contextRef="#ctx0" brushRef="#br0" timeOffset="85517.2962">22637 7856 968 0,'10'6'236'15,"11"15"85"-15,22-17-229 0,13 1-100 16,30-4 28-16,5-4 22 15,17-7-13-15,-8-10-39 16,6-2-324-16,-23 0 96 16</inkml:trace>
  <inkml:trace contextRef="#ctx0" brushRef="#br0" timeOffset="85832.9149">23495 8192 624 0,'10'3'407'0,"9"-4"-68"15,11-4-365-15,26-4 384 16,3-5-326-16,20-9 3 16,-4 3-20-16,5-1-363 0,-20 0 108 15</inkml:trace>
  <inkml:trace contextRef="#ctx0" brushRef="#br0" timeOffset="86355.7874">24877 7903 422 0,'0'-4'357'0,"-6"4"-123"16,-9 4-11-16,-12 5-210 16,-7 8-21-16,-25 6 34 15,-5 4 23-15,-5 10 27 0,9 4-10 16,-2 13-3-16,29-4-11 16,10 7 11-16,14-16-19 15,4 9 17-15,23-16 4 16,10-7 16-16,11-8 5 15,26-11 12-15,12-20-40 16,21-19 2-16,-2-8-15 16,8-17-14-16,-23 4-4 15,-11-9 26-15,-33 12-10 0,-15 2-22 16,-22 13-11-16,-25 1-28 16,-18 14-44-16,-27 7-102 15,-7 5-65-15,-10 1-245 16,20 9-31-16</inkml:trace>
  <inkml:trace contextRef="#ctx0" brushRef="#br0" timeOffset="88544.3564">26919 7054 854 0,'6'49'129'0,"1"-46"130"15,5-3-227-15,16-6-14 16,12 5 25-16,14-1 7 16,1-3-26-16,1-1-28 15,-16 6-273-15,-12-2 90 16</inkml:trace>
  <inkml:trace contextRef="#ctx0" brushRef="#br0" timeOffset="88824.2606">26851 7552 1610 0,'13'14'210'0,"20"-5"224"15,13 1-476-15,25-3-64 16,18-7 7-16,31-16-325 16,-18-15 32-16</inkml:trace>
  <inkml:trace contextRef="#ctx0" brushRef="#br0" timeOffset="92209.2919">28174 6840 917 0,'13'1'112'15,"23"-1"166"-15,12 2-275 16,27 4 4-16,0-3 23 16,4-3-63-16,-17-3-245 15,1-11 35-15</inkml:trace>
  <inkml:trace contextRef="#ctx0" brushRef="#br0" timeOffset="92567.2937">29239 6532 922 0,'15'4'181'15,"-11"6"87"-15,-3 4-268 16,-4 5-54-16,-14 0 26 16,-10 0 6-16,-23 1 5 0,-13 3 17 15,-9 3 3-15,8-1-1 16,9 3 0-16,21-4-4 15,21-2 1-15,16-9 9 16,25 2 16-16,18-8 15 16,28-1-6-16,3-3-10 15,6 2-1-15,-16-5-6 16,-11-3-252-16,-28-5-46 16,3-2-41-16</inkml:trace>
  <inkml:trace contextRef="#ctx0" brushRef="#br0" timeOffset="92801.1575">29387 6521 892 0,'-2'5'162'16,"4"2"91"-16,-1 15-249 15,-1 6-35-15,-4 12 23 16,-2-3 11-16,-7 15 1 15,-2-3 2-15,-10 10 2 16,4-5 1-16,-28 9-8 16,6-8-18-16,-10-1-83 15,5-14-86-15,-4-3-80 16,29-11-75-16</inkml:trace>
  <inkml:trace contextRef="#ctx0" brushRef="#br0" timeOffset="93164.4986">29610 6774 719 0,'18'35'154'0,"-50"8"81"16,2 4-203-16,8 3 9 16,11-11 14-16,17-2 17 15,11-15 49-15,23-10 54 16,13-12 48-16,24-9-97 16,-3-16-11-16,2-11-53 15,-16-5-59-15,-14-8-46 16,-25 6 94-16,-11 0 31 15,-13 9-21-15,-22 0-22 16,-22 6-36-16,-33 4-78 16,-6 11-80-16,-12 4-104 15,14 10-203-15,19 13 10 16</inkml:trace>
  <inkml:trace contextRef="#ctx0" brushRef="#br0" timeOffset="93429.8785">28402 7452 1015 0,'35'11'172'0,"31"-9"187"16,27-5-304-16,65-7 50 15,13-10 36-15,33-12-36 16,-5-1-39-16,15-1-8 16,-55 4-20-16,-13-8-60 15,-34 10-71-15,-16-2-333 16,-35 8 34-16</inkml:trace>
  <inkml:trace contextRef="#ctx0" brushRef="#br0" timeOffset="93929.3503">28740 7883 447 0,'-3'29'278'16,"20"-12"-49"-16,19 6-8 16,1 8-233-16,9 3 32 15,-11-2 11-15,-6 3 1 16,-15-2-4-16,-9 2 25 15,-22-2 1-15,-20 2 4 16,-5-9 3-16,-16 2 7 16,3-12-29-16,5-11-43 0,17-10-62 15,3-13-254-15,17-7-12 16,6-9-133-16</inkml:trace>
  <inkml:trace contextRef="#ctx0" brushRef="#br0" timeOffset="94124.3246">28740 7801 819 0,'17'2'490'0,"25"-4"-81"16,16 13-97-16,33-3-291 15,9-3-18-15,6-5-2 16,-20-3-40-16,-6-7-114 15,-31-13-261-15,-2-18 10 16</inkml:trace>
  <inkml:trace contextRef="#ctx0" brushRef="#br0" timeOffset="94455.2902">30218 7366 424 0,'13'-3'0'16,"17"3"441"-16,5-2-386 16,29 1 258-16,7 1-300 0,9-6 296 15,-12-6-317-15,-1-3-74 16,-29 5-78-16,-10 1-77 16,-8 7-71-16,-19 1-65 15</inkml:trace>
  <inkml:trace contextRef="#ctx0" brushRef="#br0" timeOffset="94618.876">30264 7598 1201 0,'22'12'157'0,"27"-5"162"15,13-4-378-15,16-3-4 16,-2-5 9-16,-5-7-161 15,-16-6-104-15,0-7-32 16</inkml:trace>
  <inkml:trace contextRef="#ctx0" brushRef="#br0" timeOffset="94966.5588">31086 7326 1263 0,'69'90'224'0,"-14"-86"144"15,-3 7-375-15,9-7-14 16,-9-5 4-16,-1-5-86 16,-5-6-98-16,9-6-95 15,-10 0-65-15,-13-2-90 16</inkml:trace>
  <inkml:trace contextRef="#ctx0" brushRef="#br0" timeOffset="95561.8765">32297 7246 919 0,'-65'17'184'0,"3"6"96"0,3-7-256 16,16-3 3-16,6 8 3 16,13-8-3-16,2-1-15 15,14-3-5-15,16 12 11 16,10-8 2-16,13 11 5 15,4 4 12-15,4 11-15 16,-8-5-16-16,1 20-6 16,-6 0-5-16,-13 5-8 15,-12-1-2-15,-15 11-2 16,-12-11 2-16,-11 10 3 16,-7-7 7-16,-18-3 4 15,0-12 5-15,-15-11 1 16,-2-17 3-16,1-7 1 15,12-7 8-15,1-7 5 0,19-7 5 16,6-10 14-16,14 0 7 16,9-12 9-16,11-2 3 15,18-7-7-15,13 2-19 16,27-17-14-16,18 4-18 16,47-11-16-16,-5-4-3 15,20-10-16-15,-13 9-18 16,1-8 8-16,-40 14 7 15,3-2 8-15,-27 15 28 16,-15-1 15-16,-29 13-12 0,-31-2-20 16,-25 16-9-16,-35 8-11 15,-11 16-35-15,-30 5-254 16,7 14-3-16,2 6-118 16</inkml:trace>
  <inkml:trace contextRef="#ctx0" brushRef="#br0" timeOffset="115448.6875">4497 10179 765 0,'74'93'77'0,"-70"-57"106"15,1 14-233-15,4 33 9 16,-2 12 42-16,2 27 31 16,7-1 15-16,-2 27 13 15,-4-7-1-15,-6 10-6 16,1-19-19-16,-8 0-118 16,6-36-158-16,-5-34 15 15</inkml:trace>
  <inkml:trace contextRef="#ctx0" brushRef="#br0" timeOffset="115987.7694">4380 10181 1252 0,'-2'-2'346'0,"1"-2"51"0,-1 1-415 15,4 0-141-15,44-11-103 16,100 5-89-16,17 11 89 16,21-8 98-16,60-9 52 15,1-1 119-15,30-8 152 16,-30 1-51-16,12 2 16 15,-61 2-18-15,1-1-13 16,-56 10-42-16,-14 5-11 16,-40 8-18-16,-10 12-11 15,-41 12-8-15,-14 26-14 16,-17 17-11-16,-10 26 0 16,-4 5 4-16,8 20 9 15,7-5 10-15,13 23 17 16,9-10 7-16,12 31 9 15,-1-10 4-15,-1 20 10 16,-2-26-14-16,-10-11 4 0,-12-41-3 16,-7-18 31-1,-13-47 27-15,-13-9-6 0,-20-20 11 16,-87-5 10-16,-29-11-37 16,-112 9-35-16,-47-3 15 15,-109 23-5-15,4 21-9 16,-103 30 11-16,70 9-488 15,-35-14 158-15</inkml:trace>
  <inkml:trace contextRef="#ctx0" brushRef="#br0" timeOffset="150498.7454">27024 10730 693 0,'-1'2'161'0,"-1"-1"55"16,-1 1-198-16,0-1-21 16,2 1 1-16,-1-1 13 15,1 2 8-15,-1-1 6 16,1 3-1-16,1 6-3 16,4 5-13-16,8 15-4 15,22 55-5-15,-14-25-1 16,-1 13 4-16,3 18 7 15,-1-3 6-15,-2 0 21 16,-3-21 9-16,-4-18 32 16,-3-23 16-16,12-15 39 0,-6-24-13 15,17-33 1-15,5-17-33 16,20-22-18-16,-9-16-43 16,15-5-7-16,-17 27-10 15,-5 10 1-15,-20 19-29 16,-5 21-117-16,-14 13-196 15,-14 7-81-15,-5 5-154 16</inkml:trace>
  <inkml:trace contextRef="#ctx0" brushRef="#br0" timeOffset="151612.2581">27972 10843 680 0,'-6'56'152'0,"8"-59"55"0,1 5-195 16,9-4-10-16,-1 5 6 16,9-1 22-16,5-2 15 15,5-2 8-15,2-2 4 16,10-4-3-16,-1 1-17 16,11-1-11-16,-5 4-15 15,2 3-13-15,-9 1-75 0,0 1-200 16,-13 6 0-16,-5 1-133 15</inkml:trace>
  <inkml:trace contextRef="#ctx0" brushRef="#br0" timeOffset="151936.9066">28063 11179 702 0,'-5'6'73'16,"4"-2"87"-16,1 2-208 15,0-7 22-15,0-1 49 16,0 1 60-16,0-1-13 0,1 0-28 15,14-9 27-15,21-11-28 16,61-23-28-16,-42 31 26 16,19 3 24-16,-4 4-55 15,-2 10-68-15,-15 9-143 16,1 0-65-16,-23 1-95 16</inkml:trace>
  <inkml:trace contextRef="#ctx0" brushRef="#br0" timeOffset="152595.8892">29144 10850 519 0,'24'12'245'16,"-13"-5"-27"-16,-2 7-72 15,-1 7-168-15,-1 5 6 16,2 7 10-16,-9 7 0 16,2-2 5-16,-4-1 4 15,-10 5 4-15,-3-4 5 0,4-9-1 16,-6-7 0-1,-1-9-1-15,10-19 7 0,2-4-1 16,4-11 4-16,10-6 15 16,11-1 13-16,6 0-7 15,8-5-2-15,2 4 11 16,2 1-12-16,-4-6-12 16,2 3 10-16,-5 5 4 15,0 6-10-15,-8 2-4 0,0 12-1 16,-6 1-10-16,-1 4-2 15,1 7-6-15,-1 3-4 16,-1 4-4-16,-6 9-7 16,-3 6-5-16,-8 8-4 15,-3 1 10-15,-10 0 6 16,1-4 8-16,2-2 9 16,1-15 7-16,4-7-3 15,8-10-9-15,11-7-7 16,8-4-3-16,27-11-3 15,13-1-8-15,28-6 3 16,4-2 2-16,7 2-1 16,-21 11 1-16,-6 5-1 15,-27 17 1-15,-10 14-12 16,-16 2-6-16,-14 9-6 16,-12 5-11-16,-12 19-90 0,-2-1-120 15,-9 18-56-15,-3-4-110 16</inkml:trace>
  <inkml:trace contextRef="#ctx0" brushRef="#br0" timeOffset="153001.3187">30385 10850 703 0,'9'55'466'16,"-12"-58"-164"-16,0 0-129 16,3 2-156-16,0 1-157 15,0 0 155-15,0 0 7 16,0 0 3-16,0 0-13 0,2 0-13 16,27 14-20-16,62 37 17 15,-41-11-13 1,-7-3 7-16,-2 10-52 0,-17-11-36 15,-5 1-221-15,-2-9-11 16</inkml:trace>
  <inkml:trace contextRef="#ctx0" brushRef="#br0" timeOffset="153244.0776">30843 10818 857 0,'-18'10'159'0,"-20"18"73"16,-59 61-259-16,22-31 0 16,4-9 2-16,-5 6 14 15,12-15 18-15,13-2-48 16,22-8-89-16,12-5-102 15,17-13-47-15</inkml:trace>
  <inkml:trace contextRef="#ctx0" brushRef="#br0" timeOffset="153859.2381">31138 10406 803 0,'6'0'112'0,"-2"1"100"16,2 2-233-16,3 3-17 15,-3 0 21-15,4 19 22 16,43 46-3-16,-45-29 10 16,-4 2 6-16,2 24 7 15,-13 2 3-15,-7 16 3 16,-2-5-5-16,-6-1 2 0,3-22 0 16,7-9 7-16,4-27 0 15,4-14 3-15,13-14-14 16,22-12-34-16,9-19-12 15,22-7-5-15,9-2-1 16,9 1 18-16,-16 14 38 16,4 19 7-16,-19 17 11 15,-6 26 3-15,-19 12-3 0,-10 20-3 16,-12 16-3-16,-10 19-81 16,-2-3-78-16,-9-11-199 15,6-29-34-15</inkml:trace>
  <inkml:trace contextRef="#ctx0" brushRef="#br0" timeOffset="156984.1798">26941 11899 788 0,'77'2'173'15,"-78"-7"74"-15,1 5-230 16,0-3-2-16,0 3 7 15,0-1 9-15,0-1 6 16,0 1 7-16,0 1-14 16,0 0-8-16,-2 0-8 15,1 1-8-15,-5 7-7 16,-44 33 14-16,-56 55 13 0,37-26 5 16,10-3 0-16,4 5 0 15,22-9-7-15,10-4-181 16,12-18-162-16,14-21-3 15</inkml:trace>
  <inkml:trace contextRef="#ctx0" brushRef="#br0" timeOffset="157226.4337">27244 12170 386 0,'2'-7'-82'16,"6"-9"105"-16</inkml:trace>
  <inkml:trace contextRef="#ctx0" brushRef="#br0" timeOffset="157503.3177">27261 12127 257 0,'2'-3'300'0,"-1"0"-88"15,1 0-11-15,-2 0-141 0,0 2-35 16,0 0-28-16,0 1 8 16,-2 0 4-16,1 1 1 15,-1 0 3-15,-7 17 1 16,2-3-1-16,-17 46-3 15,24-49-1-15,9 2 6 16,0 3 1-16,10-1 7 16,-2 2 18-16,0 7 12 15,-5 0-4-15,-7 3-3 16,-11 2 15-16,-5 11 9 16,-8-3 12-16,-6-4-11 15,-3-9-11-15,1-10-29 16,-4-23-63-16,-4-5-109 15,2-11-48-15,0-8-162 16,4-1-43-16</inkml:trace>
  <inkml:trace contextRef="#ctx0" brushRef="#br0" timeOffset="157764.5886">27324 12052 716 0,'8'55'148'0,"-8"-48"101"16,6-3-192-16,6 1 18 15,12-4 15-15,16-8 53 16,21-5-15-16,38-4-13 15,6-2-19-15,11-3-108 16,-16 8-346-16,-6 1 53 16</inkml:trace>
  <inkml:trace contextRef="#ctx0" brushRef="#br0" timeOffset="158753.6755">28191 12209 348 0,'-10'56'118'0,"9"-54"39"0,1 1-65 16,0-3 11-16,0 0 16 16,0 0 20-16,0 0-23 15,1-2-23-15,18 1-37 16,24-2-45-16,49-8-41 15,-33 8-22-15,-5-1-223 0,1 2 46 16</inkml:trace>
  <inkml:trace contextRef="#ctx0" brushRef="#br0" timeOffset="159153.3979">28255 12527 823 0,'24'0'466'0,"-8"-4"-99"0,11 10-71 16,4 1-339-16,18 1-34 15,1-11 2-15,11-8 0 16,-2-1-37-16,9-25-252 16,-13-6 95-16</inkml:trace>
  <inkml:trace contextRef="#ctx0" brushRef="#br0" timeOffset="160033.6661">29636 11939 352 0,'-3'0'218'15,"-6"0"-35"-15,-28 3-44 16,-52 13-127-16,42-2-10 16,4-1-6-16,-3 5 48 15,15 0 19-15,8-2 22 16,10-1 21-16,4 1-32 16,11-3-47-16,3 4-14 15,3-2-14-15,4 1 6 16,8 5 37-16,12-1 9 0,6 0 1 15,17 6-1-15,0-1-25 16,4 4-8-16,-10-1-11 16,-5 6-7-16,-16-9-5 15,-7 11-4-15,-10-2 0 16,-9 4 1-16,-9-5 2 0,-15 7 3 16,-3-9 5-1,-14-3 7-15,1-9 2 0,-7-1 6 16,10-6 5-16,-1-8 10 15,12-2 4-15,2-7 12 16,12-2 1-16,1-5 2 16,6-1 11-16,7-12-2 15,7-8-17-15,13-13-10 16,13-9-8-16,10-16-21 16,3 0-12-16,10-2-20 15,-12 10-10-15,-9 0-26 16,-14 21-3-16,-13 6 10 15,-21 14 19-15,-22 4 4 16,-11 12 24-16,-17 7-2 16,-4 7-25-16,2 7-303 15,16 3 98-15</inkml:trace>
  <inkml:trace contextRef="#ctx0" brushRef="#br0" timeOffset="161013.6166">30249 12169 734 0,'-3'-2'171'15,"0"1"60"-15,0 1-206 16,0-3-11-16,0 1 6 16,0 1 23-16,0-1 11 15,2 1 0-15,-1-1-10 0,1 2-17 16,-1 0-25-16,2 0-10 16,0 2-7-16,5 8 3 15,2 20 9-15,73 51 4 16,-43-49 2-16,3 3-9 15,0-5-16-15,4 5-148 16,-8-10-109-16,0 2-29 16</inkml:trace>
  <inkml:trace contextRef="#ctx0" brushRef="#br0" timeOffset="161345.523">30513 12206 977 0,'-3'0'243'15,"0"0"70"-15,0 0-274 16,1 0-43-16,1 0-4 16,-1 0 0-16,-1 1-2 0,0 1 1 15,-3-1 0-15,-20 14-7 16,-48 31-7-16,37-15-10 16,-5 2-4-16,-1 7-71 15,11 0-185-15,6 4 42 16</inkml:trace>
  <inkml:trace contextRef="#ctx0" brushRef="#br0" timeOffset="161928.3316">31000 11918 956 0,'47'-25'233'0,"-47"22"63"16,0 3-266-16,-1-1-39 16,1 1-3-16,0 0 11 15,0 0 8-15,0 0-2 16,0 0-3-16,-2 1-1 15,1 1-2-15,-2 32 5 16,-8 50 9-16,4-24 6 16,-3 0 1-16,1 8 3 15,0-5-2-15,-1-13 5 16,7-16-3-16,3-13 0 16,6-20-22-16,16-13-22 15,12-7-2-15,21-7-3 16,4-3-3-16,3 6 17 15,-12 12 21-15,-7 13 4 0,-19 13 15 16,-2 16 25-16,-8 3 11 16,-3 19 5-16,-8 5-7 15,0 12-161-15,-6-5-269 16,-2-18 29-16</inkml:trace>
  <inkml:trace contextRef="#ctx0" brushRef="#br0" timeOffset="170854.513">29236 12899 550 0,'10'14'274'0,"-5"-16"-49"16,2 8-89-16,6-3-143 16,21-2 41-16,18-8 14 15,52 1 34-15,29-7 8 16,55-4 0-16,33 4-43 16,44 6-15-16,-16 4-10 0,32 3-42 15,-32 6-92-15,7-2-214 16,-33-2 6-16</inkml:trace>
  <inkml:trace contextRef="#ctx0" brushRef="#br0" timeOffset="171483.6689">30914 13090 930 0,'1'-4'231'0,"-4"7"78"0,2-3-260 15,-1 0-27-15,1-3-8 16,-2 3-15-16,-44 6-6 15,-60 12-13-15,15-2 10 16,9 3 25-16,11-1 34 16,20-2 2-16,22 2-1 15,41-6 0-15,33 9-16 16,6-1-27-16,18 8 6 16,2 4 6-16,-3 0-2 15,-24 1-8-15,-5 5-17 16,-19 2-9-16,-14 12-18 15,-21 0-11-15,-23 1-22 16,-13-13 9-16,-11-11 34 16,8-21 78-16,13-16 67 15,25-16 81-15,31-25-51 16,23-7-22-16,23-14-49 0,9 0-57 16,23-4-58-16,-10 24 52 15,2 0-15-15,-23 12-17 16,-26-7-449-16,-36-4 140 15</inkml:trace>
  <inkml:trace contextRef="#ctx0" brushRef="#br0" timeOffset="171933.897">26318 12747 763 0,'7'6'360'16,"4"-2"-27"-16,-1-1-205 15,28 7-87-15,14 2-28 16,43 3 49-16,27 6 21 16,70-3 48-16,10-2-15 15,76 2-58-15,-8-8 145 0,11-13-618 16,-72-12 209-16</inkml:trace>
  <inkml:trace contextRef="#ctx0" brushRef="#br0" timeOffset="172552.8837">27152 13090 881 0,'-46'51'168'15,"-37"-38"91"-15,-19 11-269 16,13-2 7-16,10 3 3 15,33-3 44-15,17-5 43 16,27-7-37-16,27 8-43 16,15-5 57-16,23 3 16 15,12-1-89-15,13 0-8 16,-20 0 93-16,-11-3-70 16,-22 1-64-16,-35 3 60 15,-33-1 55-15,-29-3-47 16,-6-5 16-16,-11-7 51 15,20-8 22-15,26-13 4 16,38-13-10-16,54-14-5 0,30-4-51 16,49-7-38-16,13 1-15 15,38-7 34-15,-29 7-463 16,-7-11 167-16</inkml:trace>
  <inkml:trace contextRef="#ctx0" brushRef="#br0" timeOffset="173111.5673">29175 11921 709 0,'6'-10'388'15,"-3"4"-65"-15,4 6-119 16,8 3-212-16,12 15-14 16,4 3-10-16,30 27 20 15,11 19 35-15,56 49 34 16,9 21 2-16,59 74 13 16,8 2-1-16,32 39-16 15,-35-19-25-15,15 10-4 16,-35-52-76-16,-5-3-333 15,-27-61 79-15</inkml:trace>
  <inkml:trace contextRef="#ctx0" brushRef="#br0" timeOffset="175303.2693">31612 15231 520 0,'0'-3'281'0,"0"-4"-37"16,0 4-109-16,0 1-97 0,1-2-46 16,1 1 0-16,-1 0 3 15,0 2-4-15,1-1 2 16,-1 4 4-16,11 20-1 15,18 78 2-15,-33-37 7 16,-4 26 3-16,-10-3 20 0,-1 1 18 16,2-25 4-16,4-10 16 15,5-36 7-15,13-13-10 16,6-15-22-16,26-20-9 16,17-13-19-16,34-12-11 15,-2 3-7-15,8 8-1 16,-21 29-6-16,-10 20-16 15,-30 23-1-15,-6 26 18 16,-13 6 12-16,-9 11 14 16,-8 4 18-16,-10 3-4 15,5-23-53-15,-11 9-290 16,5-22 67-16</inkml:trace>
  <inkml:trace contextRef="#ctx0" brushRef="#br0" timeOffset="175905.0822">30831 15274 553 0,'-50'2'286'0,"48"-5"-36"0,4 4-125 16,-1-1-79-16,-2 0-37 15,1 0 31-15,0 0 12 16,0 0 7-16,0 0 2 15,1 0-11-15,1 0-35 16,29-1-52-16,53-5-58 0,-38 3-220 16,1 4 13-16</inkml:trace>
  <inkml:trace contextRef="#ctx0" brushRef="#br0" timeOffset="176238.2834">30551 15514 1282 0,'141'93'249'15,"-107"-94"126"-15,15-3-369 16,22-1-113-16,-5-1-276 15,0-6 74-15</inkml:trace>
  <inkml:trace contextRef="#ctx0" brushRef="#br0" timeOffset="176832.278">28954 14824 903 0,'-1'0'258'0,"-1"0"36"15,1 0-253-15,-1 0-49 16,1 1-14-16,-1 4 11 16,-6 23 15-16,-34 58 7 15,5-39 5-15,-7 14-3 16,1-8-3-16,1-1-43 16,14-13-62-16,6-10-206 15,16-9 5-15</inkml:trace>
  <inkml:trace contextRef="#ctx0" brushRef="#br0" timeOffset="177207.4615">29379 14809 597 0,'0'3'251'16,"-1"0"-11"-16,-5 6-108 15,5-2-125-15,-13 9 0 16,2 7 9-16,-4 3 4 16,4-3-6-16,0 2 14 15,8-9 9-15,2-1-17 16,11-3-2-16,8 1 2 15,0-1-13-15,12 4-9 16,-4 0 13-16,-3 2-1 16,-13 0-3-16,-8 7-2 15,-14 5 9-15,-12-2-12 16,-6-1-22-16,-5-8-22 16,-7-10-240-16,-4-17-21 15,8-11-88-15</inkml:trace>
  <inkml:trace contextRef="#ctx0" brushRef="#br0" timeOffset="177407.9842">29285 14695 891 0,'11'21'402'16,"18"32"-40"-16,-12-44-133 15,13-2-239-15,31-5 10 16,25-5 31-16,34-12-62 16,0-1-341-16,3-11 84 15</inkml:trace>
  <inkml:trace contextRef="#ctx0" brushRef="#br0" timeOffset="178319.5528">28495 15458 56 0,'-1'1'497'0,"1"1"-238"15,0-1-40-15,0 1 42 16,0-1-251-16,0 1 13 15,0-1 9-15,1 1 21 16,21 13 1-16,85 27 27 16,-34-28-5-16,69-1 11 0,9-4 0 15,38-3-11 1,-12-3-88-16,21 1-70 0,-70-7-295 16,-37-5 4-16</inkml:trace>
  <inkml:trace contextRef="#ctx0" brushRef="#br0" timeOffset="179622.4554">29219 15853 788 0,'101'9'271'0,"-102"-12"23"16,1-1-214-16,-2 2-41 15,1 1-37-15,-1-1 3 16,1 1-7-16,-2-1-8 16,-6 1 0-16,-33 0-4 15,-54 2 6-15,31 14 12 16,9 3 11-16,4-1 45 15,15 0 17-15,10-1 10 16,15-7-7-16,9 0 1 16,6-5-39-16,9 2-9 15,10-3-8-15,20 5 2 0,7-1-3 16,13 2 1-16,-4 6-16 16,-2 8-8-16,-12 5-9 15,-12 14-9-15,-18 7-16 16,-3 18 2-16,-11-2 4 15,-11 15 6-15,1-17 9 0,-9 1 18 16,-9-24 11-16,-8-10 14 16,2-20 8-16,-6-5 14 15,12-14 17-15,7-6 36 16,12-6-6-16,15-16-11 16,16-6-19-16,24-29-26 15,9-10-42-15,15-22-31 16,-5 2-41-16,-3 0-150 15,-20 26-279-15,-13 5 3 16</inkml:trace>
  <inkml:trace contextRef="#ctx0" brushRef="#br0" timeOffset="197707.6191">17514 15259 836 0,'0'2'351'16,"-2"-1"-7"-16,1 1-181 16,-1-1-142-16,1 1-26 15,-1-1-12-15,1 1-16 16,-2-1-11-16,-2 5-12 15,-11 22-9-15,-26 72 16 16,29-26 16-16,6 28 8 16,4 7 15-16,4 34 16 15,4 2-10-15,2 22 3 16,-1-10 4-16,-3 6-8 16,-4-31-63-16,-11-15-207 15,-9-60 38-15</inkml:trace>
  <inkml:trace contextRef="#ctx0" brushRef="#br0" timeOffset="198550.647">17399 15234 737 0,'24'40'334'0,"-18"-43"-29"16,-4 2-180-16,-1 2-100 15,-1-1-57-15,0 0-4 16,2 0 10-16,12 0 8 15,28 2 5-15,70-2 15 16,-30-5 2-16,32-2 0 16,18-1 0-16,35-3 0 15,0 0-2-15,38 4 2 16,-16-1 4-16,22-1 7 16,-1 8 6-16,39-3 9 15,-30 2-2-15,49 2 0 0,-4 2-8 16,20-2-6-16,-33 4-7 15,26-3 1-15,-39 2-2 16,1 3 8-16,-42-3 5 16,10 5 6-16,-34 4 1 15,-8 4 12-15,-41 0 1 16,-11 3 19-16,-29-1 0 16,-10-3 1-16,-25-5-7 0,-5-4-23 15,-12 2-36-15,-18 2-37 16,-12-1-13-16,-10 15-13 15,1 10 12-15,-14 31 10 16,-1 12 25-16,-12 33 11 16,7 7 6-16,-7 29 3 15,11-5 2-15,-8 15 2 16,14-16 0-16,-4 10 0 16,2-28 1-16,-4 2 1 15,8-25 2-15,-5-10 4 16,6-28 1-16,3-18 14 15,5-24 8-15,3-9 26 16,2-8 12-16,2-1 19 16,-2-1 8-16,-1-1-30 15,1-1-31-15,-2 1-34 16,-31-14-26-16,-101-38-26 16,33 11 20-16,-60-5-1 15,-20 10 15-15,-64 3 2 0,-11 18 4 16,-77 14 1-16,9 11 5 15,-49-2 7-15,37-4 14 16,-7-13 30-16,65-9 5 16,-33-14 5-16,31 1-11 15,-82 6-136-15,-3 23-360 16,-52 5 57-16</inkml:trace>
</inkml:ink>
</file>

<file path=ppt/ink/ink9.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33:56.808"/>
    </inkml:context>
    <inkml:brush xml:id="br0">
      <inkml:brushProperty name="width" value="0.05292" units="cm"/>
      <inkml:brushProperty name="height" value="0.05292" units="cm"/>
      <inkml:brushProperty name="color" value="#FF0000"/>
    </inkml:brush>
  </inkml:definitions>
  <inkml:trace contextRef="#ctx0" brushRef="#br0">13094 4059 444 0,'0'-3'230'0,"-2"0"-29"16,-5 1-83-16,-38 8-103 15,-52 54-2-15,36-4 13 16,-16 21 17-16,15 1 19 16,1 20 0-16,13-12-11 0,31 5-15 15,26-16-13-15,25-1-15 16,9-18-1-16,11-7-1 16,0-10-53-16,15-11-221 15,-12-9 58-15</inkml:trace>
  <inkml:trace contextRef="#ctx0" brushRef="#br0" timeOffset="362.0703">13439 4330 702 0,'-45'87'146'15,"45"-85"66"-15,3-4-196 0,6 1-9 16,-9 1 10-16,2 0 15 16,1 1 0-16,38 11 3 15,45 6-15-15,-28-21-5 16,-3-4-79-16,5 4-180 16,-14 0 31-16</inkml:trace>
  <inkml:trace contextRef="#ctx0" brushRef="#br0" timeOffset="958.9709">14194 4225 154 0,'-111'46'170'0,"95"-49"-24"0,2 1-5 16,9 1-63-16,12-4-18 15,5-5-35-15,7 3 12 16,8-4 0-16,2-2 12 16,-5 5 12-16,3 5-2 15,-5 2-26-15,-6 5-15 16,-7 10-11-16,-4 4-11 15,-8-1 3-15,-2 8 14 16,-5-5 9-16,-11 3 4 16,12-9 1-16,-4-1 4 15,2-8-9-15,6 2-3 16,9-6-11-16,3 8-4 16,8-3-9-16,3 2-6 15,6 2-5-15,-1 8 5 16,-5 1 3-16,-13 26 2 15,-10 11 5-15,-20 15 6 0,-9-3 4 16,-25 6 2-16,1-19 0 16,-12-6-30-16,12-18-33 15,2-7-192-15,21-12 21 16</inkml:trace>
  <inkml:trace contextRef="#ctx0" brushRef="#br0" timeOffset="1305.1875">14578 4685 700 0,'0'3'148'16,"-6"5"67"-16,-12 7-190 15,-6 5-36-15,-14 7 13 16,-7 0 16-16,-9 7-3 16,6-5-3-16,-5 4 2 15,16 1-4-15,1 5-4 16,11-10-2-16,9 1-17 15,11-3-18-15,8-11-52 0,6-13-51 16,25-14-100-16,6-12-17 16</inkml:trace>
  <inkml:trace contextRef="#ctx0" brushRef="#br0" timeOffset="1652.5015">15144 4403 646 0,'-14'1'170'15,"-3"5"33"-15,-19 1-151 16,-7 11-48-16,-6 9 13 15,0 10 14-15,5 3-1 16,16 1-14-16,16-2-6 16,9-7 5-16,19-11 7 15,15-6 22-15,31-14 13 16,7-4 3-16,22-16-6 16,0-6-10-16,-1-5-5 15,-29 1-7-15,-9-11 12 0,-29 10-19 16,-21-5-78-16,-27 2-264 15,-23 5 43-15</inkml:trace>
  <inkml:trace contextRef="#ctx0" brushRef="#br0" timeOffset="1922.5797">15813 4007 769 0,'52'9'177'0,"9"20"70"16,-5 20-221-16,-10 24-10 16,-25 4-4-16,-32 28 10 15,-39 2 13-15,-45 11 23 16,-9-20 24-16,-35 3-7 15,6-34-36-15,-2-19-42 16,31-27-306-16,18-27 34 16</inkml:trace>
  <inkml:trace contextRef="#ctx0" brushRef="#br0" timeOffset="5472.8834">21449 4121 195 0</inkml:trace>
  <inkml:trace contextRef="#ctx0" brushRef="#br0" timeOffset="5502.9641">21374 4131 374 0,'-46'18'0'0</inkml:trace>
  <inkml:trace contextRef="#ctx0" brushRef="#br0" timeOffset="5593.3694">21208 4208 368 0,'-52'35'-12'0,"7"-3"372"0,-5 10-179 15,26-10 63-15,-7 14-210 16,6 10-2-16,9 18-10 16,16-1-18-16,3 16-66 15,16-12-99-15,5 2-87 16,2-25-66-16</inkml:trace>
  <inkml:trace contextRef="#ctx0" brushRef="#br0" timeOffset="6265.614">21831 4250 391 0,'-65'55'329'0,"56"-46"-86"0,-6 0-235 16,-11 8 241-16,1 6-236 16,-7 5 22-16,-5 3 9 15,-7 12 8-15,13-5 3 16,1 8-4-16,20-6-19 15,23 2 0-15,21-17-2 16,15-13 4-16,19-17 3 16,27-17 7-16,-6-18-4 15,4-7 8-15,-14-1-5 16,-19 1 17-16,-34 5-5 0,-19 1-1 16,-26 4-83-16,-24 7-45 15,-15 11-58-15,-10 0-276 16,3 11 34-16</inkml:trace>
  <inkml:trace contextRef="#ctx0" brushRef="#br0" timeOffset="6462.6716">22126 4503 1060 0,'-12'22'212'0,"-15"11"104"16,-13 16-293-16,-28 9-53 16,-4 4 19-16,1 2-53 15,20-18-61-15,7-8-189 0,33-13-15 16</inkml:trace>
  <inkml:trace contextRef="#ctx0" brushRef="#br0" timeOffset="6718.0143">22744 4161 1147 0,'-17'24'328'0,"1"13"9"16,10 3-310-16,-13 21-71 15,-5 4-69-15,-2 13 108 16,5-8-22-16,-3 2-22 16,12-21-12-16,6-11-65 15,5-22-126-15,11-18-58 16,6-17-56-16</inkml:trace>
  <inkml:trace contextRef="#ctx0" brushRef="#br0" timeOffset="7006.4292">22856 4294 713 0,'79'-34'0'0,"-39"40"458"16,15 0-516-16,14 6 428 15,14 3-369-15,-9-2 373 16,3 3-371-16,-16 1 1 15,-18 1-20-15,-36 2-3 16,-32 8 7-16,-27 11 1 16,-25 23 3-16,-18 0 23 0,-8-2 2 15,23-11-5-15,19-12-10 16,28-23-19-16,45-9-3 16,28-7-7-16,40-7-123 15,24-5-215-15,32-13 47 16</inkml:trace>
  <inkml:trace contextRef="#ctx0" brushRef="#br0" timeOffset="8164.5268">23798 3915 572 0,'33'40'224'0,"-39"-43"0"15,-9 3-114-15,5 6-110 16,-2-2 5-16,6-2 2 16,3 7 8-16,4 3 5 15,13 16 17-15,5 4 4 16,14 28 8-16,-1 3-4 16,-4 22-5-16,-14-5-17 15,-23 30-1-15,-27-7 0 16,-60 8 4-16,-18-19-21 15,-40 0-20-15,1-34-281 0,-5-34 58 16</inkml:trace>
  <inkml:trace contextRef="#ctx0" brushRef="#br0" timeOffset="8868.1325">21556 4115 108 0,'10'-1'39'15,"-5"1"6"-15,-3-2 2 16,-2 1-8-16,0-1 30 16,0 2 47-16,0-1 7 0,0 1-16 15,-1 0-20-15,0 0-25 16,-13 0-38-16,-26 4-12 15,-68 21 4-15,40-1 4 16,-12 13 11-16,16 0-1 16,-8 21-1-16,23-6-5 15,-6 25-74-15,18-8-78 16,-4 3-80-16,30-31-63 16</inkml:trace>
  <inkml:trace contextRef="#ctx0" brushRef="#br0" timeOffset="11343.785">23121 4752 128 0,'-1'0'131'0,"-1"0"-10"16,1 0-15-16,-1 0-12 15,1 0-24-15,-1 0-24 16,1 0-11-16,-1 0-6 16,1 0-6-16,0 0 9 15,-1 0 0-15,1 0 14 16,-1 0-2-16,1 0-2 15,-1 0-13-15,1 0-4 16,-1 0-14-16,2 0-2 16,0 0-2-16,2 0 5 15,36-1 4-15,60-7 6 16,-48 4 1-16,11-1 6 16,-18 2-2-16,0 0-2 15,-16 3-6-15,-2-1-9 16,-12 4-4-16,-6-5 6 15,-2 4 0-15,-4-1 6 0,-1-1 14 16,0 0 4-16,0 0 10 16,0 0-10-16,-1 0-16 15,-2 0-14-15,-6 0-12 16,-34 3-17-16,-46 6 7 16,33-3 8-16,4 3 8 15,-6-4 4-15,12-1 0 16,-7-1 3-16,12 0 1 15,1-6-1-15,6 4-1 0,1-4 0 16,11 3-2-16,5 0 3 16,12-1-5-16,10-1-15 15,7 1-31-15,16-6-250 16,7-2 53-16</inkml:trace>
  <inkml:trace contextRef="#ctx0" brushRef="#br0" timeOffset="12613.6269">25291 5225 91 0,'-49'-28'410'16,"48"28"-207"-16,-1 1-54 16,5 1 57-16,-3-2-228 15,0 0 11-15,-1 0 14 16,1 1-2-16,0 2-1 16,0-3 0-16,0 2 0 15,0 9 1-15,0 7 4 0,0 13 3 16,3 45 1-16,-2-36 1 15,-1-3 2-15,-3 4 4 16,3-11 0-16,-4-5 3 16,4-13 13-16,0-5 10 15,1-10 28-15,7-10 7 16,2-3-3-16,7-11-15 16,5-4-15-16,16-6-35 15,2 4-13-15,14-2-2 16,-6 10 2-16,7-5-2 15,-9 11 3-15,-3 4 1 16,-15 3 1-16,-3 8-3 16,-10 5-1-16,-6 8-5 15,-4 0-4-15,-10 12 8 16,-2-7 9-16,2 6 3 16,-4-8 8-16,12-6 9 15,17-8 1-15,17-10-5 0,4-1-1 16,23-8-7-16,0 3-6 15,-4 6-12-15,-14 12-7 16,-6 11-4-16,-22 16-2 16,-24 21 11-16,-19 9 10 15,-21 14-9-15,-3-5-7 16,-1 7-72-16,13-30-215 16,13-15-10-16,19-16-130 15</inkml:trace>
  <inkml:trace contextRef="#ctx0" brushRef="#br0" timeOffset="13018.695">26453 5225 857 0,'0'0'121'0,"1"1"119"16,1 1-248-16,5 2 41 0,12 10 23 16,11-4 0-16,54 11-5 15,-45-27-70-15,-1 4-257 16,-1 2 56-16</inkml:trace>
  <inkml:trace contextRef="#ctx0" brushRef="#br0" timeOffset="13306.5091">26522 5539 402 0,'6'9'394'0,"-16"-5"-121"15,13 1-227-15,-2-2 249 16,-1-3-260-16,0 0 19 15,2 0 5-15,7 0-7 16,17-3-110-16,47-11-261 16,-38 4 46-16</inkml:trace>
  <inkml:trace contextRef="#ctx0" brushRef="#br0" timeOffset="14005.694">27475 4512 763 0,'1'-16'175'15,"1"11"29"-15,2 1-173 16,0 4-53-16,-4-2 13 15,0 2 32-15,0 0 10 16,0 0-31-16,0 2-6 16,0 13-10-16,0 26-4 15,-7 57 15-15,-2-36 4 0,0 6 5 16,-4 1 10-16,3-9-4 16,-2 1-3-16,3-15-118 15,4-15-128-15,8-22-6 16</inkml:trace>
  <inkml:trace contextRef="#ctx0" brushRef="#br0" timeOffset="14281.7903">27925 4644 160 0,'4'-3'79'0,"-5"-7"-16"16,-4 8-24-16,4 1-101 15,-1-1-14-15,2 1-6 16</inkml:trace>
  <inkml:trace contextRef="#ctx0" brushRef="#br0" timeOffset="14635.7152">27909 4604 41 0,'-2'-9'300'16,"1"3"-101"-16,-1 3 4 15,1 0 5-15,-1 0-147 16,1 0-16-16,-1 0-25 15,1 0-26-15,-1 0 64 16,1 0 14-16,-1 1 1 0,2-1 3 16,0 0-4-16,0 1-40 15,2 1-15-15,5-4-1 16,17-7-5-16,50-13 1 16,-43 21 5-16,-1 8-2 15,-8 7-8-15,-3-6-15 16,-14 10-5-16,-8 9-4 15,-14 4 5-15,-15 18 8 16,-5 1 13-16,-21 7 8 16,6-5 0-16,0-8-4 15,12-16-6-15,15-2-7 16,35-10-3-16,19 0 2 16,18-2 5-16,30-5-18 15,3-5-41-15,10-5-253 16,-8 1 42-16</inkml:trace>
  <inkml:trace contextRef="#ctx0" brushRef="#br0" timeOffset="15047.5225">28464 4634 1165 0,'166'44'241'15,"-128"-42"111"-15,20 3-392 16,-6 1-58-16,-5 3 43 0,-14-4-31 15,-9-1-257-15,-7-1 39 16,0 2-65-16</inkml:trace>
  <inkml:trace contextRef="#ctx0" brushRef="#br0" timeOffset="15479.1688">29639 4500 396 0,'-5'-1'44'16,"-5"5"69"-16,-9 7-110 15,-8-2 21-15,-13 4 37 16,-3 2 11-16,-6 8 1 16,5 7-6-16,-1 7-1 15,14 5-24-15,4 8-9 16,11-12-6-16,7-1 41 16,14-2 21-16,12-7 25 15,12-14 3-15,27-5 5 16,6-10-45-16,27-17-21 0,4-9-22 15,8-11-4-15,-25 2 1 16,-11-5 12-16,-30 1-9 16,-29 1-33-16,-30-1-6 15,-33-3-35-15,-16 8-48 16,-25 13-289-16,10 8 25 16,9 19-126-16</inkml:trace>
  <inkml:trace contextRef="#ctx0" brushRef="#br0" timeOffset="16011.7636">27331 5185 430 0,'-5'3'222'0,"5"0"-32"16,6 4-39-16,-6-7-166 16,2 0 76-16,20 6 40 0,28-4 42 15,118 5 13-15,-26-16 30 16,12 9-52-16,58 0-12 15,-8-4-27-15,26 1-15 16,-5 6-31-16,11-12-9 16,-44 1-11-16,8 5 21 15,-41-4 12-15,-10-2 6 16,-27 2-1-16,-10-7 0 16,-30 5-31-16,-13-4-30 15,-26-5-54-15,-16 2-457 16,-26-14 116-16</inkml:trace>
  <inkml:trace contextRef="#ctx0" brushRef="#br0" timeOffset="20286.5644">27572 5564 775 0,'71'42'156'0,"-72"-41"54"15,-1-1-227-15,-2-1-24 16,3 1 7-16,-1 0 42 16,1 0 53-16,-2 0-7 15,-15 7 6-15,-18 12 6 16,-47 32-28-16,40-20-39 16,8 3 11-16,1 10-4 15,13-8-5-15,9 7 8 16,15-11 13-16,12-6 9 15,10-16 20-15,18 0 18 16,5-14-16-16,11-7 5 16,-1-9 5-16,1-5-8 15,-16-7-6-15,-9 7 27 16,-16-3-8-16,-17 3-18 0,-13 1-15 16,-17-1-26-16,-8 1-29 15,-12 2-11-15,3 1-17 16,-3 4-95-16,16 8-84 15,11-8-166-15,19 3-68 16</inkml:trace>
  <inkml:trace contextRef="#ctx0" brushRef="#br0" timeOffset="20653.4744">28178 5766 1163 0,'8'4'221'0,"15"8"125"0,45 9-353 16,-31-17 12-16,-4-4 3 15,7 9 1-15,-4-8-4 16,-1-2-111-16,-7-4-244 15,2-2 43-15</inkml:trace>
  <inkml:trace contextRef="#ctx0" brushRef="#br0" timeOffset="21113.4989">29005 5672 1076 0,'13'18'170'16,"3"-6"127"-16,1-6-286 0,17 0-87 16,9-5 39-16,11-2 4 15,-3-13-17-15,2 2-32 16,-11-7-17-16,-2 3-172 16,-12-3 30-16</inkml:trace>
  <inkml:trace contextRef="#ctx0" brushRef="#br0" timeOffset="21725.812">29569 5468 663 0,'1'1'86'0,"1"1"91"0,-1-1-180 16,1 2 5-16,-1 0 48 15,7 5 36-15,17 5 15 16,49 15 10-16,-44-29-30 16,-1 1-25-16,-6 1-12 15,-12 2-23-15,-5 1-30 16,-4 1 12-16,-10 1-1 15,7-6-1-15,-2 0 8 16,-9 4 13-16,-19 11 7 16,-37 15 2-16,50-23-1 15,11-5-11-15,10 1-9 16,10 1-3-16,11 0-8 16,-1 8-6-16,4 8-2 15,-2 2-4-15,-10 7-4 16,-21 10 0-16,-19 11 8 15,-15-1 7-15,-28 13 14 0,-3-7 7 16,-2-4 9-16,18-20 0 16,9-5-20-16,24-21-26 15,6-7-93-15,10-10-221 16,6-8-8-16,7-2-146 16</inkml:trace>
  <inkml:trace contextRef="#ctx0" brushRef="#br0" timeOffset="22240.1706">30369 5171 555 0,'1'0'251'0,"26"2"-28"0,71 8-116 16,-45-20-51-16,6 3-79 16,-11-1 44-16,-1-5 0 15,-13-6-16-15,0 8-30 16,-10-2-1-16,-6 5-1 16,-8 4-217-16,-1 8 46 15</inkml:trace>
  <inkml:trace contextRef="#ctx0" brushRef="#br0" timeOffset="22481.8645">30634 5370 506 0,'16'9'476'0,"-4"-3"-439"16,9 0 153-16,3-5-189 16,8-4-192-16,2-6 203 15,9-5 166-15,-1-3-243 16,-1 7-36-16,-11 2-148 16,-2 1 2-16</inkml:trace>
  <inkml:trace contextRef="#ctx0" brushRef="#br0" timeOffset="22998.7136">31589 4408 819 0,'-1'2'111'0,"1"-1"103"15,1 1-250-15,-1-2 9 0,0 0 19 16,0 0 13-16,0 0-3 15,0 1-1-15,-1 2-2 16,-1 24-3-16,-6 60 2 16,0-39 3-16,-5 11 5 15,-5-6 5-15,-1 10 5 16,2-14-8-16,1-8-68 16,4-17-74-16,8-9-90 15,7-18-68-15</inkml:trace>
  <inkml:trace contextRef="#ctx0" brushRef="#br0" timeOffset="23493.4043">31995 4428 571 0,'5'0'21'16,"-7"0"115"-16,-2 0-164 15,2 0-4-15,1 0 44 16,-1 0 43-16,-1 0-1 16,0 0 12-16,0 1-5 0,0-1-2 15,0 2-4-15,1-1 11 16,-1 1 12-16,1-2 15 15,2 1 0-15,2-1 2 16,12 5-35-16,20 2-24 16,45 5-8-16,-44-12-1 15,-6 6-8-15,-6-2-10 16,-8 8-11-16,-13 7-27 16,-10 5-6-16,-10 12 1 15,-8 2 8-15,-8 7 11 16,-3 5 22-16,-3-4 9 15,12-11 10-15,8-2 2 16,14-14 7-16,23-7 23 16,17-3 1-16,25-3-6 15,9-3-1-15,19-2-10 16,-2-2-36-16,11 2-85 16,-26 4-78-16,-12-1-220 0,-38 2-28 15</inkml:trace>
  <inkml:trace contextRef="#ctx0" brushRef="#br0" timeOffset="23911.8281">31053 5290 807 0,'0'-4'164'0,"0"2"61"16,2 2-195-16,-2 0-64 15,0 0 38-15,0-1 25 16,1-1 26-16,12-1 12 15,27-3-1-15,67-6 1 16,-39 11-3-16,31-11 15 16,10 5-10-16,37 5 6 15,-7 1-8-15,10-4-6 16,-24 10-28-16,-6-4-10 16,-42-4-10-16,-4 5 0 0,-23 1-1 15,-12-8-20-15,-18 4-22 16,-7 4-22-16,-13-6-21 15,-13-2-331-15,-4 7 104 16</inkml:trace>
  <inkml:trace contextRef="#ctx0" brushRef="#br0" timeOffset="25079.4069">31361 5566 326 0,'-1'1'112'15,"-1"0"12"-15,2 1-63 16,0-1-38-16,0 1 38 15,2-1 21-15,-1 1 23 16,1-1-4-16,18 11-5 16,3-6-30-16,60 5-3 15,-42-20-22-15,12 3 4 16,-1 3 4-16,16 4 10 16,-7 1 2-16,0 4-16 15,-11 3-22-15,-13-5-7 16,-19 0-12-16,-19 7-40 15,-14 2 16-15,-24 5 22 16,-5 0-1-16,-18 5-1 16,5-2 26-16,4-9 3 0,20-3-7 15,10 0-1-15,18-8-26 16,11 1-10-16,5 5-8 16,6 2-2-16,7 1-3 15,3 13 17-15,-4 5 3 16,-8 10-2-16,-13 7-3 15,-28 10 12-15,-19-4 10 16,-27 3 12-16,-3-17 8 0,-10-11-8 16,14-17-43-16,-15-18-283 15,18-16 61-15</inkml:trace>
  <inkml:trace contextRef="#ctx0" brushRef="#br0" timeOffset="26237.5648">32640 5293 667 0,'1'-2'118'16,"0"1"65"-16,1-1-207 15,-1 1-8-15,1 0 80 16,-1-1 46-16,1 1 20 0,-1-1 20 15,1 1 21-15,-1-1-61 16,1 1-52-16,-1-1-25 16,4 1-12-16,18-10-15 15,46-17-19-15,-46 27-27 16,1-4-12-16,-5 11-102 16,-7 2-144-16,-5 2-6 15</inkml:trace>
  <inkml:trace contextRef="#ctx0" brushRef="#br0" timeOffset="26750.5139">32440 5468 664 0,'-3'71'211'16,"6"-68"18"-16,-2 1-132 16,5 2-115-16,-6-6 39 15,1 0 32-15,32 5 12 16,54 5-3-16,-42-10-9 16,-7-1-39-16,-2-1-294 0,-12 4-14 15,-2-13-108-15</inkml:trace>
  <inkml:trace contextRef="#ctx0" brushRef="#br0" timeOffset="34248.4839">33204 4761 99 0,'56'84'115'15,"-47"-78"-16"-15,1 0-6 0,-5-3-33 16,-1 2-16-16,-4 1-17 15,0-6-3-15,-1 0-4 16,-1 0-4-16,1 1-1 16,-2 1-1-16,-3 7 0 15,-10 10-1-15,-50 55 3 16,46-34-1-16,2-3-7 0,2 9-4 16,4-5-6-16,9-7 7 15,7-13 9-15,11-2 42 16,7-14 24-16,15 1 54 15,9-3 11-15,8 1 9 16,-4-5-28-16,3 2-25 16,-5-4-48-16,4 0-8 15,-4-6-13-15,12 5-12 16,-4 2 2-16,-10 1-57 16,-17-3-65-16,-6 2-239 15,-22 2 4-15</inkml:trace>
  <inkml:trace contextRef="#ctx0" brushRef="#br0" timeOffset="34459.003">33747 4844 190 0,'0'-3'0'16</inkml:trace>
  <inkml:trace contextRef="#ctx0" brushRef="#br0" timeOffset="34657.5069">33747 4820 114 0,'0'-3'164'0,"0"0"-31"16,0 0-17-16,-1 0-32 15,-1 0-38-15,1 2-14 16,0 0-15-16,-1 1 5 16,-1 1 3-16,-3 18-2 15,-4 30 1-15,-6 85 13 16,8-43 12-16,-11 29 11 16,-8 2-11-16,-2 16-1 15,-10-9-12-15,-1 11-24 16,12-30-113-16,1-5-90 15,9-43-28-15,4-29-127 16</inkml:trace>
  <inkml:trace contextRef="#ctx0" brushRef="#br0" timeOffset="36110.5412">12731 5770 337 0,'18'-7'352'16,"-14"-10"-80"-16,-7-3-192 15,0 3 211-15,-3 1-223 0,-16-5-4 16,-5-3-13-16,-8 2-2 0,-8-6-2 16,-30-10 2-16,-5 4-3 15,-25-14-14-15,-8-2-10 16,-37-1-31-16,0 10-17 16,-28-14-16-16,-3 22-4 15,-57 20-1-15,21 10 21 16,-39 22 3-16,17 33 0 0,-12 25-2 15,50 8-2-15,-2 32 8 16,53 10 4-16,19 30 12 16,44 0 10-16,38 26 6 15,44-20-8-15,59 4 5 16,45-31 0-16,59-19 13 16,30-47 5-16,75-32 14 15,4-42-3-15,59-46 2 16,-23-30-8-16,22-40 2 15,-50-15-10-15,-4-27 7 16,-73-1-1-16,-21-11 11 16,-61 21 4-16,-45-6 7 15,-60 26-22-15,-71 20-28 16,-64 35-30-16,-118 35-22 16,-68 50-363-16,-132 35 113 15</inkml:trace>
  <inkml:trace contextRef="#ctx0" brushRef="#br0" timeOffset="61788.1709">13519 8558 703 0,'1'0'386'16,"-1"0"-377"0,-1 0-19-16,-10 6-19 15,-40 30 22-15,-66 119 3 16,32-63 7-16,-13 25 12 16,20 6 12-16,19 21 14 0,35-23 4 15,40 4 3-15,40-30-1 16,44-9-3-16,17-24-168 15,41-10-132-15,-19-23-9 16</inkml:trace>
  <inkml:trace contextRef="#ctx0" brushRef="#br0" timeOffset="64590.1479">13677 8822 96 0,'-65'16'152'0,"58"-16"-58"0,1 0 38 16,-2 0-32-16,7 0-14 15,-1 0 53-15,1 0 15 16,-1 0-29-16,2 0-21 16,0-1-39-16,2-1-5 15,14-2-21-15,33-9 6 16,50-13 3-16,-34 13 4 15,1 1-12-15,2 2-8 16,-12 10-17-16,-7 1-9 16,-19 5-9-16,-7 8-11 15,-14 0-4-15,-22 19-3 16,-8 8 5-16,-28 31-9 16,-12 6-1-16,-16 8 9 15,9-12 3-15,5-7-3 16,23-26 7-16,20-7 10 15,25-7-4-15,23-6 16 0,16-8 15 16,35-4 12-16,5-8 5 16,11-7 1-16,-7 2-29 15,0-3-226-15,-18-1-108 16,-12-2-53-16</inkml:trace>
  <inkml:trace contextRef="#ctx0" brushRef="#br0" timeOffset="64886.0246">14661 9388 302 0,'6'3'0'16,"-6"-2"378"-16,-5 1-318 16,4-2 185-16,-1 0-246 15,-1 0 261-15,-4 3-242 16,-27 13 3-16,-65 66-3 16,38-38-9-16,-6 5-68 15,9 0-144-15,10 7-59 16,22-16-93-16</inkml:trace>
  <inkml:trace contextRef="#ctx0" brushRef="#br0" timeOffset="65348.3955">15561 8963 590 0,'23'9'325'16,"-21"-12"-63"-16,4-5-109 15,-7 5-260-15,-1 2 23 16,1 1 15-16,-2 0 13 15,-27 1 69-15,-61 19 68 16,42-7-43-16,-21 15-2 16,9 2-1-16,-7 14-29 15,16-1-11-15,1 4 31 16,18-5 8-16,14 7 20 16,19-9 6-16,19-3-8 15,21-10 18-15,35-8 10 0,14-16-14 16,18-15 2-16,1-15-4 15,6-19-30-15,-23-8-14 16,-10-9-2-16,-20 4-26 16,-21-3 23-16,-23 10-11 15,-25 3-61-15,-21 11-62 16,-28 11-241-16,-6 15-18 16</inkml:trace>
  <inkml:trace contextRef="#ctx0" brushRef="#br0" timeOffset="65623.545">16099 8540 378 0,'67'79'249'0,"-39"-38"-17"16,-12 10-4-16,20 27-150 16,1 13 11-16,0 18 9 15,-12 0-12-15,-27 16-32 16,-26-9-5-16,-49 3-15 16,-29-14-19-16,-44 0-18 15,0-24-312-15,-18-26 96 0</inkml:trace>
  <inkml:trace contextRef="#ctx0" brushRef="#br0" timeOffset="72741.5063">8272 14473 544 0,'-3'-3'223'0,"-3"0"20"16,-2-3-145-16,2-3-3 16,3 6-43-16,0 0-31 15,0 0-27-15,0 2-20 16,1 1-10-16,1 1-3 16,1 36 15-16,16 80 11 0,-3-38 8 15,5 18 11-15,-6-14 21 16,-2-9 43-16,-1-25 10 15,6-18 11-15,0-29 4 16,20-39 4-16,11-21-32 16,21-29-2-16,0-10-4 15,5-9-19-15,-12 29-31 16,-7 6-17-16,-16 23-167 0,0 7-167 16,-9 5-30-16,-3-7-194 15</inkml:trace>
  <inkml:trace contextRef="#ctx0" brushRef="#br0" timeOffset="73216.4268">8967 14698 561 0,'44'86'331'0,"-44"-86"-48"0,-3 0-103 16,3-2-125-16,-1 2-47 15,1 0-5-15,0 0-11 16,0 0-2-16,0 0-2 15,0 0 4-15,0 0 5 16,1-1 12-16,22-5 8 16,23-10 15-16,53-30 11 0,-43 9-6 15,-8 3-11 1,-1-6 9-16,-19 13-8 0,-13 0 4 16,-9 9 7-16,-14-2 8 15,-11 14-26-15,-21 10-17 16,-16 15-20-16,-26 21-5 15,-3 20-7-15,-10 18 8 16,21-4 9-16,16 8-26 16,33-14-42-16,23-9-82 15,23-23-30-15,34-14-132 16,13-26-23-16</inkml:trace>
  <inkml:trace contextRef="#ctx0" brushRef="#br0" timeOffset="73471.0247">9755 14644 589 0,'0'12'0'0,"-9"6"461"16,-3 10-469-16,0 0 353 16,2 1-352-16,1-9 356 15,8-5-342-15,2-15 14 16,13-15 5-16,6-11 2 15,17-16-5-15,2-4 0 16,20-9-8-16,-3 5 4 0,4 9 6 16,-13 12 0-16,3 10-18 15,-13 13-59-15,3 11-338 16,-10 11 67-16</inkml:trace>
  <inkml:trace contextRef="#ctx0" brushRef="#br0" timeOffset="73715.493">10651 14033 1178 0,'13'3'318'0,"-7"0"47"16,-3 8-326-16,-1 10-65 15,-1 6-19-15,-2 17 7 16,-2 4 24-16,-2 11 4 16,1-1 4-16,0 13-13 15,-5-6-26-15,-5 14-29 0,-5-4-278 16,-6 5 54-16</inkml:trace>
  <inkml:trace contextRef="#ctx0" brushRef="#br0" timeOffset="73928.7541">10467 14653 450 0,'-38'-63'674'0,"50"40"-243"16,0 4-268-16,13 1 267 15,4 5-424-15,17-2-7 16,-4 3-10-16,10 1-60 15,-2 3-55-15,14 2-247 16,-6 3-56-16,8 6-114 16</inkml:trace>
  <inkml:trace contextRef="#ctx0" brushRef="#br0" timeOffset="74811.9208">11562 14419 1141 0,'9'3'220'16,"10"-1"111"-16,24-5-333 15,8-3-17-15,18-3 9 0,-1 0-28 16,8 6-230-16,-20 3-64 16,-8 6-93-16</inkml:trace>
  <inkml:trace contextRef="#ctx0" brushRef="#br0" timeOffset="75046.8822">11758 14653 1385 0,'6'-3'361'0,"4"0"94"15,5 2-401-15,10-1-41 16,3 4-60-16,11-1-136 15,1 1-132-15,-6 2-139 16,-12 1-124-16</inkml:trace>
  <inkml:trace contextRef="#ctx0" brushRef="#br0" timeOffset="75662.8903">12997 14502 658 0,'-1'-9'276'16,"1"-4"-2"-16,-2 6-158 0,4 4-72 15,1 1-29-15,-3 2 30 16,-2 0 3-16,2 0 3 16,0 0-10-16,-1 0-5 15,-1 0-32-15,1 2-4 16,-4 14 2-16,-5 17 17 16,-17 47 2-16,11-32-1 15,1-3 1-15,-1 2-5 16,6-8-8-16,1-7 31 31,4-15-12-31,14-19 2 16,9-13-12-16,21-20-19 15,8-7-15-15,20-8-5 16,-4 7-5-16,8-1 22 16,-16 14 17-16,0 2 12 15,-14 17 2-15,-9 6-7 16,-13 10-12-16,-6 12-1 15,-11 9-3-15,-16 11 9 16,-3 6 9-16,-9 8 9 16,3-11-4-16,3-5-6 15,14-17-13-15,9-13-9 16,18-14-7-16,10-5-5 16,5-2 3-16,5 1-1 15,2 6 2-15,-6 15-4 0,-9 12 0 16,-10 16-24-16,-13 14-44 15,-14 17-295-15,-8-3 65 16</inkml:trace>
  <inkml:trace contextRef="#ctx0" brushRef="#br0" timeOffset="76105.5323">14179 14453 1133 0,'-7'49'251'0,"10"-44"103"0,0-2-328 15,6 6-61-15,4 5-41 16,8 1-41-16,-2 3 79 16,6 4-1-16,-1 0 41 15,4 5 41-15,-3-2-69 16,2 8-190-16,-8-4-101 16,2-8-113-16</inkml:trace>
  <inkml:trace contextRef="#ctx0" brushRef="#br0" timeOffset="76300.0827">14391 14504 728 0,'-37'13'239'0,"-6"6"29"16,-3 8-197-16,-6 10-77 15,12-1-114-15,-3-4-91 16,12-5-58-16,9-5-100 16</inkml:trace>
  <inkml:trace contextRef="#ctx0" brushRef="#br0" timeOffset="76742.5709">15166 13987 354 0,'-2'-2'666'0,"1"-2"-271"0,-2 11-237 15,1-7 209-15,1 3-410 16,-11 30 3-16,-23 70 8 16,11-26 30-16,-10 15 10 15,0-1 10-15,-3 2-1 16,11-16-1-16,3-19-3 16,12-23-10-16,13-15-12 15,14-19 1-15,23-19-5 16,11-7 8-16,20-9 15 15,2-1-5-15,5 2 9 16,-19 9 9-16,-2 8-3 16,-16 16-13-16,-7 15 8 15,-18 10-2-15,-17 24-9 16,-17 7-22-16,-18 11-87 0,-3-1-122 16,-7-2-169-16,13-27-71 15</inkml:trace>
  <inkml:trace contextRef="#ctx0" brushRef="#br0" timeOffset="77086.4518">15858 14533 983 0,'-12'9'327'0,"-6"5"38"16,-4 11-270-16,-6 9-55 16,7 6-35-16,3 4-2 15,6-4-3-15,5-3 3 16,13-7-1-16,4-9 2 16,9-9 3-16,17-15-9 15,13-12-12-15,7-18 5 16,-1-7 1-16,0-6 26 15,-9 5 38-15,-15-2 33 16,-15 18 2-16,-13 2-18 16,-7 7-52-16,-14 6-52 15,-4 8-173-15,-11 7-242 0,6 2 20 16</inkml:trace>
  <inkml:trace contextRef="#ctx0" brushRef="#br0" timeOffset="77361.7053">16409 14634 588 0,'5'6'535'0,"-3"-2"-166"16,-1 5-75-16,-2-9-259 16,-1 0-106-16,-5 26-13 15,-17 45 9-15,10-48 65 16,5-9 54-16,7-19 63 15,10-13 12-15,11-14 7 16,6-5-45-16,11-12-35 16,1 9-38-16,7-2 2 15,-10 19 1-15,8 2-10 16,-10 9-31-16,4 3-217 16,-4 14-185-16,-8 1-42 15</inkml:trace>
  <inkml:trace contextRef="#ctx0" brushRef="#br0" timeOffset="77708.715">17219 14616 228 0,'-2'2'771'0,"-1"-1"-336"15,0 7-163-15,2-8 111 16,-1 4-400-16,-5 32-55 16,-14 47-62-16,8-45-147 15,1-7-103-15,-1-10-102 16</inkml:trace>
  <inkml:trace contextRef="#ctx0" brushRef="#br0" timeOffset="77887.1918">17211 14147 501 0,'2'-2'633'0,"-1"1"-310"15,4 1-470-15,5 6 147 16,9 8-515-16</inkml:trace>
  <inkml:trace contextRef="#ctx0" brushRef="#br0" timeOffset="78344.9754">17539 14487 612 0,'12'0'522'0,"-5"-1"-141"0,-1 2-84 16,3 1-215-16,-9-2-90 16,1 0-9-16,16 1 7 15,17 5 6-15,46 12 5 16,-43-13 0-16,-9 9-39 16,-5 10-44-16,-12 1-10 15,-23 14-3-15,-18 10 0 16,-14 14 47-16,-8 1 54 15,-1 9 52-15,13-11 14 16,15-10 9-16,14-18-5 16,16-10-18-16,11-14-43 0,28-6-74 15,13-8-89-15,26 1-214 16,3-12-14-16</inkml:trace>
  <inkml:trace contextRef="#ctx0" brushRef="#br0" timeOffset="91550.7352">16052 15636 431 0,'23'47'209'16,"-26"-50"-7"-16,-3 6-83 15,-2 0-85-15,6-3-2 16,1 0 8-16,-2 0 49 16,0 0 23-16,0 0 51 15,0 0 9-15,0 0 4 16,0 0-44-16,0-1-17 15,1-1-39-15,1 1-9 16,1-2-33-16,1-2 6 16,30-13-4-16,72-51-3 15,-41 48-3-15,6 3 9 16,-10 8-14-16,-3 7-6 0,-17 9-7 16,-10 12-5-16,-17 10 0 15,-17 16 3-15,-17 7 0 16,-22 6 1-16,-6-3 2 15,-5-1 3-15,11-20 2 16,8-10 12-16,20-11-5 0,15-3-13 16,15-7-15-1,23 3 8-15,16 1-14 0,22 8 0 16,-6 4 3-16,-6 13-23 16,-28 10-16-16,-41 23 4 15,-49 13 4-15,-50 12 9 16,-21-11 32-16,-39 2-21 15,11-20-48-15,11-23 266 16,20-21-684-16,5-16 275 16</inkml:trace>
  <inkml:trace contextRef="#ctx0" brushRef="#br0" timeOffset="92280.0251">13020 15396 1052 0,'5'65'326'0,"-53"-25"80"16,-9 15-337-16,-37 31-47 15,-9 11-24-15,-23 34-24 16,-5-1-14-16,0 23 75 16,38-18 9-16,26 11 2 15,39-27-5-15,47-2-16 16,29-31-86-16,35 1-345 15,9-29 85-15</inkml:trace>
  <inkml:trace contextRef="#ctx0" brushRef="#br0" timeOffset="93151.0452">12993 15862 137 0,'-80'8'476'0,"81"-8"-205"16,10 3-76-16,11 0 89 16,2 1-255-16,23 2-13 15,8-5 1-15,15-2-3 16,-11-2-3-16,7 0-302 0,-21-1 108 15</inkml:trace>
  <inkml:trace contextRef="#ctx0" brushRef="#br0" timeOffset="93747.9814">13560 15452 286 0,'-40'64'368'15,"39"-61"-120"-15,5 0-169 16,2 1 174-16,-6-4-230 16,0 1 1-16,0 2 5 15,0 36-3-15,-7 56-2 16,-11-40-20-16,5 5-85 16,-1 0-88-16,-6-3-108 15,0-12-70-15</inkml:trace>
  <inkml:trace contextRef="#ctx0" brushRef="#br0" timeOffset="94002.3812">14098 15570 1380 0,'-10'35'256'0,"-11"9"139"16,-12 9-639-16,-2 2-6 15,-17 3 12-15,-4-2 17 16,-22 18 18-16,0 6 225 16,-8 24 6-16,16-11-7 15,8 11-200-15,25-17 48 0</inkml:trace>
  <inkml:trace contextRef="#ctx0" brushRef="#br0" timeOffset="94320.5218">13936 16104 144 0,'55'43'26'16,"-40"-51"-26"-16,4-6-30 15</inkml:trace>
  <inkml:trace contextRef="#ctx0" brushRef="#br0" timeOffset="94562.2115">14116 16037 385 0,'90'-59'594'16,"-90"59"-190"-16,-1 0-224 15,2 0 229-15,-1 0-386 32,-6 18-66-17,-12 32-48-15,-81 67-1 0,29-30 14 16,-1-17 21-16,21-3 41 16,19-18 53-16,16-11 13 15,21-20-7-15,25-11 2 16,17-13-27-16,27-11-61 15,9-10-50-15,17-9-70 16,-13 4-83-16,-5-16-118 16,-23 5-12-16</inkml:trace>
  <inkml:trace contextRef="#ctx0" brushRef="#br0" timeOffset="94817.6025">14447 16076 1100 0,'-3'0'265'15,"1"1"83"-15,-12 17-318 16,-11 32-30-16,-52 60-16 15,40-32 7-15,4 2 1 16,2 12 1-16,9-10-45 0,13 4-288 16,12-17 81-1</inkml:trace>
  <inkml:trace contextRef="#ctx0" brushRef="#br0" timeOffset="95121.7657">14717 15514 1191 0,'68'28'385'0,"-49"-1"30"16,-13 7-320-16,20 19-84 0,0 13-34 16,2 39 16-16,-14 10 13 15,-19 42 9-15,-20 8 1 16,-43 51-8-16,-25-8-30 16,-48 9-201-16,-7-37-201 15,-30-26-29-15</inkml:trace>
  <inkml:trace contextRef="#ctx0" brushRef="#br0" timeOffset="97308.8805">11264 16048 108 0,'58'47'0'0,"-62"-49"163"0,-48 2-92 16,-1 2 98-16,42 1-26 15,-1 0 128-15,5 4-70 16,1-2-20-16,3 1-31 16,2-5-76-16,1-1-41 15,0 0-50-15,1 0-4 16,3-1-1-16,45-4 5 15,52-7 13-15,-34-2-59 16,-5 2-120-16,16 0-114 16,-18 4-76-16</inkml:trace>
  <inkml:trace contextRef="#ctx0" brushRef="#br0" timeOffset="97566.5018">11287 16396 988 0,'8'10'420'0,"0"-6"-33"16,-1-4-242-16,17 5-119 15,9-1-48-15,20-7-7 16,15-3-15-16,25 1-337 16,-7-15 96-16</inkml:trace>
  <inkml:trace contextRef="#ctx0" brushRef="#br0" timeOffset="108427.9473">7985 16397 574 0,'1'0'206'16,"1"0"7"-16,-1 0-133 15,1-1-79-15,-1-1-1 16,1 1-3-16,-1-1 41 16,1 1 36-16,-1-1 3 15,1 1-1-15,-1 1-12 16,1 0-39-16,-2 1-35 15,3 19-7-15,-3 30-2 16,1 51 7-16,-4-38 1 16,0-6 17-16,6-7 14 15,5-19 5-15,-5-15 29 16,8-16 30-16,35-28 19 16,9-19-7-16,31-29-1 0,18-11-24 15,20-20-31-15,-22 14-41 16,2 5-40-16,-22 22-26 15,-4 10-84-15,-19 18-72 16,1 7-159-16,-16 17-18 16</inkml:trace>
  <inkml:trace contextRef="#ctx0" brushRef="#br0" timeOffset="108866.0817">8871 16528 180 0,'0'-6'382'0,"3"1"172"16,7-2-348-16,11-7 123 16,5-2-331-16,10-5 22 15,8-2 12-15,8-10 7 0,-6 5-2 16,5-15-7-16,-13 3-34 16,-4-2-26-16,-15 7-4 15,-8 1 7-15,-8 13 1 16,-8 3 26-16,-11 6 18 15,-8 5-8-15,-4 7-13 16,-18 16-10-16,2 10-7 16,-8 19 0-16,9 7 6 15,-4 9 7-15,18-3 9 0,13 7-43 16,18-10-38-16,18 1-161 16,14-14-88-16,15-13-67 15</inkml:trace>
  <inkml:trace contextRef="#ctx0" brushRef="#br0" timeOffset="109131.9852">9364 16443 997 0,'-2'21'307'0,"-2"-3"46"15,3 2-262-15,-7 3-77 16,8-6-56-16,0-8-39 15,3-4 33-15,3-20 18 16,3-6 11-16,10-13 56 16,-1 0 46-16,6-9-18 15,8 9-6-15,16-11 9 16,-5 11-14-16,10 0-4 0,3 6-17 16,-2 6-37-16,-16 15-63 15,1 5-337-15,-8 11 70 16</inkml:trace>
  <inkml:trace contextRef="#ctx0" brushRef="#br0" timeOffset="109390.0286">10316 15753 616 0,'2'0'559'0,"-4"3"-164"15,2-2-70-15,0-1-299 16,-1 0-87-16,-1 2-9 16,1 4 11-16,-2 25 18 15,-7 49 36-15,1-30 15 16,6 2 4-16,-3 25 4 16,1-2 0-16,2 25-2 15,-1-7-100-15,-5 6-206 16,-6-22-63-16,0-10-139 15</inkml:trace>
  <inkml:trace contextRef="#ctx0" brushRef="#br0" timeOffset="109584.023">9982 16212 1462 0,'19'7'388'15,"-7"-8"90"-15,13-9-416 16,25-4-48-16,23-5-30 16,28 0-66-16,10 2-76 0,10 6-317 15,-25 3-2-15</inkml:trace>
  <inkml:trace contextRef="#ctx0" brushRef="#br0" timeOffset="110163.8265">8811 17716 953 0,'-5'9'393'0,"-1"-3"-39"16,4-5-248-16,7 3-101 16,-7-4-87-16,2 0 50 15,0 0 3-15,0 0 0 16,0 2 17-16,5 14 5 15,2 24 4-15,9 64 2 16,-17-43 7-16,2 11 1 16,8-11 0-16,-4-9 9 15,2-20 9-15,8-17 11 16,4-22 14-16,8-24 13 16,11-11-19-16,14-17-7 15,0-3-11-15,9-3-19 16,-12 17-19-16,2 1-7 0,-11 16-54 15,3 3-314-15,-10 13 74 16</inkml:trace>
  <inkml:trace contextRef="#ctx0" brushRef="#br0" timeOffset="110613.635">9389 18094 651 0,'2'5'341'16,"7"-12"-13"-16,2-3-104 15,9-7-135-15,15-5-20 16,2-6-26-16,8-2-10 16,-1-4-21-16,2-4 1 15,-12 4-5-15,6-3-33 16,-10 3-32-16,-4 0-33 16,-9 7-3-16,-6 2 17 15,-11 7 43-15,-4 6 65 0,-6 3 45 16,-7 6 14-16,-6 9-13 15,-7 12-14-15,-4-2-37 16,-7 18-14-16,2 3-15 16,2 12-4-16,7 0-7 15,8 10-25-15,16-4-37 16,5 7-124-16,14-17-121 16,8-8-31-16,2-18-127 15</inkml:trace>
  <inkml:trace contextRef="#ctx0" brushRef="#br0" timeOffset="110854.0102">9796 18073 569 0,'5'6'363'0,"-4"4"-46"15,1 0-126-15,-1 2-73 16,1 3-72-16,-1-3-20 16,2-6-20-16,2-5 2 15,2-7 11-15,-7 5 16 16,3-6 24-16,31-38 17 15,49-45-1-15,-38 39-12 16,-5 13-16-16,-5 10-29 16,-10 8-14-16,0 7-11 15,-4 12-64-15,-6 4-143 16,0 3-128-16,1 10-61 16,-1 5-157-16</inkml:trace>
  <inkml:trace contextRef="#ctx0" brushRef="#br0" timeOffset="111108.0563">10651 17319 559 0,'16'-15'461'16,"-1"3"-108"-16,-15 8-93 15,2 4-231-15,-7 8-82 16,5-8-23-16,0 3 1 15,-1 48 14-15,-7 50 61 0,-3-21 22 16,-1 4 8-16,-3 20 9 16,0-4-1-16,-3 26-8 15,3-12-38-15,-1 1-74 16,1-30-86-16,1-10-149 16,2-40-42-16</inkml:trace>
  <inkml:trace contextRef="#ctx0" brushRef="#br0" timeOffset="111311.2963">10426 17811 1143 0,'1'-2'435'0,"1"1"-4"16,26-10-245-16,54-18-189 15,-23 6-50-15,10-3-33 16,28-2-257-16,-13 11-97 16,1-1-92-16</inkml:trace>
  <inkml:trace contextRef="#ctx0" brushRef="#br0" timeOffset="111618.1344">11269 17677 1122 0,'13'6'260'0,"14"-12"93"16,7 5-327-16,15-7-95 0,1-2-98 16,3 8-185-16,-13 5-43 15</inkml:trace>
  <inkml:trace contextRef="#ctx0" brushRef="#br0" timeOffset="111862.9871">11405 17997 1138 0,'24'8'464'0,"-6"-7"-57"15,-15 2-266-15,16 0-197 16,7-1-215-16,16 0-91 16,-1 1-46-16,5-7-168 15</inkml:trace>
  <inkml:trace contextRef="#ctx0" brushRef="#br0" timeOffset="112352.714">12472 17729 969 0,'-3'2'538'16,"0"-1"-70"-16,1 1-172 16,2-1-256-16,21 6-37 0,29-1-36 15,92 6-76-15,-54-12-85 16,15 3-263-16,-17 2-21 16</inkml:trace>
  <inkml:trace contextRef="#ctx0" brushRef="#br0" timeOffset="113235.7523">13910 17508 726 0,'-6'5'559'0,"-7"-2"-157"16,-10 1-150-16,-24 12-145 15,-15 8-96-15,-24 21-90 16,-2 6 72-16,-9 21 3 15,11-3 8-15,4 17 39 0,23-4-2 16,9 20-6-16,20-9-1 16,18-2 3-1,23-23-34-15,21-10 2 0,13-29 6 16,20-21-1-16,7-10-1 16,28-33 1-16,0-20 1 15,11-24 2-15,-10-4-2 16,-6-18-11-16,-30 17-5 15,-13 0-6-15,-20 12-12 16,-18 12-18-16,-20 0-14 0,-13 17 6 16,-11 18 1-16,-20 8 8 15,-1 8 19-15,-2 19 19 16,0 5-304-16,2 3-84 16,20 5-73-16</inkml:trace>
  <inkml:trace contextRef="#ctx0" brushRef="#br0" timeOffset="114028.4854">14360 18264 415 0,'7'10'285'0,"-4"11"-53"16,-3-5-57-16,-7 14-107 15,-6 0-25-15,-7 8 24 16,-5-11 3-16,-7 2 2 16,2-6-9-16,0-1 8 15,4-10-12-15,4-3 31 16,5-6 7-16,1-6 21 16,10 1-5-16,-1-4 3 15,5 2-48-15,2 2-34 16,0-1-31-16,2 0-23 0,21-19-18 15,57-50 5-15,-47 49 10 16,-6 7-10-16,-8 9 5 16,-10 7 0-16,-8 6 6 15,-4 10 14-15,-9 5 17 16,-10 2 2-16,1-2 2 16,-2-2 4-16,0-8 3 15,6-7 23-15,8-10 21 16,4-3-19-16,4-3-10 15,8-10-17-15,13 1-24 0,5-7-25 16,1 0 21-16,6 4 9 16,-6 13 10-16,-8 8-24 15,-8 16 2-15,-11 9 3 16,-17 5-3-16,-9 1-4 16,-1 2 31-16,-3-13 1 15,10-3-7-15,11-7-57 16,3-11-41-16,7-13-356 15,9-2 44-15</inkml:trace>
  <inkml:trace contextRef="#ctx0" brushRef="#br0" timeOffset="114508.9526">14785 17811 1293 0,'8'0'441'16,"-10"0"10"-16,14 4-375 15,3-4-100-15,34-9-15 16,14 2-30-16,28-16 45 16,15 7 45-16,16-13-6 15,-22 5-10-15,-6 3-11 16,-19 8-7-16,-21-6-15 15,-19 20-18-15,-4 9-38 16,-16 8 14-16,-18 15 13 16,-9 8 18-16,-11 18 40 15,-14 8 64-15,-18 18 4 16,-4 5-8-16,-11 21-5 16,3-18-21-16,-8-4-22 0,20-23-90 15,-4-15-340-15,20-27 84 16</inkml:trace>
  <inkml:trace contextRef="#ctx0" brushRef="#br0" timeOffset="114918.5793">16077 17827 1138 0,'-12'27'364'0,"-15"1"34"15,-7 6-322-15,2 1-63 16,6-10-50-16,10-2-20 15,12-11 13-15,14-1 7 16,9-3 10-16,18 7 12 16,8 4 18-16,16 12 4 15,-8 6 5-15,2 25 7 16,-17 3 3-16,-13 7 18 16,-17-4 10-16,-13 4 17 15,-12-18 1-15,-22 0 1 0,-10-9-33 16,-12-10-43-16,1-18-46 15,-17-25-186-15,10-20-209 16,12-21-2-16</inkml:trace>
  <inkml:trace contextRef="#ctx0" brushRef="#br0" timeOffset="115173.0175">16069 17676 305 0,'57'89'0'16,"-50"-91"674"-16,5 11-674 16,-8-9 240-16,16 0-172 15,9 2 417-15,30-7-366 16,14-10 422-16,38 9-415 15,-4-3-41-15,10 2-120 16,-30 10-489-16,-28-2 97 16</inkml:trace>
  <inkml:trace contextRef="#ctx0" brushRef="#br0" timeOffset="132183.1609">13365 11896 666 0,'15'-12'307'0,"-2"0"-25"15,2 7-153-15,-2 0-91 16,-1 2-39-16,-6 2-11 16,-11-5-5-16,1 0-11 15,2 4 6-15,1 1-1 16,-2-1 7-16,-30-4 7 15,-76-8 10-15,5 3-10 16,-6-1 3-16,-29 5 13 16,1 6 10-16,-42-1 12 15,11 5 6-15,-25 7 15 16,13-5-6-16,-25 5-3 16,31 1-10-16,-41 2-4 15,4 3-14-15,-23 9-6 16,17-1-4-16,-22 4-1 0,45 0 0 15,2 2-1-15,33-2 0 16,-1 11 0-16,36-2 2 16,-4 13-1-16,27 2-1 15,9 7 1-15,32-5 12 16,9 2 10-16,21-9 2 16,11 15 1-16,9 2-5 15,13 24-39-15,14 2-23 16,25 27 0-16,17-15 1 0,40 14 5 15,20-20 27-15,34 9 14 16,-15-23 6-16,28 7 23 16,-25-21 24-16,23 3 7 15,-19-22 0-15,59 1-4 16,-13-14-23-16,49-7-30 16,-13-17-8-16,39-3 0 15,-33-19 0-15,30-20 6 16,-36-8 5-16,19-26 7 15,-31-10 0-15,8-15 1 16,-44 4-2-16,11-14 0 16,-36 6 0-16,-4-18 0 15,-36 4-7-15,-3-16-25 16,-44 8-22-16,-21-7-47 16,-36 14-22-16,-49-6-39 15,-43 16 17-15,-55-4 13 16,-25 19 36-16,-62 4 57 0,3 19 45 15,-57 14 9-15,19 20 8 16,-55 24 8-16,46 10-346 16,-10-5 103-16</inkml:trace>
  <inkml:trace contextRef="#ctx0" brushRef="#br0" timeOffset="146417.6808">24309 14610 927 0,'-4'-11'322'0,"-18"-1"17"16,-4 9-244-16,-11 13-102 15,-3 6-40-15,-14 16-4 16,2 10 2-16,-10 22 8 16,7 4 39-16,7 27 8 15,14 7 6-15,6 18 24 16,16-14 12-16,9-6 15 15,11-26 22-15,17-28 16 16,19-35 1-16,42-45 2 16,25-27-12-16,33-47-15 15,-2-14-23-15,5-24-54 16,-39 20-34-16,-30-3-16 16,-38 32-9-16,-23 9 1 15,-32 31 31-15,-22 11-4 0,-16 27-3 16,-18 16-46-16,-5 22-43 15,-19 20-236-15,9 10-26 16,5 14-102-16</inkml:trace>
  <inkml:trace contextRef="#ctx0" brushRef="#br0" timeOffset="147973.5156">25327 14804 617 0,'-3'48'185'16,"3"-48"29"-16,1 1-172 15,4-2-9-15,-5-1-1 16,0 1 28-16,1-1 16 0,35-2 18 16,56-12 0-16,-24 7-40 15,3 6-89-15,9-3-255 16,-19 3 19-16</inkml:trace>
  <inkml:trace contextRef="#ctx0" brushRef="#br0" timeOffset="148823.9076">25925 15456 832 0,'-12'8'306'0,"9"-8"16"16,-4-2-184-16,4-4-100 15,3 6-19-15,0-4-12 16,6-11 28-16,12-15-6 15,41-45-7-15,-31 53 3 0,-4 7 3 16,-12 7-28-16,-3 10-6 16,-9 4-1-16,-11 15 11 15,-5 4 4-15,-9 9-1 16,-2-3 1-16,-3-1-3 16,10-17 22-16,2-9 26 15,14-12 2-15,11-16-1 16,9-4 2-16,11-3-30 15,8 2-33-15,4 7-16 16,-11 15-24-16,-3 13-121 16,-11 14-108-16,-17 13-136 15,-9-6-94-15</inkml:trace>
  <inkml:trace contextRef="#ctx0" brushRef="#br0" timeOffset="149233.7724">26620 14640 1120 0,'1'0'233'0,"-1"0"96"15,0 0-338-15,2 0 4 16,-1 0 19-16,26-1 39 16,71-19 24-16,-5-9 35 15,18-7-19-15,15-5-22 16,-15 10-37-16,-3 5-25 16,-31 13-29-16,-19 12-16 15,-22 6-14-15,-10 9-10 16,-17 9 10-16,-19 20 6 15,-17 9 17-15,-20 30 20 16,-10 8 25-16,-11 15 5 16,5-10 5-16,-7 4 8 15,18-23-5-15,-1-6-30 16,16-24-57-16,10-8-205 16,12-17-143-16,11-15-74 15</inkml:trace>
  <inkml:trace contextRef="#ctx0" brushRef="#br0" timeOffset="149559.9198">27852 14542 1409 0,'-71'166'336'0,"0"-110"108"15,-4 1-410-15,6-1-75 16,40-22-28-16,23-9 3 16,21-16 3-16,31-1 38 15,10-5 37-15,16 0 23 16,3 4-1-16,-6 8-4 16,-29 6-33-16,-13 17 4 15,-27 12 1-15,-42 17 2 16,-21 4 3-16,-20 0-1 15,-9-11-16-15,-10-17-94 16,25-26-118-16,10-26-197 16,27-19-58-16</inkml:trace>
  <inkml:trace contextRef="#ctx0" brushRef="#br0" timeOffset="149776.9009">27966 14498 1208 0,'-7'35'797'0,"7"-35"-316"16,4 8-236-16,10 1-287 0,15-2-285 16,16-4 294-16,33-9 17 15,19-15-4-15,27-5-10 16,-1-4-429-16,3-11 118 15</inkml:trace>
  <inkml:trace contextRef="#ctx0" brushRef="#br0" timeOffset="150083.8481">28734 14834 1468 0,'32'-1'392'16,"30"-13"100"-16,21-9-404 16,31 0-257-16,-5 0-231 15,-6 3-89-15,-36 9-233 16</inkml:trace>
  <inkml:trace contextRef="#ctx0" brushRef="#br0" timeOffset="150238.4132">28858 15049 1596 0,'77'3'407'16,"2"-13"85"-16,21-4-901 16,4-4-118-16,4-8-176 15</inkml:trace>
  <inkml:trace contextRef="#ctx0" brushRef="#br0" timeOffset="150833.5178">29411 15659 372 0,'-11'8'430'0,"5"-5"-128"15,8-12-24-15,7-10-204 16,2-11-90-16,16 2-13 16,6-12-3-16,1 3 6 15,-5 10 25-15,-3 11 16 16,-15 8 4-16,-5 8-6 16,-6 2-5-16,-7 11-6 15,0 1 20-15,-11 9-3 16,-4 1 5-16,-4 0 5 15,7-11 21-15,1-3 35 16,8-7 23-16,6-4 25 16,4-4 1-16,0 2-24 15,0 2-61-15,1-2-24 16,3-6-25-16,10-7-2 0,-2 7 4 16,41-39-8-16,-50 48-20 15,-8 3-21-15,-2 8-7 16,-12 1 0-16,1 5 8 15,-3 1 16-15,4-6 33 16,3 0 18-16,10-5 15 16,2-5 14-16,5-7-55 15,-3 5-391-15,2-3 108 0</inkml:trace>
  <inkml:trace contextRef="#ctx0" brushRef="#br0" timeOffset="151319.1223">29625 14584 655 0,'-13'43'548'0,"23"-49"-169"16,4 3-95-16,20-3-193 15,12 0-71-15,16 0-77 16,-1 3 37-16,-4 2-29 16,-17 1-338-16,-13 1 75 15</inkml:trace>
  <inkml:trace contextRef="#ctx0" brushRef="#br0" timeOffset="151835.4484">30280 14444 614 0,'-6'15'364'15,"6"-13"-67"-15,-1-2-71 16,4 3-219-16,-3-3 21 15,1 0 20-15,26-2 23 16,85-5 7-16,-23-8-7 16,1-1-23-16,14-5-11 15,-19 2-21-15,-8 4-7 16,-18 9-8-16,-7 6-16 16,-18 10-19-16,-11 17-8 15,-23 9-4-15,-31 20 6 16,-15 12 15-16,-20 30 26 15,-4 1 25-15,-13 12 17 16,15-13-2-16,-2 0 0 16,16-30-16-16,-3-12-57 15,22-20-64-15,11-13-285 0,11-14 30 16</inkml:trace>
  <inkml:trace contextRef="#ctx0" brushRef="#br0" timeOffset="152150.394">31250 14682 1238 0,'-29'38'401'0,"-23"15"19"15,-27-5-327-15,18 5-102 16,19-13-58-16,16-6-17 15,32-19 42-15,18-8 37 16,17-4 14-16,20 3 38 16,0 3 18-16,0 2-15 15,-15 3-33-15,-14 16 2 16,-23 6 4-16,-30 11 8 16,-22 8 8-16,-28 10-34 15,-15-15-42-15,-16-7-126 16,12-19-123-16,10-22-183 15,26-25-58-15</inkml:trace>
  <inkml:trace contextRef="#ctx0" brushRef="#br0" timeOffset="152373.2828">31213 14496 1551 0,'71'61'406'16,"-84"-46"94"-16,28 3-408 16,4 2-123-16,36 3 9 15,14-7 24-15,50-7 11 16,13-8 11-16,16-4-80 16,-25-3-86-16,-6 2-363 15,-46 1 5-15</inkml:trace>
  <inkml:trace contextRef="#ctx0" brushRef="#br0" timeOffset="153439.7088">29597 15639 760 0,'3'7'211'0,"0"-7"45"16,-1-1-208-16,-2-1-39 16,0 1-7-16,0-1 35 15,1 1 29-15,1-2 39 16,0 0 6-16,9-6-5 16,-1 0-39-16,-2 3-45 15,-2 2-48-15,-2 2-8 16,-3 2-1-16,1 2 4 15,-1 5 18-15,-2 20 11 0,-20 32 8 16,6-46 5-16,2-11 58 16,4-5 58-16,9-9 7 15,9-12 8-15,7-8-19 16,14-5-57-16,10-1-58 16,4 1-16-16,-2 14-15 15,-5 11-9-15,-16 9-23 0,-14 10 10 16,-14 10 6-16,-24 23 9 15,-11 6 26-15,-17 8 30 16,-3-2-6-16,-4-4 4 16,16-23-1-16,7-12 4 15,18-10 36-15,7-7 26 16,12-4-4-16,11-8-11 16,7-6-11-16,14-21-45 15,8-2-30-15,12-7-7 16,-1 11 5-16,-1 7-8 15,-16 18-13-15,-7 11-31 16,-14 13-2-16,-14 23 3 16,-14 6 12-16,-11 10 20 15,-8 2 34-15,-2-3 11 16,5-25 4-16,7-9 46 16,16-11 7-16,8-14 7 15,10-10-9-15,15-17-13 0,10-2-45 16,9-10-12-16,1 9-10 15,-4 9 3-15,-13 23 4 16,-7 4-3-16,-12 11-5 16,-10 13-4-16,-7 3-6 15,-2 1 7-15,1 1 8 16,3-2 24-16,8-16 7 16,1-10 12-16,6-10-4 0,4-8-6 15,1-4-20-15,2 3-3 16,2 7-5-16,-2 6-4 15,-5 12-5-15,-10 10-12 16,-5 13-26-16,-8 11-469 16,-1-22 140-16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27B8C-58BA-462E-9554-F3442EC7C5AD}"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428419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27B8C-58BA-462E-9554-F3442EC7C5AD}"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64259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27B8C-58BA-462E-9554-F3442EC7C5AD}"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376922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27B8C-58BA-462E-9554-F3442EC7C5AD}"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103970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27B8C-58BA-462E-9554-F3442EC7C5AD}"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369893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27B8C-58BA-462E-9554-F3442EC7C5AD}"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67834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27B8C-58BA-462E-9554-F3442EC7C5AD}"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240077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27B8C-58BA-462E-9554-F3442EC7C5AD}"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85118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27B8C-58BA-462E-9554-F3442EC7C5AD}"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179138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27B8C-58BA-462E-9554-F3442EC7C5AD}"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5102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27B8C-58BA-462E-9554-F3442EC7C5AD}"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7E057-8F1E-43DC-896F-C32456B0AFC3}" type="slidenum">
              <a:rPr lang="en-US" smtClean="0"/>
              <a:t>‹#›</a:t>
            </a:fld>
            <a:endParaRPr lang="en-US"/>
          </a:p>
        </p:txBody>
      </p:sp>
    </p:spTree>
    <p:extLst>
      <p:ext uri="{BB962C8B-B14F-4D97-AF65-F5344CB8AC3E}">
        <p14:creationId xmlns:p14="http://schemas.microsoft.com/office/powerpoint/2010/main" val="394038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27B8C-58BA-462E-9554-F3442EC7C5AD}" type="datetimeFigureOut">
              <a:rPr lang="en-US" smtClean="0"/>
              <a:t>10/1/2018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7E057-8F1E-43DC-896F-C32456B0AFC3}" type="slidenum">
              <a:rPr lang="en-US" smtClean="0"/>
              <a:t>‹#›</a:t>
            </a:fld>
            <a:endParaRPr lang="en-US"/>
          </a:p>
        </p:txBody>
      </p:sp>
    </p:spTree>
    <p:extLst>
      <p:ext uri="{BB962C8B-B14F-4D97-AF65-F5344CB8AC3E}">
        <p14:creationId xmlns:p14="http://schemas.microsoft.com/office/powerpoint/2010/main" val="3728877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1311</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Tree>
    <p:extLst>
      <p:ext uri="{BB962C8B-B14F-4D97-AF65-F5344CB8AC3E}">
        <p14:creationId xmlns:p14="http://schemas.microsoft.com/office/powerpoint/2010/main" val="3852814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dirty="0" smtClean="0"/>
              <a:t>Popper #12 </a:t>
            </a:r>
            <a:endParaRPr lang="en-US" dirty="0"/>
          </a:p>
        </p:txBody>
      </p:sp>
      <p:sp>
        <p:nvSpPr>
          <p:cNvPr id="3" name="Content Placeholder 2"/>
          <p:cNvSpPr>
            <a:spLocks noGrp="1"/>
          </p:cNvSpPr>
          <p:nvPr>
            <p:ph idx="1"/>
          </p:nvPr>
        </p:nvSpPr>
        <p:spPr>
          <a:xfrm>
            <a:off x="838200" y="1362269"/>
            <a:ext cx="10515600" cy="5113176"/>
          </a:xfrm>
        </p:spPr>
        <p:txBody>
          <a:bodyPr/>
          <a:lstStyle/>
          <a:p>
            <a:pPr marL="0" indent="0">
              <a:buNone/>
            </a:pPr>
            <a:r>
              <a:rPr lang="en-US" dirty="0" smtClean="0"/>
              <a:t>You are leaning a ladder against the side of a building.  The ladder reaches up the building 40 feet and is resting on the ground 5 feet from the base of the building.</a:t>
            </a:r>
          </a:p>
          <a:p>
            <a:pPr marL="0" indent="0">
              <a:buNone/>
            </a:pPr>
            <a:endParaRPr lang="en-US" dirty="0"/>
          </a:p>
          <a:p>
            <a:pPr marL="514350" indent="-514350">
              <a:buAutoNum type="arabicPeriod"/>
            </a:pPr>
            <a:r>
              <a:rPr lang="en-US" dirty="0" smtClean="0"/>
              <a:t>Determine the slope of the ladder.</a:t>
            </a:r>
          </a:p>
          <a:p>
            <a:pPr marL="0" indent="0">
              <a:buNone/>
            </a:pPr>
            <a:r>
              <a:rPr lang="en-US" dirty="0"/>
              <a:t>	</a:t>
            </a:r>
            <a:r>
              <a:rPr lang="en-US" dirty="0" smtClean="0"/>
              <a:t>a. 8		b.  0.625		c. 35 		d. 45</a:t>
            </a:r>
            <a:endParaRPr lang="en-US" dirty="0"/>
          </a:p>
          <a:p>
            <a:pPr marL="514350" indent="-514350">
              <a:buAutoNum type="arabicPeriod"/>
            </a:pPr>
            <a:endParaRPr lang="en-US" dirty="0" smtClean="0"/>
          </a:p>
          <a:p>
            <a:pPr marL="514350" indent="-514350">
              <a:buAutoNum type="arabicPeriod" startAt="2"/>
            </a:pPr>
            <a:r>
              <a:rPr lang="en-US" dirty="0" smtClean="0"/>
              <a:t>If you are standing with your feet at a height of 15 feet, how far away from the building are you?</a:t>
            </a:r>
          </a:p>
          <a:p>
            <a:pPr marL="0" indent="0">
              <a:buNone/>
            </a:pPr>
            <a:r>
              <a:rPr lang="en-US" dirty="0"/>
              <a:t>	</a:t>
            </a:r>
            <a:r>
              <a:rPr lang="en-US" dirty="0" smtClean="0"/>
              <a:t>a. 25 </a:t>
            </a:r>
            <a:r>
              <a:rPr lang="en-US" dirty="0" err="1" smtClean="0"/>
              <a:t>ft</a:t>
            </a:r>
            <a:r>
              <a:rPr lang="en-US" dirty="0" smtClean="0"/>
              <a:t>	b. 10 </a:t>
            </a:r>
            <a:r>
              <a:rPr lang="en-US" dirty="0" err="1" smtClean="0"/>
              <a:t>ft</a:t>
            </a:r>
            <a:r>
              <a:rPr lang="en-US" dirty="0" smtClean="0"/>
              <a:t> 		c. 1.875 </a:t>
            </a:r>
            <a:r>
              <a:rPr lang="en-US" dirty="0" err="1" smtClean="0"/>
              <a:t>ft</a:t>
            </a:r>
            <a:r>
              <a:rPr lang="en-US" dirty="0" smtClean="0"/>
              <a:t>	d. 0.533 </a:t>
            </a:r>
            <a:r>
              <a:rPr lang="en-US" dirty="0" err="1" smtClean="0"/>
              <a:t>ft</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468440" y="15840"/>
              <a:ext cx="10230840" cy="6139080"/>
            </p14:xfrm>
          </p:contentPart>
        </mc:Choice>
        <mc:Fallback>
          <p:pic>
            <p:nvPicPr>
              <p:cNvPr id="4" name="Ink 3"/>
              <p:cNvPicPr/>
              <p:nvPr/>
            </p:nvPicPr>
            <p:blipFill>
              <a:blip r:embed="rId3"/>
              <a:stretch>
                <a:fillRect/>
              </a:stretch>
            </p:blipFill>
            <p:spPr>
              <a:xfrm>
                <a:off x="1460520" y="10800"/>
                <a:ext cx="10247400" cy="6153840"/>
              </a:xfrm>
              <a:prstGeom prst="rect">
                <a:avLst/>
              </a:prstGeom>
            </p:spPr>
          </p:pic>
        </mc:Fallback>
      </mc:AlternateContent>
    </p:spTree>
    <p:extLst>
      <p:ext uri="{BB962C8B-B14F-4D97-AF65-F5344CB8AC3E}">
        <p14:creationId xmlns:p14="http://schemas.microsoft.com/office/powerpoint/2010/main" val="2512175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234"/>
          </a:xfrm>
        </p:spPr>
        <p:txBody>
          <a:bodyPr>
            <a:normAutofit fontScale="90000"/>
          </a:bodyPr>
          <a:lstStyle/>
          <a:p>
            <a:r>
              <a:rPr lang="en-US" dirty="0" smtClean="0"/>
              <a:t>Popper #12, continued</a:t>
            </a:r>
            <a:endParaRPr lang="en-US" dirty="0"/>
          </a:p>
        </p:txBody>
      </p:sp>
      <p:sp>
        <p:nvSpPr>
          <p:cNvPr id="3" name="Content Placeholder 2"/>
          <p:cNvSpPr>
            <a:spLocks noGrp="1"/>
          </p:cNvSpPr>
          <p:nvPr>
            <p:ph idx="1"/>
          </p:nvPr>
        </p:nvSpPr>
        <p:spPr>
          <a:xfrm>
            <a:off x="838200" y="1054360"/>
            <a:ext cx="10515600" cy="5122603"/>
          </a:xfrm>
        </p:spPr>
        <p:txBody>
          <a:bodyPr/>
          <a:lstStyle/>
          <a:p>
            <a:pPr marL="0" indent="0">
              <a:buNone/>
            </a:pPr>
            <a:r>
              <a:rPr lang="en-US" dirty="0" smtClean="0"/>
              <a:t>3. A line has an x-intercept of -3, and a y-intercept of 12.  Determine its slope.</a:t>
            </a:r>
          </a:p>
          <a:p>
            <a:pPr marL="0" indent="0">
              <a:buNone/>
            </a:pPr>
            <a:r>
              <a:rPr lang="en-US" dirty="0" smtClean="0"/>
              <a:t>	a. 0.25	 b. 4		c. -4		d. -0.25</a:t>
            </a:r>
            <a:endParaRPr lang="en-US" dirty="0"/>
          </a:p>
          <a:p>
            <a:pPr marL="0" indent="0">
              <a:buNone/>
            </a:pPr>
            <a:endParaRPr lang="en-US" dirty="0" smtClean="0"/>
          </a:p>
          <a:p>
            <a:pPr marL="0" indent="0">
              <a:buNone/>
            </a:pPr>
            <a:endParaRPr lang="en-US" dirty="0"/>
          </a:p>
          <a:p>
            <a:pPr marL="0" indent="0">
              <a:buNone/>
            </a:pPr>
            <a:r>
              <a:rPr lang="en-US" dirty="0" smtClean="0"/>
              <a:t>4. A line has an x-intercept of 2 and a slope of -1/4.  Determine its y-value when x = 5.</a:t>
            </a:r>
          </a:p>
          <a:p>
            <a:pPr marL="0" indent="0">
              <a:buNone/>
            </a:pPr>
            <a:r>
              <a:rPr lang="en-US" dirty="0"/>
              <a:t>	</a:t>
            </a:r>
            <a:r>
              <a:rPr lang="en-US" dirty="0" smtClean="0"/>
              <a:t>a. 0.75	b. -0.75	 c. -1.25	d. 1.25</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874600" y="1409400"/>
              <a:ext cx="9282240" cy="5314320"/>
            </p14:xfrm>
          </p:contentPart>
        </mc:Choice>
        <mc:Fallback>
          <p:pic>
            <p:nvPicPr>
              <p:cNvPr id="4" name="Ink 3"/>
              <p:cNvPicPr/>
              <p:nvPr/>
            </p:nvPicPr>
            <p:blipFill>
              <a:blip r:embed="rId3"/>
              <a:stretch>
                <a:fillRect/>
              </a:stretch>
            </p:blipFill>
            <p:spPr>
              <a:xfrm>
                <a:off x="2869920" y="1405080"/>
                <a:ext cx="9293040" cy="5328360"/>
              </a:xfrm>
              <a:prstGeom prst="rect">
                <a:avLst/>
              </a:prstGeom>
            </p:spPr>
          </p:pic>
        </mc:Fallback>
      </mc:AlternateContent>
    </p:spTree>
    <p:extLst>
      <p:ext uri="{BB962C8B-B14F-4D97-AF65-F5344CB8AC3E}">
        <p14:creationId xmlns:p14="http://schemas.microsoft.com/office/powerpoint/2010/main" val="370956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6367"/>
          </a:xfrm>
        </p:spPr>
        <p:txBody>
          <a:bodyPr>
            <a:normAutofit fontScale="90000"/>
          </a:bodyPr>
          <a:lstStyle/>
          <a:p>
            <a:r>
              <a:rPr lang="en-US" dirty="0" smtClean="0"/>
              <a:t>The Geometry of Lines</a:t>
            </a:r>
            <a:endParaRPr lang="en-US" dirty="0"/>
          </a:p>
        </p:txBody>
      </p:sp>
      <p:sp>
        <p:nvSpPr>
          <p:cNvPr id="3" name="Content Placeholder 2"/>
          <p:cNvSpPr>
            <a:spLocks noGrp="1"/>
          </p:cNvSpPr>
          <p:nvPr>
            <p:ph idx="1"/>
          </p:nvPr>
        </p:nvSpPr>
        <p:spPr>
          <a:xfrm>
            <a:off x="838200" y="1021492"/>
            <a:ext cx="10515600" cy="5155471"/>
          </a:xfrm>
        </p:spPr>
        <p:txBody>
          <a:bodyPr/>
          <a:lstStyle/>
          <a:p>
            <a:pPr marL="0" indent="0">
              <a:buNone/>
            </a:pPr>
            <a:r>
              <a:rPr lang="en-US" dirty="0" smtClean="0"/>
              <a:t>Several applications involving lines can be see as most helpful when turned into geometric ideas.  For example, this board lying against a brick wall.</a:t>
            </a:r>
            <a:endParaRPr lang="en-US" dirty="0"/>
          </a:p>
        </p:txBody>
      </p:sp>
      <p:pic>
        <p:nvPicPr>
          <p:cNvPr id="4" name="Picture 3"/>
          <p:cNvPicPr>
            <a:picLocks noChangeAspect="1"/>
          </p:cNvPicPr>
          <p:nvPr/>
        </p:nvPicPr>
        <p:blipFill>
          <a:blip r:embed="rId2"/>
          <a:stretch>
            <a:fillRect/>
          </a:stretch>
        </p:blipFill>
        <p:spPr>
          <a:xfrm>
            <a:off x="1721321" y="2575224"/>
            <a:ext cx="8601075" cy="233362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6028560" y="2458080"/>
              <a:ext cx="4958280" cy="3669840"/>
            </p14:xfrm>
          </p:contentPart>
        </mc:Choice>
        <mc:Fallback>
          <p:pic>
            <p:nvPicPr>
              <p:cNvPr id="5" name="Ink 4"/>
              <p:cNvPicPr/>
              <p:nvPr/>
            </p:nvPicPr>
            <p:blipFill>
              <a:blip r:embed="rId4"/>
              <a:stretch>
                <a:fillRect/>
              </a:stretch>
            </p:blipFill>
            <p:spPr>
              <a:xfrm>
                <a:off x="6022080" y="2453760"/>
                <a:ext cx="4976280" cy="3682440"/>
              </a:xfrm>
              <a:prstGeom prst="rect">
                <a:avLst/>
              </a:prstGeom>
            </p:spPr>
          </p:pic>
        </mc:Fallback>
      </mc:AlternateContent>
    </p:spTree>
    <p:extLst>
      <p:ext uri="{BB962C8B-B14F-4D97-AF65-F5344CB8AC3E}">
        <p14:creationId xmlns:p14="http://schemas.microsoft.com/office/powerpoint/2010/main" val="2292613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222"/>
            <a:ext cx="10515600" cy="755221"/>
          </a:xfrm>
        </p:spPr>
        <p:txBody>
          <a:bodyPr/>
          <a:lstStyle/>
          <a:p>
            <a:r>
              <a:rPr lang="en-US" dirty="0" smtClean="0"/>
              <a:t>Characterizing Straight Lines</a:t>
            </a:r>
            <a:endParaRPr lang="en-US" dirty="0"/>
          </a:p>
        </p:txBody>
      </p:sp>
      <p:sp>
        <p:nvSpPr>
          <p:cNvPr id="3" name="Content Placeholder 2"/>
          <p:cNvSpPr>
            <a:spLocks noGrp="1"/>
          </p:cNvSpPr>
          <p:nvPr>
            <p:ph idx="1"/>
          </p:nvPr>
        </p:nvSpPr>
        <p:spPr>
          <a:xfrm>
            <a:off x="838200" y="1120346"/>
            <a:ext cx="10515600" cy="5056617"/>
          </a:xfrm>
        </p:spPr>
        <p:txBody>
          <a:bodyPr/>
          <a:lstStyle/>
          <a:p>
            <a:pPr marL="0" indent="0">
              <a:buNone/>
            </a:pPr>
            <a:r>
              <a:rPr lang="en-US" dirty="0" smtClean="0"/>
              <a:t>If you are given two reference points, there is always a unique line that passes through them.</a:t>
            </a:r>
          </a:p>
          <a:p>
            <a:pPr marL="0" indent="0">
              <a:buNone/>
            </a:pPr>
            <a:endParaRPr lang="en-US" dirty="0"/>
          </a:p>
          <a:p>
            <a:pPr marL="0" indent="0">
              <a:buNone/>
            </a:pPr>
            <a:r>
              <a:rPr lang="en-US" dirty="0" smtClean="0"/>
              <a:t>A line will always rise or fall at the same rate, regardless of where you are looking on the line.</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589040" y="3205800"/>
              <a:ext cx="10229760" cy="3471480"/>
            </p14:xfrm>
          </p:contentPart>
        </mc:Choice>
        <mc:Fallback>
          <p:pic>
            <p:nvPicPr>
              <p:cNvPr id="4" name="Ink 3"/>
              <p:cNvPicPr/>
              <p:nvPr/>
            </p:nvPicPr>
            <p:blipFill>
              <a:blip r:embed="rId3"/>
              <a:stretch>
                <a:fillRect/>
              </a:stretch>
            </p:blipFill>
            <p:spPr>
              <a:xfrm>
                <a:off x="1584720" y="3198960"/>
                <a:ext cx="10247400" cy="3483720"/>
              </a:xfrm>
              <a:prstGeom prst="rect">
                <a:avLst/>
              </a:prstGeom>
            </p:spPr>
          </p:pic>
        </mc:Fallback>
      </mc:AlternateContent>
    </p:spTree>
    <p:extLst>
      <p:ext uri="{BB962C8B-B14F-4D97-AF65-F5344CB8AC3E}">
        <p14:creationId xmlns:p14="http://schemas.microsoft.com/office/powerpoint/2010/main" val="189159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4605"/>
          </a:xfrm>
        </p:spPr>
        <p:txBody>
          <a:bodyPr>
            <a:normAutofit fontScale="90000"/>
          </a:bodyPr>
          <a:lstStyle/>
          <a:p>
            <a:r>
              <a:rPr lang="en-US" dirty="0" smtClean="0"/>
              <a:t>X and Y intercepts of a line</a:t>
            </a:r>
            <a:endParaRPr lang="en-US" dirty="0"/>
          </a:p>
        </p:txBody>
      </p:sp>
      <p:sp>
        <p:nvSpPr>
          <p:cNvPr id="3" name="Content Placeholder 2"/>
          <p:cNvSpPr>
            <a:spLocks noGrp="1"/>
          </p:cNvSpPr>
          <p:nvPr>
            <p:ph idx="1"/>
          </p:nvPr>
        </p:nvSpPr>
        <p:spPr>
          <a:xfrm>
            <a:off x="838200" y="1029730"/>
            <a:ext cx="10515600" cy="5147233"/>
          </a:xfrm>
        </p:spPr>
        <p:txBody>
          <a:bodyPr/>
          <a:lstStyle/>
          <a:p>
            <a:pPr marL="0" indent="0">
              <a:buNone/>
            </a:pPr>
            <a:r>
              <a:rPr lang="en-US" dirty="0" smtClean="0"/>
              <a:t>The x-intercept of a line occurs when the line passes the x-axis (horizontal axis) and the y-intercept occurs when it passes the y-axis (vertical axis).</a:t>
            </a:r>
          </a:p>
          <a:p>
            <a:pPr marL="0" indent="0">
              <a:buNone/>
            </a:pPr>
            <a:endParaRPr lang="en-US" dirty="0"/>
          </a:p>
          <a:p>
            <a:pPr marL="0" indent="0">
              <a:buNone/>
            </a:pPr>
            <a:r>
              <a:rPr lang="en-US" dirty="0" smtClean="0"/>
              <a:t>These are two convenient points to use for graphing a line.</a:t>
            </a:r>
          </a:p>
          <a:p>
            <a:pPr marL="0" indent="0">
              <a:buNone/>
            </a:pPr>
            <a:endParaRPr lang="en-US" dirty="0"/>
          </a:p>
          <a:p>
            <a:pPr marL="0" indent="0">
              <a:buNone/>
            </a:pPr>
            <a:r>
              <a:rPr lang="en-US" dirty="0" smtClean="0"/>
              <a:t>Try to graph a line with an x-intercept of 4 and a y-intercept of -2.</a:t>
            </a:r>
            <a:endParaRPr lang="en-US" dirty="0"/>
          </a:p>
        </p:txBody>
      </p:sp>
    </p:spTree>
    <p:extLst>
      <p:ext uri="{BB962C8B-B14F-4D97-AF65-F5344CB8AC3E}">
        <p14:creationId xmlns:p14="http://schemas.microsoft.com/office/powerpoint/2010/main" val="3524407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Try to graph a line with an x-intercept of 4 and a y-intercept of -2.</a:t>
            </a:r>
            <a:endParaRPr lang="en-US" dirty="0"/>
          </a:p>
        </p:txBody>
      </p:sp>
      <p:sp>
        <p:nvSpPr>
          <p:cNvPr id="3" name="Content Placeholder 2"/>
          <p:cNvSpPr>
            <a:spLocks noGrp="1"/>
          </p:cNvSpPr>
          <p:nvPr>
            <p:ph idx="1"/>
          </p:nvPr>
        </p:nvSpPr>
        <p:spPr>
          <a:xfrm>
            <a:off x="7010400" y="1825625"/>
            <a:ext cx="4343400" cy="4351338"/>
          </a:xfrm>
        </p:spPr>
        <p:txBody>
          <a:bodyPr/>
          <a:lstStyle/>
          <a:p>
            <a:pPr marL="0" indent="0">
              <a:buNone/>
            </a:pPr>
            <a:r>
              <a:rPr lang="en-US" dirty="0" smtClean="0"/>
              <a:t>Now, determine the y-value of the line at the x-value of 2.</a:t>
            </a:r>
            <a:endParaRPr lang="en-US" dirty="0"/>
          </a:p>
        </p:txBody>
      </p:sp>
      <p:cxnSp>
        <p:nvCxnSpPr>
          <p:cNvPr id="5" name="Straight Arrow Connector 4"/>
          <p:cNvCxnSpPr/>
          <p:nvPr/>
        </p:nvCxnSpPr>
        <p:spPr>
          <a:xfrm>
            <a:off x="3328507" y="1818554"/>
            <a:ext cx="0" cy="4163283"/>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14400" y="3853543"/>
            <a:ext cx="5262465" cy="46653"/>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65160" y="2530440"/>
              <a:ext cx="10623240" cy="4188240"/>
            </p14:xfrm>
          </p:contentPart>
        </mc:Choice>
        <mc:Fallback>
          <p:pic>
            <p:nvPicPr>
              <p:cNvPr id="4" name="Ink 3"/>
              <p:cNvPicPr/>
              <p:nvPr/>
            </p:nvPicPr>
            <p:blipFill>
              <a:blip r:embed="rId3"/>
              <a:stretch>
                <a:fillRect/>
              </a:stretch>
            </p:blipFill>
            <p:spPr>
              <a:xfrm>
                <a:off x="958320" y="2523960"/>
                <a:ext cx="10636920" cy="4203360"/>
              </a:xfrm>
              <a:prstGeom prst="rect">
                <a:avLst/>
              </a:prstGeom>
            </p:spPr>
          </p:pic>
        </mc:Fallback>
      </mc:AlternateContent>
    </p:spTree>
    <p:extLst>
      <p:ext uri="{BB962C8B-B14F-4D97-AF65-F5344CB8AC3E}">
        <p14:creationId xmlns:p14="http://schemas.microsoft.com/office/powerpoint/2010/main" val="3496030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dirty="0" smtClean="0"/>
              <a:t>Slope of a line:</a:t>
            </a:r>
            <a:endParaRPr lang="en-US" dirty="0"/>
          </a:p>
        </p:txBody>
      </p:sp>
      <p:sp>
        <p:nvSpPr>
          <p:cNvPr id="3" name="Content Placeholder 2"/>
          <p:cNvSpPr>
            <a:spLocks noGrp="1"/>
          </p:cNvSpPr>
          <p:nvPr>
            <p:ph idx="1"/>
          </p:nvPr>
        </p:nvSpPr>
        <p:spPr>
          <a:xfrm>
            <a:off x="838200" y="979714"/>
            <a:ext cx="10515600" cy="5187918"/>
          </a:xfrm>
        </p:spPr>
        <p:txBody>
          <a:bodyPr/>
          <a:lstStyle/>
          <a:p>
            <a:pPr marL="0" indent="0">
              <a:buNone/>
            </a:pPr>
            <a:r>
              <a:rPr lang="en-US" dirty="0" smtClean="0"/>
              <a:t>The slope of a line (represented by </a:t>
            </a:r>
            <a:r>
              <a:rPr lang="en-US" i="1" dirty="0" smtClean="0"/>
              <a:t>m</a:t>
            </a:r>
            <a:r>
              <a:rPr lang="en-US" dirty="0" smtClean="0"/>
              <a:t>) tells how fast the line is increasing or decreasing.</a:t>
            </a:r>
            <a:endParaRPr lang="en-US" dirty="0"/>
          </a:p>
        </p:txBody>
      </p:sp>
      <p:pic>
        <p:nvPicPr>
          <p:cNvPr id="4" name="Picture 3"/>
          <p:cNvPicPr>
            <a:picLocks noChangeAspect="1"/>
          </p:cNvPicPr>
          <p:nvPr/>
        </p:nvPicPr>
        <p:blipFill>
          <a:blip r:embed="rId2"/>
          <a:stretch>
            <a:fillRect/>
          </a:stretch>
        </p:blipFill>
        <p:spPr>
          <a:xfrm>
            <a:off x="2470085" y="2071104"/>
            <a:ext cx="6953250" cy="368617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771480" y="1392840"/>
              <a:ext cx="11008800" cy="5265360"/>
            </p14:xfrm>
          </p:contentPart>
        </mc:Choice>
        <mc:Fallback>
          <p:pic>
            <p:nvPicPr>
              <p:cNvPr id="5" name="Ink 4"/>
              <p:cNvPicPr/>
              <p:nvPr/>
            </p:nvPicPr>
            <p:blipFill>
              <a:blip r:embed="rId4"/>
              <a:stretch>
                <a:fillRect/>
              </a:stretch>
            </p:blipFill>
            <p:spPr>
              <a:xfrm>
                <a:off x="765360" y="1389240"/>
                <a:ext cx="11020320" cy="5276160"/>
              </a:xfrm>
              <a:prstGeom prst="rect">
                <a:avLst/>
              </a:prstGeom>
            </p:spPr>
          </p:pic>
        </mc:Fallback>
      </mc:AlternateContent>
    </p:spTree>
    <p:extLst>
      <p:ext uri="{BB962C8B-B14F-4D97-AF65-F5344CB8AC3E}">
        <p14:creationId xmlns:p14="http://schemas.microsoft.com/office/powerpoint/2010/main" val="547735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2581"/>
          </a:xfrm>
        </p:spPr>
        <p:txBody>
          <a:bodyPr>
            <a:normAutofit fontScale="90000"/>
          </a:bodyPr>
          <a:lstStyle/>
          <a:p>
            <a:r>
              <a:rPr lang="en-US" dirty="0" smtClean="0"/>
              <a:t>Finding the slope of a line:</a:t>
            </a:r>
            <a:endParaRPr lang="en-US" dirty="0"/>
          </a:p>
        </p:txBody>
      </p:sp>
      <p:sp>
        <p:nvSpPr>
          <p:cNvPr id="3" name="Content Placeholder 2"/>
          <p:cNvSpPr>
            <a:spLocks noGrp="1"/>
          </p:cNvSpPr>
          <p:nvPr>
            <p:ph idx="1"/>
          </p:nvPr>
        </p:nvSpPr>
        <p:spPr>
          <a:xfrm>
            <a:off x="838200" y="1082351"/>
            <a:ext cx="10515600" cy="5094612"/>
          </a:xfrm>
        </p:spPr>
        <p:txBody>
          <a:bodyPr/>
          <a:lstStyle/>
          <a:p>
            <a:pPr marL="0" indent="0">
              <a:buNone/>
            </a:pPr>
            <a:r>
              <a:rPr lang="en-US" dirty="0" smtClean="0"/>
              <a:t>The slope of a line is represented by the </a:t>
            </a:r>
            <a:r>
              <a:rPr lang="en-US" i="1" dirty="0" smtClean="0"/>
              <a:t>vertical change</a:t>
            </a:r>
            <a:r>
              <a:rPr lang="en-US" dirty="0" smtClean="0"/>
              <a:t> </a:t>
            </a:r>
            <a:r>
              <a:rPr lang="en-US" i="1" dirty="0" smtClean="0"/>
              <a:t>divided by the horizontal change</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881437" y="2313700"/>
            <a:ext cx="4429125" cy="277177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409320" y="1774080"/>
              <a:ext cx="11575800" cy="4818240"/>
            </p14:xfrm>
          </p:contentPart>
        </mc:Choice>
        <mc:Fallback>
          <p:pic>
            <p:nvPicPr>
              <p:cNvPr id="5" name="Ink 4"/>
              <p:cNvPicPr/>
              <p:nvPr/>
            </p:nvPicPr>
            <p:blipFill>
              <a:blip r:embed="rId4"/>
              <a:stretch>
                <a:fillRect/>
              </a:stretch>
            </p:blipFill>
            <p:spPr>
              <a:xfrm>
                <a:off x="401040" y="1769040"/>
                <a:ext cx="11592000" cy="4831560"/>
              </a:xfrm>
              <a:prstGeom prst="rect">
                <a:avLst/>
              </a:prstGeom>
            </p:spPr>
          </p:pic>
        </mc:Fallback>
      </mc:AlternateContent>
    </p:spTree>
    <p:extLst>
      <p:ext uri="{BB962C8B-B14F-4D97-AF65-F5344CB8AC3E}">
        <p14:creationId xmlns:p14="http://schemas.microsoft.com/office/powerpoint/2010/main" val="104301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77183" y="593984"/>
            <a:ext cx="7497241" cy="536507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855600" y="1942920"/>
              <a:ext cx="8203320" cy="3319200"/>
            </p14:xfrm>
          </p:contentPart>
        </mc:Choice>
        <mc:Fallback>
          <p:pic>
            <p:nvPicPr>
              <p:cNvPr id="2" name="Ink 1"/>
              <p:cNvPicPr/>
              <p:nvPr/>
            </p:nvPicPr>
            <p:blipFill>
              <a:blip r:embed="rId4"/>
              <a:stretch>
                <a:fillRect/>
              </a:stretch>
            </p:blipFill>
            <p:spPr>
              <a:xfrm>
                <a:off x="3847680" y="1937160"/>
                <a:ext cx="8218080" cy="3331440"/>
              </a:xfrm>
              <a:prstGeom prst="rect">
                <a:avLst/>
              </a:prstGeom>
            </p:spPr>
          </p:pic>
        </mc:Fallback>
      </mc:AlternateContent>
    </p:spTree>
    <p:extLst>
      <p:ext uri="{BB962C8B-B14F-4D97-AF65-F5344CB8AC3E}">
        <p14:creationId xmlns:p14="http://schemas.microsoft.com/office/powerpoint/2010/main" val="3073352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0573"/>
          </a:xfrm>
        </p:spPr>
        <p:txBody>
          <a:bodyPr>
            <a:normAutofit fontScale="90000"/>
          </a:bodyPr>
          <a:lstStyle/>
          <a:p>
            <a:r>
              <a:rPr lang="en-US" dirty="0" smtClean="0"/>
              <a:t>Try This:</a:t>
            </a:r>
            <a:endParaRPr lang="en-US" dirty="0"/>
          </a:p>
        </p:txBody>
      </p:sp>
      <p:sp>
        <p:nvSpPr>
          <p:cNvPr id="3" name="Content Placeholder 2"/>
          <p:cNvSpPr>
            <a:spLocks noGrp="1"/>
          </p:cNvSpPr>
          <p:nvPr>
            <p:ph idx="1"/>
          </p:nvPr>
        </p:nvSpPr>
        <p:spPr>
          <a:xfrm>
            <a:off x="838200" y="1035698"/>
            <a:ext cx="10515600" cy="5141265"/>
          </a:xfrm>
        </p:spPr>
        <p:txBody>
          <a:bodyPr/>
          <a:lstStyle/>
          <a:p>
            <a:pPr marL="0" indent="0">
              <a:buNone/>
            </a:pPr>
            <a:r>
              <a:rPr lang="en-US" dirty="0" smtClean="0"/>
              <a:t>You are six feet tall and flying a kite that has an altitude of 20 feet, occurring 10 feet away from you (horizontal distance).  You let out more string from the kite, at the same incline, so that it now is at a horizontal distance of 25 feet from you.</a:t>
            </a:r>
          </a:p>
          <a:p>
            <a:pPr marL="0" indent="0">
              <a:buNone/>
            </a:pPr>
            <a:endParaRPr lang="en-US" dirty="0"/>
          </a:p>
          <a:p>
            <a:pPr marL="514350" indent="-514350">
              <a:buAutoNum type="alphaLcPeriod"/>
            </a:pPr>
            <a:r>
              <a:rPr lang="en-US" dirty="0" smtClean="0"/>
              <a:t>Determine the slope (or inclination) of the kite.</a:t>
            </a:r>
          </a:p>
          <a:p>
            <a:pPr marL="514350" indent="-514350">
              <a:buAutoNum type="alphaLcPeriod"/>
            </a:pPr>
            <a:endParaRPr lang="en-US" dirty="0"/>
          </a:p>
          <a:p>
            <a:pPr marL="514350" indent="-514350">
              <a:buAutoNum type="alphaLcPeriod"/>
            </a:pPr>
            <a:endParaRPr lang="en-US" dirty="0" smtClean="0"/>
          </a:p>
          <a:p>
            <a:pPr marL="514350" indent="-514350">
              <a:buAutoNum type="alphaLcPeriod"/>
            </a:pPr>
            <a:r>
              <a:rPr lang="en-US" dirty="0" smtClean="0"/>
              <a:t>Determine the new altitude of the kite.</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878120" y="94320"/>
              <a:ext cx="9969480" cy="6549480"/>
            </p14:xfrm>
          </p:contentPart>
        </mc:Choice>
        <mc:Fallback>
          <p:pic>
            <p:nvPicPr>
              <p:cNvPr id="4" name="Ink 3"/>
              <p:cNvPicPr/>
              <p:nvPr/>
            </p:nvPicPr>
            <p:blipFill>
              <a:blip r:embed="rId3"/>
              <a:stretch>
                <a:fillRect/>
              </a:stretch>
            </p:blipFill>
            <p:spPr>
              <a:xfrm>
                <a:off x="1869480" y="87120"/>
                <a:ext cx="9983520" cy="6564240"/>
              </a:xfrm>
              <a:prstGeom prst="rect">
                <a:avLst/>
              </a:prstGeom>
            </p:spPr>
          </p:pic>
        </mc:Fallback>
      </mc:AlternateContent>
    </p:spTree>
    <p:extLst>
      <p:ext uri="{BB962C8B-B14F-4D97-AF65-F5344CB8AC3E}">
        <p14:creationId xmlns:p14="http://schemas.microsoft.com/office/powerpoint/2010/main" val="2410639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373</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MATH 1311</vt:lpstr>
      <vt:lpstr>The Geometry of Lines</vt:lpstr>
      <vt:lpstr>Characterizing Straight Lines</vt:lpstr>
      <vt:lpstr>X and Y intercepts of a line</vt:lpstr>
      <vt:lpstr>Try to graph a line with an x-intercept of 4 and a y-intercept of -2.</vt:lpstr>
      <vt:lpstr>Slope of a line:</vt:lpstr>
      <vt:lpstr>Finding the slope of a line:</vt:lpstr>
      <vt:lpstr>PowerPoint Presentation</vt:lpstr>
      <vt:lpstr>Try This:</vt:lpstr>
      <vt:lpstr>Popper #12 </vt:lpstr>
      <vt:lpstr>Popper #12, continued</vt:lpstr>
    </vt:vector>
  </TitlesOfParts>
  <Company>UH Math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1311</dc:title>
  <dc:creator>Matthew Caputo</dc:creator>
  <cp:lastModifiedBy>Dr. Caputo</cp:lastModifiedBy>
  <cp:revision>7</cp:revision>
  <dcterms:created xsi:type="dcterms:W3CDTF">2016-09-21T12:30:43Z</dcterms:created>
  <dcterms:modified xsi:type="dcterms:W3CDTF">2018-10-01T15:37:17Z</dcterms:modified>
</cp:coreProperties>
</file>