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6" r:id="rId9"/>
    <p:sldId id="267" r:id="rId10"/>
    <p:sldId id="269" r:id="rId11"/>
    <p:sldId id="261" r:id="rId12"/>
    <p:sldId id="270" r:id="rId13"/>
    <p:sldId id="265" r:id="rId14"/>
    <p:sldId id="268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02:55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11099 7087 225 0,'-13'-5'187'15,"1"-1"-41"-15,0 3-16 16,3 2-105-16,1-1-10 16,4 5-7-16,4-3 27 15,0 0 27-15,3 0 18 0,24 6 31 16,83 11 7-16,2-18-22 16,18-7-24-16,29-1-49 15,-16 0-97-15,6 1-195 16,-37 7 2-16</inkml:trace>
  <inkml:trace contextRef="#ctx0" brushRef="#br0" timeOffset="324.0372">11671 7054 414 0,'0'13'282'15,"3"-1"-64"-15,-3 8-252 16,-8 12 247-16,-1 16-222 15,-7 19 18-15,-8 9 16 16,-11 27 14-16,2 9 12 0,-18 14-14 16,6-7-54-16,-2-27-434 31</inkml:trace>
  <inkml:trace contextRef="#ctx0" brushRef="#br0" timeOffset="783.4127">11965 7155 784 0,'3'0'147'0,"-6"3"83"15,2-2-221-15,1-1-20 16,0 0 21-16,0 2 14 16,0 11 4-16,0 28 12 15,-5 57-1-15,-2-28 5 16,-10 4-7-16,-4 18-4 15,0-14-11-15,0-9-6 0,8-21-16 16,5-19-9-16,16-29 0 16,13-23 3-16,4-14 2 15,10-10 10-15,2 6 10 16,8 7 0-16,-7 19-2 16,-3 19 5-16,-10 23 1 15,-4 23 7-15,-28 10 0 16,-16 14-13-16,-2-6-37 15,-1-4-115-15,5-17-184 16,13-11-4-16,20-18-155 0</inkml:trace>
  <inkml:trace contextRef="#ctx0" brushRef="#br0" timeOffset="1099.0116">12495 7622 541 0,'58'58'399'0,"-58"-37"-92"0,0 10-327 15,0 11 321-15,0 2-311 16,-4 4-38-16,-1-9-50 16,5 2-207-16,-4-13 18 15</inkml:trace>
  <inkml:trace contextRef="#ctx0" brushRef="#br0" timeOffset="1283.3192">12525 7170 1302 0,'-2'0'136'0,"-2"1"-20"16,1 1-481-16,-11 17-131 16</inkml:trace>
  <inkml:trace contextRef="#ctx0" brushRef="#br0" timeOffset="1638.0754">13179 7498 1227 0,'-35'16'235'15,"-18"14"120"-15,5 8-373 16,2 4-3-16,17-4 8 15,8-2 5-15,18-14 14 0,11-2 13 16,10-4 7-16,6 2 37 16,-6-3 3-16,1 9 0 15,-14 5-11-15,-26 0 1 16,-21 4-36-16,-26 4-15 16,-12-11-8-16,-8-10-26 15,14-4-41-15,9-15-90 16,28-7-65-16,16-2-199 15,25-2-14-15</inkml:trace>
  <inkml:trace contextRef="#ctx0" brushRef="#br0" timeOffset="2478.0641">14076 7541 1157 0,'-6'24'213'0,"0"14"125"16,3 7-350-16,-6 17-2 15,2-5 5-15,-14-4-16 0,7-11-20 16,-7-9-78 0,4-14-62-16,-1-10-144 0,8-10-36 15</inkml:trace>
  <inkml:trace contextRef="#ctx0" brushRef="#br0" timeOffset="2631.997">14060 7141 1228 0,'4'8'224'0,"5"-4"-119"16,-12-5-450-16,3 1-134 15</inkml:trace>
  <inkml:trace contextRef="#ctx0" brushRef="#br0" timeOffset="2941.1101">14523 7454 740 0,'-21'14'453'0,"0"2"-104"15,0 1-184-15,-4 10-125 16,15 1-46-16,-1 2-34 0,11-3 51 16,8 2 67-16,4-5-28 15,1 6 2-15,3 2-8 16,-7 8 4-16,-9 2-8 15,-15 4-18-15,-8-10-1 16,-15-12-24-16,4-9-39 16,-8-20-127-16,13-10-42 15,10-25-210-15,22-13-37 0</inkml:trace>
  <inkml:trace contextRef="#ctx0" brushRef="#br0" timeOffset="3809.4729">15820 7558 581 0,'2'31'267'0,"-13"-46"-40"15,1 3-143-15,-1 2-65 16,1 2-64-16,-8-1 59 16,4 5 12-16,-10-4 9 15,-5 4 3-15,-26 16 53 31,4 18-43-31,-4 6-2 16,9 17 0-16,8 8-11 16,34-7-14-16,4-16-20 15,10-3-5-15,17-19 1 0,3-14 6 16,13-16 12-16,3-5 3 16,-4-9 0-16,-7 3-3 15,-11 5-13-15,-17 14-10 16,-10 14 1-16,-9 22 2 15,-1 8 1-15,-1 16 3 16,7-2 4-16,10 2-99 16,15-16-129-16,28-11-92 15,12-19-107-15</inkml:trace>
  <inkml:trace contextRef="#ctx0" brushRef="#br0" timeOffset="4304.6768">16745 7606 439 0,'66'36'316'15,"-60"-19"-75"-15,1 14-253 16,-4 2 274-16,-3 14-240 15,-3-7 18-15,-4 4 22 16,-2-18-5-16,4-4-5 16,1-13 16-16,7-13 17 15,6-13-34-15,12-14-12 16,2-10-3-16,17-4-24 16,2 10-26-16,8 7 12 15,-7 19 1-15,3 16-8 16,-16 11-3-16,-9 18-2 15,-14 11 1-15,-7 0-18 16,-4-5-46-16,-4 1-96 0,1-16-95 16,10-9-70-16,9-13-84 15</inkml:trace>
  <inkml:trace contextRef="#ctx0" brushRef="#br0" timeOffset="4679.1503">17609 7702 853 0,'-4'3'150'0,"4"-3"66"15,-8 5-251-15,8-5-18 16,-1 0 15-16,-2 1 33 15,-6 14 35-15,-8 14 25 16,-28 46 6-16,36-43 2 16,0-2-13-16,6-2-19 15,11-10-29-15,4-7-6 16,4-16-6-16,19-11-17 16,10-5-3-16,3-9 20 15,-3 1 1-15,-6 5 1 16,-13 12 11-16,-14 18 26 15,-9 17-9-15,-8 14 0 0,-7 10 2 16,0 13-24-16,-1-7-64 16,-2-4-213-16,13-13 27 15</inkml:trace>
  <inkml:trace contextRef="#ctx0" brushRef="#br0" timeOffset="5263.11">18160 7728 491 0,'12'12'135'0,"-2"-5"24"15,-7 2-112-15,-3 0-68 16,0 2 13-16,3-4 27 16,-6 1 13-16,3-7 19 15,0-1 20-15,-3 0 18 16,2 0-43-16,1 2-12 16,-3-1-20-16,1 13-18 15,-5 9-18-15,-19 52 33 16,12-47 2-16,-1-1 2 15,9-4 0-15,0-3-2 0,6-8 11 16,3-8 13-16,0-7 12 16,11-7 2-16,2-7-1 15,13-4-7-15,-2 3-9 16,6-2-17-16,-9 8-4 16,-3 3-8-16,-12 6-11 15,0 9-6-15,-6 6 4 16,-3 11 4-16,-4 5 6 0,-2 3 8 15,4-10 3-15,2-2 10 16,0-11 0-16,17-11 5 16,10-11-4-16,9-4 1 15,8-4-12-15,10 2-8 16,-8 14-7-16,-4 7-9 16,-9 13-8-16,-7 15-7 15,-11 2 10-15,-15 8-37 16,-4-3-53-16,-13-1-208 15,6-9 18-15</inkml:trace>
  <inkml:trace contextRef="#ctx0" brushRef="#br0" timeOffset="5757.0723">19045 7195 853 0,'26'63'147'0,"-26"-29"93"16,1 9-259-16,-2 17 7 16,-4 1 8-16,-2 11 10 15,-2-6 2-15,-2-4 3 16,2-20 7-16,4-11 25 16,4-22 9-16,19-15 2 15,15-10-6-15,23-7-13 16,10-4-22-16,14 8-9 15,-10 8-1-15,-2 13 5 16,-22 11 4-16,-11 23 7 16,-23 9 2-16,-28 18 6 15,-19-4 3-15,-24 4 5 16,-4-12-8-16,-7-10-7 16,15-20-13-16,9-6-19 0,16-15-19 15,9-7-59-15,9-5-57 16,21-11-193-16,19 3 4 15</inkml:trace>
  <inkml:trace contextRef="#ctx0" brushRef="#br0" timeOffset="6162.2284">19815 7722 920 0,'3'101'192'0,"-3"-89"72"15,0-3-257-15,4 1-36 16,5 1 11-16,5-17 30 15,2-5 11-15,5-10 8 16,1-6-1-16,-3-6 2 16,-10 6-6-16,-4 3 2 15,-14 7-7-15,-11 5-5 16,-7 5-7-16,-11 11-6 16,-4 5-4-16,0 15-3 0,11 8 2 15,5 8 1-15,13-2-3 16,3-2-1-16,20-10 2 15,-3-4-150-15,14-11-156 16,21-7 0-16,5-7-201 16</inkml:trace>
  <inkml:trace contextRef="#ctx0" brushRef="#br0" timeOffset="6405.6599">19961 7899 924 0,'46'100'302'0,"-49"-99"14"16,2 7-220-16,7-7-87 15,-6-2-1-15,3-1 17 16,9-7 25-16,30-21 22 16,56-62-8-16,-40 47 15 15,-8 6-7-15,-4 3-15 16,-12 19-33-16,-9 11-63 15,-7 8-68-15,6 8-201 16,-1-1-116-16,22-7-63 16</inkml:trace>
  <inkml:trace contextRef="#ctx0" brushRef="#br0" timeOffset="7089.2297">21763 7830 785 0,'-61'93'207'16,"26"-88"52"-16,-7 13-212 16,-5 4-31-16,10 7 1 15,-1 12 12-15,14-5 3 16,9-3 0-16,9-5-9 0,12-4-7 16,12-15-3-16,21-10 2 15,11-13-2-15,7-14-1 16,-6-5 1-16,-1 0-1 15,-20 7-3-15,-14 7 2 16,-5 16-1-16,-5 16-14 16,-9 11-1-16,-2 17-1 15,-4 10-1-15,2 11-34 16,2-7-42-16,1-7-225 16,8-15 23-16</inkml:trace>
  <inkml:trace contextRef="#ctx0" brushRef="#br0" timeOffset="7345.1957">22271 7922 733 0,'8'9'361'16,"-4"3"-48"-16,-8 4-126 15,-2 20-191-15,-5 11-12 16,4 12 8-16,-5-2 10 16,0 11 5-16,3-13-4 0,0 2-3 15,-5-13-6-15,-1-2-88 16,2-13-121-16,-4-11-101 16,1-20-94-16</inkml:trace>
  <inkml:trace contextRef="#ctx0" brushRef="#br0" timeOffset="7575.1234">22520 7743 1311 0,'66'-12'282'0,"-3"4"110"16,-5 19-396-16,-2 17-37 15,-30 11 2-15,-31 10 3 16,-25-4 11-16,-32 12 18 0,-7-10 14 15,-13-2 3 1,5-11-5-16,-3-7-17 0,23-15-22 16,1-16-52-16,16-8-27 15,13-6-53-15,22-5-188 16,20-8 43-16</inkml:trace>
  <inkml:trace contextRef="#ctx0" brushRef="#br0" timeOffset="7856.067">23133 7725 794 0,'-3'22'284'0,"-2"8"3"15,4-1-167-15,-8 9-142 16,1 5 4-16,1 10 12 16,1-5 8-16,-2 11 2 15,1-2-1-15,-7 9 0 16,2-4-2-16,-10 5-59 16,-2-11-61-16,3-2-172 15,-3-22-22-15</inkml:trace>
  <inkml:trace contextRef="#ctx0" brushRef="#br0" timeOffset="8123.7526">23116 7776 316 0,'29'-30'456'0,"0"9"-161"15,13 4-178-15,1 11 195 16,11 6-277-16,-7 9 3 15,0 11 4-15,-16 1-13 16,-5 6-8-16,-17 3-16 0,-23 5 8 16,-17-4-4-16,-25 8 7 15,-7-4 5-15,-12-1 1 16,11-6-21-16,3-6-48 16,22-11-23-16,1-8-47 15,14-8-44-15,9-7-183 16,12-12 49-16</inkml:trace>
  <inkml:trace contextRef="#ctx0" brushRef="#br0" timeOffset="8424.3168">23969 7104 443 0,'-5'12'336'0,"2"3"-91"0,-3 1-258 16,-1 13 268-16,-10 8-255 16,4 20 25-16,-4 4 17 15,-4 20 7-15,5 2 0 16,-10 17-3-16,0-5-16 15,-5 6-26-15,8-17-26 16,7 2-70-16,2-26-83 0,10-13-132 16,4-20-35-16</inkml:trace>
  <inkml:trace contextRef="#ctx0" brushRef="#br0" timeOffset="8670.068">24116 7795 868 0,'-9'43'175'0,"-4"-15"85"15,-4 10-280-15,1-2-50 16,4-8-151-16,-2-4-40 16,2-5-79-16</inkml:trace>
  <inkml:trace contextRef="#ctx0" brushRef="#br0" timeOffset="8834.917">24115 7418 1111 0,'6'-2'37'15,"1"5"89"-15,2 5-418 16,0 2-79-16,12 7-24 16</inkml:trace>
  <inkml:trace contextRef="#ctx0" brushRef="#br0" timeOffset="9276.3591">24321 7913 781 0,'18'6'163'0,"-3"-5"68"16,7-2-202-16,4-4-55 16,7-2 19-16,-5-8 27 15,0-3 5-15,-1 3-3 16,0-8-2-16,-3 4-2 0,1-1-14 15,-8 5-4-15,-5 0 1 16,-12 9-3-16,-17 1 5 16,-7 8 10-16,-10 17 12 15,-8 1 5-15,-17 11 10 16,0 1-4-16,-13 15-3 16,10-9-15-16,7 6-6 15,17-9-8-15,13 5-5 16,25-16-5-16,1 1-18 15,20-11-35-15,15-2-241 16,11-7 57-16</inkml:trace>
  <inkml:trace contextRef="#ctx0" brushRef="#br0" timeOffset="9624.92">25152 7868 358 0,'-24'10'365'16,"-26"4"-122"-16,-10 2-22 16,-15 13-83-16,3 7-112 15,6 5 91-15,24 4-23 16,9-3-16-16,24-11-30 16,21-11 10-16,21-20-8 0,30-24-2 15,18-14-10-15,23-20-11 16,-11-4-20-16,0-18-3 15,-25 13-1-15,-16-1 1 16,-22 18-1-16,-13 8-25 16,-9 24-17-16,-8 15-4 15,-17 17-2-15,0 11 11 16,5 13 26-16,-6 17 18 16,11 6 5-16,16 6-16 15,7-5-33-15,19-3-165 16,22-17-158-16,18-11-28 15</inkml:trace>
  <inkml:trace contextRef="#ctx0" brushRef="#br0" timeOffset="10101.6252">26783 7469 869 0,'15'-12'310'0,"6"-6"-25"15,0 1-227-15,-3-7-77 16,-1-1-69-16,-13-10 99 16,-5-2 12-16,-14-10 9 15,-3 8 1-15,-14 3-9 16,1 9-16-16,-10 12-18 16,7 9-7-16,-8 12-4 15,-1 1 4-15,-6 11 2 16,2 6 10-16,1 18 5 15,8 11 4-15,5 25 4 16,16 6 3-16,8 22 1 16,5-8-2-16,4-4 0 15,0-14-11-15,6-3-30 16,0-29-32-16,-6-12-65 16,1-13-63-16,-2-13-108 0,-7-7-19 15</inkml:trace>
  <inkml:trace contextRef="#ctx0" brushRef="#br0" timeOffset="10730.8517">26030 7764 1120 0,'9'6'223'0,"26"-9"66"16,10 3-298-16,22 0-11 15,6 0-9-15,26-11 35 16,-3 4 33-16,-6-7-32 16,-19 5 2-16,-9-1 0 15,-32 5-6-15,-9 2-17 16,-17 5-13-16,1 16-7 16,-5 6-7-16,-9 12 9 15,-3 8 16-15,4 11 13 16,2-8 9-16,6-1 15 15,9-8-2-15,15-3 6 16,6-14 6-16,12-8 9 16,-4-5 2-16,13-8-2 15,-12-9-3-15,-6-3-2 0,-12-5-7 16,-9 2-7-16,-16-4-13 16,-13-5-33-16,-7-1-29 15,-7-5-84-15,5 2-54 16,6 2-21-16,11 4 10 15,14 1 7-15,9 15-30 16,17 3 43-16,8 7 44 16,15 10 7-16,0 2 90 15,5 1 162-15,-12 2 21 16,-4 7 19-16,-7-7 32 0,-13 4-43 16,-8-2-41-16,-5-3 2 15,5-9-21-15,-10-7 40 16,3-5 28-16,5-18-24 15,5-8-9-15,6-9 14 16,9 1-34-16,14-5-62 16,-1 16 13-16,25 6-8 15,-2 10-25-15,21 7-27 16,-10 7-2-16,-3 1-62 16,-31-1-63-16,-9-2-289 15,-37-14 15-15</inkml:trace>
  <inkml:trace contextRef="#ctx0" brushRef="#br0" timeOffset="11698.7935">7983 9277 303 0,'-5'9'352'0,"14"-7"-102"15,15 7-163-15,11 3 189 16,20-9-210-16,7-6 0 15,22-8 3-15,-4-11-15 0,9-21-3 16,-19-2-14-16,-1-15-11 16,-16 1-11-16,-15-5 6 15,-16 14 2-15,-17-1-25 16,-19 19-16-16,-20 11-8 16,-20 17-16-16,-19 26-16 15,-5 28 13-15,-24 34 24 16,-2 10 14-16,-10 18 9 15,19-8 10-15,17 1 13 16,30-25-2-16,34-2 0 16,38-19-7-16,44-11-11 15,25-27-35-15,38-21-288 16,10-21 72-16</inkml:trace>
  <inkml:trace contextRef="#ctx0" brushRef="#br0" timeOffset="12028.2216">9142 9191 791 0,'0'20'225'15,"-5"-4"57"-15,1-5-206 16,-1 10-53-16,5 0 2 0,-6 8 5 15,6 1-6-15,3 7 7 16,2-7-6-16,4-6 22 16,6-7 1-16,15-18 8 15,14-19-2-15,29-16 6 16,13-11-22-16,18-19-11 16,-11 1-9-16,-10-2-8 15,-35 13 2-15,-11 4 1 16,-25 21-34-16,-7 10-127 15,-5 16-188-15,-9 6-50 16,-12 7-179-16</inkml:trace>
  <inkml:trace contextRef="#ctx0" brushRef="#br0" timeOffset="12348.3484">9865 9441 461 0,'12'0'183'0,"5"0"39"0,1-1-106 16,6-9 7-16,-8-5-15 16,14 2-2-16,-4-5-12 15,11-5-12-15,-8-4-52 16,4 0-37-16,-10 2-23 16,-10-7-17-16,-14 3-13 15,-11 4 49-15,-6 5 26 16,-11 4 7-16,-1 13-2 15,-8 21-2-15,5 7-10 0,-6 13-5 16,11 10 8-16,2 15 2 16,16-7 1-16,10 7-2 15,10-4-17-15,20-7-21 16,5-22-47-16,23-7-203 16,4-20-28-16,10-21-86 15</inkml:trace>
  <inkml:trace contextRef="#ctx0" brushRef="#br0" timeOffset="12552.6595">10591 9400 1103 0,'9'-3'267'16,"0"-13"100"-16,15-5-310 15,9-6-35-15,18-9 4 16,8-2-17-16,16-6 5 0,0 1-1 15,7 1 2-15,-12 4-3 16,-4 8-49-16,-17 16-61 16,-12 10-286-16,-8 5 27 15</inkml:trace>
  <inkml:trace contextRef="#ctx0" brushRef="#br0" timeOffset="12749.8895">11531 9227 279 0,'13'-1'347'0,"8"1"-77"15,8 0 20-15,13 9-164 16,2-2-58-16,13 8-21 16,-2 4-34-16,9-1-81 15,-10-6-38-15,16-8-180 16,-5-1-14-16</inkml:trace>
  <inkml:trace contextRef="#ctx0" brushRef="#br0" timeOffset="12883.0718">12141 9277 570 0,'113'-53'278'0,"-118"50"14"15,-10 14-133-15,-24 13-13 16,-15 17-50-16,-13 19-4 16,-12 9-32-16,-14 12-16 15,18-4-26-15,-2 3-48 0,10-20-54 16,10-2-269-16,26-20 31 15</inkml:trace>
  <inkml:trace contextRef="#ctx0" brushRef="#br0" timeOffset="13452.0688">13174 9333 962 0,'-28'48'211'16,"5"1"88"-16,6-2-287 15,10-8-6-15,7-15 6 0,16-12 21 16,8-12 1-16,11-12 3 16,7-9-13-16,9-9-41 15,-6-1-32-15,7-3-6 16,-12 7-1-16,-4 9 30 15,-3 9 43-15,0 8 19 16,-12 13 7-16,-1 13 2 16,-10 2-19-16,-2 8-61 15,-5-3-61-15,1-7-226 16,1-14 7-16</inkml:trace>
  <inkml:trace contextRef="#ctx0" brushRef="#br0" timeOffset="13765.0686">13750 9503 1082 0,'75'3'204'15,"-73"-3"112"-15,4-2-321 16,9-8 8-16,6-7 7 15,24-8 6-15,-5-6 4 16,13-6 17-16,0 7 3 16,-1 4 3-16,-14 10 3 15,4 7-14-15,-14 10-24 0,-6 16-11 16,-15 1-10-16,-14 16-28 16,-12 4 3-16,-2 4-10 15,-3-6 1-15,3 6-32 16,9-12-20-16,6 0-231 15,3-6 44-15</inkml:trace>
  <inkml:trace contextRef="#ctx0" brushRef="#br0" timeOffset="13975.9938">14708 9270 875 0,'12'16'369'0,"-5"5"-9"16,-13 2-178-16,2 11-177 15,-1 5-24-15,-1 7-19 16,-4-7-11-16,1 0-46 16,-3-9-38-16,5-5-209 0,0-14 34 15</inkml:trace>
  <inkml:trace contextRef="#ctx0" brushRef="#br0" timeOffset="14143.0309">14750 8915 1177 0,'61'-35'187'16,"-43"44"74"-16,8 14-586 15,7 5-25-15</inkml:trace>
  <inkml:trace contextRef="#ctx0" brushRef="#br0" timeOffset="14381.0776">15417 8799 1180 0,'12'39'241'0,"-7"18"118"0,-5 11-349 16,-5 23-59-16,1-9-51 16,-8 8-50-16,4-19-39 15,-4-10-44-15,2-22 10 16,-10-13-33-16,-1-20 20 15</inkml:trace>
  <inkml:trace contextRef="#ctx0" brushRef="#br0" timeOffset="14531.5463">15256 9306 1080 0,'9'-103'401'0,"38"88"23"15,0-3-272-15,20 8-105 16,8 7-50-16,17 3-103 15,-3 3-133-15,15-5-185 16,-2-10-79-16</inkml:trace>
  <inkml:trace contextRef="#ctx0" brushRef="#br0" timeOffset="15028.1518">16991 9372 1091 0,'-7'18'209'0,"14"7"122"16,7 4-324-16,14-2-3 16,7-6 9-16,15-10 14 15,-4-19-5-15,8-10 6 16,-15-9-1-16,-2-12 0 16,-16 6-8-16,-17-6-4 15,-11 3-7-15,-22 3-2 16,-9 8-21-16,-10 1-30 15,2 12-33-15,1 3-35 16,16 6-254-16,15-10 57 0</inkml:trace>
  <inkml:trace contextRef="#ctx0" brushRef="#br0" timeOffset="15295.5994">17970 8570 733 0,'-25'0'140'0,"-18"9"76"16,-6 15-218-16,-14 8 5 16,0 8 11-16,5 10 25 15,12 1 12-15,8 9 11 16,20-3 1-16,9 19 0 15,3-10-29-15,14 8-17 16,8-8-77-16,5-9-226 16,-4-18 38-16</inkml:trace>
  <inkml:trace contextRef="#ctx0" brushRef="#br0" timeOffset="15444.4252">17576 9223 1239 0,'-34'-62'356'0,"64"47"82"0,12 3-350 16,28 0-39 0,6 0-34-16,26-1-65 0,-9-2-61 15,12-5-329-15,-15-9 36 16</inkml:trace>
  <inkml:trace contextRef="#ctx0" brushRef="#br0" timeOffset="16674.64">18853 9142 147 0,'28'48'0'0</inkml:trace>
  <inkml:trace contextRef="#ctx0" brushRef="#br0" timeOffset="17076.6257">18886 9179 310 0,'0'3'4'16,"-3"-3"316"-16,3-1-190 16,0 1 64-16,0 0-189 15,0 0-3-15,-2 0 1 16,2 0-2-16,-3 0 0 15,3 0 5-15,-3 1 5 16,2 1 10-16,1 2 11 16,0 11 3-16,0 11 0 15,-5 36-4-15,2-44-8 16,2-9-4-16,1-5 13 16,0-10-4-16,0 5-1 15,1-2 1-15,8-21-4 0,65-55-14 16,-37 45 0-16,-2 10 2 15,-2 3-5-15,-7 13-3 16,-2 2 0-16,-15 14 1 16,0 4 1-16,-6 6 5 15,-6-2 1-15,-5 2-2 16,2-3 1-16,-1-7 2 0,7-8-6 16,12-6-4-16,18-8-4 15,7 1 4-15,10 1-3 16,-2 6 6-16,-1 7 0 15,-13 17 2-15,-17 8-8 16,-14 7 8-16,-12 8-1 16,-9-4-2-16,-5-5-48 15,10-11-69-15,16-9-189 16,16-18-17-16</inkml:trace>
  <inkml:trace contextRef="#ctx0" brushRef="#br0" timeOffset="17545.5808">19761 9288 837 0,'57'-12'170'15,"16"-3"83"-15,15-11-249 16,-13-1 2-16,5-6 2 15,-20-5 1-15,-18 4 3 16,-15 6 2-16,-21 0-17 16,-20 16-4-16,-26 6-2 15,-13 9 1-15,-30 19 5 16,4 10 18-16,-8 15 7 16,17 2 1-16,12 13-1 15,20-12-8-15,13 4-3 16,17-15-4-16,16 1 1 15,13-15-3-15,13-4-21 16,13-14-23-16,19-8-145 16,-3-14-100-16,9-8-38 15</inkml:trace>
  <inkml:trace contextRef="#ctx0" brushRef="#br0" timeOffset="17959.4233">20550 9142 406 0,'20'109'205'0,"-54"-81"-6"15,1-4-80-15,-1 6-58 16,2-3-14-16,2-3 2 15,17-9-7-15,-2 4 13 16,10-14 8-16,5-7-24 16,8-5-21-16,8-8-11 15,13-9-27-15,7-5-22 16,7 4 16-16,-1-4 14 16,-7 13 11-16,-2 2 16 15,-12 9 8-15,0 5 7 16,-4 7 1-16,-1 5 1 15,-2 6-4-15,-5 4 1 16,-2 2-5-16,-2 5-1 16,-1-5-4-16,8-3-19 15,5-6-26-15,4-4-121 0,6-11-127 16,15-7-23-16,3-5-139 16</inkml:trace>
  <inkml:trace contextRef="#ctx0" brushRef="#br0" timeOffset="18245.0867">21347 9179 816 0,'-11'5'254'0,"-16"2"34"16,-6-2-208-16,-18 16-69 16,1-3-9-16,-8 9 7 15,8-3 3-15,2 6-1 16,16-10-1-16,7 2-4 15,16-5-3-15,9-2 9 16,12-2 7-16,4 2 7 16,3 7 15-16,-3-1 2 15,-4 7-7-15,-21 8-3 16,-12 0-9-16,-27 0-50 16,-3-8-27-16,-12-15-94 15,16-11-124-15,9-17-81 16,25-10-66-16</inkml:trace>
  <inkml:trace contextRef="#ctx0" brushRef="#br0" timeOffset="18605.5274">21553 9327 738 0,'-17'22'180'16,"-4"4"62"-16,-9 7-195 16,6 2-20-16,3-2 9 15,7-9-3-15,11-3 0 16,11-9-8-16,9-5-1 15,13-10-7-15,16-7 1 16,4-5-2-16,4-6-5 16,-7 4-8-16,-10 2-4 15,-16 9-4-15,-7 12 0 16,-14 8-1-16,0 5-24 16,-5 8-45-16,1 6-211 15,-4 0 33-15</inkml:trace>
  <inkml:trace contextRef="#ctx0" brushRef="#br0" timeOffset="18799.167">21817 9584 855 0,'136'-14'309'0,"-96"-23"17"15,17-10-191-15,5 7-120 16,13-7-4-16,-3 11-5 15,-1 1-7-15,-17 11-33 16,-12 2-126-16,-19 11-160 0,-4-6-14 16,-13-7-164-16</inkml:trace>
  <inkml:trace contextRef="#ctx0" brushRef="#br0" timeOffset="19157.4296">22700 9440 858 0,'25'3'321'15,"6"-10"14"-15,9 3-182 16,-2-4-146-16,8-4 1 0,-16-1 1 16,-6-2-6-16,-10 0-10 15,-14-5-8-15,-18 7-4 16,-27 5-1-16,-14 2 6 16,-23 18 9-16,3 11 11 15,1 17 1-15,23 6-2 16,12 8-28-16,27-8-33 0,8 1-86 15,11-15-86-15,14-11-100 16,18-17-51-16</inkml:trace>
  <inkml:trace contextRef="#ctx0" brushRef="#br0" timeOffset="19727.9088">23094 9420 882 0,'4'10'154'16,"1"3"90"-16,1-1-258 15,1 0 9-15,1-8 20 16,1-7 15-16,-2-6 17 0,2 0-6 15,5-5-2-15,-7 4-11 16,3 2-8-16,2 8-24 16,-9 0-5-16,-9 11 0 15,1 9 2-15,1 1-1 16,-6 4 16-16,1 5 2 16,0 0-1-16,2-9-3 15,4-4 8-15,1-8 2 16,2-11 5-16,6-5-1 15,-6 5 0-15,3-1-10 0,31-6-5 16,50-58-5-16,-38 46-2 16,-11 4 1-16,-7 8-2 15,-11 5 0-15,-3 7 2 16,-10 4 3-16,-5 7 2 16,-2-2 3-16,-2 1 2 15,4-4 2-15,7-7 1 16,13-10-3-16,19-2-2 15,8-5-2-15,14 3-2 16,2 7-4-16,-3 11-3 16,-25 6-1-16,-5 18 4 15,-29 3 1-15,-21 12 0 16,-15-1-5-16,1 6-55 16,-2-10-63-16,14-8-205 15,17-16-10-15</inkml:trace>
  <inkml:trace contextRef="#ctx0" brushRef="#br0" timeOffset="20137.0537">24024 9643 932 0,'28'3'206'0,"9"-8"88"16,2-2-274-16,11-7-8 16,-7-7-2-16,3-5 4 15,-4 1 9-15,-8-2 6 16,-10 4-3-16,-19 7-15 15,-17 5-7-15,-18 8-11 16,-17 11-8-16,-15 11 4 16,7 2 20-16,-4 17 6 15,14-2 4-15,6 11 1 16,19-1 9-16,5 1-4 16,8-8-5-16,7 0-3 0,7-12-11 15,7-6-58-15,8-3-50 16,12-9-216-16,-1-9-27 15,21-18-98-15</inkml:trace>
  <inkml:trace contextRef="#ctx0" brushRef="#br0" timeOffset="20432.0671">24442 9707 1072 0,'56'21'221'0,"-53"-21"102"15,-3 5-317-15,14-8-4 16,10-2 4-16,22-5 4 16,10-5 5-16,24-5 19 15,-8 4 0-15,1 2 6 16,-21 8-4-16,-10 8-5 16,-21 5-19-16,-14 10-12 15,-14 5-5-15,-7 2-1 16,-7 0-5-16,-3 0-19 15,6-7-15-15,1-1-64 16,10-6-28-16,4-10-24 16,3-2-22-16,0-1-135 15,0 0 67-15</inkml:trace>
  <inkml:trace contextRef="#ctx0" brushRef="#br0" timeOffset="20720.5842">25414 9044 329 0,'3'16'388'0,"15"-5"-124"16,-18 15-188-16,0 4 201 0,0 15-251 15,-12-5 7-15,-2 15 10 16,1-7 1-16,-4 13 12 15,1-11-5-15,7 13-5 16,-2-10-15-16,0 5-23 16,4-14-29-16,-2 3-31 15,-3-13-23-15,0-4-45 16,0-15-16-16,6-4-124 16,-5-4-25-16,5-7-35 15</inkml:trace>
  <inkml:trace contextRef="#ctx0" brushRef="#br0" timeOffset="20971.2712">25182 9596 324 0,'17'-65'0'0,"-5"64"465"15,1 4-350-15,1 0 197 16,2-2-291-16,8 2 307 16,6-6-293-16,0-1-6 15,7-1-2-15,-6-1-6 16,5-1-75-16,-9 5-97 0,2 1-187 16,-1 1-34-16</inkml:trace>
  <inkml:trace contextRef="#ctx0" brushRef="#br0" timeOffset="21156.4984">25796 9891 1619 0,'16'45'194'0,"-11"-11"143"16,-19 10-820-16,-10-15 33 16</inkml:trace>
  <inkml:trace contextRef="#ctx0" brushRef="#br0" timeOffset="23216.6421">10435 11615 888 0,'-95'153'201'0,"36"-120"98"15,11-3-252-15,17-10-24 16,13-5-4-16,15-11 5 16,13 4 3-16,11-2 3 15,14 1 18-15,2 4 9 16,6 2-4-16,-9-1-20 0,-10 8-2 15,-22 10-7-15,-29 12 6 16,-28 5-1-16,-29 4-1 16,-7-7-10-16,-1-13-19 15,24-17-28-15,17-11-101 16,32-12-127-16,22-11-126 16,13-4-85-16</inkml:trace>
  <inkml:trace contextRef="#ctx0" brushRef="#br0" timeOffset="23487.5623">11221 11515 972 0,'-3'17'194'0,"-19"8"96"16,5 10-290-16,5 4-3 15,-6 15 3-15,1 2 2 16,1 6 2-16,-1-5 0 16,-2 13-35-16,4-5-113 0,-2 3-149 15,1-13-23-15</inkml:trace>
  <inkml:trace contextRef="#ctx0" brushRef="#br0" timeOffset="23698.1557">10910 11831 1067 0,'1'-3'225'0,"2"2"98"16,18-4-301-16,22-1-45 16,57 3-1-16,-25 2-45 15,-2-5-53-15,23 1-200 16,-4-7 3-16</inkml:trace>
  <inkml:trace contextRef="#ctx0" brushRef="#br0" timeOffset="24151.4017">11947 11834 383 0,'-16'-1'0'0,"-8"7"354"16,6 6-329-16,-15 10 230 16,-7 7-250-16,-12 4 252 15,4 0-250-15,-5 8 19 16,14-11 5-16,9 4 0 15,13-4-4-15,14-1-6 16,11-11-17-16,5-6 2 16,7-9 4-16,15-15 4 15,2-12 2-15,13-5-1 16,-4-4-6-16,1-3 0 16,-14 11-3-16,-3 8-1 0,-16 8-2 15,1 6-3-15,-2 9-5 16,4 9-10-16,-8-3-18 15,3 9-121-15,0 2-147 16,1-5-10-16</inkml:trace>
  <inkml:trace contextRef="#ctx0" brushRef="#br0" timeOffset="24360.3921">12245 12010 612 0,'4'0'138'16,"1"3"64"-16,-1-6-142 15,-4 2 26-15,0-1 37 16,2 1 5-16,1-2 2 16,26-8-39-16,61-61-30 15,-38 46-40-15,13-2-15 16,1 17-19-16,2 4-51 16,-14 7-50-16,5 13-183 15,-16 11-32-15,2-3-89 16</inkml:trace>
  <inkml:trace contextRef="#ctx0" brushRef="#br0" timeOffset="24630.0449">13279 11341 955 0,'8'-2'206'16,"-7"13"88"-16,-2 8-266 15,-7 17-41-15,1 5 13 16,-4 13 4-16,-1-4 1 0,0 12 2 16,-1 1 1-16,-7 16-2 15,4 0-15-15,-7 15-123 16,2-11-170-16,-5-6 1 15</inkml:trace>
  <inkml:trace contextRef="#ctx0" brushRef="#br0" timeOffset="24826.0227">12980 11849 850 0,'21'3'253'16,"5"-25"45"-16,17 16-213 16,5 6-87-16,13 3-15 15,-6 3-20-15,-1 4-240 16,-7-1-20-16,15-10-90 0</inkml:trace>
  <inkml:trace contextRef="#ctx0" brushRef="#br0" timeOffset="24992.1344">13666 11948 1229 0,'-8'31'250'0,"4"-7"86"16,2-2-400-16,-2 5-298 15,1 2-10-15,-6-11-124 16</inkml:trace>
  <inkml:trace contextRef="#ctx0" brushRef="#br0" timeOffset="25155.6944">13783 11443 454 0,'23'-12'568'16,"-13"1"-212"-16,7 11-339 15,1 0 217-15,3 7-550 16,-5 3-50-16,2 7-79 16</inkml:trace>
  <inkml:trace contextRef="#ctx0" brushRef="#br0" timeOffset="25393.495">13993 11953 619 0,'8'12'249'15,"-2"-6"36"-15,-3-6-141 16,1-3-57-16,-4 2-15 16,0-1-11-16,0-1-27 15,13-11-10-15,15-11-7 0,49-47-7 16,-49 52 13-16,2 1-1 16,-1 16-2-16,-14 7-3 15,0 13-2-15,-13 8-14 16,-8 4-50-16,-11 5-48 15,5 2-242-15,0-4 15 16</inkml:trace>
  <inkml:trace contextRef="#ctx0" brushRef="#br0" timeOffset="25809.449">14678 11936 291 0,'0'2'352'15,"-10"-10"-248"-15,3 5-49 16,-7 2-71-16,2 4-19 16,-7 7-15-16,-2 2 190 15,-6 10 18-15,3 3 1 16,-2-4-54-16,10-3-62 15,11 2-25-15,14-16-29 16,11-5-4-16,7-4 1 0,10-5 3 16,-1 1 4-16,3 4 8 15,-5 7 3-15,-1 8 17 16,-17 13 22-16,-2 7 32 16,-10 15 4-16,-17 15 3 15,-11 2-13-15,-20 1-18 16,-18-9-29-16,-17-6-6 15,-5-19-7-15,-17-11-37 16,20-11-44-16,5-10-44 16,22-10-39-16,12-11-193 15,26-8 45-15</inkml:trace>
  <inkml:trace contextRef="#ctx0" brushRef="#br0" timeOffset="26201.0586">15783 12012 993 0,'9'34'222'0,"19"-5"94"16,10-16-286-16,20-14-11 15,6-20-4-15,17-27 0 16,1-14-4-16,10-7-4 16,-20 4-3-16,-1 0-19 15,-23 23-38-15,-12 11-274 16,-19 16 59-16</inkml:trace>
  <inkml:trace contextRef="#ctx0" brushRef="#br0" timeOffset="26603.0637">16824 11988 754 0,'-33'4'221'0,"-10"5"66"15,-7 8-193-15,-5 14-25 16,9-1-14-16,4 8-4 16,14-5-19-16,10 0-21 15,13-7 0-15,14-10 1 16,12-8 2-16,12-11 3 15,11-6-7-15,15-9-2 16,-7 0-4-16,1-2-3 16,-13 10-3-16,-7 8 9 15,-11 8 11-15,-6 14 0 16,-5 5-6-16,-1 5-56 16,-1-6-62-16,3-6-240 15,6-19 1-15</inkml:trace>
  <inkml:trace contextRef="#ctx0" brushRef="#br0" timeOffset="26903.037">17680 11106 858 0,'0'12'237'16,"4"-18"41"-16,5 17-211 16,-1 7-90-16,-7 12 16 15,-2-2 30-15,-7 21 23 16,-5 8 10-16,-4 21 15 16,-2 2-9-16,1 29-10 15,-3-5-19-15,1 9-45 16,4-15-52-16,5-5-61 15,-1-30-63-15,12-12-169 16,0-22 13-16</inkml:trace>
  <inkml:trace contextRef="#ctx0" brushRef="#br0" timeOffset="27237.0403">17874 11953 1019 0,'-8'9'213'15,"-1"8"101"-15,-7 2-298 16,-1 14 4-16,4 3 2 16,1 2 5-16,3-8-2 0,9 0 0 15,9-12-6-15,7-4 1 16,7-10-3-16,14-8 1 15,1-5-5-15,7-2-3 16,-12 1-6-16,-3 1-5 16,-16 9-4-16,-4 4-2 15,-10 7 8-15,0 4 7 16,0 6-34-16,2-8-34 16,5-5-89-16,14-11-98 15,6-11-117-15,18-13-49 16</inkml:trace>
  <inkml:trace contextRef="#ctx0" brushRef="#br0" timeOffset="27697.0467">18193 12120 573 0,'60'10'234'0,"-48"-17"19"15,0-1-130-15,9 10-39 16,4-2-21-16,10 1 11 15,6 1-6-15,13-1 14 16,1-2-7-16,8-7 11 16,-4-1-8-16,4-6 0 15,-21-3-17-15,-9 2 0 16,-12 2-6-16,-25 1-46 16,-22 1-12-16,-37 9-13 15,-16 4-9-15,-30 13-9 16,4 11 38-16,-8 16 1 15,34-1 0-15,18 9-2 16,33-9-6-16,32 2 2 16,31-10-1-16,43-2-46 15,18-12-57-15,31-4-291 16,-6-13 30-16</inkml:trace>
  <inkml:trace contextRef="#ctx0" brushRef="#br0" timeOffset="28251.5914">15728 11687 844 0,'-13'111'191'15,"17"-90"77"-15,1 5-242 0,2 16-13 16,2 1 1-16,3 6 5 16,2-7-1-16,7 3-24 15,8-8-99-15,5-5-173 16,-4-18-2-16</inkml:trace>
  <inkml:trace contextRef="#ctx0" brushRef="#br0" timeOffset="29398.725">20314 11986 590 0,'0'-7'239'16,"-12"8"-5"-16,-5 7-124 15,-1 5-105-15,-3 16-4 0,0 1 9 16,9 6 18-16,14-9 11 16,17 2 18-16,11-11 12 15,20-15 12-15,10-12 1 16,14-11-47-16,-11-9-14 16,-4-2-5-16,-20-1-5 15,-27 2-9-15,-29 8 24 16,-23-1-52-16,-9 2-40 15,-9 3-39-15,8-3-241 16,8-5 52-16</inkml:trace>
  <inkml:trace contextRef="#ctx0" brushRef="#br0" timeOffset="30411.9605">21374 11717 499 0,'-35'48'284'15,"43"-45"-36"-15,1 12-59 16,-2 12-158-16,-2 15-2 16,-5-4 6-16,-3 2 10 15,-5-13-3-15,-1-7 36 16,3-15 9-16,-1-19 1 16,8-16-5-16,19-29 15 15,10-13-14-15,32-9-13 16,14 13-4-16,22 13-8 0,1 32-26 15,6 21-92-15,-29 14-10 16,-21 7-363-16,-34-13 48 16</inkml:trace>
  <inkml:trace contextRef="#ctx0" brushRef="#br0" timeOffset="52127.0153">23910 11228 647 0,'9'6'134'0,"-4"-5"66"16,1-2-190-16,-6-1-4 15,0 1 0-15,0-1-3 16,0-1 6-16,1-27 7 16,-13-54 18-16,2 38 15 15,-2 8 7-15,-3 0-6 16,0 13-20-16,7 10-29 15,-5 15-22-15,-12 10-6 0,0 11-6 16,-5 20 13-16,1 6 15 16,5 16 20-16,11 9 10 15,4 29 12-15,15-1 1 16,-3 21-2-16,0-5-18 16,3-5-40-16,-8-24-34 15,-10-13-102-15,-3-32-101 0,-19-16-6 16,-13-20-97-16</inkml:trace>
  <inkml:trace contextRef="#ctx0" brushRef="#br0" timeOffset="52306.6349">23279 11703 917 0,'34'-9'257'16,"13"-12"69"-16,24 6-225 15,20 2-63-15,21 7 0 16,-12 6-5-16,9 6-44 16,-22 1-70-16,-11 1-265 15,-21-4 36-15</inkml:trace>
  <inkml:trace contextRef="#ctx0" brushRef="#br0" timeOffset="52487.6676">24334 11652 943 0,'14'50'280'0,"-7"-11"49"16,-4 17-291-16,-1 5-139 0,-7 10-227 15,-8-17 6-15</inkml:trace>
  <inkml:trace contextRef="#ctx0" brushRef="#br0" timeOffset="52666.9124">24409 11356 1086 0,'26'0'225'16,"-52"-2"30"-16,28 10-539 16,-4 4-80-16</inkml:trace>
  <inkml:trace contextRef="#ctx0" brushRef="#br0" timeOffset="52920.6703">24603 11580 1054 0,'20'18'257'0,"17"9"69"15,6 6-304-15,17 15-28 16,1 11-37-16,-1 4-4 15,-1-7-23-15,0 7-98 16,-13-9-94-16,-1-9-50 16,-19-9-75-16</inkml:trace>
  <inkml:trace contextRef="#ctx0" brushRef="#br0" timeOffset="53132.1046">25107 11786 1079 0,'-14'-8'256'0,"-40"4"91"16,-89 21-312-16,43 23-39 0,22-4-32 16,-1 2-71-16,18-7-33 15,16 0-59-15,24-16-25 16,0-3-84-16,15-5 35 15</inkml:trace>
  <inkml:trace contextRef="#ctx0" brushRef="#br0" timeOffset="53525.0222">25203 11831 527 0,'5'26'539'16,"2"-14"-277"-16,4-6-46 16,-1 0-219-16,11-6-219 15,9 0 229-15,9-12 2 16,2 1 0-16,4-4 6 15,-13-4 0-15,-8-4 15 16,-17 3 6-16,-10-1-1 16,-13 5-6-16,-23 13-1 15,-6 6-15-15,-16 15-6 16,-5 21 1-16,-18 5 1 0,18-4-3 16,10 10-6-16,23-11-9 15,33-10-9-15,33-5-5 16,21-6-35-16,10-9-30 15,26-11-186-15,0-7-24 16,17-12-85-16</inkml:trace>
  <inkml:trace contextRef="#ctx0" brushRef="#br0" timeOffset="53869.3847">26051 11778 762 0,'0'26'253'0,"-42"45"34"16,-15-49-194-16,-18 8-17 16,10-1-29-16,2 7 33 15,12-7-13-15,15 4-18 16,27-8-13-16,18-7 8 16,24-13-12-16,22-20-12 15,12-12-5-15,20-20-24 16,-3-12-19-16,0-19 10 15,-16 3 20-15,-8-11 9 16,-22 13 16-16,-14 6 0 16,-15 25-19-16,-18 17-20 15,-12 22 1-15,-14 19-3 16,-3 17-1-16,10 28 7 0,14 11 6 16,23 12 1-16,24-6-94 15,28 0-168-15,9-22-101 16,23-9-117-16</inkml:trace>
  <inkml:trace contextRef="#ctx0" brushRef="#br0" timeOffset="54270.5597">27093 11867 405 0,'4'24'395'0,"6"-12"-111"0,9 5-239 16,7-2 242-1,11-12-274-15,7-12 17 0,2-5 17 16,9-14 30-16,-9-5 7 16,4 1 0-16,-8 4-24 15,-5-4-22-15,-8 12-93 16,-3-2-141-16,-8-2-113 15,10 1-62-15,5 2-147 16</inkml:trace>
  <inkml:trace contextRef="#ctx0" brushRef="#br0" timeOffset="54643.4213">28231 11765 1076 0,'-25'9'213'15,"-7"-5"108"-15,-7 15-318 16,-2 3-9-16,-7 14 6 16,15 2 4-16,0-1 3 15,12-2-1-15,7-5 3 16,19-6 4-16,4-10 14 15,12-5-11-15,17-18-32 16,4-12-34-16,12-8 8 0,-3-1-13 16,6 0 15-16,-18 9 37 15,0 15 34-15,-15 10-13 16,-3 14 0-16,-7 11-8 16,1 16-41-16,-6 3-49 15,3-1-108-15,-3-11-11 16,8-10 3-16,4-28-40 15,7-24 4-15,7-16 100 16</inkml:trace>
  <inkml:trace contextRef="#ctx0" brushRef="#br0" timeOffset="54931.9735">29016 11034 836 0,'1'-2'298'0,"-1"4"15"16,3 2-185-16,11 40-132 16,-2 55 1-16,-20-20 15 15,4 2 11-15,-1 20 16 16,5-1 2-16,-3 25 3 15,2-20-13-15,-4-7-13 0,1-21-24 16,1-18-43-16,0-35-38 16,1-12-153-16,7-11-114 15,2-10-39-15</inkml:trace>
  <inkml:trace contextRef="#ctx0" brushRef="#br0" timeOffset="55317.9863">29387 11903 949 0,'12'24'474'16,"-4"-10"-138"-16,-8 4-218 15,1 9-164-15,7 0-190 16,1-3 178-16,3-3 15 15,4-6 25-15,17-16 29 16,-2-10 43-16,15-2 14 16,-1-7-9-16,-3-2-6 15,-7 2-18-15,-7 4-7 16,-14 0-16-16,-6 3-14 16,-7 5-12-16,-7 10 2 15,-6 8 2-15,-12 5 4 16,3 5 8-16,-2 9 2 0,13-8-4 15,8 1-1-15,11 4-2 16,12-1-13-16,5-2-13 16,7 3-79-16,0-4-79 15,0 2-164-15,-3-4-36 16</inkml:trace>
  <inkml:trace contextRef="#ctx0" brushRef="#br0" timeOffset="56350.949">30067 12159 852 0,'34'2'311'15,"7"-2"-19"-15,15-2-221 16,5-2-90-16,11-10-65 16,-1-4 71-16,6-6 22 15,-17-3 20-15,-6 1 42 16,-22 10-4-16,-23-4-11 15,-30 7-20-15,-32 14 0 16,-16 5-13-16,-15 12 13 16,8 14 6-16,19 14 1 15,32 1-12-15,49 15 1 16,31-2 1-16,54 9 10 16,8-10-109-16,17-5-321 15,-19-32 69-15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15:07:57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6819 6572 145 0,'-107'95'307'16,"-3"-12"-84"-16,-8 30-29 16,23-2 101-16,27 11-167 15,47-18-37-15,29-6-23 16,22-24-81-16,62-7-157 15,25-18-126-15,10-18-20 16</inkml:trace>
  <inkml:trace contextRef="#ctx0" brushRef="#br0" timeOffset="3210.359">7284 6729 239 0,'-4'-2'80'15,"1"1"11"-15,1-1-64 16,-1 1 11-16,-1-1 2 0,1 0 23 16,1 1 10-16,-2-1 24 15,1 1-14-15,1-1-3 16,-1 1-25-16,0-2-16 16,3 0-19-16,6-9-2 15,41-8 14-15,67-55 24 16,-43 51 14-16,4-6 4 15,-10 4-5-15,-3 5-26 16,-24 17-26-16,-4 4-20 16,-17 15-16-16,-5 13-1 15,-15 8 5-15,-9 11 11 16,-11 3 14-16,-13 4 6 16,-8-9 0-16,8-3 1 15,9-16-10-15,15-8 0 16,20-12 2-16,29-4 7 15,5-2 3-15,23 0 13 16,3 3 1-16,6 9-10 16,-11 9-12-16,-19 16-3 0,-37 12-1 15,-32 15 1-15,-29-5 12 16,-31 9-10-16,-8-9-33 16,-11-5-179-16,15-17-127 15,6 1-49-15</inkml:trace>
  <inkml:trace contextRef="#ctx0" brushRef="#br0" timeOffset="3567.0482">8526 7167 628 0,'18'12'361'0,"-14"-3"-85"16,-17 9-35-16,-4 17-296 16,-25 22 18-16,-14 5 37 15,-27 10-6-15,6-7-88 16,-11-8-190-16,21-22 12 16</inkml:trace>
  <inkml:trace contextRef="#ctx0" brushRef="#br0" timeOffset="4013.5807">9338 6652 735 0,'-53'39'147'0,"-7"18"75"0,-8 9-220 15,-3 5 4-15,15-15 0 16,11-9-4-16,29-19 7 16,32-16 31-16,22-12 10 15,25-13 11-15,8-7 5 16,34-9-6-16,-4 4-30 0,6-1-34 15,-10 13-35-15,-10 1-250 16,-42 7 51-16</inkml:trace>
  <inkml:trace contextRef="#ctx0" brushRef="#br0" timeOffset="4229.3129">10049 6521 885 0,'-15'24'307'0,"-6"12"-149"16,-2 2-105-16,-13 32 38 15,-12 9-197-15,-22 25 119 16,1-11 116-16,-15 8-116 16,5-14-119-16,10 2 94 0,21-21-45 15,13-9-229 1,23-22-5-16,24-16-118 0</inkml:trace>
  <inkml:trace contextRef="#ctx0" brushRef="#br0" timeOffset="4554.4121">10505 6730 441 0,'-48'26'478'0,"-32"4"-149"0,1 18-264 16,11-1 264-16,13-5-343 15,30-12 3-15,31-7 23 16,30-13 14-16,20 1 20 16,7-2 36-16,3 6-21 15,-13 6-27-15,-12 15-23 16,-28 5-17-16,-22 17-12 15,-21 6 18-15,-32 11 10 16,-7-13 7-16,-15-7-9 16,8-23-27-16,6-20-116 15,27-22-87-15,22-19-162 16,33-10-80-16</inkml:trace>
  <inkml:trace contextRef="#ctx0" brushRef="#br0" timeOffset="5018.9944">10298 6838 1280 0,'0'-6'224'0,"33"-4"154"16,65-46-388-16,-6 37 15 15,5-2 12-15,33-7 10 16,-12 3-7-16,1 2-21 16,-31 7-20-16,-20 4-30 15,-36 10-27-15,-14 11-35 16,-15 5 10-16,-20 20 15 16,-11 12 26-16,-22 23 25 15,-13 6 35-15,-19 20 25 16,4-12 26-16,6 4 53 15,25-19 11-15,34-6 14 16,35-23-5-16,46-14-1 16,28-19-45-16,34-24-3 15,-1-19-11-15,19-28-8 16,-29-1-26-16,-10-20-8 0,-37 12-15 16,-30-7-19-16,-42 19-23 15,-51 6-6-15,-24 25-6 16,-29 14 4-16,1 23 12 15,-7 12-64-15,42 9-73 16,32 3-253-16,39-6-22 16</inkml:trace>
  <inkml:trace contextRef="#ctx0" brushRef="#br0" timeOffset="5517.4568">12003 6367 356 0,'24'56'670'0,"8"-3"-262"0,9 23-211 16,-2 13 217-16,-8 38-413 15,-37-7 6-15,-33 22 7 16,-27-19 4-16,-37 5 2 15,-7-33-49-15,-28-14-379 16,4-32-14-16,-18-28-186 16</inkml:trace>
  <inkml:trace contextRef="#ctx0" brushRef="#br0" timeOffset="7093.4298">13666 6881 551 0,'3'-11'210'15,"-6"4"15"-15,-6 1-139 16,-9 9-78-16,-19-2-2 0,-6 8-10 16,-11 12 5-16,3 5 16 15,-3 8 9-15,13 3 4 16,3-1 3-16,11-6-7 16,11 0-4-16,16-10-14 15,16-8 6-15,11-14 0 16,26-13 6-16,16-9 7 15,19-15-2-15,-11-5-9 16,1 3-6-16,-22 11-2 0,-23 6-2 16,-21 18-28-16,-6 14-33 15,-17 10 31-15,-13 13-2 16,0 9-3-16,-10 6 29 16,0-8 15-16,12-3-111 15,7-16-158-15,15-8 6 16</inkml:trace>
  <inkml:trace contextRef="#ctx0" brushRef="#br0" timeOffset="7388.9617">13968 6991 906 0,'4'12'134'0,"-8"1"110"16,-4 7-281-16,5 2 21 15,-1-1 19-15,2-7 12 0,2-9 5 16,18-15 9-16,12-9-7 16,16-16 2-16,8-4-7 15,21-6 8-15,-5 15-5 16,-4 6 0-16,-15 13-12 16,-6 19-12-16,-28 8-11 15,-13 11 6-15,-13 5 1 16,-10 3-10-16,-4-5-16 0,2-2-65 15,6-14-152-15,22-11-32 16,18-11-87-16</inkml:trace>
  <inkml:trace contextRef="#ctx0" brushRef="#br0" timeOffset="7497.4821">15018 6846 433 0,'-42'5'0'0</inkml:trace>
  <inkml:trace contextRef="#ctx0" brushRef="#br0" timeOffset="7519.6614">14864 6902 450 0</inkml:trace>
  <inkml:trace contextRef="#ctx0" brushRef="#br0" timeOffset="7703.8844">14747 6994 450 0,'-47'51'405'15,"20"-9"-110"-15,18-12-243 16,21-18 284-16,26-16-270 16,20-20-10-16,36-28 5 15,10-15-28-15,10-19-8 16,-10 1-14-16,-15-2 7 0,-42 24 3 15,-19 10 0-15,-22 27-14 16,-18 20-10-16,-15 21-9 16,-6 26-9-16,-5 13 1 15,17 23 6-15,18 0 3 16,44 4-16-16,25-13-92 16,50-3-237-16,9-26 33 15</inkml:trace>
  <inkml:trace contextRef="#ctx0" brushRef="#br0" timeOffset="9692.211">17188 6316 558 0,'-41'34'114'15,"-9"13"67"-15,-27 25-161 16,-7 11 24-16,-22 21 12 15,10-4-5-15,3 16 3 16,22-19-14-16,17-3-8 16,37-16-14-16,32-1-7 15,20-18-10-15,28 4-44 16,9-6-41-16,16-10-152 0,-8-15-7 16</inkml:trace>
  <inkml:trace contextRef="#ctx0" brushRef="#br0" timeOffset="10304.5822">17992 6319 591 0,'-30'6'167'16,"-27"7"38"-16,-11 16-154 15,-16 19-26-15,-5 5 4 16,-12 24 19-16,13 1 11 16,7 11 12-16,12-3-5 0,16 15 1 15,27-24-22-15,23-1 1 16,24-23-2-16,29-15 15 16,6-22-1-16,19-8 5 15,-7-11-2-15,-5-8-3 16,-18-1-14-16,-10-9-30 15,-30 3-20-15,-17-5-19 16,-14 7-18-16,-21 5-25 16,-11 16 7-16,-7 7-57 15,6 7-72-15,5 1-149 16,24-9-28-16</inkml:trace>
  <inkml:trace contextRef="#ctx0" brushRef="#br0" timeOffset="10637.0335">18123 7135 580 0,'3'11'186'0,"-15"-8"22"16,-7 7-127-16,-21 13-59 15,-17 7 10-15,-38 26 15 16,-1 5-1-16,-14 4-19 15,13-6-64-15,1-9-208 16,39-26 33-16</inkml:trace>
  <inkml:trace contextRef="#ctx0" brushRef="#br0" timeOffset="11354.5258">18901 6427 1007 0,'-38'103'59'16,"56"-102"190"-16,12 4-298 16,24 1 2-16,14-2 53 15,24 1 51-15,-4 1-42 16,5-3 0-16,-13 0-6 0,0 1-2 15,-22 4-5-15,-6-1-9 16,-18 7-14-16,-14 9 0 16,-20 7 6-16,-38 16 10 15,-21 9 16-15,-34 21 14 16,-12 1 1-16,-8 9-5 16,19-12-7-16,19-8-31 15,33-22-55-15,13-13-199 16,21-15 22-16</inkml:trace>
  <inkml:trace contextRef="#ctx0" brushRef="#br0" timeOffset="11683.4041">20026 6694 920 0,'-51'19'226'0,"6"3"70"16,3 6-259-16,20-2-58 15,22-5 35-15,25-6 16 16,21-5 17-16,15-2 11 16,14 4 16-16,-4 5-36 15,-10 7-31-15,-21 9-25 16,-28 9 1-16,-29 6 1 0,-39 5 8 15,-19-5 19-15,-26 5 13 16,5-16 1-16,-1-8 4 16,31-11-31-16,6-16-65 15,25-11-64-15,14-17-226 16,18-7-15-16</inkml:trace>
  <inkml:trace contextRef="#ctx0" brushRef="#br0" timeOffset="12117.5124">20059 6620 510 0,'68'-30'392'16,"-21"22"-89"-16,12 8-298 15,32-4 319-15,18 4-290 16,24 0 4-16,-11 1-1 16,-2-2-9-16,-31-1-12 15,-21 2-36-15,-32 5-31 16,-27 8-19-16,-18 13 1 16,-36 21 1-16,-18 12 32 0,-26 23 34 15,-3 4 27-15,3 8 16 16,30-15 2-16,29 0 16 15,43-37-3-15,46-4 22 16,33-26-6-16,35-14 10 16,8-19-14-16,22-18 0 15,-24-12-26-15,-14-13-15 16,-44 0-28-16,-36-12-34 16,-43 15-9-16,-45-3-22 15,-29 13 3-15,-27 7-31 16,-10 22-15-16,-2 14-255 15,29 14 42-15</inkml:trace>
  <inkml:trace contextRef="#ctx0" brushRef="#br0" timeOffset="12377.227">21732 6301 1472 0,'71'197'243'16,"-59"-125"183"-16,-5 19-445 16,-7 29 26-16,-12 5 22 0,-39 6 0 15,-20-22-3-15,-34 2-11 16,-13-34-49-16,-30-26-45 15,1-30-369-15,-11-46 59 16</inkml:trace>
  <inkml:trace contextRef="#ctx0" brushRef="#br0" timeOffset="43069.486">4994 9605 332 0,'47'-51'442'15,"-52"49"-224"-15,5 4-31 16,2 1-186-16,-2-3-157 0,0 1 118 16,3 28 15-16,1 58 15 15,-1-29 14-15,2-6-10 16,-8 6 21-16,3-12-9 16,3-4 10-16,-8-20 5 15,10-13 16-15,4-15-1 16,28-22 0-16,10-14-9 15,33-18 1-15,1-6-15 0,14-8-1 16,-22 17 3-16,-6 10 9 16,-30 21-1-16,-3 13 1 15,-16 16 0-15,-3 13-1 16,-9 9-5-16,-1 12 2 16,-11 7-1-16,1-3 6 15,1-13-1-15,-4-7-9 16,13-19-5-16,11-14 2 15,1-8-5-15,12 2-2 16,1 5 4-16,0 13-8 16,-9 15-3-16,-4 28-1 15,-13 14-5-15,-13 31 3 16,-8-1-17-16,-4 7-289 16,9-22 88-16</inkml:trace>
  <inkml:trace contextRef="#ctx0" brushRef="#br0" timeOffset="43525.5021">6627 9542 180 0,'-16'98'556'0,"44"-98"-252"0,14-3-110 15,22 6 108-15,8 3-321 16,9 9 14-16,-5 3-299 16,-19-9 101-16</inkml:trace>
  <inkml:trace contextRef="#ctx0" brushRef="#br0" timeOffset="43734.1806">6716 9888 1451 0,'-3'0'235'0,"15"-9"148"16,17 5-434-16,25-1-93 15,9 1-67-15,17-2-55 16,-7 3-117-16,-10-9-68 15</inkml:trace>
  <inkml:trace contextRef="#ctx0" brushRef="#br0" timeOffset="44298.8991">8105 8933 673 0,'-30'47'250'16,"26"-56"12"-16,1 3-146 0,6 5-124 15,-3 1-10-15,0 0 0 16,0 0-2-16,0 1 3 15,9 14 8-15,16 15 10 16,51 61 4-16,-51-51 1 16,5 5-30-16,-6-4-40 15,4-2-180-15,-7-13 16 16</inkml:trace>
  <inkml:trace contextRef="#ctx0" brushRef="#br0" timeOffset="44569.8726">8584 8991 1023 0,'0'-2'159'0,"0"2"116"15,0 2-311-15,-25 50 3 16,-41 54 14-16,-2-31 18 16,0-3 3-16,-15 4 4 15,12-16-2-15,3-6-52 16,22-12-71-16,20-4-158 16,26-17-23-16</inkml:trace>
  <inkml:trace contextRef="#ctx0" brushRef="#br0" timeOffset="45075.6289">8590 9405 494 0,'-48'77'154'0,"44"-77"33"16,4-2-124-16,1 2-54 16,-1 0-3-16,0 0 6 0,0-1-3 15,0-1 12-15,3 1 10 16,6-4 9-16,20-10-8 16,51-20-3-16,-49 28-15 15,-2 2-12-15,-9 5-15 16,-11 14-12-16,-17-1 10 15,-10 16 11-15,-11 3 13 16,-8 11 17-16,7-5 12 16,1-3-3-16,20-11-14 15,9-3 7-15,17-18-5 16,22-5-4-16,15-4-37 0,18-6-221 16,7-1 52-16</inkml:trace>
  <inkml:trace contextRef="#ctx0" brushRef="#br0" timeOffset="45438.4409">9360 9170 1008 0,'29'117'197'16,"-20"-117"88"-16,20-3-267 0,17 6-181 15,13-3-144-15,12 5 18 16,-12-8-155-16</inkml:trace>
  <inkml:trace contextRef="#ctx0" brushRef="#br0" timeOffset="45832.5096">9990 8980 1079 0,'2'74'171'16,"10"-59"118"-16,12 2-324 0,1 10 13 15,10 1 13-15,6 7 10 16,-2-5-32-16,-6-1-86 16,-3-7-180-16,-1-4-8 15</inkml:trace>
  <inkml:trace contextRef="#ctx0" brushRef="#br0" timeOffset="46051.567">10584 8961 880 0,'-29'51'160'15,"-9"11"98"-15,-17 17-270 0,-7 6 15 16,-7 5 3-16,10-16-19 16,5-5-113-16,18-13-133 15,13-9-1-15,18-19-157 16</inkml:trace>
  <inkml:trace contextRef="#ctx0" brushRef="#br0" timeOffset="46321.5163">10664 9412 976 0,'-11'9'229'0,"-4"12"76"15,4 10-257-15,-11 20-64 16,-11 20-315 0,3-2 116-16</inkml:trace>
  <inkml:trace contextRef="#ctx0" brushRef="#br0" timeOffset="46894.1122">8089 9825 885 0,'-64'63'154'0,"60"-64"86"0,4 2-274 16,0-2-9-16,0-1 25 16,0 2 28-16,0-1 11 15,1 1 23-15,16 0 5 16,36 3 6-16,99 3-6 16,3-9 20-16,30-9 2 15,78-11 12-15,9-4-15 16,64-2-8-16,-27-1-22 0,11 9-9 15,-51 11-32-15,4 8-127 16,-55 14-238-16,-10 3 23 16</inkml:trace>
  <inkml:trace contextRef="#ctx0" brushRef="#br0" timeOffset="47489.0683">8556 10108 882 0,'-3'0'287'0,"1"0"-60"15,-2 0-205-15,1 0-64 16,1 2-58-16,2 14 63 16,5 19 63-16,25 58-31 15,-1-46 8-15,14 12-31 16,-2-10-67-16,6 9-157 0,-8-13-2 15</inkml:trace>
  <inkml:trace contextRef="#ctx0" brushRef="#br0" timeOffset="47713.6265">8862 10143 1121 0,'-59'24'202'0,"-16"27"118"15,1 9-352-15,-6 19-28 16,23-15-25-16,-1 9-88 16,19-24-45-16,6-5-90 15,7-21-36-15</inkml:trace>
  <inkml:trace contextRef="#ctx0" brushRef="#br0" timeOffset="48282.0133">8961 10280 798 0,'24'45'233'16,"-24"-48"38"-16,0 3-213 15,0 0-78-15,0 0-9 16,0 0-3-16,0 0 39 16,0 0-29-16,0-1 68 15,0-1 72-15,3 2-59 16,11 0-103-16,-2 2 94 0,-12-1-65 16,12 22-62-16,-8 65 70 15,-32-38 72-15,-10-3-52 16,8-3 0-16,6-19 2 15,10-8-11-15,19-13-3 16,28-10-51-16,6-9-48 16,23-4-206-16,-3-12 9 15</inkml:trace>
  <inkml:trace contextRef="#ctx0" brushRef="#br0" timeOffset="48882.7766">9502 10298 662 0,'-59'89'393'0,"52"-86"-74"15,11-3-119-15,16-3-180 16,5 1-52-16,22-2-72 15,7-1-105-15,10-1-102 16,-13-4-68-16</inkml:trace>
  <inkml:trace contextRef="#ctx0" brushRef="#br0" timeOffset="49261.0516">10144 10077 907 0,'3'1'483'0,"-3"1"-136"16,12 11-195-16,26 19-148 15,50 55-148-15,-33-37 150 16,-4 0 3-16,9 7-4 15,-15-9-104-15,2 2-101 16,-18-16-156-16,-1-10-83 16</inkml:trace>
  <inkml:trace contextRef="#ctx0" brushRef="#br0" timeOffset="49496.5371">10811 10048 844 0,'-58'23'257'16,"-1"16"41"-16,-30 24-209 16,0 12-85-16,-12 19 1 15,14-6-1-15,-7-2-33 16,28-16-47-16,10-15-225 15,23-14 26-15</inkml:trace>
  <inkml:trace contextRef="#ctx0" brushRef="#br0" timeOffset="49817.0971">11015 10390 483 0,'-6'21'0'0,"-5"11"524"16,-2 4-524-16,-13 15 53 15,-4 5-97-15,-3 4 116 16,0-15-430-16,-1 3 273 16</inkml:trace>
  <inkml:trace contextRef="#ctx0" brushRef="#br0" timeOffset="50725.4833">8868 10312 58 0,'-2'3'4'0,"-1"-2"15"15,2 1-1-15,-2-1 57 16,3 1 24-16,-3-1 20 16,1 1 23-16,2-1 2 15,-3 1-52-15,2-2-14 16,1 0-17-16,-3 0-22 15,1 0-14-15,2 0 5 16,-3 0-4-16,3 0-2 16,0 0-1-16,0 0 3 15,0 0-6-15,3-2 2 16,15-1 2-16,3-1-7 16,41-10-10-16,-48 12-12 15,-7 5-14-15,-7 10-223 16,-7 2 63-16</inkml:trace>
  <inkml:trace contextRef="#ctx0" brushRef="#br0" timeOffset="63306.5032">11709 9646 669 0,'0'47'134'15,"11"-51"69"-15,4 4-203 16,0 0 3-16,11 2-2 16,-5 3-5-16,9 5-4 15,6 1-21-15,6 2-173 16,-3-2 49-16</inkml:trace>
  <inkml:trace contextRef="#ctx0" brushRef="#br0" timeOffset="63620.4178">11843 9943 1036 0,'3'10'189'0,"3"-11"96"16,5 10-316-16,4 1-1 15,9 1-3-15,17-8 6 16,6 1-86-16,29-7-166 15,1-7 24-15</inkml:trace>
  <inkml:trace contextRef="#ctx0" brushRef="#br0" timeOffset="64593.8453">13071 8875 197 0,'-46'43'147'0,"46"-44"-22"15,0 1-40-15,1 0-18 16,-1 0-17-16,0 0 3 16,3-2-2-16,14 2 4 15,22-1-9-15,62-4-14 16,-42 5-9-16,-1-3-4 16,-8 3-8-16,-11 0-6 15,-15 6-1-15,3-1-1 16,-11 4 1-16,-3-3 3 0,4 1 3 15,-10 2-6-15,-10 4 10 16,-10 8 14-16,-4 12 9 16,-21 18-5-16,1 6 7 15,-19 17-8-15,2-2-15 16,-5-1-16-16,12-15-9 16,5-5-88-16,21-19-135 15,18-13-9-15,20-16-127 16</inkml:trace>
  <inkml:trace contextRef="#ctx0" brushRef="#br0" timeOffset="64959.1038">13935 9080 719 0,'-92'67'135'0,"87"-52"58"16,13-6-168-16,17-4 14 0,9-1 9 15,17-1 21-15,-2 5 14 16,-2 6-44-16,-12 2-24 15,-5 5-7-15,-26 9-11 16,-10 8 18-16,-22-2 7 16,-19-1 11-16,-12 2 3 15,-17-11-2-15,2-12-42 16,13-8-30-16,16-11-110 16,8-8-104-16,26-7-54 15,16-7-93-15</inkml:trace>
  <inkml:trace contextRef="#ctx0" brushRef="#br0" timeOffset="65313.4011">14124 9001 631 0,'-3'-4'145'15,"2"1"44"-15,1 0-183 16,-3 0-8-16,1 0 27 16,2 0 35-16,0 1 6 15,0 1-6-15,0-1 4 0,0-1-23 16,2 0-24-16,31-10 3 15,64-13 8-15,-27 18 0 16,3 2-9-16,7 2-3 16,-17 5-3-16,-4 8-18 15,-17 3-49-15,-5 5-232 16,-14-3-1-16,-8-2-121 16</inkml:trace>
  <inkml:trace contextRef="#ctx0" brushRef="#br0" timeOffset="70255.5709">14789 9003 151 0,'47'6'165'16,"-52"-11"-8"-16,5-1-28 15,5 0-31-15,-5 5-34 16,0-1-33-16,0 1-37 16,0 1-7-16,0 0 29 15,-3 1 31-15,-2 5 22 0,-1 33 40 16,-56 50 17-16,49-42-28 16,8-5-32-16,10-1-16 15,11-17-31-15,22-12-7 16,18-9 0-16,16-17 17 15,3-10 1-15,5-10 6 16,-18-4 0-16,-15-3 10 16,-22 7-12-16,-8-4 2 15,-17 8 3-15,-15 4-11 16,-2 4-15-16,-5 1-20 16,-4 9-14-16,-3 2-24 15,4 4-1-15,-5 2-23 16,1 5-8-16,-1-1-49 15,1 0-31-15,-1 2-144 16,9-1 3-16</inkml:trace>
  <inkml:trace contextRef="#ctx0" brushRef="#br0" timeOffset="70825.4813">15601 9084 351 0,'-80'77'227'16,"77"-80"-42"-16,-1 6-44 15,8-8-111-15,-4 5-21 16,0 0 5-16,0 0 13 0,0 0 15 16,3 0 7-16,9 2 1 15,36 5-5-15,68 2-35 16,-43-3-59-16,8-7-191 16,-18 2 26-16</inkml:trace>
  <inkml:trace contextRef="#ctx0" brushRef="#br0" timeOffset="71483.6556">16751 8956 310 0,'0'14'95'16,"-5"-1"14"-16,-19 11-65 15,-11 5-41-15,-16 13 36 0,-8 0 26 16,-7-1 42-16,10-8 4 15,4-1-2-15,21-16-43 16,13-7-34-16,11 2-42 16,14-7 3-16,10-2 9 15,13-4 22-15,8 2 12 16,16-3-1-16,-1 6-9 16,10-9-11-16,-9 9-12 15,0-3-63-15,-13 3-69 16,-5-9-115-16,-12 9-45 15</inkml:trace>
  <inkml:trace contextRef="#ctx0" brushRef="#br0" timeOffset="71744.5024">17093 8955 561 0,'-6'1'250'0,"0"2"-27"15,4 0-126-15,-1-3-97 16,2 2-19-16,-11 19 17 16,-43 61 16-16,22-32 27 15,1-5 0-15,-22 5 6 16,8-8-5-16,-9 3-7 16,13-8-28-16,4-6-31 15,23-11-19-15,6-1-31 0,9-14-28 16,12-11-99-16,5-5-38 15,13 1-32-15</inkml:trace>
  <inkml:trace contextRef="#ctx0" brushRef="#br0" timeOffset="72082.7712">17445 9019 684 0,'-40'29'240'0,"-19"7"17"16,-1 3-177-16,4 6-38 15,14-11-28-15,17-7-24 16,25-12 5-16,25-3 13 16,14-11 0-16,16 4 16 15,0-1 8-15,2 8 2 16,-10-1-21-16,-14 14-11 15,-23 1-6-15,-11 10-2 16,-23-1 9-16,-18 1 12 16,-7-9 9-16,-12-6 8 15,5-15-1-15,2-10-30 16,11-8-51-16,7-9-116 16,18 3-39-16,6-7-108 15,12 4-63-15</inkml:trace>
  <inkml:trace contextRef="#ctx0" brushRef="#br0" timeOffset="72518.68">17286 9031 828 0,'12'-4'212'0,"9"-4"56"15,1 2-222-15,20-1-57 16,4 2 1-16,20-2 13 15,2-4 3-15,28-1 2 16,-11 0 3-16,17-2-1 16,-15 5-3-16,-7 3-5 15,-30 5-3-15,-8 1-27 16,-21 6-7-16,-7 3-5 16,-19 8 10-16,-16 11 19 15,-15 11 30-15,-17 16 14 16,-10 3 25-16,-3 1 13 15,10-8-15-15,20-9-5 16,24-19-5-16,22-5-11 16,20-7-6-16,29-13 15 15,9-5 4-15,25-9 5 16,-5-3-8-16,1-19-11 16,-23 7-11-16,-15-10-2 0,-30 6-2 15,-13-10-21-15,-19 12-25 16,-14 4 14-16,-19 5 13 15,-24 5-60-15,-3 10-2 16,-13 4-291-16,9 8 22 16</inkml:trace>
  <inkml:trace contextRef="#ctx0" brushRef="#br0" timeOffset="73745.9146">13040 9677 196 0,'-11'-1'218'0,"-1"-1"-72"15,3-1-1-15,2 3-45 16,3-1-69-16,3-1 70 0,1 1-18 16,0-1-46-1,0 1-36-15,0-1-18 0,0 1-19 16,9 1-7-16,17 1 29 16,58 5 12-16,-39 0 15 15,5-1 20-15,6-2 2 16,10-3 2-16,-3 3-7 15,19-5-6-15,-4 2-12 16,11 3-3-16,-9 2-2 16,9 3 8-16,-13 2 8 15,12-5 14-15,-16 2 4 16,20-5 9-16,-8-4-6 0,8-2 0 16,-7 1-14-16,16-6-1 15,-21 3-10-15,-1-7 1 16,-15 4 0-16,16-4 10 15,-8 4 3-15,12-5-24 16,4 8 21-16,17-3 20 16,-13 8-36-16,-2-2-6 15,-14 3 24-15,-1 1-25 16,-16-1-23-16,12 0 32 16,-8 2 3-16,21-1 3 15,-4-4-1-15,21 2-1 16,-21-1-8-16,4 1-2 15,-11-4-4-15,19 7-1 16,-17 1 1-16,14-2 0 16,-9 4 2-16,9 2 2 0,-17-1 0 15,11-1 2-15,-8-4 1 16,20-2-3-16,-8-2-1 16,11 1 0-16,-1 2 0 15,8 6-2-15,-14-1 1 16,-3 4 0-16,-11-3-1 15,24-2-1-15,-4-1-1 16,16 3 2-16,1-4-2 16,4 1 3-16,-31 1 3 0,7-2 5 15,-24 1 0-15,0-3 0 16,-13 5-3-16,-1-1-5 16,-19 4-7-16,-8-4-25 15,-13 5-22-15,3 0-73 16,-12-1-110-16,2 5-188 15,-4-8-25-15</inkml:trace>
  <inkml:trace contextRef="#ctx0" brushRef="#br0" timeOffset="76571.7292">16784 9370 12 0,'0'-3'60'0,"0"0"9"16,0 2 21-16,0-1 34 16,0 1-11-16,0-1-4 15,0 1-24-15,0 1-24 16,0 0-39-16,-3 0-8 16,1 0-4-16,2 0 0 15,-3 0 4-15,-1 0 1 16,-1 1 4-16,-14 10 2 15,2-2 5-15,-48 43 5 16,49-36 0-16,-5 5-5 16,7 0-4-16,-3 1-8 15,5-1-12-15,0-6-14 16,3-3-4-16,0-4-45 0,3 0-141 16,-9 1 32-16</inkml:trace>
  <inkml:trace contextRef="#ctx0" brushRef="#br0" timeOffset="77407.0411">14812 9787 412 0,'-2'-7'165'0,"2"2"-6"16,-9 5-115-16,1 0-31 15,8 0-24-15,-4 0-1 16,-22 12 17-16,-69 43 21 16,32-22 7-16,-14 18 22 15,0 5 7-15,-10 16-2 16,15-1-5-16,10 6-6 15,27-17-22-15,14-4-5 16,26-20-5-16,4-9-1 16,15-14 6-16,14-8 17 15,-2-11 6-15,9-8 7 0,0-4-3 16,-3-6 4-16,-16 2-9 16,-5-3 6-16,-16 3 6 15,-18-2-23-15,-9 6-31 16,-19 3 5-16,-9 9-15 15,-5 6-22-15,-1 6 0 16,11 4-64-16,15-2-102 16,13-4-129-16,22-4-63 15</inkml:trace>
  <inkml:trace contextRef="#ctx0" brushRef="#br0" timeOffset="77721.8891">15294 10092 1023 0,'-50'63'228'0,"45"-65"57"16,5-1-294-16,9 3-41 0,-9-1 4 15,14-2 24-15,39-5 32 16,70-17 6-16,-31 5 7 16,14-2-29-16,-13 3-76 15,11 4-212-15,-23 11 19 16</inkml:trace>
  <inkml:trace contextRef="#ctx0" brushRef="#br0" timeOffset="78228.3629">16490 9854 313 0,'0'1'0'16,"0"1"379"-16,-3 1-379 16,1-3 86-16,2 1-21 15,-3 1 264-15,2-2-253 0,1 0 245 16,0 0-282-1,0 0-38-15,30-3-11 16,63-11 3-16,-31 4 11 0,-6 8 8 16,-2 7-3-16,-19-2-5 15,-6 3-5-15,-16 9-6 16,-10-2-1-16,-7 5-2 16,-22 12-2-16,-7 8 30 15,-18 3 9-15,5-5 6 16,0-6 9-16,20-10-3 15,10-5-31-15,23-9-8 16,19 4-2-16,11 5-7 0,15 9 6 16,3 2 4-16,-5 12-2 15,-21 7-4-15,-23 8 2 16,-38 2-1-16,-54 7-15 16,-24-14-11-16,-30-12 10 15,1-21-52-15,-8-12-272 16,29-15 96-16</inkml:trace>
  <inkml:trace contextRef="#ctx0" brushRef="#br0" timeOffset="110441.0218">19449 9564 247 0,'0'2'0'0,"0"-1"251"16,3 1-251-16,24 12 46 15,74 13-48-15,-48-29 97 16,19-1-281-16,-7 2 162 16</inkml:trace>
  <inkml:trace contextRef="#ctx0" brushRef="#br0" timeOffset="110679.806">19389 9956 901 0,'4'5'294'16,"7"4"7"-16,21-8-200 16,5 4-198-16,23 11-121 15,4-7-85-15,14 12 3 16,-9 0-158-16</inkml:trace>
  <inkml:trace contextRef="#ctx0" brushRef="#br0" timeOffset="114468.9134">20792 8927 636 0,'-3'-6'151'15,"1"6"56"-15,2-3-179 16,0 2-11-16,0-1 5 16,0 1 1-16,2-1 10 15,19-8 4-15,27-8 11 16,50-12-4-16,-44 21-3 15,-10 4-13-15,-4 8-11 16,-19 8-15-16,-8 2-5 16,-7 7-3-16,-3 5 3 15,-8 1 5-15,-12 6 12 16,-2-1 9-16,-16-2 11 16,7-8 8-16,5-8-8 0,6-7-8 15,19-6-8 1,27-4-4-16,8-2-3 0,8-2 6 15,14 7 2-15,-12 4-4 16,-9 12-15-16,-17 8-7 16,-29 19 11-16,-27-2-1 15,-31 9 6-15,-14-12 9 16,-18-2-13-16,16-19-38 16,5-2-101-16,30-12-108 15,15-1-86-15,22 7-91 0</inkml:trace>
  <inkml:trace contextRef="#ctx0" brushRef="#br0" timeOffset="115247.5062">21789 8876 238 0,'-5'3'100'15,"5"-3"-6"-15,-3 0-4 16,3-3-59-16,0 2 22 15,0-1 27-15,3 1-12 16,-3-1-36-16,2 1-22 16,1-1-14-16,-3 1-8 15,-3 1 12-15,1 1 11 16,-34 17 32-16,-62 49 25 0,47-22-1 16,1 18 3-16,13 0 0 15,19 2-20-15,13-2-22 16,19-6-8-16,11-26-3 15,27-6 18-15,6-14 1 16,13-23 11-16,-8-12 2 16,-2-16 9-16,-18-5-18 15,-22-14-3-15,-19 2-8 16,-7-1-2-16,-13 9-10 0,-6 1-14 16,3 18-14-16,2 4-12 15,5 16-13-15,9-2-9 16,1 7-109-16,12-1-152 15,5 3 14-15</inkml:trace>
  <inkml:trace contextRef="#ctx0" brushRef="#br0" timeOffset="115621.5871">22362 8977 519 0,'-31'24'143'0,"-6"12"65"0,13 4-145 16,6-1-4-16,18-3 0 15,30-12 14-15,16-14-16 16,18-19 8-16,6-7-1 16,15-19-3-16,-14-4-20 15,-16-3 3-15,-14 10-1 16,-20-1-12-16,-27 11-13 0,-29 0 5 16,-16 7-15-16,-21 8-20 15,-18 10-20-15,-8 4-92 16,13 5-183-16,-2 2-9 15,27-6-147-15</inkml:trace>
  <inkml:trace contextRef="#ctx0" brushRef="#br0" timeOffset="116001.5307">20972 9501 828 0,'0'-4'207'15,"2"2"40"-15,4 5-238 16,-6-3-26-16,1 0 14 0,33 11 52 16,79 11 34-16,13-17 21 15,26-4-1-15,68-5-16 16,18-1-45-16,37-7-13 16,-34 0-13-16,13 2-3 15,-64 1-6-15,-24-3-3 16,-50 3-13-16,-15 1-12 15,-36 4-342-15,-4-1 100 16</inkml:trace>
  <inkml:trace contextRef="#ctx0" brushRef="#br0" timeOffset="116645.509">21674 9818 674 0,'-12'-5'119'16,"0"5"72"-16,0 0-196 16,6-2 16-16,-4 2 31 15,8 7 21-15,2-7 20 16,0-4-18-16,0 3-8 16,21-4-24-16,31-8-8 15,58-16-11-15,-32 17 7 16,-13 6 6-16,-8 8 4 0,-15 4-27 15,-21 9-19-15,-19 3 5 16,-16 11-2 0,-16 7-3-16,-18 9 19 0,-3-3 16 15,-4-4 3-15,16-16-5 16,14 1-4-16,16-16 0 16,18 4 4-16,7-2 3 15,1 12-2-15,4-1-4 16,-15 19-6-16,-20 7-4 15,-32 18 1-15,-25-7-9 16,-48-6-105-16,-14-28-205 0,-16-34 20 16</inkml:trace>
  <inkml:trace contextRef="#ctx0" brushRef="#br0" timeOffset="118443.9136">23754 9567 646 0,'46'-4'177'0,"1"1"40"15,0 4-164-15,9 2-92 16,5-1-38-16,3-2-140 0,-10 0-2 16</inkml:trace>
  <inkml:trace contextRef="#ctx0" brushRef="#br0" timeOffset="118623.31">23671 9804 869 0,'45'15'336'15,"-1"-26"-1"-15,22 4-173 16,18-1-228-16,19-5-281 15,-13 1 89-15</inkml:trace>
  <inkml:trace contextRef="#ctx0" brushRef="#br0" timeOffset="119880.7692">25143 9271 857 0,'15'-5'219'0,"-8"7"24"16,-14 8-230-16,-8 8-67 15,-9 3 4-15,-6 16 10 16,-8 0 40-16,-7 16 14 16,-3 4 11-16,-14 26 8 15,3 1 3-15,-13 19 5 16,13-4-7-16,2 7-3 16,20-30-4-16,0-6-4 15,25-30-18-15,0-11-39 16,3-24-82-16,9-11-81 15,1-13-80-15,14-17-12 16,20-16-63-16</inkml:trace>
  <inkml:trace contextRef="#ctx0" brushRef="#br0" timeOffset="120245.5442">25607 9400 792 0,'-45'32'147'0,"-8"10"83"0,-12 21-241 15,12 2 11-15,-4 15 8 16,20-8 20-16,9 8 29 16,16-14 13-16,12-1 25 15,21-23 3-15,38-18-7 16,14-16-12-16,44-26-16 15,10-17-31-15,11-22 2 16,-25 1-9-16,-10-21-3 16,-45 10 4-16,-21-16-7 15,-27 11-23-15,-20 2-15 16,-19 18-17-16,-33 11-7 16,-12 20 1-16,-33 18-18 15,2 10 1-15,-10 13-7 16,27 1-83-16,15 11-78 15,37-5-82-15,35-2-69 16</inkml:trace>
  <inkml:trace contextRef="#ctx0" brushRef="#br0" timeOffset="120629.5827">26857 9430 856 0,'-227'113'297'16,"159"-82"26"-16,-25 18-190 15,13 8-107-15,18 14-13 16,44-4 6-16,35-7 20 15,35-11 0-15,45-2 3 16,16-20 14-16,34-12-1 16,0-15-18-16,12-19 0 15,-32-16-7-15,-13-7 9 16,-43-8-4-16,-29-10 6 16,-42 4-1-16,-28-5-1 15,-31 5-15-15,-47 9-5 16,-13 14-60-16,-13 12-70 0,16 13-341 15,-17 2 2-15,43-1-174 16</inkml:trace>
  <inkml:trace contextRef="#ctx0" brushRef="#br0" timeOffset="135188.6036">6324 11641 344 0,'0'-3'198'0,"0"-4"19"15,0-1-92-15,0 5-53 16,0 0-30-16,0 2-7 0,2 1-30 15,8 3 20-15,9 4 10 16,14 31 2-16,56 46-22 16,-28-29-2-16,0 0-7 15,5-1-6-15,-13-4-36 16,-1-5-195-16,-17-15 50 16</inkml:trace>
  <inkml:trace contextRef="#ctx0" brushRef="#br0" timeOffset="135398.714">7356 11560 460 0,'13'-12'546'0,"-12"6"-185"16,-12 15-311-16,-26 21 243 16,-8 20-341-16,-40 34-15 15,-25 34-1-15,-63 34 33 16,22-5 35-16,-8 5-27 15,37-25 7-15,19-28-112 16,70-40-114-16,7-11-55 16,26-22-136-16</inkml:trace>
  <inkml:trace contextRef="#ctx0" brushRef="#br0" timeOffset="135743.9121">7322 12200 998 0,'1'-3'204'0,"23"-3"42"16,7-1-252-16,20-7-14 15,8-1-19-15,10-3-43 16,-13 4-54-16,2 10-151 15,-20 11-72-15</inkml:trace>
  <inkml:trace contextRef="#ctx0" brushRef="#br0" timeOffset="135924.7508">7500 12300 1448 0,'42'51'251'0,"-21"-54"154"16,20-2-533-16,2 4-81 15,16-2-210-15,-5-2-43 16</inkml:trace>
  <inkml:trace contextRef="#ctx0" brushRef="#br0" timeOffset="136601.531">8342 12048 649 0,'116'-65'229'15,"-115"65"31"-15,2 2-182 16,3 4-29-16,-6-6-29 16,0 1-5-16,0 1-3 15,11 23 9-15,7 54 9 16,-25-34 13-16,-4 3-1 0,-6 8 4 16,-7-12-5-16,2-4 3 15,10-14-2-15,3-13 4 16,6-13 7-16,12-15-6 15,15-12-13-15,1-10-13 16,4-7-1-16,13-6-11 16,0 11 4-16,-7 6 3 15,-2 13-1-15,0 8-19 16,-12 15-9-16,-7 11-6 16,-5 2-1-16,-9 11-5 15,-6 4 10-15,-2-3 8 16,-11-4 6-16,8-3 10 15,4-12 16-15,23-13-16 16,10-8-1-16,24-9 2 16,4 0-1-16,6 6 1 15,-10 9 3-15,-8 18-9 0,-19 13-5 16,-19 26-24-16,-22 14-33 16,-20 20-84-16,-13-6-65 15,-8 7-67-15,13-17-81 16,17-14-36-16</inkml:trace>
  <inkml:trace contextRef="#ctx0" brushRef="#br0" timeOffset="136977.0834">9431 12013 1021 0,'47'46'185'0,"-35"-31"111"0,9 6-287 15,17 15-27-15,8 5 24 16,9 11 12-16,-1 1-2 16,5 10-5-16,-8-3-54 15,-4 7-223-15,-17-7-45 16,-5-19-109-16</inkml:trace>
  <inkml:trace contextRef="#ctx0" brushRef="#br0" timeOffset="137180.9962">9936 12138 1264 0,'-36'12'258'15,"-12"17"120"-15,-37 27-380 16,-16 10-16-16,-21 21-49 16,17-8-31-16,8-7-84 15,29-22-60-15,31-16-125 16,32-17-12-16</inkml:trace>
  <inkml:trace contextRef="#ctx0" brushRef="#br0" timeOffset="137510.7067">10353 12268 1207 0,'20'-2'220'0,"11"-8"127"15,10 2-358-15,18-7-16 16,18-1 2-16,24-4-58 15,-9 7-83-15,9 1-180 16,-22 2-28-16</inkml:trace>
  <inkml:trace contextRef="#ctx0" brushRef="#br0" timeOffset="137781.5593">10600 12057 1298 0,'-3'-3'213'15,"6"12"136"-15,2 9-394 16,-5 12 1-16,4 9 15 15,-4 19 10-15,2 3 9 16,1 16-1-16,-3-3-144 0,-5 12-187 16,-4-17 11-16</inkml:trace>
  <inkml:trace contextRef="#ctx0" brushRef="#br0" timeOffset="138333.5317">11602 11611 586 0,'-4'14'417'15,"4"-1"-125"-15,0 2-380 16,-3 8 367-16,0-3-332 16,1 2 13-16,-2 2 28 15,-5 11 29-15,-2 4-14 16,-2 11 26-16,-4 6 10 0,-7 20 21 15,1-2 10-15,-5 23 11 16,1-6-21-16,2 1-6 16,7-16-19-16,3-12-5 15,11-32 1-15,-1-23 6 16,1-24-14-16,4-38-17 16,16-18-20-16,28-23-26 15,10 0 9-15,31-4 20 16,10 27 18-16,-2 8 16 15,-18 27 16-15,-2 12-15 16,-24 27-10-16,-9 20 0 16,-27 23 2-16,-10 25 14 15,-29 9 5-15,-41 15 17 16,-18-5 1-16,-40-12-50 16,-1-28-67-16,-17-36-369 15,28-37 41-15</inkml:trace>
  <inkml:trace contextRef="#ctx0" brushRef="#br0" timeOffset="297980.4153">15358 11393 682 0,'-22'4'211'16,"-25"22"16"-16,-39 40-151 16,-9 31-98-16,-18 37 5 15,9 4 13-15,3 19 21 16,34-14 7-16,20-7-3 16,23-34-13-16,13-13-27 15,25-35-58-15,10-13-59 16,8-20-116-16,5-24-8 15</inkml:trace>
  <inkml:trace contextRef="#ctx0" brushRef="#br0" timeOffset="298396.0934">15420 11745 496 0,'27'11'373'15,"-21"5"-101"-15,0 16-293 16,-12 22 302-16,3 10-289 16,-27 20 15-16,-3-9 11 15,-9-4 5-15,7-23 1 0,2-13 21 16,18-25-8-16,9-17-17 16,12-17-24-16,14-23 2 15,5-4-17-15,13-15 3 16,1 2 19-16,6 3 18 15,-16 21-2-15,-11 16-35 16,-6 21-6-16,-10 24-11 16,-18 18 5-16,1 23-4 15,3 5 29-15,2 9 12 16,-7-15 16-16,26-4 10 16,15-30 9-16,16-21 10 15,11-23-3-15,39-28-3 16,1-12-20-16,8-11-13 15,-10-3-16-15,-17-5-30 16,-31 24-33-16,-15 9-288 16,-36 25 61-16</inkml:trace>
  <inkml:trace contextRef="#ctx0" brushRef="#br0" timeOffset="298725.5235">16110 12266 1418 0,'39'2'281'0,"19"-17"144"16,5-8-431-16,14-5-98 15,-2-12-18-15,-12-8-38 16,-34 6-10-16,-27 3 0 15,-33 4 71-15,-32 13 16 16,-5 22 47-16,-14 16 27 16,5 11 34-16,9 23 33 15,23 4 16-15,15 10-3 16,20-4-20-16,15 3-26 16,18-9-30-16,17-1-25 15,-1-17-60-15,34-6-207 16,2-18 36-16</inkml:trace>
  <inkml:trace contextRef="#ctx0" brushRef="#br0" timeOffset="298927.0773">16764 12042 1105 0,'33'39'420'0,"2"-24"5"15,1 17-214-15,11 2-230 0,21 10-36 16,-2-9-17-16,11-5-154 16,-9-10-93-16,2-20-93 15,-24-17 29-15,-15-15-85 16</inkml:trace>
  <inkml:trace contextRef="#ctx0" brushRef="#br0" timeOffset="299076.7718">17264 12132 890 0,'-134'-39'319'0,"80"71"29"16,1 10-244-16,-16 12-38 16,16-1-46-16,-1 3-6 15,16-8-31-15,8-6-102 16,15-13-110-16,27-14-106 16,17-17-19-16,22-25-113 15</inkml:trace>
  <inkml:trace contextRef="#ctx0" brushRef="#br0" timeOffset="299266.4438">17644 11682 820 0,'-13'33'181'0,"5"11"73"15,-6 25-232-15,1 5-17 16,1 12 2-16,4-8 1 0,1 8 1 15,1-17-106-15,-11 5-163 16,-7-17 19-16</inkml:trace>
  <inkml:trace contextRef="#ctx0" brushRef="#br0" timeOffset="299419.6168">17386 12054 237 0,'67'-21'749'16,"-4"0"-333"-16,32 10-199 16,12 2 40-16,16 6-526 15,-14 9-151-15,-4-6-82 16</inkml:trace>
  <inkml:trace contextRef="#ctx0" brushRef="#br0" timeOffset="299789.5619">18755 11922 433 0,'-43'34'643'0,"-8"-16"-246"16,4-9-258-16,2-4 250 15,15 8-419-15,18-4-30 16,17 3-22-16,8 3 35 16,7 11 11-16,-2 7 13 15,-3 0 33-15,-20 16 38 16,-19-3-35-16,-27 2-1 15,-15-8-6-15,-16-9-1 16,8-17-7-16,2-16-61 16,21-14-61-16,-3-10-238 15,16-4 1-15</inkml:trace>
  <inkml:trace contextRef="#ctx0" brushRef="#br0" timeOffset="300018.0222">19008 11584 1272 0,'12'12'209'16,"0"11"144"-16,4 11-389 0,-2 28-5 15,-2 4 16-15,-11 16 1 16,-10-4 4-16,-9 12 5 15,-3-11 8-15,-10 16-207 16,8-9-119-16,-7-8-31 16</inkml:trace>
  <inkml:trace contextRef="#ctx0" brushRef="#br0" timeOffset="300194.5173">19470 12102 547 0,'24'-3'463'0,"-10"12"-111"15,-10 9-355-15,-4 8 303 16,-12 6-400-16,-10 1-208 16,-7-14 12-16</inkml:trace>
  <inkml:trace contextRef="#ctx0" brushRef="#br0" timeOffset="300344.5446">19494 11745 1331 0,'30'2'267'0,"-16"-38"74"16,12 30-481-16,10 6-186 0,1 3-107 15,1-2-53-15</inkml:trace>
  <inkml:trace contextRef="#ctx0" brushRef="#br0" timeOffset="300826.7073">19764 12065 1256 0,'-15'45'285'0,"30"-3"109"16,8 5-350-16,22-14-4 15,14-24-9-15,25-20-2 16,0-20-10-16,13-31-13 16,-17-1-15-16,-4-19 6 15,-21-5 5-15,-4 0 7 16,-19 14-7-16,-10 9-11 16,-13 18-16-16,-10 25-25 0,-16 20-21 15,-21 22 23-15,4 15 8 16,-19 33 14-16,9 5 24 15,11 6 36-15,26-3-9 16,19 0 13-16,22-25 5 16,40-1 7-16,11-13-10 15,32-11-4-15,-2-18-12 16,14-7-4-16,-26-13-5 0,-14-8 11 16,-35-8-1-16,-21 1 0 15,-24 0-4-15,-35 2-3 16,-25 15-13-16,-33 17 0 15,-13 10-1-15,-7 9 3 16,28 6 4-16,20 3 4 16,39-1 3-16,34 5 7 15,19 1-1-15,33 7-32 16,17 2-34-16,18-6-356 16,-7-14-88-16,5-21-121 15</inkml:trace>
  <inkml:trace contextRef="#ctx0" brushRef="#br0" timeOffset="301302.4968">21643 11744 676 0,'41'78'539'16,"-8"6"-129"-16,-3 32-411 15,-12-9 403-15,-32 14-389 16,-26-16-2-16,-46 10-27 16,-20-17-21-16,-20-13-122 15,4-33-139-15,-12-21-121 16,30-38-102-16</inkml:trace>
  <inkml:trace contextRef="#ctx0" brushRef="#br0" timeOffset="301785.5425">23159 11649 1043 0,'-2'41'209'16,"2"23"108"-16,0 9-311 15,-9 28 5-15,4-10 1 16,-5 10-1-16,-8-15-1 15,-8 11-1-15,2-27-6 16,-4-3-72-16,9-27-74 16,1-10-96-16,12-36-90 0,0-18-72 15</inkml:trace>
  <inkml:trace contextRef="#ctx0" brushRef="#br0" timeOffset="302020.5537">23065 12367 860 0,'125'-119'368'0,"-111"113"-1"15,7 5-216-15,3 5-77 16,-3 2-55-16,5 11 0 16,-8-1-5-16,-14 7 3 15,-8-2 3-15,-17 9 9 16,-9-6-5-16,-26 5 3 16,2-5-5-16,-17-1-1 15,15-11-11-15,3 0-15 16,23-5-12-16,12-7-22 15,10 2-27-15,8 1-110 16,10-3-154-16,-10-2-61 16,3 1-124-16</inkml:trace>
  <inkml:trace contextRef="#ctx0" brushRef="#br0" timeOffset="302336.5187">23734 12081 1096 0,'8'3'354'0,"43"15"36"15,45-4-270-15,-10-16-121 16,2 4-21-16,13-2-34 16,-13-5-51-16,-14 5-285 15,-35 6 45-15</inkml:trace>
  <inkml:trace contextRef="#ctx0" brushRef="#br0" timeOffset="302500.9296">24041 12229 1699 0,'68'80'333'15,"-10"-70"175"-15,-3 5-553 16,28-3-81-16,-14-7-58 15,-2-16-323-15,-12-13 4 0</inkml:trace>
  <inkml:trace contextRef="#ctx0" brushRef="#br0" timeOffset="302770.5538">25363 11736 294 0,'-18'57'0'16,"10"-8"767"-16,-22 5-496 15,-29 9 177-15,-24 11-438 16,7-12 442-16,-16 1-454 0,12-3-24 15,8 5-116-15,29-14-120 16,12-6-190-16,25-19-82 16</inkml:trace>
  <inkml:trace contextRef="#ctx0" brushRef="#br0" timeOffset="303098.8932">25565 11935 1370 0,'-14'86'278'0,"2"-71"123"16,5 5-404-16,23 5-7 15,22 1 13-15,25 1 11 16,17 1 13-16,1 6-1 15,-11 2-3-15,-15 3-20 16,-37 5-9-16,-28 8 3 16,-28-10 1-16,-46 2 7 15,-17-15 9-15,-24-11 6 16,12-26-6-16,7-16-32 16,42-13-32-16,14-12-100 15,21-6-57-15,8-3-231 16,15 6-8-16</inkml:trace>
  <inkml:trace contextRef="#ctx0" brushRef="#br0" timeOffset="303473.7168">25667 11729 793 0,'15'16'516'0,"6"-7"-110"0,12-3-49 16,10 5-373-16,12 5 4 15,4 1 22-15,18 3 14 16,6-7 8-16,10 5-7 16,1 0-4-16,1-1-27 15,-25-4-24-15,-14 9-42 16,-30-3 2-16,-26 14 3 16,-21 9 25-16,-31 26 15 15,-5 9 35-15,-2 12 8 16,20-12 14-16,32-4 15 15,43-26 4-15,53-20 6 16,12-22 0-16,25-23-14 16,-4-20-19-16,-4-21-7 15,-46-2-8-15,-22-21-16 16,-44 10-6-16,-50-14-5 16,-22 12-3-16,-32-4-31 15,-1 18-18-15,-7-4-350 0,31 13 81 16</inkml:trace>
  <inkml:trace contextRef="#ctx0" brushRef="#br0" timeOffset="341319.5462">7570 14327 754 0,'8'-2'242'0,"-4"-5"26"15,1-1-192-15,4 2-114 0,5-9-73 16,1-4-50-16,1-12-52 16,-7-3 14-16,-4-13 94 15,-8-3 90-15,-3-1 86 16,-6 9 47-16,0 6 48 16,3 10-49-16,-3 8-6 15,3 11-26-15,-8 7-9 16,0 15-52-16,-13 22 0 15,-6 19-10-15,-6 30-11 16,7 9 31-16,2 33 4 16,15-5-8-16,1 16 3 15,10-19-2-15,2 7-11 16,1-34-32-16,-1-8-282 16,-2-31 78-16</inkml:trace>
  <inkml:trace contextRef="#ctx0" brushRef="#br0" timeOffset="341504.5013">7138 14729 1306 0,'74'-24'313'15,"15"0"113"-15,12 9-380 16,25 10-31-16,-11 1-59 15,11 5-196-15,-26 4-186 16,-2 5-51-16</inkml:trace>
  <inkml:trace contextRef="#ctx0" brushRef="#br0" timeOffset="341755.5679">8319 14563 1132 0,'-101'86'304'16,"-28"-50"77"-16,7 53-305 15,25 0-71-15,22 3-36 16,48-20-13-16,31-4-10 0,17-21-152 15,35-11-174-15,20-24 31 16</inkml:trace>
  <inkml:trace contextRef="#ctx0" brushRef="#br0" timeOffset="342009.5619">8493 14640 1461 0,'12'30'281'16,"-3"-1"153"-16,12 14-441 15,7 7 8-15,27 10 4 16,0-2-7-16,22 2-53 15,-3-9-67-15,-2 0-314 16,-22-21 30-16</inkml:trace>
  <inkml:trace contextRef="#ctx0" brushRef="#br0" timeOffset="342190.0546">8711 14831 1453 0,'-108'45'465'16,"-27"17"43"-16,16 15-407 15,-28 19-274-15,29-4-165 16,29 2-186-16,56-28-125 16</inkml:trace>
  <inkml:trace contextRef="#ctx0" brushRef="#br0" timeOffset="342848.0386">9394 14437 867 0,'-10'3'383'15,"6"-3"-27"-15,4 7-173 16,0-7-193-16,4 9-7 16,22 36 2-16,28 55 12 15,-24-47 12-15,-13 14 5 0,-21-3 0 16,-37 18 4-16,-24-2-4 16,-24 15-50-16,-15-15-92 15,-27-2-234-15,18-22-3 16</inkml:trace>
  <inkml:trace contextRef="#ctx0" brushRef="#br0" timeOffset="343237.2648">10349 14648 476 0,'66'4'653'0,"-6"-13"-229"15,37-3-284-15,11 3 194 16,7-5-753-16,-19 2 78 15</inkml:trace>
  <inkml:trace contextRef="#ctx0" brushRef="#br0" timeOffset="343393.4378">10621 14855 1303 0,'65'6'526'16,"-1"-6"11"-16,23 3-274 15,6 5-275-15,13-1-476 16,-26-1-41-16,-10-15-192 16</inkml:trace>
  <inkml:trace contextRef="#ctx0" brushRef="#br0" timeOffset="345523.4534">8563 14846 172 0,'-42'11'182'16,"47"-10"-32"-16,-8-4-6 15,6 0-58-15,-3 2-20 16,-3-1-25-16,1 1-4 16,2-1-7-16,-3 1 0 15,2-1 4-15,1 1 5 16,0-1 11-16,0 1 4 15,0-1-6-15,0 1-10 16,0-1-11-16,0 1-17 16,1-1-9-16,25-8 3 15,61-16 4-15,-33 11 6 16,-5 2 2-16,14-10 5 16,-6 5-1-16,3-8 8 15,-7 2 4-15,-5 0-7 16,-7 6-9-16,-8-2 3 0,-12 4-11 15,-3 5-9-15,-1 4-14 16,-10 5-106-16,2 4-170 16,-12-8 1-16</inkml:trace>
  <inkml:trace contextRef="#ctx0" brushRef="#br0" timeOffset="346121.7375">12050 14286 952 0,'3'2'268'0,"22"7"43"16,22 7-271-16,-42-11-110 16,2 14-15-16,-11 11 12 15,-20 31 16-15,-5 8 30 16,-18 27 30-16,-13 2 23 0,-8 23 10 16,5-16-2-16,1 14-1 15,12-24-1-15,11-9-23 16,23-29-40-16,13-18-256 15,22-27 58-15</inkml:trace>
  <inkml:trace contextRef="#ctx0" brushRef="#br0" timeOffset="346482.2441">12773 14524 1095 0,'-68'137'237'0,"35"-96"118"16,7 19-314-16,7-10 8 16,17 4 12-16,14-9-16 15,9-3 24-15,22-18-7 16,37-13-9-16,8-22-17 15,31-17-5-15,2-19-37 16,-2-13 4-16,-39-8 1 16,-21-10 12-16,-34 5 5 15,-13 3-6-15,-21 11-11 16,-12 8-1-16,-12 19-19 0,-24 19-11 16,-13 13-10-16,-9 18-83 15,-4 13-104-15,3 5-188 16,24 7-39-16</inkml:trace>
  <inkml:trace contextRef="#ctx0" brushRef="#br0" timeOffset="346825.3998">14099 14339 578 0,'-172'221'510'0,"74"-133"-91"16,15 2-337-16,28 8 358 0,38-21-352 16,34-4-15-16,34-20-27 15,45-20-1-15,10-27-10 16,41-31-26-16,4-22-16 15,9-27-18-15,-34-6-11 16,-20-4 0-16,-51 6 14 16,-30-11 6-16,-42 12-2 15,-25-3-34-15,-14 15-37 0,-27 20-36 16,3 23-51-16,1 14-245 16,14 19 62-16</inkml:trace>
  <inkml:trace contextRef="#ctx0" brushRef="#br0" timeOffset="347261.3619">14732 14718 1242 0,'31'21'242'16,"18"14"133"-16,26 12-374 15,9 7 10-15,16 14-7 16,-14-5-15-16,-8 8-46 15,-27-11-62-15,-6-1-259 16,-22-17 33-16</inkml:trace>
  <inkml:trace contextRef="#ctx0" brushRef="#br0" timeOffset="347461.58">15538 14721 1079 0,'-109'18'285'16,"-59"25"81"-1,-1 17-310-15,-33 38-22 0,30-15-21 16,21-1-8-16,66-20-31 16,14-15-146-16,50-29-197 15,37-2-10-15</inkml:trace>
  <inkml:trace contextRef="#ctx0" brushRef="#br0" timeOffset="347874.9774">16183 14774 1033 0,'30'-6'553'16,"42"-9"-5"-16,14 0-290 16,47 4-220-16,8 1-54 15,25 5-88-15,-34 2-79 16,-12 2-32-16,-45-4-103 15,-15 11-127-15,-31-9-64 16</inkml:trace>
  <inkml:trace contextRef="#ctx0" brushRef="#br0" timeOffset="348074.9075">16859 14510 1335 0,'-15'26'259'16,"-8"10"137"-16,-8 23-394 16,-4 1-6-16,-7 17 7 15,0 1 2-15,-3 11-8 16,7-6-26-16,0 4-136 16,11-14-235-16,15-7 8 15</inkml:trace>
  <inkml:trace contextRef="#ctx0" brushRef="#br0" timeOffset="348344.8743">18034 14360 712 0,'-30'30'602'0,"-50"21"-156"16,-16 17-427-16,-41 27 429 15,0 1-442-15,-9 4 1 16,45-27-2-16,12-2-33 16,44-24-35-16,31-6-118 15,35-16-270-15,29-16 18 16</inkml:trace>
  <inkml:trace contextRef="#ctx0" brushRef="#br0" timeOffset="348702.6415">18174 14626 1560 0,'8'5'326'15,"-11"-10"138"-15,6 10-459 16,-3-5-20-16,0 0 0 16,3 12 6-16,6 18 9 15,8 57 1-15,-17-43 1 16,-17 6 0-16,-7-3 0 0,-23 7 2 15,-7-11 0-15,-21 0 2 16,-5-13 1-16,-15-9-11 16,15-18-14-16,9-12-21 15,20-8-11-15,13-10-37 16,22 3-29-16,4-9-251 16,3 1-62-16,27-7-92 15</inkml:trace>
  <inkml:trace contextRef="#ctx0" brushRef="#br0" timeOffset="349118.7731">18262 14429 1611 0,'16'5'358'0,"-11"-13"132"16,21 13-473-16,32-1-19 0,18-1-20 15,38-1 27-15,16-11 0 16,26-11 0-16,-8-3 1 16,10-5 0-16,-30 2-6 15,-16 11-19-15,-38 12-13 16,-25 18-26-16,-37 21 0 16,-37 31 8-16,-25 11 21 15,-58 27 15-15,2 5 30 0,-1 3 17 16,29-25 7-16,24-9 7 15,73-26 26-15,46-33 6 16,39-23-14-16,44-26-11 16,11-21-18-16,22-28-32 15,-47 3-12-15,-19-13-4 16,-54 0-5-16,-39-10 0 16,-47 21-4-16,-35-3-8 15,-26 24-23-15,-37 25-17 16,13 26-17-16,-8-4-420 15,31 2 119-15</inkml:trace>
  <inkml:trace contextRef="#ctx0" brushRef="#br0" timeOffset="385036.7508">7158 17017 781 0,'105'51'215'0,"-93"-69"45"16,2 6-218-16,7-5-53 15,-8 5-14-15,11-3 6 16,-7 3 7-16,-3-9 15 16,-1-6 28-16,4-15-5 15,-5-2-4-15,-5-10 0 16,-2 2-10-16,-8 4-11 15,-6 9 29-15,-9-3 21 16,1 10 3-16,-7 1 8 16,6 10-1-16,-3 4-21 15,-5 16-63-15,-2 19-24 16,-6 15-8-16,0 19 8 0,1 12 5 16,-2 31 58-16,6 10 17 15,-4 40 5-15,8-5-5 16,0 30-3-16,10-10-9 15,-1 8-1-15,8-35-7 16,-1-1-27-16,2-34-30 16,-7-16-29-16,2-39-258 15,-18-14 51-15</inkml:trace>
  <inkml:trace contextRef="#ctx0" brushRef="#br0" timeOffset="385231.5277">6654 17524 1120 0,'-1'-3'274'0,"19"-4"89"16,20 5-300-16,35-2-48 16,16-7 5-16,42-9 7 15,10 1-16-15,21-5-15 16,-19 3-375-16,5-6 105 15</inkml:trace>
  <inkml:trace contextRef="#ctx0" brushRef="#br0" timeOffset="385481.5244">8548 16721 1425 0,'-37'2'323'16,"-36"34"124"-16,-25 32-422 16,-45 64-46-16,-3 16-8 0,-6 31-2 15,25-13 7-15,31 9 10 16,51-56 25-16,24 1 1 16,33-34-8-16,25-5-74 15,9-25-84-15,30-5-275 16,1-21-2-16</inkml:trace>
  <inkml:trace contextRef="#ctx0" brushRef="#br0" timeOffset="386145.5808">8988 16986 935 0,'-104'153'251'0,"6"-101"62"15,2 4-264-15,-1 6-34 16,21-11 0-16,11-7 29 15,33-23 11-15,11-8 7 16,21-10 12-16,21-4 2 16,11-1-22-16,18 1 1 15,16-1-2-15,14 14 0 16,-8 8-11-16,-6 15-2 16,-14 20-8-16,-28 36-1 15,-35 8-10-15,-40 20-6 16,-20-5-6-16,-15-2-1 15,2-35-2-15,-4-22 5 0,34-33 4 16,4-25-4-16,23-25-6 16,8-21-7-16,23-8-7 15,37-28-7-15,9-14 0 16,31-22-1-16,8 4 3 16,16-16-2-16,-17 17-6 15,8 6-5-15,-33 28-5 16,-8 11-6-16,-30 24-7 15,-13 18-87-15,-12 20-56 16,-3 14-59-16,-1 8-165 0,4-3-21 16</inkml:trace>
  <inkml:trace contextRef="#ctx0" brushRef="#br0" timeOffset="386380.1114">9452 16764 1514 0,'35'30'322'0,"18"37"174"16,5 36-448-16,-2 49 10 15,-27 12 7-15,-53 58-28 16,-61-10-31-16,-41 26-58 15,-29-27-88-15,-44 1-376 16,15-60 47-16</inkml:trace>
  <inkml:trace contextRef="#ctx0" brushRef="#br0" timeOffset="396057.2724">10510 17640 675 0,'66'54'208'0,"-45"-61"37"15,-4-1-171-15,16 4-52 16,5 1-9-16,17-2-1 16,-3 2-11-16,9 2-44 15,-14-4-44-15,3-1-165 16,-12 0 2-16</inkml:trace>
  <inkml:trace contextRef="#ctx0" brushRef="#br0" timeOffset="396238.1054">10563 17904 889 0,'-17'25'395'15,"13"-11"-34"-15,4-29-216 16,16 7-81-16,19 1-59 16,49-13-3-16,17-8 18 15,33-9-79-15,0 6-97 16,2-7-222-16,-35 8-31 15</inkml:trace>
  <inkml:trace contextRef="#ctx0" brushRef="#br0" timeOffset="396640.6739">12613 17274 928 0,'12'24'299'0,"-16"-22"34"15,-17 17-232-15,-8 11-96 16,-34 31-14-16,-22 9 4 16,-32 39 8-16,-1-1 12 15,-13 22 14-15,23-8 4 16,5 16-1-16,33-23-11 15,8-4-15-15,30-25-364 16,16-18-4-16,25-42-117 0</inkml:trace>
  <inkml:trace contextRef="#ctx0" brushRef="#br0" timeOffset="397059.8525">12782 17643 690 0,'-9'-1'229'0,"4"7"27"15,-7 3-175-15,-6 18-51 16,-13 7-15-16,-18 18 26 15,-3 2 13-15,-7 17 25 0,3-5 6 16,5 12 25-16,13-8-16 16,19 0 5-16,26-14-12 15,31-12 9-15,30-26-22 16,33-26-9-16,12-19-24 16,13-32-27-16,-13-4-28 15,-7-8-13-15,-34 11-10 16,-22-6 11-16,-34 19 10 15,-31 5 6-15,-16 4 7 16,-27 10 8-16,-9 17-9 0,-6 5 2 16,16 6-2-16,9-4-55 15,27 4-102-15,25-11-260 16,22-1-2-16</inkml:trace>
  <inkml:trace contextRef="#ctx0" brushRef="#br0" timeOffset="397405.2875">13902 17523 1018 0,'-50'27'330'0,"-20"25"56"15,-14 19-260-15,4 15-35 0,23 4-45 16,24 10 11-16,36-23 8 16,36-13-28-16,30-21-16 15,25-28 18-15,11-27-18 16,13-25-21-16,-22-15 10 16,-7-19-8-16,-23-3-5 15,-29-7-1-15,-31 7-1 16,-23 0-2-16,-19 17-2 15,-20 9-19-15,-3 15-13 0,4 9-50 16,2 16-64-16,14 4-283 16,22 5 41-16</inkml:trace>
  <inkml:trace contextRef="#ctx0" brushRef="#br0" timeOffset="397688.4352">15277 17303 1293 0,'-131'55'287'0,"-20"43"122"0,8 9-368 15,5 32 32-15,49-7 3 16,39 18 5-16,36-24-11 16,37 2-17-16,27-29-104 15,10 1-133-15,5-26-90 16,24-2-206-16,-12-36-77 16</inkml:trace>
  <inkml:trace contextRef="#ctx0" brushRef="#br0" timeOffset="398322.6602">16061 17470 244 0,'-47'6'383'16,"-92"30"-129"-16,38 0-115 16,-3 9 187-16,15-2-212 15,22-3 12-15,32-5-7 16,23-8-30-16,19-3-31 16,24-3-2-16,44 9 42 15,14 0-44-15,9 7 0 16,3 0-21-16,-12 17-9 15,-44-5-10-15,-21 18-7 16,-32 1-9-16,-34 14-7 16,-24-13 0-16,-28 5 3 15,-3-19 3-15,-7-5 8 16,24-20 10-16,7-10 0 16,27-17-1-16,22-23-14 15,24-19-19-15,25-30-9 16,25-16-2-16,42-22 0 15,10 4 13-15,32-18 15 16,-12 11 4-16,-4-3 0 16,-41 24-4-16,-11 2 0 15,-40 34-1-15,-22 10-35 16,-11 20-38-16,-19 9-170 16,-13 16-169-16,-6 10-41 0</inkml:trace>
  <inkml:trace contextRef="#ctx0" brushRef="#br0" timeOffset="398638.2437">16821 17181 668 0,'0'37'601'0,"35"39"-148"16,4 13-398-16,-7 31 410 16,-26-1-425-16,-24 26-2 15,-33-4-10-15,-55 25 2 16,-26-22-42-16,-39 13-66 15,12-29-36-15,-18-22-154 16,43-40-219-16,15-15 25 16</inkml:trace>
  <inkml:trace contextRef="#ctx0" brushRef="#br0" timeOffset="399132.0882">17614 17402 1259 0,'0'2'343'0,"3"-1"73"16,6 19-362-16,3 22-31 0,-3 53-29 16,-21-20 10-16,-9 5 5 15,-12 16 2-15,3-5 0 16,-13 14-4-16,-3-8-88 15,-5 0-86-15,8-17-260 16,-11-10-27-16</inkml:trace>
  <inkml:trace contextRef="#ctx0" brushRef="#br0" timeOffset="399352.9144">17323 17955 1221 0,'26'-11'335'0,"19"-2"78"16,6-5-349-16,29 3-34 16,12 0-32-16,15-2-19 15,-12 0-38-15,7 1-355 16,-26-4 86-16</inkml:trace>
  <inkml:trace contextRef="#ctx0" brushRef="#br0" timeOffset="399581.546">18513 17493 1169 0,'-28'37'440'0,"-2"1"37"0,-19 34-284 16,-8 17-159-1,-17 25-36-15,2-7-35 0,-12 15-67 16,7-24-41-16,2 2-115 16,20-25-184-16,9-21-5 15</inkml:trace>
  <inkml:trace contextRef="#ctx0" brushRef="#br0" timeOffset="399910.565">18869 17718 1158 0,'-48'34'341'16,"-23"-15"62"-16,24 11-297 16,26 2-89-16,33-2-1 15,23-12 5-15,30 6 14 0,9-4 3 16,11 1 7-16,-14 4-4 16,-9 12-5-16,-32 0-13 15,-25 20-5-15,-31 7-9 16,-28 7-3-16,-19-4 1 15,-18-3-5-15,-1-22-14 16,-2-23-63-16,17-22-64 0,11-16-322 16,19-14-2-16,17-13-155 15</inkml:trace>
  <inkml:trace contextRef="#ctx0" brushRef="#br0" timeOffset="400194.5205">18943 17592 1231 0,'18'0'479'0,"-5"-2"4"15,-13 1-309-15,11 7-137 16,10-2-68-16,0-1-1 15,9-1 8-15,20-7 3 0,9-5 18 16,21-5 20-16,6-2-4 16,22-4 4-16,-7 3-6 15,12-1-24-15,-15 2-50 16,7 2-53-16,-22 4-361 16,6 7 60-16</inkml:trace>
  <inkml:trace contextRef="#ctx0" brushRef="#br0" timeOffset="400490.1731">20312 17509 387 0,'-12'11'327'16,"-10"2"-19"-16,-4 11-15 15,-5 3-114-15,-13 14 11 16,6-2 2-16,-4 20-35 16,7 0-17-16,7 7 10 15,19-10-37-15,18 4-36 16,19-21-3-16,28-9-11 15,10-12-29-15,25-18-7 16,1-18-8-16,13-18-4 16,-13-18-5-16,-3-23 1 15,-27 6 0-15,-28-13 1 16,-37 9-2-16,-28 7-3 16,-31 18-3-16,-30 2-10 15,6 13-29-15,-1 8-62 16,20 11-58-16,12-18-407 15,25-6 64-15</inkml:trace>
  <inkml:trace contextRef="#ctx0" brushRef="#br0" timeOffset="401420.6038">21810 17584 778 0,'-117'9'267'15,"104"-12"25"-15,7 2-220 0,0 1-22 16,6 0-52-16,0 0 17 15,3 0 4-15,26 1 3 16,93-2-3-16,-16-5-45 16,11-3-88-16,14-3-197 15,-16 10-18-15</inkml:trace>
  <inkml:trace contextRef="#ctx0" brushRef="#br0" timeOffset="401629.5464">21784 17976 536 0,'31'18'759'0,"2"-28"-271"16,25 2-334-16,19 0 259 15,23 8-899-15,-5 3 103 16</inkml:trace>
  <inkml:trace contextRef="#ctx0" brushRef="#br0" timeOffset="403545.5424">24474 17297 424 0,'30'-11'428'0,"-21"-7"-128"15,-39-4-29-15,-24 8-202 16,-19 11-72-16,-40 14-10 16,-4 11 7-16,-35 14 14 15,16 6 20-15,-7 10 40 16,34-4 10-16,12 5 10 16,47-2-10-16,24 1-11 15,31-8-34-15,28-6-9 16,20-16-3-16,34-17 1 15,-3-13-3-15,25-19-1 16,-13-7-1-16,11-9-6 16,-24 7-3-16,-2-1-1 0,-17 13-1 15,-12 7-6-15,-17 14-5 16,-11 12-4-16,-13 8 1 16,-22 14 4-16,-13 10 7 15,-32 16 7-15,-17 8 6 16,-16 18 6-16,-8-3-1 15,-14 16-3-15,7-13-3 16,-2 13-26-16,5-13-32 0,0 13-119 16,26-16-94-16,15-2-176 15,31-34-69-15</inkml:trace>
  <inkml:trace contextRef="#ctx0" brushRef="#br0" timeOffset="403880.0654">24689 17724 938 0,'-83'37'304'0,"4"0"67"16,35 1-258-16,32 1-17 15,33-15-32-15,30 3 5 16,25-3-25-16,15 5 1 0,-3-5-6 16,-4 8 2-16,-25-2-10 15,-21 15 2-15,-37 3-4 16,-48 15-3-16,-32 1-10 16,-34 0-2-16,-19-15-27 15,-20-13-28-15,27-23-6 16,6-20-69-16,27-14-92 15,25-11-68-15,32-4-137 16,20-12-66-16</inkml:trace>
  <inkml:trace contextRef="#ctx0" brushRef="#br0" timeOffset="404389.8006">24680 17697 383 0,'5'-4'0'16,"2"-11"492"-16,28 1-411 16,7 4 207-16,12-2-339 15,-2 0 330-15,2-3-299 16,-7 1 21-16,11-4 48 15,-3 3 23-15,8-2 16 0,-3 8-1 16,23 3-12-16,-6 6-24 16,22 3 7-16,-1 3-16 15,15 2-14-15,-28-1 0 16,-10 4-11-16,-31-4-27 16,-20 8 11-16,-41 11 5 15,-37 19 7-15,-23 15 9 16,-31 28 16-16,-7 2-4 0,14 10 10 15,47-19 0-15,45-4 6 16,51-23-2-16,51-15-5 16,28-21-16-16,16-21-6 15,-4-22-6-15,10-30-1 16,-26-2-4-16,-14-20 1 16,-28 3-1-16,-36-20-1 15,-40 11-3-15,-41-3-1 16,-26 20-3-16,-17 5-64 15,3 33-63-15,5 13-63 16,18 13-314-16,5 1 21 16</inkml:trace>
  <inkml:trace contextRef="#ctx0" brushRef="#br0" timeOffset="417156.3895">28632 10915 171 0,'44'-7'177'15,"-44"1"-63"-15,-5 4-15 16,-2 8-84-16,5-6-32 16,-1 2 7-16,-18 13 12 15,-75 63 14-15,37-20 8 0,-22 33 10 16,-2 22 1-16,-6 45 12 16,12 10 1-16,5 26 32 15,18-12 12-15,24 5 22 16,17-44-11-16,22-9-16 15,17-30-38-15,16-5-37 16,8-34-53-16,4 1-28 16,-3-16-194-16,-5-21 37 15</inkml:trace>
  <inkml:trace contextRef="#ctx0" brushRef="#br0" timeOffset="418379.4121">28822 11559 227 0,'-3'-8'171'0,"2"0"-54"16,1 5-45-16,-3 0-87 16,3 0-25-16,-2 2 3 15,-1 1 18-15,-1 18 23 16,-8 33 18-16,-10 73 12 16,10-47 0-16,0 19-1 15,2-6-7-15,-2 8-3 16,3-24-12-16,-3-6-13 0,7-26-21 15,-4-15-111-15,-7-25 20 16</inkml:trace>
  <inkml:trace contextRef="#ctx0" brushRef="#br0" timeOffset="418620.5702">28595 11635 867 0,'21'3'260'0,"42"3"19"16,-51-10-215-16,23-8-81 16,11-5-6-16,30-7 11 15,8-1 14-15,13 0-48 16,-16 7-46-16,-3 8-194 15,-31 10 8-15</inkml:trace>
  <inkml:trace contextRef="#ctx0" brushRef="#br0" timeOffset="418844.3509">28786 11967 910 0,'11'13'256'16,"7"-13"49"-16,3 0-233 15,24-9-75-15,6 0 0 16,20-3-12-16,-2 0-14 16,5-8-64-16,-18 4-66 15,-6-2-150-15,-20 1-17 0</inkml:trace>
  <inkml:trace contextRef="#ctx0" brushRef="#br0" timeOffset="419158.9076">29640 11483 401 0,'0'-9'309'0,"3"5"-88"16,-1 5-239-16,-2-1 245 15,0 0-253-15,0 0-3 16,0 0 14-16,0 2 0 16,6 23 2-16,4 66 16 0,-16-39 24 15,-4 25 3-15,-5 2-1 16,-5 15-2-16,-1-5-4 15,3-1-27-15,1-25-28 16,5-4-70-16,8-25-135 16,4-16-3-16,6-13-94 15</inkml:trace>
  <inkml:trace contextRef="#ctx0" brushRef="#br0" timeOffset="419577.6471">30128 11971 659 0,'3'2'181'16,"-3"-2"28"-16,-12 3-170 15,12-3-76-15,-4 0 5 16,-1 0 16-16,-28 7 14 15,-44 13 10-15,40-5 3 16,1 1 3-16,1 7 4 16,5 1-1-16,1 3 4 15,16-3 0-15,5 0-1 16,8-8-10-16,12-4 3 16,9-12-2-16,17-11-5 0,9-7-9 15,8-9-20-15,-2-2-14 16,-11 11-7-16,-21 5-3 15,-3 11-2-15,-10 14 15 16,-11 17 16-16,1-1 14 16,-8 21 2-16,-7-4 8 15,2 0 11-15,8-10-10 16,4-5-25-16,7-17-5 0,16-10-163 16,1-9 36-16</inkml:trace>
  <inkml:trace contextRef="#ctx0" brushRef="#br0" timeOffset="419891.5547">30636 11476 1051 0,'9'-8'197'0,"-4"5"104"16,-2 8-332-16,-3-5-28 15,0 1 21-15,0 5 2 16,9 21 6-16,7 62 22 0,-14-44 20 16,-11 22-11-16,-3 0 4 15,-2 12-5-15,-5-8-12 16,-4 4-45-16,6-18-24 15,-8-7-67-15,4-14-61 16,0-11-51-16,0-11-24 16</inkml:trace>
  <inkml:trace contextRef="#ctx0" brushRef="#br0" timeOffset="420107.4622">30410 12007 1175 0,'0'-3'277'15,"3"0"89"-15,6-4-318 16,36-13-70-16,67-7-9 16,-38 21-7-16,3-1-23 15,-11 1-110-15,-6-2-111 16,-19-9-69-16,-3-11-98 15</inkml:trace>
  <inkml:trace contextRef="#ctx0" brushRef="#br0" timeOffset="420811.9475">31516 11977 670 0,'-9'6'254'0,"-23"2"6"16,-10 4-148-16,-21 15-109 15,3 2-5-15,-8 7 3 16,20-6 3-16,13 0 8 15,21-10 4-15,16-1 8 16,15-4 4-16,25 0 9 16,16-12-3-16,21-4-16 15,2-10-46-15,16-7-43 16,-18-4-230-16,-6-6 21 16</inkml:trace>
  <inkml:trace contextRef="#ctx0" brushRef="#br0" timeOffset="421215.5665">32042 11349 969 0,'4'-6'190'15,"-4"5"81"-15,0 2-299 16,-3-1-15-16,2 0 1 0,1 0 9 16,-3 2 20-16,-2 25 16 15,-11 62 12-15,2-23 4 16,-5 2-3-16,-7 21-3 16,5-10-4-16,4-3 2 15,8-22 0-15,0-13 12 16,14-28 5-16,16-16 6 15,5-13-1-15,11-10-2 16,5-3-12-16,1 2-12 16,-15 11-16-16,-7 16-15 15,-12 13-4-15,-13 16 1 16,-4 4 5-16,-8 14-20 16,-2-7-15-16,1 5-132 15,5-8-95-15,8-6-42 16</inkml:trace>
  <inkml:trace contextRef="#ctx0" brushRef="#br0" timeOffset="421616.9121">32434 11860 410 0,'42'62'286'15,"-47"-70"-95"-15,-5 6-24 16,-1 8-238-16,-10 4 4 16,-3 2 30-16,-2 9 40 15,2-2 37-15,3 2 18 16,8 0-23-16,4-1-8 15,1-5-15-15,11-4-14 16,6-10-14-16,5-5 30 16,2-5 3-16,8-10-2 15,-6 4-4-15,2 0-2 16,-6 3-3-16,-5 8-13 16,-5 5-5-16,-4 8-2 15,-1 2-2-15,-4 10-21 16,1 0-12-16,-4-1-159 15,4-5 31-15</inkml:trace>
  <inkml:trace contextRef="#ctx0" brushRef="#br0" timeOffset="421860.0244">32530 12048 383 0,'68'3'149'0,"-73"3"8"0,1 2-77 16,-2-4-54-16,4-4 57 16,2 0-4-16,0-1 2 15,0-2-4-15,5-29 3 16,75-52-53-16,-43 38 13 16,1 9 1-16,-5 8-7 15,-12 8-26-15,-4 5-115 16,-11 9-167-16,-11 11-6 15</inkml:trace>
  <inkml:trace contextRef="#ctx0" brushRef="#br0" timeOffset="422288.7479">33095 11917 300 0,'-7'1'150'0,"-2"3"-1"16,-5 0-53-16,-3 4-35 15,-13 5 14-15,3 4-7 16,5 4 8-16,0-5 0 15,6 4-22-15,4-8-29 0,7 2-3 16,5-10-6-16,9 1 0 16,-1-8 15-16,8-2 4 15,-8-1-4-15,6 8-25 16,-5 5-15-16,0 19-4 16,-5 10 15-16,-1 23 15 15,-10 11 23-15,-4 19 6 16,-21-9 4-16,-16 4-9 15,-15-22-15-15,-20-3 1 16,-9-26-9-16,-6-12-73 16,15-18-62-16,10-13-191 15,15-18-31-15</inkml:trace>
  <inkml:trace contextRef="#ctx0" brushRef="#br0" timeOffset="422757.3528">33125 12162 675 0,'-46'44'147'0,"44"-44"87"16,-1 2-181-16,11-2 17 16,-8-2 14-16,1 1 20 15,35-2-16-15,76-18-6 16,-41-1-28-16,13-3-13 15,-12 2-26-15,-5-4-17 16,-27 12-19-16,-17-1-36 16,-28 3-35-16,-35 9 25 15,-18 8 29-15,-25 13-6 16,-10 12 38-16,-2 8 38 16,26-1-19-16,12 7-18 15,26-13 16-15,22 1 9 0,21-8 0 16,31-3 2-16,15-10-31 15,36-5-260-15,14-13-20 16,2-5-114-16</inkml:trace>
  <inkml:trace contextRef="#ctx0" brushRef="#br0" timeOffset="423142.5729">33751 11509 520 0,'0'-2'373'0,"0"2"-77"16,10 30-310-16,40 103 319 0,-31-37-280 15,-17 23 8-15,-19 3 5 16,-25 18 10-16,-35-21-4 15,-45 5-38-15,-12-25-91 16,-18-11-250-16,6-36 14 16</inkml:trace>
  <inkml:trace contextRef="#ctx0" brushRef="#br0" timeOffset="424022.5988">29120 8498 353 0,'-12'-15'306'0,"-3"3"-60"0,0 5-71 16,-12 5-77-1,0 11-80-15,-27 17-18 0,-9 22-17 16,-34 36 2-16,-8 25 13 16,-26 50 9-16,6 10 7 15,-2 33 3-15,38-17 0 16,18 18-7-16,43-37-3 15,38 0-26-15,28-40-26 16,27-8-201-16,17-43-1 16,3-34-90-16</inkml:trace>
  <inkml:trace contextRef="#ctx0" brushRef="#br0" timeOffset="424527.5635">28824 9575 199 0,'49'2'458'16,"-58"-5"-210"-16,14 7-133 15,-4 13 114-15,-1 5-285 16,-1 11 26-16,-4 10 10 15,-4-1 12-15,-7 12-24 16,-1-3-70-16,1 0-124 16,-6-6-17-16</inkml:trace>
  <inkml:trace contextRef="#ctx0" brushRef="#br0" timeOffset="424723.119">29080 9271 871 0,'7'-8'121'0,"-1"11"81"16,5-3-309-16,5 9-120 15,3 3-34-15,-6 3-24 16</inkml:trace>
  <inkml:trace contextRef="#ctx0" brushRef="#br0" timeOffset="425010.5323">29240 9798 334 0,'0'7'230'0,"0"-4"-49"15,3-1-205-15,-3-2 195 16,0-2-168-16,1 1 8 16,29-11 7-16,61-32 13 15,-45 17 10-15,-4-1-8 16,-8 6-7-16,0 6-14 16,-16 14-11-16,2 10-12 15,-8 5-14-15,-7 12 2 16,-4 3 3-16,-7 11-13 15,-5-4-19-15,1-5-137 16,-2-1-6-16,-12-1-70 0</inkml:trace>
  <inkml:trace contextRef="#ctx0" brushRef="#br0" timeOffset="425275.3978">29997 9626 388 0,'-4'12'107'0,"-22"2"38"16,-10 11-95-16,-8 7-21 16,2 4 8-16,0 8 21 15,9-8 6-15,15 0-6 16,6-10-7-16,12-7-8 15,6-5-21-15,13-5-21 16,7-3-5-16,16-1-207 16,0-5 65-16</inkml:trace>
  <inkml:trace contextRef="#ctx0" brushRef="#br0" timeOffset="425500.3365">29880 9930 761 0,'3'0'213'0,"-3"-1"41"15,6-4-202-15,21-11-66 16,62-67 4-16,-45 38 10 16,14-11 7-16,0 6 7 15,11-5-1-15,-15 11-34 16,5 9-78-16,-14 14-102 15,-3 8-60-15,-25 11-82 0</inkml:trace>
  <inkml:trace contextRef="#ctx0" brushRef="#br0" timeOffset="425888.5102">30425 9753 592 0,'-7'16'266'16,"7"-20"-21"-16,4 7-108 16,-1-3-181-16,-3 0 34 15,0 0 15-15,5-2 12 16,25-7 24-16,57-22 11 0,-48 7-28 15,7-4-7-15,-21 7-7 16,1 3-8-16,-19 8-9 16,-10 2-13-16,-18 11-4 15,-16 11-8-15,-18 10-3 16,-17 14 11-16,4 5 13 16,1 7 3-16,17-6 0 15,12-4-2-15,22-11-1 16,11-1-11-16,17-12-12 0,21-1-10 15,14-14-57-15,21-7-127 16,3-10 20-16</inkml:trace>
  <inkml:trace contextRef="#ctx0" brushRef="#br0" timeOffset="426428.5377">30838 9670 611 0,'47'-5'175'15,"-46"8"26"-15,-1 3-138 16,8-4-90-16,-11-2 15 16,1 0 16-16,2 0 8 0,0 0-1 15,0 0-4-15,-3 0-8 16,2 1-4-16,1 1-9 15,0 4 0-15,-3 11 4 16,1 2 5-16,-10 46 5 16,3-50 3-16,5-5 15 15,4-8 23-15,1-2 1 16,11-12-9-16,5-8 0 16,4-4-10-16,-3 5-24 15,8-5 0-15,-7 10 7 16,-11 5-4-16,1 3-9 0,-8 7-13 15,-2 2-5-15,-2-3 2 16,1 0 4-16,2 2 11 16,-3 0 20-16,2 1 23 15,1-3 18-15,0 1-10 16,1-1-14-16,28-1 8 16,51-18-20-16,-46 10-23 15,-10 3 3-15,-7 6 1 16,-12 8-13-16,-4 8 2 15,-5 4 6-15,-1 3 6 16,2-4-18-16,3 2-62 16,6-9-30-16,15-6-41 15,5-4-106-15,4-4 25 16,5 2-13-16</inkml:trace>
  <inkml:trace contextRef="#ctx0" brushRef="#br0" timeOffset="426761.812">31310 9781 887 0,'55'46'124'0,"-30"-51"121"15,5-4-268-15,12-9 8 16,3-3 25-16,-6 0 3 15,-6-2-4-15,-15 1 3 16,-10 10-8-16,-5-4-35 16,-3 7-19-16,-17 9-4 15,1 9 0-15,-22 11 19 16,-9 6 42-16,-5 7 22 16,5-6 2-16,3 0-2 15,19-10-21-15,10-2-12 16,13-5-16-16,11 2-11 15,12-4-2-15,26-1-106 16,0-7-82-16,7-7-1 16</inkml:trace>
  <inkml:trace contextRef="#ctx0" brushRef="#br0" timeOffset="426988.56">31588 9843 295 0,'83'-10'389'0,"-86"11"-135"0,3 4-173 16,3-5 198-16,-3-3-236 15,0 1 26-15,0 1 11 16,14-5 11-16,24-10-15 16,58-17-13-16,-54 23-29 15,2 2-14-15,-13 8-21 16,-5 5-25-16,-14 4-19 0,-7 7-9 16,-5 1-4-16,-8 4-31 15,-5-4-17-15,-4-2-208 16,5-12 11-16,3-12-101 15</inkml:trace>
  <inkml:trace contextRef="#ctx0" brushRef="#br0" timeOffset="427243.5614">32342 9208 717 0,'0'1'113'0,"3"1"85"15,6 19-221-15,-3 13 11 16,6 45 9-16,-18-31 3 0,-2 3 4 16,-1 14 0-16,2 0-2 15,-10 5-20-15,5-5-20 16,3-5-137-16,-4-10-26 15,-3-14-57-15</inkml:trace>
  <inkml:trace contextRef="#ctx0" brushRef="#br0" timeOffset="427686.664">32065 9703 1101 0,'15'-53'211'0,"10"44"115"16,5 2-330-16,17-5-2 15,-2 1 6-15,11-1-13 16,-6 0-8-16,4 9-9 16,-10 3-25-16,13 3-37 15,-15 2-27-15,0 2-4 16,-7 1-1-16,-9 2 11 15,-14-1 22-15,-5 5 85 16,-10 2 57-16,-9 4 4 16,-6 3 7-16,-6 7 41 0,-2 1-37 15,8-5-37 1,3-4 9-16,9 1 19 0,8-9-15 16,10-13 12-16,4-2-7 15,10-8 2-15,-1-6-13 16,1-2-13-16,-6 6-24 15,-7 8-18-15,-8 8-5 16,-5 10 2-16,0 8 3 16,3 10 6-16,-2-5 13 15,4-5-47-15,5-4-29 0,20-19-216 16,8-18 12-16</inkml:trace>
  <inkml:trace contextRef="#ctx0" brushRef="#br0" timeOffset="427901.5517">33112 9212 674 0,'0'32'334'0,"-9"49"-41"15,6-40-82-15,-5 14-235 16,4 6 2-16,-2 20 26 15,3-10 3-15,1 6-26 16,-1-13-43-16,-6 18-222 0,0-6-17 16,-2 4-117-16</inkml:trace>
  <inkml:trace contextRef="#ctx0" brushRef="#br0" timeOffset="428435.2797">30687 10299 888 0,'-3'-7'181'0,"-1"5"83"16,-10 5-267-16,-11 5-6 15,-16 16 10-15,-12 9 5 16,-13 14 9-16,12 4 3 15,10 8 2-15,21-12-13 0,17-4-9 16,19-14-16-16,21-8 17 16,11-11-8-16,20-5-48 15,15-10-138-15,3-11-67 16,-20-14-89-16</inkml:trace>
  <inkml:trace contextRef="#ctx0" brushRef="#br0" timeOffset="428859.8184">31188 10042 837 0,'1'-9'280'16,"-1"25"-29"-16,5-11-225 15,-10-2-69-15,4-5-65 16,1 2 96-16,0 0 8 0,0 0 0 16,0 0-9-16,0 0-4 15,-3 2-1-15,-2 13 1 16,-8 23 12-16,-30 48 11 16,19-29 4-16,3-2 1 15,3 10-1-15,6-21-2 16,3-2-1-16,9-19 1 15,5-10 7-15,7-22 3 0,10-6 2 16,11-6 2-16,2-2-7 16,1 5-11-16,2 6-1 15,-17 8-3-15,-3 5-4 16,-6 4 2-16,-6 5-4 16,-3 4-1-16,-7 9-6 15,-4-4-16-15,-1 10-105 16,-8-10-122-16,5 4-10 15</inkml:trace>
  <inkml:trace contextRef="#ctx0" brushRef="#br0" timeOffset="429304.5642">31757 10420 669 0,'-6'-6'111'16,"-1"6"60"-16,-5 4-205 15,-2 1 1-15,-3 1 7 16,-4 5 7-16,5-2 13 0,-1 7 10 15,5 2 1-15,6 11 2 16,3-4 1-16,6 6 1 16,2-7-5-16,-1-6 0 15,5-9 12-15,12-5 5 16,0-5-5-16,8-13-2 16,4-1 0-16,2-4-12 15,-7-3-5-15,-6 4 6 16,-9 11 1-16,-5 7-5 15,-8 6 0-15,0 12 3 16,0-3 0-16,-3 8 4 16,1-5 5-16,-1 4-47 15,-1-8-49-15,8 4-112 16,-1-9-25-16</inkml:trace>
  <inkml:trace contextRef="#ctx0" brushRef="#br0" timeOffset="429544.279">31968 10577 460 0,'69'22'224'0,"-76"-19"-19"16,-2 2-57-16,1 5-153 16,-1-7 54-16,5-9 16 15,13-4 14-15,0-11 1 16,16-17 1-16,13-6-39 0,12-2-15 15,-3 2-18-15,-2 9-14 16,-6 13-17-16,-10 4-54 16,-8 9-51-16,-5 4-166 15,1 5-2-15</inkml:trace>
  <inkml:trace contextRef="#ctx0" brushRef="#br0" timeOffset="429947.6515">32526 10318 790 0,'72'52'140'15,"-77"-50"81"-15,-10 10-221 0,-6 3-24 16,-6 9 18-16,1-4 22 15,-2 2 0-15,7-5 0 16,6 1-12-16,10-9-6 16,8 1-11-16,2-4-7 15,2 0-2-15,2-6 10 16,3 3 5-16,-3-1 10 0,3-1 4 16,-3 2-1-16,5 11 4 15,1 1 5-15,2 8 14 16,-2 10 9-16,1 12 11 15,-5-3-3-15,-7 12-5 16,-11-2-13-16,-2-9 0 16,-15-8-4-16,-14-7 6 15,-1-15-2-15,-3-12-33 16,-1-4-53-16,6-18-239 16,13-3 26-16</inkml:trace>
  <inkml:trace contextRef="#ctx0" brushRef="#br0" timeOffset="430351.848">32746 10543 867 0,'117'55'158'15,"-100"-60"97"-15,4-2-262 16,21-10 7-16,2-6 4 16,8-4-3-16,-8-10-2 15,-3 5-2-15,-16 11-1 0,-8-2-12 16,-16 8-8-16,-19 15-5 15,-7 6 5-15,-16 12 11 16,-3 10 13-16,-10 14 18 16,18-5 6-16,9 3 2 15,10-9-6-15,1 1 3 16,17-13-5-16,7 2-2 16,4-7-3-16,13-11-1 15,16-9-119-15,15-3-157 16,3-6 17-16</inkml:trace>
  <inkml:trace contextRef="#ctx0" brushRef="#br0" timeOffset="430672.5332">33461 10098 825 0,'160'21'290'0,"-134"-6"21"16,-29 10-170-16,10 22-136 15,5 13 7-15,-3 28 15 16,-6 2-2-16,-6 17 2 15,-9-6 0-15,-41 12-24 16,-26-18-45-16,-44-15-295 16,-30-37 56-16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15:10:45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2271 1176 634 0,'25'15'95'16,"17"7"80"-16,21 22-208 15,0 3 37-15,19 11-5 16,-12-2-6-16,1 9-42 16,-12-15-52-16,9-11-74 15,-14-18-33-15</inkml:trace>
  <inkml:trace contextRef="#ctx0" brushRef="#br0" timeOffset="193.4785">3513 963 998 0,'4'30'142'16,"-29"16"142"-16,-26 6-281 15,-62 45-39-15,3 14 33 0,-27 31 29 16,10-5-29-16,-25 31 2 16,43-22 3-16,-23 5-93 15,19-30-95-15,12-10-96 16,34-46-94-16</inkml:trace>
  <inkml:trace contextRef="#ctx0" brushRef="#br0" timeOffset="479.7201">3475 1695 894 0,'29'12'201'16,"6"-9"73"-16,-11-10-235 15,27 5-67-15,17 2-38 16,15-3-210-16,-11 14 54 16</inkml:trace>
  <inkml:trace contextRef="#ctx0" brushRef="#br0" timeOffset="634.2789">3546 2079 973 0,'30'-9'219'0,"20"-7"91"16,-6-4-261-16,45-9-58 16,7 1 2-16,17 1-175 15,-17 7-128-15,-19 14-34 16</inkml:trace>
  <inkml:trace contextRef="#ctx0" brushRef="#br0" timeOffset="1151.8348">4768 1639 789 0,'12'3'226'0,"-3"-1"30"16,-6-1-212-16,2 7-76 15,-5-8-15-15,0 2-9 16,4 14 29-16,4 17 22 16,1 53 7-16,-17-45 17 15,4-8 16-15,2-3-14 16,2-9-16-16,11-27 24 15,10-14-5-15,15-13-3 16,11-9-2-16,11-9 1 16,10 10-17-16,-1 7-6 15,-9 13-4-15,-9 13-9 16,-16 14-9-16,-17 14-10 16,-16 5-4-16,-13 13 42 15,-8-8 49-15,4-4 47 16,5-7 49-16,21-8-96 15,20-10-35-15,25-10-37 0,5 2-37 16,8 1-47-16,-12 4 99 16,-7 10-18-16,-23 16-10 15,-14 27-10-15,-19 6-3 16,-8 19-228-16,-10-10 81 16</inkml:trace>
  <inkml:trace contextRef="#ctx0" brushRef="#br0" timeOffset="1482.882">6052 1442 1011 0,'-2'2'236'16,"2"-1"66"-16,6 7-250 15,44 17-105-15,63 64 22 16,-50-39 32-16,10 7 4 15,-15-7 2-15,10 10-119 16,-2-3-117-16,16 2-77 0,-11-18-133 16</inkml:trace>
  <inkml:trace contextRef="#ctx0" brushRef="#br0" timeOffset="1667.0098">6801 1492 1285 0,'-127'3'262'0,"35"33"119"16,-6 12-374-16,-22 23-54 15,17 10-9-15,-7 7-43 16,11-16-43-16,5-3-87 16,33-19-122-16,29-12-11 15</inkml:trace>
  <inkml:trace contextRef="#ctx0" brushRef="#br0" timeOffset="1975.6743">7024 1486 1003 0,'201'34'330'15,"-116"-38"31"-15,16-4-211 16,16 5-185-16,5-3-7 0,14 0-84 15,-22 0-91-15,-7-3-144 16,-25 0-73-16</inkml:trace>
  <inkml:trace contextRef="#ctx0" brushRef="#br0" timeOffset="2217.7273">7680 1289 819 0,'0'6'228'16,"-4"4"34"-16,-5 29-182 16,-3 8-150-16,-5 21 44 15,-1 3 29-15,-3 11 4 16,4-14 11-16,-4 16 7 0,11-10-34 15,8 6-258-15,4-21 77 16</inkml:trace>
  <inkml:trace contextRef="#ctx0" brushRef="#br0" timeOffset="2624.8873">8277 1100 900 0,'2'18'122'0,"1"-3"114"16,-8 2-257-16,2 7-43 16,2 9 32-16,-2 14 45 15,-5 1 3-15,3 18 18 16,-1-2 12-16,-1 15 2 15,2-2-7-15,5-3-7 16,5-18-22-16,11-7-7 16,7-32 5-16,22-14 3 15,5-13-4-15,13-13 10 16,-2-9 5-16,9 8-7 16,-15 6-9-16,-4 9 6 15,-18 18 2-15,0 14 9 0,-24 8 4 16,-21 16 4-16,-18-8 17 15,-21 20 13-15,-13-18-3 16,-18-4-39-16,2-20-33 16,-9-14-146-16,11-18-218 15,10 7-8-15</inkml:trace>
  <inkml:trace contextRef="#ctx0" brushRef="#br0" timeOffset="3478.8502">12188 1261 774 0,'56'70'101'0,"-39"-52"99"16,-2 10-246-16,1 6 29 15,-7 0 13-15,0 7 11 16,-9 3 5-16,3 5 7 16,-6-5 1-16,6-3 3 15,-1-13-11-15,10-8 3 16,9-23-2-16,21-12-2 0,13-12-6 16,15-14 3-16,3-6 0 15,-6 5 4-15,-12 7-1 16,-16 13 2-16,-23 10 4 15,4 10-8-15,-11 11-5 16,-16 8 6-16,5-4 8 16,7 7 10-16,-8-6 15 15,3-11 20-15,15-8-8 16,28-13-8-16,9-6-13 0,17 0-24 16,3 9-28-16,-1 7-5 15,-23 23-5-15,-15 23 2 16,-21 9 13-16,-12 19-4 15,-4 0-38-15,-1-4-226 16,5-17-2-16,18-12-118 16</inkml:trace>
  <inkml:trace contextRef="#ctx0" brushRef="#br0" timeOffset="3759.1952">13770 1382 1256 0,'52'-2'211'16,"89"-20"131"-16,-47 10-426 16,8 1-123-16,-24 5-109 15,-22 5-40-15,-27 7-142 0</inkml:trace>
  <inkml:trace contextRef="#ctx0" brushRef="#br0" timeOffset="3930.9861">13888 1709 1158 0,'44'16'259'15,"-4"-38"99"-15,7 28-315 16,0 0-65-16,8 1-8 16,-9-4-24-16,3-3-116 15,-2-10-188-15,9-17-7 16</inkml:trace>
  <inkml:trace contextRef="#ctx0" brushRef="#br0" timeOffset="4178.4383">15101 959 602 0,'0'27'165'16,"-3"15"32"-16,-3 0-110 16,-14 20-148-16,-2 6 46 0,-10 13 15 15,-7-6 10-15,-6 13 6 16,5-10 7-16,6 8 4 16,10-12-28-16,7-10-205 15,13-15 56-15</inkml:trace>
  <inkml:trace contextRef="#ctx0" brushRef="#br0" timeOffset="4573.2169">15572 1209 454 0,'-150'125'227'16,"99"-79"-7"-16,-1 27-61 0,15 1-85 15,11 7-3-15,26-24-5 16,33 3 36-16,18-24-10 16,22-16-121-16,11-17 113 15,26-18-9-15,-9-14-44 16,3-23-7-16,-17-3 100 15,-19-20-136-15,-38 3-3 0,-25-9-6 16,-29 20 17-16,-29 3 9 16,-16 20 15-16,-17 14 5 15,10 13 4-15,4 7-48 16,27-1-27-16,19-2-52 16,22 4-55-16,20 0-30 15,19-5 15-15,31 10-114 16,14 10 19-16,30 10 12 15</inkml:trace>
  <inkml:trace contextRef="#ctx0" brushRef="#br0" timeOffset="4872.0066">16499 1325 853 0,'-30'76'306'0,"-33"-23"16"15,4 10-193-15,5 13-134 16,23-4 1-16,39-1 30 0,27-26 23 16,40-24 29-16,14-15 14 15,33-12 8-15,-14-23-23 16,2-11-9-16,-34-4-22 16,-18-13-37-16,-36-3-27 15,-22-10 15-15,-55-5-24 16,-8 4 29-1,-17 13-29-15,2 12-53 16,10 19-38-16,59 9-39 0,42 8-22 16,44-13-198-16,53-19 69 15</inkml:trace>
  <inkml:trace contextRef="#ctx0" brushRef="#br0" timeOffset="5511.4729">20484 632 886 0,'-7'18'143'0,"-48"35"96"16,-122 123-248-16,46-36 39 0,-1 8 19 15,-2 35 17-15,38-16 8 16,33 17-37-16,46-33-42 16,34-8-30-16,32-36-32 15,58-6-245-15,23-44 68 16</inkml:trace>
  <inkml:trace contextRef="#ctx0" brushRef="#br0" timeOffset="6339.8982">20888 1091 360 0,'-17'45'122'0,"8"-48"35"16,2 2-75-16,-1-1-6 15,7 2 9-15,1 0 37 16,-3 0-18-16,1 0-17 16,2-1-24-16,2 1-15 15,43-9-40-15,65-3 1 16,-33 4-1-16,7 13 7 16,-15 8-7-16,-10 1-13 0,-24 4-5 15,-23 14-2-15,-24 4 10 16,-30 13 12-16,-8 7 14 15,-6 6 5-15,10-15 2 16,3-7-15-16,16-22-21 16,26 5-8-16,13-3-8 15,18 1 18-15,12 0 8 16,18 12-5-16,-10-2 30 16,-9 12 30-16,-23 2 8 15,-30 21-38-15,-27 6 24 0,-34-2-31 16,-19-16-35-16,-13-15-106 15,9-21-205-15,7-18 39 16</inkml:trace>
  <inkml:trace contextRef="#ctx0" brushRef="#br0" timeOffset="6561.3791">21726 2078 792 0,'12'1'144'0,"-15"10"76"15,-21 8-202-15,-16 22-57 16,-11 3 38-16,-17 10 11 16,-7-4 10-16,-3 2 0 0,17-14-25 15,3-8-227-15,29-24 68 16</inkml:trace>
  <inkml:trace contextRef="#ctx0" brushRef="#br0" timeOffset="6894.4578">22265 1368 757 0,'-35'15'185'0,"10"5"32"15,13 0-206-15,9 5-26 16,27-8 16-16,27 2 33 15,12-7 33-15,13-1 9 16,11-8-11-16,7 3-11 16,-27-6-28-16,-5 1-9 15,-14 4-81-15,-18 0-186 16,-27-7-52-16,-7-1-114 0</inkml:trace>
  <inkml:trace contextRef="#ctx0" brushRef="#br0" timeOffset="7113.9796">22887 1170 819 0,'9'-2'305'15,"-4"5"-21"-15,-7 9-196 16,-8 6-130-16,-8 18-14 0,-11 16 30 16,-9 5 21-16,-13 21 25 15,-4 6-6-15,-4 8 3 16,6-7-2-16,-3 11-19 15,17-10-35-15,10-8-86 16,17-25-99-16,15-11-68 16,20-36-77-16</inkml:trace>
  <inkml:trace contextRef="#ctx0" brushRef="#br0" timeOffset="7413.5786">23443 1427 1146 0,'-63'24'191'0,"0"15"132"16,5 5-354-16,24-8 7 16,16-10 17-16,18-2 16 15,34-2 25-15,13-2 8 16,16 12 17-16,10-1-1 15,5 4-21-15,-28-3-36 16,-16 11-8-16,-26 2-7 16,-32 8 0-16,-18-8 7 15,-26-10-7-15,-4-24-16 0,-4-30-122 16,19-27-11-16,6-18-197 16,25-6-41-16</inkml:trace>
  <inkml:trace contextRef="#ctx0" brushRef="#br0" timeOffset="7801.577">23478 1287 707 0,'24'-1'339'0,"23"1"-21"15,19 12-423-15,35-3 430 16,0-8-310-16,26-7 10 15,-13-7-5-15,1-4 1 16,-31 3-3-16,-9 7-2 16,-34 2-43-16,-28 19-18 0,-26 19-5 15,-29 12 1-15,-22 20-1 16,-23 27 10-16,7-6 42 16,12 0 2-16,32-20 7 15,35-9 32-15,34-31 38 16,39-8 0-16,26-14 24 15,18-16-17-15,-6-10-29 16,3-15 0-16,-33-9-13 16,-41-22-76-16,-36-1 7 15,-28-20-13-15,-34 11-16 0,-29 1-21 16,-5 26 39-16,4 10-91 16,14 26-86-16,21 16-146 15,34 16-67-15</inkml:trace>
  <inkml:trace contextRef="#ctx0" brushRef="#br0" timeOffset="8266.9096">25530 895 714 0,'15'61'165'0,"12"41"89"16,-1 22-199-16,-31 37 42 15,-28-11-1-15,-26 33 1 16,-29-24-14-16,-68 5-15 16,1-33-31-16,-18-13-51 15,21-52-84-15,6-27-239 16,61-45 6-16</inkml:trace>
  <inkml:trace contextRef="#ctx0" brushRef="#br0" timeOffset="9244.5939">28052 968 987 0,'14'1'77'15,"-19"-1"127"-15,-17 20-286 16,-40 22-14-16,-15 11 55 16,-40 39 52-16,-5 16 25 15,-10 31 9-15,28 8 1 16,4 46 5-16,27-14-17 0,23 14-12 15,26-36-23-15,30-11-4 16,32-62-8-16,22-18-76 16,13-39-174-16,23-15 47 15</inkml:trace>
  <inkml:trace contextRef="#ctx0" brushRef="#br0" timeOffset="9666.2838">28510 1197 1115 0,'-21'9'87'0,"-29"36"213"16,-63 69-303-16,50-38-14 15,0 20 51-15,13-6 42 16,11 19-45-16,19-10-50 16,11-4 53-16,17-20-10 15,27-13 11-15,22-36 1 0,33-29 5 16,14-27-8-16,6-25-1 15,-18-9-21-15,-20-9-26 16,-41 16-19-16,-33 7-16 16,-31 19-7-16,-38 10-1 15,-15 15 15-15,-10 10 8 16,7 10-49-16,14 16-63 16,28 0-167-16,26 27-25 15</inkml:trace>
  <inkml:trace contextRef="#ctx0" brushRef="#br0" timeOffset="9885.5246">29125 2227 582 0,'-32'34'0'16,"-28"7"391"-16,-12 12-429 15,-25 6 350-15,8-11-313 16,-2-3 313-16,23-16-330 16,9-14-21-16,26-9-115 15,24-21-160-15,25-28-4 16</inkml:trace>
  <inkml:trace contextRef="#ctx0" brushRef="#br0" timeOffset="10244.0234">29601 1436 584 0,'-59'56'367'0,"61"-46"-78"15,26-4 2-15,22 2-329 16,13-5 22-16,34 3 72 16,4-4-16-16,-3-2-5 15,-20-2-11-15,-15 5-29 16,-32 8-25-16,-18 10-15 16,-14 7-5-16,-28 19-6 15,-13 10 24-15,-31 20 15 0,-6 0 12 16,-18 18 9-16,17-12 6 15,5-7 3-15,28-18-37 16,13-18-35-16,22-28-60 16,21-15-168-16,16-12 1 15</inkml:trace>
  <inkml:trace contextRef="#ctx0" brushRef="#br0" timeOffset="10528.2663">30876 1656 558 0,'-27'12'443'0,"-31"2"-117"15,-17 5-337-15,-20 5 338 16,6 3-332-16,14-6 11 16,36-4 5-16,27 4 15 15,31 2 6-15,42 11 9 16,18 16 1-16,15 12 1 15,-7-8-13-15,-11 0-16 16,-33-9-23-16,-23-5-21 16,-29-12-1-16,-41-1-25 15,-30-9-20-15,-30-25-62 16,-10-14-31-16,-8-26-180 0,36-13-2 16</inkml:trace>
  <inkml:trace contextRef="#ctx0" brushRef="#br0" timeOffset="10888.9971">30451 1639 1014 0,'107'2'155'0,"19"-5"132"16,-1 7-310-16,14-1 12 16,-36 0 12-16,-19 4 16 15,-25-3-13-15,-14 1-30 16,-29 4-8-16,-28 12-1 15,-18 6-2-15,-19 13 2 16,-7 15 33-16,-6 14 9 16,20-9 3-16,15 2 17 15,27-9 16-15,34-14 51 16,25-18 8-16,30-8 11 16,15-19-12-16,6-19-4 15,-24-17-43-15,-11-22-13 16,-34 4-27-16,-32-9-15 15,-29 15-16-15,-32 1-11 16,-24 18-4-16,-23 5-26 16,8 18-28-16,12-1-121 15,29 10-119-15,33-2-48 16,41-10-103-16</inkml:trace>
  <inkml:trace contextRef="#ctx0" brushRef="#br0" timeOffset="11097.5645">32291 1242 1151 0,'13'75'207'16,"-1"-10"123"-16,-7 39-333 16,-5 15-26-16,-29 40 21 15,-34-15 29-15,-64 24 11 16,-20-25-3-16,-60-3-84 15,-11-49-82-15,-19-14-216 16,14-56-59-16</inkml:trace>
  <inkml:trace contextRef="#ctx0" brushRef="#br0" timeOffset="11867.3387">22517 1097 170 0,'13'-46'142'0,"-13"49"-44"16,3-3-35-16,2 1-22 15,-8-2-23-15,1-1 34 16,2 2 18-16,0-1 9 16,0 1-6-16,-3 0-37 15,3 0-41-15,-3 1-17 16,2 2-14-16,-11 26-12 15,-23 51 25-15,11-25 6 16,3-1 9-16,-5 8-17 16,8-3-109-16,-10-12 30 15</inkml:trace>
  <inkml:trace contextRef="#ctx0" brushRef="#br0" timeOffset="13119.875">22512 1091 375 0,'0'2'88'0,"0"-1"20"15,0 1-105-15,0-2-22 16,0 0 16-16,0 0 23 0,0 0 31 15,0-2 8-15,0 1-4 16,2-1-17-16,1 1-14 16,-3-1-24-16,0 1 4 15,0-1 14-15,0 1 26 16,0-1 6-16,0 1 11 16,0-1-1-16,0 1-7 15,0-1-21-15,0 2-3 16,0-1-1-16,0 1 6 15,0-2-2-15,0 1 6 16,0-1 1-16,0 1-6 16,0-1-8-16,0 1-1 15,0-1-6-15,0-1 1 16,0 0-4-16,0 0 2 16,0 0-5-16,0 0-7 15,0 0-6-15,0 0-3 16,0 0-3-16,0 0 2 0,0 0 6 15,0 0 3-15,0 0 2 16,0 3-3-16,0-3-4 16,0 1-16-16,0 1-5 15,0-1-5-15,-3 2 1 16,1 0 1-16,-1 2 16 16,-9 15 7-16,3 5 6 15,-75 55 6-15,49-45 2 16,-7 4 0-16,-3 1-2 0,2 7 0 15,9-8-1-15,1-6 1 16,9-6 1-16,7-6 3 16,5-8-2-16,6-3 1 15,3-4-3-15,3 0 1 16,0-3-1-16,0 0 3 16,0 0 0-16,0 0 2 15,0 0-1-15,0 0-1 16,0 0-4-16,0 0-10 15,0 0-11-15,0 0 5 16,3 0 3-16,-3 0-1 16,23 6 8-16,13 3 12 15,54 9-3-15,-31-10 2 16,-2-2 4-16,2 1 1 16,-12 1 0-16,-1 1 1 15,-17-2-2-15,4 1 2 16,-7-2-1-16,-4 3-2 0,-10-3-3 15,-3 0-2-15,-6 0-4 16,2-6-80-16,-5-3 31 16,0 2-317-16,9-2 33 15</inkml:trace>
  <inkml:trace contextRef="#ctx0" brushRef="#br0" timeOffset="29638.9542">2250 4079 467 0,'0'-12'284'0,"5"2"-112"16,4 14-7-16,17 14-210 15,19 11-15-15,9 6 42 0,9 17 42 16,1-1-28-16,-1 19 4 16,-13-7 5-16,4 11-107 15,-8-12-94-15,10-2-3 16</inkml:trace>
  <inkml:trace contextRef="#ctx0" brushRef="#br0" timeOffset="29815.8996">3386 4162 705 0,'17'-7'348'0,"-20"5"-55"16,-15 11-180-16,-29 35-85 15,-18 16-55-15,-37 39 8 16,-13 25 20-16,-52 45 20 16,-2-1-16-16,-7 27 1 15,33-22-17-15,16-4-142 16,61-48-142-16,39-32-16 15</inkml:trace>
  <inkml:trace contextRef="#ctx0" brushRef="#br0" timeOffset="30207.8283">3510 4656 370 0,'16'72'0'16,"-3"-81"394"-16,32-7-345 15,23-1 224-15,33-7-274 16,5 3 257-16,15 5-415 0,-20 20-112 15,-21 16-30-15</inkml:trace>
  <inkml:trace contextRef="#ctx0" brushRef="#br0" timeOffset="30382.8533">3539 5197 1089 0,'25'-21'250'0,"-1"-5"103"0,46-7-318 16,17 0-19-16,30-2-27 16,3 5-81-16,9 11-261 15,-40-1 35-15</inkml:trace>
  <inkml:trace contextRef="#ctx0" brushRef="#br0" timeOffset="30741.2767">5463 4103 565 0,'9'-4'305'16,"-6"2"-56"-16,-11 13-113 15,-13 18-173-15,-6 11 3 16,-27 25 38-16,-17 7-6 16,-18 26 5-16,9 6 48 15,-9 21-1-15,18-10-49 0,4 13 19 16,15-25 19-16,4-5-27 15,12-28-29-15,3-4-27 16,13-22-106-16,8-2-121 16,6-12-43-16</inkml:trace>
  <inkml:trace contextRef="#ctx0" brushRef="#br0" timeOffset="31128.9789">6000 4439 650 0,'-13'5'226'0,"-19"4"1"16,-11 9-146-16,-16 24-100 0,-12 11 2 15,-27 30 35-15,2 7 36 16,-5 15 27-16,9-5 18 15,19 7-2-15,36-24-25 16,28-5-24-16,34-21-22 16,39-22 1-16,16-23 9 15,34-26 9-15,8-22 0 16,29-36 0-16,-16-14-16 0,-5-21-10 16,-25 5-3-16,-29-8 4 15,-39 21-4-15,-22 11-14 16,-19 17-12-16,-34 19-12 15,-14 27-9-15,-49 17 0 16,-15 16-21-16,-13 16-59 16,12 7-64-16,7 4-189 15,44 0-31-15</inkml:trace>
  <inkml:trace contextRef="#ctx0" brushRef="#br0" timeOffset="31519.0291">7045 4427 658 0,'-47'26'224'0,"-7"-16"27"16,-23 19-134-16,-8 16-83 15,-16 15 42-15,10 7 18 16,11 19 7-16,29-7-17 16,17 10-13-16,34-16-43 15,35-4-11-15,27-23 1 16,40-14 16-16,20-32 9 0,33-27 14 16,-16-18 0-16,21-32-5 15,-32-6-14-15,-12-21 8 16,-36 14-7-16,-25-5-24 15,-42 20 0-15,-42 4-30 16,-22 32-16-16,-43 13-24 16,-5 19 7-16,-4 14-21 15,28 7-88-15,18 1-252 16,42 7 51-16</inkml:trace>
  <inkml:trace contextRef="#ctx0" brushRef="#br0" timeOffset="31909.2973">8206 4497 542 0,'-37'30'294'0,"53"-5"-36"16,10 13-325-16,8 22 329 16,3 3-255-16,2 13 8 15,1-10-6-15,-2 5-88 16,-6-14-171-16,-1 2-14 16,-5-35-145-16</inkml:trace>
  <inkml:trace contextRef="#ctx0" brushRef="#br0" timeOffset="32103.4691">8685 4620 962 0,'-28'-21'198'16,"-17"21"81"-16,-4 26-270 15,-43 23-39-15,-21 21 10 16,-39 21 9-16,0-5-3 15,-11 14-33-15,41-25-36 16,20-10-194-16,49-19 21 16</inkml:trace>
  <inkml:trace contextRef="#ctx0" brushRef="#br0" timeOffset="32405.0128">8925 4703 1069 0,'4'86'236'16,"28"-97"93"-16,27 2-278 16,15 0-83-16,36-4 23 15,-2 5 20-15,2-3-51 0,-13-4-60 16,-4 12-230-16,-43 0 10 16</inkml:trace>
  <inkml:trace contextRef="#ctx0" brushRef="#br0" timeOffset="32647.9699">9326 4408 994 0,'-14'30'142'16,"2"6"135"-16,-4 33-310 15,-6 5 39-15,1 15 16 16,2-9 0-16,2 7-1 16,8-24-4-16,5-7-2 15,2-20-119-15,-1-18-118 16,12-24-76-16,20-24-133 16</inkml:trace>
  <inkml:trace contextRef="#ctx0" brushRef="#br0" timeOffset="33156.2929">10062 3939 767 0,'-13'-13'291'15,"14"-2"-10"-15,-1 15-205 16,5 9-140-16,-7 6-5 16,4 6 4-16,-4 21 38 15,-2 8 54-15,-7 17 30 16,5 10 7-16,-9 18 7 15,-1-1-17-15,-7 23-7 16,7-15-20-16,-1-7 4 16,3-28-4-16,10-18 4 15,1-40-8-15,16-22-7 16,49-32 15 0,14-8-26-16,14-4 17 15,14 5 18-15,-12 21 10 16,-36 25 16-16,-16 24-15 15,-22 18-9-15,-18 18-4 16,-21 6-7-16,-33 11 4 16,-15-11 17-16,-35-11-115 0,-6-25-125 15,-15-36-234-15,19-26-100 16</inkml:trace>
  <inkml:trace contextRef="#ctx0" brushRef="#br0" timeOffset="53162.4602">1767 6748 536 0,'-9'20'34'0,"0"20"89"16,-8 33-187-16,0 11 52 15,-13 36 7-15,-1 7 8 0,-1 19 1 16,8-18 4-16,-2-9-131 16,17-39 48-16</inkml:trace>
  <inkml:trace contextRef="#ctx0" brushRef="#br0" timeOffset="53393.8511">1967 6683 786 0,'63'-51'181'0,"5"13"79"15,-5 17-237-15,8 17-6 16,-20 14-31-16,-25 27 1 15,-24 14-6-15,-23 26 10 16,-31 5 6-16,-32 22 29 16,-13-13-2-16,-22-10-11 0,11-16-14 15,7-17-193-15,30-21-63 16,32-12-56-16</inkml:trace>
  <inkml:trace contextRef="#ctx0" brushRef="#br0" timeOffset="53661.905">2958 6536 637 0,'-6'13'373'15,"-1"-2"-375"-15,2 19-58 16,1 9-43-16,-11 21 98 16,1 10 40-16,-10 23 9 15,-3-1 7-15,-11 19 1 16,8-4-18-16,-3 3-142 16,13-25-98-16,2-16-12 15</inkml:trace>
  <inkml:trace contextRef="#ctx0" brushRef="#br0" timeOffset="53971.3516">2952 7116 400 0,'5'3'317'0,"-5"-2"-87"15,-5 10 0-15,5-11-239 16,-4 7 0-16,-8 35 7 15,-17 58 8-15,17-51 0 0,6-8-7 16,8-18-1-16,10-17 5 16,12-21 2-16,27-21 4 15,8-10 10-15,6 1 1 16,-7 6-3-16,-3 15-4 16,-27 21-15-16,-14 13 13 15,-14 12 0-15,-12 23 4 16,-2 4 0-16,-4 7-39 15,12-3-71-15,17-12-168 16,20-25-19-16</inkml:trace>
  <inkml:trace contextRef="#ctx0" brushRef="#br0" timeOffset="54306.5089">3664 7233 357 0,'0'-1'369'0,"0"-1"-128"16,0 2-221-16,-3 2 213 15,-11 23-262-15,-31 60 12 16,33-46 7-16,6-9 2 16,10-15 5-16,2-17 7 15,9-7 15-15,2-9 5 16,9-9 11-16,-5-5 0 15,0 13-14-15,-9 10-29 16,-3 19 7-16,-12 21-2 0,-6 38-1 16,0 9 11-16,-3 34 17 15,-2-4 0-15,-2-4 5 16,-1-15 4-16,-12-15 10 16,-1-34-12-16,-36-14-160 15,-6-17-158-15,-25-21-15 16</inkml:trace>
  <inkml:trace contextRef="#ctx0" brushRef="#br0" timeOffset="54723.0516">4999 7098 1035 0,'-5'18'144'0,"-3"67"134"15,8-38-320-15,5 24 24 16,-2 4 21-16,-8 11-17 15,5-17-61-15,-7-8-204 16,-5-28 24-16</inkml:trace>
  <inkml:trace contextRef="#ctx0" brushRef="#br0" timeOffset="54887.3261">5078 6828 754 0,'-7'-8'585'16,"-1"-2"-71"-16,28-1-242 16,-2 11-384-16,11 8-117 15,16 19-238-15,-3 11-95 16</inkml:trace>
  <inkml:trace contextRef="#ctx0" brushRef="#br0" timeOffset="55081.4704">5374 7530 1149 0,'7'-5'301'0,"10"-16"89"16,13-7-322-16,14-12-36 15,13-3-5-15,6-4 2 16,-9 15-2-16,-2 10-2 16,-13 16-18-16,-8 15-27 15,-14 13-47-15,-2 16-34 16,-4 6-240-16,-10 19-64 15,4-10-63-15</inkml:trace>
  <inkml:trace contextRef="#ctx0" brushRef="#br0" timeOffset="55639.908">7551 6125 1144 0,'-63'36'200'0,"-35"53"130"0,-12 21-346 16,-33 42 24-16,16 7 18 15,6 18 12-15,36-39 0 16,23 4-4-16,48-41-24 16,44-25-39-16,26-26-37 15,31-20-112-15,19-28-189 16,19-23 11-16</inkml:trace>
  <inkml:trace contextRef="#ctx0" brushRef="#br0" timeOffset="56083.5092">7828 6504 1228 0,'-1'-1'252'0,"1"-2"121"16,18-15-362-16,99-53-20 16,-35 48 5-16,3 16-10 15,-17 10-10-15,-17 12-10 0,-29 12 4 16,-19 12 7-16,-20 2 17 15,-7 8 11-15,-6-3 17 16,1-13-2-16,16-11-16 16,13-5-13-16,16-10-2 15,22-4 5-15,5 8 1 0,7 10 13 16,-12 6-2 0,-20 18 11-16,-32 14-2 0,-41 21 6 15,-36 0-1-15,-20 5-38 16,-1-17-79-16,7-15-269 15,31-20 10-15</inkml:trace>
  <inkml:trace contextRef="#ctx0" brushRef="#br0" timeOffset="56331.0151">8535 7125 789 0,'12'4'297'0,"-3"4"-14"15,-9-10-192-15,7 13-118 16,-7 1-25-16,-10 15 23 0,-8 3 39 16,-11 17 4-16,-15 4 10 15,-5 8 12-15,-3-11-24 16,-5-3-182-16,13-15-116 15,11-12-22-15</inkml:trace>
  <inkml:trace contextRef="#ctx0" brushRef="#br0" timeOffset="56654.627">9216 6411 936 0,'-80'152'231'0,"47"-105"72"16,9-16-257-16,3 4-68 15,19-10-13-15,19-5-18 16,10-14 55-16,36-9 13 16,24-14 12-16,31-5 27 15,-1-2 14-15,7 0-59 0,-25 4-292 16,-23 5-29-16,-34 3-95 16</inkml:trace>
  <inkml:trace contextRef="#ctx0" brushRef="#br0" timeOffset="56852.7467">9945 6292 1146 0,'7'-2'204'15,"-7"7"88"-15,-4 13-359 0,-13 24 10 16,-11 11 14-16,-31 25 30 16,-9 6 33-16,-25 17 32 15,-2-12-36-15,-11 17-7 16,25-16-9-16,10-4-93 15,29-20-64-15,9-12-53 16,28-27-99-16,22-27-40 16</inkml:trace>
  <inkml:trace contextRef="#ctx0" brushRef="#br0" timeOffset="57130.6996">10438 6587 896 0,'-17'10'224'16,"-18"15"74"-16,-19 11-249 0,-2 1-33 15,4 6-1-15,20-9-17 16,22-4 1-16,26-13 9 16,26-2 32-16,11-1 11 15,6 4 10-15,-7 1-9 16,-6 10-26-16,-25 8-30 15,-30 12-1-15,-20 2-1 16,-34 2-6-16,-14-10-4 16,-19-10-79-16,17-19-93 15,7-19-161-15,25-22-36 0</inkml:trace>
  <inkml:trace contextRef="#ctx0" brushRef="#br0" timeOffset="57466.7275">10445 6584 1012 0,'50'-12'191'0,"22"-6"109"16,5 3-303-16,27 6-3 16,-11 7-6-16,-8 2-62 15,-34 15-59-15,-13 20 101 16,-31 9 10-16,-20 20 28 15,-20 13 65-15,-1 14 66 16,0-15-99-16,22-2 1 16,19-24-13-16,35-16 24 0,26-21 2 15,21-24 7-15,-2-19-8 16,8-24 1-16,-15-13-29 16,-18-15-8-16,-32 2-13 15,-27-3-6-15,-28 26-23 16,-37 4-10-16,-11 21-7 15,-14 10-3-15,19 14-316 16,10-13 120-16</inkml:trace>
  <inkml:trace contextRef="#ctx0" brushRef="#br0" timeOffset="57656.2109">12015 6039 1001 0,'17'110'277'16,"-8"-12"82"-16,-14 58-280 16,-7 19-13-16,-39 30-4 15,-29-6-20-15,-68 11-43 16,-16-41-32-16,-63-11-344 16,-1-45 59-16</inkml:trace>
  <inkml:trace contextRef="#ctx0" brushRef="#br0" timeOffset="63079.9806">2112 9122 427 0,'-8'45'213'15,"8"-51"6"-15,3-3-90 16,0 1-64-16,-3 8-36 15,0 0-34-15,-3 0-14 16,3 14 5-16,-16 37 4 16,-43 88 14-16,-4-26 5 15,-13 0 4-15,-1 9-6 16,16-34-10-16,23-15-1 16,36-39 1-16,42-19 19 15,33-22 0-15,37-14 4 16,-9-8-18-16,38-18-212 15,-8 1 44-15</inkml:trace>
  <inkml:trace contextRef="#ctx0" brushRef="#br0" timeOffset="63303.1097">2805 9339 996 0,'9'18'92'16,"-18"19"167"-16,-11 21-273 15,-25 33-19-15,-12 19 35 16,-50 35 34-16,0 0-34 0,-3 20-68 16,10-7-283-1,19-19 88-15</inkml:trace>
  <inkml:trace contextRef="#ctx0" brushRef="#br0" timeOffset="63647.5612">3260 9617 918 0,'-137'118'190'0,"147"-108"96"16,29-1-249-16,13-1-5 15,18 1 13-15,-3 3 2 16,-4 10-14-16,-24 7-20 15,-15 27-2-15,-33 12-5 16,-48 22-5-16,-29 0 1 16,-31 2-12-16,-1-24-29 15,-2-18-139-15,26-32-128 0,17-15-16 16,25-18-157-16</inkml:trace>
  <inkml:trace contextRef="#ctx0" brushRef="#br0" timeOffset="63948.0499">3266 9536 996 0,'-2'-5'270'0,"2"1"66"16,6 1-298-16,-6 1-5 15,3 1-28-15,47-11-5 0,63-17 4 16,-29 10 4-16,17-4 0 16,21 6-10-16,-10 5-24 15,4 3-106-15,-18 9-85 16,-15 9-126-16,-27 2-79 15</inkml:trace>
  <inkml:trace contextRef="#ctx0" brushRef="#br0" timeOffset="64337.608">4956 9269 913 0,'-9'5'280'16,"-18"5"9"-16,-20 19-245 16,-11 15-49-16,-27 17-19 15,4 10 79-15,-2 17 19 16,32-9 1-16,25 3-8 15,38-15-31-15,40-9-9 16,18-21-1-16,25-19 3 16,5-21 4-16,23-19-9 15,-10-23-12-15,0-23-29 0,-25 5-3 16,-21-19 9-16,-48 7 9 16,-38 0 24-16,-35 13 13 15,-18-1-10-15,1 23-15 16,3 10-48-16,22 17-68 15,12 8-302-15,27-1 46 16</inkml:trace>
  <inkml:trace contextRef="#ctx0" brushRef="#br0" timeOffset="65130.4232">5862 9409 903 0,'-26'50'385'0,"55"-57"-79"15,48-1-210-15,19 0-111 16,14 2-119-16,33 6 43 16,-13 0-90-16,-2 16-129 15,-36 8-83-15</inkml:trace>
  <inkml:trace contextRef="#ctx0" brushRef="#br0" timeOffset="65297.7337">5949 9914 1033 0,'-12'13'347'0,"21"-14"16"16,17 1-240-16,40-5-127 16,9 1-37-16,31 1-322 15,4 3 118-15</inkml:trace>
  <inkml:trace contextRef="#ctx0" brushRef="#br0" timeOffset="65675.7064">8071 9179 1052 0,'-21'41'307'0,"-17"11"54"16,0-16-247-16,-21 40-133 15,1 16 19-15,-31 36 4 16,-3-3 1-16,-26 24-1 16,13-18-45-16,-8-2-137 15,41-37-188-15,16-24-26 16</inkml:trace>
  <inkml:trace contextRef="#ctx0" brushRef="#br0" timeOffset="66074.4572">8235 9599 651 0,'0'107'271'0,"-54"-48"39"16,2 1-151-16,7 21-53 16,20-11-33-16,25-4-23 15,21-16 4-15,37-11 13 16,19-32-5-16,29-17 6 15,2-28 5-15,16-16-38 16,-17-11-25-16,-14-10-2 16,-33 7 3-16,-22 0-4 15,-35 11-8-15,-36 4-9 16,-17 17-14-16,-25 9-12 16,1 24 2-16,-21 11-12 0,23 10-14 15,4 3-104-15,23 4-104 16,18-2-103-16,33-3-96 15</inkml:trace>
  <inkml:trace contextRef="#ctx0" brushRef="#br0" timeOffset="66439.6317">9784 9513 951 0,'-42'15'282'16,"-29"6"46"-16,-26 25-231 15,-1 11-100-15,2 9 37 16,16 3 15-16,18 5 1 16,41-21 1-16,21 0 5 15,30-11-14-15,44-20 10 16,20-19 6-16,40-16-6 15,0-25-21-15,9-22-11 16,-33 0-17-16,-14-11 1 16,-40 5 9-16,-21-4 3 15,-32 15-9-15,-32 3-14 16,-10 15-11-16,-12 8-6 16,6 16-34-16,2 11-31 15,19 8-24-15,20 0-32 0,28-1-274 16,39-11 81-16</inkml:trace>
  <inkml:trace contextRef="#ctx0" brushRef="#br0" timeOffset="67064.1304">11402 8893 1128 0,'-60'25'206'16,"-8"27"114"-16,-32 38-337 16,-10 15 1-16,-16 31 12 15,13 2 10-15,21 22 7 16,36-26 0-16,19 18-15 16,40-24-22-16,36-4-79 15,7-34-91-15,33-10-142 16,5-42-39-16</inkml:trace>
  <inkml:trace contextRef="#ctx0" brushRef="#br0" timeOffset="67622.2617">11607 9349 815 0,'-5'36'130'0,"28"-45"107"16,10 3-240-16,23-4 13 15,6 4 29-15,4 0 21 16,-10 4-4-16,-11 7 2 15,-24 4-13-15,-8 9-13 16,-8 7-11-16,-22 11 5 16,-4 1-1-16,-18 3 7 0,3-7 9 15,1-7-11-15,14-11-17 16,14-3-7-16,22-4-2 16,10 4 4-16,6 4 7 15,-1 13 8-15,-9 7 2 16,-23 17-4-16,-26 9-2 15,-49 26-31-15,-23-6-18 16,-19-10-67-16,14-18-118 16,8-27-127-16,48-37 0 15,35-23-129-15</inkml:trace>
  <inkml:trace contextRef="#ctx0" brushRef="#br0" timeOffset="67993.1239">12597 8909 491 0,'-2'0'0'0,"-1"0"390"0,-1 0-407 16,4 3 297-16,18 35-306 16,60 70 316-16,-19-34-239 15,0 20 28-15,-17 2 6 16,-24 31 3-16,-26-12 7 15,-40 18-31-15,-35-16-44 16,-51 4-88-16,-10-37-51 0,-19-16-266 16,23-36-14-16</inkml:trace>
  <inkml:trace contextRef="#ctx0" brushRef="#br0" timeOffset="68531.6398">13451 9589 1061 0,'47'-8'282'16,"24"-9"63"-16,29 1-252 16,27 13-135-16,19-2-2 15,-19 8-14-15,1 3-110 16,-33 2-111-16,-18 2-63 16,-23-3-100-16</inkml:trace>
  <inkml:trace contextRef="#ctx0" brushRef="#br0" timeOffset="68786.6324">14031 9253 776 0,'9'72'486'0,"-12"2"-88"16,-32 1-69-16,2 6-322 15,8 7-9-15,-1 2-45 16,5-16-60-16,1 3-292 16,14-15 26-16</inkml:trace>
  <inkml:trace contextRef="#ctx0" brushRef="#br0" timeOffset="69295.3662">14815 8653 391 0,'0'-3'410'0,"1"0"-153"0,2 3-236 15,5 12 235-15,5 40-297 16,11 95 49-16,-27-38 35 16,-1-1 17-16,-5 11 19 15,-8-5 11-15,1 1-14 16,-1-28 3 0,9-19-47-16,11-38-7 15,16-27 11-15,47-28 10 16,11-13-16-16,27-3-6 15,13 10-11-15,-4 14-1 16,-31 17 31-16,-19 20 11 16,-33 17 0-16,-30 28 3 15,-32 4 9-15,-55 10-17 16,-28-10-21-16,-34-21-83 16,0-27 134-16,-11-43-539 15,40-28 126-15</inkml:trace>
  <inkml:trace contextRef="#ctx0" brushRef="#br0" timeOffset="70453.7872">1943 11497 426 0,'-21'77'318'0,"-38"-44"-176"16,5-2 41-16,7 1-71 16,14-11-94-16,10-4 61 15,20-10 72-15,15 1-97 16,10-4-22-16,24 2 4 0,13-3 11 16,16 2 0-16,1-1-20 15,5 2-16-15,-19 0-46 16,3 6-298-16,-11-3-7 15,0-21-134-15</inkml:trace>
  <inkml:trace contextRef="#ctx0" brushRef="#br0" timeOffset="70647.9999">2565 11381 524 0,'5'3'353'16,"-10"7"-79"-16,-7 25-2 15,-9 12-298-15,-26 33 23 16,-7 10 19-16,-18 26 3 16,6-3-3-16,2 9-5 15,15-23-21-15,5-1-125 16,18-26-159-16,7-13-5 16</inkml:trace>
  <inkml:trace contextRef="#ctx0" brushRef="#br0" timeOffset="70947.9935">3059 11723 928 0,'-75'66'210'16,"7"0"85"-16,31-12-264 15,20-1-56-15,17-24 9 16,20-7 22-16,13-10 10 16,21 3 10-16,6-5 45 15,11 8 4-15,-12-2-30 0,-5 20-11 16,-28 5-9-16,-34 19-11 16,-31 5-17-16,-26 3-22 15,-4-14-31-15,-6-13-63 16,16-31-232-16,17-29 32 15</inkml:trace>
  <inkml:trace contextRef="#ctx0" brushRef="#br0" timeOffset="71347.5243">3154 11681 1163 0,'35'-8'301'16,"24"-13"100"-16,18-3-318 16,7 3-53-16,15-3 7 15,8 9-32-15,9 9-42 0,-24 9-39 16,-7 15-23-16,-22 10-22 16,-42 31-15-16,-28 15 97 15,-28 28 99-15,-15 1-14 16,-4 5-14-16,15-25 77 15,36-15-48-15,37-31-54 16,54-25 47-16,13-19 38 16,21-29-48-16,-9-16-14 0,10-17-3 15,-28-6-8-15,-10-21 3 16,-27 11-2-16,-37-7-6 16,-46 9-11-16,-34 10-1 15,-12 23-4-15,-12 8-2 16,14 22 5-16,19 8-37 15,25 11-148-15,22 1-247 16,39-2-12-16</inkml:trace>
  <inkml:trace contextRef="#ctx0" brushRef="#br0" timeOffset="71663.1409">5970 11385 1607 0,'5'26'291'0,"16"-44"176"15,17 13-486-15,29 5-100 16,4 5-60-16,6 5-289 16,-17 5-13-16</inkml:trace>
  <inkml:trace contextRef="#ctx0" brushRef="#br0" timeOffset="71812.0395">5836 11772 1303 0,'0'18'311'0,"29"-10"111"16,15-5-339-16,34 2-151 15,11-2-52-15,21 1-294 16,-17-11 15-16</inkml:trace>
  <inkml:trace contextRef="#ctx0" brushRef="#br0" timeOffset="72521.0796">7659 11095 625 0,'0'-3'306'15,"0"0"-39"-15,0-2-141 16,0 5-72-16,0 0-72 16,0 0 57-16,0 0 10 15,0 0-3-15,0 0 7 16,0 0 1-16,0-1-14 0,0 1-12 15,0 0 2 1,0-2-1-16,3 1 7 0,-3-1-1 16,5 1 5-16,17-2-7 15,15-2 7-15,47-7-2 16,-19 4 13-16,-3 1-2 16,14 2 2-16,-8 1-11 15,-6 7-9-15,-24 7-18 16,-10 7-12-16,-22 9-12 0,-15 13 14 15,-16 3 5-15,-37 14 9 16,-7-4 6-16,-11 0 7 16,13-15-8-16,16-8 5 15,30-17-11-15,12-12-5 16,15-9-4-16,27-3-10 16,12 3-8-16,28 4 8 15,4 13 4-15,11 16 7 16,-18 14 2-16,-19 19 2 15,-30 9-1-15,-33 24 6 16,-44 1-6-16,-49 4-12 16,-8-23-11-16,-23-15-11 15,14-30-89-15,0-24-370 16,35-15 11-16,2-22-197 16</inkml:trace>
  <inkml:trace contextRef="#ctx0" brushRef="#br0" timeOffset="72999.9129">8960 11304 797 0,'-35'11'197'0,"-27"13"75"16,-1 15-227-16,-12 15 9 15,10 2 5-15,3 18 22 16,27-1 8-16,14 7 34 16,30-17-14-16,38 4-4 15,19-21-17-15,44-17-13 16,9-21-37-16,8-30-11 16,-16-20-10-16,-5-24-7 15,-37-5-2-15,-15-13 11 0,-22 13 6 16,-49-6 1-16,-23 11-5 15,-28 9-3-15,-19 21-14 16,-25 18-37-16,11 21-28 16,-4 18-110-16,19 9-291 15,30 6 34-15</inkml:trace>
  <inkml:trace contextRef="#ctx0" brushRef="#br0" timeOffset="73418.9285">10579 11265 772 0,'-24'-14'281'16,"-6"10"35"-16,-20 1-184 16,-5 9-60-16,-33 10 4 15,-8 13-10-15,-10 15 18 16,17 10 10-16,7 15-11 16,38 0-23-16,18 8 8 0,26-12-15 15,35-11-10-15,31-18 21 16,40-19 1-16,13-23-22 15,22-32-6-15,-19-14-12 16,5-27-9-16,-34-4 6 16,-13-8 17-16,-38 15-1 15,-39-7-9-15,-43 19-10 16,-21 8-26-16,-18 17-53 0,-22 10-135 16,18 23-328-16,12 3 39 15</inkml:trace>
  <inkml:trace contextRef="#ctx0" brushRef="#br0" timeOffset="74063.1625">11443 11437 1177 0,'69'0'251'0,"30"7"129"0,14 2-354 16,14 5-3-16,-8 1-36 15,6-8-252-15,-33-4-115 16,-15-7-80-16</inkml:trace>
  <inkml:trace contextRef="#ctx0" brushRef="#br0" timeOffset="74283.9456">11788 11212 1232 0,'4'41'274'16,"-4"-17"111"-16,0 35-340 16,0 14-52-16,-4 19 11 15,-1-3-5-15,-2 9-38 16,-2-18-37-16,1-11-314 16,8-19 58-16</inkml:trace>
  <inkml:trace contextRef="#ctx0" brushRef="#br0" timeOffset="74733.0311">12815 10869 1088 0,'-3'-6'251'0,"-3"10"83"0,-1 8-310 16,2 9-35-16,-2 14-5 16,-5 13 13-16,1 18 30 15,-1 7 13-15,0 28 23 16,-2 6 24-16,-1 19-10 15,5-5-23-15,2 4-11 16,4-38-25-16,16-27-12 16,13-42 14-16,34-36-1 15,18-25-2-15,19-9 5 16,-4 6 1-16,-3 11 11 16,-29 20 9-16,-17 24 18 15,-31 21 8-15,-26 30-2 16,-27 5-8-16,-43 10-3 15,-18-10-24-15,-30-17-74 16,3-33-70-16,-23-22-410 16,31-41 41-16</inkml:trace>
  <inkml:trace contextRef="#ctx0" brushRef="#br0" timeOffset="76559.6496">9020 13194 989 0,'7'-10'258'0,"-4"5"57"0,8 13-284 16,6 2-50-16,2 19-7 15,7 7 3-15,4 14 17 16,-9 5 15-16,0 24 16 16,-1 2 8-16,-11 27 10 15,-5-4-1-15,-4 8 3 16,-9-17-13-16,-3-14 0 16,3-36-5-16,5-15 10 15,5-27-12-15,11-24-4 16,21-12-9-16,31-9-3 15,17 3-8-15,27 6 14 16,-2 15 5-16,-2 19 4 16,-32 10-4-16,-18 26-1 15,-37 11-5-15,-29 23 5 16,-42-3 3-16,-50 6-6 16,-20-17-9-16,-11-22-115 0,14-28-83 15,2-10-234-15,36-15-52 16</inkml:trace>
  <inkml:trace contextRef="#ctx0" brushRef="#br0" timeOffset="77010.7164">7730 13724 1212 0,'9'2'205'15,"3"-4"133"-15,5 4-361 16,25 1-9-16,26-3 17 16,28 1-43-16,5-4-77 15,14 3-201-15,-38-7-8 16</inkml:trace>
  <inkml:trace contextRef="#ctx0" brushRef="#br0" timeOffset="77160.006">7721 14093 1448 0,'18'5'468'0,"3"-11"43"15,-18 6-376-15,27 1-168 16,20 2-78-16,51-4-412 16,-6-7 85-16</inkml:trace>
  <inkml:trace contextRef="#ctx0" brushRef="#br0" timeOffset="78037.657">3975 13565 1329 0,'13'-6'360'0,"-9"0"61"15,-7 4-366-15,11 23-117 16,-4 15-8-16,-13 29 8 16,-12 13 25-16,-50 38 16 15,-9 9 30-15,-21 40-5 16,-3-9-40-16,-10 14-185 16,34-30-168-16,-1-21-48 15</inkml:trace>
  <inkml:trace contextRef="#ctx0" brushRef="#br0" timeOffset="78362.5359">4815 13804 1003 0,'28'-7'331'15,"-16"2"13"-15,-19 7-265 16,-10 19-87-16,-10 7-22 15,-27 16 0-15,-5 7 26 0,-3 0 26 16,19-17 9-16,17-7 17 16,40-15 9-16,35-14 21 15,16-1-11-15,23 6 8 16,-7 5-11-16,-7 10-6 16,-23 12-31-16,-22 24-9 15,-23 8-11-15,-34 43-7 16,-26-16-12-16,-42 6-11 15,-10-26-13-15,-16-16-61 16,21-51-74-16,17-15-270 16,34-26 29-16</inkml:trace>
  <inkml:trace contextRef="#ctx0" brushRef="#br0" timeOffset="78890.9341">4729 13806 1540 0,'51'88'282'0,"-16"-94"164"16,31-13-466-16,35-8 13 15,50-17 6-15,5 0 3 0,9-2-29 16,-22 11-19-16,-33 9-22 16,-53 14-13-16,-15 11-27 15,-21 10 22-15,-10 9-9 16,-8 2 9-16,-3 5 14 16,-9-2 35-16,-3-1 37 15,4-7 41-15,-4 4 34 16,-1-1 6-16,-1 9 10 15,-3 3-18-15,1 14-5 16,-1 4-16-16,10 18 16 16,10-4-5-16,18 2 12 15,21-14-3-15,42-21 14 16,20-34-6-16,24-34-15 16,-7-24-17-16,-11-21 2 15,-44-2-12-15,-19-11-13 16,-41 17 3-16,-32 7-4 15,-38 21-10-15,-63 15-7 16,-12 22-12-16,-7 7-38 16,11 16-40-16,8-19-469 0,70-19 104 15</inkml:trace>
  <inkml:trace contextRef="#ctx0" brushRef="#br0" timeOffset="81278.0065">19982 5881 942 0,'-7'-21'151'16,"2"27"65"-16,1 24-267 16,-4 16-64-16,-5 30 14 15,-2 6 80-15,-6 34 8 16,3-10 10-16,-11 14 10 15,8-11-6-15,-2 10 2 16,2-30 1-16,5-17 2 16,5-30 11-16,-7-21 4 15,9-27-25-15,-8-21-23 16,2-14-142-16,-12-14-50 0,11 2-62 16</inkml:trace>
  <inkml:trace contextRef="#ctx0" brushRef="#br0" timeOffset="81530.9377">19970 5933 814 0,'55'-54'409'0,"3"33"-98"0,27-17-180 15,8 23-120-15,22 11-121 16,-11 7 110-16,-8 18-15 16,-24 18-11-16,-25 20-2 15,-38 3 3-15,-36 20 9 16,-36-3 19-16,-25 4 14 15,-22-22 5-15,-33-1-9 16,11-25-13-16,1-3-19 16,21-13-17-16,18-8-12 15,40-10-3-15,13 5-101 16,23-4-87-16,16-5-31 16,22 1-117-16</inkml:trace>
  <inkml:trace contextRef="#ctx0" brushRef="#br0" timeOffset="81822.1794">21179 5832 797 0,'-9'-1'290'0,"1"-2"-33"15,4 12-183-15,4 3-143 16,-8 21-5-16,2 8-2 16,-1 13 44-16,2 2 15 0,-12 22 8 15,8-3 12-15,-10 23 11 16,-4-1 7-16,-8 7 0 16,8-17-4-16,-3 3-39 15,11-34-38-15,23-15-38 16,16-32-150-16,18-15 7 15</inkml:trace>
  <inkml:trace contextRef="#ctx0" brushRef="#br0" timeOffset="82131.7039">21524 6433 652 0,'7'-1'266'15,"-5"5"-22"-15,-4 4-152 16,-1-8-120-16,3 1-6 0,-4 14 7 15,-8 22 18-15,-14 45 19 16,17-30 2-16,9-9-2 16,6-2 4-16,14-11-1 15,8-15 20-15,15-16 4 16,9-23 5-16,6-13-1 16,-4-2 9-16,-11 2-13 15,-12 9-6-15,-12 18-25 16,-14 14-14-16,-5 10-9 15,-14 24-4-15,2 2-6 16,-9 7-31-16,12-2-24 0,1-6-98 16,17-24-104-16,25-19 3 15,15-16-80-15</inkml:trace>
  <inkml:trace contextRef="#ctx0" brushRef="#br0" timeOffset="82534.9745">22648 6491 886 0,'-89'82'191'0,"56"-51"84"16,13-3-259-1,14-13-11-15,-1 0-8 16,10-12-1-16,15-1 3 0,7-10 0 16,11-5 8-16,2-2 11 15,-3 7 1-15,-10-2-5 16,-5 7-14-16,-11 12-10 16,3 9-8-16,-1 4-4 15,-1 25 4-15,-1 6 15 16,-3 17 8-16,-3 6 10 15,-7 13 8-15,-16-7-3 0,-15 13-2 16,-11-18 15-16,-13-3 10 16,-18-24 2-16,-24-19 13 15,2-26-7-15,-16-32-97 16,7-22-68-16,5-21-220 16,28-10-39-16</inkml:trace>
  <inkml:trace contextRef="#ctx0" brushRef="#br0" timeOffset="83032.0303">23490 6355 1029 0,'96'45'203'0,"-96"-45"82"15,2 2-314-15,-4 8-20 16,2-10 6-16,-3 3 10 16,-3 29 20-16,-15 48 17 15,5-46 0-15,-1 7-115 16,4-12-150-16,2-2-12 16,5-3-164-16</inkml:trace>
  <inkml:trace contextRef="#ctx0" brushRef="#br0" timeOffset="83260.9934">23772 5944 1247 0,'18'-17'314'0,"-44"14"8"0,31 5-364 15,2 1-140-15,5 13-28 16,0 4-5-16,-3 9 28 16,-4 5 4-16,2 10-6 15,10-3-14-15,1 2-15 16</inkml:trace>
  <inkml:trace contextRef="#ctx0" brushRef="#br0" timeOffset="83510.1619">24096 6525 380 0,'-5'18'358'15,"5"-18"-113"-15,-9 14-224 16,9-5 231-16,-3 3-257 16,0-5 24-16,15-5 47 15,17-10 9-15,25-11 13 16,23-1 3-16,16-13 14 0,-5 8-39 15,4 12-8-15,-22 12-23 16,-21 12-28-16,-16 20-28 16,-29 10-25-16,-25-1-21 15,-18 12-308-15,-18-1 101 16</inkml:trace>
  <inkml:trace contextRef="#ctx0" brushRef="#br0" timeOffset="85387.9247">26427 5509 759 0,'-3'-5'478'0,"-7"7"36"0,-23 19-490 15,-18 13-293-15,-17 15-30 0,-19 12-557 16</inkml:trace>
  <inkml:trace contextRef="#ctx0" brushRef="#br0" timeOffset="85469.0026">25935 5873 362 0,'-122'119'0'0,"3"9"374"0,3 30-321 15,36-15 220-15,29-9-262 16,26-15 245-16,41-4-314 15,34-43-58-15,19-18-85 0,23-15-62 0,23-19-52 16</inkml:trace>
  <inkml:trace contextRef="#ctx0" brushRef="#br0" timeOffset="85927.2614">27083 5707 867 0,'-3'2'169'16,"-22"19"98"-16,-88 57-254 15,36-20 11-15,9 3 15 16,5 24 17-16,13 3 4 16,3 19 11-16,26-13-31 15,17 10-4-15,13-29 2 16,38-13 10-16,29-26-6 0,28-20 29 15,2-28-4-15,2-7-11 16,-28-4-26-16,-29-14-52 16,-51 2-14-16,-51-3-12 15,-32 10-6-15,-31 5-3 16,-11 22 14-16,-14 22-85 16,34 13-80-16,25 10-145 15,36-2-63-15</inkml:trace>
  <inkml:trace contextRef="#ctx0" brushRef="#br0" timeOffset="86201.947">27783 6439 1143 0,'37'131'307'16,"-68"-88"68"-16,-21-4-288 16,-34 16-137-16,-1 0-38 15,-9 9-43-15,7-12-19 16,0-10-16-16,27-18-190 0,6-17 93 15</inkml:trace>
  <inkml:trace contextRef="#ctx0" brushRef="#br0" timeOffset="86600.1409">28296 5673 558 0,'-42'34'-108'0,"75"-19"596"15,37 1-254-15,12-3 85 16,28-2-256-16,0-5-16 16,-1-2 0-16,-32 1-8 15,-15 2-20-15,-29 8-24 16,-20 8-14-16,-22 5-11 0,-24 31-1 16,-12 17 13-1,-41 17 17-15,-13 8 6 0,-28 19 9 16,9-19 2-16,1 0-63 15,36-20-64-15,19-7-217 16,51-32-10-16</inkml:trace>
  <inkml:trace contextRef="#ctx0" brushRef="#br0" timeOffset="87154.9946">29651 5751 1026 0,'-92'109'231'0,"33"-84"98"16,5 5-308-16,3 11-31 15,13-2-11-15,21 2 11 16,30-5 9-16,20 12 22 16,6-13 42-16,6 5 19 15,-6-2 3-15,2 19-32 16,-23 3-22-16,-10 8-16 15,-16 3-22-15,-43 4-6 16,-22-23 21-16,-43-18 1 16,-3-13 0-16,-12-19-44 15,18-19-46-15,18-11-127 16,40-9-178-16,20-32-1 16,35-3-131-16</inkml:trace>
  <inkml:trace contextRef="#ctx0" brushRef="#br0" timeOffset="87723.0865">29741 5722 538 0,'0'9'269'0,"3"-5"-20"16,-3-1-325-16,0-3 318 16,0 0-246-16,2 0 52 15,17 0 14-15,31-2 31 16,65-6 33-16,-31-4 35 16,0 2-101-16,25 2-16 15,-7 1-29-15,28-1-29 16,-4 8-30-16,8-1 35 15,-28 2-3-15,-13-1-2 16,-35 5-1-16,-24-2-10 16,-16 4-3-16,-7 1-17 15,-22 10 3-15,-10 8 2 16,-16 5 26-16,-54 14 17 0,-20 8 21 16,-26 22 5-16,-1 1 4 15,10 16-7-15,53-7-7 16,28 1 20-16,40-29 20 15,58 8 40-15,41-18 5 16,48-15 12-16,11-22-18 16,37-10-19-16,-31-30-43 15,3-20-9-15,-51-7-8 16,-3-17-15-16,-43-4-12 0,-43-20-29 16,-44 11-6-16,-44-5-10 15,-30 15 9-15,-24 9-12 16,18 28 18-16,6 5-44 15,36 18-40-15,28 14-296 16,38 5 55-16</inkml:trace>
  <inkml:trace contextRef="#ctx0" brushRef="#br0" timeOffset="88027.1571">31781 5262 1222 0,'26'90'221'0,"24"3"148"15,23 35-343-15,10 11-16 16,-10 39 31-16,-36-4-10 16,-50 22-7-16,-55-21-12 15,-54-5-29-15,-38-42-40 0,-78-18-56 16,-12-41-281-16,-53-40 38 16</inkml:trace>
  <inkml:trace contextRef="#ctx0" brushRef="#br0" timeOffset="88614.7435">26175 5480 772 0,'0'8'118'0,"-5"8"94"16,1 5-237-16,-37 57 14 15,16-41 13-15,-4 9 5 16,2-5 3-16,-14 10-50 16,7-9-175-16,-13-1 43 0</inkml:trace>
  <inkml:trace contextRef="#ctx0" brushRef="#br0" timeOffset="98293.0146">19172 9046 803 0,'-5'9'147'0,"25"-10"79"16,15-2-211-16,35-8-44 15,24-5 24-15,28-13 39 16,4-4 0-16,16-6-1 0,-18 4-5 16,-2-1-5-16,-21 14-12 15,-14 8-15-15,-28 12-24 16,-28 21-23-16,-25 14-24 15,-39 33 42-15,-21 17 15 16,-42 31 31-16,-17 5 29 16,-6 24 35-16,6-16-38 15,4-1-1-15,35-32-12 16,20-14-42-16,21-32-50 0,33-24-206 16,28-24-3-16,28-26-106 15</inkml:trace>
  <inkml:trace contextRef="#ctx0" brushRef="#br0" timeOffset="98608.0057">20660 9099 1155 0,'-143'112'257'0,"48"-75"103"16,31 5-341-16,26-4-42 16,29-18 13-16,19-2 30 0,22-12 12 15,28-5 23-15,8 2 31 16,15 8-13-16,-15-1-34 16,-5 17-20-16,-37 7-20 15,-31 17-8-15,-37 4-14 16,-30 15-34-16,-17-15 2 15,-11-9-22-15,16-22-43 16,18-15-31-16,22-23-210 16,14-11 32-16</inkml:trace>
  <inkml:trace contextRef="#ctx0" brushRef="#br0" timeOffset="99021.516">20745 9003 1164 0,'21'0'283'16,"9"-23"94"-16,36 11-301 15,11-4-76-15,45-4 16 16,0 0 6-16,3 4-4 15,-24 7-9-15,-12 7-14 16,-42 8-16-16,-17 14-15 16,-30 8 5-16,-29 34 11 15,-19 15 15-15,-15 31 21 0,-11 4 25 16,15 7 5-16,28-27-5 16,44-14 12-16,37-37 2 15,57-32 14-15,15-29-1 16,47-49 6-16,-14-5-12 15,-4-13-10-15,-46 8-25 16,-39-12-36-16,-81 35-18 0,-69-6-8 16,-43 18-5-16,-50 16-13 15,0 23-14-15,21 5-397 16,55 5 114-16</inkml:trace>
  <inkml:trace contextRef="#ctx0" brushRef="#br0" timeOffset="99932.0757">22826 9129 419 0,'7'8'355'16,"10"-14"-99"-16,22 6-240 15,18-3 255-15,20-5-269 16,6-5 30-16,18-4-8 16,-12 1-26-16,-9 2-165 15,-22 5-111-15,-14 3-36 16</inkml:trace>
  <inkml:trace contextRef="#ctx0" brushRef="#br0" timeOffset="100096.7704">22993 9430 948 0,'50'-9'451'15,"-2"-10"-36"-15,18 1-143 16,5 4-276-16,15 4-54 0,-11 1-47 15,-3 7-307-15,-17 7-5 16,-10 5-157-16</inkml:trace>
  <inkml:trace contextRef="#ctx0" brushRef="#br0" timeOffset="100949.021">24659 8768 576 0,'0'-2'392'0,"9"1"-96"15,-1-1-373-15,-7 1 340 16,2-1-327-16,-1 1 14 15,1 1 5-15,-3 1 26 16,-9 14 11-16,-3 30 8 16,-89 70 5-16,47-40 5 15,-10 16 11-15,1-6 1 16,-3 9 5-16,10-17-3 16,14-4 0-16,13-20-8 0,11-3-48 15,11-19-80-15,7-8-72 16,7-11-101-16,10-9-65 15</inkml:trace>
  <inkml:trace contextRef="#ctx0" brushRef="#br0" timeOffset="101294.4356">25297 9019 771 0,'-40'38'154'0,"-23"16"80"15,-30 5-221-15,-16 15 43 16,8-7 8-16,14 4 8 0,39-20-7 16,31 2 33-16,35-17 0 15,48-12-14-15,37-18 1 16,22-19 7-16,11-16-48 15,14-22-55-15,-28-3 4 16,-33-14-8-16,-23 8-14 16,-35-9-25-16,-45 16 7 15,-36 2-7-15,-18 19 0 16,-28 15 10-16,-20 23 3 16,-6 19-110-16,24-1-169 15,9 4-3-15</inkml:trace>
  <inkml:trace contextRef="#ctx0" brushRef="#br0" timeOffset="101648.3811">26053 9150 915 0,'-104'68'295'16,"24"-23"57"-16,-6 35-220 0,18-3-72 15,19-6-5-15,28-8 14 16,49-9 28-16,32-27-8 16,49-27 11-16,18-18 1 15,46-28-30-15,-14-16-39 16,-8-17-15-16,-36 16-15 15,-35-9-7-15,-55 10-36 16,-55-1 1-16,-38 18 2 16,-40 0-16-16,-10 17-25 15,-8 19-32-15,37 6-42 16,21 3-286-16,56-1 38 0</inkml:trace>
  <inkml:trace contextRef="#ctx0" brushRef="#br0" timeOffset="102009.0083">28064 8451 1211 0,'-66'20'215'0,"-36"15"133"15,-37 34-374-15,-16 12 39 16,-34 31 35-16,37 8 8 15,9 32 4-15,33-13 3 16,30 22-44-16,50-24-52 16,35-3-110-16,28-34-257 15,30-22-11-15,2-49-161 0</inkml:trace>
  <inkml:trace contextRef="#ctx0" brushRef="#br0" timeOffset="102502.557">28280 8745 1020 0,'-17'72'347'16,"-25"-56"26"-16,3 6-240 15,-11 19-128-15,-4 7-9 16,-23 23 25-16,6-2 11 0,3 9 8 16,16-7-8-16,26 0-1 15,37-20-10-15,37-9 5 16,18-18-8-16,15-15 11 16,-2-16 0-16,-2-11-9 15,-31-9-14-15,-14-3-8 16,-27 2-13-16,-22 3-8 15,-21 5-2-15,-16 8-6 16,-12 8-12-16,-2 8-67 16,14 4-70-16,18 2-232 15,28-7-23-15</inkml:trace>
  <inkml:trace contextRef="#ctx0" brushRef="#br0" timeOffset="102777.4615">28864 8522 1458 0,'2'6'191'0,"8"12"204"16,4 25-453-16,-2 15 40 15,0 31 28-15,-15 6 27 16,-18 35-14-16,-14-14 11 16,-40 9 4-16,-24-16-5 15,-37 1-21-15,9-33-39 0,-8-8-402 16,34-25-11-16,18-23-164 16</inkml:trace>
  <inkml:trace contextRef="#ctx0" brushRef="#br0" timeOffset="103237.9986">29854 9123 1245 0,'110'2'218'16,"11"11"81"-16,10 7-673 16,-29-4 58-16</inkml:trace>
  <inkml:trace contextRef="#ctx0" brushRef="#br0" timeOffset="103508.0081">29993 8885 1159 0,'9'18'183'15,"-5"12"147"-15,-5 14-348 16,-4 22 9-16,-5 2 24 15,-1 10 2-15,-13-10-1 16,6 8 0-16,2-19-7 0,3-1-73 16,6-14-119-16,24-11-163 15,7-25-59-15</inkml:trace>
  <inkml:trace contextRef="#ctx0" brushRef="#br0" timeOffset="103895.0139">30645 8644 1158 0,'-4'9'202'0,"-8"14"137"16,-9 25-347-16,-1 11 33 15,-12 19 20-15,5 3 13 16,-5 20 4-16,2-7-9 16,2 7-3-16,12-19-15 15,7-14-12-15,14-26-5 16,18-23 8-16,12-22 6 16,31-16-9-16,11 1-3 15,14-1 0-15,-17 14-9 16,-4 5-6-16,-23 17 8 15,-27 16 2-15,-27 5 1 0,-51 8 6 16,-24 1-4-16,-49-9 0 16,-6-25-37-16,-14-17-112 15,28-23-326-15,-5-17-8 16,35-3-211-16</inkml:trace>
  <inkml:trace contextRef="#ctx0" brushRef="#br0" timeOffset="105003.84">19348 10583 800 0,'3'4'362'0,"6"-11"-77"15,20-2-174-15,10-2-98 16,27 6-107-16,4-2 133 16,14-4 3-16,-6 7-9 15,4 4-10-15,-21-6-1 16,0 9-8-16,-16 6-13 16,-12 4-16-16,-19 10 4 0,-23 19 6 15,-22 14 11-15,-30 33 15 16,-10 10 19-16,-23 23-4 15,10-3-5-15,4 0-19 16,24-31-28-16,10-15-115 16,29-29-196-16,28-26-31 15,20-27-155-15</inkml:trace>
  <inkml:trace contextRef="#ctx0" brushRef="#br0" timeOffset="105293.034">20581 10641 505 0,'-113'157'496'16,"54"-113"-168"-16,33-4-312 15,14 5 310-15,32-11-342 16,22-6 20-16,17-7 24 15,15 5 20-15,1-6-6 16,-4 5-9-16,-22 5-17 16,-23 6-1-16,-26 5-6 15,-33 7 0-15,-26-7 1 0,-25-5-57 16,7-6-63-16,-6-18-138 16,27-16-128-16,2-19-62 15</inkml:trace>
  <inkml:trace contextRef="#ctx0" brushRef="#br0" timeOffset="105676.9406">20751 10661 1065 0,'36'-18'322'0,"23"-3"57"16,6 3-269-16,17 3-92 15,0 4-7-15,8 2-1 16,-30 12-13-16,-8 8-14 16,-15 8-9-16,-16 14-2 0,-22 14 13 15,-20 27 21-15,-15 7 18 16,-6 23 16-16,11-14 4 16,18 2-1-16,29-30-4 15,43-20 4-15,30-31 0 16,33-29 4-16,5-24-6 15,11-23-7-15,-23-11-9 16,-19-12-14-16,-49 14-25 16,-40-3-21-16,-52 14-7 15,-48 7-4-15,-29 20 4 16,-30 13 15-16,22 13-14 0,17 10-69 16,45 6-55-16,61-9-246 15,61-18-5-15</inkml:trace>
  <inkml:trace contextRef="#ctx0" brushRef="#br0" timeOffset="106156.2792">23418 10677 1156 0,'21'-10'279'16,"16"16"90"-16,48-9-308 16,11-2-78-16,22 4-20 15,1 1-28-15,-9 0-71 16,-35 4-32-16,-16 10-201 16,-30 1 20-16</inkml:trace>
  <inkml:trace contextRef="#ctx0" brushRef="#br0" timeOffset="106326.9878">23504 10968 1216 0,'19'-3'286'16,"32"-7"104"-16,20-1-337 16,18 1-51-16,15-1 6 15,18-1-16-15,-10 3-19 16,8 3-15-16,-14 1-351 15,-4-5 97-15</inkml:trace>
  <inkml:trace contextRef="#ctx0" brushRef="#br0" timeOffset="106711.7048">25633 10429 280 0,'-14'23'0'15,"-12"-5"562"-15,-19 13-390 16,-6 2 176-16,-17 20-310 16,-10-5 354-16,-25 17-310 15,7-2 6-15,-1 23 4 16,15-6-27-16,26 12-9 15,47-21-17-15,42-5 4 16,30-24-7-16,26-15 3 0,-3-28-4 16,9-17-7-16,-20-12-15 15,-22-14-5-15,-17-3-6 16,-27-1-2-16,-27 7-20 16,-24-1-5-16,-17 13-1 15,-45 13 0-15,11 16-61 16,4 9-96-16,18 6-94 15,36 5-182-15,70-7-86 16</inkml:trace>
  <inkml:trace contextRef="#ctx0" brushRef="#br0" timeOffset="107075.6328">26482 10693 893 0,'-55'4'287'0,"-28"11"40"15,-18 15-225-15,-8 18-39 16,11 7 6-16,-6 12 25 16,31-2 4-16,23 9 23 15,24-14-26-15,47 2 7 16,38-15-18-16,51-13-2 0,24-25-24 15,44-18-17-15,-18-19-26 16,11-24-6-16,-35-8-5 16,-18-9-5-16,-51 3 0 15,-32-4-17-15,-41 12-4 16,-48 5-13-16,-23 17-9 16,-48 6-42-16,-2 18-6 15,-4 4-17-15,30 10 0 16,9-1-119-16,47 4-191 15,32-1 46-15</inkml:trace>
  <inkml:trace contextRef="#ctx0" brushRef="#br0" timeOffset="107431.0906">27487 10766 1363 0,'-80'41'311'16,"7"12"135"-16,12 13-378 16,31-9-3-16,30 5 13 15,35-20 3-15,52-10 1 0,32-16-15 16,48-17-16-16,-8-20-15 15,15-20-12-15,-35-10-16 16,-24-11-10-16,-61 6-16 16,-42-8-15-16,-44 11-1 15,-58-1 0-15,-40 18-6 16,-48-1-77-16,13 22-23 16,11 8-35-16,50 7-237 15,44 7-79-15,61-5 3 16</inkml:trace>
  <inkml:trace contextRef="#ctx0" brushRef="#br0" timeOffset="107856.1138">29092 10750 1095 0,'-3'1'277'16,"18"1"86"-16,11 5-290 15,32 1-76-15,19 1 10 0,15-9 1 16,0 0-4-16,13 0 0 15,-28-6-29-15,-6 3-31 16,-17 0-310-16,-7 0 64 16</inkml:trace>
  <inkml:trace contextRef="#ctx0" brushRef="#br0" timeOffset="108090.0333">29666 10437 1202 0,'-18'33'302'16,"-3"-20"90"-16,0 26-325 15,-5 8-69-15,2 18 5 16,3-15 1-16,4 7 6 16,7 0 1-16,-2 8 2 15,0-8 0-15,4 0-46 0,2-10-33 16,3-11-98-16,3-21-195 15,17-12-50-15,1-12-99 16</inkml:trace>
  <inkml:trace contextRef="#ctx0" brushRef="#br0" timeOffset="108528.9179">30115 10412 1174 0,'12'-1'278'0,"-8"-5"88"16,-7 6-332-16,2 3-45 16,1-3-1-16,-3 0 2 15,1 1 13-15,-1 7 15 16,-10 24 10-16,-25 64 22 15,17-37 10-15,-8 30 17 16,7-10 9-16,-7 16 14 16,8-15-54-16,9-12-9 15,8-27-20-15,17-14-5 16,20-26-21-16,17-19 35 0,6-6 1 16,31-15-4-16,2 4-19 15,7 10-2-15,-10 11-2 16,11 14 1-16,-29 17 4 15,-19 13 6-15,-29 3 5 16,-37 14 15-16,-29 1 6 16,-45-2 10-16,-10-15 8 15,-22-10-56-15,2-23-67 16,-10-20 4-16,26-13-474 16,7-15 93-16</inkml:trace>
  <inkml:trace contextRef="#ctx0" brushRef="#br0" timeOffset="112857.5299">20008 12500 872 0,'5'7'245'15,"-10"-28"-9"-15,-5 35-175 16,-4 8-108-16,-21 25 4 16,-16 18 43-16,-20 25 42 15,-7 11-32-15,-17 24-7 16,9-10-16-16,12-14-39 15,17-29-38-15,18-18-95 16,36-34-68-16,33-22-9 16,29-23-75-16</inkml:trace>
  <inkml:trace contextRef="#ctx0" brushRef="#br0" timeOffset="113126.4167">20761 12541 947 0,'-16'36'318'0,"-25"4"25"16,-7-16-224-1,-23 26-122-15,12 7-5 0,13 4 0 16,13-12 2-16,16 3-6 16,24-15 6-16,15-4 14 15,5-9 18-15,9 3-2 16,-8-2 2-16,-2 3-5 15,-17-1-13-15,-22 11-10 16,-16-3-1-16,-16-2-47 16,-2-9-41-16,-9-8-267 15,14-19 20-15</inkml:trace>
  <inkml:trace contextRef="#ctx0" brushRef="#br0" timeOffset="113581.9159">20698 12589 1475 0,'-3'3'282'16,"8"-5"107"-16,11 2-472 15,29 5 28-15,23-2 6 16,33-8 27-16,17-5 42 15,35-14 44-15,1-8-38 16,1-12-2-16,-22 7-9 0,-4-1-16 16,-41 15-13-16,-25 8-7 15,-21 14-6-15,-24 25-27 16,-27 12-19-16,-25 38 41 16,-16 21 6-16,-30 42 6 15,0 1 31-15,-3 14 43 16,23-39-15-16,15-18 19 15,34-43 5-15,43-25 31 16,27-27-4-16,51-32-16 16,22-27-15-16,39-33-32 15,-21-16-45-15,-11-22-19 16,-52 19-7-16,-28-2-20 16,-62 26 18-16,-42 2 0 15,-15 28-4-15,-29 13-38 16,-8 23-19-16,8 12-115 0,26 12-183 15,31 2 3 1</inkml:trace>
  <inkml:trace contextRef="#ctx0" brushRef="#br0" timeOffset="113972.3082">23376 12583 1459 0,'33'-2'259'15,"22"-13"161"-15,34 6-451 16,17-3-33-16,4 6-63 15,-18 3-57-15,-8 3-204 0,-33 0-16 16,-15 8-90-16</inkml:trace>
  <inkml:trace contextRef="#ctx0" brushRef="#br0" timeOffset="114147.2825">23422 12935 734 0,'5'2'558'15,"11"-13"-133"-15,17-4-26 16,22 3-391-16,26-3-19 16,8 1-6-16,15-2-132 15,-8 1-133-15,-1 1-141 16,-25 1-123-16</inkml:trace>
  <inkml:trace contextRef="#ctx0" brushRef="#br0" timeOffset="114716.518">25232 12040 930 0,'9'-10'281'0,"-6"-1"40"15,-2 8-281-15,2 12-94 16,2 13-12-16,-5 8 22 16,0 10 11-16,-9 27 59 15,-8 3 28-15,-28 22 4 16,-2 8-17-16,-8 26-43 0,-4-7-86 15,-3 14-227 1,27-19 11-16</inkml:trace>
  <inkml:trace contextRef="#ctx0" brushRef="#br0" timeOffset="114959.5297">24988 12833 520 0,'135'-148'621'16,"-100"116"-202"-16,27 11-303 16,18 8 315-16,20 2-405 15,6 22 1-15,-1 7-3 16,-25 12-13-16,-25 17-12 16,-43 14-4-16,-61 13 5 15,-40-4 7-15,-39-9 14 16,-27-14 3-16,-24-12-125 15,27-26-343-15,18-18 59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15:16:29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7864 6820 1064 0,'-19'8'29'0,"-16"24"199"0,-7 22-406 16,-20 38 193-16,-6 27 7 16,-7 28 12-16,24-5 0 15,21 16-4-15,39-32-11 16,45-14-103-16,30-34-107 16,55-10-71-16,-8-32-106 15</inkml:trace>
  <inkml:trace contextRef="#ctx0" brushRef="#br0" timeOffset="3011.166">8294 7082 284 0,'37'64'110'0,"-47"-60"7"16,4 1-62-16,-2-4-44 15,8-1 2-15,0 0 34 0,0 0 31 16,0-1 2-16,0-1 9 16,38-5 9-16,63-29-20 15,-33 5-39-15,2 7-2 16,3 3-11-16,-14 14-19 16,-13 10-24-16,-16 13-5 15,-22 20 5-15,-25 16 6 16,-29 32 11-16,-16 8 12 15,-15 16 10-15,0-8-3 0,6-5-4 16,26-29-9-16,15-13-2 16,28-25 11-16,37-19 23 15,25-13 3-15,49-19 5 16,13-7 1-16,21-9-114 16,-21 4-182-16,5-5-29 15,-44 11-147-15</inkml:trace>
  <inkml:trace contextRef="#ctx0" brushRef="#br0" timeOffset="3419.491">9586 7049 449 0,'82'56'284'16,"-96"-45"-66"-16,-2 7-277 15,-15 6 261-15,-6 6-211 16,-4-3 15-16,14-3 11 0,6-7 9 15,21-1 13-15,13-5 3 16,13-2 10-16,12-2 20 16,2 8 4-16,3 9-5 15,-9 7-33-15,-13 14-16 16,-21 9-15-16,-30 14 11 16,-23-8 6-16,-20 2 14 15,-10-13 1-15,3-9-47 16,17-27-56-16,11-16-253 15,27-12-29-15,14-18-117 16</inkml:trace>
  <inkml:trace contextRef="#ctx0" brushRef="#br0" timeOffset="3704.7878">9633 7198 837 0,'2'-7'201'16,"4"-2"92"-16,3 4-245 15,13-4 6-15,10-3 0 0,19-4 5 16,8-7-17-16,33-4 2 15,1-3-13-15,17-3-23 16,-9 9-59-16,0 1-223 16,-30 8-65-16,-24-2-99 15</inkml:trace>
  <inkml:trace contextRef="#ctx0" brushRef="#br0" timeOffset="4242.6877">10408 7329 287 0,'-52'40'213'16,"0"2"-24"-16,-7 12-17 15,15 0-98-15,11 2 3 16,19-11-21-16,14-4 10 16,26-17 3-16,24-9 4 15,15-18-8-15,17-14 7 16,-2-11-21-16,6-11-9 16,-20 1-15-16,-7-9 7 15,-26 11 0-15,-15 0 1 16,-25 1-2-16,-10-1 16 15,-10 11 10-15,-18-6 14 16,6 12 18-16,-8 1-71 16,9 12-88-16,-4 0-35 15,15 7-49-15,6-4-121 16,20 9-41-16,17-4 16 16,22 1 14-16,22-2-100 0</inkml:trace>
  <inkml:trace contextRef="#ctx0" brushRef="#br0" timeOffset="4602.5162">11515 7090 415 0,'-24'63'185'16,"-24"-46"-1"-16,-31 8-49 15,2 10-74-15,-16 18 49 16,6 4 17-16,-7 8 14 16,26-2-22-16,14 8-38 15,38-21-41-15,25-2-2 16,31-17-10-16,42-8 9 16,11-22 15-16,23-23 1 15,6-16-17-15,5-13-7 16,-29-9-11-16,-14-11 3 15,-27 14-7-15,-34-1-2 16,-29 12-32-16,-30 7-12 16,-19 18-14-16,-18 4-43 15,6 18-43-15,4 6-14 0,16 0-206 16,35 2 24-16</inkml:trace>
  <inkml:trace contextRef="#ctx0" brushRef="#br0" timeOffset="5039.5382">11949 7858 366 0,'7'33'466'0,"-28"-21"-160"16,-25 23-219-16,-18 6 228 15,-26 17-308-15,-5-6-20 16,-6 2-163-16,21-15-131 15,17-13-42-15</inkml:trace>
  <inkml:trace contextRef="#ctx0" brushRef="#br0" timeOffset="5951.6357">12631 7090 350 0,'-21'56'278'0,"20"-56"-80"0,5-6-210 16,10 0 210-16,11-3-172 15,21-11 21-15,20-3 17 16,23-4 22-16,-5-1 5 15,8 4-39-15,-18 10-19 0,-15 13-24 16,-31 13-35-16,-16 18-6 16,-28 12 5-16,-31 24 14 15,-21 14 20-15,-24 18 18 16,-1-8 8-16,9 1 0 16,20-24-9-16,19-17-19 15,29-23 6-15,19-10 12 16,12-16 8-16,33-10 7 15,15-9 26-15,31-9-23 16,2-3-49-16,17-8-47 16,-15 8-281-16,-9 0 37 15</inkml:trace>
  <inkml:trace contextRef="#ctx0" brushRef="#br0" timeOffset="6230.2082">13977 6915 1021 0,'4'5'163'15,"-7"10"76"-15,-3 7-295 16,-6 12 5-16,-4 8 8 15,-10 10 46-15,-4 0 41 0,-17 20-3 16,2 2 1-16,-14 12-2 16,13-2-12-16,3 2-63 15,22-24-62-15,6-14-199 16,21-26-8-16</inkml:trace>
  <inkml:trace contextRef="#ctx0" brushRef="#br0" timeOffset="6580.6553">14393 7159 559 0,'-55'24'256'0,"-62"61"9"15,63-30-74-15,15 1-87 16,19 4-22-16,12-13-9 16,19-6 11-16,19-11-22 15,36-8-23-15,11-14 22 16,38-16-2-16,1-11-27 16,-6-16-6-16,-38-4-8 15,-13-2-4-15,-31 7-9 16,-19-7-27-16,-16 8-6 15,-28-8-17-15,-11 8-12 0,-21 3-18 16,9 9 4-16,8-3-21 16,27 7-251-16,31-11 70 15</inkml:trace>
  <inkml:trace contextRef="#ctx0" brushRef="#br0" timeOffset="6860.6161">15270 6817 485 0,'0'0'110'0,"0"0"87"0,0 2-108 16,0 23 43-16,12 63 22 15,-3-25 35-15,7 9-26 16,-4 35-8-16,-3 5-50 16,-25 34-18-16,-22-11-36 15,-55 24-12-15,-25-25-99 16,-70-5-328-16,-11-43 86 16</inkml:trace>
  <inkml:trace contextRef="#ctx0" brushRef="#br0" timeOffset="9305.9324">16864 7427 590 0,'9'-6'133'0,"-14"-1"52"16,5 4-170-16,0 3 11 15,0 0 19-15,-3-3 17 0,2 1 4 16,1 1-5-16,-3-1-26 16,-5 2-26-16,-19 2-20 15,-60 17-6-15,40 2 4 16,-9 13 3-16,2 2 6 15,7 6 1-15,16-9-1 0,14-1-2 16,17-10-3-16,24-10-15 16,15-12 4-16,23-16 6 15,9-13 4-15,9-12 5 16,-11 1 18-16,-10-1 1 16,-23 15-2-16,-15 8-19 15,-16 12-6-15,-4 12-7 16,-5 12 7-16,-1 16-11 15,0-1-19-15,-2 12-164 16,1-9 38-16</inkml:trace>
  <inkml:trace contextRef="#ctx0" brushRef="#br0" timeOffset="9562.4303">17189 7561 792 0,'12'6'151'0,"-7"3"78"16,2 0-233-16,2-1-12 16,-1 0 17-16,-4-7 9 15,10-11 4-15,-1-7 6 16,19-10 12-16,6-3-3 16,13-5 5-16,-1 8 1 15,2 3-2-15,-15 18-14 16,-7 6-23-16,-14 12-26 15,-4 9-19-15,-12 8-36 16,0-2-195-16,-4 0 57 0</inkml:trace>
  <inkml:trace contextRef="#ctx0" brushRef="#br0" timeOffset="9910.6563">18182 7390 981 0,'-29'12'229'0,"-19"12"82"15,-5 17-280-15,-1 7-27 16,18-9-1-16,12-6-4 16,19-21 1-16,26-19 2 15,22-24-1-15,27-29 1 16,7-14 39-16,15-18 34 15,-12 2-28-15,-5-3 7 16,-28 22 2-16,-9 14-15 0,-22 22-41 16,-16 23 12-16,-16 26-6 15,-13 23-5-15,-5 16-20 16,0 33 6-16,6-2 14 16,20 8-3-16,19-17-9 15,37-10-35-15,26-30-57 16,43-25-235-16,7-20-33 15,31-16-114-15</inkml:trace>
  <inkml:trace contextRef="#ctx0" brushRef="#br0" timeOffset="10419.6845">20055 6552 1228 0,'-14'52'402'15,"-108"68"42"-15,30-7-283 16,8 3-171-16,-8 35 5 16,36-17 5-16,11 0-6 15,21-29-7-15,34-6-6 16,28-32-69-16,30-7-161 15,16-19-189-15,29-25-51 16</inkml:trace>
  <inkml:trace contextRef="#ctx0" brushRef="#br0" timeOffset="12506.5296">20486 6899 448 0,'-86'12'62'16,"81"-11"57"-16,2 1-131 15,-6 1 25-15,9-3 32 0,-3 0 45 16,2-2 19-16,1 1 15 16,-3-1-25-16,3 1-20 15,0-1-36-15,15-5-1 16,36-14-11-16,73-14 9 15,-46 24 1-15,2 5-5 16,-21 5-20-16,-8 7-12 16,-23 6-10-16,-11 9-5 15,-16 3-2-15,-17 14 7 16,-14-1 9-16,-11 9 7 16,-1-10 7-16,0 0 3 15,12-12-1-15,16-3-10 16,14-10-7-16,17 4 2 15,10-2 2-15,13 2 5 16,3 3 11-16,2 14-1 16,-15 3-4-16,-14 13-3 15,-20 8-8-15,-37 4 8 0,-19-6-4 16,-36-10-34-16,-5-17-33 16,-9-18-187-16,13-17-83 15,5-5-67-15</inkml:trace>
  <inkml:trace contextRef="#ctx0" brushRef="#br0" timeOffset="12986.2141">21409 6891 634 0,'5'44'169'0,"-5"-49"22"15,4 2-187-15,14-3-5 16,11-4 15-16,21-7 44 0,6-1 36 16,7 2 37-16,-9 2-35 15,-7 6-33-15,-19 10-44 16,-11 12-25-16,-17 4-28 16,-17 19-7-16,-25 8 27 15,-29 17 10-15,-8 0 9 16,-15 6 12-16,10-14 8 15,20-7-12-15,31-16-5 0,21-4-3 16,33-12 3-16,34-9 16 16,20-6 19-16,30-1-12 15,2-11-19-15,14 4-25 16,-29 4-301-16,-12 7 51 16</inkml:trace>
  <inkml:trace contextRef="#ctx0" brushRef="#br0" timeOffset="13525.5409">22643 6885 500 0,'-58'66'141'0,"15"-31"78"15,6 4-126-15,2 8 19 16,11-5-1-16,10-3-8 16,11-4-28-16,15-8-8 15,11-10 11-15,31-8 29 16,9-6-22-16,25-12-2 15,-1-10-5-15,7-9-25 16,-31-2-31-16,-13-2 23 16,-25-3-14-16,-20-8-9 15,-25 8-32-15,-22-4-11 16,-6 3-10-16,-26 7-3 16,6 17-9-16,3 5-16 15,20 7-24-15,6 1-232 16,32 7-59-16,23-5-74 15</inkml:trace>
  <inkml:trace contextRef="#ctx0" brushRef="#br0" timeOffset="13894.8404">23704 6825 707 0,'-21'7'200'16,"-21"2"39"-16,-11 14-175 15,-4 10-78-15,-10 9 17 16,6 2 9-16,12 6 19 16,21-7 19-16,19 0 18 15,22-13-16-15,29-2 32 16,22-11-10-16,37-10-5 15,7-5-12-15,2-16 18 16,-9-8-34-16,-12-16 6 16,-35 2-12-16,-24-15-27 15,-22 4-18-15,-25-3-18 16,-20 10-14-16,-31 2-21 16,-16 15 1-16,-5 11-80 15,9 12-71-15,6 5-135 16,38 6-50-16</inkml:trace>
  <inkml:trace contextRef="#ctx0" brushRef="#br0" timeOffset="14241.8883">24420 7445 1035 0,'-55'38'180'15,"-12"13"85"-15,-27 16-379 16,7-9-77-16,2-5-112 16,22-18-43-16</inkml:trace>
  <inkml:trace contextRef="#ctx0" brushRef="#br0" timeOffset="14948.5024">25206 6881 383 0,'-3'0'96'16,"-1"0"56"-16,4-3-93 16,-3 1 20-16,1 1 26 15,2-1 13-15,0-1-17 16,0 0-9-16,0 0-15 0,9-1-12 16,20-10-7-16,51-16 16 15,-38 21-2-15,9-2 9 16,-4 5-21-16,2 5-19 15,-14 4-34-15,-11 9-22 16,-18 6-19-16,-16 20-1 16,-19 4 7-16,-21 19 18 15,-10 7 21-15,-18 12 2 16,8-11 6-16,3 5 5 16,21-18-8-16,22-11-7 15,39-16 2-15,32-2 24 16,16-20 0-16,34-8 4 15,4-10-13-15,13-4-53 16,-17-9-83-16,4 0-59 16,-34 7-212-16,-12 1 9 15</inkml:trace>
  <inkml:trace contextRef="#ctx0" brushRef="#br0" timeOffset="15392.716">26289 6914 776 0,'-13'57'236'0,"-17"-45"35"15,-3-1-185-15,2 5-97 16,4-1 8-16,9 0-4 16,18-3 7-16,21-1 45 15,14-4 14-15,22 10 19 16,11-2 12-16,4 8-8 15,-13 1-44-15,-9 16-23 16,-29 0-22-16,-26 14-5 16,-26-3 9-16,-29 3 13 15,-11-10 6-15,-11-9-11 16,9-23-17-16,8-15-81 0,23-13-69 16,13-17-80-16,12-4-67 15,22-11-21-15,11 2-21 16</inkml:trace>
  <inkml:trace contextRef="#ctx0" brushRef="#br0" timeOffset="15632.6815">26283 6957 1158 0,'53'-49'161'0,"-29"43"156"16,11 3-344-16,33 0 18 16,6-2 42-16,19-5 7 15,-1-1-3-15,1 1-11 16,-20-2-44-16,0-4-115 16,-24 10-138-16,-9 2-83 15,-14 4-117-15</inkml:trace>
  <inkml:trace contextRef="#ctx0" brushRef="#br0" timeOffset="16247.4325">27597 6822 482 0,'68'15'166'0,"-68"-20"11"16,-3 4-134-16,-14 2-9 15,-10 1-3-15,-19 7 14 16,-9 5 31-16,-12 10 30 16,-3 0-7-16,-7 9 15 15,17 0-42-15,3 3-11 16,18-4-22-16,15-2-19 15,24-4-24-15,19-7 18 16,16-7 38-16,19-9 10 16,2-7-1-16,16-13 8 0,-3-3 2 15,1-7-42-15,-16 2-10 16,-4-1 2-16,-25 8-9 16,-7 2-15-16,-12 8-15 15,-12 8-20-15,-3 6-8 16,-7 12 2-16,-7 8 8 15,-10 14 16-15,3 3 17 16,-8 17 3-16,5 5 3 0,3 10 0 16,6-7-5-16,3-1-28 15,9-18-34-15,1-10-117 16,13-24-98-16,19-15-73 16,7-12-96-16</inkml:trace>
  <inkml:trace contextRef="#ctx0" brushRef="#br0" timeOffset="16501.5968">27909 6616 1369 0,'113'22'210'0,"-78"35"187"0,-7 20-402 16,3 39 1-16,-19 9 42 15,-20 38-4-15,-39-10-17 16,-70 27 4-16,-38-28-44 16,-65 0-391-16,-29-48 125 15</inkml:trace>
  <inkml:trace contextRef="#ctx0" brushRef="#br0" timeOffset="55022.8122">7237 9730 565 0,'0'2'185'16,"-4"-2"19"-16,1 0-152 15,3 0-83-15,-3 0 9 16,3 0 2-16,0 0 4 16,3 0 17-16,9 6 24 15,5 6-8-15,-11 21 3 0,46 51-1 16,-52-37 5-16,-3 0-5 16,-1-16 0-16,-1-10 27 15,5-10 31-15,5-17 5 16,7-23 7-16,0-4-5 15,23-8-27-15,-2-2-31 16,13-5-5-16,-6 13-11 16,2 9-2-16,-14 16-6 15,-7 7-1-15,-4 12-5 16,0 6 3-16,-4 3 6 0,2 3 3 16,-4-4-1-16,4 4 1 15,-6-6-1-15,3-2-4 16,-3-4-2-16,3 8 0 15,-6-5 0-15,6 11 0 16,0-5 2-16,5 9 2 16,-5 0-1-16,4 6-13 15,-2-9 10-15,-1 2-3 16,-2-8 0-16,0-5-1 16,-8-8 13-16,1 1-32 15,-4-5-62-15,0-1-238 16,0-1 38-16</inkml:trace>
  <inkml:trace contextRef="#ctx0" brushRef="#br0" timeOffset="55507.5666">7864 10164 318 0,'-12'-5'430'0,"5"1"-152"16,10 4-203-16,-8 3 160 15,2-5-280-15,3 2-4 16,-3 0 7-16,2 0 20 16,1-1 38-16,-3-1 19 0,1 1 11 15,2-1 11-15,-3 1-33 16,2-1-41-16,1 1-62 16,0-1-62-16,0 1-152 15,0-1 7-15</inkml:trace>
  <inkml:trace contextRef="#ctx0" brushRef="#br0" timeOffset="56281.0161">7385 9709 632 0,'-54'-9'172'0,"45"5"43"0,6 1-173 15,1 1-27-15,2 2-3 16,0 0 0-16,-3 0 7 16,2 0 15-16,1 0 2 15,-3 0 3-15,3 2 0 16,-3 1-12-16,-3 7-12 15,-11 23 7-15,-19 49 3 16,21-28 10-16,-6 3 12 0,1 14 12 16,7-9-8-16,-4-8 3 15,8-21-6-15,6-14 26 16,-1-22-15-16,8-24 8 16,4-15-9-16,13-14-7 15,16-5-29-15,19-13 6 16,3 18-9-16,7 5 2 15,-6 15-3-15,-5 9-7 16,-18 15-10-16,-2 9-7 16,-11 10-10-16,-3 14 1 15,-4 5 3-15,-7 15 11 16,-7 1 8-16,-7 21 12 16,-10-4 2-16,-1-1 6 15,2-15-3-15,4-15 4 16,9-26 0-16,21-31-4 15,13-15-7-15,22-11-5 16,10-1-9-16,23 0-5 0,-9 23-8 16,3 21-11-16,-20 18 0 15,-12 30-1-15,-38 23 7 16,-35 30 17-16,-27 9 8 16,-12 16-17-16,-5-19-24 15,4-8-33-15,23-23-170 16,14-16-203-16,4-21 8 15</inkml:trace>
  <inkml:trace contextRef="#ctx0" brushRef="#br0" timeOffset="56692.4332">8660 9824 1347 0,'0'12'305'15,"21"-12"102"-15,18-18-369 0,36 5-81 16,13-5-4-1,14-1-49-15,-14-1-43 0,-3 7-266 16,-23 4 8-16,-15 9-125 16</inkml:trace>
  <inkml:trace contextRef="#ctx0" brushRef="#br0" timeOffset="56852.0298">8771 10177 1345 0,'53'-15'267'16,"10"3"138"-16,26-4-452 15,-4-4-66-15,23 4-287 16,-15 1 21-16</inkml:trace>
  <inkml:trace contextRef="#ctx0" brushRef="#br0" timeOffset="57345.7175">10013 9373 986 0,'45'-18'197'15,"18"2"104"-15,22 2-299 16,-10 0 13-16,0 8-8 16,-23 9-13-16,-15 2-28 15,-25 6-27-15,-18 20 31 16,-19 8 7-16,-31 20 7 16,-16 7 25-16,-23 20 30 0,9-11-27 15,7-7 10-15,31-23 8 16,23-7 6-16,34-23 18 15,34-7 15-15,28-11-9 16,35-8-7-16,7-7-5 16,13-5-61-16,-22-2-121 15,11-4-223-15,-31 5-4 16</inkml:trace>
  <inkml:trace contextRef="#ctx0" brushRef="#br0" timeOffset="58497.8326">12735 8979 800 0,'-16'3'258'0,"-26"6"56"16,-14 6-191-16,-36 22-55 15,-9 9 12-15,-26 15 10 16,19-6-5-16,7 12 15 15,38-19-14-15,19-4-26 16,32-17-28-16,12 0 3 16,12-19-6-16,35-11-5 15,13-9 7-15,27-12 14 0,7-8-22 16,19-6-23-16,-32 8 0 16,-6-6-1-16,-16 8 0 15,-8-1 1-15,-17 6 0 16,-3 1-2-16,-10 11-10 15,-7 11-9-15,-10 9-11 16,-11 18 8-16,-10 17 4 16,-14 13 11-16,-15 5 10 15,-8 10-22-15,8-10-42 16,3 1-121-16,15-13-116 0,11-3-137 16,20-17-78-16</inkml:trace>
  <inkml:trace contextRef="#ctx0" brushRef="#br0" timeOffset="58858.7063">12982 9396 1225 0,'-82'46'282'15,"79"-47"89"-15,22 1-334 16,25-2-52-16,21-7 7 16,28-7 17-16,3-5 7 0,11-3-40 15,-15 1-81-15,0 7-282 16,-24 5 33-16</inkml:trace>
  <inkml:trace contextRef="#ctx0" brushRef="#br0" timeOffset="59277.2096">13843 9054 1071 0,'4'4'319'0,"4"1"24"0,5 1-296 16,25 0-53-16,49-3-52 16,-35-7 58-16,2-1 10 15,5 8 4-15,-22 2-3 16,-2 11-12-16,-15 11-9 15,-20 15-3-15,-22 11 3 16,-15 19 11-16,-22 1 18 16,-16 6 28-16,7-8 11 0,9-7-6 15,21-19-8-15,26-11 9 16,34-17-16-16,27-10-8 16,15-8-9-16,20-11-75 15,3-9-87-15,11-8-279 16,-21 4-14-16</inkml:trace>
  <inkml:trace contextRef="#ctx0" brushRef="#br0" timeOffset="59523.4009">14928 9010 1196 0,'-5'45'223'16,"-36"50"128"-16,7-39-361 15,-8 22 7-15,-5-4 7 16,-1 1-4-16,8-8-3 16,0-3-17-16,10-18-35 15,4-4-297-15,12-14 1 16,16-12-127-16</inkml:trace>
  <inkml:trace contextRef="#ctx0" brushRef="#br0" timeOffset="59799.8474">15117 9333 1258 0,'21'170'312'15,"76"-152"112"-15,31-21-368 16,9-15 1-16,23-23-13 16,-32-7-16-16,-12-9-1 15,-42 11-15-15,-34-2-10 16,-56 17 8-16,-64 16-6 15,-33 12-52-15,-41 10-396 0,-16 8 123 16</inkml:trace>
  <inkml:trace contextRef="#ctx0" brushRef="#br0" timeOffset="61100.9095">15471 9174 557 0,'76'44'210'15,"-76"-39"-24"-15,0-5-145 0,0-3-55 16,0 3-26-16,-3-2 61 15,1 1 15-15,2-1 4 16,-4 1-8-16,1-1-27 16,-18-1-11-16,-12 3-15 15,-61 12-4-15,47 2-187 16,-7 1 65-16</inkml:trace>
  <inkml:trace contextRef="#ctx0" brushRef="#br0" timeOffset="62039.1743">10163 10006 79 0,'-30'-3'42'0,"-3"0"3"16,8 3-2-16,-7-5 40 16,9-5 18-16,2 4 31 15,9 4 11-15,-1-7 8 16,4 2-46-16,6 7-23 15,-2-6-30-15,10-5-43 16,4 10-22-16,12-2-6 16,7-4-1-16,24 9 6 15,5-2 28-15,17-2 4 16,1 4 1-16,14-2 2 0,-11 0-6 16,23-3-1-16,-3 1-6 15,23-1-1-15,-7 8-1 16,20-5 7-16,-27 11 7 15,23-8 11-15,-13-2 13 16,22-2-5-16,-5-2-8 16,30-8-3-16,-10 5-7 15,34-2 4-15,-10-10 10 16,15 5 7-16,-9 1-2 0,12 0-3 16,-34 3-16-16,21 7-4 15,-13 1-8-15,29-1 0 16,-18-4 0-16,34 2 1 15,-13-8-2-15,21 3-1 16,38-4 13 0,-1 7-8-16,-11-3 9 15,-8 5 4-15,1-2-1 16,-85 1-3-16,16-2-1 16,-19 4-8-16,3-8-10 15,-28 5-28-15,11 2-131 16,-25-4-132-16,-16-5-70 15,-31-2-144-15</inkml:trace>
  <inkml:trace contextRef="#ctx0" brushRef="#br0" timeOffset="62906.7014">10450 10283 271 0,'1'-6'392'0,"2"-3"-141"15,-3 6-171-15,0 0 152 16,0 1-249-16,3 1 7 15,11-4 5-15,23-8 12 16,48-17 23-16,-43 19 1 16,-9 8-8-16,-3 11-6 15,-9 2-8-15,-9 10-14 16,-15 10-13-16,-13 6-10 16,-7 5 24-16,-10 7 27 15,0-8-10-15,6 0 15 16,10-19 11-16,10-8-23 15,11-5-21-15,8-1 27 16,9-1 7-16,13 9 0 16,3 4 1-16,2 2-8 15,-5 0-17-15,-27 6-14 0,-19 1 0 16,-30 10 14-16,-12-5 4 16,-19 0 0-16,15-12-13 15,-1-9-107-15,18-12-197 16,8-4-1-16,27-8-165 15</inkml:trace>
  <inkml:trace contextRef="#ctx0" brushRef="#br0" timeOffset="63281.8804">11221 10352 816 0,'8'8'287'15,"-17"-10"19"-15,13 4-187 16,-4-4-124-16,0 1 4 16,5-1 17-16,28-4 17 15,42-9 22-15,-40 11-33 16,-16 5-13-16,-13 7-47 15,-10 14-15-15,-20 20-8 16,-23 11 30-16,-22 10 19 0,-7 1 36 16,-12 0 7-16,17-17-1 15,12-14-8-15,30-9-13 16,23-6 2-16,27-13-3 16,26-2 3-16,16-9 4 15,22 1-41-15,-5-5-63 16,16-2-238-16,-19 4 5 15</inkml:trace>
  <inkml:trace contextRef="#ctx0" brushRef="#br0" timeOffset="63596.6218">11881 10545 107 0,'0'3'446'16,"-9"-6"-206"-16,-8 10-65 15,-2 1 65-15,-11 13-236 16,0-4 12-16,-8 8 19 16,12-2 9-16,5 2 5 15,12-8 1-15,20 1 16 16,16-6 10-16,24 0 2 16,9-13 7-16,23-5-11 15,2-9-21-15,-1-6-12 16,-18-5-1-16,-10 2-9 15,-32-3-12-15,-24 0-20 16,-29 1-27-16,-25-3-6 0,3 4-9 16,-8 13 7-16,13-2-65 15,14 13-261-15,23 7 53 16</inkml:trace>
  <inkml:trace contextRef="#ctx0" brushRef="#br0" timeOffset="63930.271">12646 10491 121 0,'-54'43'519'0,"7"-2"-219"15,-2-27-61-15,2 20 87 16,21-7-283-16,14 2-1 16,17-2-6-16,31-7 9 15,15-11-6-15,25-8 8 16,0-13 3-16,21-10 0 16,-22-1-17-16,-16-1-15 15,-24-2-32-15,-32-1-23 0,-32 8-29 16,-28-1 14-16,-6 8 3 15,-19 6-92-15,23 7-198 16,5-10 48-16</inkml:trace>
  <inkml:trace contextRef="#ctx0" brushRef="#br0" timeOffset="64756.7104">13465 10450 1057 0,'-89'145'446'16,"84"-159"-89"-16,14 13-256 15,8-10-128-15,34 1-128 16,15-4 149-16,26 2 7 16,6-12-263-16,3 1-92 15,-30-5-55-15</inkml:trace>
  <inkml:trace contextRef="#ctx0" brushRef="#br0" timeOffset="65763.0138">14360 10183 292 0,'-88'46'510'0,"91"-54"-201"16,2 4-192-16,4-2 161 16,19-3-296-16,12-3 6 0,21-5 19 15,7 2 23-15,12 4 13 16,-21 5-12-16,-5 8-14 16,-19 7-26-16,-19 15-24 15,-19 5-3-15,-15 22-2 16,-18 6 11-16,-24 24 13 15,-8-5 20-15,-4-3 16 16,7-17 4-16,14-9 4 16,28-23-2-16,15-7 11 15,26-7-5-15,28-5 3 16,15-5-5-16,18-6-21 16,1-2-50-16,3-1-108 15,-17-6-205-15,-1 6-7 16</inkml:trace>
  <inkml:trace contextRef="#ctx0" brushRef="#br0" timeOffset="66072.8725">15203 10259 1014 0,'-27'7'279'16,"-3"4"59"-16,6 1-273 15,10 6-77-15,14 0-23 16,27 0 20-16,19-9 14 0,21 2 18 16,10-1 10-16,-1 7 26 15,-18-7-20-15,-12 16-25 16,-30 1-21-16,-20 12-6 16,-13-3-2-16,-28 11 8 15,-14-6 18-15,-21-5 10 16,-1-14 3-16,-3-3-14 15,20-12-21-15,10-13-19 16,25 0-120-16,7-12-199 16,11-5 21-16</inkml:trace>
  <inkml:trace contextRef="#ctx0" brushRef="#br0" timeOffset="66526.7712">15110 10280 298 0,'80'-51'273'0,"-31"43"304"16,28-1-338-16,11 2 113 16,25-10-341-16,-8 2-3 15,5-3 0-15,-22 0 0 16,-4 1 0-16,-33 7-2 15,-13 1-22-15,-25 9-16 0,-8 9-43 16,-11 3-7-16,-15 21 4 16,-8 8 23-16,-13 10 17 15,-5 3 49-15,2 9 24 16,15-13 2-16,10 1 10 16,16-13 4-16,16 1 6 15,12-13-3-15,14-5 4 16,5-6-7-16,15-2 3 15,-6-8-11-15,10-17-12 16,-11-5-2-16,-1-17 3 16,-12-10-8-16,-13-12-3 15,-8 5-12-15,-17-6-13 16,-8 11-21-16,-14 7 1 16,-11 12-4-16,-20 8-11 15,5 10-27-15,-16 3-136 16,15 6-188-16,9 0-18 15</inkml:trace>
  <inkml:trace contextRef="#ctx0" brushRef="#br0" timeOffset="66841.0712">16671 10254 1203 0,'-33'41'312'0,"-11"-6"83"0,-1 31-321 16,4 5-83-16,9 1-20 15,20-12-2-15,12-4 15 16,17-32 11-16,22-7 15 16,11-11 31-16,10-17 14 15,2-10-14-15,4-12-12 16,-19-11-16-16,-12-9-30 15,-26 7-34-15,-18-16 22 16,-20 6 21-16,-18 2-21 16,0 9-1-16,-4-2-70 15,6 13-290-15,10 5 14 16</inkml:trace>
  <inkml:trace contextRef="#ctx0" brushRef="#br0" timeOffset="71220.593">11102 9179 260 0,'5'-3'225'0,"-5"-3"-53"15,3 6-58-15,-6 0-44 16,3 0-35-16,0 0-34 15,-3 0 40-15,1 1 32 16,2 1-17-16,-9 16-10 16,2-3-5-16,-22 48-31 15,36-43-25-15,15-7 27 16,3 5 21-16,20 10 22 16,4-3 11-16,-1 11 2 15,-14 1-11-15,-5 5-7 0,-20 3-12 16,-18 8 25-16,-24-4 27 15,-26 4-15-15,-9-8-7 16,-21-7-28-16,-1-16-67 16,-3-17-148-16,17-17-129 15,8-15-72-15,29-9-125 16</inkml:trace>
  <inkml:trace contextRef="#ctx0" brushRef="#br0" timeOffset="71429.7352">10982 9227 582 0,'94'-3'501'0,"-42"-10"-107"15,11-7-346-15,36-6 354 16,11 5-358-16,17-10-38 15,-14 5-95-15,3 3-309 16,-36-1 49-16</inkml:trace>
  <inkml:trace contextRef="#ctx0" brushRef="#br0" timeOffset="102549.7396">17606 9662 379 0,'-1'-1'190'0,"-2"-1"24"16,1 1-96-16,-1-1 9 16,2 1-30-16,1-1-12 0,0 1-27 15,0-1-14-15,48-5-32 16,73-8-63-16,-40 7-54 15,14 5-166-15,-21 8-14 16</inkml:trace>
  <inkml:trace contextRef="#ctx0" brushRef="#br0" timeOffset="102774.685">17808 9932 1216 0,'3'-15'282'16,"9"15"86"-16,19 0-372 16,8 4-108-16,22 5-117 15,16-3-53-15,27-1-86 16,9-10-75-16</inkml:trace>
  <inkml:trace contextRef="#ctx0" brushRef="#br0" timeOffset="106347.4386">19243 8836 728 0,'7'-11'230'16,"-7"6"13"-16,2 2-175 16,1 0-114-16,-3 0-10 15,1 2 16-15,2 1-1 16,-3 1 9-16,-12 27 7 16,-51 63 13-16,7-29 6 15,6-8 9-15,13-4 13 16,19-12 13-16,27-11 29 15,25-17 27-15,37-11-5 16,14-8-16-16,28-8-19 16,-3-1-14-16,-5-4-47 15,-33 11-51-15,-10-5-214 16,-32 5 41-16</inkml:trace>
  <inkml:trace contextRef="#ctx0" brushRef="#br0" timeOffset="106592.3858">19701 8793 923 0,'0'-3'354'0,"0"2"-166"15,0 1-345-15,0 4 117 16,-15 45-97-16,-37 56 113 15,7-42 115-15,-15 17 117 16,-3-5-213-16,-4 7 4 16,12-4-7-16,-1 6-6 15,24-13-266-15,16-6 77 16</inkml:trace>
  <inkml:trace contextRef="#ctx0" brushRef="#br0" timeOffset="107186.7383">20682 8802 375 0,'-5'-9'283'0,"-1"3"-113"15,0 5-58-15,-20 2-154 16,-10 8-32-16,-17 9 17 16,-11 5 97-16,-10 12 27 15,5 4 30-15,-1 14 41 16,13-2-34-16,9 8-32 16,16-11-11-16,19 3-20 15,13-27-23-15,13 3 1 16,11-18 7-16,11-12 11 15,10-13 4-15,6-7-3 16,-1-19-3-16,-3-6-8 0,-2 7-9 16,-10 0 0-16,-10 11-5 15,-4 12-13-15,-4 9-14 16,-10 15-14-16,-10 14-5 16,-4 22 7-16,-7 8 17 15,-11 22 18-15,-5 3 12 16,1 12-2-16,8-13-29 15,0 11-31-15,9-12-31 16,7-5-257-16,4-26 57 16</inkml:trace>
  <inkml:trace contextRef="#ctx0" brushRef="#br0" timeOffset="107804.6776">18337 9879 925 0,'-4'-6'248'0,"-4"3"69"15,13 3-269-15,-2 0 10 16,27 2 19-16,139 4 41 16,-5-8 20-16,101 2 25 15,29-10-30-15,67 5-27 16,-22 4-51-16,44 1-47 0,-77-6-48 15,10 4-224-15,-55-4-222 16,0-18-27-16</inkml:trace>
  <inkml:trace contextRef="#ctx0" brushRef="#br0" timeOffset="113083.0417">18696 10199 411 0,'-2'1'86'0,"-1"1"57"16,3 1-96-16,21-2-8 15,31 1 16-15,68-16 14 16,-52-1-12-16,12-3-7 16,-15 1-7-16,1 1-3 15,-15 7-12-15,-6 0-9 16,-16 7-11-16,-11 5-6 16,-4 8-16-16,-16 13-5 15,-10 7 6-15,-18 22 5 16,-12 12 4-16,-22 24 11 15,1-2 5-15,-6 8-9 16,18-20-9-16,8-4-8 16,18-26-77-16,7-4-124 15,18-17 17-15</inkml:trace>
  <inkml:trace contextRef="#ctx0" brushRef="#br0" timeOffset="113503.5655">19769 10229 531 0,'0'0'72'0,"0"0"42"15,0 0-144-15,0 1-32 16,-10 16 24-16,0 13 45 16,-62 51 36-16,38-34 22 15,9-5 16-15,2 9 12 16,11-9-14-16,8-2 4 16,17-16-9-16,13-3 6 15,7-15 0-15,21-8 11 16,5-8-13-16,4-19-2 15,-4-7-13-15,-5-11-1 16,-15 1-16-16,-17-9-22 16,-18 9-21-16,-16 1-42 15,-15 8-24-15,-11 6-24 16,-4 10-4-16,-3 9-34 0,12 7-10 16,6 4-153-16,24 5 17 15</inkml:trace>
  <inkml:trace contextRef="#ctx0" brushRef="#br0" timeOffset="113937.6664">20590 10182 81 0,'-50'48'161'0,"24"-43"-6"16,1 4 8-16,-5 9 10 15,-4 6-26-15,-3 17 4 16,2 4-35-16,-6 15-2 16,14-1-35-16,11-5-2 0,13-10-19 15,24-5 8-15,29-23-6 16,29-16 9-16,15-10-12 16,23-31-6-16,-8-10-7 15,-8-12-1-15,-36 5-5 16,-32-5-60-16,-42 13-36 15,-50 11-92-15,-30 17-114 16,-33 7-135-16,0 13-19 16</inkml:trace>
  <inkml:trace contextRef="#ctx0" brushRef="#br0" timeOffset="117038.4257">22004 9753 301 0,'-51'16'217'0,"48"-19"-41"15,3 3-52-15,-1 0-18 16,1-1-31-16,0-1-21 0,1 1 23 16,41-4-6-16,67-11-20 15,-25 5-12-15,4-1-40 16,-2 8-34-16,-17 2-231 15,-16 4 41-15</inkml:trace>
  <inkml:trace contextRef="#ctx0" brushRef="#br0" timeOffset="117339.7254">21836 10143 941 0,'7'-6'276'16,"44"-2"47"-16,29-2-304 15,30-1-359-15,29 7 67 16</inkml:trace>
  <inkml:trace contextRef="#ctx0" brushRef="#br0" timeOffset="121546.6948">23650 9696 816 0,'0'-8'258'16,"-12"-1"27"-16,-18 15-201 15,-5 17-99-15,-28 13 7 16,-11 10 10-16,-15 37 17 16,5 9 16-16,-8 26 15 15,27-1 8-15,20 10 0 16,27-36-4-16,27-8 39 15,33-48 2-15,42-37 7 16,26-35 1-16,50-36-2 16,-8-26-46-16,12-21-14 0,-34 5-18 15,-28 2-5-15,-54 27-9 16,-37 2-6-16,-29 27-8 16,-36 10-8-16,-23 18-27 15,-39 16-22-15,1 20-36 16,-20 25-71-16,13 3-61 15,18 7-201-15,43-9 5 0</inkml:trace>
  <inkml:trace contextRef="#ctx0" brushRef="#br0" timeOffset="122085.784">24124 10364 976 0,'64'57'265'16,"-67"-38"61"-16,-2 2-258 16,-11 21-86-16,-10-2 4 15,-12 3 1-15,-1-12 3 16,1-5 12-16,11-26 9 15,9-9 2-15,21-20-3 16,23-14 2-16,13-7-6 0,18-9 4 16,7 9 4-16,3 11 4 15,-15 23-2-15,-12 11-2 16,-22 20-1-16,-13 17 3 16,-19 1-1-16,-19 8 2 15,-12-2-2-15,-3-18 0 16,3-14-3-16,10-16-4 15,18-16-4-15,19-13-8 16,10 6-10-16,7 2-56 16,3 14-49-16,-6 13-244 15,-11 16 21-15</inkml:trace>
  <inkml:trace contextRef="#ctx0" brushRef="#br0" timeOffset="122615.6984">25119 9855 846 0,'-67'65'357'15,"-14"1"-37"-15,-11 43-180 16,24 4-66-16,22 7-58 16,34-24 88-16,40-19 23 15,33-41-18-15,33-33 0 16,18-30-21-16,18-36-12 16,-13-14-29-16,1-27-7 15,-22 9-20-15,-40-2-13 16,-40 26-13-16,-52 1 1 15,-24 28-7-15,-67 15-8 0,-4 14-5 16,-27 10-28-16,27 16-21 16,-3-1-15-16,57 2-34 15,35-2-82-15,46-2-2 16,51-4-96-16,24 0-96 16,48-4 6-16</inkml:trace>
  <inkml:trace contextRef="#ctx0" brushRef="#br0" timeOffset="124157.6805">24167 10506 702 0,'46'22'91'0,"-46"-25"40"15,-4 11-154-15,-1-4-38 16,2-4 41-16,0 2 41 15,-7 4 46-15,-14 8-29 16,-49 25 9-16,54-39-3 16,8-5 1-16,5-8-1 15,14-12 25-15,8-5-1 16,13-4 11-16,-2 1-1 0,5 7-9 16,-16 17-36-16,-2 7-18 15,-17 19-17-15,-15 7-115 16,-2 5-194-16,5-1 36 15</inkml:trace>
  <inkml:trace contextRef="#ctx0" brushRef="#br0" timeOffset="128617.2478">25712 9697 436 0,'-3'8'184'0,"9"-5"-17"0,-4-2-66 16,-2-1-114-16,0 0 27 15,3 0 30-15,6 2 38 16,38 4 12-16,66-3 28 16,-24-11-12-16,36-1 2 15,-3-6-32-15,18 10-17 16,-18 5-31-16,-17 13-25 15,-43 5-18-15,-14 24 7 16,-33 6 8-16,-22 41 28 16,-28 15 19-16,-39 40 10 15,-19 1-4-15,-26 16-7 16,10-31-58-16,13-2-360 16,46-41 103-16</inkml:trace>
  <inkml:trace contextRef="#ctx0" brushRef="#br0" timeOffset="150684.9493">27837 9123 857 0,'98'-27'72'0,"-136"71"128"15,-16 18-255-15,-31 46-10 16,-6 21 53-16,-7 43 22 16,18 1 28-16,19 32 26 15,30-20 23-15,29 2 11 16,32-35-15-16,34-7-46 15,19-41-42-15,48-11-222 16,-5-27-68-16,10-20-71 16</inkml:trace>
  <inkml:trace contextRef="#ctx0" brushRef="#br0" timeOffset="151429.6696">28287 9107 350 0,'-31'64'133'0,"29"-61"0"15,2 2-93-15,2 4-22 16,-2-9-12-16,0 1 3 16,3 9 9-16,6 15 4 15,27 47-12-15,-18-43 2 16,-1-2-6-16,4 3-40 15,0-3-35-15,0-12-81 16,-3-12-24-16</inkml:trace>
  <inkml:trace contextRef="#ctx0" brushRef="#br0" timeOffset="151624.6852">28486 9352 274 0,'56'-81'199'0,"-50"76"5"16,-2 2-40-16,-4-1-65 15,0 4-16-15,0 0-34 16,0 0-34-16,-3 0-6 15,3 0 2-15,-4 1-4 16,-20 19 1-16,-65 66 3 16,35-29 0-16,-2 3-7 15,5 3-4-15,13-8-9 16,12 2-48-16,14-16-63 16,17-11-112-16,11-17-26 0</inkml:trace>
  <inkml:trace contextRef="#ctx0" brushRef="#br0" timeOffset="151943.7554">28622 9480 729 0,'-5'8'138'0,"-8"19"76"16,-29 47-220-16,37-46-7 16,11-8 20-16,18-1 31 15,6-17 11-15,15-16 13 16,-2-11 12-16,6-13-11 16,-5-4-27-16,-3 1-10 0,-19 8-18 15,-10 10-22-15,-19 11-15 16,-16 8-16-16,-10 8-12 15,-5 15-6-15,1 2-85 16,4 6-92-16,10-6-4 16,19-5-119-16</inkml:trace>
  <inkml:trace contextRef="#ctx0" brushRef="#br0" timeOffset="152327.4755">29113 9313 535 0,'1'0'170'16,"2"0"23"-16,-3 1-121 15,-3 5-69-15,-7 22 7 16,-26 45 5-16,19-38 3 16,8-5 1-16,8 3 3 15,10-9-10-15,7-9 20 16,7-12 4-16,15-12 4 16,4-16-2-16,7-4 7 0,-9 5-22 15,-4 3-13-15,-20 10-16 16,-7 16-1-16,-13 10 0 15,-5 12 3-15,-8 11 4 16,2 6-38-16,2-8-47 16,10-6-169-16,15-18-9 15</inkml:trace>
  <inkml:trace contextRef="#ctx0" brushRef="#br0" timeOffset="152827.6714">30086 9268 546 0,'0'1'209'15,"-6"17"31"-15,-1 14-154 16,-73 49-4-16,50-43-36 16,9-2-14-16,13-13-16 0,8-7 9 15,5-8 2-15,16-13 11 16,-2-8-1-16,19-8-6 16,-2 0-15-16,5-2-13 15,-20 5-13-15,0 3-3 16,-16 15-8-16,-2 9-6 15,-2 7 8-15,7 15-2 16,-8 3-19-16,1-2-125 16,-2-5-92-16,5-10-38 15</inkml:trace>
  <inkml:trace contextRef="#ctx0" brushRef="#br0" timeOffset="153033.3699">30388 9467 853 0,'0'-6'237'16,"-3"-3"55"-16,6-2-199 0,1-7-56 15,2-3 4-15,6-3-2 16,8-8-3-16,7 3-29 16,26-7-9-16,5 3-25 15,22 3-117-15,-3-2-108 16,-2-1-74-16,-20 17-122 15</inkml:trace>
  <inkml:trace contextRef="#ctx0" brushRef="#br0" timeOffset="153366.4616">31004 9206 662 0,'45'53'294'0,"-45"-50"-73"16,5 1-159-16,7-4-79 15,4 0-80-15,10-4 127 16,1-2 20-16,9-11 18 16,-3 1-8-16,-6-4-8 15,-7 5-24-15,-8 1-35 16,-20 14-28-16,-16 9-4 15,-13 8 3-15,-16 13 30 16,-4 2 35-16,2 5 15 16,21 1-2-16,13 0-2 0,28-13-29 15,28 1-1-15,27-11 12 16,40-12-105-16,11-8-207 16,14-2 44-16</inkml:trace>
  <inkml:trace contextRef="#ctx0" brushRef="#br0" timeOffset="153900.0563">28195 10351 874 0,'-3'0'161'0,"2"-3"55"16,1 0-303-16,0 3-9 15,-3 0 25-15,1 3 22 16,-2-3 53-16,-20 28 60 0,-59 60 9 16,57-51-13-16,-1 8-4 15,11-8-19-15,3-4-16 16,18-8-14-16,7-5-2 16,6-5-6-16,11-12-4 15,4-3-131-15,14-12-119 16,-10-6-10-16</inkml:trace>
  <inkml:trace contextRef="#ctx0" brushRef="#br0" timeOffset="154245.2371">28584 10120 483 0,'6'-3'338'0,"-1"3"-96"16,-4 5-303-16,-1-5 283 16,0 0-279-16,-1 3 28 15,-4 13 28-15,-7 16 17 16,-24 57 9-16,13-46 3 16,-1 1-4-16,12-11-15 15,6-10-3-15,3-14-1 16,15-12 2-16,6-12 2 0,14-3 0 15,1 4-3-15,-1 2-5 16,-7 9-7-16,-5 14 1 16,-13 11 0-16,-10 13 6 15,-1 4 6-15,-10 6-20 16,-2-1-37-16,-1-9-204 16,10-13 30-16</inkml:trace>
  <inkml:trace contextRef="#ctx0" brushRef="#br0" timeOffset="154664.568">29004 10381 653 0,'31'13'151'16,"-52"-7"62"-16,-2-1-186 15,-3 5-9-15,-2 5-4 16,-2 10-1-16,4-4-4 16,2 9 6-16,3 1 1 15,12 1-1-15,4-9-1 16,10 5-6-16,-1-7-15 0,10-12 4 15,5-3 2-15,2-6 1 16,2-13 1-16,6-5 3 16,-10 1-6-16,-5-2-2 15,-2 5 10-15,-3 5 5 16,-9 9 0-16,1-3 1 16,-1 3-12-16,0 0-13 15,0 2 2-15,0-1-1 16,-1 10-37-16,1 4-180 15,0-5 53-15</inkml:trace>
  <inkml:trace contextRef="#ctx0" brushRef="#br0" timeOffset="154949.715">29120 10522 683 0,'43'49'128'16,"-64"-19"74"-16,-4-2-207 16,7 2 6-16,6-12 1 15,3-5 38-15,11-13 9 16,11-19 8-16,8-11-1 16,20-15 0-16,9-2-37 0,10-5-13 15,-6 13-9-15,-4 7-5 16,-12 18-3-16,-11 8-5 15,-6 9-48-15,-4 6-103 16,-2 8-81-16,-2-2 1 16,-4 2-131-16</inkml:trace>
  <inkml:trace contextRef="#ctx0" brushRef="#br0" timeOffset="155343.2999">29676 10435 322 0,'76'5'326'16,"-82"-4"-109"-16,0 2-196 16,-2 0 197-16,8-3-228 15,-4 0 12-15,-5 5 16 0,-12 4 10 16,-47 58 4-16,51-44-5 15,14-3-7-15,2-10-10 16,2 1-5-16,8-4-4 16,6-11 7-16,2 2 3 15,4-2 2-15,-3-2 0 16,-6-3-2-16,-3 10-9 16,-6-1-13-16,2 11 1 0,-5 11 8 15,1 14 2-15,-5 13 8 16,-5 8 16-16,-13 5 1 15,-6-5-7-15,-2-6 1 16,-3-16 1-16,-1-10-4 16,3-14-6-16,2-20-125 15,10-12-167-15,-3-16 10 16</inkml:trace>
  <inkml:trace contextRef="#ctx0" brushRef="#br0" timeOffset="155732.255">30077 10574 744 0,'12'13'259'15,"-6"-10"14"-15,0-6-177 16,-1-1-103-16,-5 2 17 16,1-1 25-16,10-4-15 15,7-19 7-15,38-45 4 16,-49 44-21-16,-2 6-34 0,-7 6-11 16,-5 12-12-16,-5 7-10 15,-5 14 8-15,-16 16 24 16,-6 5 37-16,-3 6 24 15,7-9 11-15,6 3-8 16,17-16-13-16,15-1-3 16,6-8-12-16,17 1-19 15,7-7-24-15,0 1-105 16,-1-9-156-16,13-3-10 16</inkml:trace>
  <inkml:trace contextRef="#ctx0" brushRef="#br0" timeOffset="156435.9229">30568 10443 656 0,'18'51'150'0,"-25"-50"64"16,-2 1-188-16,-12 13-4 15,-9-2 4-15,-16 11 23 0,-2 4 6 16,-6 11 22-16,13-6 4 16,7 3-2-16,17-6-26 15,8-4-4-15,18-11-17 16,12-6 9-16,17-15 9 15,16-17-9-15,5-7-10 16,13-21-12-16,-5-9-17 16,0-7-18-16,-8 6 9 15,-17 0 5-15,-21 24 0 0,-7 8-21 16,-28 22 0-16,-23 22-1 16,-1 7-4-16,0 23 4 15,1 2 21-15,11 15 3 16,22-6 3-16,16-1 4 15,18-17 0-15,21 6-104 16,11-19-225-16,10-11 42 16</inkml:trace>
  <inkml:trace contextRef="#ctx0" brushRef="#br0" timeOffset="157046.7359">31415 10214 732 0,'-42'64'209'0,"46"-52"25"15,1-4-165-15,7 1-86 16,11-4 20-16,13-2 33 16,6-11 16-16,12-3 7 15,5-7-9-15,9 0-8 16,0 0-16-16,-1 3-7 15,-5 3-11-15,-6 3-2 16,-14 3-2-16,-7 6-6 0,-11 2-5 16,-8 10-3-16,-14 9 2 15,-23 16 6-15,-14 12 8 16,-24 26 8-16,-7 0 4 16,-18 13-1-16,11-10-4 15,6 3-3-15,20-25-6 16,9-2-28-16,23-18-39 15,9-7-256-15,8-23 47 16</inkml:trace>
  <inkml:trace contextRef="#ctx0" brushRef="#br0" timeOffset="157376.228">32645 10316 699 0,'-8'3'145'0,"-13"3"72"15,-6 9-209-15,-21 14 1 16,-5-2 3-16,-6 12 33 15,9 6 12-15,4-1 16 16,17-11 3-16,8 3 3 0,16-9-27 16,13-9-3-16,9-7-17 15,17-4-4-15,11-11-5 16,7-7-48-16,-4 1-52 16,6-8-246-16,-12-9 28 15</inkml:trace>
  <inkml:trace contextRef="#ctx0" brushRef="#br0" timeOffset="157650.3674">32527 10027 336 0,'-13'16'277'15,"0"7"-52"-15,0 21-178 16,-4 8 215-16,-2 28-174 16,5 6-6-16,-10 21-5 15,3-8-25-15,3 4-312 16,1-22-28-16,4-12-107 0</inkml:trace>
  <inkml:trace contextRef="#ctx0" brushRef="#br0" timeOffset="158155.7344">28891 11328 366 0,'-27'-3'-14'0,"2"8"14"16,1-5-133-16</inkml:trace>
  <inkml:trace contextRef="#ctx0" brushRef="#br0" timeOffset="158343.8317">28792 11307 141 0,'-8'-14'125'0,"1"1"-12"15,-44-40 0-15,48 53 8 16,1 0-19-16,2 2 6 16,0-2-12-16,0 0-34 15,0 1-53-15,0 13 17 16,5 31-5-16,-13 68-4 15,2-42 11-15,-10 18 13 16,-9-7-24-16,0 15-4 16,4-20-95-16,-5-14-147 15,10-30 17-15</inkml:trace>
  <inkml:trace contextRef="#ctx0" brushRef="#br0" timeOffset="158579.6179">28616 11309 204 0,'43'-34'320'16,"4"1"-107"-16,1 9-123 15,5 8 133-15,-8 16-188 16,-6 6-1-16,-5 3-7 16,-10 12 8-16,-17 3 5 15,-23 6 4-15,-10 6 6 0,-19 14 1 16,-5-3-5-16,-15-4-36 15,11-10-66-15,-5-4-121 16,13-11-44-16,3-7-43 16,27-7-9-16,29-5 9 15</inkml:trace>
  <inkml:trace contextRef="#ctx0" brushRef="#br0" timeOffset="158948.7019">29120 11443 599 0,'2'1'251'0,"1"-1"-1"0,-3 0-138 16,2 0-74-16,22 2-9 15,27-10 21-15,57-31 6 16,-32-9 13-16,-4-4-9 16,-7-2-51-16,-25 11-30 15,-9 2-8-15,-16 18-15 16,-23 14-26-16,-11 14 40 0,-21 17 12 16,-11 15 0-16,-20 18 9 15,5 4 16-15,-3 15 0 16,16-9-7-16,14-1-20 15,25-17-26-15,19-8-23 16,17-21-24-16,24-15-165 16,8-13 43-16</inkml:trace>
  <inkml:trace contextRef="#ctx0" brushRef="#br0" timeOffset="159164.6711">29547 11506 813 0,'33'54'224'0,"-37"-57"52"15,4-11-225-15,9-22-34 0,12-7 2 16,12-18 15-16,6 3 16 16,24-1 13-16,4 20-8 15,17 4-21-15,-13 20-50 16,1 12-41-16,-9 15-281 15,-16-6 54-15</inkml:trace>
  <inkml:trace contextRef="#ctx0" brushRef="#br0" timeOffset="159848.0908">30877 11250 749 0,'-16'3'153'15,"-23"3"74"-15,-16 13-221 16,-17 12 6-16,1 5 15 16,-6 10 22-16,28-2 20 15,6 0-18-15,27-11-29 0,8-6 0 16,11-13-7-16,9-8-25 16,6-9 14-16,13-5 14 15,2-9-30-15,7-4-29 16,-3-3 20-16,-4-1 21 15,-5 7-10-15,1 6 16 16,-2 12 20-16,6 15-5 16,-4 13-13-16,-7 16 24 15,-11 10 4-15,-16 12 6 16,-23-1-7-16,-22 7 5 16,-10-13-6-16,-24-2 1 15,-8-19-4-15,-9-3-5 16,12-25-8-16,-8-4-4 15,19-4-7-15,1-10-14 16,23-4-7-16,3 2-6 0,18 1-51 16,19-12-121-1,14 2-40-15,21 0-102 0,21 1-97 16</inkml:trace>
  <inkml:trace contextRef="#ctx0" brushRef="#br0" timeOffset="160237.8272">31246 11446 499 0,'-33'1'182'15,"-7"8"33"-15,-13 15-101 16,3 3-41-16,-1 8 23 16,18 3-12-16,-3 4-8 15,15-9-17-15,7 0-17 16,9-10-26-16,5-10 3 16,9-11-3-16,11-10-3 15,1-8 7-15,5-7-2 16,-4 2-10-16,-2 1-3 15,-3 5-4-15,-1 9-1 16,-2 11-1-16,2 8 1 16,-4 10 1-16,2 4-1 15,-7-4 1-15,2-5-63 0,3-12-50 16,5-12-200-16,1-9-10 16</inkml:trace>
  <inkml:trace contextRef="#ctx0" brushRef="#br0" timeOffset="160495.5473">31539 11099 544 0,'4'3'297'0,"2"2"-59"15,-1 2-134-15,-5-7-89 16,0 2-21-16,0 25-10 15,4 50 43-15,-8-31 59 16,-4 3-24-16,-1 11 6 16,0 2-12-16,-7 11-16 15,5-11-43-15,5-6-57 16,6-20-44-16,0-16-205 16,-3-22 4-16,15-16-88 15</inkml:trace>
  <inkml:trace contextRef="#ctx0" brushRef="#br0" timeOffset="160736.0266">31854 11063 777 0,'4'2'250'0,"-1"2"31"15,-3 14-171-15,-3 6-100 16,-3 14 9-16,-6 6 15 15,-12 10 19-15,-2 2-4 16,-8 10 3-16,5 2-8 0,-1 1-17 16,13-6-41-16,1-7-28 15,13-17-153-15,7-9-146 16,11-15 2-16,6-16-176 16</inkml:trace>
  <inkml:trace contextRef="#ctx0" brushRef="#br0" timeOffset="161065.7775">32239 11464 798 0,'-19'13'181'0,"-20"10"68"15,-10 5-225-15,-3 9 21 0,2-1 1 16,5 1 17-16,18-8 0 16,15 0-6-16,18-10-32 15,22-17-11-15,14-11-10 16,17-15-11-16,0-8-8 16,0-15 0-16,-19 5 0 15,-10 0 1-15,-13 12 17 0,-11 7 1 16,-7 10-6-16,-4 8-47 15,-7 2-34-15,0 6-135 16,0 0-86-16,-2 9-42 16</inkml:trace>
  <inkml:trace contextRef="#ctx0" brushRef="#br0" timeOffset="161375.2633">32382 11497 258 0,'70'31'393'15,"-76"-13"-143"-15,-6 14-153 16,0 4 157-16,-6 11-245 16,-4-12-1-16,3-8 11 0,2-12 9 15,5-17 21-15,6-19 21 16,8-13-12-16,5-3-6 15,14-9-7-15,5 11-16 16,15 9-21-16,-5 13 11 16,7 11-2-16,-8 13-6 15,-2 12-7-15,-15 1-17 16,2 6-15-16,-9-5-286 16,-1-2-23-16,-4-17-99 15</inkml:trace>
  <inkml:trace contextRef="#ctx0" brushRef="#br0" timeOffset="161774.0799">33039 11007 1226 0,'-3'0'288'0,"-1"44"143"15,-4 99-349-15,-4-7 7 16,-13 4-7-16,-36 24-8 16,-14-18-30-16,-39-11-10 15,-9-34-10-15,-15-24 1 0,-1-47-495 16,-7-72 165-16</inkml:trace>
  <inkml:trace contextRef="#ctx0" brushRef="#br0" timeOffset="352407.1589">4982 11566 445 0,'12'2'379'0,"-27"10"-138"16,-12 15-69-16,-27 44-121 16,-19 16-121-16,-55 42 71 15,21 13 1-15,6 27 23 0,21-28 15 16,19 8 8-16,64-31 5 16,9-7-9-16,18-28-48 15,36-5-94-15,14-23-103 16,21-12-94-16,-12-23-73 15</inkml:trace>
  <inkml:trace contextRef="#ctx0" brushRef="#br0" timeOffset="352930.9932">5475 12119 676 0,'28'-12'245'0,"-5"9"2"16,-8 10-161-16,3 17-95 15,-4 13-3-15,-8 23 0 16,-9 11 15-16,-14 25 9 15,-16-1 3-15,-11 4 6 16,3-20 5-16,7-21 19 0,5-32-7 16,16-35-33-16,8-29-20 15,22-30-19-15,4-13-10 16,18-18 13-16,3 13 45 16,12-2 52-16,-11 22 28 15,2 18-6-15,-20 22-3 16,1 17-58-16,-9 20-83 15,-8 30 30-15,-5 14-3 16,-1 36-6-16,-10 4 43 16,10 22 44-16,1-18-46 0,10-8 2 15,10-40 6-15,32-30 10 16,7-45 11-16,26-35-8 16,7-24-13-16,8-30-10 15,-23 7-10-15,-17-1-43 16,-24 15-22-16,-17 10-43 15,-15 31-62-15,-11 9-153 16,1 13 7-16</inkml:trace>
  <inkml:trace contextRef="#ctx0" brushRef="#br0" timeOffset="353321.2924">6733 12684 1262 0,'30'-31'448'0,"3"27"-27"15,18-28-328-15,13 8-113 16,6-9-144-16,-9 4 94 0,-16-1-19 16,-21 8-3-16,-11 1-40 15,-25 6-6-15,-31 15 45 16,-15 12 47-16,-27 22-11 16,-24 8 58-16,-8 35 68 15,28 3-23-15,16 7-21 16,28-7 16-16,41 5-7 15,32-27-26-15,28-2-59 16,15-17-70-16,30-15-191 16,-11-18-14-16</inkml:trace>
  <inkml:trace contextRef="#ctx0" brushRef="#br0" timeOffset="353533.0146">7390 12467 1159 0,'4'27'282'0,"13"-39"89"16,16 36-307-16,9 4-80 16,17 13 13-16,1 1 9 15,6 5-51-15,-11-6-104 16,8 2-223-16,-9-16-12 15</inkml:trace>
  <inkml:trace contextRef="#ctx0" brushRef="#br0" timeOffset="353696.7736">7885 12449 919 0,'-80'48'396'0,"-11"15"-26"16,6 5-227-16,-19 25-84 15,15-2-100-15,12 3-17 16,25-15-102-16,25-13-216 16,36-33-27-16</inkml:trace>
  <inkml:trace contextRef="#ctx0" brushRef="#br0" timeOffset="353979.9727">8559 12066 587 0,'-15'69'488'0,"-8"-26"-120"15,2 14-351-15,-5 26 354 16,2-1-359-16,3 22-3 16,5-4-17-16,-5 13-95 15,2-15-267-15,-9-7-2 16,-2-27-182-16</inkml:trace>
  <inkml:trace contextRef="#ctx0" brushRef="#br0" timeOffset="354159.6879">8166 12553 1250 0,'3'-17'328'0,"15"3"90"16,9 2-350-16,19-4-53 16,15 7-13-16,19-3-6 0,-2-2-20 15,36 7-104-15,-8 4-287 16,13-8-1-16,-12 2-194 15</inkml:trace>
  <inkml:trace contextRef="#ctx0" brushRef="#br0" timeOffset="354534.3211">9630 12291 1217 0,'-60'93'279'0,"-16"-68"114"16,-8 6-364-16,-3 8-13 15,22-3-1-15,8-1 1 16,31-13-12-16,26-4 12 15,15-6 4-15,15 2 6 16,14-4-2-16,13 7 13 16,-10 3-5-16,-5 14-5 15,-24 5-10-15,-40 14-1 16,-25 6-2-16,-21 1 2 16,-15-15-2-16,-9-10-26 0,23-16-26 15,10-16-25-15,22-4-125 16,17-8-261-16,35 0 51 15</inkml:trace>
  <inkml:trace contextRef="#ctx0" brushRef="#br0" timeOffset="354852.7538">10299 11891 1167 0,'8'58'348'16,"-11"-31"61"-16,-11 41-283 15,-4 16-133-15,-14 33 12 16,-2 1-6-16,-18 26-25 16,3-13-23-16,2 9-94 15,9-24-99-15,13-6-94 16,10-40-46-16,22-22-86 16</inkml:trace>
  <inkml:trace contextRef="#ctx0" brushRef="#br0" timeOffset="355029.5045">10569 12697 1214 0,'15'0'308'0,"-23"12"86"16,1 21-319-16,-2 11-103 0,-5 21-3 15,2-8-161-15,-6-4-202 16,6-23-1-16</inkml:trace>
  <inkml:trace contextRef="#ctx0" brushRef="#br0" timeOffset="355164.7621">10647 12153 1158 0,'17'5'-194'15,"-1"-2"227"-15</inkml:trace>
  <inkml:trace contextRef="#ctx0" brushRef="#br0" timeOffset="355657.6934">11078 12604 1088 0,'-27'77'518'15,"6"-7"-140"-15,10-14-195 16,19-6-128-16,25-28-124 16,26-22 64-16,5-21 59 0,19-31-78 15,-3-16 5 1,8-21 4-16,-16-1 4 0,8-14 11 16,-15 16 10-16,-4-7 3 15,-19 23 1-15,-4 7 10 16,-17 22 1-16,-4 11-4 15,-11 19-14-15,-8 11-14 16,-11 22-9-16,-20 23-5 16,-8 21 2-16,-10 24 14 15,4 4 19-15,14 5 7 16,28-12 2-16,34-5 7 16,19-22 0-16,31-12 0 15,2-26-3-15,29-23-10 16,-9-17-6-16,4-20-2 15,-26-3-5-15,-19-6-2 16,-36 7 6-16,-41-1-1 16,-37 13-2-16,-23 17 2 15,-15 23-2-15,-16 32 3 16,13 17 1-16,17 28 2 0,28-7-4 16,27 8-8-16,40-19-19 15,33-4-72-15,13-28-57 16,30-5-345-16,8-21 30 15</inkml:trace>
  <inkml:trace contextRef="#ctx0" brushRef="#br0" timeOffset="355947.6624">12651 11652 643 0,'71'72'0'0,"9"28"836"15,-29-6-643-15,9 51 392 16,-10 12-522-16,-62 26 523 15,-27-6-587-15,-53 34-80 16,-33-32-53-16,1-8-78 16,-36-40-374-16,-51-12 70 15</inkml:trace>
  <inkml:trace contextRef="#ctx0" brushRef="#br0" timeOffset="356438.6892">11098 12617 865 0,'-3'-3'512'0,"1"0"-55"15,-1-4-116-15,2-7-276 16,1-2-22-16,4 5-26 15,13-7-83-15,59-42-60 16,-36 43-336-16,-7 5 29 16</inkml:trace>
  <inkml:trace contextRef="#ctx0" brushRef="#br0" timeOffset="362384.079">15033 12034 635 0,'-101'-67'256'0,"94"65"-5"0,11 1-152 16,8 8-127-16,2 2-2 15,10 2 0-15,1 11 10 16,-4 18 21-16,4 15 26 15,-7 7 2-15,-9 31 9 16,-6 1-10-16,-12 7 0 16,-6-17-6-16,-8-3 0 15,2-32-3-15,4-18 10 16,10-22 37-16,11-25 6 16,16-14-3-16,24-25 2 15,13-5-2-15,24-5-38 16,7 17-6-16,8 7-5 15,-24 28-7-15,-8 17-8 16,-27 19-6-16,-16 16-6 16,-24 11 1-16,-24 18 13 15,-34-1 9-15,-46 12 8 16,-20-10-9-16,-12-6-40 0,17-24-57 16,26-10-296-16,51-24-5 15,61-18-128-15</inkml:trace>
  <inkml:trace contextRef="#ctx0" brushRef="#br0" timeOffset="362798.347">15957 12358 1060 0,'12'12'323'16,"12"-6"25"-16,6-9-233 15,15-3-120-15,36-4-92 16,7 4-16-1,-4 3-259-15,-8 3-9 16</inkml:trace>
  <inkml:trace contextRef="#ctx0" brushRef="#br0" timeOffset="362977.9723">16077 12580 1543 0,'21'1'298'0,"12"-8"158"16,11 1-480-16,40 3-114 15,7-6-77-15,14-9-242 16,-11-5-49-16</inkml:trace>
  <inkml:trace contextRef="#ctx0" brushRef="#br0" timeOffset="363581.1275">17138 12143 1190 0,'-110'41'351'0,"123"-55"53"16,30 2-310-16,11 0-95 16,14 3-11-16,19-2 7 15,-10 8 7-15,-6 6-6 16,-29 8-3-16,-9 13-11 15,-22 6 2-15,-26 15 8 16,-23 3 9-16,-21 7 9 0,-7-4 17 16,-7-1-3-16,19-20-2 15,20-6 6-15,26-14-7 16,26-4 3-16,15-6 10 16,12 9-4-16,2 3-10 15,0 11-4-15,-18 7-9 16,-29 36-4-16,-29 8 1 15,-48 21-6-15,-18 0-2 16,-19 1-18-16,-1-35-31 0,11-18-300 16,39-38-94-16,11-29-87 15</inkml:trace>
  <inkml:trace contextRef="#ctx0" brushRef="#br0" timeOffset="363970.7451">18001 12370 624 0,'-34'38'0'0,"18"-8"485"15,24 3-483-15,16-10 386 16,36-4-352-16,11-1 383 16,14 2-349-16,-18 3-14 15,-11 14-13-15,-24 5-23 0,-26 14-2 16,-20 3-7-16,-32 4 7 15,-22-10 10-15,-24-12 9 16,3-25-83-16,-6-20-92 16,27-22-111-16,17-19-112 15,30-8-105-15,12-12-31 16</inkml:trace>
  <inkml:trace contextRef="#ctx0" brushRef="#br0" timeOffset="364135.4776">18156 12230 1703 0,'47'-3'422'16,"-38"-3"133"-16,86 9-469 16,29 2-92-16,52-7-121 15,9-1-426-15,22-18 82 16</inkml:trace>
  <inkml:trace contextRef="#ctx0" brushRef="#br0" timeOffset="367291.7445">21007 11900 934 0,'-39'23'356'0,"-29"4"-32"16,-22 8-228-16,-38 27-70 15,3 29-78-15,-10 42 80 16,33-16 30-16,18 8 3 16,43-18-6-16,35 0 4 15,44-43 0-15,29 15-66 16,27-15-48-16,37-4-347 15,-2-18 55-15</inkml:trace>
  <inkml:trace contextRef="#ctx0" brushRef="#br0" timeOffset="368100.7198">21334 12245 731 0,'44'-52'236'0,"-44"49"8"15,0 6-197-15,-2 1-81 16,2-4-13-16,-3 0 10 16,2 0 20-16,1 2 16 15,-11 16 18-15,-7 27-1 16,-12 53-5-16,13-29-1 15,-2-6-4-15,-4 10-1 16,2-15 1-16,0-6 3 16,1-19-2-16,11-6-18 15,6-21-70-15,2-12-161 16,2-18 11-16</inkml:trace>
  <inkml:trace contextRef="#ctx0" brushRef="#br0" timeOffset="368404.7466">21385 12184 656 0,'0'3'388'0,"0"4"-86"16,-4 14-88-16,1 9-240 16,1 8 24-16,2 1-15 0,2-3 25 15,8-13 24-15,11-13-8 16,9-17-18-16,14-16 22 15,4-4 4-15,5-4-7 16,-8 3-17-16,-10 9-14 16,-9 16-9-16,-7 16 1 15,-14 18 9-15,-10 18 7 16,1 5 11-16,-8 16 7 16,-2-9-7-16,-3 6-12 15,5-9-31-15,-4-3-119 16,-2-18-191-16,-11 3-5 15</inkml:trace>
  <inkml:trace contextRef="#ctx0" brushRef="#br0" timeOffset="368759.4333">21881 12557 705 0,'4'59'205'16,"-20"-49"36"-16,-1 1-198 16,-4 7-33-16,2 3-5 0,0 3 0 15,12-1 12-15,1 4 11 16,6-5 9-16,9-6 20 15,3-10 1-15,14-11 5 16,7-7 0-16,6-9-9 16,-6-9-20-16,-4 1 4 15,-16 11 3-15,-13 0-13 16,-7 7-13-16,-7 11-41 16,-2 0-54-16,2-6-281 15,2 11 46-15</inkml:trace>
  <inkml:trace contextRef="#ctx0" brushRef="#br0" timeOffset="369059.4745">22247 12599 1058 0,'-12'30'232'0,"-9"-13"88"15,-8 9-330-15,8-5-24 16,8-2-3-16,13-8 11 16,22-20 10-16,19-9 32 15,22-6-3-15,5-2 8 16,7 0-2-16,-11 7-5 0,-9 13-8 16,-23 6-7-16,-6 12-5 15,-13 13-4-15,-16 15-15 16,-7-6-29-16,-7 2-120 15,-3-7-120-15,-5-9-13 16,4-19-148-16</inkml:trace>
  <inkml:trace contextRef="#ctx0" brushRef="#br0" timeOffset="369319.707">23089 12227 853 0,'17'6'205'0,"-29"2"57"16,12 14-228-16,4 7-72 15,-8 13 13-15,-1 5 15 16,-11 9 7-16,-8-2 9 15,-4 8 2-15,4-2 0 16,-6 14-116-16,0-7-151 16,-2-9 12-16</inkml:trace>
  <inkml:trace contextRef="#ctx0" brushRef="#br0" timeOffset="369509.7387">22786 12720 1276 0,'-24'-95'270'0,"62"83"124"16,7 7-374-16,15-7-13 15,4 9 0-15,-1-3 1 16,-13-3-3-16,-4 3-148 16,-21-1-86-16,-3-11-168 15,-7-7-119-15</inkml:trace>
  <inkml:trace contextRef="#ctx0" brushRef="#br0" timeOffset="369826.6107">23540 12060 745 0,'9'3'515'15,"-2"5"-58"-15,-2 25-57 16,-1-2-412-16,1 15-36 15,-14 11-36-15,-6-1-30 16,-8 8-29-16,-1-6 146 0,-2-9 9 16,10-17 4-16,7-4 3 15,6-22 1-15,18-6 1 16,3 0-4-16,18 0-2 16,2-3-7-16,-4 11-9 15,-8 7-9-15,-5 5 1 16,-18 7 3-16,-10 7 5 15,-5 1 1-15,-6-3-47 16,5-7-55-16,4-8-203 16,2-19-63-16,14-26-97 15</inkml:trace>
  <inkml:trace contextRef="#ctx0" brushRef="#br0" timeOffset="370106.7231">24063 12066 700 0,'0'9'416'0,"3"-3"-80"16,-2 8-61-16,2 7-309 15,3 1 2-15,-6 5 15 16,-6 10 13-16,-6 3 9 15,-6 15 11-15,-6-3 7 16,0 16 2-16,6 1-6 16,-2 2-41-16,10-12-43 0,-3-3-108 15,6-20-49-15,5-14-129 16,7-19-44-16</inkml:trace>
  <inkml:trace contextRef="#ctx0" brushRef="#br0" timeOffset="370390.4744">24016 12623 900 0,'50'-45'256'16,"-44"45"48"-16,4 5-230 16,1 7-78-16,13-6 2 15,-3-3 8-15,12 1 4 16,-3 2-1-16,9-9 0 15,-7 0-8-15,-2 0-10 16,-6 2-8-16,-6-1-8 16,-10 7-1-16,-4 13 17 0,-2 13 15 15,-16 15 14-15,-4 6 11 16,-15 18 2-16,0-10-18 16,-5 0-13-16,5-10-112 15,3-8-209-15,13-16 27 16</inkml:trace>
  <inkml:trace contextRef="#ctx0" brushRef="#br0" timeOffset="370966.7514">25274 12211 914 0,'77'16'169'16,"-73"-19"94"-16,-10 3-273 15,6-4 1-15,0 2 10 16,0-1 17-16,0 0 12 15,0-25 7-15,-3-51-1 0,-6 39-8 16,-6 9-19-16,2 1-13 16,5 11 1-16,-2 1-5 15,2 10 0-15,-1 5 1 16,-8 11 0-16,-2 8-8 16,-4 10 5-16,-2 15 5 15,-7 4 5-15,2 19 9 16,3 4 2-16,-2 20 6 15,5-6-1-15,6 13 3 16,3-1-2-16,0 11-26 16,-2-21-30-16,-7 5-126 15,3-21-140-15,-18-23-23 16</inkml:trace>
  <inkml:trace contextRef="#ctx0" brushRef="#br0" timeOffset="371156.8257">24778 12626 912 0,'50'-15'490'0,"0"-6"-63"16,30 9-125-16,5 3-302 16,9-1-11-16,-11 4-26 15,1-2-54-15,-22 4-61 16,-6-6-270-16,-2 7 24 0</inkml:trace>
  <inkml:trace contextRef="#ctx0" brushRef="#br0" timeOffset="371291.2173">25956 12077 357 0</inkml:trace>
  <inkml:trace contextRef="#ctx0" brushRef="#br0" timeOffset="371459.9019">25961 12098 601 0,'-5'27'423'16,"-8"13"-91"-16,-13 15-361 15,-1-3 370-15,-15 12-326 16,3-3 4-16,-3 10 2 16,4-1 2-16,-3 11-22 15,10-6-30-15,-3 3-95 16,10-13-99-16,6-8-132 0,6-20-70 15</inkml:trace>
  <inkml:trace contextRef="#ctx0" brushRef="#br0" timeOffset="371773.7386">26179 12649 1197 0,'0'-3'193'0,"-13"10"113"16,-13 7-372-16,-19 12 38 15,-2 4 22-15,-11 9 21 16,8 0 24-16,0 8 21 16,16-11-51-16,3 3-2 15,15-7-5-15,20-8-4 16,17-14-2-16,20-10-3 15,1-12 1-15,10-4 6 16,-13-2 2-16,-3 0 2 16,-15 12 4-16,0 7 6 15,-19 13 2-15,-2 13-1 16,-2 4-6-16,-2 7-4 16,-4-6-9-16,3-11-56 0,2-3-37 15,2-14-187-15,5-5-70 16,13-16-73-16</inkml:trace>
  <inkml:trace contextRef="#ctx0" brushRef="#br0" timeOffset="372012.4008">26794 12176 755 0,'-7'5'415'0,"1"14"-122"16,10 11-160-16,-13 20-131 16,2 9-132-16,-2 19 138 15,-4-9-2-15,-3 14-1 16,-1-6 0-16,-1 1-53 16,3-13-40-16,-3 0-110 15,2-22-101-15,-15-12-40 16</inkml:trace>
  <inkml:trace contextRef="#ctx0" brushRef="#br0" timeOffset="372175.5585">26448 12738 1161 0,'55'-39'397'0,"13"3"35"0,-9 10-304 15,16 6-99-15,-11 7-46 16,2 2-54-16,-13 1-54 15,5 1-307-15,-12-3 45 16</inkml:trace>
  <inkml:trace contextRef="#ctx0" brushRef="#br0" timeOffset="372727.8381">27742 12357 1356 0,'4'4'277'16,"-1"-7"117"-16,0 0-427 15,-6 2-48-15,3-2-12 16,-9-11 6-16,-12-25 14 16,-47-57 28-16,31 47 40 15,-8 4 5-15,5 11-3 0,-2 7-14 16,11 14-15-16,3 19-15 16,4 14 23-16,6 13 10 15,3 9 15-15,-1 20 15 16,7-2 23-16,4 13-5 15,1 0 4-15,-1 10 1 16,7-9 0-16,-7 19-15 16,-4-16-15-16,0 5-86 15,-6-10-79-15,4-12-190 16,-5-28-37-16</inkml:trace>
  <inkml:trace contextRef="#ctx0" brushRef="#br0" timeOffset="372953.9877">27126 12696 1290 0,'0'-3'278'16,"37"-17"120"-16,61 3-378 15,-25 16-41-15,5-7-15 16,6-7-55-16,-14 2-57 16,0-5-251-16,-20 4 35 15</inkml:trace>
  <inkml:trace contextRef="#ctx0" brushRef="#br0" timeOffset="373391.7083">27746 12842 790 0,'3'-2'346'15,"2"4"-52"-15,12 1-177 0,7 0-87 16,19-8-77-16,9 1 92 16,5-8 1-16,-6-6 4 15,-6-3 3-15,-19 2-12 16,-13 1-12-16,-17 6-10 15,-22 11-20-15,-28 8-8 16,-26 13 2-16,-13 12 8 16,-11 7 4-16,18 1 2 0,11 6-1 15,28-9-3-15,18-2-5 16,29-10-4-16,21-8-10 16,22-8-10-16,20-4-244 15,3-8-90-15,18-6-57 16</inkml:trace>
  <inkml:trace contextRef="#ctx0" brushRef="#br0" timeOffset="373746.7503">28207 12848 1246 0,'2'0'247'15,"1"1"126"-15,9 7-371 0,18 2 5 16,55 1 5-16,-39-31 1 16,1-7 1-16,-9-6-4 15,-5-2-11-15,-20 8-9 16,-17-6-13-16,-22 23-2 15,-33 14 5-15,-7 13 11 16,-15 14 8-16,10 18 10 0,6 0 3 16,20 2-6-16,19 7-5 15,17-13-7-15,18-1-42 16,12-11-59-16,31-15-267 16,9-14 31-16</inkml:trace>
  <inkml:trace contextRef="#ctx0" brushRef="#br0" timeOffset="374105.1811">28775 12239 1041 0,'43'27'898'0,"-1"8"-401"0,5 28-147 16,-10 19-340-16,-16 37-337 16,-37 4 322-16,-67 26-30 15,-66-9-24-15,-110 17-434 16,-44-37 108-16</inkml:trace>
  <inkml:trace contextRef="#ctx0" brushRef="#br0" timeOffset="392279.3733">8245 14593 783 0,'11'-1'286'15,"-7"-26"20"-15,1-8-179 16,3-3-108-16,-2-10-11 16,-6 0-8-16,-9-3-5 15,-5 7 0-15,-18-3 3 16,1 11 0-16,-15 3-4 0,4 15-6 15,-21 14-7-15,4 17-9 16,4 25 20-16,6 13 16 16,10 29 17-16,18 4 8 15,7 19 8-15,7-9-16 16,7 19-6-16,0-15-12 16,0 12 0-16,4-9-1 15,1 3-38-15,-2-23-58 0,-3-5-232 16,-8-33 20-16</inkml:trace>
  <inkml:trace contextRef="#ctx0" brushRef="#br0" timeOffset="392462.8407">7460 15117 154 0,'0'-28'548'15,"6"-7"-221"-15,16-10-78 16,3 6 117-16,20 3-282 15,7 7-4-15,14 6-5 16,-3 7-13-16,31 4-72 16,-2 7-84-16,21 8-298 15,-22 2 15-15</inkml:trace>
  <inkml:trace contextRef="#ctx0" brushRef="#br0" timeOffset="392704.8034">8527 14742 957 0,'-13'29'349'16,"-81"58"19"-16,31-35-234 0,-20 17-106 15,23 2-27-15,10 1-3 16,24-12-5-16,23-3-2 15,32-19-3-15,16 0-39 16,6-5-47-16,17 0-46 16,-9-6-215-16,-9 3 10 15</inkml:trace>
  <inkml:trace contextRef="#ctx0" brushRef="#br0" timeOffset="392961.5876">8845 14842 956 0,'0'7'482'0,"5"1"-59"0,-1 5-179 16,14 13-215-16,8 7-40 15,14 17 5-15,4 0 6 16,9 7-32-16,-5-6-32 16,0 5-32-16,-16-13-328 15,4 0 67-15</inkml:trace>
  <inkml:trace contextRef="#ctx0" brushRef="#br0" timeOffset="393161.6312">9452 14901 899 0,'-34'-22'340'16,"-9"10"13"-16,-15 11-202 15,-6 20-138-15,-37 28-11 16,-4 16-2-16,-20 26-2 16,3 0-1-16,7 5-33 15,40-18-45-15,21-8-201 16,33-26-70-16,33-19-86 15</inkml:trace>
  <inkml:trace contextRef="#ctx0" brushRef="#br0" timeOffset="393393.0567">9570 14648 1078 0,'7'36'442'0,"-2"-21"-8"16,5 22-200-16,5 13-239 15,-10 37 4-15,-10 17 10 16,-35 32-12-16,-30-4-22 0,-30 19-90 16,-13-23-65-16,-13-13-255 15,26-42 3-15,11-30-127 16</inkml:trace>
  <inkml:trace contextRef="#ctx0" brushRef="#br0" timeOffset="393739.0876">10123 14911 390 0,'-2'2'0'16,"14"-5"493"-16,9-2-397 16,17-1 233-16,10-1-318 0,14-4 314 15,-6 2-354 1,-5 3-160-16,-13 1-140 0,-23 10-33 16</inkml:trace>
  <inkml:trace contextRef="#ctx0" brushRef="#br0" timeOffset="393900.2488">10022 15241 1572 0,'24'20'335'0,"18"-7"134"16,9-10-518-16,25 5-438 15,-1-16 107-15</inkml:trace>
  <inkml:trace contextRef="#ctx0" brushRef="#br0" timeOffset="396174.7211">11519 14696 712 0,'-55'12'275'16,"0"13"-1"-16,-21 18-153 16,-3 11-123-16,-2 29 1 15,15 5 5-15,5 19 42 16,28-9 17-16,21 0 29 15,30-26 15-15,30-14 24 16,22-33-5-16,34-26-26 16,6-25-28-16,25-30-15 15,-14-14-29-15,-4-24-31 16,-37 5 9-16,-24-10-10 16,-44 13-12-16,-24-6 6 15,-21 23 0-15,-14-6-4 0,0 15-8 16,2 4-48-16,18 23-51 15,3-2-312-15,19 18 39 16</inkml:trace>
  <inkml:trace contextRef="#ctx0" brushRef="#br0" timeOffset="396743.7252">12268 15244 763 0,'29'47'316'0,"-41"-43"1"15,-5 5-185-15,-16 12-79 16,-6 0-38-16,-11 9-2 16,5-4-3-16,3-2 18 15,16-16 17-15,13-11 17 0,14-12 2 16,19-8 5-16,8-1-18 15,15 0-17-15,0 12-18 16,-2 4-6-16,-15 8-9 16,-10 14 0-16,-16 1-1 15,-16 12 3-15,-10 3 4 16,-6-3 2-16,1-13 5 0,-2-11 3 16,16-17-5-16,17-13-2 15,7 2-4-15,10-3-8 16,4 12-7-16,-6 5-5 15,0 11-5-15,-15 9 6 16,-12 9 1-16,-13 3-26 16,1 4-6-16,-4-4-24 15,9-6-23-15,5-9-18 16,10-5-141-16,1-4-109 16,6 0-3-16</inkml:trace>
  <inkml:trace contextRef="#ctx0" brushRef="#br0" timeOffset="397168.7386">12966 14708 544 0,'-50'24'423'15,"-9"11"-99"-15,4 4-60 16,-21 24-206-16,18 6-52 0,3 17 22 16,13-8 14-16,12 7 14 15,31-18 48-15,28-8 31 16,18-21-15-16,36-22-8 15,6-19-13-15,28-21-45 16,-7-18-29-16,9-27-6 16,-30 3-7-16,-6-20-1 15,-36 7 0-15,-23-2-7 16,-24 15-6-16,-24 0-13 16,-11 19-8-16,-22 9-26 15,-4 16-18-15,-14 11-48 16,7 14-22-16,-4 11-27 15,19-2-280-15,14 16 78 16</inkml:trace>
  <inkml:trace contextRef="#ctx0" brushRef="#br0" timeOffset="397557.0882">13733 14565 1009 0,'16'66'387'16,"-14"-74"4"-16,17 16-216 15,12-7-162-15,20-2-8 16,15-4 4-16,18-5 14 15,1-13 3-15,20 2 7 16,-11-1 5-16,1 2-10 16,-23 10-15-16,-10 16-13 15,-35 16-11-15,-24 20-10 16,-24 16 17-16,-55 23 7 16,1 12 8-16,-18 23 10 15,8-4 4-15,-7 20-6 16,41-20-4-16,-2 1-14 15,17-29-40-15,3-6-136 16,24-34-271-16,2-17 14 16</inkml:trace>
  <inkml:trace contextRef="#ctx0" brushRef="#br0" timeOffset="397882.9998">14680 14825 1158 0,'64'60'340'0,"-55"-44"50"15,6 6-320-15,7 17-36 16,15 5-36-16,26 10 61 16,5-3 2-16,19 5 0 15,-6-11-11-15,4 5-60 16,-19-8-80-16,-12-7-156 16,-24-17-95-16,-1-11-114 15,-20-20-94-15</inkml:trace>
  <inkml:trace contextRef="#ctx0" brushRef="#br0" timeOffset="398016.6985">15220 14898 1100 0,'-98'31'424'16,"-29"32"46"-16,-4 11-292 16,-27 27-82-16,22 8-121 15,-11 13-418-15,5-31 70 16</inkml:trace>
  <inkml:trace contextRef="#ctx0" brushRef="#br0" timeOffset="399169.715">15824 15051 905 0,'0'3'357'15,"0"-4"-32"-15,0 1-244 16,0-2-76-16,2 1-66 16,49-4 56-16,65-10 18 15,-24-1 13-15,10-4 0 0,13 2-46 16,-16 4-55-16,-2 8-263 15,-21 8 29-15</inkml:trace>
  <inkml:trace contextRef="#ctx0" brushRef="#br0" timeOffset="399424.4036">16516 14687 642 0,'-55'92'494'0,"42"-67"-127"16,-8 10-385-16,-20 24 387 15,-1 5-378-15,-9 21 4 0,4-6 0 16,-7 16-85-1,14-15-81-15,0 3-198 0,7-20-43 16</inkml:trace>
  <inkml:trace contextRef="#ctx0" brushRef="#br0" timeOffset="399963.0076">16969 14827 1136 0,'0'-3'227'0,"9"-5"104"15,8-1-334-15,17-3-7 16,13-3 5-16,16-3 39 16,-1 1 13-16,1 7 5 15,-20 5-7-15,-6 10-16 0,-20 8-28 16,-8 15-1-16,-18 3-1 15,-20 16 7-15,-14 0 14 16,-16 4 7-16,5-12-5 16,7-4 10-16,21-17 7 15,19-9 9-15,28-12 2 16,22-2 2-16,10 1-10 16,20 5-11-16,-7 7-16 0,-6 16-20 15,-31 13-6-15,-25 15 1 16,-34-1 1-16,-45 14 5 15,-19-10 10-15,-17-10-31 16,13-14-37-16,1-10-95 16,34-23-101-16,16-11-188 15,28-1-31-15</inkml:trace>
  <inkml:trace contextRef="#ctx0" brushRef="#br0" timeOffset="400312.6734">18177 14852 1162 0,'-25'20'455'0,"1"-10"-1"16,-11 4-256-16,14 3-201 15,18 1-19-15,29-6-1 16,19 0 23-16,11-3 9 16,11 3 18-16,0 0 8 15,-9 10-17-15,-20 10-17 16,-30 15 1-16,-19 1-5 0,-42 14 8 16,-27-8 15-16,-33-6 6 15,8-10-5-15,-22-14-1 16,26-15-24-16,7-14-74 15,30-10-55-15,13-12-57 16,21-3-296-16,21-24 41 16</inkml:trace>
  <inkml:trace contextRef="#ctx0" brushRef="#br0" timeOffset="400533.7252">18051 14809 1236 0,'44'-20'488'0,"19"1"31"16,-1 5-308-16,30 0-84 16,5 2-59-16,29 3 3 15,-10-1-19-15,4-4-10 16,-17 8-12-16,-4-1-4 0,-31-2-14 16,-6 3-19-16,-23 6-26 15,-6-3-97-15,-20 1-85 16,-4-14-365-16,-9-19 12 15</inkml:trace>
  <inkml:trace contextRef="#ctx0" brushRef="#br0" timeOffset="401820.7492">21064 14901 941 0,'61'42'241'15,"-63"-42"29"-15,-4 3-253 16,-15 12-10-16,0 6-45 15,-17 7 27-15,-1 3 26 0,-3 11-16 16,12-8-15-16,4 1 19 16,19-11 7-16,20-6 23 15,16-18 9-15,16-12 9 16,2-7 11-16,4-13-9 16,-14-1-18-16,-3-3 0 15,-21 3-5-15,-10 5-13 16,-3 7-4-16,-7 8-26 15,-10 5-30-15,-4 10-69 16,7 7-62-16,-7 7-187 16,5-1 2-16</inkml:trace>
  <inkml:trace contextRef="#ctx0" brushRef="#br0" timeOffset="402075.5531">21519 15039 471 0,'-7'17'0'0,"-7"5"380"15,-10 8-369-15,-5 1 285 16,-2-12-255-16,2-13 298 16,8-22-257-16,17-18 25 15,13-20-7-15,16 1-22 16,20-5-15-16,11 13-30 15,20 5-30-15,-6 19 4 0,6 5-6 16,-9 10-67-16,6 12-337 16,-7 10 88-16</inkml:trace>
  <inkml:trace contextRef="#ctx0" brushRef="#br0" timeOffset="402998.7083">23650 14223 756 0,'93'56'251'0,"-102"-58"42"16,6 2-153-16,3 0-67 15,0-1 1-15,0-1-4 16,0-6-9-16,-1-31-32 16,-8-65-29-16,-2 46-14 15,-7-13-13-15,0 8-13 16,-3 5 9-16,9 22 29 16,-5 9-50-16,-2 24 5 15,-3 21 6-15,-3 14-11 0,-5 19-11 16,0 17 59-16,10 24 8 15,11 6 15-15,9 34 14 16,4-4 11-16,4 15 11 16,0-15 2-16,-7 21-5 15,-9-25-15-15,-2 2-43 16,-10-25-47-16,-10-10-38 16,-4-42-251-16,-16-26 36 15</inkml:trace>
  <inkml:trace contextRef="#ctx0" brushRef="#br0" timeOffset="403189.2648">22920 14783 1108 0,'22'-24'324'0,"12"7"65"0,8 11-303 15,22-3-40-15,19 3-27 16,36 5 3-16,6-2-5 15,24 1-36-15,-12 5-56 16,-6 3-327-16,-29 6 60 16</inkml:trace>
  <inkml:trace contextRef="#ctx0" brushRef="#br0" timeOffset="403488.7982">24499 14763 365 0,'-16'0'561'16,"-38"2"-203"-16,-1 13-217 15,-8 8 219-15,-29 10-347 16,11 9-7-16,-3 5 6 15,25-4 1-15,14 9 13 16,31-1 12-16,17 6-5 16,20-6-8-16,19 9-27 15,20-11-40-15,22-3-154 16,0-14-136-16,5-9-62 0,-30-16-144 16</inkml:trace>
  <inkml:trace contextRef="#ctx0" brushRef="#br0" timeOffset="403789.7175">24575 14861 909 0,'16'2'339'16,"-43"-1"5"-16,33 7-189 15,12 9-160-15,32 4-3 16,9 4 15-16,31 10 4 16,10-1 2-16,13 6-6 15,-29-3-7-15,-3 2-3 16,-26-5-270-16,-18-4-86 15,-20-24-58-15</inkml:trace>
  <inkml:trace contextRef="#ctx0" brushRef="#br0" timeOffset="403968.9182">25227 14849 1182 0,'-53'14'412'16,"-32"16"86"-16,-21 15-389 15,-26 21-130-15,20 1 3 16,11 10-67-16,30-19-62 16,16-3 39-16,27-18-80 0,18-10-217 15,14-12 13-15</inkml:trace>
  <inkml:trace contextRef="#ctx0" brushRef="#br0" timeOffset="404477.7472">25515 14556 903 0,'-2'1'410'0,"12"19"-65"15,-3-10-212-15,79 87-95 16,-41-40-101-16,-6 24 107 15,-19-1 5-15,-28 27 11 16,-25-8-8-16,-39 17-9 16,-20-15-30-16,-15-7-78 15,3-28-82-15,-22-13-268 16,29-31 1-16</inkml:trace>
  <inkml:trace contextRef="#ctx0" brushRef="#br0" timeOffset="404798.6316">25999 14898 973 0,'28'-11'272'0,"28"2"61"15,10 6-262-15,14 0-106 16,5 1-65-16,-1 7-57 15,-34-2-175-15,-16 11-18 16</inkml:trace>
  <inkml:trace contextRef="#ctx0" brushRef="#br0" timeOffset="404947.2058">26036 15149 865 0,'17'0'558'0,"22"-6"-104"16,6 0-249-16,14 0-61 15,9 3-104-15,4-2-150 0,-9 2-1 16,8-4 1-16,-17-1-347 16,10-5 53-16</inkml:trace>
  <inkml:trace contextRef="#ctx0" brushRef="#br0" timeOffset="405890.268">27269 14642 1030 0,'16'0'241'0,"5"-7"86"16,10 3-292-16,24-8-16 15,16 0 3-15,17 1 12 16,-7 8-2-16,-4 9-6 16,-25 6-14-16,-14 12-15 15,-27 5-7-15,-29 15 6 16,-17 4 6-16,-34 12 8 16,-13-3 8-16,2 2-1 15,22-21-4-15,6-5 1 16,40-15 5-16,29 0 9 15,16-10 8-15,23 5 7 0,10 1-4 16,6 8-12-16,-16 4-11 16,-20 13-11-16,-31 3-21 15,-41 8 16-15,-29-6-7 16,-24 1-28-16,-3-18-17 16,-1-6-54-16,23-10-73 15,13-10-225-15,21-7 23 16</inkml:trace>
  <inkml:trace contextRef="#ctx0" brushRef="#br0" timeOffset="406265.2806">28361 14791 1116 0,'-65'76'251'0,"49"-73"94"16,7 5-330-16,21 4 1 15,6-1 4-15,20 5 12 0,8 1 24 16,8 7 9-16,-10 3-18 15,-3 12-10-15,-23 5-10 16,-18 13-13-16,-23-9 2 16,-31 8 8-16,-12-14 1 15,-16-4 3-15,10-19-8 16,-3-8-33-16,30-17-40 16,5-9-113-16,15-6-105 15,8-8-165-15,14-6-63 16</inkml:trace>
  <inkml:trace contextRef="#ctx0" brushRef="#br0" timeOffset="406449.9694">28415 14759 1237 0,'46'-21'427'15,"3"0"36"-15,36 4-288 16,13 8-160-16,43-9-18 15,8 2-10-15,16-4-53 16,-28-3-40-16,-15-1-129 16,-42 9-223-16,-20 0 6 15</inkml:trace>
  <inkml:trace contextRef="#ctx0" brushRef="#br0" timeOffset="407004.1958">29181 14904 1106 0,'42'61'338'0,"8"-73"52"15,25 6-274-15,6-3-116 16,37 0-12-16,-14-1-11 16,6 1-114-16,-24 3-253 0,-12 6 34 15</inkml:trace>
  <inkml:trace contextRef="#ctx0" brushRef="#br0" timeOffset="407260.5132">29687 14718 1427 0,'-47'56'253'0,"46"-35"159"16,-7 18-430-16,-8 17 0 15,-2 4 15-15,-8 8 2 0,-1-8 1 16,4 10-21-16,4-7-31 16,4 3-154-16,3-9-205 15,7-4-17-15</inkml:trace>
  <inkml:trace contextRef="#ctx0" brushRef="#br0" timeOffset="408127.7331">30514 14816 1046 0,'-53'15'209'16,"-7"8"107"-16,-12 13-311 16,13 3 7-16,6 14 11 0,14 4 4 15,21 9 13-15,6-7 0 16,14 1 9-16,13-20-1 16,36-12 2-16,12-22-12 15,41-12-2-15,8-19-16 16,17-15-6-16,-28-5-5 15,-9-18 1-15,-33 4 1 16,-25-1-5-16,-22 9-8 16,-12 3-6-16,-16 14-9 0,-31 7-4 15,-12 12-36-15,-25 11-69 16,0 7-79-16,-7 9-82 16,31 1-97-16,13 1-39 15</inkml:trace>
  <inkml:trace contextRef="#ctx0" brushRef="#br0" timeOffset="408501.7474">30945 15366 958 0,'-9'20'248'0,"0"-7"71"0,1 1-272 16,-1-1-28-16,0-7-10 15,2-7-43-15,7-13-41 16,9-5 46-16,6-6 4 16,6 4 7-16,2 6 41 15,1 11 35-15,-12 7-48 16,-11 7-1-16,-5 8-2 15,-14 10 8-15,-9-6 6 16,-1 2 3-16,4-10-1 16,2-11-1-16,14-9-13 15,4-6-19-15,8-6-8 0,8-2-17 16,2 7-21-16,-5-1-9 16,6 11-248-16,-1 4 76 15</inkml:trace>
  <inkml:trace contextRef="#ctx0" brushRef="#br0" timeOffset="408862.1302">31643 14928 1154 0,'-21'4'268'0,"-34"32"91"16,-97 58-336-16,63-43-17 16,9 0-17-16,26-9 30 15,21-7 37-15,33-9 6 16,29-4 15-16,17-2 4 16,34-7-16-16,9-2-36 15,21-13-14-15,-4-7-13 16,2-16-2-16,-24-2 1 15,-1-11-2-15,-34 0 3 16,-21-5-15-16,-28 5-11 0,-25-10-55 16,-21 10 12-16,-21-1-50 15,3 12-22-15,-4 4-276 16,17 10 51-16,3 2-142 16</inkml:trace>
  <inkml:trace contextRef="#ctx0" brushRef="#br0" timeOffset="409189.7433">32098 14827 1306 0,'16'0'253'0,"14"6"137"16,7 6-388-16,11-5-12 0,14-2 7 15,19-4 5-15,-1-5-3 16,24-5 8-16,-3 0 5 16,-5 4-1-16,-27 2-2 15,-7 9-11-15,-39 6-6 16,-20 15 2-16,-24 8 6 16,-35 18 10-16,-13 0 16 15,-22 16 9-15,-1-3-2 16,3 8-3-16,19-9-15 15,2 8-48-15,23-12-53 16,1-1-172-16,15-18-169 0,-5-7-41 16</inkml:trace>
  <inkml:trace contextRef="#ctx0" brushRef="#br0" timeOffset="409531.8069">32717 15063 565 0,'12'21'505'16,"51"52"-128"-16,-30-48-36 15,10 16-255-15,3 3-65 16,9 5-2-16,-9-4-12 16,4-7-17-16,-11-3-20 15,-3-1-95-15,-18-7-2 0,-1-5-258 16,-8-12 5-16</inkml:trace>
  <inkml:trace contextRef="#ctx0" brushRef="#br0" timeOffset="409695.769">33271 15161 1582 0,'-4'0'366'0,"-46"6"136"15,-64 100-477-15,8-27-126 16,-2-3-397-16,-17-6-3 16,27-24-230-16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15:19:27.3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9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19-10-04T15:20:41.554"/>
    </inkml:context>
  </inkml:definitions>
  <inkml:trace contextRef="#ctx0" brushRef="#br0">1682 1182 424 0</inkml:trace>
  <inkml:trace contextRef="#ctx0" brushRef="#br0" timeOffset="98.2285">1734 1195 419 0,'37'12'331'16,"13"9"-83"-16,0 8-253 15,-4 9 250-15,-2 7-246 0,4 10 5 16,-16 0 6-16,0-3-19 15,-5 1-19-15,6-9-23 16,0-14-24-16,-4-21-183 0,5-14 54 0</inkml:trace>
  <inkml:trace contextRef="#ctx0" brushRef="#br0" timeOffset="284.1766">2785 1120 817 0,'12'3'170'16,"-16"10"83"-16,-17 27-230 15,-12 17-7-15,-47 36 3 16,-33 13 4 0,61 4-1-1,15 1-5-15,-292 124-4 0,191-11-4 16,-52-20-72-16,-5-15-72 16,159-124-142-16,48-42-50 15</inkml:trace>
  <inkml:trace contextRef="#ctx0" brushRef="#br0" timeOffset="648.5997">2984 1594 906 0,'-36'42'180'0,"45"-42"97"16,38-1-265-16,13 1-6 15,30-6 6-15,4 1-25 16,11 1-195-16,-32 2-73 16,-24-2-63-16</inkml:trace>
  <inkml:trace contextRef="#ctx0" brushRef="#br0" timeOffset="813.0512">2945 2100 851 0,'35'-7'459'16,"1"-14"-66"-16,27-11-98 15,5 2-341-15,33-6-140 16,0 10-208-16,-5 2 3 15</inkml:trace>
  <inkml:trace contextRef="#ctx0" brushRef="#br0" timeOffset="1436.9332">4209 1508 764 0,'0'-1'157'0,"3"-1"60"15,0 1-228-15,18-5-9 16,-7 4-7-16,44 22 22 16,-50 9 6-16,-3 10 11 15,-5 3 6-15,-8 9 9 16,-1 0 7-16,-12 16-2 15,0-4-6-15,-3-6 5 16,12-13-1-16,1-16-2 16,16-37 0-16,17-28 1 15,10-10-9-15,28-21-8 16,15 0-6-16,13 8 7 16,-11 18-4-16,-5 4-2 15,-27 25-4-15,-12 14-4 16,-24 16-3-16,-13 19 6 0,-11 3 2 15,-2 2 10-15,2-8 6 16,8-9-1-16,16-18 2 16,36-18 4-16,14-3-5 15,8-11-3-15,1 7-2 16,0 10-12-16,-18 18-11 16,-17 12-8-16,-15 24-7 15,-23 32-30-15,-11 6-70 16,-23 7-189-16,1-19 18 15</inkml:trace>
  <inkml:trace contextRef="#ctx0" brushRef="#br0" timeOffset="1828.1111">5686 1409 668 0,'37'69'409'16,"-28"-40"-73"-16,20 9-401 16,27 19 404-16,10 2-341 0,11 8 9 15,1-11-5-15,7 13-55 16,-31-4-57-16,9 1-230 15,-16-16 1-15</inkml:trace>
  <inkml:trace contextRef="#ctx0" brushRef="#br0" timeOffset="1977.6955">6547 1477 690 0,'-290'86'0'0</inkml:trace>
  <inkml:trace contextRef="#ctx0" brushRef="#br0" timeOffset="2026.9092">5958 1706 677 0,'-181'114'-7'16,"26"-5"612"-16,15 8-615 16,56-24 10-16,31-11-432 15</inkml:trace>
  <inkml:trace contextRef="#ctx0" brushRef="#br0" timeOffset="2326.071">6561 1764 547 0,'-17'8'-219'0,"20"-3"190"16</inkml:trace>
  <inkml:trace contextRef="#ctx0" brushRef="#br0" timeOffset="2905.0631">6392 1566 551 0,'5'3'138'0,"-13"-5"39"16,7 4-140-16,1-4-32 15,0 2 24-15,-3 0 17 16,1-1 20-16,2 1-6 15,-3 0-7-15,2 0-23 16,-16 6-18-16,-28 15-19 16,-73 41 1-16,32-25 3 15,-25 13 4-15,6-5 4 16,-1 17-38-16,25-8-122 0,13 3-84 16,26-15-52-16</inkml:trace>
  <inkml:trace contextRef="#ctx0" brushRef="#br0" timeOffset="3368.992">6639 1721 1174 0,'-3'16'211'16,"29"-40"122"-16,45 12-332 15,18 3-30-15,36-7 19 16,-2-4 27-16,28-3-4 16,-25-1-7-16,9-4-345 15,-28 7 111-15</inkml:trace>
  <inkml:trace contextRef="#ctx0" brushRef="#br0" timeOffset="3652.0582">7352 1310 1051 0,'-17'27'206'0,"4"1"96"16,1 30-281-16,-9 15-60 0,0 22 27 16,-5-1 19-16,0 23 7 15,5-7 0-15,5 3-54 16,11-23-102-16,23-16-169 16,17-56-34-16</inkml:trace>
  <inkml:trace contextRef="#ctx0" brushRef="#br0" timeOffset="4116.7215">8211 968 1149 0,'3'19'152'0,"-6"-7"262"15,-2 28-377-15,1 15-110 16,-8 34 129-16,-6 9-73 15,-7 26-66-15,0-12 93 0,-1-2 2 16,14-24 2 0,3-13 13-16,15-39-4 0,30-19-5 15,19-31 24-15,35-28 25 16,9-9-36-16,11-8 0 16,-12 5-3-16,-3 18-30 15,-39 23-28-15,-15 27 16 16,-28 20-1-16,-43 22 13 15,-29 14 12-15,-28 18 9 16,-14-13 15-16,-29 1-84 16,20-24-127-16,5-29-210 15,33-38-64-15</inkml:trace>
  <inkml:trace contextRef="#ctx0" brushRef="#br0" timeOffset="8881.4973">12913 1367 640 0,'-10'-14'279'0,"-2"2"-15"15,7 2-155-15,5 8-83 16,-5 1-32-16,5 1 7 16,0 0 11-16,0 0 12 15,0-2 8-15,0 2-3 16,2 0-11-16,1 0-19 0,-1 0-21 15,5 3-14-15,5 18-12 16,15 73 23-16,-40-37 14 16,-1 6 13-16,-7-10 13 15,6-6 16-15,6-19-13 16,9-11 29-16,3-14 2 16,18-21 5-16,9-9-4 15,17-16-6-15,3-5-15 16,14-6 4-16,-6 12-6 0,5 0 3 15,-19 19-2-15,13 6-35 32,-20 34-8-17,-18 9-3-15,-21 25 3 16,-4-4 13-16,-21 7 12 16,7-24 8-16,20-12 8 15,20-21-6-15,22-18-1 0,21-15-9 16,29 1-8-16,6 0-9 15,11 10 0-15,-19 22-5 16,-12 19-12-16,-31 12-3 16,-23 23 0-16,-22 0-5 15,-16 12-135-15,-10-12-166 16,-1 11 10-16</inkml:trace>
  <inkml:trace contextRef="#ctx0" brushRef="#br0" timeOffset="9302.2091">14664 1240 979 0,'4'6'277'16,"7"-7"31"-16,-7 1-260 15,-4 0-74-15,0 0-11 16,31-2 14-16,57-8 25 16,-21 1-2-16,-4 1 1 15,0 8-182-15,-8 11-128 0,-7 10-24 16</inkml:trace>
  <inkml:trace contextRef="#ctx0" brushRef="#br0" timeOffset="9491.3321">14688 1635 116 0,'26'13'684'15,"-5"-14"-341"-15,3-8-85 16,18 3 54-16,32-3-442 16,9 1-52-16,15-1-160 15,-3-1-19-15</inkml:trace>
  <inkml:trace contextRef="#ctx0" brushRef="#br0" timeOffset="9970.0882">16296 926 968 0,'-100'33'237'0,"31"15"72"16,10 9-265-16,-25 33-49 15,4 8 16-15,0 15 8 16,26-10 8-16,24 2 9 15,30-31 0-15,21-8-4 16,21-27 12-16,27-13 10 16,14-23-1-16,23-23-7 15,4-20-6-15,19-22-19 16,-23-10-18-16,-10-22-8 0,-28 2-4 16,-29-2-4-16,-36 12-14 15,-17-2-27-15,-19 25-2 16,-25 11-13-16,-15 21-9 15,-5 9-58-15,6 21-38 16,5 4-160-16,24 7-23 16</inkml:trace>
  <inkml:trace contextRef="#ctx0" brushRef="#br0" timeOffset="10658.1204">16730 1786 926 0,'-14'37'134'0,"19"-41"91"0,-4 13-299 16,4-8-1-16,-5-1 21 15,0 0 15-15,0 2 26 16,-2-1 26-16,2 1 1 15,-3-1 44-15,2 1 3 16,1-1 3-16,-4-1-4 16,4 0-6-16,0-1-43 15,17-7 0-15,22-10-1 0,53-21 10 16,-54 30 4-16,-10 1-1 16,-16 4-17-16,-7 19-15 15,-10 0 1-15,-16 6 7 16,-10 15 6-16,-13 2 7 15,-6-15 12-15,-4 2 6 16,19-16 6-16,7-22-12 16,16-5-2-16,7-1 8 15,14-3-17-15,8 1-13 16,4 10 4-16,3 7 2 16,0-2-12-16,-6 10-15 15,-6 1-23-15,-3-1-23 16,-9-1-25-16,0 3-23 15,-3-7 13-15,2-1 6 16,1 1 29-16,-3-2 34 16,1 0 39-16,-2 0 6 0,1 0 4 15,1 1-16-15,2-1-16 16,-3 2-20-16,3 1-63 16,-3 1-108-16,2 8 27 15</inkml:trace>
  <inkml:trace contextRef="#ctx0" brushRef="#br0" timeOffset="11142.5673">17891 1121 1099 0,'2'0'162'0,"-4"2"124"16,-1-1-327-16,-48 26-15 15,-59 65 43-15,30-27 30 0,9 7 23 16,-4 23 16-16,27-12 7 16,6-2-2-16,22-11-16 15,23-13 6-15,24-21 3 16,26-18 4-16,15-9-6 16,39-25 2-16,9-13-9 15,39-28-13-15,-32-3-6 16,-5-22 2-16,-38 5-2 15,-26-7-33-15,-53 13-30 16,-10 5-28-16,-25 18 35 0,-37 12-16 16,-18 22 11-16,-33 19-23 15,12 2-3-15,6 11-69 16,38-3-262-16,36 6 68 16</inkml:trace>
  <inkml:trace contextRef="#ctx0" brushRef="#br0" timeOffset="11572.4358">18598 1170 807 0,'16'9'168'16,"21"-2"73"-16,15-5-197 0,28-8-86 15,9 6 41-15,21-8 46 16,-9-4 13-16,7-6 14 16,-22 15-1-16,-7 4-19 15,-31 16-36-15,-21 19-13 16,-38 20-5-16,-40 27 13 16,-26 10 22-16,-28 19 24 15,1-7 1-15,3 6-18 16,35-17-68-16,24 5-308 15,28-25 52-15</inkml:trace>
  <inkml:trace contextRef="#ctx0" brushRef="#br0" timeOffset="19963.8779">23657 668 546 0,'-58'157'154'16,"-43"-94"28"-16,-17 42-129 15,8 17-40-15,-15 35 39 16,32-14 18-16,13 3 21 16,21-27-2-16,21 9-7 15,35-28-36-15,20-7-9 16,19-18-24-16,20-4-45 15,6-39-29-15,14-19-220 16,0-16-10-16,16-25-91 16</inkml:trace>
  <inkml:trace contextRef="#ctx0" brushRef="#br0" timeOffset="20398.7049">23781 1317 903 0,'36'-18'285'16,"-4"-9"38"-16,13 0-207 16,9 10-123-16,9 7 5 15,-2 7 4-15,-4 13-11 16,-15 4-10-16,-12 13-23 16,-22 11-4-16,-16 8 7 15,-16 7 11-15,-20 21 11 16,-7-11 27-16,-8 5 10 15,7-2 0-15,14-4-2 16,23-25-11-16,9 6 21 16,25-16 2-16,31-11 8 15,10-5-1-15,29-1-13 16,6-16-66-16,3 0-203 0,-18-4-94 16,-17-10-81-16</inkml:trace>
  <inkml:trace contextRef="#ctx0" brushRef="#br0" timeOffset="20713.3251">25000 1466 914 0,'-32'17'237'16,"-12"-1"61"-16,-14 18-238 15,11-1-85-15,9 3-19 16,23-9 11-16,30-4 8 16,23-11 19-16,9 0 25 15,-1-3 27-15,-3 1-11 16,-15 4-6-16,-17 7-19 16,-22 3-10-16,-30 6 11 15,-23 9 10-15,-27-3 4 16,5-12-4-16,-3-8-45 15,35-18-46-15,12-16-162 16,18-6-95-16,10-12-51 16</inkml:trace>
  <inkml:trace contextRef="#ctx0" brushRef="#br0" timeOffset="20934.4379">25009 1408 992 0,'12'-14'194'0,"13"6"101"15,24 4-289-15,12 1-11 0,19 0 10 16,-4 6 3-16,0-2-3 16,-14-2-4-16,3-8-99 15,-14 0-99-15,14-3-106 16,-17 6-90-16</inkml:trace>
  <inkml:trace contextRef="#ctx0" brushRef="#br0" timeOffset="21272.9535">26175 1337 994 0,'-26'10'238'16,"-112"41"24"-16,29 7-242 16,13 16-16-16,5 14-18 15,-5-5 41-15,75-38 41 16,21-13-8-16,35-12 21 16,20-8 2-16,28-11 8 15,23-10 0-15,23-23-23 16,-7-10-26-16,-4-21 4 15,-29 6-8-15,-25-9-22 16,-36 11-26-16,-31 1-39 16,-32 10-20-16,-31 2-21 15,-7 12-2-15,-7 15-43 16,10 6-37-16,18 12-209 16,37 5 5-16</inkml:trace>
  <inkml:trace contextRef="#ctx0" brushRef="#br0" timeOffset="21617.7753">27001 1301 593 0,'-26'-6'856'0,"0"-2"-608"16,-25 23-85-16,1 17-184 15,-11 8-184-15,0 6-167 16,7 17 408-16,21-7 1 0,15-4 20 16,18-2 14-16,26-5 16 15,19-21-11-15,36-9 12 16,16-18-13-16,25-21-5 16,0-10-21-16,-14-13 3 15,-34-4-19-15,-26-11-47 16,-43 9-27-16,-39-7-32 15,-17 9-17-15,-36 9-34 16,4 20 2-16,-7 18-94 16,31 16-109-16,14 21 4 15,40 6-113-15</inkml:trace>
  <inkml:trace contextRef="#ctx0" brushRef="#br0" timeOffset="21773.8169">27477 2126 1420 0,'-64'23'275'16,"-34"13"65"-16,-15 13-762 16,-13-17 79-16</inkml:trace>
  <inkml:trace contextRef="#ctx0" brushRef="#br0" timeOffset="24787.6303">28531 1272 687 0,'23'72'151'0,"13"-75"49"16,8-1-194-16,27-5-11 16,4 7-15-16,9-1 44 15,-16 2-3-15,-2 5 5 16,-23 7 1-16,-9 4-9 16,-20 3-9-16,-14 7-5 15,-18 7-9-15,-29 16-5 16,-12 2 8-16,-12 9 7 15,4 1 6-15,0 2 6 16,19-13 0-16,20-8-8 16,19 3 0-16,22-7-3 15,25-15 35-15,42-6 3 0,13-10 6 16,43-18-29-16,5-9-56 16,7-2-93-16,-31-5-161 15,-7-23-19-15</inkml:trace>
  <inkml:trace contextRef="#ctx0" brushRef="#br0" timeOffset="25027.5461">30053 1287 468 0,'11'0'66'16,"-16"21"439"-16,-7 20-334 15,-7 13 124-15,-9 18-321 16,0 1 18-16,-13 5 6 16,2-13 6-16,1 13-2 15,4-4-12-15,8-5-59 16,11-22-29-16,15-7-196 16,19-32-2-16,24-28-83 15</inkml:trace>
  <inkml:trace contextRef="#ctx0" brushRef="#br0" timeOffset="25318.0596">30826 1519 957 0,'-134'53'182'16,"-2"5"109"-16,14 13-286 15,51-36 11-15,34 6 9 0,40 1-1 16,39-18 48-16,21-18 3 16,50-8 5-16,6-5-3 15,12-28 5-15,-18-4-50 16,-19-11 0-16,-52 1-21 16,-21-15-38-16,-25 12-14 15,-31 3-31-15,-7 15-35 16,-9 4-244-16,5 10-5 15,4 0-92-15</inkml:trace>
  <inkml:trace contextRef="#ctx0" brushRef="#br0" timeOffset="25521.3762">31554 999 1036 0,'25'82'168'0,"-4"23"151"16,-2 28-314-16,-15 43 57 16,-22 6 15-16,-50 32 2 15,-40-24-16-15,-49-8-12 16,-31-39-54-16,-70-28-359 16,-3-61 94-16</inkml:trace>
  <inkml:trace contextRef="#ctx0" brushRef="#br0" timeOffset="39448.1612">2199 4215 763 0,'9'16'121'0,"3"21"86"16,9 11-231-16,31 24 7 16,3 9 6-16,15 23 17 15,-1-4-1-15,9 17 1 16,-22-7-11-16,0-9-108 15,-2-29-98-15,5-40-13 16</inkml:trace>
  <inkml:trace contextRef="#ctx0" brushRef="#br0" timeOffset="39627.0908">3438 4286 853 0,'9'12'200'0,"-23"10"86"16,-21 36-210-16,-23 29-53 15,-42 60 22-15,-17 25-1 0,-66 53-6 16,-17 17-14-16,-8 41-6 16,27-28-18-16,4 14-157 15,63-47-166-15,44-34-15 16</inkml:trace>
  <inkml:trace contextRef="#ctx0" brushRef="#br0" timeOffset="40117.2702">3264 5394 1006 0,'-3'-1'186'0,"2"-1"95"15,5 2-297-15,48-9-7 16,89-3-7-16,-56 12-2 16,-1 6-62-16,6 3-188 15,-16 9 4-15</inkml:trace>
  <inkml:trace contextRef="#ctx0" brushRef="#br0" timeOffset="40297.916">3459 5707 1397 0,'30'9'324'16,"6"-12"99"-16,-1-1-404 16,48 4-28-16,5 1-187 15,30 5-224-15,-8-7 35 16</inkml:trace>
  <inkml:trace contextRef="#ctx0" brushRef="#br0" timeOffset="41914.5598">4738 6186 413 0,'-47'35'212'0,"47"-49"6"15,0 2-81-15,5 0-67 0,-4 8-28 16,5-1-9-16,-6 7-21 16,0-2-1-16,0 1-2 15,-3 1 8-15,-4 26 6 16,-36 54 2-16,6-49-2 15,-7-5 2-15,6-6 15 16,4-10 20-16,10-17-13 16,24-17 7-16,12-9 0 15,21-15-15-15,15-2-9 16,9-2 15-16,-1 12-9 0,-5 14-7 16,-19 17-10-16,-14 14-16 15,-10 16-6-15,-19 13 5 16,-10 4 7-16,-18 7 8 15,-6-5-1-15,-2-3 5 16,8-20-5-16,6-9-11 16,16-14-11-16,8-10-2 15,4-4-14-15,14 4-16 16,4 1 2-16,5 11-47 16,1 10-85-16,7 5-175 15,-4-8-8-15</inkml:trace>
  <inkml:trace contextRef="#ctx0" brushRef="#br0" timeOffset="42633.4633">5890 5183 707 0,'-105'36'219'0,"93"-49"43"16,4 10-198-16,1 3-47 15,1 3-14-15,6-5-2 16,-3 2-2-16,3 0 11 16,0 0 26-16,0-1 16 0,0-1-1 15,0 1 1-15,-2-1-5 16,2 1-29-16,-3-1-21 16,2 1-8-16,1-1-5 15,-3 2 3-15,3 2 10 16,-18 29 15-16,-47 72 7 15,5-19 8-15,-13 13 5 16,-11 26 3-16,9-11-8 16,25 1 0-16,29-28-8 0,34-17-7 15,33-29 53-15,33-24 19 16,10-34 6-16,36-28 13 16,2-18 5-16,12-25-49 15,-29 3-15-15,-9-5 2 16,-43 15-8-16,-29-1-21 15,-37 14-16-15,-16 1-6 16,-10 19-21-16,-12 10-36 16,7 13-8-16,2 10-58 15,15 14-68-15,22-4-257 16,22-4 33-16</inkml:trace>
  <inkml:trace contextRef="#ctx0" brushRef="#br0" timeOffset="43067.1809">6427 5286 843 0,'-11'-3'267'0,"8"-3"43"15,3 0-229-15,8 7-83 16,-8-2-2-16,22-5 1 16,103-20-3-16,-7 3 17 15,10-7 14-15,18-9-1 16,-28 4-6-16,-1 4-1 15,-32 7-5-15,-6 4-3 16,-18 16-8-16,-12 7-27 16,-27 13-5-16,-25 23 2 15,-25 14 8-15,-42 34 13 16,-10 17 36-16,-35 29 15 16,2-8 1-16,-4 21-3 15,37-21-15-15,8 2-67 16,34-33-104-16,26-8-192 15,24-41-28-15</inkml:trace>
  <inkml:trace contextRef="#ctx0" brushRef="#br0" timeOffset="43428.025">7763 5393 959 0,'-42'16'316'16,"39"-16"4"-16,8 20-201 15,8 10-188-15,11 18 17 16,9 5 39-16,22 16 18 16,8-6 9-16,12 10-1 15,2-7-5-15,4 18-328 16,-14-11 102-16</inkml:trace>
  <inkml:trace contextRef="#ctx0" brushRef="#br0" timeOffset="43622.0618">8509 5469 732 0,'-101'29'584'0,"-42"24"-148"15,-12 21-450-15,-40 32 391 16,10 7-470-16,-3 6-122 16,61-21-146-16,19-7-65 15,60-42-99-15</inkml:trace>
  <inkml:trace contextRef="#ctx0" brushRef="#br0" timeOffset="44045.691">9326 5215 1138 0,'-42'50'268'16,"16"-13"71"-16,6 17-292 16,4 16-70-16,2 20 22 15,1 7-1-15,-16 12 18 16,5 4-8-16,-3 12-73 16,-2-16-113-16,1-14-86 15,6-34-90-15,1-27-110 16</inkml:trace>
  <inkml:trace contextRef="#ctx0" brushRef="#br0" timeOffset="44271.0035">8850 5730 521 0,'0'5'557'0,"-3"-7"-181"0,6 0-323 15,-3 1 303-15,0 1-371 16,43 1 6-16,66 1 11 16,-29-11 14-16,9 0 13 15,24-8-9-15,-13-1-73 16,15 0-324-16,-16 5-5 16,-17-16-176-16</inkml:trace>
  <inkml:trace contextRef="#ctx0" brushRef="#br0" timeOffset="44660.1564">10365 4811 1308 0,'5'-15'216'16,"-5"15"104"-16,0 12-418 15,3 6-6-15,-6 20-3 16,0 10 35-16,-3 31 47 16,-6 0 32-16,-6 39 17 15,-5 5 20-15,-3 23-4 16,1-16-10-16,2 4 1 16,4-41-10-16,10-23-16 15,9-40 14-15,24-30-11 0,15-24-15 16,32-25-9-16,6-11-3 15,16-12-17-15,-15 16 73 16,7 6 28-16,-34 31 9 16,-6 20 11-16,-36 28 17 15,-30 31-41-15,-35 20-13 16,-45 29 3-16,-21-1-29 0,-31 2-102 16,10-32-351-16,-11-28 45 15</inkml:trace>
  <inkml:trace contextRef="#ctx0" brushRef="#br0" timeOffset="52853.044">2032 8090 757 0,'-2'24'90'0,"-1"24"127"15,0 14-256-15,2 28 26 16,1 5 23-16,-5 38-13 15,-4-7-12-15,-7 26-1 16,1-14-135-16,-19-10-49 16,4-56-45-16</inkml:trace>
  <inkml:trace contextRef="#ctx0" brushRef="#br0" timeOffset="53097.6785">2506 7605 528 0,'64'5'388'0,"-27"13"-91"16,-3 37-315-16,-25 18 322 16,-41 35-295-16,-42 13 4 15,-42 23-13-15,-19-14-21 16,-37 4-61-16,15-27-44 15,14-11-45-15,28-25-24 16,10-15-21-16,48-22-7 0,39-17 6 16</inkml:trace>
  <inkml:trace contextRef="#ctx0" brushRef="#br0" timeOffset="53422.8341">3126 7760 992 0,'-5'6'370'15,"2"-33"-67"-15,-1 42-263 16,-1 18-96-16,-4 28-94 0,-15 15 116 16,-3 30 24-16,-6 2 14 15,4 19 1-15,5-16 0 16,6 16 2-16,4-28-9 16,10-3-48-16,1-29-36 15,0-13-210-15,9-31 9 16</inkml:trace>
  <inkml:trace contextRef="#ctx0" brushRef="#br0" timeOffset="53722.6691">3276 8396 841 0,'5'-2'259'0,"-10"-4"26"16,5 6-257-16,0 0-33 15,-3 3-27-15,0 5-2 16,-12 29 23-16,-30 63 24 15,19-47 13-15,-2 2 1 16,10-14-6-16,13-6-14 16,14-19-21-16,17-26-5 15,12-16-1-15,11-16 3 16,3 3 14-16,-6-2 12 16,-16 14 3-16,-6 16-4 15,-11 19 2-15,-13 16 6 16,-7 21 5-16,-2 24 5 15,-4 7-1-15,4 8-128 16,9-15-178-16,16-25-17 0,6-30-176 16</inkml:trace>
  <inkml:trace contextRef="#ctx0" brushRef="#br0" timeOffset="54056.0005">4135 8598 915 0,'2'-14'267'0,"-8"14"46"16,-6-1-271-16,-9 16-14 15,-16 6-30-15,-15 16-5 16,-3 4 7-16,3 6 4 16,8-17-7-16,15-3-16 15,25-17-7-15,-1-8 3 16,13-5-5-16,2 0 7 15,5-2 15-15,2 5 6 16,1 9 4-16,6 16 11 16,-7 15 41-16,4 32 22 15,-12 8 2-15,-9 11 0 16,-12-11-5-16,-18-5-30 16,-17-30-18-16,-12-9-25 15,-4-22-45-15,-8-22 131 16,-1-20-474-16,-3-37 157 0</inkml:trace>
  <inkml:trace contextRef="#ctx0" brushRef="#br0" timeOffset="54433.9095">5247 8528 1081 0,'38'71'203'16,"-50"-14"117"-16,-2 28-338 15,-1-1-28-15,-1 5-165 16,0-24-106-16,6-25-57 0</inkml:trace>
  <inkml:trace contextRef="#ctx0" brushRef="#br0" timeOffset="54607.5188">5374 8173 1322 0,'0'-9'377'0,"-3"-2"39"15,-2 5-411-15,10 15-223 16,5 11-109-16,8 16-126 16,-1 5-76-16</inkml:trace>
  <inkml:trace contextRef="#ctx0" brushRef="#br0" timeOffset="54806.0556">5588 8902 996 0,'0'-2'304'0,"12"-8"69"16,1-7-284-16,22-16-12 16,1-5-29-16,8-7-6 15,5-3 17-15,6 6 5 16,-9 21-11-16,9 13-12 16,-9 19-11-16,-3 23-68 15,-6 12-52-15,-4 15-271 0,-7 1-72 16,-9-11-105-16</inkml:trace>
  <inkml:trace contextRef="#ctx0" brushRef="#br0" timeOffset="55424.9911">7852 7134 1124 0,'-54'67'479'15,"-14"18"-500"1,-33 56-3-16,-16 28 42 16,-14 36 16-16,25-20 2 15,19-1-1-15,49-44-4 0,29-11-18 16,26-37-20-16,29-7-36 16,10-24-22-16,27-9-123 15,1-13-154-15,2-8-1 16</inkml:trace>
  <inkml:trace contextRef="#ctx0" brushRef="#br0" timeOffset="55869.5715">7937 7979 524 0,'210'-20'497'0,"-155"23"-146"16,13-15-321-16,-2 10 305 16,-1 16-361-16,-32 4-52 0,-12 17-49 15,-21 7 74-15,-26 20 29 16,-30 4 15-16,-26 23 72 16,-19 0 62-16,-5-2-60 15,17-16-20-15,23-8-19 16,36-19-26-16,42-11-7 15,30-12 3-15,33-14 11 16,19-8 3-16,23-11-50 16,-7-11-46-16,8 2-266 15,-17-3 4-15</inkml:trace>
  <inkml:trace contextRef="#ctx0" brushRef="#br0" timeOffset="56168.6638">8976 8149 613 0,'-80'65'-60'0,"97"-47"560"16,22 0-296-16,18-2 131 15,16 1-330-15,-1-4 40 16,11 7 2-16,-15 4-17 0,-10 14-20 16,-15 10 1-1,-25 9-1-15,-36 2-1 0,-23 13 9 16,-12-9-1-16,-9-10-53 16,11-14-38-16,4-25-287 15,2-26 25-15</inkml:trace>
  <inkml:trace contextRef="#ctx0" brushRef="#br0" timeOffset="56602.9266">9082 8084 929 0,'21'-14'186'0,"9"4"107"16,15-1-277-16,39 1 17 16,14 1 0-16,24 3 0 0,-1 0-14 15,-2 9-5-15,-39 7-12 16,-18 7-19-16,-28 4-8 16,-13 18 2-16,-13 9 4 15,-8 19 16-15,-12 8 21 16,-3 6 14-16,4-13-2 15,7-2-4-15,10-27-5 16,34-13 8-16,21-17 1 0,31-15 6 16,6-14 4-16,18-25 0 15,-16-3-10-15,-11-8 2 16,-34-5-1-16,-18-10 4 16,-20 11-20-16,-28-7 4 15,-11 7-10-15,-25 10-8 16,-10 20-15-16,-29 9 5 15,11 15-57-15,-1 6-49 16,22 0-77-16,24-1-189 16,34 1-2-16</inkml:trace>
  <inkml:trace contextRef="#ctx0" brushRef="#br0" timeOffset="56877.9091">10976 8144 109 0,'-34'57'0'0,"4"2"371"16,2 9-156-16,7-12 72 15,21-2-158-15,21-21 184 16,33-7-221-16,17-14-30 16,19-14 5-16,5-17-7 15,6-13-7-15,-24-12-20 16,-11-19 10-16,-22 1-5 15,-23-8 13-15,-35 5-6 0,-23-3-9 16,-13 11-20-16,-22 9-46 16,-5 14-51-16,7 12-129 15,22 8-196-15,6 13-6 16</inkml:trace>
  <inkml:trace contextRef="#ctx0" brushRef="#br0" timeOffset="57187.8744">12181 8447 1334 0,'-21'38'335'16,"-21"8"96"-16,-5-20-343 16,-21 45-117-16,-16 13 2 15,-22 12-75-15,7-4-61 0,-8-6-266 16,15-29-12-16</inkml:trace>
  <inkml:trace contextRef="#ctx0" brushRef="#br0" timeOffset="57612.1395">13097 7897 580 0,'50'-9'481'0,"7"-1"-132"0,-12-2-15 16,2 7-383-16,-7 17-38 15,-14 15-15-15,-24 8 14 16,-20 9 40-16,-20 5 84 16,-34 19 31-16,-8-8 28 15,-5 8-2-15,18-8-30 16,12-7-39-16,31-24-19 0,24-2-3 15,26-15 5-15,27 1-34 16,11-8-25-16,19-5-104 16,2-8-193-16,11-10-18 15</inkml:trace>
  <inkml:trace contextRef="#ctx0" brushRef="#br0" timeOffset="57837.2033">14045 7845 998 0,'-18'42'205'0,"-11"12"112"16,-9 15-299-16,1 17 12 15,11 3-3-15,5 6-8 16,4-26-15-16,13-6-14 0,5-27-17 15,10-10-97-15,14-27-200 16,22-21 24-16</inkml:trace>
  <inkml:trace contextRef="#ctx0" brushRef="#br0" timeOffset="58131.0526">14432 8140 1120 0,'-5'-2'295'0,"-28"1"111"0,-47 23-314 16,59 8-107-16,20 8 23 15,22-6-15-15,30-2-12 16,17-11 33-16,24-5 15 16,-3-14 7-16,3-14-1 15,-25-4-16-15,-3-10-7 16,-25-1 10-16,-15-3 11 15,-21 4-33-15,-24-8-21 16,-20 0-23-16,-31-7-114 16,-8 6-61-16,8-1 3 15,17 6 133-15,24-23-278 16,41-4 212-16</inkml:trace>
  <inkml:trace contextRef="#ctx0" brushRef="#br0" timeOffset="58312.2485">15598 7426 506 0,'17'140'594'0,"7"-35"-165"16,-32 55-294-16,-17 13 309 16,-51 20-375-16,-43-32-48 0,-51 15-66 15,-24-43-56-15,-69-13-342 16,7-41 37-1</inkml:trace>
  <inkml:trace contextRef="#ctx0" brushRef="#br0" timeOffset="62979.0136">2137 10757 638 0,'-6'-4'272'0,"-1"-2"-2"0,-2 3-165 16,6 3-48-16,3 0-33 15,0 0-36-15,0-2 5 16,0 1 48-16,25-5 10 15,102-35 20-15,-35 15 8 16,21-1 6-16,-11 6-51 16,-2 14-33-16,-54 13-38 0,-17 18-15 15,-32 17 2-15,-35 41 3 16,-22 13 25-16,-36 33 21 16,-4-1 11-16,7 1 13 15,27-38 2-15,22-12 8 16,44-38 6-16,34-15 3 15,28-19-13-15,32-13-24 16,14-14-48-16,19-8-301 16,-25-1 62-16</inkml:trace>
  <inkml:trace contextRef="#ctx0" brushRef="#br0" timeOffset="63269.1181">3413 10622 1107 0,'11'6'394'15,"-2"-3"-131"-15,-9 9-213 16,0 15-99-16,0 8-95 15,-9 25 102-15,-8 9 105 16,-16 26-63-16,-6-2 9 16,-15 22 6-16,4-4 4 15,-1 8-25-15,18-18-35 0,16-9-297 16,25-30-5-16,22-35-123 16</inkml:trace>
  <inkml:trace contextRef="#ctx0" brushRef="#br0" timeOffset="63622.2074">3997 10882 782 0,'-29'14'217'0,"-21"13"78"16,-10 12-181-16,-6 21-24 16,10 2 14-16,11 13 13 0,24-10-20 15,33-8-1-15,22-20-15 16,42-18-4-16,13-25-9 16,31-21 1-16,-2-15-26 15,-17-26-15-15,-26-3-16 16,-31-7-33-16,-29 7-27 15,-38-1 1-15,-24 19 6 0,-34 6 0 16,-8 14 20-16,-12 9-48 16,27 14-166-16,47 5-183 15,36 2-57-15</inkml:trace>
  <inkml:trace contextRef="#ctx0" brushRef="#br0" timeOffset="64088.2484">5005 10921 918 0,'6'-1'304'0,"4"-7"34"15,5 1-268-15,27-7-19 16,17 1-47-16,16-5-7 15,2 4-76-15,0 4-258 16,-27 7 63-16</inkml:trace>
  <inkml:trace contextRef="#ctx0" brushRef="#br0" timeOffset="64255.1322">5012 11260 1038 0,'20'15'908'16,"5"-15"-682"0,27 3-209-16,14 0-63 15,27 2-391-15,-5-2 70 16</inkml:trace>
  <inkml:trace contextRef="#ctx0" brushRef="#br0" timeOffset="64911.1662">6666 11509 365 0,'-13'6'375'0,"-4"0"-117"0,-13 7-220 16,-3-1 219-16,-9 2-256 15,12-8 8-15,-3-4 9 16,16-11 8-16,12-7 14 16,10-5 11-16,3-7-20 15,17 1-6-15,10 0-2 16,7 2-14-16,12 7-14 16,-9 14 9-16,-5 7-5 15,-19 9 2-15,-14 14 2 16,-17 4-1-16,-22 3 11 15,-13 3 9-15,-6-9-3 16,1-10 7-16,8-16 9 16,16-7-33-16,17-15-33 15,9-3 23-15,17-3-16 16,8 10-14-16,10 5-19 16,-7 11-31-16,-2 17-230 15,-12 10 12-15</inkml:trace>
  <inkml:trace contextRef="#ctx0" brushRef="#br0" timeOffset="65451.0946">7626 10625 687 0,'12'12'290'16,"-54"9"13"-16,-30 21-126 16,-11 14-106-16,1 19 21 15,7 6-9-15,16 8 0 0,31-13-18 16,26-10 9-16,23-19-14 15,38-16 1-15,18-20 2 16,27-23 3-16,1-20-17 16,7-19-13-16,-22-9-11 15,-1-19-9-15,-29 7-2 16,-22-3-7-16,-30 10-2 16,-28-1-12-16,-24 17-5 15,-19 3-21-15,6 16-15 0,1 3-68 16,9 10-79-16,11 0-259 15,23-4 5-15</inkml:trace>
  <inkml:trace contextRef="#ctx0" brushRef="#br0" timeOffset="65994.1991">8408 10552 999 0,'5'8'151'0,"-2"-8"111"16,1 3-297-16,-4-3 8 15,0 0 35-15,2 0 35 16,14 5 21-16,25-1 15 16,60-1-1-16,-15-15-13 15,10-5-25-15,17-4-9 16,-7-1-18-16,-4-1 7 16,-31 5 1-16,-9 9-4 15,-23 6-6-15,-9 24 7 16,-19 17-8-16,-23 18 7 15,-19 13 5-15,-26 35 8 16,-20-3-6-16,-22 22-4 16,10-10-54-16,-4 6-46 15,26-24-318-15,25-15 47 16</inkml:trace>
  <inkml:trace contextRef="#ctx0" brushRef="#br0" timeOffset="66639.1238">10264 10037 1098 0,'50'-36'229'0,"-62"29"85"15,-9 20-322-15,-36 25 8 16,-11 13 18-16,-23 46 30 15,-12 23 54-15,-24 41 18 16,26 6-9-16,-7 40-12 16,19-19-19-16,28 14-65 15,49-41-52-15,38-3-192 16,28-42-227-16,23-38-22 16</inkml:trace>
  <inkml:trace contextRef="#ctx0" brushRef="#br0" timeOffset="67207.323">10457 10525 1156 0,'21'34'230'16,"9"-50"118"-16,14 1-351 16,6-1 10-16,9 16-4 15,-14 1-5-15,2 13-3 16,-14 4-4-16,-12 6-1 15,-17 2 3-15,-16 17 2 16,-18 6 6-16,-20 23 7 16,-5 9 7-16,-16 19 16 15,8-4 13-15,-5 3 12 0,21-20 2 16,9-4-5-16,28-19-21 16,22-11-6-16,24-15-11 15,15-4-3-15,8-20-15 16,34-15-35-16,-1-9-60 15,9-8-306-15,-9-4-15 16,11-23-131-16</inkml:trace>
  <inkml:trace contextRef="#ctx0" brushRef="#br0" timeOffset="67564.1081">11623 10512 774 0,'-40'34'468'16,"-46"33"-78"-16,45-52-73 16,11 12-312-16,6 5-4 15,22-5-1-15,11 0 8 16,20 4 3-16,18 6 13 15,9 0 6-15,-2 17 5 0,-5 4-7 16,-21 15-3-16,-22 1-9 16,-26 6 0-16,-15-6 0 15,-28-2 2-15,0-21-2 16,-3-13-32-16,10-23-35 16,2-29-72-16,16-19-63 15,0-15-120-15,14-6-89 16,3-18 9-16,7 8-82 15</inkml:trace>
  <inkml:trace contextRef="#ctx0" brushRef="#br0" timeOffset="67986.9916">11539 10453 1089 0,'38'-7'260'0,"19"-12"92"16,23 1-308-16,15 3-41 16,-2 3-3-16,17 2 0 15,-18 1-2-15,-5 4 1 16,-19 5 3-16,-9 11 3 16,-33 2-16-16,-17 25 9 15,-18 9 1-15,-29 20 9 16,-25 15 4-16,-5 25 30 15,0-8 0-15,14 5 13 16,30-17-2-16,45-10 14 0,19-30-5 16,33-16 11-16,19-18-8 15,19-26-2-15,-7-18-17 16,2-22-10-16,-27-6-19 16,-17-16-10-16,-26 9-8 15,-30-9-9-15,-21 7-10 16,-27 4-9-16,-14 13-1 15,-23 0 0-15,-1 18 6 0,4 9-50 16,25 4-61-16,15 4-277 16,30 7-32-16,39-5-149 15</inkml:trace>
  <inkml:trace contextRef="#ctx0" brushRef="#br0" timeOffset="68326.7174">13055 10671 915 0,'-42'29'247'0,"-8"19"67"15,-1 6-250-15,17 17 15 16,21-4 0-16,31 3 14 0,32-17-1 15,34-9-2-15,8-26-39 16,18-20-3-16,-12-16-16 16,10-22 0-16,-20-10 3 15,-14-12-6-15,-28 5-6 16,-38-12-9-16,-43 11 0 16,-33-3-6-16,-19 15-11 15,-28 6-39-15,24 16-17 16,6-2-48-16,26 14-45 0,25-6-298 15,44 0 77-15</inkml:trace>
  <inkml:trace contextRef="#ctx0" brushRef="#br0" timeOffset="68625.8383">14115 9949 1291 0,'34'27'315'15,"-3"13"110"-15,26 19-322 16,7 25-71-16,-1 37 27 0,-19 2 8 15,-29 33-2-15,-45-10-19 16,-37 16-11-16,-38-28-11 16,-55 11-52-16,-12-32-51 15,-8-14-412-15,14-36 70 16</inkml:trace>
  <inkml:trace contextRef="#ctx0" brushRef="#br0" timeOffset="69149.7057">15538 10352 562 0,'6'17'26'15,"9"14"561"-15,-6 30-350 16,-14 5 122-16,5 23-346 16,0 3 3-16,-19 16 2 15,10-15-1-15,-12 20-46 16,0-16-78-16,-14-17-261 16,6-28 17-16</inkml:trace>
  <inkml:trace contextRef="#ctx0" brushRef="#br0" timeOffset="69331.8222">15374 10763 1153 0,'48'-28'254'0,"9"2"115"15,12 13-336-15,19 7-8 0,-1 9-2 16,16 1-17-16,-7 2-57 15,-9-1-322-15,-19-5 73 16</inkml:trace>
  <inkml:trace contextRef="#ctx0" brushRef="#br0" timeOffset="69797.2409">16502 9982 1280 0,'30'51'242'0,"8"27"139"16,4 20-386-16,-3 41 27 15,-12-10 7-15,-12 25 13 16,-12-20 1-16,-10 0 5 16,-4-38-14-16,4-16 0 15,2-39-2-15,31-34-1 16,24-26-8-16,22-22-1 15,20-7-5-15,25-3 0 16,-14 19 6-16,-5 20 11 16,-23 21 19-16,-34 29 12 15,-40 17-3-15,-52 19 4 16,-30-2 4-16,-44-13-79 0,-16-24 305 16,-14-52-826-16,39-41 306 15</inkml:trace>
  <inkml:trace contextRef="#ctx1" brushRef="#br0">16678 11187 0</inkml:trace>
  <inkml:trace contextRef="#ctx0" brushRef="#br0" timeOffset="103160.999">5029 12715 1056 0,'58'-42'344'0,"22"-6"53"15,26 10-261-15,28 5-89 16,4 12-13-16,-2 16 0 16,-30 11-18-16,-31 23-14 15,-45 24-7-15,-36 42 5 16,-36 15 1-16,-41 37 8 15,-23 14 10-15,-14 7 3 0,20-40-3 16,18-17 10-16,44-37 5 16,45-30 12-16,40-25 2 15,38-5 1-15,6-14-12 16,24-8-13-16,-2-5-57 16,14-4-98-16,-27-1-353 15,-8-6 41-15</inkml:trace>
  <inkml:trace contextRef="#ctx0" brushRef="#br0" timeOffset="103501.0305">6669 12620 1012 0,'0'0'366'16,"2"0"16"-16,-2 0-235 15,0 2-145-15,-2 23-6 0,-31 78-2 16,-13-11 7-16,-1 12 7 15,-12 30 6-15,17-5 0 16,6 25 3-16,9-22 1 16,10-2-56-16,13-31-65 15,4-11-292-15,9-51 22 16</inkml:trace>
  <inkml:trace contextRef="#ctx0" brushRef="#br0" timeOffset="103816.0262">7132 13050 1305 0,'-54'51'327'0,"-67"72"109"15,65-34-373-15,19 9-17 16,29-21-10-16,32-11 1 15,26-25 11-15,39-23 4 16,13-30-7-16,40-27-2 16,-11-17-9-16,0-22-18 15,-30-5-10-15,-22-6 1 16,-52 11-3-16,-44-2-1 16,-39 13-2-16,-45 16 0 15,-13 18-7-15,-4 9-4 16,29 20-62-16,23 4-428 0,48 1 118 15</inkml:trace>
  <inkml:trace contextRef="#ctx0" brushRef="#br0" timeOffset="104346.4015">8660 13095 938 0,'56'-5'373'16,"-2"-14"4"-16,26-4-186 15,-1 13-204-15,7 7-138 16,-19 9-223-16,-13 0 7 16</inkml:trace>
  <inkml:trace contextRef="#ctx0" brushRef="#br0" timeOffset="104506.7161">8565 13438 1282 0,'28'0'364'0,"27"-10"78"16,20 1-326-16,23 1-182 15,6 5-67-15,3 0-305 0,-29-9 6 16</inkml:trace>
  <inkml:trace contextRef="#ctx0" brushRef="#br0" timeOffset="106926.1009">10302 12527 523 0,'2'-3'493'0,"2"-11"-155"15,2 14-437-15,5 8 414 16,-1 8-253-16,1 18-79 16,-4 15-72-16,-7 25 216 15,-12 4-8-15,-6 32-189 16,-6 5 86-16,-3 11 77 16,7-16-109-16,7 0-110 15,10-33-76-15,15-20-145 0,6-33-18 16</inkml:trace>
  <inkml:trace contextRef="#ctx0" brushRef="#br0" timeOffset="107345.5923">10917 12441 1183 0,'16'112'331'15,"-11"-131"63"-15,23 16-290 16,21-1-120-16,31-8 2 15,7 3 29-15,40-6-4 16,-10 3-4-16,13 3 1 16,-28 3-4-16,-1 9-4 15,-39 9-5-15,-20 16-6 16,-27 9-6-16,-29 30 11 16,-20 15 6-16,-46 35 6 0,-16 11 6 15,-19 21 7-15,11-18-9 16,6-6-2-16,36-31-22 15,19-19-136-15,23-28-257 16,19-20-4-16,5-21-218 16</inkml:trace>
  <inkml:trace contextRef="#ctx0" brushRef="#br0" timeOffset="107659.6983">12315 12634 1441 0,'-38'77'272'16,"29"-47"155"-16,42 1-427 15,26-6 6-15,27 5 15 16,9-3 19-16,7 6-10 15,-23 2-6-15,-7 13-6 16,-37 9-14-16,-28 23-3 16,-28 1 12-16,-42 9-9 15,-34-8-4-15,-43-4-6 16,-3-24-24-16,-7-13-78 0,32-20-59 16,20-18-288-16,36-18 14 15</inkml:trace>
  <inkml:trace contextRef="#ctx0" brushRef="#br0" timeOffset="107884.6829">12625 12468 1587 0,'65'-18'333'15,"4"-12"154"-15,46 7-470 16,12-1-14-16,16 9-26 16,-3 0-27-16,9-1-89 15,-30 2-80-15,-5 4-267 16,-26-4 1-16</inkml:trace>
  <inkml:trace contextRef="#ctx0" brushRef="#br0" timeOffset="108184.1151">14033 12891 701 0,'57'-15'662'0,"-32"-6"-188"16,72 2-419-16,17 4 421 0,17-2-475 16,-1 5-23-16,10 1-96 15,-36 5-95-15,-12 0-263 16,-32 3-35-16</inkml:trace>
  <inkml:trace contextRef="#ctx0" brushRef="#br0" timeOffset="108393.7682">14385 12501 1230 0,'-9'68'406'16,"2"-8"46"-16,7 16-286 0,7 16-158 16,-2 39-14-16,-5-2-33 15,-9 1-95-15,-6-19-76 16,1-7-247-16,5-41-21 16</inkml:trace>
  <inkml:trace contextRef="#ctx0" brushRef="#br0" timeOffset="108952.6146">15434 12203 436 0,'3'-13'388'16,"-3"4"-110"-16,0-2-262 15,9 3 263-15,-14 4-275 0,10 4 14 16,-5 0 20-16,0 0 11 16,0 0 12-16,1 0 5 15,2 1-1-15,2 15-11 16,2 35 15-16,2 63-4 16,-18-19 7-16,0 8 3 15,-15 40-1-15,-1-8-14 16,-5 4-6-16,8-29-20 15,7-28 1-15,27-53-6 16,29-42-6-16,15-30-3 16,40-23-1-16,5-8-10 0,23 2-4 15,-8 24-1-15,-5 18 4 16,-35 25-1-16,-19 37 1 16,-42 22-1-16,-51 42-1 15,-35 4-6-15,-59 7 34 16,-14-18 35-16,-37-25 34 15,17-44-590-15,13-61 243 16</inkml:trace>
  <inkml:trace contextRef="#ctx0" brushRef="#br0" timeOffset="120987.1263">9624 14625 540 0</inkml:trace>
  <inkml:trace contextRef="#ctx0" brushRef="#br0" timeOffset="121079.0046">9612 14625 570 0,'1'-2'397'0,"-1"1"-110"16,0-1-360-16,4 2 326 0,30-1-339 15,57 5 101-15,-39-4 7 0,22-6-120 16,-5 2-122-16,7-11-15 15,2-11-258-15</inkml:trace>
  <inkml:trace contextRef="#ctx0" brushRef="#br0" timeOffset="121297.1286">10475 14190 483 0,'3'15'151'0,"-6"12"471"15,-6 27-411-15,0 23 99 16,-3 24-426-16,-4-5-11 0,2 11-69 16,8-18-50-1,9-14-64-15,9-22-19 0</inkml:trace>
  <inkml:trace contextRef="#ctx0" brushRef="#br0" timeOffset="121614.6106">10802 14211 1137 0,'18'0'364'15,"59"-26"42"-15,-15 1-270 16,18 8-140-16,13 2-3 0,-8 15 6 16,-6 3-11-16,-15 9-14 15,-24 11-22-15,-18 8-9 16,-16 16-12-16,-17 9 18 15,-25 32 16-15,-8 4 21 16,-22 15 15-16,3-9 12 16,-5 3-111-16,14-33-247 15,23-15 45-15</inkml:trace>
  <inkml:trace contextRef="#ctx0" brushRef="#br0" timeOffset="121884.0432">11973 14292 1052 0,'-47'39'358'0,"23"-9"28"15,3-16-259-15,35 7-89 16,31-3-26-16,30 11 6 15,10 1 4-15,20 12-8 16,-13 0-7-16,-11 9-3 16,-43 1-4-16,-35 8 0 0,-45-9-62 15,-34-4-163-15,-15-11-183 16,-19-20-52-16</inkml:trace>
  <inkml:trace contextRef="#ctx0" brushRef="#br0" timeOffset="122029.8998">12057 14110 1232 0,'68'-42'452'15,"29"0"25"-15,-1 10-292 16,31 24-140-16,-5 4-53 0,28 10-467 16,-35-3 134-16</inkml:trace>
  <inkml:trace contextRef="#ctx0" brushRef="#br0" timeOffset="122550.1504">4965 14840 898 0,'38'8'339'16,"-24"-5"3"-16,14 1-174 16,19 5-242-16,31 2-180 15,7-5-88-15,10-5-71 16</inkml:trace>
  <inkml:trace contextRef="#ctx0" brushRef="#br0" timeOffset="122827.7655">6023 14411 1118 0,'3'23'303'0,"-3"7"58"0,0-14-288 16,0 34-108-16,-12 9 9 16,-18 22 10-16,-8 2 13 15,-4 21 8-15,-5-12-17 16,7 10-18-16,26-19-183 15,14-17-145-15,20-43-34 16</inkml:trace>
  <inkml:trace contextRef="#ctx0" brushRef="#br0" timeOffset="123143.1467">6333 14583 941 0,'38'6'324'16,"4"-24"28"-16,29-12-200 16,15 2-152-16,22 9 8 15,-4 10 2-15,-10 15-8 16,-38 13-13-16,-14 19-13 15,-30 3-1-15,-26 22 14 0,-19 8 9 16,-33 22 10 0,-16-1 17-16,-18 15 1 0,21-17-13 15,10-10-6-15,36-29-111 16,21-17-256-16,36-30 46 16</inkml:trace>
  <inkml:trace contextRef="#ctx0" brushRef="#br0" timeOffset="123427.9756">7593 14551 1275 0,'-39'51'342'15,"-17"-52"85"-15,11 25-340 16,12-4-101-16,24-1-1 15,25-7 3-15,22-6 4 16,9 5 3-16,11 4 16 16,-3-2 1-16,-9 5-7 15,-23 10-4-15,-20 15 4 16,-24 7 4-16,-42 16-9 16,-14-3-8-16,-27 4-45 15,3-25-61-15,9-20-318 16,32-28 51-16</inkml:trace>
  <inkml:trace contextRef="#ctx0" brushRef="#br0" timeOffset="123579.1243">7533 14363 1034 0,'66'6'651'0,"-9"-6"-233"16,40-6-192-16,20 9-257 0,38 15-618 15,-11 0 358-15</inkml:trace>
  <inkml:trace contextRef="#ctx0" brushRef="#br0" timeOffset="124055.4021">4426 15730 201 0,'-15'14'547'15,"4"-2"-254"-15,37-12 147 16,0 3-470-16,37-1 13 16,24-4 25-16,53-10 32 15,49-2 21-15,71-13 27 16,28-1 26-16,95-1-10 16,21 9-20-16,54 7-11 15,-20 8-70-15,56 5-411 16,-58 2 118-16</inkml:trace>
  <inkml:trace contextRef="#ctx0" brushRef="#br0" timeOffset="124467.1017">9675 15419 807 0,'-33'-38'574'16,"20"-4"-87"-16,34 3-93 15,42 13-311-15,76-3-8 16,50-1-10-16,114-1-10 16,30 4 23-16,97 12-15 15,-18 15-28-15,69 19-40 16,-70 14-40-16,19 17-138 15,-90 0-96-15,-4 8-101 16,-104-11-141-16,-28-27-58 16</inkml:trace>
  <inkml:trace contextRef="#ctx0" brushRef="#br0" timeOffset="124835.6917">10328 12390 641 0,'-20'-2'617'0,"2"-10"-199"16,6 5-403-16,15 11 355 15,9 13-443-15,20 24 13 16,17 13 29-16,36 53 42 16,28 28 57-16,46 60 3 15,19 12-4-15,23 63-8 16,-10-2-17-16,20 54-27 15,-35-40-31-15,14 19-426 16,-20-54 125-16</inkml:trace>
  <inkml:trace contextRef="#ctx0" brushRef="#br0" timeOffset="125489.3525">11539 16077 500 0,'14'3'697'16,"-11"7"-261"-16,7 23-300 16,5 25 301-16,-4 49-456 15,-5 18 23-15,-27 52 8 16,-12 10 2-16,-13 29 2 15,-3-45-3-15,14-16-3 16,18-61-1-16,25-54 1 16,27-59-4-16,47-50-1 15,19-25 0-15,43-20-3 16,15 10-4-16,22 7 7 0,-24 51 7 16,-7 31-3-16,-43 36 2 15,-45 45 2-15,-65 26 3 16,-90 30-6-16,-41 0 2 15,-65 6 1-15,-15-36-11 16,-14-26-70-16,60-46-61 16,-7-22-61-16,51-24-292 15,20-25 25-15</inkml:trace>
  <inkml:trace contextRef="#ctx0" brushRef="#br0" timeOffset="126008.9332">8514 16684 531 0,'87'31'610'16,"-36"-43"-191"-16,29 0-316 16,23 0 321-16,19 0-448 15,-6 2-81-15,10 1-313 16,-34-2 36-16</inkml:trace>
  <inkml:trace contextRef="#ctx0" brushRef="#br0" timeOffset="126179.6253">8776 17002 1776 0,'27'7'422'16,"29"-10"149"-16,16-3-523 15,27 5-455-15,20-4-159 16,6-9-100-16</inkml:trace>
  <inkml:trace contextRef="#ctx0" brushRef="#br0" timeOffset="129413.1446">5946 16447 498 0,'-9'6'206'0,"0"-6"4"15,-1-1-107-15,1-1-50 16,7-2-4-16,-1 4 9 15,3-2 3-15,0 1 1 16,0-1 3-16,0 1 5 16,0-1-4-16,0 1-4 0,0-1 0 15,8-1-10-15,17-9-16 16,51-19 2-16,-46 20-7 16,0 2-8-16,0 4-9 15,2 5-4-15,-5 0-6 16,6 0 1-16,-5 3 0 15,-6 2 0-15,-4 0-3 16,-3 4-10-16,-9 4-1 16,-6 14 0-16,-9 11 8 15,-17 19 7-15,-12 5 9 16,-8 9 1-16,4-11 1 0,7-9-11 16,18-19-8-16,26-10 11 15,20-16 3-15,19-4 6 16,9 1 4-16,7 6 8 15,-9 4-10-15,-12 18-12 16,-19 11-8-16,-23 19 0 16,-19 7-8-16,-41 15-17 15,-16-12-5-15,-23-14-12 16,-3-19-26-16,0-23-110 16,30-18-201-16,8-17 12 15,21-7-174-15</inkml:trace>
  <inkml:trace contextRef="#ctx0" brushRef="#br0" timeOffset="129853.2136">7115 16431 799 0,'5'6'250'15,"-14"-6"33"-15,-3 7-191 16,-5 7-87-16,-11 11 7 15,2 4 8-15,-4 1 44 16,13-4 12-16,8-10 12 16,11-7-9-16,13-1-9 15,6 2-13-15,5 6 0 16,4 2-9-16,-2 10 10 16,-5 10 5-16,-11 21-21 15,-21 4-12-15,-33 21 1 16,-22-5-6-16,-27-3-7 15,-13-26-21-15,-12-24-58 16,19-28-68-16,17-22-221 0,31-23-106 16,18-13-82-16</inkml:trace>
  <inkml:trace contextRef="#ctx0" brushRef="#br0" timeOffset="130122.3098">7112 16360 1553 0,'8'4'433'0,"-8"-4"110"15,-3-4-445-15,3 2-48 16,7 1-28-16,45-17 1 16,141-44-3-16,-46 17 8 15,13 4-3-15,16 2-1 16,-45 10-8-16,-13 7-11 15,-37 11-2-15,-24 5-20 16,-36 5-6-16,-11 2-25 16,-10 2-27-16,0-1-476 15,0-2 0-15,0-3-178 16</inkml:trace>
  <inkml:trace contextRef="#ctx0" brushRef="#br0" timeOffset="254260.1486">19505 4153 798 0,'7'-10'361'0,"-7"5"-130"0,-9 19-218 16,0 34-57-16,-3 21-54 15,-12 55-53-15,-3 22 136 16,-6 72 7-16,-5 20 7 15,-4 78 5-15,-3 7 3 16,-14 88 0-16,5-20 1 16,-3 103 17-16,-2-30 10 15,0 93 28-15,9-37 14 0,-8 92 19 16,2-58-11-16,-1 89 0 16,5-62-23-16,-11 86-11 15,16-64-11-15,-16 63 5 16,0-79-10-16,0 39-1 15,10-91-3-15,-11 28-9 16,30-97-13-16,-11 7-30 16,15-92-35-16,-1-8-131 15,15-99-132-15,-14-28-65 16,1-97-119-16</inkml:trace>
  <inkml:trace contextRef="#ctx0" brushRef="#br0" timeOffset="254948.7502">19264 4084 830 0,'12'-3'310'16,"9"-3"-4"-16,44 4-208 16,25 7-87-16,50-1-40 0,32 1 23 15,56 1 4-15,-1-11 1 16,76-1 2-16,-3 3 0 16,82-9 0-16,6-1 1 15,79 4 1-15,-26 1-2 16,91 2-1-16,-29 11 1 15,92-4 1-15,-49 5 2 16,111 6 3-16,-67-4 3 16,103-1 1-16,-94 1-2 15,95 1-1-15,-105-3-1 0,76 12 3 16,-96 2 7-16,50 7 5 16,-111 3 0-16,32 7-1 15,-110-2-5-15,6 0-9 16,-82 4-91-16,33 2-255 15,-79-20 54-15</inkml:trace>
  <inkml:trace contextRef="#ctx0" brushRef="#br0" timeOffset="255593.456">21583 5501 803 0,'18'5'485'15,"-3"-8"-211"-15,-6-2-370 0,4-1-186 16,7-8-272-16,6-8 97 16</inkml:trace>
  <inkml:trace contextRef="#ctx0" brushRef="#br0" timeOffset="255805.2915">21739 5359 479 0,'8'-52'19'0,"-8"-1"487"16,-5-9-301-16,-2 11 95 0,-14-11-307 16,-3 14-10-16,-8 8-13 15,-10 15-9-15,-22 13-10 16,3 26 5-16,-21 34 8 15,2 20 12-15,-2 30 24 16,26 7 18-16,9 28 6 16,23-4 1-16,10 29 3 15,14-15-8-15,5 20-2 16,4-12 2-16,5 5 2 16,2-37-13-16,-7 0-41 15,-1-30-31-15,-5-21-231 16,-11-27 25-16</inkml:trace>
  <inkml:trace contextRef="#ctx0" brushRef="#br0" timeOffset="255986.9077">20787 6132 1217 0,'21'-19'216'0,"12"5"132"16,31 3-359-16,8-1-12 0,24-6 12 15,10 0 13-15,23 0-1 16,-7 5-28-16,23-5-315 16,-14 4-6-16,6 2-129 15</inkml:trace>
  <inkml:trace contextRef="#ctx0" brushRef="#br0" timeOffset="256227.9998">22833 5602 994 0,'-51'15'167'0,"-23"21"113"16,-10 18-301-16,-28 29 10 16,8 14 19-16,3 22 17 15,29-6 19-15,21 22-13 16,40-26-3-16,43-6-3 15,24-18-17-15,23-11-55 0,1-31-28 16,27-2-40-16,-7-17-201 16,-13-27 13-16</inkml:trace>
  <inkml:trace contextRef="#ctx0" brushRef="#br0" timeOffset="256661.0792">23056 5893 756 0,'-3'-2'346'0,"6"-1"-32"16,14-7-168-16,34-8-117 15,92-20-42-15,-47 29 12 16,-11 3 5-16,-5 7-6 16,-31 11-5-16,-14 9-7 15,-21-4-6-15,-16 24 0 16,-19 2 8-16,-5 4 8 16,1-5 11-16,-2-7-3 15,13-16-6-15,26-10 6 0,18-7-4 16,29 1-1-16,16 6 5 15,5 6 12-15,-16 6-8 16,-15 14-1-16,-28 2-5 16,-33 18 8-16,-28 0 4 15,-33 10 1-15,-20-14 0 16,-16-7-16-16,11-23-29 16,7-9-171-16,39-15-126 15,42-22-33-15</inkml:trace>
  <inkml:trace contextRef="#ctx0" brushRef="#br0" timeOffset="257075.0708">24365 6034 959 0,'-76'62'241'16,"26"-41"66"-16,5 15-248 16,10 9-70-16,-3 14 23 0,20-11 9 15,23 5 22-15,16-15 7 16,39-7 8-16,20-16 1 15,24-16-5-15,10-16-18 16,27-19-1-16,-21-8-7 16,-11-14-3-16,-21 4 7 15,-39-8-30-15,-39 6-12 16,-43-4 0-16,-30 6-12 16,-31 10-10-16,2 11 27 0,-2 13-16 15,29 17-24-15,14 0-103 16,31 9-92-16,24 8-144 15,33-10-68-15</inkml:trace>
  <inkml:trace contextRef="#ctx0" brushRef="#br0" timeOffset="257436.0936">25652 5843 237 0,'-230'99'443'0,"159"-56"-174"16,27 9-131-16,-10 2 165 0,21 4-245 16,9-6 15-16,22-14 16 15,28 3 8-15,13-17-13 16,35-12-14-16,10-12-7 15,19-12-9-15,-9-12-15 16,7-6 3-16,-28-5-1 16,-19-7-24-16,-33-2-20 15,-28-9-2-15,-22 4-11 16,-30 0-18-16,-10 9 11 0,-19 10-1 16,12 15-11-16,8 0-33 15,23 4-15-15,23 5-316 16,32 2 79-16</inkml:trace>
  <inkml:trace contextRef="#ctx0" brushRef="#br0" timeOffset="257778.1252">26377 5808 1045 0,'-85'130'174'16,"49"-83"129"-16,2 7-319 15,16 1 26-15,18 9 35 16,21-15 5-16,25-2 22 0,22-18 7 16,30-10-2-16,2-16-15 15,0-15-7-15,-15-13-23 16,-17-14-7-16,-35-11-33 15,-21-10-19-15,-23 2-18 16,-19-12 29-16,-20 6-3 16,-17 3 19-16,-1 12-6 15,2 4-7-15,17 18-71 0,16 4-38 16,33 10-262-16,39 2 18 16,20 2-108-16</inkml:trace>
  <inkml:trace contextRef="#ctx0" brushRef="#br0" timeOffset="258019.352">27353 5647 1206 0,'38'26'664'15,"-16"-5"-302"-15,31 30-298 16,7 24-101-16,11 38-96 15,-11 12-102-15,-26 32 271 16,-31-8-10-16,-58 11-2 16,-20-32 3-16,-50-5-19 0,-18-41-21 15,-51-9-186-15,-5-35-189 16,-48-26-26-16,22-24-226 16</inkml:trace>
  <inkml:trace contextRef="#ctx0" brushRef="#br0" timeOffset="259363.0563">19811 8292 454 0,'-3'0'374'16,"3"0"-84"-16,0 1-262 15,0-1 280-15,0 0-254 16,0 0 6-16,0 0 16 16,3 0-4-16,-3 0 2 15,1 0-20-15,2-1-13 16,-3-1-23-16,0-1-13 0,0 0-6 15,0-1-2-15,0-5-1 16,0 1-12-16,0 5-5 16,0 0-9-16,0 0-2 15,0 0 3-15,-3 2 14 16,3-1 16-16,0 2 14 16,0-3 8-16,0 2 2 15,-1-1 0-15,1 1-7 16,0-1-5-16,-3 1-9 15,3-1-3-15,0 2-4 16,-2-1-9-16,2 1-14 0,0 0-125 16,0 0-224-16,0-2 21 15</inkml:trace>
  <inkml:trace contextRef="#ctx0" brushRef="#br0" timeOffset="261189.849">19698 9628 737 0,'12'123'176'0,"-11"-121"48"16,-5 1-199-16,8-2-48 15,-4-1 19-15,-1 0 31 16,1 0 13-16,0 0 11 16,0-1 1-16,0-1-14 15,0-1-20-15,7-3-3 16,16-9-8-16,43-45 3 16,-54 52-9-16,-3 7 7 15,-12 10 5-15,-10 12 8 16,-7 2 2-16,-2 13 8 15,-3-6-5-15,-5-5 3 16,14-9 1-16,4-10-11 16,12-12 0-16,4-8 0 15,11 2-12-15,3-2-8 16,-1 5 8-16,-5 11-2 0,2 11-1 16,-2 10 7-16,-17 6 3 15,-7 4 10-15,-5-6 4 16,-10 1 1-16,-1-11-8 15,4-14-17-15,7-18-14 16,11-11-2-16,7-16 0 16,15-3 4-16,0 7 12 15,2 10 4-15,-1 10-6 16,-5 15-8-16,-11 6-5 0,4 12 1 16,-7-3 2-16,-1 4-2 15,2-4-1-15,-2-9-20 16,6-19-313-16,27-17 88 15</inkml:trace>
  <inkml:trace contextRef="#ctx0" brushRef="#br0" timeOffset="261604.3773">21150 8714 994 0,'-65'34'497'0,"-4"5"-55"15,-17 38-143-15,-7 26-310 16,-19 16 4-16,26-11 7 15,16 6-2-15,35-28-3 16,27-19 16-16,37-18 14 16,43-20 10-16,25-28 8 15,29-22 6-15,10-19-12 16,16-27-15-16,-27-2-8 0,-19-18-3 16,-39 2 0-16,-26 0-12 15,-36 11-8-15,-29-2-11 16,-20 22-7-16,-24 12-32 15,-1 16-21-15,-1 13-92 16,7 10-91-16,13 9-205 16,29 1-34-16</inkml:trace>
  <inkml:trace contextRef="#ctx0" brushRef="#br0" timeOffset="261953.6763">22096 8566 1389 0,'-9'65'205'15,"39"-71"190"-15,16 4-408 16,32 2 7-16,12-19 43 15,20 4 15-15,-4-4 2 16,2 0 7-16,-26 1-32 16,-4 18-22-16,-30 6-28 0,-12 25-28 15,-25 18-18-15,-34 33 19 16,-19 16 34-16,-26 35 16 16,-10-4 14-16,-2 13 7 15,17-25-1-15,7-14-60 16,23-38-47-16,9-20-242 15,6-29-91-15,18-32-92 16</inkml:trace>
  <inkml:trace contextRef="#ctx0" brushRef="#br0" timeOffset="262209.2694">23856 8179 520 0,'-63'51'527'15,"-43"33"-150"-15,-29 16-3 16,-7 53-233-16,13 16-24 16,7 24-21-16,48-15-1 15,45 4-7-15,31-41-41 16,43-16-44-16,30-37 4 15,22-14-140-15,5-29-346 16,11-24 53-16</inkml:trace>
  <inkml:trace contextRef="#ctx0" brushRef="#br0" timeOffset="262817.1324">23948 8673 1115 0,'-9'-9'260'16,"14"-2"86"-16,-1 4-313 0,19-2-29 16,10 3 9-16,21-8 20 15,6 2 12-15,10 8-4 16,-19 7-15-16,-9 13-23 16,-21 13-19-16,-21 16-4 15,-16 9 8-15,-19 8 14 16,-6-8 17-16,-2-7 4 15,6-16-2-15,15-9-4 16,17-15-6-16,19 4 3 16,10-1 2-16,-1 13 11 15,1 8 0-15,-11 22-5 16,-20 7 0-16,-37 19-1 16,-22-1-11-16,-31 6-17 15,-13-17-13-15,-16-9-21 16,28-25-389-16,18-20 0 15,35-23-127-15</inkml:trace>
  <inkml:trace contextRef="#ctx0" brushRef="#br0" timeOffset="263237.129">25013 8760 761 0,'-99'27'471'0,"22"9"-86"15,-4 14-107-15,1 18-239 16,16 9-33-16,15 13 22 15,37-21 12-15,12 4 22 16,9-25 7-16,45-13 11 16,21-22-5-16,28-14-12 15,22-20-19-15,15-37-7 16,-29-13-11-16,-22-13-21 16,-25 0 0-16,-31-11-7 15,-33 24-22-15,-17-7-6 16,-16 13 0-16,-38 9-3 0,-4 19-4 15,1 11-19-15,8 19-43 16,16 8-227-16,40 8-132 16,31 18 6-16,25 3-240 15</inkml:trace>
  <inkml:trace contextRef="#ctx0" brushRef="#br0" timeOffset="263585.5109">25851 8830 565 0,'-26'9'330'0,"-16"7"-48"16,-3 10-77-16,-26 14-128 15,14 4 3-15,-5 18 38 16,20 1 37-16,12 3-11 15,22-11-28-15,29-6-5 16,20-22-33-16,33-13-29 16,9-17 5-16,18-17-8 15,-12-13-17-15,-1-18-2 16,-29-3-7-16,-21-12-13 16,-26 11-10-16,-24-12-3 0,-18 11-11 15,-24-1-23-15,-7 13-8 16,-5-1-37-16,15 22-47 15,6 7-136-15,26 11-196 16,38 11-4-16</inkml:trace>
  <inkml:trace contextRef="#ctx0" brushRef="#br0" timeOffset="263985.1537">26707 8745 489 0,'-35'85'510'0,"-25"-64"-153"16,-3 13-289-16,-32 20 302 15,9 11-343-15,3 14 10 16,33-12 14-16,20 3 16 16,33-24 7-16,36-8 7 15,23-22-4-15,39-2-11 16,0-23-15-16,13-14-11 16,-20-16-14-16,-2-16 3 15,-33-12-3-15,-17-5-4 16,-26 4 2-16,-28-4-14 0,-18 12-13 15,-17 1-24-15,-5 12-31 16,-1 11-94-16,15 15-57 16,10 15-284-16,19 12 5 15</inkml:trace>
  <inkml:trace contextRef="#ctx0" brushRef="#br0" timeOffset="264346.1628">27312 8099 891 0,'8'6'188'0,"0"12"95"0,1 12-212 16,13 28-53-16,10 15 74 16,2 30 62-16,-5 14-24 15,-17 37 1-15,-24 2-14 16,-45 22-44-16,-37-17-38 15,-58-3 20-15,-3-36-154 16,-26-16-340-16,20-40 74 16</inkml:trace>
  <inkml:trace contextRef="#ctx0" brushRef="#br0" timeOffset="264919.7962">28397 8733 1217 0,'12'33'249'16,"-6"24"120"-16,-3 20-360 15,-7 6-10-15,-13 12 3 16,-4-12-23-16,-16 3-76 16,2-25-79-16,-1-12-79 15,10-22-115-15,-3-18-43 16</inkml:trace>
  <inkml:trace contextRef="#ctx0" brushRef="#br0" timeOffset="265095.1259">28094 9051 1332 0,'118'-14'390'0,"-17"-11"73"15,35 5-391-15,7 13-85 16,12 2-54-16,-29 2-38 15,-13-3-38-15,-37-3-76 16,-4-3-230-16,-39-3 39 16</inkml:trace>
  <inkml:trace contextRef="#ctx0" brushRef="#br0" timeOffset="265608.358">29463 8471 867 0,'4'9'233'0,"10"-3"67"15,7 0-218-15,57 44-41 16,-24-43 32-16,16-1 22 16,20-3 20-16,-1-1-8 15,0 7-30-15,-23 0-32 16,-22 11-36-16,-32 7-27 15,-26 19 10-15,-31 7 9 16,-15 6 13-16,-11-5 11 16,3-7 4-16,23-22-7 15,15-5-3-15,27-8-5 0,19 2 17 16,15-1 15-16,9 16-11 16,-2 7-3-16,-8 18-12 15,-21 6-18-15,-44 8-9 16,-32-6 12-16,-33-2 5 15,-19-16 5-15,-29-13-51 16,22-13-65-16,10-13-281 16,27-8-91-16,29-9-112 15</inkml:trace>
  <inkml:trace contextRef="#ctx0" brushRef="#br0" timeOffset="266008.0647">30678 8717 1212 0,'-3'-2'378'16,"-36"-2"40"-16,-45 29-312 16,55 4-129-16,25-1-6 0,22 6 9 15,24-3 34-15,33 7 17 16,4-5 28-16,7 18 9 16,-14 0-10-16,-15 17-17 15,-31-2-17-15,-26 16-2 16,-17-10-1-16,-49 3 10 15,-29-16 7-15,-38-6 9 16,2-22-4-16,-9-22-47 16,35-15-53-16,10-22-97 15,39-11-81-15,14-11-287 16,13-7 15-16</inkml:trace>
  <inkml:trace contextRef="#ctx0" brushRef="#br0" timeOffset="266267.9301">30868 8530 1414 0,'38'-2'320'15,"43"5"167"-15,10 3-406 16,23 3 23-16,-8-1 7 0,-1-5 24 15,-21-5-22 1,-7 1-4-16,-36-5-16 0,-12 0-17 16,-13 3-44-16,-7-3-57 15,-9-2-62-15,0 1-204 16,0-10-331-16,0-26 1 16</inkml:trace>
  <inkml:trace contextRef="#ctx0" brushRef="#br0" timeOffset="324649.915">19850 16282 579 0,'-51'66'211'16,"49"-71"-75"-16,2 2-168 0,5 2-207 16,-5-1-63-16</inkml:trace>
  <inkml:trace contextRef="#ctx0" brushRef="#br0" timeOffset="325024.5943">19869 16304 609 0,'43'8'358'0,"-48"-5"-62"16,5-3-133-16,0 3-110 15,0-3-59-15,0 0-4 16,0 0 8-16,0 0 15 15,0 1 5-15,0-1 17 16,0 0 3-16,2-1-1 16,1-2-7-16,4-41-8 15,-2-54-17-15,-20 39 2 16,-3 7 0-16,-8-4 11 16,2 14 4-16,-2 0 6 15,8 16-12-15,-1 11-19 16,0 20-22-16,3 22-10 15,-1 19-7-15,-4 25 10 16,6 12 16-16,6 27 12 16,0 3 7-16,9 25 1 0,0-8 1 15,0 13 3 1,-4-18-11-16,-5-3-148 0,-16-32-173 16,-17-17-2-16</inkml:trace>
  <inkml:trace contextRef="#ctx0" brushRef="#br0" timeOffset="325183.2128">19356 16755 944 0,'51'-29'374'0,"29"-4"5"16,1 28-239-16,35-20-83 16,6 7-49-16,17-2-1 15,-20 6-141-15,6 4-247 16,-27 5 36-16</inkml:trace>
  <inkml:trace contextRef="#ctx0" brushRef="#br0" timeOffset="325393.1004">20745 16328 949 0,'-75'59'398'15,"-10"0"-6"-15,-14 28-200 16,17 23-165-16,5 30-20 0,32-13-7 16,21 5-3-16,23-25-8 15,14-13-22-15,17-33-48 16,16-19-311-16,8-14 69 16</inkml:trace>
  <inkml:trace contextRef="#ctx0" brushRef="#br0" timeOffset="325788.7961">20939 16617 525 0,'24'-4'610'16,"-6"-14"-200"-16,8 9-310 15,4 6 315-15,6-3-412 16,-6 6 2-16,-5 4-20 16,-16 4-14-16,-5 7 1 15,-13 5 4-15,-12 8 6 16,-12-1 19-16,3 3 12 16,1-4 1-16,11-6 1 15,24-13-1-15,23 4 5 16,10-10 3-16,18 5 8 15,-3 5 6-15,2 10-14 16,-18 6-6-16,-22 17-6 0,-20 7-7 16,-32 14-8-16,-20-5 3 15,-19 3-13-15,7-16-7 16,1-17-9-16,24-23-74 16,14-10-178-16,25-12-132 15,20-7-79-15</inkml:trace>
  <inkml:trace contextRef="#ctx0" brushRef="#br0" timeOffset="326127.1308">21843 16586 1206 0,'-126'120'384'0,"62"-65"54"16,16-6-327-16,17 13-65 15,28-12-36-15,31-4 6 16,19-20 1-16,16-12 2 16,12-19 0-16,19-13 0 15,-19-12-9-15,1-6-2 16,-18 4-2-16,-23-4-2 15,-32 6-1-15,-24 0-4 0,-21 9-2 16,-17-3-14-16,5 10-11 16,4 6-62-16,15 4-68 15,28-2-302-15,31-3 28 16</inkml:trace>
  <inkml:trace contextRef="#ctx0" brushRef="#br0" timeOffset="326427.1512">22244 16733 713 0,'-33'40'655'0,"3"12"-185"16,18-2-427-16,31 6 433 15,32-11-470-15,25-7 0 16,8-14 2-16,22-21-6 15,-14-14-3-15,-13-10-2 16,-18-5 2-16,-19-7 0 16,-30 8-2-16,-29-10-3 15,-22 6 1-15,-23-2 2 16,4 5-5-16,-6-5-22 16,18 11-23-16,11-6-32 15,18 13-334-15,22-16-48 16,9 1-98-16</inkml:trace>
  <inkml:trace contextRef="#ctx0" brushRef="#br0" timeOffset="326711.4283">22812 16803 1335 0,'-21'40'367'0,"9"15"86"16,21-9-362-16,20 1-76 0,34 3-15 15,12-17-3-15,22-11 0 16,4-19-1-16,5-13 6 16,-23-10 3-16,-12-5 3 15,-27 1 0-15,-37-5-12 16,-37 5-14-16,-28-6 14 16,-18-5 0-16,-25-7-2 15,3 7 8-15,-1-4-29 16,22 2-52-16,9 6-172 15,35 12-170-15,24-17-28 16,24 3-178-16</inkml:trace>
  <inkml:trace contextRef="#ctx0" brushRef="#br0" timeOffset="326951.6315">23927 16244 1373 0,'12'9'377'0,"3"2"77"15,9 23-350-15,2 19-102 16,4 36-12-16,-3 4 22 16,-30 32 0-16,-23-6-5 15,-49 26-9-15,-26-23 3 16,-37 0-73-16,2-35-47 0,-12-13-349 15,37-40 31-15</inkml:trace>
  <inkml:trace contextRef="#ctx0" brushRef="#br0" timeOffset="327421.9561">24453 16836 1614 0,'181'36'386'0,"-150"-50"121"16,31 8-495-16,15 5-166 16,-3 2-142-16,-11 1-91 15,-31 2-120-15,-26 4-86 16</inkml:trace>
  <inkml:trace contextRef="#ctx0" brushRef="#br0" timeOffset="327571.0585">24537 17119 573 0,'21'24'652'0,"6"-7"-204"0,14-8-341 16,19-2 331-16,14-5-460 15,32-5-85-15,-5-9-86 16,-3-9-81-16,-23-7-164 15,-9-6-26-15</inkml:trace>
  <inkml:trace contextRef="#ctx0" brushRef="#br0" timeOffset="327970.1904">25657 16533 1199 0,'-29'80'396'0,"79"-77"34"16,15-18-320-16,22 7-88 15,18 4-28-15,10 4 0 16,-28 1 4-16,-11 8-9 15,-25 8-20-15,-35 12-7 16,-37 11 8-16,-34 33 6 16,-28 11 18-16,-47 57 17 15,-5-17 3-15,-12-4 17 0,33-23 4 16,20-19 10-16,60-58 9 16,49 4 20-16,42-17 1 15,40-11-22-15,8-8-14 16,26-3-27-16,-13-2-37 15,-1-2-125-15,-28-2-123 16,0-14-218-16,-27-10-61 16</inkml:trace>
  <inkml:trace contextRef="#ctx0" brushRef="#br0" timeOffset="331709.753">26870 16479 484 0,'-17'30'334'16,"-12"5"-56"-16,-1 17-280 15,0 0 293-15,1-3-265 16,11-19-5-16,20-1 21 16,13-21 2-16,32-5 11 15,11-11 17-15,28-5-13 16,6-6-37-16,12-3-110 15,-24 5-109-15,-12-4-161 16,-31-4-70-16</inkml:trace>
  <inkml:trace contextRef="#ctx0" brushRef="#br0" timeOffset="331908.7585">27285 16390 1338 0,'14'14'273'16,"-26"16"129"-16,-2 13-392 15,-19 25-7-15,-12 17 9 16,-20 21 19-16,-6 7 2 16,-10 27 5-16,10-10-10 0,12-3-17 15,19-25-27-15,13-22-79 16,19-38-54-16,25-21-51 16,8-16-231-16,25-16 30 15</inkml:trace>
  <inkml:trace contextRef="#ctx0" brushRef="#br0" timeOffset="332234.1187">27780 16776 1198 0,'-76'88'390'0,"54"-86"19"16,10 1-311-16,15 11-93 0,24 5-24 15,27 8 5-15,12 0 28 16,11 13 7-16,-2 2-6 16,-16 18 3-16,-24 8-3 15,-28 13 1-15,-35-9 7 16,-33 4 8-16,-14-22-1 15,-21-10-8-15,7-23-20 16,0-12-84-16,27-20-63 16,15-18-318-16,22-5 21 15</inkml:trace>
  <inkml:trace contextRef="#ctx0" brushRef="#br0" timeOffset="332399.2839">28090 16661 1943 0,'110'-13'473'15,"-9"2"156"-15,51-5-602 16,24 5-129-16,43-13-520 16,-16-12 91-16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15:26:36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11831 844 319 0,'20'-6'330'0,"-11"0"-108"15,-27 5-10-15,-6 17-168 16,-14 14-41-16,-22 28 11 15,-16 17 21-15,-20 45 28 16,0 10 3-16,-19 37 13 16,20 2-8-16,14 33-9 15,31-32-23-15,32 9-12 16,39-34-23-16,38-5-19 0,18-47-46 16,52 3-262-16,7-31 59 15</inkml:trace>
  <inkml:trace contextRef="#ctx0" brushRef="#br0" timeOffset="2535.8744">11964 1539 478 0,'-48'45'120'0,"51"-44"56"16,1-1-134-1,4-1 14-15,-8 1 5 0,1-2 8 16,2 1 6-16,39-10 6 16,55-19-4-16,-22 9-13 15,11 3-10-15,14 0-21 16,-16 7-12-16,-9 7-17 16,-24 8-1-16,-16 10-21 15,-20 10-4-15,-21 15 2 16,-12 11 11-16,-27 10 4 15,-15 3 22-15,-23 19 7 16,-6-4 8-16,-5 6 2 16,19-8-2-16,19-3 2 15,29-23-8-15,26-8-8 16,26-16-12-16,25-8 13 16,9-9 13-16,27-11-12 15,6-2-10-15,9-13-10 0,-22-2-28 16,9-5-25-16,-20-2-282 15,7-19 93-15</inkml:trace>
  <inkml:trace contextRef="#ctx0" brushRef="#br0" timeOffset="2830.9716">13308 1632 752 0,'-21'7'265'0,"-14"-2"9"0,-22 12-161 15,-3 10-124-15,-4 4 2 16,12-2 5-16,15-4 2 16,27-8-8-16,25-8 13 15,17 0 7-15,20-3 12 16,4 5 14-16,6 2 16 16,-9 10-15-16,-11 8-8 15,-18 13-19-15,-17 9 2 16,-19 1-3-16,-13-3 9 15,-8-13 11-15,-13-11 10 16,12-18-26-16,-4-13-71 16,12-14-89-16,10-17-199 15,16-16-29-15</inkml:trace>
  <inkml:trace contextRef="#ctx0" brushRef="#br0" timeOffset="3239.4432">13303 1656 835 0,'5'-6'216'16,"2"-2"71"-16,4 1-232 16,13-4-9-16,2-1-1 15,35-9 9-15,15-3-1 16,38-1-1-16,8-1-14 0,17-3-9 16,-25 5-10-16,-10 5-13 15,-39 2-10-15,-20 8-40 16,-27 6-16-16,-13 15-7 15,-19 11 4-15,-11 20 5 16,-5 12 42-16,-34 26 13 16,1 0 12-16,-3 22 24 15,3-17 19-15,13-4-1 16,33-21-2-16,32-12 28 16,28-25-12-16,29-16-5 15,12-17 15-15,38-30 11 16,0-19-28-16,0-18-14 15,-13 2-11-15,-20-7-17 16,-41 16-21-16,-24 0-13 16,-21 15-18-16,-18 4-20 15,-8 16-13-15,-23 10-33 16,-3 17-38-16,-2 9-203 0,9 4-30 16,19 4-91-16</inkml:trace>
  <inkml:trace contextRef="#ctx0" brushRef="#br0" timeOffset="3509.3798">15203 1653 144 0,'-6'42'266'0,"-13"11"-53"16,-4 1 15-16,2 6-35 16,6-7-63-16,21-5 39 15,20-9 24-15,29-7-25 16,21-14-35-16,20-24 15 15,-3-23-57-15,11-20-47 16,-22-10 15-16,-11-15 7 16,-25 11-31-16,-20-5-9 15,-28 9-8-15,-26-7-11 16,-14 10-13-16,-10 1-3 16,4 17-57-16,6 3-141 15,16 19-265-15,8 8-9 16</inkml:trace>
  <inkml:trace contextRef="#ctx0" brushRef="#br0" timeOffset="4455.7051">16159 2249 484 0,'3'-4'0'0</inkml:trace>
  <inkml:trace contextRef="#ctx0" brushRef="#br0" timeOffset="4516.8785">15737 2490 470 0,'-106'62'0'16</inkml:trace>
  <inkml:trace contextRef="#ctx0" brushRef="#br0" timeOffset="5457.9418">16047 2155 636 0,'77'97'209'0,"-44"-56"31"15,-42-5-136-15,15 18-78 16,-12 5 24-16,-35 10 30 15,-19-8 2-15,-45 6 2 16,-21-18-8-16,-17-6-72 16,5-17-87-16,-14-3-238 15,48-19-9-15</inkml:trace>
  <inkml:trace contextRef="#ctx0" brushRef="#br0" timeOffset="6356.04">17013 1498 853 0,'10'3'146'0,"-1"7"96"0,-7 12-244 15,-7 17-20-15,-16 3 25 16,-12 12 21-16,-18 5 17 15,-30 27 3-15,-14-4 1 16,-15 13 3-16,9-12-15 16,-2-4-21-16,37-30-21 15,21-14-20-15,31-20-167 16,31-9-103-16,28-20-32 16</inkml:trace>
  <inkml:trace contextRef="#ctx0" brushRef="#br0" timeOffset="6686.3756">17560 1661 434 0,'7'-5'125'16,"-23"8"24"-16,-14 6-97 15,-13 8-41-15,-15 7 23 16,-10 1 14-16,9 1 3 15,18-8-14-15,23-6 4 16,11 0-9-16,31-1 28 16,11 5 8-16,14 2 24 15,-1 5-7-15,10 19-12 16,-21 0-35-16,-11 11-8 0,-22 3-15 16,-20 10-1-1,-22-9 11-15,-13-1 8 0,-12-12 0 16,-5-8-8-16,6-18-6 15,3-20-149-15,17-11-94 16,14-20-107-16,13-4-129 16</inkml:trace>
  <inkml:trace contextRef="#ctx0" brushRef="#br0" timeOffset="7149.7071">17352 1701 946 0,'48'0'176'15,"5"-34"106"-15,33 17-277 16,19-4 2-16,32-8 21 16,-10 1 10-16,11 2-6 15,-32 5-4-15,-13 3-5 16,-37 12-18-16,-11 1-43 15,-21 5-28-15,-9 6-33 16,-4 5-8-16,-14 10 9 16,-9 11 30-16,-9 8 29 15,-14 2 31-15,-24 17 10 16,4 3 11-16,-12 15 11 0,7 1 4 16,19 5 18-16,23-11 13 15,27-12 24-15,26-22 10 16,31-17 21-16,7-15-8 15,28-24-3-15,3-18-25 16,7-32-18-16,-15-1-18 16,-4-9 2-16,-33 4-7 15,-17-9-23-15,-25 18-1 16,-17-7-31-16,-12 10-37 0,-9 6 3 16,-5 23 19-16,-3 9-107 15,7 14-40-15,1 4-171 16,21 6-66-16</inkml:trace>
  <inkml:trace contextRef="#ctx0" brushRef="#br0" timeOffset="7454.9385">19226 1566 492 0,'-102'176'385'0,"43"-123"-94"16,17 13-295-16,13 8 298 16,25-10-284-16,25-11 9 15,33-15 60-15,35-19 60 16,21-20-35-16,28-23 5 0,-8-14-1 16,-11-22-45-16,-32-2-52 15,-23-6 16-15,-43 14 4 16,-29 3-10-16,-22 10-19 15,-36 4-13-15,-19 6 10 16,-25 6-24-16,6 10-15 16,2 4-93-16,31 8-296 15,43-10 54-15</inkml:trace>
  <inkml:trace contextRef="#ctx0" brushRef="#br0" timeOffset="8402.9578">15657 1466 123 0,'40'-15'155'16,"-43"9"-17"-16,-6 0 7 16,5 3-30-16,4 3-38 15,-3-3-9-15,1 2-23 16,-1 1-16-16,-13 0 3 15,-2 0 3-15,1 1-5 0,-58 14 0 16,49-9-10-16,-11 3-2 16,-4 2 6-16,-18 5 9 15,3 2-4-15,-14 7 1 16,9 0-2-16,-2 10-14 16,21-5-14-16,16 6-16 15,19-7-18-15,32 4-60 16,20-11-150-16,19 4 20 15</inkml:trace>
  <inkml:trace contextRef="#ctx0" brushRef="#br0" timeOffset="8936.3332">20059 888 1081 0,'12'20'202'0,"32"7"107"0,6 9-305 15,16 26-47-15,-1 19 32 16,-8 32 25-16,-30 3 24 16,-19 25 30-16,-29 1 4 15,-31 30 4-15,-23-14-8 16,-33 13-23-16,-10-32-37 15,-5-11-50-15,17-51-52 0,-2-14-53 16,32-40-245-16,28-31 36 16</inkml:trace>
  <inkml:trace contextRef="#ctx0" brushRef="#br0" timeOffset="9806.2076">21305 1900 414 0,'-72'-14'110'0,"46"28"26"16,-5 10-109-16,5 5-33 15,-7 1 19-15,-2 4 19 0,1 12-2 16,1-12-2-16,-1 1 32 15,13-11-14-15,20-4-6 16,14-14 10-16,25-14 10 16,9-10-29-16,8-15-1 15,3-8-12-15,-3-5-5 16,-14 5-6-16,-9 8-10 16,-11 19-10-16,-9 11-9 15,-9 18-2-15,-6 17 2 16,-2 6 7-16,-8 7 8 15,1 6-5-15,7-13-15 16,14-13-180-16,12-16 38 16</inkml:trace>
  <inkml:trace contextRef="#ctx0" brushRef="#br0" timeOffset="10086.2808">21465 2099 794 0,'119'-9'160'16,"-111"22"77"-16,-13 2-218 16,1 5-39-16,-4-5 21 15,7-7 4-15,10-7 20 16,12-8 8-16,12-12-3 16,14-5-1-16,-4 3-1 0,2 0-20 15,-7 8-9-15,-3 10-7 16,-16 7-4-16,-2 10-1 15,-8 5 1-15,-12 2 6 16,-2-1 6-16,-1 1-72 16,8-3-89-16,14-10-97 15,22-7-75-15</inkml:trace>
  <inkml:trace contextRef="#ctx0" brushRef="#br0" timeOffset="10399.2469">22422 2108 641 0,'-9'13'179'0,"-21"12"57"16,-1 0-171-16,0 4-1 15,8-7 5-15,19-10 37 16,25-15-7-16,33-34 1 16,11-19-23-16,31-34-14 0,8-10-43 15,12-13-8-15,-16 18-5 16,-4 2 2-16,-40 25-3 15,-11 8-4-15,-31 21-8 16,-14 10-16-16,-24 25-8 16,-4 22-6-16,-9 12 6 15,-15 23 10-15,10 10 15 16,9 9 8-16,26 0 7 0,23 23-1 16,22-12-12-16,30-2-67 15,7-7-66-15,21-6-193 16,-7-38-18-16</inkml:trace>
  <inkml:trace contextRef="#ctx0" brushRef="#br0" timeOffset="11911.9384">25346 897 761 0,'5'6'111'0,"10"12"92"16,-44 27-230-16,-30 12 11 0,-45 38 26 16,-18 18 16-16,-31 30 15 15,14-6 5-15,17 40 3 16,42-28-12-16,31-5-5 16,39-32-11-16,23-4 6 15,33-43-5-15,52-8-45 16,29-15-119-16,31-11-123 15,-10-28-55-15</inkml:trace>
  <inkml:trace contextRef="#ctx0" brushRef="#br0" timeOffset="13105.4533">25447 1460 439 0,'-66'0'134'0,"64"-1"17"15,-1 2-96-15,3 2-39 16,-1-3 20-16,1 0 38 16,1 0 15-16,19 0 11 15,31-1 0-15,74-10-10 16,-51 8-32-16,-8 8-18 15,-7 5-26-15,-29 5-17 16,-22 9-9-16,-20 11 6 16,-11-3 8-16,-19 8 10 15,9-4 11-15,-8-4 3 16,14-8-4-16,15-10 3 16,12-7-23-16,0 1-18 15,12 1 14-15,6 0-5 0,-10 7-4 16,-4 9 15-16,-7 6 19 15,-30 25-9-15,-15 7 1 16,-20 5 6-16,2-8 1 16,-10-12-20-16,22-27-38 15,6-15-125-15,16-13-130 16,2-7-25-16,21-5-140 16</inkml:trace>
  <inkml:trace contextRef="#ctx0" brushRef="#br0" timeOffset="13464.6221">26238 1602 372 0,'-54'19'304'0,"-52"57"-80"16,55-46-25-16,-6 24-157 16,18-6-29-16,9 20 9 15,13-6 3-15,17-7 32 16,21-15 20-16,30-16 17 0,22-24-5 16,31-24 6-1,6-22-31-15,9-9-26 16,-24-3-15-16,-20-5-28 0,-33 12-32 15,-31 0-6-15,-32 7-8 16,-23 0-12-16,-15 16 17 16,-13 10-19-16,9 13-56 15,8 8-181-15,22 6 7 16</inkml:trace>
  <inkml:trace contextRef="#ctx0" brushRef="#br0" timeOffset="13829.9306">27139 1566 504 0,'-47'15'109'16,"-4"0"57"-16,-18 10-116 15,6 6 19-15,-7 6 10 16,21-1 6-16,2 8-2 16,23-2-24-16,15 5-24 15,18-5 3-15,19-4 38 16,22-14 2-16,24-17 6 16,9-22-1-16,18-12-1 0,-8-8-39 15,-10-10 0-15,-29 6-22 16,-14-3-32-16,-33 4-22 15,-19-5-14-15,-18 3-20 16,-15 3-22-16,-2 10-2 16,-4 9-170-16,13 13-51 15,12 2-58-15</inkml:trace>
  <inkml:trace contextRef="#ctx0" brushRef="#br0" timeOffset="14198.545">27917 1579 711 0,'0'2'132'0,"-20"1"68"15,-13 6-187-15,-23 6-24 16,-7 9 37-16,-20 11 21 15,9 2 15-15,-1 14 2 16,25 10-20-16,15 9-21 16,32-6-19-16,37-4 59 15,24-18 4-15,48-22 15 0,16-28 14 16,17-19 11-16,-17-21-62 16,-8-11 4-16,-42 2-5 15,-25-3-20-15,-24 8-41 16,-35 1 1-16,-17 8-7 15,-10-4-53-15,-11 11-5 16,-22 12-28-16,5 18-68 16,-3 13-185-16,5 11 26 0</inkml:trace>
  <inkml:trace contextRef="#ctx0" brushRef="#br0" timeOffset="14459.7782">28360 2159 1054 0,'-14'23'139'0,"-24"16"149"15,-7 6-323-15,-15 9 30 16,-6-3 15-16,-14-5-1 16,16-19-118-16,-2-24-113 0,18-14-77 15,27-31-114-15</inkml:trace>
  <inkml:trace contextRef="#ctx0" brushRef="#br0" timeOffset="14932.9766">29214 1200 944 0,'4'3'101'0,"-4"10"133"15,-4 16-286-15,-8 21 24 0,-6 5 41 16,-15 15 19-16,-10 6 3 16,-15 12 1-16,0-8-6 15,-6 14-4-15,14-5-18 16,8-3-19-16,16-18-11 15,10-14-46-15,14-27-82 16,29-28-125-16,11-13-8 0</inkml:trace>
  <inkml:trace contextRef="#ctx0" brushRef="#br0" timeOffset="15297.9435">29854 1391 366 0,'-18'12'0'0,"-15"12"254"16,-9 6-273-16,-8 17 231 15,-6 7-194-15,2 18 224 16,9-1-188-16,10 24 10 15,14-3-9-15,12-8-7 16,9-20-20-16,17-7 26 0,14-33 0 16,24-24 14-16,-1-12 2 15,14-17 1-15,-11-11-37 16,-9-7-30-16,-24 3-33 16,-24 1-13-16,-21 14-7 15,-26 12-3-15,-11 13 15 16,-13 17 5-16,12 10-26 15,8 6-135-15,21 1-96 16,18 1-47-16</inkml:trace>
  <inkml:trace contextRef="#ctx0" brushRef="#br0" timeOffset="15747.9627">30615 1480 420 0,'-21'1'371'0,"-29"11"-102"15,-55 23-252-15,34-5 251 16,8 3-272-16,4 3 6 0,20 1 5 16,1 5 8-16,17 1 6 15,4 16-6-15,13 1-9 16,8 8 12-16,13-12 9 16,25-6 18-16,17-25 17 15,25-22 16-15,13-21-9 16,25-23-11-16,-15-11-17 0,-6-7 1 15,-30 8-12-15,-22-5-15 16,-32 15-36-16,-20 7-9 16,-6 4-17-16,-27 1-7 15,-17 8-2-15,-16 9-13 16,-1 6-26-16,-1 4-169 16,25 7-69-16,16 5-53 15</inkml:trace>
  <inkml:trace contextRef="#ctx0" brushRef="#br0" timeOffset="16116.9345">31551 1659 521 0,'-21'18'119'0,"-9"-9"50"16,-20 8-130-16,-4 1-10 16,-14 7 24-16,3-1 1 15,11 22 1-15,21 0-18 16,24 9 20-16,22-6 10 16,32 4 31-16,19-23 1 15,21-12 11-15,-2-18-17 16,18-25-20-16,-16-10-24 15,-10-15 3-15,-16 4-8 0,-17-1-37 16,-28 8 8-16,-28 1-18 16,-28 9-15-16,-15 1-29 15,1 4 2-15,-11 7-81 16,19 5-52-16,12 5-181 16,13 1 8-16</inkml:trace>
  <inkml:trace contextRef="#ctx0" brushRef="#br0" timeOffset="16331.0236">32203 1183 1190 0,'24'45'135'0,"-7"26"188"16,-7 24-367-16,-11 24 65 15,-19 9 44-15,-31 33 14 0,-33-9-9 16,-43 17 4-16,-2-23-39 16,-42-9-127-16,4-39-293 15,-6-39 31-15</inkml:trace>
  <inkml:trace contextRef="#ctx0" brushRef="#br0" timeOffset="22891.962">23927 6786 88 0,'0'0'348'16,"1"0"-167"-16,2 0-53 15,-3 0 54-15,2 1-193 0,1 1 15 16,5 14 12-16,5 8 3 16,13 59 3-16,-26-39 3 15,-5 12 8-15,-2 1-2 16,-7 8 6-16,2-7 2 16,-5-3 7-16,8-10 6 15,-4-12-3-15,8-15-5 16,2-13 32-16,3-18-21 15,0-17-18-15,8-10-6 16,5-10 3-16,7 2-35 0,12-8 4 16,4 8 7-16,12 3 6 15,0 7-3-15,5 2-5 16,-12 15 1-16,-2 12-5 16,-14 12-5-16,-5 6-3 15,-17 12 3-15,-6 9 7 16,-14 0 4-16,-1-1 8 15,3-4 9-15,2-8 3 16,14-10 0-16,26-11-3 16,11-4-2-16,10 1-2 15,19 5-1-15,-12 10-3 16,-10 15-8-16,-10 16-13 16,-23 9-2-16,-16 24-35 15,-5-3-60-15,-29 5-274 16,5-17 53-16</inkml:trace>
  <inkml:trace contextRef="#ctx0" brushRef="#br0" timeOffset="23331.9799">25105 6851 1058 0,'0'1'369'0,"0"1"-33"0,27 8-275 15,61 8-91-15,-39-18-96 16,4 3 70-16,-15-1-38 16,-2 2-227-16,-9 2-11 15,-7 5-108-15</inkml:trace>
  <inkml:trace contextRef="#ctx0" brushRef="#br0" timeOffset="23552.1498">25269 7185 751 0,'44'3'509'0,"3"-3"-105"15,10 4-570-15,20-5 166 16,1-1-351-16</inkml:trace>
  <inkml:trace contextRef="#ctx0" brushRef="#br0" timeOffset="27265.4664">26238 5537 404 0,'-4'0'119'0,"1"0"25"15,1 0-119-15,-1 0-43 16,2 0-20-16,1 0 1 15,-3 2 7-15,3 1 21 16,-9 31 49-16,-11 57 10 16,6-43 0-16,-10 27-6 15,-3 8-17-15,-6 21-17 16,3-6 4-16,-3 6 0 16,12-24-6-16,7-10-46 0,4-30-82 15,10-12-44-15,0-22-65 16</inkml:trace>
  <inkml:trace contextRef="#ctx0" brushRef="#br0" timeOffset="27684.5117">26808 5656 378 0,'16'2'241'0,"1"-7"-61"16,-8-1-19-16,3 2-197 15,-4 4-1-15,-4-3 23 16,-4 4 2-16,0-1 10 16,-3 0 0-16,2 2 4 15,-19 20 5-15,-69 75 3 16,45-37-4-16,-10 35 4 15,4-3 1-15,8 7 4 16,20-18 4-16,16-8 25 16,25-37 22-16,19-12 24 15,4-20 20-15,9-14-2 16,-1-11-22-16,0-15-16 0,-16-5-20 16,-5-6-43-16,-19 5-5 15,-23 3-4-15,-17 13-26 16,-15 7-19-16,-16 14-10 15,-9 14-96-15,6 3-150 16,5 6 9-16,13-1-131 16</inkml:trace>
  <inkml:trace contextRef="#ctx0" brushRef="#br0" timeOffset="28133.9483">27715 5706 389 0,'-24'65'107'16,"-26"-49"41"-16,-10 10-84 15,2 2-10-15,7 22 6 16,12 1-5-16,10 4 8 0,17-3-13 16,15-2 26-16,6-18 10 15,25-8 21-15,8-12-10 16,26-14 9-16,2-11-29 15,15-13-10-15,-17-10-13 16,-14-8 2-16,-24 1-24 16,-14 0 4-16,-19 4-6 15,-10 6-15-15,-5 6-24 16,-3 7-40-16,0-5-42 16,0 10-115-16,8 4-125 0,9-7-26 15,8 2-100-15</inkml:trace>
  <inkml:trace contextRef="#ctx0" brushRef="#br0" timeOffset="28508.22">28714 5686 710 0,'-5'5'40'0,"-8"-1"119"16,-12 4-224-16,-12 5 27 0,-10 4 46 15,-12 9 30-15,-4-1 30 16,-3 13-4-16,10 9 2 16,5 10 0-16,22-5-20 15,20 9 0-15,18-10 21 16,32-13 26-16,19-14 8 15,32-18 5-15,4-17-20 16,23-20-15-16,-15-15-22 16,-6-12-7-16,-34 5-1 15,-10-3 6-15,-36 8-46 0,-15-2-31 16,-20 10-24-16,-22 2-52 16,-15 6-48-16,-8 11-211 15,2 11 56-15</inkml:trace>
  <inkml:trace contextRef="#ctx0" brushRef="#br0" timeOffset="28918.9277">29429 5891 998 0,'-9'5'223'0,"14"-1"56"16,2-4-289-16,-7 0-24 16,0 0 5-16,40 9 70 15,47 5-9-15,-40-13-18 16,-2-4-15-16,-6 0-197 15,-6 6-133-15,-7-3-18 16</inkml:trace>
  <inkml:trace contextRef="#ctx0" brushRef="#br0" timeOffset="29303.481">30586 5638 804 0,'0'18'182'0,"-12"-4"61"0,-15 10-180 15,-6 4-125-15,-20 12 51 16,-2-1 15-16,-16 15 12 16,11 0 3-16,-4 9 3 15,19-4-1-15,6 0-9 16,18-15-16-16,0-10-89 15,13-11-134-15,8-17-41 16,8-6-113-16</inkml:trace>
  <inkml:trace contextRef="#ctx0" brushRef="#br0" timeOffset="29646.6237">30737 5780 1058 0,'-3'4'172'16,"-6"13"123"-16,-12-11-324 16,-35 51-12-16,61-48 2 15,16 9 35-15,14-4 13 16,14 8 21-16,-7 1 18 15,2 12 13-15,-12-7-40 0,-19 10-24 16,-5-4-18-16,-11 6 10 16,-11-9 8-16,-26 4 12 15,-4-7 18-15,-22-3 4 16,5-12-11-16,-3-7-10 16,27-10-26-16,1-10-92 15,23-1-26-15,5-14-198 16,11-2-25-16</inkml:trace>
  <inkml:trace contextRef="#ctx0" brushRef="#br0" timeOffset="30125.3695">30645 5781 986 0,'67'0'192'0,"-45"-1"69"16,14 11-286-16,3-7-18 16,20 0-17-16,5 2 67 15,12-10 9-15,-9-2 6 16,13 5 2-16,-17-1-4 16,3 0-2-16,-22 8-11 15,-4-5-9-15,-21-2-8 16,-3 4-17-16,-8-4-8 15,-8 8-12-15,-5-1 8 0,5-5 11 16,-3 1 19-16,-32 17 10 16,-56 25 11-16,41-15 2 15,15-4-1-15,10 6 8 16,20 5 16-16,19 0 36 16,14-8 9-16,23 1 9 15,13-11 5-15,13-19-6 16,-7-4-34-16,1-10-3 15,-20-11-8-15,-10-5-2 16,-20 3-15-16,-3-5-13 16,-18 4-15-16,-16-8-20 15,-7 5-18-15,-13-2-20 16,-3 8-8-16,-6-4-84 16,11 9-128-16,0-5-93 15,13 5-79-15</inkml:trace>
  <inkml:trace contextRef="#ctx0" brushRef="#br0" timeOffset="30470.2474">31920 5799 666 0,'-26'23'133'0,"7"-2"84"16,5 0-187-16,5 3 15 15,11 2 27-15,17 2 29 16,11-1 15-16,22-7 19 16,9-5-7-16,16-12-9 15,-14-10-24-15,-4-13-16 16,-21-1-31-16,-16-5-25 15,-14-1 0-15,-13-4-14 16,-23 0-23-16,-16-9-6 16,-15-1-4-16,-7 2-72 15,7 13-42-15,11-5-260 16,15 10 23-16</inkml:trace>
  <inkml:trace contextRef="#ctx0" brushRef="#br0" timeOffset="31293.6906">25789 6625 505 0,'-4'-3'98'0,"2"0"51"16,-1 1-151-16,3 1-5 16,0 1 2-16,0-3 23 15,3 1 7-15,30 1 13 16,53-1 9-16,-23 5 16 15,8 3-17-15,30 9 4 16,5 0-7-16,40 11 3 16,-11-7-8-16,37 1 10 15,-8-3-4-15,31-2 10 16,-5-8 3-16,66 4 18 16,-29-7-5-16,51-4 7 15,-16-6-9-15,39-4-5 16,-22-5-24-16,33-4-5 15,-35 0-12-15,26-1-1 16,-47 2-6-16,18-1 3 16,-45 13 2-16,9 1 6 15,-36 5-3-15,15 9 0 16,-50 0-5-16,22-4-8 16,-25 4-6-16,5 0 0 0,-35-3 0 15,-12 4-11-15,-38-5-19 16,-19-2-82-16,-37 1-82 15,-11-1-210-15,-12 3-28 16</inkml:trace>
  <inkml:trace contextRef="#ctx0" brushRef="#br0" timeOffset="33178.0138">26436 7189 605 0,'-101'23'207'0,"96"-25"38"16,2 1-150-16,2 5-33 15,1-5-6-15,0-1 7 16,0 1-6-16,0-1 11 0,21-5-10 16,25-4-2-16,48-2-14 15,-43 16-12-15,-10-2-20 16,-8 2-13-16,-20 5-9 16,-16 7 2-16,-7 5 5 15,-19 8 8-15,-5 10 11 0,-7 1 8 16,6-4-2-1,2-7-1-15,20-10-9 0,14-4-4 16,20-5-4-16,21 3 1 16,8 1 0-16,1 10 1 15,-6 0 0-15,-14 13-9 16,-27 3-3-16,-34 12-4 16,-21 0 6-16,-37 5 8 15,-8-14 6-15,-19-7-5 16,28-16-13-16,10-9-96 15,40-12-134-15,28-19-108 16,27-6-92-16</inkml:trace>
  <inkml:trace contextRef="#ctx0" brushRef="#br0" timeOffset="33536.0249">27269 7316 440 0,'18'36'87'16,"-56"-16"51"-16,-9 5-110 15,-8 10 77-15,0-7 32 16,4 10 25-16,14 0-2 0,16 2-12 15,8-3-78-15,27-3-25 16,15-11-16-16,29-11 12 16,13-11 1-16,11-17 16 15,-12-10 1-15,-5-11 9 16,-24-4-11-16,-25-10-15 16,-11 10-24-16,-13-6-26 15,-8 7-26-15,-19-1-38 16,-2 12-29-16,-9 5-283 15,7 17 71-15</inkml:trace>
  <inkml:trace contextRef="#ctx0" brushRef="#br0" timeOffset="33886.5338">28019 7349 787 0,'-13'6'111'15,"-16"5"100"-15,-13 10-222 16,-13 4-27-16,4 7 33 16,-7 1 65-16,8 2 8 0,11 8 14 15,13-2 4-15,14 0 4 16,19-2-35-16,24-9 9 15,11-12-5-15,26-6 15 16,4-10 12-16,6-14-3 16,-19-8-16-16,-8-10 5 15,-25-5-25-15,-19-10-43 16,-11 3-19-16,-17-6-50 16,-15 10-43-16,-8-3-85 15,-1 13-205-15,-10 4 31 16</inkml:trace>
  <inkml:trace contextRef="#ctx0" brushRef="#br0" timeOffset="34224.0589">28759 7328 752 0,'-29'10'253'16,"-16"10"23"-16,-11 9-166 16,-16 11-116-16,1-2 22 15,3 9 55-15,14-8 6 16,19 0 8-16,25-6 7 16,25-4 7-16,23-8-39 15,31-11 10-15,14-11-4 0,9-17 3 16,-6-12-16-16,-4-11 1 15,-30 2-15-15,-18-8-27 16,-28 7-12-16,-22-4-32 16,-22 5-25-16,-30 0-44 15,-7 4-14-15,-3 14-324 16,5 4 81-16</inkml:trace>
  <inkml:trace contextRef="#ctx0" brushRef="#br0" timeOffset="34721.9134">29390 7438 953 0,'14'4'725'0,"7"-2"-344"15,-26-1-153-15,31 4-279 16,7-2-282-16,23-6 219 16,-2 0-2-16,8-8-53 15,-11-4-53-15,-1 2-137 16,-25 4 34-16</inkml:trace>
  <inkml:trace contextRef="#ctx0" brushRef="#br0" timeOffset="35272.9856">30195 7129 766 0,'-38'45'157'15,"43"-42"82"-15,4-6-219 16,7 2 23-16,13-1 14 16,4 2 0-16,15-3 6 15,9 2-14-15,7 1-12 16,-10-3-16-16,2 6-4 0,-23 3-28 16,-8 6-6-16,-15-3-5 15,-12 13 4-15,-13 3-1 16,-17 20 21-16,-10 1 6 15,-20 16 7-15,4-6-1 16,-6 1 12-16,19-16 0 16,13-4 5-16,22-9 1 15,22-4 4-15,17-9-2 0,25-2-1 16,9-5-5-16,21-5-4 16,1-8-28-16,4-2-101 15,-14-5-93-15,-4-5-156 16,-23-10-71-16</inkml:trace>
  <inkml:trace contextRef="#ctx0" brushRef="#br0" timeOffset="35606.8291">31091 7174 652 0,'0'15'398'0,"-3"-1"-70"16,-7 9-54-16,-22 44-292 15,23-47 4-15,4-7 4 16,10 4 16-16,7-2 18 16,9 5 23-16,0 1 8 15,5 13 2-15,-5 1-18 16,-9 10-18-16,-12 0-16 15,-17 8 1-15,-16-6 0 16,-9-5 11-16,-3-16 0 16,1-13-8-16,7-13-22 15,6-13-60-15,16-6-37 0,2-11-95 16,13-1-177-16,3-16 17 16</inkml:trace>
  <inkml:trace contextRef="#ctx0" brushRef="#br0" timeOffset="36207.9387">31016 7226 1156 0,'50'-43'69'0,"-37"42"211"15,4 7-311-15,11-2-26 16,3-5 53-16,15 7 67 15,-1-8-28-15,14 2-23 16,-3 2 40-16,0-7-1 16,-7-2-14-16,-3 4-10 0,-25-2-15 15,-5-1 0-15,-5 5-3 16,-8 4-1-16,-2-3 1 16,-1-2-2-16,0 2 0 15,0 0 4-15,0 0 1 16,0 0 2-16,0 0 0 15,0 0-2-15,0 0-3 16,0 0-1-16,0 0-4 0,0 0-3 16,0 0-3-16,0 0-16 15,0 0-3-15,0 0 0 16,0 0 0-16,-1 2 8 16,1-1 18-16,-8 8 4 15,-5 15 4-15,-32 61 13 16,28-45 0-16,3 12 7 15,10-4 2-15,1 6 3 16,10-10-5-16,13-2-1 16,1-12 14-16,9-7 15 15,5-16 0-15,15-13 3 16,1-13-3-16,11-13-16 16,-10-4-15-16,1-8-2 15,-18-1-2-15,-10-8-10 16,-16 4-12-16,-3-4-27 15,-9 12-24-15,-13 5-35 16,-7 10-25-16,-17 11-49 0,-7 2-36 16,-9-1-249-16,8 5 30 15,21 3-119-15</inkml:trace>
  <inkml:trace contextRef="#ctx0" brushRef="#br0" timeOffset="36532.9445">32438 7263 1075 0,'-50'29'277'16,"7"13"77"-16,-20 3-286 15,1 8-66-15,-2 0 14 16,15-11 2-16,14-2 17 15,32-12 17-15,35-7 37 16,16-11 0-16,18-10 6 16,1-10-13-16,11-13-13 15,-21-6-37-15,-10-7-10 16,-17 2-23-16,-20-12-11 16,-32 6-17-16,-17-2-19 15,-6 5-26-15,-8 1-85 16,11 15-291-16,-8 3 1 15,14-6-179-15</inkml:trace>
  <inkml:trace contextRef="#ctx0" brushRef="#br0" timeOffset="37730.9778">24417 9372 308 0,'31'40'275'16,"-29"-38"-86"-16,-4 2-194 16,7 2 174-16,-5-6-188 0,0 2 23 15,0-1 16-15,4 21 32 16,-2 3 18-16,-7 56-5 15,-4-44-13-15,-3 2-2 16,3-9-17-16,0-3 4 16,6-12 8-16,-3-10 27 15,6-13-10-15,2-7-6 16,5-8-16-16,11-5-9 16,3 2-28-16,-1 1 6 15,1 5 3-15,-7 6 4 16,-7 8-6-16,-2 2-3 15,-1 4-9-15,-4 0-6 16,0 0-1-16,0 0 3 16,0 1 3-16,0 1 11 15,0 1 11-15,0-2 5 16,0 1-5-16,9-1 6 16,42-5-5-16,82-29-6 15,-53 10-8-15,-3 5-9 0,-26 17-12 16,-15 11-7-16,-22 10-4 15,-14 13 13-15,-8 3 10 16,-8 8 7-16,2-8 7 16,5 0-36-16,6-12-30 15,13 0-39-15,6-7-57 16,11 2-194-16,-6-7 48 16</inkml:trace>
  <inkml:trace contextRef="#ctx0" brushRef="#br0" timeOffset="38120.6007">25614 9447 1443 0,'115'9'260'0,"-55"-16"110"16,11-1-609-16,-5 2-150 0,-2 4-33 16,-31 2-205-16</inkml:trace>
  <inkml:trace contextRef="#ctx0" brushRef="#br0" timeOffset="38350.9344">25733 9683 1279 0,'22'19'297'0,"15"-9"105"15,1-5-377-15,9-4-107 16,7-2-326-16,9-13 79 0</inkml:trace>
  <inkml:trace contextRef="#ctx0" brushRef="#br0" timeOffset="38869.209">28070 8744 1236 0,'46'18'189'15,"-49"-12"138"-15,1 10-372 16,-6 7 2-16,4 6 23 15,-22 10 13-15,1 0 20 16,-25 12 12-16,-6 2 11 16,-15 16-9-16,8-4-9 15,-3 9-10-15,22-13-30 0,3 0-80 16,23-18-37-16,6-1-208 16,12-17-12-16</inkml:trace>
  <inkml:trace contextRef="#ctx0" brushRef="#br0" timeOffset="39243.3464">28587 8979 857 0,'-13'12'153'0,"-21"6"89"16,-8 10-250-16,-12 7 22 0,4 4 21 15,2 8 27-15,15-6 14 16,7 1 10-16,23-11-4 16,12 1 3-16,20-11-15 15,21-6-3-15,13-9-12 16,17-12-3-16,-8-6-16 15,0-11-2-15,-17 1-1 16,-13-14-3-16,-23 4-10 16,-14-15-18-16,-17 4-18 0,-30-4-31 15,-20 15-25-15,-24 8-82 16,-3 15-69-16,-6 8-173 16,23 7-26-16</inkml:trace>
  <inkml:trace contextRef="#ctx0" brushRef="#br0" timeOffset="39617.1526">29390 8930 453 0,'-42'94'393'15,"-20"-60"-75"-15,3 10-255 16,11 4 295-16,29-4-272 16,26 0 9-16,23-16-17 15,34-11 27-15,3-10-17 16,21-10-5-16,-13-10-10 15,2-13-10-15,-27-5-35 16,-8-9-2-16,-21 0-12 0,-21-10-11 16,-21 9-6-16,-21 2-28 15,-8 8-18-15,-16 5-61 16,10 12-58-16,-7 2-289 16,8 9 31-16</inkml:trace>
  <inkml:trace contextRef="#ctx0" brushRef="#br0" timeOffset="40162.949">27135 9640 525 0,'131'86'465'0,"12"-89"-83"16,33 10-308-16,49-5 322 16,5 2-319-16,49-4 4 15,-24-1-25-15,40-7 3 16,-34 4-2-16,20-2-3 16,-37 3-24-16,-15-2-7 15,-60 4-12-15,1-4-28 16,-48 4-37-16,-19-4-141 15,-23 4-266-15,-35-10 10 16</inkml:trace>
  <inkml:trace contextRef="#ctx0" brushRef="#br0" timeOffset="40649.9534">27489 10083 841 0,'-106'108'380'0,"93"-94"-28"16,13-10-164-16,25 7-162 15,24-4-23-15,36-2 12 16,0 2 17-16,16 4 24 0,-12 5 1 15,-14 8 2-15,-33 10-7 16,-24 8-4-16,-34 6-25 16,-40 3 1-16,-19-3-1 15,-29-6 0-15,1-8-7 16,5-10-15-16,23-15-24 16,9-12-63-16,26-3-44 15,7-15-206-15,12-6-73 16,5-13-12-16,11 0-165 15</inkml:trace>
  <inkml:trace contextRef="#ctx0" brushRef="#br0" timeOffset="40890.8713">27569 10043 1184 0,'24'-12'234'0,"15"5"122"16,11 5-355-16,26 1 8 16,7 1 14-16,11-5 17 15,-11 1 3-15,1 1 2 16,-21 3-9-16,-7 4-13 16,-14 7-65-16,0 4-52 15,-8 0-247-15,-6 2-59 16,-2-1-108-16</inkml:trace>
  <inkml:trace contextRef="#ctx0" brushRef="#br0" timeOffset="41160.9161">28650 10129 744 0,'12'6'339'16,"-10"9"14"-16,-20 5-158 16,-20 15-99-16,5 1-27 0,-5 10 6 15,11 0-6-15,11 3 0 16,22-8-1-16,18 1 14 15,15-9-16-15,15-16-16 16,4-14-6-16,2-17-6 16,-3-11-18-16,-9-21 0 15,-12 4-3-15,-13-1-3 16,-15-4-2-16,-18-1-8 16,-17 7-12-16,-9 3-28 15,-1 7-24-15,0 13-92 16,7 6-70-16,12 4-257 15,11 7-2-15</inkml:trace>
  <inkml:trace contextRef="#ctx0" brushRef="#br0" timeOffset="41460.1111">29319 10182 1385 0,'-28'30'275'0,"-16"8"141"16,-9 10-415-16,16 2 1 15,10 2 16-15,17-5 13 16,29-3 32-16,15-13 13 16,36-7 17-16,2-16-12 15,12-16-5-15,-11-7-31 0,-7-15-10 16,-27-6-18-16,-24-9-6 15,-18-2-12-15,-18-5-9 16,-21 3-14-16,-25 4-41 16,7 11-57-16,-11 5-398 15,11 9 81-15</inkml:trace>
  <inkml:trace contextRef="#ctx0" brushRef="#br0" timeOffset="45979.8645">30633 9682 206 0,'17'0'205'15,"7"-3"-21"-15,-3 0-9 16,14-3-74-16,-1 1-14 16,11 5-35-16,-2 2-27 15,6 1-41-15,-5 3-71 0,13 6-130 16,-10-4-2-16</inkml:trace>
  <inkml:trace contextRef="#ctx0" brushRef="#br0" timeOffset="46193.6284">30793 10031 1005 0,'26'17'365'0,"4"-16"-23"16,-30-1-223-16,33-7-314 0,12 2-197 16,18-2 27-16</inkml:trace>
  <inkml:trace contextRef="#ctx0" brushRef="#br0" timeOffset="47466.7364">31833 9664 661 0,'-5'0'249'0,"2"0"-4"16,-2 3-161-16,4-3-99 15,-2 0-19-15,-11 7 6 16,-26 30 15-16,-58 63 25 0,53-27 16 15,-7 25 18-15,10 0-1 16,7 8-1-16,16-14-10 16,14-15-5-16,17-33 31 15,19-22 39-15,20-22 9 16,32-27 7-16,13-19 0 16,22-25-35-16,-4-7-36 15,-13-11 1-15,-30 15 2 16,-29-4-14-16,-37 16-14 15,-26 5-21-15,-17 13-21 0,-25 5-39 16,-1 15-18-16,-11 13-18 16,12 14-78-16,-1 15-228 15,27 6 23-15,11 11-145 16</inkml:trace>
  <inkml:trace contextRef="#ctx0" brushRef="#br0" timeOffset="48061.0116">32282 10458 645 0,'1'-2'178'0,"2"-2"46"16,-7-4-172-16,4 7-43 15,0-1-7-15,0 2-9 16,0 0 1-16,0 0 7 15,0 2 14-15,0-1 10 0,-4 5 10 16,-3 5 0-16,1-1 14 16,1-4 9-16,2-4 20 15,0-1-5-15,2-1-3 16,1-1-18-16,0-1-10 16,0-1-14-16,0 0-11 15,1 2-6-15,2-4-7 16,-3 2-15-16,3 0-15 15,-1 2 17-15,-2 1 8 16,-2 0 8-16,-1 1 10 16,-1 2 11-16,1 2-13 15,1-2-12-15,-2-3-11 16,1 0-8-16,3-3-9 16,-2 1 2-16,2 1-5 0,0-1 5 15,0 1-6-15,0-1 6 16,0 1 6-16,-3 1-13 15,3 0-50-15,-3 0-119 16,2-2-103-16,1 1-68 16</inkml:trace>
  <inkml:trace contextRef="#ctx0" brushRef="#br0" timeOffset="49155.1268">32337 10488 297 0,'-12'7'63'0,"3"2"7"16,0-9-104-16,2 5 12 15,7-11 19-15,-3-2 36 16,1 7 41-16,2-1 48 0,0 1 23 16,0-2-14-16,0 0-32 15,0 0-20-15,0 0-35 16,0 0-34-16,0 0-6 15,0 0-6-15,0 0 1 16,0 0-5-16,0 0-1 16,0 1 1-16,0 1 3 15,0 1 5-15,0 1 6 0,-3 1 4 16,-3 8 3-16,-5 10 8 16,10-17 5-16,-4-2 38 15,2 1 10-15,2-1 1 16,-2-1-11-16,3 0-8 15,0-1-38-15,0-2-10 16,0 0-7-16,12-11-2 16,-12 8-3-16,1 5-16 15,2-4-4-15,1 2 2 16,-4 2 3-16,1 1 4 16,-1 1 20-16,-1 13 5 15,-10 7 2-15,-37 37 6 16,24-50 7-16,6-9 9 15,10-1-4-15,8-10-11 16,5-3-10-16,7-9-9 16,6 6-11-16,3-6 0 0,3 10 10 15,-6 7-6-15,-7 8-9 16,-2 1-10-16,-8 10 9 16,-5 9 3-16,2 0 11 15,-9 0 13-15,1 1-114 16,-2-13-209-16,-2-27 25 15</inkml:trace>
  <inkml:trace contextRef="#ctx0" brushRef="#br0" timeOffset="49684.5353">32663 9846 376 0,'-26'59'147'0,"20"-52"5"0,0-1-71 15,5 2-65-15,1 1 19 16,7-4 49-16,11-12 12 16,15 3 38-16,6-7 8 15,20 4 13-15,-6 1-40 16,3 4-7-16,-11 4-50 15,-10 7-37-15,-14 3-38 16,-8 15-8-16,-10 6-6 16,-10 14 10-16,-5 9 21 0,-15 19 13 15,-7 5 2-15,-20 16 11 16,-2-10 7-16,-2-3 15 16,11-26-2-16,11-10 3 15,34-26 1-15,44-11 19 16,22-13-14-16,50-3-15 15,22-6-43-15,52-9 16 16,-15-9-442-16,8-24 108 16</inkml:trace>
  <inkml:trace contextRef="#ctx0" brushRef="#br0" timeOffset="60432.9944">12909 6959 354 0,'-52'-3'224'15,"-125"-17"-48"-15,0 7-217 16,-8 8 212-16,-76 7-188 16,8 8 6-16,-83 22 5 15,29 4 4-15,-68 29 10 16,63 7 30-16,-20 28 37 16,88-4 12-16,24 30 9 15,91-5-10-15,40 22-30 16,65-12-41-16,61 6-15 15,55-21 7-15,91-10 18 16,40-30 11-16,96-14 10 0,18-27 7 16,87-20-10-16,-44-27-12 15,46-32 5-15,-81-21 5 16,-6-28 38-16,-98-6 18 16,-27-36 28-16,-96 3-13 15,-46-32-48-15,-69 15-47 16,-77-15-25-16,-54 38-36 15,-121 23-35-15,-44 48-31 16,-125 27-295-16,-17 23 42 16</inkml:trace>
  <inkml:trace contextRef="#ctx0" brushRef="#br0" timeOffset="168994.9787">8244 9908 364 0,'42'-9'255'15,"0"-11"-27"-15,-4 8-84 16,-5-7-41-16,-6-2-60 16,-3-2-32-16,-7-1-43 15,-10-11 7-15,-14-5-1 16,-26-13-2-16,-12-3 11 0,-37-6 25 15,-19 5-7-15,-28 1 7 16,-2 11 6-16,-47 8 18 16,-3 17 10-16,-51 12 10 15,-27 21-5-15,-44 30 3 16,-10 14-14-16,-35 23 11 16,27 17 11-16,9 20 43 15,44 7 41-15,19 38-23 16,50 2-39-16,36 20 17 15,49-12-41-15,35 6-50 16,66-34 17-16,72-1 17 16,46-39-35-16,90-12 8 15,44-32 4-15,88-24-8 16,-6-31 0-16,48-29-5 16,-40-23-10-16,13-39 2 15,-68-9 16-15,6-34 8 16,-74 1 9-16,-28-33 15 0,-63 3 12 15,-40-35-1-15,-46 33-5 16,-29 4-10-16,-52 46-25 16,-98 22-26-16,-52 57-13 15,-125 20-83-15,-65 22-82 16,-54 7-296-16,62-9 2 16</inkml:trace>
  <inkml:trace contextRef="#ctx0" brushRef="#br0" timeOffset="223271.9672">11940 14581 804 0,'4'11'243'0,"-5"-11"34"16,-7 4-223-16,-16 11-58 15,-3 6-26-15,-23-1 3 16,1 1 4-16,-16-7 6 0,3-8 16 16,-25 1 5-16,10 4 0 15,-15 1-1-15,2-3-1 16,-14 1 0-16,6 1-1 15,-24-5 1-15,9 2 0 16,-9-1 2-16,13-2 3 16,-5-2 4-16,8-2 0 15,-25 2 1-15,9-1-1 0,-20-4-3 16,11-2-3-16,-24-4-1 16,19-3 1-16,-19-5 12 15,24 1 10-15,-19-2 1 16,23 1-1-16,-21-7 1 15,17 5-11-15,-19-8-11 16,6-1 0-16,-12-10-2 16,13 1 0-16,-4-8 0 15,22 0-1-15,-3-2 1 16,32 2 2-16,-5-10 0 16,3 5 0-16,-3-8 0 15,18 3 0-15,2-6 0 16,27 13 0-16,7-4-1 15,14 7-2-15,0-6 0 16,8 8-1-16,3-4 6 16,5 6 4-16,4 3-1 0,7 10 0 15,9 4-8-15,4 4-11 16,16-1-7-16,9 3 0 16,10-5-1-16,9 1 8 15,26-3 4-15,3 1 6 16,24-1 2-16,-2 4 1 15,14-1 0-15,-13 8-1 16,26-4-2-16,-5 5-1 16,22 6-1-16,-8 3 0 15,19-1 1-15,-18 4 2 0,20 0 6 16,-20-2 3-16,22-4 5 16,-3 1 3-16,28-1-2 15,-22 0-4-15,23 0-1 16,-12 2-4-16,10 2-4 15,-33 2 3-15,8 3 1 16,-8 0 1-16,29 0 2 16,-12-1-1-16,23-7 1 15,3-2-3-15,19-7 0 16,-38 5-2-16,27-1 3 16,-22 2 0-16,21-2 7 15,-30-1 1-15,30 2 2 16,-24 0-2-16,28 2-2 15,-25-4-6-15,45 5-1 16,-23-3-2-16,29-8-1 16,-27 5-3-16,23 5 1 0,-51 1-1 15,21 9 2-15,-30 12 0 16,18 7 1-16,-31 2-1 16,5 17-2-16,-34-3-5 15,4 10-3-15,-25 0-1 16,-2 18-1-16,-16-7 0 15,-7 17-2-15,-26-10-1 0,-15 9-3 16,-19-16 1-16,-14 7-1 16,-15-12 4-16,-24 8 5 15,-11-9 5-15,-36 10 6 16,-7-12 2-16,-23-1 1 16,4-11-1-16,-32-3-2 15,16-12-3-15,-30-3-3 16,9-7-1-16,-22-11-2 15,18-5 0-15,-37 1 1 16,29 1 2-16,-61 6 2 16,-2 6 0-16,-43 5 2 15,15 2-1-15,-59 4 3 16,30-2 3-16,-37 0 3 16,31-1 5-16,-46 2 4 15,27-1-33-15,-50 5-136 16,31-1-257-16,-77 7 6 15</inkml:trace>
  <inkml:trace contextRef="#ctx0" brushRef="#br0" timeOffset="310681.2782">24032 16044 634 0,'-9'-20'266'0,"-6"-4"44"16,2 1-211-16,-13-13-38 15,-12-3-34-15,-25-8-30 16,-9-2-31-16,-44-7 46 16,-12 11 5-16,-39-3 1 15,-5 10-4-15,-51 3-3 16,-6 16-10-16,-62 19 1 15,5 12 7-15,-50 19 18 16,37 16 24-16,-32 27 35 16,55 1 29-16,-6 32-19 15,55 3-16-15,-4 26-19 16,72-8-32-16,32 22-31 16,50-16 12-16,49 9 0 15,58-19 13-15,69 14 18 16,44-20 3-16,91 2-2 15,25-26-9-15,76-13-36 0,-13-40-32 16,65-29-26-16,-46-23-7 16,29-29 9-16,-61-31 24 15,27-41 30-15,-74-10 36 16,-5-36 22-16,-69 5 43 16,-15-10 27-16,-72 32-9 15,-47 0-16-15,-58 35-12 16,-91 1-45-16,-75 24-36 15,-129 0-86-15,-49 18-46 16,-129-8-389-16,32 20 33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15:27:54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 1513 392 0,'51'-50'0'0</inkml:trace>
  <inkml:trace contextRef="#ctx0" brushRef="#br0" timeOffset="48.7997">2115 1531 437 0,'93'217'0'0</inkml:trace>
  <inkml:trace contextRef="#ctx0" brushRef="#br0" timeOffset="66.4257">2262 1939 432 0</inkml:trace>
  <inkml:trace contextRef="#ctx0" brushRef="#br0" timeOffset="86.0936">2406 2264 427 0</inkml:trace>
  <inkml:trace contextRef="#ctx0" brushRef="#br0" timeOffset="273.9472">3218 1665 1057 0,'-59'48'316'15,"-16"-21"74"-15,-43 76-295 16,-30 28-41-16,-46 53-15 16,13 16-29-16,-40 33-17 15,23-28-22-15,13 18-77 16,54-44-79-16,21-24-209 15,54-49-23-15</inkml:trace>
  <inkml:trace contextRef="#ctx0" brushRef="#br0" timeOffset="725.0789">2070 1251 230 0</inkml:trace>
  <inkml:trace contextRef="#ctx0" brushRef="#br0" timeOffset="843.9055">2065 1246 375 0,'2'23'232'0,"-2"6"-40"0,6 20-212 16,-2 12 231-16,10 23-179 15,-2-3 12-15,6 26 2 16,-2 2-11-16,1 26-1 16,-1-8-14-16,3 17-45 15,-3-22-44-15,8 6-172 16,2-45 2-16</inkml:trace>
  <inkml:trace contextRef="#ctx0" brushRef="#br0" timeOffset="1201.7446">2767 2380 498 0,'14'23'355'0,"19"-11"-87"15,9-9-282-15,50-1 310 16,22-7-279-16,37-1 4 16,-11-1-25-16,24 4-281 15,-41 12 65-15</inkml:trace>
  <inkml:trace contextRef="#ctx0" brushRef="#br0" timeOffset="1381.9425">3365 2722 1454 0,'64'-22'311'0,"-15"5"140"16,57-2-502-16,5 5-97 15,26 11-295-15,-22 9-7 16</inkml:trace>
  <inkml:trace contextRef="#ctx0" brushRef="#br0" timeOffset="1936.0155">4417 2421 1293 0,'0'15'186'0,"9"-1"146"15,0 11-394-15,-1 18-6 16,-2 9 33-16,-12 21 18 16,-11-9 20-16,2 4 17 15,-6-17 12-15,7-15 4 16,5-18 0-16,11-15-12 16,5-18-31-16,34-22 0 0,15-11-5 15,19-19-3-15,5 9-102 16,9 0 147-16,-26 19-4 15,-12 21-13-15,-22 17-9 16,-8 14 111-16,-16 10-122 16,-5 17 8-16,-5-2 18 15,-3 0 10-15,4-16 2 0,11-7 0 16,7-16-6-16,15-10-4 16,4-2-7-16,9 8-6 15,-4 4-12-15,-4 22-15 16,-13 9-4-16,-13 32 1 15,-19 4 5-15,-10 17-30 16,-4-6-48-16,7 5-281 16,18-18 38-16</inkml:trace>
  <inkml:trace contextRef="#ctx0" brushRef="#br0" timeOffset="2222.1819">5773 2633 523 0,'-3'2'562'0,"1"2"-175"15,16 21-303-15,61 53 319 16,1-30-384-16,5-4 12 16,18 2-13-16,-25-9-56 0,0 0-128 15,-20-7-130-15,-2-18-117 16,-15-19-119-16</inkml:trace>
  <inkml:trace contextRef="#ctx0" brushRef="#br0" timeOffset="2390.0132">6505 2493 1411 0,'-248'104'345'0,"121"-43"119"16,-3 26-416-16,-13 17-12 16,18-12-47-16,14-3-88 15,44-17-62-15,4-4-186 16,29-22-120-16,22-5-53 15</inkml:trace>
  <inkml:trace contextRef="#ctx0" brushRef="#br0" timeOffset="2656.0452">6770 2740 635 0,'64'-19'437'16,"11"-7"-58"-16,21-4-38 16,19 4-282-16,30 1 4 15,-19 2-50-15,2 2-88 16,-21 8-81-16,-10 1-237 15,-39-14-19-15</inkml:trace>
  <inkml:trace contextRef="#ctx0" brushRef="#br0" timeOffset="2866.015">7326 2432 1378 0,'-28'39'234'0,"14"-33"150"16,-5 44-416-16,5 7 20 16,-4 24 5-16,6-3 19 15,3 17-37-15,6-16-46 16,3-6-126-16,3-23-128 16,18-14-72-16,5-34-105 15</inkml:trace>
  <inkml:trace contextRef="#ctx0" brushRef="#br0" timeOffset="3318.7126">7798 2108 1180 0,'-5'-3'180'16,"2"6"120"-16,-1 10-365 16,4 7 17-16,-2 16 18 15,2 9 42-15,-7 20 23 16,-7 7 16-16,-10 17-4 16,-1-4-5-16,-4 11-3 15,6-16-11-15,7-6-1 16,8-22-9-16,11-14-1 15,2-25-49-15,8-6-47 16,8-20-49-16,13-14 148 0,3-10 2 16,27-8 52-16,11-2 53 15,11 6 58-15,-6 17-145 16,11 15-1-16,-23 17-7 16,-13 17-11-16,-18 7-16 15,-25 14 12-15,-31 3 14 16,-42 6 17-16,-27-2 21 15,-30-6 4-15,0-13-15 0,-8-9-16 16,25-21-160-16,-8-19-161 16,30-14-225-16,27-29-114 15</inkml:trace>
  <inkml:trace contextRef="#ctx0" brushRef="#br0" timeOffset="4231.4522">11923 2176 616 0,'3'0'168'16,"2"1"65"-16,4-1-189 0,-9 0 0 15,0-1 1-15,0-1-6 16,0 2-21-16,3 0 3 0,-2 2 13 16,11 28 8-16,9 53-19 15,-25-44 12-15,-16 22 11 16,-2 1-12-16,-2 1-12 0,-5-1 20 16,2-8 6-16,7-25 5 15,10-9 4-15,2-19 2 0,22-23-16 16,14-13-12-16,10-13-14 0,13-11-10 15,32-9-11-15,2 8 22 16,-1 7 11-16,-3 13 13 0,-2 14-12 16,-31 20-6-16,-15 10-22 15,-9 10-13-15,-12 16-13 16,-10 2 19-16,-7-1 12 0,2-3 6 16,-1-6 2-16,7-14 1 15,10-11 4-15,13-14 5 0,28-9 11 16,9-5 12-16,1 1-40 0,2 6-49 15,2 16 16-15,-23 19 18 16,-10 13-53-16,-7 15 37 0,-23 21 35 16,-25 2-30-16,-7 9-24 15,-6-1 42-15,0 4-50 16,9-23-51-16,30-4-201 16,19-18-80-16,31-14-99 0</inkml:trace>
  <inkml:trace contextRef="#ctx0" brushRef="#br0" timeOffset="4578.6486">13561 2311 1086 0,'-23'18'266'0,"32"-6"55"15,46-12-277-15,20 2-100 16,15-4 6-16,28-7 42 16,-14-3-12-16,3 0-178 15,-27 3-121-15,-12-3-39 16</inkml:trace>
  <inkml:trace contextRef="#ctx0" brushRef="#br0" timeOffset="4754.0132">13787 2685 1625 0,'48'-11'307'16,"31"-8"160"-16,0 16-490 0,34-8-120 16,6-3-37-16,11 2-298 15,-25 8 15-15</inkml:trace>
  <inkml:trace contextRef="#ctx0" brushRef="#br0" timeOffset="5206.0497">15639 1908 1200 0,'-134'33'257'16,"28"21"110"-16,5 24-339 15,-16 32-9-15,20-7 5 16,26 17 0-16,46-22 3 16,40-5 25-16,41-32-1 15,54-16 12-15,15-32 16 16,34-29 3-16,3-14-38 16,15-31-9-16,-35-6-14 0,-3-25-13 15,-46 7-3-15,-18-23-5 16,-35 3-13-16,-19-13-3 15,-23 20-7-15,-17 8-22 16,-16 27-13-16,-28 26-12 16,-20 27-14-16,-45 16-245 15,-3 16-106-15,-16 31-38 16</inkml:trace>
  <inkml:trace contextRef="#ctx0" brushRef="#br0" timeOffset="5730.5451">16630 2639 515 0,'-53'52'456'0,"53"-60"-156"16,0 16-13-16,0-8-307 16,0 0-15-16,0 0 23 15,0-2 33-15,0 1 3 16,2-1-2-16,1 2-14 15,-3 0-12-15,-3 2-2 16,1-1 15-16,-25 11 9 16,-51 44 10-16,49-55 0 15,16-11-4-15,14-13 8 16,16-4 6-16,13-7 6 16,3 6 13-16,0 4 16 15,-12 14-16-15,-4 7-31 16,-13 9-13-16,-17 15-13 15,-14 5-2-15,-3 1 10 16,-1 0 21-16,6-9-4 16,13-12-23-16,16-14-55 0,10-7-14 15,15-7-23-15,4 4-31 16,4 6-185-16,-2 9-52 16,-11 16-66-16</inkml:trace>
  <inkml:trace contextRef="#ctx0" brushRef="#br0" timeOffset="6179.8383">17299 1927 1049 0,'0'0'202'0,"0"0"113"16,0 0-295-16,-1 0 13 15,1 0 38-15,0-1 21 16,1-1 18-16,52-13-13 15,57-14-28-15,-24 10-2 16,1 4-16-16,0 13-25 16,-26 8-2-16,-7 24-29 15,-37 16-20-15,-43 24 5 0,-25 18 13 16,-25 29 14-16,-19-5 19 16,-12 20 11-16,19-16 4 15,14-6 1-15,35-38 2 16,55-2 40-16,43-36 30 15,81-11-58-15,36-17-47 16,44-8-104-16,2-13-440 0,22-16 24 16</inkml:trace>
  <inkml:trace contextRef="#ctx0" brushRef="#br0" timeOffset="7996.9484">21824 1296 1055 0,'-82'27'256'15,"19"18"80"-15,-62 49-288 16,-5 29-65-16,-31 53 20 16,1 8 13-16,-4 36 7 15,38-15 5-15,28 9-8 16,57-47-23-16,61-6-69 16,47-34-46-16,60-2-242 15,21-37 13-15</inkml:trace>
  <inkml:trace contextRef="#ctx0" brushRef="#br0" timeOffset="14802.6081">21495 2164 750 0,'-1'-5'145'0,"-2"2"62"15,-2 5-223-15,5-2-2 16,0 0 8-16,3 0 51 16,36 1 31-16,79-11 16 15,-29-10 1-15,24-6-10 16,-3 7-24-16,-6 5-33 15,-23 16-24-15,-22 7-32 16,-34 12-5-16,-29 21 3 16,-26 9 8-16,-34 21 13 15,-20 7 26-15,-20 16 4 16,2-9-4-16,-7 5 2 16,32-20-1-16,16-5-7 0,32-19 2 15,40-8 21-15,35-18 0 16,48-12 7-16,25-10 6 15,48-11-61-15,-12-5-95 16,11-5-200-16,-37 2-23 16</inkml:trace>
  <inkml:trace contextRef="#ctx0" brushRef="#br0" timeOffset="15133.0587">22765 2355 460 0,'-28'31'377'0,"14"-3"-120"16,16-12-278-16,22 8 300 15,15-3-274-15,24-6 35 16,8 2 29-16,7 9 14 16,-14-2-27-16,-13 7-23 15,-23 11-27-15,-18 10 0 0,-26-6 1 16,-27 10 13-16,-19-8-2 16,-28-1-33-1,-5-18-42-15,-8-10-288 0,16-20 38 16</inkml:trace>
  <inkml:trace contextRef="#ctx0" brushRef="#br0" timeOffset="15610.7322">22842 2198 1032 0,'5'-6'182'0,"5"3"108"15,-4 6-356-15,24 0 59 16,19 0 22-16,18-4 21 16,15-4 5-16,40-5 56 15,-2-2-67-15,11 0-7 16,-18 4-10-16,-3 2-2 16,-34 4-6-16,-18 4-2 15,-23 3-9-15,-11-1-8 16,-13 8-52-16,-13 6-11 15,-1 12 5-15,-24 18 10 16,-14 13 8-16,-14 19 50 16,0-5 12-16,-3 11-1 15,23-13-1-15,23-6 32 0,24-21 33 16,39-3 22 0,22-22 18-16,35-24 18 0,10-15-50 15,31-16-25-15,-20-20-17 16,1-18-17-16,-34 0-12 15,-19-13 5-15,-48-7-21 16,-20 2-17-16,-23 18-11 16,-23 3-16-16,-27 23 11 15,-32 22-23-15,-10 21-21 16,-14 12-95-16,22 9-106 0,11 6-74 16,35 2-78-16</inkml:trace>
  <inkml:trace contextRef="#ctx0" brushRef="#br0" timeOffset="15955.334">25052 2263 288 0,'-140'151'448'0,"30"-90"-219"16,21-26 17-16,-1 43-155 16,39-11-160-16,22 2 162 15,37-19 27-15,58-23 26 16,27-18-5-16,60-15 2 0,18-23-37 16,19-22-32-16,-35-8-39 15,-19-12 5-15,-53 1 4 16,-32-10-43-16,-34 13-11 15,-43-8-10-15,-15 12-22 16,-22 9-69-16,3 19 10 16,-8 14-113-16,26 22-169 15,4 13-18-15,22 10-118 0</inkml:trace>
  <inkml:trace contextRef="#ctx0" brushRef="#br0" timeOffset="16166.1606">26167 2972 1168 0,'-34'33'252'16,"1"-14"107"-16,-31 15-334 15,-16 5-36-15,-17 10-14 16,-4-9-10-16,0 13-47 15,13-12-46-15,11-5-230 16,25-14 36-16</inkml:trace>
  <inkml:trace contextRef="#ctx0" brushRef="#br0" timeOffset="16499.271">27153 1947 914 0,'10'19'345'15,"-5"-7"-3"-15,-20 40-139 16,-6 12-286-16,-22 27 46 16,0-1 32-16,-16 17 7 15,2-11 6-15,-8-1 8 16,18-10-11-16,-1-12-95 16,18-24-55-16,12-7-197 15,13-18-5-15,22-21-104 16</inkml:trace>
  <inkml:trace contextRef="#ctx0" brushRef="#br0" timeOffset="16813.6034">27712 2180 1134 0,'-45'9'219'15,"-4"6"103"-15,7 2-307 0,4 5-73 16,22 1 11-16,20 1 14 16,21-1 20-16,26 1 26 15,17 6 32-15,25 12 10 16,2 3 0-16,-6 14-21 16,-26 0-22-16,-19 16-26 15,-34-9 9-15,-38 13 11 16,-27-13 12-16,-30-3-4 15,-16-21-5-15,-17-12-38 16,22-21-32-16,2-25-152 16,32-17-148-16,7-20-21 15</inkml:trace>
  <inkml:trace contextRef="#ctx0" brushRef="#br0" timeOffset="17258.8792">27707 2129 267 0,'14'3'515'16,"11"0"-236"-16,18 0-134 16,27 8 162-16,10-1-321 15,20-2 27-15,5-2 25 16,17-8-12-16,-21 4 7 15,9-8 4-15,-25 0-5 16,-21 4-20-16,-28 4-39 0,-14 7-41 16,-30 15-38-16,-25 24-34 15,-11 14 87-15,-31 25 25 16,-10 5 34-16,3 6 33 16,23-15 39-16,17-11-44 15,45-27 24-15,39-7 41 16,30-19 41-16,38-10 37 15,15-18-88-15,30-13-14 16,-16-17-37-16,4-17-30 16,-37-6-40-16,-14-10 34 15,-50-2-19-15,-38-7-24 16,-40 13-16-16,-41 2-8 16,-28 22 20-16,-10 18-58 15,8 16-48-15,5 14-217 16,39 10-10-16</inkml:trace>
  <inkml:trace contextRef="#ctx0" brushRef="#br0" timeOffset="17797.7695">30713 1855 1056 0,'75'75'234'0,"-19"20"106"16,-3 42-316-16,-26 12 10 15,-22 24 5-15,-28-10-13 16,-64 18 4-16,-28-16 1 0,-45 16-45 15,-21-38-78-15,-54 0-271 16,32-45 19-16</inkml:trace>
  <inkml:trace contextRef="#ctx0" brushRef="#br0" timeOffset="20468.5298">29984 2278 497 0,'-15'33'48'0,"-20"9"84"16,-15 16-153-16,-22 27 45 0,0 6 52 15,-4 22 51-15,22-9-1 16,7 3 4-16,34-26-15 16,23-19-17-16,36-26-29 15,50-18 17-15,28-21-3 16,47-23 7-16,6-13-6 16,12-23-6-16,-50-1-14 15,-29-11 16-15,-56 5-26 16,-49-6 9-16,-50 17-18 15,-40-8-20-15,-13 17-30 16,-12 6-69-16,14 18 4 0,-10-23-372 16,31 8 66-16</inkml:trace>
  <inkml:trace contextRef="#ctx0" brushRef="#br0" timeOffset="27853.3229">1542 5158 846 0,'0'12'200'16,"0"-12"35"-16,17 12-220 15,8 10-71-15,27 21 7 16,11 6 27-16,14 18 19 16,-6 3 4-16,4 21-1 15,-21-4 0-15,2 20-41 16,-9-8-134-16,5 2-59 16,-5-31-66-16</inkml:trace>
  <inkml:trace contextRef="#ctx0" brushRef="#br0" timeOffset="28038.236">2729 5355 1273 0,'-66'39'274'0,"-23"35"120"16,-25 42-382-16,-4 25-4 15,-37 57-13-15,-2 2-8 16,-2 35-37-16,16-26-33 0,4 4-130 15,50-52-174-15,32-15-10 16</inkml:trace>
  <inkml:trace contextRef="#ctx0" brushRef="#br0" timeOffset="28528.0847">2719 6201 858 0,'-15'56'200'16,"25"-57"60"-16,19 5-213 16,16 2-85-16,11 0 23 15,7 3 23-15,17-1-34 16,-12-2-52-16,4 6-185 15,-7 0 6-15</inkml:trace>
  <inkml:trace contextRef="#ctx0" brushRef="#br0" timeOffset="28694.4417">2772 6732 1448 0,'13'-5'240'0,"11"-4"166"0,11 7-429 16,33-8-16-16,24-4-63 16,34-2-308-16,-7-2 72 15</inkml:trace>
  <inkml:trace contextRef="#ctx0" brushRef="#br0" timeOffset="29200.5524">4637 6085 785 0,'-54'9'181'16,"-106"73"77"-16,62 16-230 15,-7 31-3-15,20 2 3 16,10 17 16-16,24-23 17 16,39-17 3-16,33-35 13 15,54-30 20-15,23-37-15 16,62-37-14-16,7-27-2 0,24-36-17 16,-7-10-32-16,6-24-17 15,-64 13-11-15,-29-13-4 16,-53 21-18-16,-59-13-23 15,-52 25 1-15,-22 13-19 16,-6 31-9-16,-6 21-45 16,37 32-34-16,21 19-160 15,28 13-5-15</inkml:trace>
  <inkml:trace contextRef="#ctx0" brushRef="#br0" timeOffset="31808.988">8416 6310 709 0,'10'13'151'16,"-10"-4"66"-16,24 13-169 16,14 5-81-16,21 13 40 15,9 2 5-15,16 10-2 16,-4-10-1-16,4 17 2 15,-13-5-4-15,0 5-67 16,-18-8-89-16,4 0-79 16,-15-25-72-16</inkml:trace>
  <inkml:trace contextRef="#ctx0" brushRef="#br0" timeOffset="32007.9829">9293 6331 588 0,'-52'6'483'16,"-28"29"-126"-16,-7 19-354 15,-58 36 349-15,-2 11-362 16,-39 21 0-16,12-15-2 16,3-2-31-16,49-28-36 15,21-12-259-15,53-24-10 0,59-29-119 16</inkml:trace>
  <inkml:trace contextRef="#ctx0" brushRef="#br0" timeOffset="32468.5714">9826 6564 935 0,'1'0'163'0,"7"0"91"15,9 0-279-15,13 3 11 16,16 2 26-16,37-2 6 16,6-2 12-16,21-2-76 15,0-2-133-15,-6-14-106 16,-29-10-82-16</inkml:trace>
  <inkml:trace contextRef="#ctx0" brushRef="#br0" timeOffset="32679.2453">10175 6335 1021 0,'-25'34'217'16,"13"-10"96"-16,3 25-293 0,1 15-27 15,4 15 8-15,5 4 0 16,4 14-24-16,5-14-29 15,7-5-132-15,4-16-113 16,21-23-17-16,-3-36-141 16</inkml:trace>
  <inkml:trace contextRef="#ctx0" brushRef="#br0" timeOffset="33111.0328">11312 5646 452 0,'13'21'248'15,"-11"-5"-34"-15,1 19-18 16,0 13-218-16,-3 33 42 15,-3 14 17-15,3 29 15 16,-14 5 0-16,-10 22 3 16,1-20-10-16,-8 0-2 15,5-35-16-15,10-20-3 16,6-40-6-16,10-18 5 0,14-27-7 16,18-29-3-16,16-11-6 15,35-10 2-15,10-3-1 16,20-3 17-16,-3 28 5 15,-4 13 12-15,-31 18 11 16,-12 18-15-16,-28 18-19 16,-19 22 13-16,-17 1-2 15,-35 15 2-15,-20-5 13 0,-49 3-4 16,-13-17-56-16,-21-13-362 16,8-27 85-16</inkml:trace>
  <inkml:trace contextRef="#ctx0" brushRef="#br0" timeOffset="38852.0542">5508 7085 676 0,'12'125'237'0,"-20"-125"13"15,1 0-163-15,-2 0-88 0,9 0-3 16,-5 0 14-16,5 0 20 15,-3-1 1-15,2-1-6 16,1-1-7-16,9-12-19 16,15-19-11-16,57-51 5 15,-39 54 1-15,-5 8-1 16,-10 11-4-16,-11 11-7 16,1 13-1-16,-13 4 6 15,-1 8 13-15,-6 0 11 0,-1 4 15 16,-8-7 5-16,6-6 15 15,-6-9 9-15,0-5-9 16,7-10-11-16,1-6 9 16,1 0 0-16,6 0-2 15,3 0-32-15,1 6-9 16,-7 4-23-16,5 7-25 16,-5-2-13-16,0 1 43 15,-2 1 14-15,-1 10 16 16,-10 8 12-16,-40 37 2 15,30-50-4-15,7-1 0 16,7-6-16-16,6-3-4 16,3-9-15-16,9-1-27 15,1-2-12-15,4 6-2 16,-2-2-1-16,0 11 6 16,-3 8 24-16,-5-1 10 15,-2-1 15-15,1-1 11 0,-3-5 10 16,0 0 20-16,0 0 4 15,-3 0-7-15,3-2-8 16,0 1-8-16,0-1-25 16,-2 1-25-16,2-1-12 15,0 1-7-15,-3 1-7 16,2 0-5-16,1 1-227 16,-3 1 84-16</inkml:trace>
  <inkml:trace contextRef="#ctx0" brushRef="#br0" timeOffset="39271.9179">6465 6152 1011 0,'122'40'214'0,"-31"-79"101"15,6 3-294-15,-5 10-22 16,-3 17-7-16,-26 18-21 15,-21 29-4-15,-25 16 4 16,-38 32 6-16,-17 9 20 16,-49 35 18-16,-23-4 7 15,-17 19 4-15,22-23 2 16,13-11 5-16,37-40 9 16,54-26 25-16,60-34 25 0,72-29-16 15,25-26-20-15,83-16-92 16,9-5-336-16,17-18 34 15</inkml:trace>
  <inkml:trace contextRef="#ctx0" brushRef="#br0" timeOffset="51211.01">1729 8873 898 0,'9'6'182'16,"-6"8"75"-16,5 10-230 15,-4 36-84-15,-7 20 42 16,-27 36 13-16,-12 19 8 0,-21 48 2 16,-5-24-11-16,-8 18-129 15,25-31-131-15,3-26-12 16</inkml:trace>
  <inkml:trace contextRef="#ctx0" brushRef="#br0" timeOffset="51520.904">2339 9263 891 0,'-43'24'184'0,"-12"25"91"16,1 11-268-16,-2 11 6 15,16-11-2-15,2-6-16 0,21-19-17 16,25-11 10-16,21-14 6 16,13-5 13-16,0-4 17 15,11 10 18-15,-10 2-23 16,-13 19-1-16,-8 12-6 16,-27 19 2-16,-16 8-3 15,-29 13-4-15,-13-10-24 16,-30-5-280-16,1-18 60 15</inkml:trace>
  <inkml:trace contextRef="#ctx0" brushRef="#br0" timeOffset="51774.0704">2199 9333 86 0,'30'-19'585'0,"-4"0"-274"16,2 5-28-16,19-8 55 15,12-2-308-15,21-5 0 16,4 2-1-16,13-8-23 16,-13 10-3-16,-4-5 1 15,-17 7-6-15,2 2-74 16,-2 7-84-16,16-5-181 15,-4 1-43-15</inkml:trace>
  <inkml:trace contextRef="#ctx0" brushRef="#br0" timeOffset="52198.5492">3504 9202 919 0,'0'4'229'0,"-15"-1"74"16,-3 9-270-16,-15 14-12 15,-14 7-10-15,-25 26 1 16,1 8 5-16,-6 28 14 15,12 2 4-15,17 5 4 16,31-24-2-16,26-10 2 16,25-30-6-16,24-20 6 15,18-21 4-15,20-21 9 16,-7-17 7-16,1-24-14 16,-14-8-12-16,-5-21-12 15,-22 14-14-15,-19-7-7 0,-18 18 3 16,-21-2 6-1,-15 15-7-15,-13 8-5 0,2 16-17 16,-7 17-30-16,0 21-40 16,-17 24-300-16,2 11-18 15,-4 7-120-15</inkml:trace>
  <inkml:trace contextRef="#ctx0" brushRef="#br0" timeOffset="52557.9517">4220 9471 932 0,'-76'66'199'15,"1"13"97"-15,-2 8-267 16,23-12 18-16,28 4 23 16,35-34 2-16,41-20 19 15,31-22 4-15,29-25-13 16,20-23-22-16,25-29-2 16,-24-6-27-16,-6-15-18 15,-36 14-15-15,-35 0-21 0,-49 23-4 16,-43 6-13-16,-33 18-8 15,-31 13-5-15,-5 21-4 16,0 11-112-16,23 10-209 16,29 8 25-16</inkml:trace>
  <inkml:trace contextRef="#ctx0" brushRef="#br0" timeOffset="52933.5024">5576 9432 1292 0,'28'-9'134'0,"10"3"199"0,13 4-388 16,41 5-275-16,1 2 7 16,-4 7-79-16</inkml:trace>
  <inkml:trace contextRef="#ctx0" brushRef="#br0" timeOffset="53094.4696">5482 9766 848 0,'17'9'620'0,"14"-46"-146"16,18 29-505-16,23-4 456 15,24-4-533-15,44-4-370 16,-13 2 58-16</inkml:trace>
  <inkml:trace contextRef="#ctx0" brushRef="#br0" timeOffset="53575.0667">7343 9186 837 0,'-113'122'284'0,"32"-85"47"15,-2 9-210-15,-15 30-70 16,1 5-14-16,-4 24 0 16,22-13-7-16,20-4 12 15,42-22 15-15,35-16 9 16,35-26 4-16,43-20 16 16,20-16-12-16,43-33-11 15,-3-14-6-15,9-27-12 16,-34 4-23-16,-15-7 8 15,-53 16 0-15,-36-5-10 16,-28 15-15-16,-25-3-14 16,-12 10-44-16,-37 14-109 0,-9 16-321 15,-34 14 56-15</inkml:trace>
  <inkml:trace contextRef="#ctx0" brushRef="#br0" timeOffset="54156.0542">7997 9894 1104 0,'7'5'242'0,"-11"-1"82"16,-5 1-304-16,-8 19-56 16,-7 2 15-16,-11 13 17 0,-1 0 12 15,6-6 0-15,5-15 7 16,6-9 9-16,12-19-6 16,4-10 3-16,6-7 7 15,1-6 0-15,9 4-10 16,-4 13 4-16,-2 4-11 15,-2 12 3-15,-1 18 2 16,-16 12 1-16,0 3 2 16,-2 3 17-16,1-3-3 0,-2-15-12 15,13-10-32-15,4-25-30 16,5-5-19-16,1-9-11 16,13 1-2-16,-4 3 12 15,-4 20-11-15,-1 11-34 16,-15 19-13-16,-10 13-212 15,-16 5 36-15</inkml:trace>
  <inkml:trace contextRef="#ctx0" brushRef="#br0" timeOffset="54620.1337">8497 9470 1352 0,'17'-14'216'16,"8"-12"169"-16,20 1-403 0,25-4-1 16,8-1 34-16,11 3-7 15,-17 13-6-15,-10 10-9 16,-29 8-8-16,-10 15 3 16,-16 6 3-16,-16 19 6 15,-12 7 11-15,-33 24 7 16,-17 10-2-16,-27 17 3 15,3-10 5-15,-7 9 22 16,27-29 4-16,23-7 3 16,36-26-2-16,32-13 28 15,43-23-14-15,63-20-2 16,27-10 1-16,44-11 2 16,12 1-33-16,12 2-521 15,-57 5 173-15</inkml:trace>
  <inkml:trace contextRef="#ctx0" brushRef="#br0" timeOffset="55652.5892">10668 8471 995 0,'-54'35'399'0,"-21"29"-10"15,11-2-236-15,-37 66-132 16,-12 35-33-16,-10 48 5 16,19-5 12-16,18 17 7 15,41-38-8-15,40-1-4 16,43-41-91-16,54-6-187 0,27-36-117 15,21-29-111-15</inkml:trace>
  <inkml:trace contextRef="#ctx0" brushRef="#br0" timeOffset="56446.5265">10689 9087 958 0,'-25'24'346'0,"20"-13"-14"15,41-40-244-15,29 14-94 16,16 3 7-16,25-2-3 15,2 8 20-15,-7 12 20 16,-31 5-37-16,-13 10-46 16,-24 11 27-16,-19 11 4 15,-14 3 2-15,-12 20 6 16,-10 0 15-16,-27 9 2 16,-16 2-3-16,-27 17 4 0,-1-10 8 15,-13 0 10-15,22-13-1 16,17-17 0-16,34-24-9 15,24-10-20-15,26-13-17 16,21-4-28-16,13-6-26 16,32-12-132-16,12-7-157 15,21-26-9-15</inkml:trace>
  <inkml:trace contextRef="#ctx0" brushRef="#br0" timeOffset="56757.1638">12057 9072 1244 0,'-125'104'250'16,"91"-66"124"-16,0 2-381 15,21-17-6-15,13 2-11 16,21-8 0-16,12 0 5 15,2-4 12-15,19 14 5 16,0-3 15-16,-1 15-6 16,-12 7-3-16,-16 21 1 15,-34-3-1-15,-24 19 4 16,-18-14 9-16,-12-6 3 16,4-21-14-16,-3-16-70 0,18-25-63 15,2-29-248-15,15-19-10 16</inkml:trace>
  <inkml:trace contextRef="#ctx0" brushRef="#br0" timeOffset="57190.7451">11860 9134 669 0,'101'-21'467'15,"-42"3"-84"-15,58-3-394 16,26-4 399-16,29 3-354 16,-6-1-19-16,1 7-6 15,-45 5-6-15,-19 5-18 16,-31 6-22-16,-19 9-28 16,-32 12-26-16,-21 23 26 15,-20 13 22-15,-31 30 22 16,-21 14 26-16,-16 20 38 15,4-11-15-15,7-2 28 16,20-26 8-16,31-16 9 16,25-33 6-16,26-13 8 15,26-20-18-15,50-20-4 0,12-18-9 16,26-26-20-16,-3-13-24 16,7-17-21-16,-42 9-1 15,-26-13 1-15,-33 15-1 16,-33-11 4-16,-30 18 5 15,-24 6-22-15,1 21-22 16,-7 14-105-16,6 27-296 16,-6 4 0-16,25 5-188 0</inkml:trace>
  <inkml:trace contextRef="#ctx0" brushRef="#br0" timeOffset="57480.4976">14158 9239 1243 0,'-73'98'341'15,"36"-48"83"-15,-1 15-336 16,21-8-72-16,26-6-4 16,20-25 4-16,30-16 11 15,22-19 3-15,37-26 8 16,-5-22 1-16,9-14-3 15,-21 4-8-15,-24-18-4 16,-37 12-6-16,-29-7-12 16,-29 10-11-16,-38-3-11 0,-27 24-6 15,-36 13-49-15,-1 27-51 16,-28 18-60-16,14 12-281 16,12 2 21-16</inkml:trace>
  <inkml:trace contextRef="#ctx0" brushRef="#br0" timeOffset="58119.9244">10769 9879 487 0,'39'45'57'0,"-40"-48"55"16,1 5-142-16,0-4-2 16,-3 2 30-16,1-1 40 15,2 1 13-15,0 0 6 16,0 0-8-16,0 0-4 15,0 0 1-15,2 0 35 16,1 0 11-16,7 1 44 16,22 4 6-16,61 1-4 15,-37-14-26-15,13 5-30 16,-4-7-48-16,-1 5-25 16,-13-5-26-16,3 4-340 15,-25-18 110-15</inkml:trace>
  <inkml:trace contextRef="#ctx0" brushRef="#br0" timeOffset="58694.0718">15496 8500 1104 0,'55'84'258'16,"-22"-3"92"-16,5 65-310 16,-12 14-9-16,-29 39 4 15,-32-11 21-15,-69 21 12 16,-31-31-7-16,-43 4-46 0,3-32-96 15,-37-30-89-15,40-51-248 16,-17-48-30-16</inkml:trace>
  <inkml:trace contextRef="#ctx0" brushRef="#br0" timeOffset="59412.1819">16192 9601 392 0,'3'-14'184'0,"1"7"387"16,-4 4-353-16,12 0 117 16,14 0-346-16,16 3 1 0,17-5 2 15,46-6 2-15,17 2 30 0,-3-1 30 16,-3-2-31-16,6 1-33 15,-33 7-31-15,-21-2-318 0,-14-2 23 16</inkml:trace>
  <inkml:trace contextRef="#ctx0" brushRef="#br0" timeOffset="59623.8298">16818 9209 1287 0,'5'17'125'0,"-10"-1"129"16,-2 11-319-16,5 18 67 15,-5 5-13-15,2 24 47 16,2-2 46-16,-7 14-66 16,-1-3-66-16,2 10-57 0,8-13-227 15,-4-11 37-15</inkml:trace>
  <inkml:trace contextRef="#ctx0" brushRef="#br0" timeOffset="60036.9811">17832 8644 850 0,'2'-1'295'0,"1"-5"-11"16,0 33-203-16,3-2-118 15,2 7-10-15,-4 22 30 16,-1 16 33-16,-3 32 19 0,-7-3 12 16,-10 26 1-16,-4-3-15 15,-5 23 1-15,1-26-18 16,1 0-85-16,5-29-68 15,3-20-189-15,7-34-39 16</inkml:trace>
  <inkml:trace contextRef="#ctx0" brushRef="#br0" timeOffset="60147.8728">18001 9492 398 0,'-7'5'-73'0,"-7"7"73"15</inkml:trace>
  <inkml:trace contextRef="#ctx0" brushRef="#br0" timeOffset="60326.7252">17967 9507 748 0,'1'-1'356'16,"7"-4"46"-16,34-16-130 16,59-15-67-16,-35 24-35 15,-6 7-36-15,7 10-31 16,-24 9-39-16,-7 11-36 15,-22 11 9-15,-23 18 18 16,-33 8-13-16,-80 15 14 16,-43-8 9-16,-41-5-222 15,1-25-376-15,6-42 50 16</inkml:trace>
  <inkml:trace contextRef="#ctx0" brushRef="#br0" timeOffset="61754.57">2704 12125 1198 0,'-6'3'238'16,"-20"22"86"-16,-4 21-360 15,-30 36 1-15,-16 15 2 16,-12 35 0-16,8 4 32 16,-3 18-41-16,23-19-61 15,14 1-222-15,16-35 12 16</inkml:trace>
  <inkml:trace contextRef="#ctx0" brushRef="#br0" timeOffset="62084.2956">3207 12449 950 0,'-36'33'285'0,"-14"6"45"16,8-19-239-16,0 19-102 15,13-11-8-15,25-1-24 16,16-13 3-16,30-7 30 16,12-5 22-16,14 1 23 15,1 2 41-15,-2 7 7 16,-18 7-32-16,-16 19-11 15,-19 10-10-15,-19 23-10 0,-25 4-7 16,-28 15-8-16,-21-10-32 16,-5-12-66-16,9-27-85 15,-2-32-209-15,21-33-6 16</inkml:trace>
  <inkml:trace contextRef="#ctx0" brushRef="#br0" timeOffset="62504.1219">3294 12396 601 0,'38'-17'282'0,"12"-8"15"16,-3-1-118-16,16 1-87 15,-3 2-26-15,40 0-26 16,1 7-21-16,12 4-22 15,-7 4 7-15,4 11-20 16,-40 9-10-16,-17 18-6 16,-25 16 3-16,-16 26 12 15,-19 14 25-15,-14 31 17 16,-5-4 15-16,-3 3 5 16,11-22-11-16,15-15-2 15,18-33-2-15,23-19-1 16,6-26 10-16,22-28 8 15,9-20 1-15,19-31-3 0,-14-9-6 16,-4-7-13-16,-21 14-7 16,-27-8-4-16,-32 18-3 15,-22-2 3-15,-10 6-4 16,-11 6-14-16,-4 22-17 16,-3 6-84-16,16 13-152 15,9 5-152-15,19 2-68 16</inkml:trace>
  <inkml:trace contextRef="#ctx0" brushRef="#br0" timeOffset="62878.4257">5332 12184 733 0,'-14'7'203'0,"-10"5"45"16,-2 9-182-16,-14 21-65 15,-4 5 10-15,-6 28 25 16,11-2 20-16,-3 17 31 16,18-7 13-16,15 4 12 15,10-22-7-15,35-8 10 0,28-28-22 16,32-22-4-16,14-25-2 15,26-33-7-15,-20-9-45 16,-9-20-14-16,-32-3-11 16,-19-9-10-16,-29 14-9 15,-18-8 14-15,-21 11-1 16,-14-2-5-16,-10 17-13 16,-11 9-38-16,4 17-35 0,-16 10-370 15,0 17 81 1</inkml:trace>
  <inkml:trace contextRef="#ctx0" brushRef="#br0" timeOffset="63244.5435">6611 12263 324 0,'-9'110'626'16,"31"-116"-249"-16,19-12-196 15,22 2 194-15,10-1-384 16,18 2 3-16,-15 5-5 16,-2 3-364-16,-22 10 0 0,-17-4-122 15</inkml:trace>
  <inkml:trace contextRef="#ctx0" brushRef="#br0" timeOffset="63433.5576">6734 12658 1381 0,'29'-17'346'0,"22"-5"103"15,12 17-369-15,16-11-183 16,7 7-85-16,13-5-260 16,-18-14-38-16</inkml:trace>
  <inkml:trace contextRef="#ctx0" brushRef="#br0" timeOffset="64046.0606">9330 11849 1043 0,'-110'131'290'0,"82"-117"72"16,2 13-286-16,5-1-70 15,9-1-16-15,15-4-18 16,15-1 40-16,15-10 22 16,30 4 23-16,10-2 31 15,11 12-4-15,-9 2-48 16,-13 22-20-16,-35 9-14 0,-36 18-14 16,-37 1 21-16,-36 14 10 15,-10-15 3-15,-28-1-8 16,13-21-73-16,-11-11-107 15,25-22-114-15,-8-11-147 16,26-21-86-16</inkml:trace>
  <inkml:trace contextRef="#ctx0" brushRef="#br0" timeOffset="64570.708">9262 11842 409 0,'40'6'474'0,"9"-9"-145"16,28 4-241-16,18 2 246 15,24-3-311-15,-9 2-11 16,11-7-2-16,-19 1-3 0,7-1 1 16,-30 5-2-1,1 6-7-15,-28 5-6 0,-7 10-5 16,-24 4 1-16,-9 10 6 16,-18 4 8-16,-20 27 7 15,-13 4 15-15,-20 28 3 16,-9 1-1-16,7 10 22 15,17-28 12-15,12-7 14 16,35-29 10-16,32-17 17 16,22-25-20-16,37-10-7 15,14-22-27-15,28-28-35 16,-2-15-28-16,11-22-11 16,-25-8-4-16,-5-6 6 15,-36 8 26-15,-24-10 10 16,-34 15 2-16,-21 6-11 15,-21 20-10-15,-34 13-10 16,-15 29-16-16,-33 21-99 16,-1 18-86-16,-18 11-228 15,17 10-48-15</inkml:trace>
  <inkml:trace contextRef="#ctx0" brushRef="#br0" timeOffset="64944.9928">11965 11631 719 0,'-42'33'291'0,"-30"27"25"16,-17 9-153-16,-29 22-20 15,15 1 33-15,9 7-40 16,31-16-13-16,25-6-23 16,38-23-41-16,47-10-42 15,24-26 31-15,46-23 6 16,10-23 0-16,34-24-12 16,-22-9-14-16,-5-16-9 15,-26 9-2-15,-19-10-2 16,-47 7-11-16,-37-9-4 15,-35 8-6-15,-49-3-15 16,-10 16-17-16,-19 12-69 16,13 20-68-16,8 9-324 0,35 10 17 15</inkml:trace>
  <inkml:trace contextRef="#ctx0" brushRef="#br0" timeOffset="65354.6285">14082 11232 1417 0,'12'4'365'0,"-3"2"75"16,-12 17-377-16,-6 28-100 0,3 20-3 16,-18 25 21-16,-6 14 18 15,-8 18 2-15,8-12-44 16,-19 11-130-16,6-23-266 16,-11-13-4-16</inkml:trace>
  <inkml:trace contextRef="#ctx0" brushRef="#br0" timeOffset="65543.1989">13367 12119 1074 0,'7'-21'376'0,"4"-2"25"16,1 7-271-16,24-6-88 16,15 6-35-16,20 1 6 15,13 1 2-15,17 4-5 16,-7 5-4-16,2-5-87 15,-16-1-62-15,-11-7-273 16,-7-15-15-16</inkml:trace>
  <inkml:trace contextRef="#ctx0" brushRef="#br0" timeOffset="70371.5375">14772 11066 1137 0,'17'-44'162'15,"-17"53"121"-15,1 9-351 0,2 23 15 16,-1 45 29-1,-4 19 64-15,-2 39 27 16,-5 20 9-16,3 4 3 16,0-31-16-16,3-13-11 15,1-47-21-15,2-31 2 16,2-34 1-16,13-42-22 16,6-19-2-16,32-45-3 15,21-16-9-15,36-12-6 16,12 17 25-16,18 10 14 15,-24 48-3-15,7 37-6 16,-34 34-3-16,-15 50-7 16,-32 27-7-16,-37 28 17 15,-43-4 15-15,-45 12 26 16,-33-39 2-16,-65-17-42 16,5-34-266-16,-24-42-204 0,19-46-77 15</inkml:trace>
  <inkml:trace contextRef="#ctx0" brushRef="#br0" timeOffset="73847.4289">7753 14200 604 0</inkml:trace>
  <inkml:trace contextRef="#ctx0" brushRef="#br0" timeOffset="73905.2736">7873 14151 559 0,'127'-29'443'15,"16"-3"-142"-15,29-1-568 16,-16 14 267-16,-8 4-421 15</inkml:trace>
  <inkml:trace contextRef="#ctx0" brushRef="#br0" timeOffset="74207.0924">9326 13830 1379 0,'-35'52'358'0,"2"-5"84"15,37-39-366-15,1 26-126 16,33 10 4-16,26-3 6 16,22 1 11-16,21 6 8 0,-6 0 21 15,-13 8-10-15,-30 4-11 16,-28 20-9-16,-33 0-13 15,-36 6-3-15,-28-10 15 16,-39-5 3-16,-7-26-18 16,-9-10-116-16,17-20-123 15,4-13-86-15,30-20-132 16</inkml:trace>
  <inkml:trace contextRef="#ctx0" brushRef="#br0" timeOffset="74626.8281">9577 13815 972 0,'30'-18'214'0,"13"-10"96"15,11 4-284-15,18-6-10 16,4 8-1-16,31-4 2 15,-8 8-5-15,6 6 0 16,-16 9 2-16,-1 15-7 16,-40 6-8-16,-12 23 0 15,-19 10 3-15,-20 33 10 0,-15 11 9 16,-11 26 10-16,0-11 0 16,7-11 11-16,14-36 15 15,46-28 26-15,22-41 23 16,52-39-4-16,23-23-21 15,25-25-22-15,-21-1-27 16,-5-11-29-16,-55 22-1 16,-39-1-10-16,-58 14-8 15,-44 4-4-15,-39 19-6 0,-30 17-10 16,1 24-16-16,-1 14-125 16,26 10-222-16,25 1-33 15,39-11-174-15</inkml:trace>
  <inkml:trace contextRef="#ctx0" brushRef="#br0" timeOffset="74969.731">11851 13673 1423 0,'-63'53'391'0,"16"3"66"0,5 4-410 16,22 14-32-16,37-11-24 16,32-7-6-16,21-16 46 15,50-26 4-15,11-26 11 16,20-23 5-16,-23-18-14 15,-7-17 2-15,-63 9-13 16,-35 1-3-16,-50 7-8 16,-56 5-5-16,-27 18-11 0,-12-5-31 15,9 10-36-15,-2 2-457 16,40-2 106-16</inkml:trace>
  <inkml:trace contextRef="#ctx0" brushRef="#br0" timeOffset="75634.3529">1952 14666 966 0,'12'24'422'15,"0"-20"-43"-15,2 1-215 16,14-11-149-16,16 0-40 16,22-11-26-16,14-1-20 15,26-8-233-15,-8-1-74 16,-11-15-98-16</inkml:trace>
  <inkml:trace contextRef="#ctx0" brushRef="#br0" timeOffset="75958.8104">3407 14190 847 0,'-4'6'258'0,"-8"7"37"16,-5 7-208-16,-1 8-85 15,8 4-3-15,10 6 4 16,15 1 3-16,15 3 6 16,12-1 6-16,8 5 11 15,1 3 3-15,-9 0 2 16,-13 1-8-16,-8 9 0 15,-21-4-7-15,-12 6 8 0,-14-6 1 16,-20-8-4-16,-7-20-17 16,-7-19-73-16,1-22-76 15,3-20-221-15,18-13-15 16</inkml:trace>
  <inkml:trace contextRef="#ctx0" brushRef="#br0" timeOffset="76334.1023">3585 14137 791 0,'33'-27'227'0,"10"-8"74"16,11 7-206-16,30-3-52 16,8 6-4-16,14 2-8 15,-18 13-40-15,-12 10-33 16,-28 13-12-16,-15 19 5 15,-21 19 11-15,-12 30 29 16,-13 16 45-16,-13 25 9 16,-1-12 7-16,9-15 9 15,10-28 4-15,23-20 3 16,23-36 4-16,21-16 12 16,18-13 1-16,31-33-29 15,-2-15-12-15,-4-16 0 16,-19 2-17-16,-32-2-16 0,-43 20-7 15,-34 6-10-15,-28 14-10 16,-34 15-7-16,-5 21-7 16,1 12-11-16,15 12-32 15,19 6-328-15,36-4 73 16</inkml:trace>
  <inkml:trace contextRef="#ctx0" brushRef="#br0" timeOffset="76667.2296">5371 14063 1393 0,'-39'30'275'0,"-7"31"146"15,15-12-415-15,16 13-3 16,22-11 3-16,23 3 17 16,29-16 6-16,33-18 14 15,4-20 6-15,32-27 11 16,-1-19-13-16,-9-14 1 16,-34 0-7-16,-18-5 1 15,-49 17-11-15,-55 1-6 0,-30 22-13 16,-19 5-43-16,-11 13-36 15,5 2-15-15,26 13-429 16,30-37 108-16</inkml:trace>
  <inkml:trace contextRef="#ctx0" brushRef="#br0" timeOffset="77098.0871">9279 11158 1274 0,'-5'27'425'0,"16"9"13"0,34-10-318 15,26 66-117-15,18 33-35 16,34 58 43-16,7 10 27 15,42 51 11-15,-11 9 10 16,23 54 8-16,-8-32-14 16,35 41-10-16,-35-41-15 15,7 9-175-15,-49-65-173 16,-38 12-198-16,-63-65-151 16</inkml:trace>
  <inkml:trace contextRef="#ctx0" brushRef="#br0" timeOffset="77726.8028">2549 15691 697 0,'101'2'942'16,"-17"-10"-942"-16,68-10 405 15,33 0-410-15,84 0-402 16,9 1 418-16,92-1 403 16,-33 5-408-16,104-4 7 15,-16 1-3-15,82-8 23 16,-28-7 3-16,126-12 6 16,-49-1-5-16,122-36 6 15,-30-10-19-15,131-25 2 16,-66-2 6-16,102-13 22 15,-99 19 6-15,84-12 14 16,-131 19 9-16,30 1-21 16,-103 13-29-16,21 15-23 15,-126 25-39-15,11 21-108 16,-94 23-65-16,-28 20-347 0,-100 2 14 16</inkml:trace>
  <inkml:trace contextRef="#ctx0" brushRef="#br0" timeOffset="78386.2801">10307 15501 1450 0,'9'-19'352'16,"-5"10"79"-16,-5 19-419 15,-2 33-55-15,1 21-14 16,-10 54 10-16,-9 17 31 16,-17 49 12-16,-13 7 9 0,-12 29 6 15,1-28 3-15,15 5 3 16,17-54-3-16,18-38 4 16,29-62-1-16,38-59 1 15,24-44-4-15,35-33-1 16,8-5-7-16,34 2-3 15,-13 32 17-15,0 28 12 16,-26 41 4-16,-5 32 1 16,-50 31 7-16,-53 45-10 15,-52 23-8-15,-79 16 4 16,-39-14-3-16,-62-10-28 16,6-52-35-16,-1-45-106 15,54-38-365-15,-7-35-3 16,49-41-198-16</inkml:trace>
  <inkml:trace contextRef="#ctx0" brushRef="#br0" timeOffset="78822.0239">8467 16544 1473 0,'84'-5'391'16,"-29"-42"100"-16,56 19-432 0,5 8-178 16,8 11-371-16,-37 6 60 15</inkml:trace>
  <inkml:trace contextRef="#ctx0" brushRef="#br0" timeOffset="78956.0611">8265 16962 1702 0,'47'12'579'0,"21"-15"16"16,-19-10-481-16,54-1-706 15,4-10 91-15</inkml:trace>
  <inkml:trace contextRef="#ctx0" brushRef="#br0" timeOffset="80901.4788">3757 16505 894 0,'12'112'179'15,"-53"-27"91"-15,-5 32-265 16,4 5 7-16,-5 33 4 16,17-18-1-16,1-1 2 15,5-34-9-15,10-17-51 16,5-40-117-16,14-13-124 15,11-23-44-15</inkml:trace>
  <inkml:trace contextRef="#ctx0" brushRef="#br0" timeOffset="81262.0682">4754 16539 894 0,'-36'26'198'15,"-21"11"93"-15,-12 12-251 16,-11 36 16-16,11 9 13 16,10 31 20-16,21-3-2 0,22-3 4 15,17-38-27-15,19-16 8 16,17-41-10-16,36-38 5 15,19-23-2-15,27-40-5 16,-6-16-20-16,-9-23-11 16,-37 10-12-16,-24 4-15 15,-34 30 0-15,-17 5-12 16,-10 21-6-16,-20 5-22 16,1 18-27-16,-9 10-24 15,10 11-149-15,5 2-206 16,25-1 9-16</inkml:trace>
  <inkml:trace contextRef="#ctx0" brushRef="#br0" timeOffset="81635.6767">6017 16261 909 0,'-42'85'295'16,"-20"-65"34"-16,6 4-230 15,-2 33-86-15,2 8-15 0,-10 28 4 16,14 8 11-16,3 23 29 16,15-13 29-16,25 4 13 15,23-25 8-15,33-24 33 16,19-46-14-16,51-53-18 15,19-35-8-15,27-45-12 16,-11-9-43-16,-6-18-16 16,-43 20-13-16,-42-1-11 15,-47 28-11-15,-31-2-10 16,-25 32 0-16,-26 10-9 16,-7 23-6-16,-2 21-67 15,11 18-58-15,7 15-293 16,20 0 10-16</inkml:trace>
  <inkml:trace contextRef="#ctx0" brushRef="#br0" timeOffset="82134.9783">7174 16306 1310 0,'-59'51'485'15,"26"8"40"-15,-16 37-313 16,9 16-149-16,15 6-24 15,34-18-26-15,33-26-3 16,35-49-1-16,54-43 14 16,8-36 3-16,11-35 4 0,-25-15-3 15,-22-10-5-15,-52 19-4 16,-30-2-3-16,-42 25-2 16,-39 16-8-16,-23 23-22 15,-33 14 8-15,3 25-563 16,-9-8 170-16</inkml:trace>
  <inkml:trace contextRef="#ctx0" brushRef="#br0" timeOffset="196609.8062">19879 4197 749 0,'-5'22'355'0,"14"7"-50"16,15 28-86-16,6 26-289 15,0 65 16-15,4 19 33 16,-18 63 1-16,-13 14 8 0,-15 73 10 16,-4 12 13-16,-18 77 19 15,1-3 13 1,-1 100 20-16,3-21 7 0,-2 98 22 16,12-35-3-16,0 112 1 15,12-49-4-15,-8 120-4 16,7-76-26-16,-1 98-6 15,4-96-9-15,-1 82-4 16,7-111-5-16,-4 59 5 16,2-101-4-16,0 45 1 15,-3-115-13-15,-6 20-17 16,3-22-174 0,-12-61-324-16,-20-120 54 15</inkml:trace>
  <inkml:trace contextRef="#ctx0" brushRef="#br0" timeOffset="197595.1024">19874 4114 894 0,'0'0'142'0,"8"3"105"16,8 6-266-16,10 9-15 15,60 30 19-15,-25-25 4 16,7-2 1-16,33-1 3 16,8-2 5-16,49 1 4 15,17-8 3-15,43-1 2 16,10-2 3-16,62-2 5 15,3-3 1-15,67-8 4 0,-3 1-3 16,93-2-1-16,-32 1-5 16,71 2-2-16,-19 3-6 15,82 3-1-15,-68 2-1 16,114-4 0-16,-59 2 0 16,83-1 1-16,-61-4 2 15,90 4 0-15,-100 4 8 16,64 6 11-16,-88 3 5 15,37 6 7-15,-97 3 1 0,42 3-7 16,-92-4-10-16,8 5-14 16,-75-5-35-16,11 1-136 15,-86-10-124-15,-6-8-17 16,-68-5-163-16</inkml:trace>
  <inkml:trace contextRef="#ctx0" brushRef="#br0" timeOffset="198773.3923">21655 5513 771 0,'92'72'185'0,"-80"-93"30"15,-3 0-216-15,-5-13-49 16,1-7-1-16,-7-15 18 16,-8 2 33-16,1-2 20 15,1 4 22-15,-5 3-14 0,5 19-8 16,-8 14-12-16,-2 5-20 15,-22 26-29-15,3 5 11 16,-13 14 2-16,3 18 5 16,1 21 6-16,17 4 15 15,5 29 3-15,13-1 5 16,1 23 8-16,8-3 1 16,-1 14 3-16,2-13-2 15,-2 5-19-15,-2-30-25 0,-4-18-187 16,-6-36-3-16,-8-31-80 15</inkml:trace>
  <inkml:trace contextRef="#ctx0" brushRef="#br0" timeOffset="199307.0844">22937 5444 1099 0,'5'0'410'16,"-5"-5"-60"-16,-22 20-237 15,-6 22-231-15,-31 21-16 16,-13 16 8-16,-16 22 70 16,-4 11 16-16,-10 27 18 15,13 0 25-15,9 17 5 16,26-20 2-16,24-3-14 15,34-35-18-15,34-13-16 16,10-33-179-16,10-8-87 16,-7-28-31-16</inkml:trace>
  <inkml:trace contextRef="#ctx0" brushRef="#br0" timeOffset="202373.0467">21120 5923 968 0,'8'27'313'0,"5"-12"16"16,4-14-241-16,11 15-104 15,19-10-21-15,28-14-15 16,14-15-19-16,26-5-84 16,-2-10-59-16,16-6-106 15,-26 2-39-15</inkml:trace>
  <inkml:trace contextRef="#ctx0" brushRef="#br0" timeOffset="203037.0608">23127 5902 181 0,'-3'-14'330'0,"6"2"-129"15,-6 8-116-15,6-5 107 16,-6-1-198-16,3 10 4 16,0 0-3-16,-2 0 15 15,2 0 12-15,-3 0 16 16,3 0 7-16,0 0 14 16,0 0-5-16,-3 0-6 0,2 0-17 15,1 2-2-15,-5 0-9 16,-2 28 1-16,-61 57-3 15,47-36-4-15,7-4-6 16,19-2-3-16,16-6 4 16,14-3 8-16,7-7 21 15,3 0 21-15,-10 2-15 16,-10 7-21-16,-10 1 4 16,-18 14-1-16,-22-4-15 0,-27 6 24 15,-17-12 16-15,-26-7-51 16,-6-14-55-16,-3-12-150 15,23-16-154-15,10-27-37 16</inkml:trace>
  <inkml:trace contextRef="#ctx0" brushRef="#br0" timeOffset="203540.8844">23148 5817 766 0,'18'14'289'0,"-9"-7"-44"16,20-8-175-16,11 1-85 16,33-3 14-16,16 1 39 15,40-10 39-15,-2 5 36 16,11-7-89-16,-20 1-12 15,-13 2-24-15,-46 8-18 16,-17 3-14-16,-21 5-13 16,-21 14-7-16,-15 5 19 15,-12 17 14-15,-13 16 15 0,-10 25 13 16,2-3 10-16,1 12 6 16,14-14 1-16,12-7 0 15,18-20 3-15,22-11 31 16,11-12 28-16,41-22 4 15,20-25 4-15,43-22 4 16,-20-15-29-16,23-29-24 16,-27-3 1-16,-21-7-13 15,-53 19-15-15,-15-3-27 16,-37 23-4-16,-26 6-8 16,-11 24 3-16,-7 7-28 15,5 11 7-15,-3 13-42 16,11 10-27-16,5 4-97 15,16-3-67-15,31 3-26 16,20-1-82-16</inkml:trace>
  <inkml:trace contextRef="#ctx0" brushRef="#br0" timeOffset="203874.7959">25450 5858 922 0,'0'30'177'0,"-59"56"98"15,-11-41-274-15,-27 11 16 16,13-3 6-16,7 5 5 16,23-6 0-16,24-3 2 15,51-7 13-15,47-14 31 16,8-19 7-16,25-15 12 15,5-17-4-15,-1-22-14 16,-31-2-31-16,-9-1-15 16,-29 3-21-16,-27-11-25 15,-29 6-11-15,-26 8-9 16,-19 4-4-16,-10 5-32 16,4 21-11-16,3 9-124 15,23-3-171-15,39 2-6 16</inkml:trace>
  <inkml:trace contextRef="#ctx0" brushRef="#br0" timeOffset="204280.4614">26235 5912 1030 0,'-31'20'190'0,"-12"22"111"16,-6 0-310-16,-3 3 3 15,15 2 10-15,4 0 10 16,13-11 6-16,14 2 9 15,12-10 17-15,21 1 26 16,15-7 3-16,32-11 8 16,14-13 2-16,17-14-5 15,-6-5-25-15,-10-17-7 16,-30 0-20-16,-38-10-21 16,-42 0-25-16,-45-6-4 15,-19 4-13-15,-25 6-38 16,11 11-24-16,13 11-107 15,36 17-208-15,37-4 4 0</inkml:trace>
  <inkml:trace contextRef="#ctx0" brushRef="#br0" timeOffset="204545.0033">26933 5436 1246 0,'50'103'291'0,"-16"-32"115"16,4 10-325-16,-1 54-87 16,-14 8 27-16,-38 43 0 15,-30-24-2-15,-43 15-11 16,-35-48-21-16,-70-13-83 15,-6-56-105-15,-45-24-224 16,14-43-37-16</inkml:trace>
  <inkml:trace contextRef="#ctx0" brushRef="#br0" timeOffset="205374.0774">27635 6070 441 0,'-45'53'290'0,"52"-60"-47"16,16 4-64-16,19 3-93 15,20-3-44-15,27 4 7 16,0-2-10-16,2-1-26 16,-18-3-39-16,-11 2-104 15,-41-3-150-15,-15 19-8 0</inkml:trace>
  <inkml:trace contextRef="#ctx0" brushRef="#br0" timeOffset="205520.2139">27505 6453 990 0,'56'13'255'16,"40"-7"82"-16,18 2-289 15,12-8-29-15,-13 3-84 0,-3-14-266 16,-35-14 40-16</inkml:trace>
  <inkml:trace contextRef="#ctx0" brushRef="#br0" timeOffset="206580.4251">22404 9031 444 0,'42'0'389'16,"-51"0"-117"-16,18 8-273 16,-6 7 263-16,-9 9-287 15,-3 2 26-15,-21 5 9 16,-5 2 20-16,-13-1 12 0,0-11 0 16,-2-4 8-16,12-14 9 15,8-14 12-15,17-2-6 16,13-18 5-16,9-3-12 15,21 1-5-15,7 4-12 16,15 6-7-16,-10 14-11 16,0 17-10-16,-16 7-12 15,-11 14-12-15,-23 2 5 16,-10 14 9-16,-15-13 9 16,-8-5 9-16,4-10 8 0,6-13 10 15,13-8-15-15,18-19-12 16,17-4-21-16,22-14-10 15,12 4-13-15,8-2 4 16,-6 21 4-16,-9 11-28 16,-28 21-15-16,-13 13-166 15,-15 6-168-15,-18-12-11 16</inkml:trace>
  <inkml:trace contextRef="#ctx0" brushRef="#br0" timeOffset="207120.1991">23220 8331 1005 0,'0'-11'202'0,"9"-1"99"15,6 0-289-15,22-9 12 16,15-1 25-16,28-7 46 16,9 2 13-16,20-2 16 15,-16 14-23-15,-12 9-30 16,-28 11-51-16,-18 16-20 16,-26 14-21-16,-30 19 0 15,-26 9 14-15,-30 33 14 16,-19 8 7-16,-35 27 1 15,13-13 0-15,13 11-3 16,31-31 3-16,23-15 7 16,42-33 14-16,39-16 22 15,33-19 4-15,51-12-7 0,25-13-12 16,19-14-64-16,-15 0-63 16,-10-9-181-16,-43 2-227 15,-17-8-17-15</inkml:trace>
  <inkml:trace contextRef="#ctx0" brushRef="#br0" timeOffset="207479.2948">25286 7968 1419 0,'-62'38'278'0,"-43"28"146"16,-26 9-426-16,-20 34 0 15,21 7 3-15,20 31 5 16,38-17 2-16,30 13 7 16,28-26 3-16,19 2 4 15,16-37-3-15,23-10-36 0,13-22-34 16,15-11-207-16,-5-17-188 16,-4-11-35-16</inkml:trace>
  <inkml:trace contextRef="#ctx0" brushRef="#br0" timeOffset="207850.607">25360 8435 1716 0,'-14'23'207'0,"22"-13"174"16,-13 8-560-16,11 5-38 16,9 1 198-16,23 4 49 15,1-2 51-15,23 9 69 16,-6-1 54-16,7 15-150 16,-18-3-4-16,-13 19-6 15,-28-2-25-15,-25 17-3 16,-22-5-4-16,-30-1 3 15,-2-8-1-15,-5-13-16 16,9-27-21-16,-4-16-64 0,15-16-63 16,5-24-105-16,10-6-54 15,27-15-64-15,23-5-54 16,25-9 57-16,3 10-12 16</inkml:trace>
  <inkml:trace contextRef="#ctx0" brushRef="#br0" timeOffset="208303.3893">25397 8405 1313 0,'32'-18'225'0,"54"-12"156"16,-32 27-398-16,34-2 40 15,2-2 25-15,22-2 8 16,-6-2 3-16,7 0 2 16,-28 4-25-16,-13 2-16 15,-22 4-20-15,-24 7-20 16,-14 9-4-16,-20 15-4 16,-10 12 7-16,-23 26 10 15,-7 15 14-15,-15 31 2 16,10-11 4-16,9 5 6 15,23-20 3-15,38-12 25 16,27-33 24-16,34-13-8 0,23-20-13 16,34-26-14-16,-13-22-1 15,8-24-22-15,-24-10 9 16,-18-24 7-16,-36 7 5 16,-19-11-37-16,-30 17-13 15,-32 4-17-15,-16 20-8 16,-18 11-21-16,-10 19-18 15,-26 9-81-15,9 13-42 0,-5 5-249 16,18 4 19-16,18-2-111 16</inkml:trace>
  <inkml:trace contextRef="#ctx0" brushRef="#br0" timeOffset="208693.0623">27442 8436 1097 0,'-51'38'233'0,"-8"18"111"16,-4 12-312-16,-4 20 19 0,16-6 15 15,26 13 31-15,29-19 26 16,38-5 14-16,17-29-15 16,33-13-2-16,6-24-28 15,25-24-28-15,-10-18-19 16,14-14-5-16,-32-5-13 16,-21-15-11-16,-38 6-7 15,-45-10-8-15,-33 9-10 16,-32-5-15-16,-15 17-5 0,-12 4-8 15,17 15-38-15,8 5-47 16,30 11-26-16,20 2-193 16,31 2-162-16,35 0-13 15</inkml:trace>
  <inkml:trace contextRef="#ctx0" brushRef="#br0" timeOffset="209067.6112">28646 8361 1005 0,'-41'32'257'16,"-24"-5"74"-16,-14 14-270 0,6 7-52 15,2 18 29-15,17 6 27 16,20 5 12-16,31-6 19 16,36 0 34-16,21-26 13 15,35-15-34-15,4-18-9 16,20-15-14-16,-15-20-36 16,11-14-31-16,-39-8 8 15,-11-16-21-15,-32 3-14 0,-37-10-9 16,-32 8-9-16,-25-5-22 15,-17 6-2-15,-22 5-43 16,18 16-48-16,0 5-204 16,17 13-138-16,23 5-50 15</inkml:trace>
  <inkml:trace contextRef="#ctx0" brushRef="#br0" timeOffset="209393.0302">29110 7777 751 0,'17'27'475'0,"11"6"-96"16,22-7-35-16,9 17-371 15,13 18 25-15,-9 6 25 16,-7 16 9-16,-24 6 2 16,-19 21 14-16,-26-5-3 15,-40 32 0-15,-28-12-4 16,-51 17-5-16,-9-17-28 16,-23-5-47-16,20-40-33 15,9-15-95-15,31-32-112 0,7-19-163 16,39-22-28-16</inkml:trace>
  <inkml:trace contextRef="#ctx0" brushRef="#br0" timeOffset="209872.1833">30270 8238 1272 0,'-57'22'312'16,"64"7"95"-16,-11 22-339 15,-4 11-89-15,-5 19 21 16,-7 0 0-16,-7 22 0 16,-11-13 7-16,-13 14-27 15,-8-13-33-15,-4-3-47 16,6-30-18-16,10-12-37 16,12-32-42-16,10-23-162 15,13-24 58-15</inkml:trace>
  <inkml:trace contextRef="#ctx0" brushRef="#br0" timeOffset="210041.9029">29678 8695 1108 0,'29'-25'255'0,"20"-2"123"0,12 15-327 16,21 0-1-16,4 7-6 15,14 1-9-15,-11 5-23 16,7-10-32-16,-19 8-56 15,3-10-239-15,-18 2-75 16,-4-8-106-16</inkml:trace>
  <inkml:trace contextRef="#ctx0" brushRef="#br0" timeOffset="210426.2411">31379 8108 1009 0,'11'0'187'0,"-5"3"111"16,-8 11-292-16,-10 10-14 15,-6 10 31-15,-23 16 28 16,-5 12 15-16,-21 19 28 0,-2 5-5 16,-9 25-3-16,14 2-26 15,-6 14-16-15,11-13-32 16,6 2-24-16,12-40-16 15,8-15-41-15,23-32-65 16,11-29-268-16,16-27 47 16</inkml:trace>
  <inkml:trace contextRef="#ctx0" brushRef="#br0" timeOffset="210799.9039">31798 8349 1140 0,'-38'21'226'0,"-13"12"117"16,-11 11-340-16,-9 25 14 15,8 4 7-15,7 23 18 16,19-7 13-16,20 6 36 15,26-22 4-15,32-6 12 16,10-25-14-16,33-15-10 16,8-24-36-16,23-24-13 15,2-14-17-15,2-19-3 0,-24-9-4 16,-15-15-5-16,-42 7-9 16,-28-9-13-16,-32 9-9 15,-35 0-21-15,-17 20-13 16,-18 3-55-16,-2 15-34 15,8 3-135-15,26 7-124 16,18-1-20-16,28 12-119 16</inkml:trace>
  <inkml:trace contextRef="#ctx0" brushRef="#br0" timeOffset="211145.0836">32624 8381 1199 0,'-34'25'248'0,"-12"4"118"16,-10 3-355-16,-6 11-6 16,15 8 6-16,5 19 13 15,17-1 6-15,13 5 38 16,21-6 16-16,27-10 17 15,15-23-8-15,41-11 1 16,13-21-37-16,17-20-15 16,-15-16-19-16,-7-18-7 0,-35-8-10 15,-28-11-15-15,-29 2-18 16,-22-7-10-16,-19 11-7 16,-21 3-29-16,-9 12-7 15,-5 9-74-15,9 11-93 16,-3 8-206-16,28 4-19 15</inkml:trace>
  <inkml:trace contextRef="#ctx0" brushRef="#br0" timeOffset="211444.9383">33192 8477 999 0,'-46'44'351'0,"3"24"31"16,5-17-239-16,9 33-95 15,22 0-13-15,40 11 20 16,18-28 5-16,41-12 1 16,24-14 22-16,11-21 12 15,-32-23-18-15,-5-22-4 16,-43-11-6-16,-26-27-35 15,-30 0-18-15,-50-26-4 16,-19 11-3-16,-23-7-87 0,-5 13-52 16,-1-3-386-16,45 20 25 15</inkml:trace>
  <inkml:trace contextRef="#ctx0" brushRef="#br0" timeOffset="216402.0752">24197 10236 1108 0,'0'-9'287'0,"0"2"13"16,1 10-337-16,-2-3-39 15,1 3-31-15,-12 48 41 16,-28 72 52-16,-14-31 26 16,3 5 5-16,-29 26 2 0,6-13-7 15,-6 11-50-15,20-22-58 16,1-10-179-16,31-39-19 15,19-41-108-15</inkml:trace>
  <inkml:trace contextRef="#ctx0" brushRef="#br0" timeOffset="216742.6448">24685 10560 776 0,'-51'110'223'0,"-19"-54"47"15,7 7-201-15,3 17-22 16,15-6 3-16,17-7 11 16,28-14 19-16,26-14 17 15,25-25-22-15,47-19-2 16,20-22-10-16,37-24-14 15,-12-11-22-15,-4-7 0 16,-47 6-7-16,-37 1-13 16,-47 14-9-16,-49 6-7 15,-24 11-9-15,-36 12-24 16,-16 11-15-16,-10 13-21 0,28 11-195 16,22 1-116-16,57-2-29 15</inkml:trace>
  <inkml:trace contextRef="#ctx0" brushRef="#br0" timeOffset="217071.3221">25985 10607 1150 0,'-47'30'249'0,"-14"10"99"15,-10 7-338-15,-11 28-4 16,19 4 1-16,21 2 21 16,30-12 11-16,41-4 35 15,34-32 1-15,27-16 0 16,17-26 6-16,24-21-2 16,-4-14-46-16,-10-13-3 15,-31 0-3-15,-22-7-23 16,-37 12-8-16,-35-4 16 15,-25 9-13-15,-23 7-31 16,-7 8-9-16,-8 8-74 16,8 9-86-16,16 4-261 0,37 4 13 15</inkml:trace>
  <inkml:trace contextRef="#ctx0" brushRef="#br0" timeOffset="217359.8955">26713 10655 1063 0,'-91'72'296'0,"19"-4"95"0,1 12-263 16,23-6-47-16,38-2 18 16,47-22-7-16,37-10-9 15,19-22-18-15,37-21-1 16,1-18-23-16,3-25-3 15,-24-10-7-15,-13-6-16 16,-46 9-4-16,-33-5-5 16,-41 12-3-16,-31-2-23 15,-26 15-14-15,-21 0-68 16,0 13-53-16,3 11-225 16,28 3-105-16,27-10-72 15</inkml:trace>
  <inkml:trace contextRef="#ctx0" brushRef="#br0" timeOffset="217687.2219">28015 10828 1559 0,'70'-9'353'0,"24"0"135"16,-22 8-452-16,41 7-131 15,-4 3-27-15,-2 0-34 16,-34-2-186-16,-17-2-133 16,-35-5 26-16</inkml:trace>
  <inkml:trace contextRef="#ctx0" brushRef="#br0" timeOffset="217871.1287">28461 10649 1213 0,'-12'38'301'16,"-11"1"78"-16,-9 3-345 15,-7 23-31-15,1 2-38 16,1 10-29-16,11-3-42 16,10-9-149-16,11-17-129 15,14-22-40-15</inkml:trace>
  <inkml:trace contextRef="#ctx0" brushRef="#br0" timeOffset="218126.0698">29041 10598 1454 0,'-37'30'268'0,"-18"16"159"16,-4 30-441-16,-4 20 12 15,8-1-32-15,-5 9-52 16,19-12-55-16,2-11-39 16,15-25-72-16,15-15-114 15,21-28 28-15,15-26-62 16</inkml:trace>
  <inkml:trace contextRef="#ctx0" brushRef="#br0" timeOffset="218454.0013">29500 10708 1248 0,'-71'123'253'16,"20"-69"133"-16,4 8-374 0,19 12 1 16,31-17 5-16,31-4 28 15,22-25-2-15,23-8 11 16,5-21 1-16,17-27-2 16,-17-8-21-16,8-6-4 15,-27-3-9-15,-15-8-11 16,-29 14-8-16,-30-2-8 15,-24 8-4-15,-23-1-9 16,-15 16-12-16,-9 2-66 16,9 12-38-16,13 2-191 15,24 7-114-15,33-4-43 16</inkml:trace>
  <inkml:trace contextRef="#ctx0" brushRef="#br0" timeOffset="218792.9665">30150 10802 1514 0,'-49'32'307'15,"25"9"147"-15,6 4-454 16,15 12-26-16,17-10-2 15,31 0 10-15,21-20 7 16,20-15 15-16,10-17 21 0,10-13 10 16,-14-12-5-16,-15-5 0 15,-25 10-15-15,-33-10-7 16,-45 5-3-16,-36 0-8 16,-24 3-6-16,-30 4 1 15,5 10-75-15,-1 1-62 16,26 6-37-16,19 3-112 15,26-8-133-15,39 2 43 16,34-5-87-16</inkml:trace>
  <inkml:trace contextRef="#ctx0" brushRef="#br0" timeOffset="219108.0334">31049 10802 1245 0,'-41'16'301'15,"7"6"102"-15,10 11-344 16,10 14-66-16,14 0 9 16,35-1 26-16,17-11 22 15,46-11-10-15,15-15 15 16,21-19 4-16,-22-13-23 15,-1-12-11-15,-43 1 9 0,-24-8 11 16,-37 5-12-16,-32-5-8 16,-31 8-19-16,-52-3-38 15,-19 7-54-15,-25 9-115 16,18 12-181-16,-21 6-102 16,36 8-107-16</inkml:trace>
  <inkml:trace contextRef="#ctx0" brushRef="#br0" timeOffset="219777.6604">26006 12373 1039 0,'-9'15'467'15,"6"-12"-48"-15,20-12-237 16,25 0-143-16,21 0-56 16,17 0 2-16,7 2 23 15,-2 5-6-15,-26 8-5 0,-23 14-11 16,-26 7 6-16,-35 20 10 15,-21 11 3-15,-59 30 6 16,9 7 15-16,-23 15-9 16,12-7-8-16,9-2 1 15,55-30 2-15,6-6 7 16,40-24 14-16,39-10 9 16,33-16 0-16,47-12-12 15,9-13-26-15,26-16-71 16,-18-2-66-16,-14-13-347 15,-36 5 45-15</inkml:trace>
  <inkml:trace contextRef="#ctx0" brushRef="#br0" timeOffset="220097.055">27349 12577 677 0,'-38'22'559'15,"-25"5"-138"-15,-17 5-58 16,-5 19-285-16,12 15-61 16,17 11-2-16,27-1 1 15,32 2 27-15,36-16 12 16,40-8 14-16,19-23-1 0,24-17 0 16,3-26-25-16,13-18-14 15,-31-17-14-15,-15-12-5 16,-36 1-14-16,-36-9-10 15,-46 10 7-15,-40-8-4 16,-22 14-3-16,-14 6-19 16,5 15-17-16,4 4-91 15,36 25-53-15,25-2-302 16,32 1 27-16,42 2-131 16</inkml:trace>
  <inkml:trace contextRef="#ctx0" brushRef="#br0" timeOffset="220421.996">28393 12480 951 0,'-74'112'433'15,"-12"-58"-20"-15,6-15-191 16,-9 27-132-16,28 10-40 15,17 7 11-15,36-2 1 16,31 0 4-16,30-18-8 16,36-17 12-16,19-16-8 15,23-36-2-15,0-15-19 0,-1-29-10 16,-29-4-18 0,-17-16-15-16,-40 7-13 0,-34-8-10 15,-22 11-11-15,-30-6-37 16,-21 16-20-16,-17 3-82 15,9 16-83-15,11 5-246 16,27 10 3-16</inkml:trace>
  <inkml:trace contextRef="#ctx0" brushRef="#br0" timeOffset="220690.6673">29134 12682 1441 0,'-66'75'415'0,"10"4"99"15,23 8-406-15,40 2-35 16,37-24-20-16,60-22-18 16,11-22 2-16,26-27 3 0,-13-30-5 15,5-25-3-15,-53-1-10 16,-25-14-13-16,-41 6-9 15,-52 0-4-15,-31 12-20 16,-53 0-14-16,-11 19-78 16,-19-3-444-16,29-3 108 15</inkml:trace>
  <inkml:trace contextRef="#ctx0" brushRef="#br0" timeOffset="222193.9525">20686 12309 894 0,'84'90'200'0,"-79"-90"78"16,-2 1-257-16,2 1-15 15,-5-4 0-15,0 1 1 16,0-2-4-16,13-38 2 15,8-60-4-15,-22 26 2 16,-10 6 4-16,-2-7 14 16,-9 16 11-16,1 11 9 15,2 21 10-15,-4 13-29 16,2 20-14-16,-9 22-12 16,-3 8-15-16,-8 20-12 15,11 6 27-15,-3 18 8 16,10 1 4-16,8 20 11 15,6-2 8-15,-4 27 1 0,-4-8-5 16,5 16-53-16,-6-24-61 16,-3 7-245-16,-6-33 11 15</inkml:trace>
  <inkml:trace contextRef="#ctx0" brushRef="#br0" timeOffset="222379.0599">19879 12943 785 0,'4'-37'410'16,"25"-12"-51"-16,10-2-184 0,32-1-59 16,13 7-53-16,29-3-53 15,2 10 36-15,23 8-14 16,-8 2-17-16,8 4-8 16,-16 7-132-16,-15 8-130 15,-33 6-151-15,-18 1-116 16</inkml:trace>
  <inkml:trace contextRef="#ctx0" brushRef="#br0" timeOffset="223047.8389">21696 12173 1083 0,'-22'3'284'16,"-27"20"60"-16,-19 20-307 15,-38 28-33-15,1 10-31 16,-25 26 30-16,13 0 1 16,-8 26-1-16,24-7 0 15,11 23 6-15,26-15-2 16,36-2-20-16,28-32-18 0,33-5-70 15,18-36-156-15,21-14-97 16,-5-22-67-16</inkml:trace>
  <inkml:trace contextRef="#ctx0" brushRef="#br0" timeOffset="223438.1952">21763 12843 894 0,'-24'11'394'16,"3"-1"-33"-16,-9 2-214 15,6 2-118-15,18 4-37 16,19-6-24-16,12-7 40 16,26-4 14-16,17-1 19 15,11 3 12-15,-8 6-11 0,-1 12-10 16,-22 11-53 0,-30 21 31-16,-27 1-7 15,-38 15 1-15,-19-6 4 0,-28-1 29 16,2-23-51-16,-16-12-42 15,27-19-32-15,1-11-33 16,26-14-240-16,14-17-27 16,28-9-64-16</inkml:trace>
  <inkml:trace contextRef="#ctx0" brushRef="#br0" timeOffset="223886.5352">21765 12592 1077 0,'41'22'326'16,"-40"-25"44"-16,14 3-265 0,11 3-112 16,29 0-2-16,21-3 13 15,28 2 5-15,10-2 0 16,13-8 1-16,-14 2-3 15,-11 3-2-15,-28 0-3 16,-23 8-8-16,-25 10 0 16,-23 21 3-16,-32 8 2 15,-20 29 4-15,-12 13 6 16,-23 27 0-16,4-15-3 16,14-3-1-16,21-27-2 0,18-15 14 15,40-37 11-15,34-16 14 16,15-19 4-16,34-25 2 15,5-15-15-15,9-21-8 16,-17 3-14-16,-5-2-3 16,-40 17-1-16,-21-1-1 15,-34 11-16-15,-30 13-16 16,-14 12-16-16,-14 12-44 16,4 15-36-16,9 6-57 15,28-4-113-15,39-7-106 16,24-10-31-16</inkml:trace>
  <inkml:trace contextRef="#ctx0" brushRef="#br0" timeOffset="224156.8392">23338 12819 1054 0,'-50'38'320'16,"8"7"76"-16,21-3-287 15,28 3-12-15,27-12-6 16,33-5-17-16,13-16-26 16,38-17 3-16,-13-14-11 0,-4-18-31 15,-32-3 9 1,-16-5 6-16,-36 2-16 0,-40-5-16 16,-24 7 2-16,-25 4-22 15,-9 5-21-15,-11 5-80 16,29 15-62-16,25-3-269 15,29 4 7-15</inkml:trace>
  <inkml:trace contextRef="#ctx0" brushRef="#br0" timeOffset="224440.9597">24016 12769 1134 0,'-29'38'389'16,"16"-11"39"-16,17 18-255 15,22 4-141-15,25 3 0 0,15-13-2 16,26-13 0-16,-6-18-10 16,1-14 2-16,-25-17-4 15,-15-15-1-15,-36-4-3 16,-37-12-12-16,-25 0-10 15,-29-7-14-15,-5 13-18 16,-2 0-70-16,31 12-49 16,17 1-300-16,36 4 24 0</inkml:trace>
  <inkml:trace contextRef="#ctx0" brushRef="#br0" timeOffset="224685.0737">24790 12173 1305 0,'26'9'376'15,"-10"15"78"-15,6 36-319 16,-4 17-122-16,-11 32 15 16,-20 11 4-16,-34 26-1 15,-22-9-10-15,-32 20-13 16,-15-28-18-16,-26-11-21 15,18-38-17-15,-5-15-86 16,28-35-68-16,21-8-67 0,33-11-183 16,22-8-24-16</inkml:trace>
  <inkml:trace contextRef="#ctx0" brushRef="#br0" timeOffset="225131.4334">25060 12730 846 0,'38'-15'390'0,"16"-1"-134"0,-3 14-128 16,24-5-98-16,-4-1-99 16,15 5 38-16,-15-1 24 15,-8-7-326-15,-28 6 34 16</inkml:trace>
  <inkml:trace contextRef="#ctx0" brushRef="#br0" timeOffset="225301.3487">25126 12962 1534 0,'77'0'442'0,"29"-7"-23"16,-18 2-820-16,3-2-17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04:41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19445 7677 790 0,'-8'-2'210'0,"7"-1"53"16,-4 3-230-16,5 0-27 0,0 0-28 15,0 2 8-15,9 14 0 16,9 35 3-16,29 64 11 15,-11-16 11-15,-6 6-10 16,8 17 1-16,-5 4-2 16,0 16-38-16,-6-29-61 15,15-11-152-15,-1-30-9 16</inkml:trace>
  <inkml:trace contextRef="#ctx0" brushRef="#br0" timeOffset="209.3892">20597 7956 917 0,'-6'6'465'15,"-26"11"-135"-15,-19 37-200 16,-17 17-150-16,-40 51-149 16,-14 1 172-16,-37 42 6 15,19 1 4-15,-24 25-2 16,33-23-15-16,16 14-78 15,47-52-91-15,5-25-169 16,40-45-50-16</inkml:trace>
  <inkml:trace contextRef="#ctx0" brushRef="#br0" timeOffset="722.6213">20574 8624 603 0,'5'3'176'0,"25"15"38"15,63 20-157-15,-32-26-56 16,24 0-28-16,-6-5-41 15,22-11-42-15,-9 4-34 16,-2-6-37-16,-24-2 0 16,-12 1-4-16</inkml:trace>
  <inkml:trace contextRef="#ctx0" brushRef="#br0" timeOffset="988.1848">20681 9154 973 0,'3'22'256'0,"1"-5"46"15,-4-32-265-15,8 15-58 16,8 10-2-16,10-8 2 15,-1-10 23-15,18 7-3 16,6-5-5-16,14-12-83 0,0 3-99 16,26-2-116-16,-5-4-73 15</inkml:trace>
  <inkml:trace contextRef="#ctx0" brushRef="#br0" timeOffset="1677.4965">22061 8405 846 0,'-5'85'236'15,"-1"-97"22"-15,9 9-198 16,2 9-85-16,2 3-1 15,-2 8 22-15,9 1 25 0,-2 9-5 16,-8 6-2-16,4 15 16 16,-8 14 1-16,-5 7 0 15,-7 12-2-15,-8 1-5 16,2-9-1-16,2-17 2 16,-1-17 4-16,11-18 9 15,6-19 9-15,6-17-11 16,18-23-7-16,9-9-8 15,31-26-7-15,9-4-4 0,13-6 18 16,-6 16 9-16,4 5 7 16,-24 15-2-16,-10 19-10 15,-13 11-20-15,-7 13-8 16,-18 8-7-16,-7 28 3 16,-14 2 4-16,-11 19 9 15,-2 0 4-15,1-1 5 16,6-19 1-16,13-13-5 15,19-25-2-15,29-14-2 16,13-8-10-16,30 0 1 16,7 0 0-16,-6 16-9 15,-24 22-2-15,-12 17 1 16,-37 10-7-16,-20 25-20 16,-15 5-32-16,-11 7-86 15,-10-8-80-15,2 6-190 16,8-28-30-16</inkml:trace>
  <inkml:trace contextRef="#ctx0" brushRef="#br0" timeOffset="2081.6255">23482 8338 1185 0,'33'104'188'16,"-17"-90"140"-16,14 16-360 16,15 7 12-16,19 27 19 15,-6 0 8-15,10 12 0 16,-9-6-2-16,-5 11-55 0,-8-14-84 15,-4 5-201-15,-7-14-15 16</inkml:trace>
  <inkml:trace contextRef="#ctx0" brushRef="#br0" timeOffset="2351.1112">24133 8466 986 0,'0'2'207'0,"-5"5"94"15,-32 26-281-15,-85 76-27 16,33-39 10-16,-37 24 1 15,0 3 0-15,-11 7-1 16,19-24-1-16,21-6-306 16,47-32 101-16</inkml:trace>
  <inkml:trace contextRef="#ctx0" brushRef="#br0" timeOffset="2724.9937">24501 8656 1196 0,'5'7'295'0,"25"-8"89"15,15 7-318-15,55 3-80 16,36 4 9-16,32-4 6 15,-8-4-12-15,6-2-79 16,-38-8-77-16,-32-10-218 16,-25-3-29-16</inkml:trace>
  <inkml:trace contextRef="#ctx0" brushRef="#br0" timeOffset="3054.8633">25205 8311 943 0,'10'14'219'15,"16"-7"82"-15,-31 10-241 16,2 7-47-16,3 17 24 16,-1 7 11-16,1 30 4 15,1 9-3-15,2 23-7 16,2 1-5-16,-10 28-4 16,-2-14-84-16,-5-2-105 15,3-33-101-15,-3-16-117 16,15-43-96-16</inkml:trace>
  <inkml:trace contextRef="#ctx0" brushRef="#br0" timeOffset="3608.1357">26009 7839 492 0,'0'17'453'15,"0"-16"-141"-15,-3 1-299 16,3-1 302-16,0 1-329 16,0-1 27-16,0 7 12 15,0 11 12-15,0 10 1 16,-5 49-2-16,2-16 7 16,6 17 3-16,-3 31 0 15,-4 9 2-15,-1 36-5 16,-4-15-10-16,-1-6-7 15,4-32-4-15,1-19-8 16,10-49 6-16,8-23 5 16,16-26 2-16,27-30-15 15,14-15-3-15,27-16-10 16,8 9-9-16,5 9 1 0,-23 21 11 16,-6 26 4-16,-27 23 2 15,-25 38 12-15,-25 19 2 16,-46 39 26-16,-33 2 15 15,-51 6 14-15,-16-33-11 16,-10-26-105-16,31-43-139 16,3-69-314-16,58-32-47 15</inkml:trace>
  <inkml:trace contextRef="#ctx0" brushRef="#br0" timeOffset="5131.6276">22262 11172 134 0,'18'51'101'16,"-19"-51"20"-16,1-3 18 15,0-1 8-15,0 2 43 16,0 1-11-16,0-1-1 16,-3-1-30-16,3-4-5 15,0-8-48-15,-5-9-23 16,-4-45-18-16,2 34-21 15,-1-3-18-15,-1-16-1 16,8-1 0-16,1-13-3 16,1 5 1-16,2-6 0 15,6 1-3-15,3-6 0 16,2 3 1-16,7-8 0 16,3-6 0-16,-3-5 1 15,5 1-3-15,1 4 1 16,-8 8-1-16,-2 15-1 15,-5 14 8-15,-2 17 6 0,-10 5 0 16,5 1 2-16,2 3 1 16,-2 9-8-16,-1-2-6 15,1 7 1-15,-2 4-3 16,-6-1-8-16,3 5-13 16,0 0-14-16,-2 0-4 15,2 2 7-15,-4 13 7 16,-17 24 15-16,-30 56 15 15,13-35 5-15,1-12-4 0,0-1 1 16,12-10-2-16,2-14 3 16,16-16 0-16,2-17-7 15,14-17-8-15,12-23-3 16,9-4-5-16,11-14-4 16,-2 13 5-16,2 0 8 15,-8 16 0-15,-3 8 0 16,-8 13-4-16,12 7 1 15,-9 13 1-15,4 11 4 16,-1 10 0-16,-1 13 3 16,-6 6-2-16,-1 8-29 15,-8 1-47-15,-3 13-340 16,-5-6 71-16</inkml:trace>
  <inkml:trace contextRef="#ctx0" brushRef="#br0" timeOffset="5890.6023">21431 11864 1218 0,'-47'56'357'0,"-19"-2"53"0,-6-25-334 16,-8 20-81-16,26-7-20 16,12-7 9-16,21-15 9 15,17-8 5-15,17-11 16 16,11-2 18-16,8 2 0 16,13 7 7-16,-8 4-1 15,1 15-16-15,-17 6-13 16,-30 19 6-16,-24 1-2 0,-29 4 1 15,-17-12-6-15,-19-18-32 16,6-25-31-16,8-17-48 16,24-14-29-16,18-8-59 15,25 1-10-15,26-8-118 16,12 3-34-16,30-5-23 16</inkml:trace>
  <inkml:trace contextRef="#ctx0" brushRef="#br0" timeOffset="7165.2281">21887 11284 347 0,'-2'0'601'0,"2"1"-239"16,-12 20-207-16,-11 30 208 15,-35 74-374-15,20-21 16 16,-8 10 5-16,-13 13 5 16,5-10-1-16,-8 12 0 15,7-28-8-15,5-6-28 16,20-26-22-16,4-10-55 0,10-26-52 16,8-12-222-16,7-14 23 15,10-8-110-15</inkml:trace>
  <inkml:trace contextRef="#ctx0" brushRef="#br0" timeOffset="7523.3864">21902 12067 859 0,'-43'35'217'16,"10"9"68"-16,-4 13-235 16,16-2-35-16,13 2 0 15,11-16-2-15,2-6 7 16,11-20 2-16,22-18 7 15,4-18-3-15,8-17-3 16,-4-6-9-16,-4-5-8 16,-25 8-11-16,-13 2-7 0,-13 14-7 15,-10-3-32-15,2 12-35 16,-4-2-33-16,8 9-188 16,-2 0 23-16</inkml:trace>
  <inkml:trace contextRef="#ctx0" brushRef="#br0" timeOffset="7757.1908">22229 12105 597 0,'5'27'282'16,"-5"0"-13"-16,-3 23-112 15,1 4-138-15,-5 21-8 16,2-6-6-16,-8 18-5 16,1-10-1-16,-2 16-47 15,2-14-69-15,-3 3-152 16,0-18-18-16</inkml:trace>
  <inkml:trace contextRef="#ctx0" brushRef="#br0" timeOffset="8057.5587">22398 12067 1022 0,'54'-16'277'0,"-24"-1"70"16,29 7-271-16,7 4-70 15,1 15-11-15,-16 7-3 0,-8 13-2 16,-31 2 2-16,-29 10 4 16,-25-8 17-16,-26 11 7 15,-10-7 0-15,-24-2 2 16,3-8-6-16,4 2-42 16,20-14-37-16,7-2-36 15,35-4-39-15,17-1-220 16,20-13 62-16</inkml:trace>
  <inkml:trace contextRef="#ctx0" brushRef="#br0" timeOffset="8491.6375">23007 12186 937 0,'4'2'191'0,"-1"1"86"15,11-6-260-15,2-3-19 16,13-14 11-16,10-7 20 0,15-11 16 16,-4-2 8-16,2 1-8 15,-11 7-7-15,-16 8 14 16,-16 10-7-16,-31 10-6 16,-20 5 6-16,-24 19 28 15,-11 13-6-15,-22 24-1 16,22 6-4-16,6 16-2 15,25-7-25-15,29 2-28 16,34-13 22-16,32-2-36 16,16-22-34-16,39-11-405 15,10-23 108-15</inkml:trace>
  <inkml:trace contextRef="#ctx0" brushRef="#br0" timeOffset="9504.5788">26102 11028 262 0,'0'-6'254'0,"0"-2"-40"16,0 4-3-16,0 2-77 16,0 1 8-16,0 1-26 15,0 0 1-15,0 0-10 16,0-3-34-16,0 1-26 16,8-16-8-16,5-34-14 0,20-81-7 15,-16 28-5-15,4-35-1 16,0-1 1-16,0-29 5 15,5 21 1-15,-1-3 0 16,-7 36-4-16,6 11-2 16,-7 37-7-16,-1 3 1 15,-4 31 3-15,-3 7 11 16,-1 13 5-16,-7 7 4 16,2 4-3-16,-3 0-5 15,0 3-16-15,0 0-22 16,-3 0-11-16,2 0-7 15,1 1 5-15,-12 20 9 16,-9 23 15-16,-29 64 9 16,22-48 6-16,1 2-3 15,6-18-4-15,1-13 11 16,11-17 1-16,0-22-16 16,4-22-10-16,7-29-4 15,5-11-8-15,2-19 0 0,11 11 19 16,1 10 17-16,-7 28 10 15,4 20-15-15,3 23-1 16,12 20-2-16,4 23-7 16,17 25-8-16,-8 6 14 15,-4 7-257-15,-11-10-133 16,-23-41-42-16</inkml:trace>
  <inkml:trace contextRef="#ctx0" brushRef="#br0" timeOffset="10255.5943">25469 11642 1111 0,'-4'1'297'0,"4"-5"66"16,-2 4-299-16,2 0-74 15,0 1 4-15,0 10 7 16,17 35 10-16,25 49 8 16,-8-35-10-16,4-13-31 15,4-2-144-15,0-10-208 0,8-10-9 16</inkml:trace>
  <inkml:trace contextRef="#ctx0" brushRef="#br0" timeOffset="10444.6255">26068 11593 1203 0,'-29'74'331'0,"-9"22"82"16,-4 17-336-16,-21 30-42 16,-12-7-20-16,-14 9-20 15,2-11-21-15,-14 5-151 16,20-36-174-16,11-20-68 15,18-42-167-15</inkml:trace>
  <inkml:trace contextRef="#ctx0" brushRef="#br0" timeOffset="10879.6839">26284 12039 528 0,'12'3'421'16,"3"-8"-104"-16,6 2-9 16,9 2-301-16,20-2-44 0,3-3-33 15,4-3-247-15,-3 4 35 16</inkml:trace>
  <inkml:trace contextRef="#ctx0" brushRef="#br0" timeOffset="11229.629">26941 11944 819 0,'5'7'339'0,"-1"-1"-11"15,1 2-180-15,-5-8-131 16,0 2-24-16,0 26 3 15,1 52 2-15,-7-38-20 16,-1-3-18-16,-2-3-99 16,4-10-188-16,-7-10 13 0</inkml:trace>
  <inkml:trace contextRef="#ctx0" brushRef="#br0" timeOffset="11419.6892">26904 11518 1053 0,'55'-1'107'16,"-47"5"-98"-16,-4 4-276 15,1 2-300-15</inkml:trace>
  <inkml:trace contextRef="#ctx0" brushRef="#br0" timeOffset="11777.59">27258 11980 974 0,'17'30'404'0,"-5"-9"-18"0,-20-9-224 16,16 0-143-16,-5-10-25 15,13-2-49-15,-2-18 24 16,7-5 10-16,0-4 12 16,14-5 22-16,1 7 33 15,1 4-1-15,-1 7-5 16,1 10-16-16,-12 13-19 15,-7 7-6-15,-3 13-2 16,-10 10-7-16,-1-1 0 0,-7 7-19 16,-1-6-22-16,-1-5-82 15,4-9-40-15,-4-12-65 16,5-11 1-16,6-16-110 16,6-12 51-16</inkml:trace>
  <inkml:trace contextRef="#ctx0" brushRef="#br0" timeOffset="12031.4797">28055 11254 1140 0,'3'4'201'0,"-6"7"133"15,3 8-340-15,-4 20-1 16,1 5 11-16,1 16 17 0,2 0-6 16,-3 18 4-16,2-2 4 15,-7 14-14-15,4-3-17 16,-1 0-134-16,-5-14-119 16,-1-7-98-16,4-24-125 15</inkml:trace>
  <inkml:trace contextRef="#ctx0" brushRef="#br0" timeOffset="12287.6123">27762 11760 1227 0,'-1'0'248'0,"1"0"123"16,1 0-358-16,46 5-17 15,52-10 6-15,-44-10-3 16,3-3-10-16,2-7-111 16,-18 2-112-16,9-1-140 15,-6 3-93-15</inkml:trace>
  <inkml:trace contextRef="#ctx0" brushRef="#br0" timeOffset="12498.8558">28275 11997 57 0,'10'7'0'0</inkml:trace>
  <inkml:trace contextRef="#ctx0" brushRef="#br0" timeOffset="12533.8274">28345 11989 535 0</inkml:trace>
  <inkml:trace contextRef="#ctx0" brushRef="#br0" timeOffset="12692.1111">28636 11839 1069 0,'24'-33'252'15,"-18"4"100"-15,-11 11-313 16,-8 19 3-16,-13 17 23 16,-16 16 0-16,-9 9 27 15,-2 7 0-15,-2 18-6 16,12-10-29-16,9 1-33 16,10-7-44-16,15-3-46 15,10-25-20-15,14-14-70 16,6-11-67-16,9-17-200 0,5-9 15 15</inkml:trace>
  <inkml:trace contextRef="#ctx0" brushRef="#br0" timeOffset="12917.983">28703 12118 1082 0,'8'3'297'0,"-5"-1"75"0,13-16-277 16,5-2-67-16,14-19-4 15,4-4-4-15,18-10-3 16,2 3-14-16,22-3 3 16,2 8 1-16,13 1-3 15,-16 6-8-15,-8 9-8 16,-21 11-64-16,-17-1-64 16,-19 11-82-16,-6 2-163 15,-1 2-27-15</inkml:trace>
  <inkml:trace contextRef="#ctx0" brushRef="#br0" timeOffset="16745.1673">30116 12024 1170 0,'2'4'226'15,"5"8"123"-15,11 2-348 16,11-2 3-16,13-6 6 0,8-8 6 15,14-11 1-15,0-7-2 16,9-2-2-16,-13-7-6 16,-6-4-4-16,-20 3-6 15,-13 1-5-15,-26 4-2 16,-23 8-1-16,-22 14 2 16,-18 17 3-16,-8 10 6 0,-12 21 10 15,13 3 2-15,12 11 1 16,28-2-1-16,14 9 0 15,17-9-7-15,20 2-13 16,0-16-17-16,8-3-96 16,13-21-173-16,5-16-77 15,3-16-115-15</inkml:trace>
  <inkml:trace contextRef="#ctx0" brushRef="#br0" timeOffset="17134.9605">30865 12117 750 0,'14'19'303'0,"-2"10"2"16,0 10-176-16,0 17-88 15,-8-4-23-15,1 9 1 16,-13-6-3-16,2 4-18 0,-6-17-17 16,-3-13 0-16,2-25 0 15,1-22-12-15,3-24 16 16,1-21 15-16,16-9-3 15,8-10 2-15,13 3 13 16,14-1 8-16,19 20 2 16,13 6 5-16,5 16 4 15,21 8 14-15,-13 19-4 16,-8 7-6-16,-27 10-12 16,-22 9-8-16,-29 11-14 15,-32 5 3-15,-25 7 3 0,-30 4 6 16,-7-2 0-16,-13-6-26 15,16-13-31-15,15-11-44 16,32-10-12-16,12-7-17 16,12-4 4-16,15-2-80 15,0 1-16-15,23-4-50 16,8 3-89-16</inkml:trace>
  <inkml:trace contextRef="#ctx0" brushRef="#br0" timeOffset="17404.0827">32000 11448 536 0,'15'-11'339'0,"-13"10"-64"16,1 7-49-16,-2 10-211 15,4 16-3-15,-7 10 12 16,4 18 18-16,-4 11 4 16,-7 17 6-16,-3-5-1 15,3 18-2-15,-10-11-21 0,-4 5-57 16,-5-17-62-16,-6-4-252 16,4-25 10-16</inkml:trace>
  <inkml:trace contextRef="#ctx0" brushRef="#br0" timeOffset="17575.1481">31823 11936 1339 0,'84'8'394'15,"8"-8"67"-15,8 1-378 16,-3 8-179-16,-4-1-369 15,-30-2 1-15,-9-30-172 16</inkml:trace>
  <inkml:trace contextRef="#ctx0" brushRef="#br0" timeOffset="21099.6262">28454 11959 25 0,'0'1'12'0,"0"1"-7"16,0 1-9-16,0-3 0 15,0 0 17-15,0 0 61 16,0 0 25-16,0 0 24 16,-3 0-1-16,1 0-13 0,2 0-43 15,-3 0-5 1,3 0-16-16,0 0 6 0,0 0-2 16,0 0-12-16,0 2-14 15,0-1 1-15,0 1-9 16,3-1 1-16,-3 1 0 15,2-1 2-15,5 2 1 16,10 6-3-16,4-7-2 16,46 7-4-16,-46-20-4 15,0 8-3-15,-4-6 0 0,1 0 0 16,-3-5 17-16,-4 1 17 16,1-2-5-1,-3 4-7-15,-3 2 5 0,3 3-9 16,-9 3-23-16,4-1 11 15,-4 2 7-15,0 1-3 16,-3-1-5-16,2-1 5 16,1 0-5-16,-5 0-2 15,-2-6-6-15,-23-1-5 16,-50-43-7-16,38 56-24 16,0-3-13-16,-11 11-4 15,5-1 7-15,-3 2 10 16,7-7 27-16,2 11 14 15,11-7 8-15,2 0-12 16,12 2-32-16,1-1-185 16,8-2 40-16</inkml:trace>
  <inkml:trace contextRef="#ctx0" brushRef="#br0" timeOffset="21698.7086">29638 11959 844 0,'0'-3'189'15,"0"1"78"-15,0-1-245 16,-3 2 11-16,2-1-1 16,1 1 20-16,-3-1 4 15,1 2 35-15,-19 8-10 16,-6 4-3-16,-33 80-25 0,48-37 7 16,20 4-33-16,25 6-1 15,18-11-20-15,30 2-79 16,23-16-203-16,14-17-114 15,-9-23-121-15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06:01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16668 8292 190 0,'-50'74'37'15,"41"-73"224"-15,0 2-90 16,-7-1 34-16,-4-2-114 16,4 3-12-16,-2-5-2 15,1-1-2-15,5-3 10 16,3-1-10-16,6-7 8 16,8-3-17-16,14-7-6 15,10 0-15-15,22-7 0 16,3 4-15-16,9 3 0 0,-12 9-8 15,-9 5-11 1,-13 10-10-16,-17 10 0 0,-15 5 1 16,-26 10 4-16,-10 7 3 15,-28 4 0-15,-12 1-1 16,-11-3 3-16,11-12-1 16,0-7 10-16,28-10 6 15,18-5 13-15,24-9 11 16,30-11-14-16,17 2-7 15,25-3-4-15,8-3-13 16,10 4-13-16,-20 13 8 0,-9 4-24 16,-24 9-24-16,-28 9 25 15,-28 4 0-15,-27 4 1 16,-3-3 19-16,-14-5 17 16,10-11-31-16,8-10-35 15,24-9-31-15,12-11-97 16,18-2-79-16,16-4-130 15,14 4-47-15</inkml:trace>
  <inkml:trace contextRef="#ctx0" brushRef="#br0" timeOffset="469.0305">17802 7582 885 0,'-27'4'319'0,"0"-2"13"0,-16 13-192 16,-2 7-143-16,-4 19 9 16,-7 10 6-16,-15 21 15 15,16 1 7-15,-4 17 7 16,13-12-3-16,20 2 8 16,31-19-1-16,38-14 17 15,23-26-2-15,64-21 2 16,21-22-4-16,31-27-13 15,-18-6-23-15,8-11-9 16,-60 7-8-16,-35-9-13 16,-48 10-4-16,-37-4-12 15,-29 9-9-15,-37 1-32 16,-6 13-16-16,-24 8-16 16,13 13-58-16,1 6-149 15,31 6-80-15,11 5-62 16</inkml:trace>
  <inkml:trace contextRef="#ctx0" brushRef="#br0" timeOffset="874.0047">18937 7653 1074 0,'-21'28'235'0,"-14"19"95"16,-7 1-313-16,4 3-11 15,17-10-6-15,18-4 20 16,24-14 8-16,25-2 14 16,6-3 19-16,14 7 20 15,-10 1-15-15,-11 9-3 16,-25-1-24-16,-37 17-9 16,-24 2-20-16,-31 0-15 15,-16-13-17-15,-13-14-39 16,21-26-49-16,2-27-149 15,31-17-154-15,20-19-23 0</inkml:trace>
  <inkml:trace contextRef="#ctx0" brushRef="#br0" timeOffset="1078.9967">19013 7493 1700 0,'74'9'352'0,"54"12"171"16,13 6-512-16,20 3-1 15,-18-9-63-15,12-15-66 16,-38-10-56-16,12-26-346 16,-19-15 37-16</inkml:trace>
  <inkml:trace contextRef="#ctx0" brushRef="#br0" timeOffset="2965.9777">21911 7224 175 0,'70'-24'407'0,"-116"19"-177"15,-8 17-107-15,-17 30 110 16,-13 14-236-16,-31 37 12 15,10 26 14-15,-20 32 9 16,20-7 25-16,16 27 26 0,40-25-32 16,35 0 4-16,41-30-2 15,30 3-24-15,28-26-33 16,27 3-22-16,-11-22-82 16,0 1-76-16,-20-28-135 15,-25-30-48-15</inkml:trace>
  <inkml:trace contextRef="#ctx0" brushRef="#br0" timeOffset="3379.9792">22129 7892 801 0,'1'3'47'0,"7"16"153"0,-4 7-236 15,8 16-5-15,-7 14 40 16,2 26 43-16,-7 1-34 16,2 28 2-16,-4 2 4 15,-2 26 5-15,-8-19-5 16,0-6-39-16,0-31-18 15,-2-24-174-15,-4-47 11 16</inkml:trace>
  <inkml:trace contextRef="#ctx0" brushRef="#br0" timeOffset="3679.1697">22077 7970 1195 0,'11'-21'209'0,"13"7"127"16,9 4-350-16,26 1-15 15,5 6 19-15,7-3 9 16,-12 7 2-16,4 14 0 16,-21 5-2-16,-9 10 2 15,-16 5 1-15,-17 10-2 16,-21 0 7-16,-32 7 8 15,-25 0-1-15,-34-3 1 0,-2-8-7 16,-17-11-12-16,28-14-101 16,17-8-93-16,38-7-108 15,34-10-41-15,43-12-104 16</inkml:trace>
  <inkml:trace contextRef="#ctx0" brushRef="#br0" timeOffset="4143.7787">22843 8256 1139 0,'33'0'211'15,"15"-3"120"-15,15-5-381 0,11-5-22 16,7-10-18-16,-15 2 3 15,-10-9 17-15,-14 3 52 16,-23-5 51-16,-17 8 23 16,-25-4-5-16,-14 7-15 15,-25 10-8-15,-1 13-23 16,-26 17 2-16,5 14 4 16,0 20-1-16,12 3-10 15,18 13-4-15,28-11-3 16,31 3-23-16,23-13-14 15,25-11-40-15,17-17-49 0,18-14-167 16,-12-18 17-16</inkml:trace>
  <inkml:trace contextRef="#ctx0" brushRef="#br0" timeOffset="4418.2463">23700 8184 368 0,'21'21'310'0,"-14"7"-52"16,-11-1-9-16,-7 6-168 16,-5-1-21-16,-2-8 4 15,4-13-10-15,-7-16 2 16,6-18-9-16,14-23 2 0,5-10-7 16,17-18-8-1,5 8-7-15,16 2 14 0,3 17-3 16,10 2-4-16,0 21-5 15,12 3-5-15,1 12-36 16,0 9-105-16,-10 15-126 16,-1 4-127-16,-27 4-6 15,-9-7-148-15</inkml:trace>
  <inkml:trace contextRef="#ctx0" brushRef="#br0" timeOffset="5087.2607">24666 7995 626 0,'-9'-3'318'0,"6"3"-59"0,6 11-107 16,0 3-164-16,2 4-27 15,-1 4 23-15,-4-2 15 16,-7 2 4-16,-1-4 4 16,-1-3 3-16,0-6 2 15,0 0 10-15,2-4 7 16,7-10-11-16,3-4-9 16,15-13-18-16,6-5-14 15,11-6-15-15,7 1 7 0,12-1 6 16,-8 12 18-16,5 0 10 15,-1 1 12-15,-5 11-2 16,-15 6 2-16,3 6 3 16,-19 6-1-16,-11 14 4 15,-15-2 9-15,-9 12 2 16,-8-6-3-16,4 2-2 16,8-11-3-16,17-12-2 15,29-12-8-15,29-12-3 16,7-2-2-16,18-5-5 15,-8 5-1-15,-12 5 0 16,-24 15-3-16,-6 9-4 16,-15 12-5-16,-19 17 2 15,-16 7 3-15,-8 6-24 16,-5-3-25-16,1-4-63 0,12-14-51 16,4-12-144-16,10-9-8 15</inkml:trace>
  <inkml:trace contextRef="#ctx0" brushRef="#br0" timeOffset="5418.9928">26006 8011 742 0,'-12'9'317'0,"1"1"-18"15,5 5-149-15,0 14-149 16,-1 2-10-16,5 11 8 15,-5-4 3-15,2 6-14 16,1-10-22-16,-4-2-101 16,-1-10-114-16,6-13-52 15,-6-18-101-15</inkml:trace>
  <inkml:trace contextRef="#ctx0" brushRef="#br0" timeOffset="5598.1835">25980 7528 1426 0,'8'0'90'0,"5"1"114"16,4 7-541-16,-5 1-93 15,-3 16-35-15</inkml:trace>
  <inkml:trace contextRef="#ctx0" brushRef="#br0" timeOffset="5871.3043">26610 7168 1319 0,'8'14'174'0,"-4"8"190"16,-7 20-384-16,-1 17-28 0,-8 7 38 15,-9 29 39-15,-6 4-32 16,-11 16 2-16,-2-6 3 16,-4 22 3-16,11-24-42 15,12-6-69-15,12-33-59 16,13-17-60-16,10-33-141 15,10-15 12-15</inkml:trace>
  <inkml:trace contextRef="#ctx0" brushRef="#br0" timeOffset="6216.4697">26767 8116 1151 0,'3'-5'207'0,"9"4"130"16,1 4-340-16,11 0-20 16,8-5 6-16,16-2 17 15,8-8-5-15,7-8 4 16,-9-2 9-16,2-7 16 16,-16 2-3-16,-22 1-10 15,-15 7-14-15,-28 2-13 16,-23 5-19-16,-34 18 22 15,-6 9 11-15,-13 14 15 16,17 10 12-16,9 24 10 16,34-1-20-16,23 7 2 15,19-12 2-15,31 3 8 16,24-19 4-16,28-8-42 0,12-16-42 16,21-11-173-16,-14-14-147 15,8-22-49-15</inkml:trace>
  <inkml:trace contextRef="#ctx0" brushRef="#br0" timeOffset="6495">27702 7099 1123 0,'37'155'206'15,"1"-62"144"-15,0 74-322 16,-11 12 32-16,-29 41 13 16,-35-22 2-16,-46 23-17 15,-24-33-26-15,-25-3-49 16,-3-45-70-16,-37-21-316 15,23-56 43-15</inkml:trace>
  <inkml:trace contextRef="#ctx0" brushRef="#br0" timeOffset="8837.0405">2103 6467 374 0,'-5'-6'197'0,"2"0"-1"16,2 0-69-16,1 6-59 15,0 0-21-15,0 0-10 16,0 0-5-16,0 0 6 15,0-1 4-15,0-1 14 16,0 1 0-16,0-1-1 16,0 1-11-16,1-1-7 15,14-1-13-15,6 0 6 16,47-3-1-16,-31 12 5 16,12 0 3-16,15 3 3 0,4 2-6 15,9-2 6-15,-5-3-8 16,6 9 3-16,-10-12 1 15,7-8 5-15,-8-1-10 16,18-3 4-16,-13-6-1 16,15 3-2-16,-7-3-6 15,11 3 2-15,-17 2-6 16,6-1-4-16,-17 4-2 16,6 1 2-16,-10 0-3 0,26-2 8 15,-5 0 2-15,13-7 6 16,2 6-2-16,7-7 0 15,-22 2-4-15,12-2-2 16,-1 1-5-16,27-5 0 16,-18 4-2-16,15 1-3 15,-18 3-2-15,-10 6 0 16,-28 0-3-16,9 10 0 16,28 7 3-1,0 4-8-15,14 1 1 16,3 5 0-16,4-4 3 15,-49-5 2-15,-1-3 8 16,-17 1 3-16,-8-1 7 16,-12 2-1-16,3 1-3 15,-7 1-8-15,-5-3-7 16,-5 0-12-16,-2-5-46 16,-11 1-58-16,-11 1-405 0,-1-22 75 15</inkml:trace>
  <inkml:trace contextRef="#ctx0" brushRef="#br0" timeOffset="28669.5676">15758 9805 687 0,'7'42'216'0,"-7"-48"34"0,1 2-173 16,-1 2-69-16,0 2 13 16,0 0 13-16,-1 8 26 15,-19 40 8-15,-43 75 13 16,12-30-10-16,-23 35-20 15,5 0-30-15,-14 13-30 16,16-13-36-16,-1-9-92 16,26-35-76-16,13-26-118 15,28-33-47-15</inkml:trace>
  <inkml:trace contextRef="#ctx0" brushRef="#br0" timeOffset="29089.5217">16207 10092 1116 0,'-5'73'263'16,"-37"-39"94"-16,-5 20-316 16,11-3-39-16,2 1-1 15,13-18-4-15,12-4 3 16,19-16 8-16,17-7 17 16,8-4 14-16,16 3 4 15,0 5-3-15,-3 5-9 16,-13 10-14-16,-22 15-14 15,-29 7 7-15,-32 9-2 16,-23 3 0-16,-30-4-3 16,3-10-10-16,-5-10-18 15,15-18-18-15,15-13-62 16,28-14-77-16,19-12-131 16,19-5-67-16,16-8 13 15,10 1-100-15</inkml:trace>
  <inkml:trace contextRef="#ctx0" brushRef="#br0" timeOffset="29418.1916">16122 10004 927 0,'-3'1'190'16,"2"1"104"-16,-2-1-253 15,3 1 13-15,12 2 29 16,37 2 2-16,108-12 0 15,-49-12-21-15,18 6-11 16,-11 3-30-16,-7-5-44 16,-24 10-60-16,-4 4-302 15,-26-2 47-15</inkml:trace>
  <inkml:trace contextRef="#ctx0" brushRef="#br0" timeOffset="29842.8993">17462 10077 795 0,'-11'5'165'0,"-16"13"83"16,-10 7-229-16,-19 16 7 15,-3 6 19-15,-23 19 17 16,5 3 41-16,6 14 31 16,20-4-4-16,30-5 2 15,42-21-8-15,44-10-35 16,30-25-31-16,35-18-6 15,13-13-15-15,23-29-11 16,-16-17-9-16,-12-15-5 16,-32-2-2-16,-45-7-16 15,-61 14 1-15,-66 4 2 16,-44 17-3-16,-40 12-18 16,-6 18-2-16,-7 15-15 15,44 12-412-15,28 1 118 0</inkml:trace>
  <inkml:trace contextRef="#ctx0" brushRef="#br0" timeOffset="31185.9641">20433 9928 994 0,'-75'5'138'0,"40"11"127"16,-4 15-295-16,-18 18-5 16,-6 5 37-16,-13 20 39 15,9-3 10-15,1 22 18 16,18-3 3-16,7 17-4 15,23-9-30-15,13 7-9 16,14-18-19-16,9-2-11 16,11-21-11-16,4-5-39 0,-3-16-36 15,3-8-216-15,-3-11-34 16,3-18-86-16</inkml:trace>
  <inkml:trace contextRef="#ctx0" brushRef="#br0" timeOffset="31695.9765">21445 10140 554 0,'0'-21'485'0,"-5"-6"-130"15,-2 5-338-15,0-10 312 16,-5 4-358-16,0-4-3 0,-1 5 1 16,-8 6 4-16,0 9 19 15,-5 4-5-15,-2 10-1 16,-10 10-4-16,1 12 1 16,-1 20 2-16,5 14 10 15,3 29 6-15,6 14 3 16,9 27 0-16,0-2 1 15,1 11 0-15,2-7-4 0,0-4-17 16,-4-31-11 0,7-8-23-16,-5-28-16 15,-1-20-55-15,-3-15-69 0,-15-18-72 16,-14-14 2-16,-8-14-92 16</inkml:trace>
  <inkml:trace contextRef="#ctx0" brushRef="#br0" timeOffset="31876.2632">20670 10753 850 0,'14'-11'289'16,"-1"2"20"-16,23 5-196 16,7 1-115-16,30 0-5 15,2 1 5-15,8-5-43 16,-12-1-55-16,2 0-51 15,-23-7-160-15,1-12-16 0</inkml:trace>
  <inkml:trace contextRef="#ctx0" brushRef="#br0" timeOffset="32129.5976">21775 10064 791 0,'5'9'224'0,"-5"9"33"16,0 13-184-16,-9 24-102 15,1 8 18-15,-5 22 18 16,-8 10 8-16,-17 11 4 16,1-10-6-16,-13 9-24 15,0-16-23-15,8-6-20 16,12-22-93-16,0-5-90 15,14-23-17-15,-1-9-90 16</inkml:trace>
  <inkml:trace contextRef="#ctx0" brushRef="#br0" timeOffset="32574.1255">21944 10864 121 0,'4'0'399'0,"1"-5"-164"16,-5 4-67-16,0-1 104 16,0 1-199-16,0-1 0 15,-3 1-3-15,1-1-7 16,-1 1-25-16,-24 1-18 0,-57 15 0 15,48 1 3-15,1 16 0 16,5 0-1-16,9 8-2 16,9-7-7-16,12-1-7 15,5-11-1-15,20-4-4 16,10-17-2-16,19-15-3 16,3-5-1-16,12-15 4 15,-10 2 5-15,-13 2 5 16,-19 13-1-16,-10 12-7 15,-12 10-5-15,-5 17-1 16,0 9-4-16,-11 15 2 16,5 1 1-16,-2 0-47 15,5-10-40-15,6-4-106 16,0-20-86-16,16-18-38 16,5-18-73-16</inkml:trace>
  <inkml:trace contextRef="#ctx0" brushRef="#br0" timeOffset="32804.9629">22665 10410 766 0,'-12'25'352'0,"3"-2"-30"0,-1 8-115 16,1 12-229-16,0 14 9 15,-3-2 15-15,-5 13-5 16,5-5-4-16,-6 15-6 16,6-7-99-16,-1 4-144 15,4-21-63-15,-2-11-119 16</inkml:trace>
  <inkml:trace contextRef="#ctx0" brushRef="#br0" timeOffset="32964.1166">22419 10781 998 0,'28'-9'456'0,"7"5"-77"16,-2 4-242-16,23 1-165 16,14 4-183-16,10-2-168 0,-12 0 19 15</inkml:trace>
  <inkml:trace contextRef="#ctx0" brushRef="#br0" timeOffset="33503.0506">24145 10316 304 0,'13'6'489'16,"-8"-15"-199"-16,5-7-178 15,-8-1 183-15,1-10-318 16,-6-4 32-16,-6-13 20 16,-11 0 10-16,-7-5-6 15,-6 5-5-15,-4 5-18 0,-9 10-22 16,-2 16-23-16,8 10 5 15,-4 15 4-15,11 11 10 16,0 16 10-16,3 7 9 16,4 22 4-16,1 4 13 15,5 27 12-15,7-2 0 16,10 16 1-16,10-10-3 0,2 13-26 16,3-27-27-16,6-3-45 15,-1-29-29-15,-5-14-69 16,-5-22-53-16,-7-13-86 15,-16-13-17-15</inkml:trace>
  <inkml:trace contextRef="#ctx0" brushRef="#br0" timeOffset="33688.9732">23527 10765 902 0,'9'-11'307'0,"15"2"24"16,3 3-225-16,27 5-96 16,12-1-30-16,11 4-35 15,-2-1-42-15,9 2-43 0,-18-1-188 16,-8 1 16-16</inkml:trace>
  <inkml:trace contextRef="#ctx0" brushRef="#br0" timeOffset="34076.2812">24065 10844 779 0,'-3'121'215'0,"32"-121"51"15,8-5-201-15,19-4-71 16,1-3-4-16,-3-4-7 16,-7-1-10-16,-8-7 15 15,-14 1 16-15,-1-4 22 16,-19 8 21-16,-5-1-11 16,-5 8-17-16,-23 11-8 15,-7 5-12-15,-7 8-5 16,-9 9 27-16,-6 12 3 15,13 2 6-15,4 3 5 16,11-2-8-16,11 0-9 16,9-6-1-16,14-2-5 15,8-2-10-15,17-6-24 16,11-7-37-16,13 1-38 16,2-10-220-16,10-2 27 0</inkml:trace>
  <inkml:trace contextRef="#ctx0" brushRef="#br0" timeOffset="34415.8982">24603 10995 885 0,'0'1'252'0,"3"-1"50"0,24 11-220 16,73 7-86-16,-30-21 5 15,2-5 5-15,14-7 1 16,-8-3-1-16,-7-9 4 16,-20 6 0-16,-18-6 3 15,-28 6 0-15,-31 1 1 16,-33 16 1-16,-32 10 18 16,-10 14 5-16,-21 8 7 15,25 10 1-15,21 7-5 16,27-3-19-16,28 5-8 15,24-5-5-15,24-6-9 16,13-6-15-16,33-11-16 16,6-8-197-16,34-11-149 15,-15-14-26-15</inkml:trace>
  <inkml:trace contextRef="#ctx0" brushRef="#br0" timeOffset="34881.1106">26519 10754 866 0,'-18'87'276'0,"-24"-61"37"16,-8 4-223-16,8 6-73 15,12 0-16-15,13-7 2 16,14-13 12-16,18-5 12 16,11-8 10-16,28-14 4 0,2 1-1 15,7-11-13-15,-14 1-12 16,-7-4-8-16,-25 5-4 16,-4-1 0-16,-13 10-8 15,3-6-18-15,-3 6-30 16,-7-4-121-16,-1 4-176 15,4-5 0-15,-1 4-159 16</inkml:trace>
  <inkml:trace contextRef="#ctx0" brushRef="#br0" timeOffset="35089.9864">26929 10959 743 0,'12'15'327'16,"6"-15"-17"-16,8-15-124 15,7-8-179-15,16-16 15 16,3-2 15-16,11-7 9 16,-9 8 1-16,13 4-2 15,-3 10-13-15,11 2-33 16,-12 10-35-16,12 5-96 16,-12 5-101-16,0 8-137 15,-7 11-52-15</inkml:trace>
  <inkml:trace contextRef="#ctx0" brushRef="#br0" timeOffset="35690.1053">23020 11905 954 0,'-12'9'235'0,"-10"-9"83"15,-4 10-279-15,-10-1-2 0,9 2-16 16,3-4 13-16,10-5 2 16,7 2 14-16,11-4 7 15,11 8 15-15,2 1-11 16,5 8-6-16,4-1-20 16,-2 13-8-16,-7-4-15 15,-16 8-1-15,-14-3 0 16,-18 7 3-16,-9-13 0 0,-14 1-2 15,-2-11-10-15,-7-8-43 16,12-9-36-16,1-3-56 16,17-6-24-16,15-6-62 15,6 4-45-15,24-10-82 16,14 4-4-16</inkml:trace>
  <inkml:trace contextRef="#ctx0" brushRef="#br0" timeOffset="35960.0418">23812 11604 1047 0,'9'15'212'0,"-6"11"106"0,-3 8-310 15,-3 17-9-15,11 4 6 16,-11 8 5-16,1-11 5 16,-14 15 5-16,4-15-1 15,-14 8-23-15,1-4-37 16,-2-8-132-16,4-10-132 16,-2-8-33-16,1-23-135 15</inkml:trace>
  <inkml:trace contextRef="#ctx0" brushRef="#br0" timeOffset="36155.6556">23540 11982 968 0,'20'-12'320'15,"52"-20"28"-15,-18 33-218 16,5 1-148-16,20-4-87 15,-5 4-5-15,10 1-54 16,-10-3-49-16,10 1-134 16,-7-2 67-16</inkml:trace>
  <inkml:trace contextRef="#ctx0" brushRef="#br0" timeOffset="36723.7475">24519 11923 171 0,'33'56'0'0,"-49"-52"549"16,-1 5-342-16,4 9 104 15,-16 8-308-15,-9 4 322 0,-4 7-283 16,0-2 10-16,0 0 9 15,17-10-3-15,5-1-14 16,16-9-28-16,11-1-21 16,7-13-17-16,14-8-5 15,10-8-17-15,4-6-4 16,-5-8 10-16,1 1 9 16,-17 3 6-16,0 6 21 15,-4 8 8-15,-4 11 4 16,-5 8-2-16,-2 10 0 15,-8 3-5-15,-2 8-30 16,-5-2-29-16,3-3-29 16,1-5-84-16,-1-2-67 15,2-10 7-15,4-5 13 16,1-4 58-16,-1 1 114 16,0-1 113-16,0 1 50 0,0-1 25 15,3 1-20-15,2-1-28 16,28-4-28-16,55-15-10 15,-36 2 24-15,-3-10 27 16,14-7 16-16,-3 0-2 16,19-2-4-16,-7 5-32 15,4 5-41-15,-14 10-22 16,-6 10-20-16,-28 8-90 16,-5 6-81-16,-8 0-72 0,-11 20-121 15,-7-1-55-15</inkml:trace>
  <inkml:trace contextRef="#ctx0" brushRef="#br0" timeOffset="37027.9875">25669 11664 1139 0,'18'12'329'0,"2"5"62"16,-11 2-296-16,-2 16-89 16,2 12-7-16,-9 5 5 0,0-1 0 15,-4 11 1-15,-8-2-5 16,-5 9-3-16,-5-1-23 15,-11 7-55-15,0-12-35 16,-10-5-149-16,6-22-125 16,-8-14-21-16</inkml:trace>
  <inkml:trace contextRef="#ctx0" brushRef="#br0" timeOffset="37219.2066">25402 12126 1255 0,'37'-8'423'0,"17"1"9"16,0 7-337-16,22 4-88 15,-1 4-89-15,-3 1 42 16,-13-3-22-16,-5 0-77 16,-24-4-56-16,0-4-219 15,-9-1 1-15</inkml:trace>
  <inkml:trace contextRef="#ctx0" brushRef="#br0" timeOffset="37368.1432">26056 12182 1267 0,'25'144'256'15,"-44"-97"102"-15,-2-4-459 16,0 1-288-16,2-25 45 15</inkml:trace>
  <inkml:trace contextRef="#ctx0" brushRef="#br0" timeOffset="37552.8941">26206 11909 1256 0,'18'-15'343'0,"3"3"68"15,-4 5-366-15,-4 8-72 16,-1 2-57-16,-3 3 0 16,-9-1-49-16,0 2-147 15,-4-2-89-15,2-5-40 16</inkml:trace>
  <inkml:trace contextRef="#ctx0" brushRef="#br0" timeOffset="37866.997">26391 12254 1132 0,'4'4'238'0,"-4"4"109"0,2-7-334 16,-2-2-22-16,3-1-3 15,36-11 7-15,53-29 4 16,-38 15 19-16,-12 6 30 15,0 2 14-15,-9 6-3 16,-3 8-8-16,-4 8-23 16,-7 8-16-16,-10 7-26 0,-4 6-23 15,-10 0-27-15,-4 5-82 16,2-4-81-16,2-1-3 16,10-7 7-16,4-4 18 15,15-8 77-15,6-7 77 16,3-1-101-16,6-1 44 15</inkml:trace>
  <inkml:trace contextRef="#ctx0" brushRef="#br0" timeOffset="38196.9548">27000 12296 428 0,'140'-17'209'0,"-116"8"46"16,-15 5-99-16,0-2-11 16,-6-3-11-16,-9-2-42 15,-12 4-37-15,-3-2 15 16,-14 3-3-16,-3 4 4 15,1 8 27-15,-5 3-20 16,16 3-29-16,2 3-15 16,11-1-23-16,10-2-14 0,10-6 17 15,2 0 8-15,9-3 3 16,6 9 2-16,5 3-6 16,-4 21 2-16,-4 9-1 15,-16 23 8-15,-14 4 7 16,-21 15-11-16,-14-8-9 15,-20-1-9-15,0-21-6 16,-6-13-7-16,10-22 7 16,-4-16-15-16,15-18-17 0,-2-6-62 15,9-3-55-15,9-9-180 16,18 1-102-16,34 1-57 16</inkml:trace>
  <inkml:trace contextRef="#ctx0" brushRef="#br0" timeOffset="38640.3456">27664 12150 817 0,'8'0'205'16,"1"2"54"-16,3 1-209 15,1 6-35-15,1 16 18 0,48 62 19 16,-46-45 34-16,10 5 1 16,-4-15-13-16,11-11 3 15,0-15-10-15,14-20-24 16,-9-16-10-16,8-19-3 16,-1-6-17-16,6-9-3 15,-16 4-6-15,7-1-20 16,-10 21-22-16,-1 2-20 15,-7 11-19-15,5 0-314 16,-4 13 99-16</inkml:trace>
  <inkml:trace contextRef="#ctx0" brushRef="#br0" timeOffset="39004.9867">28882 12215 431 0,'-12'-5'389'15,"-6"-1"-109"-15,-5 0-18 16,-8 6-208-16,-1 5-31 16,-7 5 20-16,14 7 20 15,-4 8 27-15,7 2-1 16,7 8-4-16,6-3-19 15,4-5-19-15,13-9-27 0,14-11-14 16,2-10-11-16,23-12-16 16,-8-1-7-16,10-5-2 15,-3 1 4-15,-3 3 8 16,-10 13 14-16,-4 14 8 16,-11 15 1-16,-11 21-7 15,-11 4-17-15,-4 2-66 16,-5-11-43-16,-4-11-123 15,10-22-110-15,10-31-28 16</inkml:trace>
  <inkml:trace contextRef="#ctx0" brushRef="#br0" timeOffset="39289.2096">29550 11436 887 0,'4'-6'265'15,"-2"7"30"-15,1 10-221 16,-3-10-88-16,-3 19-2 16,-2 31 39-16,-11 56 27 15,7-13 41-15,1 1 9 16,-5 22 5-16,-4 1-27 0,-4 17-66 15,0-28-88-15,-5-9-54 16,10-32-42-16,7-18-175 16,4-34-10-16,7-33-27 15</inkml:trace>
  <inkml:trace contextRef="#ctx0" brushRef="#br0" timeOffset="40930.8616">30383 12328 1091 0,'66'54'204'0,"-41"-48"113"15,4-2-326-15,10-4-1 16,-6-4 8-16,5-10 21 16,-8-1 11-16,-6 3 12 15,-15-1 0-15,-21 0-3 16,-21 7-12-16,-23 11 3 16,-1 6-5-16,-8 14 9 15,11 13 3-15,12 10 1 16,28-2-3-16,14 3 10 15,26-12-8-15,16-1-4 16,17-13-3-16,16-7-52 16,-1-10-40-16,4-12-93 15,-15-9-99-15,-13-12-176 16,-20-10-26-16</inkml:trace>
  <inkml:trace contextRef="#ctx0" brushRef="#br0" timeOffset="41291.9178">31109 11636 1152 0,'79'19'260'16,"-41"41"124"-16,6 35-325 15,-8 15 17-15,-15 31 15 16,-24 4-2-16,-32 13-14 15,-33-20-21-15,-32 12-60 16,-6-32-60-16,-27-17-91 16,2-37-238-16,-7-23-63 15,25-40-100-15</inkml:trace>
  <inkml:trace contextRef="#ctx0" brushRef="#br0" timeOffset="44442.7888">29676 12185 611 0,'0'1'139'0,"0"1"51"16,-3-1-173-16,1 1-12 16,2-1 5-16,-3 1 8 15,3-1 18-15,-1 2 21 16,-2 3 7-16,3 2 11 15,-3 2-3-15,1 10-15 16,-1 2 14-16,14 63 0 16,-2-40-14-16,12-3 0 15,2-9-1-15,8-11-30 16,4-13-11-16,11-18-1 0,8-9-3 16,1-10-2-16,-13-2-5 15,-5-5 1-15,-11 11 0 16,-13 8-1-16,-8 13-2 15,2 13 7-15,-2 16 0 16,-5 8 2-16,7 8 2 16,5 12 2-16,3-10-8 15,9-3-32-15,1-13-46 16,-4-5-294-16,4-17 52 16</inkml:trace>
  <inkml:trace contextRef="#ctx0" brushRef="#br0" timeOffset="139793.9884">8395 14166 529 0,'42'-24'108'16,"-5"-5"53"-16,-7-1-157 16,-31 63 29-16,5-27 17 15,8-27 20-15,-7-2 3 16,1-7-5-16,-3-4-41 15,-8-8-56-15,-2 1-42 16,-5-7-10-16,-11 4 5 0,-2-2 18 16,-4 12 54-16,-5 4 47 15,-4 12 18-15,-3 11 11 16,-1 14-1-16,-9 19-15 16,5 13-26-16,-7 24-4 15,11 17-13-15,6 30-2 16,16 4 0-16,13 36-2 15,10-4-6-15,4 12-1 16,10-19 0-16,-8 4-7 16,-5-38-28-16,1-10-209 15,-5-32 54-15</inkml:trace>
  <inkml:trace contextRef="#ctx0" brushRef="#br0" timeOffset="140005.9141">7831 14567 1197 0,'52'33'343'0,"-32"-40"72"16,22 20-301-16,8-5-105 15,22-4 3-15,3-1-4 0,9-7-63 16,-9-7-74-16,5 1-293 15,-15-1 14-15</inkml:trace>
  <inkml:trace contextRef="#ctx0" brushRef="#br0" timeOffset="140262.4364">9247 14226 406 0,'-4'-3'651'0,"-11"3"-239"16,-8 0-243-16,-19 15 197 15,-9 10-424-15,-20 31-16 16,-4 15-2-16,-14 14 10 16,11 1 54-16,9 10 24 15,28-16 15-15,19 3-4 0,22-5-13 16,21 3-23-16,13-14-33 15,11-4-140-15,11-21-172 16,10-9-14-16</inkml:trace>
  <inkml:trace contextRef="#ctx0" brushRef="#br0" timeOffset="140528.7455">9449 14330 1404 0,'0'18'387'0,"7"0"100"16,11 6-370-16,8 16-99 15,7 10-16-15,6 15 16 16,-6-5-38-16,3 5-40 15,-10-11-25-15,-1 0-70 16,-7-15-52-16,-3 0-262 16,-6-15 42-16</inkml:trace>
  <inkml:trace contextRef="#ctx0" brushRef="#br0" timeOffset="140752.5853">9830 14456 969 0,'9'-17'372'16,"-18"2"34"-16,-10 15-265 16,-25 17-50-16,-14 14-64 15,-48 22-21-15,-9 15-23 16,-16 24-3-16,9 1-1 16,-4 12 9-16,42-13 6 15,11-9-34-15,24-28-39 0,23-16-119 16,22-28-185-16,25-25-4 15,16-16-140-15</inkml:trace>
  <inkml:trace contextRef="#ctx0" brushRef="#br0" timeOffset="141011.6239">10167 14125 1155 0,'38'21'388'15,"-1"12"51"-15,1 24-394 16,-13 14 108-16,-15 30-119 0,-20-2-16 16,-35 15-3-16,-18-13-6 15,-21-3-7-15,3-29-41 16,-6-10-72-16,21-29-70 15,14-9-67-15,19-21-202 16,6-17 16-16</inkml:trace>
  <inkml:trace contextRef="#ctx0" brushRef="#br0" timeOffset="141357.8609">10839 14254 562 0,'-72'133'393'15,"69"-129"-83"-15,15-4-9 16,17-1-264-16,22-13 0 0,19-4 3 16,24-7-2-16,-1-4-42 15,2-1-27-15,-16 6-316 16,-2 1 77-16</inkml:trace>
  <inkml:trace contextRef="#ctx0" brushRef="#br0" timeOffset="141642.9241">10935 14746 1268 0,'29'9'361'16,"6"-9"80"-16,23-3-361 15,5-6-158-15,13-4-69 16,-18 1-289-16,-11-24 6 16</inkml:trace>
  <inkml:trace contextRef="#ctx0" brushRef="#br0" timeOffset="142510.2394">11910 14411 439 0,'1'-2'0'16,"-1"-8"438"-16,0 10-400 16,-1 0 262-16,1 0-310 15,0 1 312-15,1 22-300 0,2 11 13 16,5 51 9-16,-7-45 7 16,7-7 8-16,-7 6 3 15,5-14-11-15,-4-12-7 16,1-13-7-16,3-13-14 15,9-15-4-15,12-23 0 16,10-6 4-16,16-12 7 16,10 0 6-16,0 7 8 15,-12 21 0-15,4 16-7 16,-22 19-7-16,-12 21 10 16,-12 11 2-16,-14 20 15 15,-16 8 7-15,0 6 8 16,0-7-9-16,2-11 3 15,17-24-10-15,23-27-2 0,11-19-7 16,20-13-6-16,11-3-16 16,7 8-6-16,-12 23-2 15,-5 25-3-15,-19 25 3 16,-26 27-1-16,-23 6-3 16,-20 19-18-16,-11-6-17 15,-8-7-5-15,14-17-3 16,7-12-87-16,18-23-71 15,11-12-71-15,11-15-115 16,14-6-77-16</inkml:trace>
  <inkml:trace contextRef="#ctx0" brushRef="#br0" timeOffset="142925.8725">13230 14337 1242 0,'57'-33'263'0,"-47"53"124"16,7 19-364-16,-1 10 1 15,10 14 3-15,-2 1-1 0,11 6 2 16,-4-9-27-16,4-1-103 16,-5-12-114-16,-2 0-193 15,-7-15-79-15</inkml:trace>
  <inkml:trace contextRef="#ctx0" brushRef="#br0" timeOffset="143164.9485">13741 14295 1408 0,'-54'6'300'16,"-94"74"132"-16,39 17-420 0,8 0-22 15,-16 10-17-15,20-17-14 16,-3-3-62-16,28-25-56 16,13-17-261-16,38-23 24 15</inkml:trace>
  <inkml:trace contextRef="#ctx0" brushRef="#br0" timeOffset="143484.8701">14157 14205 1323 0,'-16'31'275'15,"-2"5"125"-15,1 26-409 16,1 1-12-16,2 14-4 16,7-6-6-16,-2 4 1 15,-3-15-38-15,3-1-208 16,-3-17-100-16,-13-5-86 0</inkml:trace>
  <inkml:trace contextRef="#ctx0" brushRef="#br0" timeOffset="143710.7494">13893 14453 672 0,'30'22'641'0,"15"-2"-181"16,-3-24-11-16,14 13-377 16,10-3-60-16,18 3-5 15,-13-6-14-15,4-6-67 16,-15-6-55-16,-6-10-264 16,-21-8-71-16,-12-18-105 15</inkml:trace>
  <inkml:trace contextRef="#ctx0" brushRef="#br0" timeOffset="144112.9763">14971 13776 1378 0,'1'39'347'0,"7"-24"87"16,-8 32-373-16,-8 7-81 16,-10 27-1-16,-6 0 10 15,-10 26 15-15,5 0 1 16,-6 18 7-16,11-24 0 16,3-7-2-16,8-32-5 15,5-26-7-15,8-36-13 0,14-22-10 16,13-24-23-16,19-26-9 15,13-4 3-15,21-3 14 16,-4 12 13-16,6 17 45 16,-13 33 16-16,-14 23 20 15,-20 26 9-15,-25 37 16 16,-22 8-12-16,-39 16 13 16,-19-9-17-16,-30-7-38 15,-2-39-70-15,1-13-62 16,13-25-392-16,8-37 52 15</inkml:trace>
  <inkml:trace contextRef="#ctx0" brushRef="#br0" timeOffset="161788.9404">9848 7862 953 0,'-1'19'216'0,"-23"-16"76"16,-6 24-266-16,-17 21-45 16,-35 26 15-16,-4 13 16 0,-18 31 18 15,11-9 3-15,15 25 4 16,40-19-9-16,28 3-10 15,28-26-14-15,36 2-3 16,9-34-66-16,21-9-100 16,3-17-161-16,-3-10-39 15</inkml:trace>
  <inkml:trace contextRef="#ctx0" brushRef="#br0" timeOffset="162477.5184">10247 8304 819 0,'-3'-3'156'0,"6"3"72"16,0 3-247-16,-3-3-7 15,0 0 4-15,0 0 5 16,0 1 16-16,6 11 13 15,6 9 12-15,22 62 17 16,-26-44 6-16,-8 9 3 16,0 4-2-16,-5 6-7 15,-2-14-14-15,1-8 3 16,3-15 4-16,-2-15 10 16,5-23 14-16,5-11-14 15,7-4-12-15,5-5-12 16,1-4-16-16,10 5-17 15,-2 16 14-15,4-4 3 16,-5 12 2-16,2 8-6 16,-1 7 0-16,-4 1-1 15,-6 10 0-15,-3 1-1 16,-5 3 7-16,-7 2 5 16,-1-7 1-16,5-2 2 15,-10-5 7-15,8-3 6 0,2-8-12 16,-5 4-4-16,0-1-2 15,7-2-4-15,19-11-6 16,55-22 15-16,-48 36 4 16,-5 4 5-16,-2 13-3 15,-5 13-1-15,-12 3-5 16,3 11-10-16,-7 2-13 16,2 1-61-16,4-13-44 0,4-2-264 15,3-16 4-15,7-7-121 16</inkml:trace>
  <inkml:trace contextRef="#ctx0" brushRef="#br0" timeOffset="162716.3373">11472 7976 1195 0,'59'84'220'0,"-41"-21"142"15,3 20-366-15,-9 39 23 0,-24 12 3 16,-39 40 4-16,-20-8-38 16,-46 11-345-16,-21-22-11 15,-32-25-141-15</inkml:trace>
  <inkml:trace contextRef="#ctx0" brushRef="#br0" timeOffset="163724.634">10567 10814 1067 0,'3'0'377'15,"-16"3"-10"-15,-8 12-284 16,-8 11-78-16,-13 12-79 0,-26 29 66 16,-2 10 1-16,-6 6 1 0,4 10 1 15,0 20-1-15,19-18 1 16,56 50-120 0,32-14 12-1,27-22-243-15,31-6 38 16</inkml:trace>
  <inkml:trace contextRef="#ctx0" brushRef="#br0" timeOffset="164843.2262">11111 11001 995 0,'-3'0'200'0,"2"0"85"16,-2 1-282-16,-9 22-42 0,-11 64 11 15,19-21 11 1,-7 10 10-16,-7 14 4 0,-7-6 5 16,-1-4 11-16,-1-25 11 15,1-15 29-15,13-28 5 16,1-15 9-16,6-13-4 16,6-8-8-16,4-3-27 15,13-7-8-15,8 2-8 16,13 8-6-16,6 11-5 15,10 11 3-15,-3 16 0 16,2 13 1-16,-19 10 3 0,-16 14 13 16,-18 5 5-16,-37 12 8 15,-21-2 7-15,-33 0 4 16,-10-21-14-16,-7-12-43 16,27-30-68-16,22-34-325 15,51-25 43-15</inkml:trace>
  <inkml:trace contextRef="#ctx0" brushRef="#br0" timeOffset="165134.6291">11704 10965 1027 0,'21'48'420'0,"1"-15"-1"15,11 17-172-15,8 11-263 16,10 34 19-16,-13 6 17 16,-17 27-6-16,-21 3 0 15,-33 16 9-15,-23-24 0 16,-43-2-12-16,-8-36-44 15,-18-20-249-15,3-23-165 0,-8-24-71 16</inkml:trace>
  <inkml:trace contextRef="#ctx0" brushRef="#br0" timeOffset="166147.5813">7941 15683 316 0,'-26'91'323'0,"26"-82"-69"16,0 1-165-16,5 8 199 16,4 8-208-16,4 5 18 15,2 1-17-15,-1 1-16 16,-2-13-5-16,-5-7-3 16,-5-7-19-16,-4-16-3 15,-5-16-13-15,-10-21-4 16,-4-5-10-16,-4-20-7 15,-1 7-7-15,0 8 5 16,10 19 1-16,-1 11-6 16,1 16-5-16,4 22-5 15,-9 18-1-15,-8 22-2 16,7 19 6-16,1 18 8 0,1-6 8 16,19 18 4-16,10-6 6 15,7 24 6-15,1 1-4 16,-1 25-1-16,-2-12-13 15,-5 4-16-15,-6-34-151 16,-8-4-199-16,-11-40 6 16</inkml:trace>
  <inkml:trace contextRef="#ctx0" brushRef="#br0" timeOffset="166343.105">7398 16481 1208 0,'-6'-5'378'0,"9"-4"65"16,9-3-324-16,18 1-71 15,15 1-29-15,23-2-7 16,7 3-13-16,23 3-67 16,2 3-70-16,18 3-308 15,-18-5 14-15</inkml:trace>
  <inkml:trace contextRef="#ctx0" brushRef="#br0" timeOffset="166581.6676">8634 16130 1195 0,'-136'176'355'0,"88"-89"70"16,-21 20-304-16,19-9-103 16,20 6-11-16,26-31-8 15,17 4-12-15,20-17-8 16,16-9-2-16,-1-22-51 0,25-11-345 16,6-17 101-16</inkml:trace>
  <inkml:trace contextRef="#ctx0" brushRef="#br0" timeOffset="166837.9362">8849 16252 1530 0,'112'80'424'16,"-98"-59"95"-16,19 24-400 16,5 7-123-16,16 15-34 0,4-7-17 15,7 6-17-15,-3-12-76 16,2 2-70-16,-11-13-38 16,-6-2-208-16,-17-18-9 15</inkml:trace>
  <inkml:trace contextRef="#ctx0" brushRef="#br0" timeOffset="167031.0088">9319 16258 1535 0,'-119'101'469'16,"23"-1"76"-16,-21 30-389 15,25-8-211-15,8 1-124 16,28-25-64-16,22-14-302 16,34-34-37-16</inkml:trace>
  <inkml:trace contextRef="#ctx0" brushRef="#br0" timeOffset="167290.8905">9748 16073 1533 0,'33'22'355'16,"-5"12"141"-16,-1 45-415 15,-7 22-63 1,-16 21-16-16,-22 12-15 15,-39 10-11-15,-18-33-39 16,-27-7-54-16,-6-29-27 0,2-22-338 16,31-29 7-1,11-25-115-15</inkml:trace>
  <inkml:trace contextRef="#ctx0" brushRef="#br0" timeOffset="167721.1453">10432 16420 1506 0,'9'11'316'15,"6"-10"140"-15,10 1-448 0,13-8-21 16,9-2-22-16,23-5-49 16,-7-4-61-16,5-2-311 15,-5 4 36-15</inkml:trace>
  <inkml:trace contextRef="#ctx0" brushRef="#br0" timeOffset="167991.9063">10381 16813 568 0,'21'9'0'16,"12"-5"744"-16,-3 1-596 15,25-8 266-15,13-3-577 16,27-6 163-16,-11-5-488 15</inkml:trace>
  <inkml:trace contextRef="#ctx0" brushRef="#br0" timeOffset="168682.8828">11561 17063 37 0,'-29'16'549'0,"4"-10"-258"16,5-10-17-16,10-5 31 16,2-2-273-16,11-7-16 15,6-1-4-15,5-6 3 16,1 3-2-16,10-8 4 15,-4 6 18-15,2 0 8 16,-8 7-7-16,-2 5-6 16,-5 12-10-16,-8 8-5 15,-3 5-4-15,-14 11-1 16,-5 0 0-16,-11 3-8 16,3-7-2-16,-3-7 0 15,12-10 1-15,10-12 12 16,17-6 9-16,12-7 7 0,11 2-2 15,4 1-5-15,-8 7-12 16,-2 10-6-16,-8 14-9 16,-15 9-38-16,-12 9-29 15,-8 8-30-15,-2-8-276 16,1-12 56-16</inkml:trace>
  <inkml:trace contextRef="#ctx0" brushRef="#br0" timeOffset="169216.6457">12376 16255 376 0,'-9'-9'496'0,"-3"1"-221"0,0 5-17 16,-14 11-159-16,-7 2-167 15,-14 19 159-15,-8 7 13 16,-10 18 35-16,5 8 22 16,4 13-17-16,20-4-49 15,15 10 5-15,15-10-15 16,12-2-60-16,11-15 14 16,16-7 13-16,13-20-20 15,25-18-27-15,4-17 15 16,23-22-9-16,-9-12-9 0,-2-15 5 15,-24-2 4-15,-9-4 3 16,-28 13 1-16,-10-5 0 16,-20 7-14-16,-13 3-9 15,-8 4-6-15,-13-1-4 16,-4 12-29-16,0 6-28 16,0 3-91-16,-3 3-343 15,15 9 58-15</inkml:trace>
  <inkml:trace contextRef="#ctx0" brushRef="#br0" timeOffset="169636.8952">12938 16365 752 0,'-21'30'341'0,"-3"-2"-14"0,-11 14-144 15,7 2-153-15,2-6-16 16,10-16 0-16,23-10 20 15,19-18 10-15,20-7 8 16,13-4 21-16,16 2 6 16,-7 6-11-16,-1 11 1 15,-20 13-7-15,-11 16-9 16,-25 11-10-16,-17 16-7 16,-23 3-8-16,-22 2-2 15,-11-11-6-15,-8-10-8 16,5-20-15-16,2-16-68 15,12-18-54-15,6-7-351 16,10-11 41-16</inkml:trace>
  <inkml:trace contextRef="#ctx0" brushRef="#br0" timeOffset="169923.0043">12928 16256 1296 0,'3'2'330'0,"13"8"96"15,47 27-358-15,-25-37-38 16,5-2-11-16,19-4 0 15,1-6 0-15,9-9-11 16,2 0-16-16,7-5-86 16,-15 10-253-16,2 8-99 15,-17 8-133-15</inkml:trace>
  <inkml:trace contextRef="#ctx0" brushRef="#br0" timeOffset="170401.6393">13917 16536 1126 0,'16'30'525'16,"-2"-33"-93"-16,11 35-266 15,8 5-139-15,11 15-138 16,1-4 114-16,9 4-26 15,-10-2-23-15,4 1-68 16,-10-9-60-16,-8 6-259 0,-14-15 22 16</inkml:trace>
  <inkml:trace contextRef="#ctx0" brushRef="#br0" timeOffset="170645.906">14371 16416 1278 0,'-71'102'392'15,"-1"-58"64"-15,-32 37-330 16,-6 2-122-16,-13 10-28 15,10-12-16-15,8-3-132 16,32-22-285-16,17-21 58 16</inkml:trace>
  <inkml:trace contextRef="#ctx0" brushRef="#br0" timeOffset="171547.925">15065 16289 983 0,'3'2'303'0,"-3"0"46"16,3-1-275-16,-1 1-37 16,-2-1-25-16,0 5 16 15,3 9 10-15,-2 12 11 16,-1 51 1-16,-6-31 0 15,-1 4-17-15,-2 17-7 16,-2-3-8-16,-2 14-53 16,1-4-53-16,-5 8-319 15,-1-15-7-15,-1-5-154 16</inkml:trace>
  <inkml:trace contextRef="#ctx0" brushRef="#br0" timeOffset="171800.0031">14905 16577 1242 0,'12'-44'296'15,"1"38"99"-15,4 9-364 16,11 0-17-16,7 0-16 15,2 2 5-15,1 2 0 16,12-4 0-16,-7-6-11 0,11-1-83 16,-3-7-107-16,4 2-200 15,-15-4-50-15</inkml:trace>
  <inkml:trace contextRef="#ctx0" brushRef="#br0" timeOffset="172054.8939">16061 16223 1505 0,'-17'50'303'16,"-4"10"140"-16,-9 15-458 15,-5-1-11-15,-2 1 7 0,2-12 13 16,-5-2 3-16,10-18 4 16,4-1-71-16,2-13-62 15,6-5-311-15,6-10 17 16</inkml:trace>
  <inkml:trace contextRef="#ctx0" brushRef="#br0" timeOffset="172398.6299">16525 16279 878 0,'-21'27'366'0,"-12"17"-1"16,-13 5-214-16,-4 7-94 15,12-8-48-15,20-9 58 16,27-18 58-16,29-7-18 16,25-14 12-16,26-3 22 15,-2 3-51-15,2 4-49 16,-19 8 16-16,-14 9-17 16,-28 15-25-16,-28 11-6 15,-25 10-8-15,-37 3-25 16,-14-2-9-16,-24-12-39 0,4-14-34 15,-2-17-107-15,26-14-81 16,18-11-199-16,18-5-21 16</inkml:trace>
  <inkml:trace contextRef="#ctx0" brushRef="#br0" timeOffset="172712.7762">16572 16237 98 0,'4'3'669'16,"13"4"-293"-16,16 2-19 16,56-3 71-16,-14-21-329 15,9-1-24-15,26-11-7 16,-5 0-45-16,9 1-86 16,-19 2-93-16,-14 9-286 15,-34 10-11-15</inkml:trace>
  <inkml:trace contextRef="#ctx0" brushRef="#br0" timeOffset="173088.0229">17690 16273 1216 0,'-34'50'432'0,"-11"26"42"16,6 3-357-16,10 12-18 16,20-10-40-16,9-7-15 15,24-26 28-15,44-15 29 16,13-24-12-16,39-25-5 15,7-16-35-15,3-20-15 16,-33-8-22-16,-22-10-11 16,-42 10-9-16,-36 1-2 15,-32 14 5-15,-44 6 4 16,-18 15 5-16,-29 0-96 16,4 0 153-16,14-6-635 15,42-12 160-15</inkml:trace>
  <inkml:trace contextRef="#ctx0" brushRef="#br0" timeOffset="197393.501">20222 16076 477 0,'51'47'384'0,"-51"-44"-96"16,-9 3-78-16,-4 9-140 15,1 9-78-15,-9 10-10 0,0 7-2 16,4 7 10-16,4-4 13 15,8-2 3-15,14-12 5 16,17-14 30-16,16-17-2 16,24-23-1-16,6-12 2 15,9-17 2-15,-10 3-29 16,-12-5-4-16,-31 14-3 16,-17 4 15-16,-22 8 15 15,-20 2-9-15,-4 15-4 0,-12 0-26 16,5 9-43-16,-3 6-45 15,23 4-16-15,-2 7-240 16,19-1 66-16</inkml:trace>
  <inkml:trace contextRef="#ctx0" brushRef="#br0" timeOffset="197662.0139">20995 16148 799 0,'21'29'273'0,"-13"4"29"15,-13 0-221-15,-1-3-42 16,0-20-32-16,-6-26-5 0,3-19-2 16,6-20 44-1,10-10 19-15,10-15 25 0,6 10 8 16,22 0 8-16,4 18-35 15,19 7-18-15,0 22-25 16,11 23-80-16,-8 17-307 16,-12 8-53-16,-28-4-155 15</inkml:trace>
  <inkml:trace contextRef="#ctx0" brushRef="#br0" timeOffset="198600.8894">23395 15185 507 0,'6'41'297'0,"3"-3"-27"15,3-1-115-15,-3-2-32 16,0-16-45-16,-2-4-36 15,-2-10 8-15,-4-23-9 16,-1-5-17-16,-1-25-7 16,-8-13-13-16,-8-25-7 15,1 8-7-15,-13-11 1 16,0 21 3-16,-2 6 5 16,-1 31 2-16,-2 10 7 15,-4 21 0-15,-1 16 3 16,-2 17 0-16,-10 23 6 15,0 13 8-15,-3 23 16 16,7 7 12-16,5 34 22 16,14-1 4-16,7 40 6 15,12-15-15-15,9 18-14 0,1-31-28 16,7-2-17-16,-4-44-89 16,4-17-79-16,-8-35-172 15,-8-28-102-15,-8-33-92 16</inkml:trace>
  <inkml:trace contextRef="#ctx0" brushRef="#br0" timeOffset="198795.9127">22384 15936 529 0,'11'18'0'0,"4"-10"768"15,-11-13-598-15,17 5 321 16,14-7-491-16,31 1 493 15,21-2-489-15,29-6-26 16,1-5-40-16,13-4-40 16,-25 2-386-16,3 5-4 15,-28 1-140-15</inkml:trace>
  <inkml:trace contextRef="#ctx0" brushRef="#br0" timeOffset="199050.4163">23716 15950 518 0,'-49'43'685'0,"-10"-25"-235"16,-18 27-307-16,-1 11 310 15,4 18-442-15,25 1-6 16,16 14 1-16,28-14-2 15,22 3-4-15,13-16-7 16,15-4-38-16,3-15-40 16,9 0-144-16,-9-7-141 0,0 2-77 15,-17-14-127-15</inkml:trace>
  <inkml:trace contextRef="#ctx0" brushRef="#br0" timeOffset="199307.2192">23897 16082 696 0,'39'19'0'15,"15"12"688"-15,21 6-430 16,12 4 139-16,15 2-427 16,-17 0-15-16,-3 0-101 0,-23-8-91 15,-12-5-160-15,-26-18-74 16</inkml:trace>
  <inkml:trace contextRef="#ctx0" brushRef="#br0" timeOffset="199498.8788">24566 15968 1179 0,'-38'31'430'0,"-34"20"33"15,-17 13-324-15,-21 24-54 16,2 9-66-16,-2 14-35 16,40-13-29-16,7-8-24 15,28-25-25-15,14-14-60 16,14-27-69-16,2-18-195 15,13-24 2-15</inkml:trace>
  <inkml:trace contextRef="#ctx0" brushRef="#br0" timeOffset="199774.0639">24854 15730 669 0,'56'32'519'0,"-2"2"-124"16,0 10-24-16,-7 14-350 15,-8 18-12-15,-12 0-3 16,-26 21 6-16,-23 0 1 16,-28 18 4-16,-22-12 0 15,-33-2-3-15,-3-29-6 16,-14-17-23-16,12-31-21 15,-7-12-31-15,28-15-45 16,9-8-167-16,31-2-116 0,19-1-39 16</inkml:trace>
  <inkml:trace contextRef="#ctx0" brushRef="#br0" timeOffset="200164.9037">25486 16187 839 0,'42'2'424'0,"24"-5"-86"16,2-5-188-16,10-2-314 16,3-2-215-16,2 4-14 15</inkml:trace>
  <inkml:trace contextRef="#ctx0" brushRef="#br0" timeOffset="200369.8647">25444 16425 1059 0,'-2'33'478'16,"7"-13"-23"-16,13-8-209 16,6-6-229-16,18-5-30 15,5-7-69-15,11-17-52 16,-4-2-70-16,-4-5-240 0,-20 3 18 15</inkml:trace>
  <inkml:trace contextRef="#ctx0" brushRef="#br0" timeOffset="200817.3863">26665 15671 1167 0,'4'29'363'15,"-2"-7"54"-15,-13 30-294 16,-9 9-106-16,-26 23-7 0,-17 1-2 15,-17 17 21-15,8-15 7 16,-6 13 7-16,30-13-3 16,5-2-37-16,16-30-62 15,9-12-136-15,11-26-158 16,5-34-110-16,7-20-107 16</inkml:trace>
  <inkml:trace contextRef="#ctx0" brushRef="#br0" timeOffset="201178.4603">27119 15992 1153 0,'-14'22'256'16,"-6"1"101"-16,2-2-331 16,14 0-20-16,19-5 5 15,21-4 11-15,11-1 28 16,2 1 13-16,-1 6 19 16,-15 5-2-16,-12 14-3 0,-8 7-27 15,-27 10-9-15,-19-1-16 16,-30 4 2-16,-8-8-8 15,-22-9-13-15,13-22-25 16,2-17-80-16,30-16-60 16,1-18-162-16,23-3-143 15,8-11 18-15,14 1-144 16</inkml:trace>
  <inkml:trace contextRef="#ctx0" brushRef="#br0" timeOffset="202718.3503">27210 15921 1143 0,'26'17'406'0,"-8"-30"20"16,-3 3-276-16,6-7-132 16,14 4-15-16,2-4-15 0,22-8 15 15,8 8-1-15,27-2 1 16,2 4-8-16,8-5-64 16,-16 7-66-16,-11-6-294 15,-24 13 13-15</inkml:trace>
  <inkml:trace contextRef="#ctx0" brushRef="#br0" timeOffset="203214.8879">28168 15916 1100 0,'-11'17'269'16,"-2"-8"61"-16,-5 3-319 0,-8 15-28 16,-7 2-12-16,-4 14 17 15,-5-1 33-15,-4 16 26 16,12 3 16-16,13 16 34 16,16-6 0-16,35-1 9 15,8-12-18-15,25-21-11 16,12-23-35-16,26-34-14 15,-5-19-18-15,15-32-1 16,-16-7 0-16,-11-12 6 16,-36 10 1-16,-26-10 1 15,-33 9-12-15,-30-8-29 16,-19 6-30-16,-15 8-68 16,3 18-51-16,1 13-303 15,17 22 43-15</inkml:trace>
  <inkml:trace contextRef="#ctx0" brushRef="#br0" timeOffset="203710.8993">29121 15816 1026 0,'56'60'266'0,"-61"-44"68"0,-7 8-291 16,-6 14-31-16,-1 7-9 16,5 9-7-16,2 3 10 15,8 11 0-15,-1-8-2 16,1 7-37-16,-7-10-53 16,-3-8-253-16,5-19 30 15</inkml:trace>
  <inkml:trace contextRef="#ctx0" brushRef="#br0" timeOffset="203994.8701">28875 16144 1041 0,'45'0'482'16,"1"-5"-98"-16,19 1-269 16,4 2-158-16,11-1-174 15,-20 0 100-15,2 5-29 16,-16-2-13-16,-7 3-177 0,-15 0 64 15</inkml:trace>
  <inkml:trace contextRef="#ctx0" brushRef="#br0" timeOffset="204581.8946">29533 16652 501 0,'6'-6'225'15,"2"3"-9"-15,-5-2-95 16,-3 5-90-16,0 0 25 16,0 0 16-16,-3 0 18 15,3 2 18-15,-2-1 1 16,-5 8-33-16,-1 4-15 0,-5-6-12 15,4-1-2-15,6-4-4 16,-2-2 4-16,2-2-2 16,1 1-6-16,2-2-21 15,2 0 1-15,27-3-3 16,41-41 0-16,-44 44-3 16,-10 12-2-16,-8 4-7 15,-16 7-1-15,-11 4 0 0,-8 6-1 16,-6-12 0-16,-2-3 4 15,11-13 1-15,4-10 3 16,14-4 2-16,8-12-1 16,8 5-6-16,-1-2-10 15,4 4-10-15,-4 3-7 16,0 8-43-16,-5 5-116 16,-1 2-230-16,-6-1 1 15</inkml:trace>
  <inkml:trace contextRef="#ctx0" brushRef="#br0" timeOffset="205161.3007">30803 15950 619 0,'16'10'412'0,"-10"4"-119"16,-8-8-103-16,-22 0-173 16,-15-2-56-16,-20 5 12 15,-7-1 48-15,-15 5 30 16,9 7 14-16,-6 10 28 16,14 4 19-16,4 13-15 15,15 0-19-15,11 10-1 16,26-3-14-16,22 3-22 15,17-10 12-15,25-2-3 16,10-15-9-16,29-9-9 16,4-18-13-16,11-18-14 15,-10-15 6-15,-3-12-3 16,-27-6 0-16,-19-8 6 0,-21 6 5 16,-22-5-12-16,-23 7-2 15,-24-11-10-15,-12 8 0 16,-33 0-10-16,-7 13-14 15,-6 2-49-15,8 12-39 16,2 9-99-16,40 4-55 16,14 5-187-16,29-1-5 15</inkml:trace>
  <inkml:trace contextRef="#ctx0" brushRef="#br0" timeOffset="205565.7343">31465 15930 782 0,'-17'29'358'0,"-13"-5"-14"15,-10-3-178-15,-16 3-109 16,10-3-40-16,14-2 8 16,31-5 2-16,34-5 18 15,18 0 3-15,21 1 9 16,3 6-14-16,6 11 4 0,-19 6-15 16,-4 12 1-16,-23 6-6 15,-27 14 3-15,-25-2-7 16,-28 6 3-16,-15-15-4 15,-24-10 0-15,4-19-4 16,-9-19-10-16,16-21-12 16,-1-15-52-16,15-7-31 15,10-18-104-15,20 4-97 0,13-10-156 16,19 8-34-16</inkml:trace>
  <inkml:trace contextRef="#ctx0" brushRef="#br0" timeOffset="207050.0261">31482 15795 410 0,'27'61'627'0,"-3"-64"-228"16,9 14-243-16,4-2 246 15,14-5-390-15,4 1-6 16,5-10 0-16,1-7-1 0,12-9 0 15,-10 2-4-15,7-10-32 16,-14 5-31-16,-11 0-98 16,-19 9-96-16,-5-3-148 15,-21 6-47-15</inkml:trace>
  <inkml:trace contextRef="#ctx0" brushRef="#br0" timeOffset="207469.1998">32024 16273 1022 0,'63'29'369'16,"-8"2"23"-16,5 25-241 16,-11-2-134-16,10 17-29 15,-9-5-10-15,5 4-29 16,-8-14-21-16,4 0-46 16,-15-20-49-16,-7-11-203 15,-20-19 28-15</inkml:trace>
  <inkml:trace contextRef="#ctx0" brushRef="#br0" timeOffset="207754.0271">32460 16171 527 0,'-7'12'529'16,"-11"21"-116"-16,-30 53-22 15,13-17-235-15,-4 13-77 0,-18 10-53 16,-6-11-90-16,-26-5-362 15,9-36 56-15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10:26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5926 443 100 0,'0'2'203'0,"3"-2"-67"16,4-5-57-16,-7 5 69 15,0-1-111-15,0-1-1 16,2 1-1-16,1-2 18 16,3-13 2-16,9-23 7 15,2-42-6-15,-28 39-3 16,5 6-21-16,-9-3-11 16,1 7-12-16,-11 5-12 0,1 12-10 15,-11 14-5-15,1 8 0 16,-8 19 5-16,10 1 6 15,-6 16 8-15,4 0 8 16,1 12 3-16,7-7 4 16,1 28-1-16,4-1-4 15,12 23-2-15,4-4-5 16,5 9-45-16,2-24-34 16,2-16-149-16,-1-23 1 0</inkml:trace>
  <inkml:trace contextRef="#ctx0" brushRef="#br0" timeOffset="226.0161">5084 834 1090 0,'-12'5'187'15,"50"-10"111"-15,13 8-325 16,19 2-2-16,37-13 4 16,9-1 23-16,10-4-55 15,-13-7-67-15,10-4-175 16,-24 7-20-16</inkml:trace>
  <inkml:trace contextRef="#ctx0" brushRef="#br0" timeOffset="571.019">6697 560 844 0,'-9'17'163'0,"-45"16"87"16,-68 54-254-16,40-25 10 16,17-3 8-16,3 10 7 15,28-14 2-15,5 4-11 16,22-9-18-16,14-2-19 15,17-11-19-15,14 9-96 16,4-16-103-16,27-3-8 16,5-8-116-16</inkml:trace>
  <inkml:trace contextRef="#ctx0" brushRef="#br0" timeOffset="870.0258">6807 797 792 0,'47'1'247'15,"-47"-5"22"-15,-2 5-198 16,2 4-110-16,-3-5 5 15,3 0 9-15,-3 1 11 16,2 14 13-16,2 12 3 16,16 41 0-16,7-32-2 15,6 2-2-15,12-4-37 16,0 2-41-16,8 0-173 16,-5-10 8-16</inkml:trace>
  <inkml:trace contextRef="#ctx0" brushRef="#br0" timeOffset="1086.0216">7172 899 536 0,'-79'19'451'15,"50"10"-121"-15,-13 3-322 16,-9 16 307-16,-12 7-346 15,-20 4-17-15,9-9 2 16,4-2 0-16,14-14-92 0,18-14-79 16,22-14-67-16,25-14-109 15</inkml:trace>
  <inkml:trace contextRef="#ctx0" brushRef="#br0" timeOffset="1380.0187">7617 669 859 0,'17'16'195'0,"1"14"-25"16,-3 6-177-16,-9 20-23 16,-3 4-27-16,-17 12 73 0,-13-5 74 15,-25 0-49-15,-10-11 11 16,-19-3-43-16,3-20-45 16,-3-20-225-16,19-5 3 15</inkml:trace>
  <inkml:trace contextRef="#ctx0" brushRef="#br0" timeOffset="1724.5913">8138 819 772 0,'34'71'225'0,"-29"-73"27"15,10 2-177-15,3 3-118 16,6 0 17-16,6 3 8 16,7 0 6-16,7-3-61 0,1-4-167 15,9-1-5-15,-7-4-116 16</inkml:trace>
  <inkml:trace contextRef="#ctx0" brushRef="#br0" timeOffset="1984.0286">8101 1142 1032 0,'11'14'144'0,"24"-9"126"16,14-2-323-16,23 1-5 16,5-1 5-16,10-12-8 15,-16 0-93-15,1-3-93 16,-18-2 3-16,0-25-110 16</inkml:trace>
  <inkml:trace contextRef="#ctx0" brushRef="#br0" timeOffset="2665.7868">9160 1054 728 0,'-6'69'188'16,"6"-63"33"-16,1-6-204 15,-2-2-53-15,1-1-2 16,-3 2 16-16,3-1 23 15,0 1 19-15,-2-1 12 0,2 2 7 16,-3-1 5-16,3-1-11 16,-3 1-6-16,2-2-17 15,1 0-5-15,0-8-5 16,4-7 5-16,4 0 3 16,43-37 6-16,-30 47 0 15,-3 8-4-15,-6 8-9 0,-13 4-4 16,1 9-5-16,-17-2 17 15,-2 4 8-15,-7 2 7 16,9-4 7-16,-5-12 5 16,11-3 0-16,5-9-33 15,6-13-2-15,14-1 0 16,2-1-11-16,13 2-17 16,3 5 26-16,4 8-12 15,-8 8-8-15,-13 10-6 16,-15 4-14-16,-18 11-241 15,-12-4 69-15</inkml:trace>
  <inkml:trace contextRef="#ctx0" brushRef="#br0" timeOffset="3361.1164">9936 577 650 0,'0'0'71'16,"-3"0"79"-16,1 0-199 15,2 1 18-15,-4 1 35 16,1-1 42-16,-14 4 15 0,-8 15 2 15,-57 58 0-15,46-42-20 16,-3 13-5-16,6 0-10 16,9 5 5-16,15-5 4 15,18 1 10-15,15-15 9 16,20-5 20-16,8-15 14 16,11-11 13-16,5-13-40 15,9-10-6-15,-11-11-17 0,-3-7-10 16,-12 1-15-16,-15-7 29 15,-19 1-13-15,-23-5-13 16,-12-3-10-16,-24-5-28 16,-8 8-11-16,-10 10-33 15,6 6-22-15,3 6-174 16,18 16-96-16,3-3-42 16</inkml:trace>
  <inkml:trace contextRef="#ctx0" brushRef="#br0" timeOffset="3880.4484">10805 499 629 0,'16'48'170'0,"-58"-32"40"16,0 11-160-16,-3 14-57 16,7-8 5-16,13 2-22 15,8-14 8-15,14-5 29 16,14-8 13-16,23 4 22 16,8-3 28-16,25 7 2 15,0 0-25-15,4 9-11 16,-23-1-17-16,-15 5 2 15,-21 1-2-15,-19 10 17 16,-19 1 17-16,-21 0-2 16,-11-10-3-16,-14-4-32 15,1-19-35-15,3-17-34 16,22-8-42-16,5-14-43 0,19-10-47 16,-3-4-126-16,9 1-2 15</inkml:trace>
  <inkml:trace contextRef="#ctx0" brushRef="#br0" timeOffset="4163.9996">10755 414 715 0,'66'10'106'0,"-48"-7"100"15,3-5-218-15,12 8 27 16,9-10 21-16,14 5 9 16,10-5-6-16,6 0-4 15,-1-9-13-15,16 5-110 16,-13-10-150-16,1 3-7 15,-4-3-146-15</inkml:trace>
  <inkml:trace contextRef="#ctx0" brushRef="#br0" timeOffset="4644.4492">11537 685 482 0,'-2'-4'335'0,"8"7"-81"15,5 9-290-15,7 7 293 16,6 4-265-16,11 4 33 16,2-1 14-16,7 7 10 0,1-3-3 15,0 7-5-15,-15 1-29 16,-1 4-18-16,-11-6-85 16,-5 6-87-16,-10-13-61 15,2-5-56-15,-5-11-79 16</inkml:trace>
  <inkml:trace contextRef="#ctx0" brushRef="#br0" timeOffset="4868.4954">12150 694 1135 0,'-27'-12'175'0,"-10"26"111"15,-4 4-348-15,-27 13 8 16,-11 15 11-16,-24 8 23 16,7-14 18-16,-15 10-9 15,22-9-38-15,10-7-80 16,30-13-52-16,12-6-103 16,22-4-49-16</inkml:trace>
  <inkml:trace contextRef="#ctx0" brushRef="#br0" timeOffset="5309.9605">12334 742 835 0,'-57'86'152'0,"97"-89"104"16,14 6-251-16,23-7 4 15,6-4 10-15,1 5-11 16,-8-7-13-16,-5-4-6 15,-20 3-5-15,5-1-5 0,-8 0-235 16,-9 5 77-16</inkml:trace>
  <inkml:trace contextRef="#ctx0" brushRef="#br0" timeOffset="5623.7599">12729 518 731 0,'-3'6'122'0,"3"6"68"16,-6 18-215-16,3 10 12 15,-1 2 4-15,-4 9 54 16,-3 1 16-16,-1-2-9 16,3 1-24-16,-12 5-6 15,-6-2-35-15,5-9-37 16,8-4-29-16,-10-4-57 16,11-13-104-16,7-13-4 15</inkml:trace>
  <inkml:trace contextRef="#ctx0" brushRef="#br0" timeOffset="5978.1455">13572 395 1082 0,'40'21'162'16,"-49"-3"131"-16,-16 12-343 15,-5 5 32-15,-9 20 15 16,-6 6 12-16,0 12 5 15,11-4 3-15,-9 16-9 16,13-21-21-16,0 3-54 16,9-22-31-16,-3-6-48 15,17-24-30-15,1-3-108 16,6-17 29-16</inkml:trace>
  <inkml:trace contextRef="#ctx0" brushRef="#br0" timeOffset="6367.0759">13990 536 634 0,'-18'18'160'0,"-7"5"48"0,-1 9-174 15,5-2-37-15,9-9 20 16,8-5 24-16,13-5 24 16,12-7 33-16,13-1 13 15,2 5-15-15,4 1-21 16,-9 10-22-16,-8 5-31 16,-7 8-3-16,-16 18 5 15,0 1-2-15,-18 13 3 16,-1-9-2-16,-16 0-6 15,2-22-3-15,-14-4-1 16,11-25-8-16,-7-4-29 16,10-13-23-16,-2-7-34 15,9-8-22-15,2-4-35 16,11 1-18-16,7-4-152 16,9 5 32-16</inkml:trace>
  <inkml:trace contextRef="#ctx0" brushRef="#br0" timeOffset="6836.0218">13858 463 944 0,'5'-6'95'15,"4"-3"151"-15,4 9-281 0,14-3 5 16,5 4 58-16,10-2 56 15,6 2 1-15,15-8-16 16,-4 5-17-16,13-4-10 16,-4 3-26-16,4-6-22 15,-11 6 12-15,-5 1 15 16,-15 2-18-16,1-1 0 16,-21 7-2-16,-5-5-13 15,-5-4-13-15,-8 8-13 16,-8 6 1-16,-16 11 12 15,-7 10 15-15,-19 23 20 16,1 6 19-16,3 12 8 16,10-2-2-16,20 3 7 15,22-20 6-15,30-12 23 16,15-12 0-16,26-21 2 16,2-12-8-16,24-14-10 15,-9-11-20-15,7-17 0 0,-20 1-5 16,-16-13-4-16,-26-6-8 15,-40-5-32-15,-29 14-16 16,-44-5-11-16,-13 20-16 16,-17 2-98-16,3 17-252 15,-3 2 48-15</inkml:trace>
  <inkml:trace contextRef="#ctx0" brushRef="#br0" timeOffset="40196.0024">8865 2404 165 0,'-4'116'146'15,"-1"-111"164"-15,5 1-193 16,0 1 69-16,0-7-174 16,0 0 54-16,0 0 14 0,-3-1 3 15,2-2-3-15,-4-12-10 16,-7-27-50-16,-25-56-5 15,11 48 3-15,-4-1 7 16,-6 9 4-16,1 3 4 16,10 18-28-16,-8 7-28 15,7 16-8-15,0 17-11 16,2 11-12-16,-9 16 23 16,12 8 22-16,-6 19 1 15,8 0 5-15,-2 26 12 16,3 0 1-16,-3 17 3 15,6-8 0-15,1 13-7 16,5-19-48-16,9 9-221 16,4-24 51-16</inkml:trace>
  <inkml:trace contextRef="#ctx0" brushRef="#br0" timeOffset="40424.7393">8013 2905 1021 0,'-9'3'285'16,"9"0"42"-16,12 0-273 0,30 2-60 16,18-2-1-16,35 6 11 15,5-5 13-15,24-5-69 16,0-5-83-16,0-5-93 15,-25-5-119-15,-13-11-65 16</inkml:trace>
  <inkml:trace contextRef="#ctx0" brushRef="#br0" timeOffset="40783.2788">9731 2534 883 0,'-34'30'232'16,"-43"8"60"-16,-13 20-238 15,-17 23-48-15,12 11 9 0,7 12 0 16,39-18-2-16,21 5-4 16,23-14-15-16,17 4-30 15,14-22-36-15,30 1-145 16,16-24-83-16,19-21-46 15</inkml:trace>
  <inkml:trace contextRef="#ctx0" brushRef="#br0" timeOffset="41318.5329">9978 2794 775 0,'-33'44'246'0,"31"-47"15"0,-1 7-203 16,-4-1-114-16,7-3-8 16,0 0 1-16,3 0 69 15,13-1 35-15,35-5 36 16,59-9 14-16,-39 4 15 15,-13 7-53-15,-7 5-29 16,-20 7-31-16,-15 8-13 16,-22 13-7-16,-30 19-5 15,-18 6 29-15,-32 20 17 16,-6-4 11-16,-5 6 17 16,17-16 5-16,17-5-20 15,39-18-15-15,24-3 4 16,25-13-12-16,34-13-4 15,25-8 7-15,26-6-98 16,1-12-236-16,3-5-9 16,-29-5-179-16</inkml:trace>
  <inkml:trace contextRef="#ctx0" brushRef="#br0" timeOffset="41712.992">10884 2820 858 0,'-138'131'211'16,"75"-106"68"-16,6 10-243 16,31-8-48-16,13-3 10 15,13-8 17-15,21 7 36 16,21-14 19-16,16 0 30 16,6 0-5-16,3 8-17 15,-13-5-46-15,-16 19-8 16,-29 8-14-16,-27 15 2 15,-27-1-2-15,-32 4-30 16,-3-15-27-16,1-9-70 16,16-19-59-16,18-13-194 0,19-11 28 15,12-13-92-15</inkml:trace>
  <inkml:trace contextRef="#ctx0" brushRef="#br0" timeOffset="42023.0692">10763 2787 670 0,'-8'-8'291'0,"11"2"-16"15,11 5-127-15,2-1-139 16,5 5-7-16,0 8 6 16,2-4 9-16,1 4 9 15,-3-4 10-15,7-1-6 16,2 2-2-16,16-4 0 16,5-2-13-16,21 1-53 15,-6 0-84-15,27-8-193 16,-9 2-9-16</inkml:trace>
  <inkml:trace contextRef="#ctx0" brushRef="#br0" timeOffset="42501.8479">11844 2925 962 0,'-10'3'172'0,"-15"7"105"16,-5 9-290-16,-20 6 10 15,-5 5 13-15,-7 12 19 16,6-9 11-16,7 14 16 16,23 0-4-16,26-2-3 15,23-5 18-15,40 1 5 16,23-24-11-16,19-19 4 0,0-19 0 15,26-14-28-15,-30-13-14 16,-5 0 3-16,-29 1-6 16,-21 5-23-16,-45 5-49 15,-40-1-3-15,-23 2-34 16,-17 6-51-16,-3 7-19 16,-5 2-199-16,29 8 18 15</inkml:trace>
  <inkml:trace contextRef="#ctx0" brushRef="#br0" timeOffset="42846.9667">12759 2495 441 0,'5'16'435'16,"5"-7"-133"-16,11 20-261 16,9 12 266-16,8 13-301 15,4 7 18-15,-9 21 17 16,-7-6 7-16,-17 13 18 0,-17-12-2 15,-26 31 1-15,-18-6-10 16,-23 7-30-16,-16-18-32 16,-36 4-71-16,5-36-76 15,-17-23-245-15,14-26 13 16</inkml:trace>
  <inkml:trace contextRef="#ctx0" brushRef="#br0" timeOffset="43401.973">13409 3023 613 0,'-8'1'155'16,"8"-2"42"-16,3-2-164 16,-3 3-37-16,0 0 10 15,2 0 6-15,1 0 3 16,22 0-1-16,59-5-2 16,-45 2-22-16,8 5-19 15,-3-4-175-15,4-1-8 16,-8 5-70-16</inkml:trace>
  <inkml:trace contextRef="#ctx0" brushRef="#br0" timeOffset="43747.9551">13383 3325 1027 0,'9'-3'138'0,"17"12"158"16,11 3-276-16,28 2 35 15,10-7 55-15,17-2-177 16,-5-7-229-16,6-5-32 16,-13-7-34-16</inkml:trace>
  <inkml:trace contextRef="#ctx0" brushRef="#br0" timeOffset="63167.6764">14715 3617 308 0,'75'45'324'0,"-75"-48"-94"15,5-2-17-15,-8 4-151 16,3 1-60-16,0-3 15 15,0 1 18-15,0 2 20 16,0-1 20-16,0 1 26 0,0 0-17 16,-2 0-17-16,2 0-21 15,0 0-12-15,0 0-21 16,0 0-8-16,0 0-3 16,-3 0 0-16,3 0-1 15,0 0 2-15,0 0 3 16,0 0 0-16,0 0 0 15,0 0 0-15,0 0 0 16,0 0 3-16,0 0 1 16,0-2-1-16,0 1 2 0,0-1 4 15,0 1 1-15,0-1-5 16,3-1-1-16,-3 0-4 16,2 0-6-16,1 0-8 15,-3 0 2-15,1 2 6 16,-1-1 8-16,0 2 8 15,0 0-8-15,-1 2 12 16,1-1 0-16,-3 1 0 16,1-1-4-16,2-1 14 15,-3 0-9-15,3-1-6 16,0-1-10-16,0 1-5 16,0-1-4-16,0 1-2 15,0-1-2-15,0 1 5 16,0-1 4-16,0 1-2 15,0 1-2-15,0 0 4 0,0 0-3 16,0 1 2-16,0 1 1 16,-13 29 1-16,-16 31-5 15,8-39 9-15,12-14 3 16,-7-6-5-16,11-12-2 16,5 1-2-16,9-5-15 15,8-14-4-15,4 7 6 16,13-4 6-16,2 4 5 15,6 7 6-15,-4 13-1 0,-8 3 0 16,-12 6 1-16,-7 9 9 16,-23 1 2-16,-5 0 11 15,-4 3 0-15,-12-4 9 16,4-9-3-16,8-10-3 16,3-8-12-16,2-11-27 15,8 1-42-15,7-4-118 16,2 8-104-16,11-3-151 15,9-2-71-15</inkml:trace>
  <inkml:trace contextRef="#ctx0" brushRef="#br0" timeOffset="63636.4403">15795 3087 630 0,'1'17'506'0,"-7"-25"-506"15,-1 14 160-15,-11 6-214 16,-11 8-194-16,-16 4 297 0,-6 8 261 15,-5 13-233-15,-10 12-4 16,3 6-21-16,0 14-14 16,9-2-14-16,14-3-7 15,19-7 0-15,35-14 35 16,25-27 36-16,32-18-13 16,20-19 8-16,40-28 10 15,-5-10-32-15,13-17-30 16,-26 5 8-16,-13-6 2 15,-41 6-2-15,-21 8 7 16,-32 12 5-16,-12 2-29 16,-23 10-5-16,-25 14-11 15,-6 2-27-15,-25 15-44 16,7 8 2-16,3 1-93 16,15 3-85-16,13-2-73 15,26-5-117-15,17-2-42 0</inkml:trace>
  <inkml:trace contextRef="#ctx0" brushRef="#br0" timeOffset="64035.5201">16975 3008 879 0,'-45'102'159'16,"1"-72"94"-16,2 15-254 16,13-7-5-16,8 1-2 15,17-5 2-15,16-6 9 16,6-7 12-16,17 3 23 15,1-11 25-15,3 8 18 16,-3 6 3-16,-6 8-24 16,-18 6-24-16,-12 19-4 15,-17-6-3-15,-20 9-7 16,-5-10 2-16,-17-2-36 16,5-26-44-16,-9-8-41 0,16-22-5 15,1-7-14-15,14-7 14 16,5-16-189-16,16-8 83 15</inkml:trace>
  <inkml:trace contextRef="#ctx0" brushRef="#br0" timeOffset="64245.5063">16880 3154 1159 0,'41'-14'249'0,"25"-7"105"16,6 9-321-16,33-5-49 16,9 11 15-16,11-3 2 15,-18 8-32-15,0-8-36 16,-26 6-160-16,-9-8-130 16,-19-1-43-16</inkml:trace>
  <inkml:trace contextRef="#ctx0" brushRef="#br0" timeOffset="64515.4095">18627 2794 882 0,'-44'18'605'16,"-26"23"-158"-16,-17 10-71 15,-37 38-390-15,3 17-17 16,-10 37 24-16,30-7 27 16,18 17-1-16,53-18-4 15,35-5-13-15,40-38-21 16,27-13-29-16,9-32-24 16,9-14-93-16,-10-19-96 0,6-19-188 15,-29-2-33-15</inkml:trace>
  <inkml:trace contextRef="#ctx0" brushRef="#br0" timeOffset="65090.1535">18656 3352 520 0,'3'0'200'0,"1"0"-5"16,1 0-80-16,4 0-93 0,7 2 42 15,13-4 57-15,59-11 14 16,-33-10-7-16,12 3 14 15,-7 8-37-15,2 3-45 16,-15 11-25-16,-14 16-13 16,-21 11-35-16,-29 13 5 15,-16 12 6-15,-21 15 16 16,-18 12 11-16,-24 6 9 16,8-4-11-16,0-6-4 15,20-20-4-15,27-9-12 16,35-16-16-16,37-10 10 15,27-7 2-15,26-7-24 16,14-16-22-16,18-4-99 16,-14-10-63-16,-3-5-185 15,-24-2 25-15,-14 5-90 16</inkml:trace>
  <inkml:trace contextRef="#ctx0" brushRef="#br0" timeOffset="65448.4747">19722 3364 897 0,'-26'6'398'0,"-3"14"-43"16,20 5-177-16,-16 16-212 15,8 0-20-15,5-5 13 16,12-14 20-16,8-1 36 16,17-6 25-16,13 3 33 15,4-1 7-15,9 10 1 16,-1 5-25-16,-8 14-19 16,-15 4-24-16,-24 11-5 15,-23 3-8-15,-23 2-3 16,-11-9-54-16,-23-10-94 15,6-17-34-15,-8-24-42 16,16-18-19-16,4-23-3 0,21-4-17 16,8-11 27-16</inkml:trace>
  <inkml:trace contextRef="#ctx0" brushRef="#br0" timeOffset="65893.3937">19731 3269 1440 0,'0'5'153'16,"24"8"208"-16,-2 9-445 15,11-7 20-15,9 9 56 16,10-11 15-16,15-1 10 15,8-10-105-15,17-1 116 16,-8-13 108-16,-1-1-114 16,-26-4-120-16,-12 8 208 15,-21 2-115-15,-18 26-114 16,-12 8 109-16,-13 42 112 16,-2 8-101-16,-9 30 4 15,9-14 1-15,7 5 0 16,23-33 4-16,26-13 7 15,31-34 6-15,31-16 9 16,16-19 11-16,21-17 7 16,-23-19-11-16,-10-16-12 15,-39 4 6-15,-23-6-30 0,-33 11-29 16,-35 0-33-16,-25 18-17 16,-26 4-64-16,-7 14-31 15,-3 8-244-15,22 17 56 16</inkml:trace>
  <inkml:trace contextRef="#ctx0" brushRef="#br0" timeOffset="66182.5377">21490 2824 1361 0,'31'-13'220'0,"14"7"165"16,5 24-402-16,9 18-4 15,-4 12 33-15,-1 21 16 16,-21 15 11-16,-19 41 22 16,-28 9 4-16,-23 28 1 15,-38-2-15-15,-26 11-52 16,-4-43-74-16,-13-10-82 15,18-46-41-15,15-20-114 16,30-31-110-16,26-21 23 0</inkml:trace>
  <inkml:trace contextRef="#ctx0" brushRef="#br0" timeOffset="66722.9661">22772 3166 171 0,'-4'0'0'16,"-1"-3"615"-16,1 3-392 15,-4 16 105-15,1 35-356 16,-46 73 366-16,41-46-324 15,0 12 3-15,3 0-1 0,-8 4-1 16,-1-22-58-16,-6-6-118 16,0-21-71-16,-3-25-111 15,-5-14-2-15,-10-8-55 16</inkml:trace>
  <inkml:trace contextRef="#ctx0" brushRef="#br0" timeOffset="66897.966">22369 3674 1084 0,'57'-17'322'15,"-6"-7"85"-15,31 2-287 16,9 4-85-16,15 4 0 16,-12 8-21-16,-1-3-232 15,-34 3-82-15,-8-10-103 16,-16 1-207-16</inkml:trace>
  <inkml:trace contextRef="#ctx0" brushRef="#br0" timeOffset="67097.3293">23864 3130 484 0,'7'7'376'16,"-23"22"-89"-16,-10 8-270 15,-27 31 311-15,-10 9-276 0,-22 23 5 16,6-5 5-16,-5 16-12 16,12-25-84-16,6-5-184 15,22-25-124-15,7-15-90 16</inkml:trace>
  <inkml:trace contextRef="#ctx0" brushRef="#br0" timeOffset="67467.8831">24297 3268 1605 0,'7'9'241'0,"-19"26"190"0,-6 20-491 15,-15 10-5-15,0-6 42 16,0-11 4-16,15-23 11 16,10-8 26-16,20-10 14 15,18-1 13-15,8 0 1 16,12 3 1-16,-4 6-17 16,-8 9-17-16,-17 7-13 15,-20 17-3-15,-26 0-11 16,-25 7-45-16,-15-8-20 0,-19-9-36 15,6-19-17-15,4-19-71 16,20-12 2-16,8-10-19 16,22-10-6-16,6-22-107 15,6 7 64-15</inkml:trace>
  <inkml:trace contextRef="#ctx0" brushRef="#br0" timeOffset="71638.9057">24267 3343 487 0,'-5'-1'101'0,"7"-1"52"0,1 4-136 15,-3-4 26-15,0 1 30 16,1-1 4-16,2 1 6 15,18-10 5-15,54-27-29 16,-45 22-27-16,15-13 15 16,-5 10-6-16,35-10-5 15,0 4-6-15,23-4 2 16,-4 14-22-16,12 3-42 16,-33 12-40-16,-8 6-207 15,-29 3-4-15,-29 8-105 16</inkml:trace>
  <inkml:trace contextRef="#ctx0" brushRef="#br0" timeOffset="72105.5569">25618 3175 845 0,'-7'-3'253'15,"-17"22"-97"-15,-16 26-142 16,-5 11-61-16,-13 21-46 16,2 10 106-16,5 14 122 15,18-19-73-15,13 9 10 16,16-19-13-16,16-12 9 16,12-24-8-16,32-24 9 15,14-31 8-15,31-42 17 16,0-14-21-16,4-30 3 15,-30-3-7-15,-22-1-23 16,-32 21-25-16,-44 12-17 16,-28 33-35-16,-33 20-60 15,-8 22-22-15,-18 16-106 0,20 9-189 16,9-2 13 0</inkml:trace>
  <inkml:trace contextRef="#ctx0" brushRef="#br0" timeOffset="138986.0803">26628 4695 1115 0,'-1'0'296'15,"-16"2"-29"-15,-37 5-380 16,-77 23 79-16,55-4-46 16,1 3 75-16,22-8 77 15,14-3 62-15,25-5-134 16,19 1 3-16,11-2-5 16,10 9-6-16,4 6 8 0,-1 8 6 15,-13 5-2-15,-22 16-5 16,-16-8 5-16,-34 3 6 15,-10-9 3-15,-12-6 6 16,8-21 5-16,0-7-18 16,20-14-24-16,11-9-20 15,6-8-73-15,9-13-67 16,9-10-163-16,19-13-13 16</inkml:trace>
  <inkml:trace contextRef="#ctx0" brushRef="#br0" timeOffset="139310.873">26618 4282 420 0,'1'9'207'16,"-1"1"-48"-16,-1 8-92 16,-16 9-49-16,-7 0-52 15,-18 8 85-15,0 1 11 0,-14 18 11 16,2 11-7-16,-9 25-4 16,9 8-26-16,-5 21-15 15,13-12-30-15,11-13-47 16,14-24-26-16,9-19-135 15,9-29-26-15,6-8 18 16,2-16 39-16</inkml:trace>
  <inkml:trace contextRef="#ctx0" brushRef="#br0" timeOffset="139564.9591">26683 4543 983 0,'-2'9'168'0,"-1"8"109"16,-1 13-264-16,-10 11-72 0,-1 8 34 16,-20 19 15-16,-19-2-2 15,-18 14 0-15,-12-2 19 16,-21 9 2-16,20-11-1 15,7 0-37-15,27-19-42 16,17-11-199-16,22-15 15 16</inkml:trace>
  <inkml:trace contextRef="#ctx0" brushRef="#br0" timeOffset="141102.6544">26896 4679 880 0,'71'-2'207'16,"-83"26"71"-16,-18 31-233 15,-8 9-101-15,-21 34 67 16,1 0 13-16,-22 27 12 15,0-4 0-15,-17 15 57 16,11-20-58-16,2-4-4 0,21-30-15 16,16-21-40-16,26-29-48 15,12-17-159-15,13-24-101 16,21-24-56-16</inkml:trace>
  <inkml:trace contextRef="#ctx0" brushRef="#br0" timeOffset="141502.1317">27266 4834 925 0,'7'15'146'15,"-28"-5"59"-15,0 17-187 16,-4 3-61-16,-25 11 42 16,-7 6 55-16,-20 17 55 15,-2 0-37-15,-6 21-17 16,13 3-4-16,9 12-12 16,27-12-18-16,15-1-13 15,20-23 17-15,26-14 10 16,17-27 5-16,21-17 9 0,12-15 0 15,19-18-3-15,-15-6-6 16,-12-8-4-16,-30 8-24 16,-32-2-12-16,-31 13-5 15,-36 8-20-15,-14 13-19 16,-25 8-57-16,17 10-59 16,6 10-230-16,30-9 1 15</inkml:trace>
  <inkml:trace contextRef="#ctx0" brushRef="#br0" timeOffset="142055.7949">27849 5023 307 0,'0'-3'266'0,"-9"-1"-81"0,-7 2-185 16,-5 4 186-16,1-2-149 16,7 3 41-16,-1-2 2 15,19-2 31-15,16-8 12 16,21-3-33-16,12-3-19 16,18-8 9-16,3 1-18 15,9 0 22-15,-21 9-10 0,2 7-30 16,-17 10-17-16,-18 20-24 15,-25 13-30-15,-43 21 0 16,-20 13 14-16,-45 28 19 16,-21 8 13-16,-33 24 3 15,14-11 2-15,5 2 25 16,37-29-3-16,38-10-10 16,53-32-6-16,46-13 25 15,39-14-21-15,47-11 1 16,13-8 1-16,11-16-62 15,-24-5-77-15,-16-4-353 16,-39 4 40-16</inkml:trace>
  <inkml:trace contextRef="#ctx0" brushRef="#br0" timeOffset="142585.9117">28693 5795 371 0,'-8'19'322'16,"4"-7"-89"-16,-16-4-215 15,4 7 229-15,-7 0-223 16,2-12 21-16,1 2 31 15,16-4 11-15,2-7 11 16,7-1-9-16,-5 5-4 16,1 1-40-16,14-4-17 15,11-2-21-15,37-7-8 16,-55 17-15-16,-4 5 7 16,-7-4 3-16,2-4 6 0,1 0 4 15,-3 2 7-15,-2-1-2 16,2-1-7-16,2 0-8 15,-4 0-3-15,2-1-6 16,2-1-20-16,1-1-29 16,-3 0-159-16,3 0-122 15,0 0-43-15</inkml:trace>
  <inkml:trace contextRef="#ctx0" brushRef="#br0" timeOffset="143035.3921">29296 5089 606 0,'-11'136'401'0,"0"-117"-80"16,1 1-362-16,19 4 365 0,17-1-326 16,11-2 0-16,10-12 39 15,8 7 18-15,-5-2 4 16,0 5 5-16,-13 8 2 15,-10 14-34-15,-16 1-11 16,-19 12 2-16,-17-1 5 16,-16 4 7-16,-3-6-5 15,-23-7-17-15,1-16-23 16,-11-8-42-16,8-19-27 16,4-16-37-16,25-10-8 0,8-14-16 15,12-2 21-15,13-6-70 16,10 4-115-16,9-7 21 15</inkml:trace>
  <inkml:trace contextRef="#ctx0" brushRef="#br0" timeOffset="143449.9652">29387 5076 467 0,'26'7'46'16,"-2"-1"479"-16,15-1-294 16,11-7 111-16,25-1-296 15,16-10 8-15,28-7 12 0,-14-1-11 16,10 0-9-16,-25 5-11 16,-18 2-18-16,-34 7-31 15,-10 13-18-15,-26 12 1 16,-28 28 5-16,-13 13 5 15,-18 31 23-15,-3 11 15 16,-6 13 3-16,24-20-1 16,24-3 11-16,27-32 3 15,37-17 15-15,29-30 2 16,40-18 5-16,6-22-10 0,27-24-2 16,-17-14-14-16,-14-13-8 15,-44 2-9-15,-24-7-10 16,-51 14-15-16,-36-3-31 15,-29 19-19-15,-20-5-92 16,-7 18-184-16,-2 5-93 16,33 14-93-16</inkml:trace>
  <inkml:trace contextRef="#ctx0" brushRef="#br0" timeOffset="156026.1214">8453 8805 566 0,'9'-11'345'0,"-4"-13"-33"0,-10-7-113 16,1-12-97-16,-1 6-62 15,1-16-11-15,-5 8-16 16,-3-8 6-16,0 11 4 16,-5-4 17-16,-1 10 8 15,-3-2 1-15,4 12-17 16,1 7-16-16,-1 5-34 0,-2 7-26 15,1 13-11-15,-8 16-3 16,-7 13 6-16,0 24 27 16,3 16 20-16,-3 36 8 15,12 3 11-15,7 37 0 16,2-7-6-16,0 16-1 16,3-31-6-16,-3 8-32 15,-1-35-44-15,-13-2-251 16,2-36 40-16</inkml:trace>
  <inkml:trace contextRef="#ctx0" brushRef="#br0" timeOffset="156227.9107">7826 9154 901 0,'0'-18'263'0,"-7"4"68"0,11 7-256 16,-1 4-19-16,2 9-19 15,-5-6-2-15,0 0-10 16,37 16 2-16,64 25 1 16,-12-25 0-16,0 2-4 15,16-1-203-15,-18-10-182 16,14 4-7-16</inkml:trace>
  <inkml:trace contextRef="#ctx0" brushRef="#br0" timeOffset="156451.9511">9273 8707 949 0,'-45'24'274'0,"-19"20"66"16,7 13-228-16,-33 42-83 15,0 12 5-15,-9 19 16 16,19-10-7-16,24 6-15 15,31-35-5-15,26-3-20 16,28-23-36-16,22-8-113 16,8-21-236-16,16-12 28 15</inkml:trace>
  <inkml:trace contextRef="#ctx0" brushRef="#br0" timeOffset="157079.5715">9465 8999 523 0,'-62'76'510'0,"53"-72"-149"16,5-6-313-16,4 0 304 16,0 2-369-16,0-1 24 15,7-1 12-15,45-8 23 16,71-17 35-16,-36 6-1 0,-10 3-22 16,-2 3-15-16,-29 9-25 15,-9 9-30-15,-24 9 5 16,-13 12-4-16,-13 13 1 15,-13 10-1-15,-7-3 7 16,0-5 6-16,4-12-3 16,16-12-2-16,8-12 2 15,26 1 3-15,8 4 3 16,13 2 8-16,-4 3 5 0,-1 15-1 16,-19 8-4-1,-15 26-2-15,-22 6-4 0,-45 14 1 16,-12-11 3-16,-32-5-12 15,-2-27-12-15,-12-19-14 16,42-22-114-16,13-10-233 16,34-18-28-16,28-13-166 15</inkml:trace>
  <inkml:trace contextRef="#ctx0" brushRef="#br0" timeOffset="157509.361">10238 9232 717 0,'-26'27'327'16,"-2"-13"-13"-16,4-8-145 16,7 0-139-16,8-3-32 15,3 0-11-15,3 0 4 16,3-3 22-16,0 0 18 0,3 0 24 16,2 0 17-16,29 6-8 15,53 18-21-15,-36 1-15 16,-5 7-15-16,5 11-7 15,-14 3-4-15,-11 6 4 16,-14-1 5-16,-12 4 19 16,-12-12 11-16,-17 4 9 15,-5-11 5-15,-17-9-29 16,-7-14-44-16,-9-11-106 16,-1-13-104-16,2-10-204 15,15-10-38-15</inkml:trace>
  <inkml:trace contextRef="#ctx0" brushRef="#br0" timeOffset="157959.3471">10327 9203 850 0,'4'11'381'0,"1"-25"-30"15,11 8-156-15,8 8-214 16,14-2-3-16,8-2 7 16,27-1 15-16,9-6 15 15,34-7 20-15,4-4 17 0,19-7-9 16,-22 3-9-16,-16 4-8 16,-38 4-19-16,-21 10-19 15,-32 9-2-15,-4 21-3 16,-18 9 3-16,-24 32 6 15,-7 8 4-15,-11 18 16 16,-1-15 5-16,16 1 5 16,29-23-3-16,34-10 8 15,27-20 2-15,24-9 12 16,18-18-1-16,19-17 3 16,-10-11-5-16,-3-14-1 15,-25-2-10-15,-22-6-1 16,-35 5-16-16,-29 0-37 15,-26 9-34-15,-20 2-100 16,-6 2-57-16,3 8-101 16,26-5-77-16,31-10 9 15,29-3-48-15</inkml:trace>
  <inkml:trace contextRef="#ctx0" brushRef="#br0" timeOffset="158212.9125">12346 8599 1029 0,'39'63'435'16,"-2"8"-69"-16,13 25-240 15,-3 26-114-15,-13 25-112 16,-17-6 129-16,-41 23-2 15,-37-27-5-15,-35-4 5 16,-13-30-18-16,-18-18-99 16,17-37-161-16,2-18-147 15,29-36-108-15</inkml:trace>
  <inkml:trace contextRef="#ctx0" brushRef="#br0" timeOffset="158919.3973">13081 9241 988 0,'13'-8'207'0,"16"1"94"16,13 2-295-16,21 1-28 15,12 1-15-15,28 1-62 16,-10-1-42-16,6 2-156 15,-19 5-4-15</inkml:trace>
  <inkml:trace contextRef="#ctx0" brushRef="#br0" timeOffset="159104.1479">13228 9440 465 0,'30'7'0'0,"-6"-4"632"16,27 6-523-16,20 3 240 15,22 2-523-15,-1-7 174 16,-3-2-406-16</inkml:trace>
  <inkml:trace contextRef="#ctx0" brushRef="#br0" timeOffset="159732.1159">14251 9680 1045 0,'-11'-1'271'0,"8"-2"66"15,3 1-295-15,0 2-45 0,0 0-7 16,0 0-7-16,0 0 11 16,0 2 5-16,0-1 9 15,0 13 16-15,-5-4 6 16,-4 2 12-16,2-7 7 16,-14 8 14-16,-38 16-7 15,50-35-10-15,5-5-13 16,13-7-11-16,3-3-20 0,21-4-4 15,1 1 7-15,18 0 7 16,-7 10 10-16,-3 3-7 16,-21 10-13-16,-8 4 3 15,-14 9-7-15,-10 2-11 16,-5 4 7-16,-10 1 9 16,-4-4-4-16,0-10 4 15,6-7 7-15,10-8 3 16,5-4 0-16,9-2 2 15,2 2-6-15,1 7-3 16,-2 7-18-16,-2 9-2 16,1-9-14-16,-5 1-9 15,-7 19-113-15,-1 2-97 16,-53 31-167-16,57-70-84 16</inkml:trace>
  <inkml:trace contextRef="#ctx0" brushRef="#br0" timeOffset="160190.8419">15392 9185 725 0,'9'12'27'15,"-11"-18"52"-15,-5 5-224 16,-7 5 23-16,-10 4 92 16,-9-2 125-16,-18 4 94 15,-11 7 93-15,-23 4-98 16,-4 11-77-16,-10 17 15 16,13 5-13-16,11 25-93 15,33-4-10-15,21-3 76 16,21-10 4-16,31-7-73 15,35-25 38-15,35-13 40 16,13-11-50-16,34-24-46 16,-21-15 31-16,0-14 0 15,-34-2-6-15,-13-7 4 16,-35 12-4-16,-15-7-14 16,-29 14-10-16,-19-6-7 15,-22 6-17-15,-13-1-19 0,-6 11-4 16,1 3-24-16,13 8-20 15,10 0-99-15,16 7-92 16,34-7-85-16,16-4-86 16</inkml:trace>
  <inkml:trace contextRef="#ctx0" brushRef="#br0" timeOffset="160644.6126">16110 9202 1053 0,'21'86'194'0,"-28"-82"118"16,-4 10-308-16,-5-1-1 15,4-4 10-15,3 3-4 16,1-3 1-16,16 2 7 16,13-4 8-16,25 4 22 0,10 2 17 15,22 4 5-15,-6 5 1 16,-1 10 5-16,-27 6-34 15,-20 13-16-15,-29 0-7 16,-41 9-7-16,-24-13-20 16,-20-8-12-16,-2-15-16 15,-8-17-54-15,28-20-44 16,8-11-66-16,22-5 9 16,9-8-16-16,18 1 18 0,15-8 2 15,12 5-22-15,8-8 0 16</inkml:trace>
  <inkml:trace contextRef="#ctx0" brushRef="#br0" timeOffset="160884.9577">16110 9115 484 0,'3'0'504'0,"-3"1"-160"16,2 1-1-16,10 5-256 16,16 8-58-16,82 20 20 15,-33-35 18-15,31-5-18 16,5-2-30-16,-3-8-22 16,-26 0-74-16,-17 1-75 15,-26-1-248-15,-2-10 20 0</inkml:trace>
  <inkml:trace contextRef="#ctx0" brushRef="#br0" timeOffset="161180.0952">18230 8534 684 0,'-3'11'462'15,"-18"-7"-104"-15,-47 17-22 16,-25 12-368-16,-44 23 20 16,-7 7 23-16,-27 17 28 15,19 1 20-15,2 23 20 16,40-12 17-16,9 13 5 16,42-1-20-16,34 11-16 15,41-17-13-15,35 9-22 16,26-20-27-16,27-9-80 15,-12-22-51-15,5-6-361 16,-9-19 25-16</inkml:trace>
  <inkml:trace contextRef="#ctx0" brushRef="#br0" timeOffset="161948.9664">18063 9071 184 0,'-9'17'474'15,"0"-2"-203"-15,2-6-111 16,-5-3 119-16,4 4-257 15,4-5 59-15,7-10 14 16,4-5 5-16,16-4 0 16,26-10-15-16,5 4-53 0,28-4-4 15,0 8-3-15,3 8-5 16,-21 8-5-16,-2 14-5 16,-32 8-7-16,-14 12-2 15,-19 5 5-15,-19 7 8 16,-11-1 5-16,-14 5 2 15,5-11 0-15,-9-9 2 16,18-9-1-16,9-7-6 16,18-14-4-16,10 3 1 15,19 4-4-15,18 5-4 16,13 6 7-16,1 19-1 16,-8-1-4-16,-14 16-1 15,-32 4-4-15,-35 7 3 16,-22-12 6-16,-19-4 4 15,-5-25-51-15,-7-19-91 16,20-18-69-16,11-9-231 16,14-15-30-16,13-9-79 15</inkml:trace>
  <inkml:trace contextRef="#ctx0" brushRef="#br0" timeOffset="162427.585">19173 9020 749 0,'25'69'298'0,"-38"-61"-32"16,-1-2-185-16,7 3-32 15,2-5-45-15,5-2 114 16,0-2 5-16,0-2 7 16,0 1-39-16,0-1-33 15,0 1-43-15,0-1-10 16,-3 1-11-16,3 1-11 16,0 0 8-16,3 0 6 15,2 0 7-15,37 4 0 16,50 11 6-16,-38 11 7 15,-12-2-5-15,-5 7 4 16,-19 10 6-16,-18 10 10 0,-24-3-2 16,-24 12 5-16,-10-4-5 15,-21-6-2-15,15-17-4 16,5-8 0-16,19-13-9 16,8-10-1-16,15-7-6 15,-2-4-37-15,5-1-32 16,1-11-111-16,1 1-102 15,-5-8-99-15,1-2-50 16,-5-22-80-16</inkml:trace>
  <inkml:trace contextRef="#ctx0" brushRef="#br0" timeOffset="162902.3574">18929 9050 521 0,'15'-11'627'16,"17"-7"-213"-16,63-13-313 16,-32 31 313-16,34-3-419 15,9-3 11-15,6-5 2 16,-6-2 2-16,6-10 2 16,-27 5-3-16,-18 2-2 15,-13 2 0-15,-20 2 0 16,-18 9-8-16,-5 1-13 15,-8 2-3-15,-6 8-7 0,1 1-2 16,-1-9-3-16,2 3 4 16,-16 18 26-16,-51 63 12 15,23-30 10-15,6-2 10 16,6 12 13-16,20-5-18 16,14-5 12-16,28-12 5 15,34-6 16-15,22-13-1 16,31-19 1-16,6-8-18 15,13-14-12-15,-22-11-16 0,-15-5 5 16,-35 2 2-16,-18-4 3 16,-43 3-19-16,-46-8-17 15,-18 5-18-15,-28-8-24 16,-5 8-20-16,2 3-52 16,33 12-40-16,10 0-114 15,25 6-36-15,26-3-137 16,19 3-24-16</inkml:trace>
  <inkml:trace contextRef="#ctx0" brushRef="#br0" timeOffset="163201.4162">20906 8684 1057 0,'30'17'318'15,"11"12"53"-15,-11 8-266 16,8 19-83-16,-4 11 4 16,-1 24 17-16,-12-7 5 15,-24 20 13-15,-6-5 1 0,-37 5-12 16,-34-18-11-16,-33-2-26 15,-4-26-33-15,-18-15-106 16,26-22-61-16,24-20-264 16,26-19-6-16</inkml:trace>
  <inkml:trace contextRef="#ctx0" brushRef="#br0" timeOffset="163547.9398">21595 9176 1194 0,'46'0'242'15,"22"3"127"-15,15 3-353 0,31 6-23 16,-13-1-41-16,7 4-311 15,-31-14 65-15</inkml:trace>
  <inkml:trace contextRef="#ctx0" brushRef="#br0" timeOffset="163791.9393">22007 8975 1437 0,'-99'84'310'0,"81"-40"132"16,-3 2-401-16,-8 25-65 16,-1 1 9-16,-5 9-4 15,2-14-23-15,3-4-8 0,9-15-13 16,-6-9-148-16,9-15-206 15,9-18 24-15</inkml:trace>
  <inkml:trace contextRef="#ctx0" brushRef="#br0" timeOffset="164072.7293">22604 8937 1057 0,'-35'47'299'0,"-1"16"65"16,-6 5-283-16,-17 20-63 15,4-8-10-15,-8 6 0 16,4-23-36-16,9-4-39 15,20-25-16-15,9-4-27 16,12-21-99-16,14-12-126 16,11-10 31-16</inkml:trace>
  <inkml:trace contextRef="#ctx0" brushRef="#br0" timeOffset="164374.5229">22948 9145 1193 0,'47'105'131'0,"-43"-82"182"0,25 7-354 16,13-8 42-16,16 1 65 15,-3-2 25-15,8 3 10 16,-24 1 4-16,-14 10-28 15,-25 1-36-15,-31 6-9 16,-26-6-15-16,-23-1-62 16,-4-17-23-16,-8-12-59 15,11-18-72-15,9-14-73 16,15-8-24-16,17-13-25 16,19-1 32-16,17-12-11 15</inkml:trace>
  <inkml:trace contextRef="#ctx0" brushRef="#br0" timeOffset="164743.9483">22977 9035 1054 0,'22'-2'325'0,"-1"1"45"16,-4 1-279-16,7 7-71 0,10 2-20 15,29 5 4-15,8-5 5 16,34 0 5-16,-4-3 4 15,12-1 2-15,-33-1 0 16,-11 8 1-16,-33 0-16 16,-32 20 6-16,-20 7 3 15,-25 16 8-15,-16 10 0 0,-12 13 13 16,18-13-10-16,12 3-2 16,34-19-7-16,52-16-2 15,32-19 4-15,24-20 2 16,11-18-4-16,14-18 0 15,-35-11-1-15,-4-9-11 16,-34 10-10-16,-28-8-25 16,-43 1-7-16,-31-9-2 15,-26 7-2-15,-9-4-65 16,4 11-49-16,18 6-257 16,31 18-6-16</inkml:trace>
  <inkml:trace contextRef="#ctx0" brushRef="#br0" timeOffset="209591.5546">24725 9133 483 0,'-4'96'167'0,"4"-98"18"15,0-1-108-15,3 8-61 16,-3-7 16-16,0 1 6 0,9-1 4 15,34-1 1-15,82-10 4 16,-38 4-17-16,6 0-7 16,-11-3-76-16,0 3-179 15,-40-2 29-15</inkml:trace>
  <inkml:trace contextRef="#ctx0" brushRef="#br0" timeOffset="209842.1591">24608 9440 1150 0,'28'6'264'15,"28"-3"100"-15,22 1-319 16,35-2-104-16,-8-2-43 16,-28-41-606-1</inkml:trace>
  <inkml:trace contextRef="#ctx0" brushRef="#br0" timeOffset="210400.6567">26905 8782 1088 0,'-51'11'276'15,"-3"5"74"-15,-9 10-289 16,3 7-79-16,-7-3 5 16,16-6 14-16,9-3-2 15,17-7-2-15,22 1 5 16,19-6 3-16,13 6 8 15,5 1 5-15,4 5 6 16,-10 2-2-16,-10 15-4 16,-10-2-8-16,-37 4 12 15,-16-4 11-15,-28 2-11 16,-10-12-6-16,-21-5-24 16,23-12-35-16,6-8-35 15,24-5-91-15,13-16-99 0,25-12-98 16,26-17-77-16</inkml:trace>
  <inkml:trace contextRef="#ctx0" brushRef="#br0" timeOffset="210655.1012">26854 8457 1210 0,'-9'12'205'0,"-8"-4"138"15,1 11-364-15,-19 17 6 16,2 5 15-16,-13 28 3 16,-4 7 1-16,-25 24 0 15,-2 0-1-15,-27 20 1 16,2-19-4-16,1-1-17 16,38-27-7-16,9-19-31 15,33-30-33-15,14-20-157 16,16-14-85-16,19-20-47 15</inkml:trace>
  <inkml:trace contextRef="#ctx0" brushRef="#br0" timeOffset="210851.2383">26845 8665 596 0,'13'-11'422'15,"-4"16"-142"-15,-13 11-99 16,-14 23-136-16,-11 14-134 15,-16 15 137-15,2 4-4 16,-16 18 6-16,0-8-5 16,-7 2-5-16,15-14-80 15,0-2-77-15,21-24-221 0,13-20-25 16</inkml:trace>
  <inkml:trace contextRef="#ctx0" brushRef="#br0" timeOffset="211384.8771">27481 8746 784 0,'-6'-6'232'15,"1"9"39"-15,-7 8-188 16,0 5-89-16,-13 5 13 16,4 2 11-16,-5 5 16 15,-2-1 7-15,-10 11 13 16,5 1 1-16,-23 23 5 15,-2 5-8-15,-18 16-3 16,1 3 4-16,-10 18 2 16,11-5-11-16,0 6-6 15,20-10-13-15,-3-6-63 16,25-24-43-16,-1-19-79 16,9-23-80-16,11-16-149 15,19-22-8-15</inkml:trace>
  <inkml:trace contextRef="#ctx0" brushRef="#br0" timeOffset="211758.3847">27914 8901 996 0,'19'6'174'15,"-32"6"110"-15,-20 15-282 16,-26 14-35-16,-13 10 30 16,-29 15 11-16,5-1 9 0,-9 14 32 15,21 0 20-15,-4 9 33 16,30-5-3-16,20 7-3 16,31-19-23-16,26-14-11 15,23-25-23-15,46-23-17 16,5-26-9-16,21-23-7 15,-1-8-8-15,0-17-7 16,-34 3 12-16,-26-2-4 16,-41 12-3-16,-42 1-9 15,-29 15-5-15,-33 11-3 16,-4 14-4-16,-3 17-52 16,16 12-76-16,16 3-245 15,26 2 1-15</inkml:trace>
  <inkml:trace contextRef="#ctx0" brushRef="#br0" timeOffset="212327.4263">28369 8946 222 0,'11'89'55'0,"-11"-98"27"16,0 4-43-16,-2 2 16 15,2 2 27-15,-3-1 44 16,2 1 9-16,1-1 18 16,-3 1-29-16,1 1-5 15,2-3-34-15,-3 3 12 16,3 0-14-16,3 3 6 15,32 6 2-15,82 12 3 16,-33-21-27-16,31-8-7 0,-7-2-13 16,9 2-15-16,-16 4-9 15,-8 1-7-15,-34 7-15 16,-26 11-10-16,-33 11 0 16,-33 18 2-16,-27 10 4 15,-28 18 6-15,-8 6 6 16,-4 12 4-16,18-7-3 15,0 9-2-15,26-14-11 16,-3-10-75-16,14-16-65 0,2-14-258 16,11-21-7-16</inkml:trace>
  <inkml:trace contextRef="#ctx0" brushRef="#br0" timeOffset="212752.8727">28933 9817 1040 0,'-24'23'216'0,"2"-8"107"0,1-6-306 16,4 1 26-16,8-10 12 16,15-13 7-16,15-5-3 15,27-6 1-15,5-4-31 16,16 1-10-16,-9 9-7 16,-9 6-5-16,-22 6-7 15,-16 8-6-15,-19 8-3 0,-19 5 0 16,-11 0 2-16,-15 9 6 15,5-2 4-15,3-9 3 16,17-4 2-16,5-3 5 16,18-9-1-16,3 0 2 15,3 2-4-15,-6 1-5 16,3 0-19-16,-3 0-126 16,2 1-259-16,-4-1 32 15</inkml:trace>
  <inkml:trace contextRef="#ctx0" brushRef="#br0" timeOffset="213286.5985">29828 9294 841 0,'28'-6'200'0,"-2"6"83"15,-1 4-225-15,9 10-19 16,-9 2 1-16,5 5 1 16,-1-4-10-16,4 2-6 15,-3-1 0-15,3-3 14 16,-6 0 4-16,2 14 10 15,-13 1-1-15,-11 14 5 16,-14 4-14-16,-15 8 1 16,-11-7-7-16,-24 4 0 15,-4-13-10-15,-17-6-2 16,4-18-21-16,-4-7-43 16,21-18-29-16,10-21-57 15,20-9-43-15,11-14-70 0,15-4 15 16,20-8-120-16,8 5 13 15</inkml:trace>
  <inkml:trace contextRef="#ctx0" brushRef="#br0" timeOffset="213704.4989">29861 9042 1198 0,'4'38'273'16,"13"24"105"-16,-4-29-336 16,17 0-38-16,19-6 7 15,11-11 8-15,31-8 15 16,19-13 3-16,38-2 4 16,-1-10-1-16,5 1-4 15,-27 2-17-15,-13 8-8 16,-52 0-9-16,-13 15-10 15,-20 6-4-15,-21 14 0 16,-19 9 4-16,-25 23 8 16,-9 7 10-16,-4 12 5 15,14-10 1-15,8 0 19 16,34-25-1-16,35-12 1 16,25-26 1-16,40-20 0 0,17-17-21 15,3-25-6-15,-20-5-4 16,-16-15-13-16,-52 13-10 15,-34-13-4-15,-31 9-4 16,-39 1-34-16,-21 11-30 16,-13-1-364-16,17 14 82 15</inkml:trace>
  <inkml:trace contextRef="#ctx0" brushRef="#br0" timeOffset="227140.918">14438 11607 541 0,'76'-4'156'0,"-79"-1"24"16,1 3-142-16,2 2-45 15,-3-1 6-15,2-1 8 0,1 1 31 16,-3 1 15-16,3 0-2 15,-3 0-2-15,1 1-5 0,-5 15-25 16,-11 27-9-16,-25 62-7 0,7-22-4 16,-7 1-1-16,-7 8-1 15,-1 7-1-15,-12 23 6 16,9-3 6-16,-2 16 2 16,7-5 10-16,-1-13 11 15,20-40-13-15,6-28-11 0,18-39-10 16,7-45-23-16,8-24-11 15,12-32 9 1,11-18 10-16,6-31 17 0,-4 15 18 16,25-10 11-16,-5 12 2 15,13-11-1-15,9 26-9 16,8 1-7-16,-9 15-10 16,2 9 0-16,-22 26 3 15,-7 14 26-15,-17 17 10 16,-10 21 7-16,-12 19 6 15,-2 27 5-15,-5 16-12 16,-4 42 5-16,-5 8-8 0,2 30 2 16,-2-5-2-16,-7 32-9 15,2-24-14-15,-2 19 2 16,-2-28-21-16,-5-7-15 16,9-45-105-16,0-19-99 15,1-40-161-15,-16-26-68 16</inkml:trace>
  <inkml:trace contextRef="#ctx0" brushRef="#br0" timeOffset="227353.435">14186 12182 963 0,'9'-89'316'0,"28"93"39"0,34 7-245 16,22 2-82-16,53 5-41 15,-48 32-56-15,-6-35-286 16,-20-1 53-16</inkml:trace>
  <inkml:trace contextRef="#ctx0" brushRef="#br0" timeOffset="227875.4282">15249 11738 797 0,'16'12'533'16,"-4"1"-160"-16,-7-2-166 15,4 21-153-15,3 10-152 16,-3 22 85-16,-2 15 12 0,-5 20 5 15,-7-1 1-15,-11 28 2 16,-2-7-7-16,-8 7-37 16,-2-27-16-16,-1-19 1 15,7-41 2-15,-11-31 0 16,7-41 35-16,9-29 19 16,5-12 5-16,12-34 3 15,17 0 5-15,18-17 3 16,10 9-6-16,25-3-5 15,-2 18-2-15,7 5 1 16,-10 22 9-16,5 13 11 16,-20 14 7-16,-3 20 2 15,-5 20-12-15,-15 19-6 16,-17 21-6-16,-31 34-1 16,-21 18-11-16,-21 26-7 15,-15-3-9-15,-18 1-11 16,24-30-2-16,4-16 11 0,21-31 19 15,14-11 7-15,29-15 5 16,8 0 11-16,14 3 2 16,20 8 4-16,7 1 1 15,11 10 4-15,-4 1-14 16,-1 5-25-16,-16-2-58 16,-5 1-341-16,-11-4 76 0</inkml:trace>
  <inkml:trace contextRef="#ctx0" brushRef="#br0" timeOffset="228189.857">16291 12025 1101 0,'-59'51'284'0,"0"20"86"16,13 13-301-16,20 11-30 16,22-9 3-16,13-10 5 15,19-29-2-15,31-20 9 16,13-27-9-16,24-21-8 0,1-23-5 16,0-19-7-16,-31 2-17 15,-19-10-7-15,-42 11-8 16,-38 4-6-16,-31 17-8 15,-33 7-40-15,-4 13-35 16,2 10-337-16,27 16 65 16</inkml:trace>
  <inkml:trace contextRef="#ctx0" brushRef="#br0" timeOffset="228519.6233">17101 12123 564 0,'-38'12'510'0,"-17"12"-140"15,-7 21-335-15,-14 20 350 16,18 1-339-16,4 0 49 16,23-6 16-16,26-1 23 15,35-15-5-15,14 5-22 16,15-4-50-16,23 1-29 0,-11-10-38 16,10-5-95-16,-10-13-75 15,-4 0-340-15,-22-12 13 16</inkml:trace>
  <inkml:trace contextRef="#ctx0" brushRef="#br0" timeOffset="228990.8523">17690 12233 613 0,'-13'12'569'16,"10"-6"-160"-16,24-3-80 15,12 0-318-15,8-2-136 0,19-2-282 16,1-2-2-16,0-5-110 16</inkml:trace>
  <inkml:trace contextRef="#ctx0" brushRef="#br0" timeOffset="229335.2621">17630 12576 1288 0,'0'19'556'15,"17"-8"-37"-15,16-5-304 16,23 3-253-16,11-3-117 0,25-2-376 16,-3-8 12-16,14-26-176 15</inkml:trace>
  <inkml:trace contextRef="#ctx0" brushRef="#br0" timeOffset="234081.9274">19243 10695 830 0,'0'-1'177'16,"0"-4"27"-16,3 7-212 15,-3-2-57-15,0 1 11 16,0 1 45-16,5 15 42 16,-5 14 9-16,-11 41 4 15,-11-28 3-15,-4 7-12 16,-11 18-5-16,4 5-17 0,-9 9-4 15,7-11-4-15,6 5-2 16,8-20-11-16,5-9-118 16,7-10-146-16,9-4-2 15</inkml:trace>
  <inkml:trace contextRef="#ctx0" brushRef="#br0" timeOffset="234555.9732">19849 10802 355 0,'8'-10'0'0,"1"2"376"16,1-4-343-16,-1 12 208 15,-4-3-259-15,-4 0 261 16,-2 3-254-16,1 0 10 16,-5 2 15-16,-19 4 0 15,-18 40 16-15,-42 54 8 16,45-25 14-16,10-4 2 0,10 4 21 15,13-12-7-15,10-1 4 16,8-22-15-16,23-8-9 16,6-16-24-16,11-22-20 15,1-10-23-15,5-16 4 16,-15-5 6-16,-13-9-9 16,-21 10 9-16,-11-6 14 15,-14 8-8-15,-11 2-19 16,-3 12-7-16,-1 7-63 15,6 8-84-15,1 4-161 16,12 1-30-16</inkml:trace>
  <inkml:trace contextRef="#ctx0" brushRef="#br0" timeOffset="235050.8699">20276 10804 853 0,'5'70'152'0,"-10"-71"52"16,1 1-270-16,1 0-10 15,3-2 7-15,0 1 68 16,0-1 59-16,0 1 36 16,0-1 18-16,0 1-19 15,0 1-55-15,3 0-19 16,18 3-17-16,30 7-13 15,57 7 24-15,-27-15 15 16,11-4 6-16,-3-4 10 16,-17 0-2-16,-10 3-2 15,-20 1-20-15,-26 10-20 16,-14 3-4-16,-28 16 9 16,-13 7 2-16,-24 20 23 15,-8 5 19-15,-16 18-2 16,13-1-11-16,4 16-32 0,23-12-68 15,10-3-299-15,17-19 49 16</inkml:trace>
  <inkml:trace contextRef="#ctx0" brushRef="#br0" timeOffset="235774.8164">20780 11610 415 0,'-3'3'246'0,"2"-3"-17"16,-3-3-85-16,4 2-51 16,0-1-55-16,0 1 32 15,0-1-21-15,0 1 11 16,0-1-1-16,0 0 3 0,0 1-15 16,0-1-8-16,0 1-19 15,0-1 9-15,0 1 1 16,0 1 9-16,0 0-1 15,0 0-3-15,0 0-17 16,0 0-8-16,0-2-9 16,0 1-4-16,0 1-3 15,0 0-3-15,0 0-2 16,-1 0 14-16,-2 0 5 16,3 0 8-16,-3 0 5 0,1 0 7 15,2 0-13-15,-3 0 1 16,3 0 11-16,3 0-1 15,6 0-1-15,25-5-3 16,42-11-1-16,-47 5-14 16,-17 5-2-16,-12 5-6 15,0 2-1-15,-12 2 1 16,12-3-1-16,-3 0 1 16,1 0 4-16,-2 0-16 15,1 0-3-15,1 0 1 16,2-1 0-16,0-1 4 15,0 1 16-15,0-2-2 16,2 0-6-16,1 1 4 16,-3 1 1-16,0 1 3 15,0 1 5-15,-5 2 0 0,-19 9-10 16,-42 37-24 0,57-48-29-16,9-7-65 0,3-3-44 15,-3 7-217-15,0 1 16 16,2-2-96-16</inkml:trace>
  <inkml:trace contextRef="#ctx0" brushRef="#br0" timeOffset="236114.8551">21431 11177 916 0,'-21'27'288'16,"-17"-29"39"-16,-7 20-224 16,8 2-98-16,7-3 1 15,16-5-16-15,23-9 17 16,20-3 9-16,17-9 11 16,10 3 0-16,10 3 23 15,-7 9-4-15,-5 6-4 16,-23 3-19-16,-10 19-4 15,-22 5 0-15,-28 8-7 16,-17-2-9-16,-22 2-21 16,-7-19-13-16,-5-8-33 0,17-16-29 15,7-11-102-15,25-8-81 16,8-9-74-16,7-3-84 16</inkml:trace>
  <inkml:trace contextRef="#ctx0" brushRef="#br0" timeOffset="236508.6435">21348 11085 638 0,'12'6'358'0,"9"-3"-54"16,8-7-106-16,25 1-169 15,14-2-33-15,16-4 7 16,0 0 2-16,18-5 10 15,-14 1 6-15,-4 1 5 16,-23 3-1-16,-14 3-25 16,-29 7 3-16,-15 10 15 15,-19 10 0-15,-30 23 10 16,-8 8 28-16,-18 20-12 16,9-2-18-16,16 5-12 15,26-20-7-15,30-5 6 16,29-21 2-16,30-14 8 15,10-21 6-15,29-14 0 16,-8-11-9-16,-2-21-2 16,-24 3-7-16,-16-5 2 0,-32 4-5 15,-17-3 4-15,-16 13 2 16,-13-4-36-16,-4 11-32 16,-1 1-28-16,5 11-328 15,0-10 63-15</inkml:trace>
  <inkml:trace contextRef="#ctx0" brushRef="#br0" timeOffset="236825.9271">22859 11192 1477 0,'23'22'365'0,"22"-5"114"15,0 0-455-15,15-7-189 16,8-2-51-16,6-5-139 0,-19-9-125 16,11-8-9-16</inkml:trace>
  <inkml:trace contextRef="#ctx0" brushRef="#br0" timeOffset="237722.8529">23683 10871 582 0,'59'130'469'16,"-55"-109"-122"-16,-20-6-37 15,-1 15-276-15,-1 0-41 0,-12 9 9 16,-3-4 4-1,-8 8 4-15,2 4 3 0,-7 13 1 16,5 0-2-16,7 8-88 16,13-15-71-16,6-13-198 15,18-25-16-15,18-15-127 16</inkml:trace>
  <inkml:trace contextRef="#ctx0" brushRef="#br0" timeOffset="238065.8928">24519 10849 591 0,'-9'9'555'15,"-19"6"-520"-15,-16 15 181 0,-10 11-219 16,-21 17-217-16,-8 3 281 15,-1 12 265-15,24-2-218 16,5 0-22-16,22-14-7 16,17-6-33-16,20-20-14 15,16-11-14-15,17-17 23 16,10-19 1-16,7-12-10 16,5-11-8-16,-11-1-9 15,-7-1-7-15,-19 17-3 0,-11-3-10 16,-22 13-14-16,-16 7-22 15,-11 1-33-15,-7 9-118 16,3 4-218-16,3 1 18 16</inkml:trace>
  <inkml:trace contextRef="#ctx0" brushRef="#br0" timeOffset="238440.8522">24654 10948 1129 0,'0'2'244'0,"0"-1"94"16,0 1-339-16,0-1-19 15,3 1 7-15,30 11 15 16,65 5 19-16,-18-27 39 0,0 3 10 15,7 0 8-15,-24 2-12 16,-7 8-40-16,-28 8-56 16,-26 14 26-16,-29 13-11 15,-37 17 10-15,-18 1 32 16,-36 18 38-16,4-9-40 16,9 0-1-16,33-15-8 15,27-4-3-15,36-21-3 0,30-7 7 16,21-8 0-16,25-1-32 15,4-5-30-15,10-1-152 16,-10-2-243-16,-20-10-2 16</inkml:trace>
  <inkml:trace contextRef="#ctx0" brushRef="#br0" timeOffset="238885.7796">25278 11548 444 0,'2'9'359'15,"-4"-3"-99"-15,-1 2-271 16,2-8 283-16,1 0-267 16,-3 0 16-16,3-2 3 15,0 1 0-15,0-1-20 16,0-1-4-16,0 0-7 16,7-7 1-16,-7 5 4 0,5 2 5 15,-4 0 5-15,2 2 3 16,-3-1 23-16,0 2 16 15,0 2-2-15,0-1-1 16,-3 1-3-16,2-1-19 16,1 1-11-16,0-2 1 15,0 0-2-15,1 0-5 16,2 0-12-16,-3 0-54 16,0 0-148-16,0 0-138 15,0 0-53-15</inkml:trace>
  <inkml:trace contextRef="#ctx0" brushRef="#br0" timeOffset="239219.0682">25964 11111 86 0,'-47'49'775'15,"1"-4"-386"-15,20-37-50 16,-2 19 44-16,16-6-420 16,27-10 18-16,15-4 17 15,16-4 6-15,4 0 16 0,10 0 26 16,-13 5-8 0,-2 4-7-16,-17 9-17 0,-14 12-4 15,-23 3-14-15,-24 3-3 16,-14-3-29-16,-12-7-27 15,-4-20-28-15,-7-11-27 16,23-11-100-16,2-17-63 16,15 0 49-16,9-11-58 15,18-1-5-15,9-5 95 16</inkml:trace>
  <inkml:trace contextRef="#ctx0" brushRef="#br0" timeOffset="239592.8243">25851 11031 1139 0,'8'1'212'0,"4"1"91"15,0 1-307-15,15 4 0 16,19-1-11-16,28-1 23 0,10-4 22 16,26 1-21-16,-5-5-20 15,-1 6 21-15,-27 0-5 16,-11 9-1-16,-29 3-3 15,-22 12 7-15,-12 3 5 16,-7 15 13-16,-13-3 6 16,4 7 10-16,2-9-3 15,11 5 9-15,8-13-5 16,17-5 7-16,8-10-2 0,22-10 10 16,8-13-11-16,7-12 0 15,-5-3-9-15,-3-11-1 16,-28 7-8-16,-20-8-13 15,-28 1-9-15,-31-7-8 16,-15 4-18-16,-12-7-37 16,6 5-34-16,7 2-40 15,20 11-326-15,-6-6 64 16</inkml:trace>
  <inkml:trace contextRef="#ctx0" brushRef="#br0" timeOffset="241611.407">18768 11894 657 0,'59'50'165'0,"-42"-50"49"16,1 1-178-16,10 2-40 15,7-3 10-15,-2-4 6 16,12-4 11-16,-6 7 8 16,11-1 15-16,-4 2-1 15,13 6-2-15,-10-1 0 16,15-1-2-16,-6 1-14 15,16-4 14-15,-3 4 7 0,4-4 15 16,-15-1 4-16,9-1 9 16,-16 7-13-16,8-4-4 15,-2 4-23-15,16 1-6 16,-7-1-11-16,11-4-2 16,-2-2-6-16,7-2 13 15,-8 4 4-15,12-4 7 16,-14 2 6-16,10 3-6 15,-9 2-17-15,11-4 1 16,-3 7 1-16,1-2-10 16,-12-5 4-16,11 2 6 15,-11 0-7-15,3-3 1 16,-3-1 8-16,12 4 4 16,-8 1-2-16,8-1 2 15,-14 0-9-15,10-6-4 16,-8-3-5-16,12 0 1 15,-11-3-3-15,14 3 12 0,-12 5 6 16,9 1 5-16,-9 0 2 16,7 7 0-16,-15-7-9 15,11 0-8-15,-10 0-7 16,7 0 0-16,-3-4 1 16,17 1-3-16,-2 1 2 15,2 1 2-15,-14-7-1 16,6 5-1-16,-5 2 1 0,6-2 1 15,-7 4-2-15,19 2 1 16,-15 0-3-16,17-3 1 16,-10 3-1-16,9-6-3 15,-11 3 3-15,14-3 2 16,-11 2 1-16,15 1 0 16,2 9 2-16,-6-12-3 15,-11 7-2-15,18 2 0 16,-9-4 0-16,10-8-1 15,12 10 1-15,12-2 0 16,-25-4-1-16,17-1 1 16,-10 5-2-16,15-4 0 15,2-1-1-15,23 0 0 16,-9 0 0-16,21-3-1 16,-10 5 1-16,10-7-1 15,-19 4 0-15,10 2 1 16,-26-3 2-16,2 2 2 0,-19 8 4 15,-2-5 5-15,-21 5-6 16,-9-2-1-16,-25-2-3 16,-10-2-8-16,-12-1-50 15,-10 2-103-15,-13-3-78 16,-26-3-323-16,-10-9-22 16</inkml:trace>
  <inkml:trace contextRef="#ctx0" brushRef="#br0" timeOffset="243319.8848">19597 12415 503 0,'3'-9'337'0,"-3"4"-109"15,0-2-112-15,-3 5-52 16,1 1-40-16,2-1-43 15,0 1 74-15,0-1 3 16,0-1 0-16,18-7-9 16,24-11-8-16,59-16 0 15,-42 30-10-15,4 4-9 16,-12 6-8-16,-6 4-8 16,-21 6-3-16,-10 3 0 15,-10 4 8-15,-17 10 12 16,-8-2 1-16,-12 8 4 15,-3-3 3-15,-1-5-5 16,13-15-12-16,5 1-5 16,14-13-2-16,13 8-1 0,11-3 0 15,8 11 1-15,10 1 5 16,5 15-1-16,-11-3-2 16,-7 17-5-16,-21-2 4 15,-27 7 5-15,-22-5 2 16,-22 0-8-16,-7-13-5 15,4-8-10-15,12-16-106 16,5-8-100-16,23-8-167 16,-1-14-66-16</inkml:trace>
  <inkml:trace contextRef="#ctx0" brushRef="#br0" timeOffset="243649.0273">20490 12559 1112 0,'-48'45'251'16,"6"-22"95"-16,3 16-315 16,13-9-40-16,11 3-18 15,13-15 15-15,19-6 17 16,9-3 4-16,23 0 23 15,7 0 28-15,2 8-2 16,-8 2-15-16,-12 10-5 16,-28 7-10-16,-23 11 5 0,-26-1-6 15,-20-1 2-15,0-5-9 16,-4-16-36-16,10-17-33 16,5-19-76-16,20-10-70 15,-2-21-62-15,18 1-130 16,7-7-19-16</inkml:trace>
  <inkml:trace contextRef="#ctx0" brushRef="#br0" timeOffset="244038.8358">20349 12543 1124 0,'4'4'255'0,"8"-7"89"16,2 6-329-16,26-6-9 15,11 3-2-15,33-10 11 16,11 1 12-16,28-6 12 16,-13 4-16-16,-2 0-2 15,-26 4-5-15,-19 5-9 16,-32 7-8-16,-5 5 0 16,-14 7 2-16,-15 19 13 15,-2 2 7-15,-8 17 9 16,-2 0 6-16,6-3 3 15,6-13-10-15,22 0 0 0,14-22 0 16,19-8 4-16,6-17-2 16,8-8 0-16,-10-13-3 15,-14-7-4-15,-18-4-9 16,-19-1-15-16,-22 2-7 16,-20 1-8-16,-10 10-6 15,-3 2-30-15,8 4-17 16,5 10-235-16,25-4-138 15,19-11-57-15</inkml:trace>
  <inkml:trace contextRef="#ctx0" brushRef="#br0" timeOffset="244304.2907">22096 12729 1255 0,'21'-1'335'16,"19"16"87"-16,23-17-332 15,9 4-94-15,13-7-17 16,-15-1-6-16,10-7-47 15,-24 4-49-15,-2-6-293 16,-11 10 58-16</inkml:trace>
  <inkml:trace contextRef="#ctx0" brushRef="#br0" timeOffset="244666.8839">22995 12606 948 0,'93'42'270'0,"-65"-47"54"16,5 7-251-16,17 1-65 16,1-5-5-16,3 2 17 15,-6-1 20-15,-7 4-13 16,-20 0-13-16,-13 15 17 15,-19 3-14-15,-31 15-13 16,-11 5 13-16,-16 10 14 16,9 0-18-16,6-3-2 15,33-13-4-15,12-2 10 16,21-14 4-16,13 1 10 16,18-11 0-16,15 6 0 15,1-6-11-15,5-4-27 16,-6-5-49-16,-12-3-42 0,-16-6-308 15,-9-23 50-15</inkml:trace>
  <inkml:trace contextRef="#ctx0" brushRef="#br0" timeOffset="244946.8716">23994 12571 1499 0,'-1'87'365'0,"-56"-52"67"16,10 10-435-16,8-7-51 16,23-7-32-16,11-7 22 15,22-13 49-15,8-4 18 16,5-1 20-16,12 5 20 16,-4 0-10-16,-8 11-5 15,-18 5-17-15,-15 12-9 16,-24-1-13-16,-15-4-33 15,0-6-33-15,-8-16-127 16,17-18-67-16,3-14-164 16,10-12-62-16</inkml:trace>
  <inkml:trace contextRef="#ctx0" brushRef="#br0" timeOffset="249850.7768">23930 12571 654 0,'0'5'188'0,"6"-2"38"16,15-3-161-16,3-3-62 15,13-3 15-15,6 0 14 16,11-6 12-16,-2 1 10 15,22-4 14-15,-6 5-9 16,4-4-12-16,-9 8-21 16,3 1-62-16,-16 10-56 15,1-4-46-15,-5 7-166 16,-7-6 9-16</inkml:trace>
  <inkml:trace contextRef="#ctx0" brushRef="#br0" timeOffset="250194.8553">24821 12507 937 0,'83'133'180'16,"-104"-91"98"-16,-12 23-283 15,7 3 9-15,7 6 18 16,14-20 13-16,22-5 22 16,25-26 7-16,33-19 6 15,9-19-17-15,12-19-19 0,-10-14-23 16,6-11-8-16,-38-1-8 16,-12-2 7-16,-18 13 9 15,-27 2 16-15,-22 14 4 16,-12 10-6-16,-2 10-28 15,-1 8-105-15,10 1-114 16,9 4-104-16,4-5-47 16,1-20-94-16</inkml:trace>
  <inkml:trace contextRef="#ctx0" brushRef="#br0" timeOffset="250819.5857">27761 11979 399 0,'9'3'340'15,"7"-9"-98"-15,22 7-233 16,8 1 242-16,14-8-255 15,-7 0 21-15,3 1-11 16,-22-3-17-16,-2 1-240 0,-19 1 62 16</inkml:trace>
  <inkml:trace contextRef="#ctx0" brushRef="#br0" timeOffset="251060.0305">27622 12290 1200 0,'44'12'274'0,"29"-11"94"16,7 7-361-16,4-5-177 15,-14-12-152-15,12-11-56 16,-23-10-181-16</inkml:trace>
  <inkml:trace contextRef="#ctx0" brushRef="#br0" timeOffset="297173.7989">28975 13122 83 0,'-7'15'552'16,"-2"0"-268"-16,4-9-53 15,1 4 46-15,-4-1-299 16,4 2 1-16,-1-7 11 0,1-4 7 16,4-1 7-16,0-1 15 15,0 1 5-15,0-2-1 16,7-12 0-16,8-9 4 16,60-48-3-16,-38 52 9 15,-7 5 1-15,-5 6-1 16,-5 3-7-16,-10 10-3 15,-5 4-11-15,-11 10 0 16,-11 5 1-16,-16 10 3 16,-9 3-1-16,-21 3 2 15,0-8-2-15,0-2 4 16,11-15 6-16,10-17 24 16,21-5 21-16,18-19 22 15,21-9 20-15,27-11-76 16,10 2-26-16,12-6-25 15,-5 13-26-15,-7 5-28 16,-17 18 63-16,-15 11-4 16,-16 11 1-16,-8 10 0 0,-16 2 9 15,-7 10 8-15,-6-8 3 16,-3-4-3-16,9-7 7 16,6-1 0-16,9-12-5 15,6-3-5-15,6-1-8 16,-3 5-49-16,0 1-63 15,1-1-308-15,2 1 48 16</inkml:trace>
  <inkml:trace contextRef="#ctx0" brushRef="#br0" timeOffset="297696.8323">30004 12161 553 0,'-17'3'434'0,"-17"10"-125"0,-16 13-122 15,-13 19-89-15,-3 13 38 16,-5 24-89-16,14 6 57 16,9 25 71-16,22-12-75 15,22 3-60-15,23-24 53 16,28-13-4-16,17-35-16 15,40-20-3-15,1-29-17 16,31-31-19-16,-10-21-9 0,12-21-9 16,-29 1-5-16,-9-6-10 15,-49 12 9-15,-26-5 0 16,-42 14 11-16,-33 2 12 16,-20 13-12-16,-24 14-3 15,13 24-9-15,-3 4-36 16,18 10-35-16,15 4-53 15,25 3-53-15,20-6-58 16,26 4-21-16,38 7-256 16,22 4 75-16</inkml:trace>
  <inkml:trace contextRef="#ctx0" brushRef="#br0" timeOffset="298131.8586">31247 12162 985 0,'-42'20'265'0,"-24"13"67"16,-2 9-270-16,2 3-55 16,27-6-14-16,27-4 29 15,37-19 6-15,43-7 20 16,27-4 14-16,19 1 29 15,-13 0-18-15,-5 13-1 16,-37 13-7-16,-34 15 0 16,-34 8-25-16,-49 17-5 15,-31-2-7-15,-36 2-23 16,3-20-23-16,3-18-61 16,40-27-85-16,17-19-297 15,37-23 20-15</inkml:trace>
  <inkml:trace contextRef="#ctx0" brushRef="#br0" timeOffset="298361.8456">31235 12016 1859 0,'51'15'406'0,"36"17"157"15,23-13-593-15,57-8-307 16,6-13-240-16,21-56-58 16</inkml:trace>
  <inkml:trace contextRef="#ctx0" brushRef="#br0" timeOffset="432005.8224">6727 15358 275 0,'3'9'300'0,"-3"5"-44"16,0-2-22-16,0-7-71 15,0 4-50-15,-3-9 24 16,3-3-38-16,-1 0-16 15,-2-23-14-15,-9-70-16 16,4 40-47-16,-7-7 0 16,-9 4-2-16,-15-8-2 15,-2 9-1-15,-5 3-3 16,4 16-4-16,4 9-17 16,8 16-8-16,-1 18-8 15,-13 52-47 1,-3 15 65-16,-2 40 16 15,-1 26 18-15,6 45 29 16,23-6 5-16,14 26 16 16,11-19 10-16,16 19-17 15,3-41-27-15,5-22-40 16,-10-41-49-16,-3-20-50 16,-10-43-278-16,-17-30 7 15,-14-37-98-15</inkml:trace>
  <inkml:trace contextRef="#ctx0" brushRef="#br0" timeOffset="432188.4469">5815 15995 1214 0,'-8'1'409'0,"5"-2"59"0,18 7-320 16,11-5-99-16,28 2-18 15,11-3-10-15,29-3-17 16,1-3-17-16,16-9-122 15,-4-9-107-15,19-9-232 16,-14-11-74-16</inkml:trace>
  <inkml:trace contextRef="#ctx0" brushRef="#br0" timeOffset="432385.7876">7423 15316 824 0,'14'-15'448'16,"-23"20"-90"-16,-32 23-177 15,-14 20-120-15,-16 46-115 16,-18 23 95-16,-14 30 20 16,21-5 5-16,19 8 18 15,14-29-6-15,32-9-6 16,29-27-41-16,26-3-58 0,8-23-61 16,17-12-45-16,-1-20-326 15,1-29 62-15</inkml:trace>
  <inkml:trace contextRef="#ctx0" brushRef="#br0" timeOffset="432709.7607">7601 15700 606 0,'12'-21'589'0,"10"-3"-150"15,10 1-361-15,7 1 367 16,2-1-416-16,2 3-10 16,-5 8-71-16,-13 15-22 15,-13 13 1-15,-9 27 3 16,-19 8 17-16,-17 30 71 16,3-1 30-16,-3 6 24 15,9-20 9-15,10-4 2 16,22-29-16-16,10-2-6 15,22-12-27-15,32 0-28 16,13-5-32-16,11-2-86 16,-8-5-87-16,0 4-278 15,-37-4 3-15</inkml:trace>
  <inkml:trace contextRef="#ctx0" brushRef="#br0" timeOffset="433024.3693">8513 15664 1187 0,'21'-12'420'0,"25"-12"50"16,9 0-319-16,19 0-69 16,1 7-80-16,2 11-1 15,-28 13-87-15,-19 21-9 16,-22 5 8-16,-20 19 17 15,-18 13 32-15,-20 16 73 16,-1-9 17-16,1 2 8 16,20-17 25-16,26-10-10 15,29-20-11-15,31-1-12 16,19-10-18-16,14 2-54 16,-14-9-31-16,0-1-106 15,-21-5-109-15,-7-2-211 16,-5-5-40-16</inkml:trace>
  <inkml:trace contextRef="#ctx0" brushRef="#br0" timeOffset="433278.2891">9492 15652 918 0,'-4'-3'293'16,"-10"12"69"-16,2 13-243 15,-1 20-31-15,5 10-20 16,16 9 11-16,26-5-10 15,37-11 27-15,25-22-7 16,39-19-4-16,8-28-18 0,12-24-25 16,-30-2-44-16,-23-20-11 15,-46 5-5-15,-32 2 4 16,-45 13 2-16,-35 9-6 16,-28 17-9-16,-15 9-74 15,5 15-88-15,1 12-274 16,19 6 6-16</inkml:trace>
  <inkml:trace contextRef="#ctx0" brushRef="#br0" timeOffset="433576.9934">10922 15005 1353 0,'60'99'554'16,"-19"44"14"-16,-31 18-343 15,-77 57-160-15,-39-16-105 0,-71 20-111 16,-34-38-129-16,-35-32-291 16,44-85 4-16</inkml:trace>
  <inkml:trace contextRef="#ctx0" brushRef="#br0" timeOffset="437842.62">25271 14898 547 0,'46'-6'479'0,"13"5"-117"0,58 5-312 16,10 1 334-16,46-1-337 16,5-1 2-16,51-4 7 15,-25-5-6-15,32-5 7 16,-30-1-2-16,-6-9-10 16,-51 3-13-16,-3-3-10 15,-50 1-13-15,-21 1-6 16,-26 5-5-16,-21-1-19 15,-41 3-1-15,-46-1 10 16,-33 2 5-16,-67 5 2 16,-26 8 17-16,-56 10 1 15,7 9-9-15,-10 7 3 16,47-4 12-16,0 5 25 16,55-5 10-16,18-1 13 15,34-2-5-15,21-2-10 16,36-4-26-16,42-1 20 0,45-5-8 15,54-3 8-15,31-3 9 16,64-2 0-16,-2-7-29 16,9-9-4-16,-29-3-7 15,-14-6-7-15,-66 0-6 16,-25 3-5-16,-46 6-14 16,-52 0-2-16,-41 6-2 15,-71 4 3-15,-38 7 6 16,-52 8 12-16,6 13-2 15,-16 6 0-15,52 7-4 0,23 6-5 16,53-2-27-16,40 4-73 16,47-5-64-16,55 6-371 15,43-4 35-15</inkml:trace>
  <inkml:trace contextRef="#ctx0" brushRef="#br0" timeOffset="442178.1371">11111 15382 420 0,'47'-19'149'0,"46"-65"445"0,-27 49-332 16,-15 4 103-16,-10-7-335 15,-11 15-7-15,-34-2 5 16,-29 10-13-16,-80 15 9 16,-65 16 1-16,-112 37 0 15,-41 25-9-15,-147 65 11 16,-10 33-9-16,-103 62-7 16,27 7 87-16,-61 39 31 15,116-40 1-15,18-5 2 16,125-71-159-16,43-40-476 15</inkml:trace>
  <inkml:trace contextRef="#ctx0" brushRef="#br0" timeOffset="442376.7115">6412 14952 1708 0,'243'72'478'0,"10"20"137"16,201 62-418-16,87 40-120 15,187 75 0-15,1 33-3 16,165 104-37-16,-74-2-59 16,91 81-630-16,-125-14 189 0</inkml:trace>
  <inkml:trace contextRef="#ctx0" brushRef="#br0" timeOffset="459212.2965">14160 16144 33 0,'-82'10'420'0,"77"-14"-200"16,-2-4-24-16,-7 4 21 15,5 1-214-15,0-2-6 16,-1 2 3-16,4 2 5 15,1-4 12-15,2 5 14 16,3-3 8-16,0 2-1 0,0-2 5 16,0-1-5-16,0 1 0 15,12-10 3-15,2 4-5 16,5 3-6-16,38-33 1 16,-46 46-9-16,-2 19 7 15,-14-4 13-15,-4 10 11 16,-6-3-6-16,-7-1-1 15,-7-7-18-15,-5-7-8 16,5-11-11-16,3-17-2 16,11-8-1-16,21-8 0 15,15-2-2-15,9-6 0 16,8 8-1-16,6 5 1 16,-13 7-2-16,-5 9-2 15,-5 12 4-15,-17 13 10 16,-13 5 4-16,-7 11 6 15,-10-2 2-15,-7 2-1 16,3-11-9-16,2-5-51 0,11-8-59 16,0-5-203-16,8-6-92 15,9 0-92-15</inkml:trace>
  <inkml:trace contextRef="#ctx0" brushRef="#br0" timeOffset="459641.2349">14867 15589 791 0,'-35'-6'264'0,"-52"27"30"16,53 16-207-16,-9 16-59 15,10-1-22-15,0 13 8 16,15-8 8-16,15-4 18 16,20-14 11-16,17-13 24 15,21-20 0-15,41-15 6 16,1-21-4-16,37-20-20 15,0-13-22-15,1-12-12 16,-46-1-17-16,-5 0-14 0,-46 14 10 16,-19 0 0-16,-14 7 0 15,-19 2-2-15,-19 15-4 16,-25 5-26-16,-10 14-28 16,-16 19-72-16,4 15-100 15,0 6-170-15,26 12-25 16</inkml:trace>
  <inkml:trace contextRef="#ctx0" brushRef="#br0" timeOffset="460016.5">15939 15342 1176 0,'-27'24'239'0,"-15"18"97"16,1 2-360-16,2-1-16 16,11-10 4-16,14-3 28 15,14-10 26-15,21 0 21 0,14-5 20 16,14 3 10-16,-2 3-20 15,7 6 7-15,-12 1-4 16,-12 24-3-16,-18 3-9 16,-15 10 6-16,-19-3-12 15,-21-1-7-15,-11-16-18 16,-13-16-33-16,8-17-46 16,0-18-188-16,17-9-91 15,17-32-85-15,17-11-155 0</inkml:trace>
  <inkml:trace contextRef="#ctx0" brushRef="#br0" timeOffset="460255.947">15909 15253 229 0,'25'65'703'16,"-25"-62"-310"-16,12 3-133 16,12 1 139-16,23-1-397 15,21-12 5-15,40-4 2 16,8-7-15-16,21-11-38 16,-14 2-45-16,-7 7-313 15,-37 7 52-15</inkml:trace>
  <inkml:trace contextRef="#ctx0" brushRef="#br0" timeOffset="461784.7376">16698 15399 602 0,'8'11'0'15,"-11"14"686"-15,22 5-586 0,8 9 361 16,14 18-471-16,13 10 468 16,14 20-459-16,-10-4-7 15,7 7-56-15,-8-15-58 16,-9-1-336-16,-16-19 35 15</inkml:trace>
  <inkml:trace contextRef="#ctx0" brushRef="#br0" timeOffset="461949.7697">17230 15488 1489 0,'-49'55'579'0,"-31"39"11"15,-7 12-398-15,-15 24-186 16,22-17-153-16,-3 1-444 16,19-36 49-16</inkml:trace>
  <inkml:trace contextRef="#ctx0" brushRef="#br0" timeOffset="464554.971">17886 15354 1012 0,'30'-53'300'15,"-35"55"44"-15,5-4-268 16,6 13-79-16,0 11-11 16,-6 11 3-16,-3 28 10 15,-6 6 6-15,-3 31 1 16,-4 6-29-16,-5 4-87 15,3-19-90-15,-6-14-145 16,-2-34-68-16</inkml:trace>
  <inkml:trace contextRef="#ctx0" brushRef="#br0" timeOffset="464706.8142">17585 15739 889 0,'36'-17'276'0,"11"2"95"15,33-6-201-15,10-1-63 16,26 1-39-16,-11 4-72 16,-4 7-367-16,-25 4 23 15</inkml:trace>
  <inkml:trace contextRef="#ctx0" brushRef="#br0" timeOffset="464929.5926">18862 15265 1448 0,'3'35'339'0,"-24"11"125"16,-13 19-425-16,-12 24-28 16,-4-6-20-16,-5 16-15 15,5-19-20-15,8-2-71 16,18-32-42-16,6-11-144 15,9-18-73-15,18-17-46 16,7-28-87-16</inkml:trace>
  <inkml:trace contextRef="#ctx0" brushRef="#br0" timeOffset="465217.9098">19080 15434 492 0,'-42'31'739'15,"-8"11"-263"-15,15 0-295 16,5 4 290-16,18-1-467 16,9-2-11-16,18-13 4 0,29 5 9 15,10-2 9-15,14 5 7 16,-2-5 3-16,-8 9-9 16,-32 0-7-16,-26 6-10 15,-30-7-13-15,-24-1-39 16,-17-11-27-16,-6-13-53 15,7-17-24-15,2-14-81 16,22-6-24-16,0-14-39 16,12 2 32-16,5-9-59 15,13 0 89-15,7-20 14 16</inkml:trace>
  <inkml:trace contextRef="#ctx0" brushRef="#br0" timeOffset="465353.7544">18780 15542 944 0,'40'-27'290'15,"5"3"49"-15,15-6-252 16,7 1-67-16,16-11-20 16,-3 6-13-16,11-5-8 0,-9 8-10 15,0 2-90-15,-8 7-208 16,4-9 32-16</inkml:trace>
  <inkml:trace contextRef="#ctx0" brushRef="#br0" timeOffset="465647.7276">19768 15157 878 0,'-37'110'447'0,"-5"-49"-5"15,4-1-213-15,5 20-64 16,16 3-54-16,20 19-27 16,5-21-17-16,14-1-10 15,23-20-7-15,23-28-21 16,9-25-17-16,18-32-4 15,-7-28-4-15,-2-28-4 16,-24-2 2-16,-13-13 3 16,-26 15 0-16,-19-5-2 15,-20 17-5-15,-16 6-14 16,-8 13-5-16,-21 8-26 16,7 13-24-16,-4 13-106 15,7 7-100-15,1 7-223 16,26 13-47-16</inkml:trace>
  <inkml:trace contextRef="#ctx0" brushRef="#br0" timeOffset="465953.4316">21013 15592 1209 0,'17'6'334'0,"14"-9"0"16,4-5-367-16,19-2-338 16,11 0-60-16,8 0-75 15</inkml:trace>
  <inkml:trace contextRef="#ctx0" brushRef="#br0" timeOffset="466158.7954">20962 15944 1571 0,'33'10'319'0,"-7"-13"131"15,25-9-474-15,6-2-188 16,10-8-270-16,0-5 39 15</inkml:trace>
  <inkml:trace contextRef="#ctx0" brushRef="#br0" timeOffset="466636.3645">21771 15294 1169 0,'6'81'258'0,"30"-93"107"0,10 0-341 16,27 1-18-16,-1-2 2 15,15 8 5-15,-21-1 5 16,-3 5-7-16,-21 4-3 16,-16 15-5-16,-29 9 5 15,-30 26 0-15,-26 4 9 16,-35 34 4-16,-7 10 7 15,-7 5 13-15,25-18 9 0,18-6 14 16,35-33 1-16,27-22-3 16,59-18 16-1,17-7-76-15,24-8-38 16,14-2-34-16,5-4-44 16,-35 3-130-16,-1-4-213 15,-22-4 32-15</inkml:trace>
  <inkml:trace contextRef="#ctx0" brushRef="#br0" timeOffset="467014.7492">22707 15294 494 0,'-15'66'579'0,"24"-47"-223"16,15-26-308-16,10 2 311 15,20-2-399-15,9 1 50 16,4-6 35-16,-8 0 16 16,-5 3-12-16,-16 7-9 15,-17 16-8-15,-21 8-18 0,-24 30-4 16,-23 9-1-16,-35 25 2 15,-9 6-1-15,-9 13 5 16,21-21 10-16,21-9 13 16,35-28 7-16,28-14 13 15,25-21-7-15,28-3-14 16,10-4-26-16,21-5-61 16,-7-3-47-16,3-3-135 15,-22-2-246-15,12-8 20 16</inkml:trace>
  <inkml:trace contextRef="#ctx0" brushRef="#br0" timeOffset="467325.7545">23754 15530 682 0,'-54'19'59'0,"-82"66"686"16,67-15-447-16,27-3 149 16,21-6-445-16,24-16 8 15,35-10 17-15,17-15 9 16,34-27 5-16,6-15 0 16,27-25-4-16,-17-8-14 0,-5-22 4 15,-27 9-3-15,-15 1 10 16,-40 15-2-16,-36 6-1 15,-27 14-12-15,-24 8-34 16,-6 12-55-16,-17 6-456 16,8 6 104-16</inkml:trace>
  <inkml:trace contextRef="#ctx0" brushRef="#br0" timeOffset="498620.6847">17569 16972 1167 0,'3'12'413'0,"6"-6"17"16,21-6-307-16,24-6-104 15,12-1-91-15,27-5-135 16,3-5-129-16,2-5-96 16,-23-1-129-16</inkml:trace>
  <inkml:trace contextRef="#ctx0" brushRef="#br0" timeOffset="498895.7523">18668 16652 990 0,'-8'27'326'0,"-14"2"38"15,-11 14-246-15,-10 11-106 16,-15 22-16-16,7-6-8 16,-3 10-52-16,11-15-49 0,7-2-44 15,23-24-199-15,8-12 7 16</inkml:trace>
  <inkml:trace contextRef="#ctx0" brushRef="#br0" timeOffset="499194.1738">18950 16708 750 0,'-25'31'532'16,"7"-14"-128"-16,-3 5-44 16,6 2-356-16,13 5-17 0,14-5 7 15,9-3 10 1,14-3 11-16,16-1 6 16,0-2 5-16,-1 0 0 0,-10 3-1 15,-19 13-12-15,-31 3-1 16,-26 6-27-16,-12 1-29 15,-20-2-79-15,-4-20-42 16,6-11-143-16,17-19-109 16,0-22-18-16</inkml:trace>
  <inkml:trace contextRef="#ctx0" brushRef="#br0" timeOffset="499568.7224">18886 16723 1233 0,'18'-12'283'0,"19"1"110"15,14-1-362-15,32 0-18 16,1 0-9-16,17 2-1 16,-14 3-5-16,-3 1 1 15,-25 6-3-15,-11 11-2 16,-19 6 3-16,-17 16 8 15,-8 16 5-15,-19 19 9 16,-3 1 9-16,6 6 15 16,11-13-3-16,14-12 4 15,22-28-4-15,17-17 16 16,9-19-13-16,9-19-1 0,-7-9-6 16,-4-12 0-16,-17 3-25 15,-25-8-12-15,-29 6-7 16,-35 8-10-16,-16 9-6 15,-9 5-14-15,1 16-7 16,12 6-170-16,26 7-248 16,15 11 17-16</inkml:trace>
  <inkml:trace contextRef="#ctx0" brushRef="#br0" timeOffset="500015.0476">21616 16993 1557 0,'47'-3'358'16,"2"-9"75"-16,16 0-580 16,5 0-162-16,-2 0-209 15,-6-1-59-15</inkml:trace>
  <inkml:trace contextRef="#ctx0" brushRef="#br0" timeOffset="500239.947">22611 16766 524 0,'-54'50'201'16,"7"0"510"-16,2 4-458 0,27-9 122 16,11-5-519-16,16-14-27 15,3 1-69-15,1-15-40 16,2-4-96-16,-1-7 34 16</inkml:trace>
  <inkml:trace contextRef="#ctx0" brushRef="#br0" timeOffset="500582.7262">22889 16667 1325 0,'0'63'368'0,"3"-48"82"16,6 8-374-16,8 10-41 15,-1-3-29-15,6 9 4 16,-12-6 2-16,-4 12 4 16,-13-6-2-16,-19 17 3 15,-16-3-2-15,-17-1-2 16,-4-10 0-16,-8-10-14 15,13-24-29-15,8-17-98 0,19-12-61 16,4-16-125-16,18 3-154 16,16-13 26-16,11 4-82 15</inkml:trace>
  <inkml:trace contextRef="#ctx0" brushRef="#br0" timeOffset="500931.8627">22922 16632 121 0,'9'11'582'0,"16"6"125"16,0-1-410-16,19 10 136 15,8-8-418-15,32-3 3 16,5-9-4-16,16-6-1 16,-4-6-1-16,-9 1-6 15,-38 1-9-15,-15 5-12 16,-27 14 2-16,-24 23 9 15,-9 11 14-15,-17 16 4 16,-1 3 19-16,2 1 17 16,20-19 10-16,34-11-11 15,31-26 3-15,35-26 2 16,4-20-10-16,18-20-25 16,-19-13-2-16,-11-8-8 15,-35 6-14-15,-29 2-12 16,-41 14-8-16,-54 5-52 15,-35 15-52-15,-39 4-87 16,2 14-293-16,-28-11 24 0</inkml:trace>
  <inkml:trace contextRef="#ctx0" brushRef="#br0" timeOffset="501376.5113">18810 15250 327 0,'-21'-25'212'0,"-4"-7"0"16,1 9-57-16,1 5 9 16,2 11-34-16,6 4 8 15,11 13-24-15,7 17-7 0,6 5-35 16,19 34-14-16,14 17-8 15,19 42 33-15,6 16 35 16,32 47-21-16,2-1 5 16,6 40 3-16,-6-24-52 15,2 1-100-15,-30-44-35 16,-10-22-50-16,-23-50-220 16,-14-24-111-16,-38-38-21 15</inkml:trace>
  <inkml:trace contextRef="#ctx0" brushRef="#br0" timeOffset="501945.6635">15710 17454 703 0,'6'0'275'16,"47"4"12"-16,61 10-161 0,4-5-63 15,15-8-11-15,52-5-10 16,5-2 1-16,44 1 0 15,-7 4-13-15,35 1-13 16,-23 3 6-16,33 6-2 16,-18 0-2-16,42 3 21 15,-18 0 7-15,70 7 18 16,-21-2 4-16,69 4 5 16,-8-4-18-16,72-4 0 15,-44-7-17-15,67-1-8 16,-62-8-13-16,10 0-21 15,-89-3-27-15,9 0-81 16,-86-2-69-16,-5 5-272 16,-66-3 6-16</inkml:trace>
  <inkml:trace contextRef="#ctx0" brushRef="#br0" timeOffset="502699.4685">16928 18544 926 0,'-3'5'780'0,"-1"-13"-392"16,-1-1-465-16,1 2 115 16,4 7 115-16,-5-6-403 15,5 6 280-15,-3-2 269 16,3 1-256-16,-3-1-257 16,3 1 252-16,0-2-21 0,0 0-9 15,3-11-11-15,0 5-11 16,-1 8 1-16,1-4 1 15,-3 2 4-15,4 2 12 16,1-1 9-16,2 2 8 16,-5 0-29-16,1 0 28 15,-3 2-9-15,1-1-4 16,2-1-9-16,-1 0 23 16,1-1-36-16,-3-1-7 15,3-1-7-15,-2 0-32 16,-1 0-26-16,0 2-24 15,0-1-92-15,0 1-92 16,0 1 80-16,0 0-49 16,3 0-55-16,-1 0 147 15</inkml:trace>
  <inkml:trace contextRef="#ctx0" brushRef="#br0" timeOffset="503149.2102">17724 18009 891 0,'-59'96'235'16,"11"-34"102"-16,-5 16-206 16,19-6-1-16,13 12 15 15,11-14-25-15,6-12-27 16,13-16-49-16,12-13-5 15,2-31-10-15,10-28 7 16,7-12 4-16,4-25 2 16,-11-6-17-16,-9-5-6 15,-19 16-7-15,-22 4-2 0,-9 16-4 16,-7 1-6-16,3 14-6 16,-1 9-39-16,14 7-36 15,2 4-185-15,15 8-208 16,14 10-22-16</inkml:trace>
  <inkml:trace contextRef="#ctx0" brushRef="#br0" timeOffset="503458.757">18459 18067 1333 0,'-44'31'355'0,"-4"2"84"16,4 10-388-16,10 2-47 16,17-10-31-16,14-5 12 15,6-13 9-15,29-4 12 16,13-5 17-16,17-1 20 16,-2 4-1-16,7 2 2 15,-20 1-6-15,-14 10-10 16,-19 3-9-16,-25 11-5 15,-22 2-23-15,-26-10-35 16,-8-10-15-16,-1-22-81 16,14-17-82-16,7-17-245 0,31-10 21 15</inkml:trace>
  <inkml:trace contextRef="#ctx0" brushRef="#br0" timeOffset="503642.7416">18356 18043 1470 0,'9'-3'402'0,"17"-3"105"15,61-4-421-15,-15 8-33 16,8-4-32-16,21-15-128 16,-9 0-60-16,5-4-152 15,-17 5-193-15,12-10-38 16</inkml:trace>
  <inkml:trace contextRef="#ctx0" brushRef="#br0" timeOffset="504027.9823">19379 18240 606 0,'28'26'0'0,"17"12"618"16,8 2-544-16,13 14 358 16,-12-10-440-16,5 7 361 15,-12-9-488-15,-14-7-303 16,-8-10 25-16</inkml:trace>
  <inkml:trace contextRef="#ctx0" brushRef="#br0" timeOffset="504197.7458">19752 18140 1476 0,'-209'91'590'0,"124"-26"-59"15,-26 16-471-15,12-7-189 16,10 10-189-16,26-30-221 16,0-21 41-16</inkml:trace>
  <inkml:trace contextRef="#ctx0" brushRef="#br0" timeOffset="505566.9226">20309 18225 571 0,'52'-25'465'16,"-55"25"-93"-16,6 0-89 16,-2 0-145-16,-1 0-88 0,0 0-20 15,3-2-11-15,17-1-4 16,31-9-6-16,61-18-16 15,-39 8-18-15,2 8-153 16,-17 4-216-16,-9 11 5 16</inkml:trace>
  <inkml:trace contextRef="#ctx0" brushRef="#br0" timeOffset="505816.9499">20470 18475 1389 0,'-1'15'354'16,"23"-15"88"-16,7 0-430 15,15-6-70-15,1-3-56 16,6-15-336-16,-15-11 81 16</inkml:trace>
  <inkml:trace contextRef="#ctx0" brushRef="#br0" timeOffset="511347.8312">21393 17884 643 0,'-19'54'208'16,"17"-63"28"-16,-1 9-158 16,2 0-45-16,1-1-11 15,0-1-3-15,0 2 21 16,0 0 4-16,0 0 8 15,0 0 3-15,16 2 3 16,20 2-26-16,64-2-17 16,-45-4-16-16,8 5-3 15,-5 2-5-15,0-1 4 16,-16-1 4-16,-4 3 0 16,-8 0 2-16,-4 5 16 15,-17 1 6-15,-15 4 15 16,-11 10 13-16,-16 14 1 15,-12 1-13-15,-11 18-1 16,2-1-9-16,-9 6-19 0,12-7-10 16,1 3-73-16,17-11-76 15,11-5-220-15,14-8-17 16</inkml:trace>
  <inkml:trace contextRef="#ctx0" brushRef="#br0" timeOffset="511651.2122">22321 18024 644 0,'-16'19'423'0,"-10"16"-74"15,-3 0-112-15,8 4-138 16,23 0-60-16,22-6-15 15,21-15-4-15,8-11-5 16,-1-13-7-16,7-10-3 16,-16-5 8-16,-12-8 5 15,-12 2-2-15,-23 5 4 16,-13 2-5-16,-25-1-5 16,-12 9-4-16,-21-5-6 15,15 5-23-15,1-1-127 16,17 5-243-16,25-17 22 0</inkml:trace>
  <inkml:trace contextRef="#ctx0" brushRef="#br0" timeOffset="512955.7445">17492 18807 755 0,'7'3'205'15,"7"-1"46"-15,10-4-206 16,66-22-66-16,-37 2-24 16,15-2-4-16,1 7 3 15,9-2 9-15,-7 2 35 0,19 5 29 16,-11-1 12-16,22-2 6 16,-6 6-6-16,21-2-3 15,-5 2-9-15,29-5-2 16,-2-1-8-16,30-12-8 15,-8 3-21-15,16-3-40 16,-29 8-29-16,3 1-184 16,-40 6 4-16,-9 2-77 15</inkml:trace>
  <inkml:trace contextRef="#ctx0" brushRef="#br0" timeOffset="513340.1522">18955 18905 1179 0,'6'2'329'0,"-9"-7"70"16,-2 4-341-16,5 1-44 15,0 0-40-15,-3 0-5 16,2 0-1-16,1 0-45 16,-3 0-53-16,1 1-244 15,2 1 19-15</inkml:trace>
  <inkml:trace contextRef="#ctx0" brushRef="#br0" timeOffset="513639.6908">19368 18797 771 0,'-15'42'468'16,"-3"-6"-94"-16,-3-6-128 15,14 2-223-15,14-8-63 16,14-8-10-16,9-14 17 15,15-17 6-15,-6-8 1 16,-1-11 18-16,-12-1 8 0,-14 1 6 16,-17 11 6-16,-10 2 8 15,-6 12 4-15,-11 3-27 16,4 6-30-16,-1 1-132 16,8-1-131-16,12 9-67 15,17-7-122-15</inkml:trace>
  <inkml:trace contextRef="#ctx0" brushRef="#br0" timeOffset="513864.2492">19928 18729 542 0,'-21'44'680'15,"-1"-11"-231"-15,1-4-333 16,14-8 320-16,10-2-459 15,7-7-1-15,7-3 4 16,0-1 6-16,-2-1 5 16,-11-2 8-16,-16 2-26 0,-14 1-27 15,-14-2-130-15,-4-2-135 16,-2-1-104-16,5-7-115 16</inkml:trace>
  <inkml:trace contextRef="#ctx0" brushRef="#br0" timeOffset="514029.0662">19752 18809 1062 0,'63'-86'456'0,"-50"89"-9"15,7-3-264-15,22 2-106 16,5-1-80-16,14-5-69 16,-5 1-39-16,2 1-106 15,-14-1-90-15,9 5-126 16,-10 7-26-16</inkml:trace>
  <inkml:trace contextRef="#ctx0" brushRef="#br0" timeOffset="514328.9069">20990 18801 1213 0,'47'-3'359'0,"-9"-4"73"15,70-10-308-15,32-5-56 16,64-16-31-16,19-1-9 15,34-20-4-15,-23 5-31 16,4-3-31-16,-55 14 3 0,-23 3-420 16,-60 15 121-16</inkml:trace>
  <inkml:trace contextRef="#ctx0" brushRef="#br0" timeOffset="514633.7132">21768 18874 990 0,'3'-3'439'15,"-2"1"-16"-15,-2-4-258 16,1 6-123-16,0 0-125 16,0 0-189-16,0 0-150 15,0 0-58-15</inkml:trace>
  <inkml:trace contextRef="#ctx0" brushRef="#br0" timeOffset="514917.7281">22315 18765 1085 0,'-27'36'415'16,"-11"-5"3"-16,1 6-256 15,8-1-166-15,17-1-51 16,23-16 1-16,19-17 13 16,12-11 9-16,12-15 16 15,-3-6 29-15,-1-5 5 16,-20 10-3-16,-18-3-3 16,-12 9-4-16,-21 1-7 15,-17 6-9-15,-13 1-73 16,-8 8-67-16,2 5-67 15,14 2-170-15,17-2-25 16</inkml:trace>
  <inkml:trace contextRef="#ctx0" brushRef="#br0" timeOffset="515137.7226">22644 18786 1280 0,'-12'12'378'0,"8"-6"41"15,4 0-375-15,16-1-64 16,7-2-46-16,19 2 22 16,-1-2 19-16,-4 0 13 15,-11-2 10-15,-13 5 0 16,-17 0-1-16,-22 3-50 16,-11 0-52-16,-21 2-284 15,-2-7 29-15</inkml:trace>
  <inkml:trace contextRef="#ctx0" brushRef="#br0" timeOffset="515277.9488">22592 18770 1370 0,'94'-83'445'16,"-42"82"57"-16,15-4-383 0,-1-1-165 15,2-1-256-15,-26 1-198 16,-16 1-69-16</inkml:trace>
  <inkml:trace contextRef="#ctx0" brushRef="#br0" timeOffset="515766.0228">17672 18069 362 0,'29'16'531'0,"34"12"-127"0,23 5-189 16,52 15 248-16,29 12-295 16,48 18 4-16,-9-4-22 15,41 16-84-15,-25-12-83 16,5 1-19-16,-42-25-64 16,12-5-62-16,-44-22-89 0,1 2-195 15,-39-11-9-15</inkml:trace>
  <inkml:trace contextRef="#ctx0" brushRef="#br0" timeOffset="516709.7088">25602 17397 649 0,'13'6'499'0,"4"-5"-129"15,17 19-36-15,19 8-289 16,14 22-20-16,6 4-28 15,14 29 20-15,-18 1-16 16,-3 20-25-16,-12-9-31 16,-3 2-118-16,-27-31-214 15,-2-14 11-15</inkml:trace>
  <inkml:trace contextRef="#ctx0" brushRef="#br0" timeOffset="516904.6933">26259 17466 1437 0,'-86'22'412'0,"-22"17"57"16,-11 19-402-16,-19 11-41 16,20 0-125-16,-4 3-63 15,13-13-55-15,14-10-201 16,35-17-63-16,19-8-40 15</inkml:trace>
  <inkml:trace contextRef="#ctx0" brushRef="#br0" timeOffset="517336.2925">26480 17618 1310 0,'25'7'293'0,"8"1"119"15,2 1-377-15,19 1-6 16,2-5-46-16,7-1-40 16,-11-2-82-16,4-2-282 15,-14 4 17-15</inkml:trace>
  <inkml:trace contextRef="#ctx0" brushRef="#br0" timeOffset="517559.6644">26597 17932 1055 0,'21'29'443'15,"-5"-23"-13"-15,15-5-219 16,6 1-224-16,17 2-98 15,3-16-71-15,8 5-248 16,-14-7-19-16</inkml:trace>
  <inkml:trace contextRef="#ctx0" brushRef="#br0" timeOffset="518772.6568">21726 18842 858 0,'45'15'224'16,"-57"-16"61"-16,12 2-273 16,-3-2 0-16,1 1-16 15,2-2 3-15,0 1 1 16,0-1 34-16,0 1-11 15,-3-1 22-15,2 1 6 0,1-1 7 16,-3 1 3-16,3-1-32 16,0-1-24-16,3 0-9 15,-3 0-8-15,15-6-8 16,9-3 22-16,46-42 4 16,-57 52 1-16,0 5 5 15,-8-3 2-15,-10 11 11 16,-7-1 6-16,-9 1 8 15,-5 5 2-15,-2 3 3 16,2-6-4-16,4 2-4 16,7-3-10-16,6-6-8 15,0-1-8-15,9-4-10 16,4-2-3-16,-4-1-7 16,0 1-10-16,0-1-8 15,2 1-109-15,1-1-262 16,6 2 48-16</inkml:trace>
  <inkml:trace contextRef="#ctx0" brushRef="#br0" timeOffset="520594.7138">27509 17100 472 0,'-9'56'399'16,"5"-37"-99"-16,-4 0-72 15,-1 17-131-15,-7 10-68 16,-5 17 17-16,4 1 7 15,-7 18 8-15,2 3-2 16,5 24-12-16,-4 3-40 16,-5 8-133-16,5-24-232 15,0-18-7-15,-7-38-197 0</inkml:trace>
  <inkml:trace contextRef="#ctx0" brushRef="#br0" timeOffset="520883.0183">27861 17281 1062 0,'6'57'325'15,"-27"-24"12"-15,-22 20-255 16,-16 5-129-16,-12 11-6 15,5-5 33-15,11-10 34 16,20-14 14-16,20-14 25 0,30-21 23 16,36-21-8-16,17-3-11 15,40-10-26-15,-6 1-37 16,9-4-55-16,-25 11-21 16,-14-1-161-16,-36 5-153 15,-6 0-13-15</inkml:trace>
  <inkml:trace contextRef="#ctx0" brushRef="#br0" timeOffset="521088.7417">28275 17200 786 0,'-6'33'400'0,"-6"9"-25"16,-8-5-199-16,-7 19-79 15,-6 4-66-15,-2 11 13 16,2 3-5-16,0 29 13 15,9-6 2-15,-3 21-44 16,8-8-69-16,2-13-104 16,7-34-88-16,7-20-178 15,10-40-28-15</inkml:trace>
  <inkml:trace contextRef="#ctx0" brushRef="#br0" timeOffset="521446.7374">28723 17445 470 0,'-30'22'457'15,"-15"17"-126"-15,-11 11-262 16,-1 18 311-16,9 2-311 15,7 13 25-15,28-8 7 16,22-5-4-16,24-25-10 16,31-9 8-16,14-24-38 0,32-12-29 15,-2-18-7-15,14-12-18 16,-21-18-19-16,-11-13 12 16,-33 1 14-16,-25-9-9 15,-41 7 0-15,-30-2-1 16,-20 17-1-16,-16 0-6 15,0 16-16-15,10 5-75 16,17 13-80-16,16 5-291 16,25 11 3-16</inkml:trace>
  <inkml:trace contextRef="#ctx0" brushRef="#br0" timeOffset="521747.4942">29723 17523 1082 0,'-10'22'506'15,"-14"10"-21"-15,-6 7-240 16,-3 20-176-16,8-4-50 16,20 7 0-16,28-17-8 15,35-9 10-15,25-18 0 16,19-16 7-16,-2-19-8 15,5-7 6-15,-26-12 4 16,-27-12 2-16,-39 4-7 0,-35-8-4 16,-49 2-11-16,-43 1-35 15,-8 6-35-15,-4 1-29 16,20 15-27-16,31-13-416 16,39-16 125-16</inkml:trace>
  <inkml:trace contextRef="#ctx0" brushRef="#br0" timeOffset="523280.0896">25241 16658 932 0,'-54'3'328'15,"45"-9"0"-15,-6 11-239 16,-3 10-81-16,-4 18-31 16,-18 28 6-16,-2 16 29 15,-11 45 26-15,1 7 13 16,-9 37 18-16,19-2 0 16,-4 36-5-16,5-21-37 0,7 15-50 15,12-44-43-15,6-22-335 16,8-56 63-16</inkml:trace>
  <inkml:trace contextRef="#ctx0" brushRef="#br0" timeOffset="528706.7356">25002 16578 752 0,'112'77'172'0,"-103"-82"72"15,4 1-198-15,3 4-52 16,1-5-15-16,4-2 64 16,1 2-36-16,8-1 6 15,3-3 3-15,26 3 7 16,3 3 3-16,26-3 4 15,10 3 0-15,22-6-1 16,-5 2-4-16,35 2 10 16,-6 1 1-16,29 1 3 0,2 6 5 15,32-2 2-15,-3-1-10 16,37-6-1-16,-11-3-8 16,30 2-4-16,-28-2 2 15,20 1 4-15,-34 7-3 16,17 1 2-16,-29-2-5 15,22 1-3-15,-41 4-8 16,7-5 10-16,-33-2 8 16,17-4 14-16,-42 1 2 0,19-5 4 15,-25 3-9-15,4 3-10 16,-41 3-10-16,8 6-2 16,-33 1-2-16,-7 5-5 15,-27 9-2-15,-16 8-1 16,-18 2 1-16,-9 23 3 15,-6 11 5-15,-4 31-49 16,6 20 52-16,-4 42 48 16,5-1-57-16,-4 35-2 15,-2-13 48-15,1 15-49 16,-4-28-52-16,-3 11 51 16,-1-28 1-16,4 1 0 15,0-37-4-15,4-20-2 16,3-26 1-16,4-27-2 15,1-23 1-15,4-4 1 16,-2-5 2-16,-7-5 6 16,1 0 1-16,-25-9 0 0,-4-5 1 15,-15-8-4-15,-8-4-6 16,-22-16-1-16,3 4-3 16,-21-10 0-16,-4 5-4 15,-2-6-3-15,0 13 1 16,-21-1 0-16,10 7 0 15,-19 6 6-15,2 7 2 16,-5 8 0-16,12 4 1 0,-22 8 2 16,16 7 0-16,-9-4 1 15,1-2 0-15,-18 1 0 16,17-4-1-16,-13-8-3 16,4 1-1-16,-7 4 0 15,19 2-1-15,-14 3 4 16,20 8 2-16,-32 4 0 15,15 1 1-15,-21 7 0 16,24-2-1-16,-16-2 1 16,34-7 2-16,-12-7 0 15,19-7-2-15,-12-8-2 16,22-5 1-16,3-5 0 16,13-2 0-16,2-8 0 15,7 6 0-15,-15-2-4 16,7 5-3-16,11 7-3 15,20 7-1-15,9 5-33 16,18 11-32-16,-10 8-98 0,12 4-76 16,1 14-281-16,-2-2 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20:46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9046 6758 702 0,'9'-8'206'0,"-2"1"44"16,1 10-184-16,-4 9-38 15,-2 4-5-15,-7 16 13 16,-8 10 5-16,-25 22 11 16,-16 12 7-16,-35 35-5 15,-7 3-15-15,-8 19-16 16,14-14-35-16,6-5-217 15,34-31-90-15,8-31-59 16</inkml:trace>
  <inkml:trace contextRef="#ctx0" brushRef="#br0" timeOffset="309.7514">9479 6964 1207 0,'-131'182'224'0,"56"-149"98"16,24 7-371-16,34 4-20 16,31-14 17-16,38-7 19 15,13-8 62-15,26-6 37 16,-2-2 44-16,0 5 17 15,-30 5-61-15,-29 19-20 16,-41 17-21-16,-72 14-32 16,-26 2-53-16,-30 7 26 15,-4-21-113-15,4-17-256 16,48-37 30-16</inkml:trace>
  <inkml:trace contextRef="#ctx0" brushRef="#br0" timeOffset="548.6591">9533 6974 1200 0,'33'-1'269'15,"30"-11"136"-15,14 6-346 16,59 3-9-16,16 4 6 0,24 5-39 16,-27 5-71-16,27 5-358 15,-47-17 77-15</inkml:trace>
  <inkml:trace contextRef="#ctx0" brushRef="#br0" timeOffset="6550.9223">24758 4175 652 0,'-4'-5'147'15,"4"5"43"-15,0 0-180 16,0 0-14-16,0-1 19 15,0-1 8-15,1 1 18 16,7-1 0-16,41-7-24 16,103-13-18-16,-30 5 0 15,21-2-1-15,63-5 13 16,13 6 33-16,86-8 10 0,26 18 0 16,81 13 1-16,14 9-16 15,59 11-17-15,-67 5-7 16,51-1-1-16,-75-10 7 15,-6 1 7-15,-78-11 10 16,8 6 26-16,-86-3-4 16,7 8-66-16,-74-4-170 15,-13-5-149-15,-51-23-89 16</inkml:trace>
  <inkml:trace contextRef="#ctx0" brushRef="#br0" timeOffset="7449.6867">2930 5276 742 0,'46'10'128'15,"17"-3"94"-15,62 5-212 16,31 4 23-16,114-1 32 15,29-4 4-15,86 1 2 16,15 1-8-16,91 4-25 16,-59-1-8-16,59 5-5 15,-50-6-8-15,13 2-21 16,-56-8-33-16,53 3-268 16,-64-6 51-16</inkml:trace>
  <inkml:trace contextRef="#ctx0" brushRef="#br0" timeOffset="19688.1464">14291 7516 1092 0,'-7'158'574'0,"-49"-100"-142"15,2-7-281-15,-26 26-361 16,0 12-262-16,-25 0-101 16</inkml:trace>
  <inkml:trace contextRef="#ctx0" brushRef="#br0" timeOffset="28768.848">17787 7517 316 0,'-6'6'368'0,"10"-6"-114"16,17-3-162-16,14-4 205 15,35-10-211-15,22-16 16 16,22-23-7-16,8 2-31 15,12-10-77-15,-27 12-116 16,-16 9-217-16,-32 17-21 0</inkml:trace>
  <inkml:trace contextRef="#ctx0" brushRef="#br0" timeOffset="29503.3018">19077 6819 826 0,'-42'66'159'0,"57"-73"90"16,10-4-231-16,14-2-15 16,11-1 24-16,8-5 33 15,3-4-3-15,14-1 11 16,-5 3-7-16,-2 6-9 16,-11 3-23-16,-10 12-7 15,-22 9-5-15,-17 20 5 16,-28 8 9-16,-34 31-7 15,-18 6 1-15,-36 31-7 16,-6 8-7-16,-5 21-4 0,29-16 13 16,13 3 17-16,32-31 5 15,34-21 16-15,29-31 8 16,41-20 8-16,25-24-15 16,42-20-4-16,11-10-27 15,6-9-92-15,-33 3-71 16,-12 1-57-16,-40 11-193 0,-8-4-61 15,-17-3-17-15</inkml:trace>
  <inkml:trace contextRef="#ctx0" brushRef="#br0" timeOffset="29848.2975">20445 6881 1196 0,'-3'0'188'0,"-33"12"172"15,-55 80-355-15,54-41-9 16,14-17 54-16,14-3-37 16,23-16 16-16,16-11 17 15,16-2 36-15,24-5 27 16,2 6-4-16,3 4-10 0,-12 8-16 15,-15 8-34-15,-31 14-24 16,-31 26-2-16,-31 2-6 16,-24 6-11-16,-5-11-15 15,-5-15-35-15,14-33-40 16,-3-22-46-16,26-23-24 16,2-20-109-16,14-4-91 15,17-3-49-15,21-5-92 16</inkml:trace>
  <inkml:trace contextRef="#ctx0" brushRef="#br0" timeOffset="30296.9341">20440 6867 908 0,'-3'-1'217'16,"2"-1"71"-16,-2 2-244 16,3 0-41-16,7 0 30 15,43 9 19-15,94-7 40 16,-39-20 16-16,26-14 24 16,2-5-21-16,23-8-13 15,-27 4-43-15,-12 0-22 16,-28 17-29-16,-18 9-14 0,-40 15-10 15,-14 21 2-15,-19 18 5 16,-31 32 6-16,-12 19 7 16,-13 29 22-16,2-6 13 15,14 16 36-15,25-26 6 16,50-12 10-16,35-40-13 16,36-23-10-16,19-45-36 15,33-42-1-15,-17-22-7 16,2-21 4-16,-39 0-4 0,-39-2-4 15,-60 27-12-15,-75 9-3 16,-49 26-5-16,-39 12-1 16,-14 17-98-16,-13 16-432 15,45 6 111-15</inkml:trace>
  <inkml:trace contextRef="#ctx0" brushRef="#br0" timeOffset="68362.9013">23859 6007 324 0,'50'-30'174'0,"-58"19"11"15,4 2-82-15,-8 14-21 0,3 5-34 16,-17 19-18-16,-16 10-27 16,-27 35-5-16,-8 9-3 15,-15 32 9-15,4 7 13 16,7 18 28-16,31-5 1 16,26 17-2-16,28-27-13 15,29 5-36-15,22-25-69 16,15-9-157-16,-7-27 15 15</inkml:trace>
  <inkml:trace contextRef="#ctx0" brushRef="#br0" timeOffset="69411.9331">23864 6360 439 0,'-17'53'294'15,"10"-53"-72"-15,10-3-41 0,4 2-204 16,-10 1-7-16,3-2 12 15,0 1 10-15,0 1 11 16,0 0 3-16,0 1 4 16,0 2 5-16,5 23 1 15,10 52 6-15,-23-47 5 16,4 10 3-16,-4-2 1 16,-4-1 9-16,8-8 9 15,-1-2 7-15,5-19-12 0,-5-7-13 16,1-14 1-16,-4-8 0 15,7-11-29-15,-2-13 15 16,10-1 11-16,2 1-4 16,1 7-13-16,-1-2 13 15,1 10-14-15,-4 10-14 16,5 2-12-16,7 8-3 16,-2 9 1-16,1 5 5 15,-4-1 8-15,1 4 2 16,-4 1 1-16,-5 6-1 15,7 7 0-15,-12 10 1 16,4-1 0-16,1 4 2 16,2 1 0-16,-2 2-3 15,11-10-2-15,5-2-4 16,10-8 1-16,-1-11 6 16,12-14 6-16,7-13 8 15,5-7 3-15,5-7 5 16,0-7-2-16,-16-9 1 0,-13 7 0 15,-4-7-4-15,-20 4-17 16,-2 3-93-16,1 13-93 16,-4 8-151-16,2 10-67 15</inkml:trace>
  <inkml:trace contextRef="#ctx0" brushRef="#br0" timeOffset="69830.7477">24578 6741 539 0,'3'-4'109'15,"1"2"54"-15,17 1-134 16,17-4-29-16,21 2 40 16,1-8 16-16,33-5 4 15,-3-4-4-15,-1-2-13 16,-25-2-20-16,-6 7-1 16,-28 2-2-16,-17 0-3 0,-19 5-10 15,-27 7 0-15,-26 0-4 16,-29 15-1-16,-18 13 1 15,-20 17 7-15,22 8-1 16,17 7-10-16,27-7-9 16,26 2-5-16,26-13-31 15,20-2-33-15,18-4 14 16,45-12-40-16,19-12-33 0,45-17-60 16,0-10 8-16</inkml:trace>
  <inkml:trace contextRef="#ctx0" brushRef="#br0" timeOffset="70265.7346">25603 6655 828 0,'-18'0'168'0,"-20"17"64"16,-4 8-244-16,-12 15-9 15,8-3-11-15,-1 7 55 16,14-7 6-16,12-4-10 15,12-10-11-15,9-2-11 16,4-10-24-16,17-11-2 16,6-11 4-16,26-13-24 15,3-8-4-15,10-7-15 16,-10-6 5-16,-2-3 26 0,-21 7 30 16,0 5-8-16,-11 6 7 15,2 15-9-15,-3 14-4 16,-4 11 14-16,-8 13 30 15,-3 22 30-15,-12 6 22 16,-18 17 5-16,-9 8-1 16,-20 12 11-16,-8-10-17 15,-15 6-16-15,0-16-14 16,-4-3-6-16,8-26-13 0,-32-9-2 16,15-21-7-16,-4-14-2 15,6-16-19-15,4-3-16 16,37-1-42-16,11 5-87 15,19 2-62-15,28-3-76 16,16-12-62-16</inkml:trace>
  <inkml:trace contextRef="#ctx0" brushRef="#br0" timeOffset="70674.92">26262 6694 803 0,'0'8'190'15,"-29"24"71"-15,-85 53-220 16,42-26-13-16,22-9 15 15,12 1-22-15,22-15-20 16,11-8-12-16,13-10 2 16,19-15-1-16,18-18 17 15,23-15-18-15,2-9 1 0,15-12-14 16,-22 6-11-16,-14 4 13 16,-23 19 30-16,-10 4-24 15,-11 13-10-15,-10 17 1 16,-7 11-5-16,-4 13 2 15,-5 4 31-15,-3 10 4 16,7-8-4-16,8 0-52 16,8-15-50-16,10-10-123 15,12-8-10-15,12-14-82 16</inkml:trace>
  <inkml:trace contextRef="#ctx0" brushRef="#br0" timeOffset="70954.0657">26926 6323 412 0,'-6'16'304'16,"3"11"-87"-16,-4-8-35 15,-4 18-190-15,-5 5-4 16,-1 11 11-16,0-9 12 16,1 16 14-16,4-11-12 0,-2 10-11 15,2-9 0-15,-4 8-31 16,2-16-44-16,-2-1-158 16,-4-11 8-16</inkml:trace>
  <inkml:trace contextRef="#ctx0" brushRef="#br0" timeOffset="71154.6164">26565 6848 839 0,'41'-57'297'0,"-8"37"-108"15,2 7-132-15,19 2-73 16,0 2-70-16,9 1 80 15,-7 10 75-15,-1-2-119 16,-19 3-40-16,-3 6-181 0,-12 0 3 16,-4 3-90-16</inkml:trace>
  <inkml:trace contextRef="#ctx0" brushRef="#br0" timeOffset="71344.9915">27161 6794 854 0,'91'57'168'16,"-89"-41"42"-16,-4 7-221 16,2 4-8-16,0-1-9 0,5-5 28 15,-4-6 30-15,-1-8-40 16,3-4-10-16,-3-7-88 16,0 2-86-16,0-1-47 15,5-33-92-15</inkml:trace>
  <inkml:trace contextRef="#ctx0" brushRef="#br0" timeOffset="71414.8058">27397 6422 335 0</inkml:trace>
  <inkml:trace contextRef="#ctx0" brushRef="#br0" timeOffset="71483.1176">27392 6385 509 0,'3'-14'352'16,"-3"9"-96"-16,0 8-312 16,0-1 272-16,0-4-383 15,-3 2-62-15,2 0-27 16,1 2 7-16,0 12-70 15</inkml:trace>
  <inkml:trace contextRef="#ctx0" brushRef="#br0" timeOffset="71962.3508">27618 6761 260 0,'9'22'284'16,"3"2"-67"-16,1 5-13 15,8 7-110-15,-4-9-42 16,11-4 8-16,-2-5-5 0,18-14 11 15,1-13-7 1,9-14-4-16,-3-5-19 0,-6-13-9 16,-15 1-13-16,-9 1 0 15,-13 7 0-15,-7 0-3 16,-2 16-6-16,2 2-51 16,-2 11-17-16,-7 8-6 15,5 5-2-15,2 1-10 16,-11 7 34-16,15-3 35 15,-2-3 25-15,7 5 25 16,4-5 8-16,22-6 24 16,4-3-18-16,20-2-18 15,10-7-19-15,12-3 16 16,-14-3-7-16,3-1 3 16,-15-6-1-16,-12 3 10 15,-13 7-8-15,-16 0-17 16,-22 3 0-16,-28 12 1 0,-13 6-4 15,-22 12 16-15,-8 6 19 16,8 9-13-16,23-3-9 16,20 3-3-16,37-10-8 15,50-5 6-15,34-6 16 16,34-9-41-16,8-9-34 16,15-4-238-16,-33-5-92 15,-23-8-88-15</inkml:trace>
  <inkml:trace contextRef="#ctx0" brushRef="#br0" timeOffset="72586.6082">24262 7574 856 0,'60'60'340'16,"-48"-61"-50"-16,-4 6-213 16,4 5-82-16,-3 5-83 15,4 14 94-15,-5 7 9 0,-4 7 9 16,-11 7 2-16,-2-3 5 15,-5-14-2-15,7-8 7 16,-2-11-5-16,6-19-8 16,6-4-22-16,22-19-6 15,8-4-14-15,23-8 3 16,16-1 8-16,32 3 19 16,-15 19 5-16,2 13 7 15,-16 10-4-15,-19 14 0 16,-30 9-2-16,-19 12 29 15,-26 1 3-15,-30-3-1 16,-21-4-6-16,-22 5-5 16,8-17-56-16,7-5-30 15,28-6-23-15,11-4-1 16,29-12-16-16,-3 4-106 16,12-1-86-16,24-2-45 15,18 2-141-15</inkml:trace>
  <inkml:trace contextRef="#ctx0" brushRef="#br0" timeOffset="72891.3792">25215 7973 402 0,'14'1'343'0,"-5"2"-76"16,21 0-232-16,10-10 251 15,12-2-238-15,11-9-12 0,4-6-7 16,-13-6-1-16,-7 0 2 15,-26 1 2-15,-15 0-8 16,-18 10-7-16,-21 11-7 16,-23 13-11-16,-14 22-3 15,-2 14 7-15,-11 11 6 16,15-1 1-16,10 5-16 16,20-12-17-16,17-5-16 15,24-12-14-15,24 0-15 16,15-12 46-16,24-11 46 15,5-7-74-15,18-7-75 16,-5-8-131-16,17-5-102 16</inkml:trace>
  <inkml:trace contextRef="#ctx0" brushRef="#br0" timeOffset="73110.9501">26135 7856 987 0,'-25'6'197'16,"-17"4"101"-16,-3 5-283 16,-14 17-11-16,8 4 13 15,-8 6 19-15,10-1-3 16,5 5-1-16,15-4-8 0,13-1-32 16,19-8-37-16,24-6-47 15,18-13-58-15,9-14-181 16,9-8 22-16</inkml:trace>
  <inkml:trace contextRef="#ctx0" brushRef="#br0" timeOffset="73500.4057">26655 7919 455 0,'0'0'441'16,"-3"1"-130"-16,-22 14-271 16,-76 71 275-16,40-36-299 15,2-4 8-15,-1 4 4 16,27-9-2-16,10-2-10 16,11-15-19-16,12-11-6 0,21-11-2 15,18-16-4-15,11-11 0 16,13-10-13-16,-4 2 0 15,4-5-4-15,-26 11 5 16,-4 8 7-16,-16 8 18 16,-3 10 4-16,-7 7 4 15,-1 10 4-15,-3 10 14 16,-3 10 4-16,-3 2-1 16,2 2-5-16,-2-5-21 0,1-7-48 15,7-14-27-15,-4-8-94 16,-7-6-79-16,17-8-61 15,13-8-60-15</inkml:trace>
  <inkml:trace contextRef="#ctx0" brushRef="#br0" timeOffset="73834.8392">27036 8083 1180 0,'-21'22'223'0,"-6"20"127"16,3 4-358-16,6 3-14 16,6-11 2-16,13-13 6 15,14-16 5-15,18-15 11 16,11-13 16-16,22-19-4 0,-3-2-15 16,2-7-17-16,-13 3-18 15,-10 7 12-15,-20 13 11 16,-10 10 4-16,-6 7 13 15,-11 22 19-15,1 3-10 16,-10 22 1-16,-1 1 4 16,-3 12-6-16,4-13-17 15,7-1-32-15,2-18-15 0,10-7-15 16,8-16-62-16,4-7-178 16,4-3 4-16,21-12-106 15</inkml:trace>
  <inkml:trace contextRef="#ctx0" brushRef="#br0" timeOffset="74100.0001">27833 8002 995 0,'0'-3'249'0,"-17"9"77"16,4 13-269-16,-13 10-51 16,-1-8 4-16,1 4 3 15,10-8 10-15,5-1 10 16,13-2 8-16,5 2 3 15,5-2-1-15,-1 3-12 16,-5-2-14-16,-9 3-20 16,-9-3-18-16,-14 0-43 15,-2-2-26-15,-4-8-53 0,4-7-5 16,7 2 9-16,7-4 44 16,8 2-17-16,5 2 10 15,1 0-118-15,0 0-9 16</inkml:trace>
  <inkml:trace contextRef="#ctx0" brushRef="#br0" timeOffset="74339.9103">27636 8254 314 0,'230'-28'231'16,"-151"14"16"-16,-11 5-61 15,0-7-22-15,-19 2-36 0,5-1-51 16,-11 3-43-16,-6-8-6 16,-19 7 7-16,-21-4 19 15,-15 4 1-15,-24 13 7 16,-12 9-1-16,-14 16-9 15,-4 16-21-15,-15 13-1 16,21-6-9-16,10 6-7 16,26-8-23-16,35-10-12 15,34-14 13-15,22-8-13 16,10-11-25-16,13-12-134 16,-9-5-165-16,11-8-12 15,-11-8-189-15</inkml:trace>
  <inkml:trace contextRef="#ctx0" brushRef="#br0" timeOffset="74655.5772">28894 7813 1136 0,'11'20'309'16,"8"-15"79"-16,58 67-290 16,-37-39-102-16,16 3-13 15,-11-7-16-15,3-7-3 16,-12-10 0-16,-6-6-29 15,-13-6-18-15,-3-3-124 16,-7-3-132-16,5-1-15 16,6-4-140-16</inkml:trace>
  <inkml:trace contextRef="#ctx0" brushRef="#br0" timeOffset="75541.9644">29656 7810 594 0,'17'74'333'16,"-47"-57"-48"-16,-15 22-64 16,-3 10-225-16,-14 15 16 15,-1 5 6-15,-24 11 5 16,2-8 1-16,-15 6-9 0,11-1-22 15,5-4-63-15,33-18-63 16,9-7-31-16,28-20-21 16,8-13-17-16,21-9-31 15,23-7 48-15</inkml:trace>
  <inkml:trace contextRef="#ctx0" brushRef="#br0" timeOffset="75839.2571">29793 8162 1004 0,'-28'26'284'0,"-7"10"58"16,2 6-262-16,7 9-80 15,19-8-8-15,10-13 38 16,15-11 32-16,20-13-12 15,5-9 6-15,19-15 7 16,1-3-36-16,-7-14-44 16,-20 5 10-16,-6-7-7 15,-30 7-15-15,-18 1-25 16,-14 8-7-16,5 6-52 16,-11 6-50-16,13 6-208 15,13 0 30-15</inkml:trace>
  <inkml:trace contextRef="#ctx0" brushRef="#br0" timeOffset="76241.9319">30383 8027 725 0,'30'-10'342'0,"-48"23"-29"15,-3 10-124-15,-5 10-168 16,2 4-3-16,1 8 20 16,8-4 18-16,6 0-12 15,14-10-13-15,14-8-7 16,11-10-17-16,25-17-37 16,9-13 1-16,25-16-5 15,-11-6-1-15,6-11 1 16,-21 8 21-16,-11 5 10 15,-28 8 7-15,-3 10 3 16,-17 17 3-16,-7 10 12 16,-3 13-1-16,-10 10 0 15,-1 4-2-15,-4 6-5 16,9-5-12-16,4-3-5 16,7-5-6-16,1 1-1 15,7-10-7-15,4 1-43 16,-7-5-67-16,12-6-216 0,2-4 9 15</inkml:trace>
  <inkml:trace contextRef="#ctx0" brushRef="#br0" timeOffset="76870.9097">27618 8817 1030 0,'-11'1'246'15,"-23"13"110"-15,-10 11-283 16,-21 18-13-16,5 2-5 16,-6 10-7-16,18-17-24 0,10-1-5 15,22-18-1-15,8-6 12 16,20-14 11-16,18 8 12 15,11-2 3-15,7 11-14 16,5 7-12-16,-11 10-10 16,-20 3-7-16,-28 17-1 15,-30-7-1-15,-19 2-27 16,-18-9-13-16,-14-15-36 16,8-20-38-16,11-4-72 15,9-13 23-15,17-2-142 16,23 5-48-16,22-4-11 15,18 4-92-15</inkml:trace>
  <inkml:trace contextRef="#ctx0" brushRef="#br0" timeOffset="77100.3576">27884 9080 972 0,'4'17'188'0,"-4"13"109"16,-1 13-292-16,1-1 16 16,-3 11 1-16,-6-6-1 15,-5 13-3-15,-1-9-4 16,-12 14-7-16,-1-10-14 0,-5-7-17 16,4-14-28-16,2-13-149 15,10-17-113-15,1-19-23 16</inkml:trace>
  <inkml:trace contextRef="#ctx0" brushRef="#br0" timeOffset="77409.4274">28046 9011 568 0,'9'-14'405'0,"5"7"-121"15,-2-2-101-15,4 10-133 16,2 7-49-16,9 1-48 15,-9-2 58-15,11 4 2 16,-2-2-1-16,5 0 6 16,-2 3 4-16,3-3-2 15,-3 0-6-15,-9-2 17 16,-8 6 12-16,-5 5-19 0,-17 1 5 16,-24 14 0-16,-12 3-20 15,-23-7-20-15,-7-1-10 16,-15 3-28-16,15-13-1 15,1-9 0-15,26 1-3 16,6-7-1-16,21-4-15 16,13 2-222-16,17-1 40 15</inkml:trace>
  <inkml:trace contextRef="#ctx0" brushRef="#br0" timeOffset="77710.0869">28404 9291 543 0,'5'3'357'0,"2"3"-61"16,2 3-82-16,3 3-152 16,9 0-41-16,12-6 11 15,6-11-4-15,11-14 3 16,-3-4-2-16,2-13-2 15,-19 10-9-15,-4-7 9 16,-19 11-1-16,-7-2-8 16,-21 18-3-16,-16 7 0 15,-10 17-17-15,-22 17-7 0,4-1-13 16,4 9-79-16,17-6-64 16,8-2-186-16,22-13-33 15</inkml:trace>
  <inkml:trace contextRef="#ctx0" brushRef="#br0" timeOffset="77979.4325">28835 9397 285 0,'19'-21'415'0,"6"-7"-115"16,-1 11-165-16,6 1 184 15,-1-2-249-15,10-3-10 16,3 7-13-16,24-6 4 15,5-1-1-15,8 3-2 16,-11 8-12-16,0 10-11 16,-26 7-16-16,-12 13-34 15,-18 7-23-15,-5 9-64 16,-13 0-49-16,0 3-47 16,-6-6-90-16,0-6 43 15,6-16 60-15,3-11-15 16,6-17 95-16</inkml:trace>
  <inkml:trace contextRef="#ctx0" brushRef="#br0" timeOffset="78221.0746">29769 8748 796 0,'8'3'270'15,"1"13"25"-15,-5 11-175 16,-1 17-118-16,-1 1 8 0,-4 17 8 16,-5-2 0-16,-1 10 4 15,-1-2-2-15,-7 10-14 16,-2-14-35-16,-4 0-91 16,1-14-95-16,0-6-106 15,2-17-72-15</inkml:trace>
  <inkml:trace contextRef="#ctx0" brushRef="#br0" timeOffset="78460.9132">29542 9261 632 0,'29'-40'309'16,"1"42"-25"-16,16-4-92 0,5 1-190 16,20 1 4-16,-15-6-6 15,10 0-20-15,-15 3 1 16,-4 1-27-16,-19-2-123 16,-4 4-113-16,-10-2-11 15</inkml:trace>
  <inkml:trace contextRef="#ctx0" brushRef="#br0" timeOffset="78669.7485">30343 9211 1155 0,'5'15'217'0,"-4"-3"122"16,2 14-358-16,-3 8-49 15,0 2 1-15,-9-3-20 16,-1-9-9-16,-4-6-36 16,-4-6-152-16,-3-4 11 15,2-5-96-15</inkml:trace>
  <inkml:trace contextRef="#ctx0" brushRef="#br0" timeOffset="78878.9184">30301 8845 870 0,'2'-6'391'16,"10"2"-66"-16,0 7-197 16,1 4-249-16,1 4-50 15,1 1 28-15,-9-5 26 16,-3-11 29-16,2 4-141 15,-5 0 16-15,3 0-65 0</inkml:trace>
  <inkml:trace contextRef="#ctx0" brushRef="#br0" timeOffset="79117.8721">30910 8722 1102 0,'-12'41'300'0,"0"14"73"16,0 17-291-16,-1 28-76 15,-4-10-8-15,1 5-3 16,-5-13-6-16,-5-3-5 16,-7-18 3-16,-2-11 1 15,-2-12-22-15,-1-11-78 16,8-14-96-16,9-8-151 15,-3-8-60-15</inkml:trace>
  <inkml:trace contextRef="#ctx0" brushRef="#br0" timeOffset="79328.3304">30575 9053 822 0,'38'1'396'0,"-16"-14"-273"0,10 16-17 16,2 9-130-16,11 1-129 16,-9-2 161-16,13-5 162 15,-7-4-172-15,4-5-70 16,-8 0-169-16,-4-8-50 16,0 0-112-16</inkml:trace>
  <inkml:trace contextRef="#ctx0" brushRef="#br0" timeOffset="79550.9787">31512 8566 865 0,'42'10'455'0,"4"22"-50"15,8 20-129-15,-4 28-243 16,-3 10-3-16,-20 37 16 0,-24-10 0 15,-38 15 4-15,-22-10-19 16,-36-1-12-16,-21-30-74 16,-32-11-65-16,10-29-328 15,-18-18-5-15,-3-27-161 16</inkml:trace>
  <inkml:trace contextRef="#ctx0" brushRef="#br0" timeOffset="84250.5159">5731 9796 328 0,'0'-12'419'16,"0"-3"-155"-16,0-32-211 15,1 62 188-15,2 35-312 16,-3 22 47-16,-4 38 14 16,4 16 10-16,-8 28 4 15,-1-14 3-15,4 13 2 16,2-25-19-16,-6 4-231 15,2-38 68-15</inkml:trace>
  <inkml:trace contextRef="#ctx0" brushRef="#br0" timeOffset="84584.9173">5715 9721 1224 0,'-6'-14'290'0,"-1"-2"100"0,8 16-364 16,7 1-36 0,-1-2-16-16,-7 1 2 0,31-2 2 15,93-4 15-15,-35 0 15 16,21 6 15-16,-23 6-10 15,-7 20-6-15,-34 7-7 16,-28 26-3-16,-40 5-2 16,-52 32 1-16,-36 1 5 15,-37 16 7-15,0-16-1 16,-5 4-46-16,35-33-40 0,20-14-292 16,39-32-10-16,32-31-138 15</inkml:trace>
  <inkml:trace contextRef="#ctx0" brushRef="#br0" timeOffset="85014.1639">7260 9727 982 0,'6'-8'319'0,"-3"-19"40"16,-12 9-260-16,-2 8-135 15,-16 13-12-15,-11 10-5 0,-32 28 6 16,-7 16 31-16,-34 36 45 16,4 6 25-16,-9 28 18 15,35-7-7-15,40 11-14 16,47-20-29-16,41-1-85 15,28-29-86-15,30-2-228 16,-14-28-11-16</inkml:trace>
  <inkml:trace contextRef="#ctx0" brushRef="#br0" timeOffset="85315.071">7461 9841 1475 0,'4'8'267'0,"15"2"161"15,18 16-454-15,59 55 28 16,-40-33 4-16,-3-1-1 0,7 5-3 16,-6-7-18-16,-5 10-69 15,0-6-82-15,-9-1-267 16,-7-7 1-16</inkml:trace>
  <inkml:trace contextRef="#ctx0" brushRef="#br0" timeOffset="85522.4364">8005 9835 1319 0,'-60'18'330'0,"-24"15"103"15,-9 30-383-15,-35 34-27 16,9 15-34-16,-12 25-16 15,26-19-28-15,16-5-20 16,44-31-111-16,29-17-235 0,28-32 46 16</inkml:trace>
  <inkml:trace contextRef="#ctx0" brushRef="#br0" timeOffset="85797.5045">8339 9626 1456 0,'38'8'303'0,"1"4"155"16,-2 19-409-16,8 31-54 15,-13 22 12-15,-22 41-1 16,-22 12-29-16,-42 27-1 15,-22-20-5-15,-42-8-1 16,-8-42 13-16,-6-25-134 16,30-40-69-16,-4-8-68 15,39-21-139-15,13-7-45 16</inkml:trace>
  <inkml:trace contextRef="#ctx0" brushRef="#br0" timeOffset="86233.2811">9020 10121 1182 0,'105'-3'235'0,"-30"-23"4"16,7 11-594-16,12 12 38 0</inkml:trace>
  <inkml:trace contextRef="#ctx0" brushRef="#br0" timeOffset="86438.9466">9050 10584 1522 0,'42'-12'308'0,"20"-6"77"15,3 9-530-15,26 3-312 16,-14-6 4-16</inkml:trace>
  <inkml:trace contextRef="#ctx0" brushRef="#br0" timeOffset="91274.0352">10919 9608 655 0,'3'-3'271'16,"-3"0"2"-16,1 0-164 15,2 0-67-15,-3 0-25 16,2 1 2-16,-2 2 24 0,-2 8 10 16,-23 43 14-16,-82 63 7 15,33-19-23-15,1 0-18 16,1 18-11-16,16-9-28 15,11 1-60-15,15-37-46 16,9-17-236-16,12-33 1 16,22-21-105-16</inkml:trace>
  <inkml:trace contextRef="#ctx0" brushRef="#br0" timeOffset="91600.0471">11355 9817 1153 0,'-17'11'223'0,"1"5"119"16,-10 14-344-16,-14 14-3 16,-4 4 4-16,6 3-10 15,8-9-10-15,14-7 8 16,20-14 6-16,22-8 22 15,3 1 31-15,10 2 31 16,-6 1-13-16,4 6-13 16,-19 8-9-16,-3 11-10 15,-10 8-23-15,-16 13-2 0,-19 2-4 16,-13-4-38-16,-11-14-28 16,-8-18-41-16,14-19-48 15,6-20-238-15,25-26 46 16</inkml:trace>
  <inkml:trace contextRef="#ctx0" brushRef="#br0" timeOffset="91825.302">11444 9739 1416 0,'1'1'305'16,"14"-1"122"-16,60 3-399 16,-33-1-70-16,28-7-12 15,9-5-9-15,16-4-86 16,-2-4-49-16,20-7-217 16,-20 4-5-16</inkml:trace>
  <inkml:trace contextRef="#ctx0" brushRef="#br0" timeOffset="92138.8556">12355 9799 770 0,'-38'117'407'15,"43"-109"-57"-15,16 13-90 16,9 15-280-16,12 11 19 16,10 4 23-16,12 24 10 15,-9-10 4-15,8 8 0 16,-4-6-25-16,0 12-74 15,-10-16-67-15,-2-1-256 16,-10-18 0-16</inkml:trace>
  <inkml:trace contextRef="#ctx0" brushRef="#br0" timeOffset="92293.4005">13039 10056 979 0,'-48'-10'306'0,"-29"31"54"15,-16 30-236-15,-49 47-53 16,7 2-20-16,-21 13-8 16,22-13-26-16,9-6-157 0,53-40-255 15,22-13 20-15</inkml:trace>
  <inkml:trace contextRef="#ctx0" brushRef="#br0" timeOffset="92831.9693">13368 10231 1137 0,'3'3'237'0,"-3"-6"117"0,18 7-318 16,23 5-10-16,43-7 12 15,18-4-1-15,44-2-7 16,-12-2-26-16,1-3-372 16,-30 6-15-16,-13-6-133 15</inkml:trace>
  <inkml:trace contextRef="#ctx0" brushRef="#br0" timeOffset="93606.8671">14896 9727 89 0,'-59'43'410'16,"59"-52"-179"-16,0 3-27 15,1 3 73-15,-1 2-191 16,0-1 2-16,3-1 1 15,9-6-23-15,37-9 0 0,59-52-10 16,-29 36 7-16,-2 6 6 16,13 2 17-16,-13 10 4 15,-6 5-32-15,-20 17-16 16,-18 17-16-16,-17 7-27 16,-16 24-14-16,-19 9 15 15,-32 28 4-15,-20 3 8 0,-42 28 9 16,-14-2-3-16,-4 7 4 15,24-23 3-15,21-19 0 16,37-29-5-16,35-29 5 16,28-15-1-16,40-21 4 15,25-12-1-15,43-12 3 16,12 4-7-16,13-16-8 16,-28 11-10-16,-3 5-50 15,-36 8-51-15,-20 4-386 16,-27-1 66-16</inkml:trace>
  <inkml:trace contextRef="#ctx0" brushRef="#br0" timeOffset="93980.9801">16403 9754 1141 0,'-40'37'536'16,"-16"12"-233"-16,-2-21-397 16,-6 35 108-16,13-4-145 15,14-6 127-15,16-17 128 16,16-9 130-16,11-15-235 0,18-3 35 15,6-3 11-15,15 4 11 16,-2 5 2-16,8 11-22 16,-9 7-34-16,-14 24-11 15,-23 5-11-15,-31 19-11 16,-19-6-8-16,-22-7-74 16,-1-26-36-16,2-16-104 15,24-34-99-15,3-8-155 16,19-26-8-16</inkml:trace>
  <inkml:trace contextRef="#ctx0" brushRef="#br0" timeOffset="94415.7804">16181 9728 863 0,'0'2'545'0,"0"-1"-125"16,1 1-74-16,7 1-400 15,37 16-13-15,65 10 33 16,-14-31 16-16,15-2 18 0,17-5 14 16,-5-5 34-16,11-2 5 15,-29 5-7-15,-8 2-10 16,-30 14-8-16,-11 16-21 15,-30 18-2-15,-16 29 3 16,-17 19 5-16,-24 35 4 16,-2-3-5-16,3 5 5 15,9-27 0-15,30-21 12 16,38-44 9-16,36-34 24 16,5-34-3-16,43-34-3 15,-12-18-13-15,-3-27-10 16,-28 14-24-16,-22-3-12 15,-52 30-8-15,-56 2-29 16,-36 26-28-16,-29 6-62 16,-15 16-63-16,-9 6-325 15,35 8 53-15</inkml:trace>
  <inkml:trace contextRef="#ctx0" brushRef="#br0" timeOffset="104690.9644">18487 10384 475 0,'-24'-4'327'15,"-3"-7"-67"-15,-1 2-84 16,7 8-130-16,4 4-56 15,-4 3-8-15,7 6 6 16,10 16-3-16,-8-2 5 16,0 11 16-16,3-2 5 15,6 1 0-15,-3-15 8 16,21 3 33-16,9-12 1 16,13-6 12-16,-2-6-1 15,6-9 0-15,-16-1-29 16,-4-4-15-16,-16 4-21 0,-17 2-7 15,-9 4 3-15,-14-5 9 16,1-2 6-16,-12-6 9 16,16 2 4-16,5-3-31 15,13 3-51-15,4-3-46 16,17 3-233-16,24-6 22 16</inkml:trace>
  <inkml:trace contextRef="#ctx0" brushRef="#br0" timeOffset="104940.5231">18886 10572 597 0,'10'9'341'15,"-7"-10"-42"-15,-3-7-75 0,-3 4-180 16,3 2 9-16,0 1 3 15,0-4 7-15,15-29-6 16,35-61-15-16,-8 42-18 16,30-16-6-16,0 13-11 15,32 1-7-15,-15 15-5 16,4 12-359-16,-31 14 109 16</inkml:trace>
  <inkml:trace contextRef="#ctx0" brushRef="#br0" timeOffset="107088.4944">20681 9691 632 0,'0'-11'270'15,"-2"-2"-2"-15,-2 5-183 16,5 11-71-16,7 6-37 16,-1 8-20-16,2 7 4 15,3 10 25-15,-6 11 13 16,-3 11 8-16,-19 28-3 16,-5 10-31-16,-5 11-204 15,-2-7 50-15</inkml:trace>
  <inkml:trace contextRef="#ctx0" brushRef="#br0" timeOffset="107376.8597">20691 9652 969 0,'72'-26'262'0,"5"2"72"0,27 1-251 16,6 13-69-16,7 11-3 16,-28 11-11-16,-14 6-3 15,-26 8-5-15,-23 7-1 16,-26-1 11-16,-33 10 19 16,-21-2-2-16,-26 4-7 15,-7-6-15-15,-15 4-69 16,13-9-54-16,0-3-43 15,23 3-173-15,12-1 21 16</inkml:trace>
  <inkml:trace contextRef="#ctx0" brushRef="#br0" timeOffset="107647.8507">21872 9870 542 0,'-29'4'359'15,"-9"5"-73"-15,-7 0-91 16,-31 23-144-16,-7 16-52 16,-15 14 7-16,5 4 6 0,6 9 5 15,31-10 0-15,19 5-5 16,28-12-9-16,13 2-29 15,14-17-29-15,23-1-245 16,7-20 1-16,9-18-100 16</inkml:trace>
  <inkml:trace contextRef="#ctx0" brushRef="#br0" timeOffset="107852.1435">21604 10134 1234 0,'25'20'239'0,"9"10"128"16,-6 11-353-16,25 11-38 16,5 1-5-16,16 3-90 0,-14-14-163 15,2-2-86-15,-20-14-112 16</inkml:trace>
  <inkml:trace contextRef="#ctx0" brushRef="#br0" timeOffset="108046.4667">21977 10216 395 0,'-42'18'422'15,"-12"3"-108"-15,-1 1-18 0,-17 22-171 16,3 1-75-16,0 9-10 15,1-4-21-15,2 3-34 16,20-19-37-16,8-4-121 16,18-15-143-16,11-4-18 15,29-11-137-15</inkml:trace>
  <inkml:trace contextRef="#ctx0" brushRef="#br0" timeOffset="108261.3022">22363 9969 770 0,'27'20'269'16,"-19"7"21"-16,4 27-167 16,-12 10-123-16,-21 27 4 15,-12-6-2-15,-34 15-4 16,-9-22-4-16,-28-3-8 0,6-21-17 15,-2-13-139-15,23-22-118 16,2-2-23-16</inkml:trace>
  <inkml:trace contextRef="#ctx0" brushRef="#br0" timeOffset="108557.9181">22620 10292 793 0,'-9'17'408'16,"11"-16"-63"-16,10 2-145 16,12 3-313-16,18-3-122 15,5-6-24-15,16-13-86 16,-5 1-65-16</inkml:trace>
  <inkml:trace contextRef="#ctx0" brushRef="#br0" timeOffset="108734.2182">22553 10628 1113 0,'1'-3'232'0,"10"0"99"15,28 4-399-15,19-4-71 0,14 3-200 16,13 0-24-16</inkml:trace>
  <inkml:trace contextRef="#ctx0" brushRef="#br0" timeOffset="109026.9074">23280 10262 684 0,'8'98'499'15,"-4"-89"-150"-15,14-6-126 16,18 3-158-16,13 0-70 15,24 0-87-15,-1-1 38 16,11-5-284-16,-15-2-12 16,-5-11-123-16</inkml:trace>
  <inkml:trace contextRef="#ctx0" brushRef="#br0" timeOffset="109394.8124">24079 10028 1360 0,'0'-8'214'16,"7"4"142"-16,14 25-399 15,5-14-15-15,16 5 20 16,7-6 44-16,10 2 23 15,-8-7 4-15,-4 5-4 16,-11 3-5-16,-18 14-7 16,-21 4-17-16,-24 18-3 15,-20 8 4-15,-40 25 0 0,-6-3 1 16,-12 8 3-16,20-18-1 16,19-11 3-16,36-27 1 15,9-9 9-15,35-9 0 16,23-3-4-16,14-2-18 15,20-7-15-15,16 2-120 16,-6-11-267-16,-1 1 38 16</inkml:trace>
  <inkml:trace contextRef="#ctx0" brushRef="#br0" timeOffset="109679.8895">24842 10133 726 0,'-70'27'551'0,"1"5"-149"15,7-2-74-15,12 7-314 16,34-1-57-16,40-1 7 16,18-15 38-16,26 1 7 15,7-5 21-15,18 2 4 16,-19-1-2-16,-10 10-26 15,-26 1-6-15,-31 4-12 16,-32 1-6-16,-34 6-48 16,-19-13-33-16,-17-5-89 0,17-11-99 15,-2-7-110-15,25-22-41 16</inkml:trace>
  <inkml:trace contextRef="#ctx0" brushRef="#br0" timeOffset="110103.8778">24686 10073 1407 0,'30'-8'235'0,"30"4"155"15,23 8-430-15,34 2-10 16,-15 3 27-16,10-6 1 15,-22-3 9-15,-16-1 15 16,-32-4 9-16,-5 1-4 16,-19 2-8-16,-15 10-5 15,-6 4-1-15,-18 18 1 16,-13 3 4-16,-7 18 9 16,3 2 5-16,4 4-1 15,13-12 3-15,25 2 3 16,10-11 3-16,35-11 5 15,15-13 3-15,27-9-2 16,1-15-3-16,13-16-2 16,-28-8-6-16,-14-6-6 0,-22-4-7 15,-28-11-12-15,-25 8-8 16,-18-7-5-16,-10 12-8 16,-13 1-8-16,15 8 0 15,5 7-281-15,24 7-83 16,26-4-66-16</inkml:trace>
  <inkml:trace contextRef="#ctx0" brushRef="#br0" timeOffset="110459.9125">26442 10013 112 0,'-45'57'711'15,"43"-44"-331"-15,-2 26-63 16,-8 11 69-16,-3 24-377 0,0-4 2 16,-9 6-9-16,-2-4-12 15,-7-4-31-15,-6-17-31 16,-9-6-111-16,9-12-89 16,1-15-103-16,4-14-73 15</inkml:trace>
  <inkml:trace contextRef="#ctx0" brushRef="#br0" timeOffset="110608.0008">25917 10432 898 0,'26'-10'323'0,"20"-10"33"16,9 14-214-16,21-1-79 16,10 2-26-16,16-1-50 15,-15 5-77-15,-2-8-281 16,-27 1 25-16</inkml:trace>
  <inkml:trace contextRef="#ctx0" brushRef="#br0" timeOffset="111147.8971">27290 9992 933 0,'59'-16'233'0,"-62"15"59"16,0 13-251-16,-6 9-50 15,-3 3 15-15,-4 6 17 16,-11 6 30-16,-21 15 30 16,-6-1 1-16,-18 18 0 15,-11-1-8-15,-5 12-35 16,15-9-54-16,7 4-78 15,15-23-40-15,18-9-19 0,20-24-70 16,7-15-141-16,27-19 77 16</inkml:trace>
  <inkml:trace contextRef="#ctx0" brushRef="#br0" timeOffset="111451.3556">27488 10307 1138 0,'-46'29'247'0,"-4"6"83"15,4 7-320-15,11 7-20 16,20-7-17-16,13-1 34 16,16-11 22-16,24-3 14 15,4-4 24-15,4-7 16 16,-1 4-18-16,-7 5-16 15,-17 6-33-15,-29 0-17 16,-22 2-13-16,-21-4-52 16,-7-13-47-16,-8-11 4 15,10-17-14-15,14-9-93 16,15-12 13-16,9-5 16 16,9 0-109-16,13-4 0 15</inkml:trace>
  <inkml:trace contextRef="#ctx0" brushRef="#br0" timeOffset="111631.8955">27564 10152 1305 0,'34'-12'273'16,"23"6"124"-16,8 17-381 15,18 6-49-15,-4 2-12 0,-10 4-75 16,-7-8-35-16,-8 0-90 15,-16-6-127-15,-1 9 3 16</inkml:trace>
  <inkml:trace contextRef="#ctx0" brushRef="#br0" timeOffset="111957.8958">28160 10339 1359 0,'-13'134'276'0,"47"-98"128"16,13 8-435-16,10-2-23 15,6 0-27-15,-15-12-21 16,5-5-48-16,-11-6-33 0,-7-6-172 16,-11-1 16-16</inkml:trace>
  <inkml:trace contextRef="#ctx0" brushRef="#br0" timeOffset="112125.9328">28655 10428 943 0,'-126'39'624'15,"43"13"-134"-15,-39 16-94 16,-7 9-431-16,-32 10-459 15,20-9-6-15,6-22-165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23:36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3248 9742 602 0,'5'-11'209'15,"-8"-4"53"-15,-2 3-157 16,-4 6-60-16,-24 8-16 15,-21 2-13-15,-17 14-32 0,-14 11 6 16,-40 22 5-16,-6 18 8 16,-16 29 30-16,13-3 20 15,17 18 26-15,58-5 5 16,46-13 3-16,62-23-14 16,53-9-20-16,28-22-40 15,10-28-82-15,13-11-74 16,3-16-81-16,-32-14-128 15,-24-22-36-15</inkml:trace>
  <inkml:trace contextRef="#ctx0" brushRef="#br0" timeOffset="208.0756">3280 9479 653 0,'24'-12'382'16,"0"9"-41"-16,20 18-68 15,5 10-222-15,11 32 6 16,-6 13 0-16,-4 50 27 16,-20 29 1-16,-10 67 23 15,-23 2 16-15,-44 41-33 16,-33-30-56-16,-62 5-33 16,-18-58-470-16,-50-42 98 15</inkml:trace>
  <inkml:trace contextRef="#ctx0" brushRef="#br0" timeOffset="3678.1221">5126 9951 838 0,'-96'158'340'0,"79"-125"-35"15,17 11-209-15,-3 31-79 16,6 17-79-16,-7 26 71 16,1 1-5-16,3 23-77 15,-2-19-236-15,2 0 48 16</inkml:trace>
  <inkml:trace contextRef="#ctx0" brushRef="#br0" timeOffset="3933.6206">5140 9727 663 0,'76'-35'409'16,"15"-8"-40"-16,-3 12-98 16,22 13-185-16,-27 21-39 15,-14 14-16-15,-38 19-40 16,-16 29-18-16,-30 16 22 15,-55 30 21-15,-35 8-15 0,-34 24 12 16,-8-18 9-16,-3-6-57 16,41-34-57-16,28-21-129 15,45-28-152-15,25-5-33 16</inkml:trace>
  <inkml:trace contextRef="#ctx0" brushRef="#br0" timeOffset="4188.668">6685 9674 1138 0,'-70'12'278'0,"-21"17"86"16,-3 23-316-16,-30 48-52 15,12 17 1-15,-7 36 29 0,15-5 19 16,12 14 9-16,46-32-4 16,41-2-21-16,38-31-59 15,35-6-167-15,16-25-220 16,17-14-8-16</inkml:trace>
  <inkml:trace contextRef="#ctx0" brushRef="#br0" timeOffset="4398.1482">6475 10347 989 0,'75'48'530'15,"-53"-35"-56"-15,45 10-94 16,20 16-381-16,23 20-1 15,-17-4-62-15,-2 11-94 16,-27 2-334-16,-6-9 18 16</inkml:trace>
  <inkml:trace contextRef="#ctx0" brushRef="#br0" timeOffset="4558.4329">6962 10417 1061 0,'-71'45'320'15,"-30"22"79"-15,-1 14-285 16,-2 27-56-16,17-21-25 16,20 8-17-16,34-27-141 15,22-13-279-15,29-29 46 16</inkml:trace>
  <inkml:trace contextRef="#ctx0" brushRef="#br0" timeOffset="4767.6879">7554 9919 429 0,'38'32'635'0,"4"18"-195"16,-24 19-249-16,-11 36 266 16,-11 27-397-16,-41 31-20 15,-41-16-46-15,-22 11-23 16,15-36-20-16,-25-33-199 15,31-46-113-15,15-16-73 16,25-30-193-16</inkml:trace>
  <inkml:trace contextRef="#ctx0" brushRef="#br0" timeOffset="5022.5354">8399 10401 1552 0,'24'16'294'0,"2"-10"180"15,4 8-455-15,25 2-71 16,10-2-17-16,4-7-17 15,-10-1-218-15,-5-9-167 16,-28-9 4-16</inkml:trace>
  <inkml:trace contextRef="#ctx0" brushRef="#br0" timeOffset="5178.0955">8315 10739 1394 0,'28'3'366'0,"10"-3"99"16,0 11-367-16,14-8-138 16,11-5-54-16,11-2-249 15,-6-2-122-15,7-8-105 16</inkml:trace>
  <inkml:trace contextRef="#ctx0" brushRef="#br0" timeOffset="5440.7651">9662 10122 170 0,'6'-6'766'0,"-12"12"-343"16,-15 18-101-16,-17 43 104 15,-8 14-417-15,-28 26 0 16,-1 2-5-16,-2 15-3 15,10-20-30-15,9 1-68 16,27-18-70-16,7-4-36 16,7-29-15-16,8-13 19 15,5-25 60-15,5-16-121 16,10-19 87-16</inkml:trace>
  <inkml:trace contextRef="#ctx0" brushRef="#br0" timeOffset="5726.1623">10097 10351 1162 0,'-23'5'418'16,"-10"-2"25"-16,-8 34-264 16,5 13-186-16,-1 7-9 0,13 0-10 15,15-10 6-15,21-19 13 16,19-5 26-16,17-10 23 15,15 1 20-15,-2 4 9 16,-3 8-6-16,-20 8-16 16,-31 22-15-16,-28 4-21 15,-42 17-22-15,-8-8-62 0,-25-12-64 16,9-30-47-16,3-24-113 16,33-28-12-16,0-31-118 15,31-18-5-15</inkml:trace>
  <inkml:trace contextRef="#ctx0" brushRef="#br0" timeOffset="5895.5781">9952 10238 668 0,'23'-21'551'16,"8"3"-100"-16,28 3-29 16,6 11-283-16,26-2-44 15,6 4-50-15,8-1-52 16,-17-1-52-16,10-6-70 15,-23 3-56-15,-7-1-289 16,-23 2 30-16,-10 12-130 16</inkml:trace>
  <inkml:trace contextRef="#ctx0" brushRef="#br0" timeOffset="6108.5612">10821 10292 1544 0,'170'130'358'0,"-78"-85"136"0,4 23-459 16,-21 2-9-16,-15 11-111 16,-19-13-63-16,-11-5-282 15,-12-16-64-15,-1-23-122 16</inkml:trace>
  <inkml:trace contextRef="#ctx0" brushRef="#br0" timeOffset="6251.6634">11355 10536 687 0,'-74'38'689'0,"-31"31"-178"15,-5 17-411-15,-21 14 335 16,17-12-546-16,6 3-381 15,36-33-1-15</inkml:trace>
  <inkml:trace contextRef="#ctx0" brushRef="#br0" timeOffset="7290.1684">11932 10456 54 0,'15'85'198'16,"-27"-94"-54"-16,5 1 17 16,-2 10 7-16,7 8-25 15,-1-1-24-15,6 0-14 16,6-6 28-16,8 0-29 15,29-10-29-15,22-5-10 16,19-2-8-16,3 6-180 0,10 2-181 16,-31 0 2-16</inkml:trace>
  <inkml:trace contextRef="#ctx0" brushRef="#br0" timeOffset="7677.0438">12753 10013 1267 0,'0'-2'244'16,"2"1"138"-16,28-1-375 0,69 11-7 15,-31-6 20-15,-2 0-3 16,-6 9-3-16,-15-1-2 16,-19 16 4-16,-26 12-9 15,-34 27-1-15,-21 17-2 16,-32 28 1-16,-10 6-4 16,1 4 4-16,24-22 4 15,22-15 5-15,37-31 5 16,25-17 13-16,22-12 0 0,43-15-2 15,9-9-8-15,24-9-47 16,1-9-55-16,2-6-46 16,-35-5-45-16,15-2-265 15,-22-5 76-15</inkml:trace>
  <inkml:trace contextRef="#ctx0" brushRef="#br0" timeOffset="7948.2576">14085 10122 986 0,'-25'-7'372'16,"-11"14"19"-16,-20 28-219 15,-6 6-147-15,-2 7-15 16,22-6-18-16,25-3-4 16,30-15 2-16,37 2 14 15,18-8 14-15,-2-5 24 0,2 14 18 16,-1 5-10-16,-22 5-17 15,-19 13 0-15,-13 9-9 16,-31-5-51-16,-22-3-24 16,-28-9-69-16,-3-15-52 15,2-19-53-15,12-25-81 16,6-16-78-16,27-15 25 16</inkml:trace>
  <inkml:trace contextRef="#ctx0" brushRef="#br0" timeOffset="8307.1815">13965 10070 1195 0,'49'-29'460'16,"-14"1"-45"-16,55 2-304 16,13 8-110-16,21-2-125 15,-12 7 107-15,-4 4-5 16,-33 6-3-16,-16 6-2 15,-26 12 21-15,-23 23 10 16,-10 11 12-16,-18 35 7 16,-12 16 3-16,-12 23-4 15,6-18-7-15,15 4-7 16,24-39-2-16,31-25 3 16,33-37 8-16,30-11 21 15,7-26 6-15,13-26 8 0,-11 5 3 16,-13-16 7-16,-39 1-12 15,-38-1 4-15,-46 16-10 16,-66-5-8-16,-21 14-22 16,-14 0-64-16,14 16-63 15,16 10-401-15,42 7 61 16</inkml:trace>
  <inkml:trace contextRef="#ctx0" brushRef="#br0" timeOffset="37376.1826">5433 12427 867 0,'-54'34'177'0,"-5"18"87"15,-18 32-257-15,11 11 14 16,15 28 24-16,30-3 13 16,32 11 32-16,34-30 29 0,30-17-19 15,14-34-32-15,25-25 14 16,-1-29-31-16,28-26-29 15,-10-24 7-15,0-32 9 16,-35-4-29-16,-17-17-1 16,-41 9 5-16,-38-4 26 15,-41 19 10-15,-35-4 13 16,-17 21 0-16,-11 11-14 16,15 21-27-16,0 13-49 15,28 13-50-15,17 5-132 16,8 3-258-16,6-3-1 15,18-6-181-15</inkml:trace>
  <inkml:trace contextRef="#ctx0" brushRef="#br0" timeOffset="37871.1538">6920 12550 1271 0,'18'17'225'0,"1"-23"140"16,14 13-417-16,9 1-21 15,11-4-73-15,4-2-113 16,3-4-106-16,-7-2-53 15</inkml:trace>
  <inkml:trace contextRef="#ctx0" brushRef="#br0" timeOffset="38066.4446">6917 12830 1054 0,'15'12'455'16,"-6"-8"-9"-16,7-1-185 16,7 8-276-16,13-2-61 15,6 3-62-15,9-4-308 16,-4-2 9-16</inkml:trace>
  <inkml:trace contextRef="#ctx0" brushRef="#br0" timeOffset="38394.1467">8482 12303 1166 0,'-38'55'249'16,"-7"9"108"-16,-26 30-344 16,-10-4-3-16,-28 15-1 15,12-6-3-15,1 16-9 16,25-22-26-16,16-6-94 15,31-21-107-15,13-16-135 16,8-35-71-16</inkml:trace>
  <inkml:trace contextRef="#ctx0" brushRef="#br0" timeOffset="38723.8727">8858 12445 998 0,'-56'45'450'0,"-15"5"-70"0,7-16-243 16,11 11-124-16,35-9-119 16,35-4 92-16,25-15 18 15,33-2 20-15,14-8 21 16,11-1 25-16,-8-3 24 15,-8 12-23-15,-33 3-20 16,-9 11-16-16,-25 8-22 0,-22 13-24 16,-19 3 2-16,-30 1-55 15,-15-9-18-15,-18-12-44 16,3-21-28-16,1-16-135 16,30-11-36-16,11-10-43 15,21-9-99-15</inkml:trace>
  <inkml:trace contextRef="#ctx0" brushRef="#br0" timeOffset="38920.2757">9212 12290 771 0,'103'-17'600'16,"19"1"-209"-16,8-7-563 0,0 8 387 16,-9 2-688-16,-45 2-16 15</inkml:trace>
  <inkml:trace contextRef="#ctx0" brushRef="#br0" timeOffset="39309.178">9842 12467 578 0,'21'-1'539'0,"-2"-10"-145"15,-3 13-344-15,22 14 349 16,-1 5-372-16,14 8 22 15,3 18 1-15,7 20 13 0,-9-2-1 16,4 21-46-16,-11 0-54 16,-3 2-80-16,-16-19-84 15,-4-2-259-15,-7-24 26 16</inkml:trace>
  <inkml:trace contextRef="#ctx0" brushRef="#br0" timeOffset="39516.7793">10566 12380 1284 0,'-47'26'343'0,"-37"16"87"15,-33 13-345-15,-31 39-125 16,-7 4-16-16,-18 19-84 15,31-13-189-15,21-10-103 16,45-41-64-16</inkml:trace>
  <inkml:trace contextRef="#ctx0" brushRef="#br0" timeOffset="40148.403">11235 12353 640 0,'0'107'0'0,"15"-103"504"0,36 2-504 16,16-3-78-16,37-1-95 15,-3-13 305-15,18-4-512 16,-28-1 299-16</inkml:trace>
  <inkml:trace contextRef="#ctx0" brushRef="#br0" timeOffset="40616.868">12125 12185 1297 0,'46'-6'273'0,"25"-3"123"15,33-6-390-15,2-5-2 16,12-3 20-16,-15 4 7 16,-14 4 12-16,-33 9-7 0,-16 12-5 15,-40 12-18-15,-33 22-7 16,-21 19-11-16,-51 46 11 15,-20-5 9-15,-18 16-7 16,11-14 2-16,15-9 10 16,49-45 2-16,44 0 16 15,59-22 9-15,44-13 3 16,22-10-5-16,28-7-20 16,-11-8-36-16,3-8-26 15,-24-1-52-15,-18-22-290 16,-16 17-104-16,-7-16-83 15</inkml:trace>
  <inkml:trace contextRef="#ctx0" brushRef="#br0" timeOffset="40911.1948">13439 12183 1166 0,'-89'126'479'16,"18"-74"-4"-16,17-4-270 15,-1 7-173-15,26-8-53 16,27-6 2-16,25-20 6 16,31-8 16-16,12-7 26 0,16-6 37 15,-12 6 3-15,2 8-7 16,-27 7-19-16,-31 18-19 15,-28 6-38-15,-32 2-115 16,-20-10-70-16,-19-11-323 16,6-22-14-16</inkml:trace>
  <inkml:trace contextRef="#ctx0" brushRef="#br0" timeOffset="41286.2772">13484 12162 1434 0,'67'-9'352'0,"34"0"113"0,9 6-419 16,16 4-90-1,-16 1-15-15,0-2-14 0,-31 0-6 16,-15 2 22-16,-24 2 49 15,-19 11 26-15,-25 8 16 16,-22 22 17-16,-11 15-4 16,-6 8-2-16,10-4-2 15,12 1-4-15,38-24-11 0,37-16-2 16,20-17-4-16,34-17-8 16,0-15 3-16,-1-20 20 15,-29-7 12-15,-15-2 12 16,-42 7 8-16,-40-1-20 15,-44 17-33-15,-44 13-62 16,-18 7-68-16,-13 2-432 16,7 1 85-16</inkml:trace>
  <inkml:trace contextRef="#ctx0" brushRef="#br0" timeOffset="44417.0974">4227 14260 473 0,'0'0'0'15</inkml:trace>
  <inkml:trace contextRef="#ctx0" brushRef="#br0" timeOffset="44662.165">4220 14260 1150 0,'0'-1'272'0,"18"-8"125"15,34-15-330-15,91-35 12 16,-59 32-11-16,5 4-8 15,-9 13-24-15,-20 17-17 16,-24 15-15-16,-24 27-3 16,-24 19-3-16,-41 42-2 15,-23 13 0-15,-25 24-2 16,5-14 0-16,-1-1 6 16,33-43 7-16,22-18 9 15,25-31 12-15,26-10 6 16,20-24 2-16,46-15 1 15,27-9-34-15,24-16-104 16,-8-8-120-16,-1 2-244 16,-49 3-63-16</inkml:trace>
  <inkml:trace contextRef="#ctx0" brushRef="#br0" timeOffset="45019.3058">5580 14256 860 0,'-7'30'565'0,"-23"14"-110"15,-50 2-105-15,12 31-322 16,5-5-50-16,4-6-6 15,22-19-2-15,20-14 10 16,31-22 29-16,23-8 27 16,16-3 15-16,15 4 16 15,-8-5 6-15,-6-1-15 16,-12 22-24-16,-13 14-17 16,-25 5-27-16,-28 23-58 15,-6 4-19-15,-36-18-22 16,3-18-42-16,-17-16-92 15,17-26-40-15,0-12-58 16,25-6-52-16,13-14-35 16</inkml:trace>
  <inkml:trace contextRef="#ctx0" brushRef="#br0" timeOffset="45421.3419">5522 14274 375 0,'28'-8'618'16,"7"-1"-210"-16,-5 5-197 16,15-1 228-16,10 4-374 15,42-5-19-15,-4-3-20 0,27-8-32 16,-3-1-2-16,-7-3-5 16,-33 3 0-16,-6 5-4 15,-29 8 0-15,-14 17 5 16,-19 12 7-16,-9 33 12 15,-13 19 12-15,-8 23 11 16,0-6 4-16,9 0 12 16,7-30-5-16,14-19 6 15,24-26 3-15,35-15-7 16,16-18-12-16,14-9-1 16,-2-9-14-16,-9-20-7 15,-37-2-5-15,-20-7-7 16,-29 0-3-16,-28-4-6 15,-18 13-7-15,-10 4 0 16,0 8-48-16,4 1-128 16,23 11-133-16,23-3-156 15,17 2-118-15</inkml:trace>
  <inkml:trace contextRef="#ctx0" brushRef="#br0" timeOffset="45826.3372">7798 14318 562 0,'4'-2'537'16,"8"4"-143"-16,30 1-335 0,23-2 337 16,30-10-379-16,5 1-41 15,15-2-100-15,-31-4-236 16,-21 11-37-16,-37 6-152 16</inkml:trace>
  <inkml:trace contextRef="#ctx0" brushRef="#br0" timeOffset="46005.2944">8214 14760 1619 0,'62'-5'333'0,"1"-5"59"16,5 8-465-16,11 4-412 15,-16 4 42-15</inkml:trace>
  <inkml:trace contextRef="#ctx0" brushRef="#br0" timeOffset="46278.166">9491 14123 1487 0,'0'10'277'16,"-20"21"138"-16,-7 14-467 15,-23 21-7-15,-10 13 5 16,-10 15 7-16,6-11 21 15,-3 10 12-15,13-19-17 0,7 4-149 16,11-27-207-16,3 4-17 16</inkml:trace>
  <inkml:trace contextRef="#ctx0" brushRef="#br0" timeOffset="46593.919">9973 14218 1044 0,'-21'17'504'0,"-31"20"-96"16,-1 13-246-16,-10 15-140 16,13-7-139-16,8-2 108 15,30-20-6-15,24-13 29 16,17-13 20-16,17 2 35 0,5-7 19 15,5 7 24-15,-6 6-9 16,-17 7-37-16,-21 7-43 16,-17 18-41-16,-28-2-47 15,-25 4-80-15,-6-11 6 16,-9-20-37-16,8-21-74 16,11-18-74-16,24-15-56 15,15-24-79-15</inkml:trace>
  <inkml:trace contextRef="#ctx0" brushRef="#br0" timeOffset="46759.0303">9863 14048 1446 0,'26'-21'396'0,"13"14"99"16,8 16-409-16,31 9-96 15,3-2-42-15,20 11-71 16,-23-13-44-16,8 7-216 15,-20-3-72-15,-8 8-55 16</inkml:trace>
  <inkml:trace contextRef="#ctx0" brushRef="#br0" timeOffset="46938.2187">10621 14280 610 0,'68'104'702'0,"-23"-82"-207"0,6 7-351 16,24 13 353-16,-3 3-482 16,7 3-63-16,-16-9-72 15,-3-3-73-15,-24-16-304 16,-6-2 46-16</inkml:trace>
  <inkml:trace contextRef="#ctx0" brushRef="#br0" timeOffset="47096.9566">11281 14409 595 0,'11'-49'384'15,"-5"20"20"-15,-12 25-136 16,-18 19-105-16,-27 21-29 16,-29 16-47-16,-45 18-57 15,-7 3 20-15,-19 10-11 16,21-14-13-16,-7 2-68 16,36-12-69-16,0-4-326 15,17-11 30-15</inkml:trace>
  <inkml:trace contextRef="#ctx0" brushRef="#br0" timeOffset="48328.8232">8697 15441 1388 0,'30'-3'336'0,"45"-7"133"15,21-4-388-15,68-12-52 16,18-4-1-16,32-22 1 16,4 13-21-16,33-5-14 15,-45 11-8-15,-3-12-62 16,-23 21-68-16,-13-9-163 16,-50 9-160-16,-7 4-49 0</inkml:trace>
  <inkml:trace contextRef="#ctx0" brushRef="#br0" timeOffset="48656.2045">9551 15787 1294 0,'-2'29'373'16,"-19"-29"76"-16,-33 37-336 15,-14 19-120-15,-14 24-15 16,-7 2-7-16,-16 13-20 15,24-14-16-15,10 8-101 16,14-24-145-16,18-7-107 16,31-29-108-16</inkml:trace>
  <inkml:trace contextRef="#ctx0" brushRef="#br0" timeOffset="48914.6274">9827 15909 549 0,'-9'39'648'0,"9"-13"-215"16,0-14-327-16,17 3 332 16,21 0-433-16,20-2 13 15,2 2 7-15,2 8 1 16,-20-2-2-16,-16 8-3 15,-35 5-17-15,-34 8-12 16,-14-1-87-16,-24-13-144 16,1-13-222-16,-11-15-50 15</inkml:trace>
  <inkml:trace contextRef="#ctx0" brushRef="#br0" timeOffset="49060.1832">9915 15771 1745 0,'105'-22'392'0,"30"-3"171"0,3 5-647 15,14 2-443-15,-27 5 103 16</inkml:trace>
  <inkml:trace contextRef="#ctx0" brushRef="#br0" timeOffset="49514.3573">4678 15343 1350 0,'29'9'310'16,"38"-1"166"-16,30-10-363 15,90-13-53-15,40-4 17 16,86-20-43-16,9-18-88 15,60 10-178-15,-75 2-262 16,1-8-13-16</inkml:trace>
  <inkml:trace contextRef="#ctx0" brushRef="#br0" timeOffset="49854.4683">5610 15828 1220 0,'-18'43'342'0,"-22"-13"74"15,-21 32-351-15,-6 10-109 16,-25 20-8-16,0-3-5 16,4 6-61-16,25-14-28 15,11-2-223-15,31-9 6 16</inkml:trace>
  <inkml:trace contextRef="#ctx0" brushRef="#br0" timeOffset="50153.1725">6118 15871 676 0,'-75'67'0'0,"-4"-7"562"16,27-15-548-16,22-14 402 15,30-11-416-15,21-2 419 16,21-6-418-16,13 2 16 16,-4-2 5-16,-2 4 10 15,-19 4-7-15,-18 11-9 16,-27 7-25-16,-24 6-59 15,-22-8-53-15,-13-6-163 0,3-18-103 16,8-15-39-16,17-12-124 16</inkml:trace>
  <inkml:trace contextRef="#ctx0" brushRef="#br0" timeOffset="50291.7466">6079 15725 1113 0,'44'-31'418'15,"22"-10"34"-15,2 14-315 0,35-3-62 16,7 5-88-16,26-1-238 16,-3 9-201-16,12-1-27 15</inkml:trace>
  <inkml:trace contextRef="#ctx0" brushRef="#br0" timeOffset="50727.3312">9310 13690 860 0,'-18'53'392'0,"18"24"7"16,18 11-196-16,21 60-96 16,14 22-28-16,19 48 30 15,-1 6-10-15,17 51 13 16,-8-13-7-16,-5 30-89 16,-16-35-106-16,0 3-362 15,-22-51-69-15,-11-37-165 16</inkml:trace>
  <inkml:trace contextRef="#ctx0" brushRef="#br0" timeOffset="51162.6346">9863 17237 1565 0,'19'44'471'0,"-3"1"101"15,-4 11-432-15,18 29-61 16,12 6-59-16,8 14-58 15,-4-6-65-15,1 0-151 16,-9-25-94-16,-13 0-94 16,-11-32-78-16,-2-33-51 15</inkml:trace>
  <inkml:trace contextRef="#ctx0" brushRef="#br0" timeOffset="51321.1063">10453 17470 953 0,'4'-18'526'15,"-25"11"-57"-15,-21 14-240 16,-60 20-63-16,-11 11-88 16,-30 34-87-16,-2 12 8 15,-25 10-71-15,40-9-68 16,-12-8-348-16,24-14 33 16</inkml:trace>
  <inkml:trace contextRef="#ctx0" brushRef="#br0" timeOffset="51636.4019">8175 17730 1587 0,'26'-21'286'15,"28"0"170"-15,25-4-476 16,37-8-52-16,14 4-37 15,5 1-347-15,-18 3 53 16</inkml:trace>
  <inkml:trace contextRef="#ctx0" brushRef="#br0" timeOffset="51822.1478">8298 17846 1830 0,'55'47'580'0,"20"-15"39"15,-3-57-504-15,33 10-200 16,20-16-572-16,-18-17 134 16</inkml:trace>
  <inkml:trace contextRef="#ctx0" brushRef="#br0" timeOffset="55220.6662">4925 17001 941 0,'51'-45'335'0,"-51"45"21"15,-3 7-236-15,-3 25-107 16,-2 10-21-16,-1 27 2 15,-3 11 4-15,-6 25 10 16,3 2 11-16,-7 36 7 16,1-3 4-16,4 22-11 15,0-17-14-15,8 1-45 16,9-41-48-16,0-19-131 16,-3-38-148-16,3-17 1 15,-1-32-131-15</inkml:trace>
  <inkml:trace contextRef="#ctx0" brushRef="#br0" timeOffset="55639.0585">5555 17243 784 0,'0'2'272'0,"-9"-4"31"0,-8 8-171 16,-4 6-126-16,-11 14-5 16,-5 13-1-16,-16 17-5 15,-8 7-1-15,-16 27 43 16,14 5 22-16,9 24 28 15,21-5 10-15,24 0 9 16,25-31-20-16,31-14-9 16,4-36-25-16,19-27-11 15,3-18-12-15,2-25-3 16,-21-10-9-16,-7-12-3 16,-26 4-5-16,-24-4-7 15,-24 15-9-15,-31 8-12 16,-11 17-15-16,-18 8-56 15,3 10-78-15,16 7-271 16,22 6 20-16</inkml:trace>
  <inkml:trace contextRef="#ctx0" brushRef="#br0" timeOffset="56493.1499">6084 17976 720 0,'-12'9'377'16,"4"-8"-26"-16,2-1-113 16,-1-1-200-16,7 1-15 15,-3 0-13-15,1 0-14 16,2 0-4-16,-4 0 4 15,1 0 8-15,1 0 5 16,-5 0 23-16,-5 1 23 0,4-1 4 16,4 0 7-16,2-1-1 15,-2-1-17-15,1 1-20 16,1-1-10-16,-1 1-7 16,3 1-1-16,-4 0 2 15,1 1-8-15,-11 8-4 16,-12 5-2-16,-40 47-3 15,45-49-16-15,9-12 6 16,6 0 4-16,-1-6-2 0,-1-1-9 16,7 1 4-16,2 4-6 15,-2 1 5-15,1 1 6 16,0-2 7-16,1 1 12 16,14-2 7-16,18-9-1 15,35-20-2-15,-45 17 3 16,-11 6-5-16,-5 0 4 15,-7 8 2-15,-4 5-5 16,1-4-5-16,1 0-11 16,2 0-15-16,-3 0-16 15,-1 0-4-15,1 0 4 16,-2 0 11-16,1 0 13 16,-1-3 12-16,0 2 10 15,2-1 5-15,2 1 1 16,-4 1-2-16,5 0 0 15,-3 1-2-15,3 1-9 16,-1 2-4-16,1 1-6 0,0-1-2 16,0-2-1-16,0-1 2 15,0 1 7-15,0-1 10 16,0 1-6-16,0-1-1 16,0-1-18-16,0 0-20 15,1 0-98-15,-1 0-212 16,3 0-35-16,-3 0-138 15</inkml:trace>
  <inkml:trace contextRef="#ctx0" brushRef="#br0" timeOffset="56987.5586">6899 17115 971 0,'0'26'406'16,"-17"10"-1"-16,-8-3-221 15,-18 15-140-15,-3 8-34 16,-20 25 0-16,7-6-6 16,-9 25 12-16,23-1 10 15,24 11 16-15,17-35 5 16,20-6 6-16,17-33-7 15,19-18 0-15,-12-24-14 0,28-9-10 16,-8-13-7-16,-6-15-12 16,-16 1-12-16,-14-6-2 15,-20 8 2-15,-20 6 2 16,-20 12 3-16,-13 7-18 16,-5 12-21-16,-9 7-68 15,17 4-54-15,12-1-301 16,31-11 35-16</inkml:trace>
  <inkml:trace contextRef="#ctx0" brushRef="#br0" timeOffset="57333.1732">7235 17255 1264 0,'-7'20'280'16,"14"-17"118"-16,19-5-358 15,19-14-37-15,18-7 10 0,17-10 16 16,0 1-6-16,4 5-1 15,-26 20-6-15,-11 28-9 16,-29 26-13-16,-22 35-3 16,-26 21-1-16,-26 45 8 15,-15 1 4-15,-8 27-45 16,11-18-45-16,21 3-325 16,23-57 45-16</inkml:trace>
  <inkml:trace contextRef="#ctx0" brushRef="#br0" timeOffset="58161.5704">5887 18021 882 0,'-83'48'205'0,"65"-39"70"15,9-3-260-15,-1-8-7 0,4 1 24 16,3-2 8-16,3 1 31 16,0 1 15-16,0-2 22 15,3 0-15-15,27-12 1 16,57-53-19-16,-33 47-11 15,-12 9-27-15,0 3-13 16,-19 6-15-16,-4 5 5 16,-14 8 5-16,-5 4-1 15,-12 2-6-15,-9 7-12 16,-5-5-7-16,-2 1-5 16,7-7 4-16,2-1 8 15,12-14 18-15,7 0 0 16,9-5-2-16,15 2-1 15,3 0-4-15,9 5-21 16,-6 8-32-16,-4 7-287 16,-11 8-120-16,-18-16-87 15</inkml:trace>
  <inkml:trace contextRef="#ctx0" brushRef="#br0" timeOffset="81688.1269">12207 15986 1149 0,'-124'147'491'0,"-28"49"-39"16,4 7-296-16,-2 63-102 15,36-16-103-15,22 14 42 16,42-56-9-16,53-13-30 16,37-70-33-16,38-27-168 15,18-44-169-15,26-24-20 16,-17-36-183-16</inkml:trace>
  <inkml:trace contextRef="#ctx0" brushRef="#br0" timeOffset="82695.3781">12540 16360 587 0,'81'2'212'15,"-87"-7"32"-15,-2 5-154 16,4 8-37-16,-1-1-22 0,1 7-9 15,-1 4-14-15,-5 13 2 16,4 5 6-16,-2 14 21 16,-1 10 12-16,2 23 20 15,2 6 0-15,1 19-6 16,1-10-20-16,-6-8-17 16,1-27-26-16,2-22-19 15,-1-35-27-15,-2-27-16 16,-1-21 5-16,-2-21 17 15,3-11 25-15,3-16 47 16,9 8 22-16,9-6 4 16,10 6-10-16,12-6-7 15,7 9-20-15,5 0 1 16,-4 14 0-16,8 8 10 16,-11 18 0-16,3 16 6 15,-9 13-3-15,-3 14 12 0,-1 20-1 16,-29 18 6-16,-17 11 3 15,-16 22-17-15,-13-3-25 16,-20 5-15-16,17-17-11 16,9-12-13-16,14-23 28 15,13-10 20-15,17-15 4 16,10 0 4-16,10-5 4 0,15 2-11 16,12 5-13-16,6 11 4 15,-13 10-4-15,-4 22 1 16,-26 9-3-16,-31 23-5 15,-8 1-11-15,-17-3-5 16,-2-15-3-16,-9-12-27 16,10-33-29-16,2-16-96 15,7-14-67-15,10-9-71 16,22-6-99-16,11-3-21 16</inkml:trace>
  <inkml:trace contextRef="#ctx0" brushRef="#br0" timeOffset="82990.8418">13153 16783 347 0,'0'-2'163'0,"-3"4"15"0,-3 10-79 16,-2 1-10-16,-1 2-13 15,-3-1 6-15,3-8 2 16,2-7 2-16,2-5 10 15,8-13 2-15,2-5-26 16,11-12-8-16,5 0-11 16,16-18-2-16,11-3 0 15,7-11 14-15,1 7-4 16,22-9-8-16,-6 16-32 16,-4 11-57-16,-9 17-58 0,-2 8-128 15,-26 13-133-15,-10 10-18 16,-6 7-112-16</inkml:trace>
  <inkml:trace contextRef="#ctx0" brushRef="#br0" timeOffset="83384.5374">13753 16569 1091 0,'4'9'241'0,"10"-4"113"16,11 5-322-16,18-16 0 0,9-9-3 16,13-18 1-16,-3-10-12 15,2-18-5-15,-13 12-5 16,-7-7-5-16,-26 17-6 15,-2 7-4-15,-20 16 2 16,-17 10-1-16,-8 16 2 16,-17 19 3-16,-10 13 5 15,-9 17 3-15,10 5 1 0,-5 6-3 16,15-13-4-16,15 0-9 16,20-18-12-16,20-7-6 15,17-13-43-15,25-8-43 16,13-19-66-16,15-11-63 15,2-16-104-15,16-10-15 16</inkml:trace>
  <inkml:trace contextRef="#ctx0" brushRef="#br0" timeOffset="83685.1402">14679 16285 597 0,'-1'-12'271'15,"-7"9"-12"-15,-10 4-126 16,-6 4-103-16,-18 10-14 15,-2 6 2-15,-8 12 13 16,5 3 38-16,5 15 16 16,7-2-3-16,11 2-13 15,11-8-14-15,8-7-43 0,14-16-21 16,12-14-11-16,8-9 0 16,10-18 3-16,8-11 3 15,-1-7 2-15,-5 5 7 16,-8-1 4-16,-8 15 2 15,-8 14 13-15,-4 14 19 16,-1 10-5-16,-3 9-5 16,5-3-28-16,1-1-49 15,2-5-246-15,-4-20-52 0,20-14-90 16</inkml:trace>
  <inkml:trace contextRef="#ctx0" brushRef="#br0" timeOffset="83965.1068">15171 15679 1133 0,'-5'13'260'0,"8"14"98"16,5 10-331-16,1 23-11 15,7 3-6-15,-2 15 12 16,-7-7-1-16,-2 16 0 16,-8-12-12-16,-3 8-52 15,-5-8-37-15,1-10-59 16,-1-17-30-16,2-18-86 0,0-22-50 16,2-19 8-16,10-10-68 15</inkml:trace>
  <inkml:trace contextRef="#ctx0" brushRef="#br0" timeOffset="84158.6924">15459 16100 779 0,'17'-17'412'15,"-17"5"-29"-15,-12 17-150 16,0 8-156-16,-23 21-24 16,-11 11-37-16,-18 18 2 15,3-1-3-15,5 2-6 16,19-17-8-16,23-8-2 15,31-21-5-15,31-12-23 16,13-11-19-16,15-7-348 16,5-9 86-16</inkml:trace>
  <inkml:trace contextRef="#ctx0" brushRef="#br0" timeOffset="84718.1459">12568 17765 1370 0,'-16'30'299'0,"-5"-1"121"15,13 2-407-15,10-1-14 16,13-7-13-16,15-11 8 16,10-9 9-16,16-21 10 15,3-15 5-15,11-17 9 16,-11-5-7-16,-4-10-6 16,-17 11-21-16,-9 7-18 15,-25 13 14-15,-7 5 3 16,-15 14 1-16,-20 13 18 15,-4 13 17-15,-12 24-14 16,0 13-3-16,-4 25 0 16,6 3-4-16,10 14-4 0,17-12-5 15,14 3-17-15,22-19-24 16,19-6-68-16,9-22-45 16,30-17-281-16,-1-25 15 15,16-8-118-15</inkml:trace>
  <inkml:trace contextRef="#ctx0" brushRef="#br0" timeOffset="84967.7185">13200 17759 711 0,'3'6'345'0,"-6"12"-15"16,0 9-150-16,1 15-104 16,4 2-26-16,4 4 12 15,4-10-1-15,10-2 5 16,8-15 3-16,11-21 8 15,0-12-21-15,20-29-10 16,-2-16-12-16,3-24-25 16,-6 10-20-16,-8-4-6 15,-24 22 0-15,-10 11 3 16,-16 23-19-16,-14 2-23 16,-6 16-121-16,-5 10-244 15,2 7 16-15</inkml:trace>
  <inkml:trace contextRef="#ctx0" brushRef="#br0" timeOffset="85252.2666">13921 17655 739 0,'21'2'260'16,"9"1"41"-16,-9-3-180 15,4-2 7-15,-7-2-21 16,1-8 2-16,-4-5-10 0,0-8-29 15,-3-2-28-15,-7-7-21 16,-13 9-22-16,1-2-6 16,-10 13-5-16,-10 16-2 15,-6 16 2-15,-2 13 1 16,-7 16 27-16,11 15 2 16,14-4-2-16,16 6-42 15,19-12-41-15,18 1-70 16,6-17-43-16,17-10-224 15,-7-16 61-15</inkml:trace>
  <inkml:trace contextRef="#ctx0" brushRef="#br0" timeOffset="85476.9531">14393 17815 866 0,'0'7'470'0,"-1"-5"-29"0,-2-5-169 16,3 1-137-16,0-1-49 15,16-39-19-15,36-54-25 16,-3 37 9-16,5 11-9 16,5 6-14-16,-13 16 4 15,-3 13-13-15,-15 16-30 16,-11 22-45-16,-11 10-34 16,-2 21-94-16,-4 2-64 15,-1 21-248-15,2-7 5 16</inkml:trace>
  <inkml:trace contextRef="#ctx0" brushRef="#br0" timeOffset="85808.6538">15312 17293 1329 0,'9'16'387'0,"-6"-14"67"16,6 16-352-16,9 10-116 15,9 15-16-15,3 2 4 16,-3 12 3-16,-7 0-47 16,-8 20-90-16,-3-4-92 15,-14 6-179-15,2-10-73 16</inkml:trace>
  <inkml:trace contextRef="#ctx0" brushRef="#br0" timeOffset="86066.7231">15271 17597 105 0,'-21'-71'386'0,"3"0"-92"16,6 8 17-16,15-6-2 16,11 9-99-16,11-5-32 15,11 0-59-15,25 1 11 16,-6 11-34-16,25 3-21 16,-9 11 2-16,11 20-1 15,-19 17-37-15,1 20-8 16,-31 20-23-16,-20 33-7 15,-38 5-3-15,-34 18-4 16,-12-7-7-16,-26 6-20 16,2-22-13-16,0-5-43 15,29-16-34-15,3-1-171 16,30-17-162-16,19-4-23 16</inkml:trace>
  <inkml:trace contextRef="#ctx0" brushRef="#br0" timeOffset="86376.1565">16143 17454 1120 0,'-21'24'281'0,"-3"7"88"16,3 5-318-16,3 4-12 15,9-6-12-15,9-4 5 16,9-12 3-16,8-18 12 16,4-6-1-16,1-13 5 15,-2-7-4-15,-7-2-6 16,-1 10-14-16,-7-5 2 16,-8 11-8-16,-6 3-4 15,-8 7-15-15,-4 5-64 16,3 3-57-16,-1 2-344 15,10-2 44-15</inkml:trace>
  <inkml:trace contextRef="#ctx0" brushRef="#br0" timeOffset="86572.1978">16689 17457 1306 0,'2'13'357'0,"-8"10"86"16,-2 4-376-16,4-2-90 15,-5-2-122-15,6-6-110 16,-15-4-189-16,1-8-64 0</inkml:trace>
  <inkml:trace contextRef="#ctx0" brushRef="#br0" timeOffset="86752.0834">16513 16957 928 0,'0'2'903'15,"-3"-4"-484"-15,11 4-213 16,-8-2-463-16,0 0-550 15,3 0 258-15</inkml:trace>
  <inkml:trace contextRef="#ctx0" brushRef="#br0" timeOffset="87020.3047">17039 17379 1243 0,'3'9'467'0,"-6"-8"25"16,15-1-310-16,-9-12-155 16,14-9-40-16,1-11-20 15,15-4 5-15,5 0 11 0,11-6 17 16,-5 6 14-16,6 12-6 16,-13 12-9-16,-2 22-9 15,-7 19-8-15,-10 18-5 16,-6 7-40-16,-4 7-40 15,-4-6-152-15,-4-4-198 16,0-15-26-16</inkml:trace>
  <inkml:trace contextRef="#ctx0" brushRef="#br0" timeOffset="87274.1102">17584 16608 1557 0,'9'203'304'0,"-9"-123"152"15,9 21-489-15,0-5-29 16,6-3-41-16,-3-19-20 15,3-6-93-15,-9-26-68 16,-2-7-127-16,1-11-34 16</inkml:trace>
  <inkml:trace contextRef="#ctx0" brushRef="#br0" timeOffset="87490.1269">17387 17127 1489 0,'33'-7'481'15,"-3"-22"55"-15,24-2-383 16,15-8-138-16,30-1-88 16,2 4-67-16,12-7-61 15,-18 5-68-15,-10-6-68 16,-16 13-127-16,-22-4 33 15</inkml:trace>
  <inkml:trace contextRef="#ctx0" brushRef="#br0" timeOffset="87708.1664">18245 16186 846 0,'36'30'799'15,"11"21"-197"-15,3 17-17 16,5 49-408-16,1 20-67 16,-11 48-1-16,-32 1-92 0,-44 14-31 15,-23-28-40-15,-38 1-40 16,-13-44-171-16,-35-10-355 16,12-41 84-16</inkml:trace>
  <inkml:trace contextRef="#ctx0" brushRef="#br0" timeOffset="88658.3008">12914 18362 863 0,'0'2'304'16,"-3"-1"21"-16,1 1-206 15,2 13-102-15,8 10-14 16,24 54 2-16,-17-31 2 0,-6-2-1 15,-2 10-4-15,-1-6-18 16,2-1-109-16,-5-8-207 16,6 4 15-16</inkml:trace>
  <inkml:trace contextRef="#ctx0" brushRef="#br0" timeOffset="89270.8121">13364 18266 598 0,'-5'12'399'0,"-7"-6"186"16,3 6-568 0,4 3-31-16,2-1-34 15,6-4 17-15,-3-1 11 16,-3-6 23-16,11-7 27 16,-8 2 34-16,0 1-11 15,1 1 0-15,10-5-13 16,15-1-5-16,53-12-15 0,-35 11-1 15,1-1-3-15,2-7 0 16,-7 0-4-16,-10 3-1 16,-9 4-5-16,-7 5-2 15,-5 6 0-15,-6 11-3 16,-3 4-5-16,-8 15-18 16,-2 9 1-16,-7 17 1 15,-2 6 4-15,1 13 11 16,1-5 17-16,5 7-10 15,9-15-26-15,6-9-136 16,6-16-205-16,11-14-2 16</inkml:trace>
  <inkml:trace contextRef="#ctx0" brushRef="#br0" timeOffset="89582.0858">14078 18212 916 0,'0'12'290'16,"-2"-2"33"-16,-1 13-236 16,11-3-101-16,-4 11-13 15,1-4-3-15,-4 12-40 16,2-9-46-16,0 14-191 16,-1-12 7-16</inkml:trace>
  <inkml:trace contextRef="#ctx0" brushRef="#br0" timeOffset="89823.8534">13993 18353 1159 0,'43'-49'290'0,"-36"46"31"15,5-3-286-15,3 0-42 16,9-6-20-16,-3 1-11 16,3-6 34-16,-1 1-69 15,5-5-44-15,-5 4-53 16,4-2-170-16,-9 4 8 16</inkml:trace>
  <inkml:trace contextRef="#ctx0" brushRef="#br0" timeOffset="90090.6401">14359 18070 524 0,'84'-61'313'16,"-77"64"-16"-16,-2-2-96 15,3 11-93-15,-7 5-29 16,4 11-38-16,-7 16 1 16,-2 3-3-16,-9 11 18 15,4 0-1-15,-3-3-2 16,5-14-16-16,2-8-12 15,8-20-16-15,6-17 1 16,8-17 2-16,9-6 7 16,7-3 4-16,6 0-5 15,-6 12-8-15,0 12-8 16,-12 7-19-16,-5 11-53 16,-11 3-57-16,-4 3-272 0,-5-6 26 15</inkml:trace>
  <inkml:trace contextRef="#ctx0" brushRef="#br0" timeOffset="90600.13">15043 18057 825 0,'0'4'319'0,"0"4"16"16,0 7-192-16,0-3-122 15,0 14-8-15,9 46-5 16,-5-39 1-16,4 4 6 16,-4 13 1-16,1-3-4 15,2 23-3-15,-10 0-8 16,6 5-18-16,-7-10-21 0,1 2-87 16,-2-23-71-16,5-16-148 15,-3-10-45-15</inkml:trace>
  <inkml:trace contextRef="#ctx0" brushRef="#br0" timeOffset="91199.6735">15106 18382 731 0,'-8'-12'248'0,"4"0"35"15,4 3-200-15,3 0-27 16,1-9-33-16,6 0-3 16,2-3-8-16,0 4 1 15,-2-1 6-15,1 6 41 0,-5 1 10 16,3 4 11-16,1 1 7 16,8-5-4-16,2-1-41 15,10-1-5-15,3 1-8 16,6-3-13-16,-3 9-3 15,3 1-1-15,-13 5-4 16,4 3-1-16,-11 3 3 16,-2 5 1-16,-5 4 0 0,-8 6-3 15,-11 6-5-15,-11 12-16 16,-11-1-5-16,-28 8 2 16,-3-7 0-16,-8 0 5 15,5-16 14-15,9-8 17 16,20-10 13-16,5-5 27 15,20-8 2-15,13-7-3 16,13-5-17-16,15-7-15 16,13 0-29-16,13 3-5 15,-4 11 0-15,5 10 2 16,-12 10 3-16,-5 5 4 16,-12 6 5-16,-5 6 2 15,-14-3 0-15,-7 6 3 16,-11 7-4-16,-22 6-11 15,-14-2-10-15,-23 5-7 16,-11-7-4-16,-15-2-15 16,16-19-7-16,-7 0-49 15,24-8-35-15,10-2-92 0,19-2-81 16,17 1-121-16,30-1-25 16</inkml:trace>
  <inkml:trace contextRef="#ctx0" brushRef="#br0" timeOffset="91410.0345">15897 18104 357 0</inkml:trace>
  <inkml:trace contextRef="#ctx0" brushRef="#br0" timeOffset="91523.7683">15954 18087 660 0,'-5'20'0'16,"2"1"498"-16,0 10-498 16,3 10-3-16,0 19 23 15,0-3 383-15,3 20-388 16,0-3 368-16,-1 4-476 15,5-18-91-15,-2-10-215 16,-4-22 1-16,10-26-137 0</inkml:trace>
  <inkml:trace contextRef="#ctx0" brushRef="#br0" timeOffset="91758.053">16094 17974 1242 0,'45'11'340'0,"-50"29"75"15,1 14-355-15,1 19-33 16,7 6-33-16,-4 19 6 16,0-5-5-16,0 10-26 15,-4-22-25-15,-1-6-77 16,1-21-75-16,-1-15-119 15,2-16-57-15,6-3-68 16</inkml:trace>
  <inkml:trace contextRef="#ctx0" brushRef="#br0" timeOffset="92053.2014">15967 18513 898 0,'0'0'275'0,"0"0"48"16,19 0-264-16,17-8-125 16,45-25-135-16,-29 9-119 15,-9 0-100-15</inkml:trace>
  <inkml:trace contextRef="#ctx0" brushRef="#br0" timeOffset="92435.2209">16534 18313 923 0,'109'100'435'15,"-103"-64"-24"-15,-8-2-200 0,-2 17-189 16,1 0-77-16,-2-2-105 16,-3-15-110-16,2 5-106 15,-6-20 0-15,-4-10-96 16</inkml:trace>
  <inkml:trace contextRef="#ctx0" brushRef="#br0" timeOffset="92599.0964">16579 17982 1161 0,'0'15'335'16,"0"0"-2"-16,5 6-439 15,4 10-298-15,12 3-50 16</inkml:trace>
  <inkml:trace contextRef="#ctx0" brushRef="#br0" timeOffset="92890.6193">17097 18273 794 0,'-29'17'369'0,"-6"6"-19"16,2 4-187-16,5-6-96 15,5-5-50-15,13-4-1 16,5-9 0-16,17 0 2 16,5-1 2-16,11 5 18 15,7 2 3-15,5 11 15 16,-14 4 2-16,-8 18 1 16,-15 3-20-16,-24 6-14 15,-8-5-21-15,-8-10-9 16,2-18-34-16,-1-14-121 15,14-13-178-15,17-13-89 16,11-13-147-16</inkml:trace>
  <inkml:trace contextRef="#ctx0" brushRef="#br0" timeOffset="93147.098">17457 18317 1163 0,'14'39'414'16,"-7"2"20"-16,2 4-303 15,-1 5-110-15,1 1-51 0,3 0-28 16,-6-3-15-16,2-4-103 15,-4-5-25-15,-4-3-205 16,-4-2-23-16</inkml:trace>
  <inkml:trace contextRef="#ctx0" brushRef="#br0" timeOffset="93375.9583">17510 18215 879 0,'29'-39'502'0,"11"0"-53"16,7 15-178-16,1 9-172 15,0 8-81-15,0 18-35 16,-19 13-13-16,-29 23-4 16,-21 5 6-16,-29 21 5 15,-10-1 4-15,-18 12-17 0,6-16-25 16,4-5-124-16,17-23-225 15,1-5 19-15</inkml:trace>
  <inkml:trace contextRef="#ctx0" brushRef="#br0" timeOffset="93626.1287">17916 18486 694 0,'0'13'405'0,"-5"-20"-54"15,7-14-142-15,5-13-131 16,2-9-60-16,17-14 6 16,6 4 11-16,10-6 7 15,-3 8-8-15,6 0-67 16,-8 9-97-16,-2 3-256 15,0 21-18-15</inkml:trace>
  <inkml:trace contextRef="#ctx0" brushRef="#br0" timeOffset="93879.5445">18310 18110 1025 0,'111'97'308'0,"-79"-83"60"0,2-2-292 16,13-6-28-16,-7-9-27 15,7-11 6-15,-5-2 2 16,-7-8 4-16,-14 0-3 16,-9 1-5-16,-17 7-22 15,-14-2-3-15,-13 13-2 16,-17 5 10-16,-3 3 4 0,-2 9 3 16,9 0-11-16,11-1-56 15,13-4-50-15,4-4-141 16,5-4-166-16,29-2 7 15,11-6-137-15</inkml:trace>
  <inkml:trace contextRef="#ctx0" brushRef="#br0" timeOffset="94165.2634">19272 17293 823 0,'-21'-3'335'15,"-3"6"-8"-15,-6 13-180 16,-3 8-142-16,-9 11-16 0,4 7 1 16,8 9 33-16,4-3 22 15,10 14 28-15,16-2 10 16,9 21 5-16,9-7-26 15,9 13-20-15,-1-7-37 16,-8 7-78-16,-11-19-76 16,-16 9-263-16,-10-16-3 15</inkml:trace>
  <inkml:trace contextRef="#ctx0" brushRef="#br0" timeOffset="94390.928">19050 17991 1401 0,'33'6'398'16,"-11"-5"82"-16,16 1-411 15,2-1-112-15,4-4-120 16,-6-3-30-16,-5-6-84 15,-8 3-47-15,-4-7-88 16,-4 2 33-16</inkml:trace>
  <inkml:trace contextRef="#ctx0" brushRef="#br0" timeOffset="94541.1012">19621 18061 1211 0,'16'35'354'15,"-14"9"29"-15,-2-8-399 16,3 0-131-16,-11-12-107 16,-5-5-179-16,-8-22-27 15</inkml:trace>
  <inkml:trace contextRef="#ctx0" brushRef="#br0" timeOffset="94705.9541">19630 17536 696 0,'12'12'80'16,"-12"4"500"-16,4 3-894 16,5 8 233-16</inkml:trace>
  <inkml:trace contextRef="#ctx0" brushRef="#br0" timeOffset="94974.1207">20034 17341 1467 0,'6'42'382'16,"-4"5"93"-16,-4 10-442 0,-1 20-32 15,0-1-29-15,3 11 7 16,-1-8-2-16,-4 6-43 16,5-9-59-16,-12 3-334 15,-4-6 28-15</inkml:trace>
  <inkml:trace contextRef="#ctx0" brushRef="#br0" timeOffset="95190.1268">19902 17792 964 0,'23'11'752'15,"71"22"67"-15,-34-44-1398 16,2-28 894-16</inkml:trace>
  <inkml:trace contextRef="#ctx0" brushRef="#br0" timeOffset="122512.5008">21796 8576 869 0,'-7'0'340'0,"7"11"-108"0,3 23-146 16,-2 41-79-16,13 23-79 16,2 23 74-16,-4 14 76 0,3 54-73 15,-4-1-1-15,-8 26 0 16,-6 21 0-16,-2 81 0 15,4-13 0-15,-19 33 0 0,11 13 0 16,-10 74 0-16,1-32 112 16,-3 22 113-16,0-4 113 0,-9 88-160 15,1-43 6-15,1 0-108 0,0 80-111 16,-5 2-114-16,3-13 161 16,-1 2-5-16,-8 48-7 15,1-102-12-15,-4 55-51 16,12-95-54-16,9-3-403 15,13-82 66-15</inkml:trace>
  <inkml:trace contextRef="#ctx0" brushRef="#br0" timeOffset="123469.3489">23292 8946 830 0,'0'72'87'16,"-34"-43"73"-16,1 9-267 15,-9 13 21-15,-5 0 44 0,-7 19 43 16,7-5 70-16,-5 10 48 16,9-10 20-16,6 10-12 15,16-19-27-15,15-12-20 16,19-19-43-16,28-32-15 16,10-22-16-16,17-27-15 15,7-14-12-15,5-28-24 16,-17 6-19-16,-5-25 20 15,-16 12 20-15,-11-8 9 16,-15 24 22-16,1 12 18 16,-8 37-25-16,4 28-3 15,-1 33 3-15,9 27 3 16,3 21 4-16,9 35 1 16,5-2-31-16,9 15-250 15,-8-16 61-15</inkml:trace>
  <inkml:trace contextRef="#ctx0" brushRef="#br0" timeOffset="123677.0794">24044 8402 802 0,'12'140'429'0,"-6"7"-13"0,-24 70-154 16,-17 22-136-16,-56 60-66 16,-31-22-64-16,-68 12-412 15,1-58 86-15</inkml:trace>
  <inkml:trace contextRef="#ctx0" brushRef="#br0" timeOffset="132730.0565">22544 10918 1019 0,'-8'0'182'0,"5"2"105"16,-15 31-297-16,-15 73-22 16,33-35 20-16,4 30 7 15,-1 0 8-15,-1 15 6 0,1-7-17 16,1 4-79-16,-4-27-59 16,0-17-97-16,-3-28-31 15,2-37-3-15,-16-31-18 16</inkml:trace>
  <inkml:trace contextRef="#ctx0" brushRef="#br0" timeOffset="132989.1496">22538 10748 1033 0,'27'-27'337'0,"15"6"35"16,10 12-279-16,27 4-55 15,-3 14-34-15,4 13 2 16,-18 5 1-16,-16 18 7 16,-23 9-8-16,-32 20 7 15,-30 4 6-15,-40 12 3 16,-21-4-4-16,-19-2-21 16,14-24-30-16,4-9-66 15,29-22-52-15,27-16-136 16,19-7-97-16,22-4-31 15</inkml:trace>
  <inkml:trace contextRef="#ctx0" brushRef="#br0" timeOffset="133269.3297">23709 10771 1165 0,'-35'9'274'0,"-36"24"90"15,-16 21-328-15,-34 35-40 16,14 8-2-16,-6 33 22 16,24-4 12-16,17 11 9 15,36-18-8-15,27-2-12 16,30-27-36-16,21-10-67 15,12-27-72-15,18-13-237 16,-1-17 14-16</inkml:trace>
  <inkml:trace contextRef="#ctx0" brushRef="#br0" timeOffset="133748.2283">23754 11160 818 0,'12'14'254'15,"-3"-17"24"-15,9 0-183 16,6-6-105-16,5-3 15 16,5-5 37-16,13-2 18 15,-2 4-7-15,1 4-5 16,-3 2-13-16,-10 3-26 15,-20 12-19-15,-20 12 16 16,-16 14 1-16,-30 25 1 16,-4 24 12-16,-25 26 7 15,2-3-10-15,12-1 14 16,23-18 4-16,27-18 4 16,36-25 6-16,32-19-10 15,16-14-37-15,27-18-74 16,-6-11-90-16,11-17-235 15,-11 1-15-15</inkml:trace>
  <inkml:trace contextRef="#ctx0" brushRef="#br0" timeOffset="134168.0776">24570 11190 1254 0,'-63'58'202'0,"47"-34"145"16,5 6-379-16,-1 9 2 16,0-8 27-16,7 2 13 15,-4 1 10-15,11-3 18 16,2-1 6-16,1 12 11 15,1-6-5-15,7 5-1 16,-3-9-4-16,23-7 6 16,9-11-10-16,24-16 2 15,1-7-3-15,10-24-10 16,-15-7-11-16,-8-16-4 16,-24 0-10-16,-13-8 3 15,-22 12-3-15,-24 3-6 16,-16 16-5-16,-19 9-3 15,-7 12-11-15,-4 3-33 0,19 13-17 16,10-4-96-16,25 0-94 16,15-3-183-16,25 8-37 15</inkml:trace>
  <inkml:trace contextRef="#ctx0" brushRef="#br0" timeOffset="134482.8559">25208 11235 1048 0,'-56'67'333'15,"27"-15"43"-15,-25 16-257 16,15 6-114-16,29 4-15 15,34-28 4-15,22-20 8 16,16-21 5-16,27-29 13 16,-4-22 14-16,15-23 1 15,-12-8-10-15,4-3-20 16,-29 10-20-16,-21 5-32 16,-33 27-30-16,-34 4-98 15,-26 12-88-15,-28 8-117 16,-11 4-66-16</inkml:trace>
  <inkml:trace contextRef="#ctx0" brushRef="#br0" timeOffset="134721.5797">26359 10733 1253 0,'45'84'332'0,"-19"28"94"16,-26 22-347-16,-42 48-34 15,-42-3-14-15,-34 7-1 16,-11-42-15-16,-27-22-105 16,25-50-136-16,-10-31-220 15,23-50-69-15</inkml:trace>
  <inkml:trace contextRef="#ctx0" brushRef="#br0" timeOffset="136306.1501">26737 11181 796 0,'-45'54'173'16,"55"-58"77"-16,11 2-214 15,17 2-40-15,8-7 5 16,22-2-15-16,-5-8-13 16,8 4-59-16,-16 1-83 0,0 0-81 15,-22 7-33-15</inkml:trace>
  <inkml:trace contextRef="#ctx0" brushRef="#br0" timeOffset="136582.198">26828 11527 401 0,'17'-7'448'0,"17"-10"-172"15,7-2-27-15,27-4-184 0,7 4-94 16,6-7-265-16,-15 3 18 16,6 7-89-16</inkml:trace>
  <inkml:trace contextRef="#ctx0" brushRef="#br0" timeOffset="136934.0088">28063 10877 1006 0,'-12'17'275'0,"-5"12"57"16,1 16-259-16,-39 25-95 15,-3 1 11-15,-17 24 2 16,-2 0 8-16,-7 14-5 16,28-11-30-16,2 9-33 0,21-32-172 15,12-18-90-15,9-25-52 16</inkml:trace>
  <inkml:trace contextRef="#ctx0" brushRef="#br0" timeOffset="137293.6804">28130 11082 759 0,'5'125'533'16,"-38"-103"-142"-16,7 15-47 15,22 2-370-15,11-6 6 16,14-17 4-16,26-7 47 16,13-7 11-16,15-5 9 15,0 1-7-15,-2 5-12 16,-22 5-20-16,-20 14-11 16,-31 7-10-16,-24 12-12 15,-27 1-3-15,-24 4-22 16,-5-8-11-16,-7-8-39 15,19-12-21-15,8-10-85 16,27-13-47-16,5-10-55 0,16-1-23 16,3-15 23-16,9-3 3 15</inkml:trace>
  <inkml:trace contextRef="#ctx0" brushRef="#br0" timeOffset="137503.0859">28219 10974 1384 0,'14'-2'267'15,"10"7"147"-15,18 2-420 16,13 1 4-16,25-7-4 16,-2-4-13-16,15-6-48 15,-8-4-44-15,3-8-91 16,-17 4-84-16,4-1-108 15,-7 6-38-15</inkml:trace>
  <inkml:trace contextRef="#ctx0" brushRef="#br0" timeOffset="137712.7512">29479 10742 1245 0,'-93'53'324'0,"-3"16"94"15,-31 33-331-15,2 5-55 16,-1 30 10-16,51-12-1 16,24 21-13-16,42-26-22 15,25-3-41-15,20-37-45 16,14-14-140-16,-5-39-129 16,9-18-86-16,-15-31-118 15</inkml:trace>
  <inkml:trace contextRef="#ctx0" brushRef="#br0" timeOffset="138191.8151">29306 11055 1046 0,'-38'105'240'0,"55"-115"87"0,9 10-284 15,16-3-37-15,4-2 10 16,17 2 6-16,-11 5 30 16,2-2 20-16,-9 3-33 15,-8 6-3-15,-20 1-2 16,-17 14-22-16,-24 6-28 16,-21 28 24-16,-11 11 2 15,-28 18-2-15,-3-7 1 16,10 5 5-16,15-17 0 0,28-9 6 15,37-16 1-15,39-8-1 16,11-17 2-16,22-12 4 16,-2-13-53-16,0-16-74 15,-15-3-80-15,-4-2-244 16,-15-5-21-16</inkml:trace>
  <inkml:trace contextRef="#ctx0" brushRef="#br0" timeOffset="138497.0784">30122 11213 1229 0,'-51'36'330'0,"-49"56"85"15,54-34-332-15,7 18-69 0,23-12-7 16,19 1 2-16,15-20-1 15,24-12 2-15,12-18 2 16,14-18 5-16,-2-18-4 16,18-21-2-16,-16-9-5 15,-8-15-2-15,-12 6-6 16,-16 1 3-16,-25 14-2 16,-28 4-6-16,-12 17-5 15,-18 8-37-15,-5 10-35 16,2 1-151-16,26 13-192 0,4-8-12 15</inkml:trace>
  <inkml:trace contextRef="#ctx0" brushRef="#br0" timeOffset="138762.0565">30563 11372 1254 0,'-9'65'369'16,"13"-5"67"-16,25-3-312 16,30-12-119-16,14-10-2 15,1-20 7-15,10-13-3 16,-21-19 0-16,-7-11 1 16,-15-7 3-16,-25-7-16 15,-28 4-16-15,-30-1-11 16,-17 1-19-16,-16 7-53 0,3 7-44 15,6 6-274-15,27 4 34 16</inkml:trace>
  <inkml:trace contextRef="#ctx0" brushRef="#br0" timeOffset="139110.3066">31118 10712 686 0,'-63'2'408'16,"72"-16"-65"-16,12 12-79 15,10 15-237-15,22 12 1 16,8 11 11-16,6 23 40 16,-4 13 18-16,-17 26 35 15,-34-2-7-15,-36 36-12 16,-31-2-49-16,-45 10-60 0,-6-15-73 16,-15 2-58-16,28-42-53 15,-10-15-294-15,21-25 23 16,3-10-112-16</inkml:trace>
  <inkml:trace contextRef="#ctx0" brushRef="#br0" timeOffset="140230.463">31596 11430 473 0,'-17'1'355'0,"5"1"-95"16,3 7-54-16,9 0-182 15,3-5-34-15,24-11 21 0,18-4 19 16,37-12 11-16,17-8-4 16,23-1-56-16,-13 1-105 15,-3 4-167-15,-36 6-31 16</inkml:trace>
  <inkml:trace contextRef="#ctx0" brushRef="#br0" timeOffset="140619.0897">32418 10969 1155 0,'42'-9'233'16,"17"9"118"-16,30-1-351 16,2-4 9-16,12-4 0 15,-15-3-5-15,-10 3 5 16,-35 2 5-16,-13 8-3 16,-18 10 0-16,-29 11 3 15,-11 7-3-15,-24 22-2 16,-15 6 2-16,-25 15 6 15,12-6 7-15,4 7 8 0,23-19-1 16,23-3 2-16,30-18 14 16,24 0 2-16,20-16-7 15,17-7 0-15,-2-5-2 16,0-7-45-16,-13-2-35 16,-11-4-64-16,-16-1-55 15,-5-6-173-15,4 5-32 16,-14-20-37-16,-1-4-110 15</inkml:trace>
  <inkml:trace contextRef="#ctx0" brushRef="#br0" timeOffset="140888.836">33197 10996 995 0,'-2'11'304'0,"-8"10"48"16,-5 3-246-16,-14 12-120 15,5 0 0-15,2 0 3 16,5-15 4-16,8 0 22 16,14-4 22-16,8-5 20 15,4 6 13-15,-1 12-15 16,-4 8-20-16,-16 14-11 16,-20 7-22-16,-23 12-38 15,-7-10-11-15,-9 3-61 16,12-25-41-16,9-11-123 0,18-19-65 15,6-25-17 1,15-14-83-16</inkml:trace>
  <inkml:trace contextRef="#ctx0" brushRef="#br0" timeOffset="141368.0864">33029 10987 713 0,'16'8'188'16,"13"-2"61"-16,59 6-158 16,-38-14-97-16,22-2 50 15,-1-4-2-15,6 1-6 16,-19-1-3-16,-4 2-15 15,-31 5-38-15,-11 2-16 16,-21 8-7-16,-21 12-5 16,-20 5 12-16,-13 16 35 15,-5 8 20-15,-11 5 22 16,25 1 11-16,7 10 24 16,23-6-1-16,15 1 5 15,13-10-5-15,16-3-16 16,5-17-10-16,13-14 4 0,4-8-4 15,18-17-3-15,-3-11 19 16,7-16-28-16,-18-2-18 16,-2-19-9-16,-25 8-3 15,-13-3-6-15,-7 9 13 16,-23-1 2-16,1 13-3 16,-5 5-31-16,-1 5-30 15,2 4-92-15,17-1-70 16,-6 2-207-16,9-4-20 0</inkml:trace>
  <inkml:trace contextRef="#ctx0" brushRef="#br0" timeOffset="148113.0306">27374 12522 581 0,'-45'4'174'0,"41"-14"-16"16,1 11-191-16,-2-2-86 15,3 5 79-15,2-4 102 16,-3 0-15-16,2-1 70 16,1-1 55-16,-3 1-65 15,1 1-81-15,2-3 59 16,-3 1-30-16,3 1-14 16,-3-1-24-16,2 1 0 15,1-3 4-15,4-11 20 16,13-4 10-16,84-55 13 15,-38 52-7-15,0 10-5 16,-7 9-20-16,-10 6-9 0,-14 9-6 16,-10 12-2-16,-10 6-1 15,-16 13 0-15,-26 6-1 16,-20 9-17-16,-10-2-4 16,-2-7-2-16,16-14 7 15,17-11 17-15,34-18 13 16,31-15 7-16,12 0 4 15,27 6-8-15,8 5-17 0,1 11-4 16,-19 17-4-16,-20 21 3 16,-42 2 4-16,-48 24 3 15,-32-1 7-15,-31 9-9 16,-2-21-11-16,0-9-33 16,35-28-33-16,9-12-158 15,28-17-145-15,16-5-47 16,10-10-159-16</inkml:trace>
  <inkml:trace contextRef="#ctx0" brushRef="#br0" timeOffset="148517.2805">28451 12621 801 0,'3'-8'338'15,"-8"2"-46"-15,-10 15-198 16,-10 12-85-16,-10 3-84 16,-16 19 78-16,-6-4 7 15,-3 10 20-15,10-4 17 16,3 8 24-16,22-9-4 15,8 7-2-15,14-8-19 0,6-3-5 16,14-15-13-16,22-16-3 16,15-18 0-16,21-24-9 15,6-9-12-15,2-15-4 16,-20 3 3-16,-13 1 11 16,-25 12 13-16,-20 2 2 15,-5 9-6-15,-9 5-23 16,-6 7-33-16,-2 1-25 15,8 3-120-15,0 7-233 16,6 2 38-16</inkml:trace>
  <inkml:trace contextRef="#ctx0" brushRef="#br0" timeOffset="148860.8313">29235 12583 482 0,'-9'15'358'0,"-12"-10"-82"15,-16 17-14-15,-8 13-243 16,-9 18-2-16,7-1 2 16,12 19 11-16,14-8 0 0,18-1 6 15,24-13 4-15,26-5 11 16,15-20 3-16,22-15-1 15,3-21-10-15,-3-16-5 16,-12-15-13-16,-12-14-11 16,-28 6-4-16,-11 1 0 15,-12 7-4-15,-16 1-6 16,-10 10-9-16,-9 5-33 16,4 11-36-16,-4-3-116 15,11 12-175-15,9 14 4 16,11-4-143-16</inkml:trace>
  <inkml:trace contextRef="#ctx0" brushRef="#br0" timeOffset="149191.0767">29963 12725 951 0,'-44'22'229'16,"-13"23"78"-16,-3 9-270 16,6 23-19-16,21-8 4 15,16 7 18-15,25-19 7 16,25-12 6-16,21-23 14 16,23-11 2-16,-2-26-17 0,11-27-4 15,-8-6-9 1,-7-20-21-16,-28 0-8 0,-5-2-3 15,-25 14-4-15,-22-4-13 16,-16 13-14-16,-10 5-30 16,-1 7-27-16,1 8-99 15,10 18-105-15,11-3-93 16,4 3-79-16</inkml:trace>
  <inkml:trace contextRef="#ctx0" brushRef="#br0" timeOffset="149402.8862">30592 12926 1016 0,'42'18'306'16,"16"0"50"-16,-7-4-273 15,26 1-168-15,1-3-61 16,-3-9-211-16,-11-5-20 16</inkml:trace>
  <inkml:trace contextRef="#ctx0" brushRef="#br0" timeOffset="149795.065">31385 12732 1036 0,'59'-12'161'16,"0"6"116"-16,5 3-338 15,-19-3 29-15,-7 0 14 16,-16 6 7-16,-6 9 15 16,-16 5 18-16,-22 19 3 15,-11 13-6-15,-18 14-2 16,-7 8 12-16,-18 12 19 16,19-6 20-16,9-5 10 0,23-12 8 15,13-3-4-15,24-19-20 16,13-5-21-16,5-8-7 15,15-4-6-15,-9-12-17 16,10-4-36-16,-13-10-34 16,4 2-212-16,-14-9-135 0,5-19-50 15</inkml:trace>
  <inkml:trace contextRef="#ctx0" brushRef="#br0" timeOffset="150854.4528">33020 12562 984 0,'46'39'231'0,"-83"-9"111"15,-2 17-279-15,-7 13 25 16,25 11 5-16,-9 3 19 15,21-10-15-15,18 2 0 16,17-13-24-16,11-15-9 0,28-11-21 16,10-23-9-16,-4-19-14 15,-5-15-8-15,-28-10-7 16,-23-16-24-16,-30 5-18 16,-50-5-26-16,-16 8-48 15,-24-3-359-15,-10 22 96 16</inkml:trace>
  <inkml:trace contextRef="#ctx0" brushRef="#br0" timeOffset="151518.1367">28497 13747 918 0,'20'103'289'0,"-14"-102"35"16,0-2-249-16,12-5-51 16,6 1 1-16,10-8 1 15,9-5 30-15,11 4 24 16,0 1 1-16,-2 2-20 15,-6 10-20-15,-9 13-28 16,-19 4-24-16,-22 20 5 16,-23 11 3-16,-28 34 4 15,-12 3 10-15,-25 26 2 16,3-8-2-16,14 1 12 16,18-25 2-16,23-10 6 15,32-20-1-15,37-15-3 16,14-15-13-16,31-21-49 15,6-12-38-15,17-20-359 0,-9-5-7 16,-7-16-150-16</inkml:trace>
  <inkml:trace contextRef="#ctx0" brushRef="#br0" timeOffset="151843.5171">29256 13935 624 0,'127'28'492'0,"-82"-36"-127"16,18 1-379-16,30 0 367 16,0-5-371-16,11 0 3 15,-11 8 3-15,-14-4 5 16,-28 4 3-16,-18 10 4 15,-29 6 3-15,-25 21 6 16,-16 17 4-16,-25 22 16 16,-6 6 3-16,-4 18 5 15,14-5-4-15,3-1-16 16,21-19-28-16,5-11-112 16,8-21-114-16,3-14-158 15,6-19-77-15</inkml:trace>
  <inkml:trace contextRef="#ctx0" brushRef="#br0" timeOffset="152111.02">30261 14066 1374 0,'-26'27'334'0,"-8"14"87"16,1 6-383-16,2 5-71 15,19-8-14-15,17-6 20 16,16-14 23-16,17 3 23 16,-1-9 25-16,5 3 24 15,-12 3-14-15,-9 13-11 16,-18 0-26-16,-27 11-48 16,-22-5-37-16,-20-2-132 15,-16-20-164-15,-12-7-92 16,12-28-127-16</inkml:trace>
  <inkml:trace contextRef="#ctx0" brushRef="#br0" timeOffset="152455.3363">30273 13990 1076 0,'58'-26'333'0,"7"11"49"15,36-2-281-15,7 7-128 16,0 7-23-16,-19-2-12 16,-14 10-6-16,-36 2 23 15,-15 15 44-15,-15 8 32 16,-12 28 27-16,-10 13 23 16,-5 27-2-16,3-4-24 15,13 4 22-15,23-26-12 0,30-16-9 16,25-35-2-16,24-31-2 15,1-23-29-15,-5-25-9 16,-24-6-11-16,-25-12-7 16,-42 10-20-16,-66 0-16 15,-30 18-3-15,-28 6-48 16,-3 13-13-16,14 5-331 16,57-1 73-16</inkml:trace>
  <inkml:trace contextRef="#ctx0" brushRef="#br0" timeOffset="154862.0689">23008 14014 730 0,'-1'-17'281'15,"-2"11"13"-15,1 3-172 16,2 0-102-16,-3 0-17 16,2 0-22-16,1 2-1 15,-3 1 1-15,1 12 8 16,2 39 8-16,5 110 12 16,-5-48 2-16,0 25-15 15,4-10-47-15,-7-3-46 16,-6-37-186-16,0-18 2 15</inkml:trace>
  <inkml:trace contextRef="#ctx0" brushRef="#br0" timeOffset="155102.9816">23061 13923 384 0,'64'-36'486'0,"-2"18"-143"0,19 9-220 16,-3 9 231-16,2 18-317 16,-21 6-32-16,-28 18-4 15,-35 11-3-15,-40 19 4 16,-34 1 6-16,-23 11-22 16,-4-17-35-16,-6-9-141 15,25-25-166-15,17-9-16 16</inkml:trace>
  <inkml:trace contextRef="#ctx0" brushRef="#br0" timeOffset="155382.0353">24414 13759 897 0,'12'3'205'0,"-29"2"63"16,-13 18-238-16,-7 10-53 15,-34 34 10-15,-6 16 12 16,-23 28 19-16,24 2 10 16,1 17 33-16,29-25 6 0,25 2 3 15,30-28-31 1,25-11-85-16,23-29-110 0,23-9-185 15,9-24-44-15</inkml:trace>
  <inkml:trace contextRef="#ctx0" brushRef="#br0" timeOffset="155817.1008">24498 14104 837 0,'20'86'211'16,"-14"-100"70"-16,9-4-236 15,16-14 0-15,19-7-1 16,17-7 10-16,4 4-6 16,6 1-8-16,-14 12-19 15,-9 16-23-15,-18 8-13 16,-18 11 7-16,-15 11 4 16,-22 36 13-16,-19 14 14 15,-25 39 7-15,-5 11 1 16,-8 11 6-16,18-26 11 0,12-16 25 15,25-31 1-15,21-11-4 16,21-20-9-16,12-10-32 16,11-8-38-16,17-12-65 15,-7-9-64-15,6-3-285 16,-2-3 25-16</inkml:trace>
  <inkml:trace contextRef="#ctx0" brushRef="#br0" timeOffset="156116.4939">25510 13984 925 0,'-38'36'540'0,"-11"22"-121"16,2 7-200-16,9 19-149 15,16-2-147-15,23-4 82 0,28-26-4 16,13-17-3-16,9-28 40 15,27-31 15-15,-1-19 1 16,3-22 1-16,-10 0-4 16,-11-5-40-16,-33 13-13 15,-25 5-7-15,-28 19-5 0,-27 12-15 16,-5 12-15-16,-4 11-47 16,17 5-45-16,8-8-144 15,38-8-155-15,33-9 9 16,27-11-153-16</inkml:trace>
  <inkml:trace contextRef="#ctx0" brushRef="#br0" timeOffset="156401.0111">26391 13808 738 0,'-38'43'399'0,"-11"28"-11"15,11-2-180-15,1 11-58 16,15-9-80-16,6 4-20 15,14-24-27-15,7-7 6 16,8-16 0-16,1-11 14 16,6-11-3-16,2-14 7 15,2-8-16-15,2-16-9 16,-5-4-18-16,-2-15-5 0,-10 1-9 16,-1-7 1-16,-8 9-15 15,-3 0-9-15,-6 15-3 16,-3 1-54-16,-2 11-48 15,2-6-190-15,0 0-85 16,20-11 1-16,5-2-184 16</inkml:trace>
  <inkml:trace contextRef="#ctx0" brushRef="#br0" timeOffset="156720.7517">26777 13588 1317 0,'57'-3'271'0,"-33"27"140"16,5 17-386-16,1 23-1 16,-9 12 6-16,-18 24 0 15,-19 4-6-15,-31 27-6 16,-12-9-22-16,-11 3-18 16,-5-25-95-16,2-15-197 0,19-42-119 15,3-10-100-15</inkml:trace>
  <inkml:trace contextRef="#ctx0" brushRef="#br0" timeOffset="157021.0702">27010 14128 77 0,'3'0'691'0,"9"-3"-359"16,6-3-62-16,17 3 5 15,10-2-425-15,11-5-48 16,-8-1-133-16,-6 14-13 16</inkml:trace>
  <inkml:trace contextRef="#ctx0" brushRef="#br0" timeOffset="157186.8953">27116 14361 799 0,'36'-1'728'0,"-6"-1"-205"16,12 2-542-16,7 6 415 15,10-4-588-15,-6 1-333 0,4-21 24 16</inkml:trace>
  <inkml:trace contextRef="#ctx0" brushRef="#br0" timeOffset="161208.185">32382 12660 840 0,'-21'41'204'16,"24"-38"60"-16,-3 6-226 15,0 4-51-15,2 8 1 0,5-3 13 16,1 0 4-16,2-1 2 16,10 1 7-16,-4-6 4 15,-2 13 2-15,-2 3 10 16,0 8 9-16,-8 3 10 15,-2 12 15-15,-4-3-12 16,-10 11-21-16,-9-11-14 0,-13 0-19 16,-7-13-18-16,-3-14-8 15,4-20-23-15,5-2-125 16,14-8-40-16,0-17-110 16,6-7-87-16</inkml:trace>
  <inkml:trace contextRef="#ctx0" brushRef="#br0" timeOffset="161405.0975">32498 12567 1270 0,'22'9'349'16,"9"-14"83"-16,17-1-334 15,12 3-100-15,10 0-48 0,-11 2-71 16,-5-11-311-16,-24 0 32 16</inkml:trace>
  <inkml:trace contextRef="#ctx0" brushRef="#br0" timeOffset="170526.079">22565 15756 88 0,'-11'-8'102'0,"-5"3"22"0,-6 4 4 15,-3 12 18-15,2 2-10 16,-14 16-31-16,4-1-27 15,4 1-17-15,7-2 15 16,5 0 40-16,19-17-6 16,8 6 9-16,7 2 7 15,4 0-51-15,-3-3-50 16,-2 9 21-16,-4-6-4 0,-10 10 7 16,-11 2 12-16,-24 13 11 15,-14-6-22-15,-25 7-29 16,-3-13-46-16,-14-8-30 15,21-16-29-15,7-5-267 16,22-8-30-16,12-5-73 16</inkml:trace>
  <inkml:trace contextRef="#ctx0" brushRef="#br0" timeOffset="170899.9195">22443 16059 760 0,'1'2'309'0,"2"-1"-9"0,2 2-186 16,-5-3-86 0,0 0-33-16,0 0 1 0,30-3 12 15,63-22 13-15,-43-1 7 16,11-7 7-16,-17 2 2 15,-3-4-3-15,-19 3-8 16,-7 8 1-16,-22 9-9 16,-19 17-3-16,-15 16-2 15,-19 19-4-15,-10 10-5 16,-14 9 2-16,7-5 2 16,11-3 1-16,19-9 1 0,14-1 0 15,30-4-5-15,23 1-10 16,17-10-7-16,19-10-38 15,14-10-31-15,15-14-107 16,-10-14-170-16,6-8-1 16</inkml:trace>
  <inkml:trace contextRef="#ctx0" brushRef="#br0" timeOffset="171125.9251">23259 15507 119 0,'5'-4'596'16,"-5"2"-272"-16,3 16-69 0,-11 13 74 15,-8 23-315-15,-2-2 1 16,-12 25 22-16,5 0 6 16,-5 8 13-16,2-10-3 15,-2 8-20-15,13-16-59 16,-8 2-171-16,4-17-187 15,9-7-36-15</inkml:trace>
  <inkml:trace contextRef="#ctx0" brushRef="#br0" timeOffset="171350.0685">23452 15592 840 0,'12'12'480'16,"-12"0"-64"-16,0 21-111 16,-5 18-288-16,-7 21-11 15,-3 2-5-15,-6 4-4 16,-5-9-9-16,-8-3-12 16,4-13-95-16,-3 0-291 15,3-11-2-15,9 0-183 16</inkml:trace>
  <inkml:trace contextRef="#ctx0" brushRef="#br0" timeOffset="171530.4365">23686 16023 1412 0,'-3'24'308'15,"3"11"101"-15,-4 12-464 16,-5 4-195-16,-3-8-188 16,-17 1-45-16</inkml:trace>
  <inkml:trace contextRef="#ctx0" brushRef="#br0" timeOffset="171712.0692">23531 15784 1098 0,'30'-4'408'0,"-1"-7"-12"15,-8 7-305-15,2 7-116 16,8 6-373-16,-8 4-41 16,-8 13-89-16</inkml:trace>
  <inkml:trace contextRef="#ctx0" brushRef="#br0" timeOffset="171935.0888">23812 16145 822 0,'9'-3'259'16,"4"5"61"-16,-9-4-227 16,14-2-22-16,6-10-30 15,6-6-10-15,5-1-19 16,8-4-6-16,-8 4 1 15,3 9 0-15,-13 6 2 16,-4 10-1-16,-9 8-9 16,-7 11-8-16,-8 1-69 0,-6 6-259 15,-5-1-3-15,2 2-147 16</inkml:trace>
  <inkml:trace contextRef="#ctx0" brushRef="#br0" timeOffset="172258.3143">24573 16008 928 0,'-4'-4'311'0,"-5"7"14"16,-6 12-257-16,-12 13-56 15,-11 4-49-15,-3 4 39 16,2-3 9-16,-1-7 8 15,14-8 5-15,10-3-3 0,8-6-11 16,4-2 1-16,7-1 0 16,13 5 13-16,5-2 4 15,5 13 10-15,4 4 3 16,-6 18 15-16,-15 1-8 16,-14 22 4-16,-14-6-15 15,-25-1-32-15,-5-14-37 16,-15-12-72-16,1-25-74 15,0-8-237-15,9-11 12 16</inkml:trace>
  <inkml:trace contextRef="#ctx0" brushRef="#br0" timeOffset="172698.0622">24845 15754 655 0,'48'108'424'0,"-40"-117"-86"15,16-1-79-15,11-1-269 16,16-5-7-16,7-4-5 16,4 4 15-16,-11-1 8 15,-13 11 30-15,-13 9-11 16,-8 15 7-16,-11 12-4 16,-8 15-1-16,-11 2-2 15,-8 13-3-15,-8-3-6 16,-1-1 6-16,5-12 5 15,5-4 9-15,11-14 1 0,6-8 3 16,10-8-9-16,6-4-16 16,3-6-23-16,10-4-77 15,-5-7-71-15,4-7-230 16,-7 0 1-16,23-1-128 16</inkml:trace>
  <inkml:trace contextRef="#ctx0" brushRef="#br0" timeOffset="173008.0547">25699 15871 1075 0,'-22'21'336'16,"-11"9"55"-16,-9 16-280 0,4-4-74 16,5 0-15-1,19-12-11-15,14-6 11 16,26-12 2-16,25-9 5 0,12-15 1 15,14-5 3-15,3 1-12 16,-2-13-2-16,-18-1-5 16,-11 0 2-16,-18 6-6 15,-15-3-5-15,-20 4-6 16,-17 11-5-16,-14 8-3 16,-18-1 3-16,1 10-24 15,-2 5-52-15,11-4-42 16,6-1-108-16,17-1-90 15,11-4-88-15,21 3-45 0</inkml:trace>
  <inkml:trace contextRef="#ctx0" brushRef="#br0" timeOffset="173292.1441">26430 15819 949 0,'-3'24'364'0,"-12"9"5"16,-18 1-235-16,-5 19-96 16,13-8-35-16,13 2 33 15,19-19 17-15,28-1 24 16,23-14 23-16,18-13-7 16,-9-13-37-16,4-8-12 15,-20-6-23-15,-13-1-24 16,-22 2 11-16,-16-4-2 0,-16 5-6 15,-22-1-31-15,-12 2-31 16,-5-6-119-16,8 13-283 16,5-4-3-16,14-7-176 15</inkml:trace>
  <inkml:trace contextRef="#ctx0" brushRef="#br0" timeOffset="173733.0743">27353 15495 892 0,'72'79'358'16,"-63"-30"-6"-16,-6 13-245 15,2 16-59-15,-13-6-59 16,-4 5-55-16,-9-17 21 16,0-6-8-16,-1-22 1 15,-8-10-95-15,8-14-166 0,-14-5 14 16</inkml:trace>
  <inkml:trace contextRef="#ctx0" brushRef="#br0" timeOffset="174159.8497">27273 15536 721 0,'21'-15'563'0,"0"1"-138"15,-4 8-86-15,9 2-259 16,11 5-74-16,19 2-4 16,5-3 23-16,7 2 19 15,-12-4 1-15,-2 8-1 16,-29 5-2-16,-5 8-21 0,-26 8-14 16,-21 17-1-16,-20 1 3 15,-19 9 0 1,-6-2-3-16,1-4-3 0,25-14-3 15,8-11 1-15,29-16-1 16,18-8-3-16,12-8 3 16,24-3-1-16,6 7-2 15,8 7 4-15,-5 8 5 16,-7 19 2-16,-25 8 3 16,-23 10 2-16,-28 4-1 0,-26 5-2 15,-15-14-5-15,-3-7-20 16,10-19-21-16,1-13-65 15,15-9-52-15,5-10-151 16,5-1-117-16,11 5-35 16,5 1-117-16</inkml:trace>
  <inkml:trace contextRef="#ctx0" brushRef="#br0" timeOffset="174509.8314">27971 15564 899 0,'2'-15'173'0,"10"3"93"0,-5 5-267 16,-2-2 8-16,2 0 23 15,-2 6 51-15,-10-2 13 16,5 5 13-16,0 0 0 16,-3 2-5-16,2 23-39 15,-20 79 0-15,1-32-6 16,-6 17-7-16,1-9-14 0,-11 4-46 16,9-15-44-16,-2-7-66 15,4-21-28-15,4-13-25 16,9-22-37-16,4-15-121 15,8-12 21-15,6-26-89 16</inkml:trace>
  <inkml:trace contextRef="#ctx0" brushRef="#br0" timeOffset="174759.9535">28157 15382 868 0,'11'-4'451'16,"-2"10"-53"-16,-8 20-131 16,5 4-263-16,-9 21 1 15,0 9 8-15,-7 14 28 0,-2-1 10 16,-9 18 1-16,1-13-18 16,-5-4-55-16,-1-17-51 15,1-11-72-15,4-16-22 16,3-12-16-16,6-10-17 15,3-7-166-15,3-2 78 16</inkml:trace>
  <inkml:trace contextRef="#ctx0" brushRef="#br0" timeOffset="174946.4518">27645 15907 1315 0,'19'29'408'0,"14"-15"41"16,6 4-367-16,20-2-185 15,-5-1-103-15,0-10-260 16,-15-4 17-16,-2-1-145 16</inkml:trace>
  <inkml:trace contextRef="#ctx0" brushRef="#br0" timeOffset="175599.588">28608 16007 544 0,'26'0'431'0,"9"-6"-104"16,-10 3-72-16,20 1-180 15,3-7-68-15,22 0 20 16,-3-4 10-16,8-11 4 16,-11-8-1-16,-4 0 1 0,-20 1-23 15,-5-7-22-15,-11 8-6 16,-20 1-16-16,-8 7-15 16,-25 5 0-16,-8 8 9 15,-25 12 3-15,2 8 16 16,-17 13 14-16,14 8 5 15,-3 11 3-15,19 2 17 16,10 9 11-16,20-13 2 16,4 4-1-16,13-9-3 0,1-1-25 15,16-8-24-15,11 5-34 16,5-11-19-16,15-5-145 16,5-5-136-16,0-7-6 15,-8-4-156-15</inkml:trace>
  <inkml:trace contextRef="#ctx0" brushRef="#br0" timeOffset="175973.0819">29444 15733 290 0,'35'128'723'0,"-55"-86"-319"0,19-15-191 16,-23 14 159-16,1-13-434 15,2-1 16-15,5-9 24 16,1-1 23-16,13-10 41 16,4 4 25-16,-2-8-19 15,-2 1-11-15,2-5-8 16,0-1-46-16,0 1-22 0,2-2-16 15,1 0 1-15,18-11 5 16,42-47 22-16,-44 47 29 16,-1 8 20-16,-9 6 7 15,4 6-2-15,-6 8-12 16,-2 2-32-16,-10 2-23 16,5 0-24-16,-4-6-331 15,-4-1 96-15</inkml:trace>
  <inkml:trace contextRef="#ctx0" brushRef="#br0" timeOffset="176172.9081">29529 16104 540 0,'4'-1'427'15,"2"-2"-77"-15,2-23-75 0,46-56-240 16,-36 28-29-16,6 1-18 15,15-7-19-15,6 6 23 16,9-4 7-16,-3 16-42 16,-1 3-217-16,-17 9-59 15,5 12-85-15</inkml:trace>
  <inkml:trace contextRef="#ctx0" brushRef="#br0" timeOffset="176578.0621">29873 15880 253 0,'4'-3'590'0,"5"-6"-37"16,-1 5-266-16,10 5-119 15,-5-7-136-15,12-3-145 16,3-1-136-16,2-13 268 16,-7 1 12-16,8-4 24 15,-5 3 15-15,-4 4 3 16,-2 5-20-16,-4 8-20 15,-9 12-28-15,-1 12-8 0,-6 4-3 16,-3 20 14-16,-7-2 10 16,-2 7 3-16,-6-4 0 15,2 3-77-15,4-21-55 16,0-2-208-16,3-10-69 16,10-8-89-16</inkml:trace>
  <inkml:trace contextRef="#ctx0" brushRef="#br0" timeOffset="176931.8863">30156 15916 591 0,'12'9'456'0,"16"7"-151"16,53 14-380-16,-34-32 341 15,4-5-344-15,15-19 56 16,-10-4 52-16,-4-5 37 16,-9 10 14-16,-16 1-16 15,-17 12-44-15,-22 3-21 16,-16 15-12-16,-19 4 14 16,-12 8 18-16,-8 18 22 15,8-1 5-15,5 4 1 0,16-4-15 16,8 2-29-16,9-17-35 15,5-1-21-15,11-4-10 16,13-1-30-16,10-13-23 16,22 1-118-16,7-5-96 15,13-6 8-15,3 0-141 16</inkml:trace>
  <inkml:trace contextRef="#ctx0" brushRef="#br0" timeOffset="177217.09">30889 15969 718 0,'0'6'423'16,"-3"2"-37"-16,-6 13-123 16,6 4-163-16,8 4-32 15,5-16-38-15,11-5-2 16,14-13-6-16,11-8 2 16,-3-17-3-16,18-3-1 15,-10-5-5-15,-1 0-2 16,-20 8-1-16,-13 12-4 15,-25 18 3-15,-13 23 1 16,-17 7 33-16,10 17 4 16,14 2 2-16,22-2-6 15,19-16-9-15,39 0-76 16,5-21-41-16,10-10-135 16,-7-9-152-16,-1-7-109 0,-20-7-104 15</inkml:trace>
  <inkml:trace contextRef="#ctx0" brushRef="#br0" timeOffset="177936.2588">22380 17272 724 0,'9'-17'474'0,"-12"2"-245"16,1 12-41-16,-1 0-140 0,-9 3-141 16,-4 8 105-16,-16 2 107 15,-9 5-99-15,-17 15 20 16,-1 2 9-16,-1 11 8 15,15 3 1-15,7-1-10 16,20-8-28-16,14-7-18 16,13-15-11-16,16-15-1 15,8-13 4-15,17-17 4 16,1-2 2-16,3-7-6 16,-15 11-3-16,-6 4 6 15,-14 11 7-15,-7 12 18 16,-5 18 16-16,-2 11 3 15,2 7-5-15,-1 8-3 16,5-4-21-16,-5-2-53 16,3-10-51-16,3-6-47 15,3-6-47-15,6-11-239 16,0-11 63-16</inkml:trace>
  <inkml:trace contextRef="#ctx0" brushRef="#br0" timeOffset="178189.0513">22969 17403 675 0,'18'28'484'15,"-3"-2"-95"-15,-1 17-74 16,1 12-279-16,-11 23-46 15,-4-2-19-15,-10 16-2 16,-1-3-8-16,-16 3-21 16,5-25 8-16,-4-12-59 15,5-24-172-15,-12-17-61 16,7-28-60-16</inkml:trace>
  <inkml:trace contextRef="#ctx0" brushRef="#br0" timeOffset="178415.5403">23103 17341 1270 0,'37'-30'391'0,"-11"16"62"15,12 22-326-15,-8 2-115 16,-6 8-14-16,-6 15 0 16,-23 8 3-16,-19-3 3 15,-13 7 10-15,-6-5 6 16,-9-3-18-16,2-19-18 15,-1-2-17-15,11-10-64 16,5-4-93-16,9-7-88 16,23-4-160-16,17-3-49 15</inkml:trace>
  <inkml:trace contextRef="#ctx0" brushRef="#br0" timeOffset="178639.3535">23587 17508 910 0,'12'6'398'0,"-8"-5"-31"15,-5 7-230-15,1-2-124 16,0-8-47-16,0 1-33 16,0-2 40-16,9-12 15 15,5-21 29-15,77-56 14 16,-41 42-4-16,2-4-15 15,18 3-399 1,-7 3 110-16</inkml:trace>
  <inkml:trace contextRef="#ctx0" brushRef="#br0" timeOffset="178864.0343">24279 17472 1113 0,'39'18'348'0,"-2"-14"30"16,10-1-303-16,-2-4-139 0,6-14-56 16,-13-8 1-16,-5-11 11 15,-12 5 28-15,-5-6 48 16,-19 1 58-16,-13 4 12 16,-11 15-8-16,-15 1-5 15,-8 14-38-15,-7 14-292 16,9 2 77-16</inkml:trace>
  <inkml:trace contextRef="#ctx0" brushRef="#br0" timeOffset="179194.0525">25257 16646 825 0,'-37'32'525'15,"4"7"-121"-15,3 16-176 16,-2 28-131-16,0-3-135 15,-4 15 84-15,14 5 14 0,1-9 16 16,9-15-6-16,12 1-34 16,4-18-56-16,-7-16-48 15,3 4-290-15,-6 1-125 16,-10-9-49-16</inkml:trace>
  <inkml:trace contextRef="#ctx0" brushRef="#br0" timeOffset="179543.0743">24824 17485 1312 0,'-48'-123'423'0,"60"114"19"16,8 4-422-16,5 2-26 15,8 3-10-15,6 6-53 16,-5 0 39-16,3 0 38 0,-10-6-42 15,5 2-66-15,-2-2-12 16,0-2-40-16,-11 2-5 16,3 2-4-16,-1-2 29 15,-8 3 22-15,4-2 56 16,-4 7 37-16,-1-3 44 16,-3 7 50-16,2-3 19 15,-2 9 21-15,3 0 4 16,-2 13-17-16,-2-2-42 15,-5 7-18-15,-6-3-48 0,-2 2-112 16,-7-13-56-16,3-4-62 16,-3-9-109-16,-6-12-19 15</inkml:trace>
  <inkml:trace contextRef="#ctx0" brushRef="#br0" timeOffset="179693.8689">25221 17106 1535 0,'8'-7'346'0,"4"-2"113"15,4 7-567-15,5 4-364 16,2 2 47-16</inkml:trace>
  <inkml:trace contextRef="#ctx0" brushRef="#br0" timeOffset="179918.2867">25941 16834 1002 0,'5'24'408'0,"-13"6"1"15,1 33-229-15,-11 5-141 16,1 27-44-16,1-5-26 15,-5 15-45-15,-3-14-30 0,-11-3-29 16,0-23 10-16,-7-11-64 16,9-24-143-16,-13-12 59 15</inkml:trace>
  <inkml:trace contextRef="#ctx0" brushRef="#br0" timeOffset="180093.1145">25669 17365 1180 0,'54'-29'481'16,"-6"8"6"-16,10 8-273 16,-4-1-179-16,6 4-82 15,-15 8-69-15,-6-2-45 16,-1 8-21-16,2 4-96 16,-10-2-57-16,8 10-34 15,-5 1-74-15</inkml:trace>
  <inkml:trace contextRef="#ctx0" brushRef="#br0" timeOffset="180467.0259">26765 17418 561 0,'-3'0'447'0,"-1"-2"-156"15,-5 7-97-15,9-5-126 16,-3 3-125-16,1-3 140 16,2 4 20-16,-3 13 13 15,6-7-12-15,2-1-14 16,4 0-46-16,28-4-16 15,43 37-14-15,-42-51-2 16,-4-9-2-16,-5-2 0 16,-17 1-5-16,-6-2-3 15,-12 6-2-15,-11 4-17 0,-8 2-24 16,-7-3-86-16,5 5-91 16,1-1-205-16,7 2-35 15</inkml:trace>
  <inkml:trace contextRef="#ctx0" brushRef="#br0" timeOffset="180785.6801">27767 16820 503 0,'24'-42'396'0,"-15"-1"-247"16,-14 19-380-16,-16-2 287 15,-17 7-257-15,-13 10 114 16,-6 6 240-16,-12 10 135 16,7 13 35-16,2 16-26 15,14 10-48-15,4 17-87 16,21 5-52-16,4 30-6 16,5 1-38-16,9 7-15 15,3-9-30-15,3-2-36 16,1-30-43-16,4-10-60 15,-2-17-59-15,-3-11-31 16,-8-12-5-16,-10-12-4 16,-3-10-150-16,-28-10 79 15</inkml:trace>
  <inkml:trace contextRef="#ctx0" brushRef="#br0" timeOffset="180932.0528">27123 17470 710 0,'-63'-120'605'16,"79"105"-134"-16,10 7-134 15,16-1-156-15,-1 9-147 16,14-6-43-16,-13-4-22 16,5-1-52-16,-21 1-50 15,7-5-331-15,-17 10 58 0</inkml:trace>
  <inkml:trace contextRef="#ctx0" brushRef="#br0" timeOffset="181397.1914">28439 16998 51 0,'0'-8'0'0</inkml:trace>
  <inkml:trace contextRef="#ctx0" brushRef="#br0" timeOffset="181456.0197">28425 16981 117 0</inkml:trace>
  <inkml:trace contextRef="#ctx0" brushRef="#br0" timeOffset="181804.7513">28421 16977 107 0,'-5'-3'8'15,"2"0"36"-15,-3-8 10 16,3 1 91-16,3 2 4 15,-3 2 12-15,3 3-5 16,0 0-64-16,0 0 0 16,0 0-20-16,0 0 25 0,0 0 18 15,0 0-2-15,0 3-17 16,0-3 13-16,0 2-7 16,0-1-37-16,0 2-1 15,0 0 0-15,-2 0-26 16,-1 2-27-16,-15 10 3 15,-22-2-5-15,-41 58-6 16,48-44 11-16,10-4 10 16,16-4 8-16,19-8 8 15,18-5 8-15,13 0-10 0,16-2-7 16,-2 4-7-16,6 5 4 16,-9 5-6-16,-16 9 2 15,-13 8 2-15,-16 9 1 16,-22-8-11-16,-28 3-10 15,-2-9-9-15,-26-6-30 16,5-14-24-16,-5-2-67 16,15-8-36-16,0-3-103 15,16-2-180-15,1 16 10 16</inkml:trace>
  <inkml:trace contextRef="#ctx0" brushRef="#br0" timeOffset="182203.711">28231 16805 694 0,'17'-46'408'16,"-8"52"-58"-16,3 15-98 16,-6 7-215-16,4 9-18 15,-5-1-11-15,-1 4 18 16,-4-1 12-16,-4 17 24 15,-4 3 5-15,-5 13 3 16,-4-1-19-16,-4 2-32 16,-3-10-49-16,-2-5-95 15,10-18-47-15,-2-11-90 16,10-11-144-16,-1-20 21 16,14-10-54-16</inkml:trace>
  <inkml:trace contextRef="#ctx0" brushRef="#br0" timeOffset="182463.9701">28365 16759 698 0,'51'6'522'16,"-46"22"-117"-16,-13 15-73 15,-1 23-274-15,-3 3-47 16,-6 23 0-16,-3-8 9 0,-3 5 22 16,1-13 1-16,-1 1-10 15,6-21-35-15,6-8-94 16,8-12-107-16,-4-14-88 16,11-17-150-16,3-16-35 15</inkml:trace>
  <inkml:trace contextRef="#ctx0" brushRef="#br0" timeOffset="183028.0609">28703 16984 107 0,'48'43'318'16,"-48"-51"-136"-16,0 2-18 0,2 4-24 15,-4 1-96-15,2 1 60 16,0 0 19-16,2-2 38 16,10 1 14-16,30-4-14 15,51-8-48-15,-36 10 0 16,-6 4-8-16,8 10-47 15,-17 7-30-15,-12 12-28 16,-16 9-37-16,-23 23 49 16,-21 3 21-16,-32 13 20 15,-12-3 18-15,-13 12 23 16,10-19-65-16,14 0 2 16,23-20-2-16,16-9-5 15,22-23-8-15,14-7-18 16,18-15-23-16,29-9-52 15,7-4-34-15,11-10-111 0,-7 2-99 16,-6 5-144-16,-27 2-45 16</inkml:trace>
  <inkml:trace contextRef="#ctx0" brushRef="#br0" timeOffset="183536.7527">29559 16948 622 0,'-5'2'441'0,"2"-2"-115"15,2 1-85-15,-2 1-239 16,3-1-42-16,0 1 29 0,0-1 44 15,16 2 35-15,13 2 42 16,59-4 29-16,-41-10-50 16,7 5-25-16,-4-1-24 15,-4 5-30-15,-8 6-29 16,-11 9 19-16,-12 3 4 16,-19 17 11-16,-13 12 5 15,-25 22 4-15,-6-6-2 16,-17 11-1-16,7-7-11 15,-6 0-21-15,13-18-36 0,6 5-108 16,12-15-109-16,3-5-184 16,16-21-65-16</inkml:trace>
  <inkml:trace contextRef="#ctx0" brushRef="#br0" timeOffset="183865.7533">30071 17115 1312 0,'-21'68'473'0,"2"-9"29"0,5-16-329 16,5-4-211-16,18-18-40 15,17-9 21-15,19-6 13 16,9 2 12-16,-3 0 112 16,3 7 8-16,-12 9-21 15,-13 10-13-15,-25 4-22 16,-28 8-47-16,-15-3-26 16,-19-6-46-16,-6-16-24 15,-6-10-87-15,19-20-40 16,-6-11-230-16,8-5 13 0</inkml:trace>
  <inkml:trace contextRef="#ctx0" brushRef="#br0" timeOffset="184183.0653">30153 16998 976 0,'31'-18'433'0,"16"-2"-33"0,-4 14-246 16,14 2-84-16,2-2-81 15,21 0 47-15,-5 0-1 16,11-2-7-16,-13 4-21 16,-5-1-57-16,-33-1-59 15,-7 5-326-15,-19 11 50 16</inkml:trace>
  <inkml:trace contextRef="#ctx0" brushRef="#br0" timeOffset="184614.906">31104 16938 892 0,'-58'176'421'0,"24"-119"-18"15,0 14-175-15,10-5-165 16,15-2-15-16,21-17-8 15,18-9 19-15,15-13 17 16,23-16-10-16,4-13-10 16,11-17-3-16,-11-8-22 15,-9-10-29-15,-21 4-3 16,-26-10-5-16,-32 8-16 16,-26-2 17-16,-9 9 7 0,-6-2-12 15,10 3-37-15,12 4-423 16,28-11 93-16</inkml:trace>
  <inkml:trace contextRef="#ctx0" brushRef="#br0" timeOffset="207902.9689">31540 15279 240 0,'-3'-5'110'0,"3"-13"-4"16,0 11-60-16,0-1-18 16,0 10-13-16,0-4 2 15,0 2-8-15,-3 0 2 16,3 0 1-16,-1 0 17 16,1 0 5-16,0 0 15 15,0 0 5-15,1 0 0 16,5 0-12-16,29 2 21 15,44-1 6-15,-36-5 18 16,-6-1-4-16,1-1-6 16,-11 0-28-16,-3 6-5 15,-15 3-12-15,3 5 5 16,-3-1 8-16,-2 16-1 16,1 11-11-16,10 37-10 15,-1 18-24-15,8 52-18 16,13 9-5-16,11 46-1 0,2-9 1 15,5 37 30-15,-3-26 21 16,11 50 40-16,-10-31 12 16,10 15 17-16,-3-38 2 15,2 13-22-15,-12-47-35 16,-4 10-10-16,-23-29-15 16,-15 0-8-16,-13-23 20 15,-22-16 30-15,-19-45 12 16,-15 3 9-16,-11-36-8 15,-63-24-25-15,-22-24-80 0,-41 9-63 16,-9-12-381-16,-12-7 55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29:07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17236 4629 933 0,'8'-24'138'16,"-8"6"104"-16,-12 8-279 16,-6 0-30-16,-27 3 29 15,-15-7 52-15,-31 1 24 16,-15 1 15-16,-69 18 1 15,-7 16-1-15,-57 27-23 16,-18 14 6-16,-12 36 40 16,47 11 11-16,-1 18 9 0,55 0-2 15,38 22-31-15,54-18-44 16,43 5-17-16,49-22-17 16,64-7 8-16,42-30 7 15,51-19 15-15,19-28 6 16,53-25 14-16,-6-19 1 15,33-25-1-15,-40-16-9 16,-8-29 5-16,-50 1-2 16,-31-28 17-16,-71 1 11 0,-25-8 0 15,-43 16-5-15,-43 4-30 16,-24 26-51-16,-38 14-1 16,-25 22-14-16,-41 17-12 15,8 12 14-15,-26 5 17 16,24-7-415-16,6-10 131 15</inkml:trace>
  <inkml:trace contextRef="#ctx0" brushRef="#br0" timeOffset="48830.8295">23243 5846 223 0,'-27'-12'0'15,"-5"6"427"-15,-16 6-321 16,-15 9 121-16,-36 2-257 16,-14 2 268-16,-27 2-232 15,-12-3 32-15,-58 0 22 16,8 6 4-16,-53 15 9 15,-4 0-6-15,-19 17 21 16,37 6 5-16,-23 29 4 16,64 3-11-16,15 23-14 15,54 6-43-15,51 16-17 16,59-20-29-16,59-5-17 16,60-25 43-16,90-14 16 0,39-27 5 15,87-18 18-15,14-20 17 16,53-23-41-16,-30-17-13 15,25-24 1-15,-56-14-3 16,-1-19 3-16,-76-2 2 16,-40-22 16-16,-69 14 12 15,-47-13-25-15,-64 16-9 16,-91-27-10-16,-78 45-16 0,-108 3-36 16,-48 27-19-16,-127 7-40 15,14 52-330-15,-34-37 54 16</inkml:trace>
  <inkml:trace contextRef="#ctx0" brushRef="#br0" timeOffset="80445.7937">20794 9874 694 0,'-23'24'203'0,"-18"-27"26"15,-14 3-202-15,-7 3-103 16,-15 8-18-16,7-7 11 15,-19-4 22-15,11-4 50 16,-20-4 66-16,5-10 37 16,-33-1 16-16,13-2-13 15,-39 1-13-15,6 5-41 16,-31 0-15-16,17 4-18 16,-41 7 19-16,12-8 6 15,-13 1 7-15,23-1 11 0,-31-4 5 16,28-4-20-16,1-2-9 15,22-11-7-15,-9-11-10 16,41-3-6-16,-6-16-1 16,20 5 0-16,-4-15 0 15,20 12 2-15,0-15-4 16,24 7-4-16,15-9-11 16,17 7-7-16,23-17-7 15,27 6-10-15,29-6 2 16,13 11 11-16,36-7 10 15,14 13 8-15,33 6 22 16,1 16 10-16,59-6-1 16,7 7-3-16,55 5-3 15,-8 2-9-15,59 1-8 16,-26 5 2-16,38 3 6 0,-34 4 5 16,34 1 8-16,-33 1 4 15,50 8 3-15,-38 8-6 16,51 8-4-16,-47 4-8 15,51 13-4-15,-59 0-3 16,23 7 1-16,-50-4-2 16,21 14-1-16,-54 1 0 15,19 17-5-15,-41 1-2 16,-2 21-6-16,-46 2-3 0,-20 31-8 16,-40-3-2-16,-12 22 3 15,-40-7 6-15,-11 17 12 16,-29-26 12-16,-41 3 11 15,-43-20 15-15,-65-4 22 16,-66-26 7-16,-124-5 7 16,-48-20-3-16,-158 6-9 15,-21-16-18-15,-130 13-9 16,36 3-26-16,-90 15-82 16,123-9-74-16,-57 5-276 15,135-8-18-15</inkml:trace>
  <inkml:trace contextRef="#ctx0" brushRef="#br0" timeOffset="131583.193">5962 12692 1295 0,'-33'-44'371'0,"-2"0"75"15,-22 19-339-15,-6 17-105 0,-51 13-2 16,-32 5 5-16,-48 23 10 16,-28 14 11-16,-64 13-6 15,-4 3-6-15,-38 2-15 16,0-14-12-16,-21-15-16 16,35-13 5-16,-21-19 5 15,61-10-19-15,-16-9-23 16,42-7-2-16,14-22-36 15,70-6-15-15,4-25-1 16,67-8 0-16,46-25 9 16,49-3 39-16,55-26 37 15,65 9 40-15,67-36 41 16,56 15 11-16,112-12 5 16,13 32-16-16,84 7-8 15,6 42-14-15,42 31 4 16,-47 40 6-16,51 30 27 15,-87 25 14-15,2 33 31 0,-89 6 6 16,-52 28 10-16,-107-12-22 16,-68 28-7-16,-105-2-14 15,-134 25 12-15,-106-17-21 16,-180 39-5-16,-80-16-12 16,-159 42-32-16,11-52-63 15,-87 7-73-15,73-36-476 16,-53-23 102-16</inkml:trace>
  <inkml:trace contextRef="#ctx0" brushRef="#br0" timeOffset="181606.0687">22271 15247 616 0,'43'-18'556'0,"-9"0"-150"16,-22-2-85-16,-40-4-215 15,-25 11-103-15,-55-13-14 16,-19-2 2-16,-48-7 6 16,-3 1 3-16,-44-15 6 15,1 3 4-15,-74-5 2 16,5 13 1-16,-80 14 0 15,-16 24-6-15,-47 29 1 0,42 29-1 16,-33 38 1-16,63 14 1 16,26 51 4-16,79 11 1 15,27 40-4-15,75-11-4 16,71 37-27-16,72-38-14 16,64 3 0-16,100-45 5 15,101-12 5-15,47-45 30 16,107-25 9-16,29-38 10 0,55-38 7 15,-43-32 8-15,76-43 11 16,-71-17 7-16,36-34 10 16,-78-3-2-16,9-44 19 15,-107 13-3-15,-27-41 3 16,-103 10 21-16,-70-20 12 16,-99 37-23-16,-120-17-6 15,-118 48-10-15,-166 19-57 16,-68 37-64-16,-166 29-120 15,10 45-459-15,-73 19 70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30:37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 1601 949 0,'-6'11'135'15,"17"8"111"-15,10 19-290 16,5 16 5-16,11 36 15 16,-4 5 14-16,11 27-16 15,-7-2-23-15,5 10-193 16,1-24 37-16</inkml:trace>
  <inkml:trace contextRef="#ctx0" brushRef="#br0" timeOffset="228.7782">2910 1759 814 0,'20'2'200'0,"-19"16"62"16,-5 37-229-16,-5 18-31 15,-34 38 0-15,-24 18 0 16,-75 43 14-16,0-8 9 16,-31 45 13-16,18-41 10 15,-13 19-11-15,62-38-20 16,-8-12-118-16,39-61-103 16,12 4-103-16,37-47 4 15,31-28-111-15</inkml:trace>
  <inkml:trace contextRef="#ctx0" brushRef="#br0" timeOffset="539.4639">2943 2683 793 0,'45'107'149'0,"3"-103"92"16,31 2-253-16,6 2 40 15,23-5-40-15,-19 3-40 16,-14 3-188-16,-25 4 17 16</inkml:trace>
  <inkml:trace contextRef="#ctx0" brushRef="#br0" timeOffset="704.4986">3086 3134 852 0,'50'14'294'16,"8"-22"36"-16,31 4-189 16,7-2-132-16,9-1-60 15,-17 1-89-15,9 2-190 16,-13-8-35-16</inkml:trace>
  <inkml:trace contextRef="#ctx0" brushRef="#br0" timeOffset="1286.9572">4332 3531 720 0,'26'-13'227'0,"-13"-1"52"0,11 5-182 15,-3 5-63-15,2 5-13 16,-18 7-41-16,-7 5 17 16,-14 7 5-16,-10-1 21 15,-7-2 14-15,3-7 32 16,1-14-19-16,8-14-22 16,8-14-21-16,17-19 4 15,10-2-9-15,22-11 3 16,10 8 22-16,22 8 5 15,-12 22-10-15,5 8-9 16,-19 26-19-16,-13 16-17 16,-25 7 2-16,-14 10 8 15,-17 3 4-15,-18-4 18 16,-2-16 13-16,1-6 20 16,16-21 1-16,-2-3 5 0,18-10-8 15,5 4-6-15,5-2-18 16,-1 7-35-16,7 7-39 15,-2 3-125-15,0-5-98 16,0 2-95-16,0-1-97 16</inkml:trace>
  <inkml:trace contextRef="#ctx0" brushRef="#br0" timeOffset="1706.9137">5857 2059 1197 0,'37'-3'167'0,"-44"24"141"16,-10 24-373-16,-4 15 18 16,-9 21 24-16,2 3 23 15,-7 28 27-15,2-6 12 16,-14 21 10-16,2-10-3 15,-9 15-6-15,3-16-23 16,-3 6-33-16,12-27-35 16,3-12-73-16,13-25-49 15,5-17-82-15,14-32-60 0,7-20 15 16,18-13-40 0</inkml:trace>
  <inkml:trace contextRef="#ctx0" brushRef="#br0" timeOffset="2066.8865">6451 2367 978 0,'-12'-5'72'0,"-6"23"159"16,-8 17-291-16,-12 31 29 15,-4 12 73-15,-13 40 38 16,10-7 19-16,7 23 16 16,20-15-30-16,19-5-15 15,24-30-20-15,26-22 15 0,7-38-13 16,43-44 22-16,9-22-2 16,19-34 0-16,-12-12-29 15,2-14-3-15,-48 12-2 16,-25-15-2-16,-29 11-10 15,-26-6-17-15,-18 15-20 16,-20 7-41-16,-8 24-37 16,-30 13-52-16,3 22-59 0,-7 11-235 15,24 14 40-15</inkml:trace>
  <inkml:trace contextRef="#ctx0" brushRef="#br0" timeOffset="2396.103">7323 2684 903 0,'13'32'218'16,"58"60"87"-16,-20-34-265 16,11 16-1-16,-7-3 0 15,5 19-12-15,-15-1-18 16,2 10-79-16,-18-7-77 15,4-8-176-15,-15-21-44 16</inkml:trace>
  <inkml:trace contextRef="#ctx0" brushRef="#br0" timeOffset="2610.5417">8016 2770 597 0,'-75'18'527'16,"-1"14"-147"-16,-48 31-360 15,-4 15 359-15,-24 33-389 16,6-1-13-16,3 12-70 16,47-20-48-16,19-7-135 15,40-38-99-15,22-12-42 16</inkml:trace>
  <inkml:trace contextRef="#ctx0" brushRef="#br0" timeOffset="2964.806">8516 2938 1198 0,'35'5'218'16,"10"-7"132"-16,42 5-363 16,16 2-25-16,30-3-36 15,-14 1-26-15,18-8-97 16,-20-3-150-16,2-7 29 16,-30-3-101-16</inkml:trace>
  <inkml:trace contextRef="#ctx0" brushRef="#br0" timeOffset="3249.1524">9122 2612 1379 0,'0'17'218'0,"-6"16"162"16,-6 21-420-16,-12 23 19 16,-3 2 19-16,-6 7 4 15,0-8 2-15,-6 13-33 16,3-12-29-16,1 14-82 16,5-16-60-16,9-12-59 15,9-26 16-15,17-27-83 16,11-30 53-16</inkml:trace>
  <inkml:trace contextRef="#ctx0" brushRef="#br0" timeOffset="3585.0623">9885 2636 669 0,'-83'152'-37'0,"50"-104"665"16,15 2-402-16,27-11 113 16,12-1-316-16,12-16 18 0,13 7 20 15,9-4 35-15,3 5 30 16,-11-1-63-16,-5 27-16 15,-26 8-16-15,-29 19-9 16,-23 4-7-16,-23 6 2 16,-5-17-25-16,-12-16-72 15,18-32-54-15,-5-28-214 16,21-21-135-16,-4-36-47 16</inkml:trace>
  <inkml:trace contextRef="#ctx0" brushRef="#br0" timeOffset="3818.4598">9869 2472 1759 0,'26'9'561'16,"31"-24"-123"-16,18 11-327 15,52 1 31-15,24 6-253 16,51 10 112-16,-5-7 94 16,-3-3-243-16,-39-10-213 15,-3-22-226-15,-44-24 17 16</inkml:trace>
  <inkml:trace contextRef="#ctx0" brushRef="#br0" timeOffset="10095.1155">1548 5721 813 0,'9'-1'282'0,"-11"-5"25"16,-5 10-194-16,4-4-102 15,-2 14 3-15,-17 37-3 16,-44 93-1-16,7-41 5 15,-9 11-2-15,10-7-6 0,4-7 21 16,25-36-3-16,37-15 1 16,29-31 0-16,26-12-9 15,12-18-43-15,7-19-18 16,-13-4-259-16,-2-12-43 16,-12-2-84-16</inkml:trace>
  <inkml:trace contextRef="#ctx0" brushRef="#br0" timeOffset="10260.3138">1661 5962 536 0,'-24'-59'382'0,"3"13"-33"16,16 26-108-16,-8 9-98 16,0 22-79-16,-3 30-22 15,-4 20-40-15,-7 33-3 16,-1 9 2-16,-7 28 2 16,2-15 2-16,5 15 2 15,7-17-4-15,16 13-46 16,14-25-79-16,8-6-235 15,7-40 3-15</inkml:trace>
  <inkml:trace contextRef="#ctx0" brushRef="#br0" timeOffset="10873.9285">1590 5127 1243 0,'-75'8'393'15,"-30"26"47"-15,-5 29-344 16,-28 70-71-16,8 41-44 16,-1 91 5-16,28 19 11 15,35 52 10-15,45-46 21 16,37-19 35-16,40-95 9 0,93-70 18 15,25-89 19-15,67-65-33 16,18-57-31-16,-1-61-11 16,-58-1-24-16,-31-28-27 15,-81 11 14-15,-67-20-11 16,-43 40-1-16,-65-3-9 16,-35 40-7-16,-37 25-47 15,18 51-41-15,-9 21-402 16,30 15 76-16</inkml:trace>
  <inkml:trace contextRef="#ctx0" brushRef="#br0" timeOffset="20710.5632">3791 5626 863 0,'14'-10'153'0,"28"1"97"16,28-9-263-16,18-2 10 15,21-7 21-15,-11 0 3 16,18-4 9-16,-23 6 5 16,-6 6 0-16,-24 7-13 15,-7 10-6-15,-27 13-9 16,-19 17 14-16,-23 13 14 15,-34 28-7-15,-19 16 3 16,-27 51 5-16,-20 16-12 16,-32 45-11-16,7-6 13 0,-5 12-6 15,23-45-17-15,34-16-147 16,49-55-191-16,65-43-4 16</inkml:trace>
  <inkml:trace contextRef="#ctx0" brushRef="#br0" timeOffset="21334.7759">4959 6267 391 0,'-1'-3'168'16,"-2"-1"13"-16,6 4-104 15,-6 0-35-15,3 0-20 0,0 0-3 16,0 0-1-16,0 1 26 16,-3 16 25-16,-3 22 14 15,-20 51-4-15,-2-42-5 16,2-7-22-16,2-4-30 16,10-15-10-16,14-19-1 15,17-16-18-15,16-23-13 16,5-9-4-16,13-16-17 15,9 6 67-15,3 9 26 16,-10 19 12-16,-2 16 15 16,-18 16 18-16,-20 14-53 15,-16 11-8-15,-12 9-1 16,-12-4-2-16,9-9-11 16,6-17-33-16,32-26 0 15,17-14 2-15,26-9 5 0,1 6 5 16,5 11 8-16,-12 29-7 15,-15 29 8-15,-28 19 0 16,-19 36 8-16,-21 5 7 16,-19 10 3-16,8-17-33 15,11-7-121-15,22-36-240 16,32-24-6-16,16-30-191 16</inkml:trace>
  <inkml:trace contextRef="#ctx0" brushRef="#br0" timeOffset="21590.5607">6123 6233 1095 0,'40'22'235'0,"-47"-4"108"16,-2 14-304-16,0 26-47 16,-11 6 12-16,-5 24 12 15,-4-2-11-15,-8 1 1 16,-1-20-117-16,7-6-235 16,14-31 40-16</inkml:trace>
  <inkml:trace contextRef="#ctx0" brushRef="#br0" timeOffset="21760.0058">6159 5730 833 0,'4'14'549'15,"1"-2"-141"-15,0-32-121 0,2 32-522 16,10 6-214-16,1 8-24 15</inkml:trace>
  <inkml:trace contextRef="#ctx0" brushRef="#br0" timeOffset="22009.0362">6861 5401 572 0,'12'1'560'16,"-12"11"-163"-16,-3 27-341 15,-6 14 344-15,-16 25-399 16,-12 5-1-16,-23 24-1 0,-6 0-4 16,-6 19-30-16,10-12-33 15,16 13-113-15,23-27-115 16,35-12-99-16,20-39-88 15</inkml:trace>
  <inkml:trace contextRef="#ctx0" brushRef="#br0" timeOffset="22292.6481">6975 6379 691 0,'41'-19'0'16,"10"-3"525"-16,30-11-538 16,6-3 411-16,-2-6-404 15,-13 9 399-15,-18-2-399 16,-35 5 8-16,-40 6-8 16,-28 9 4-16,-31 16 3 15,-16 19 0-15,-35 29-2 16,6 22 11-16,-5 24-13 15,20-3-14-15,26 2-102 16,55-17-101-16,49-12-182 16,44-25-53-16</inkml:trace>
  <inkml:trace contextRef="#ctx0" brushRef="#br0" timeOffset="22548.0636">7613 6460 377 0,'93'-78'229'0,"-10"4"-180"16,-28 21 42-16,-13 8 37 15,-21 21 53-15,-30 19 18 16,-12 18 1-16,-9 5-48 16,2 6-36-16,2 0-53 15,11 0-13-15,9-11-13 16,12 4 20-16,5-1 6 0,-1 10 9 16,1 1-9-16,-10 14-3 15,-10 7-29-15,-25 7-27 16,-20-2-28-16,-26 0-19 15,-4-17-45-15,-5-12-94 16,23-21-248-16,24-2 13 16,37-13-166-16</inkml:trace>
  <inkml:trace contextRef="#ctx0" brushRef="#br0" timeOffset="23071.992">8802 5672 697 0,'0'1'154'16,"-4"7"70"-16,-10 7-194 16,-7-2 7-16,-59 43 14 15,53-52 11-15,12-7-12 16,15-7-22-16,9-5 20 16,12 0 8-16,5-2-18 15,-1 7 9-15,-8 10 11 16,-8 12-19-16,-27 12-21 15,-15 7 2-15,-14 7-1 16,1-8-13-16,3-3-46 16,16-13-42-16,17-8-143 15,14-14-111-15,14 2 5 0,19-6-140 16</inkml:trace>
  <inkml:trace contextRef="#ctx0" brushRef="#br0" timeOffset="23611.4243">8840 6222 604 0,'-9'-1'220'16,"1"-5"16"-16,4 4-134 0,4 1-82 16,-3 1 24-16,1 0 13 15,2-2 37-15,-3 1 15 16,2-1 18-16,1-1-19 16,-3 0-15-16,1 2-37 15,2-4-18-15,-3 2-25 16,3 1 7-16,-3 2 1 15,2 2 16-15,-40 18 11 16,-54 64 1-16,50-50-13 16,8-7-32-16,15-11-25 15,15-6-13-15,10-13-5 0,1-4 1 16,1 0 25-16,-5 6-15 16,0-1-41-16,0 2-329 15,0 0 75-15</inkml:trace>
  <inkml:trace contextRef="#ctx0" brushRef="#br0" timeOffset="24769.9937">3296 8304 885 0,'0'-3'99'0,"0"0"90"16,0 0-327-16,0 1 15 16,0 1 25-16,0 1 50 15,0 0 82-15,0 0 72 16,0 0 27-16,0 0-6 16,0 0-19-16,0 0-55 15,0 0-20-15,0 0-15 16,0 0 11-16,0 0 0 0,0 0 14 15,0 0 8-15,0 0 15 16,0 0-8-16,0 0 4 16,0 0-15-16,0 0-9 15,0 0-24-15,0 0-13 16,0 1-10-16,0 1-2 16,15 34 5-16,25 71 9 15,-12-34 5-15,5 37 4 16,2 2-5-16,-5 17-122 15,-2-18-250-15,-2-15 37 16</inkml:trace>
  <inkml:trace contextRef="#ctx0" brushRef="#br0" timeOffset="24990.0104">4068 8519 422 0,'6'16'570'0,"-8"-6"-189"16,-23 30-243-16,-17 25 257 16,-38 31-363-16,-12 17-4 15,-27 39-4-15,11 0-10 16,-14 21-4-16,22-15-13 16,-4-6-75-16,18-37-75 15,11-6-253-15,34-43-10 16</inkml:trace>
  <inkml:trace contextRef="#ctx0" brushRef="#br0" timeOffset="25260.1561">4416 8946 1259 0,'34'3'255'0,"29"-3"131"15,18 2-390-15,20-4 18 0,-10 1-158 16,-2 4-239-16,-30-6 23 15</inkml:trace>
  <inkml:trace contextRef="#ctx0" brushRef="#br0" timeOffset="25445.4035">4460 9384 1592 0,'74'-2'386'0,"-2"-8"161"16,20 7-636-16,8 7-155 15,-23 2-256-15,-15-9-155 16</inkml:trace>
  <inkml:trace contextRef="#ctx0" brushRef="#br0" timeOffset="26022.1189">5639 9734 544 0,'4'-4'496'0,"-8"-13"-133"16,8 17-330-16,-7-6 312 15,3 5-354-15,0-1-13 16,0 2-5-16,-1 0 19 16,1 0 30-16,-5 2 8 15,2-1 12-15,-13 11 11 16,-1-1-13-16,-41 32-26 16,56-41-6-16,16-14-13 15,10-3-8-15,9-11 1 16,6 1 14-16,-6-1 5 15,-11 10 5-15,-2 8 25 16,-16 10 1-16,-4 8 6 16,0 7 0-16,-16 7-1 15,-2-6-23-15,-3 1-6 0,0-16-12 16,-3-7-11 0,10-10-8-16,4-2 8 0,5-2 1 15,-4 4 2-15,5 5 7 16,-5 12-77-16,-3 2-53 15,-5 5-295-15,5 7 1 16</inkml:trace>
  <inkml:trace contextRef="#ctx0" brushRef="#br0" timeOffset="26612.0911">6819 8581 42 0,'101'-55'0'0,"-106"46"619"16,2 2-306-16,2 7 25 0,1 0-310 15,-3 0 308-15,3 0-320 16,-3 0-5-16,1 1 12 15,-23 28 8-15,-63 66 10 16,42-37-1-16,-25 21 9 16,11 3-6-16,-8 30 2 15,11-15-9-15,11 16-6 16,20-13-13-16,5-9-33 16,9-28-33-16,3-7-130 15,4-27-235-15,7-10 7 16</inkml:trace>
  <inkml:trace contextRef="#ctx0" brushRef="#br0" timeOffset="26950.4736">7235 8740 486 0,'-46'20'524'16,"-10"23"-155"-16,2 22-290 16,-3 39 294-16,9-5-357 15,10 12-2-15,23-16-7 0,30-6 0 16,20-37 33-16,26-17 23 16,7-29 11-16,33-24 6 15,1-26-3-15,15-23-34 16,-16-6-25-16,-5-18-12 15,-37 10-8-15,-21-1-2 16,-29 16 0-16,-30 1-14 16,-14 26-9-16,-27 11-44 15,4 22-36-15,-14 6-344 16,13 18 72-16</inkml:trace>
  <inkml:trace contextRef="#ctx0" brushRef="#br0" timeOffset="27400.9825">8991 8289 1031 0,'-18'16'402'0,"-28"22"9"15,-20 12-226-15,-28 41-153 16,0 28-8-16,-7 36 5 16,15 3 11-16,19 26 0 15,29-23-7-15,22-1-21 16,22-32-38-16,21-18-114 15,7-38-113-15,16-18-201 16,2-29-59-16</inkml:trace>
  <inkml:trace contextRef="#ctx0" brushRef="#br0" timeOffset="27825.0065">9133 8692 1360 0,'-3'0'237'0,"3"0"149"16,0 1-408-16,3 7 2 15,22 7 15-15,102 39 9 16,-36-57 6-16,24-18 9 16,-10-6 8-16,-1-9-8 15,-37 7-3-15,-11 7-5 16,-32 10-12-16,-8 25-10 15,-22 20 5-15,-21 26 4 0,-15 13 1 16,-16 44 7-16,-13 0 3 16,-21 24-2-16,11-9-11 15,1 9-131-15,22-32-275 16,20-21 38-16</inkml:trace>
  <inkml:trace contextRef="#ctx0" brushRef="#br0" timeOffset="28094.8638">10233 8360 754 0,'56'37'613'15,"7"17"-145"-15,12 50-440 16,-16 12 458-16,-12 42-445 16,-26 12-3-16,-35 21 4 15,-39-29-9-15,-47 11-26 16,-19-43-44-16,-19-21-47 16,8-41-427-16,7-27 87 15</inkml:trace>
  <inkml:trace contextRef="#ctx0" brushRef="#br0" timeOffset="28663.0189">11541 8502 1494 0,'20'86'299'0,"-28"-41"149"15,-5 23-439-15,1 16-14 16,-12 29 5-16,-6-6-3 15,-12 7-27-15,4-18-43 0,-1 5-182 16,6-27-195-16,-12-9-31 16</inkml:trace>
  <inkml:trace contextRef="#ctx0" brushRef="#br0" timeOffset="28897.4449">11102 9109 843 0,'44'0'655'16,"49"3"-169"-16,-9 6-562 15,16-3 480-15,21-5-560 0,-8-13-70 16,1-13-24-16,-26-12-32 15,0-6-122-15,-13-1 50 16</inkml:trace>
  <inkml:trace contextRef="#ctx0" brushRef="#br0" timeOffset="29152.0805">12368 8782 1393 0,'-39'29'371'0,"8"-4"87"16,17 10-368-16,35 12-107 15,17-1 4-15,17 10 8 16,4 1 5-16,3 12 11 16,-19-12 6-16,-7 8 4 15,-31-5 0-15,-26 9-1 16,-30-13-6-16,-41 10-104 15,-21-15-71-15,-9-13-316 16,17-23-19-16</inkml:trace>
  <inkml:trace contextRef="#ctx0" brushRef="#br0" timeOffset="29392.8819">12427 8552 1897 0,'77'-6'401'16,"34"23"188"-16,21 5-563 16,39 10-10-16,-23 2-16 0,10-4-54 15,-37-18-53-15,-11-21-61 16,-47-12-45-16,-21-31-363 15,-37-20 98-15</inkml:trace>
  <inkml:trace contextRef="#ctx0" brushRef="#br0" timeOffset="31069.9934">3914 11478 901 0,'11'3'392'0,"11"12"-61"15,10 15-209-15,24 24-101 0,10 15-106 16,1 21 124-16,-3 1-5 16,-6 20-11-16,-14-10-30 15,-4 10-341-15,-2-10 90 16</inkml:trace>
  <inkml:trace contextRef="#ctx0" brushRef="#br0" timeOffset="31280.3579">5227 11407 1119 0,'-8'-9'395'0,"-38"27"56"16,-4 24-283-16,-31 66-94 16,-15 11-29-16,-73 51-10 15,31 8-23-15,-41 47-2 16,2-31-2-16,-5 44-17 15,64-36-45-15,-11-13-409 16,47-45 105-16</inkml:trace>
  <inkml:trace contextRef="#ctx0" brushRef="#br0" timeOffset="31750.8536">5055 12222 620 0,'67'-4'522'15,"18"2"-142"-15,24 2-490 16,3-3 110-16,-2 8-341 0</inkml:trace>
  <inkml:trace contextRef="#ctx0" brushRef="#br0" timeOffset="31942.0749">5201 12520 980 0,'-7'56'649'0,"14"-37"-136"0,50-13-96 16,29-3-547-16,40-6-398 15,7-25 86-15</inkml:trace>
  <inkml:trace contextRef="#ctx0" brushRef="#br0" timeOffset="33202.0233">7837 11648 796 0,'-47'85'426'0,"13"-58"-52"16,-17 14-111-16,-4 13-257 16,-11 20-5-16,11-2-2 15,8-4-2-15,20-14 2 16,30 0 15-16,21-12 6 0,29 3 25 16,10-3 11-16,10 13 20 15,-9-3-3-15,-10 11 5 16,-24 11-24-16,-26 22-6 15,-22 2-21-15,-40 18-12 16,-22-14-27-16,-28-14-46 16,-2-40-47-16,-3-36-158 15,24-32-93-15,14-40-102 16,24-17-104-16</inkml:trace>
  <inkml:trace contextRef="#ctx0" brushRef="#br0" timeOffset="33398.1179">7835 11696 1683 0,'63'-5'340'0,"29"-10"166"0,22 9-478 15,37 0 21-15,-2 0-83 16,18 3-130-16,-29 6-341 15,-12-3-26-15,-30-4-270 16</inkml:trace>
  <inkml:trace contextRef="#ctx0" brushRef="#br0" timeOffset="33941.0061">8688 12958 509 0,'4'-21'449'0,"5"-3"-120"16,12 13-306-16,-7 7 292 0,5 8-339 16,-11 7 19-16,-11 8 6 15,-21 8 18-15,-8 2 31 16,-13-1 33-16,0-7-47 15,6-8 7-15,13-13-3 16,10-17 3-16,13-7-9 16,19-15 32-16,10 1-2 0,22-2-10 15,5 8-18-15,4 6-8 16,-11 19-6-16,-8 7 0 16,-21 10-2-16,-16 16 1 15,-14 1-2-15,-13 3 0 16,0-7-9-16,2-11-4 15,6-15-12-15,6-11-5 16,8-5-4-16,4 2-15 16,1 2-23-16,2 5-84 15,-1 7-317-15,-11 6 56 16</inkml:trace>
  <inkml:trace contextRef="#ctx0" brushRef="#br0" timeOffset="34476.7736">9591 11745 538 0,'5'134'620'15,"-8"-150"-209"-15,10 20-327 16,13-4 329-16,15 2-411 16,16-10 21-16,28-16 16 15,21-6 10-15,23-11 9 16,-6-1 1-16,0 6-24 16,-28 14-14-16,-17 10-11 15,-31 18-16-15,-13 21-8 16,-23 19 17-16,-17 25 0 15,-17 10 6-15,-22 32 4 16,-15 1-5-16,-18 22 3 0,-2-1 0 16,-10 19 2-16,16-21-2 15,-8 7-17-15,17-31-38 16,9-19-132-16,14-36-104 16,11-24-209-16,20-39-77 15</inkml:trace>
  <inkml:trace contextRef="#ctx0" brushRef="#br0" timeOffset="34825.8647">10944 11848 1002 0,'-147'281'532'16,"70"-180"-60"-16,11 18-128 15,38-4-322-15,38 0-1 16,37-28 2-16,37-19 4 16,18-41-5-16,37-41 12 15,-1-34 8-15,18-30-5 16,-26-18 0-16,-9-17-8 15,-33 13-12-15,-19-3-10 16,-41 17-2-16,-28 2-10 0,-30 24-9 16,-37-1-48-16,-7 28-49 15,-24 3-49-15,-3 27-370 16,-4 5 70-16</inkml:trace>
  <inkml:trace contextRef="#ctx0" brushRef="#br0" timeOffset="35335.1426">7096 14475 1582 0,'-53'62'303'15,"21"-11"149"-15,20-27-466 16,26-18 25-16,15-10 16 16,22-8 27-16,4-2 22 15,11 8-3-15,-11 9-19 16,-18 21-16-16,-37 18-35 0,-37 23-39 15,-36 6-19-15,-39 15-8 16,-10-13-1-16,-12-10-4 16,17-25-1-16,15-15-81 15,43-25-35-15,23-17-139 16,46-10-133-16,41-15-6 16</inkml:trace>
  <inkml:trace contextRef="#ctx0" brushRef="#br0" timeOffset="35753.8223">7554 13996 1069 0,'2'-3'215'16,"-4"-8"100"-16,2 11-303 16,0-3-64-16,0 2 9 15,0-1 16-15,0 1 0 16,-3-2 17-16,2 0 29 16,1 0 22-16,-3 0 7 15,1 1 17-15,-1-1 0 0,-10 3-4 16,-8 12 13-16,-59 86 24 15,35-14 3-15,-15 42 26 16,-3 2 28-16,-11 21-44 16,5-9-32-16,-6 12-20 15,13-36-42-15,2-5-69 16,10-37-17-16,5-17-43 16,15-39-29-16,9-24-62 15,16-20-16-15,13-13-220 16,13-10 38-16,17-13-103 15</inkml:trace>
  <inkml:trace contextRef="#ctx0" brushRef="#br0" timeOffset="35958.9067">7646 14110 931 0,'10'-2'534'0,"-16"20"-76"0,-25 28-160 15,-25 41-232-15,-10 18-52 16,-24 34-4-16,-2-3-4 16,-6 28 0-16,8-21-23 15,0 0-119-15,24-26-98 16,-6-7-231-16,13-36-74 16</inkml:trace>
  <inkml:trace contextRef="#ctx0" brushRef="#br0" timeOffset="36697.752">8268 14751 1596 0,'-3'46'583'0,"11"-14"-73"15,4 7-443-15,13 14-62 16,4-4-63-16,9 15-57 0,-11-1 137 16,-3 10 8-16,-20-6 6 15,-13 23 6-15,-19-3 7 16,-28 15 14-16,-15-5-3 15,-25 3-6-15,-5-29-9 16,-4-24-47-16,18-34-47 16,1-25-99-16,23-27-63 15,6-20-240-15,18-1-125 16,6-21-57-16</inkml:trace>
  <inkml:trace contextRef="#ctx0" brushRef="#br0" timeOffset="36953.2402">8423 14524 1592 0,'14'33'371'16,"-32"-44"136"-16,36 23-444 15,10 2-67-15,35-4 10 16,17-5 0-16,34-2-4 16,4-5 2-16,8-7-74 15,-28 2-73-15,2 8-173 16,-30 7-193-16,-3 7-66 16</inkml:trace>
  <inkml:trace contextRef="#ctx0" brushRef="#br0" timeOffset="37402.0192">8940 15959 1312 0,'5'-23'340'0,"4"-4"106"16,10 0-383-16,4-2-40 15,1 11-25-15,-7 9-21 16,-8 15 6-16,-14 14 13 15,-4 7 28-15,-12 1 15 16,-5 1 8-16,-2-12 3 16,4-13-6-16,3-17-1 15,15-19-9-15,24-24-1 0,6-2-15 16,15-1-6-16,3 9-6 16,0 17-5-16,-18 27-7 15,-10 21-5-15,-14 17-4 16,-24 24-98-16,-3 1-35 15,-11-5-35-15,0-20-305 16,13-22 55-16</inkml:trace>
  <inkml:trace contextRef="#ctx0" brushRef="#br0" timeOffset="37814.9798">9709 14797 1671 0,'51'55'423'15,"-56"-55"124"-15,38 0-454 16,18-8-101-16,50-12 4 16,13-7 1-16,16-6-8 0,-18 0 0 15,-2 0 1-15,-50 14 1 16,-12 13 6-16,-26 16 9 16,-18 29-1-16,-21 18 0 15,-32 50 7-15,-19 18-5 16,-46 42 5-16,9 3 5 15,-11 34 3-15,23-38-7 16,-3-5-21-16,41-42-45 16,-9-23-136-16,10-48-132 0,0-7-236 15,16-29-80-15</inkml:trace>
  <inkml:trace contextRef="#ctx0" brushRef="#br0" timeOffset="38160.8">11394 14621 1364 0,'-51'76'433'0,"-29"18"91"15,5 13-346-15,-9 15-73 16,24 10-12-16,15 13 5 0,36-26-19 16,25-23-6-16,28-28-26 15,19-49-1-15,-2-35-8 16,25-51-9-16,1-14-5 16,-2-32-12-16,-22 1-24 15,-9-13-15-15,-38 24-4 16,-29 9-11-16,-23 30 11 15,-15 16-3-15,1 20-24 16,6 10-544-16,11-4 168 16</inkml:trace>
  <inkml:trace contextRef="#ctx0" brushRef="#br0" timeOffset="50093.3316">18209 5765 392 0,'-117'-12'413'15,"30"13"-101"-15,2 8-220 16,18 0 262-16,34-3-274 16,24-3-2-16,27-3-5 0,36-6 12 15,14 5-15-15,20-1 11 16,-1 7-4-16,-10 14-23 15,-35 16-25-15,-18 27-2 16,-36 7-15-16,-48 18-9 16,-23-4-13-16,-23-8-50 15,-16-28-42-15,-3-20-116 16,36-27-43-16,22-35-168 16,26-17-19-16</inkml:trace>
  <inkml:trace contextRef="#ctx0" brushRef="#br0" timeOffset="50606.971">17724 5372 721 0,'7'15'482'15,"70"-15"-95"-15,38 0-432 16,51-12 436-16,10-3-381 16,33-15 1-16,-32-3-15 15,1-2-51-15,-46 2-31 16,-18-16-32-16,-43-5-24 0,-16-25-4 16,-29-9 88-16,-19-19 48 15,-22 9 24-15,-36-4-14 16,-16 22 15-16,-43 18-44 15,-24 26-23-15,-46 33 20 16,2 39 39-16,-70 65 19 16,14 21 16-16,-14 63 51 15,37 11 31-15,16 46 59 16,77-8 17-16,54 49 22 16,59-47-40-16,77 9-38 15,68-73-65-15,102-59-25 16,27-95-38-16,62-63-13 15,6-71-30-15,15-65-28 16,-77-17 21-16,-33-37 12 16,-83 17 5-16,-70-21 23 15,-77 48 23-15,-71 6-33 16,-49 51-10-16,-59 23-10 16,-12 64-22-16,-43 29-148 0,34 30-298 15,15 15 31-15</inkml:trace>
  <inkml:trace contextRef="#ctx0" brushRef="#br0" timeOffset="52275.8568">17663 5405 509 0,'2'-3'255'15,"1"2"-28"-15,-3-1-78 16,1 2-144-16,2 2 2 16,-1 4 8-16,10 28 10 15,12 45 2-15,-15-42 3 16,-1-4-5-16,5-1-3 15,-5-5-28-15,4-4-250 0,-3-10 72 16</inkml:trace>
  <inkml:trace contextRef="#ctx0" brushRef="#br0" timeOffset="53847.0411">21611 5115 714 0,'0'-23'212'15,"-21"-2"29"-15,-7 16-170 0,-5 12-82 16,-14 10 15-16,-9 17 22 15,-14 8 14-15,-2 7 15 16,-8 18 4-16,5 7-4 16,-35 24 10-16,5 10-4 15,-24 39-2-15,4 3 27 16,7 27 11-16,49-21-12 16,33-2-10-16,51-44-7 15,53-30-33-15,33-50-3 0,37-40 4 16,9-41 2-16,14-34-2 15,-29-12-3-15,-26-12-12 16,-43 17-4-16,-38 12-12 16,-50 30-7-16,-38 15-8 15,-27 25-10-15,-29 17-46 16,0 18-32-16,6 12-166 16,26 6-188-16,31 5-26 15</inkml:trace>
  <inkml:trace contextRef="#ctx0" brushRef="#br0" timeOffset="54367.224">21040 4470 164 0,'-21'-15'0'0,"-66"-21"454"15,33 43-454-15,-18 7 160 16,-4 7-162-16,-8 10 265 16,12 1-253-16,6-5 257 15,28-3-267-15,17-6 0 16,24-12 7-16,18 8 25 15,12-1 7-15,9 7 15 16,-2 11 0-16,-3 13-10 16,-20-2-27-16,-34 24-7 15,-29 2-5-15,-25 3-3 16,-21-10-11-16,-13-4-40 0,16-22-41 16,8-14-111-16,19-12-23 15,16-15-82-15,25-13-44 16</inkml:trace>
  <inkml:trace contextRef="#ctx0" brushRef="#br0" timeOffset="54667.5457">20759 4200 595 0,'6'17'304'16,"-3"-3"-45"-16,-6 20-58 15,-2 7-248-15,-4 11 21 16,-12-2 21-16,-12 19 12 16,-10 0 8-16,-20 26 7 15,-4 1-2-15,0 22-4 16,8-29-57-16,13-7-54 15,20-31-26-15,11-13-19 16,13-32-124-16,-2-23 38 16,19-14-11-16</inkml:trace>
  <inkml:trace contextRef="#ctx0" brushRef="#br0" timeOffset="54833.0662">20864 4443 994 0,'-30'6'155'16,"-24"34"104"-16,-12 19-283 16,-21 31 8-16,1 12 13 0,2 16-58 15,18-10-115-15,11 11-101 16,30-24-87-16</inkml:trace>
  <inkml:trace contextRef="#ctx0" brushRef="#br0" timeOffset="55505.1572">21960 6308 961 0,'17'95'161'0,"-25"-88"109"15,-5 20-283-15,-11 5 0 16,-11-1 30-16,-1-2 12 16,-3-13 8-16,9-17 16 15,13-2-12-15,10-12 0 16,7-12-8-16,21-12-2 15,7 7-5-15,7-5 3 16,-2 12-18-16,0 22 5 0,-16 25 4 16,-20 12 0-16,-21 11-5 15,-8 5 12-15,-4-11-5 16,6-15-1-16,12-12-18 16,15-21-29-16,16-10-15 15,14-12-80-15,3-3-84 16,4 2-165-16,0 13-18 15</inkml:trace>
  <inkml:trace contextRef="#ctx0" brushRef="#br0" timeOffset="55984.9969">22616 5617 496 0,'0'61'622'15,"-9"-61"-358"-15,9-5 20 16,13 2-259-16,22-13-259 0,22-6 303 15,23-5 18-15,10-3-12 16,11 0 20-16,-19 9-10 16,-7 12-12-16,-26 14-23 15,-12 19-20-15,-26 13-34 16,-19 19 3-16,-22 6 11 16,-39 25 9-16,-21 11 2 15,-37 25 2-15,-6 2-5 16,-6 15-2-16,22-27-6 15,15-13-1-15,40-35-4 16,28-15 1-16,29-31 10 0,32-2 11 16,35-14 7-16,38-11 9 15,18-4-9-15,29-7-12 16,-9-7-30-16,-2 2-118 16,-31 9-111-16,-9-11-231 15,-33-4-64-15</inkml:trace>
  <inkml:trace contextRef="#ctx0" brushRef="#br0" timeOffset="56329.3474">24058 5769 1381 0,'-170'130'279'0,"103"-25"141"16,12 32-400-16,31-9 7 15,16 4 17-15,28-42 9 16,43-22 16-16,17-41-11 16,37-30-3-16,11-39-15 15,22-39-9-15,-3-22-16 16,10-38-2-16,-41 13-3 15,-25 0-2-15,-44 28-5 0,-73 12-9 16,-44 37-4-16,-30 2-11 16,-6 20-10-16,-21 14-136 15,31 13-330-15,16 2 2 16,22-1-242-16</inkml:trace>
  <inkml:trace contextRef="#ctx0" brushRef="#br0" timeOffset="57472.6107">19326 8220 1062 0,'-31'-2'252'16,"-28"25"81"-16,-9 16-293 16,-16 28-53-16,3 21 6 15,-14 47 19-15,19 9 17 16,3 45 41-16,19-4 24 16,21 6 28-16,26-41-8 15,31-13-13-15,22-51-40 0,25-32-14 16,18-41-27-16,37-37-11 15,-4-34-3-15,7-36 0 16,-18 3-10-16,-31-9-12 16,-53 16-6-16,-46 1-5 15,-45 31-1-15,-45 10-23 16,-6 22-19-16,-18 21-152 16,24 31-220-16,7 18-6 15</inkml:trace>
  <inkml:trace contextRef="#ctx0" brushRef="#br0" timeOffset="57931.9562">19630 9527 1058 0,'49'81'394'15,"-49"-77"-82"-15,-4 10-282 16,-4 4-115-16,1 0-106 16,10-6 176-16,-6-10 37 15,3-8 40-15,12-14-3 16,0-2-3-16,6-6-11 16,2 6-15-16,1 2-27 15,-9 16 7-15,-3 7 13 16,-8 7 8-16,-2 7 7 15,-2 2 4-15,1-2-20 16,4-8-30-16,10-10-79 16,0-10-82-16,4-4-229 15,2-5 4-15</inkml:trace>
  <inkml:trace contextRef="#ctx0" brushRef="#br0" timeOffset="58386.942">20323 8660 599 0,'33'32'588'15,"9"-44"-163"-15,29-15-349 16,22-2 368-16,42-10-376 16,-10 5-5-16,-3 8-3 15,-29 18-11-15,-22 10-14 16,-46 18-37-16,-25 37 7 15,-16 13 2-15,-55 40 5 16,-22 24 8-16,-38 25 10 16,-7-16-14-16,-1 3-4 15,46-36-7-15,23-15-2 0,49-38 1 16,45-9 14-16,22-21 16 16,38-13-24-16,17-13-12 15,31-13-50-15,-20-15-72 16,-7-9-366-16,-30 4-22 15,6-7-145-15</inkml:trace>
  <inkml:trace contextRef="#ctx0" brushRef="#br0" timeOffset="58726.9984">21780 8889 1288 0,'-116'54'431'0,"-10"30"48"15,28 14-330-15,-7 31-162 16,42-4 28-16,30 8 14 16,40-30 5-16,44-5 5 15,29-45 71-15,43-38-42 16,15-35-19-16,43-35-3 15,-2-34-8-15,-2-27-14 16,-34 5-15-16,-29-23-1 0,-52 21-6 16,-46 2-4-16,-37 24-25 15,-57 4-22-15,-24 36 5 16,-23 14 4-16,8 24-109 16,10 12-387-16,50 14 123 15</inkml:trace>
  <inkml:trace contextRef="#ctx0" brushRef="#br0" timeOffset="59546.8552">23052 9257 660 0,'0'10'434'16,"1"-1"-114"-16,-1 6-37 15,3-9-346-15,14 7 0 16,4-4 43-16,25-4 18 15,13-13 12-15,34 2 10 16,8-4-41-16,21-1-289 16,-14 2 76-16</inkml:trace>
  <inkml:trace contextRef="#ctx0" brushRef="#br0" timeOffset="59770.8361">23115 9647 1534 0,'1'15'274'16,"23"-6"167"-16,11 0-449 15,33-4-27-15,20-10-15 16,33-7-156-16,-13-7-168 0,2-5-67 15,-26-1-202-15</inkml:trace>
  <inkml:trace contextRef="#ctx0" brushRef="#br0" timeOffset="60249.2032">24187 9877 824 0,'-21'14'315'0,"0"-13"3"16,4 7-187-16,8-5-151 15,5-2-7-15,8-14 10 16,5-2 30-16,15-3 23 16,11-6 24-16,-1 3 19 0,7 13-9 15,-8 0-26-15,-22 16-4 16,-13 9-3-16,-10 5-12 15,-16 7 3-15,-3-1 5 16,-3-7-9-16,5-9 4 16,8-7 5-16,17-20-15 15,16-2-3-15,13-5 0 16,8 1-12-16,2 4-16 16,-2 17 4-16,-16 2-8 15,-17 7-40-15,-21 13-367 16,-8 10 105-16</inkml:trace>
  <inkml:trace contextRef="#ctx0" brushRef="#br0" timeOffset="60638.9591">25287 8776 749 0,'5'8'430'15,"-5"7"-65"-15,-12 25-77 16,-2 13-287-16,-19 28 22 16,-9 0 22-16,-18 20 24 15,-3 0-13-15,-12 24 45 16,12-11-15-16,1 13-46 16,15-15-53-16,5-5-52 15,12-32-92-15,9-27-50 16,14-25-192-16,11-30-23 15,17-25-38-15</inkml:trace>
  <inkml:trace contextRef="#ctx0" brushRef="#br0" timeOffset="61004.3199">25950 8978 1172 0,'-15'13'292'0,"6"4"66"15,-25 29-292-15,-17 6-116 16,-20 18 12-16,0-1 74 16,-5 19 35-16,21-6 25 0,19 18 20 15,27-15 6-15,26-2-24 16,28-24-22-16,39-25-19 15,9-25-20-15,29-30-6 16,3-22-12-16,13-29-11 16,-26-8-7-16,0-16-3 15,-36 11-1-15,-30-9 3 16,-46 12-5-16,-37 4-7 16,-31 18-2-16,-25 9-39 15,-2 19-40-15,9 19-96 16,25 14-312-16,22 1 35 15</inkml:trace>
  <inkml:trace contextRef="#ctx0" brushRef="#br0" timeOffset="61527.7718">27156 9018 1352 0,'38'45'383'16,"-8"1"82"-16,7 20-351 16,8 9-109-16,11 8-26 0,-5-19-29 15,6-3-39-15,-1-16-15 16,-6-8-57-16,-16-16-21 15,-13-9-227-15,-9-12 33 16,-3-12-116-16</inkml:trace>
  <inkml:trace contextRef="#ctx0" brushRef="#br0" timeOffset="61722.7136">27685 9021 1361 0,'-189'62'401'0,"93"3"71"16,-1 4-355-16,-21 26-109 15,21-14-32-15,-15 15-10 16,23-15-125-16,9-2-159 16,26-27-150-16,12-1-107 15</inkml:trace>
  <inkml:trace contextRef="#ctx0" brushRef="#br0" timeOffset="62195.9757">28311 8874 582 0,'0'10'541'0,"-3"16"-151"15,-6 7-6-15,-8 30-331 16,-4 6-43-16,-7 19-1 15,1-10-1-15,-7 15 0 16,4-21-7-16,2 11-74 16,7-15-60-16,4-5-123 0,5-24-40 15,6-6-100-15,3-27-28 16</inkml:trace>
  <inkml:trace contextRef="#ctx0" brushRef="#br0" timeOffset="62378.5903">27968 9292 1602 0,'50'-6'295'0,"13"-1"155"16,3 13-502-16,32-8-33 15,2-1-118-15,10 0-260 16,-11-4 36-16</inkml:trace>
  <inkml:trace contextRef="#ctx0" brushRef="#br0" timeOffset="62650.0761">29063 8990 1661 0,'-71'152'342'0,"59"-139"154"16,21 22-457-16,36-2-89 15,35-2 31-15,4 3 18 16,0 5 10-16,-13-5 1 16,-13 5 7-16,-32 1-12 15,-26-1-5-15,-9-6-26 16,-36 0-17-16,-14-15-99 15,-12-8-155-15,11-14-197 16,-7-14-70-16</inkml:trace>
  <inkml:trace contextRef="#ctx0" brushRef="#br0" timeOffset="62870.6276">29156 8850 1793 0,'58'4'405'0,"30"-2"163"16,17 13-506-16,54 3-59 15,2-4-6-15,12-11-38 16,-14-3-42-16,-7-13-38 16,-48-11 35-16,-20-10-103 15,-34-4-205-15,-34 2-91 16,-28 6-120-16</inkml:trace>
  <inkml:trace contextRef="#ctx0" brushRef="#br0" timeOffset="65192.1064">19738 9530 310 0,'35'-17'111'0,"-40"26"44"15,1 0-71-15,4 2-9 16,-5-4 6-16,10 2 7 16,-5 0-28-16,6 0-6 0,-3-1-8 15,4-2-8-15,-5-2-15 16,1-1 1-16,-3-3 3 16,-3 0 23-16,1 0 3 15,2 0 26-15,-4 0 2 16,1 0-1-16,0 2-22 15,1-1 7-15,-2-1-13 16,1 0-21-16,1-1-8 16,2-1 5-16,2-1-10 15,2 0 3-15,16-6 20 16,-2 0 7-16,36-37-11 16,-47 44-5-16,-5 5-23 0,-4 2-4 15,2-5-2-15,-3 0 8 16,2 1 11-16,-20 23 6 15,-59 47-1-15,49-48-2 16,8-4-4-16,7-7-17 16,6-10-20-16,3-4-123 15,7-1-288-15,0 2 38 16</inkml:trace>
  <inkml:trace contextRef="#ctx0" brushRef="#br0" timeOffset="67201.9684">27589 10874 400 0,'110'53'84'0,"-27"-50"-84"16,-2 5-78-16</inkml:trace>
  <inkml:trace contextRef="#ctx0" brushRef="#br0" timeOffset="67803.872">27613 10891 1121 0,'5'12'290'0,"8"-15"73"0,11 14-291 16,6-2-109-16,24-6 14 15,19-6 12-15,6-3-4 16,6-12-7-16,2-4-125 16,-14 7-206-16,1-1 12 15</inkml:trace>
  <inkml:trace contextRef="#ctx0" brushRef="#br0" timeOffset="68072.9374">28846 10718 1180 0,'-27'11'275'0,"-11"8"98"16,-4 17-336-16,5 8-46 16,8-11-9-16,13 3-2 0,16-6 4 15,15-3 31-15,10-7 31 16,10 5 32-16,2-5 7 15,2 4 4-15,-12 0-30 16,-16 9-40-16,-17 2-53 16,-26-5-64-16,-4-6-68 15,-12-21-280-15,2-12 19 16,-10-29-124-16</inkml:trace>
  <inkml:trace contextRef="#ctx0" brushRef="#br0" timeOffset="68217.7184">28835 10581 1396 0,'86'6'337'0,"48"-3"130"15,-8 12-405-15,29 6-64 16,-21-4-52-16,-3-7-399 16,-47-2 64-16</inkml:trace>
  <inkml:trace contextRef="#ctx0" brushRef="#br0" timeOffset="68723.2504">19035 11076 1391 0,'4'21'219'0,"23"-12"152"15,17-1-409-15,17 1-49 16,4-3 14-16,18-6-146 16,-19-5-153-16,14-7-15 15</inkml:trace>
  <inkml:trace contextRef="#ctx0" brushRef="#br0" timeOffset="68947.9663">20248 11013 1393 0,'-12'51'464'15,"3"3"33"-15,-12-13-363 16,21 20-143-16,19 0-33 15,7 3 3-15,-1-8 2 16,-4 0 5-16,-9-7 5 16,-7-11-2-16,-17-14-19 15,-23-5-135-15,-10-7-268 16,-22-22 20-16</inkml:trace>
  <inkml:trace contextRef="#ctx0" brushRef="#br0" timeOffset="69097.1862">20156 10948 1682 0,'83'-4'379'0,"46"-1"149"16,24-1-550-16,40 6-237 16,-1-3-266-16,16-1-45 15</inkml:trace>
  <inkml:trace contextRef="#ctx0" brushRef="#br0" timeOffset="69540.7429">30113 8496 1233 0,'-79'88'267'0,"-39"38"115"15,-15 24-362-15,-28 53 71 16,1 1 8-16,-8 54 7 15,30-8 4-15,-13 48-38 16,24-27-128-16,-21 29-422 0,14-59 76 16</inkml:trace>
  <inkml:trace contextRef="#ctx0" brushRef="#br0" timeOffset="70111.1165">18474 12923 972 0,'55'-21'399'0,"30"-10"-3"16,44-7-189-16,35 0-193 15,60-7-8-15,13-4 1 16,62-4 11-16,13 5 7 16,70-5 6-16,-13 9 9 15,84-1 0-15,-25 6-19 16,81 2-14-16,-22 7-10 0,95-4-3 15,-43 7 0 1,108-6 3-16,-55-1 6 16,59-7 3-16,-92 0 5 0,47 1 2 15,-128 5 2-15,6 10-23 16,-114 2-24-16,-13 8-94 16,-106 11-88-16,-24 10-234 15,-84 6-19-15</inkml:trace>
  <inkml:trace contextRef="#ctx0" brushRef="#br0" timeOffset="71008.2766">19684 13182 1074 0,'9'6'321'0,"-6"4"51"15,-3 13-267-15,-7 19-89 16,-6 21 2-16,-9 29 15 16,-16 9 8-16,-20 21-4 15,-5 6-7-15,-11 25-42 0,9-16-78 16,7 18-322-16,17-35 47 15</inkml:trace>
  <inkml:trace contextRef="#ctx0" brushRef="#br0" timeOffset="71569.8896">19965 14111 743 0,'-49'34'280'0,"49"-43"12"15,3 12-186-15,6 0-70 16,-9-3-29-16,1 0 15 0,2 0 20 16,14-2 43-16,4-1 14 15,49-14 16-15,-49 13-17 16,-7-2-12-16,-2 9-46 15,-3 4-17-15,-8 4-17 16,-2 4-4-16,-2 2-13 16,-3-2 9-16,-2-6 5 15,4-12 8-15,-1-3 9 16,5 4 17-16,0-1 6 16,0-1 0-16,2-10-6 15,1 5 0-15,-3 6-10 0,0 0-20 16,0 2-9-16,-3-1-24 15,1 2-14-15,-13 5-12 16,-7 4 0-16,-44 13-38 16,60-26-14-16,6-5-5 15,1 1-312-15,14 5 73 16</inkml:trace>
  <inkml:trace contextRef="#ctx0" brushRef="#br0" timeOffset="72148.1855">20936 13352 560 0,'-1'-9'449'16,"14"1"-105"-16,5-1-323 16,8-7 348-16,7-1-305 15,5-7 11-15,7 3 6 16,3-3 0-16,9 6-21 16,-1 4-37-16,-2 11-8 15,-9 2-11-15,-11 16-11 16,-13 3 7-16,-8 12 8 15,-16 3-7-15,-23 21 12 16,-13 0 1-16,-32 28 2 16,-1 5 2-16,-20 23 1 15,4-12-10-15,-1 10 22 0,23-19 11 16,12-10 9-16,28-17-1 16,35-6-1-16,27-19-22 15,23-10-29-15,4-16-34 16,18-19-72-16,-6-13-53 15,5-13-341-15,-17 2 43 16</inkml:trace>
  <inkml:trace contextRef="#ctx0" brushRef="#br0" timeOffset="72466.9892">22204 13341 434 0,'-33'21'676'16,"-21"25"-242"-16,-13 23-251 16,4 10 271-16,15 15-407 15,27-12-1-15,26 0 5 16,32-27 9-16,26-14 22 16,14-28-4-16,27-13 4 15,-8-24-6-15,9-25-16 16,-12-16-29-16,-5-19-8 15,-25-2-10-15,-15-6-3 16,-24 22-3-16,-29 6 0 16,-35 24-6-16,-25 10-25 15,-10 22-26-15,-29 10-95 0,11 16-95 16,4 6-93-16,26 3-214 16,21-5-23-16</inkml:trace>
  <inkml:trace contextRef="#ctx0" brushRef="#br0" timeOffset="73152.9454">23480 13355 841 0,'26'-5'515'16,"8"-7"-88"-16,32 3-90 15,14 3-323-15,21-4-40 16,1 7-37-16,-6-5-163 15,-32 10-92-15,-13-2-110 16,-35 6-126-16</inkml:trace>
  <inkml:trace contextRef="#ctx0" brushRef="#br0" timeOffset="73321.7565">23552 13698 929 0,'39'28'766'0,"29"-11"-198"16,-6-25-103-16,22 7-553 15,8-1-481-15,10-10 55 16</inkml:trace>
  <inkml:trace contextRef="#ctx0" brushRef="#br0" timeOffset="74169.0484">24934 13928 1205 0,'5'30'387'15,"7"-36"42"-15,-11 12-316 16,2 2-92-16,-1 5-27 16,-2 5 5-16,-5 0 11 15,-4-6 6-15,0-9 7 16,0-18 3-16,2-1-1 0,7-11-3 15,12-4-4-15,15 0-7 16,10 13-1-16,8-3-3 16,-3 7-3-16,-4 11 0 15,-20 11 1-15,-3 5 9 16,-15 11 5-16,-3 0 4 16,-6 1 4-16,0-7 1 15,1-11-2-15,-1-11-9 16,14-4-7-16,4-9-18 15,-1-1-22-15,4 2-81 16,-6 7-57-16,-8 4-332 16,-27-8 36-16</inkml:trace>
  <inkml:trace contextRef="#ctx0" brushRef="#br0" timeOffset="74498.1049">26248 12883 1087 0,'9'12'369'0,"-13"1"29"0,-20 28-255 16,-11 13-146-16,-19 14 3 15,-2-1 12-15,-10 11 14 16,10-2 64-16,-5 18 64 16,2-2-36-16,-1 21-8 15,6-8-12-15,9-4-64 16,16-23-116-16,19-16-20 16,10-35-52-16,18-16-63 15,15-25-63-15,12-21-188 16,12-7 44-16</inkml:trace>
  <inkml:trace contextRef="#ctx0" brushRef="#br0" timeOffset="74798.7548">26803 13244 490 0,'-21'33'712'0,"-12"9"-250"0,-5 9-296 15,-8 23 296-15,3 5-443 16,12 10 22-16,13-11 4 16,21-6 27-16,22-23 10 15,26-16 9-15,13-26-28 16,32-29-6-16,5-20-30 16,17-32-15-16,-17-10-17 15,-12-13-3-15,-35 7-3 0,-23 1-5 16,-31 22-2-16,-33 0-12 15,-13 19-21-15,-17 9-74 16,-2 15-65-16,-7 17-349 16,25 13 31-16</inkml:trace>
  <inkml:trace contextRef="#ctx0" brushRef="#br0" timeOffset="75248.0826">27926 13486 760 0,'62'31'740'0,"13"17"-216"15,-17 13-460-15,15 9 397 16,-6-16-574-16,4 1-134 16,-20-19-55-16,-9-9-77 15,-13-14-55-15,-16-16 25 16,-10-18 23-16</inkml:trace>
  <inkml:trace contextRef="#ctx0" brushRef="#br0" timeOffset="75418.8073">28121 13773 1847 0,'-100'84'181'0,"8"-21"135"16,-4-11-641-16,11-22-225 16,6-12-4-16</inkml:trace>
  <inkml:trace contextRef="#ctx0" brushRef="#br0" timeOffset="76445.9679">28317 13493 750 0,'49'-9'273'0,"-46"3"8"16,-3 9-175-16,-3-1-87 16,2-2-7-16,1 0 36 15,-3 1 27-15,-11 5 16 16,-23 24 3-16,-55 55-1 15,45-43-32-15,1 3-18 16,4-2-20-16,-8 1-14 16,10-11-12-16,-3-3-39 0,0-9-53 15,-4-4-304-15,10 1 52 16</inkml:trace>
  <inkml:trace contextRef="#ctx0" brushRef="#br0" timeOffset="78498.3464">19096 14651 494 0,'-75'62'393'0,"72"-62"-126"0,15-4-297 16,17 2 304-16,29 4-286 15,29-2 65-15,56-9 37 16,30 1 12-16,80-5 21 16,23-4-5-16,81-19-32 15,0 7-31-15,64-13-11 16,-36-1-29-16,3-4-44 16,-78 23-4-16,-12-8-46 15,-82 16-48-15,-23 5-285 16,-43 10 49-16</inkml:trace>
  <inkml:trace contextRef="#ctx0" brushRef="#br0" timeOffset="79097.0081">19815 15796 1013 0,'-30'30'309'0,"1"-7"41"16,8-4-275-16,0-16-72 15,12-15-30-15,9-12 4 16,5-15 7-16,16-17 19 16,12 8 14-16,10-4 18 15,-1 7 19-15,6 4 4 16,-16 18-12-16,0 10 6 16,-16 11-9-16,-10 14-17 0,-7 2-1 15,-11 10 2-15,-8-3-11 16,-7 0 0-16,1-6-1 15,5-7 0-15,5-11-3 16,8 0-8-16,8 0-4 16,3-6-5-16,-3 9-6 0,0 0-18 15,0 0-6-15,0 1-178 16,0 22 44-16,-7 17-252 16,-17 36-68-16</inkml:trace>
  <inkml:trace contextRef="#ctx0" brushRef="#br0" timeOffset="79386.7001">20806 15151 926 0,'22'16'412'16,"-14"-20"-31"-16,-5 10-185 16,-3 3-199-16,0-9 7 15,-3 1 16-15,-11 20 60 0,-54 61 29 16,19-24 4-16,-5 3 2 16,-6 15-22-16,14-1-55 15,1 16-97-15,23-13-75 16,13 0-238-16,22-19-135 15,25-17-77-15</inkml:trace>
  <inkml:trace contextRef="#ctx0" brushRef="#br0" timeOffset="79651.9201">21381 15294 920 0,'-18'70'629'15,"6"-6"-131"-15,12 8-88 16,14-6-360-16,28-10-31 16,15-23-28-16,20-27 16 15,-10-24-7-15,4-21 3 16,-21-10 6-16,-16-14 7 16,-26 11 6-16,-11-6-5 15,-15 12-4-15,-14 1-16 16,5 18-31-16,-1 1-120 15,6 13-111-15,18 2-258 16,16-1-53-16</inkml:trace>
  <inkml:trace contextRef="#ctx0" brushRef="#br0" timeOffset="80129.9203">25421 14554 1158 0,'5'24'635'0,"49"-21"-117"0,42-26-251 16,51 11-186-16,43-6-69 16,59-9-75-16,2-5 67 15,47-7-3-15,-9 3-6 16,36-3-11-16,-49 8-12 16,5 0-37-16,-58 6-22 15,-13 4-69-15,-76 12-57 16,-20 4-281-16,-55 19 41 15</inkml:trace>
  <inkml:trace contextRef="#ctx0" brushRef="#br0" timeOffset="80661.474">25412 15626 985 0,'-7'3'235'0,"14"-3"87"15,16-13-276-15,14-5-34 16,22-13 1-16,7-5 1 15,6 0 9-15,-12 11 1 0,-13 5 3 16,-15 11-1-16,-7 17 9 16,-25-2 1-16,-12 9 7 15,-4 4-2-15,-7-1 4 16,-6-7-6-16,8-5-5 16,12-6-3-16,9-6 13 15,2-2-2-15,-2 7-7 16,0 1-23-16,-2 0-39 15,2 0-58-15,-12 4-43 16,-25 17-311-16,-47 22 58 16</inkml:trace>
  <inkml:trace contextRef="#ctx0" brushRef="#br0" timeOffset="81014.5384">26648 14933 1357 0,'44'61'410'16,"-46"-52"54"-16,-10 20-362 16,-5-3-136-16,4 2-20 15,-7-1 4-15,-7 3 20 16,-1 5 26-16,-11 9 33 16,-15 5 15-16,-5 22-3 15,8 1-10-15,-6 17-115 16,15-6-88-16,7 10-295 15,18-29-31-15</inkml:trace>
  <inkml:trace contextRef="#ctx0" brushRef="#br0" timeOffset="81195.628">27152 15163 444 0,'-20'22'0'16</inkml:trace>
  <inkml:trace contextRef="#ctx0" brushRef="#br0" timeOffset="81367.3467">27060 15231 633 0,'-35'36'3'0,"7"3"635"15,23 4-350-15,22 1 140 0,26-5-362 16,16-4 32-16,19-19 5 15,2-8-18-15,9-17-18 16,-14-11-16-16,-12-14-34 16,-16 1-15-16,-26-10-9 15,-33 6-5-15,-28-4-7 16,-12 13-3-16,-4-4-44 16,2 8-44-16,10 3-374 15,16 9 66-15</inkml:trace>
  <inkml:trace contextRef="#ctx0" brushRef="#br0" timeOffset="82019.0748">25908 12741 450 0,'-4'-19'461'0,"4"7"-330"16,1 24 143-16,-1 19-142 16,20 37-222-16,23 30 257 15,19 33 175-15,18 14-180 16,46 52-2-16,5 2 67 16,3 39-114-16,-7 7-46 0,3 23-15 15,-39-49-33-15,-11 1-72 16,-20-64-74-16,-13-23-413 15,-20-49 56-15</inkml:trace>
  <inkml:trace contextRef="#ctx0" brushRef="#br0" timeOffset="83111.5471">26549 17091 1304 0,'96'107'484'16,"-55"-41"-5"-16,-7 6-351 15,16 23-97-15,-1-8-97 0,7 20-2 16,-11-14-11-16,-1 2-70 16,-11-17-57-16,-17-2-244 15,-8-19 20-15</inkml:trace>
  <inkml:trace contextRef="#ctx0" brushRef="#br0" timeOffset="83335.9641">27135 17115 1187 0,'-38'60'654'0,"-38"11"-85"16,-37-12-263-16,-28 27-245 16,-4-8-125-16,-18 9-82 15,26-7-28-15,4-5-45 0,34-18-30 16,15 0-245-16,34-24 80 16</inkml:trace>
  <inkml:trace contextRef="#ctx0" brushRef="#br0" timeOffset="83861.8527">24418 17213 1006 0,'50'69'392'0,"-32"-64"17"16,-3-8-254-16,15 0-63 15,12-5-56-15,26-8-16 16,-2-2-36-16,14 4-113 16,-17 7-94-16,-8 8-206 15,-26 20-53-15</inkml:trace>
  <inkml:trace contextRef="#ctx0" brushRef="#br0" timeOffset="84161.5641">24426 17627 1189 0,'51'6'512'0,"-13"-8"-32"15,20-4-267-15,13-3-330 0,19 2-378 16,0-5 63-16</inkml:trace>
  <inkml:trace contextRef="#ctx0" brushRef="#br0" timeOffset="86507.0342">20564 16774 613 0,'-16'19'436'0,"-12"24"-87"15,-1 26-84-15,-10 42-210 16,2 6-56-16,-5 26-3 0,-1-12-3 16,3 17 2-16,10-31-9 15,0-3-39-15,13-33-61 16,8-22-229-16,9-38 13 15</inkml:trace>
  <inkml:trace contextRef="#ctx0" brushRef="#br0" timeOffset="86970.1291">21054 16983 933 0,'-5'-5'251'0,"2"2"46"16,2 5-269-16,1-4-44 0,0 2-4 16,0 0 36-16,0 0 43 15,0-1 35-15,21-4 58 16,30-13 29-16,62-22-20 16,-28 14-21-16,-1 2-27 15,-5 11-59-15,-21 16-44 16,-20 21-16-16,-32 18-7 15,-27 46 2-15,-23 18 9 16,-28 26 41-16,3-1 28 16,13 4 57-16,26-37 56 15,48-14-44-15,53-37-49 0,48-41-96 16,31-30-131-16,48-21-524 16,-14-15 99-16</inkml:trace>
  <inkml:trace contextRef="#ctx0" brushRef="#br0" timeOffset="104032.0349">6170 13644 931 0,'4'7'255'16,"-4"-8"55"-16,3 7-243 15,-3-6-73-15,0 1 0 16,3 31 5-16,11 63 25 16,-14-20 20-16,-5 15 11 15,-11 50 15-15,-9 15 7 16,-6 45-4-16,-2 7-10 0,-5 36 4 16,2-19-11-16,5 34 6 15,2-30-18-15,-13 3-12 16,7-43-34-16,2-24-71 15,3-71-83-15,2-28-296 16,7-53 12-16</inkml:trace>
  <inkml:trace contextRef="#ctx0" brushRef="#br0" timeOffset="104765.6896">5985 13675 566 0,'3'-4'420'16,"13"-8"-104"-16,26-8-343 15,75-10 300-15,-28 21-334 16,54 2 13-16,12 4 3 16,34 3 5-16,10 0 42 15,56 1 6-15,-25-1 1 0,65 2 7 16,-18-1 5-16,59 5 14 16,-38 2 9-16,72 11 13 15,-51 2-6-15,67 15 0 16,-45 0-9-16,70 11-5 15,-62-8-31-15,30-1-22 16,-80-14 13-16,13-9 13 16,-80-21-5-16,-10-3 40 15,-62-5 25-15,-13-1-12 16,-46 6-22-16,-20 18-3 16,-31 9-32-16,-17 30-6 15,-12 20-4-15,-20 42 10 16,-5 18 10-16,-5 48 20 15,-3 3 7-15,-2 46-2 16,2-11-8-16,-4 37-4 16,-1-15-6-16,-5 25-16 0,1-43 0 15,-17 7-1-15,-4-50-5 16,-17-10-3-16,-2-34 4 16,-28 1-1-16,-9-26 0 15,-24 2-3-15,1-25 0 16,-55-20 3-16,-5-38 3 15,-71-35 2-15,-25-32 4 16,-105-26 2-16,12-9-2 16,-100-5 9-16,25 17 14 0,-84 5 40 15,71 16 41-15,-59 13-6 16,63 23 2-16,-40 10-5 16,73 11-41-16,-24-2-56 15,79-7-28-15,13-17-96 16,100-8-430-16,28-38-1 15,58-19-208-15</inkml:trace>
  <inkml:trace contextRef="#ctx0" brushRef="#br0" timeOffset="105739.9421">19616 16479 956 0,'-3'-6'371'0,"-1"-6"-4"16,-1 9-255-16,5 1-71 15,-4 4-51-15,-5 49 0 0,1 97 14 16,16-7 18-16,-4 18 12 16,10 43 2-16,-5-2-3 15,-5 45-1-15,4-27-18 16,-5 15-26-16,1-42-16 16,-8-24-31-16,4-63-35 15,-12-38-305-15,-5-55 74 16</inkml:trace>
  <inkml:trace contextRef="#ctx0" brushRef="#br0" timeOffset="106773.6693">19600 16273 583 0,'46'20'248'0,"-37"-14"-28"0,-1 0-145 16,18 3-97-16,8 0-25 15,25 0 21-15,16-11-9 16,30 1-8-16,5-5 38 16,28-2 4-16,5 1 4 15,45-2 32-15,-8-1 42 16,56 0-19-16,8-2-8 16,66 0-8-16,-8 0-11 15,81 3-20-15,-29 1-8 16,73 10-1-16,-41 4-2 0,38 13 1 15,-62 5-1-15,53 8-1 16,-61-3-6-16,36 2 2 16,-45-11 2-16,25-11 15 15,-64-9 18-15,-1-12 9 16,-64-9 3-16,3-14 12 16,-60 4-6-16,18-3 1 15,-38 6 2-15,-17 4 3 16,-37 13-13-16,-6 10-8 15,-37 5-14-15,-8 14-6 16,-9 12-7-16,8 22 3 16,-7 11 1-16,5 34 9 15,-6 15 1-15,1 44 4 16,-15 17-4-16,-2 35 6 16,-13-8-3-16,-7 28 15 15,-2-29 2-15,0 4 5 0,-12-27-7 16,-3-1-8-16,-2-49-21 15,-4-15-17-15,-4-39-17 16,5-26-1-16,-5-22 1 16,-7-11-3-16,-8-11 11 15,-16-10 10-15,-13-1 2 16,-24-16 10-16,-3-6 10 16,-29-9 2-16,-4 2 1 15,-28-2 0-15,4 4-8 0,-20-2-5 16,11 6-15-16,-22 1 14 15,23 2-1-15,-10 2 6 16,0 8 4-16,-35-1 20 16,18 3-12-16,-29-7 3 15,-1 5-5-15,-34-2-3 16,43-3-7-16,-17-5-2 16,28 7-4-16,-11-4 0 15,54 0-1-15,-49 10 6 16,14 14 5-16,-26 2 8 15,12 5 1-15,-57 5 1 16,33 1-5-16,-23-10-4 16,13-7-7-16,-10 0 8 15,44-7 2-15,-31-7 6 16,20 7 2-16,-15-8 5 16,14-5-6-16,-25 7-1 15,34 1-6-15,-41 1-8 0,4 20-21 16,-35 6-74-16,13-7-57 15,-35 17-360-15,41 11 36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15:02:22.0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3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19-10-04T15:05:09.135"/>
    </inkml:context>
  </inkml:definitions>
  <inkml:trace contextRef="#ctx0" brushRef="#br0">16507 5769 590 0,'0'-1'193'0,"1"-1"-1"16,2 1-147-16,-3 1-66 15,3 1-14-15,-3 8 13 16,5 26 17-16,-13 60 7 16,-5-41 3-16,-7 26 2 15,-1 6 0-15,-2 22-7 16,-1-10-45-16,-1-6-148 16,3-21 28-16</inkml:trace>
  <inkml:trace contextRef="#ctx0" brushRef="#br0" timeOffset="245.1041">16478 6039 88 0,'15'-54'124'16,"-6"11"-17"-16,0 1 27 0,-6 17-28 16,-1 5 15-16,-4 8-15 15,-1 6-9-15,0 4-33 16,6-2-24-16,-3 2-35 15,0 1-3-15,18-2-2 16,35-2 6-16,61-16 10 16,-29 11 3-16,-10 2 0 15,0-1-1-15,-16-1-31 16,-5 8-174-16,-19 1-28 16,-9 2-79-16</inkml:trace>
  <inkml:trace contextRef="#ctx0" brushRef="#br0" timeOffset="465.1224">16582 6189 511 0,'1'-3'413'15,"2"5"-110"-15,5-1-309 16,-8-1 306-16,0 0-311 15,1 0 9-15,21 3-4 16,12-1-6-16,61-13-60 16,-44-4-65-16,5-6-166 15,-8 3-20-15</inkml:trace>
  <inkml:trace contextRef="#ctx0" brushRef="#br0" timeOffset="689.6563">17252 6141 636 0,'-1'14'117'16,"-2"2"68"-16,3 10-195 15,0 2 7-15,-2 7 2 16,-1-2 1-16,-6 8-25 15,2-3-44-15,-1-13-116 16,2-8 0-16</inkml:trace>
  <inkml:trace contextRef="#ctx0" brushRef="#br0" timeOffset="874.3325">17323 5858 1038 0,'2'-3'210'0,"5"8"59"0,1-2-312 15,-8-3-113-15,1 1-13 16,10 7-63-16,10 10-37 16,48 66-6-16</inkml:trace>
  <inkml:trace contextRef="#ctx0" brushRef="#br0" timeOffset="1147.8893">17445 6141 665 0,'-77'53'202'0,"86"-38"32"15,8 1-158-15,85 9-81 16,23-4 8-16,-87 9 1 16,0-9-7-16,1 3-145 15,6-3-89-15,-7-10-29 16</inkml:trace>
  <inkml:trace contextRef="#ctx0" brushRef="#br0" timeOffset="1355.01">17947 6078 796 0,'-30'15'217'15,"-8"12"1"-15,-34 23-234 16,4 9-13-16,-7 10-10 16,8-9-13-16,7 0 49 0,24-18-33 15,6-8-182-15,12-25 38 16</inkml:trace>
  <inkml:trace contextRef="#ctx0" brushRef="#br0" timeOffset="1757.8479">18001 6236 918 0,'155'57'175'0,"-108"-64"97"16,-2 2-273-16,16-8-3 16,-16 1 5-16,-15-3-7 15,-8 3-1-15,-6-2-6 16,-25 9-5-16,-16 5-8 15,-5 12 4-15,-36 16 11 16,-2 6 15-16,-12 13 18 16,14 1 9-16,6 5-24 0,31-11-30 15,20-4-38-15,26-11-25 16,29-11-46-16,18-19-10 16,19-13-88-16,1-10 6 15</inkml:trace>
  <inkml:trace contextRef="#ctx0" brushRef="#br0" timeOffset="2061.7422">18715 6262 748 0,'-33'7'207'0,"-9"10"51"16,0 4-202-16,0 7-24 16,13 3-8-16,5-4-7 15,18-12 3-15,15-11-3 16,20-16-25-16,31-25-75 15,20-19-39-15,13-30-52 16,2-7 34-16,-6-8 52 16,-29 16 89-16,-18 3 63 15,-18 30 93-15,-27 16-59 16,-10 24-36-16,-17 20-11 16,-6 25-14-16,-8 26-37 15,11 23 22-15,4 19 4 16,19 3-4-16,10 9-17 15,15-16-26-15,18-15-238 16,17-27-7-16,25-13-95 0</inkml:trace>
  <inkml:trace contextRef="#ctx0" brushRef="#br0" timeOffset="2511.6562">19360 6042 701 0,'-54'159'219'16,"57"-125"27"-16,6 6-179 15,8-7-17-15,16-15 0 16,6-21 29-16,21-31 3 0,2-22-10 16,4-28-11-16,-5-8-32 15,-6-5-6-15,-23 18-17 16,-2 3-34-16,-13 27-32 16,-5 11-187-16,-8 11-94 15,-7 10-49-15</inkml:trace>
  <inkml:trace contextRef="#ctx0" brushRef="#br0" timeOffset="2895.5576">20148 6126 728 0,'-39'9'245'16,"-15"5"19"-16,-13 17-159 16,-2 5-104-16,12 17 11 15,13-9 7-15,11 0-13 16,18-14-16-16,14-8 2 0,5-22-18 15,22-13-33-15,11-11 3 16,6-10 12-16,6 3-7 16,-2 7 8-16,-14 10 33 15,-6 14 18-15,-15 12 3 16,-3 18 4-16,-6 6 2 16,2 10-2-16,-2-3-34 15,13-10-207-15,2-17 53 16</inkml:trace>
  <inkml:trace contextRef="#ctx0" brushRef="#br0" timeOffset="3151.4296">20573 5689 594 0,'-18'9'358'15,"1"-3"-71"-15,1 9-48 16,-4 10-269-16,-2 14 14 16,-4 0 15-16,5 29 6 15,1-1 5-15,7 13 2 16,4-1-11-16,1-1-28 16,5-27-22-16,6-4-49 15,5-22-51-15,7-13-141 0,12-10 12 16</inkml:trace>
  <inkml:trace contextRef="#ctx0" brushRef="#br0" timeOffset="3484.6729">20796 6152 715 0,'-7'3'159'16,"-4"9"62"-16,-4 7-189 15,1 4-17-15,1 6 20 16,5-2 8-16,4-2 5 16,5-7-1-16,7-4 7 15,5-14-10-15,13-11-19 16,10-8-14-16,6-11-17 16,1 1-19-16,-1 3-5 15,-18 10 4-15,-11 10 8 16,-8 12 8-16,-14 18 5 15,-11 11 2-15,7 14 14 16,-1-1 3-16,4-1-14 16,13-12-16-16,9-19-70 15,9-16-72-15,13-15-69 16,1-6-36-16,-3-12-67 16</inkml:trace>
  <inkml:trace contextRef="#ctx0" brushRef="#br0" timeOffset="3778.2031">21099 6355 899 0,'63'8'231'0,"-37"-25"63"16,14-3-236-16,0 4-64 0,9-1 5 16,-11-2 4-16,-5-5-6 15,-15 6 0-15,-15-2-28 16,-22 3-10-16,-23 10-7 15,-13 10-4-15,-13 15 20 16,1 8 41-16,-6 16 21 16,25 4 10-16,6 9 10 15,19-10-18-15,20 4-5 16,32-12-8-16,10-12-3 16,15-13-14-16,20 0-14 15,-4-16-113-15,9-14-180 16,-5-9 14-16</inkml:trace>
  <inkml:trace contextRef="#ctx0" brushRef="#br0" timeOffset="4065.2912">21839 5847 602 0,'0'2'-52'0,"0"9"546"15,0-2-552-15,0-3 58 16,0 1-387-16</inkml:trace>
  <inkml:trace contextRef="#ctx0" brushRef="#br0" timeOffset="4245.2815">21849 6251 1208 0,'-10'9'285'0,"2"-3"20"15,20-3-359-15,-12-1-114 0,0-1-33 16,0 1-169-16,0-4 81 16</inkml:trace>
  <inkml:trace contextRef="#ctx0" brushRef="#br0" timeOffset="4699.6354">22404 5728 662 0,'72'2'293'0,"-64"15"-33"16,-13-1-111-16,1 20-170 0,-4 2-2 16,-10 15 16-16,-2 5 16 15,-5 16 5-15,-1-6 7 16,-7 10 3-16,3-16-4 15,4-9-23-15,10-23-45 16,5-9-182-16,14-20-57 16,11-16-76-16</inkml:trace>
  <inkml:trace contextRef="#ctx0" brushRef="#br0" timeOffset="5067.6471">22833 5826 519 0,'-35'11'115'0,"-22"13"61"16,-2 3-131-16,4 14 49 15,8 5 14-15,11 10 26 16,19-11-3-16,11 7-3 15,15-15-50-15,15-4-5 16,7-12-21-16,24-7-7 16,12-8-18-16,12-23-6 15,-3-14-10-15,4-16 0 0,-25-3 0 16,-9-16 5-16,-21 13-6 16,-20 7-23-16,-25 11-24 15,-24 8 8-15,-19 12-4 16,-11 10-3-16,9 5-7 15,7 3-74-15,23 4-109 16,28 8-109-16,14-9-80 16</inkml:trace>
  <inkml:trace contextRef="#ctx0" brushRef="#br0" timeOffset="5383.0966">23490 5807 805 0,'12'46'189'0,"-57"-9"77"16,-3 8-213-16,-5 17-1 16,15 5 23-16,11 1 1 15,27-15 0-15,26-8 7 16,17-18-1-16,24-16-30 15,13-19 5-15,8-16-4 16,-5-12-18-16,-3-15-16 16,-21-4 5-16,-33-5-27 15,-34 8-15-15,-31 0-9 0,-20 16-7 16,-21 3-32-16,6 16-8 16,-7 1-303-16,15 16 64 15</inkml:trace>
  <inkml:trace contextRef="#ctx0" brushRef="#br0" timeOffset="6058.71">21721 5826 509 0,'0'0'28'0,"0"0"96"16,0 0-128-16,0 0 41 16,0 0 48-16,0 0 24 15,2 0-7-15,-2 0-14 16,0 0-42-16,3 0-11 15,-3-1-16-15,1-1-6 16,2 1-9-16,5-1-11 16,-7 2-2-16,4 0 0 15,-2 0 4-15,-3 0 19 16,1 2 13-16,2-1 9 16,-3 5 1-16,0-4 10 15,0-1-19-15,0 1-25 16,0-1-12-16,0-1-43 15,3 0-51-15,6 2-177 16,3-1 26-16</inkml:trace>
  <inkml:trace contextRef="#ctx0" brushRef="#br0" timeOffset="6557.1072">21735 6213 444 0,'-5'0'91'0,"5"2"51"16,0-5-129-16,0 3 47 15,0-2 46-15,0 1-40 16,0-1 3-16,0 2-1 16,0-4-34-16,2 1-43 15,1 0 39-15,-3 0-8 16,7-2-11-16,-5 2-11 16,1 0 4-16,-3 2 11 15,1 1 28-15,2 0 15 16,-3 1 5-16,0 1-3 0,-3 4-118 15,2-3-217-15,1-2 24 16</inkml:trace>
  <inkml:trace contextRef="#ctx0" brushRef="#br0" timeOffset="7796.9059">24188 6305 227 0</inkml:trace>
  <inkml:trace contextRef="#ctx0" brushRef="#br0" timeOffset="7894.7793">24183 6350 303 0,'5'5'0'16,"-1"4"304"-16,1 12-250 15,-10 9 190-15,-16 11-203 0,-17 7 194 16,-13 15-290-16,-3-8-85 16,-5 0-75-16,5-17-32 15,3-14-70-15</inkml:trace>
  <inkml:trace contextRef="#ctx0" brushRef="#br0" timeOffset="8409.4703">24979 5787 322 0,'-3'2'301'0,"3"-1"-75"0,0 1-190 15,18 5 195-15,34 1-200 16,80 1-15-16,-48-8 0 16,-7-2-6-16,3-8-85 15,-17 1-77-15,-1 1-88 16,-16-5-80-16</inkml:trace>
  <inkml:trace contextRef="#ctx0" brushRef="#br0" timeOffset="8721.9081">25274 5905 840 0,'4'-8'147'0,"4"5"100"16,1 2-265-16,3 1 24 15,-3 7-1-15,-9 8-12 16,-30 33-12-1,15 32 8 1,-8 6 1-16,-19 20-40 16,-12 3-39-16,18-21-134 15,-23-31-12-15,-4-7-77 16</inkml:trace>
  <inkml:trace contextRef="#ctx0" brushRef="#br0" timeOffset="8914.4275">24644 6512 309 0,'-10'15'523'0,"11"-9"-218"0,16-6-183 15,17-2 192-15,7 4-333 16,22-4 30-16,1 2 7 16,20-3-27-16,-4-3-47 15,9 0-125-15,-23 5-138 16,2-11-3-16,-35-11-143 15</inkml:trace>
  <inkml:trace contextRef="#ctx0" brushRef="#br0" timeOffset="9195.9606">25381 6367 837 0,'50'11'239'16,"-34"-2"28"-16,-16 9-183 15,0-5-107-15,8 2 26 16,-2-10-22-16,15-14 15 16,7-14-7-16,10-5-6 15,4-7-2-15,13 3 44 16,-6 14-8-16,-7 9-8 16,-11 12 0-16,-13 14-6 15,-15 10-8-15,-8 14 6 16,-7-2-10-16,-9 1-37 15,4-8-33-15,1-3-120 0,7-19-81 16,21-14 14-16,11-5-115 16</inkml:trace>
  <inkml:trace contextRef="#ctx0" brushRef="#br0" timeOffset="9423.0224">26445 6271 330 0,'0'-2'0'0,"-21"5"229"16,-14 9-249-16,-22 15 200 15,-2 9-152-15,-1 11 219 16,8 1-180-16,12 1-9 16,26-9 9-16,10-5-39 15,17-10-29-15,16-8 11 16,8-8-66-16,15-15-190 15,6-4 46-15</inkml:trace>
  <inkml:trace contextRef="#ctx0" brushRef="#br0" timeOffset="9682.7013">26410 6441 821 0,'17'80'136'15,"-13"-71"140"-15,1-8-224 16,7-14 34-16,6-2 44 16,19-14-11-16,3-15-47 15,9-2-20-15,1 9-36 16,-6 3-73-16,-23 13-19 15,0 9-193-15,-11 10-82 0,12 2-72 16</inkml:trace>
  <inkml:trace contextRef="#ctx0" brushRef="#br0" timeOffset="10725.0143">27353 6325 518 0,'2'0'189'0,"1"0"-21"15,-3 0-126-15,1 0-42 16,2 0-13-16,-3 0 86 0,3 0 20 15,-3 0-3-15,2 0-20 16,1 0-43-16,-3 1-25 16,0 2-26-16,0 12 7 15,0 10 18-15,-12 50 8 16,0-53 6-16,3-2 14 16,13-11 5-16,-1-7 13 15,8-11-5-15,13-17-4 16,4-6-10-16,9-5-14 15,-6 5-14-15,2 2 5 16,-10 22-16-16,-6 14-1 16,-17 9 1-16,-8 17-1 15,-3 3 5-15,-5 1 23 16,1-7 4-16,1-5 10 16,17-20 9-16,11-7-2 15,11-7-4-15,15-4-4 0,5 0-12 16,0 8-16-16,-10 11-8 15,-10 7-8-15,-17 8-7 16,-13 8-2-16,-11-1-10 16,4-4-68-16,-5-4-48 15,29-20-160-15,14-20-31 16</inkml:trace>
  <inkml:trace contextRef="#ctx0" brushRef="#br0" timeOffset="11190.1152">28140 6308 280 0,'4'12'74'16,"-4"-9"14"-16,0-1 27 15,0-1-107-15,0 2 64 16,2-3 44-16,1 2 3 16,-3-1-36-16,0 1-7 15,0-1-9-15,0 1 9 16,1-1-13-16,2 1-6 0,5 1-8 16,14 0-2-16,4-5-13 15,58-19-1-15,-48 3-4 16,2 0 0-16,-12 5-15 15,-5 4 10-15,-15 3-6 16,-6 0-26-16,-9 4-10 16,7 2-11-16,-1 0-18 15,-42 9 39-15,-48 21 27 16,46-7 10-16,8 2 9 16,7 4 2-16,16 1-36 0,16 2-5 15,12-2-6-15,24-6-22 16,15-9-21-16,24-9-82 15,2-13-123-15,11-21-58 16,-9-3-85-16</inkml:trace>
  <inkml:trace contextRef="#ctx0" brushRef="#br0" timeOffset="11549.1116">28632 6352 359 0,'0'0'114'16,"0"2"27"-16,0-1-84 15,0 1 18-15,0-1 48 0,0 1 41 16,0-1-8-16,0-1 4 16,0 2-42-16,0-2-48 15,0 0-51-15,0 0-2 16,0 0-8-16,0 0-5 15,0 0 4-15,0 0 6 16,14 0 4-16,11-3-3 16,58-13-2-16,-51 9-3 15,-3 5-8-15,-4 8-5 0,-4 8-2 16,-16 9-5-16,-7 7-3 16,-2-2 0-16,-4 2-17 15,1-11-10-15,1-7-83 16,6-12-90-16,16-21-105 15,5-13-61-15</inkml:trace>
  <inkml:trace contextRef="#ctx0" brushRef="#br0" timeOffset="11819.0876">29322 5808 720 0,'18'18'196'0,"-1"2"42"0,-12 1-160 16,2 18-91-16,-2 12 29 16,-13 14 8-16,-4 6 3 15,-11 12 2-15,-2-8-15 16,-8 3-17-16,7-16-22 15,0-9-72-15,10-18-80 16,-1-14-92-16,5-18-52 16</inkml:trace>
  <inkml:trace contextRef="#ctx0" brushRef="#br0" timeOffset="11998.0165">29050 6363 1059 0,'-76'-109'184'0,"93"87"117"16,9 8-304-16,11-1 7 16,2 6 17-16,28-5 5 15,0 7 2-15,12-2-11 16,-7-2-85-16,0 2-258 16,-14 3 58-16</inkml:trace>
  <inkml:trace contextRef="#ctx0" brushRef="#br0" timeOffset="14791.2012">26972 6305 657 0,'-2'17'104'0,"-2"15"78"16,1 7-229-16,1 7 37 16,-2 3 38-16,-2-1-24 0,0-15-7 15,-2-5 36-15,-4-9-52 16,3-15-194-16,6-7 82 15</inkml:trace>
  <inkml:trace contextRef="#ctx0" brushRef="#br0" timeOffset="14910.0353">26961 5853 1222 0,'23'0'-134'16,"3"-3"318"-16</inkml:trace>
  <inkml:trace contextRef="#ctx0" brushRef="#br0" timeOffset="16147.8604">29921 6054 937 0,'22'128'7'15,"-22"-118"-7"-15,8 5-307 16</inkml:trace>
  <inkml:trace contextRef="#ctx0" brushRef="#br0" timeOffset="16291.0195">29904 6468 1187 0,'12'36'169'0,"2"-12"-169"15,-7-36-283-15</inkml:trace>
  <inkml:trace contextRef="#ctx0" brushRef="#br0" timeOffset="17920.1269">30338 5985 316 0,'1'-11'117'15,"5"6"15"-15,3 8-49 16,8-6-64-16,9 2 23 16,11-2 24-16,12-2 15 15,29-4-5-15,2 2-4 16,6 1-5-16,-8 1-26 16,-13 2-25-16,-29 8-5 0,-10 4-14 15,-14 7-12-15,-11 9-4 16,-5 11 0-16,-36 24 17 62,-2 2 108-62,-33 57-30 0,25-9 43 16,32-6-16-16,39-16-18 16,94-91 4-16,40-13-22 15,-7 4-45-15,-8-12-67 16,-29 9-75-16,-5-13-238 15,-46 15 3-15</inkml:trace>
  <inkml:trace contextRef="#ctx0" brushRef="#br0" timeOffset="18264.0594">31958 6135 318 0,'-29'32'196'16,"-9"8"21"-16,1 7-47 0,2 21-41 16,14-6-18-16,22-5-1 15,29-3 5-15,53-12 3 16,18-25-11-16,30-16 0 15,3-13-8-15,10-31-40 16,-43-13-17-16,-14-10-1 16,-36-2-24-16,-34-7-16 15,-50 17-24-15,-44 12 31 16,-15 11-6-16,-45 14-26 16,-3 18-38-16,-8 10-305 15,30 10 15-15</inkml:trace>
  <inkml:trace contextRef="#ctx0" brushRef="#br0" timeOffset="37402.1267">9061 7146 133 0,'7'-3'67'0,"-2"18"43"16,1-3-8-16,1 0-50 16,-4-9 16-16,-3-5 21 15,0-8-28-15,0 7-19 16,-3-8 57-16,-6-40-5 16,-20-50-52-16,8 36 8 15,-4 14-1-15,-1 1 7 16,1 19-10-16,0 10-9 15,3 15-19-15,-11 13-13 16,-5 13-19-16,-9 25-3 16,5 9 8-16,6 32 6 15,9 6 7-15,6 44 6 0,18 4 1 16,7 43 3-16,-1-6 1 16,14 26 0-16,-2-28-5 15,0-4-114-15,-6-46-145 16,-9-16 8-16</inkml:trace>
  <inkml:trace contextRef="#ctx0" brushRef="#br0" timeOffset="37627.1338">8190 7965 1273 0,'-5'0'305'0,"10"-6"76"16,7 3-363-16,22 3-58 16,18 1-1-16,26-2 5 15,14-2 20-15,31 1-40 16,-5 2-53-16,12 8-55 16,-28 10-204-16,-19 6-6 15</inkml:trace>
  <inkml:trace contextRef="#ctx0" brushRef="#br0" timeOffset="37935.5027">9873 7595 716 0,'-3'1'207'0,"-31"46"80"16,-103 67-178-16,24-23-16 16,21-1-8-16,11 14-17 15,40-18-40-15,37 1-37 16,37-18-34-16,27-2-44 15,23-18-41-15,14-7-188 16,-13-22 25-16</inkml:trace>
  <inkml:trace contextRef="#ctx0" brushRef="#br0" timeOffset="38207.9111">9936 7789 1051 0,'16'74'307'15,"6"-47"35"-15,11-20-249 16,18 28-135-16,8 1 12 0,21 17 17 15,-8-2 15-15,5 8-56 16,-14-7-129-16,-1 4-158 16,-29-17-51-16</inkml:trace>
  <inkml:trace contextRef="#ctx0" brushRef="#br0" timeOffset="38429.1015">10626 7787 597 0,'-9'5'646'0,"-12"1"-224"15,-8 4-375-15,-34 31 335 16,-29 10-462-16,-38 44 7 16,7 0 13-16,-4 12-2 15,31-9 5-15,24 0-165 0,47-40-142 16</inkml:trace>
  <inkml:trace contextRef="#ctx0" brushRef="#br0" timeOffset="38629.0566">10813 7744 641 0,'15'70'472'16,"-5"-9"-95"-16,-7 41-382 15,-21 14 389-15,-31 11-351 16,-27-14-66-16,-46 1-330 16,-12-31-17-16,-18-43-157 15</inkml:trace>
  <inkml:trace contextRef="#ctx0" brushRef="#br0" timeOffset="39091.4494">11480 7775 1253 0,'26'70'238'16,"28"-92"125"-16,26 7-431 16,0 8-98-16,6-1-207 15,-25-7-10-15</inkml:trace>
  <inkml:trace contextRef="#ctx0" brushRef="#br0" timeOffset="39345.6797">11456 8126 1869 0,'8'2'327'0,"26"-4"160"16,25 11-593-16,38 2-468 15,13 2 119-15</inkml:trace>
  <inkml:trace contextRef="#ctx0" brushRef="#br0" timeOffset="51468.089">13097 7470 362 0,'-8'37'295'15,"33"-49"-81"-15,8-3-218 16,27-12 221-16,3-5-219 0,17-7 8 15,-9 11 5-15,-6 3 0 16,-16 18-4-16,-8 10-4 16,-18 7-11-16,-16 19 18 15,-19 9 7-15,-30 25 7 16,-14 14 4-16,-36 36 10 16,-4 0-17-16,-8 7-6 15,18-20-4-15,14-12-2 16,39-33-3-16,33-16 32 15,33-21 14-15,47-15 13 16,10-9 2-16,44-11 0 16,0-1-73-16,15 0-304 15,-27 11 70-15</inkml:trace>
  <inkml:trace contextRef="#ctx0" brushRef="#br0" timeOffset="51862.108">14616 7527 452 0,'13'-5'243'0,"-8"1"-87"15,-5 13-94-15,-12 6-163 0,-15 21 2 16,-14 8 9-16,-27 31 86 16,-7-1 60-16,-5 18 64 15,17-13 51-15,13 7-40 16,32-27-27-16,34-5 12 16,28-25-25-16,46-20-31 15,20-29 39-15,55-28 4 16,-10-18-31-16,14-26-23 15,-38 3-21-15,-26-12-24 16,-55 15-23-16,-37 1-21 16,-34 21-22-16,-34 12-41 15,-19 29-21-15,-24 27-20 16,4 22-180-16,-17 15 33 16</inkml:trace>
  <inkml:trace contextRef="#ctx0" brushRef="#br0" timeOffset="52367.1192">15474 7688 764 0,'52'45'240'0,"-43"-36"3"15,7 20-145-15,14 2-160 16,25 18 19-16,3 8 52 16,27 14 10-16,-1-10 2 15,5 24 1-15,-15-1 0 16,-6-12-279-16,-22-24 93 16</inkml:trace>
  <inkml:trace contextRef="#ctx0" brushRef="#br0" timeOffset="52575.7878">16131 7766 1169 0,'-58'32'270'0,"-30"7"89"16,-17 5-329-16,-26 28-77 15,-3 12-9-15,-14 10-42 16,26-13-42-16,16 6-214 16,34-22 34-16</inkml:trace>
  <inkml:trace contextRef="#ctx0" brushRef="#br0" timeOffset="53076.246">16704 7995 953 0,'17'-6'197'16,"25"0"84"-16,4 6-249 15,39-4-70-15,17 1 7 16,28-9-126-16,-22-4-124 16,4 12-25-16</inkml:trace>
  <inkml:trace contextRef="#ctx0" brushRef="#br0" timeOffset="53365.3476">17314 7677 1201 0,'-50'80'191'16,"16"-39"142"-16,-20 18-377 16,-8 2 33-16,1 15 7 15,10-18-6-15,11 34-551 16</inkml:trace>
  <inkml:trace contextRef="#ctx0" brushRef="#br0" timeOffset="53788.3665">18077 7598 611 0,'-3'24'347'0,"-11"-6"-64"15,-16 21-53-15,-12 17-260 16,-29 17 14-16,-5 6 11 0,-5 14 8 16,7-9 1-16,9 2-10 15,20-16-9-15,15-1-175 16,11-24-96-16,8-12-34 15</inkml:trace>
  <inkml:trace contextRef="#ctx0" brushRef="#br0" timeOffset="54193.6873">18529 7715 364 0,'-32'35'434'16,"-10"4"-148"-16,1-2-220 15,-6 18 223-15,10 5-288 16,2 8 7-16,11-7 7 15,10 3 6-15,19-12 10 16,16-6 13-16,17-22 4 16,37-18-4-16,11-20-2 15,25-26-11-15,1-15-13 0,-4-12 2 16,-32 0 6-16,-18-10-1 16,-32 17-4-16,-25-2-18 15,-11 13-24-15,-28 8-15 16,-14 25-3-16,-30 16-30 15,-2 21-20-15,-10 7-195 16,19 8-52-16,25 10-82 16</inkml:trace>
  <inkml:trace contextRef="#ctx0" brushRef="#br0" timeOffset="54582.7717">19705 7801 1126 0,'-84'51'220'16,"1"-6"123"-16,-1 6-340 15,8 11 0-15,43-12 17 16,33 3 20-16,41-13 3 16,36-2 17-16,22-23 7 0,35-26-7 15,11-19-18-15,2-22-4 16,-26-9-10-16,-14-2 1 16,-45 0-10-16,-40-8-7 15,-40 14-8-15,-59 3-15 16,-31 22-22-16,-17 17-78 15,-6 25-73-15,-9 3-244 16,48-9-14-16</inkml:trace>
  <inkml:trace contextRef="#ctx0" brushRef="#br0" timeOffset="131890.8547">21037 9997 657 0,'-53'-11'210'0,"-25"4"35"16,-15 13-170-16,-17 16-37 15,18 4-12-15,-2-40 202 32,61 22-117-32,45 17-2 15,42-8-4-15,28 13-84 16,19 42-7-16,-30-4 1 15,-34-17 5-15,-37 20 22 16,-45 0 2-16,-51 9 4 16,-19-14-3-16,-33-6-4 15,11-25-20-15,5-21-6 16,40-17-29-16,12-14-51 16,33-3-48-16,11-2-161 15,26-4-156-15,10-27-25 0</inkml:trace>
  <inkml:trace contextRef="#ctx0" brushRef="#br0" timeOffset="132190.0902">20834 9771 1139 0,'9'6'236'0,"-2"-6"98"16,-7 0-336-16,2 10-51 16,-4-10 4-16,2 2 9 15,-9 13 12-15,-12 26 17 16,-42 57 34-16,15-23 22 16,-5 8 3-16,-13 39 0 15,-2 0-9-15,-3 10-8 16,8-19-33-16,-1-9-45 15,22-45-51-15,8-19-190 16,10-31-68-16,10-24-74 16</inkml:trace>
  <inkml:trace contextRef="#ctx0" brushRef="#br0" timeOffset="132409.1927">20909 9911 1054 0,'-12'21'204'16,"-12"33"118"-16,-11 14-310 15,-20 36 18-15,-7 12 14 16,-18 21 8-16,8-8-6 16,-5 13-16-16,22-26-45 15,10-20-109-15,23-28-95 0,10-30-149 16,21-43-68-16</inkml:trace>
  <inkml:trace contextRef="#ctx0" brushRef="#br0" timeOffset="132860.1157">21313 10197 917 0,'-11'14'317'0,"-2"-7"6"0,13-5-236 15,7-4-94-15,11-5-23 16,28-13 14-16,17-4 24 15,26-9 28-15,-2 6 12 16,-1 6 3-16,-24 12-16 16,-20 18-10-16,-28 19-14 15,-31 26-4-15,-27 16 5 16,-48 40 8-16,-30 1 7 16,-21 17 2-16,-4-10-9 15,-4-7 28-15,53-40 5 0,27-12 7 16,41-26 12-16,63-18 17 15,30-12-28-15,55-11-6 16,22-10-10-16,32-7-25 16,-25-6-40-16,22-3-127 15,-50 5-297-15,-10 4-44 16,-41 2-197-16</inkml:trace>
  <inkml:trace contextRef="#ctx0" brushRef="#br0" timeOffset="133240.1287">22774 10266 1132 0,'-4'21'304'0,"-85"68"76"15,-20-16-293-15,7 8-53 16,1 20 24-16,27-9 5 16,26 1 14-16,50-18 3 15,44-13 0-15,33-26-22 16,43-24-1-16,10-27-12 0,26-25-13 16,-19-15-16-16,1-15-2 15,-43 5-5-15,-27-7-11 16,-56 10-12-16,-28 2-10 15,-43 13 21-15,-48 12-3 16,-14 17 7-16,-8 17-17 16,10 14-11-16,25-1-129 15,57 0-66-15,49-7-213 16,41-16-40-16,46-8-96 16</inkml:trace>
  <inkml:trace contextRef="#ctx0" brushRef="#br0" timeOffset="133509.1237">23847 10396 670 0,'-47'28'505'0,"-31"19"-132"0,-20-5-82 16,-28 22-131-16,20 2-29 16,19 14-30-16,48-13 64 15,52 13-4-15,55-16-58 16,58-7-23-16,25-23-26 15,42-17-28-15,-15-34-3 16,3-22-2-16,-55-13-7 16,-17-18-8-16,-70 4 11 15,-60-8-15-15,-56 18-4 16,-41 1-30-16,-25 13-30 0,-15 7-140 16,25 8-379-16,37-30 46 15</inkml:trace>
  <inkml:trace contextRef="#ctx1" brushRef="#br0">10051 13711 0</inkml:trace>
  <inkml:trace contextRef="#ctx1" brushRef="#br0" timeOffset="361.1903">10051 13711 0</inkml:trace>
  <inkml:trace contextRef="#ctx0" brushRef="#br0" timeOffset="187400.5226">21225 12706 610 0,'-21'-25'331'0,"-9"-3"-41"16,0 10-139-16,-24 15-87 16,-9 5-58-16,-20-7 17 15,-2 8 12-15,-11 2 14 16,19 2 1-16,2 2 1 16,19 5-21-16,15 3-21 0,20 1-20 15,24 4 3-15,18 8 2 16,22 4 3-16,11 0 8 15,6 16 8-15,-15-6-7 16,-13 8-6-16,-26 2-4 16,-44 11 4-16,-33-8 0 15,-30-2-2-15,-16-12 2 16,-19-16-27-16,20-16-21 0,11-11-48 16,24-9-46-1,14-9-48-15,28-3-119 0,19-21 0 16</inkml:trace>
  <inkml:trace contextRef="#ctx0" brushRef="#br0" timeOffset="187708.9833">20801 12432 667 0,'16'6'341'0,"-4"-1"-82"16,-10-8-203-16,1 9-63 15,-6 3-41-15,1-9-34 16,-1 1 63-16,-24 28 67 0,-74 61-47 16,23-25 14-16,2 7 5 15,-14 26 0-15,10 5-7 16,0 5-3-16,26-18-11 15,-2-5-38-15,28-31-46 16,11-18-116-16,19-27-59 16,17-26 4-16,14-22-98 15</inkml:trace>
  <inkml:trace contextRef="#ctx0" brushRef="#br0" timeOffset="187903.2873">20826 12641 228 0,'36'-33'341'0,"-5"11"-110"15,-19 13-31-15,-3-3-65 16,-9 7-103-16,-5 13-60 16,-7 4 31-16,-9 16 9 15,-5 17 0-15,-14 26 36 16,-9 12-11-16,-17 38-6 16,-6-1-10-16,-8 16-3 15,12-23-87-15,9-8-193 16,26-37 35-16</inkml:trace>
  <inkml:trace contextRef="#ctx0" brushRef="#br0" timeOffset="188188.0302">21613 12691 1151 0,'-5'36'197'0,"-25"26"126"16,-17 18-349-16,-33 40 7 16,-11-2 14-16,-19 17 6 15,-6-11 5-15,-8 7 3 16,25-30-4-16,1 4-52 15,18-26-86-15,12-18-197 16,21-26-16-16</inkml:trace>
  <inkml:trace contextRef="#ctx0" brushRef="#br0" timeOffset="188562.474">22286 12747 416 0,'-63'36'462'16,"-47"30"-144"-16,-17 26-243 15,-35 36 293-15,17 8-293 16,12 20 22-16,48-17 5 15,30-2-2-15,51-32-33 16,43-11-5-16,39-42-31 16,32-29-55-16,17-33-23 0,16-30-10 15,-29-18-9-15,-23-21 12 16,-47 9 54-16,-46 3 8 16,-51 24-3-16,-45 14-4 15,-31 26-6-15,-41 23-5 16,2 19 7-16,16 9-38 15,39 0-43-15,41 3-302 16,64-13 46-16</inkml:trace>
  <inkml:trace contextRef="#ctx0" brushRef="#br0" timeOffset="190973.8033">23359 12866 1025 0,'-131'111'212'16,"86"-61"100"-16,-14 21-294 15,-12 36-7-15,6 4 18 16,8 22 38-16,27-26 13 16,37-3 26-16,37-29 2 15,41-22-3-15,21-38-31 16,47-32-13-16,3-31-30 0,13-40-13 16,-30-8-9-16,-26-21 5 15,-50-2 1-15,-39-11 4 16,-36 29 4-16,-47 3 3 15,-25 34-9-15,-64 38-80 16,-5 41-116-16,-39 9-298 16,39-3-21-16</inkml:trace>
  <inkml:trace contextRef="#ctx0" brushRef="#br0" timeOffset="252368.1918">21402 15742 691 0,'122'97'430'16,"-136"-70"-78"-16,-31 15-70 15,-17 12-275-15,-19 31-10 16,-3-2 4-16,-17 4 12 15,28-13 8-15,36-7 29 16,32-21 20-16,35-19 16 16,47-17-9-16,33-14-15 15,8-10-43-15,19-10-105 0,-15 2-92 16,4-3-264-16,-37 1-15 16</inkml:trace>
  <inkml:trace contextRef="#ctx0" brushRef="#br0" timeOffset="252524.2933">21988 15881 816 0,'-33'48'622'15,"-20"24"-113"-15,-6-20-111 0,-28 79-239 16,-2 18-88-16,-21 47-24 16,14 13-20-16,-1 38-170 15,35-30-386-15,31-8 70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7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ADF3-3F2E-41BB-928E-A75B7835BD87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0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mobile phone company charges $100 for one month of service and an additional $20 for every phone number on the plan.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495"/>
            <a:ext cx="10515600" cy="4090468"/>
          </a:xfrm>
        </p:spPr>
        <p:txBody>
          <a:bodyPr/>
          <a:lstStyle/>
          <a:p>
            <a:r>
              <a:rPr lang="en-US" dirty="0" smtClean="0"/>
              <a:t>Determine the linear function</a:t>
            </a:r>
          </a:p>
          <a:p>
            <a:endParaRPr lang="en-US" dirty="0"/>
          </a:p>
          <a:p>
            <a:r>
              <a:rPr lang="en-US" dirty="0" smtClean="0"/>
              <a:t>Determine the monthly cost of having 5 phone numbers on the plan.</a:t>
            </a:r>
          </a:p>
          <a:p>
            <a:endParaRPr lang="en-US" dirty="0"/>
          </a:p>
          <a:p>
            <a:r>
              <a:rPr lang="en-US" dirty="0" smtClean="0"/>
              <a:t>Determine the monthly cost of having 3 phone numbers on the plan.</a:t>
            </a:r>
          </a:p>
          <a:p>
            <a:endParaRPr lang="en-US" dirty="0"/>
          </a:p>
          <a:p>
            <a:r>
              <a:rPr lang="en-US" dirty="0" smtClean="0"/>
              <a:t>If your monthly bill is $180, how many phone numbers are on your account?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26" y="3509443"/>
            <a:ext cx="2733242" cy="638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226" y="4522383"/>
            <a:ext cx="2659814" cy="71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225" y="5629171"/>
            <a:ext cx="2830259" cy="5477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946600" y="2042640"/>
              <a:ext cx="8817840" cy="4225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8680" y="2037960"/>
                <a:ext cx="8835120" cy="42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8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Equations from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919"/>
            <a:ext cx="10515600" cy="5106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hotel company charges guests based on a linear function.  A guest staying 3 nights will pay $450 and a guest staying 6 nights will pay $750.</a:t>
            </a:r>
          </a:p>
          <a:p>
            <a:pPr marL="514350" indent="-514350">
              <a:buAutoNum type="alphaLcPeriod"/>
            </a:pPr>
            <a:r>
              <a:rPr lang="en-US" dirty="0" smtClean="0"/>
              <a:t>Write the two pieces of data as coordinate points.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slope of the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y-intercept of the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Write the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how much a guest staying 8 nights will have to pay.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97840" y="2268360"/>
              <a:ext cx="10382040" cy="447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4240" y="2260800"/>
                <a:ext cx="10393560" cy="44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3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62680" y="227520"/>
              <a:ext cx="11073240" cy="5079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720" y="222120"/>
                <a:ext cx="11085480" cy="50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8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8408"/>
          </a:xfrm>
        </p:spPr>
        <p:txBody>
          <a:bodyPr>
            <a:noAutofit/>
          </a:bodyPr>
          <a:lstStyle/>
          <a:p>
            <a:r>
              <a:rPr lang="en-US" sz="3200" dirty="0" smtClean="0"/>
              <a:t>A water company charges a flat monthly fee and an cost for gallons of usage.  One month, you used 2500 gallons and had a bill of $210.  A different month, you used 3200 gallons and had a bill of $259.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200"/>
            <a:ext cx="10515600" cy="4068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Create 2 coordinate points.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the slope.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the y-intercept.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the equation of the 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Determine what the monthly cost would be for usage of 3000 gallons.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65280" y="2358720"/>
              <a:ext cx="10412640" cy="3313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080" y="2351880"/>
                <a:ext cx="10427760" cy="33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6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565" y="5058814"/>
            <a:ext cx="1933575" cy="514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9360" y="240480"/>
              <a:ext cx="11444040" cy="6104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120" y="236160"/>
                <a:ext cx="11453040" cy="61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#14: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081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amount of property tax a person pays is a linear model based on the square footage of their home.  A home of 2500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will pay $1500 annually and a home of 3000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will pay $1600.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the slope of the linear function.</a:t>
            </a:r>
          </a:p>
          <a:p>
            <a:pPr marL="0" indent="0">
              <a:buNone/>
            </a:pPr>
            <a:r>
              <a:rPr lang="en-US" dirty="0" smtClean="0"/>
              <a:t>	a. 500		b. 0.2		c. 100		d. 0.1</a:t>
            </a:r>
          </a:p>
          <a:p>
            <a:pPr marL="0" indent="0">
              <a:buNone/>
            </a:pPr>
            <a:r>
              <a:rPr lang="en-US" dirty="0" smtClean="0"/>
              <a:t>2.  Determine the y-intercept of the linear function.</a:t>
            </a:r>
          </a:p>
          <a:p>
            <a:pPr marL="0" indent="0">
              <a:buNone/>
            </a:pPr>
            <a:r>
              <a:rPr lang="en-US" dirty="0" smtClean="0"/>
              <a:t>	a. 1000	b. 1500	c. 2000	d. 2500</a:t>
            </a:r>
          </a:p>
          <a:p>
            <a:pPr marL="0" indent="0">
              <a:buNone/>
            </a:pPr>
            <a:r>
              <a:rPr lang="en-US" dirty="0" smtClean="0"/>
              <a:t>3.  Determine the equation of the linear function.</a:t>
            </a:r>
          </a:p>
          <a:p>
            <a:pPr marL="0" indent="0">
              <a:buNone/>
            </a:pPr>
            <a:r>
              <a:rPr lang="en-US" dirty="0" smtClean="0"/>
              <a:t>	a. f(x) = 0.2x + 2000	b. f(x) = 100x + 1000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f(x) = 0.2x + 1000		d. f(x) = 500x + 1000</a:t>
            </a:r>
          </a:p>
          <a:p>
            <a:pPr marL="0" indent="0">
              <a:buNone/>
            </a:pPr>
            <a:r>
              <a:rPr lang="en-US" dirty="0" smtClean="0"/>
              <a:t>4.  How much tax would a home of 5000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need to pay?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$3500	b. $2500	c. $3000	d. $2000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89040" y="299160"/>
              <a:ext cx="10496880" cy="5979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9680" y="293040"/>
                <a:ext cx="10513440" cy="599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1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3920" y="448560"/>
              <a:ext cx="11671920" cy="617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240" y="444960"/>
                <a:ext cx="11679840" cy="61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303"/>
            <a:ext cx="10515600" cy="5196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Linear Functions always pay special attention to two main elements: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rate of change.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initial value.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31400" y="2539440"/>
              <a:ext cx="8258040" cy="195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3480" y="2535480"/>
                <a:ext cx="8272440" cy="19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303"/>
            <a:ext cx="10515600" cy="5196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Linear Functions always pay special attention to two main elements: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rate of change </a:t>
            </a:r>
            <a:r>
              <a:rPr lang="en-US" dirty="0" smtClean="0">
                <a:sym typeface="Wingdings" panose="05000000000000000000" pitchFamily="2" charset="2"/>
              </a:rPr>
              <a:t> Slope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initial value </a:t>
            </a:r>
            <a:r>
              <a:rPr lang="en-US" dirty="0" smtClean="0">
                <a:sym typeface="Wingdings" panose="05000000000000000000" pitchFamily="2" charset="2"/>
              </a:rPr>
              <a:t> Y-Intercept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Linear Functions will be in the form of: f(x) = (Slope)x + (Y-Intercept)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or f(x) = mx + b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64920" y="2761920"/>
              <a:ext cx="4701600" cy="1878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0240" y="2755080"/>
                <a:ext cx="4710960" cy="18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2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064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car rental company models its daily price structure based on a linear function.  There is a flat fee of $150 with an additional charge of $0.05 per mile driven.  Write an equation for the daily price structure.</a:t>
            </a:r>
          </a:p>
          <a:p>
            <a:pPr marL="514350" indent="-514350">
              <a:buAutoNum type="alphaLcPeriod"/>
            </a:pPr>
            <a:r>
              <a:rPr lang="en-US" dirty="0" smtClean="0"/>
              <a:t>Determine the rate of change.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initial value.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Create a linear equation.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3840" y="2233080"/>
              <a:ext cx="10977840" cy="391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640" y="2222280"/>
                <a:ext cx="10990080" cy="39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50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3949"/>
            <a:ext cx="10515600" cy="5753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much would it cost to rent a car for the day when you are driving 250 miles?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350 miles?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How many miles would you have driven for a total bill of $220?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91" y="1595698"/>
            <a:ext cx="20574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48" y="4079125"/>
            <a:ext cx="1924050" cy="495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25920" y="37800"/>
              <a:ext cx="9700560" cy="679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9080" y="31680"/>
                <a:ext cx="9714240" cy="68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costs $250 to buy materials to make bird houses.  You can sell each birdhouse of $15.  Create the linear equation for profit.</a:t>
            </a:r>
          </a:p>
          <a:p>
            <a:pPr marL="514350" indent="-514350">
              <a:buAutoNum type="alphaLcPeriod"/>
            </a:pPr>
            <a:r>
              <a:rPr lang="en-US" dirty="0" smtClean="0"/>
              <a:t>Identify the rate of change and the initial value.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Write your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value of the x-intercept.  What does this value mean?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value at x = 200.  What does this value mean?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54800" y="1447560"/>
              <a:ext cx="10386720" cy="247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760" y="1440720"/>
                <a:ext cx="10401840" cy="24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6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949" y="854213"/>
            <a:ext cx="10515600" cy="2237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16120" y="3024720"/>
              <a:ext cx="11272680" cy="385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200" y="3019680"/>
                <a:ext cx="11287800" cy="38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5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5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9133"/>
            <a:ext cx="10515600" cy="50678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taxi cab charges a flat fee of $5 and an additional charge of $0.10 for every mile.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fixed cost?		a. 5		b. 0.10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incremental cost?	a. 5		b. 0.10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linear equation for the cost of a taxi ride?</a:t>
            </a:r>
          </a:p>
          <a:p>
            <a:pPr marL="514350" indent="-514350">
              <a:buAutoNum type="alphaLcPeriod"/>
            </a:pPr>
            <a:r>
              <a:rPr lang="en-US" dirty="0" smtClean="0"/>
              <a:t>y = 0.50x		b. y = 0.10 + 5x	c. y = 0.10x + 5	d. y = 0.15x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What is the cost of taking a 7 mile ride?</a:t>
            </a:r>
          </a:p>
          <a:p>
            <a:pPr marL="514350" indent="-514350">
              <a:buAutoNum type="alphaLcPeriod"/>
            </a:pPr>
            <a:r>
              <a:rPr lang="en-US" dirty="0" smtClean="0"/>
              <a:t>$5.70		b. $7.50		c. $7.70		d. $0.70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How many miles would you travel if your fare was $6.20?</a:t>
            </a:r>
          </a:p>
          <a:p>
            <a:pPr marL="0" indent="0">
              <a:buNone/>
            </a:pPr>
            <a:r>
              <a:rPr lang="en-US" dirty="0" smtClean="0"/>
              <a:t>a. 8 miles		b. 10 miles		c. 12 miles		d. 14 miles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8880" y="1627560"/>
              <a:ext cx="8245800" cy="450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1620720"/>
                <a:ext cx="8261640" cy="45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6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4520" y="576360"/>
              <a:ext cx="10713240" cy="615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40" y="570600"/>
                <a:ext cx="10730520" cy="61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538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MATH 1311</vt:lpstr>
      <vt:lpstr>Linear Functions</vt:lpstr>
      <vt:lpstr>Linear Functions</vt:lpstr>
      <vt:lpstr>Example:</vt:lpstr>
      <vt:lpstr>PowerPoint Presentation</vt:lpstr>
      <vt:lpstr>Example:</vt:lpstr>
      <vt:lpstr>PowerPoint Presentation</vt:lpstr>
      <vt:lpstr>Popper 13:</vt:lpstr>
      <vt:lpstr>PowerPoint Presentation</vt:lpstr>
      <vt:lpstr>A mobile phone company charges $100 for one month of service and an additional $20 for every phone number on the plan.</vt:lpstr>
      <vt:lpstr>Linear Equations from Data:</vt:lpstr>
      <vt:lpstr>PowerPoint Presentation</vt:lpstr>
      <vt:lpstr>A water company charges a flat monthly fee and an cost for gallons of usage.  One month, you used 2500 gallons and had a bill of $210.  A different month, you used 3200 gallons and had a bill of $259.</vt:lpstr>
      <vt:lpstr>PowerPoint Presentation</vt:lpstr>
      <vt:lpstr>Popper #14: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15</cp:revision>
  <dcterms:created xsi:type="dcterms:W3CDTF">2016-09-21T13:11:21Z</dcterms:created>
  <dcterms:modified xsi:type="dcterms:W3CDTF">2019-10-04T15:33:11Z</dcterms:modified>
</cp:coreProperties>
</file>