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6" r:id="rId9"/>
    <p:sldId id="267" r:id="rId10"/>
    <p:sldId id="261" r:id="rId11"/>
    <p:sldId id="265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2:55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11099 7087 225 0,'-13'-5'187'15,"1"-1"-41"-15,0 3-16 16,3 2-105-16,1-1-10 16,4 5-7-16,4-3 27 15,0 0 27-15,3 0 18 0,24 6 31 16,83 11 7-16,2-18-22 16,18-7-24-16,29-1-49 15,-16 0-97-15,6 1-195 16,-37 7 2-16</inkml:trace>
  <inkml:trace contextRef="#ctx0" brushRef="#br0" timeOffset="324.0372">11671 7054 414 0,'0'13'282'15,"3"-1"-64"-15,-3 8-252 16,-8 12 247-16,-1 16-222 15,-7 19 18-15,-8 9 16 16,-11 27 14-16,2 9 12 0,-18 14-14 16,6-7-54-16,-2-27-434 31</inkml:trace>
  <inkml:trace contextRef="#ctx0" brushRef="#br0" timeOffset="783.4128">11965 7155 784 0,'3'0'147'0,"-6"3"83"15,2-2-221-15,1-1-20 16,0 0 21-16,0 2 14 16,0 11 4-16,0 28 12 15,-5 57-1-15,-2-28 5 16,-10 4-7-16,-4 18-4 15,0-14-11-15,0-9-6 0,8-21-16 16,5-19-9-16,16-29 0 16,13-23 3-16,4-14 2 15,10-10 10-15,2 6 10 16,8 7 0-16,-7 19-2 16,-3 19 5-16,-10 23 1 15,-4 23 7-15,-28 10 0 16,-16 14-13-16,-2-6-37 15,-1-4-115-15,5-17-184 16,13-11-4-16,20-18-155 0</inkml:trace>
  <inkml:trace contextRef="#ctx0" brushRef="#br0" timeOffset="1099.0116">12495 7622 541 0,'58'58'399'0,"-58"-37"-92"0,0 10-327 15,0 11 321-15,0 2-311 16,-4 4-38-16,-1-9-50 16,5 2-207-16,-4-13 18 15</inkml:trace>
  <inkml:trace contextRef="#ctx0" brushRef="#br0" timeOffset="1283.3192">12525 7170 1302 0,'-2'0'136'0,"-2"1"-20"16,1 1-481-16,-11 17-131 16</inkml:trace>
  <inkml:trace contextRef="#ctx0" brushRef="#br0" timeOffset="1638.0754">13179 7498 1227 0,'-35'16'235'15,"-18"14"120"-15,5 8-373 16,2 4-3-16,17-4 8 15,8-2 5-15,18-14 14 0,11-2 13 16,10-4 7-16,6 2 37 16,-6-3 3-16,1 9 0 15,-14 5-11-15,-26 0 1 16,-21 4-36-16,-26 4-15 16,-12-11-8-16,-8-10-26 15,14-4-41-15,9-15-90 16,28-7-65-16,16-2-199 15,25-2-14-15</inkml:trace>
  <inkml:trace contextRef="#ctx0" brushRef="#br0" timeOffset="2478.0642">14076 7541 1157 0,'-6'24'213'0,"0"14"125"16,3 7-350-16,-6 17-2 15,2-5 5-15,-14-4-16 0,7-11-20 16,-7-9-78 0,4-14-62-16,-1-10-144 0,8-10-36 15</inkml:trace>
  <inkml:trace contextRef="#ctx0" brushRef="#br0" timeOffset="2631.997">14060 7141 1228 0,'4'8'224'0,"5"-4"-119"16,-12-5-450-16,3 1-134 15</inkml:trace>
  <inkml:trace contextRef="#ctx0" brushRef="#br0" timeOffset="2941.1101">14523 7454 740 0,'-21'14'453'0,"0"2"-104"15,0 1-184-15,-4 10-125 16,15 1-46-16,-1 2-34 0,11-3 51 16,8 2 67-16,4-5-28 15,1 6 2-15,3 2-8 16,-7 8 4-16,-9 2-8 15,-15 4-18-15,-8-10-1 16,-15-12-24-16,4-9-39 16,-8-20-127-16,13-10-42 15,10-25-210-15,22-13-37 0</inkml:trace>
  <inkml:trace contextRef="#ctx0" brushRef="#br0" timeOffset="3809.4729">15820 7558 581 0,'2'31'267'0,"-13"-46"-40"15,1 3-143-15,-1 2-65 16,1 2-64-16,-8-1 59 16,4 5 12-16,-10-4 9 15,-5 4 3-15,-26 16 53 31,4 18-43-31,-4 6-2 16,9 17 0-16,8 8-11 16,34-7-14-16,4-16-20 15,10-3-5-15,17-19 1 0,3-14 6 16,13-16 12-16,3-5 3 16,-4-9 0-16,-7 3-3 15,-11 5-13-15,-17 14-10 16,-10 14 1-16,-9 22 2 15,-1 8 1-15,-1 16 3 16,7-2 4-16,10 2-99 16,15-16-129-16,28-11-92 15,12-19-107-15</inkml:trace>
  <inkml:trace contextRef="#ctx0" brushRef="#br0" timeOffset="4304.6768">16745 7606 439 0,'66'36'316'15,"-60"-19"-75"-15,1 14-253 16,-4 2 274-16,-3 14-240 15,-3-7 18-15,-4 4 22 16,-2-18-5-16,4-4-5 16,1-13 16-16,7-13 17 15,6-13-34-15,12-14-12 16,2-10-3-16,17-4-24 16,2 10-26-16,8 7 12 15,-7 19 1-15,3 16-8 16,-16 11-3-16,-9 18-2 15,-14 11 1-15,-7 0-18 16,-4-5-46-16,-4 1-96 0,1-16-95 16,10-9-70-16,9-13-84 15</inkml:trace>
  <inkml:trace contextRef="#ctx0" brushRef="#br0" timeOffset="4679.1503">17609 7702 853 0,'-4'3'150'0,"4"-3"66"15,-8 5-251-15,8-5-18 16,-1 0 15-16,-2 1 33 15,-6 14 35-15,-8 14 25 16,-28 46 6-16,36-43 2 16,0-2-13-16,6-2-19 15,11-10-29-15,4-7-6 16,4-16-6-16,19-11-17 16,10-5-3-16,3-9 20 15,-3 1 1-15,-6 5 1 16,-13 12 11-16,-14 18 26 15,-9 17-9-15,-8 14 0 0,-7 10 2 16,0 13-24-16,-1-7-64 16,-2-4-213-16,13-13 27 15</inkml:trace>
  <inkml:trace contextRef="#ctx0" brushRef="#br0" timeOffset="5263.11">18160 7728 491 0,'12'12'135'0,"-2"-5"24"15,-7 2-112-15,-3 0-68 16,0 2 13-16,3-4 27 16,-6 1 13-16,3-7 19 15,0-1 20-15,-3 0 18 16,2 0-43-16,1 2-12 16,-3-1-20-16,1 13-18 15,-5 9-18-15,-19 52 33 16,12-47 2-16,-1-1 2 15,9-4 0-15,0-3-2 0,6-8 11 16,3-8 13-16,0-7 12 16,11-7 2-16,2-7-1 15,13-4-7-15,-2 3-9 16,6-2-17-16,-9 8-4 16,-3 3-8-16,-12 6-11 15,0 9-6-15,-6 6 4 16,-3 11 4-16,-4 5 6 0,-2 3 8 15,4-10 3-15,2-2 10 16,0-11 0-16,17-11 5 16,10-11-4-16,9-4 1 15,8-4-12-15,10 2-8 16,-8 14-7-16,-4 7-9 16,-9 13-8-16,-7 15-7 15,-11 2 10-15,-15 8-37 16,-4-3-53-16,-13-1-208 15,6-9 18-15</inkml:trace>
  <inkml:trace contextRef="#ctx0" brushRef="#br0" timeOffset="5757.0723">19045 7195 853 0,'26'63'147'0,"-26"-29"93"16,1 9-259-16,-2 17 7 16,-4 1 8-16,-2 11 10 15,-2-6 2-15,-2-4 3 16,2-20 7-16,4-11 25 16,4-22 9-16,19-15 2 15,15-10-6-15,23-7-13 16,10-4-22-16,14 8-9 15,-10 8-1-15,-2 13 5 16,-22 11 4-16,-11 23 7 16,-23 9 2-16,-28 18 6 15,-19-4 3-15,-24 4 5 16,-4-12-8-16,-7-10-7 16,15-20-13-16,9-6-19 0,16-15-19 15,9-7-59-15,9-5-57 16,21-11-193-16,19 3 4 15</inkml:trace>
  <inkml:trace contextRef="#ctx0" brushRef="#br0" timeOffset="6162.2284">19815 7722 920 0,'3'101'192'0,"-3"-89"72"15,0-3-257-15,4 1-36 16,5 1 11-16,5-17 30 15,2-5 11-15,5-10 8 16,1-6-1-16,-3-6 2 16,-10 6-6-16,-4 3 2 15,-14 7-7-15,-11 5-5 16,-7 5-7-16,-11 11-6 16,-4 5-4-16,0 15-3 0,11 8 2 15,5 8 1-15,13-2-3 16,3-2-1-16,20-10 2 15,-3-4-150-15,14-11-156 16,21-7 0-16,5-7-201 16</inkml:trace>
  <inkml:trace contextRef="#ctx0" brushRef="#br0" timeOffset="6405.6599">19961 7899 924 0,'46'100'302'0,"-49"-99"14"16,2 7-220-16,7-7-87 15,-6-2-1-15,3-1 17 16,9-7 25-16,30-21 22 16,56-62-8-16,-40 47 15 15,-8 6-7-15,-4 3-15 16,-12 19-33-16,-9 11-63 15,-7 8-68-15,6 8-201 16,-1-1-116-16,22-7-63 16</inkml:trace>
  <inkml:trace contextRef="#ctx0" brushRef="#br0" timeOffset="7089.2297">21763 7830 785 0,'-61'93'207'16,"26"-88"52"-16,-7 13-212 16,-5 4-31-16,10 7 1 15,-1 12 12-15,14-5 3 16,9-3 0-16,9-5-9 0,12-4-7 16,12-15-3-16,21-10 2 15,11-13-2-15,7-14-1 16,-6-5 1-16,-1 0-1 15,-20 7-3-15,-14 7 2 16,-5 16-1-16,-5 16-14 16,-9 11-1-16,-2 17-1 15,-4 10-1-15,2 11-34 16,2-7-42-16,1-7-225 16,8-15 23-16</inkml:trace>
  <inkml:trace contextRef="#ctx0" brushRef="#br0" timeOffset="7345.1957">22271 7922 733 0,'8'9'361'16,"-4"3"-48"-16,-8 4-126 15,-2 20-191-15,-5 11-12 16,4 12 8-16,-5-2 10 16,0 11 5-16,3-13-4 0,0 2-3 15,-5-13-6-15,-1-2-88 16,2-13-121-16,-4-11-101 16,1-20-94-16</inkml:trace>
  <inkml:trace contextRef="#ctx0" brushRef="#br0" timeOffset="7575.1234">22520 7743 1311 0,'66'-12'282'0,"-3"4"110"16,-5 19-396-16,-2 17-37 15,-30 11 2-15,-31 10 3 16,-25-4 11-16,-32 12 18 0,-7-10 14 15,-13-2 3 1,5-11-5-16,-3-7-17 0,23-15-22 16,1-16-52-16,16-8-27 15,13-6-53-15,22-5-188 16,20-8 43-16</inkml:trace>
  <inkml:trace contextRef="#ctx0" brushRef="#br0" timeOffset="7856.067">23133 7725 794 0,'-3'22'284'0,"-2"8"3"15,4-1-167-15,-8 9-142 16,1 5 4-16,1 10 12 16,1-5 8-16,-2 11 2 15,1-2-1-15,-7 9 0 16,2-4-2-16,-10 5-59 16,-2-11-61-16,3-2-172 15,-3-22-22-15</inkml:trace>
  <inkml:trace contextRef="#ctx0" brushRef="#br0" timeOffset="8123.7526">23116 7776 316 0,'29'-30'456'0,"0"9"-161"15,13 4-178-15,1 11 195 16,11 6-277-16,-7 9 3 15,0 11 4-15,-16 1-13 16,-5 6-8-16,-17 3-16 0,-23 5 8 16,-17-4-4-16,-25 8 7 15,-7-4 5-15,-12-1 1 16,11-6-21-16,3-6-48 16,22-11-23-16,1-8-47 15,14-8-44-15,9-7-183 16,12-12 49-16</inkml:trace>
  <inkml:trace contextRef="#ctx0" brushRef="#br0" timeOffset="8424.3169">23969 7104 443 0,'-5'12'336'0,"2"3"-91"0,-3 1-258 16,-1 13 268-16,-10 8-255 16,4 20 25-16,-4 4 17 15,-4 20 7-15,5 2 0 16,-10 17-3-16,0-5-16 15,-5 6-26-15,8-17-26 16,7 2-70-16,2-26-83 0,10-13-132 16,4-20-35-16</inkml:trace>
  <inkml:trace contextRef="#ctx0" brushRef="#br0" timeOffset="8670.068">24116 7795 868 0,'-9'43'175'0,"-4"-15"85"15,-4 10-280-15,1-2-50 16,4-8-151-16,-2-4-40 16,2-5-79-16</inkml:trace>
  <inkml:trace contextRef="#ctx0" brushRef="#br0" timeOffset="8834.9171">24115 7418 1111 0,'6'-2'37'15,"1"5"89"-15,2 5-418 16,0 2-79-16,12 7-24 16</inkml:trace>
  <inkml:trace contextRef="#ctx0" brushRef="#br0" timeOffset="9276.3592">24321 7913 781 0,'18'6'163'0,"-3"-5"68"16,7-2-202-16,4-4-55 16,7-2 19-16,-5-8 27 15,0-3 5-15,-1 3-3 16,0-8-2-16,-3 4-2 0,1-1-14 15,-8 5-4-15,-5 0 1 16,-12 9-3-16,-17 1 5 16,-7 8 10-16,-10 17 12 15,-8 1 5-15,-17 11 10 16,0 1-4-16,-13 15-3 16,10-9-15-16,7 6-6 15,17-9-8-15,13 5-5 16,25-16-5-16,1 1-18 15,20-11-35-15,15-2-241 16,11-7 57-16</inkml:trace>
  <inkml:trace contextRef="#ctx0" brushRef="#br0" timeOffset="9624.92">25152 7868 358 0,'-24'10'365'16,"-26"4"-122"-16,-10 2-22 16,-15 13-83-16,3 7-112 15,6 5 91-15,24 4-23 16,9-3-16-16,24-11-30 16,21-11 10-16,21-20-8 0,30-24-2 15,18-14-10-15,23-20-11 16,-11-4-20-16,0-18-3 15,-25 13-1-15,-16-1 1 16,-22 18-1-16,-13 8-25 16,-9 24-17-16,-8 15-4 15,-17 17-2-15,0 11 11 16,5 13 26-16,-6 17 18 16,11 6 5-16,16 6-16 15,7-5-33-15,19-3-165 16,22-17-158-16,18-11-28 15</inkml:trace>
  <inkml:trace contextRef="#ctx0" brushRef="#br0" timeOffset="10101.6252">26783 7469 869 0,'15'-12'310'0,"6"-6"-25"15,0 1-227-15,-3-7-77 16,-1-1-69-16,-13-10 99 16,-5-2 12-16,-14-10 9 15,-3 8 1-15,-14 3-9 16,1 9-16-16,-10 12-18 16,7 9-7-16,-8 12-4 15,-1 1 4-15,-6 11 2 16,2 6 10-16,1 18 5 15,8 11 4-15,5 25 4 16,16 6 3-16,8 22 1 16,5-8-2-16,4-4 0 15,0-14-11-15,6-3-30 16,0-29-32-16,-6-12-65 16,1-13-63-16,-2-13-108 0,-7-7-19 15</inkml:trace>
  <inkml:trace contextRef="#ctx0" brushRef="#br0" timeOffset="10730.8517">26030 7764 1120 0,'9'6'223'0,"26"-9"66"16,10 3-298-16,22 0-11 15,6 0-9-15,26-11 35 16,-3 4 33-16,-6-7-32 16,-19 5 2-16,-9-1 0 15,-32 5-6-15,-9 2-17 16,-17 5-13-16,1 16-7 16,-5 6-7-16,-9 12 9 15,-3 8 16-15,4 11 13 16,2-8 9-16,6-1 15 15,9-8-2-15,15-3 6 16,6-14 6-16,12-8 9 16,-4-5 2-16,13-8-2 15,-12-9-3-15,-6-3-2 0,-12-5-7 16,-9 2-7-16,-16-4-13 16,-13-5-33-16,-7-1-29 15,-7-5-84-15,5 2-54 16,6 2-21-16,11 4 10 15,14 1 7-15,9 15-30 16,17 3 43-16,8 7 44 16,15 10 7-16,0 2 90 15,5 1 162-15,-12 2 21 16,-4 7 19-16,-7-7 32 0,-13 4-43 16,-8-2-41-16,-5-3 2 15,5-9-21-15,-10-7 40 16,3-5 28-16,5-18-24 15,5-8-9-15,6-9 14 16,9 1-34-16,14-5-62 16,-1 16 13-16,25 6-8 15,-2 10-25-15,21 7-27 16,-10 7-2-16,-3 1-62 16,-31-1-63-16,-9-2-289 15,-37-14 15-15</inkml:trace>
  <inkml:trace contextRef="#ctx0" brushRef="#br0" timeOffset="11698.7935">7983 9277 303 0,'-5'9'352'0,"14"-7"-102"15,15 7-163-15,11 3 189 16,20-9-210-16,7-6 0 15,22-8 3-15,-4-11-15 0,9-21-3 16,-19-2-14-16,-1-15-11 16,-16 1-11-16,-15-5 6 15,-16 14 2-15,-17-1-25 16,-19 19-16-16,-20 11-8 16,-20 17-16-16,-19 26-16 15,-5 28 13-15,-24 34 24 16,-2 10 14-16,-10 18 9 15,19-8 10-15,17 1 13 16,30-25-2-16,34-2 0 16,38-19-7-16,44-11-11 15,25-27-35-15,38-21-288 16,10-21 72-16</inkml:trace>
  <inkml:trace contextRef="#ctx0" brushRef="#br0" timeOffset="12028.2216">9142 9191 791 0,'0'20'225'15,"-5"-4"57"-15,1-5-206 16,-1 10-53-16,5 0 2 0,-6 8 5 15,6 1-6-15,3 7 7 16,2-7-6-16,4-6 22 16,6-7 1-16,15-18 8 15,14-19-2-15,29-16 6 16,13-11-22-16,18-19-11 16,-11 1-9-16,-10-2-8 15,-35 13 2-15,-11 4 1 16,-25 21-34-16,-7 10-127 15,-5 16-188-15,-9 6-50 16,-12 7-179-16</inkml:trace>
  <inkml:trace contextRef="#ctx0" brushRef="#br0" timeOffset="12348.3484">9865 9441 461 0,'12'0'183'0,"5"0"39"0,1-1-106 16,6-9 7-16,-8-5-15 16,14 2-2-16,-4-5-12 15,11-5-12-15,-8-4-52 16,4 0-37-16,-10 2-23 16,-10-7-17-16,-14 3-13 15,-11 4 49-15,-6 5 26 16,-11 4 7-16,-1 13-2 15,-8 21-2-15,5 7-10 0,-6 13-5 16,11 10 8-16,2 15 2 16,16-7 1-16,10 7-2 15,10-4-17-15,20-7-21 16,5-22-47-16,23-7-203 16,4-20-28-16,10-21-86 15</inkml:trace>
  <inkml:trace contextRef="#ctx0" brushRef="#br0" timeOffset="12552.6596">10591 9400 1103 0,'9'-3'267'16,"0"-13"100"-16,15-5-310 15,9-6-35-15,18-9 4 16,8-2-17-16,16-6 5 0,0 1-1 15,7 1 2-15,-12 4-3 16,-4 8-49-16,-17 16-61 16,-12 10-286-16,-8 5 27 15</inkml:trace>
  <inkml:trace contextRef="#ctx0" brushRef="#br0" timeOffset="12749.8895">11531 9227 279 0,'13'-1'347'0,"8"1"-77"15,8 0 20-15,13 9-164 16,2-2-58-16,13 8-21 16,-2 4-34-16,9-1-81 15,-10-6-38-15,16-8-180 16,-5-1-14-16</inkml:trace>
  <inkml:trace contextRef="#ctx0" brushRef="#br0" timeOffset="12883.0718">12141 9277 570 0,'113'-53'278'0,"-118"50"14"15,-10 14-133-15,-24 13-13 16,-15 17-50-16,-13 19-4 16,-12 9-32-16,-14 12-16 15,18-4-26-15,-2 3-48 0,10-20-54 16,10-2-269-16,26-20 31 15</inkml:trace>
  <inkml:trace contextRef="#ctx0" brushRef="#br0" timeOffset="13452.0689">13174 9333 962 0,'-28'48'211'16,"5"1"88"-16,6-2-287 15,10-8-6-15,7-15 6 0,16-12 21 16,8-12 1-16,11-12 3 16,7-9-13-16,9-9-41 15,-6-1-32-15,7-3-6 16,-12 7-1-16,-4 9 30 15,-3 9 43-15,0 8 19 16,-12 13 7-16,-1 13 2 16,-10 2-19-16,-2 8-61 15,-5-3-61-15,1-7-226 16,1-14 7-16</inkml:trace>
  <inkml:trace contextRef="#ctx0" brushRef="#br0" timeOffset="13765.0686">13750 9503 1082 0,'75'3'204'15,"-73"-3"112"-15,4-2-321 16,9-8 8-16,6-7 7 15,24-8 6-15,-5-6 4 16,13-6 17-16,0 7 3 16,-1 4 3-16,-14 10 3 15,4 7-14-15,-14 10-24 0,-6 16-11 16,-15 1-10-16,-14 16-28 16,-12 4 3-16,-2 4-10 15,-3-6 1-15,3 6-32 16,9-12-20-16,6 0-231 15,3-6 44-15</inkml:trace>
  <inkml:trace contextRef="#ctx0" brushRef="#br0" timeOffset="13975.9938">14708 9270 875 0,'12'16'369'0,"-5"5"-9"16,-13 2-178-16,2 11-177 15,-1 5-24-15,-1 7-19 16,-4-7-11-16,1 0-46 16,-3-9-38-16,5-5-209 0,0-14 34 15</inkml:trace>
  <inkml:trace contextRef="#ctx0" brushRef="#br0" timeOffset="14143.0309">14750 8915 1177 0,'61'-35'187'16,"-43"44"74"-16,8 14-586 15,7 5-25-15</inkml:trace>
  <inkml:trace contextRef="#ctx0" brushRef="#br0" timeOffset="14381.0776">15417 8799 1180 0,'12'39'241'0,"-7"18"118"0,-5 11-349 16,-5 23-59-16,1-9-51 16,-8 8-50-16,4-19-39 15,-4-10-44-15,2-22 10 16,-10-13-33-16,-1-20 20 15</inkml:trace>
  <inkml:trace contextRef="#ctx0" brushRef="#br0" timeOffset="14531.5463">15256 9306 1080 0,'9'-103'401'0,"38"88"23"15,0-3-272-15,20 8-105 16,8 7-50-16,17 3-103 15,-3 3-133-15,15-5-185 16,-2-10-79-16</inkml:trace>
  <inkml:trace contextRef="#ctx0" brushRef="#br0" timeOffset="15028.1518">16991 9372 1091 0,'-7'18'209'0,"14"7"122"16,7 4-324-16,14-2-3 16,7-6 9-16,15-10 14 15,-4-19-5-15,8-10 6 16,-15-9-1-16,-2-12 0 16,-16 6-8-16,-17-6-4 15,-11 3-7-15,-22 3-2 16,-9 8-21-16,-10 1-30 15,2 12-33-15,1 3-35 16,16 6-254-16,15-10 57 0</inkml:trace>
  <inkml:trace contextRef="#ctx0" brushRef="#br0" timeOffset="15295.5994">17970 8570 733 0,'-25'0'140'0,"-18"9"76"16,-6 15-218-16,-14 8 5 16,0 8 11-16,5 10 25 15,12 1 12-15,8 9 11 16,20-3 1-16,9 19 0 15,3-10-29-15,14 8-17 16,8-8-77-16,5-9-226 16,-4-18 38-16</inkml:trace>
  <inkml:trace contextRef="#ctx0" brushRef="#br0" timeOffset="15444.4252">17576 9223 1239 0,'-34'-62'356'0,"64"47"82"0,12 3-350 16,28 0-39 0,6 0-34-16,26-1-65 0,-9-2-61 15,12-5-329-15,-15-9 36 16</inkml:trace>
  <inkml:trace contextRef="#ctx0" brushRef="#br0" timeOffset="16674.64">18853 9142 147 0,'28'48'0'0</inkml:trace>
  <inkml:trace contextRef="#ctx0" brushRef="#br0" timeOffset="17076.6257">18886 9179 310 0,'0'3'4'16,"-3"-3"316"-16,3-1-190 16,0 1 64-16,0 0-189 15,0 0-3-15,-2 0 1 16,2 0-2-16,-3 0 0 15,3 0 5-15,-3 1 5 16,2 1 10-16,1 2 11 16,0 11 3-16,0 11 0 15,-5 36-4-15,2-44-8 16,2-9-4-16,1-5 13 16,0-10-4-16,0 5-1 15,1-2 1-15,8-21-4 0,65-55-14 16,-37 45 0-16,-2 10 2 15,-2 3-5-15,-7 13-3 16,-2 2 0-16,-15 14 1 16,0 4 1-16,-6 6 5 15,-6-2 1-15,-5 2-2 16,2-3 1-16,-1-7 2 0,7-8-6 16,12-6-4-16,18-8-4 15,7 1 4-15,10 1-3 16,-2 6 6-16,-1 7 0 15,-13 17 2-15,-17 8-8 16,-14 7 8-16,-12 8-1 16,-9-4-2-16,-5-5-48 15,10-11-69-15,16-9-189 16,16-18-17-16</inkml:trace>
  <inkml:trace contextRef="#ctx0" brushRef="#br0" timeOffset="17545.5808">19761 9288 837 0,'57'-12'170'15,"16"-3"83"-15,15-11-249 16,-13-1 2-16,5-6 2 15,-20-5 1-15,-18 4 3 16,-15 6 2-16,-21 0-17 16,-20 16-4-16,-26 6-2 15,-13 9 1-15,-30 19 5 16,4 10 18-16,-8 15 7 16,17 2 1-16,12 13-1 15,20-12-8-15,13 4-3 16,17-15-4-16,16 1 1 15,13-15-3-15,13-4-21 16,13-14-23-16,19-8-145 16,-3-14-100-16,9-8-38 15</inkml:trace>
  <inkml:trace contextRef="#ctx0" brushRef="#br0" timeOffset="17959.4233">20550 9142 406 0,'20'109'205'0,"-54"-81"-6"15,1-4-80-15,-1 6-58 16,2-3-14-16,2-3 2 15,17-9-7-15,-2 4 13 16,10-14 8-16,5-7-24 16,8-5-21-16,8-8-11 15,13-9-27-15,7-5-22 16,7 4 16-16,-1-4 14 16,-7 13 11-16,-2 2 16 15,-12 9 8-15,0 5 7 16,-4 7 1-16,-1 5 1 15,-2 6-4-15,-5 4 1 16,-2 2-5-16,-2 5-1 16,-1-5-4-16,8-3-19 15,5-6-26-15,4-4-121 0,6-11-127 16,15-7-23-16,3-5-139 16</inkml:trace>
  <inkml:trace contextRef="#ctx0" brushRef="#br0" timeOffset="18245.0867">21347 9179 816 0,'-11'5'254'0,"-16"2"34"16,-6-2-208-16,-18 16-69 16,1-3-9-16,-8 9 7 15,8-3 3-15,2 6-1 16,16-10-1-16,7 2-4 15,16-5-3-15,9-2 9 16,12-2 7-16,4 2 7 16,3 7 15-16,-3-1 2 15,-4 7-7-15,-21 8-3 16,-12 0-9-16,-27 0-50 16,-3-8-27-16,-12-15-94 15,16-11-124-15,9-17-81 16,25-10-66-16</inkml:trace>
  <inkml:trace contextRef="#ctx0" brushRef="#br0" timeOffset="18605.5274">21553 9327 738 0,'-17'22'180'16,"-4"4"62"-16,-9 7-195 16,6 2-20-16,3-2 9 15,7-9-3-15,11-3 0 16,11-9-8-16,9-5-1 15,13-10-7-15,16-7 1 16,4-5-2-16,4-6-5 16,-7 4-8-16,-10 2-4 15,-16 9-4-15,-7 12 0 16,-14 8-1-16,0 5-24 16,-5 8-45-16,1 6-211 15,-4 0 33-15</inkml:trace>
  <inkml:trace contextRef="#ctx0" brushRef="#br0" timeOffset="18799.167">21817 9584 855 0,'136'-14'309'0,"-96"-23"17"15,17-10-191-15,5 7-120 16,13-7-4-16,-3 11-5 15,-1 1-7-15,-17 11-33 16,-12 2-126-16,-19 11-160 0,-4-6-14 16,-13-7-164-16</inkml:trace>
  <inkml:trace contextRef="#ctx0" brushRef="#br0" timeOffset="19157.4296">22700 9440 858 0,'25'3'321'15,"6"-10"14"-15,9 3-182 16,-2-4-146-16,8-4 1 0,-16-1 1 16,-6-2-6-16,-10 0-10 15,-14-5-8-15,-18 7-4 16,-27 5-1-16,-14 2 6 16,-23 18 9-16,3 11 11 15,1 17 1-15,23 6-2 16,12 8-28-16,27-8-33 0,8 1-86 15,11-15-86-15,14-11-100 16,18-17-51-16</inkml:trace>
  <inkml:trace contextRef="#ctx0" brushRef="#br0" timeOffset="19727.9088">23094 9420 882 0,'4'10'154'16,"1"3"90"-16,1-1-258 15,1 0 9-15,1-8 20 16,1-7 15-16,-2-6 17 0,2 0-6 15,5-5-2-15,-7 4-11 16,3 2-8-16,2 8-24 16,-9 0-5-16,-9 11 0 15,1 9 2-15,1 1-1 16,-6 4 16-16,1 5 2 16,0 0-1-16,2-9-3 15,4-4 8-15,1-8 2 16,2-11 5-16,6-5-1 15,-6 5 0-15,3-1-10 0,31-6-5 16,50-58-5-16,-38 46-2 16,-11 4 1-16,-7 8-2 15,-11 5 0-15,-3 7 2 16,-10 4 3-16,-5 7 2 16,-2-2 3-16,-2 1 2 15,4-4 2-15,7-7 1 16,13-10-3-16,19-2-2 15,8-5-2-15,14 3-2 16,2 7-4-16,-3 11-3 16,-25 6-1-16,-5 18 4 15,-29 3 1-15,-21 12 0 16,-15-1-5-16,1 6-55 16,-2-10-63-16,14-8-205 15,17-16-10-15</inkml:trace>
  <inkml:trace contextRef="#ctx0" brushRef="#br0" timeOffset="20137.0537">24024 9643 932 0,'28'3'206'0,"9"-8"88"16,2-2-274-16,11-7-8 16,-7-7-2-16,3-5 4 15,-4 1 9-15,-8-2 6 16,-10 4-3-16,-19 7-15 15,-17 5-7-15,-18 8-11 16,-17 11-8-16,-15 11 4 16,7 2 20-16,-4 17 6 15,14-2 4-15,6 11 1 16,19-1 9-16,5 1-4 16,8-8-5-16,7 0-3 0,7-12-11 15,7-6-58-15,8-3-50 16,12-9-216-16,-1-9-27 15,21-18-98-15</inkml:trace>
  <inkml:trace contextRef="#ctx0" brushRef="#br0" timeOffset="20432.0671">24442 9707 1072 0,'56'21'221'0,"-53"-21"102"15,-3 5-317-15,14-8-4 16,10-2 4-16,22-5 4 16,10-5 5-16,24-5 19 15,-8 4 0-15,1 2 6 16,-21 8-4-16,-10 8-5 16,-21 5-19-16,-14 10-12 15,-14 5-5-15,-7 2-1 16,-7 0-5-16,-3 0-19 15,6-7-15-15,1-1-64 16,10-6-28-16,4-10-24 16,3-2-22-16,0-1-135 15,0 0 67-15</inkml:trace>
  <inkml:trace contextRef="#ctx0" brushRef="#br0" timeOffset="20720.5842">25414 9044 329 0,'3'16'388'0,"15"-5"-124"16,-18 15-188-16,0 4 201 0,0 15-251 15,-12-5 7-15,-2 15 10 16,1-7 1-16,-4 13 12 15,1-11-5-15,7 13-5 16,-2-10-15-16,0 5-23 16,4-14-29-16,-2 3-31 15,-3-13-23-15,0-4-45 16,0-15-16-16,6-4-124 16,-5-4-25-16,5-7-35 15</inkml:trace>
  <inkml:trace contextRef="#ctx0" brushRef="#br0" timeOffset="20971.2712">25182 9596 324 0,'17'-65'0'0,"-5"64"465"15,1 4-350-15,1 0 197 16,2-2-291-16,8 2 307 16,6-6-293-16,0-1-6 15,7-1-2-15,-6-1-6 16,5-1-75-16,-9 5-97 0,2 1-187 16,-1 1-34-16</inkml:trace>
  <inkml:trace contextRef="#ctx0" brushRef="#br0" timeOffset="21156.4984">25796 9891 1619 0,'16'45'194'0,"-11"-11"143"16,-19 10-820-16,-10-15 33 16</inkml:trace>
  <inkml:trace contextRef="#ctx0" brushRef="#br0" timeOffset="23216.6421">10435 11615 888 0,'-95'153'201'0,"36"-120"98"15,11-3-252-15,17-10-24 16,13-5-4-16,15-11 5 16,13 4 3-16,11-2 3 15,14 1 18-15,2 4 9 16,6 2-4-16,-9-1-20 0,-10 8-2 15,-22 10-7-15,-29 12 6 16,-28 5-1-16,-29 4-1 16,-7-7-10-16,-1-13-19 15,24-17-28-15,17-11-101 16,32-12-127-16,22-11-126 16,13-4-85-16</inkml:trace>
  <inkml:trace contextRef="#ctx0" brushRef="#br0" timeOffset="23487.5623">11221 11515 972 0,'-3'17'194'0,"-19"8"96"16,5 10-290-16,5 4-3 15,-6 15 3-15,1 2 2 16,1 6 2-16,-1-5 0 16,-2 13-35-16,4-5-113 0,-2 3-149 15,1-13-23-15</inkml:trace>
  <inkml:trace contextRef="#ctx0" brushRef="#br0" timeOffset="23698.1557">10910 11831 1067 0,'1'-3'225'0,"2"2"98"16,18-4-301-16,22-1-45 16,57 3-1-16,-25 2-45 15,-2-5-53-15,23 1-200 16,-4-7 3-16</inkml:trace>
  <inkml:trace contextRef="#ctx0" brushRef="#br0" timeOffset="24151.4017">11947 11834 383 0,'-16'-1'0'0,"-8"7"354"16,6 6-329-16,-15 10 230 16,-7 7-250-16,-12 4 252 15,4 0-250-15,-5 8 19 16,14-11 5-16,9 4 0 15,13-4-4-15,14-1-6 16,11-11-17-16,5-6 2 16,7-9 4-16,15-15 4 15,2-12 2-15,13-5-1 16,-4-4-6-16,1-3 0 16,-14 11-3-16,-3 8-1 0,-16 8-2 15,1 6-3-15,-2 9-5 16,4 9-10-16,-8-3-18 15,3 9-121-15,0 2-147 16,1-5-10-16</inkml:trace>
  <inkml:trace contextRef="#ctx0" brushRef="#br0" timeOffset="24360.3921">12245 12010 612 0,'4'0'138'16,"1"3"64"-16,-1-6-142 15,-4 2 26-15,0-1 37 16,2 1 5-16,1-2 2 16,26-8-39-16,61-61-30 15,-38 46-40-15,13-2-15 16,1 17-19-16,2 4-51 16,-14 7-50-16,5 13-183 15,-16 11-32-15,2-3-89 16</inkml:trace>
  <inkml:trace contextRef="#ctx0" brushRef="#br0" timeOffset="24630.0449">13279 11341 955 0,'8'-2'206'16,"-7"13"88"-16,-2 8-266 15,-7 17-41-15,1 5 13 16,-4 13 4-16,-1-4 1 0,0 12 2 16,-1 1 1-16,-7 16-2 15,4 0-15-15,-7 15-123 16,2-11-170-16,-5-6 1 15</inkml:trace>
  <inkml:trace contextRef="#ctx0" brushRef="#br0" timeOffset="24826.0227">12980 11849 850 0,'21'3'253'16,"5"-25"45"-16,17 16-213 16,5 6-87-16,13 3-15 15,-6 3-20-15,-1 4-240 16,-7-1-20-16,15-10-90 0</inkml:trace>
  <inkml:trace contextRef="#ctx0" brushRef="#br0" timeOffset="24992.1345">13666 11948 1229 0,'-8'31'250'0,"4"-7"86"16,2-2-400-16,-2 5-298 15,1 2-10-15,-6-11-124 16</inkml:trace>
  <inkml:trace contextRef="#ctx0" brushRef="#br0" timeOffset="25155.6944">13783 11443 454 0,'23'-12'568'16,"-13"1"-212"-16,7 11-339 15,1 0 217-15,3 7-550 16,-5 3-50-16,2 7-79 16</inkml:trace>
  <inkml:trace contextRef="#ctx0" brushRef="#br0" timeOffset="25393.495">13993 11953 619 0,'8'12'249'15,"-2"-6"36"-15,-3-6-141 16,1-3-57-16,-4 2-15 16,0-1-11-16,0-1-27 15,13-11-10-15,15-11-7 0,49-47-7 16,-49 52 13-16,2 1-1 16,-1 16-2-16,-14 7-3 15,0 13-2-15,-13 8-14 16,-8 4-50-16,-11 5-48 15,5 2-242-15,0-4 15 16</inkml:trace>
  <inkml:trace contextRef="#ctx0" brushRef="#br0" timeOffset="25809.449">14678 11936 291 0,'0'2'352'15,"-10"-10"-248"-15,3 5-49 16,-7 2-71-16,2 4-19 16,-7 7-15-16,-2 2 190 15,-6 10 18-15,3 3 1 16,-2-4-54-16,10-3-62 15,11 2-25-15,14-16-29 16,11-5-4-16,7-4 1 0,10-5 3 16,-1 1 4-16,3 4 8 15,-5 7 3-15,-1 8 17 16,-17 13 22-16,-2 7 32 16,-10 15 4-16,-17 15 3 15,-11 2-13-15,-20 1-18 16,-18-9-29-16,-17-6-6 15,-5-19-7-15,-17-11-37 16,20-11-44-16,5-10-44 16,22-10-39-16,12-11-193 15,26-8 45-15</inkml:trace>
  <inkml:trace contextRef="#ctx0" brushRef="#br0" timeOffset="26201.0586">15783 12012 993 0,'9'34'222'0,"19"-5"94"16,10-16-286-16,20-14-11 15,6-20-4-15,17-27 0 16,1-14-4-16,10-7-4 16,-20 4-3-16,-1 0-19 15,-23 23-38-15,-12 11-274 16,-19 16 59-16</inkml:trace>
  <inkml:trace contextRef="#ctx0" brushRef="#br0" timeOffset="26603.0637">16824 11988 754 0,'-33'4'221'0,"-10"5"66"15,-7 8-193-15,-5 14-25 16,9-1-14-16,4 8-4 16,14-5-19-16,10 0-21 15,13-7 0-15,14-10 1 16,12-8 2-16,12-11 3 15,11-6-7-15,15-9-2 16,-7 0-4-16,1-2-3 16,-13 10-3-16,-7 8 9 15,-11 8 11-15,-6 14 0 16,-5 5-6-16,-1 5-56 16,-1-6-62-16,3-6-240 15,6-19 1-15</inkml:trace>
  <inkml:trace contextRef="#ctx0" brushRef="#br0" timeOffset="26903.037">17680 11106 858 0,'0'12'237'16,"4"-18"41"-16,5 17-211 16,-1 7-90-16,-7 12 16 15,-2-2 30-15,-7 21 23 16,-5 8 10-16,-4 21 15 16,-2 2-9-16,1 29-10 15,-3-5-19-15,1 9-45 16,4-15-52-16,5-5-61 15,-1-30-63-15,12-12-169 16,0-22 13-16</inkml:trace>
  <inkml:trace contextRef="#ctx0" brushRef="#br0" timeOffset="27237.0403">17874 11953 1019 0,'-8'9'213'15,"-1"8"101"-15,-7 2-298 16,-1 14 4-16,4 3 2 16,1 2 5-16,3-8-2 0,9 0 0 15,9-12-6-15,7-4 1 16,7-10-3-16,14-8 1 15,1-5-5-15,7-2-3 16,-12 1-6-16,-3 1-5 16,-16 9-4-16,-4 4-2 15,-10 7 8-15,0 4 7 16,0 6-34-16,2-8-34 16,5-5-89-16,14-11-98 15,6-11-117-15,18-13-49 16</inkml:trace>
  <inkml:trace contextRef="#ctx0" brushRef="#br0" timeOffset="27697.0467">18193 12120 573 0,'60'10'234'0,"-48"-17"19"15,0-1-130-15,9 10-39 16,4-2-21-16,10 1 11 15,6 1-6-15,13-1 14 16,1-2-7-16,8-7 11 16,-4-1-8-16,4-6 0 15,-21-3-17-15,-9 2 0 16,-12 2-6-16,-25 1-46 16,-22 1-12-16,-37 9-13 15,-16 4-9-15,-30 13-9 16,4 11 38-16,-8 16 1 15,34-1 0-15,18 9-2 16,33-9-6-16,32 2 2 16,31-10-1-16,43-2-46 15,18-12-57-15,31-4-291 16,-6-13 30-16</inkml:trace>
  <inkml:trace contextRef="#ctx0" brushRef="#br0" timeOffset="28251.5914">15728 11687 844 0,'-13'111'191'15,"17"-90"77"-15,1 5-242 0,2 16-13 16,2 1 1-16,3 6 5 16,2-7-1-16,7 3-24 15,8-8-99-15,5-5-173 16,-4-18-2-16</inkml:trace>
  <inkml:trace contextRef="#ctx0" brushRef="#br0" timeOffset="29398.725">20314 11986 590 0,'0'-7'239'16,"-12"8"-5"-16,-5 7-124 15,-1 5-105-15,-3 16-4 0,0 1 9 16,9 6 18-16,14-9 11 16,17 2 18-16,11-11 12 15,20-15 12-15,10-12 1 16,14-11-47-16,-11-9-14 16,-4-2-5-16,-20-1-5 15,-27 2-9-15,-29 8 24 16,-23-1-52-16,-9 2-40 15,-9 3-39-15,8-3-241 16,8-5 52-16</inkml:trace>
  <inkml:trace contextRef="#ctx0" brushRef="#br0" timeOffset="30411.9605">21374 11717 499 0,'-35'48'284'15,"43"-45"-36"-15,1 12-59 16,-2 12-158-16,-2 15-2 16,-5-4 6-16,-3 2 10 15,-5-13-3-15,-1-7 36 16,3-15 9-16,-1-19 1 16,8-16-5-16,19-29 15 15,10-13-14-15,32-9-13 16,14 13-4-16,22 13-8 0,1 32-26 15,6 21-92-15,-29 14-10 16,-21 7-363-16,-34-13 48 16</inkml:trace>
  <inkml:trace contextRef="#ctx0" brushRef="#br0" timeOffset="52127.0154">23910 11228 647 0,'9'6'134'0,"-4"-5"66"16,1-2-190-16,-6-1-4 15,0 1 0-15,0-1-3 16,0-1 6-16,1-27 7 16,-13-54 18-16,2 38 15 15,-2 8 7-15,-3 0-6 16,0 13-20-16,7 10-29 15,-5 15-22-15,-12 10-6 0,0 11-6 16,-5 20 13-16,1 6 15 16,5 16 20-16,11 9 10 15,4 29 12-15,15-1 1 16,-3 21-2-16,0-5-18 16,3-5-40-16,-8-24-34 15,-10-13-102-15,-3-32-101 0,-19-16-6 16,-13-20-97-16</inkml:trace>
  <inkml:trace contextRef="#ctx0" brushRef="#br0" timeOffset="52306.6349">23279 11703 917 0,'34'-9'257'16,"13"-12"69"-16,24 6-225 15,20 2-63-15,21 7 0 16,-12 6-5-16,9 6-44 16,-22 1-70-16,-11 1-265 15,-21-4 36-15</inkml:trace>
  <inkml:trace contextRef="#ctx0" brushRef="#br0" timeOffset="52487.6677">24334 11652 943 0,'14'50'280'0,"-7"-11"49"16,-4 17-291-16,-1 5-139 0,-7 10-227 15,-8-17 6-15</inkml:trace>
  <inkml:trace contextRef="#ctx0" brushRef="#br0" timeOffset="52666.9124">24409 11356 1086 0,'26'0'225'16,"-52"-2"30"-16,28 10-539 16,-4 4-80-16</inkml:trace>
  <inkml:trace contextRef="#ctx0" brushRef="#br0" timeOffset="52920.6703">24603 11580 1054 0,'20'18'257'0,"17"9"69"15,6 6-304-15,17 15-28 16,1 11-37-16,-1 4-4 15,-1-7-23-15,0 7-98 16,-13-9-94-16,-1-9-50 16,-19-9-75-16</inkml:trace>
  <inkml:trace contextRef="#ctx0" brushRef="#br0" timeOffset="53132.1047">25107 11786 1079 0,'-14'-8'256'0,"-40"4"91"16,-89 21-312-16,43 23-39 0,22-4-32 16,-1 2-71-16,18-7-33 15,16 0-59-15,24-16-25 16,0-3-84-16,15-5 35 15</inkml:trace>
  <inkml:trace contextRef="#ctx0" brushRef="#br0" timeOffset="53525.0222">25203 11831 527 0,'5'26'539'16,"2"-14"-277"-16,4-6-46 16,-1 0-219-16,11-6-219 15,9 0 229-15,9-12 2 16,2 1 0-16,4-4 6 15,-13-4 0-15,-8-4 15 16,-17 3 6-16,-10-1-1 16,-13 5-6-16,-23 13-1 15,-6 6-15-15,-16 15-6 16,-5 21 1-16,-18 5 1 0,18-4-3 16,10 10-6-16,23-11-9 15,33-10-9-15,33-5-5 16,21-6-35-16,10-9-30 15,26-11-186-15,0-7-24 16,17-12-85-16</inkml:trace>
  <inkml:trace contextRef="#ctx0" brushRef="#br0" timeOffset="53869.3847">26051 11778 762 0,'0'26'253'0,"-42"45"34"16,-15-49-194-16,-18 8-17 16,10-1-29-16,2 7 33 15,12-7-13-15,15 4-18 16,27-8-13-16,18-7 8 16,24-13-12-16,22-20-12 15,12-12-5-15,20-20-24 16,-3-12-19-16,0-19 10 15,-16 3 20-15,-8-11 9 16,-22 13 16-16,-14 6 0 16,-15 25-19-16,-18 17-20 15,-12 22 1-15,-14 19-3 16,-3 17-1-16,10 28 7 0,14 11 6 16,23 12 1-16,24-6-94 15,28 0-168-15,9-22-101 16,23-9-117-16</inkml:trace>
  <inkml:trace contextRef="#ctx0" brushRef="#br0" timeOffset="54270.5597">27093 11867 405 0,'4'24'395'0,"6"-12"-111"0,9 5-239 16,7-2 242-1,11-12-274-15,7-12 17 0,2-5 17 16,9-14 30-16,-9-5 7 16,4 1 0-16,-8 4-24 15,-5-4-22-15,-8 12-93 16,-3-2-141-16,-8-2-113 15,10 1-62-15,5 2-147 16</inkml:trace>
  <inkml:trace contextRef="#ctx0" brushRef="#br0" timeOffset="54643.4214">28231 11765 1076 0,'-25'9'213'15,"-7"-5"108"-15,-7 15-318 16,-2 3-9-16,-7 14 6 16,15 2 4-16,0-1 3 15,12-2-1-15,7-5 3 16,19-6 4-16,4-10 14 15,12-5-11-15,17-18-32 16,4-12-34-16,12-8 8 0,-3-1-13 16,6 0 15-16,-18 9 37 15,0 15 34-15,-15 10-13 16,-3 14 0-16,-7 11-8 16,1 16-41-16,-6 3-49 15,3-1-108-15,-3-11-11 16,8-10 3-16,4-28-40 15,7-24 4-15,7-16 100 16</inkml:trace>
  <inkml:trace contextRef="#ctx0" brushRef="#br0" timeOffset="54931.9735">29016 11034 836 0,'1'-2'298'0,"-1"4"15"16,3 2-185-16,11 40-132 16,-2 55 1-16,-20-20 15 15,4 2 11-15,-1 20 16 16,5-1 2-16,-3 25 3 15,2-20-13-15,-4-7-13 0,1-21-24 16,1-18-43-16,0-35-38 16,1-12-153-16,7-11-114 15,2-10-39-15</inkml:trace>
  <inkml:trace contextRef="#ctx0" brushRef="#br0" timeOffset="55317.9863">29387 11903 949 0,'12'24'474'16,"-4"-10"-138"-16,-8 4-218 15,1 9-164-15,7 0-190 16,1-3 178-16,3-3 15 15,4-6 25-15,17-16 29 16,-2-10 43-16,15-2 14 16,-1-7-9-16,-3-2-6 15,-7 2-18-15,-7 4-7 16,-14 0-16-16,-6 3-14 16,-7 5-12-16,-7 10 2 15,-6 8 2-15,-12 5 4 16,3 5 8-16,-2 9 2 0,13-8-4 15,8 1-1-15,11 4-2 16,12-1-13-16,5-2-13 16,7 3-79-16,0-4-79 15,0 2-164-15,-3-4-36 16</inkml:trace>
  <inkml:trace contextRef="#ctx0" brushRef="#br0" timeOffset="56350.949">30067 12159 852 0,'34'2'311'15,"7"-2"-19"-15,15-2-221 16,5-2-90-16,11-10-65 16,-1-4 71-16,6-6 22 15,-17-3 20-15,-6 1 42 16,-22 10-4-16,-23-4-11 15,-30 7-20-15,-32 14 0 16,-16 5-13-16,-15 12 13 16,8 14 6-16,19 14 1 15,32 1-12-15,49 15 1 16,31-2 1-16,54 9 10 16,8-10-109-16,17-5-321 15,-19-32 69-15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4:41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19445 7677 790 0,'-8'-2'210'0,"7"-1"53"16,-4 3-230-16,5 0-27 0,0 0-28 15,0 2 8-15,9 14 0 16,9 35 3-16,29 64 11 15,-11-16 11-15,-6 6-10 16,8 17 1-16,-5 4-2 16,0 16-38-16,-6-29-61 15,15-11-152-15,-1-30-9 16</inkml:trace>
  <inkml:trace contextRef="#ctx0" brushRef="#br0" timeOffset="209.3892">20597 7956 917 0,'-6'6'465'15,"-26"11"-135"-15,-19 37-200 16,-17 17-150-16,-40 51-149 16,-14 1 172-16,-37 42 6 15,19 1 4-15,-24 25-2 16,33-23-15-16,16 14-78 15,47-52-91-15,5-25-169 16,40-45-50-16</inkml:trace>
  <inkml:trace contextRef="#ctx0" brushRef="#br0" timeOffset="722.6213">20574 8624 603 0,'5'3'176'0,"25"15"38"15,63 20-157-15,-32-26-56 16,24 0-28-16,-6-5-41 15,22-11-42-15,-9 4-34 16,-2-6-37-16,-24-2 0 16,-12 1-4-16</inkml:trace>
  <inkml:trace contextRef="#ctx0" brushRef="#br0" timeOffset="988.1848">20681 9154 973 0,'3'22'256'0,"1"-5"46"15,-4-32-265-15,8 15-58 16,8 10-2-16,10-8 2 15,-1-10 23-15,18 7-3 16,6-5-5-16,14-12-83 0,0 3-99 16,26-2-116-16,-5-4-73 15</inkml:trace>
  <inkml:trace contextRef="#ctx0" brushRef="#br0" timeOffset="1677.4965">22061 8405 846 0,'-5'85'236'15,"-1"-97"22"-15,9 9-198 16,2 9-85-16,2 3-1 15,-2 8 22-15,9 1 25 0,-2 9-5 16,-8 6-2-16,4 15 16 16,-8 14 1-16,-5 7 0 15,-7 12-2-15,-8 1-5 16,2-9-1-16,2-17 2 16,-1-17 4-16,11-18 9 15,6-19 9-15,6-17-11 16,18-23-7-16,9-9-8 15,31-26-7-15,9-4-4 0,13-6 18 16,-6 16 9-16,4 5 7 16,-24 15-2-16,-10 19-10 15,-13 11-20-15,-7 13-8 16,-18 8-7-16,-7 28 3 16,-14 2 4-16,-11 19 9 15,-2 0 4-15,1-1 5 16,6-19 1-16,13-13-5 15,19-25-2-15,29-14-2 16,13-8-10-16,30 0 1 16,7 0 0-16,-6 16-9 15,-24 22-2-15,-12 17 1 16,-37 10-7-16,-20 25-20 16,-15 5-32-16,-11 7-86 15,-10-8-80-15,2 6-190 16,8-28-30-16</inkml:trace>
  <inkml:trace contextRef="#ctx0" brushRef="#br0" timeOffset="2081.6255">23482 8338 1185 0,'33'104'188'16,"-17"-90"140"-16,14 16-360 16,15 7 12-16,19 27 19 15,-6 0 8-15,10 12 0 16,-9-6-2-16,-5 11-55 0,-8-14-84 15,-4 5-201-15,-7-14-15 16</inkml:trace>
  <inkml:trace contextRef="#ctx0" brushRef="#br0" timeOffset="2351.1112">24133 8466 986 0,'0'2'207'0,"-5"5"94"15,-32 26-281-15,-85 76-27 16,33-39 10-16,-37 24 1 15,0 3 0-15,-11 7-1 16,19-24-1-16,21-6-306 16,47-32 101-16</inkml:trace>
  <inkml:trace contextRef="#ctx0" brushRef="#br0" timeOffset="2724.9937">24501 8656 1196 0,'5'7'295'0,"25"-8"89"15,15 7-318-15,55 3-80 16,36 4 9-16,32-4 6 15,-8-4-12-15,6-2-79 16,-38-8-77-16,-32-10-218 16,-25-3-29-16</inkml:trace>
  <inkml:trace contextRef="#ctx0" brushRef="#br0" timeOffset="3054.8633">25205 8311 943 0,'10'14'219'15,"16"-7"82"-15,-31 10-241 16,2 7-47-16,3 17 24 16,-1 7 11-16,1 30 4 15,1 9-3-15,2 23-7 16,2 1-5-16,-10 28-4 16,-2-14-84-16,-5-2-105 15,3-33-101-15,-3-16-117 16,15-43-96-16</inkml:trace>
  <inkml:trace contextRef="#ctx0" brushRef="#br0" timeOffset="3608.1357">26009 7839 492 0,'0'17'453'15,"0"-16"-141"-15,-3 1-299 16,3-1 302-16,0 1-329 16,0-1 27-16,0 7 12 15,0 11 12-15,0 10 1 16,-5 49-2-16,2-16 7 16,6 17 3-16,-3 31 0 15,-4 9 2-15,-1 36-5 16,-4-15-10-16,-1-6-7 15,4-32-4-15,1-19-8 16,10-49 6-16,8-23 5 16,16-26 2-16,27-30-15 15,14-15-3-15,27-16-10 16,8 9-9-16,5 9 1 0,-23 21 11 16,-6 26 4-16,-27 23 2 15,-25 38 12-15,-25 19 2 16,-46 39 26-16,-33 2 15 15,-51 6 14-15,-16-33-11 16,-10-26-105-16,31-43-139 16,3-69-314-16,58-32-47 15</inkml:trace>
  <inkml:trace contextRef="#ctx0" brushRef="#br0" timeOffset="5131.6276">22262 11172 134 0,'18'51'101'16,"-19"-51"20"-16,1-3 18 15,0-1 8-15,0 2 43 16,0 1-11-16,0-1-1 16,-3-1-30-16,3-4-5 15,0-8-48-15,-5-9-23 16,-4-45-18-16,2 34-21 15,-1-3-18-15,-1-16-1 16,8-1 0-16,1-13-3 16,1 5 1-16,2-6 0 15,6 1-3-15,3-6 0 16,2 3 1-16,7-8 0 16,3-6 0-16,-3-5 1 15,5 1-3-15,1 4 1 16,-8 8-1-16,-2 15-1 15,-5 14 8-15,-2 17 6 0,-10 5 0 16,5 1 2-16,2 3 1 16,-2 9-8-16,-1-2-6 15,1 7 1-15,-2 4-3 16,-6-1-8-16,3 5-13 16,0 0-14-16,-2 0-4 15,2 2 7-15,-4 13 7 16,-17 24 15-16,-30 56 15 15,13-35 5-15,1-12-4 0,0-1 1 16,12-10-2-16,2-14 3 16,16-16 0-16,2-17-7 15,14-17-8-15,12-23-3 16,9-4-5-16,11-14-4 16,-2 13 5-16,2 0 8 15,-8 16 0-15,-3 8 0 16,-8 13-4-16,12 7 1 15,-9 13 1-15,4 11 4 16,-1 10 0-16,-1 13 3 16,-6 6-2-16,-1 8-29 15,-8 1-47-15,-3 13-340 16,-5-6 71-16</inkml:trace>
  <inkml:trace contextRef="#ctx0" brushRef="#br0" timeOffset="5890.6023">21431 11864 1218 0,'-47'56'357'0,"-19"-2"53"0,-6-25-334 16,-8 20-81-16,26-7-20 16,12-7 9-16,21-15 9 15,17-8 5-15,17-11 16 16,11-2 18-16,8 2 0 16,13 7 7-16,-8 4-1 15,1 15-16-15,-17 6-13 16,-30 19 6-16,-24 1-2 0,-29 4 1 15,-17-12-6-15,-19-18-32 16,6-25-31-16,8-17-48 16,24-14-29-16,18-8-59 15,25 1-10-15,26-8-118 16,12 3-34-16,30-5-23 16</inkml:trace>
  <inkml:trace contextRef="#ctx0" brushRef="#br0" timeOffset="7165.2281">21887 11284 347 0,'-2'0'601'0,"2"1"-239"16,-12 20-207-16,-11 30 208 15,-35 74-374-15,20-21 16 16,-8 10 5-16,-13 13 5 16,5-10-1-16,-8 12 0 15,7-28-8-15,5-6-28 16,20-26-22-16,4-10-55 0,10-26-52 16,8-12-222-16,7-14 23 15,10-8-110-15</inkml:trace>
  <inkml:trace contextRef="#ctx0" brushRef="#br0" timeOffset="7523.3864">21902 12067 859 0,'-43'35'217'16,"10"9"68"-16,-4 13-235 16,16-2-35-16,13 2 0 15,11-16-2-15,2-6 7 16,11-20 2-16,22-18 7 15,4-18-3-15,8-17-3 16,-4-6-9-16,-4-5-8 16,-25 8-11-16,-13 2-7 0,-13 14-7 15,-10-3-32-15,2 12-35 16,-4-2-33-16,8 9-188 16,-2 0 23-16</inkml:trace>
  <inkml:trace contextRef="#ctx0" brushRef="#br0" timeOffset="7757.1908">22229 12105 597 0,'5'27'282'16,"-5"0"-13"-16,-3 23-112 15,1 4-138-15,-5 21-8 16,2-6-6-16,-8 18-5 16,1-10-1-16,-2 16-47 15,2-14-69-15,-3 3-152 16,0-18-18-16</inkml:trace>
  <inkml:trace contextRef="#ctx0" brushRef="#br0" timeOffset="8057.5587">22398 12067 1022 0,'54'-16'277'0,"-24"-1"70"16,29 7-271-16,7 4-70 15,1 15-11-15,-16 7-3 0,-8 13-2 16,-31 2 2-16,-29 10 4 16,-25-8 17-16,-26 11 7 15,-10-7 0-15,-24-2 2 16,3-8-6-16,4 2-42 16,20-14-37-16,7-2-36 15,35-4-39-15,17-1-220 16,20-13 62-16</inkml:trace>
  <inkml:trace contextRef="#ctx0" brushRef="#br0" timeOffset="8491.6375">23007 12186 937 0,'4'2'191'0,"-1"1"86"15,11-6-260-15,2-3-19 16,13-14 11-16,10-7 20 0,15-11 16 16,-4-2 8-16,2 1-8 15,-11 7-7-15,-16 8 14 16,-16 10-7-16,-31 10-6 16,-20 5 6-16,-24 19 28 15,-11 13-6-15,-22 24-1 16,22 6-4-16,6 16-2 15,25-7-25-15,29 2-28 16,34-13 22-16,32-2-36 16,16-22-34-16,39-11-405 15,10-23 108-15</inkml:trace>
  <inkml:trace contextRef="#ctx0" brushRef="#br0" timeOffset="9504.5789">26102 11028 262 0,'0'-6'254'0,"0"-2"-40"16,0 4-3-16,0 2-77 16,0 1 8-16,0 1-26 15,0 0 1-15,0 0-10 16,0-3-34-16,0 1-26 16,8-16-8-16,5-34-14 0,20-81-7 15,-16 28-5-15,4-35-1 16,0-1 1-16,0-29 5 15,5 21 1-15,-1-3 0 16,-7 36-4-16,6 11-2 16,-7 37-7-16,-1 3 1 15,-4 31 3-15,-3 7 11 16,-1 13 5-16,-7 7 4 16,2 4-3-16,-3 0-5 15,0 3-16-15,0 0-22 16,-3 0-11-16,2 0-7 15,1 1 5-15,-12 20 9 16,-9 23 15-16,-29 64 9 16,22-48 6-16,1 2-3 15,6-18-4-15,1-13 11 16,11-17 1-16,0-22-16 16,4-22-10-16,7-29-4 15,5-11-8-15,2-19 0 0,11 11 19 16,1 10 17-16,-7 28 10 15,4 20-15-15,3 23-1 16,12 20-2-16,4 23-7 16,17 25-8-16,-8 6 14 15,-4 7-257-15,-11-10-133 16,-23-41-42-16</inkml:trace>
  <inkml:trace contextRef="#ctx0" brushRef="#br0" timeOffset="10255.5943">25469 11642 1111 0,'-4'1'297'0,"4"-5"66"16,-2 4-299-16,2 0-74 15,0 1 4-15,0 10 7 16,17 35 10-16,25 49 8 16,-8-35-10-16,4-13-31 15,4-2-144-15,0-10-208 0,8-10-9 16</inkml:trace>
  <inkml:trace contextRef="#ctx0" brushRef="#br0" timeOffset="10444.6255">26068 11593 1203 0,'-29'74'331'0,"-9"22"82"16,-4 17-336-16,-21 30-42 16,-12-7-20-16,-14 9-20 15,2-11-21-15,-14 5-151 16,20-36-174-16,11-20-68 15,18-42-167-15</inkml:trace>
  <inkml:trace contextRef="#ctx0" brushRef="#br0" timeOffset="10879.6839">26284 12039 528 0,'12'3'421'16,"3"-8"-104"-16,6 2-9 16,9 2-301-16,20-2-44 0,3-3-33 15,4-3-247-15,-3 4 35 16</inkml:trace>
  <inkml:trace contextRef="#ctx0" brushRef="#br0" timeOffset="11229.629">26941 11944 819 0,'5'7'339'0,"-1"-1"-11"15,1 2-180-15,-5-8-131 16,0 2-24-16,0 26 3 15,1 52 2-15,-7-38-20 16,-1-3-18-16,-2-3-99 16,4-10-188-16,-7-10 13 0</inkml:trace>
  <inkml:trace contextRef="#ctx0" brushRef="#br0" timeOffset="11419.6892">26904 11518 1053 0,'55'-1'107'16,"-47"5"-98"-16,-4 4-276 15,1 2-300-15</inkml:trace>
  <inkml:trace contextRef="#ctx0" brushRef="#br0" timeOffset="11777.59">27258 11980 974 0,'17'30'404'0,"-5"-9"-18"0,-20-9-224 16,16 0-143-16,-5-10-25 15,13-2-49-15,-2-18 24 16,7-5 10-16,0-4 12 16,14-5 22-16,1 7 33 15,1 4-1-15,-1 7-5 16,1 10-16-16,-12 13-19 15,-7 7-6-15,-3 13-2 16,-10 10-7-16,-1-1 0 0,-7 7-19 16,-1-6-22-16,-1-5-82 15,4-9-40-15,-4-12-65 16,5-11 1-16,6-16-110 16,6-12 51-16</inkml:trace>
  <inkml:trace contextRef="#ctx0" brushRef="#br0" timeOffset="12031.4798">28055 11254 1140 0,'3'4'201'0,"-6"7"133"15,3 8-340-15,-4 20-1 16,1 5 11-16,1 16 17 0,2 0-6 16,-3 18 4-16,2-2 4 15,-7 14-14-15,4-3-17 16,-1 0-134-16,-5-14-119 16,-1-7-98-16,4-24-125 15</inkml:trace>
  <inkml:trace contextRef="#ctx0" brushRef="#br0" timeOffset="12287.6123">27762 11760 1227 0,'-1'0'248'0,"1"0"123"16,1 0-358-16,46 5-17 15,52-10 6-15,-44-10-3 16,3-3-10-16,2-7-111 16,-18 2-112-16,9-1-140 15,-6 3-93-15</inkml:trace>
  <inkml:trace contextRef="#ctx0" brushRef="#br0" timeOffset="12498.8559">28275 11997 57 0,'10'7'0'0</inkml:trace>
  <inkml:trace contextRef="#ctx0" brushRef="#br0" timeOffset="12533.8274">28345 11989 535 0</inkml:trace>
  <inkml:trace contextRef="#ctx0" brushRef="#br0" timeOffset="12692.1111">28636 11839 1069 0,'24'-33'252'15,"-18"4"100"-15,-11 11-313 16,-8 19 3-16,-13 17 23 16,-16 16 0-16,-9 9 27 15,-2 7 0-15,-2 18-6 16,12-10-29-16,9 1-33 16,10-7-44-16,15-3-46 15,10-25-20-15,14-14-70 16,6-11-67-16,9-17-200 0,5-9 15 15</inkml:trace>
  <inkml:trace contextRef="#ctx0" brushRef="#br0" timeOffset="12917.983">28703 12118 1082 0,'8'3'297'0,"-5"-1"75"0,13-16-277 16,5-2-67-16,14-19-4 15,4-4-4-15,18-10-3 16,2 3-14-16,22-3 3 16,2 8 1-16,13 1-3 15,-16 6-8-15,-8 9-8 16,-21 11-64-16,-17-1-64 16,-19 11-82-16,-6 2-163 15,-1 2-27-15</inkml:trace>
  <inkml:trace contextRef="#ctx0" brushRef="#br0" timeOffset="16745.1673">30116 12024 1170 0,'2'4'226'15,"5"8"123"-15,11 2-348 16,11-2 3-16,13-6 6 0,8-8 6 15,14-11 1-15,0-7-2 16,9-2-2-16,-13-7-6 16,-6-4-4-16,-20 3-6 15,-13 1-5-15,-26 4-2 16,-23 8-1-16,-22 14 2 16,-18 17 3-16,-8 10 6 0,-12 21 10 15,13 3 2-15,12 11 1 16,28-2-1-16,14 9 0 15,17-9-7-15,20 2-13 16,0-16-17-16,8-3-96 16,13-21-173-16,5-16-77 15,3-16-115-15</inkml:trace>
  <inkml:trace contextRef="#ctx0" brushRef="#br0" timeOffset="17134.9605">30865 12117 750 0,'14'19'303'0,"-2"10"2"16,0 10-176-16,0 17-88 15,-8-4-23-15,1 9 1 16,-13-6-3-16,2 4-18 0,-6-17-17 16,-3-13 0-16,2-25 0 15,1-22-12-15,3-24 16 16,1-21 15-16,16-9-3 15,8-10 2-15,13 3 13 16,14-1 8-16,19 20 2 16,13 6 5-16,5 16 4 15,21 8 14-15,-13 19-4 16,-8 7-6-16,-27 10-12 16,-22 9-8-16,-29 11-14 15,-32 5 3-15,-25 7 3 0,-30 4 6 16,-7-2 0-16,-13-6-26 15,16-13-31-15,15-11-44 16,32-10-12-16,12-7-17 16,12-4 4-16,15-2-80 15,0 1-16-15,23-4-50 16,8 3-89-16</inkml:trace>
  <inkml:trace contextRef="#ctx0" brushRef="#br0" timeOffset="17404.0827">32000 11448 536 0,'15'-11'339'0,"-13"10"-64"16,1 7-49-16,-2 10-211 15,4 16-3-15,-7 10 12 16,4 18 18-16,-4 11 4 16,-7 17 6-16,-3-5-1 15,3 18-2-15,-10-11-21 0,-4 5-57 16,-5-17-62-16,-6-4-252 16,4-25 10-16</inkml:trace>
  <inkml:trace contextRef="#ctx0" brushRef="#br0" timeOffset="17575.1481">31823 11936 1339 0,'84'8'394'15,"8"-8"67"-15,8 1-378 16,-3 8-179-16,-4-1-369 15,-30-2 1-15,-9-30-172 16</inkml:trace>
  <inkml:trace contextRef="#ctx0" brushRef="#br0" timeOffset="21099.6262">28454 11959 25 0,'0'1'12'0,"0"1"-7"16,0 1-9-16,0-3 0 15,0 0 17-15,0 0 61 16,0 0 25-16,0 0 24 16,-3 0-1-16,1 0-13 0,2 0-43 15,-3 0-5 1,3 0-16-16,0 0 6 0,0 0-2 16,0 0-12-16,0 2-14 15,0-1 1-15,0 1-9 16,3-1 1-16,-3 1 0 15,2-1 2-15,5 2 1 16,10 6-3-16,4-7-2 16,46 7-4-16,-46-20-4 15,0 8-3-15,-4-6 0 0,1 0 0 16,-3-5 17-16,-4 1 17 16,1-2-5-1,-3 4-7-15,-3 2 5 0,3 3-9 16,-9 3-23-16,4-1 11 15,-4 2 7-15,0 1-3 16,-3-1-5-16,2-1 5 16,1 0-5-16,-5 0-2 15,-2-6-6-15,-23-1-5 16,-50-43-7-16,38 56-24 16,0-3-13-16,-11 11-4 15,5-1 7-15,-3 2 10 16,7-7 27-16,2 11 14 15,11-7 8-15,2 0-12 16,12 2-32-16,1-1-185 16,8-2 40-16</inkml:trace>
  <inkml:trace contextRef="#ctx0" brushRef="#br0" timeOffset="21698.7086">29638 11959 844 0,'0'-3'189'15,"0"1"78"-15,0-1-245 16,-3 2 11-16,2-1-1 16,1 1 20-16,-3-1 4 15,1 2 35-15,-19 8-10 16,-6 4-3-16,-33 80-25 0,48-37 7 16,20 4-33-16,25 6-1 15,18-11-20-15,30 2-79 16,23-16-203-16,14-17-114 15,-9-23-121-15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06:01.8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16668 8292 190 0,'-50'74'37'15,"41"-73"224"-15,0 2-90 16,-7-1 34-16,-4-2-114 16,4 3-12-16,-2-5-2 15,1-1-2-15,5-3 10 16,3-1-10-16,6-7 8 16,8-3-17-16,14-7-6 15,10 0-15-15,22-7 0 16,3 4-15-16,9 3 0 0,-12 9-8 15,-9 5-11 1,-13 10-10-16,-17 10 0 0,-15 5 1 16,-26 10 4-16,-10 7 3 15,-28 4 0-15,-12 1-1 16,-11-3 3-16,11-12-1 16,0-7 10-16,28-10 6 15,18-5 13-15,24-9 11 16,30-11-14-16,17 2-7 15,25-3-4-15,8-3-13 16,10 4-13-16,-20 13 8 0,-9 4-24 16,-24 9-24-16,-28 9 25 15,-28 4 0-15,-27 4 1 16,-3-3 19-16,-14-5 17 16,10-11-31-16,8-10-35 15,24-9-31-15,12-11-97 16,18-2-79-16,16-4-130 15,14 4-47-15</inkml:trace>
  <inkml:trace contextRef="#ctx0" brushRef="#br0" timeOffset="469.0305">17802 7582 885 0,'-27'4'319'0,"0"-2"13"0,-16 13-192 16,-2 7-143-16,-4 19 9 16,-7 10 6-16,-15 21 15 15,16 1 7-15,-4 17 7 16,13-12-3-16,20 2 8 16,31-19-1-16,38-14 17 15,23-26-2-15,64-21 2 16,21-22-4-16,31-27-13 15,-18-6-23-15,8-11-9 16,-60 7-8-16,-35-9-13 16,-48 10-4-16,-37-4-12 15,-29 9-9-15,-37 1-32 16,-6 13-16-16,-24 8-16 16,13 13-58-16,1 6-149 15,31 6-80-15,11 5-62 16</inkml:trace>
  <inkml:trace contextRef="#ctx0" brushRef="#br0" timeOffset="874.0047">18937 7653 1074 0,'-21'28'235'0,"-14"19"95"16,-7 1-313-16,4 3-11 15,17-10-6-15,18-4 20 16,24-14 8-16,25-2 14 16,6-3 19-16,14 7 20 15,-10 1-15-15,-11 9-3 16,-25-1-24-16,-37 17-9 16,-24 2-20-16,-31 0-15 15,-16-13-17-15,-13-14-39 16,21-26-49-16,2-27-149 15,31-17-154-15,20-19-23 0</inkml:trace>
  <inkml:trace contextRef="#ctx0" brushRef="#br0" timeOffset="1078.9967">19013 7493 1700 0,'74'9'352'0,"54"12"171"16,13 6-512-16,20 3-1 15,-18-9-63-15,12-15-66 16,-38-10-56-16,12-26-346 16,-19-15 37-16</inkml:trace>
  <inkml:trace contextRef="#ctx0" brushRef="#br0" timeOffset="2965.9777">21911 7224 175 0,'70'-24'407'0,"-116"19"-177"15,-8 17-107-15,-17 30 110 16,-13 14-236-16,-31 37 12 15,10 26 14-15,-20 32 9 16,20-7 25-16,16 27 26 0,40-25-32 16,35 0 4-16,41-30-2 15,30 3-24-15,28-26-33 16,27 3-22-16,-11-22-82 16,0 1-76-16,-20-28-135 15,-25-30-48-15</inkml:trace>
  <inkml:trace contextRef="#ctx0" brushRef="#br0" timeOffset="3379.9792">22129 7892 801 0,'1'3'47'0,"7"16"153"0,-4 7-236 15,8 16-5-15,-7 14 40 16,2 26 43-16,-7 1-34 16,2 28 2-16,-4 2 4 15,-2 26 5-15,-8-19-5 16,0-6-39-16,0-31-18 15,-2-24-174-15,-4-47 11 16</inkml:trace>
  <inkml:trace contextRef="#ctx0" brushRef="#br0" timeOffset="3679.1697">22077 7970 1195 0,'11'-21'209'0,"13"7"127"16,9 4-350-16,26 1-15 15,5 6 19-15,7-3 9 16,-12 7 2-16,4 14 0 16,-21 5-2-16,-9 10 2 15,-16 5 1-15,-17 10-2 16,-21 0 7-16,-32 7 8 15,-25 0-1-15,-34-3 1 0,-2-8-7 16,-17-11-12-16,28-14-101 16,17-8-93-16,38-7-108 15,34-10-41-15,43-12-104 16</inkml:trace>
  <inkml:trace contextRef="#ctx0" brushRef="#br0" timeOffset="4143.7788">22843 8256 1139 0,'33'0'211'15,"15"-3"120"-15,15-5-381 0,11-5-22 16,7-10-18-16,-15 2 3 15,-10-9 17-15,-14 3 52 16,-23-5 51-16,-17 8 23 16,-25-4-5-16,-14 7-15 15,-25 10-8-15,-1 13-23 16,-26 17 2-16,5 14 4 16,0 20-1-16,12 3-10 15,18 13-4-15,28-11-3 16,31 3-23-16,23-13-14 15,25-11-40-15,17-17-49 0,18-14-167 16,-12-18 17-16</inkml:trace>
  <inkml:trace contextRef="#ctx0" brushRef="#br0" timeOffset="4418.2463">23700 8184 368 0,'21'21'310'0,"-14"7"-52"16,-11-1-9-16,-7 6-168 16,-5-1-21-16,-2-8 4 15,4-13-10-15,-7-16 2 16,6-18-9-16,14-23 2 0,5-10-7 16,17-18-8-1,5 8-7-15,16 2 14 0,3 17-3 16,10 2-4-16,0 21-5 15,12 3-5-15,1 12-36 16,0 9-105-16,-10 15-126 16,-1 4-127-16,-27 4-6 15,-9-7-148-15</inkml:trace>
  <inkml:trace contextRef="#ctx0" brushRef="#br0" timeOffset="5087.2607">24666 7995 626 0,'-9'-3'318'0,"6"3"-59"0,6 11-107 16,0 3-164-16,2 4-27 15,-1 4 23-15,-4-2 15 16,-7 2 4-16,-1-4 4 16,-1-3 3-16,0-6 2 15,0 0 10-15,2-4 7 16,7-10-11-16,3-4-9 16,15-13-18-16,6-5-14 15,11-6-15-15,7 1 7 0,12-1 6 16,-8 12 18-16,5 0 10 15,-1 1 12-15,-5 11-2 16,-15 6 2-16,3 6 3 16,-19 6-1-16,-11 14 4 15,-15-2 9-15,-9 12 2 16,-8-6-3-16,4 2-2 16,8-11-3-16,17-12-2 15,29-12-8-15,29-12-3 16,7-2-2-16,18-5-5 15,-8 5-1-15,-12 5 0 16,-24 15-3-16,-6 9-4 16,-15 12-5-16,-19 17 2 15,-16 7 3-15,-8 6-24 16,-5-3-25-16,1-4-63 0,12-14-51 16,4-12-144-16,10-9-8 15</inkml:trace>
  <inkml:trace contextRef="#ctx0" brushRef="#br0" timeOffset="5418.9928">26006 8011 742 0,'-12'9'317'0,"1"1"-18"15,5 5-149-15,0 14-149 16,-1 2-10-16,5 11 8 15,-5-4 3-15,2 6-14 16,1-10-22-16,-4-2-101 16,-1-10-114-16,6-13-52 15,-6-18-101-15</inkml:trace>
  <inkml:trace contextRef="#ctx0" brushRef="#br0" timeOffset="5598.1835">25980 7528 1426 0,'8'0'90'0,"5"1"114"16,4 7-541-16,-5 1-93 15,-3 16-35-15</inkml:trace>
  <inkml:trace contextRef="#ctx0" brushRef="#br0" timeOffset="5871.3043">26610 7168 1319 0,'8'14'174'0,"-4"8"190"16,-7 20-384-16,-1 17-28 0,-8 7 38 15,-9 29 39-15,-6 4-32 16,-11 16 2-16,-2-6 3 16,-4 22 3-16,11-24-42 15,12-6-69-15,12-33-59 16,13-17-60-16,10-33-141 15,10-15 12-15</inkml:trace>
  <inkml:trace contextRef="#ctx0" brushRef="#br0" timeOffset="6216.4697">26767 8116 1151 0,'3'-5'207'0,"9"4"130"16,1 4-340-16,11 0-20 16,8-5 6-16,16-2 17 15,8-8-5-15,7-8 4 16,-9-2 9-16,2-7 16 16,-16 2-3-16,-22 1-10 15,-15 7-14-15,-28 2-13 16,-23 5-19-16,-34 18 22 15,-6 9 11-15,-13 14 15 16,17 10 12-16,9 24 10 16,34-1-20-16,23 7 2 15,19-12 2-15,31 3 8 16,24-19 4-16,28-8-42 0,12-16-42 16,21-11-173-16,-14-14-147 15,8-22-49-15</inkml:trace>
  <inkml:trace contextRef="#ctx0" brushRef="#br0" timeOffset="6495">27702 7099 1123 0,'37'155'206'15,"1"-62"144"-15,0 74-322 16,-11 12 32-16,-29 41 13 16,-35-22 2-16,-46 23-17 15,-24-33-26-15,-25-3-49 16,-3-45-70-16,-37-21-316 15,23-56 43-15</inkml:trace>
  <inkml:trace contextRef="#ctx0" brushRef="#br0" timeOffset="8837.0405">2103 6467 374 0,'-5'-6'197'0,"2"0"-1"16,2 0-69-16,1 6-59 15,0 0-21-15,0 0-10 16,0 0-5-16,0 0 6 15,0-1 4-15,0-1 14 16,0 1 0-16,0-1-1 16,0 1-11-16,1-1-7 15,14-1-13-15,6 0 6 16,47-3-1-16,-31 12 5 16,12 0 3-16,15 3 3 0,4 2-6 15,9-2 6-15,-5-3-8 16,6 9 3-16,-10-12 1 15,7-8 5-15,-8-1-10 16,18-3 4-16,-13-6-1 16,15 3-2-16,-7-3-6 15,11 3 2-15,-17 2-6 16,6-1-4-16,-17 4-2 16,6 1 2-16,-10 0-3 0,26-2 8 15,-5 0 2-15,13-7 6 16,2 6-2-16,7-7 0 15,-22 2-4-15,12-2-2 16,-1 1-5-16,27-5 0 16,-18 4-2-16,15 1-3 15,-18 3-2-15,-10 6 0 16,-28 0-3-16,9 10 0 16,28 7 3-1,0 4-8-15,14 1 1 16,3 5 0-16,4-4 3 15,-49-5 2-15,-1-3 8 16,-17 1 3-16,-8-1 7 16,-12 2-1-16,3 1-3 15,-7 1-8-15,-5-3-7 16,-5 0-12-16,-2-5-46 16,-11 1-58-16,-11 1-405 0,-1-22 75 15</inkml:trace>
  <inkml:trace contextRef="#ctx0" brushRef="#br0" timeOffset="28669.5676">15758 9805 687 0,'7'42'216'0,"-7"-48"34"0,1 2-173 16,-1 2-69-16,0 2 13 16,0 0 13-16,-1 8 26 15,-19 40 8-15,-43 75 13 16,12-30-10-16,-23 35-20 15,5 0-30-15,-14 13-30 16,16-13-36-16,-1-9-92 16,26-35-76-16,13-26-118 15,28-33-47-15</inkml:trace>
  <inkml:trace contextRef="#ctx0" brushRef="#br0" timeOffset="29089.5217">16207 10092 1116 0,'-5'73'263'16,"-37"-39"94"-16,-5 20-316 16,11-3-39-16,2 1-1 15,13-18-4-15,12-4 3 16,19-16 8-16,17-7 17 16,8-4 14-16,16 3 4 15,0 5-3-15,-3 5-9 16,-13 10-14-16,-22 15-14 15,-29 7 7-15,-32 9-2 16,-23 3 0-16,-30-4-3 16,3-10-10-16,-5-10-18 15,15-18-18-15,15-13-62 16,28-14-77-16,19-12-131 16,19-5-67-16,16-8 13 15,10 1-100-15</inkml:trace>
  <inkml:trace contextRef="#ctx0" brushRef="#br0" timeOffset="29418.1916">16122 10004 927 0,'-3'1'190'16,"2"1"104"-16,-2-1-253 15,3 1 13-15,12 2 29 16,37 2 2-16,108-12 0 15,-49-12-21-15,18 6-11 16,-11 3-30-16,-7-5-44 16,-24 10-60-16,-4 4-302 15,-26-2 47-15</inkml:trace>
  <inkml:trace contextRef="#ctx0" brushRef="#br0" timeOffset="29842.8993">17462 10077 795 0,'-11'5'165'0,"-16"13"83"16,-10 7-229-16,-19 16 7 15,-3 6 19-15,-23 19 17 16,5 3 41-16,6 14 31 16,20-4-4-16,30-5 2 15,42-21-8-15,44-10-35 16,30-25-31-16,35-18-6 15,13-13-15-15,23-29-11 16,-16-17-9-16,-12-15-5 16,-32-2-2-16,-45-7-16 15,-61 14 1-15,-66 4 2 16,-44 17-3-16,-40 12-18 16,-6 18-2-16,-7 15-15 15,44 12-412-15,28 1 118 0</inkml:trace>
  <inkml:trace contextRef="#ctx0" brushRef="#br0" timeOffset="31185.9641">20433 9928 994 0,'-75'5'138'0,"40"11"127"16,-4 15-295-16,-18 18-5 16,-6 5 37-16,-13 20 39 15,9-3 10-15,1 22 18 16,18-3 3-16,7 17-4 15,23-9-30-15,13 7-9 16,14-18-19-16,9-2-11 16,11-21-11-16,4-5-39 0,-3-16-36 15,3-8-216-15,-3-11-34 16,3-18-86-16</inkml:trace>
  <inkml:trace contextRef="#ctx0" brushRef="#br0" timeOffset="31695.9765">21445 10140 554 0,'0'-21'485'0,"-5"-6"-130"15,-2 5-338-15,0-10 312 16,-5 4-358-16,0-4-3 0,-1 5 1 16,-8 6 4-16,0 9 19 15,-5 4-5-15,-2 10-1 16,-10 10-4-16,1 12 1 16,-1 20 2-16,5 14 10 15,3 29 6-15,6 14 3 16,9 27 0-16,0-2 1 15,1 11 0-15,2-7-4 0,0-4-17 16,-4-31-11 0,7-8-23-16,-5-28-16 15,-1-20-55-15,-3-15-69 0,-15-18-72 16,-14-14 2-16,-8-14-92 16</inkml:trace>
  <inkml:trace contextRef="#ctx0" brushRef="#br0" timeOffset="31876.2632">20670 10753 850 0,'14'-11'289'16,"-1"2"20"-16,23 5-196 16,7 1-115-16,30 0-5 15,2 1 5-15,8-5-43 16,-12-1-55-16,2 0-51 15,-23-7-160-15,1-12-16 0</inkml:trace>
  <inkml:trace contextRef="#ctx0" brushRef="#br0" timeOffset="32129.5976">21775 10064 791 0,'5'9'224'0,"-5"9"33"16,0 13-184-16,-9 24-102 15,1 8 18-15,-5 22 18 16,-8 10 8-16,-17 11 4 16,1-10-6-16,-13 9-24 15,0-16-23-15,8-6-20 16,12-22-93-16,0-5-90 15,14-23-17-15,-1-9-90 16</inkml:trace>
  <inkml:trace contextRef="#ctx0" brushRef="#br0" timeOffset="32574.1255">21944 10864 121 0,'4'0'399'0,"1"-5"-164"16,-5 4-67-16,0-1 104 16,0 1-199-16,0-1 0 15,-3 1-3-15,1-1-7 16,-1 1-25-16,-24 1-18 0,-57 15 0 15,48 1 3-15,1 16 0 16,5 0-1-16,9 8-2 16,9-7-7-16,12-1-7 15,5-11-1-15,20-4-4 16,10-17-2-16,19-15-3 16,3-5-1-16,12-15 4 15,-10 2 5-15,-13 2 5 16,-19 13-1-16,-10 12-7 15,-12 10-5-15,-5 17-1 16,0 9-4-16,-11 15 2 16,5 1 1-16,-2 0-47 15,5-10-40-15,6-4-106 16,0-20-86-16,16-18-38 16,5-18-73-16</inkml:trace>
  <inkml:trace contextRef="#ctx0" brushRef="#br0" timeOffset="32804.963">22665 10410 766 0,'-12'25'352'0,"3"-2"-30"0,-1 8-115 16,1 12-229-16,0 14 9 15,-3-2 15-15,-5 13-5 16,5-5-4-16,-6 15-6 16,6-7-99-16,-1 4-144 15,4-21-63-15,-2-11-119 16</inkml:trace>
  <inkml:trace contextRef="#ctx0" brushRef="#br0" timeOffset="32964.1166">22419 10781 998 0,'28'-9'456'0,"7"5"-77"16,-2 4-242-16,23 1-165 16,14 4-183-16,10-2-168 0,-12 0 19 15</inkml:trace>
  <inkml:trace contextRef="#ctx0" brushRef="#br0" timeOffset="33503.0506">24145 10316 304 0,'13'6'489'16,"-8"-15"-199"-16,5-7-178 15,-8-1 183-15,1-10-318 16,-6-4 32-16,-6-13 20 16,-11 0 10-16,-7-5-6 15,-6 5-5-15,-4 5-18 0,-9 10-22 16,-2 16-23-16,8 10 5 15,-4 15 4-15,11 11 10 16,0 16 10-16,3 7 9 16,4 22 4-16,1 4 13 15,5 27 12-15,7-2 0 16,10 16 1-16,10-10-3 0,2 13-26 16,3-27-27-16,6-3-45 15,-1-29-29-15,-5-14-69 16,-5-22-53-16,-7-13-86 15,-16-13-17-15</inkml:trace>
  <inkml:trace contextRef="#ctx0" brushRef="#br0" timeOffset="33688.9732">23527 10765 902 0,'9'-11'307'0,"15"2"24"16,3 3-225-16,27 5-96 16,12-1-30-16,11 4-35 15,-2-1-42-15,9 2-43 0,-18-1-188 16,-8 1 16-16</inkml:trace>
  <inkml:trace contextRef="#ctx0" brushRef="#br0" timeOffset="34076.2812">24065 10844 779 0,'-3'121'215'0,"32"-121"51"15,8-5-201-15,19-4-71 16,1-3-4-16,-3-4-7 16,-7-1-10-16,-8-7 15 15,-14 1 16-15,-1-4 22 16,-19 8 21-16,-5-1-11 16,-5 8-17-16,-23 11-8 15,-7 5-12-15,-7 8-5 16,-9 9 27-16,-6 12 3 15,13 2 6-15,4 3 5 16,11-2-8-16,11 0-9 16,9-6-1-16,14-2-5 15,8-2-10-15,17-6-24 16,11-7-37-16,13 1-38 16,2-10-220-16,10-2 27 0</inkml:trace>
  <inkml:trace contextRef="#ctx0" brushRef="#br0" timeOffset="34415.8982">24603 10995 885 0,'0'1'252'0,"3"-1"50"0,24 11-220 16,73 7-86-16,-30-21 5 15,2-5 5-15,14-7 1 16,-8-3-1-16,-7-9 4 16,-20 6 0-16,-18-6 3 15,-28 6 0-15,-31 1 1 16,-33 16 1-16,-32 10 18 16,-10 14 5-16,-21 8 7 15,25 10 1-15,21 7-5 16,27-3-19-16,28 5-8 15,24-5-5-15,24-6-9 16,13-6-15-16,33-11-16 16,6-8-197-16,34-11-149 15,-15-14-26-15</inkml:trace>
  <inkml:trace contextRef="#ctx0" brushRef="#br0" timeOffset="34881.1106">26519 10754 866 0,'-18'87'276'0,"-24"-61"37"16,-8 4-223-16,8 6-73 15,12 0-16-15,13-7 2 16,14-13 12-16,18-5 12 16,11-8 10-16,28-14 4 0,2 1-1 15,7-11-13-15,-14 1-12 16,-7-4-8-16,-25 5-4 16,-4-1 0-16,-13 10-8 15,3-6-18-15,-3 6-30 16,-7-4-121-16,-1 4-176 15,4-5 0-15,-1 4-159 16</inkml:trace>
  <inkml:trace contextRef="#ctx0" brushRef="#br0" timeOffset="35089.9864">26929 10959 743 0,'12'15'327'16,"6"-15"-17"-16,8-15-124 15,7-8-179-15,16-16 15 16,3-2 15-16,11-7 9 16,-9 8 1-16,13 4-2 15,-3 10-13-15,11 2-33 16,-12 10-35-16,12 5-96 16,-12 5-101-16,0 8-137 15,-7 11-52-15</inkml:trace>
  <inkml:trace contextRef="#ctx0" brushRef="#br0" timeOffset="35690.1054">23020 11905 954 0,'-12'9'235'0,"-10"-9"83"15,-4 10-279-15,-10-1-2 0,9 2-16 16,3-4 13-16,10-5 2 16,7 2 14-16,11-4 7 15,11 8 15-15,2 1-11 16,5 8-6-16,4-1-20 16,-2 13-8-16,-7-4-15 15,-16 8-1-15,-14-3 0 16,-18 7 3-16,-9-13 0 0,-14 1-2 15,-2-11-10-15,-7-8-43 16,12-9-36-16,1-3-56 16,17-6-24-16,15-6-62 15,6 4-45-15,24-10-82 16,14 4-4-16</inkml:trace>
  <inkml:trace contextRef="#ctx0" brushRef="#br0" timeOffset="35960.0418">23812 11604 1047 0,'9'15'212'0,"-6"11"106"0,-3 8-310 15,-3 17-9-15,11 4 6 16,-11 8 5-16,1-11 5 16,-14 15 5-16,4-15-1 15,-14 8-23-15,1-4-37 16,-2-8-132-16,4-10-132 16,-2-8-33-16,1-23-135 15</inkml:trace>
  <inkml:trace contextRef="#ctx0" brushRef="#br0" timeOffset="36155.6557">23540 11982 968 0,'20'-12'320'15,"52"-20"28"-15,-18 33-218 16,5 1-148-16,20-4-87 15,-5 4-5-15,10 1-54 16,-10-3-49-16,10 1-134 16,-7-2 67-16</inkml:trace>
  <inkml:trace contextRef="#ctx0" brushRef="#br0" timeOffset="36723.7476">24519 11923 171 0,'33'56'0'0,"-49"-52"549"16,-1 5-342-16,4 9 104 15,-16 8-308-15,-9 4 322 0,-4 7-283 16,0-2 10-16,0 0 9 15,17-10-3-15,5-1-14 16,16-9-28-16,11-1-21 16,7-13-17-16,14-8-5 15,10-8-17-15,4-6-4 16,-5-8 10-16,1 1 9 16,-17 3 6-16,0 6 21 15,-4 8 8-15,-4 11 4 16,-5 8-2-16,-2 10 0 15,-8 3-5-15,-2 8-30 16,-5-2-29-16,3-3-29 16,1-5-84-16,-1-2-67 15,2-10 7-15,4-5 13 16,1-4 58-16,-1 1 114 16,0-1 113-16,0 1 50 0,0-1 25 15,3 1-20-15,2-1-28 16,28-4-28-16,55-15-10 15,-36 2 24-15,-3-10 27 16,14-7 16-16,-3 0-2 16,19-2-4-16,-7 5-32 15,4 5-41-15,-14 10-22 16,-6 10-20-16,-28 8-90 16,-5 6-81-16,-8 0-72 0,-11 20-121 15,-7-1-55-15</inkml:trace>
  <inkml:trace contextRef="#ctx0" brushRef="#br0" timeOffset="37027.9875">25669 11664 1139 0,'18'12'329'0,"2"5"62"16,-11 2-296-16,-2 16-89 16,2 12-7-16,-9 5 5 0,0-1 0 15,-4 11 1-15,-8-2-5 16,-5 9-3-16,-5-1-23 15,-11 7-55-15,0-12-35 16,-10-5-149-16,6-22-125 16,-8-14-21-16</inkml:trace>
  <inkml:trace contextRef="#ctx0" brushRef="#br0" timeOffset="37219.2067">25402 12126 1255 0,'37'-8'423'0,"17"1"9"16,0 7-337-16,22 4-88 15,-1 4-89-15,-3 1 42 16,-13-3-22-16,-5 0-77 16,-24-4-56-16,0-4-219 15,-9-1 1-15</inkml:trace>
  <inkml:trace contextRef="#ctx0" brushRef="#br0" timeOffset="37368.1433">26056 12182 1267 0,'25'144'256'15,"-44"-97"102"-15,-2-4-459 16,0 1-288-16,2-25 45 15</inkml:trace>
  <inkml:trace contextRef="#ctx0" brushRef="#br0" timeOffset="37552.8941">26206 11909 1256 0,'18'-15'343'0,"3"3"68"15,-4 5-366-15,-4 8-72 16,-1 2-57-16,-3 3 0 16,-9-1-49-16,0 2-147 15,-4-2-89-15,2-5-40 16</inkml:trace>
  <inkml:trace contextRef="#ctx0" brushRef="#br0" timeOffset="37866.9971">26391 12254 1132 0,'4'4'238'0,"-4"4"109"0,2-7-334 16,-2-2-22-16,3-1-3 15,36-11 7-15,53-29 4 16,-38 15 19-16,-12 6 30 15,0 2 14-15,-9 6-3 16,-3 8-8-16,-4 8-23 16,-7 8-16-16,-10 7-26 0,-4 6-23 15,-10 0-27-15,-4 5-82 16,2-4-81-16,2-1-3 16,10-7 7-16,4-4 18 15,15-8 77-15,6-7 77 16,3-1-101-16,6-1 44 15</inkml:trace>
  <inkml:trace contextRef="#ctx0" brushRef="#br0" timeOffset="38196.9548">27000 12296 428 0,'140'-17'209'0,"-116"8"46"16,-15 5-99-16,0-2-11 16,-6-3-11-16,-9-2-42 15,-12 4-37-15,-3-2 15 16,-14 3-3-16,-3 4 4 15,1 8 27-15,-5 3-20 16,16 3-29-16,2 3-15 16,11-1-23-16,10-2-14 0,10-6 17 15,2 0 8-15,9-3 3 16,6 9 2-16,5 3-6 16,-4 21 2-16,-4 9-1 15,-16 23 8-15,-14 4 7 16,-21 15-11-16,-14-8-9 15,-20-1-9-15,0-21-6 16,-6-13-7-16,10-22 7 16,-4-16-15-16,15-18-17 0,-2-6-62 15,9-3-55-15,9-9-180 16,18 1-102-16,34 1-57 16</inkml:trace>
  <inkml:trace contextRef="#ctx0" brushRef="#br0" timeOffset="38640.3456">27664 12150 817 0,'8'0'205'16,"1"2"54"-16,3 1-209 15,1 6-35-15,1 16 18 0,48 62 19 16,-46-45 34-16,10 5 1 16,-4-15-13-16,11-11 3 15,0-15-10-15,14-20-24 16,-9-16-10-16,8-19-3 16,-1-6-17-16,6-9-3 15,-16 4-6-15,7-1-20 16,-10 21-22-16,-1 2-20 15,-7 11-19-15,5 0-314 16,-4 13 99-16</inkml:trace>
  <inkml:trace contextRef="#ctx0" brushRef="#br0" timeOffset="39004.9867">28882 12215 431 0,'-12'-5'389'15,"-6"-1"-109"-15,-5 0-18 16,-8 6-208-16,-1 5-31 16,-7 5 20-16,14 7 20 15,-4 8 27-15,7 2-1 16,7 8-4-16,6-3-19 15,4-5-19-15,13-9-27 0,14-11-14 16,2-10-11-16,23-12-16 16,-8-1-7-16,10-5-2 15,-3 1 4-15,-3 3 8 16,-10 13 14-16,-4 14 8 16,-11 15 1-16,-11 21-7 15,-11 4-17-15,-4 2-66 16,-5-11-43-16,-4-11-123 15,10-22-110-15,10-31-28 16</inkml:trace>
  <inkml:trace contextRef="#ctx0" brushRef="#br0" timeOffset="39289.2097">29550 11436 887 0,'4'-6'265'15,"-2"7"30"-15,1 10-221 16,-3-10-88-16,-3 19-2 16,-2 31 39-16,-11 56 27 15,7-13 41-15,1 1 9 16,-5 22 5-16,-4 1-27 0,-4 17-66 15,0-28-88-15,-5-9-54 16,10-32-42-16,7-18-175 16,4-34-10-16,7-33-27 15</inkml:trace>
  <inkml:trace contextRef="#ctx0" brushRef="#br0" timeOffset="40930.8617">30383 12328 1091 0,'66'54'204'0,"-41"-48"113"15,4-2-326-15,10-4-1 16,-6-4 8-16,5-10 21 16,-8-1 11-16,-6 3 12 15,-15-1 0-15,-21 0-3 16,-21 7-12-16,-23 11 3 16,-1 6-5-16,-8 14 9 15,11 13 3-15,12 10 1 16,28-2-3-16,14 3 10 15,26-12-8-15,16-1-4 16,17-13-3-16,16-7-52 16,-1-10-40-16,4-12-93 15,-15-9-99-15,-13-12-176 16,-20-10-26-16</inkml:trace>
  <inkml:trace contextRef="#ctx0" brushRef="#br0" timeOffset="41291.9178">31109 11636 1152 0,'79'19'260'16,"-41"41"124"-16,6 35-325 15,-8 15 17-15,-15 31 15 16,-24 4-2-16,-32 13-14 15,-33-20-21-15,-32 12-60 16,-6-32-60-16,-27-17-91 16,2-37-238-16,-7-23-63 15,25-40-100-15</inkml:trace>
  <inkml:trace contextRef="#ctx0" brushRef="#br0" timeOffset="44442.7888">29676 12185 611 0,'0'1'139'0,"0"1"51"16,-3-1-173-16,1 1-12 16,2-1 5-16,-3 1 8 15,3-1 18-15,-1 2 21 16,-2 3 7-16,3 2 11 15,-3 2-3-15,1 10-15 16,-1 2 14-16,14 63 0 16,-2-40-14-16,12-3 0 15,2-9-1-15,8-11-30 16,4-13-11-16,11-18-1 0,8-9-3 16,1-10-2-16,-13-2-5 15,-5-5 1-15,-11 11 0 16,-13 8-1-16,-8 13-2 15,2 13 7-15,-2 16 0 16,-5 8 2-16,7 8 2 16,5 12 2-16,3-10-8 15,9-3-32-15,1-13-46 16,-4-5-294-16,4-17 52 16</inkml:trace>
  <inkml:trace contextRef="#ctx0" brushRef="#br0" timeOffset="139793.9885">8395 14166 529 0,'42'-24'108'16,"-5"-5"53"-16,-7-1-157 16,-31 63 29-16,5-27 17 15,8-27 20-15,-7-2 3 16,1-7-5-16,-3-4-41 15,-8-8-56-15,-2 1-42 16,-5-7-10-16,-11 4 5 0,-2-2 18 16,-4 12 54-16,-5 4 47 15,-4 12 18-15,-3 11 11 16,-1 14-1-16,-9 19-15 16,5 13-26-16,-7 24-4 15,11 17-13-15,6 30-2 16,16 4 0-16,13 36-2 15,10-4-6-15,4 12-1 16,10-19 0-16,-8 4-7 16,-5-38-28-16,1-10-209 15,-5-32 54-15</inkml:trace>
  <inkml:trace contextRef="#ctx0" brushRef="#br0" timeOffset="140005.9141">7831 14567 1197 0,'52'33'343'0,"-32"-40"72"16,22 20-301-16,8-5-105 15,22-4 3-15,3-1-4 0,9-7-63 16,-9-7-74-16,5 1-293 15,-15-1 14-15</inkml:trace>
  <inkml:trace contextRef="#ctx0" brushRef="#br0" timeOffset="140262.4365">9247 14226 406 0,'-4'-3'651'0,"-11"3"-239"16,-8 0-243-16,-19 15 197 15,-9 10-424-15,-20 31-16 16,-4 15-2-16,-14 14 10 16,11 1 54-16,9 10 24 15,28-16 15-15,19 3-4 0,22-5-13 16,21 3-23-16,13-14-33 15,11-4-140-15,11-21-172 16,10-9-14-16</inkml:trace>
  <inkml:trace contextRef="#ctx0" brushRef="#br0" timeOffset="140528.7455">9449 14330 1404 0,'0'18'387'0,"7"0"100"16,11 6-370-16,8 16-99 15,7 10-16-15,6 15 16 16,-6-5-38-16,3 5-40 15,-10-11-25-15,-1 0-70 16,-7-15-52-16,-3 0-262 16,-6-15 42-16</inkml:trace>
  <inkml:trace contextRef="#ctx0" brushRef="#br0" timeOffset="140752.5853">9830 14456 969 0,'9'-17'372'16,"-18"2"34"-16,-10 15-265 16,-25 17-50-16,-14 14-64 15,-48 22-21-15,-9 15-23 16,-16 24-3-16,9 1-1 16,-4 12 9-16,42-13 6 15,11-9-34-15,24-28-39 0,23-16-119 16,22-28-185-16,25-25-4 15,16-16-140-15</inkml:trace>
  <inkml:trace contextRef="#ctx0" brushRef="#br0" timeOffset="141011.624">10167 14125 1155 0,'38'21'388'15,"-1"12"51"-15,1 24-394 16,-13 14 108-16,-15 30-119 0,-20-2-16 16,-35 15-3-16,-18-13-6 15,-21-3-7-15,3-29-41 16,-6-10-72-16,21-29-70 15,14-9-67-15,19-21-202 16,6-17 16-16</inkml:trace>
  <inkml:trace contextRef="#ctx0" brushRef="#br0" timeOffset="141357.861">10839 14254 562 0,'-72'133'393'15,"69"-129"-83"-15,15-4-9 16,17-1-264-16,22-13 0 0,19-4 3 16,24-7-2-16,-1-4-42 15,2-1-27-15,-16 6-316 16,-2 1 77-16</inkml:trace>
  <inkml:trace contextRef="#ctx0" brushRef="#br0" timeOffset="141642.9242">10935 14746 1268 0,'29'9'361'16,"6"-9"80"-16,23-3-361 15,5-6-158-15,13-4-69 16,-18 1-289-16,-11-24 6 16</inkml:trace>
  <inkml:trace contextRef="#ctx0" brushRef="#br0" timeOffset="142510.2394">11910 14411 439 0,'1'-2'0'16,"-1"-8"438"-16,0 10-400 16,-1 0 262-16,1 0-310 15,0 1 312-15,1 22-300 0,2 11 13 16,5 51 9-16,-7-45 7 16,7-7 8-16,-7 6 3 15,5-14-11-15,-4-12-7 16,1-13-7-16,3-13-14 15,9-15-4-15,12-23 0 16,10-6 4-16,16-12 7 16,10 0 6-16,0 7 8 15,-12 21 0-15,4 16-7 16,-22 19-7-16,-12 21 10 16,-12 11 2-16,-14 20 15 15,-16 8 7-15,0 6 8 16,0-7-9-16,2-11 3 15,17-24-10-15,23-27-2 0,11-19-7 16,20-13-6-16,11-3-16 16,7 8-6-16,-12 23-2 15,-5 25-3-15,-19 25 3 16,-26 27-1-16,-23 6-3 16,-20 19-18-16,-11-6-17 15,-8-7-5-15,14-17-3 16,7-12-87-16,18-23-71 15,11-12-71-15,11-15-115 16,14-6-77-16</inkml:trace>
  <inkml:trace contextRef="#ctx0" brushRef="#br0" timeOffset="142925.8725">13230 14337 1242 0,'57'-33'263'0,"-47"53"124"16,7 19-364-16,-1 10 1 15,10 14 3-15,-2 1-1 0,11 6 2 16,-4-9-27-16,4-1-103 16,-5-12-114-16,-2 0-193 15,-7-15-79-15</inkml:trace>
  <inkml:trace contextRef="#ctx0" brushRef="#br0" timeOffset="143164.9485">13741 14295 1408 0,'-54'6'300'16,"-94"74"132"-16,39 17-420 0,8 0-22 15,-16 10-17-15,20-17-14 16,-3-3-62-16,28-25-56 16,13-17-261-16,38-23 24 15</inkml:trace>
  <inkml:trace contextRef="#ctx0" brushRef="#br0" timeOffset="143484.8701">14157 14205 1323 0,'-16'31'275'15,"-2"5"125"-15,1 26-409 16,1 1-12-16,2 14-4 16,7-6-6-16,-2 4 1 15,-3-15-38-15,3-1-208 16,-3-17-100-16,-13-5-86 0</inkml:trace>
  <inkml:trace contextRef="#ctx0" brushRef="#br0" timeOffset="143710.7494">13893 14453 672 0,'30'22'641'0,"15"-2"-181"16,-3-24-11-16,14 13-377 16,10-3-60-16,18 3-5 15,-13-6-14-15,4-6-67 16,-15-6-55-16,-6-10-264 16,-21-8-71-16,-12-18-105 15</inkml:trace>
  <inkml:trace contextRef="#ctx0" brushRef="#br0" timeOffset="144112.9763">14971 13776 1378 0,'1'39'347'0,"7"-24"87"16,-8 32-373-16,-8 7-81 16,-10 27-1-16,-6 0 10 15,-10 26 15-15,5 0 1 16,-6 18 7-16,11-24 0 16,3-7-2-16,8-32-5 15,5-26-7-15,8-36-13 0,14-22-10 16,13-24-23-16,19-26-9 15,13-4 3-15,21-3 14 16,-4 12 13-16,6 17 45 16,-13 33 16-16,-14 23 20 15,-20 26 9-15,-25 37 16 16,-22 8-12-16,-39 16 13 16,-19-9-17-16,-30-7-38 15,-2-39-70-15,1-13-62 16,13-25-392-16,8-37 52 15</inkml:trace>
  <inkml:trace contextRef="#ctx0" brushRef="#br0" timeOffset="161788.9404">9848 7862 953 0,'-1'19'216'0,"-23"-16"76"16,-6 24-266-16,-17 21-45 16,-35 26 15-16,-4 13 16 0,-18 31 18 15,11-9 3-15,15 25 4 16,40-19-9-16,28 3-10 15,28-26-14-15,36 2-3 16,9-34-66-16,21-9-100 16,3-17-161-16,-3-10-39 15</inkml:trace>
  <inkml:trace contextRef="#ctx0" brushRef="#br0" timeOffset="162477.5184">10247 8304 819 0,'-3'-3'156'0,"6"3"72"16,0 3-247-16,-3-3-7 15,0 0 4-15,0 0 5 16,0 1 16-16,6 11 13 15,6 9 12-15,22 62 17 16,-26-44 6-16,-8 9 3 16,0 4-2-16,-5 6-7 15,-2-14-14-15,1-8 3 16,3-15 4-16,-2-15 10 16,5-23 14-16,5-11-14 15,7-4-12-15,5-5-12 16,1-4-16-16,10 5-17 15,-2 16 14-15,4-4 3 16,-5 12 2-16,2 8-6 16,-1 7 0-16,-4 1-1 15,-6 10 0-15,-3 1-1 16,-5 3 7-16,-7 2 5 16,-1-7 1-16,5-2 2 15,-10-5 7-15,8-3 6 0,2-8-12 16,-5 4-4-16,0-1-2 15,7-2-4-15,19-11-6 16,55-22 15-16,-48 36 4 16,-5 4 5-16,-2 13-3 15,-5 13-1-15,-12 3-5 16,3 11-10-16,-7 2-13 16,2 1-61-16,4-13-44 0,4-2-264 15,3-16 4-15,7-7-121 16</inkml:trace>
  <inkml:trace contextRef="#ctx0" brushRef="#br0" timeOffset="162716.3373">11472 7976 1195 0,'59'84'220'0,"-41"-21"142"15,3 20-366-15,-9 39 23 0,-24 12 3 16,-39 40 4-16,-20-8-38 16,-46 11-345-16,-21-22-11 15,-32-25-141-15</inkml:trace>
  <inkml:trace contextRef="#ctx0" brushRef="#br0" timeOffset="163724.634">10567 10814 1067 0,'3'0'377'15,"-16"3"-10"-15,-8 12-284 16,-8 11-78-16,-13 12-79 0,-26 29 66 16,-2 10 1-16,-6 6 1 0,4 10 1 15,0 20-1-15,19-18 1 16,56 50-120 0,32-14 12-1,27-22-243-15,31-6 38 16</inkml:trace>
  <inkml:trace contextRef="#ctx0" brushRef="#br0" timeOffset="164843.2262">11111 11001 995 0,'-3'0'200'0,"2"0"85"16,-2 1-282-16,-9 22-42 0,-11 64 11 15,19-21 11 1,-7 10 10-16,-7 14 4 0,-7-6 5 16,-1-4 11-16,-1-25 11 15,1-15 29-15,13-28 5 16,1-15 9-16,6-13-4 16,6-8-8-16,4-3-27 15,13-7-8-15,8 2-8 16,13 8-6-16,6 11-5 15,10 11 3-15,-3 16 0 16,2 13 1-16,-19 10 3 0,-16 14 13 16,-18 5 5-16,-37 12 8 15,-21-2 7-15,-33 0 4 16,-10-21-14-16,-7-12-43 16,27-30-68-16,22-34-325 15,51-25 43-15</inkml:trace>
  <inkml:trace contextRef="#ctx0" brushRef="#br0" timeOffset="165134.6291">11704 10965 1027 0,'21'48'420'0,"1"-15"-1"15,11 17-172-15,8 11-263 16,10 34 19-16,-13 6 17 16,-17 27-6-16,-21 3 0 15,-33 16 9-15,-23-24 0 16,-43-2-12-16,-8-36-44 15,-18-20-249-15,3-23-165 0,-8-24-71 16</inkml:trace>
  <inkml:trace contextRef="#ctx0" brushRef="#br0" timeOffset="166147.5814">7941 15683 316 0,'-26'91'323'0,"26"-82"-69"16,0 1-165-16,5 8 199 16,4 8-208-16,4 5 18 15,2 1-17-15,-1 1-16 16,-2-13-5-16,-5-7-3 16,-5-7-19-16,-4-16-3 15,-5-16-13-15,-10-21-4 16,-4-5-10-16,-4-20-7 15,-1 7-7-15,0 8 5 16,10 19 1-16,-1 11-6 16,1 16-5-16,4 22-5 15,-9 18-1-15,-8 22-2 16,7 19 6-16,1 18 8 0,1-6 8 16,19 18 4-16,10-6 6 15,7 24 6-15,1 1-4 16,-1 25-1-16,-2-12-13 15,-5 4-16-15,-6-34-151 16,-8-4-199-16,-11-40 6 16</inkml:trace>
  <inkml:trace contextRef="#ctx0" brushRef="#br0" timeOffset="166343.105">7398 16481 1208 0,'-6'-5'378'0,"9"-4"65"16,9-3-324-16,18 1-71 15,15 1-29-15,23-2-7 16,7 3-13-16,23 3-67 16,2 3-70-16,18 3-308 15,-18-5 14-15</inkml:trace>
  <inkml:trace contextRef="#ctx0" brushRef="#br0" timeOffset="166581.6676">8634 16130 1195 0,'-136'176'355'0,"88"-89"70"16,-21 20-304-16,19-9-103 16,20 6-11-16,26-31-8 15,17 4-12-15,20-17-8 16,16-9-2-16,-1-22-51 0,25-11-345 16,6-17 101-16</inkml:trace>
  <inkml:trace contextRef="#ctx0" brushRef="#br0" timeOffset="166837.9362">8849 16252 1530 0,'112'80'424'16,"-98"-59"95"-16,19 24-400 16,5 7-123-16,16 15-34 0,4-7-17 15,7 6-17-15,-3-12-76 16,2 2-70-16,-11-13-38 16,-6-2-208-16,-17-18-9 15</inkml:trace>
  <inkml:trace contextRef="#ctx0" brushRef="#br0" timeOffset="167031.0088">9319 16258 1535 0,'-119'101'469'16,"23"-1"76"-16,-21 30-389 15,25-8-211-15,8 1-124 16,28-25-64-16,22-14-302 16,34-34-37-16</inkml:trace>
  <inkml:trace contextRef="#ctx0" brushRef="#br0" timeOffset="167290.8906">9748 16073 1533 0,'33'22'355'16,"-5"12"141"-16,-1 45-415 15,-7 22-63 1,-16 21-16-16,-22 12-15 15,-39 10-11-15,-18-33-39 16,-27-7-54-16,-6-29-27 0,2-22-338 16,31-29 7-1,11-25-115-15</inkml:trace>
  <inkml:trace contextRef="#ctx0" brushRef="#br0" timeOffset="167721.1453">10432 16420 1506 0,'9'11'316'15,"6"-10"140"-15,10 1-448 0,13-8-21 16,9-2-22-16,23-5-49 16,-7-4-61-16,5-2-311 15,-5 4 36-15</inkml:trace>
  <inkml:trace contextRef="#ctx0" brushRef="#br0" timeOffset="167991.9064">10381 16813 568 0,'21'9'0'16,"12"-5"744"-16,-3 1-596 15,25-8 266-15,13-3-577 16,27-6 163-16,-11-5-488 15</inkml:trace>
  <inkml:trace contextRef="#ctx0" brushRef="#br0" timeOffset="168682.8828">11561 17063 37 0,'-29'16'549'0,"4"-10"-258"16,5-10-17-16,10-5 31 16,2-2-273-16,11-7-16 15,6-1-4-15,5-6 3 16,1 3-2-16,10-8 4 15,-4 6 18-15,2 0 8 16,-8 7-7-16,-2 5-6 16,-5 12-10-16,-8 8-5 15,-3 5-4-15,-14 11-1 16,-5 0 0-16,-11 3-8 16,3-7-2-16,-3-7 0 15,12-10 1-15,10-12 12 16,17-6 9-16,12-7 7 0,11 2-2 15,4 1-5-15,-8 7-12 16,-2 10-6-16,-8 14-9 16,-15 9-38-16,-12 9-29 15,-8 8-30-15,-2-8-276 16,1-12 56-16</inkml:trace>
  <inkml:trace contextRef="#ctx0" brushRef="#br0" timeOffset="169216.6457">12376 16255 376 0,'-9'-9'496'0,"-3"1"-221"0,0 5-17 16,-14 11-159-16,-7 2-167 15,-14 19 159-15,-8 7 13 16,-10 18 35-16,5 8 22 16,4 13-17-16,20-4-49 15,15 10 5-15,15-10-15 16,12-2-60-16,11-15 14 16,16-7 13-16,13-20-20 15,25-18-27-15,4-17 15 16,23-22-9-16,-9-12-9 0,-2-15 5 15,-24-2 4-15,-9-4 3 16,-28 13 1-16,-10-5 0 16,-20 7-14-16,-13 3-9 15,-8 4-6-15,-13-1-4 16,-4 12-29-16,0 6-28 16,0 3-91-16,-3 3-343 15,15 9 58-15</inkml:trace>
  <inkml:trace contextRef="#ctx0" brushRef="#br0" timeOffset="169636.8952">12938 16365 752 0,'-21'30'341'0,"-3"-2"-14"0,-11 14-144 15,7 2-153-15,2-6-16 16,10-16 0-16,23-10 20 15,19-18 10-15,20-7 8 16,13-4 21-16,16 2 6 16,-7 6-11-16,-1 11 1 15,-20 13-7-15,-11 16-9 16,-25 11-10-16,-17 16-7 16,-23 3-8-16,-22 2-2 15,-11-11-6-15,-8-10-8 16,5-20-15-16,2-16-68 15,12-18-54-15,6-7-351 16,10-11 41-16</inkml:trace>
  <inkml:trace contextRef="#ctx0" brushRef="#br0" timeOffset="169923.0043">12928 16256 1296 0,'3'2'330'0,"13"8"96"15,47 27-358-15,-25-37-38 16,5-2-11-16,19-4 0 15,1-6 0-15,9-9-11 16,2 0-16-16,7-5-86 16,-15 10-253-16,2 8-99 15,-17 8-133-15</inkml:trace>
  <inkml:trace contextRef="#ctx0" brushRef="#br0" timeOffset="170401.6394">13917 16536 1126 0,'16'30'525'16,"-2"-33"-93"-16,11 35-266 15,8 5-139-15,11 15-138 16,1-4 114-16,9 4-26 15,-10-2-23-15,4 1-68 16,-10-9-60-16,-8 6-259 0,-14-15 22 16</inkml:trace>
  <inkml:trace contextRef="#ctx0" brushRef="#br0" timeOffset="170645.906">14371 16416 1278 0,'-71'102'392'15,"-1"-58"64"-15,-32 37-330 16,-6 2-122-16,-13 10-28 15,10-12-16-15,8-3-132 16,32-22-285-16,17-21 58 16</inkml:trace>
  <inkml:trace contextRef="#ctx0" brushRef="#br0" timeOffset="171547.925">15065 16289 983 0,'3'2'303'0,"-3"0"46"16,3-1-275-16,-1 1-37 16,-2-1-25-16,0 5 16 15,3 9 10-15,-2 12 11 16,-1 51 1-16,-6-31 0 15,-1 4-17-15,-2 17-7 16,-2-3-8-16,-2 14-53 16,1-4-53-16,-5 8-319 15,-1-15-7-15,-1-5-154 16</inkml:trace>
  <inkml:trace contextRef="#ctx0" brushRef="#br0" timeOffset="171800.0031">14905 16577 1242 0,'12'-44'296'15,"1"38"99"-15,4 9-364 16,11 0-17-16,7 0-16 15,2 2 5-15,1 2 0 16,12-4 0-16,-7-6-11 0,11-1-83 16,-3-7-107-16,4 2-200 15,-15-4-50-15</inkml:trace>
  <inkml:trace contextRef="#ctx0" brushRef="#br0" timeOffset="172054.894">16061 16223 1505 0,'-17'50'303'16,"-4"10"140"-16,-9 15-458 15,-5-1-11-15,-2 1 7 0,2-12 13 16,-5-2 3-16,10-18 4 16,4-1-71-16,2-13-62 15,6-5-311-15,6-10 17 16</inkml:trace>
  <inkml:trace contextRef="#ctx0" brushRef="#br0" timeOffset="172398.6299">16525 16279 878 0,'-21'27'366'0,"-12"17"-1"16,-13 5-214-16,-4 7-94 15,12-8-48-15,20-9 58 16,27-18 58-16,29-7-18 16,25-14 12-16,26-3 22 15,-2 3-51-15,2 4-49 16,-19 8 16-16,-14 9-17 16,-28 15-25-16,-28 11-6 15,-25 10-8-15,-37 3-25 16,-14-2-9-16,-24-12-39 0,4-14-34 15,-2-17-107-15,26-14-81 16,18-11-199-16,18-5-21 16</inkml:trace>
  <inkml:trace contextRef="#ctx0" brushRef="#br0" timeOffset="172712.7762">16572 16237 98 0,'4'3'669'16,"13"4"-293"-16,16 2-19 16,56-3 71-16,-14-21-329 15,9-1-24-15,26-11-7 16,-5 0-45-16,9 1-86 16,-19 2-93-16,-14 9-286 15,-34 10-11-15</inkml:trace>
  <inkml:trace contextRef="#ctx0" brushRef="#br0" timeOffset="173088.023">17690 16273 1216 0,'-34'50'432'0,"-11"26"42"16,6 3-357-16,10 12-18 16,20-10-40-16,9-7-15 15,24-26 28-15,44-15 29 16,13-24-12-16,39-25-5 15,7-16-35-15,3-20-15 16,-33-8-22-16,-22-10-11 16,-42 10-9-16,-36 1-2 15,-32 14 5-15,-44 6 4 16,-18 15 5-16,-29 0-96 16,4 0 153-16,14-6-635 15,42-12 160-15</inkml:trace>
  <inkml:trace contextRef="#ctx0" brushRef="#br0" timeOffset="197393.501">20222 16076 477 0,'51'47'384'0,"-51"-44"-96"16,-9 3-78-16,-4 9-140 15,1 9-78-15,-9 10-10 0,0 7-2 16,4 7 10-16,4-4 13 15,8-2 3-15,14-12 5 16,17-14 30-16,16-17-2 16,24-23-1-16,6-12 2 15,9-17 2-15,-10 3-29 16,-12-5-4-16,-31 14-3 16,-17 4 15-16,-22 8 15 15,-20 2-9-15,-4 15-4 0,-12 0-26 16,5 9-43-16,-3 6-45 15,23 4-16-15,-2 7-240 16,19-1 66-16</inkml:trace>
  <inkml:trace contextRef="#ctx0" brushRef="#br0" timeOffset="197662.0139">20995 16148 799 0,'21'29'273'0,"-13"4"29"15,-13 0-221-15,-1-3-42 16,0-20-32-16,-6-26-5 0,3-19-2 16,6-20 44-1,10-10 19-15,10-15 25 0,6 10 8 16,22 0 8-16,4 18-35 15,19 7-18-15,0 22-25 16,11 23-80-16,-8 17-307 16,-12 8-53-16,-28-4-155 15</inkml:trace>
  <inkml:trace contextRef="#ctx0" brushRef="#br0" timeOffset="198600.8895">23395 15185 507 0,'6'41'297'0,"3"-3"-27"15,3-1-115-15,-3-2-32 16,0-16-45-16,-2-4-36 15,-2-10 8-15,-4-23-9 16,-1-5-17-16,-1-25-7 16,-8-13-13-16,-8-25-7 15,1 8-7-15,-13-11 1 16,0 21 3-16,-2 6 5 16,-1 31 2-16,-2 10 7 15,-4 21 0-15,-1 16 3 16,-2 17 0-16,-10 23 6 15,0 13 8-15,-3 23 16 16,7 7 12-16,5 34 22 16,14-1 4-16,7 40 6 15,12-15-15-15,9 18-14 0,1-31-28 16,7-2-17-16,-4-44-89 16,4-17-79-16,-8-35-172 15,-8-28-102-15,-8-33-92 16</inkml:trace>
  <inkml:trace contextRef="#ctx0" brushRef="#br0" timeOffset="198795.9127">22384 15936 529 0,'11'18'0'0,"4"-10"768"15,-11-13-598-15,17 5 321 16,14-7-491-16,31 1 493 15,21-2-489-15,29-6-26 16,1-5-40-16,13-4-40 16,-25 2-386-16,3 5-4 15,-28 1-140-15</inkml:trace>
  <inkml:trace contextRef="#ctx0" brushRef="#br0" timeOffset="199050.4164">23716 15950 518 0,'-49'43'685'0,"-10"-25"-235"16,-18 27-307-16,-1 11 310 15,4 18-442-15,25 1-6 16,16 14 1-16,28-14-2 15,22 3-4-15,13-16-7 16,15-4-38-16,3-15-40 16,9 0-144-16,-9-7-141 0,0 2-77 15,-17-14-127-15</inkml:trace>
  <inkml:trace contextRef="#ctx0" brushRef="#br0" timeOffset="199307.2192">23897 16082 696 0,'39'19'0'15,"15"12"688"-15,21 6-430 16,12 4 139-16,15 2-427 16,-17 0-15-16,-3 0-101 0,-23-8-91 15,-12-5-160-15,-26-18-74 16</inkml:trace>
  <inkml:trace contextRef="#ctx0" brushRef="#br0" timeOffset="199498.8788">24566 15968 1179 0,'-38'31'430'0,"-34"20"33"15,-17 13-324-15,-21 24-54 16,2 9-66-16,-2 14-35 16,40-13-29-16,7-8-24 15,28-25-25-15,14-14-60 16,14-27-69-16,2-18-195 15,13-24 2-15</inkml:trace>
  <inkml:trace contextRef="#ctx0" brushRef="#br0" timeOffset="199774.0639">24854 15730 669 0,'56'32'519'0,"-2"2"-124"16,0 10-24-16,-7 14-350 15,-8 18-12-15,-12 0-3 16,-26 21 6-16,-23 0 1 16,-28 18 4-16,-22-12 0 15,-33-2-3-15,-3-29-6 16,-14-17-23-16,12-31-21 15,-7-12-31-15,28-15-45 16,9-8-167-16,31-2-116 0,19-1-39 16</inkml:trace>
  <inkml:trace contextRef="#ctx0" brushRef="#br0" timeOffset="200164.9037">25486 16187 839 0,'42'2'424'0,"24"-5"-86"16,2-5-188-16,10-2-314 16,3-2-215-16,2 4-14 15</inkml:trace>
  <inkml:trace contextRef="#ctx0" brushRef="#br0" timeOffset="200369.8648">25444 16425 1059 0,'-2'33'478'16,"7"-13"-23"-16,13-8-209 16,6-6-229-16,18-5-30 15,5-7-69-15,11-17-52 16,-4-2-70-16,-4-5-240 0,-20 3 18 15</inkml:trace>
  <inkml:trace contextRef="#ctx0" brushRef="#br0" timeOffset="200817.3864">26665 15671 1167 0,'4'29'363'15,"-2"-7"54"-15,-13 30-294 16,-9 9-106-16,-26 23-7 0,-17 1-2 15,-17 17 21-15,8-15 7 16,-6 13 7-16,30-13-3 16,5-2-37-16,16-30-62 15,9-12-136-15,11-26-158 16,5-34-110-16,7-20-107 16</inkml:trace>
  <inkml:trace contextRef="#ctx0" brushRef="#br0" timeOffset="201178.4604">27119 15992 1153 0,'-14'22'256'16,"-6"1"101"-16,2-2-331 16,14 0-20-16,19-5 5 15,21-4 11-15,11-1 28 16,2 1 13-16,-1 6 19 16,-15 5-2-16,-12 14-3 0,-8 7-27 15,-27 10-9-15,-19-1-16 16,-30 4 2-16,-8-8-8 15,-22-9-13-15,13-22-25 16,2-17-80-16,30-16-60 16,1-18-162-16,23-3-143 15,8-11 18-15,14 1-144 16</inkml:trace>
  <inkml:trace contextRef="#ctx0" brushRef="#br0" timeOffset="202718.3504">27210 15921 1143 0,'26'17'406'0,"-8"-30"20"16,-3 3-276-16,6-7-132 16,14 4-15-16,2-4-15 0,22-8 15 15,8 8-1-15,27-2 1 16,2 4-8-16,8-5-64 16,-16 7-66-16,-11-6-294 15,-24 13 13-15</inkml:trace>
  <inkml:trace contextRef="#ctx0" brushRef="#br0" timeOffset="203214.8879">28168 15916 1100 0,'-11'17'269'16,"-2"-8"61"-16,-5 3-319 0,-8 15-28 16,-7 2-12-16,-4 14 17 15,-5-1 33-15,-4 16 26 16,12 3 16-16,13 16 34 16,16-6 0-16,35-1 9 15,8-12-18-15,25-21-11 16,12-23-35-16,26-34-14 15,-5-19-18-15,15-32-1 16,-16-7 0-16,-11-12 6 16,-36 10 1-16,-26-10 1 15,-33 9-12-15,-30-8-29 16,-19 6-30-16,-15 8-68 16,3 18-51-16,1 13-303 15,17 22 43-15</inkml:trace>
  <inkml:trace contextRef="#ctx0" brushRef="#br0" timeOffset="203710.8993">29121 15816 1026 0,'56'60'266'0,"-61"-44"68"0,-7 8-291 16,-6 14-31-16,-1 7-9 16,5 9-7-16,2 3 10 15,8 11 0-15,-1-8-2 16,1 7-37-16,-7-10-53 16,-3-8-253-16,5-19 30 15</inkml:trace>
  <inkml:trace contextRef="#ctx0" brushRef="#br0" timeOffset="203994.8701">28875 16144 1041 0,'45'0'482'16,"1"-5"-98"-16,19 1-269 16,4 2-158-16,11-1-174 15,-20 0 100-15,2 5-29 16,-16-2-13-16,-7 3-177 0,-15 0 64 15</inkml:trace>
  <inkml:trace contextRef="#ctx0" brushRef="#br0" timeOffset="204581.8947">29533 16652 501 0,'6'-6'225'15,"2"3"-9"-15,-5-2-95 16,-3 5-90-16,0 0 25 16,0 0 16-16,-3 0 18 15,3 2 18-15,-2-1 1 16,-5 8-33-16,-1 4-15 0,-5-6-12 15,4-1-2-15,6-4-4 16,-2-2 4-16,2-2-2 16,1 1-6-16,2-2-21 15,2 0 1-15,27-3-3 16,41-41 0-16,-44 44-3 16,-10 12-2-16,-8 4-7 15,-16 7-1-15,-11 4 0 0,-8 6-1 16,-6-12 0-16,-2-3 4 15,11-13 1-15,4-10 3 16,14-4 2-16,8-12-1 16,8 5-6-16,-1-2-10 15,4 4-10-15,-4 3-7 16,0 8-43-16,-5 5-116 16,-1 2-230-16,-6-1 1 15</inkml:trace>
  <inkml:trace contextRef="#ctx0" brushRef="#br0" timeOffset="205161.3007">30803 15950 619 0,'16'10'412'0,"-10"4"-119"16,-8-8-103-16,-22 0-173 16,-15-2-56-16,-20 5 12 15,-7-1 48-15,-15 5 30 16,9 7 14-16,-6 10 28 16,14 4 19-16,4 13-15 15,15 0-19-15,11 10-1 16,26-3-14-16,22 3-22 15,17-10 12-15,25-2-3 16,10-15-9-16,29-9-9 16,4-18-13-16,11-18-14 15,-10-15 6-15,-3-12-3 16,-27-6 0-16,-19-8 6 0,-21 6 5 16,-22-5-12-16,-23 7-2 15,-24-11-10-15,-12 8 0 16,-33 0-10-16,-7 13-14 15,-6 2-49-15,8 12-39 16,2 9-99-16,40 4-55 16,14 5-187-16,29-1-5 15</inkml:trace>
  <inkml:trace contextRef="#ctx0" brushRef="#br0" timeOffset="205565.7343">31465 15930 782 0,'-17'29'358'0,"-13"-5"-14"15,-10-3-178-15,-16 3-109 16,10-3-40-16,14-2 8 16,31-5 2-16,34-5 18 15,18 0 3-15,21 1 9 16,3 6-14-16,6 11 4 0,-19 6-15 16,-4 12 1-16,-23 6-6 15,-27 14 3-15,-25-2-7 16,-28 6 3-16,-15-15-4 15,-24-10 0-15,4-19-4 16,-9-19-10-16,16-21-12 16,-1-15-52-16,15-7-31 15,10-18-104-15,20 4-97 0,13-10-156 16,19 8-34-16</inkml:trace>
  <inkml:trace contextRef="#ctx0" brushRef="#br0" timeOffset="207050.0261">31482 15795 410 0,'27'61'627'0,"-3"-64"-228"16,9 14-243-16,4-2 246 15,14-5-390-15,4 1-6 16,5-10 0-16,1-7-1 0,12-9 0 15,-10 2-4-15,7-10-32 16,-14 5-31-16,-11 0-98 16,-19 9-96-16,-5-3-148 15,-21 6-47-15</inkml:trace>
  <inkml:trace contextRef="#ctx0" brushRef="#br0" timeOffset="207469.1998">32024 16273 1022 0,'63'29'369'16,"-8"2"23"-16,5 25-241 16,-11-2-134-16,10 17-29 15,-9-5-10-15,5 4-29 16,-8-14-21-16,4 0-46 16,-15-20-49-16,-7-11-203 15,-20-19 28-15</inkml:trace>
  <inkml:trace contextRef="#ctx0" brushRef="#br0" timeOffset="207754.0271">32460 16171 527 0,'-7'12'529'16,"-11"21"-116"-16,-30 53-22 15,13-17-235-15,-4 13-77 0,-18 10-53 16,-6-11-90-16,-26-5-362 15,9-36 56-15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10:2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5926 443 100 0,'0'2'203'0,"3"-2"-67"16,4-5-57-16,-7 5 69 15,0-1-111-15,0-1-1 16,2 1-1-16,1-2 18 16,3-13 2-16,9-23 7 15,2-42-6-15,-28 39-3 16,5 6-21-16,-9-3-11 16,1 7-12-16,-11 5-12 0,1 12-10 15,-11 14-5-15,1 8 0 16,-8 19 5-16,10 1 6 15,-6 16 8-15,4 0 8 16,1 12 3-16,7-7 4 16,1 28-1-16,4-1-4 15,12 23-2-15,4-4-5 16,5 9-45-16,2-24-34 16,2-16-149-16,-1-23 1 0</inkml:trace>
  <inkml:trace contextRef="#ctx0" brushRef="#br0" timeOffset="226.0161">5084 834 1090 0,'-12'5'187'15,"50"-10"111"-15,13 8-325 16,19 2-2-16,37-13 4 16,9-1 23-16,10-4-55 15,-13-7-67-15,10-4-175 16,-24 7-20-16</inkml:trace>
  <inkml:trace contextRef="#ctx0" brushRef="#br0" timeOffset="571.019">6697 560 844 0,'-9'17'163'0,"-45"16"87"16,-68 54-254-16,40-25 10 16,17-3 8-16,3 10 7 15,28-14 2-15,5 4-11 16,22-9-18-16,14-2-19 15,17-11-19-15,14 9-96 16,4-16-103-16,27-3-8 16,5-8-116-16</inkml:trace>
  <inkml:trace contextRef="#ctx0" brushRef="#br0" timeOffset="870.0258">6807 797 792 0,'47'1'247'15,"-47"-5"22"-15,-2 5-198 16,2 4-110-16,-3-5 5 15,3 0 9-15,-3 1 11 16,2 14 13-16,2 12 3 16,16 41 0-16,7-32-2 15,6 2-2-15,12-4-37 16,0 2-41-16,8 0-173 16,-5-10 8-16</inkml:trace>
  <inkml:trace contextRef="#ctx0" brushRef="#br0" timeOffset="1086.0216">7172 899 536 0,'-79'19'451'15,"50"10"-121"-15,-13 3-322 16,-9 16 307-16,-12 7-346 15,-20 4-17-15,9-9 2 16,4-2 0-16,14-14-92 0,18-14-79 16,22-14-67-16,25-14-109 15</inkml:trace>
  <inkml:trace contextRef="#ctx0" brushRef="#br0" timeOffset="1380.0187">7617 669 859 0,'17'16'195'0,"1"14"-25"16,-3 6-177-16,-9 20-23 16,-3 4-27-16,-17 12 73 0,-13-5 74 15,-25 0-49-15,-10-11 11 16,-19-3-43-16,3-20-45 16,-3-20-225-16,19-5 3 15</inkml:trace>
  <inkml:trace contextRef="#ctx0" brushRef="#br0" timeOffset="1724.5914">8138 819 772 0,'34'71'225'0,"-29"-73"27"15,10 2-177-15,3 3-118 16,6 0 17-16,6 3 8 16,7 0 6-16,7-3-61 0,1-4-167 15,9-1-5-15,-7-4-116 16</inkml:trace>
  <inkml:trace contextRef="#ctx0" brushRef="#br0" timeOffset="1984.0286">8101 1142 1032 0,'11'14'144'0,"24"-9"126"16,14-2-323-16,23 1-5 16,5-1 5-16,10-12-8 15,-16 0-93-15,1-3-93 16,-18-2 3-16,0-25-110 16</inkml:trace>
  <inkml:trace contextRef="#ctx0" brushRef="#br0" timeOffset="2665.7869">9160 1054 728 0,'-6'69'188'16,"6"-63"33"-16,1-6-204 15,-2-2-53-15,1-1-2 16,-3 2 16-16,3-1 23 15,0 1 19-15,-2-1 12 0,2 2 7 16,-3-1 5-16,3-1-11 16,-3 1-6-16,2-2-17 15,1 0-5-15,0-8-5 16,4-7 5-16,4 0 3 16,43-37 6-16,-30 47 0 15,-3 8-4-15,-6 8-9 0,-13 4-4 16,1 9-5-16,-17-2 17 15,-2 4 8-15,-7 2 7 16,9-4 7-16,-5-12 5 16,11-3 0-16,5-9-33 15,6-13-2-15,14-1 0 16,2-1-11-16,13 2-17 16,3 5 26-16,4 8-12 15,-8 8-8-15,-13 10-6 16,-15 4-14-16,-18 11-241 15,-12-4 69-15</inkml:trace>
  <inkml:trace contextRef="#ctx0" brushRef="#br0" timeOffset="3361.1164">9936 577 650 0,'0'0'71'16,"-3"0"79"-16,1 0-199 15,2 1 18-15,-4 1 35 16,1-1 42-16,-14 4 15 0,-8 15 2 15,-57 58 0-15,46-42-20 16,-3 13-5-16,6 0-10 16,9 5 5-16,15-5 4 15,18 1 10-15,15-15 9 16,20-5 20-16,8-15 14 16,11-11 13-16,5-13-40 15,9-10-6-15,-11-11-17 0,-3-7-10 16,-12 1-15-16,-15-7 29 15,-19 1-13-15,-23-5-13 16,-12-3-10-16,-24-5-28 16,-8 8-11-16,-10 10-33 15,6 6-22-15,3 6-174 16,18 16-96-16,3-3-42 16</inkml:trace>
  <inkml:trace contextRef="#ctx0" brushRef="#br0" timeOffset="3880.4484">10805 499 629 0,'16'48'170'0,"-58"-32"40"16,0 11-160-16,-3 14-57 16,7-8 5-16,13 2-22 15,8-14 8-15,14-5 29 16,14-8 13-16,23 4 22 16,8-3 28-16,25 7 2 15,0 0-25-15,4 9-11 16,-23-1-17-16,-15 5 2 15,-21 1-2-15,-19 10 17 16,-19 1 17-16,-21 0-2 16,-11-10-3-16,-14-4-32 15,1-19-35-15,3-17-34 16,22-8-42-16,5-14-43 0,19-10-47 16,-3-4-126-16,9 1-2 15</inkml:trace>
  <inkml:trace contextRef="#ctx0" brushRef="#br0" timeOffset="4163.9996">10755 414 715 0,'66'10'106'0,"-48"-7"100"15,3-5-218-15,12 8 27 16,9-10 21-16,14 5 9 16,10-5-6-16,6 0-4 15,-1-9-13-15,16 5-110 16,-13-10-150-16,1 3-7 15,-4-3-146-15</inkml:trace>
  <inkml:trace contextRef="#ctx0" brushRef="#br0" timeOffset="4644.4493">11537 685 482 0,'-2'-4'335'0,"8"7"-81"15,5 9-290-15,7 7 293 16,6 4-265-16,11 4 33 16,2-1 14-16,7 7 10 0,1-3-3 15,0 7-5-15,-15 1-29 16,-1 4-18-16,-11-6-85 16,-5 6-87-16,-10-13-61 15,2-5-56-15,-5-11-79 16</inkml:trace>
  <inkml:trace contextRef="#ctx0" brushRef="#br0" timeOffset="4868.4954">12150 694 1135 0,'-27'-12'175'0,"-10"26"111"15,-4 4-348-15,-27 13 8 16,-11 15 11-16,-24 8 23 16,7-14 18-16,-15 10-9 15,22-9-38-15,10-7-80 16,30-13-52-16,12-6-103 16,22-4-49-16</inkml:trace>
  <inkml:trace contextRef="#ctx0" brushRef="#br0" timeOffset="5309.9605">12334 742 835 0,'-57'86'152'0,"97"-89"104"16,14 6-251-16,23-7 4 15,6-4 10-15,1 5-11 16,-8-7-13-16,-5-4-6 15,-20 3-5-15,5-1-5 0,-8 0-235 16,-9 5 77-16</inkml:trace>
  <inkml:trace contextRef="#ctx0" brushRef="#br0" timeOffset="5623.7599">12729 518 731 0,'-3'6'122'0,"3"6"68"16,-6 18-215-16,3 10 12 15,-1 2 4-15,-4 9 54 16,-3 1 16-16,-1-2-9 16,3 1-24-16,-12 5-6 15,-6-2-35-15,5-9-37 16,8-4-29-16,-10-4-57 16,11-13-104-16,7-13-4 15</inkml:trace>
  <inkml:trace contextRef="#ctx0" brushRef="#br0" timeOffset="5978.1455">13572 395 1082 0,'40'21'162'16,"-49"-3"131"-16,-16 12-343 15,-5 5 32-15,-9 20 15 16,-6 6 12-16,0 12 5 15,11-4 3-15,-9 16-9 16,13-21-21-16,0 3-54 16,9-22-31-16,-3-6-48 15,17-24-30-15,1-3-108 16,6-17 29-16</inkml:trace>
  <inkml:trace contextRef="#ctx0" brushRef="#br0" timeOffset="6367.0759">13990 536 634 0,'-18'18'160'0,"-7"5"48"0,-1 9-174 15,5-2-37-15,9-9 20 16,8-5 24-16,13-5 24 16,12-7 33-16,13-1 13 15,2 5-15-15,4 1-21 16,-9 10-22-16,-8 5-31 16,-7 8-3-16,-16 18 5 15,0 1-2-15,-18 13 3 16,-1-9-2-16,-16 0-6 15,2-22-3-15,-14-4-1 16,11-25-8-16,-7-4-29 16,10-13-23-16,-2-7-34 15,9-8-22-15,2-4-35 16,11 1-18-16,7-4-152 16,9 5 32-16</inkml:trace>
  <inkml:trace contextRef="#ctx0" brushRef="#br0" timeOffset="6836.0218">13858 463 944 0,'5'-6'95'15,"4"-3"151"-15,4 9-281 0,14-3 5 16,5 4 58-16,10-2 56 15,6 2 1-15,15-8-16 16,-4 5-17-16,13-4-10 16,-4 3-26-16,4-6-22 15,-11 6 12-15,-5 1 15 16,-15 2-18-16,1-1 0 16,-21 7-2-16,-5-5-13 15,-5-4-13-15,-8 8-13 16,-8 6 1-16,-16 11 12 15,-7 10 15-15,-19 23 20 16,1 6 19-16,3 12 8 16,10-2-2-16,20 3 7 15,22-20 6-15,30-12 23 16,15-12 0-16,26-21 2 16,2-12-8-16,24-14-10 15,-9-11-20-15,7-17 0 0,-20 1-5 16,-16-13-4-16,-26-6-8 15,-40-5-32-15,-29 14-16 16,-44-5-11-16,-13 20-16 16,-17 2-98-16,3 17-252 15,-3 2 48-15</inkml:trace>
  <inkml:trace contextRef="#ctx0" brushRef="#br0" timeOffset="40196.0024">8865 2404 165 0,'-4'116'146'15,"-1"-111"164"-15,5 1-193 16,0 1 69-16,0-7-174 16,0 0 54-16,0 0 14 0,-3-1 3 15,2-2-3-15,-4-12-10 16,-7-27-50-16,-25-56-5 15,11 48 3-15,-4-1 7 16,-6 9 4-16,1 3 4 16,10 18-28-16,-8 7-28 15,7 16-8-15,0 17-11 16,2 11-12-16,-9 16 23 16,12 8 22-16,-6 19 1 15,8 0 5-15,-2 26 12 16,3 0 1-16,-3 17 3 15,6-8 0-15,1 13-7 16,5-19-48-16,9 9-221 16,4-24 51-16</inkml:trace>
  <inkml:trace contextRef="#ctx0" brushRef="#br0" timeOffset="40424.7394">8013 2905 1021 0,'-9'3'285'16,"9"0"42"-16,12 0-273 0,30 2-60 16,18-2-1-16,35 6 11 15,5-5 13-15,24-5-69 16,0-5-83-16,0-5-93 15,-25-5-119-15,-13-11-65 16</inkml:trace>
  <inkml:trace contextRef="#ctx0" brushRef="#br0" timeOffset="40783.2788">9731 2534 883 0,'-34'30'232'16,"-43"8"60"-16,-13 20-238 15,-17 23-48-15,12 11 9 0,7 12 0 16,39-18-2-16,21 5-4 16,23-14-15-16,17 4-30 15,14-22-36-15,30 1-145 16,16-24-83-16,19-21-46 15</inkml:trace>
  <inkml:trace contextRef="#ctx0" brushRef="#br0" timeOffset="41318.5329">9978 2794 775 0,'-33'44'246'0,"31"-47"15"0,-1 7-203 16,-4-1-114-16,7-3-8 16,0 0 1-16,3 0 69 15,13-1 35-15,35-5 36 16,59-9 14-16,-39 4 15 15,-13 7-53-15,-7 5-29 16,-20 7-31-16,-15 8-13 16,-22 13-7-16,-30 19-5 15,-18 6 29-15,-32 20 17 16,-6-4 11-16,-5 6 17 16,17-16 5-16,17-5-20 15,39-18-15-15,24-3 4 16,25-13-12-16,34-13-4 15,25-8 7-15,26-6-98 16,1-12-236-16,3-5-9 16,-29-5-179-16</inkml:trace>
  <inkml:trace contextRef="#ctx0" brushRef="#br0" timeOffset="41712.9921">10884 2820 858 0,'-138'131'211'16,"75"-106"68"-16,6 10-243 16,31-8-48-16,13-3 10 15,13-8 17-15,21 7 36 16,21-14 19-16,16 0 30 16,6 0-5-16,3 8-17 15,-13-5-46-15,-16 19-8 16,-29 8-14-16,-27 15 2 15,-27-1-2-15,-32 4-30 16,-3-15-27-16,1-9-70 16,16-19-59-16,18-13-194 0,19-11 28 15,12-13-92-15</inkml:trace>
  <inkml:trace contextRef="#ctx0" brushRef="#br0" timeOffset="42023.0692">10763 2787 670 0,'-8'-8'291'0,"11"2"-16"15,11 5-127-15,2-1-139 16,5 5-7-16,0 8 6 16,2-4 9-16,1 4 9 15,-3-4 10-15,7-1-6 16,2 2-2-16,16-4 0 16,5-2-13-16,21 1-53 15,-6 0-84-15,27-8-193 16,-9 2-9-16</inkml:trace>
  <inkml:trace contextRef="#ctx0" brushRef="#br0" timeOffset="42501.8479">11844 2925 962 0,'-10'3'172'0,"-15"7"105"16,-5 9-290-16,-20 6 10 15,-5 5 13-15,-7 12 19 16,6-9 11-16,7 14 16 16,23 0-4-16,26-2-3 15,23-5 18-15,40 1 5 16,23-24-11-16,19-19 4 0,0-19 0 15,26-14-28-15,-30-13-14 16,-5 0 3-16,-29 1-6 16,-21 5-23-16,-45 5-49 15,-40-1-3-15,-23 2-34 16,-17 6-51-16,-3 7-19 16,-5 2-199-16,29 8 18 15</inkml:trace>
  <inkml:trace contextRef="#ctx0" brushRef="#br0" timeOffset="42846.9667">12759 2495 441 0,'5'16'435'16,"5"-7"-133"-16,11 20-261 16,9 12 266-16,8 13-301 15,4 7 18-15,-9 21 17 16,-7-6 7-16,-17 13 18 0,-17-12-2 15,-26 31 1-15,-18-6-10 16,-23 7-30-16,-16-18-32 16,-36 4-71-16,5-36-76 15,-17-23-245-15,14-26 13 16</inkml:trace>
  <inkml:trace contextRef="#ctx0" brushRef="#br0" timeOffset="43401.973">13409 3023 613 0,'-8'1'155'16,"8"-2"42"-16,3-2-164 16,-3 3-37-16,0 0 10 15,2 0 6-15,1 0 3 16,22 0-1-16,59-5-2 16,-45 2-22-16,8 5-19 15,-3-4-175-15,4-1-8 16,-8 5-70-16</inkml:trace>
  <inkml:trace contextRef="#ctx0" brushRef="#br0" timeOffset="43747.9551">13383 3325 1027 0,'9'-3'138'0,"17"12"158"16,11 3-276-16,28 2 35 15,10-7 55-15,17-2-177 16,-5-7-229-16,6-5-32 16,-13-7-34-16</inkml:trace>
  <inkml:trace contextRef="#ctx0" brushRef="#br0" timeOffset="63167.6764">14715 3617 308 0,'75'45'324'0,"-75"-48"-94"15,5-2-17-15,-8 4-151 16,3 1-60-16,0-3 15 15,0 1 18-15,0 2 20 16,0-1 20-16,0 1 26 0,0 0-17 16,-2 0-17-16,2 0-21 15,0 0-12-15,0 0-21 16,0 0-8-16,0 0-3 16,-3 0 0-16,3 0-1 15,0 0 2-15,0 0 3 16,0 0 0-16,0 0 0 15,0 0 0-15,0 0 0 16,0 0 3-16,0 0 1 16,0-2-1-16,0 1 2 0,0-1 4 15,0 1 1-15,0-1-5 16,3-1-1-16,-3 0-4 16,2 0-6-16,1 0-8 15,-3 0 2-15,1 2 6 16,-1-1 8-16,0 2 8 15,0 0-8-15,-1 2 12 16,1-1 0-16,-3 1 0 16,1-1-4-16,2-1 14 15,-3 0-9-15,3-1-6 16,0-1-10-16,0 1-5 16,0-1-4-16,0 1-2 15,0-1-2-15,0 1 5 16,0-1 4-16,0 1-2 15,0 1-2-15,0 0 4 0,0 0-3 16,0 1 2-16,0 1 1 16,-13 29 1-16,-16 31-5 15,8-39 9-15,12-14 3 16,-7-6-5-16,11-12-2 16,5 1-2-16,9-5-15 15,8-14-4-15,4 7 6 16,13-4 6-16,2 4 5 15,6 7 6-15,-4 13-1 0,-8 3 0 16,-12 6 1-16,-7 9 9 16,-23 1 2-16,-5 0 11 15,-4 3 0-15,-12-4 9 16,4-9-3-16,8-10-3 16,3-8-12-16,2-11-27 15,8 1-42-15,7-4-118 16,2 8-104-16,11-3-151 15,9-2-71-15</inkml:trace>
  <inkml:trace contextRef="#ctx0" brushRef="#br0" timeOffset="63636.4403">15795 3087 630 0,'1'17'506'0,"-7"-25"-506"15,-1 14 160-15,-11 6-214 16,-11 8-194-16,-16 4 297 0,-6 8 261 15,-5 13-233-15,-10 12-4 16,3 6-21-16,0 14-14 16,9-2-14-16,14-3-7 15,19-7 0-15,35-14 35 16,25-27 36-16,32-18-13 16,20-19 8-16,40-28 10 15,-5-10-32-15,13-17-30 16,-26 5 8-16,-13-6 2 15,-41 6-2-15,-21 8 7 16,-32 12 5-16,-12 2-29 16,-23 10-5-16,-25 14-11 15,-6 2-27-15,-25 15-44 16,7 8 2-16,3 1-93 16,15 3-85-16,13-2-73 15,26-5-117-15,17-2-42 0</inkml:trace>
  <inkml:trace contextRef="#ctx0" brushRef="#br0" timeOffset="64035.5201">16975 3008 879 0,'-45'102'159'16,"1"-72"94"-16,2 15-254 16,13-7-5-16,8 1-2 15,17-5 2-15,16-6 9 16,6-7 12-16,17 3 23 15,1-11 25-15,3 8 18 16,-3 6 3-16,-6 8-24 16,-18 6-24-16,-12 19-4 15,-17-6-3-15,-20 9-7 16,-5-10 2-16,-17-2-36 16,5-26-44-16,-9-8-41 0,16-22-5 15,1-7-14-15,14-7 14 16,5-16-189-16,16-8 83 15</inkml:trace>
  <inkml:trace contextRef="#ctx0" brushRef="#br0" timeOffset="64245.5063">16880 3154 1159 0,'41'-14'249'0,"25"-7"105"16,6 9-321-16,33-5-49 16,9 11 15-16,11-3 2 15,-18 8-32-15,0-8-36 16,-26 6-160-16,-9-8-130 16,-19-1-43-16</inkml:trace>
  <inkml:trace contextRef="#ctx0" brushRef="#br0" timeOffset="64515.4095">18627 2794 882 0,'-44'18'605'16,"-26"23"-158"-16,-17 10-71 15,-37 38-390-15,3 17-17 16,-10 37 24-16,30-7 27 16,18 17-1-16,53-18-4 15,35-5-13-15,40-38-21 16,27-13-29-16,9-32-24 16,9-14-93-16,-10-19-96 0,6-19-188 15,-29-2-33-15</inkml:trace>
  <inkml:trace contextRef="#ctx0" brushRef="#br0" timeOffset="65090.1535">18656 3352 520 0,'3'0'200'0,"1"0"-5"16,1 0-80-16,4 0-93 0,7 2 42 15,13-4 57-15,59-11 14 16,-33-10-7-16,12 3 14 15,-7 8-37-15,2 3-45 16,-15 11-25-16,-14 16-13 16,-21 11-35-16,-29 13 5 15,-16 12 6-15,-21 15 16 16,-18 12 11-16,-24 6 9 16,8-4-11-16,0-6-4 15,20-20-4-15,27-9-12 16,35-16-16-16,37-10 10 15,27-7 2-15,26-7-24 16,14-16-22-16,18-4-99 16,-14-10-63-16,-3-5-185 15,-24-2 25-15,-14 5-90 16</inkml:trace>
  <inkml:trace contextRef="#ctx0" brushRef="#br0" timeOffset="65448.4747">19722 3364 897 0,'-26'6'398'0,"-3"14"-43"16,20 5-177-16,-16 16-212 15,8 0-20-15,5-5 13 16,12-14 20-16,8-1 36 16,17-6 25-16,13 3 33 15,4-1 7-15,9 10 1 16,-1 5-25-16,-8 14-19 16,-15 4-24-16,-24 11-5 15,-23 3-8-15,-23 2-3 16,-11-9-54-16,-23-10-94 15,6-17-34-15,-8-24-42 16,16-18-19-16,4-23-3 0,21-4-17 16,8-11 27-16</inkml:trace>
  <inkml:trace contextRef="#ctx0" brushRef="#br0" timeOffset="65893.3937">19731 3269 1440 0,'0'5'153'16,"24"8"208"-16,-2 9-445 15,11-7 20-15,9 9 56 16,10-11 15-16,15-1 10 15,8-10-105-15,17-1 116 16,-8-13 108-16,-1-1-114 16,-26-4-120-16,-12 8 208 15,-21 2-115-15,-18 26-114 16,-12 8 109-16,-13 42 112 16,-2 8-101-16,-9 30 4 15,9-14 1-15,7 5 0 16,23-33 4-16,26-13 7 15,31-34 6-15,31-16 9 16,16-19 11-16,21-17 7 16,-23-19-11-16,-10-16-12 15,-39 4 6-15,-23-6-30 0,-33 11-29 16,-35 0-33-16,-25 18-17 16,-26 4-64-16,-7 14-31 15,-3 8-244-15,22 17 56 16</inkml:trace>
  <inkml:trace contextRef="#ctx0" brushRef="#br0" timeOffset="66182.5378">21490 2824 1361 0,'31'-13'220'0,"14"7"165"16,5 24-402-16,9 18-4 15,-4 12 33-15,-1 21 16 16,-21 15 11-16,-19 41 22 16,-28 9 4-16,-23 28 1 15,-38-2-15-15,-26 11-52 16,-4-43-74-16,-13-10-82 15,18-46-41-15,15-20-114 16,30-31-110-16,26-21 23 0</inkml:trace>
  <inkml:trace contextRef="#ctx0" brushRef="#br0" timeOffset="66722.9662">22772 3166 171 0,'-4'0'0'16,"-1"-3"615"-16,1 3-392 15,-4 16 105-15,1 35-356 16,-46 73 366-16,41-46-324 15,0 12 3-15,3 0-1 0,-8 4-1 16,-1-22-58-16,-6-6-118 16,0-21-71-16,-3-25-111 15,-5-14-2-15,-10-8-55 16</inkml:trace>
  <inkml:trace contextRef="#ctx0" brushRef="#br0" timeOffset="66897.9661">22369 3674 1084 0,'57'-17'322'15,"-6"-7"85"-15,31 2-287 16,9 4-85-16,15 4 0 16,-12 8-21-16,-1-3-232 15,-34 3-82-15,-8-10-103 16,-16 1-207-16</inkml:trace>
  <inkml:trace contextRef="#ctx0" brushRef="#br0" timeOffset="67097.3293">23864 3130 484 0,'7'7'376'16,"-23"22"-89"-16,-10 8-270 15,-27 31 311-15,-10 9-276 0,-22 23 5 16,6-5 5-16,-5 16-12 16,12-25-84-16,6-5-184 15,22-25-124-15,7-15-90 16</inkml:trace>
  <inkml:trace contextRef="#ctx0" brushRef="#br0" timeOffset="67467.8831">24297 3268 1605 0,'7'9'241'0,"-19"26"190"0,-6 20-491 15,-15 10-5-15,0-6 42 16,0-11 4-16,15-23 11 16,10-8 26-16,20-10 14 15,18-1 13-15,8 0 1 16,12 3 1-16,-4 6-17 16,-8 9-17-16,-17 7-13 15,-20 17-3-15,-26 0-11 16,-25 7-45-16,-15-8-20 0,-19-9-36 15,6-19-17-15,4-19-71 16,20-12 2-16,8-10-19 16,22-10-6-16,6-22-107 15,6 7 64-15</inkml:trace>
  <inkml:trace contextRef="#ctx0" brushRef="#br0" timeOffset="71638.9058">24267 3343 487 0,'-5'-1'101'0,"7"-1"52"0,1 4-136 15,-3-4 26-15,0 1 30 16,1-1 4-16,2 1 6 15,18-10 5-15,54-27-29 16,-45 22-27-16,15-13 15 16,-5 10-6-16,35-10-5 15,0 4-6-15,23-4 2 16,-4 14-22-16,12 3-42 16,-33 12-40-16,-8 6-207 15,-29 3-4-15,-29 8-105 16</inkml:trace>
  <inkml:trace contextRef="#ctx0" brushRef="#br0" timeOffset="72105.5569">25618 3175 845 0,'-7'-3'253'15,"-17"22"-97"-15,-16 26-142 16,-5 11-61-16,-13 21-46 16,2 10 106-16,5 14 122 15,18-19-73-15,13 9 10 16,16-19-13-16,16-12 9 16,12-24-8-16,32-24 9 15,14-31 8-15,31-42 17 16,0-14-21-16,4-30 3 15,-30-3-7-15,-22-1-23 16,-32 21-25-16,-44 12-17 16,-28 33-35-16,-33 20-60 15,-8 22-22-15,-18 16-106 0,20 9-189 16,9-2 13 0</inkml:trace>
  <inkml:trace contextRef="#ctx0" brushRef="#br0" timeOffset="138986.0804">26628 4695 1115 0,'-1'0'296'15,"-16"2"-29"-15,-37 5-380 16,-77 23 79-16,55-4-46 16,1 3 75-16,22-8 77 15,14-3 62-15,25-5-134 16,19 1 3-16,11-2-5 16,10 9-6-16,4 6 8 0,-1 8 6 15,-13 5-2-15,-22 16-5 16,-16-8 5-16,-34 3 6 15,-10-9 3-15,-12-6 6 16,8-21 5-16,0-7-18 16,20-14-24-16,11-9-20 15,6-8-73-15,9-13-67 16,9-10-163-16,19-13-13 16</inkml:trace>
  <inkml:trace contextRef="#ctx0" brushRef="#br0" timeOffset="139310.873">26618 4282 420 0,'1'9'207'16,"-1"1"-48"-16,-1 8-92 16,-16 9-49-16,-7 0-52 15,-18 8 85-15,0 1 11 0,-14 18 11 16,2 11-7-16,-9 25-4 16,9 8-26-16,-5 21-15 15,13-12-30-15,11-13-47 16,14-24-26-16,9-19-135 15,9-29-26-15,6-8 18 16,2-16 39-16</inkml:trace>
  <inkml:trace contextRef="#ctx0" brushRef="#br0" timeOffset="139564.9592">26683 4543 983 0,'-2'9'168'0,"-1"8"109"16,-1 13-264-16,-10 11-72 0,-1 8 34 16,-20 19 15-16,-19-2-2 15,-18 14 0-15,-12-2 19 16,-21 9 2-16,20-11-1 15,7 0-37-15,27-19-42 16,17-11-199-16,22-15 15 16</inkml:trace>
  <inkml:trace contextRef="#ctx0" brushRef="#br0" timeOffset="141102.6545">26896 4679 880 0,'71'-2'207'16,"-83"26"71"-16,-18 31-233 15,-8 9-101-15,-21 34 67 16,1 0 13-16,-22 27 12 15,0-4 0-15,-17 15 57 16,11-20-58-16,2-4-4 0,21-30-15 16,16-21-40-16,26-29-48 15,12-17-159-15,13-24-101 16,21-24-56-16</inkml:trace>
  <inkml:trace contextRef="#ctx0" brushRef="#br0" timeOffset="141502.1317">27266 4834 925 0,'7'15'146'15,"-28"-5"59"-15,0 17-187 16,-4 3-61-16,-25 11 42 16,-7 6 55-16,-20 17 55 15,-2 0-37-15,-6 21-17 16,13 3-4-16,9 12-12 16,27-12-18-16,15-1-13 15,20-23 17-15,26-14 10 16,17-27 5-16,21-17 9 0,12-15 0 15,19-18-3-15,-15-6-6 16,-12-8-4-16,-30 8-24 16,-32-2-12-16,-31 13-5 15,-36 8-20-15,-14 13-19 16,-25 8-57-16,17 10-59 16,6 10-230-16,30-9 1 15</inkml:trace>
  <inkml:trace contextRef="#ctx0" brushRef="#br0" timeOffset="142055.7949">27849 5023 307 0,'0'-3'266'0,"-9"-1"-81"0,-7 2-185 16,-5 4 186-16,1-2-149 16,7 3 41-16,-1-2 2 15,19-2 31-15,16-8 12 16,21-3-33-16,12-3-19 16,18-8 9-16,3 1-18 15,9 0 22-15,-21 9-10 0,2 7-30 16,-17 10-17-16,-18 20-24 15,-25 13-30-15,-43 21 0 16,-20 13 14-16,-45 28 19 16,-21 8 13-16,-33 24 3 15,14-11 2-15,5 2 25 16,37-29-3-16,38-10-10 16,53-32-6-16,46-13 25 15,39-14-21-15,47-11 1 16,13-8 1-16,11-16-62 15,-24-5-77-15,-16-4-353 16,-39 4 40-16</inkml:trace>
  <inkml:trace contextRef="#ctx0" brushRef="#br0" timeOffset="142585.9117">28693 5795 371 0,'-8'19'322'16,"4"-7"-89"-16,-16-4-215 15,4 7 229-15,-7 0-223 16,2-12 21-16,1 2 31 15,16-4 11-15,2-7 11 16,7-1-9-16,-5 5-4 16,1 1-40-16,14-4-17 15,11-2-21-15,37-7-8 16,-55 17-15-16,-4 5 7 16,-7-4 3-16,2-4 6 0,1 0 4 15,-3 2 7-15,-2-1-2 16,2-1-7-16,2 0-8 15,-4 0-3-15,2-1-6 16,2-1-20-16,1-1-29 16,-3 0-159-16,3 0-122 15,0 0-43-15</inkml:trace>
  <inkml:trace contextRef="#ctx0" brushRef="#br0" timeOffset="143035.3921">29296 5089 606 0,'-11'136'401'0,"0"-117"-80"16,1 1-362-16,19 4 365 0,17-1-326 16,11-2 0-16,10-12 39 15,8 7 18-15,-5-2 4 16,0 5 5-16,-13 8 2 15,-10 14-34-15,-16 1-11 16,-19 12 2-16,-17-1 5 16,-16 4 7-16,-3-6-5 15,-23-7-17-15,1-16-23 16,-11-8-42-16,8-19-27 16,4-16-37-16,25-10-8 0,8-14-16 15,12-2 21-15,13-6-70 16,10 4-115-16,9-7 21 15</inkml:trace>
  <inkml:trace contextRef="#ctx0" brushRef="#br0" timeOffset="143449.9652">29387 5076 467 0,'26'7'46'16,"-2"-1"479"-16,15-1-294 16,11-7 111-16,25-1-296 15,16-10 8-15,28-7 12 0,-14-1-11 16,10 0-9-16,-25 5-11 16,-18 2-18-16,-34 7-31 15,-10 13-18-15,-26 12 1 16,-28 28 5-16,-13 13 5 15,-18 31 23-15,-3 11 15 16,-6 13 3-16,24-20-1 16,24-3 11-16,27-32 3 15,37-17 15-15,29-30 2 16,40-18 5-16,6-22-10 0,27-24-2 16,-17-14-14-16,-14-13-8 15,-44 2-9-15,-24-7-10 16,-51 14-15-16,-36-3-31 15,-29 19-19-15,-20-5-92 16,-7 18-184-16,-2 5-93 16,33 14-93-16</inkml:trace>
  <inkml:trace contextRef="#ctx0" brushRef="#br0" timeOffset="156026.1215">8453 8805 566 0,'9'-11'345'0,"-4"-13"-33"0,-10-7-113 16,1-12-97-16,-1 6-62 15,1-16-11-15,-5 8-16 16,-3-8 6-16,0 11 4 16,-5-4 17-16,-1 10 8 15,-3-2 1-15,4 12-17 16,1 7-16-16,-1 5-34 0,-2 7-26 15,1 13-11-15,-8 16-3 16,-7 13 6-16,0 24 27 16,3 16 20-16,-3 36 8 15,12 3 11-15,7 37 0 16,2-7-6-16,0 16-1 16,3-31-6-16,-3 8-32 15,-1-35-44-15,-13-2-251 16,2-36 40-16</inkml:trace>
  <inkml:trace contextRef="#ctx0" brushRef="#br0" timeOffset="156227.9107">7826 9154 901 0,'0'-18'263'0,"-7"4"68"0,11 7-256 16,-1 4-19-16,2 9-19 15,-5-6-2-15,0 0-10 16,37 16 2-16,64 25 1 16,-12-25 0-16,0 2-4 15,16-1-203-15,-18-10-182 16,14 4-7-16</inkml:trace>
  <inkml:trace contextRef="#ctx0" brushRef="#br0" timeOffset="156451.9512">9273 8707 949 0,'-45'24'274'0,"-19"20"66"16,7 13-228-16,-33 42-83 15,0 12 5-15,-9 19 16 16,19-10-7-16,24 6-15 15,31-35-5-15,26-3-20 16,28-23-36-16,22-8-113 16,8-21-236-16,16-12 28 15</inkml:trace>
  <inkml:trace contextRef="#ctx0" brushRef="#br0" timeOffset="157079.5715">9465 8999 523 0,'-62'76'510'0,"53"-72"-149"16,5-6-313-16,4 0 304 16,0 2-369-16,0-1 24 15,7-1 12-15,45-8 23 16,71-17 35-16,-36 6-1 0,-10 3-22 16,-2 3-15-16,-29 9-25 15,-9 9-30-15,-24 9 5 16,-13 12-4-16,-13 13 1 15,-13 10-1-15,-7-3 7 16,0-5 6-16,4-12-3 16,16-12-2-16,8-12 2 15,26 1 3-15,8 4 3 16,13 2 8-16,-4 3 5 0,-1 15-1 16,-19 8-4-1,-15 26-2-15,-22 6-4 0,-45 14 1 16,-12-11 3-16,-32-5-12 15,-2-27-12-15,-12-19-14 16,42-22-114-16,13-10-233 16,34-18-28-16,28-13-166 15</inkml:trace>
  <inkml:trace contextRef="#ctx0" brushRef="#br0" timeOffset="157509.3611">10238 9232 717 0,'-26'27'327'16,"-2"-13"-13"-16,4-8-145 16,7 0-139-16,8-3-32 15,3 0-11-15,3 0 4 16,3-3 22-16,0 0 18 0,3 0 24 16,2 0 17-16,29 6-8 15,53 18-21-15,-36 1-15 16,-5 7-15-16,5 11-7 15,-14 3-4-15,-11 6 4 16,-14-1 5-16,-12 4 19 16,-12-12 11-16,-17 4 9 15,-5-11 5-15,-17-9-29 16,-7-14-44-16,-9-11-106 16,-1-13-104-16,2-10-204 15,15-10-38-15</inkml:trace>
  <inkml:trace contextRef="#ctx0" brushRef="#br0" timeOffset="157959.3471">10327 9203 850 0,'4'11'381'0,"1"-25"-30"15,11 8-156-15,8 8-214 16,14-2-3-16,8-2 7 16,27-1 15-16,9-6 15 15,34-7 20-15,4-4 17 0,19-7-9 16,-22 3-9-16,-16 4-8 16,-38 4-19-16,-21 10-19 15,-32 9-2-15,-4 21-3 16,-18 9 3-16,-24 32 6 15,-7 8 4-15,-11 18 16 16,-1-15 5-16,16 1 5 16,29-23-3-16,34-10 8 15,27-20 2-15,24-9 12 16,18-18-1-16,19-17 3 16,-10-11-5-16,-3-14-1 15,-25-2-10-15,-22-6-1 16,-35 5-16-16,-29 0-37 15,-26 9-34-15,-20 2-100 16,-6 2-57-16,3 8-101 16,26-5-77-16,31-10 9 15,29-3-48-15</inkml:trace>
  <inkml:trace contextRef="#ctx0" brushRef="#br0" timeOffset="158212.9125">12346 8599 1029 0,'39'63'435'16,"-2"8"-69"-16,13 25-240 15,-3 26-114-15,-13 25-112 16,-17-6 129-16,-41 23-2 15,-37-27-5-15,-35-4 5 16,-13-30-18-16,-18-18-99 16,17-37-161-16,2-18-147 15,29-36-108-15</inkml:trace>
  <inkml:trace contextRef="#ctx0" brushRef="#br0" timeOffset="158919.3974">13081 9241 988 0,'13'-8'207'0,"16"1"94"16,13 2-295-16,21 1-28 15,12 1-15-15,28 1-62 16,-10-1-42-16,6 2-156 15,-19 5-4-15</inkml:trace>
  <inkml:trace contextRef="#ctx0" brushRef="#br0" timeOffset="159104.1479">13228 9440 465 0,'30'7'0'0,"-6"-4"632"16,27 6-523-16,20 3 240 15,22 2-523-15,-1-7 174 16,-3-2-406-16</inkml:trace>
  <inkml:trace contextRef="#ctx0" brushRef="#br0" timeOffset="159732.1159">14251 9680 1045 0,'-11'-1'271'0,"8"-2"66"15,3 1-295-15,0 2-45 0,0 0-7 16,0 0-7-16,0 0 11 16,0 2 5-16,0-1 9 15,0 13 16-15,-5-4 6 16,-4 2 12-16,2-7 7 16,-14 8 14-16,-38 16-7 15,50-35-10-15,5-5-13 16,13-7-11-16,3-3-20 0,21-4-4 15,1 1 7-15,18 0 7 16,-7 10 10-16,-3 3-7 16,-21 10-13-16,-8 4 3 15,-14 9-7-15,-10 2-11 16,-5 4 7-16,-10 1 9 16,-4-4-4-16,0-10 4 15,6-7 7-15,10-8 3 16,5-4 0-16,9-2 2 15,2 2-6-15,1 7-3 16,-2 7-18-16,-2 9-2 16,1-9-14-16,-5 1-9 15,-7 19-113-15,-1 2-97 16,-53 31-167-16,57-70-84 16</inkml:trace>
  <inkml:trace contextRef="#ctx0" brushRef="#br0" timeOffset="160190.8419">15392 9185 725 0,'9'12'27'15,"-11"-18"52"-15,-5 5-224 16,-7 5 23-16,-10 4 92 16,-9-2 125-16,-18 4 94 15,-11 7 93-15,-23 4-98 16,-4 11-77-16,-10 17 15 16,13 5-13-16,11 25-93 15,33-4-10-15,21-3 76 16,21-10 4-16,31-7-73 15,35-25 38-15,35-13 40 16,13-11-50-16,34-24-46 16,-21-15 31-16,0-14 0 15,-34-2-6-15,-13-7 4 16,-35 12-4-16,-15-7-14 16,-29 14-10-16,-19-6-7 15,-22 6-17-15,-13-1-19 0,-6 11-4 16,1 3-24-16,13 8-20 15,10 0-99-15,16 7-92 16,34-7-85-16,16-4-86 16</inkml:trace>
  <inkml:trace contextRef="#ctx0" brushRef="#br0" timeOffset="160644.6126">16110 9202 1053 0,'21'86'194'0,"-28"-82"118"16,-4 10-308-16,-5-1-1 15,4-4 10-15,3 3-4 16,1-3 1-16,16 2 7 16,13-4 8-16,25 4 22 0,10 2 17 15,22 4 5-15,-6 5 1 16,-1 10 5-16,-27 6-34 15,-20 13-16-15,-29 0-7 16,-41 9-7-16,-24-13-20 16,-20-8-12-16,-2-15-16 15,-8-17-54-15,28-20-44 16,8-11-66-16,22-5 9 16,9-8-16-16,18 1 18 0,15-8 2 15,12 5-22-15,8-8 0 16</inkml:trace>
  <inkml:trace contextRef="#ctx0" brushRef="#br0" timeOffset="160884.9577">16110 9115 484 0,'3'0'504'0,"-3"1"-160"16,2 1-1-16,10 5-256 16,16 8-58-16,82 20 20 15,-33-35 18-15,31-5-18 16,5-2-30-16,-3-8-22 16,-26 0-74-16,-17 1-75 15,-26-1-248-15,-2-10 20 0</inkml:trace>
  <inkml:trace contextRef="#ctx0" brushRef="#br0" timeOffset="161180.0952">18230 8534 684 0,'-3'11'462'15,"-18"-7"-104"-15,-47 17-22 16,-25 12-368-16,-44 23 20 16,-7 7 23-16,-27 17 28 15,19 1 20-15,2 23 20 16,40-12 17-16,9 13 5 16,42-1-20-16,34 11-16 15,41-17-13-15,35 9-22 16,26-20-27-16,27-9-80 15,-12-22-51-15,5-6-361 16,-9-19 25-16</inkml:trace>
  <inkml:trace contextRef="#ctx0" brushRef="#br0" timeOffset="161948.9665">18063 9071 184 0,'-9'17'474'15,"0"-2"-203"-15,2-6-111 16,-5-3 119-16,4 4-257 15,4-5 59-15,7-10 14 16,4-5 5-16,16-4 0 16,26-10-15-16,5 4-53 0,28-4-4 15,0 8-3-15,3 8-5 16,-21 8-5-16,-2 14-5 16,-32 8-7-16,-14 12-2 15,-19 5 5-15,-19 7 8 16,-11-1 5-16,-14 5 2 15,5-11 0-15,-9-9 2 16,18-9-1-16,9-7-6 16,18-14-4-16,10 3 1 15,19 4-4-15,18 5-4 16,13 6 7-16,1 19-1 16,-8-1-4-16,-14 16-1 15,-32 4-4-15,-35 7 3 16,-22-12 6-16,-19-4 4 15,-5-25-51-15,-7-19-91 16,20-18-69-16,11-9-231 16,14-15-30-16,13-9-79 15</inkml:trace>
  <inkml:trace contextRef="#ctx0" brushRef="#br0" timeOffset="162427.585">19173 9020 749 0,'25'69'298'0,"-38"-61"-32"16,-1-2-185-16,7 3-32 15,2-5-45-15,5-2 114 16,0-2 5-16,0-2 7 16,0 1-39-16,0-1-33 15,0 1-43-15,0-1-10 16,-3 1-11-16,3 1-11 16,0 0 8-16,3 0 6 15,2 0 7-15,37 4 0 16,50 11 6-16,-38 11 7 15,-12-2-5-15,-5 7 4 16,-19 10 6-16,-18 10 10 0,-24-3-2 16,-24 12 5-16,-10-4-5 15,-21-6-2-15,15-17-4 16,5-8 0-16,19-13-9 16,8-10-1-16,15-7-6 15,-2-4-37-15,5-1-32 16,1-11-111-16,1 1-102 15,-5-8-99-15,1-2-50 16,-5-22-80-16</inkml:trace>
  <inkml:trace contextRef="#ctx0" brushRef="#br0" timeOffset="162902.3575">18929 9050 521 0,'15'-11'627'16,"17"-7"-213"-16,63-13-313 16,-32 31 313-16,34-3-419 15,9-3 11-15,6-5 2 16,-6-2 2-16,6-10 2 16,-27 5-3-16,-18 2-2 15,-13 2 0-15,-20 2 0 16,-18 9-8-16,-5 1-13 15,-8 2-3-15,-6 8-7 0,1 1-2 16,-1-9-3-16,2 3 4 16,-16 18 26-16,-51 63 12 15,23-30 10-15,6-2 10 16,6 12 13-16,20-5-18 16,14-5 12-16,28-12 5 15,34-6 16-15,22-13-1 16,31-19 1-16,6-8-18 15,13-14-12-15,-22-11-16 0,-15-5 5 16,-35 2 2-16,-18-4 3 16,-43 3-19-16,-46-8-17 15,-18 5-18-15,-28-8-24 16,-5 8-20-16,2 3-52 16,33 12-40-16,10 0-114 15,25 6-36-15,26-3-137 16,19 3-24-16</inkml:trace>
  <inkml:trace contextRef="#ctx0" brushRef="#br0" timeOffset="163201.4162">20906 8684 1057 0,'30'17'318'15,"11"12"53"-15,-11 8-266 16,8 19-83-16,-4 11 4 16,-1 24 17-16,-12-7 5 15,-24 20 13-15,-6-5 1 0,-37 5-12 16,-34-18-11-16,-33-2-26 15,-4-26-33-15,-18-15-106 16,26-22-61-16,24-20-264 16,26-19-6-16</inkml:trace>
  <inkml:trace contextRef="#ctx0" brushRef="#br0" timeOffset="163547.9398">21595 9176 1194 0,'46'0'242'15,"22"3"127"-15,15 3-353 0,31 6-23 16,-13-1-41-16,7 4-311 15,-31-14 65-15</inkml:trace>
  <inkml:trace contextRef="#ctx0" brushRef="#br0" timeOffset="163791.9394">22007 8975 1437 0,'-99'84'310'0,"81"-40"132"16,-3 2-401-16,-8 25-65 16,-1 1 9-16,-5 9-4 15,2-14-23-15,3-4-8 0,9-15-13 16,-6-9-148-16,9-15-206 15,9-18 24-15</inkml:trace>
  <inkml:trace contextRef="#ctx0" brushRef="#br0" timeOffset="164072.7293">22604 8937 1057 0,'-35'47'299'0,"-1"16"65"16,-6 5-283-16,-17 20-63 15,4-8-10-15,-8 6 0 16,4-23-36-16,9-4-39 15,20-25-16-15,9-4-27 16,12-21-99-16,14-12-126 16,11-10 31-16</inkml:trace>
  <inkml:trace contextRef="#ctx0" brushRef="#br0" timeOffset="164374.5229">22948 9145 1193 0,'47'105'131'0,"-43"-82"182"0,25 7-354 16,13-8 42-16,16 1 65 15,-3-2 25-15,8 3 10 16,-24 1 4-16,-14 10-28 15,-25 1-36-15,-31 6-9 16,-26-6-15-16,-23-1-62 16,-4-17-23-16,-8-12-59 15,11-18-72-15,9-14-73 16,15-8-24-16,17-13-25 16,19-1 32-16,17-12-11 15</inkml:trace>
  <inkml:trace contextRef="#ctx0" brushRef="#br0" timeOffset="164743.9483">22977 9035 1054 0,'22'-2'325'0,"-1"1"45"16,-4 1-279-16,7 7-71 0,10 2-20 15,29 5 4-15,8-5 5 16,34 0 5-16,-4-3 4 15,12-1 2-15,-33-1 0 16,-11 8 1-16,-33 0-16 16,-32 20 6-16,-20 7 3 15,-25 16 8-15,-16 10 0 0,-12 13 13 16,18-13-10-16,12 3-2 16,34-19-7-16,52-16-2 15,32-19 4-15,24-20 2 16,11-18-4-16,14-18 0 15,-35-11-1-15,-4-9-11 16,-34 10-10-16,-28-8-25 16,-43 1-7-16,-31-9-2 15,-26 7-2-15,-9-4-65 16,4 11-49-16,18 6-257 16,31 18-6-16</inkml:trace>
  <inkml:trace contextRef="#ctx0" brushRef="#br0" timeOffset="209591.5547">24725 9133 483 0,'-4'96'167'0,"4"-98"18"15,0-1-108-15,3 8-61 16,-3-7 16-16,0 1 6 0,9-1 4 15,34-1 1-15,82-10 4 16,-38 4-17-16,6 0-7 16,-11-3-76-16,0 3-179 15,-40-2 29-15</inkml:trace>
  <inkml:trace contextRef="#ctx0" brushRef="#br0" timeOffset="209842.1591">24608 9440 1150 0,'28'6'264'15,"28"-3"100"-15,22 1-319 16,35-2-104-16,-8-2-43 16,-28-41-606-1</inkml:trace>
  <inkml:trace contextRef="#ctx0" brushRef="#br0" timeOffset="210400.6567">26905 8782 1088 0,'-51'11'276'15,"-3"5"74"-15,-9 10-289 16,3 7-79-16,-7-3 5 16,16-6 14-16,9-3-2 15,17-7-2-15,22 1 5 16,19-6 3-16,13 6 8 15,5 1 5-15,4 5 6 16,-10 2-2-16,-10 15-4 16,-10-2-8-16,-37 4 12 15,-16-4 11-15,-28 2-11 16,-10-12-6-16,-21-5-24 16,23-12-35-16,6-8-35 15,24-5-91-15,13-16-99 0,25-12-98 16,26-17-77-16</inkml:trace>
  <inkml:trace contextRef="#ctx0" brushRef="#br0" timeOffset="210655.1012">26854 8457 1210 0,'-9'12'205'0,"-8"-4"138"15,1 11-364-15,-19 17 6 16,2 5 15-16,-13 28 3 16,-4 7 1-16,-25 24 0 15,-2 0-1-15,-27 20 1 16,2-19-4-16,1-1-17 16,38-27-7-16,9-19-31 15,33-30-33-15,14-20-157 16,16-14-85-16,19-20-47 15</inkml:trace>
  <inkml:trace contextRef="#ctx0" brushRef="#br0" timeOffset="210851.2383">26845 8665 596 0,'13'-11'422'15,"-4"16"-142"-15,-13 11-99 16,-14 23-136-16,-11 14-134 15,-16 15 137-15,2 4-4 16,-16 18 6-16,0-8-5 16,-7 2-5-16,15-14-80 15,0-2-77-15,21-24-221 0,13-20-25 16</inkml:trace>
  <inkml:trace contextRef="#ctx0" brushRef="#br0" timeOffset="211384.8771">27481 8746 784 0,'-6'-6'232'15,"1"9"39"-15,-7 8-188 16,0 5-89-16,-13 5 13 16,4 2 11-16,-5 5 16 15,-2-1 7-15,-10 11 13 16,5 1 1-16,-23 23 5 15,-2 5-8-15,-18 16-3 16,1 3 4-16,-10 18 2 16,11-5-11-16,0 6-6 15,20-10-13-15,-3-6-63 16,25-24-43-16,-1-19-79 16,9-23-80-16,11-16-149 15,19-22-8-15</inkml:trace>
  <inkml:trace contextRef="#ctx0" brushRef="#br0" timeOffset="211758.3848">27914 8901 996 0,'19'6'174'15,"-32"6"110"-15,-20 15-282 16,-26 14-35-16,-13 10 30 16,-29 15 11-16,5-1 9 0,-9 14 32 15,21 0 20-15,-4 9 33 16,30-5-3-16,20 7-3 16,31-19-23-16,26-14-11 15,23-25-23-15,46-23-17 16,5-26-9-16,21-23-7 15,-1-8-8-15,0-17-7 16,-34 3 12-16,-26-2-4 16,-41 12-3-16,-42 1-9 15,-29 15-5-15,-33 11-3 16,-4 14-4-16,-3 17-52 16,16 12-76-16,16 3-245 15,26 2 1-15</inkml:trace>
  <inkml:trace contextRef="#ctx0" brushRef="#br0" timeOffset="212327.4263">28369 8946 222 0,'11'89'55'0,"-11"-98"27"16,0 4-43-16,-2 2 16 15,2 2 27-15,-3-1 44 16,2 1 9-16,1-1 18 16,-3 1-29-16,1 1-5 15,2-3-34-15,-3 3 12 16,3 0-14-16,3 3 6 15,32 6 2-15,82 12 3 16,-33-21-27-16,31-8-7 0,-7-2-13 16,9 2-15-16,-16 4-9 15,-8 1-7-15,-34 7-15 16,-26 11-10-16,-33 11 0 16,-33 18 2-16,-27 10 4 15,-28 18 6-15,-8 6 6 16,-4 12 4-16,18-7-3 15,0 9-2-15,26-14-11 16,-3-10-75-16,14-16-65 0,2-14-258 16,11-21-7-16</inkml:trace>
  <inkml:trace contextRef="#ctx0" brushRef="#br0" timeOffset="212752.8727">28933 9817 1040 0,'-24'23'216'0,"2"-8"107"0,1-6-306 16,4 1 26-16,8-10 12 16,15-13 7-16,15-5-3 15,27-6 1-15,5-4-31 16,16 1-10-16,-9 9-7 16,-9 6-5-16,-22 6-7 15,-16 8-6-15,-19 8-3 0,-19 5 0 16,-11 0 2-16,-15 9 6 15,5-2 4-15,3-9 3 16,17-4 2-16,5-3 5 16,18-9-1-16,3 0 2 15,3 2-4-15,-6 1-5 16,3 0-19-16,-3 0-126 16,2 1-259-16,-4-1 32 15</inkml:trace>
  <inkml:trace contextRef="#ctx0" brushRef="#br0" timeOffset="213286.5985">29828 9294 841 0,'28'-6'200'0,"-2"6"83"15,-1 4-225-15,9 10-19 16,-9 2 1-16,5 5 1 16,-1-4-10-16,4 2-6 15,-3-1 0-15,3-3 14 16,-6 0 4-16,2 14 10 15,-13 1-1-15,-11 14 5 16,-14 4-14-16,-15 8 1 16,-11-7-7-16,-24 4 0 15,-4-13-10-15,-17-6-2 16,4-18-21-16,-4-7-43 16,21-18-29-16,10-21-57 15,20-9-43-15,11-14-70 0,15-4 15 16,20-8-120-16,8 5 13 15</inkml:trace>
  <inkml:trace contextRef="#ctx0" brushRef="#br0" timeOffset="213704.4989">29861 9042 1198 0,'4'38'273'16,"13"24"105"-16,-4-29-336 16,17 0-38-16,19-6 7 15,11-11 8-15,31-8 15 16,19-13 3-16,38-2 4 16,-1-10-1-16,5 1-4 15,-27 2-17-15,-13 8-8 16,-52 0-9-16,-13 15-10 15,-20 6-4-15,-21 14 0 16,-19 9 4-16,-25 23 8 16,-9 7 10-16,-4 12 5 15,14-10 1-15,8 0 19 16,34-25-1-16,35-12 1 16,25-26 1-16,40-20 0 0,17-17-21 15,3-25-6-15,-20-5-4 16,-16-15-13-16,-52 13-10 15,-34-13-4-15,-31 9-4 16,-39 1-34-16,-21 11-30 16,-13-1-364-16,17 14 82 15</inkml:trace>
  <inkml:trace contextRef="#ctx0" brushRef="#br0" timeOffset="227140.918">14438 11607 541 0,'76'-4'156'0,"-79"-1"24"16,1 3-142-16,2 2-45 15,-3-1 6-15,2-1 8 0,1 1 31 16,-3 1 15-16,3 0-2 15,-3 0-2-15,1 1-5 0,-5 15-25 16,-11 27-9-16,-25 62-7 0,7-22-4 16,-7 1-1-16,-7 8-1 15,-1 7-1-15,-12 23 6 16,9-3 6-16,-2 16 2 16,7-5 10-16,-1-13 11 15,20-40-13-15,6-28-11 0,18-39-10 16,7-45-23-16,8-24-11 15,12-32 9 1,11-18 10-16,6-31 17 0,-4 15 18 16,25-10 11-16,-5 12 2 15,13-11-1-15,9 26-9 16,8 1-7-16,-9 15-10 16,2 9 0-16,-22 26 3 15,-7 14 26-15,-17 17 10 16,-10 21 7-16,-12 19 6 15,-2 27 5-15,-5 16-12 16,-4 42 5-16,-5 8-8 0,2 30 2 16,-2-5-2-16,-7 32-9 15,2-24-14-15,-2 19 2 16,-2-28-21-16,-5-7-15 16,9-45-105-16,0-19-99 15,1-40-161-15,-16-26-68 16</inkml:trace>
  <inkml:trace contextRef="#ctx0" brushRef="#br0" timeOffset="227353.435">14186 12182 963 0,'9'-89'316'0,"28"93"39"0,34 7-245 16,22 2-82-16,53 5-41 15,-48 32-56-15,-6-35-286 16,-20-1 53-16</inkml:trace>
  <inkml:trace contextRef="#ctx0" brushRef="#br0" timeOffset="227875.4282">15249 11738 797 0,'16'12'533'16,"-4"1"-160"-16,-7-2-166 15,4 21-153-15,3 10-152 16,-3 22 85-16,-2 15 12 0,-5 20 5 15,-7-1 1-15,-11 28 2 16,-2-7-7-16,-8 7-37 16,-2-27-16-16,-1-19 1 15,7-41 2-15,-11-31 0 16,7-41 35-16,9-29 19 16,5-12 5-16,12-34 3 15,17 0 5-15,18-17 3 16,10 9-6-16,25-3-5 15,-2 18-2-15,7 5 1 16,-10 22 9-16,5 13 11 16,-20 14 7-16,-3 20 2 15,-5 20-12-15,-15 19-6 16,-17 21-6-16,-31 34-1 16,-21 18-11-16,-21 26-7 15,-15-3-9-15,-18 1-11 16,24-30-2-16,4-16 11 0,21-31 19 15,14-11 7-15,29-15 5 16,8 0 11-16,14 3 2 16,20 8 4-16,7 1 1 15,11 10 4-15,-4 1-14 16,-1 5-25-16,-16-2-58 16,-5 1-341-16,-11-4 76 0</inkml:trace>
  <inkml:trace contextRef="#ctx0" brushRef="#br0" timeOffset="228189.857">16291 12025 1101 0,'-59'51'284'0,"0"20"86"16,13 13-301-16,20 11-30 16,22-9 3-16,13-10 5 15,19-29-2-15,31-20 9 16,13-27-9-16,24-21-8 0,1-23-5 16,0-19-7-16,-31 2-17 15,-19-10-7-15,-42 11-8 16,-38 4-6-16,-31 17-8 15,-33 7-40-15,-4 13-35 16,2 10-337-16,27 16 65 16</inkml:trace>
  <inkml:trace contextRef="#ctx0" brushRef="#br0" timeOffset="228519.6233">17101 12123 564 0,'-38'12'510'0,"-17"12"-140"15,-7 21-335-15,-14 20 350 16,18 1-339-16,4 0 49 16,23-6 16-16,26-1 23 15,35-15-5-15,14 5-22 16,15-4-50-16,23 1-29 0,-11-10-38 16,10-5-95-16,-10-13-75 15,-4 0-340-15,-22-12 13 16</inkml:trace>
  <inkml:trace contextRef="#ctx0" brushRef="#br0" timeOffset="228990.8524">17690 12233 613 0,'-13'12'569'16,"10"-6"-160"-16,24-3-80 15,12 0-318-15,8-2-136 0,19-2-282 16,1-2-2-16,0-5-110 16</inkml:trace>
  <inkml:trace contextRef="#ctx0" brushRef="#br0" timeOffset="229335.2621">17630 12576 1288 0,'0'19'556'15,"17"-8"-37"-15,16-5-304 16,23 3-253-16,11-3-117 0,25-2-376 16,-3-8 12-16,14-26-176 15</inkml:trace>
  <inkml:trace contextRef="#ctx0" brushRef="#br0" timeOffset="234081.9274">19243 10695 830 0,'0'-1'177'16,"0"-4"27"-16,3 7-212 15,-3-2-57-15,0 1 11 16,0 1 45-16,5 15 42 16,-5 14 9-16,-11 41 4 15,-11-28 3-15,-4 7-12 16,-11 18-5-16,4 5-17 0,-9 9-4 15,7-11-4-15,6 5-2 16,8-20-11-16,5-9-118 16,7-10-146-16,9-4-2 15</inkml:trace>
  <inkml:trace contextRef="#ctx0" brushRef="#br0" timeOffset="234555.9732">19849 10802 355 0,'8'-10'0'0,"1"2"376"16,1-4-343-16,-1 12 208 15,-4-3-259-15,-4 0 261 16,-2 3-254-16,1 0 10 16,-5 2 15-16,-19 4 0 15,-18 40 16-15,-42 54 8 16,45-25 14-16,10-4 2 0,10 4 21 15,13-12-7-15,10-1 4 16,8-22-15-16,23-8-9 16,6-16-24-16,11-22-20 15,1-10-23-15,5-16 4 16,-15-5 6-16,-13-9-9 16,-21 10 9-16,-11-6 14 15,-14 8-8-15,-11 2-19 16,-3 12-7-16,-1 7-63 15,6 8-84-15,1 4-161 16,12 1-30-16</inkml:trace>
  <inkml:trace contextRef="#ctx0" brushRef="#br0" timeOffset="235050.8699">20276 10804 853 0,'5'70'152'0,"-10"-71"52"16,1 1-270-16,1 0-10 15,3-2 7-15,0 1 68 16,0-1 59-16,0 1 36 16,0-1 18-16,0 1-19 15,0 1-55-15,3 0-19 16,18 3-17-16,30 7-13 15,57 7 24-15,-27-15 15 16,11-4 6-16,-3-4 10 16,-17 0-2-16,-10 3-2 15,-20 1-20-15,-26 10-20 16,-14 3-4-16,-28 16 9 16,-13 7 2-16,-24 20 23 15,-8 5 19-15,-16 18-2 16,13-1-11-16,4 16-32 0,23-12-68 15,10-3-299-15,17-19 49 16</inkml:trace>
  <inkml:trace contextRef="#ctx0" brushRef="#br0" timeOffset="235774.8164">20780 11610 415 0,'-3'3'246'0,"2"-3"-17"16,-3-3-85-16,4 2-51 16,0-1-55-16,0 1 32 15,0-1-21-15,0 1 11 16,0-1-1-16,0 0 3 0,0 1-15 16,0-1-8-16,0 1-19 15,0-1 9-15,0 1 1 16,0 1 9-16,0 0-1 15,0 0-3-15,0 0-17 16,0 0-8-16,0-2-9 16,0 1-4-16,0 1-3 15,0 0-3-15,0 0-2 16,-1 0 14-16,-2 0 5 16,3 0 8-16,-3 0 5 0,1 0 7 15,2 0-13-15,-3 0 1 16,3 0 11-16,3 0-1 15,6 0-1-15,25-5-3 16,42-11-1-16,-47 5-14 16,-17 5-2-16,-12 5-6 15,0 2-1-15,-12 2 1 16,12-3-1-16,-3 0 1 16,1 0 4-16,-2 0-16 15,1 0-3-15,1 0 1 16,2-1 0-16,0-1 4 15,0 1 16-15,0-2-2 16,2 0-6-16,1 1 4 16,-3 1 1-16,0 1 3 15,0 1 5-15,-5 2 0 0,-19 9-10 16,-42 37-24 0,57-48-29-16,9-7-65 0,3-3-44 15,-3 7-217-15,0 1 16 16,2-2-96-16</inkml:trace>
  <inkml:trace contextRef="#ctx0" brushRef="#br0" timeOffset="236114.8551">21431 11177 916 0,'-21'27'288'16,"-17"-29"39"-16,-7 20-224 16,8 2-98-16,7-3 1 15,16-5-16-15,23-9 17 16,20-3 9-16,17-9 11 16,10 3 0-16,10 3 23 15,-7 9-4-15,-5 6-4 16,-23 3-19-16,-10 19-4 15,-22 5 0-15,-28 8-7 16,-17-2-9-16,-22 2-21 16,-7-19-13-16,-5-8-33 0,17-16-29 15,7-11-102-15,25-8-81 16,8-9-74-16,7-3-84 16</inkml:trace>
  <inkml:trace contextRef="#ctx0" brushRef="#br0" timeOffset="236508.6435">21348 11085 638 0,'12'6'358'0,"9"-3"-54"16,8-7-106-16,25 1-169 15,14-2-33-15,16-4 7 16,0 0 2-16,18-5 10 15,-14 1 6-15,-4 1 5 16,-23 3-1-16,-14 3-25 16,-29 7 3-16,-15 10 15 15,-19 10 0-15,-30 23 10 16,-8 8 28-16,-18 20-12 16,9-2-18-16,16 5-12 15,26-20-7-15,30-5 6 16,29-21 2-16,30-14 8 15,10-21 6-15,29-14 0 16,-8-11-9-16,-2-21-2 16,-24 3-7-16,-16-5 2 0,-32 4-5 15,-17-3 4-15,-16 13 2 16,-13-4-36-16,-4 11-32 16,-1 1-28-16,5 11-328 15,0-10 63-15</inkml:trace>
  <inkml:trace contextRef="#ctx0" brushRef="#br0" timeOffset="236825.9271">22859 11192 1477 0,'23'22'365'0,"22"-5"114"15,0 0-455-15,15-7-189 16,8-2-51-16,6-5-139 0,-19-9-125 16,11-8-9-16</inkml:trace>
  <inkml:trace contextRef="#ctx0" brushRef="#br0" timeOffset="237722.853">23683 10871 582 0,'59'130'469'16,"-55"-109"-122"-16,-20-6-37 15,-1 15-276-15,-1 0-41 0,-12 9 9 16,-3-4 4-1,-8 8 4-15,2 4 3 0,-7 13 1 16,5 0-2-16,7 8-88 16,13-15-71-16,6-13-198 15,18-25-16-15,18-15-127 16</inkml:trace>
  <inkml:trace contextRef="#ctx0" brushRef="#br0" timeOffset="238065.8928">24519 10849 591 0,'-9'9'555'15,"-19"6"-520"-15,-16 15 181 0,-10 11-219 16,-21 17-217-16,-8 3 281 15,-1 12 265-15,24-2-218 16,5 0-22-16,22-14-7 16,17-6-33-16,20-20-14 15,16-11-14-15,17-17 23 16,10-19 1-16,7-12-10 16,5-11-8-16,-11-1-9 15,-7-1-7-15,-19 17-3 0,-11-3-10 16,-22 13-14-16,-16 7-22 15,-11 1-33-15,-7 9-118 16,3 4-218-16,3 1 18 16</inkml:trace>
  <inkml:trace contextRef="#ctx0" brushRef="#br0" timeOffset="238440.8522">24654 10948 1129 0,'0'2'244'0,"0"-1"94"16,0 1-339-16,0-1-19 15,3 1 7-15,30 11 15 16,65 5 19-16,-18-27 39 0,0 3 10 15,7 0 8-15,-24 2-12 16,-7 8-40-16,-28 8-56 16,-26 14 26-16,-29 13-11 15,-37 17 10-15,-18 1 32 16,-36 18 38-16,4-9-40 16,9 0-1-16,33-15-8 15,27-4-3-15,36-21-3 0,30-7 7 16,21-8 0-16,25-1-32 15,4-5-30-15,10-1-152 16,-10-2-243-16,-20-10-2 16</inkml:trace>
  <inkml:trace contextRef="#ctx0" brushRef="#br0" timeOffset="238885.7796">25278 11548 444 0,'2'9'359'15,"-4"-3"-99"-15,-1 2-271 16,2-8 283-16,1 0-267 16,-3 0 16-16,3-2 3 15,0 1 0-15,0-1-20 16,0-1-4-16,0 0-7 16,7-7 1-16,-7 5 4 0,5 2 5 15,-4 0 5-15,2 2 3 16,-3-1 23-16,0 2 16 15,0 2-2-15,0-1-1 16,-3 1-3-16,2-1-19 16,1 1-11-16,0-2 1 15,0 0-2-15,1 0-5 16,2 0-12-16,-3 0-54 16,0 0-148-16,0 0-138 15,0 0-53-15</inkml:trace>
  <inkml:trace contextRef="#ctx0" brushRef="#br0" timeOffset="239219.0682">25964 11111 86 0,'-47'49'775'15,"1"-4"-386"-15,20-37-50 16,-2 19 44-16,16-6-420 16,27-10 18-16,15-4 17 15,16-4 6-15,4 0 16 0,10 0 26 16,-13 5-8 0,-2 4-7-16,-17 9-17 0,-14 12-4 15,-23 3-14-15,-24 3-3 16,-14-3-29-16,-12-7-27 15,-4-20-28-15,-7-11-27 16,23-11-100-16,2-17-63 16,15 0 49-16,9-11-58 15,18-1-5-15,9-5 95 16</inkml:trace>
  <inkml:trace contextRef="#ctx0" brushRef="#br0" timeOffset="239592.8244">25851 11031 1139 0,'8'1'212'0,"4"1"91"15,0 1-307-15,15 4 0 16,19-1-11-16,28-1 23 0,10-4 22 16,26 1-21-16,-5-5-20 15,-1 6 21-15,-27 0-5 16,-11 9-1-16,-29 3-3 15,-22 12 7-15,-12 3 5 16,-7 15 13-16,-13-3 6 16,4 7 10-16,2-9-3 15,11 5 9-15,8-13-5 16,17-5 7-16,8-10-2 0,22-10 10 16,8-13-11-16,7-12 0 15,-5-3-9-15,-3-11-1 16,-28 7-8-16,-20-8-13 15,-28 1-9-15,-31-7-8 16,-15 4-18-16,-12-7-37 16,6 5-34-16,7 2-40 15,20 11-326-15,-6-6 64 16</inkml:trace>
  <inkml:trace contextRef="#ctx0" brushRef="#br0" timeOffset="241611.407">18768 11894 657 0,'59'50'165'0,"-42"-50"49"16,1 1-178-16,10 2-40 15,7-3 10-15,-2-4 6 16,12-4 11-16,-6 7 8 16,11-1 15-16,-4 2-1 15,13 6-2-15,-10-1 0 16,15-1-2-16,-6 1-14 15,16-4 14-15,-3 4 7 0,4-4 15 16,-15-1 4-16,9-1 9 16,-16 7-13-16,8-4-4 15,-2 4-23-15,16 1-6 16,-7-1-11-16,11-4-2 16,-2-2-6-16,7-2 13 15,-8 4 4-15,12-4 7 16,-14 2 6-16,10 3-6 15,-9 2-17-15,11-4 1 16,-3 7 1-16,1-2-10 16,-12-5 4-16,11 2 6 15,-11 0-7-15,3-3 1 16,-3-1 8-16,12 4 4 16,-8 1-2-16,8-1 2 15,-14 0-9-15,10-6-4 16,-8-3-5-16,12 0 1 15,-11-3-3-15,14 3 12 0,-12 5 6 16,9 1 5-16,-9 0 2 16,7 7 0-16,-15-7-9 15,11 0-8-15,-10 0-7 16,7 0 0-16,-3-4 1 16,17 1-3-16,-2 1 2 15,2 1 2-15,-14-7-1 16,6 5-1-16,-5 2 1 0,6-2 1 15,-7 4-2-15,19 2 1 16,-15 0-3-16,17-3 1 16,-10 3-1-16,9-6-3 15,-11 3 3-15,14-3 2 16,-11 2 1-16,15 1 0 16,2 9 2-16,-6-12-3 15,-11 7-2-15,18 2 0 16,-9-4 0-16,10-8-1 15,12 10 1-15,12-2 0 16,-25-4-1-16,17-1 1 16,-10 5-2-16,15-4 0 15,2-1-1-15,23 0 0 16,-9 0 0-16,21-3-1 16,-10 5 1-16,10-7-1 15,-19 4 0-15,10 2 1 16,-26-3 2-16,2 2 2 0,-19 8 4 15,-2-5 5-15,-21 5-6 16,-9-2-1-16,-25-2-3 16,-10-2-8-16,-12-1-50 15,-10 2-103-15,-13-3-78 16,-26-3-323-16,-10-9-22 16</inkml:trace>
  <inkml:trace contextRef="#ctx0" brushRef="#br0" timeOffset="243319.8849">19597 12415 503 0,'3'-9'337'0,"-3"4"-109"15,0-2-112-15,-3 5-52 16,1 1-40-16,2-1-43 15,0 1 74-15,0-1 3 16,0-1 0-16,18-7-9 16,24-11-8-16,59-16 0 15,-42 30-10-15,4 4-9 16,-12 6-8-16,-6 4-8 16,-21 6-3-16,-10 3 0 15,-10 4 8-15,-17 10 12 16,-8-2 1-16,-12 8 4 15,-3-3 3-15,-1-5-5 16,13-15-12-16,5 1-5 16,14-13-2-16,13 8-1 0,11-3 0 15,8 11 1-15,10 1 5 16,5 15-1-16,-11-3-2 16,-7 17-5-16,-21-2 4 15,-27 7 5-15,-22-5 2 16,-22 0-8-16,-7-13-5 15,4-8-10-15,12-16-106 16,5-8-100-16,23-8-167 16,-1-14-66-16</inkml:trace>
  <inkml:trace contextRef="#ctx0" brushRef="#br0" timeOffset="243649.0273">20490 12559 1112 0,'-48'45'251'16,"6"-22"95"-16,3 16-315 16,13-9-40-16,11 3-18 15,13-15 15-15,19-6 17 16,9-3 4-16,23 0 23 15,7 0 28-15,2 8-2 16,-8 2-15-16,-12 10-5 16,-28 7-10-16,-23 11 5 0,-26-1-6 15,-20-1 2-15,0-5-9 16,-4-16-36-16,10-17-33 16,5-19-76-16,20-10-70 15,-2-21-62-15,18 1-130 16,7-7-19-16</inkml:trace>
  <inkml:trace contextRef="#ctx0" brushRef="#br0" timeOffset="244038.8358">20349 12543 1124 0,'4'4'255'0,"8"-7"89"16,2 6-329-16,26-6-9 15,11 3-2-15,33-10 11 16,11 1 12-16,28-6 12 16,-13 4-16-16,-2 0-2 15,-26 4-5-15,-19 5-9 16,-32 7-8-16,-5 5 0 16,-14 7 2-16,-15 19 13 15,-2 2 7-15,-8 17 9 16,-2 0 6-16,6-3 3 15,6-13-10-15,22 0 0 0,14-22 0 16,19-8 4-16,6-17-2 16,8-8 0-16,-10-13-3 15,-14-7-4-15,-18-4-9 16,-19-1-15-16,-22 2-7 16,-20 1-8-16,-10 10-6 15,-3 2-30-15,8 4-17 16,5 10-235-16,25-4-138 15,19-11-57-15</inkml:trace>
  <inkml:trace contextRef="#ctx0" brushRef="#br0" timeOffset="244304.2907">22096 12729 1255 0,'21'-1'335'16,"19"16"87"-16,23-17-332 15,9 4-94-15,13-7-17 16,-15-1-6-16,10-7-47 15,-24 4-49-15,-2-6-293 16,-11 10 58-16</inkml:trace>
  <inkml:trace contextRef="#ctx0" brushRef="#br0" timeOffset="244666.8839">22995 12606 948 0,'93'42'270'0,"-65"-47"54"16,5 7-251-16,17 1-65 16,1-5-5-16,3 2 17 15,-6-1 20-15,-7 4-13 16,-20 0-13-16,-13 15 17 15,-19 3-14-15,-31 15-13 16,-11 5 13-16,-16 10 14 16,9 0-18-16,6-3-2 15,33-13-4-15,12-2 10 16,21-14 4-16,13 1 10 16,18-11 0-16,15 6 0 15,1-6-11-15,5-4-27 16,-6-5-49-16,-12-3-42 0,-16-6-308 15,-9-23 50-15</inkml:trace>
  <inkml:trace contextRef="#ctx0" brushRef="#br0" timeOffset="244946.8716">23994 12571 1499 0,'-1'87'365'0,"-56"-52"67"16,10 10-435-16,8-7-51 16,23-7-32-16,11-7 22 15,22-13 49-15,8-4 18 16,5-1 20-16,12 5 20 16,-4 0-10-16,-8 11-5 15,-18 5-17-15,-15 12-9 16,-24-1-13-16,-15-4-33 15,0-6-33-15,-8-16-127 16,17-18-67-16,3-14-164 16,10-12-62-16</inkml:trace>
  <inkml:trace contextRef="#ctx0" brushRef="#br0" timeOffset="249850.7768">23930 12571 654 0,'0'5'188'0,"6"-2"38"16,15-3-161-16,3-3-62 15,13-3 15-15,6 0 14 16,11-6 12-16,-2 1 10 15,22-4 14-15,-6 5-9 16,4-4-12-16,-9 8-21 16,3 1-62-16,-16 10-56 15,1-4-46-15,-5 7-166 16,-7-6 9-16</inkml:trace>
  <inkml:trace contextRef="#ctx0" brushRef="#br0" timeOffset="250194.8554">24821 12507 937 0,'83'133'180'16,"-104"-91"98"-16,-12 23-283 15,7 3 9-15,7 6 18 16,14-20 13-16,22-5 22 16,25-26 7-16,33-19 6 15,9-19-17-15,12-19-19 0,-10-14-23 16,6-11-8-16,-38-1-8 16,-12-2 7-16,-18 13 9 15,-27 2 16-15,-22 14 4 16,-12 10-6-16,-2 10-28 15,-1 8-105-15,10 1-114 16,9 4-104-16,4-5-47 16,1-20-94-16</inkml:trace>
  <inkml:trace contextRef="#ctx0" brushRef="#br0" timeOffset="250819.5857">27761 11979 399 0,'9'3'340'15,"7"-9"-98"-15,22 7-233 16,8 1 242-16,14-8-255 15,-7 0 21-15,3 1-11 16,-22-3-17-16,-2 1-240 0,-19 1 62 16</inkml:trace>
  <inkml:trace contextRef="#ctx0" brushRef="#br0" timeOffset="251060.0305">27622 12290 1200 0,'44'12'274'0,"29"-11"94"16,7 7-361-16,4-5-177 15,-14-12-152-15,12-11-56 16,-23-10-181-16</inkml:trace>
  <inkml:trace contextRef="#ctx0" brushRef="#br0" timeOffset="297173.7989">28975 13122 83 0,'-7'15'552'16,"-2"0"-268"-16,4-9-53 15,1 4 46-15,-4-1-299 16,4 2 1-16,-1-7 11 0,1-4 7 16,4-1 7-16,0-1 15 15,0 1 5-15,0-2-1 16,7-12 0-16,8-9 4 16,60-48-3-16,-38 52 9 15,-7 5 1-15,-5 6-1 16,-5 3-7-16,-10 10-3 15,-5 4-11-15,-11 10 0 16,-11 5 1-16,-16 10 3 16,-9 3-1-16,-21 3 2 15,0-8-2-15,0-2 4 16,11-15 6-16,10-17 24 16,21-5 21-16,18-19 22 15,21-9 20-15,27-11-76 16,10 2-26-16,12-6-25 15,-5 13-26-15,-7 5-28 16,-17 18 63-16,-15 11-4 16,-16 11 1-16,-8 10 0 0,-16 2 9 15,-7 10 8-15,-6-8 3 16,-3-4-3-16,9-7 7 16,6-1 0-16,9-12-5 15,6-3-5-15,6-1-8 16,-3 5-49-16,0 1-63 15,1-1-308-15,2 1 48 16</inkml:trace>
  <inkml:trace contextRef="#ctx0" brushRef="#br0" timeOffset="297696.8323">30004 12161 553 0,'-17'3'434'0,"-17"10"-125"0,-16 13-122 15,-13 19-89-15,-3 13 38 16,-5 24-89-16,14 6 57 16,9 25 71-16,22-12-75 15,22 3-60-15,23-24 53 16,28-13-4-16,17-35-16 15,40-20-3-15,1-29-17 16,31-31-19-16,-10-21-9 0,12-21-9 16,-29 1-5-16,-9-6-10 15,-49 12 9-15,-26-5 0 16,-42 14 11-16,-33 2 12 16,-20 13-12-16,-24 14-3 15,13 24-9-15,-3 4-36 16,18 10-35-16,15 4-53 15,25 3-53-15,20-6-58 16,26 4-21-16,38 7-256 16,22 4 75-16</inkml:trace>
  <inkml:trace contextRef="#ctx0" brushRef="#br0" timeOffset="298131.8586">31247 12162 985 0,'-42'20'265'0,"-24"13"67"16,-2 9-270-16,2 3-55 16,27-6-14-16,27-4 29 15,37-19 6-15,43-7 20 16,27-4 14-16,19 1 29 15,-13 0-18-15,-5 13-1 16,-37 13-7-16,-34 15 0 16,-34 8-25-16,-49 17-5 15,-31-2-7-15,-36 2-23 16,3-20-23-16,3-18-61 16,40-27-85-16,17-19-297 15,37-23 20-15</inkml:trace>
  <inkml:trace contextRef="#ctx0" brushRef="#br0" timeOffset="298361.8456">31235 12016 1859 0,'51'15'406'0,"36"17"157"15,23-13-593-15,57-8-307 16,6-13-240-16,21-56-58 16</inkml:trace>
  <inkml:trace contextRef="#ctx0" brushRef="#br0" timeOffset="432005.8224">6727 15358 275 0,'3'9'300'0,"-3"5"-44"16,0-2-22-16,0-7-71 15,0 4-50-15,-3-9 24 16,3-3-38-16,-1 0-16 15,-2-23-14-15,-9-70-16 16,4 40-47-16,-7-7 0 16,-9 4-2-16,-15-8-2 15,-2 9-1-15,-5 3-3 16,4 16-4-16,4 9-17 16,8 16-8-16,-1 18-8 15,-13 52-47 1,-3 15 65-16,-2 40 16 15,-1 26 18-15,6 45 29 16,23-6 5-16,14 26 16 16,11-19 10-16,16 19-17 15,3-41-27-15,5-22-40 16,-10-41-49-16,-3-20-50 16,-10-43-278-16,-17-30 7 15,-14-37-98-15</inkml:trace>
  <inkml:trace contextRef="#ctx0" brushRef="#br0" timeOffset="432188.4469">5815 15995 1214 0,'-8'1'409'0,"5"-2"59"0,18 7-320 16,11-5-99-16,28 2-18 15,11-3-10-15,29-3-17 16,1-3-17-16,16-9-122 15,-4-9-107-15,19-9-232 16,-14-11-74-16</inkml:trace>
  <inkml:trace contextRef="#ctx0" brushRef="#br0" timeOffset="432385.7876">7423 15316 824 0,'14'-15'448'16,"-23"20"-90"-16,-32 23-177 15,-14 20-120-15,-16 46-115 16,-18 23 95-16,-14 30 20 16,21-5 5-16,19 8 18 15,14-29-6-15,32-9-6 16,29-27-41-16,26-3-58 0,8-23-61 16,17-12-45-16,-1-20-326 15,1-29 62-15</inkml:trace>
  <inkml:trace contextRef="#ctx0" brushRef="#br0" timeOffset="432709.7607">7601 15700 606 0,'12'-21'589'0,"10"-3"-150"15,10 1-361-15,7 1 367 16,2-1-416-16,2 3-10 16,-5 8-71-16,-13 15-22 15,-13 13 1-15,-9 27 3 16,-19 8 17-16,-17 30 71 16,3-1 30-16,-3 6 24 15,9-20 9-15,10-4 2 16,22-29-16-16,10-2-6 15,22-12-27-15,32 0-28 16,13-5-32-16,11-2-86 16,-8-5-87-16,0 4-278 15,-37-4 3-15</inkml:trace>
  <inkml:trace contextRef="#ctx0" brushRef="#br0" timeOffset="433024.3693">8513 15664 1187 0,'21'-12'420'0,"25"-12"50"16,9 0-319-16,19 0-69 16,1 7-80-16,2 11-1 15,-28 13-87-15,-19 21-9 16,-22 5 8-16,-20 19 17 15,-18 13 32-15,-20 16 73 16,-1-9 17-16,1 2 8 16,20-17 25-16,26-10-10 15,29-20-11-15,31-1-12 16,19-10-18-16,14 2-54 16,-14-9-31-16,0-1-106 15,-21-5-109-15,-7-2-211 16,-5-5-40-16</inkml:trace>
  <inkml:trace contextRef="#ctx0" brushRef="#br0" timeOffset="433278.2891">9492 15652 918 0,'-4'-3'293'16,"-10"12"69"-16,2 13-243 15,-1 20-31-15,5 10-20 16,16 9 11-16,26-5-10 15,37-11 27-15,25-22-7 16,39-19-4-16,8-28-18 0,12-24-25 16,-30-2-44-16,-23-20-11 15,-46 5-5-15,-32 2 4 16,-45 13 2-16,-35 9-6 16,-28 17-9-16,-15 9-74 15,5 15-88-15,1 12-274 16,19 6 6-16</inkml:trace>
  <inkml:trace contextRef="#ctx0" brushRef="#br0" timeOffset="433576.9934">10922 15005 1353 0,'60'99'554'16,"-19"44"14"-16,-31 18-343 15,-77 57-160-15,-39-16-105 0,-71 20-111 16,-34-38-129-16,-35-32-291 16,44-85 4-16</inkml:trace>
  <inkml:trace contextRef="#ctx0" brushRef="#br0" timeOffset="437842.62">25271 14898 547 0,'46'-6'479'0,"13"5"-117"0,58 5-312 16,10 1 334-16,46-1-337 16,5-1 2-16,51-4 7 15,-25-5-6-15,32-5 7 16,-30-1-2-16,-6-9-10 16,-51 3-13-16,-3-3-10 15,-50 1-13-15,-21 1-6 16,-26 5-5-16,-21-1-19 15,-41 3-1-15,-46-1 10 16,-33 2 5-16,-67 5 2 16,-26 8 17-16,-56 10 1 15,7 9-9-15,-10 7 3 16,47-4 12-16,0 5 25 16,55-5 10-16,18-1 13 15,34-2-5-15,21-2-10 16,36-4-26-16,42-1 20 0,45-5-8 15,54-3 8-15,31-3 9 16,64-2 0-16,-2-7-29 16,9-9-4-16,-29-3-7 15,-14-6-7-15,-66 0-6 16,-25 3-5-16,-46 6-14 16,-52 0-2-16,-41 6-2 15,-71 4 3-15,-38 7 6 16,-52 8 12-16,6 13-2 15,-16 6 0-15,52 7-4 0,23 6-5 16,53-2-27-16,40 4-73 16,47-5-64-16,55 6-371 15,43-4 35-15</inkml:trace>
  <inkml:trace contextRef="#ctx0" brushRef="#br0" timeOffset="442178.1371">11111 15382 420 0,'47'-19'149'0,"46"-65"445"0,-27 49-332 16,-15 4 103-16,-10-7-335 15,-11 15-7-15,-34-2 5 16,-29 10-13-16,-80 15 9 16,-65 16 1-16,-112 37 0 15,-41 25-9-15,-147 65 11 16,-10 33-9-16,-103 62-7 16,27 7 87-16,-61 39 31 15,116-40 1-15,18-5 2 16,125-71-159-16,43-40-476 15</inkml:trace>
  <inkml:trace contextRef="#ctx0" brushRef="#br0" timeOffset="442376.7115">6412 14952 1708 0,'243'72'478'0,"10"20"137"16,201 62-418-16,87 40-120 15,187 75 0-15,1 33-3 16,165 104-37-16,-74-2-59 16,91 81-630-16,-125-14 189 0</inkml:trace>
  <inkml:trace contextRef="#ctx0" brushRef="#br0" timeOffset="459212.2965">14160 16144 33 0,'-82'10'420'0,"77"-14"-200"16,-2-4-24-16,-7 4 21 15,5 1-214-15,0-2-6 16,-1 2 3-16,4 2 5 15,1-4 12-15,2 5 14 16,3-3 8-16,0 2-1 0,0-2 5 16,0-1-5-16,0 1 0 15,12-10 3-15,2 4-5 16,5 3-6-16,38-33 1 16,-46 46-9-16,-2 19 7 15,-14-4 13-15,-4 10 11 16,-6-3-6-16,-7-1-1 15,-7-7-18-15,-5-7-8 16,5-11-11-16,3-17-2 16,11-8-1-16,21-8 0 15,15-2-2-15,9-6 0 16,8 8-1-16,6 5 1 16,-13 7-2-16,-5 9-2 15,-5 12 4-15,-17 13 10 16,-13 5 4-16,-7 11 6 15,-10-2 2-15,-7 2-1 16,3-11-9-16,2-5-51 0,11-8-59 16,0-5-203-16,8-6-92 15,9 0-92-15</inkml:trace>
  <inkml:trace contextRef="#ctx0" brushRef="#br0" timeOffset="459641.2349">14867 15589 791 0,'-35'-6'264'0,"-52"27"30"16,53 16-207-16,-9 16-59 15,10-1-22-15,0 13 8 16,15-8 8-16,15-4 18 16,20-14 11-16,17-13 24 15,21-20 0-15,41-15 6 16,1-21-4-16,37-20-20 15,0-13-22-15,1-12-12 16,-46-1-17-16,-5 0-14 0,-46 14 10 16,-19 0 0-16,-14 7 0 15,-19 2-2-15,-19 15-4 16,-25 5-26-16,-10 14-28 16,-16 19-72-16,4 15-100 15,0 6-170-15,26 12-25 16</inkml:trace>
  <inkml:trace contextRef="#ctx0" brushRef="#br0" timeOffset="460016.5">15939 15342 1176 0,'-27'24'239'0,"-15"18"97"16,1 2-360-16,2-1-16 16,11-10 4-16,14-3 28 15,14-10 26-15,21 0 21 0,14-5 20 16,14 3 10-16,-2 3-20 15,7 6 7-15,-12 1-4 16,-12 24-3-16,-18 3-9 16,-15 10 6-16,-19-3-12 15,-21-1-7-15,-11-16-18 16,-13-16-33-16,8-17-46 16,0-18-188-16,17-9-91 15,17-32-85-15,17-11-155 0</inkml:trace>
  <inkml:trace contextRef="#ctx0" brushRef="#br0" timeOffset="460255.947">15909 15253 229 0,'25'65'703'16,"-25"-62"-310"-16,12 3-133 16,12 1 139-16,23-1-397 15,21-12 5-15,40-4 2 16,8-7-15-16,21-11-38 16,-14 2-45-16,-7 7-313 15,-37 7 52-15</inkml:trace>
  <inkml:trace contextRef="#ctx0" brushRef="#br0" timeOffset="461784.7376">16698 15399 602 0,'8'11'0'15,"-11"14"686"-15,22 5-586 0,8 9 361 16,14 18-471-16,13 10 468 16,14 20-459-16,-10-4-7 15,7 7-56-15,-8-15-58 16,-9-1-336-16,-16-19 35 15</inkml:trace>
  <inkml:trace contextRef="#ctx0" brushRef="#br0" timeOffset="461949.7697">17230 15488 1489 0,'-49'55'579'0,"-31"39"11"15,-7 12-398-15,-15 24-186 16,22-17-153-16,-3 1-444 16,19-36 49-16</inkml:trace>
  <inkml:trace contextRef="#ctx0" brushRef="#br0" timeOffset="464554.971">17886 15354 1012 0,'30'-53'300'15,"-35"55"44"-15,5-4-268 16,6 13-79-16,0 11-11 16,-6 11 3-16,-3 28 10 15,-6 6 6-15,-3 31 1 16,-4 6-29-16,-5 4-87 15,3-19-90-15,-6-14-145 16,-2-34-68-16</inkml:trace>
  <inkml:trace contextRef="#ctx0" brushRef="#br0" timeOffset="464706.8142">17585 15739 889 0,'36'-17'276'0,"11"2"95"15,33-6-201-15,10-1-63 16,26 1-39-16,-11 4-72 16,-4 7-367-16,-25 4 23 15</inkml:trace>
  <inkml:trace contextRef="#ctx0" brushRef="#br0" timeOffset="464929.5926">18862 15265 1448 0,'3'35'339'0,"-24"11"125"16,-13 19-425-16,-12 24-28 16,-4-6-20-16,-5 16-15 15,5-19-20-15,8-2-71 16,18-32-42-16,6-11-144 15,9-18-73-15,18-17-46 16,7-28-87-16</inkml:trace>
  <inkml:trace contextRef="#ctx0" brushRef="#br0" timeOffset="465217.9098">19080 15434 492 0,'-42'31'739'15,"-8"11"-263"-15,15 0-295 16,5 4 290-16,18-1-467 16,9-2-11-16,18-13 4 0,29 5 9 15,10-2 9-15,14 5 7 16,-2-5 3-16,-8 9-9 16,-32 0-7-16,-26 6-10 15,-30-7-13-15,-24-1-39 16,-17-11-27-16,-6-13-53 15,7-17-24-15,2-14-81 16,22-6-24-16,0-14-39 16,12 2 32-16,5-9-59 15,13 0 89-15,7-20 14 16</inkml:trace>
  <inkml:trace contextRef="#ctx0" brushRef="#br0" timeOffset="465353.7544">18780 15542 944 0,'40'-27'290'15,"5"3"49"-15,15-6-252 16,7 1-67-16,16-11-20 16,-3 6-13-16,11-5-8 0,-9 8-10 15,0 2-90-15,-8 7-208 16,4-9 32-16</inkml:trace>
  <inkml:trace contextRef="#ctx0" brushRef="#br0" timeOffset="465647.7276">19768 15157 878 0,'-37'110'447'0,"-5"-49"-5"15,4-1-213-15,5 20-64 16,16 3-54-16,20 19-27 16,5-21-17-16,14-1-10 15,23-20-7-15,23-28-21 16,9-25-17-16,18-32-4 15,-7-28-4-15,-2-28-4 16,-24-2 2-16,-13-13 3 16,-26 15 0-16,-19-5-2 15,-20 17-5-15,-16 6-14 16,-8 13-5-16,-21 8-26 16,7 13-24-16,-4 13-106 15,7 7-100-15,1 7-223 16,26 13-47-16</inkml:trace>
  <inkml:trace contextRef="#ctx0" brushRef="#br0" timeOffset="465953.4316">21013 15592 1209 0,'17'6'334'0,"14"-9"0"16,4-5-367-16,19-2-338 16,11 0-60-16,8 0-75 15</inkml:trace>
  <inkml:trace contextRef="#ctx0" brushRef="#br0" timeOffset="466158.7954">20962 15944 1571 0,'33'10'319'0,"-7"-13"131"15,25-9-474-15,6-2-188 16,10-8-270-16,0-5 39 15</inkml:trace>
  <inkml:trace contextRef="#ctx0" brushRef="#br0" timeOffset="466636.3645">21771 15294 1169 0,'6'81'258'0,"30"-93"107"0,10 0-341 16,27 1-18-16,-1-2 2 15,15 8 5-15,-21-1 5 16,-3 5-7-16,-21 4-3 16,-16 15-5-16,-29 9 5 15,-30 26 0-15,-26 4 9 16,-35 34 4-16,-7 10 7 15,-7 5 13-15,25-18 9 0,18-6 14 16,35-33 1-16,27-22-3 16,59-18 16-1,17-7-76-15,24-8-38 16,14-2-34-16,5-4-44 16,-35 3-130-16,-1-4-213 15,-22-4 32-15</inkml:trace>
  <inkml:trace contextRef="#ctx0" brushRef="#br0" timeOffset="467014.7492">22707 15294 494 0,'-15'66'579'0,"24"-47"-223"16,15-26-308-16,10 2 311 15,20-2-399-15,9 1 50 16,4-6 35-16,-8 0 16 16,-5 3-12-16,-16 7-9 15,-17 16-8-15,-21 8-18 0,-24 30-4 16,-23 9-1-16,-35 25 2 15,-9 6-1-15,-9 13 5 16,21-21 10-16,21-9 13 16,35-28 7-16,28-14 13 15,25-21-7-15,28-3-14 16,10-4-26-16,21-5-61 16,-7-3-47-16,3-3-135 15,-22-2-246-15,12-8 20 16</inkml:trace>
  <inkml:trace contextRef="#ctx0" brushRef="#br0" timeOffset="467325.7545">23754 15530 682 0,'-54'19'59'0,"-82"66"686"16,67-15-447-16,27-3 149 16,21-6-445-16,24-16 8 15,35-10 17-15,17-15 9 16,34-27 5-16,6-15 0 16,27-25-4-16,-17-8-14 0,-5-22 4 15,-27 9-3-15,-15 1 10 16,-40 15-2-16,-36 6-1 15,-27 14-12-15,-24 8-34 16,-6 12-55-16,-17 6-456 16,8 6 104-16</inkml:trace>
  <inkml:trace contextRef="#ctx0" brushRef="#br0" timeOffset="498620.6847">17569 16972 1167 0,'3'12'413'0,"6"-6"17"16,21-6-307-16,24-6-104 15,12-1-91-15,27-5-135 16,3-5-129-16,2-5-96 16,-23-1-129-16</inkml:trace>
  <inkml:trace contextRef="#ctx0" brushRef="#br0" timeOffset="498895.7523">18668 16652 990 0,'-8'27'326'0,"-14"2"38"15,-11 14-246-15,-10 11-106 16,-15 22-16-16,7-6-8 16,-3 10-52-16,11-15-49 0,7-2-44 15,23-24-199-15,8-12 7 16</inkml:trace>
  <inkml:trace contextRef="#ctx0" brushRef="#br0" timeOffset="499194.1738">18950 16708 750 0,'-25'31'532'16,"7"-14"-128"-16,-3 5-44 16,6 2-356-16,13 5-17 0,14-5 7 15,9-3 10 1,14-3 11-16,16-1 6 16,0-2 5-16,-1 0 0 0,-10 3-1 15,-19 13-12-15,-31 3-1 16,-26 6-27-16,-12 1-29 15,-20-2-79-15,-4-20-42 16,6-11-143-16,17-19-109 16,0-22-18-16</inkml:trace>
  <inkml:trace contextRef="#ctx0" brushRef="#br0" timeOffset="499568.7224">18886 16723 1233 0,'18'-12'283'0,"19"1"110"15,14-1-362-15,32 0-18 16,1 0-9-16,17 2-1 16,-14 3-5-16,-3 1 1 15,-25 6-3-15,-11 11-2 16,-19 6 3-16,-17 16 8 15,-8 16 5-15,-19 19 9 16,-3 1 9-16,6 6 15 16,11-13-3-16,14-12 4 15,22-28-4-15,17-17 16 16,9-19-13-16,9-19-1 0,-7-9-6 16,-4-12 0-16,-17 3-25 15,-25-8-12-15,-29 6-7 16,-35 8-10-16,-16 9-6 15,-9 5-14-15,1 16-7 16,12 6-170-16,26 7-248 16,15 11 17-16</inkml:trace>
  <inkml:trace contextRef="#ctx0" brushRef="#br0" timeOffset="500015.0476">21616 16993 1557 0,'47'-3'358'16,"2"-9"75"-16,16 0-580 16,5 0-162-16,-2 0-209 15,-6-1-59-15</inkml:trace>
  <inkml:trace contextRef="#ctx0" brushRef="#br0" timeOffset="500239.947">22611 16766 524 0,'-54'50'201'16,"7"0"510"-16,2 4-458 0,27-9 122 16,11-5-519-16,16-14-27 15,3 1-69-15,1-15-40 16,2-4-96-16,-1-7 34 16</inkml:trace>
  <inkml:trace contextRef="#ctx0" brushRef="#br0" timeOffset="500582.7262">22889 16667 1325 0,'0'63'368'0,"3"-48"82"16,6 8-374-16,8 10-41 15,-1-3-29-15,6 9 4 16,-12-6 2-16,-4 12 4 16,-13-6-2-16,-19 17 3 15,-16-3-2-15,-17-1-2 16,-4-10 0-16,-8-10-14 15,13-24-29-15,8-17-98 0,19-12-61 16,4-16-125-16,18 3-154 16,16-13 26-16,11 4-82 15</inkml:trace>
  <inkml:trace contextRef="#ctx0" brushRef="#br0" timeOffset="500931.8628">22922 16632 121 0,'9'11'582'0,"16"6"125"16,0-1-410-16,19 10 136 15,8-8-418-15,32-3 3 16,5-9-4-16,16-6-1 16,-4-6-1-16,-9 1-6 15,-38 1-9-15,-15 5-12 16,-27 14 2-16,-24 23 9 15,-9 11 14-15,-17 16 4 16,-1 3 19-16,2 1 17 16,20-19 10-16,34-11-11 15,31-26 3-15,35-26 2 16,4-20-10-16,18-20-25 16,-19-13-2-16,-11-8-8 15,-35 6-14-15,-29 2-12 16,-41 14-8-16,-54 5-52 15,-35 15-52-15,-39 4-87 16,2 14-293-16,-28-11 24 0</inkml:trace>
  <inkml:trace contextRef="#ctx0" brushRef="#br0" timeOffset="501376.5113">18810 15250 327 0,'-21'-25'212'0,"-4"-7"0"16,1 9-57-16,1 5 9 16,2 11-34-16,6 4 8 15,11 13-24-15,7 17-7 0,6 5-35 16,19 34-14-16,14 17-8 15,19 42 33-15,6 16 35 16,32 47-21-16,2-1 5 16,6 40 3-16,-6-24-52 15,2 1-100-15,-30-44-35 16,-10-22-50-16,-23-50-220 16,-14-24-111-16,-38-38-21 15</inkml:trace>
  <inkml:trace contextRef="#ctx0" brushRef="#br0" timeOffset="501945.6635">15710 17454 703 0,'6'0'275'16,"47"4"12"-16,61 10-161 0,4-5-63 15,15-8-11-15,52-5-10 16,5-2 1-16,44 1 0 15,-7 4-13-15,35 1-13 16,-23 3 6-16,33 6-2 16,-18 0-2-16,42 3 21 15,-18 0 7-15,70 7 18 16,-21-2 4-16,69 4 5 16,-8-4-18-16,72-4 0 15,-44-7-17-15,67-1-8 16,-62-8-13-16,10 0-21 15,-89-3-27-15,9 0-81 16,-86-2-69-16,-5 5-272 16,-66-3 6-16</inkml:trace>
  <inkml:trace contextRef="#ctx0" brushRef="#br0" timeOffset="502699.4685">16928 18544 926 0,'-3'5'780'0,"-1"-13"-392"16,-1-1-465-16,1 2 115 16,4 7 115-16,-5-6-403 15,5 6 280-15,-3-2 269 16,3 1-256-16,-3-1-257 16,3 1 252-16,0-2-21 0,0 0-9 15,3-11-11-15,0 5-11 16,-1 8 1-16,1-4 1 15,-3 2 4-15,4 2 12 16,1-1 9-16,2 2 8 16,-5 0-29-16,1 0 28 15,-3 2-9-15,1-1-4 16,2-1-9-16,-1 0 23 16,1-1-36-16,-3-1-7 15,3-1-7-15,-2 0-32 16,-1 0-26-16,0 2-24 15,0-1-92-15,0 1-92 16,0 1 80-16,0 0-49 16,3 0-55-16,-1 0 147 15</inkml:trace>
  <inkml:trace contextRef="#ctx0" brushRef="#br0" timeOffset="503149.2102">17724 18009 891 0,'-59'96'235'16,"11"-34"102"-16,-5 16-206 16,19-6-1-16,13 12 15 15,11-14-25-15,6-12-27 16,13-16-49-16,12-13-5 15,2-31-10-15,10-28 7 16,7-12 4-16,4-25 2 16,-11-6-17-16,-9-5-6 15,-19 16-7-15,-22 4-2 0,-9 16-4 16,-7 1-6-16,3 14-6 16,-1 9-39-16,14 7-36 15,2 4-185-15,15 8-208 16,14 10-22-16</inkml:trace>
  <inkml:trace contextRef="#ctx0" brushRef="#br0" timeOffset="503458.757">18459 18067 1333 0,'-44'31'355'0,"-4"2"84"16,4 10-388-16,10 2-47 16,17-10-31-16,14-5 12 15,6-13 9-15,29-4 12 16,13-5 17-16,17-1 20 16,-2 4-1-16,7 2 2 15,-20 1-6-15,-14 10-10 16,-19 3-9-16,-25 11-5 15,-22 2-23-15,-26-10-35 16,-8-10-15-16,-1-22-81 16,14-17-82-16,7-17-245 0,31-10 21 15</inkml:trace>
  <inkml:trace contextRef="#ctx0" brushRef="#br0" timeOffset="503642.7416">18356 18043 1470 0,'9'-3'402'0,"17"-3"105"15,61-4-421-15,-15 8-33 16,8-4-32-16,21-15-128 16,-9 0-60-16,5-4-152 15,-17 5-193-15,12-10-38 16</inkml:trace>
  <inkml:trace contextRef="#ctx0" brushRef="#br0" timeOffset="504027.9823">19379 18240 606 0,'28'26'0'0,"17"12"618"16,8 2-544-16,13 14 358 16,-12-10-440-16,5 7 361 15,-12-9-488-15,-14-7-303 16,-8-10 25-16</inkml:trace>
  <inkml:trace contextRef="#ctx0" brushRef="#br0" timeOffset="504197.7458">19752 18140 1476 0,'-209'91'590'0,"124"-26"-59"15,-26 16-471-15,12-7-189 16,10 10-189-16,26-30-221 16,0-21 41-16</inkml:trace>
  <inkml:trace contextRef="#ctx0" brushRef="#br0" timeOffset="505566.9226">20309 18225 571 0,'52'-25'465'16,"-55"25"-93"-16,6 0-89 16,-2 0-145-16,-1 0-88 0,0 0-20 15,3-2-11-15,17-1-4 16,31-9-6-16,61-18-16 15,-39 8-18-15,2 8-153 16,-17 4-216-16,-9 11 5 16</inkml:trace>
  <inkml:trace contextRef="#ctx0" brushRef="#br0" timeOffset="505816.9499">20470 18475 1389 0,'-1'15'354'16,"23"-15"88"-16,7 0-430 15,15-6-70-15,1-3-56 16,6-15-336-16,-15-11 81 16</inkml:trace>
  <inkml:trace contextRef="#ctx0" brushRef="#br0" timeOffset="511347.8312">21393 17884 643 0,'-19'54'208'16,"17"-63"28"-16,-1 9-158 16,2 0-45-16,1-1-11 15,0-1-3-15,0 2 21 16,0 0 4-16,0 0 8 15,0 0 3-15,16 2 3 16,20 2-26-16,64-2-17 16,-45-4-16-16,8 5-3 15,-5 2-5-15,0-1 4 16,-16-1 4-16,-4 3 0 16,-8 0 2-16,-4 5 16 15,-17 1 6-15,-15 4 15 16,-11 10 13-16,-16 14 1 15,-12 1-13-15,-11 18-1 16,2-1-9-16,-9 6-19 0,12-7-10 16,1 3-73-16,17-11-76 15,11-5-220-15,14-8-17 16</inkml:trace>
  <inkml:trace contextRef="#ctx0" brushRef="#br0" timeOffset="511651.2122">22321 18024 644 0,'-16'19'423'0,"-10"16"-74"15,-3 0-112-15,8 4-138 16,23 0-60-16,22-6-15 15,21-15-4-15,8-11-5 16,-1-13-7-16,7-10-3 16,-16-5 8-16,-12-8 5 15,-12 2-2-15,-23 5 4 16,-13 2-5-16,-25-1-5 16,-12 9-4-16,-21-5-6 15,15 5-23-15,1-1-127 16,17 5-243-16,25-17 22 0</inkml:trace>
  <inkml:trace contextRef="#ctx0" brushRef="#br0" timeOffset="512955.7445">17492 18807 755 0,'7'3'205'15,"7"-1"46"-15,10-4-206 16,66-22-66-16,-37 2-24 16,15-2-4-16,1 7 3 15,9-2 9-15,-7 2 35 0,19 5 29 16,-11-1 12-16,22-2 6 16,-6 6-6-16,21-2-3 15,-5 2-9-15,29-5-2 16,-2-1-8-16,30-12-8 15,-8 3-21-15,16-3-40 16,-29 8-29-16,3 1-184 16,-40 6 4-16,-9 2-77 15</inkml:trace>
  <inkml:trace contextRef="#ctx0" brushRef="#br0" timeOffset="513340.1522">18955 18905 1179 0,'6'2'329'0,"-9"-7"70"16,-2 4-341-16,5 1-44 15,0 0-40-15,-3 0-5 16,2 0-1-16,1 0-45 16,-3 0-53-16,1 1-244 15,2 1 19-15</inkml:trace>
  <inkml:trace contextRef="#ctx0" brushRef="#br0" timeOffset="513639.6908">19368 18797 771 0,'-15'42'468'16,"-3"-6"-94"-16,-3-6-128 15,14 2-223-15,14-8-63 16,14-8-10-16,9-14 17 15,15-17 6-15,-6-8 1 16,-1-11 18-16,-12-1 8 0,-14 1 6 16,-17 11 6-16,-10 2 8 15,-6 12 4-15,-11 3-27 16,4 6-30-16,-1 1-132 16,8-1-131-16,12 9-67 15,17-7-122-15</inkml:trace>
  <inkml:trace contextRef="#ctx0" brushRef="#br0" timeOffset="513864.2492">19928 18729 542 0,'-21'44'680'15,"-1"-11"-231"-15,1-4-333 16,14-8 320-16,10-2-459 15,7-7-1-15,7-3 4 16,0-1 6-16,-2-1 5 16,-11-2 8-16,-16 2-26 0,-14 1-27 15,-14-2-130-15,-4-2-135 16,-2-1-104-16,5-7-115 16</inkml:trace>
  <inkml:trace contextRef="#ctx0" brushRef="#br0" timeOffset="514029.0662">19752 18809 1062 0,'63'-86'456'0,"-50"89"-9"15,7-3-264-15,22 2-106 16,5-1-80-16,14-5-69 16,-5 1-39-16,2 1-106 15,-14-1-90-15,9 5-126 16,-10 7-26-16</inkml:trace>
  <inkml:trace contextRef="#ctx0" brushRef="#br0" timeOffset="514328.9069">20990 18801 1213 0,'47'-3'359'0,"-9"-4"73"15,70-10-308-15,32-5-56 16,64-16-31-16,19-1-9 15,34-20-4-15,-23 5-31 16,4-3-31-16,-55 14 3 0,-23 3-420 16,-60 15 121-16</inkml:trace>
  <inkml:trace contextRef="#ctx0" brushRef="#br0" timeOffset="514633.7132">21768 18874 990 0,'3'-3'439'15,"-2"1"-16"-15,-2-4-258 16,1 6-123-16,0 0-125 16,0 0-189-16,0 0-150 15,0 0-58-15</inkml:trace>
  <inkml:trace contextRef="#ctx0" brushRef="#br0" timeOffset="514917.7281">22315 18765 1085 0,'-27'36'415'16,"-11"-5"3"-16,1 6-256 15,8-1-166-15,17-1-51 16,23-16 1-16,19-17 13 16,12-11 9-16,12-15 16 15,-3-6 29-15,-1-5 5 16,-20 10-3-16,-18-3-3 16,-12 9-4-16,-21 1-7 15,-17 6-9-15,-13 1-73 16,-8 8-67-16,2 5-67 15,14 2-170-15,17-2-25 16</inkml:trace>
  <inkml:trace contextRef="#ctx0" brushRef="#br0" timeOffset="515137.7226">22644 18786 1280 0,'-12'12'378'0,"8"-6"41"15,4 0-375-15,16-1-64 16,7-2-46-16,19 2 22 16,-1-2 19-16,-4 0 13 15,-11-2 10-15,-13 5 0 16,-17 0-1-16,-22 3-50 16,-11 0-52-16,-21 2-284 15,-2-7 29-15</inkml:trace>
  <inkml:trace contextRef="#ctx0" brushRef="#br0" timeOffset="515277.9488">22592 18770 1370 0,'94'-83'445'16,"-42"82"57"-16,15-4-383 0,-1-1-165 15,2-1-256-15,-26 1-198 16,-16 1-69-16</inkml:trace>
  <inkml:trace contextRef="#ctx0" brushRef="#br0" timeOffset="515766.0228">17672 18069 362 0,'29'16'531'0,"34"12"-127"0,23 5-189 16,52 15 248-16,29 12-295 16,48 18 4-16,-9-4-22 15,41 16-84-15,-25-12-83 16,5 1-19-16,-42-25-64 16,12-5-62-16,-44-22-89 0,1 2-195 15,-39-11-9-15</inkml:trace>
  <inkml:trace contextRef="#ctx0" brushRef="#br0" timeOffset="516709.7088">25602 17397 649 0,'13'6'499'0,"4"-5"-129"15,17 19-36-15,19 8-289 16,14 22-20-16,6 4-28 15,14 29 20-15,-18 1-16 16,-3 20-25-16,-12-9-31 16,-3 2-118-16,-27-31-214 15,-2-14 11-15</inkml:trace>
  <inkml:trace contextRef="#ctx0" brushRef="#br0" timeOffset="516904.6933">26259 17466 1437 0,'-86'22'412'0,"-22"17"57"16,-11 19-402-16,-19 11-41 16,20 0-125-16,-4 3-63 15,13-13-55-15,14-10-201 16,35-17-63-16,19-8-40 15</inkml:trace>
  <inkml:trace contextRef="#ctx0" brushRef="#br0" timeOffset="517336.2925">26480 17618 1310 0,'25'7'293'0,"8"1"119"15,2 1-377-15,19 1-6 16,2-5-46-16,7-1-40 16,-11-2-82-16,4-2-282 15,-14 4 17-15</inkml:trace>
  <inkml:trace contextRef="#ctx0" brushRef="#br0" timeOffset="517559.6644">26597 17932 1055 0,'21'29'443'15,"-5"-23"-13"-15,15-5-219 16,6 1-224-16,17 2-98 15,3-16-71-15,8 5-248 16,-14-7-19-16</inkml:trace>
  <inkml:trace contextRef="#ctx0" brushRef="#br0" timeOffset="518772.6569">21726 18842 858 0,'45'15'224'16,"-57"-16"61"-16,12 2-273 16,-3-2 0-16,1 1-16 15,2-2 3-15,0 1 1 16,0-1 34-16,0 1-11 15,-3-1 22-15,2 1 6 0,1-1 7 16,-3 1 3-16,3-1-32 16,0-1-24-16,3 0-9 15,-3 0-8-15,15-6-8 16,9-3 22-16,46-42 4 16,-57 52 1-16,0 5 5 15,-8-3 2-15,-10 11 11 16,-7-1 6-16,-9 1 8 15,-5 5 2-15,-2 3 3 16,2-6-4-16,4 2-4 16,7-3-10-16,6-6-8 15,0-1-8-15,9-4-10 16,4-2-3-16,-4-1-7 16,0 1-10-16,0-1-8 15,2 1-109-15,1-1-262 16,6 2 48-16</inkml:trace>
  <inkml:trace contextRef="#ctx0" brushRef="#br0" timeOffset="520594.7138">27509 17100 472 0,'-9'56'399'16,"5"-37"-99"-16,-4 0-72 15,-1 17-131-15,-7 10-68 16,-5 17 17-16,4 1 7 15,-7 18 8-15,2 3-2 16,5 24-12-16,-4 3-40 16,-5 8-133-16,5-24-232 15,0-18-7-15,-7-38-197 0</inkml:trace>
  <inkml:trace contextRef="#ctx0" brushRef="#br0" timeOffset="520883.0183">27861 17281 1062 0,'6'57'325'15,"-27"-24"12"-15,-22 20-255 16,-16 5-129-16,-12 11-6 15,5-5 33-15,11-10 34 16,20-14 14-16,20-14 25 0,30-21 23 16,36-21-8-16,17-3-11 15,40-10-26-15,-6 1-37 16,9-4-55-16,-25 11-21 16,-14-1-161-16,-36 5-153 15,-6 0-13-15</inkml:trace>
  <inkml:trace contextRef="#ctx0" brushRef="#br0" timeOffset="521088.7417">28275 17200 786 0,'-6'33'400'0,"-6"9"-25"16,-8-5-199-16,-7 19-79 15,-6 4-66-15,-2 11 13 16,2 3-5-16,0 29 13 15,9-6 2-15,-3 21-44 16,8-8-69-16,2-13-104 16,7-34-88-16,7-20-178 15,10-40-28-15</inkml:trace>
  <inkml:trace contextRef="#ctx0" brushRef="#br0" timeOffset="521446.7374">28723 17445 470 0,'-30'22'457'15,"-15"17"-126"-15,-11 11-262 16,-1 18 311-16,9 2-311 15,7 13 25-15,28-8 7 16,22-5-4-16,24-25-10 16,31-9 8-16,14-24-38 0,32-12-29 15,-2-18-7-15,14-12-18 16,-21-18-19-16,-11-13 12 16,-33 1 14-16,-25-9-9 15,-41 7 0-15,-30-2-1 16,-20 17-1-16,-16 0-6 15,0 16-16-15,10 5-75 16,17 13-80-16,16 5-291 16,25 11 3-16</inkml:trace>
  <inkml:trace contextRef="#ctx0" brushRef="#br0" timeOffset="521747.4942">29723 17523 1082 0,'-10'22'506'15,"-14"10"-21"-15,-6 7-240 16,-3 20-176-16,8-4-50 16,20 7 0-16,28-17-8 15,35-9 10-15,25-18 0 16,19-16 7-16,-2-19-8 15,5-7 6-15,-26-12 4 16,-27-12 2-16,-39 4-7 0,-35-8-4 16,-49 2-11-16,-43 1-35 15,-8 6-35-15,-4 1-29 16,20 15-27-16,31-13-416 16,39-16 125-16</inkml:trace>
  <inkml:trace contextRef="#ctx0" brushRef="#br0" timeOffset="523280.0896">25241 16658 932 0,'-54'3'328'15,"45"-9"0"-15,-6 11-239 16,-3 10-81-16,-4 18-31 16,-18 28 6-16,-2 16 29 15,-11 45 26-15,1 7 13 16,-9 37 18-16,19-2 0 16,-4 36-5-16,5-21-37 0,7 15-50 15,12-44-43-15,6-22-335 16,8-56 63-16</inkml:trace>
  <inkml:trace contextRef="#ctx0" brushRef="#br0" timeOffset="528706.7356">25002 16578 752 0,'112'77'172'0,"-103"-82"72"15,4 1-198-15,3 4-52 16,1-5-15-16,4-2 64 16,1 2-36-16,8-1 6 15,3-3 3-15,26 3 7 16,3 3 3-16,26-3 4 15,10 3 0-15,22-6-1 16,-5 2-4-16,35 2 10 16,-6 1 1-16,29 1 3 0,2 6 5 15,32-2 2-15,-3-1-10 16,37-6-1-16,-11-3-8 16,30 2-4-16,-28-2 2 15,20 1 4-15,-34 7-3 16,17 1 2-16,-29-2-5 15,22 1-3-15,-41 4-8 16,7-5 10-16,-33-2 8 16,17-4 14-16,-42 1 2 0,19-5 4 15,-25 3-9-15,4 3-10 16,-41 3-10-16,8 6-2 16,-33 1-2-16,-7 5-5 15,-27 9-2-15,-16 8-1 16,-18 2 1-16,-9 23 3 15,-6 11 5-15,-4 31-49 16,6 20 52-16,-4 42 48 16,5-1-57-16,-4 35-2 15,-2-13 48-15,1 15-49 16,-4-28-52-16,-3 11 51 16,-1-28 1-16,4 1 0 15,0-37-4-15,4-20-2 16,3-26 1-16,4-27-2 15,1-23 1-15,4-4 1 16,-2-5 2-16,-7-5 6 16,1 0 1-16,-25-9 0 0,-4-5 1 15,-15-8-4-15,-8-4-6 16,-22-16-1-16,3 4-3 16,-21-10 0-16,-4 5-4 15,-2-6-3-15,0 13 1 16,-21-1 0-16,10 7 0 15,-19 6 6-15,2 7 2 16,-5 8 0-16,12 4 1 0,-22 8 2 16,16 7 0-16,-9-4 1 15,1-2 0-15,-18 1 0 16,17-4-1-16,-13-8-3 16,4 1-1-16,-7 4 0 15,19 2-1-15,-14 3 4 16,20 8 2-16,-32 4 0 15,15 1 1-15,-21 7 0 16,24-2-1-16,-16-2 1 16,34-7 2-16,-12-7 0 15,19-7-2-15,-12-8-2 16,22-5 1-16,3-5 0 16,13-2 0-16,2-8 0 15,7 6 0-15,-15-2-4 16,7 5-3-16,11 7-3 15,20 7-1-15,9 5-33 16,18 11-32-16,-10 8-98 0,12 4-76 16,1 14-281-16,-2-2 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0:46.2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9046 6758 702 0,'9'-8'206'0,"-2"1"44"16,1 10-184-16,-4 9-38 15,-2 4-5-15,-7 16 13 16,-8 10 5-16,-25 22 11 16,-16 12 7-16,-35 35-5 15,-7 3-15-15,-8 19-16 16,14-14-35-16,6-5-217 15,34-31-90-15,8-31-59 16</inkml:trace>
  <inkml:trace contextRef="#ctx0" brushRef="#br0" timeOffset="309.7514">9479 6964 1207 0,'-131'182'224'0,"56"-149"98"16,24 7-371-16,34 4-20 16,31-14 17-16,38-7 19 15,13-8 62-15,26-6 37 16,-2-2 44-16,0 5 17 15,-30 5-61-15,-29 19-20 16,-41 17-21-16,-72 14-32 16,-26 2-53-16,-30 7 26 15,-4-21-113-15,4-17-256 16,48-37 30-16</inkml:trace>
  <inkml:trace contextRef="#ctx0" brushRef="#br0" timeOffset="548.6592">9533 6974 1200 0,'33'-1'269'15,"30"-11"136"-15,14 6-346 16,59 3-9-16,16 4 6 0,24 5-39 16,-27 5-71-16,27 5-358 15,-47-17 77-15</inkml:trace>
  <inkml:trace contextRef="#ctx0" brushRef="#br0" timeOffset="6550.9223">24758 4175 652 0,'-4'-5'147'15,"4"5"43"-15,0 0-180 16,0 0-14-16,0-1 19 15,0-1 8-15,1 1 18 16,7-1 0-16,41-7-24 16,103-13-18-16,-30 5 0 15,21-2-1-15,63-5 13 16,13 6 33-16,86-8 10 0,26 18 0 16,81 13 1-16,14 9-16 15,59 11-17-15,-67 5-7 16,51-1-1-16,-75-10 7 15,-6 1 7-15,-78-11 10 16,8 6 26-16,-86-3-4 16,7 8-66-16,-74-4-170 15,-13-5-149-15,-51-23-89 16</inkml:trace>
  <inkml:trace contextRef="#ctx0" brushRef="#br0" timeOffset="7449.6867">2930 5276 742 0,'46'10'128'15,"17"-3"94"-15,62 5-212 16,31 4 23-16,114-1 32 15,29-4 4-15,86 1 2 16,15 1-8-16,91 4-25 16,-59-1-8-16,59 5-5 15,-50-6-8-15,13 2-21 16,-56-8-33-16,53 3-268 16,-64-6 51-16</inkml:trace>
  <inkml:trace contextRef="#ctx0" brushRef="#br0" timeOffset="19688.1464">14291 7516 1092 0,'-7'158'574'0,"-49"-100"-142"15,2-7-281-15,-26 26-361 16,0 12-262-16,-25 0-101 16</inkml:trace>
  <inkml:trace contextRef="#ctx0" brushRef="#br0" timeOffset="28768.848">17787 7517 316 0,'-6'6'368'0,"10"-6"-114"16,17-3-162-16,14-4 205 15,35-10-211-15,22-16 16 16,22-23-7-16,8 2-31 15,12-10-77-15,-27 12-116 16,-16 9-217-16,-32 17-21 0</inkml:trace>
  <inkml:trace contextRef="#ctx0" brushRef="#br0" timeOffset="29503.3018">19077 6819 826 0,'-42'66'159'0,"57"-73"90"16,10-4-231-16,14-2-15 16,11-1 24-16,8-5 33 15,3-4-3-15,14-1 11 16,-5 3-7-16,-2 6-9 16,-11 3-23-16,-10 12-7 15,-22 9-5-15,-17 20 5 16,-28 8 9-16,-34 31-7 15,-18 6 1-15,-36 31-7 16,-6 8-7-16,-5 21-4 0,29-16 13 16,13 3 17-16,32-31 5 15,34-21 16-15,29-31 8 16,41-20 8-16,25-24-15 16,42-20-4-16,11-10-27 15,6-9-92-15,-33 3-71 16,-12 1-57-16,-40 11-193 0,-8-4-61 15,-17-3-17-15</inkml:trace>
  <inkml:trace contextRef="#ctx0" brushRef="#br0" timeOffset="29848.2975">20445 6881 1196 0,'-3'0'188'0,"-33"12"172"15,-55 80-355-15,54-41-9 16,14-17 54-16,14-3-37 16,23-16 16-16,16-11 17 15,16-2 36-15,24-5 27 16,2 6-4-16,3 4-10 0,-12 8-16 15,-15 8-34-15,-31 14-24 16,-31 26-2-16,-31 2-6 16,-24 6-11-16,-5-11-15 15,-5-15-35-15,14-33-40 16,-3-22-46-16,26-23-24 16,2-20-109-16,14-4-91 15,17-3-49-15,21-5-92 16</inkml:trace>
  <inkml:trace contextRef="#ctx0" brushRef="#br0" timeOffset="30296.9341">20440 6867 908 0,'-3'-1'217'16,"2"-1"71"-16,-2 2-244 16,3 0-41-16,7 0 30 15,43 9 19-15,94-7 40 16,-39-20 16-16,26-14 24 16,2-5-21-16,23-8-13 15,-27 4-43-15,-12 0-22 16,-28 17-29-16,-18 9-14 0,-40 15-10 15,-14 21 2-15,-19 18 5 16,-31 32 6-16,-12 19 7 16,-13 29 22-16,2-6 13 15,14 16 36-15,25-26 6 16,50-12 10-16,35-40-13 16,36-23-10-16,19-45-36 15,33-42-1-15,-17-22-7 16,2-21 4-16,-39 0-4 0,-39-2-4 15,-60 27-12-15,-75 9-3 16,-49 26-5-16,-39 12-1 16,-14 17-98-16,-13 16-432 15,45 6 111-15</inkml:trace>
  <inkml:trace contextRef="#ctx0" brushRef="#br0" timeOffset="68362.9013">23859 6007 324 0,'50'-30'174'0,"-58"19"11"15,4 2-82-15,-8 14-21 0,3 5-34 16,-17 19-18-16,-16 10-27 16,-27 35-5-16,-8 9-3 15,-15 32 9-15,4 7 13 16,7 18 28-16,31-5 1 16,26 17-2-16,28-27-13 15,29 5-36-15,22-25-69 16,15-9-157-16,-7-27 15 15</inkml:trace>
  <inkml:trace contextRef="#ctx0" brushRef="#br0" timeOffset="69411.9331">23864 6360 439 0,'-17'53'294'15,"10"-53"-72"-15,10-3-41 0,4 2-204 16,-10 1-7-16,3-2 12 15,0 1 10-15,0 1 11 16,0 0 3-16,0 1 4 16,0 2 5-16,5 23 1 15,10 52 6-15,-23-47 5 16,4 10 3-16,-4-2 1 16,-4-1 9-16,8-8 9 15,-1-2 7-15,5-19-12 0,-5-7-13 16,1-14 1-16,-4-8 0 15,7-11-29-15,-2-13 15 16,10-1 11-16,2 1-4 16,1 7-13-16,-1-2 13 15,1 10-14-15,-4 10-14 16,5 2-12-16,7 8-3 16,-2 9 1-16,1 5 5 15,-4-1 8-15,1 4 2 16,-4 1 1-16,-5 6-1 15,7 7 0-15,-12 10 1 16,4-1 0-16,1 4 2 16,2 1 0-16,-2 2-3 15,11-10-2-15,5-2-4 16,10-8 1-16,-1-11 6 16,12-14 6-16,7-13 8 15,5-7 3-15,5-7 5 16,0-7-2-16,-16-9 1 0,-13 7 0 15,-4-7-4-15,-20 4-17 16,-2 3-93-16,1 13-93 16,-4 8-151-16,2 10-67 15</inkml:trace>
  <inkml:trace contextRef="#ctx0" brushRef="#br0" timeOffset="69830.7478">24578 6741 539 0,'3'-4'109'15,"1"2"54"-15,17 1-134 16,17-4-29-16,21 2 40 16,1-8 16-16,33-5 4 15,-3-4-4-15,-1-2-13 16,-25-2-20-16,-6 7-1 16,-28 2-2-16,-17 0-3 0,-19 5-10 15,-27 7 0-15,-26 0-4 16,-29 15-1-16,-18 13 1 15,-20 17 7-15,22 8-1 16,17 7-10-16,27-7-9 16,26 2-5-16,26-13-31 15,20-2-33-15,18-4 14 16,45-12-40-16,19-12-33 0,45-17-60 16,0-10 8-16</inkml:trace>
  <inkml:trace contextRef="#ctx0" brushRef="#br0" timeOffset="70265.7346">25603 6655 828 0,'-18'0'168'0,"-20"17"64"16,-4 8-244-16,-12 15-9 15,8-3-11-15,-1 7 55 16,14-7 6-16,12-4-10 15,12-10-11-15,9-2-11 16,4-10-24-16,17-11-2 16,6-11 4-16,26-13-24 15,3-8-4-15,10-7-15 16,-10-6 5-16,-2-3 26 0,-21 7 30 16,0 5-8-16,-11 6 7 15,2 15-9-15,-3 14-4 16,-4 11 14-16,-8 13 30 15,-3 22 30-15,-12 6 22 16,-18 17 5-16,-9 8-1 16,-20 12 11-16,-8-10-17 15,-15 6-16-15,0-16-14 16,-4-3-6-16,8-26-13 0,-32-9-2 16,15-21-7-16,-4-14-2 15,6-16-19-15,4-3-16 16,37-1-42-16,11 5-87 15,19 2-62-15,28-3-76 16,16-12-62-16</inkml:trace>
  <inkml:trace contextRef="#ctx0" brushRef="#br0" timeOffset="70674.92">26262 6694 803 0,'0'8'190'15,"-29"24"71"-15,-85 53-220 16,42-26-13-16,22-9 15 15,12 1-22-15,22-15-20 16,11-8-12-16,13-10 2 16,19-15-1-16,18-18 17 15,23-15-18-15,2-9 1 0,15-12-14 16,-22 6-11-16,-14 4 13 16,-23 19 30-16,-10 4-24 15,-11 13-10-15,-10 17 1 16,-7 11-5-16,-4 13 2 15,-5 4 31-15,-3 10 4 16,7-8-4-16,8 0-52 16,8-15-50-16,10-10-123 15,12-8-10-15,12-14-82 16</inkml:trace>
  <inkml:trace contextRef="#ctx0" brushRef="#br0" timeOffset="70954.0657">26926 6323 412 0,'-6'16'304'16,"3"11"-87"-16,-4-8-35 15,-4 18-190-15,-5 5-4 16,-1 11 11-16,0-9 12 16,1 16 14-16,4-11-12 0,-2 10-11 15,2-9 0-15,-4 8-31 16,2-16-44-16,-2-1-158 16,-4-11 8-16</inkml:trace>
  <inkml:trace contextRef="#ctx0" brushRef="#br0" timeOffset="71154.6165">26565 6848 839 0,'41'-57'297'0,"-8"37"-108"15,2 7-132-15,19 2-73 16,0 2-70-16,9 1 80 15,-7 10 75-15,-1-2-119 16,-19 3-40-16,-3 6-181 0,-12 0 3 16,-4 3-90-16</inkml:trace>
  <inkml:trace contextRef="#ctx0" brushRef="#br0" timeOffset="71344.9916">27161 6794 854 0,'91'57'168'16,"-89"-41"42"-16,-4 7-221 16,2 4-8-16,0-1-9 0,5-5 28 15,-4-6 30-15,-1-8-40 16,3-4-10-16,-3-7-88 16,0 2-86-16,0-1-47 15,5-33-92-15</inkml:trace>
  <inkml:trace contextRef="#ctx0" brushRef="#br0" timeOffset="71414.8058">27397 6422 335 0</inkml:trace>
  <inkml:trace contextRef="#ctx0" brushRef="#br0" timeOffset="71483.1176">27392 6385 509 0,'3'-14'352'16,"-3"9"-96"-16,0 8-312 16,0-1 272-16,0-4-383 15,-3 2-62-15,2 0-27 16,1 2 7-16,0 12-70 15</inkml:trace>
  <inkml:trace contextRef="#ctx0" brushRef="#br0" timeOffset="71962.3508">27618 6761 260 0,'9'22'284'16,"3"2"-67"-16,1 5-13 15,8 7-110-15,-4-9-42 16,11-4 8-16,-2-5-5 0,18-14 11 15,1-13-7 1,9-14-4-16,-3-5-19 0,-6-13-9 16,-15 1-13-16,-9 1 0 15,-13 7 0-15,-7 0-3 16,-2 16-6-16,2 2-51 16,-2 11-17-16,-7 8-6 15,5 5-2-15,2 1-10 16,-11 7 34-16,15-3 35 15,-2-3 25-15,7 5 25 16,4-5 8-16,22-6 24 16,4-3-18-16,20-2-18 15,10-7-19-15,12-3 16 16,-14-3-7-16,3-1 3 16,-15-6-1-16,-12 3 10 15,-13 7-8-15,-16 0-17 16,-22 3 0-16,-28 12 1 0,-13 6-4 15,-22 12 16-15,-8 6 19 16,8 9-13-16,23-3-9 16,20 3-3-16,37-10-8 15,50-5 6-15,34-6 16 16,34-9-41-16,8-9-34 16,15-4-238-16,-33-5-92 15,-23-8-88-15</inkml:trace>
  <inkml:trace contextRef="#ctx0" brushRef="#br0" timeOffset="72586.6082">24262 7574 856 0,'60'60'340'16,"-48"-61"-50"-16,-4 6-213 16,4 5-82-16,-3 5-83 15,4 14 94-15,-5 7 9 0,-4 7 9 16,-11 7 2-16,-2-3 5 15,-5-14-2-15,7-8 7 16,-2-11-5-16,6-19-8 16,6-4-22-16,22-19-6 15,8-4-14-15,23-8 3 16,16-1 8-16,32 3 19 16,-15 19 5-16,2 13 7 15,-16 10-4-15,-19 14 0 16,-30 9-2-16,-19 12 29 15,-26 1 3-15,-30-3-1 16,-21-4-6-16,-22 5-5 16,8-17-56-16,7-5-30 15,28-6-23-15,11-4-1 16,29-12-16-16,-3 4-106 16,12-1-86-16,24-2-45 15,18 2-141-15</inkml:trace>
  <inkml:trace contextRef="#ctx0" brushRef="#br0" timeOffset="72891.3792">25215 7973 402 0,'14'1'343'0,"-5"2"-76"16,21 0-232-16,10-10 251 15,12-2-238-15,11-9-12 0,4-6-7 16,-13-6-1-16,-7 0 2 15,-26 1 2-15,-15 0-8 16,-18 10-7-16,-21 11-7 16,-23 13-11-16,-14 22-3 15,-2 14 7-15,-11 11 6 16,15-1 1-16,10 5-16 16,20-12-17-16,17-5-16 15,24-12-14-15,24 0-15 16,15-12 46-16,24-11 46 15,5-7-74-15,18-7-75 16,-5-8-131-16,17-5-102 16</inkml:trace>
  <inkml:trace contextRef="#ctx0" brushRef="#br0" timeOffset="73110.9502">26135 7856 987 0,'-25'6'197'16,"-17"4"101"-16,-3 5-283 16,-14 17-11-16,8 4 13 15,-8 6 19-15,10-1-3 16,5 5-1-16,15-4-8 0,13-1-32 16,19-8-37-16,24-6-47 15,18-13-58-15,9-14-181 16,9-8 22-16</inkml:trace>
  <inkml:trace contextRef="#ctx0" brushRef="#br0" timeOffset="73500.4057">26655 7919 455 0,'0'0'441'16,"-3"1"-130"-16,-22 14-271 16,-76 71 275-16,40-36-299 15,2-4 8-15,-1 4 4 16,27-9-2-16,10-2-10 16,11-15-19-16,12-11-6 0,21-11-2 15,18-16-4-15,11-11 0 16,13-10-13-16,-4 2 0 15,4-5-4-15,-26 11 5 16,-4 8 7-16,-16 8 18 16,-3 10 4-16,-7 7 4 15,-1 10 4-15,-3 10 14 16,-3 10 4-16,-3 2-1 16,2 2-5-16,-2-5-21 0,1-7-48 15,7-14-27-15,-4-8-94 16,-7-6-79-16,17-8-61 15,13-8-60-15</inkml:trace>
  <inkml:trace contextRef="#ctx0" brushRef="#br0" timeOffset="73834.8392">27036 8083 1180 0,'-21'22'223'0,"-6"20"127"16,3 4-358-16,6 3-14 16,6-11 2-16,13-13 6 15,14-16 5-15,18-15 11 16,11-13 16-16,22-19-4 0,-3-2-15 16,2-7-17-16,-13 3-18 15,-10 7 12-15,-20 13 11 16,-10 10 4-16,-6 7 13 15,-11 22 19-15,1 3-10 16,-10 22 1-16,-1 1 4 16,-3 12-6-16,4-13-17 15,7-1-32-15,2-18-15 0,10-7-15 16,8-16-62-16,4-7-178 16,4-3 4-16,21-12-106 15</inkml:trace>
  <inkml:trace contextRef="#ctx0" brushRef="#br0" timeOffset="74100.0001">27833 8002 995 0,'0'-3'249'0,"-17"9"77"16,4 13-269-16,-13 10-51 16,-1-8 4-16,1 4 3 15,10-8 10-15,5-1 10 16,13-2 8-16,5 2 3 15,5-2-1-15,-1 3-12 16,-5-2-14-16,-9 3-20 16,-9-3-18-16,-14 0-43 15,-2-2-26-15,-4-8-53 0,4-7-5 16,7 2 9-16,7-4 44 16,8 2-17-16,5 2 10 15,1 0-118-15,0 0-9 16</inkml:trace>
  <inkml:trace contextRef="#ctx0" brushRef="#br0" timeOffset="74339.9104">27636 8254 314 0,'230'-28'231'16,"-151"14"16"-16,-11 5-61 15,0-7-22-15,-19 2-36 0,5-1-51 16,-11 3-43-16,-6-8-6 16,-19 7 7-16,-21-4 19 15,-15 4 1-15,-24 13 7 16,-12 9-1-16,-14 16-9 15,-4 16-21-15,-15 13-1 16,21-6-9-16,10 6-7 16,26-8-23-16,35-10-12 15,34-14 13-15,22-8-13 16,10-11-25-16,13-12-134 16,-9-5-165-16,11-8-12 15,-11-8-189-15</inkml:trace>
  <inkml:trace contextRef="#ctx0" brushRef="#br0" timeOffset="74655.5772">28894 7813 1136 0,'11'20'309'16,"8"-15"79"-16,58 67-290 16,-37-39-102-16,16 3-13 15,-11-7-16-15,3-7-3 16,-12-10 0-16,-6-6-29 15,-13-6-18-15,-3-3-124 16,-7-3-132-16,5-1-15 16,6-4-140-16</inkml:trace>
  <inkml:trace contextRef="#ctx0" brushRef="#br0" timeOffset="75541.9644">29656 7810 594 0,'17'74'333'16,"-47"-57"-48"-16,-15 22-64 16,-3 10-225-16,-14 15 16 15,-1 5 6-15,-24 11 5 16,2-8 1-16,-15 6-9 0,11-1-22 15,5-4-63-15,33-18-63 16,9-7-31-16,28-20-21 16,8-13-17-16,21-9-31 15,23-7 48-15</inkml:trace>
  <inkml:trace contextRef="#ctx0" brushRef="#br0" timeOffset="75839.2571">29793 8162 1004 0,'-28'26'284'0,"-7"10"58"16,2 6-262-16,7 9-80 15,19-8-8-15,10-13 38 16,15-11 32-16,20-13-12 15,5-9 6-15,19-15 7 16,1-3-36-16,-7-14-44 16,-20 5 10-16,-6-7-7 15,-30 7-15-15,-18 1-25 16,-14 8-7-16,5 6-52 16,-11 6-50-16,13 6-208 15,13 0 30-15</inkml:trace>
  <inkml:trace contextRef="#ctx0" brushRef="#br0" timeOffset="76241.9319">30383 8027 725 0,'30'-10'342'0,"-48"23"-29"15,-3 10-124-15,-5 10-168 16,2 4-3-16,1 8 20 16,8-4 18-16,6 0-12 15,14-10-13-15,14-8-7 16,11-10-17-16,25-17-37 16,9-13 1-16,25-16-5 15,-11-6-1-15,6-11 1 16,-21 8 21-16,-11 5 10 15,-28 8 7-15,-3 10 3 16,-17 17 3-16,-7 10 12 16,-3 13-1-16,-10 10 0 15,-1 4-2-15,-4 6-5 16,9-5-12-16,4-3-5 16,7-5-6-16,1 1-1 15,7-10-7-15,4 1-43 16,-7-5-67-16,12-6-216 0,2-4 9 15</inkml:trace>
  <inkml:trace contextRef="#ctx0" brushRef="#br0" timeOffset="76870.9098">27618 8817 1030 0,'-11'1'246'15,"-23"13"110"-15,-10 11-283 16,-21 18-13-16,5 2-5 16,-6 10-7-16,18-17-24 0,10-1-5 15,22-18-1-15,8-6 12 16,20-14 11-16,18 8 12 15,11-2 3-15,7 11-14 16,5 7-12-16,-11 10-10 16,-20 3-7-16,-28 17-1 15,-30-7-1-15,-19 2-27 16,-18-9-13-16,-14-15-36 16,8-20-38-16,11-4-72 15,9-13 23-15,17-2-142 16,23 5-48-16,22-4-11 15,18 4-92-15</inkml:trace>
  <inkml:trace contextRef="#ctx0" brushRef="#br0" timeOffset="77100.3576">27884 9080 972 0,'4'17'188'0,"-4"13"109"16,-1 13-292-16,1-1 16 16,-3 11 1-16,-6-6-1 15,-5 13-3-15,-1-9-4 16,-12 14-7-16,-1-10-14 0,-5-7-17 16,4-14-28-16,2-13-149 15,10-17-113-15,1-19-23 16</inkml:trace>
  <inkml:trace contextRef="#ctx0" brushRef="#br0" timeOffset="77409.4274">28046 9011 568 0,'9'-14'405'0,"5"7"-121"15,-2-2-101-15,4 10-133 16,2 7-49-16,9 1-48 15,-9-2 58-15,11 4 2 16,-2-2-1-16,5 0 6 16,-2 3 4-16,3-3-2 15,-3 0-6-15,-9-2 17 16,-8 6 12-16,-5 5-19 0,-17 1 5 16,-24 14 0-16,-12 3-20 15,-23-7-20-15,-7-1-10 16,-15 3-28-16,15-13-1 15,1-9 0-15,26 1-3 16,6-7-1-16,21-4-15 16,13 2-222-16,17-1 40 15</inkml:trace>
  <inkml:trace contextRef="#ctx0" brushRef="#br0" timeOffset="77710.0869">28404 9291 543 0,'5'3'357'0,"2"3"-61"16,2 3-82-16,3 3-152 16,9 0-41-16,12-6 11 15,6-11-4-15,11-14 3 16,-3-4-2-16,2-13-2 15,-19 10-9-15,-4-7 9 16,-19 11-1-16,-7-2-8 16,-21 18-3-16,-16 7 0 15,-10 17-17-15,-22 17-7 0,4-1-13 16,4 9-79-16,17-6-64 16,8-2-186-16,22-13-33 15</inkml:trace>
  <inkml:trace contextRef="#ctx0" brushRef="#br0" timeOffset="77979.4326">28835 9397 285 0,'19'-21'415'0,"6"-7"-115"16,-1 11-165-16,6 1 184 15,-1-2-249-15,10-3-10 16,3 7-13-16,24-6 4 15,5-1-1-15,8 3-2 16,-11 8-12-16,0 10-11 16,-26 7-16-16,-12 13-34 15,-18 7-23-15,-5 9-64 16,-13 0-49-16,0 3-47 16,-6-6-90-16,0-6 43 15,6-16 60-15,3-11-15 16,6-17 95-16</inkml:trace>
  <inkml:trace contextRef="#ctx0" brushRef="#br0" timeOffset="78221.0746">29769 8748 796 0,'8'3'270'15,"1"13"25"-15,-5 11-175 16,-1 17-118-16,-1 1 8 0,-4 17 8 16,-5-2 0-16,-1 10 4 15,-1-2-2-15,-7 10-14 16,-2-14-35-16,-4 0-91 16,1-14-95-16,0-6-106 15,2-17-72-15</inkml:trace>
  <inkml:trace contextRef="#ctx0" brushRef="#br0" timeOffset="78460.9133">29542 9261 632 0,'29'-40'309'16,"1"42"-25"-16,16-4-92 0,5 1-190 16,20 1 4-16,-15-6-6 15,10 0-20-15,-15 3 1 16,-4 1-27-16,-19-2-123 16,-4 4-113-16,-10-2-11 15</inkml:trace>
  <inkml:trace contextRef="#ctx0" brushRef="#br0" timeOffset="78669.7486">30343 9211 1155 0,'5'15'217'0,"-4"-3"122"16,2 14-358-16,-3 8-49 15,0 2 1-15,-9-3-20 16,-1-9-9-16,-4-6-36 16,-4-6-152-16,-3-4 11 15,2-5-96-15</inkml:trace>
  <inkml:trace contextRef="#ctx0" brushRef="#br0" timeOffset="78878.9184">30301 8845 870 0,'2'-6'391'16,"10"2"-66"-16,0 7-197 16,1 4-249-16,1 4-50 15,1 1 28-15,-9-5 26 16,-3-11 29-16,2 4-141 15,-5 0 16-15,3 0-65 0</inkml:trace>
  <inkml:trace contextRef="#ctx0" brushRef="#br0" timeOffset="79117.8721">30910 8722 1102 0,'-12'41'300'0,"0"14"73"16,0 17-291-16,-1 28-76 15,-4-10-8-15,1 5-3 16,-5-13-6-16,-5-3-5 16,-7-18 3-16,-2-11 1 15,-2-12-22-15,-1-11-78 16,8-14-96-16,9-8-151 15,-3-8-60-15</inkml:trace>
  <inkml:trace contextRef="#ctx0" brushRef="#br0" timeOffset="79328.3304">30575 9053 822 0,'38'1'396'0,"-16"-14"-273"0,10 16-17 16,2 9-130-16,11 1-129 16,-9-2 161-16,13-5 162 15,-7-4-172-15,4-5-70 16,-8 0-169-16,-4-8-50 16,0 0-112-16</inkml:trace>
  <inkml:trace contextRef="#ctx0" brushRef="#br0" timeOffset="79550.9787">31512 8566 865 0,'42'10'455'0,"4"22"-50"15,8 20-129-15,-4 28-243 16,-3 10-3-16,-20 37 16 0,-24-10 0 15,-38 15 4-15,-22-10-19 16,-36-1-12-16,-21-30-74 16,-32-11-65-16,10-29-328 15,-18-18-5-15,-3-27-161 16</inkml:trace>
  <inkml:trace contextRef="#ctx0" brushRef="#br0" timeOffset="84250.516">5731 9796 328 0,'0'-12'419'16,"0"-3"-155"-16,0-32-211 15,1 62 188-15,2 35-312 16,-3 22 47-16,-4 38 14 16,4 16 10-16,-8 28 4 15,-1-14 3-15,4 13 2 16,2-25-19-16,-6 4-231 15,2-38 68-15</inkml:trace>
  <inkml:trace contextRef="#ctx0" brushRef="#br0" timeOffset="84584.9174">5715 9721 1224 0,'-6'-14'290'0,"-1"-2"100"0,8 16-364 16,7 1-36 0,-1-2-16-16,-7 1 2 0,31-2 2 15,93-4 15-15,-35 0 15 16,21 6 15-16,-23 6-10 15,-7 20-6-15,-34 7-7 16,-28 26-3-16,-40 5-2 16,-52 32 1-16,-36 1 5 15,-37 16 7-15,0-16-1 16,-5 4-46-16,35-33-40 0,20-14-292 16,39-32-10-16,32-31-138 15</inkml:trace>
  <inkml:trace contextRef="#ctx0" brushRef="#br0" timeOffset="85014.1639">7260 9727 982 0,'6'-8'319'0,"-3"-19"40"16,-12 9-260-16,-2 8-135 15,-16 13-12-15,-11 10-5 0,-32 28 6 16,-7 16 31-16,-34 36 45 16,4 6 25-16,-9 28 18 15,35-7-7-15,40 11-14 16,47-20-29-16,41-1-85 15,28-29-86-15,30-2-228 16,-14-28-11-16</inkml:trace>
  <inkml:trace contextRef="#ctx0" brushRef="#br0" timeOffset="85315.071">7461 9841 1475 0,'4'8'267'0,"15"2"161"15,18 16-454-15,59 55 28 16,-40-33 4-16,-3-1-1 0,7 5-3 16,-6-7-18-16,-5 10-69 15,0-6-82-15,-9-1-267 16,-7-7 1-16</inkml:trace>
  <inkml:trace contextRef="#ctx0" brushRef="#br0" timeOffset="85522.4365">8005 9835 1319 0,'-60'18'330'0,"-24"15"103"15,-9 30-383-15,-35 34-27 16,9 15-34-16,-12 25-16 15,26-19-28-15,16-5-20 16,44-31-111-16,29-17-235 0,28-32 46 16</inkml:trace>
  <inkml:trace contextRef="#ctx0" brushRef="#br0" timeOffset="85797.5045">8339 9626 1456 0,'38'8'303'0,"1"4"155"16,-2 19-409-16,8 31-54 15,-13 22 12-15,-22 41-1 16,-22 12-29-16,-42 27-1 15,-22-20-5-15,-42-8-1 16,-8-42 13-16,-6-25-134 16,30-40-69-16,-4-8-68 15,39-21-139-15,13-7-45 16</inkml:trace>
  <inkml:trace contextRef="#ctx0" brushRef="#br0" timeOffset="86233.2811">9020 10121 1182 0,'105'-3'235'0,"-30"-23"4"16,7 11-594-16,12 12 38 0</inkml:trace>
  <inkml:trace contextRef="#ctx0" brushRef="#br0" timeOffset="86438.9467">9050 10584 1522 0,'42'-12'308'0,"20"-6"77"15,3 9-530-15,26 3-312 16,-14-6 4-16</inkml:trace>
  <inkml:trace contextRef="#ctx0" brushRef="#br0" timeOffset="91274.0352">10919 9608 655 0,'3'-3'271'16,"-3"0"2"-16,1 0-164 15,2 0-67-15,-3 0-25 16,2 1 2-16,-2 2 24 0,-2 8 10 16,-23 43 14-16,-82 63 7 15,33-19-23-15,1 0-18 16,1 18-11-16,16-9-28 15,11 1-60-15,15-37-46 16,9-17-236-16,12-33 1 16,22-21-105-16</inkml:trace>
  <inkml:trace contextRef="#ctx0" brushRef="#br0" timeOffset="91600.0471">11355 9817 1153 0,'-17'11'223'0,"1"5"119"16,-10 14-344-16,-14 14-3 16,-4 4 4-16,6 3-10 15,8-9-10-15,14-7 8 16,20-14 6-16,22-8 22 15,3 1 31-15,10 2 31 16,-6 1-13-16,4 6-13 16,-19 8-9-16,-3 11-10 15,-10 8-23-15,-16 13-2 0,-19 2-4 16,-13-4-38-16,-11-14-28 16,-8-18-41-16,14-19-48 15,6-20-238-15,25-26 46 16</inkml:trace>
  <inkml:trace contextRef="#ctx0" brushRef="#br0" timeOffset="91825.302">11444 9739 1416 0,'1'1'305'16,"14"-1"122"-16,60 3-399 16,-33-1-70-16,28-7-12 15,9-5-9-15,16-4-86 16,-2-4-49-16,20-7-217 16,-20 4-5-16</inkml:trace>
  <inkml:trace contextRef="#ctx0" brushRef="#br0" timeOffset="92138.8556">12355 9799 770 0,'-38'117'407'15,"43"-109"-57"-15,16 13-90 16,9 15-280-16,12 11 19 16,10 4 23-16,12 24 10 15,-9-10 4-15,8 8 0 16,-4-6-25-16,0 12-74 15,-10-16-67-15,-2-1-256 16,-10-18 0-16</inkml:trace>
  <inkml:trace contextRef="#ctx0" brushRef="#br0" timeOffset="92293.4006">13039 10056 979 0,'-48'-10'306'0,"-29"31"54"15,-16 30-236-15,-49 47-53 16,7 2-20-16,-21 13-8 16,22-13-26-16,9-6-157 0,53-40-255 15,22-13 20-15</inkml:trace>
  <inkml:trace contextRef="#ctx0" brushRef="#br0" timeOffset="92831.9693">13368 10231 1137 0,'3'3'237'0,"-3"-6"117"0,18 7-318 16,23 5-10-16,43-7 12 15,18-4-1-15,44-2-7 16,-12-2-26-16,1-3-372 16,-30 6-15-16,-13-6-133 15</inkml:trace>
  <inkml:trace contextRef="#ctx0" brushRef="#br0" timeOffset="93606.8671">14896 9727 89 0,'-59'43'410'16,"59"-52"-179"-16,0 3-27 15,1 3 73-15,-1 2-191 16,0-1 2-16,3-1 1 15,9-6-23-15,37-9 0 0,59-52-10 16,-29 36 7-16,-2 6 6 16,13 2 17-16,-13 10 4 15,-6 5-32-15,-20 17-16 16,-18 17-16-16,-17 7-27 16,-16 24-14-16,-19 9 15 15,-32 28 4-15,-20 3 8 0,-42 28 9 16,-14-2-3-16,-4 7 4 15,24-23 3-15,21-19 0 16,37-29-5-16,35-29 5 16,28-15-1-16,40-21 4 15,25-12-1-15,43-12 3 16,12 4-7-16,13-16-8 16,-28 11-10-16,-3 5-50 15,-36 8-51-15,-20 4-386 16,-27-1 66-16</inkml:trace>
  <inkml:trace contextRef="#ctx0" brushRef="#br0" timeOffset="93980.9802">16403 9754 1141 0,'-40'37'536'16,"-16"12"-233"-16,-2-21-397 16,-6 35 108-16,13-4-145 15,14-6 127-15,16-17 128 16,16-9 130-16,11-15-235 0,18-3 35 15,6-3 11-15,15 4 11 16,-2 5 2-16,8 11-22 16,-9 7-34-16,-14 24-11 15,-23 5-11-15,-31 19-11 16,-19-6-8-16,-22-7-74 16,-1-26-36-16,2-16-104 15,24-34-99-15,3-8-155 16,19-26-8-16</inkml:trace>
  <inkml:trace contextRef="#ctx0" brushRef="#br0" timeOffset="94415.7805">16181 9728 863 0,'0'2'545'0,"0"-1"-125"16,1 1-74-16,7 1-400 15,37 16-13-15,65 10 33 16,-14-31 16-16,15-2 18 0,17-5 14 16,-5-5 34-16,11-2 5 15,-29 5-7-15,-8 2-10 16,-30 14-8-16,-11 16-21 15,-30 18-2-15,-16 29 3 16,-17 19 5-16,-24 35 4 16,-2-3-5-16,3 5 5 15,9-27 0-15,30-21 12 16,38-44 9-16,36-34 24 16,5-34-3-16,43-34-3 15,-12-18-13-15,-3-27-10 16,-28 14-24-16,-22-3-12 15,-52 30-8-15,-56 2-29 16,-36 26-28-16,-29 6-62 16,-15 16-63-16,-9 6-325 15,35 8 53-15</inkml:trace>
  <inkml:trace contextRef="#ctx0" brushRef="#br0" timeOffset="104690.9645">18487 10384 475 0,'-24'-4'327'15,"-3"-7"-67"-15,-1 2-84 16,7 8-130-16,4 4-56 15,-4 3-8-15,7 6 6 16,10 16-3-16,-8-2 5 16,0 11 16-16,3-2 5 15,6 1 0-15,-3-15 8 16,21 3 33-16,9-12 1 16,13-6 12-16,-2-6-1 15,6-9 0-15,-16-1-29 16,-4-4-15-16,-16 4-21 0,-17 2-7 15,-9 4 3-15,-14-5 9 16,1-2 6-16,-12-6 9 16,16 2 4-16,5-3-31 15,13 3-51-15,4-3-46 16,17 3-233-16,24-6 22 16</inkml:trace>
  <inkml:trace contextRef="#ctx0" brushRef="#br0" timeOffset="104940.5231">18886 10572 597 0,'10'9'341'15,"-7"-10"-42"-15,-3-7-75 0,-3 4-180 16,3 2 9-16,0 1 3 15,0-4 7-15,15-29-6 16,35-61-15-16,-8 42-18 16,30-16-6-16,0 13-11 15,32 1-7-15,-15 15-5 16,4 12-359-16,-31 14 109 16</inkml:trace>
  <inkml:trace contextRef="#ctx0" brushRef="#br0" timeOffset="107088.4945">20681 9691 632 0,'0'-11'270'15,"-2"-2"-2"-15,-2 5-183 16,5 11-71-16,7 6-37 16,-1 8-20-16,2 7 4 15,3 10 25-15,-6 11 13 16,-3 11 8-16,-19 28-3 16,-5 10-31-16,-5 11-204 15,-2-7 50-15</inkml:trace>
  <inkml:trace contextRef="#ctx0" brushRef="#br0" timeOffset="107376.8597">20691 9652 969 0,'72'-26'262'0,"5"2"72"0,27 1-251 16,6 13-69-16,7 11-3 16,-28 11-11-16,-14 6-3 15,-26 8-5-15,-23 7-1 16,-26-1 11-16,-33 10 19 16,-21-2-2-16,-26 4-7 15,-7-6-15-15,-15 4-69 16,13-9-54-16,0-3-43 15,23 3-173-15,12-1 21 16</inkml:trace>
  <inkml:trace contextRef="#ctx0" brushRef="#br0" timeOffset="107647.8507">21872 9870 542 0,'-29'4'359'15,"-9"5"-73"-15,-7 0-91 16,-31 23-144-16,-7 16-52 16,-15 14 7-16,5 4 6 0,6 9 5 15,31-10 0-15,19 5-5 16,28-12-9-16,13 2-29 15,14-17-29-15,23-1-245 16,7-20 1-16,9-18-100 16</inkml:trace>
  <inkml:trace contextRef="#ctx0" brushRef="#br0" timeOffset="107852.1435">21604 10134 1234 0,'25'20'239'0,"9"10"128"16,-6 11-353-16,25 11-38 16,5 1-5-16,16 3-90 0,-14-14-163 15,2-2-86-15,-20-14-112 16</inkml:trace>
  <inkml:trace contextRef="#ctx0" brushRef="#br0" timeOffset="108046.4668">21977 10216 395 0,'-42'18'422'15,"-12"3"-108"-15,-1 1-18 0,-17 22-171 16,3 1-75-16,0 9-10 15,1-4-21-15,2 3-34 16,20-19-37-16,8-4-121 16,18-15-143-16,11-4-18 15,29-11-137-15</inkml:trace>
  <inkml:trace contextRef="#ctx0" brushRef="#br0" timeOffset="108261.3022">22363 9969 770 0,'27'20'269'16,"-19"7"21"-16,4 27-167 16,-12 10-123-16,-21 27 4 15,-12-6-2-15,-34 15-4 16,-9-22-4-16,-28-3-8 0,6-21-17 15,-2-13-139-15,23-22-118 16,2-2-23-16</inkml:trace>
  <inkml:trace contextRef="#ctx0" brushRef="#br0" timeOffset="108557.9182">22620 10292 793 0,'-9'17'408'16,"11"-16"-63"-16,10 2-145 16,12 3-313-16,18-3-122 15,5-6-24-15,16-13-86 16,-5 1-65-16</inkml:trace>
  <inkml:trace contextRef="#ctx0" brushRef="#br0" timeOffset="108734.2182">22553 10628 1113 0,'1'-3'232'0,"10"0"99"15,28 4-399-15,19-4-71 0,14 3-200 16,13 0-24-16</inkml:trace>
  <inkml:trace contextRef="#ctx0" brushRef="#br0" timeOffset="109026.9075">23280 10262 684 0,'8'98'499'15,"-4"-89"-150"-15,14-6-126 16,18 3-158-16,13 0-70 15,24 0-87-15,-1-1 38 16,11-5-284-16,-15-2-12 16,-5-11-123-16</inkml:trace>
  <inkml:trace contextRef="#ctx0" brushRef="#br0" timeOffset="109394.8125">24079 10028 1360 0,'0'-8'214'16,"7"4"142"-16,14 25-399 15,5-14-15-15,16 5 20 16,7-6 44-16,10 2 23 15,-8-7 4-15,-4 5-4 16,-11 3-5-16,-18 14-7 16,-21 4-17-16,-24 18-3 15,-20 8 4-15,-40 25 0 0,-6-3 1 16,-12 8 3-16,20-18-1 16,19-11 3-16,36-27 1 15,9-9 9-15,35-9 0 16,23-3-4-16,14-2-18 15,20-7-15-15,16 2-120 16,-6-11-267-16,-1 1 38 16</inkml:trace>
  <inkml:trace contextRef="#ctx0" brushRef="#br0" timeOffset="109679.8895">24842 10133 726 0,'-70'27'551'0,"1"5"-149"15,7-2-74-15,12 7-314 16,34-1-57-16,40-1 7 16,18-15 38-16,26 1 7 15,7-5 21-15,18 2 4 16,-19-1-2-16,-10 10-26 15,-26 1-6-15,-31 4-12 16,-32 1-6-16,-34 6-48 16,-19-13-33-16,-17-5-89 0,17-11-99 15,-2-7-110-15,25-22-41 16</inkml:trace>
  <inkml:trace contextRef="#ctx0" brushRef="#br0" timeOffset="110103.8778">24686 10073 1407 0,'30'-8'235'0,"30"4"155"15,23 8-430-15,34 2-10 16,-15 3 27-16,10-6 1 15,-22-3 9-15,-16-1 15 16,-32-4 9-16,-5 1-4 16,-19 2-8-16,-15 10-5 15,-6 4-1-15,-18 18 1 16,-13 3 4-16,-7 18 9 16,3 2 5-16,4 4-1 15,13-12 3-15,25 2 3 16,10-11 3-16,35-11 5 15,15-13 3-15,27-9-2 16,1-15-3-16,13-16-2 16,-28-8-6-16,-14-6-6 0,-22-4-7 15,-28-11-12-15,-25 8-8 16,-18-7-5-16,-10 12-8 16,-13 1-8-16,15 8 0 15,5 7-281-15,24 7-83 16,26-4-66-16</inkml:trace>
  <inkml:trace contextRef="#ctx0" brushRef="#br0" timeOffset="110459.9126">26442 10013 112 0,'-45'57'711'15,"43"-44"-331"-15,-2 26-63 16,-8 11 69-16,-3 24-377 0,0-4 2 16,-9 6-9-16,-2-4-12 15,-7-4-31-15,-6-17-31 16,-9-6-111-16,9-12-89 16,1-15-103-16,4-14-73 15</inkml:trace>
  <inkml:trace contextRef="#ctx0" brushRef="#br0" timeOffset="110608.0008">25917 10432 898 0,'26'-10'323'0,"20"-10"33"16,9 14-214-16,21-1-79 16,10 2-26-16,16-1-50 15,-15 5-77-15,-2-8-281 16,-27 1 25-16</inkml:trace>
  <inkml:trace contextRef="#ctx0" brushRef="#br0" timeOffset="111147.8971">27290 9992 933 0,'59'-16'233'0,"-62"15"59"16,0 13-251-16,-6 9-50 15,-3 3 15-15,-4 6 17 16,-11 6 30-16,-21 15 30 16,-6-1 1-16,-18 18 0 15,-11-1-8-15,-5 12-35 16,15-9-54-16,7 4-78 15,15-23-40-15,18-9-19 0,20-24-70 16,7-15-141-16,27-19 77 16</inkml:trace>
  <inkml:trace contextRef="#ctx0" brushRef="#br0" timeOffset="111451.3556">27488 10307 1138 0,'-46'29'247'0,"-4"6"83"15,4 7-320-15,11 7-20 16,20-7-17-16,13-1 34 16,16-11 22-16,24-3 14 15,4-4 24-15,4-7 16 16,-1 4-18-16,-7 5-16 15,-17 6-33-15,-29 0-17 16,-22 2-13-16,-21-4-52 16,-7-13-47-16,-8-11 4 15,10-17-14-15,14-9-93 16,15-12 13-16,9-5 16 16,9 0-109-16,13-4 0 15</inkml:trace>
  <inkml:trace contextRef="#ctx0" brushRef="#br0" timeOffset="111631.8955">27564 10152 1305 0,'34'-12'273'16,"23"6"124"-16,8 17-381 15,18 6-49-15,-4 2-12 0,-10 4-75 16,-7-8-35-16,-8 0-90 15,-16-6-127-15,-1 9 3 16</inkml:trace>
  <inkml:trace contextRef="#ctx0" brushRef="#br0" timeOffset="111957.8958">28160 10339 1359 0,'-13'134'276'0,"47"-98"128"16,13 8-435-16,10-2-23 15,6 0-27-15,-15-12-21 16,5-5-48-16,-11-6-33 0,-7-6-172 16,-11-1 16-16</inkml:trace>
  <inkml:trace contextRef="#ctx0" brushRef="#br0" timeOffset="112125.9329">28655 10428 943 0,'-126'39'624'15,"43"13"-134"-15,-39 16-94 16,-7 9-431-16,-32 10-459 15,20-9-6-15,6-22-165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3:36.6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3248 9742 602 0,'5'-11'209'15,"-8"-4"53"-15,-2 3-157 16,-4 6-60-16,-24 8-16 15,-21 2-13-15,-17 14-32 0,-14 11 6 16,-40 22 5-16,-6 18 8 16,-16 29 30-16,13-3 20 15,17 18 26-15,58-5 5 16,46-13 3-16,62-23-14 16,53-9-20-16,28-22-40 15,10-28-82-15,13-11-74 16,3-16-81-16,-32-14-128 15,-24-22-36-15</inkml:trace>
  <inkml:trace contextRef="#ctx0" brushRef="#br0" timeOffset="208.0757">3280 9479 653 0,'24'-12'382'16,"0"9"-41"-16,20 18-68 15,5 10-222-15,11 32 6 16,-6 13 0-16,-4 50 27 16,-20 29 1-16,-10 67 23 15,-23 2 16-15,-44 41-33 16,-33-30-56-16,-62 5-33 16,-18-58-470-16,-50-42 98 15</inkml:trace>
  <inkml:trace contextRef="#ctx0" brushRef="#br0" timeOffset="3678.1221">5126 9951 838 0,'-96'158'340'0,"79"-125"-35"15,17 11-209-15,-3 31-79 16,6 17-79-16,-7 26 71 16,1 1-5-16,3 23-77 15,-2-19-236-15,2 0 48 16</inkml:trace>
  <inkml:trace contextRef="#ctx0" brushRef="#br0" timeOffset="3933.6206">5140 9727 663 0,'76'-35'409'16,"15"-8"-40"-16,-3 12-98 16,22 13-185-16,-27 21-39 15,-14 14-16-15,-38 19-40 16,-16 29-18-16,-30 16 22 15,-55 30 21-15,-35 8-15 0,-34 24 12 16,-8-18 9-16,-3-6-57 16,41-34-57-16,28-21-129 15,45-28-152-15,25-5-33 16</inkml:trace>
  <inkml:trace contextRef="#ctx0" brushRef="#br0" timeOffset="4188.668">6685 9674 1138 0,'-70'12'278'0,"-21"17"86"16,-3 23-316-16,-30 48-52 15,12 17 1-15,-7 36 29 0,15-5 19 16,12 14 9-16,46-32-4 16,41-2-21-16,38-31-59 15,35-6-167-15,16-25-220 16,17-14-8-16</inkml:trace>
  <inkml:trace contextRef="#ctx0" brushRef="#br0" timeOffset="4398.1482">6475 10347 989 0,'75'48'530'15,"-53"-35"-56"-15,45 10-94 16,20 16-381-16,23 20-1 15,-17-4-62-15,-2 11-94 16,-27 2-334-16,-6-9 18 16</inkml:trace>
  <inkml:trace contextRef="#ctx0" brushRef="#br0" timeOffset="4558.433">6962 10417 1061 0,'-71'45'320'15,"-30"22"79"-15,-1 14-285 16,-2 27-56-16,17-21-25 16,20 8-17-16,34-27-141 15,22-13-279-15,29-29 46 16</inkml:trace>
  <inkml:trace contextRef="#ctx0" brushRef="#br0" timeOffset="4767.6879">7554 9919 429 0,'38'32'635'0,"4"18"-195"16,-24 19-249-16,-11 36 266 16,-11 27-397-16,-41 31-20 15,-41-16-46-15,-22 11-23 16,15-36-20-16,-25-33-199 15,31-46-113-15,15-16-73 16,25-30-193-16</inkml:trace>
  <inkml:trace contextRef="#ctx0" brushRef="#br0" timeOffset="5022.5354">8399 10401 1552 0,'24'16'294'0,"2"-10"180"15,4 8-455-15,25 2-71 16,10-2-17-16,4-7-17 15,-10-1-218-15,-5-9-167 16,-28-9 4-16</inkml:trace>
  <inkml:trace contextRef="#ctx0" brushRef="#br0" timeOffset="5178.0955">8315 10739 1394 0,'28'3'366'0,"10"-3"99"16,0 11-367-16,14-8-138 16,11-5-54-16,11-2-249 15,-6-2-122-15,7-8-105 16</inkml:trace>
  <inkml:trace contextRef="#ctx0" brushRef="#br0" timeOffset="5440.7651">9662 10122 170 0,'6'-6'766'0,"-12"12"-343"16,-15 18-101-16,-17 43 104 15,-8 14-417-15,-28 26 0 16,-1 2-5-16,-2 15-3 15,10-20-30-15,9 1-68 16,27-18-70-16,7-4-36 16,7-29-15-16,8-13 19 15,5-25 60-15,5-16-121 16,10-19 87-16</inkml:trace>
  <inkml:trace contextRef="#ctx0" brushRef="#br0" timeOffset="5726.1623">10097 10351 1162 0,'-23'5'418'16,"-10"-2"25"-16,-8 34-264 16,5 13-186-16,-1 7-9 0,13 0-10 15,15-10 6-15,21-19 13 16,19-5 26-16,17-10 23 15,15 1 20-15,-2 4 9 16,-3 8-6-16,-20 8-16 16,-31 22-15-16,-28 4-21 15,-42 17-22-15,-8-8-62 0,-25-12-64 16,9-30-47-16,3-24-113 16,33-28-12-16,0-31-118 15,31-18-5-15</inkml:trace>
  <inkml:trace contextRef="#ctx0" brushRef="#br0" timeOffset="5895.5781">9952 10238 668 0,'23'-21'551'16,"8"3"-100"-16,28 3-29 16,6 11-283-16,26-2-44 15,6 4-50-15,8-1-52 16,-17-1-52-16,10-6-70 15,-23 3-56-15,-7-1-289 16,-23 2 30-16,-10 12-130 16</inkml:trace>
  <inkml:trace contextRef="#ctx0" brushRef="#br0" timeOffset="6108.5612">10821 10292 1544 0,'170'130'358'0,"-78"-85"136"0,4 23-459 16,-21 2-9-16,-15 11-111 16,-19-13-63-16,-11-5-282 15,-12-16-64-15,-1-23-122 16</inkml:trace>
  <inkml:trace contextRef="#ctx0" brushRef="#br0" timeOffset="6251.6634">11355 10536 687 0,'-74'38'689'0,"-31"31"-178"15,-5 17-411-15,-21 14 335 16,17-12-546-16,6 3-381 15,36-33-1-15</inkml:trace>
  <inkml:trace contextRef="#ctx0" brushRef="#br0" timeOffset="7290.1684">11932 10456 54 0,'15'85'198'16,"-27"-94"-54"-16,5 1 17 16,-2 10 7-16,7 8-25 15,-1-1-24-15,6 0-14 16,6-6 28-16,8 0-29 15,29-10-29-15,22-5-10 16,19-2-8-16,3 6-180 0,10 2-181 16,-31 0 2-16</inkml:trace>
  <inkml:trace contextRef="#ctx0" brushRef="#br0" timeOffset="7677.0438">12753 10013 1267 0,'0'-2'244'16,"2"1"138"-16,28-1-375 0,69 11-7 15,-31-6 20-15,-2 0-3 16,-6 9-3-16,-15-1-2 16,-19 16 4-16,-26 12-9 15,-34 27-1-15,-21 17-2 16,-32 28 1-16,-10 6-4 16,1 4 4-16,24-22 4 15,22-15 5-15,37-31 5 16,25-17 13-16,22-12 0 0,43-15-2 15,9-9-8-15,24-9-47 16,1-9-55-16,2-6-46 16,-35-5-45-16,15-2-265 15,-22-5 76-15</inkml:trace>
  <inkml:trace contextRef="#ctx0" brushRef="#br0" timeOffset="7948.2577">14085 10122 986 0,'-25'-7'372'16,"-11"14"19"-16,-20 28-219 15,-6 6-147-15,-2 7-15 16,22-6-18-16,25-3-4 16,30-15 2-16,37 2 14 15,18-8 14-15,-2-5 24 0,2 14 18 16,-1 5-10-16,-22 5-17 15,-19 13 0-15,-13 9-9 16,-31-5-51-16,-22-3-24 16,-28-9-69-16,-3-15-52 15,2-19-53-15,12-25-81 16,6-16-78-16,27-15 25 16</inkml:trace>
  <inkml:trace contextRef="#ctx0" brushRef="#br0" timeOffset="8307.1815">13965 10070 1195 0,'49'-29'460'16,"-14"1"-45"-16,55 2-304 16,13 8-110-16,21-2-125 15,-12 7 107-15,-4 4-5 16,-33 6-3-16,-16 6-2 15,-26 12 21-15,-23 23 10 16,-10 11 12-16,-18 35 7 16,-12 16 3-16,-12 23-4 15,6-18-7-15,15 4-7 16,24-39-2-16,31-25 3 16,33-37 8-16,30-11 21 15,7-26 6-15,13-26 8 0,-11 5 3 16,-13-16 7-16,-39 1-12 15,-38-1 4-15,-46 16-10 16,-66-5-8-16,-21 14-22 16,-14 0-64-16,14 16-63 15,16 10-401-15,42 7 61 16</inkml:trace>
  <inkml:trace contextRef="#ctx0" brushRef="#br0" timeOffset="37376.1826">5433 12427 867 0,'-54'34'177'0,"-5"18"87"15,-18 32-257-15,11 11 14 16,15 28 24-16,30-3 13 16,32 11 32-16,34-30 29 0,30-17-19 15,14-34-32-15,25-25 14 16,-1-29-31-16,28-26-29 15,-10-24 7-15,0-32 9 16,-35-4-29-16,-17-17-1 16,-41 9 5-16,-38-4 26 15,-41 19 10-15,-35-4 13 16,-17 21 0-16,-11 11-14 16,15 21-27-16,0 13-49 15,28 13-50-15,17 5-132 16,8 3-258-16,6-3-1 15,18-6-181-15</inkml:trace>
  <inkml:trace contextRef="#ctx0" brushRef="#br0" timeOffset="37871.1538">6920 12550 1271 0,'18'17'225'0,"1"-23"140"16,14 13-417-16,9 1-21 15,11-4-73-15,4-2-113 16,3-4-106-16,-7-2-53 15</inkml:trace>
  <inkml:trace contextRef="#ctx0" brushRef="#br0" timeOffset="38066.4446">6917 12830 1054 0,'15'12'455'16,"-6"-8"-9"-16,7-1-185 16,7 8-276-16,13-2-61 15,6 3-62-15,9-4-308 16,-4-2 9-16</inkml:trace>
  <inkml:trace contextRef="#ctx0" brushRef="#br0" timeOffset="38394.1467">8482 12303 1166 0,'-38'55'249'16,"-7"9"108"-16,-26 30-344 16,-10-4-3-16,-28 15-1 15,12-6-3-15,1 16-9 16,25-22-26-16,16-6-94 15,31-21-107-15,13-16-135 16,8-35-71-16</inkml:trace>
  <inkml:trace contextRef="#ctx0" brushRef="#br0" timeOffset="38723.8727">8858 12445 998 0,'-56'45'450'0,"-15"5"-70"0,7-16-243 16,11 11-124-16,35-9-119 16,35-4 92-16,25-15 18 15,33-2 20-15,14-8 21 16,11-1 25-16,-8-3 24 15,-8 12-23-15,-33 3-20 16,-9 11-16-16,-25 8-22 0,-22 13-24 16,-19 3 2-16,-30 1-55 15,-15-9-18-15,-18-12-44 16,3-21-28-16,1-16-135 16,30-11-36-16,11-10-43 15,21-9-99-15</inkml:trace>
  <inkml:trace contextRef="#ctx0" brushRef="#br0" timeOffset="38920.2758">9212 12290 771 0,'103'-17'600'16,"19"1"-209"-16,8-7-563 0,0 8 387 16,-9 2-688-16,-45 2-16 15</inkml:trace>
  <inkml:trace contextRef="#ctx0" brushRef="#br0" timeOffset="39309.178">9842 12467 578 0,'21'-1'539'0,"-2"-10"-145"15,-3 13-344-15,22 14 349 16,-1 5-372-16,14 8 22 15,3 18 1-15,7 20 13 0,-9-2-1 16,4 21-46-16,-11 0-54 16,-3 2-80-16,-16-19-84 15,-4-2-259-15,-7-24 26 16</inkml:trace>
  <inkml:trace contextRef="#ctx0" brushRef="#br0" timeOffset="39516.7794">10566 12380 1284 0,'-47'26'343'0,"-37"16"87"15,-33 13-345-15,-31 39-125 16,-7 4-16-16,-18 19-84 15,31-13-189-15,21-10-103 16,45-41-64-16</inkml:trace>
  <inkml:trace contextRef="#ctx0" brushRef="#br0" timeOffset="40148.403">11235 12353 640 0,'0'107'0'0,"15"-103"504"0,36 2-504 16,16-3-78-16,37-1-95 15,-3-13 305-15,18-4-512 16,-28-1 299-16</inkml:trace>
  <inkml:trace contextRef="#ctx0" brushRef="#br0" timeOffset="40616.868">12125 12185 1297 0,'46'-6'273'0,"25"-3"123"15,33-6-390-15,2-5-2 16,12-3 20-16,-15 4 7 16,-14 4 12-16,-33 9-7 0,-16 12-5 15,-40 12-18-15,-33 22-7 16,-21 19-11-16,-51 46 11 15,-20-5 9-15,-18 16-7 16,11-14 2-16,15-9 10 16,49-45 2-16,44 0 16 15,59-22 9-15,44-13 3 16,22-10-5-16,28-7-20 16,-11-8-36-16,3-8-26 15,-24-1-52-15,-18-22-290 16,-16 17-104-16,-7-16-83 15</inkml:trace>
  <inkml:trace contextRef="#ctx0" brushRef="#br0" timeOffset="40911.1948">13439 12183 1166 0,'-89'126'479'16,"18"-74"-4"-16,17-4-270 15,-1 7-173-15,26-8-53 16,27-6 2-16,25-20 6 16,31-8 16-16,12-7 26 0,16-6 37 15,-12 6 3-15,2 8-7 16,-27 7-19-16,-31 18-19 15,-28 6-38-15,-32 2-115 16,-20-10-70-16,-19-11-323 16,6-22-14-16</inkml:trace>
  <inkml:trace contextRef="#ctx0" brushRef="#br0" timeOffset="41286.2773">13484 12162 1434 0,'67'-9'352'0,"34"0"113"0,9 6-419 16,16 4-90-1,-16 1-15-15,0-2-14 0,-31 0-6 16,-15 2 22-16,-24 2 49 15,-19 11 26-15,-25 8 16 16,-22 22 17-16,-11 15-4 16,-6 8-2-16,10-4-2 15,12 1-4-15,38-24-11 0,37-16-2 16,20-17-4-16,34-17-8 16,0-15 3-16,-1-20 20 15,-29-7 12-15,-15-2 12 16,-42 7 8-16,-40-1-20 15,-44 17-33-15,-44 13-62 16,-18 7-68-16,-13 2-432 16,7 1 85-16</inkml:trace>
  <inkml:trace contextRef="#ctx0" brushRef="#br0" timeOffset="44417.0975">4227 14260 473 0,'0'0'0'15</inkml:trace>
  <inkml:trace contextRef="#ctx0" brushRef="#br0" timeOffset="44662.1651">4220 14260 1150 0,'0'-1'272'0,"18"-8"125"15,34-15-330-15,91-35 12 16,-59 32-11-16,5 4-8 15,-9 13-24-15,-20 17-17 16,-24 15-15-16,-24 27-3 16,-24 19-3-16,-41 42-2 15,-23 13 0-15,-25 24-2 16,5-14 0-16,-1-1 6 16,33-43 7-16,22-18 9 15,25-31 12-15,26-10 6 16,20-24 2-16,46-15 1 15,27-9-34-15,24-16-104 16,-8-8-120-16,-1 2-244 16,-49 3-63-16</inkml:trace>
  <inkml:trace contextRef="#ctx0" brushRef="#br0" timeOffset="45019.3058">5580 14256 860 0,'-7'30'565'0,"-23"14"-110"15,-50 2-105-15,12 31-322 16,5-5-50-16,4-6-6 15,22-19-2-15,20-14 10 16,31-22 29-16,23-8 27 16,16-3 15-16,15 4 16 15,-8-5 6-15,-6-1-15 16,-12 22-24-16,-13 14-17 16,-25 5-27-16,-28 23-58 15,-6 4-19-15,-36-18-22 16,3-18-42-16,-17-16-92 15,17-26-40-15,0-12-58 16,25-6-52-16,13-14-35 16</inkml:trace>
  <inkml:trace contextRef="#ctx0" brushRef="#br0" timeOffset="45421.3419">5522 14274 375 0,'28'-8'618'16,"7"-1"-210"-16,-5 5-197 16,15-1 228-16,10 4-374 15,42-5-19-15,-4-3-20 0,27-8-32 16,-3-1-2-16,-7-3-5 16,-33 3 0-16,-6 5-4 15,-29 8 0-15,-14 17 5 16,-19 12 7-16,-9 33 12 15,-13 19 12-15,-8 23 11 16,0-6 4-16,9 0 12 16,7-30-5-16,14-19 6 15,24-26 3-15,35-15-7 16,16-18-12-16,14-9-1 16,-2-9-14-16,-9-20-7 15,-37-2-5-15,-20-7-7 16,-29 0-3-16,-28-4-6 15,-18 13-7-15,-10 4 0 16,0 8-48-16,4 1-128 16,23 11-133-16,23-3-156 15,17 2-118-15</inkml:trace>
  <inkml:trace contextRef="#ctx0" brushRef="#br0" timeOffset="45826.3372">7798 14318 562 0,'4'-2'537'16,"8"4"-143"-16,30 1-335 0,23-2 337 16,30-10-379-16,5 1-41 15,15-2-100-15,-31-4-236 16,-21 11-37-16,-37 6-152 16</inkml:trace>
  <inkml:trace contextRef="#ctx0" brushRef="#br0" timeOffset="46005.2945">8214 14760 1619 0,'62'-5'333'0,"1"-5"59"16,5 8-465-16,11 4-412 15,-16 4 42-15</inkml:trace>
  <inkml:trace contextRef="#ctx0" brushRef="#br0" timeOffset="46278.166">9491 14123 1487 0,'0'10'277'16,"-20"21"138"-16,-7 14-467 15,-23 21-7-15,-10 13 5 16,-10 15 7-16,6-11 21 15,-3 10 12-15,13-19-17 0,7 4-149 16,11-27-207-16,3 4-17 16</inkml:trace>
  <inkml:trace contextRef="#ctx0" brushRef="#br0" timeOffset="46593.919">9973 14218 1044 0,'-21'17'504'0,"-31"20"-96"16,-1 13-246-16,-10 15-140 16,13-7-139-16,8-2 108 15,30-20-6-15,24-13 29 16,17-13 20-16,17 2 35 0,5-7 19 15,5 7 24-15,-6 6-9 16,-17 7-37-16,-21 7-43 16,-17 18-41-16,-28-2-47 15,-25 4-80-15,-6-11 6 16,-9-20-37-16,8-21-74 16,11-18-74-16,24-15-56 15,15-24-79-15</inkml:trace>
  <inkml:trace contextRef="#ctx0" brushRef="#br0" timeOffset="46759.0304">9863 14048 1446 0,'26'-21'396'0,"13"14"99"16,8 16-409-16,31 9-96 15,3-2-42-15,20 11-71 16,-23-13-44-16,8 7-216 15,-20-3-72-15,-8 8-55 16</inkml:trace>
  <inkml:trace contextRef="#ctx0" brushRef="#br0" timeOffset="46938.2187">10621 14280 610 0,'68'104'702'0,"-23"-82"-207"0,6 7-351 16,24 13 353-16,-3 3-482 16,7 3-63-16,-16-9-72 15,-3-3-73-15,-24-16-304 16,-6-2 46-16</inkml:trace>
  <inkml:trace contextRef="#ctx0" brushRef="#br0" timeOffset="47096.9566">11281 14409 595 0,'11'-49'384'15,"-5"20"20"-15,-12 25-136 16,-18 19-105-16,-27 21-29 16,-29 16-47-16,-45 18-57 15,-7 3 20-15,-19 10-11 16,21-14-13-16,-7 2-68 16,36-12-69-16,0-4-326 15,17-11 30-15</inkml:trace>
  <inkml:trace contextRef="#ctx0" brushRef="#br0" timeOffset="48328.8233">8697 15441 1388 0,'30'-3'336'0,"45"-7"133"15,21-4-388-15,68-12-52 16,18-4-1-16,32-22 1 16,4 13-21-16,33-5-14 15,-45 11-8-15,-3-12-62 16,-23 21-68-16,-13-9-163 16,-50 9-160-16,-7 4-49 0</inkml:trace>
  <inkml:trace contextRef="#ctx0" brushRef="#br0" timeOffset="48656.2045">9551 15787 1294 0,'-2'29'373'16,"-19"-29"76"-16,-33 37-336 15,-14 19-120-15,-14 24-15 16,-7 2-7-16,-16 13-20 15,24-14-16-15,10 8-101 16,14-24-145-16,18-7-107 16,31-29-108-16</inkml:trace>
  <inkml:trace contextRef="#ctx0" brushRef="#br0" timeOffset="48914.6275">9827 15909 549 0,'-9'39'648'0,"9"-13"-215"16,0-14-327-16,17 3 332 16,21 0-433-16,20-2 13 15,2 2 7-15,2 8 1 16,-20-2-2-16,-16 8-3 15,-35 5-17-15,-34 8-12 16,-14-1-87-16,-24-13-144 16,1-13-222-16,-11-15-50 15</inkml:trace>
  <inkml:trace contextRef="#ctx0" brushRef="#br0" timeOffset="49060.1832">9915 15771 1745 0,'105'-22'392'0,"30"-3"171"0,3 5-647 15,14 2-443-15,-27 5 103 16</inkml:trace>
  <inkml:trace contextRef="#ctx0" brushRef="#br0" timeOffset="49514.3573">4678 15343 1350 0,'29'9'310'16,"38"-1"166"-16,30-10-363 15,90-13-53-15,40-4 17 16,86-20-43-16,9-18-88 15,60 10-178-15,-75 2-262 16,1-8-13-16</inkml:trace>
  <inkml:trace contextRef="#ctx0" brushRef="#br0" timeOffset="49854.4683">5610 15828 1220 0,'-18'43'342'0,"-22"-13"74"15,-21 32-351-15,-6 10-109 16,-25 20-8-16,0-3-5 16,4 6-61-16,25-14-28 15,11-2-223-15,31-9 6 16</inkml:trace>
  <inkml:trace contextRef="#ctx0" brushRef="#br0" timeOffset="50153.1725">6118 15871 676 0,'-75'67'0'0,"-4"-7"562"16,27-15-548-16,22-14 402 15,30-11-416-15,21-2 419 16,21-6-418-16,13 2 16 16,-4-2 5-16,-2 4 10 15,-19 4-7-15,-18 11-9 16,-27 7-25-16,-24 6-59 15,-22-8-53-15,-13-6-163 0,3-18-103 16,8-15-39-16,17-12-124 16</inkml:trace>
  <inkml:trace contextRef="#ctx0" brushRef="#br0" timeOffset="50291.7467">6079 15725 1113 0,'44'-31'418'15,"22"-10"34"-15,2 14-315 0,35-3-62 16,7 5-88-16,26-1-238 16,-3 9-201-16,12-1-27 15</inkml:trace>
  <inkml:trace contextRef="#ctx0" brushRef="#br0" timeOffset="50727.3312">9310 13690 860 0,'-18'53'392'0,"18"24"7"16,18 11-196-16,21 60-96 16,14 22-28-16,19 48 30 15,-1 6-10-15,17 51 13 16,-8-13-7-16,-5 30-89 16,-16-35-106-16,0 3-362 15,-22-51-69-15,-11-37-165 16</inkml:trace>
  <inkml:trace contextRef="#ctx0" brushRef="#br0" timeOffset="51162.6346">9863 17237 1565 0,'19'44'471'0,"-3"1"101"15,-4 11-432-15,18 29-61 16,12 6-59-16,8 14-58 15,-4-6-65-15,1 0-151 16,-9-25-94-16,-13 0-94 16,-11-32-78-16,-2-33-51 15</inkml:trace>
  <inkml:trace contextRef="#ctx0" brushRef="#br0" timeOffset="51321.1063">10453 17470 953 0,'4'-18'526'15,"-25"11"-57"-15,-21 14-240 16,-60 20-63-16,-11 11-88 16,-30 34-87-16,-2 12 8 15,-25 10-71-15,40-9-68 16,-12-8-348-16,24-14 33 16</inkml:trace>
  <inkml:trace contextRef="#ctx0" brushRef="#br0" timeOffset="51636.4019">8175 17730 1587 0,'26'-21'286'15,"28"0"170"-15,25-4-476 16,37-8-52-16,14 4-37 15,5 1-347-15,-18 3 53 16</inkml:trace>
  <inkml:trace contextRef="#ctx0" brushRef="#br0" timeOffset="51822.1478">8298 17846 1830 0,'55'47'580'0,"20"-15"39"15,-3-57-504-15,33 10-200 16,20-16-572-16,-18-17 134 16</inkml:trace>
  <inkml:trace contextRef="#ctx0" brushRef="#br0" timeOffset="55220.6662">4925 17001 941 0,'51'-45'335'0,"-51"45"21"15,-3 7-236-15,-3 25-107 16,-2 10-21-16,-1 27 2 15,-3 11 4-15,-6 25 10 16,3 2 11-16,-7 36 7 16,1-3 4-16,4 22-11 15,0-17-14-15,8 1-45 16,9-41-48-16,0-19-131 16,-3-38-148-16,3-17 1 15,-1-32-131-15</inkml:trace>
  <inkml:trace contextRef="#ctx0" brushRef="#br0" timeOffset="55639.0585">5555 17243 784 0,'0'2'272'0,"-9"-4"31"0,-8 8-171 16,-4 6-126-16,-11 14-5 16,-5 13-1-16,-16 17-5 15,-8 7-1-15,-16 27 43 16,14 5 22-16,9 24 28 15,21-5 10-15,24 0 9 16,25-31-20-16,31-14-9 16,4-36-25-16,19-27-11 15,3-18-12-15,2-25-3 16,-21-10-9-16,-7-12-3 16,-26 4-5-16,-24-4-7 15,-24 15-9-15,-31 8-12 16,-11 17-15-16,-18 8-56 15,3 10-78-15,16 7-271 16,22 6 20-16</inkml:trace>
  <inkml:trace contextRef="#ctx0" brushRef="#br0" timeOffset="56493.1499">6084 17976 720 0,'-12'9'377'16,"4"-8"-26"-16,2-1-113 16,-1-1-200-16,7 1-15 15,-3 0-13-15,1 0-14 16,2 0-4-16,-4 0 4 15,1 0 8-15,1 0 5 16,-5 0 23-16,-5 1 23 0,4-1 4 16,4 0 7-16,2-1-1 15,-2-1-17-15,1 1-20 16,1-1-10-16,-1 1-7 16,3 1-1-16,-4 0 2 15,1 1-8-15,-11 8-4 16,-12 5-2-16,-40 47-3 15,45-49-16-15,9-12 6 16,6 0 4-16,-1-6-2 0,-1-1-9 16,7 1 4-16,2 4-6 15,-2 1 5-15,1 1 6 16,0-2 7-16,1 1 12 16,14-2 7-16,18-9-1 15,35-20-2-15,-45 17 3 16,-11 6-5-16,-5 0 4 15,-7 8 2-15,-4 5-5 16,1-4-5-16,1 0-11 16,2 0-15-16,-3 0-16 15,-1 0-4-15,1 0 4 16,-2 0 11-16,1 0 13 16,-1-3 12-16,0 2 10 15,2-1 5-15,2 1 1 16,-4 1-2-16,5 0 0 15,-3 1-2-15,3 1-9 16,-1 2-4-16,1 1-6 0,0-1-2 16,0-2-1-16,0-1 2 15,0 1 7-15,0-1 10 16,0 1-6-16,0-1-1 16,0-1-18-16,0 0-20 15,1 0-98-15,-1 0-212 16,3 0-35-16,-3 0-138 15</inkml:trace>
  <inkml:trace contextRef="#ctx0" brushRef="#br0" timeOffset="56987.5586">6899 17115 971 0,'0'26'406'16,"-17"10"-1"-16,-8-3-221 15,-18 15-140-15,-3 8-34 16,-20 25 0-16,7-6-6 16,-9 25 12-16,23-1 10 15,24 11 16-15,17-35 5 16,20-6 6-16,17-33-7 15,19-18 0-15,-12-24-14 0,28-9-10 16,-8-13-7-16,-6-15-12 16,-16 1-12-16,-14-6-2 15,-20 8 2-15,-20 6 2 16,-20 12 3-16,-13 7-18 16,-5 12-21-16,-9 7-68 15,17 4-54-15,12-1-301 16,31-11 35-16</inkml:trace>
  <inkml:trace contextRef="#ctx0" brushRef="#br0" timeOffset="57333.1732">7235 17255 1264 0,'-7'20'280'16,"14"-17"118"-16,19-5-358 15,19-14-37-15,18-7 10 0,17-10 16 16,0 1-6-16,4 5-1 15,-26 20-6-15,-11 28-9 16,-29 26-13-16,-22 35-3 16,-26 21-1-16,-26 45 8 15,-15 1 4-15,-8 27-45 16,11-18-45-16,21 3-325 16,23-57 45-16</inkml:trace>
  <inkml:trace contextRef="#ctx0" brushRef="#br0" timeOffset="58161.5704">5887 18021 882 0,'-83'48'205'0,"65"-39"70"15,9-3-260-15,-1-8-7 0,4 1 24 16,3-2 8-16,3 1 31 16,0 1 15-16,0-2 22 15,3 0-15-15,27-12 1 16,57-53-19-16,-33 47-11 15,-12 9-27-15,0 3-13 16,-19 6-15-16,-4 5 5 16,-14 8 5-16,-5 4-1 15,-12 2-6-15,-9 7-12 16,-5-5-7-16,-2 1-5 16,7-7 4-16,2-1 8 15,12-14 18-15,7 0 0 16,9-5-2-16,15 2-1 15,3 0-4-15,9 5-21 16,-6 8-32-16,-4 7-287 16,-11 8-120-16,-18-16-87 15</inkml:trace>
  <inkml:trace contextRef="#ctx0" brushRef="#br0" timeOffset="81688.1269">12207 15986 1149 0,'-124'147'491'0,"-28"49"-39"16,4 7-296-16,-2 63-102 15,36-16-103-15,22 14 42 16,42-56-9-16,53-13-30 16,37-70-33-16,38-27-168 15,18-44-169-15,26-24-20 16,-17-36-183-16</inkml:trace>
  <inkml:trace contextRef="#ctx0" brushRef="#br0" timeOffset="82695.3781">12540 16360 587 0,'81'2'212'15,"-87"-7"32"-15,-2 5-154 16,4 8-37-16,-1-1-22 0,1 7-9 15,-1 4-14-15,-5 13 2 16,4 5 6-16,-2 14 21 16,-1 10 12-16,2 23 20 15,2 6 0-15,1 19-6 16,1-10-20-16,-6-8-17 16,1-27-26-16,2-22-19 15,-1-35-27-15,-2-27-16 16,-1-21 5-16,-2-21 17 15,3-11 25-15,3-16 47 16,9 8 22-16,9-6 4 16,10 6-10-16,12-6-7 15,7 9-20-15,5 0 1 16,-4 14 0-16,8 8 10 16,-11 18 0-16,3 16 6 15,-9 13-3-15,-3 14 12 0,-1 20-1 16,-29 18 6-16,-17 11 3 15,-16 22-17-15,-13-3-25 16,-20 5-15-16,17-17-11 16,9-12-13-16,14-23 28 15,13-10 20-15,17-15 4 16,10 0 4-16,10-5 4 0,15 2-11 16,12 5-13-16,6 11 4 15,-13 10-4-15,-4 22 1 16,-26 9-3-16,-31 23-5 15,-8 1-11-15,-17-3-5 16,-2-15-3-16,-9-12-27 16,10-33-29-16,2-16-96 15,7-14-67-15,10-9-71 16,22-6-99-16,11-3-21 16</inkml:trace>
  <inkml:trace contextRef="#ctx0" brushRef="#br0" timeOffset="82990.8418">13153 16783 347 0,'0'-2'163'0,"-3"4"15"0,-3 10-79 16,-2 1-10-16,-1 2-13 15,-3-1 6-15,3-8 2 16,2-7 2-16,2-5 10 15,8-13 2-15,2-5-26 16,11-12-8-16,5 0-11 16,16-18-2-16,11-3 0 15,7-11 14-15,1 7-4 16,22-9-8-16,-6 16-32 16,-4 11-57-16,-9 17-58 0,-2 8-128 15,-26 13-133-15,-10 10-18 16,-6 7-112-16</inkml:trace>
  <inkml:trace contextRef="#ctx0" brushRef="#br0" timeOffset="83384.5375">13753 16569 1091 0,'4'9'241'0,"10"-4"113"16,11 5-322-16,18-16 0 0,9-9-3 16,13-18 1-16,-3-10-12 15,2-18-5-15,-13 12-5 16,-7-7-5-16,-26 17-6 15,-2 7-4-15,-20 16 2 16,-17 10-1-16,-8 16 2 16,-17 19 3-16,-10 13 5 15,-9 17 3-15,10 5 1 0,-5 6-3 16,15-13-4-16,15 0-9 16,20-18-12-16,20-7-6 15,17-13-43-15,25-8-43 16,13-19-66-16,15-11-63 15,2-16-104-15,16-10-15 16</inkml:trace>
  <inkml:trace contextRef="#ctx0" brushRef="#br0" timeOffset="83685.1402">14679 16285 597 0,'-1'-12'271'15,"-7"9"-12"-15,-10 4-126 16,-6 4-103-16,-18 10-14 15,-2 6 2-15,-8 12 13 16,5 3 38-16,5 15 16 16,7-2-3-16,11 2-13 15,11-8-14-15,8-7-43 0,14-16-21 16,12-14-11-16,8-9 0 16,10-18 3-16,8-11 3 15,-1-7 2-15,-5 5 7 16,-8-1 4-16,-8 15 2 15,-8 14 13-15,-4 14 19 16,-1 10-5-16,-3 9-5 16,5-3-28-16,1-1-49 15,2-5-246-15,-4-20-52 0,20-14-90 16</inkml:trace>
  <inkml:trace contextRef="#ctx0" brushRef="#br0" timeOffset="83965.1068">15171 15679 1133 0,'-5'13'260'0,"8"14"98"16,5 10-331-16,1 23-11 15,7 3-6-15,-2 15 12 16,-7-7-1-16,-2 16 0 16,-8-12-12-16,-3 8-52 15,-5-8-37-15,1-10-59 16,-1-17-30-16,2-18-86 0,0-22-50 16,2-19 8-16,10-10-68 15</inkml:trace>
  <inkml:trace contextRef="#ctx0" brushRef="#br0" timeOffset="84158.6924">15459 16100 779 0,'17'-17'412'15,"-17"5"-29"-15,-12 17-150 16,0 8-156-16,-23 21-24 16,-11 11-37-16,-18 18 2 15,3-1-3-15,5 2-6 16,19-17-8-16,23-8-2 15,31-21-5-15,31-12-23 16,13-11-19-16,15-7-348 16,5-9 86-16</inkml:trace>
  <inkml:trace contextRef="#ctx0" brushRef="#br0" timeOffset="84718.1459">12568 17765 1370 0,'-16'30'299'0,"-5"-1"121"15,13 2-407-15,10-1-14 16,13-7-13-16,15-11 8 16,10-9 9-16,16-21 10 15,3-15 5-15,11-17 9 16,-11-5-7-16,-4-10-6 16,-17 11-21-16,-9 7-18 15,-25 13 14-15,-7 5 3 16,-15 14 1-16,-20 13 18 15,-4 13 17-15,-12 24-14 16,0 13-3-16,-4 25 0 16,6 3-4-16,10 14-4 0,17-12-5 15,14 3-17-15,22-19-24 16,19-6-68-16,9-22-45 16,30-17-281-16,-1-25 15 15,16-8-118-15</inkml:trace>
  <inkml:trace contextRef="#ctx0" brushRef="#br0" timeOffset="84967.7186">13200 17759 711 0,'3'6'345'0,"-6"12"-15"16,0 9-150-16,1 15-104 16,4 2-26-16,4 4 12 15,4-10-1-15,10-2 5 16,8-15 3-16,11-21 8 15,0-12-21-15,20-29-10 16,-2-16-12-16,3-24-25 16,-6 10-20-16,-8-4-6 15,-24 22 0-15,-10 11 3 16,-16 23-19-16,-14 2-23 16,-6 16-121-16,-5 10-244 15,2 7 16-15</inkml:trace>
  <inkml:trace contextRef="#ctx0" brushRef="#br0" timeOffset="85252.2667">13921 17655 739 0,'21'2'260'16,"9"1"41"-16,-9-3-180 15,4-2 7-15,-7-2-21 16,1-8 2-16,-4-5-10 0,0-8-29 15,-3-2-28-15,-7-7-21 16,-13 9-22-16,1-2-6 16,-10 13-5-16,-10 16-2 15,-6 16 2-15,-2 13 1 16,-7 16 27-16,11 15 2 16,14-4-2-16,16 6-42 15,19-12-41-15,18 1-70 16,6-17-43-16,17-10-224 15,-7-16 61-15</inkml:trace>
  <inkml:trace contextRef="#ctx0" brushRef="#br0" timeOffset="85476.9531">14393 17815 866 0,'0'7'470'0,"-1"-5"-29"0,-2-5-169 16,3 1-137-16,0-1-49 15,16-39-19-15,36-54-25 16,-3 37 9-16,5 11-9 16,5 6-14-16,-13 16 4 15,-3 13-13-15,-15 16-30 16,-11 22-45-16,-11 10-34 16,-2 21-94-16,-4 2-64 15,-1 21-248-15,2-7 5 16</inkml:trace>
  <inkml:trace contextRef="#ctx0" brushRef="#br0" timeOffset="85808.6538">15312 17293 1329 0,'9'16'387'0,"-6"-14"67"16,6 16-352-16,9 10-116 15,9 15-16-15,3 2 4 16,-3 12 3-16,-7 0-47 16,-8 20-90-16,-3-4-92 15,-14 6-179-15,2-10-73 16</inkml:trace>
  <inkml:trace contextRef="#ctx0" brushRef="#br0" timeOffset="86066.7232">15271 17597 105 0,'-21'-71'386'0,"3"0"-92"16,6 8 17-16,15-6-2 16,11 9-99-16,11-5-32 15,11 0-59-15,25 1 11 16,-6 11-34-16,25 3-21 16,-9 11 2-16,11 20-1 15,-19 17-37-15,1 20-8 16,-31 20-23-16,-20 33-7 15,-38 5-3-15,-34 18-4 16,-12-7-7-16,-26 6-20 16,2-22-13-16,0-5-43 15,29-16-34-15,3-1-171 16,30-17-162-16,19-4-23 16</inkml:trace>
  <inkml:trace contextRef="#ctx0" brushRef="#br0" timeOffset="86376.1565">16143 17454 1120 0,'-21'24'281'0,"-3"7"88"16,3 5-318-16,3 4-12 15,9-6-12-15,9-4 5 16,9-12 3-16,8-18 12 16,4-6-1-16,1-13 5 15,-2-7-4-15,-7-2-6 16,-1 10-14-16,-7-5 2 16,-8 11-8-16,-6 3-4 15,-8 7-15-15,-4 5-64 16,3 3-57-16,-1 2-344 15,10-2 44-15</inkml:trace>
  <inkml:trace contextRef="#ctx0" brushRef="#br0" timeOffset="86572.1978">16689 17457 1306 0,'2'13'357'0,"-8"10"86"16,-2 4-376-16,4-2-90 15,-5-2-122-15,6-6-110 16,-15-4-189-16,1-8-64 0</inkml:trace>
  <inkml:trace contextRef="#ctx0" brushRef="#br0" timeOffset="86752.0835">16513 16957 928 0,'0'2'903'15,"-3"-4"-484"-15,11 4-213 16,-8-2-463-16,0 0-550 15,3 0 258-15</inkml:trace>
  <inkml:trace contextRef="#ctx0" brushRef="#br0" timeOffset="87020.3047">17039 17379 1243 0,'3'9'467'0,"-6"-8"25"16,15-1-310-16,-9-12-155 16,14-9-40-16,1-11-20 15,15-4 5-15,5 0 11 0,11-6 17 16,-5 6 14-16,6 12-6 16,-13 12-9-16,-2 22-9 15,-7 19-8-15,-10 18-5 16,-6 7-40-16,-4 7-40 15,-4-6-152-15,-4-4-198 16,0-15-26-16</inkml:trace>
  <inkml:trace contextRef="#ctx0" brushRef="#br0" timeOffset="87274.1102">17584 16608 1557 0,'9'203'304'0,"-9"-123"152"15,9 21-489-15,0-5-29 16,6-3-41-16,-3-19-20 15,3-6-93-15,-9-26-68 16,-2-7-127-16,1-11-34 16</inkml:trace>
  <inkml:trace contextRef="#ctx0" brushRef="#br0" timeOffset="87490.1269">17387 17127 1489 0,'33'-7'481'15,"-3"-22"55"-15,24-2-383 16,15-8-138-16,30-1-88 16,2 4-67-16,12-7-61 15,-18 5-68-15,-10-6-68 16,-16 13-127-16,-22-4 33 15</inkml:trace>
  <inkml:trace contextRef="#ctx0" brushRef="#br0" timeOffset="87708.1665">18245 16186 846 0,'36'30'799'15,"11"21"-197"-15,3 17-17 16,5 49-408-16,1 20-67 16,-11 48-1-16,-32 1-92 0,-44 14-31 15,-23-28-40-15,-38 1-40 16,-13-44-171-16,-35-10-355 16,12-41 84-16</inkml:trace>
  <inkml:trace contextRef="#ctx0" brushRef="#br0" timeOffset="88658.3008">12914 18362 863 0,'0'2'304'16,"-3"-1"21"-16,1 1-206 15,2 13-102-15,8 10-14 16,24 54 2-16,-17-31 2 0,-6-2-1 15,-2 10-4-15,-1-6-18 16,2-1-109-16,-5-8-207 16,6 4 15-16</inkml:trace>
  <inkml:trace contextRef="#ctx0" brushRef="#br0" timeOffset="89270.8122">13364 18266 598 0,'-5'12'399'0,"-7"-6"186"16,3 6-568 0,4 3-31-16,2-1-34 15,6-4 17-15,-3-1 11 16,-3-6 23-16,11-7 27 16,-8 2 34-16,0 1-11 15,1 1 0-15,10-5-13 16,15-1-5-16,53-12-15 0,-35 11-1 15,1-1-3-15,2-7 0 16,-7 0-4-16,-10 3-1 16,-9 4-5-16,-7 5-2 15,-5 6 0-15,-6 11-3 16,-3 4-5-16,-8 15-18 16,-2 9 1-16,-7 17 1 15,-2 6 4-15,1 13 11 16,1-5 17-16,5 7-10 15,9-15-26-15,6-9-136 16,6-16-205-16,11-14-2 16</inkml:trace>
  <inkml:trace contextRef="#ctx0" brushRef="#br0" timeOffset="89582.0858">14078 18212 916 0,'0'12'290'16,"-2"-2"33"-16,-1 13-236 16,11-3-101-16,-4 11-13 15,1-4-3-15,-4 12-40 16,2-9-46-16,0 14-191 16,-1-12 7-16</inkml:trace>
  <inkml:trace contextRef="#ctx0" brushRef="#br0" timeOffset="89823.8534">13993 18353 1159 0,'43'-49'290'0,"-36"46"31"15,5-3-286-15,3 0-42 16,9-6-20-16,-3 1-11 16,3-6 34-16,-1 1-69 15,5-5-44-15,-5 4-53 16,4-2-170-16,-9 4 8 16</inkml:trace>
  <inkml:trace contextRef="#ctx0" brushRef="#br0" timeOffset="90090.6401">14359 18070 524 0,'84'-61'313'16,"-77"64"-16"-16,-2-2-96 15,3 11-93-15,-7 5-29 16,4 11-38-16,-7 16 1 16,-2 3-3-16,-9 11 18 15,4 0-1-15,-3-3-2 16,5-14-16-16,2-8-12 15,8-20-16-15,6-17 1 16,8-17 2-16,9-6 7 16,7-3 4-16,6 0-5 15,-6 12-8-15,0 12-8 16,-12 7-19-16,-5 11-53 16,-11 3-57-16,-4 3-272 0,-5-6 26 15</inkml:trace>
  <inkml:trace contextRef="#ctx0" brushRef="#br0" timeOffset="90600.13">15043 18057 825 0,'0'4'319'0,"0"4"16"16,0 7-192-16,0-3-122 15,0 14-8-15,9 46-5 16,-5-39 1-16,4 4 6 16,-4 13 1-16,1-3-4 15,2 23-3-15,-10 0-8 16,6 5-18-16,-7-10-21 0,1 2-87 16,-2-23-71-16,5-16-148 15,-3-10-45-15</inkml:trace>
  <inkml:trace contextRef="#ctx0" brushRef="#br0" timeOffset="91199.6735">15106 18382 731 0,'-8'-12'248'0,"4"0"35"15,4 3-200-15,3 0-27 16,1-9-33-16,6 0-3 16,2-3-8-16,0 4 1 15,-2-1 6-15,1 6 41 0,-5 1 10 16,3 4 11-16,1 1 7 16,8-5-4-16,2-1-41 15,10-1-5-15,3 1-8 16,6-3-13-16,-3 9-3 15,3 1-1-15,-13 5-4 16,4 3-1-16,-11 3 3 16,-2 5 1-16,-5 4 0 0,-8 6-3 15,-11 6-5-15,-11 12-16 16,-11-1-5-16,-28 8 2 16,-3-7 0-16,-8 0 5 15,5-16 14-15,9-8 17 16,20-10 13-16,5-5 27 15,20-8 2-15,13-7-3 16,13-5-17-16,15-7-15 16,13 0-29-16,13 3-5 15,-4 11 0-15,5 10 2 16,-12 10 3-16,-5 5 4 16,-12 6 5-16,-5 6 2 15,-14-3 0-15,-7 6 3 16,-11 7-4-16,-22 6-11 15,-14-2-10-15,-23 5-7 16,-11-7-4-16,-15-2-15 16,16-19-7-16,-7 0-49 15,24-8-35-15,10-2-92 0,19-2-81 16,17 1-121-16,30-1-25 16</inkml:trace>
  <inkml:trace contextRef="#ctx0" brushRef="#br0" timeOffset="91410.0345">15897 18104 357 0</inkml:trace>
  <inkml:trace contextRef="#ctx0" brushRef="#br0" timeOffset="91523.7683">15954 18087 660 0,'-5'20'0'16,"2"1"498"-16,0 10-498 16,3 10-3-16,0 19 23 15,0-3 383-15,3 20-388 16,0-3 368-16,-1 4-476 15,5-18-91-15,-2-10-215 16,-4-22 1-16,10-26-137 0</inkml:trace>
  <inkml:trace contextRef="#ctx0" brushRef="#br0" timeOffset="91758.053">16094 17974 1242 0,'45'11'340'0,"-50"29"75"15,1 14-355-15,1 19-33 16,7 6-33-16,-4 19 6 16,0-5-5-16,0 10-26 15,-4-22-25-15,-1-6-77 16,1-21-75-16,-1-15-119 15,2-16-57-15,6-3-68 16</inkml:trace>
  <inkml:trace contextRef="#ctx0" brushRef="#br0" timeOffset="92053.2014">15967 18513 898 0,'0'0'275'0,"0"0"48"16,19 0-264-16,17-8-125 16,45-25-135-16,-29 9-119 15,-9 0-100-15</inkml:trace>
  <inkml:trace contextRef="#ctx0" brushRef="#br0" timeOffset="92435.2209">16534 18313 923 0,'109'100'435'15,"-103"-64"-24"-15,-8-2-200 0,-2 17-189 16,1 0-77-16,-2-2-105 16,-3-15-110-16,2 5-106 15,-6-20 0-15,-4-10-96 16</inkml:trace>
  <inkml:trace contextRef="#ctx0" brushRef="#br0" timeOffset="92599.0964">16579 17982 1161 0,'0'15'335'16,"0"0"-2"-16,5 6-439 15,4 10-298-15,12 3-50 16</inkml:trace>
  <inkml:trace contextRef="#ctx0" brushRef="#br0" timeOffset="92890.6193">17097 18273 794 0,'-29'17'369'0,"-6"6"-19"16,2 4-187-16,5-6-96 15,5-5-50-15,13-4-1 16,5-9 0-16,17 0 2 16,5-1 2-16,11 5 18 15,7 2 3-15,5 11 15 16,-14 4 2-16,-8 18 1 16,-15 3-20-16,-24 6-14 15,-8-5-21-15,-8-10-9 16,2-18-34-16,-1-14-121 15,14-13-178-15,17-13-89 16,11-13-147-16</inkml:trace>
  <inkml:trace contextRef="#ctx0" brushRef="#br0" timeOffset="93147.098">17457 18317 1163 0,'14'39'414'16,"-7"2"20"-16,2 4-303 15,-1 5-110-15,1 1-51 0,3 0-28 16,-6-3-15-16,2-4-103 15,-4-5-25-15,-4-3-205 16,-4-2-23-16</inkml:trace>
  <inkml:trace contextRef="#ctx0" brushRef="#br0" timeOffset="93375.9583">17510 18215 879 0,'29'-39'502'0,"11"0"-53"16,7 15-178-16,1 9-172 15,0 8-81-15,0 18-35 16,-19 13-13-16,-29 23-4 16,-21 5 6-16,-29 21 5 15,-10-1 4-15,-18 12-17 0,6-16-25 16,4-5-124-16,17-23-225 15,1-5 19-15</inkml:trace>
  <inkml:trace contextRef="#ctx0" brushRef="#br0" timeOffset="93626.1287">17916 18486 694 0,'0'13'405'0,"-5"-20"-54"15,7-14-142-15,5-13-131 16,2-9-60-16,17-14 6 16,6 4 11-16,10-6 7 15,-3 8-8-15,6 0-67 16,-8 9-97-16,-2 3-256 15,0 21-18-15</inkml:trace>
  <inkml:trace contextRef="#ctx0" brushRef="#br0" timeOffset="93879.5446">18310 18110 1025 0,'111'97'308'0,"-79"-83"60"0,2-2-292 16,13-6-28-16,-7-9-27 15,7-11 6-15,-5-2 2 16,-7-8 4-16,-14 0-3 16,-9 1-5-16,-17 7-22 15,-14-2-3-15,-13 13-2 16,-17 5 10-16,-3 3 4 0,-2 9 3 16,9 0-11-16,11-1-56 15,13-4-50-15,4-4-141 16,5-4-166-16,29-2 7 15,11-6-137-15</inkml:trace>
  <inkml:trace contextRef="#ctx0" brushRef="#br0" timeOffset="94165.2634">19272 17293 823 0,'-21'-3'335'15,"-3"6"-8"-15,-6 13-180 16,-3 8-142-16,-9 11-16 0,4 7 1 16,8 9 33-16,4-3 22 15,10 14 28-15,16-2 10 16,9 21 5-16,9-7-26 15,9 13-20-15,-1-7-37 16,-8 7-78-16,-11-19-76 16,-16 9-263-16,-10-16-3 15</inkml:trace>
  <inkml:trace contextRef="#ctx0" brushRef="#br0" timeOffset="94390.928">19050 17991 1401 0,'33'6'398'16,"-11"-5"82"-16,16 1-411 15,2-1-112-15,4-4-120 16,-6-3-30-16,-5-6-84 15,-8 3-47-15,-4-7-88 16,-4 2 33-16</inkml:trace>
  <inkml:trace contextRef="#ctx0" brushRef="#br0" timeOffset="94541.1012">19621 18061 1211 0,'16'35'354'15,"-14"9"29"-15,-2-8-399 16,3 0-131-16,-11-12-107 16,-5-5-179-16,-8-22-27 15</inkml:trace>
  <inkml:trace contextRef="#ctx0" brushRef="#br0" timeOffset="94705.9542">19630 17536 696 0,'12'12'80'16,"-12"4"500"-16,4 3-894 16,5 8 233-16</inkml:trace>
  <inkml:trace contextRef="#ctx0" brushRef="#br0" timeOffset="94974.1207">20034 17341 1467 0,'6'42'382'16,"-4"5"93"-16,-4 10-442 0,-1 20-32 15,0-1-29-15,3 11 7 16,-1-8-2-16,-4 6-43 16,5-9-59-16,-12 3-334 15,-4-6 28-15</inkml:trace>
  <inkml:trace contextRef="#ctx0" brushRef="#br0" timeOffset="95190.1268">19902 17792 964 0,'23'11'752'15,"71"22"67"-15,-34-44-1398 16,2-28 894-16</inkml:trace>
  <inkml:trace contextRef="#ctx0" brushRef="#br0" timeOffset="122512.5008">21796 8576 869 0,'-7'0'340'0,"7"11"-108"0,3 23-146 16,-2 41-79-16,13 23-79 16,2 23 74-16,-4 14 76 0,3 54-73 15,-4-1-1-15,-8 26 0 16,-6 21 0-16,-2 81 0 15,4-13 0-15,-19 33 0 0,11 13 0 16,-10 74 0-16,1-32 112 16,-3 22 113-16,0-4 113 0,-9 88-160 15,1-43 6-15,1 0-108 0,0 80-111 16,-5 2-114-16,3-13 161 16,-1 2-5-16,-8 48-7 15,1-102-12-15,-4 55-51 16,12-95-54-16,9-3-403 15,13-82 66-15</inkml:trace>
  <inkml:trace contextRef="#ctx0" brushRef="#br0" timeOffset="123469.3489">23292 8946 830 0,'0'72'87'16,"-34"-43"73"-16,1 9-267 15,-9 13 21-15,-5 0 44 0,-7 19 43 16,7-5 70-16,-5 10 48 16,9-10 20-16,6 10-12 15,16-19-27-15,15-12-20 16,19-19-43-16,28-32-15 16,10-22-16-16,17-27-15 15,7-14-12-15,5-28-24 16,-17 6-19-16,-5-25 20 15,-16 12 20-15,-11-8 9 16,-15 24 22-16,1 12 18 16,-8 37-25-16,4 28-3 15,-1 33 3-15,9 27 3 16,3 21 4-16,9 35 1 16,5-2-31-16,9 15-250 15,-8-16 61-15</inkml:trace>
  <inkml:trace contextRef="#ctx0" brushRef="#br0" timeOffset="123677.0794">24044 8402 802 0,'12'140'429'0,"-6"7"-13"0,-24 70-154 16,-17 22-136-16,-56 60-66 16,-31-22-64-16,-68 12-412 15,1-58 86-15</inkml:trace>
  <inkml:trace contextRef="#ctx0" brushRef="#br0" timeOffset="132730.0566">22544 10918 1019 0,'-8'0'182'0,"5"2"105"16,-15 31-297-16,-15 73-22 16,33-35 20-16,4 30 7 15,-1 0 8-15,-1 15 6 0,1-7-17 16,1 4-79-16,-4-27-59 16,0-17-97-16,-3-28-31 15,2-37-3-15,-16-31-18 16</inkml:trace>
  <inkml:trace contextRef="#ctx0" brushRef="#br0" timeOffset="132989.1496">22538 10748 1033 0,'27'-27'337'0,"15"6"35"16,10 12-279-16,27 4-55 15,-3 14-34-15,4 13 2 16,-18 5 1-16,-16 18 7 16,-23 9-8-16,-32 20 7 15,-30 4 6-15,-40 12 3 16,-21-4-4-16,-19-2-21 16,14-24-30-16,4-9-66 15,29-22-52-15,27-16-136 16,19-7-97-16,22-4-31 15</inkml:trace>
  <inkml:trace contextRef="#ctx0" brushRef="#br0" timeOffset="133269.3298">23709 10771 1165 0,'-35'9'274'0,"-36"24"90"15,-16 21-328-15,-34 35-40 16,14 8-2-16,-6 33 22 16,24-4 12-16,17 11 9 15,36-18-8-15,27-2-12 16,30-27-36-16,21-10-67 15,12-27-72-15,18-13-237 16,-1-17 14-16</inkml:trace>
  <inkml:trace contextRef="#ctx0" brushRef="#br0" timeOffset="133748.2283">23754 11160 818 0,'12'14'254'15,"-3"-17"24"-15,9 0-183 16,6-6-105-16,5-3 15 16,5-5 37-16,13-2 18 15,-2 4-7-15,1 4-5 16,-3 2-13-16,-10 3-26 15,-20 12-19-15,-20 12 16 16,-16 14 1-16,-30 25 1 16,-4 24 12-16,-25 26 7 15,2-3-10-15,12-1 14 16,23-18 4-16,27-18 4 16,36-25 6-16,32-19-10 15,16-14-37-15,27-18-74 16,-6-11-90-16,11-17-235 15,-11 1-15-15</inkml:trace>
  <inkml:trace contextRef="#ctx0" brushRef="#br0" timeOffset="134168.0776">24570 11190 1254 0,'-63'58'202'0,"47"-34"145"16,5 6-379-16,-1 9 2 16,0-8 27-16,7 2 13 15,-4 1 10-15,11-3 18 16,2-1 6-16,1 12 11 15,1-6-5-15,7 5-1 16,-3-9-4-16,23-7 6 16,9-11-10-16,24-16 2 15,1-7-3-15,10-24-10 16,-15-7-11-16,-8-16-4 16,-24 0-10-16,-13-8 3 15,-22 12-3-15,-24 3-6 16,-16 16-5-16,-19 9-3 15,-7 12-11-15,-4 3-33 0,19 13-17 16,10-4-96-16,25 0-94 16,15-3-183-16,25 8-37 15</inkml:trace>
  <inkml:trace contextRef="#ctx0" brushRef="#br0" timeOffset="134482.8559">25208 11235 1048 0,'-56'67'333'15,"27"-15"43"-15,-25 16-257 16,15 6-114-16,29 4-15 15,34-28 4-15,22-20 8 16,16-21 5-16,27-29 13 16,-4-22 14-16,15-23 1 15,-12-8-10-15,4-3-20 16,-29 10-20-16,-21 5-32 16,-33 27-30-16,-34 4-98 15,-26 12-88-15,-28 8-117 16,-11 4-66-16</inkml:trace>
  <inkml:trace contextRef="#ctx0" brushRef="#br0" timeOffset="134721.5797">26359 10733 1253 0,'45'84'332'0,"-19"28"94"16,-26 22-347-16,-42 48-34 15,-42-3-14-15,-34 7-1 16,-11-42-15-16,-27-22-105 16,25-50-136-16,-10-31-220 15,23-50-69-15</inkml:trace>
  <inkml:trace contextRef="#ctx0" brushRef="#br0" timeOffset="136306.1501">26737 11181 796 0,'-45'54'173'16,"55"-58"77"-16,11 2-214 15,17 2-40-15,8-7 5 16,22-2-15-16,-5-8-13 16,8 4-59-16,-16 1-83 0,0 0-81 15,-22 7-33-15</inkml:trace>
  <inkml:trace contextRef="#ctx0" brushRef="#br0" timeOffset="136582.198">26828 11527 401 0,'17'-7'448'0,"17"-10"-172"15,7-2-27-15,27-4-184 0,7 4-94 16,6-7-265-16,-15 3 18 16,6 7-89-16</inkml:trace>
  <inkml:trace contextRef="#ctx0" brushRef="#br0" timeOffset="136934.0088">28063 10877 1006 0,'-12'17'275'0,"-5"12"57"16,1 16-259-16,-39 25-95 15,-3 1 11-15,-17 24 2 16,-2 0 8-16,-7 14-5 16,28-11-30-16,2 9-33 0,21-32-172 15,12-18-90-15,9-25-52 16</inkml:trace>
  <inkml:trace contextRef="#ctx0" brushRef="#br0" timeOffset="137293.6805">28130 11082 759 0,'5'125'533'16,"-38"-103"-142"-16,7 15-47 15,22 2-370-15,11-6 6 16,14-17 4-16,26-7 47 16,13-7 11-16,15-5 9 15,0 1-7-15,-2 5-12 16,-22 5-20-16,-20 14-11 16,-31 7-10-16,-24 12-12 15,-27 1-3-15,-24 4-22 16,-5-8-11-16,-7-8-39 15,19-12-21-15,8-10-85 16,27-13-47-16,5-10-55 0,16-1-23 16,3-15 23-16,9-3 3 15</inkml:trace>
  <inkml:trace contextRef="#ctx0" brushRef="#br0" timeOffset="137503.0859">28219 10974 1384 0,'14'-2'267'15,"10"7"147"-15,18 2-420 16,13 1 4-16,25-7-4 16,-2-4-13-16,15-6-48 15,-8-4-44-15,3-8-91 16,-17 4-84-16,4-1-108 15,-7 6-38-15</inkml:trace>
  <inkml:trace contextRef="#ctx0" brushRef="#br0" timeOffset="137712.7512">29479 10742 1245 0,'-93'53'324'0,"-3"16"94"15,-31 33-331-15,2 5-55 16,-1 30 10-16,51-12-1 16,24 21-13-16,42-26-22 15,25-3-41-15,20-37-45 16,14-14-140-16,-5-39-129 16,9-18-86-16,-15-31-118 15</inkml:trace>
  <inkml:trace contextRef="#ctx0" brushRef="#br0" timeOffset="138191.8151">29306 11055 1046 0,'-38'105'240'0,"55"-115"87"0,9 10-284 15,16-3-37-15,4-2 10 16,17 2 6-16,-11 5 30 16,2-2 20-16,-9 3-33 15,-8 6-3-15,-20 1-2 16,-17 14-22-16,-24 6-28 16,-21 28 24-16,-11 11 2 15,-28 18-2-15,-3-7 1 16,10 5 5-16,15-17 0 0,28-9 6 15,37-16 1-15,39-8-1 16,11-17 2-16,22-12 4 16,-2-13-53-16,0-16-74 15,-15-3-80-15,-4-2-244 16,-15-5-21-16</inkml:trace>
  <inkml:trace contextRef="#ctx0" brushRef="#br0" timeOffset="138497.0784">30122 11213 1229 0,'-51'36'330'0,"-49"56"85"15,54-34-332-15,7 18-69 0,23-12-7 16,19 1 2-16,15-20-1 15,24-12 2-15,12-18 2 16,14-18 5-16,-2-18-4 16,18-21-2-16,-16-9-5 15,-8-15-2-15,-12 6-6 16,-16 1 3-16,-25 14-2 16,-28 4-6-16,-12 17-5 15,-18 8-37-15,-5 10-35 16,2 1-151-16,26 13-192 0,4-8-12 15</inkml:trace>
  <inkml:trace contextRef="#ctx0" brushRef="#br0" timeOffset="138762.0566">30563 11372 1254 0,'-9'65'369'16,"13"-5"67"-16,25-3-312 16,30-12-119-16,14-10-2 15,1-20 7-15,10-13-3 16,-21-19 0-16,-7-11 1 16,-15-7 3-16,-25-7-16 15,-28 4-16-15,-30-1-11 16,-17 1-19-16,-16 7-53 0,3 7-44 15,6 6-274-15,27 4 34 16</inkml:trace>
  <inkml:trace contextRef="#ctx0" brushRef="#br0" timeOffset="139110.3067">31118 10712 686 0,'-63'2'408'16,"72"-16"-65"-16,12 12-79 15,10 15-237-15,22 12 1 16,8 11 11-16,6 23 40 16,-4 13 18-16,-17 26 35 15,-34-2-7-15,-36 36-12 16,-31-2-49-16,-45 10-60 0,-6-15-73 16,-15 2-58-16,28-42-53 15,-10-15-294-15,21-25 23 16,3-10-112-16</inkml:trace>
  <inkml:trace contextRef="#ctx0" brushRef="#br0" timeOffset="140230.463">31596 11430 473 0,'-17'1'355'0,"5"1"-95"16,3 7-54-16,9 0-182 15,3-5-34-15,24-11 21 0,18-4 19 16,37-12 11-16,17-8-4 16,23-1-56-16,-13 1-105 15,-3 4-167-15,-36 6-31 16</inkml:trace>
  <inkml:trace contextRef="#ctx0" brushRef="#br0" timeOffset="140619.0898">32418 10969 1155 0,'42'-9'233'16,"17"9"118"-16,30-1-351 16,2-4 9-16,12-4 0 15,-15-3-5-15,-10 3 5 16,-35 2 5-16,-13 8-3 16,-18 10 0-16,-29 11 3 15,-11 7-3-15,-24 22-2 16,-15 6 2-16,-25 15 6 15,12-6 7-15,4 7 8 0,23-19-1 16,23-3 2-16,30-18 14 16,24 0 2-16,20-16-7 15,17-7 0-15,-2-5-2 16,0-7-45-16,-13-2-35 16,-11-4-64-16,-16-1-55 15,-5-6-173-15,4 5-32 16,-14-20-37-16,-1-4-110 15</inkml:trace>
  <inkml:trace contextRef="#ctx0" brushRef="#br0" timeOffset="140888.8361">33197 10996 995 0,'-2'11'304'0,"-8"10"48"16,-5 3-246-16,-14 12-120 15,5 0 0-15,2 0 3 16,5-15 4-16,8 0 22 16,14-4 22-16,8-5 20 15,4 6 13-15,-1 12-15 16,-4 8-20-16,-16 14-11 16,-20 7-22-16,-23 12-38 15,-7-10-11-15,-9 3-61 16,12-25-41-16,9-11-123 0,18-19-65 15,6-25-17 1,15-14-83-16</inkml:trace>
  <inkml:trace contextRef="#ctx0" brushRef="#br0" timeOffset="141368.0865">33029 10987 713 0,'16'8'188'16,"13"-2"61"-16,59 6-158 16,-38-14-97-16,22-2 50 15,-1-4-2-15,6 1-6 16,-19-1-3-16,-4 2-15 15,-31 5-38-15,-11 2-16 16,-21 8-7-16,-21 12-5 16,-20 5 12-16,-13 16 35 15,-5 8 20-15,-11 5 22 16,25 1 11-16,7 10 24 16,23-6-1-16,15 1 5 15,13-10-5-15,16-3-16 16,5-17-10-16,13-14 4 0,4-8-4 15,18-17-3-15,-3-11 19 16,7-16-28-16,-18-2-18 16,-2-19-9-16,-25 8-3 15,-13-3-6-15,-7 9 13 16,-23-1 2-16,1 13-3 16,-5 5-31-16,-1 5-30 15,2 4-92-15,17-1-70 16,-6 2-207-16,9-4-20 0</inkml:trace>
  <inkml:trace contextRef="#ctx0" brushRef="#br0" timeOffset="148113.0306">27374 12522 581 0,'-45'4'174'0,"41"-14"-16"16,1 11-191-16,-2-2-86 15,3 5 79-15,2-4 102 16,-3 0-15-16,2-1 70 16,1-1 55-16,-3 1-65 15,1 1-81-15,2-3 59 16,-3 1-30-16,3 1-14 16,-3-1-24-16,2 1 0 15,1-3 4-15,4-11 20 16,13-4 10-16,84-55 13 15,-38 52-7-15,0 10-5 16,-7 9-20-16,-10 6-9 0,-14 9-6 16,-10 12-2-16,-10 6-1 15,-16 13 0-15,-26 6-1 16,-20 9-17-16,-10-2-4 16,-2-7-2-16,16-14 7 15,17-11 17-15,34-18 13 16,31-15 7-16,12 0 4 15,27 6-8-15,8 5-17 0,1 11-4 16,-19 17-4-16,-20 21 3 16,-42 2 4-16,-48 24 3 15,-32-1 7-15,-31 9-9 16,-2-21-11-16,0-9-33 16,35-28-33-16,9-12-158 15,28-17-145-15,16-5-47 16,10-10-159-16</inkml:trace>
  <inkml:trace contextRef="#ctx0" brushRef="#br0" timeOffset="148517.2805">28451 12621 801 0,'3'-8'338'15,"-8"2"-46"-15,-10 15-198 16,-10 12-85-16,-10 3-84 16,-16 19 78-16,-6-4 7 15,-3 10 20-15,10-4 17 16,3 8 24-16,22-9-4 15,8 7-2-15,14-8-19 0,6-3-5 16,14-15-13-16,22-16-3 16,15-18 0-16,21-24-9 15,6-9-12-15,2-15-4 16,-20 3 3-16,-13 1 11 16,-25 12 13-16,-20 2 2 15,-5 9-6-15,-9 5-23 16,-6 7-33-16,-2 1-25 15,8 3-120-15,0 7-233 16,6 2 38-16</inkml:trace>
  <inkml:trace contextRef="#ctx0" brushRef="#br0" timeOffset="148860.8313">29235 12583 482 0,'-9'15'358'0,"-12"-10"-82"15,-16 17-14-15,-8 13-243 16,-9 18-2-16,7-1 2 16,12 19 11-16,14-8 0 0,18-1 6 15,24-13 4-15,26-5 11 16,15-20 3-16,22-15-1 15,3-21-10-15,-3-16-5 16,-12-15-13-16,-12-14-11 16,-28 6-4-16,-11 1 0 15,-12 7-4-15,-16 1-6 16,-10 10-9-16,-9 5-33 16,4 11-36-16,-4-3-116 15,11 12-175-15,9 14 4 16,11-4-143-16</inkml:trace>
  <inkml:trace contextRef="#ctx0" brushRef="#br0" timeOffset="149191.0767">29963 12725 951 0,'-44'22'229'16,"-13"23"78"-16,-3 9-270 16,6 23-19-16,21-8 4 15,16 7 18-15,25-19 7 16,25-12 6-16,21-23 14 16,23-11 2-16,-2-26-17 0,11-27-4 15,-8-6-9 1,-7-20-21-16,-28 0-8 0,-5-2-3 15,-25 14-4-15,-22-4-13 16,-16 13-14-16,-10 5-30 16,-1 7-27-16,1 8-99 15,10 18-105-15,11-3-93 16,4 3-79-16</inkml:trace>
  <inkml:trace contextRef="#ctx0" brushRef="#br0" timeOffset="149402.8863">30592 12926 1016 0,'42'18'306'16,"16"0"50"-16,-7-4-273 15,26 1-168-15,1-3-61 16,-3-9-211-16,-11-5-20 16</inkml:trace>
  <inkml:trace contextRef="#ctx0" brushRef="#br0" timeOffset="149795.065">31385 12732 1036 0,'59'-12'161'16,"0"6"116"-16,5 3-338 15,-19-3 29-15,-7 0 14 16,-16 6 7-16,-6 9 15 16,-16 5 18-16,-22 19 3 15,-11 13-6-15,-18 14-2 16,-7 8 12-16,-18 12 19 16,19-6 20-16,9-5 10 0,23-12 8 15,13-3-4-15,24-19-20 16,13-5-21-16,5-8-7 15,15-4-6-15,-9-12-17 16,10-4-36-16,-13-10-34 16,4 2-212-16,-14-9-135 0,5-19-50 15</inkml:trace>
  <inkml:trace contextRef="#ctx0" brushRef="#br0" timeOffset="150854.4528">33020 12562 984 0,'46'39'231'0,"-83"-9"111"15,-2 17-279-15,-7 13 25 16,25 11 5-16,-9 3 19 15,21-10-15-15,18 2 0 16,17-13-24-16,11-15-9 0,28-11-21 16,10-23-9-16,-4-19-14 15,-5-15-8-15,-28-10-7 16,-23-16-24-16,-30 5-18 16,-50-5-26-16,-16 8-48 15,-24-3-359-15,-10 22 96 16</inkml:trace>
  <inkml:trace contextRef="#ctx0" brushRef="#br0" timeOffset="151518.1367">28497 13747 918 0,'20'103'289'0,"-14"-102"35"16,0-2-249-16,12-5-51 16,6 1 1-16,10-8 1 15,9-5 30-15,11 4 24 16,0 1 1-16,-2 2-20 15,-6 10-20-15,-9 13-28 16,-19 4-24-16,-22 20 5 16,-23 11 3-16,-28 34 4 15,-12 3 10-15,-25 26 2 16,3-8-2-16,14 1 12 16,18-25 2-16,23-10 6 15,32-20-1-15,37-15-3 16,14-15-13-16,31-21-49 15,6-12-38-15,17-20-359 0,-9-5-7 16,-7-16-150-16</inkml:trace>
  <inkml:trace contextRef="#ctx0" brushRef="#br0" timeOffset="151843.5171">29256 13935 624 0,'127'28'492'0,"-82"-36"-127"16,18 1-379-16,30 0 367 16,0-5-371-16,11 0 3 15,-11 8 3-15,-14-4 5 16,-28 4 3-16,-18 10 4 15,-29 6 3-15,-25 21 6 16,-16 17 4-16,-25 22 16 16,-6 6 3-16,-4 18 5 15,14-5-4-15,3-1-16 16,21-19-28-16,5-11-112 16,8-21-114-16,3-14-158 15,6-19-77-15</inkml:trace>
  <inkml:trace contextRef="#ctx0" brushRef="#br0" timeOffset="152111.02">30261 14066 1374 0,'-26'27'334'0,"-8"14"87"16,1 6-383-16,2 5-71 15,19-8-14-15,17-6 20 16,16-14 23-16,17 3 23 16,-1-9 25-16,5 3 24 15,-12 3-14-15,-9 13-11 16,-18 0-26-16,-27 11-48 16,-22-5-37-16,-20-2-132 15,-16-20-164-15,-12-7-92 16,12-28-127-16</inkml:trace>
  <inkml:trace contextRef="#ctx0" brushRef="#br0" timeOffset="152455.3363">30273 13990 1076 0,'58'-26'333'0,"7"11"49"15,36-2-281-15,7 7-128 16,0 7-23-16,-19-2-12 16,-14 10-6-16,-36 2 23 15,-15 15 44-15,-15 8 32 16,-12 28 27-16,-10 13 23 16,-5 27-2-16,3-4-24 15,13 4 22-15,23-26-12 0,30-16-9 16,25-35-2-16,24-31-2 15,1-23-29-15,-5-25-9 16,-24-6-11-16,-25-12-7 16,-42 10-20-16,-66 0-16 15,-30 18-3-15,-28 6-48 16,-3 13-13-16,14 5-331 16,57-1 73-16</inkml:trace>
  <inkml:trace contextRef="#ctx0" brushRef="#br0" timeOffset="154862.0689">23008 14014 730 0,'-1'-17'281'15,"-2"11"13"-15,1 3-172 16,2 0-102-16,-3 0-17 16,2 0-22-16,1 2-1 15,-3 1 1-15,1 12 8 16,2 39 8-16,5 110 12 16,-5-48 2-16,0 25-15 15,4-10-47-15,-7-3-46 16,-6-37-186-16,0-18 2 15</inkml:trace>
  <inkml:trace contextRef="#ctx0" brushRef="#br0" timeOffset="155102.9817">23061 13923 384 0,'64'-36'486'0,"-2"18"-143"0,19 9-220 16,-3 9 231-16,2 18-317 16,-21 6-32-16,-28 18-4 15,-35 11-3-15,-40 19 4 16,-34 1 6-16,-23 11-22 16,-4-17-35-16,-6-9-141 15,25-25-166-15,17-9-16 16</inkml:trace>
  <inkml:trace contextRef="#ctx0" brushRef="#br0" timeOffset="155382.0353">24414 13759 897 0,'12'3'205'0,"-29"2"63"16,-13 18-238-16,-7 10-53 15,-34 34 10-15,-6 16 12 16,-23 28 19-16,24 2 10 16,1 17 33-16,29-25 6 0,25 2 3 15,30-28-31 1,25-11-85-16,23-29-110 0,23-9-185 15,9-24-44-15</inkml:trace>
  <inkml:trace contextRef="#ctx0" brushRef="#br0" timeOffset="155817.1008">24498 14104 837 0,'20'86'211'16,"-14"-100"70"-16,9-4-236 15,16-14 0-15,19-7-1 16,17-7 10-16,4 4-6 16,6 1-8-16,-14 12-19 15,-9 16-23-15,-18 8-13 16,-18 11 7-16,-15 11 4 16,-22 36 13-16,-19 14 14 15,-25 39 7-15,-5 11 1 16,-8 11 6-16,18-26 11 0,12-16 25 15,25-31 1-15,21-11-4 16,21-20-9-16,12-10-32 16,11-8-38-16,17-12-65 15,-7-9-64-15,6-3-285 16,-2-3 25-16</inkml:trace>
  <inkml:trace contextRef="#ctx0" brushRef="#br0" timeOffset="156116.494">25510 13984 925 0,'-38'36'540'0,"-11"22"-121"16,2 7-200-16,9 19-149 15,16-2-147-15,23-4 82 0,28-26-4 16,13-17-3-16,9-28 40 15,27-31 15-15,-1-19 1 16,3-22 1-16,-10 0-4 16,-11-5-40-16,-33 13-13 15,-25 5-7-15,-28 19-5 0,-27 12-15 16,-5 12-15-16,-4 11-47 16,17 5-45-16,8-8-144 15,38-8-155-15,33-9 9 16,27-11-153-16</inkml:trace>
  <inkml:trace contextRef="#ctx0" brushRef="#br0" timeOffset="156401.0111">26391 13808 738 0,'-38'43'399'0,"-11"28"-11"15,11-2-180-15,1 11-58 16,15-9-80-16,6 4-20 15,14-24-27-15,7-7 6 16,8-16 0-16,1-11 14 16,6-11-3-16,2-14 7 15,2-8-16-15,2-16-9 16,-5-4-18-16,-2-15-5 0,-10 1-9 16,-1-7 1-16,-8 9-15 15,-3 0-9-15,-6 15-3 16,-3 1-54-16,-2 11-48 15,2-6-190-15,0 0-85 16,20-11 1-16,5-2-184 16</inkml:trace>
  <inkml:trace contextRef="#ctx0" brushRef="#br0" timeOffset="156720.7517">26777 13588 1317 0,'57'-3'271'0,"-33"27"140"16,5 17-386-16,1 23-1 16,-9 12 6-16,-18 24 0 15,-19 4-6-15,-31 27-6 16,-12-9-22-16,-11 3-18 16,-5-25-95-16,2-15-197 0,19-42-119 15,3-10-100-15</inkml:trace>
  <inkml:trace contextRef="#ctx0" brushRef="#br0" timeOffset="157021.0702">27010 14128 77 0,'3'0'691'0,"9"-3"-359"16,6-3-62-16,17 3 5 15,10-2-425-15,11-5-48 16,-8-1-133-16,-6 14-13 16</inkml:trace>
  <inkml:trace contextRef="#ctx0" brushRef="#br0" timeOffset="157186.8954">27116 14361 799 0,'36'-1'728'0,"-6"-1"-205"16,12 2-542-16,7 6 415 15,10-4-588-15,-6 1-333 0,4-21 24 16</inkml:trace>
  <inkml:trace contextRef="#ctx0" brushRef="#br0" timeOffset="161208.185">32382 12660 840 0,'-21'41'204'16,"24"-38"60"-16,-3 6-226 15,0 4-51-15,2 8 1 0,5-3 13 16,1 0 4-16,2-1 2 16,10 1 7-16,-4-6 4 15,-2 13 2-15,-2 3 10 16,0 8 9-16,-8 3 10 15,-2 12 15-15,-4-3-12 16,-10 11-21-16,-9-11-14 0,-13 0-19 16,-7-13-18-16,-3-14-8 15,4-20-23-15,5-2-125 16,14-8-40-16,0-17-110 16,6-7-87-16</inkml:trace>
  <inkml:trace contextRef="#ctx0" brushRef="#br0" timeOffset="161405.0975">32498 12567 1270 0,'22'9'349'16,"9"-14"83"-16,17-1-334 15,12 3-100-15,10 0-48 0,-11 2-71 16,-5-11-311-16,-24 0 32 16</inkml:trace>
  <inkml:trace contextRef="#ctx0" brushRef="#br0" timeOffset="170526.079">22565 15756 88 0,'-11'-8'102'0,"-5"3"22"0,-6 4 4 15,-3 12 18-15,2 2-10 16,-14 16-31-16,4-1-27 15,4 1-17-15,7-2 15 16,5 0 40-16,19-17-6 16,8 6 9-16,7 2 7 15,4 0-51-15,-3-3-50 16,-2 9 21-16,-4-6-4 0,-10 10 7 16,-11 2 12-16,-24 13 11 15,-14-6-22-15,-25 7-29 16,-3-13-46-16,-14-8-30 15,21-16-29-15,7-5-267 16,22-8-30-16,12-5-73 16</inkml:trace>
  <inkml:trace contextRef="#ctx0" brushRef="#br0" timeOffset="170899.9195">22443 16059 760 0,'1'2'309'0,"2"-1"-9"0,2 2-186 16,-5-3-86 0,0 0-33-16,0 0 1 0,30-3 12 15,63-22 13-15,-43-1 7 16,11-7 7-16,-17 2 2 15,-3-4-3-15,-19 3-8 16,-7 8 1-16,-22 9-9 16,-19 17-3-16,-15 16-2 15,-19 19-4-15,-10 10-5 16,-14 9 2-16,7-5 2 16,11-3 1-16,19-9 1 0,14-1 0 15,30-4-5-15,23 1-10 16,17-10-7-16,19-10-38 15,14-10-31-15,15-14-107 16,-10-14-170-16,6-8-1 16</inkml:trace>
  <inkml:trace contextRef="#ctx0" brushRef="#br0" timeOffset="171125.9251">23259 15507 119 0,'5'-4'596'16,"-5"2"-272"-16,3 16-69 0,-11 13 74 15,-8 23-315-15,-2-2 1 16,-12 25 22-16,5 0 6 16,-5 8 13-16,2-10-3 15,-2 8-20-15,13-16-59 16,-8 2-171-16,4-17-187 15,9-7-36-15</inkml:trace>
  <inkml:trace contextRef="#ctx0" brushRef="#br0" timeOffset="171350.0685">23452 15592 840 0,'12'12'480'16,"-12"0"-64"-16,0 21-111 16,-5 18-288-16,-7 21-11 15,-3 2-5-15,-6 4-4 16,-5-9-9-16,-8-3-12 16,4-13-95-16,-3 0-291 15,3-11-2-15,9 0-183 16</inkml:trace>
  <inkml:trace contextRef="#ctx0" brushRef="#br0" timeOffset="171530.4366">23686 16023 1412 0,'-3'24'308'15,"3"11"101"-15,-4 12-464 16,-5 4-195-16,-3-8-188 16,-17 1-45-16</inkml:trace>
  <inkml:trace contextRef="#ctx0" brushRef="#br0" timeOffset="171712.0692">23531 15784 1098 0,'30'-4'408'0,"-1"-7"-12"15,-8 7-305-15,2 7-116 16,8 6-373-16,-8 4-41 16,-8 13-89-16</inkml:trace>
  <inkml:trace contextRef="#ctx0" brushRef="#br0" timeOffset="171935.0888">23812 16145 822 0,'9'-3'259'16,"4"5"61"-16,-9-4-227 16,14-2-22-16,6-10-30 15,6-6-10-15,5-1-19 16,8-4-6-16,-8 4 1 15,3 9 0-15,-13 6 2 16,-4 10-1-16,-9 8-9 16,-7 11-8-16,-8 1-69 0,-6 6-259 15,-5-1-3-15,2 2-147 16</inkml:trace>
  <inkml:trace contextRef="#ctx0" brushRef="#br0" timeOffset="172258.3144">24573 16008 928 0,'-4'-4'311'0,"-5"7"14"16,-6 12-257-16,-12 13-56 15,-11 4-49-15,-3 4 39 16,2-3 9-16,-1-7 8 15,14-8 5-15,10-3-3 0,8-6-11 16,4-2 1-16,7-1 0 16,13 5 13-16,5-2 4 15,5 13 10-15,4 4 3 16,-6 18 15-16,-15 1-8 16,-14 22 4-16,-14-6-15 15,-25-1-32-15,-5-14-37 16,-15-12-72-16,1-25-74 15,0-8-237-15,9-11 12 16</inkml:trace>
  <inkml:trace contextRef="#ctx0" brushRef="#br0" timeOffset="172698.0622">24845 15754 655 0,'48'108'424'0,"-40"-117"-86"15,16-1-79-15,11-1-269 16,16-5-7-16,7-4-5 16,4 4 15-16,-11-1 8 15,-13 11 30-15,-13 9-11 16,-8 15 7-16,-11 12-4 16,-8 15-1-16,-11 2-2 15,-8 13-3-15,-8-3-6 16,-1-1 6-16,5-12 5 15,5-4 9-15,11-14 1 0,6-8 3 16,10-8-9-16,6-4-16 16,3-6-23-16,10-4-77 15,-5-7-71-15,4-7-230 16,-7 0 1-16,23-1-128 16</inkml:trace>
  <inkml:trace contextRef="#ctx0" brushRef="#br0" timeOffset="173008.0548">25699 15871 1075 0,'-22'21'336'16,"-11"9"55"-16,-9 16-280 0,4-4-74 16,5 0-15-1,19-12-11-15,14-6 11 16,26-12 2-16,25-9 5 0,12-15 1 15,14-5 3-15,3 1-12 16,-2-13-2-16,-18-1-5 16,-11 0 2-16,-18 6-6 15,-15-3-5-15,-20 4-6 16,-17 11-5-16,-14 8-3 16,-18-1 3-16,1 10-24 15,-2 5-52-15,11-4-42 16,6-1-108-16,17-1-90 15,11-4-88-15,21 3-45 0</inkml:trace>
  <inkml:trace contextRef="#ctx0" brushRef="#br0" timeOffset="173292.1441">26430 15819 949 0,'-3'24'364'0,"-12"9"5"16,-18 1-235-16,-5 19-96 16,13-8-35-16,13 2 33 15,19-19 17-15,28-1 24 16,23-14 23-16,18-13-7 16,-9-13-37-16,4-8-12 15,-20-6-23-15,-13-1-24 16,-22 2 11-16,-16-4-2 0,-16 5-6 15,-22-1-31-15,-12 2-31 16,-5-6-119-16,8 13-283 16,5-4-3-16,14-7-176 15</inkml:trace>
  <inkml:trace contextRef="#ctx0" brushRef="#br0" timeOffset="173733.0743">27353 15495 892 0,'72'79'358'16,"-63"-30"-6"-16,-6 13-245 15,2 16-59-15,-13-6-59 16,-4 5-55-16,-9-17 21 16,0-6-8-16,-1-22 1 15,-8-10-95-15,8-14-166 0,-14-5 14 16</inkml:trace>
  <inkml:trace contextRef="#ctx0" brushRef="#br0" timeOffset="174159.8497">27273 15536 721 0,'21'-15'563'0,"0"1"-138"15,-4 8-86-15,9 2-259 16,11 5-74-16,19 2-4 16,5-3 23-16,7 2 19 15,-12-4 1-15,-2 8-1 16,-29 5-2-16,-5 8-21 0,-26 8-14 16,-21 17-1-16,-20 1 3 15,-19 9 0 1,-6-2-3-16,1-4-3 0,25-14-3 15,8-11 1-15,29-16-1 16,18-8-3-16,12-8 3 16,24-3-1-16,6 7-2 15,8 7 4-15,-5 8 5 16,-7 19 2-16,-25 8 3 16,-23 10 2-16,-28 4-1 0,-26 5-2 15,-15-14-5-15,-3-7-20 16,10-19-21-16,1-13-65 15,15-9-52-15,5-10-151 16,5-1-117-16,11 5-35 16,5 1-117-16</inkml:trace>
  <inkml:trace contextRef="#ctx0" brushRef="#br0" timeOffset="174509.8315">27971 15564 899 0,'2'-15'173'0,"10"3"93"0,-5 5-267 16,-2-2 8-16,2 0 23 15,-2 6 51-15,-10-2 13 16,5 5 13-16,0 0 0 16,-3 2-5-16,2 23-39 15,-20 79 0-15,1-32-6 16,-6 17-7-16,1-9-14 0,-11 4-46 16,9-15-44-16,-2-7-66 15,4-21-28-15,4-13-25 16,9-22-37-16,4-15-121 15,8-12 21-15,6-26-89 16</inkml:trace>
  <inkml:trace contextRef="#ctx0" brushRef="#br0" timeOffset="174759.9536">28157 15382 868 0,'11'-4'451'16,"-2"10"-53"-16,-8 20-131 16,5 4-263-16,-9 21 1 15,0 9 8-15,-7 14 28 0,-2-1 10 16,-9 18 1-16,1-13-18 16,-5-4-55-16,-1-17-51 15,1-11-72-15,4-16-22 16,3-12-16-16,6-10-17 15,3-7-166-15,3-2 78 16</inkml:trace>
  <inkml:trace contextRef="#ctx0" brushRef="#br0" timeOffset="174946.4519">27645 15907 1315 0,'19'29'408'0,"14"-15"41"16,6 4-367-16,20-2-185 15,-5-1-103-15,0-10-260 16,-15-4 17-16,-2-1-145 16</inkml:trace>
  <inkml:trace contextRef="#ctx0" brushRef="#br0" timeOffset="175599.588">28608 16007 544 0,'26'0'431'0,"9"-6"-104"16,-10 3-72-16,20 1-180 15,3-7-68-15,22 0 20 16,-3-4 10-16,8-11 4 16,-11-8-1-16,-4 0 1 0,-20 1-23 15,-5-7-22-15,-11 8-6 16,-20 1-16-16,-8 7-15 16,-25 5 0-16,-8 8 9 15,-25 12 3-15,2 8 16 16,-17 13 14-16,14 8 5 15,-3 11 3-15,19 2 17 16,10 9 11-16,20-13 2 16,4 4-1-16,13-9-3 0,1-1-25 15,16-8-24-15,11 5-34 16,5-11-19-16,15-5-145 16,5-5-136-16,0-7-6 15,-8-4-156-15</inkml:trace>
  <inkml:trace contextRef="#ctx0" brushRef="#br0" timeOffset="175973.0819">29444 15733 290 0,'35'128'723'0,"-55"-86"-319"0,19-15-191 16,-23 14 159-16,1-13-434 15,2-1 16-15,5-9 24 16,1-1 23-16,13-10 41 16,4 4 25-16,-2-8-19 15,-2 1-11-15,2-5-8 16,0-1-46-16,0 1-22 0,2-2-16 15,1 0 1-15,18-11 5 16,42-47 22-16,-44 47 29 16,-1 8 20-16,-9 6 7 15,4 6-2-15,-6 8-12 16,-2 2-32-16,-10 2-23 16,5 0-24-16,-4-6-331 15,-4-1 96-15</inkml:trace>
  <inkml:trace contextRef="#ctx0" brushRef="#br0" timeOffset="176172.9081">29529 16104 540 0,'4'-1'427'15,"2"-2"-77"-15,2-23-75 0,46-56-240 16,-36 28-29-16,6 1-18 15,15-7-19-15,6 6 23 16,9-4 7-16,-3 16-42 16,-1 3-217-16,-17 9-59 15,5 12-85-15</inkml:trace>
  <inkml:trace contextRef="#ctx0" brushRef="#br0" timeOffset="176578.0621">29873 15880 253 0,'4'-3'590'0,"5"-6"-37"16,-1 5-266-16,10 5-119 15,-5-7-136-15,12-3-145 16,3-1-136-16,2-13 268 16,-7 1 12-16,8-4 24 15,-5 3 15-15,-4 4 3 16,-2 5-20-16,-4 8-20 15,-9 12-28-15,-1 12-8 0,-6 4-3 16,-3 20 14-16,-7-2 10 16,-2 7 3-16,-6-4 0 15,2 3-77-15,4-21-55 16,0-2-208-16,3-10-69 16,10-8-89-16</inkml:trace>
  <inkml:trace contextRef="#ctx0" brushRef="#br0" timeOffset="176931.8864">30156 15916 591 0,'12'9'456'0,"16"7"-151"16,53 14-380-16,-34-32 341 15,4-5-344-15,15-19 56 16,-10-4 52-16,-4-5 37 16,-9 10 14-16,-16 1-16 15,-17 12-44-15,-22 3-21 16,-16 15-12-16,-19 4 14 16,-12 8 18-16,-8 18 22 15,8-1 5-15,5 4 1 0,16-4-15 16,8 2-29-16,9-17-35 15,5-1-21-15,11-4-10 16,13-1-30-16,10-13-23 16,22 1-118-16,7-5-96 15,13-6 8-15,3 0-141 16</inkml:trace>
  <inkml:trace contextRef="#ctx0" brushRef="#br0" timeOffset="177217.09">30889 15969 718 0,'0'6'423'16,"-3"2"-37"-16,-6 13-123 16,6 4-163-16,8 4-32 15,5-16-38-15,11-5-2 16,14-13-6-16,11-8 2 16,-3-17-3-16,18-3-1 15,-10-5-5-15,-1 0-2 16,-20 8-1-16,-13 12-4 15,-25 18 3-15,-13 23 1 16,-17 7 33-16,10 17 4 16,14 2 2-16,22-2-6 15,19-16-9-15,39 0-76 16,5-21-41-16,10-10-135 16,-7-9-152-16,-1-7-109 0,-20-7-104 15</inkml:trace>
  <inkml:trace contextRef="#ctx0" brushRef="#br0" timeOffset="177936.2588">22380 17272 724 0,'9'-17'474'0,"-12"2"-245"16,1 12-41-16,-1 0-140 0,-9 3-141 16,-4 8 105-16,-16 2 107 15,-9 5-99-15,-17 15 20 16,-1 2 9-16,-1 11 8 15,15 3 1-15,7-1-10 16,20-8-28-16,14-7-18 16,13-15-11-16,16-15-1 15,8-13 4-15,17-17 4 16,1-2 2-16,3-7-6 16,-15 11-3-16,-6 4 6 15,-14 11 7-15,-7 12 18 16,-5 18 16-16,-2 11 3 15,2 7-5-15,-1 8-3 16,5-4-21-16,-5-2-53 16,3-10-51-16,3-6-47 15,3-6-47-15,6-11-239 16,0-11 63-16</inkml:trace>
  <inkml:trace contextRef="#ctx0" brushRef="#br0" timeOffset="178189.0513">22969 17403 675 0,'18'28'484'15,"-3"-2"-95"-15,-1 17-74 16,1 12-279-16,-11 23-46 15,-4-2-19-15,-10 16-2 16,-1-3-8-16,-16 3-21 16,5-25 8-16,-4-12-59 15,5-24-172-15,-12-17-61 16,7-28-60-16</inkml:trace>
  <inkml:trace contextRef="#ctx0" brushRef="#br0" timeOffset="178415.5403">23103 17341 1270 0,'37'-30'391'0,"-11"16"62"15,12 22-326-15,-8 2-115 16,-6 8-14-16,-6 15 0 16,-23 8 3-16,-19-3 3 15,-13 7 10-15,-6-5 6 16,-9-3-18-16,2-19-18 15,-1-2-17-15,11-10-64 16,5-4-93-16,9-7-88 16,23-4-160-16,17-3-49 15</inkml:trace>
  <inkml:trace contextRef="#ctx0" brushRef="#br0" timeOffset="178639.3536">23587 17508 910 0,'12'6'398'0,"-8"-5"-31"15,-5 7-230-15,1-2-124 16,0-8-47-16,0 1-33 16,0-2 40-16,9-12 15 15,5-21 29-15,77-56 14 16,-41 42-4-16,2-4-15 15,18 3-399 1,-7 3 110-16</inkml:trace>
  <inkml:trace contextRef="#ctx0" brushRef="#br0" timeOffset="178864.0344">24279 17472 1113 0,'39'18'348'0,"-2"-14"30"16,10-1-303-16,-2-4-139 0,6-14-56 16,-13-8 1-16,-5-11 11 15,-12 5 28-15,-5-6 48 16,-19 1 58-16,-13 4 12 16,-11 15-8-16,-15 1-5 15,-8 14-38-15,-7 14-292 16,9 2 77-16</inkml:trace>
  <inkml:trace contextRef="#ctx0" brushRef="#br0" timeOffset="179194.0525">25257 16646 825 0,'-37'32'525'15,"4"7"-121"-15,3 16-176 16,-2 28-131-16,0-3-135 15,-4 15 84-15,14 5 14 0,1-9 16 16,9-15-6-16,12 1-34 16,4-18-56-16,-7-16-48 15,3 4-290-15,-6 1-125 16,-10-9-49-16</inkml:trace>
  <inkml:trace contextRef="#ctx0" brushRef="#br0" timeOffset="179543.0744">24824 17485 1312 0,'-48'-123'423'0,"60"114"19"16,8 4-422-16,5 2-26 15,8 3-10-15,6 6-53 16,-5 0 39-16,3 0 38 0,-10-6-42 15,5 2-66-15,-2-2-12 16,0-2-40-16,-11 2-5 16,3 2-4-16,-1-2 29 15,-8 3 22-15,4-2 56 16,-4 7 37-16,-1-3 44 16,-3 7 50-16,2-3 19 15,-2 9 21-15,3 0 4 16,-2 13-17-16,-2-2-42 15,-5 7-18-15,-6-3-48 0,-2 2-112 16,-7-13-56-16,3-4-62 16,-3-9-109-16,-6-12-19 15</inkml:trace>
  <inkml:trace contextRef="#ctx0" brushRef="#br0" timeOffset="179693.8689">25221 17106 1535 0,'8'-7'346'0,"4"-2"113"15,4 7-567-15,5 4-364 16,2 2 47-16</inkml:trace>
  <inkml:trace contextRef="#ctx0" brushRef="#br0" timeOffset="179918.2867">25941 16834 1002 0,'5'24'408'0,"-13"6"1"15,1 33-229-15,-11 5-141 16,1 27-44-16,1-5-26 15,-5 15-45-15,-3-14-30 0,-11-3-29 16,0-23 10-16,-7-11-64 16,9-24-143-16,-13-12 59 15</inkml:trace>
  <inkml:trace contextRef="#ctx0" brushRef="#br0" timeOffset="180093.1145">25669 17365 1180 0,'54'-29'481'16,"-6"8"6"-16,10 8-273 16,-4-1-179-16,6 4-82 15,-15 8-69-15,-6-2-45 16,-1 8-21-16,2 4-96 16,-10-2-57-16,8 10-34 15,-5 1-74-15</inkml:trace>
  <inkml:trace contextRef="#ctx0" brushRef="#br0" timeOffset="180467.0259">26765 17418 561 0,'-3'0'447'0,"-1"-2"-156"15,-5 7-97-15,9-5-126 16,-3 3-125-16,1-3 140 16,2 4 20-16,-3 13 13 15,6-7-12-15,2-1-14 16,4 0-46-16,28-4-16 15,43 37-14-15,-42-51-2 16,-4-9-2-16,-5-2 0 16,-17 1-5-16,-6-2-3 15,-12 6-2-15,-11 4-17 0,-8 2-24 16,-7-3-86-16,5 5-91 16,1-1-205-16,7 2-35 15</inkml:trace>
  <inkml:trace contextRef="#ctx0" brushRef="#br0" timeOffset="180785.6801">27767 16820 503 0,'24'-42'396'0,"-15"-1"-247"16,-14 19-380-16,-16-2 287 15,-17 7-257-15,-13 10 114 16,-6 6 240-16,-12 10 135 16,7 13 35-16,2 16-26 15,14 10-48-15,4 17-87 16,21 5-52-16,4 30-6 16,5 1-38-16,9 7-15 15,3-9-30-15,3-2-36 16,1-30-43-16,4-10-60 15,-2-17-59-15,-3-11-31 16,-8-12-5-16,-10-12-4 16,-3-10-150-16,-28-10 79 15</inkml:trace>
  <inkml:trace contextRef="#ctx0" brushRef="#br0" timeOffset="180932.0528">27123 17470 710 0,'-63'-120'605'16,"79"105"-134"-16,10 7-134 15,16-1-156-15,-1 9-147 16,14-6-43-16,-13-4-22 16,5-1-52-16,-21 1-50 15,7-5-331-15,-17 10 58 0</inkml:trace>
  <inkml:trace contextRef="#ctx0" brushRef="#br0" timeOffset="181397.1915">28439 16998 51 0,'0'-8'0'0</inkml:trace>
  <inkml:trace contextRef="#ctx0" brushRef="#br0" timeOffset="181456.0197">28425 16981 117 0</inkml:trace>
  <inkml:trace contextRef="#ctx0" brushRef="#br0" timeOffset="181804.7514">28421 16977 107 0,'-5'-3'8'15,"2"0"36"-15,-3-8 10 16,3 1 91-16,3 2 4 15,-3 2 12-15,3 3-5 16,0 0-64-16,0 0 0 16,0 0-20-16,0 0 25 0,0 0 18 15,0 0-2-15,0 3-17 16,0-3 13-16,0 2-7 16,0-1-37-16,0 2-1 15,0 0 0-15,-2 0-26 16,-1 2-27-16,-15 10 3 15,-22-2-5-15,-41 58-6 16,48-44 11-16,10-4 10 16,16-4 8-16,19-8 8 15,18-5 8-15,13 0-10 0,16-2-7 16,-2 4-7-16,6 5 4 16,-9 5-6-16,-16 9 2 15,-13 8 2-15,-16 9 1 16,-22-8-11-16,-28 3-10 15,-2-9-9-15,-26-6-30 16,5-14-24-16,-5-2-67 16,15-8-36-16,0-3-103 15,16-2-180-15,1 16 10 16</inkml:trace>
  <inkml:trace contextRef="#ctx0" brushRef="#br0" timeOffset="182203.711">28231 16805 694 0,'17'-46'408'16,"-8"52"-58"-16,3 15-98 16,-6 7-215-16,4 9-18 15,-5-1-11-15,-1 4 18 16,-4-1 12-16,-4 17 24 15,-4 3 5-15,-5 13 3 16,-4-1-19-16,-4 2-32 16,-3-10-49-16,-2-5-95 15,10-18-47-15,-2-11-90 16,10-11-144-16,-1-20 21 16,14-10-54-16</inkml:trace>
  <inkml:trace contextRef="#ctx0" brushRef="#br0" timeOffset="182463.9701">28365 16759 698 0,'51'6'522'16,"-46"22"-117"-16,-13 15-73 15,-1 23-274-15,-3 3-47 16,-6 23 0-16,-3-8 9 0,-3 5 22 16,1-13 1-16,-1 1-10 15,6-21-35-15,6-8-94 16,8-12-107-16,-4-14-88 16,11-17-150-16,3-16-35 15</inkml:trace>
  <inkml:trace contextRef="#ctx0" brushRef="#br0" timeOffset="183028.0609">28703 16984 107 0,'48'43'318'16,"-48"-51"-136"-16,0 2-18 0,2 4-24 15,-4 1-96-15,2 1 60 16,0 0 19-16,2-2 38 16,10 1 14-16,30-4-14 15,51-8-48-15,-36 10 0 16,-6 4-8-16,8 10-47 15,-17 7-30-15,-12 12-28 16,-16 9-37-16,-23 23 49 16,-21 3 21-16,-32 13 20 15,-12-3 18-15,-13 12 23 16,10-19-65-16,14 0 2 16,23-20-2-16,16-9-5 15,22-23-8-15,14-7-18 16,18-15-23-16,29-9-52 15,7-4-34-15,11-10-111 0,-7 2-99 16,-6 5-144-16,-27 2-45 16</inkml:trace>
  <inkml:trace contextRef="#ctx0" brushRef="#br0" timeOffset="183536.7527">29559 16948 622 0,'-5'2'441'0,"2"-2"-115"15,2 1-85-15,-2 1-239 16,3-1-42-16,0 1 29 0,0-1 44 15,16 2 35-15,13 2 42 16,59-4 29-16,-41-10-50 16,7 5-25-16,-4-1-24 15,-4 5-30-15,-8 6-29 16,-11 9 19-16,-12 3 4 16,-19 17 11-16,-13 12 5 15,-25 22 4-15,-6-6-2 16,-17 11-1-16,7-7-11 15,-6 0-21-15,13-18-36 0,6 5-108 16,12-15-109-16,3-5-184 16,16-21-65-16</inkml:trace>
  <inkml:trace contextRef="#ctx0" brushRef="#br0" timeOffset="183865.7534">30071 17115 1312 0,'-21'68'473'0,"2"-9"29"0,5-16-329 16,5-4-211-16,18-18-40 15,17-9 21-15,19-6 13 16,9 2 12-16,-3 0 112 16,3 7 8-16,-12 9-21 15,-13 10-13-15,-25 4-22 16,-28 8-47-16,-15-3-26 16,-19-6-46-16,-6-16-24 15,-6-10-87-15,19-20-40 16,-6-11-230-16,8-5 13 0</inkml:trace>
  <inkml:trace contextRef="#ctx0" brushRef="#br0" timeOffset="184183.0653">30153 16998 976 0,'31'-18'433'0,"16"-2"-33"0,-4 14-246 16,14 2-84-16,2-2-81 15,21 0 47-15,-5 0-1 16,11-2-7-16,-13 4-21 16,-5-1-57-16,-33-1-59 15,-7 5-326-15,-19 11 50 16</inkml:trace>
  <inkml:trace contextRef="#ctx0" brushRef="#br0" timeOffset="184614.906">31104 16938 892 0,'-58'176'421'0,"24"-119"-18"15,0 14-175-15,10-5-165 16,15-2-15-16,21-17-8 15,18-9 19-15,15-13 17 16,23-16-10-16,4-13-10 16,11-17-3-16,-11-8-22 15,-9-10-29-15,-21 4-3 16,-26-10-5-16,-32 8-16 16,-26-2 17-16,-9 9 7 0,-6-2-12 15,10 3-37-15,12 4-423 16,28-11 93-16</inkml:trace>
  <inkml:trace contextRef="#ctx0" brushRef="#br0" timeOffset="207902.969">31540 15279 240 0,'-3'-5'110'0,"3"-13"-4"16,0 11-60-16,0-1-18 16,0 10-13-16,0-4 2 15,0 2-8-15,-3 0 2 16,3 0 1-16,-1 0 17 16,1 0 5-16,0 0 15 15,0 0 5-15,1 0 0 16,5 0-12-16,29 2 21 15,44-1 6-15,-36-5 18 16,-6-1-4-16,1-1-6 16,-11 0-28-16,-3 6-5 15,-15 3-12-15,3 5 5 16,-3-1 8-16,-2 16-1 16,1 11-11-16,10 37-10 15,-1 18-24-15,8 52-18 16,13 9-5-16,11 46-1 0,2-9 1 15,5 37 30-15,-3-26 21 16,11 50 40-16,-10-31 12 16,10 15 17-16,-3-38 2 15,2 13-22-15,-12-47-35 16,-4 10-10-16,-23-29-15 16,-15 0-8-16,-13-23 20 15,-22-16 30-15,-19-45 12 16,-15 3 9-16,-11-36-8 15,-63-24-25-15,-22-24-80 0,-41 9-63 16,-9-12-381-16,-12-7 55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29:07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17236 4629 933 0,'8'-24'138'16,"-8"6"104"-16,-12 8-279 16,-6 0-30-16,-27 3 29 15,-15-7 52-15,-31 1 24 16,-15 1 15-16,-69 18 1 15,-7 16-1-15,-57 27-23 16,-18 14 6-16,-12 36 40 16,47 11 11-16,-1 18 9 0,55 0-2 15,38 22-31-15,54-18-44 16,43 5-17-16,49-22-17 16,64-7 8-16,42-30 7 15,51-19 15-15,19-28 6 16,53-25 14-16,-6-19 1 15,33-25-1-15,-40-16-9 16,-8-29 5-16,-50 1-2 16,-31-28 17-16,-71 1 11 0,-25-8 0 15,-43 16-5-15,-43 4-30 16,-24 26-51-16,-38 14-1 16,-25 22-14-16,-41 17-12 15,8 12 14-15,-26 5 17 16,24-7-415-16,6-10 131 15</inkml:trace>
  <inkml:trace contextRef="#ctx0" brushRef="#br0" timeOffset="48830.8295">23243 5846 223 0,'-27'-12'0'15,"-5"6"427"-15,-16 6-321 16,-15 9 121-16,-36 2-257 16,-14 2 268-16,-27 2-232 15,-12-3 32-15,-58 0 22 16,8 6 4-16,-53 15 9 15,-4 0-6-15,-19 17 21 16,37 6 5-16,-23 29 4 16,64 3-11-16,15 23-14 15,54 6-43-15,51 16-17 16,59-20-29-16,59-5-17 16,60-25 43-16,90-14 16 0,39-27 5 15,87-18 18-15,14-20 17 16,53-23-41-16,-30-17-13 15,25-24 1-15,-56-14-3 16,-1-19 3-16,-76-2 2 16,-40-22 16-16,-69 14 12 15,-47-13-25-15,-64 16-9 16,-91-27-10-16,-78 45-16 0,-108 3-36 16,-48 27-19-16,-127 7-40 15,14 52-330-15,-34-37 54 16</inkml:trace>
  <inkml:trace contextRef="#ctx0" brushRef="#br0" timeOffset="80445.7938">20794 9874 694 0,'-23'24'203'0,"-18"-27"26"15,-14 3-202-15,-7 3-103 16,-15 8-18-16,7-7 11 15,-19-4 22-15,11-4 50 16,-20-4 66-16,5-10 37 16,-33-1 16-16,13-2-13 15,-39 1-13-15,6 5-41 16,-31 0-15-16,17 4-18 16,-41 7 19-16,12-8 6 15,-13 1 7-15,23-1 11 0,-31-4 5 16,28-4-20-16,1-2-9 15,22-11-7-15,-9-11-10 16,41-3-6-16,-6-16-1 16,20 5 0-16,-4-15 0 15,20 12 2-15,0-15-4 16,24 7-4-16,15-9-11 16,17 7-7-16,23-17-7 15,27 6-10-15,29-6 2 16,13 11 11-16,36-7 10 15,14 13 8-15,33 6 22 16,1 16 10-16,59-6-1 16,7 7-3-16,55 5-3 15,-8 2-9-15,59 1-8 16,-26 5 2-16,38 3 6 0,-34 4 5 16,34 1 8-16,-33 1 4 15,50 8 3-15,-38 8-6 16,51 8-4-16,-47 4-8 15,51 13-4-15,-59 0-3 16,23 7 1-16,-50-4-2 16,21 14-1-16,-54 1 0 15,19 17-5-15,-41 1-2 16,-2 21-6-16,-46 2-3 0,-20 31-8 16,-40-3-2-16,-12 22 3 15,-40-7 6-15,-11 17 12 16,-29-26 12-16,-41 3 11 15,-43-20 15-15,-65-4 22 16,-66-26 7-16,-124-5 7 16,-48-20-3-16,-158 6-9 15,-21-16-18-15,-130 13-9 16,36 3-26-16,-90 15-82 16,123-9-74-16,-57 5-276 15,135-8-18-15</inkml:trace>
  <inkml:trace contextRef="#ctx0" brushRef="#br0" timeOffset="131583.193">5962 12692 1295 0,'-33'-44'371'0,"-2"0"75"15,-22 19-339-15,-6 17-105 0,-51 13-2 16,-32 5 5-16,-48 23 10 16,-28 14 11-16,-64 13-6 15,-4 3-6-15,-38 2-15 16,0-14-12-16,-21-15-16 16,35-13 5-16,-21-19 5 15,61-10-19-15,-16-9-23 16,42-7-2-16,14-22-36 15,70-6-15-15,4-25-1 16,67-8 0-16,46-25 9 16,49-3 39-16,55-26 37 15,65 9 40-15,67-36 41 16,56 15 11-16,112-12 5 16,13 32-16-16,84 7-8 15,6 42-14-15,42 31 4 16,-47 40 6-16,51 30 27 15,-87 25 14-15,2 33 31 0,-89 6 6 16,-52 28 10-16,-107-12-22 16,-68 28-7-16,-105-2-14 15,-134 25 12-15,-106-17-21 16,-180 39-5-16,-80-16-12 16,-159 42-32-16,11-52-63 15,-87 7-73-15,73-36-476 16,-53-23 102-16</inkml:trace>
  <inkml:trace contextRef="#ctx0" brushRef="#br0" timeOffset="181606.0687">22271 15247 616 0,'43'-18'556'0,"-9"0"-150"16,-22-2-85-16,-40-4-215 15,-25 11-103-15,-55-13-14 16,-19-2 2-16,-48-7 6 16,-3 1 3-16,-44-15 6 15,1 3 4-15,-74-5 2 16,5 13 1-16,-80 14 0 15,-16 24-6-15,-47 29 1 0,42 29-1 16,-33 38 1-16,63 14 1 16,26 51 4-16,79 11 1 15,27 40-4-15,75-11-4 16,71 37-27-16,72-38-14 16,64 3 0-16,100-45 5 15,101-12 5-15,47-45 30 16,107-25 9-16,29-38 10 0,55-38 7 15,-43-32 8-15,76-43 11 16,-71-17 7-16,36-34 10 16,-78-3-2-16,9-44 19 15,-107 13-3-15,-27-41 3 16,-103 10 21-16,-70-20 12 16,-99 37-23-16,-120-17-6 15,-118 48-10-15,-166 19-57 16,-68 37-64-16,-166 29-120 15,10 45-459-15,-73 19 70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2T15:30:37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1761 1601 949 0,'-6'11'135'15,"17"8"111"-15,10 19-290 16,5 16 5-16,11 36 15 16,-4 5 14-16,11 27-16 15,-7-2-23-15,5 10-193 16,1-24 37-16</inkml:trace>
  <inkml:trace contextRef="#ctx0" brushRef="#br0" timeOffset="228.7782">2910 1759 814 0,'20'2'200'0,"-19"16"62"16,-5 37-229-16,-5 18-31 15,-34 38 0-15,-24 18 0 16,-75 43 14-16,0-8 9 16,-31 45 13-16,18-41 10 15,-13 19-11-15,62-38-20 16,-8-12-118-16,39-61-103 16,12 4-103-16,37-47 4 15,31-28-111-15</inkml:trace>
  <inkml:trace contextRef="#ctx0" brushRef="#br0" timeOffset="539.464">2943 2683 793 0,'45'107'149'0,"3"-103"92"16,31 2-253-16,6 2 40 15,23-5-40-15,-19 3-40 16,-14 3-188-16,-25 4 17 16</inkml:trace>
  <inkml:trace contextRef="#ctx0" brushRef="#br0" timeOffset="704.4986">3086 3134 852 0,'50'14'294'16,"8"-22"36"-16,31 4-189 16,7-2-132-16,9-1-60 15,-17 1-89-15,9 2-190 16,-13-8-35-16</inkml:trace>
  <inkml:trace contextRef="#ctx0" brushRef="#br0" timeOffset="1286.9572">4332 3531 720 0,'26'-13'227'0,"-13"-1"52"0,11 5-182 15,-3 5-63-15,2 5-13 16,-18 7-41-16,-7 5 17 16,-14 7 5-16,-10-1 21 15,-7-2 14-15,3-7 32 16,1-14-19-16,8-14-22 16,8-14-21-16,17-19 4 15,10-2-9-15,22-11 3 16,10 8 22-16,22 8 5 15,-12 22-10-15,5 8-9 16,-19 26-19-16,-13 16-17 16,-25 7 2-16,-14 10 8 15,-17 3 4-15,-18-4 18 16,-2-16 13-16,1-6 20 16,16-21 1-16,-2-3 5 0,18-10-8 15,5 4-6-15,5-2-18 16,-1 7-35-16,7 7-39 15,-2 3-125-15,0-5-98 16,0 2-95-16,0-1-97 16</inkml:trace>
  <inkml:trace contextRef="#ctx0" brushRef="#br0" timeOffset="1706.9137">5857 2059 1197 0,'37'-3'167'0,"-44"24"141"16,-10 24-373-16,-4 15 18 16,-9 21 24-16,2 3 23 15,-7 28 27-15,2-6 12 16,-14 21 10-16,2-10-3 15,-9 15-6-15,3-16-23 16,-3 6-33-16,12-27-35 16,3-12-73-16,13-25-49 15,5-17-82-15,14-32-60 0,7-20 15 16,18-13-40 0</inkml:trace>
  <inkml:trace contextRef="#ctx0" brushRef="#br0" timeOffset="2066.8865">6451 2367 978 0,'-12'-5'72'0,"-6"23"159"16,-8 17-291-16,-12 31 29 15,-4 12 73-15,-13 40 38 16,10-7 19-16,7 23 16 16,20-15-30-16,19-5-15 15,24-30-20-15,26-22 15 0,7-38-13 16,43-44 22-16,9-22-2 16,19-34 0-16,-12-12-29 15,2-14-3-15,-48 12-2 16,-25-15-2-16,-29 11-10 15,-26-6-17-15,-18 15-20 16,-20 7-41-16,-8 24-37 16,-30 13-52-16,3 22-59 0,-7 11-235 15,24 14 40-15</inkml:trace>
  <inkml:trace contextRef="#ctx0" brushRef="#br0" timeOffset="2396.103">7323 2684 903 0,'13'32'218'16,"58"60"87"-16,-20-34-265 16,11 16-1-16,-7-3 0 15,5 19-12-15,-15-1-18 16,2 10-79-16,-18-7-77 15,4-8-176-15,-15-21-44 16</inkml:trace>
  <inkml:trace contextRef="#ctx0" brushRef="#br0" timeOffset="2610.5417">8016 2770 597 0,'-75'18'527'16,"-1"14"-147"-16,-48 31-360 15,-4 15 359-15,-24 33-389 16,6-1-13-16,3 12-70 16,47-20-48-16,19-7-135 15,40-38-99-15,22-12-42 16</inkml:trace>
  <inkml:trace contextRef="#ctx0" brushRef="#br0" timeOffset="2964.806">8516 2938 1198 0,'35'5'218'16,"10"-7"132"-16,42 5-363 16,16 2-25-16,30-3-36 15,-14 1-26-15,18-8-97 16,-20-3-150-16,2-7 29 16,-30-3-101-16</inkml:trace>
  <inkml:trace contextRef="#ctx0" brushRef="#br0" timeOffset="3249.1524">9122 2612 1379 0,'0'17'218'0,"-6"16"162"16,-6 21-420-16,-12 23 19 16,-3 2 19-16,-6 7 4 15,0-8 2-15,-6 13-33 16,3-12-29-16,1 14-82 16,5-16-60-16,9-12-59 15,9-26 16-15,17-27-83 16,11-30 53-16</inkml:trace>
  <inkml:trace contextRef="#ctx0" brushRef="#br0" timeOffset="3585.0623">9885 2636 669 0,'-83'152'-37'0,"50"-104"665"16,15 2-402-16,27-11 113 16,12-1-316-16,12-16 18 0,13 7 20 15,9-4 35-15,3 5 30 16,-11-1-63-16,-5 27-16 15,-26 8-16-15,-29 19-9 16,-23 4-7-16,-23 6 2 16,-5-17-25-16,-12-16-72 15,18-32-54-15,-5-28-214 16,21-21-135-16,-4-36-47 16</inkml:trace>
  <inkml:trace contextRef="#ctx0" brushRef="#br0" timeOffset="3818.4598">9869 2472 1759 0,'26'9'561'16,"31"-24"-123"-16,18 11-327 15,52 1 31-15,24 6-253 16,51 10 112-16,-5-7 94 16,-3-3-243-16,-39-10-213 15,-3-22-226-15,-44-24 17 16</inkml:trace>
  <inkml:trace contextRef="#ctx0" brushRef="#br0" timeOffset="10095.1156">1548 5721 813 0,'9'-1'282'0,"-11"-5"25"16,-5 10-194-16,4-4-102 15,-2 14 3-15,-17 37-3 16,-44 93-1-16,7-41 5 15,-9 11-2-15,10-7-6 0,4-7 21 16,25-36-3-16,37-15 1 16,29-31 0-16,26-12-9 15,12-18-43-15,7-19-18 16,-13-4-259-16,-2-12-43 16,-12-2-84-16</inkml:trace>
  <inkml:trace contextRef="#ctx0" brushRef="#br0" timeOffset="10260.3138">1661 5962 536 0,'-24'-59'382'0,"3"13"-33"16,16 26-108-16,-8 9-98 16,0 22-79-16,-3 30-22 15,-4 20-40-15,-7 33-3 16,-1 9 2-16,-7 28 2 16,2-15 2-16,5 15 2 15,7-17-4-15,16 13-46 16,14-25-79-16,8-6-235 15,7-40 3-15</inkml:trace>
  <inkml:trace contextRef="#ctx0" brushRef="#br0" timeOffset="10873.9285">1590 5127 1243 0,'-75'8'393'15,"-30"26"47"-15,-5 29-344 16,-28 70-71-16,8 41-44 16,-1 91 5-16,28 19 11 15,35 52 10-15,45-46 21 16,37-19 35-16,40-95 9 0,93-70 18 15,25-89 19-15,67-65-33 16,18-57-31-16,-1-61-11 16,-58-1-24-16,-31-28-27 15,-81 11 14-15,-67-20-11 16,-43 40-1-16,-65-3-9 16,-35 40-7-16,-37 25-47 15,18 51-41-15,-9 21-402 16,30 15 76-16</inkml:trace>
  <inkml:trace contextRef="#ctx0" brushRef="#br0" timeOffset="20710.5632">3791 5626 863 0,'14'-10'153'0,"28"1"97"16,28-9-263-16,18-2 10 15,21-7 21-15,-11 0 3 16,18-4 9-16,-23 6 5 16,-6 6 0-16,-24 7-13 15,-7 10-6-15,-27 13-9 16,-19 17 14-16,-23 13 14 15,-34 28-7-15,-19 16 3 16,-27 51 5-16,-20 16-12 16,-32 45-11-16,7-6 13 0,-5 12-6 15,23-45-17-15,34-16-147 16,49-55-191-16,65-43-4 16</inkml:trace>
  <inkml:trace contextRef="#ctx0" brushRef="#br0" timeOffset="21334.7759">4959 6267 391 0,'-1'-3'168'16,"-2"-1"13"-16,6 4-104 15,-6 0-35-15,3 0-20 0,0 0-3 16,0 0-1-16,0 1 26 16,-3 16 25-16,-3 22 14 15,-20 51-4-15,-2-42-5 16,2-7-22-16,2-4-30 16,10-15-10-16,14-19-1 15,17-16-18-15,16-23-13 16,5-9-4-16,13-16-17 15,9 6 67-15,3 9 26 16,-10 19 12-16,-2 16 15 16,-18 16 18-16,-20 14-53 15,-16 11-8-15,-12 9-1 16,-12-4-2-16,9-9-11 16,6-17-33-16,32-26 0 15,17-14 2-15,26-9 5 0,1 6 5 16,5 11 8-16,-12 29-7 15,-15 29 8-15,-28 19 0 16,-19 36 8-16,-21 5 7 16,-19 10 3-16,8-17-33 15,11-7-121-15,22-36-240 16,32-24-6-16,16-30-191 16</inkml:trace>
  <inkml:trace contextRef="#ctx0" brushRef="#br0" timeOffset="21590.5607">6123 6233 1095 0,'40'22'235'0,"-47"-4"108"16,-2 14-304-16,0 26-47 16,-11 6 12-16,-5 24 12 15,-4-2-11-15,-8 1 1 16,-1-20-117-16,7-6-235 16,14-31 40-16</inkml:trace>
  <inkml:trace contextRef="#ctx0" brushRef="#br0" timeOffset="21760.0058">6159 5730 833 0,'4'14'549'15,"1"-2"-141"-15,0-32-121 0,2 32-522 16,10 6-214-16,1 8-24 15</inkml:trace>
  <inkml:trace contextRef="#ctx0" brushRef="#br0" timeOffset="22009.0362">6861 5401 572 0,'12'1'560'16,"-12"11"-163"-16,-3 27-341 15,-6 14 344-15,-16 25-399 16,-12 5-1-16,-23 24-1 0,-6 0-4 16,-6 19-30-16,10-12-33 15,16 13-113-15,23-27-115 16,35-12-99-16,20-39-88 15</inkml:trace>
  <inkml:trace contextRef="#ctx0" brushRef="#br0" timeOffset="22292.6481">6975 6379 691 0,'41'-19'0'16,"10"-3"525"-16,30-11-538 16,6-3 411-16,-2-6-404 15,-13 9 399-15,-18-2-399 16,-35 5 8-16,-40 6-8 16,-28 9 4-16,-31 16 3 15,-16 19 0-15,-35 29-2 16,6 22 11-16,-5 24-13 15,20-3-14-15,26 2-102 16,55-17-101-16,49-12-182 16,44-25-53-16</inkml:trace>
  <inkml:trace contextRef="#ctx0" brushRef="#br0" timeOffset="22548.0636">7613 6460 377 0,'93'-78'229'0,"-10"4"-180"16,-28 21 42-16,-13 8 37 15,-21 21 53-15,-30 19 18 16,-12 18 1-16,-9 5-48 16,2 6-36-16,2 0-53 15,11 0-13-15,9-11-13 16,12 4 20-16,5-1 6 0,-1 10 9 16,1 1-9-16,-10 14-3 15,-10 7-29-15,-25 7-27 16,-20-2-28-16,-26 0-19 15,-4-17-45-15,-5-12-94 16,23-21-248-16,24-2 13 16,37-13-166-16</inkml:trace>
  <inkml:trace contextRef="#ctx0" brushRef="#br0" timeOffset="23071.992">8802 5672 697 0,'0'1'154'16,"-4"7"70"-16,-10 7-194 16,-7-2 7-16,-59 43 14 15,53-52 11-15,12-7-12 16,15-7-22-16,9-5 20 16,12 0 8-16,5-2-18 15,-1 7 9-15,-8 10 11 16,-8 12-19-16,-27 12-21 15,-15 7 2-15,-14 7-1 16,1-8-13-16,3-3-46 16,16-13-42-16,17-8-143 15,14-14-111-15,14 2 5 0,19-6-140 16</inkml:trace>
  <inkml:trace contextRef="#ctx0" brushRef="#br0" timeOffset="23611.4243">8840 6222 604 0,'-9'-1'220'16,"1"-5"16"-16,4 4-134 0,4 1-82 16,-3 1 24-16,1 0 13 15,2-2 37-15,-3 1 15 16,2-1 18-16,1-1-19 16,-3 0-15-16,1 2-37 15,2-4-18-15,-3 2-25 16,3 1 7-16,-3 2 1 15,2 2 16-15,-40 18 11 16,-54 64 1-16,50-50-13 16,8-7-32-16,15-11-25 15,15-6-13-15,10-13-5 0,1-4 1 16,1 0 25-16,-5 6-15 16,0-1-41-16,0 2-329 15,0 0 75-15</inkml:trace>
  <inkml:trace contextRef="#ctx0" brushRef="#br0" timeOffset="24769.9937">3296 8304 885 0,'0'-3'99'0,"0"0"90"16,0 0-327-16,0 1 15 16,0 1 25-16,0 1 50 15,0 0 82-15,0 0 72 16,0 0 27-16,0 0-6 16,0 0-19-16,0 0-55 15,0 0-20-15,0 0-15 16,0 0 11-16,0 0 0 0,0 0 14 15,0 0 8-15,0 0 15 16,0 0-8-16,0 0 4 16,0 0-15-16,0 0-9 15,0 0-24-15,0 0-13 16,0 1-10-16,0 1-2 16,15 34 5-16,25 71 9 15,-12-34 5-15,5 37 4 16,2 2-5-16,-5 17-122 15,-2-18-250-15,-2-15 37 16</inkml:trace>
  <inkml:trace contextRef="#ctx0" brushRef="#br0" timeOffset="24990.0104">4068 8519 422 0,'6'16'570'0,"-8"-6"-189"16,-23 30-243-16,-17 25 257 16,-38 31-363-16,-12 17-4 15,-27 39-4-15,11 0-10 16,-14 21-4-16,22-15-13 16,-4-6-75-16,18-37-75 15,11-6-253-15,34-43-10 16</inkml:trace>
  <inkml:trace contextRef="#ctx0" brushRef="#br0" timeOffset="25260.1562">4416 8946 1259 0,'34'3'255'0,"29"-3"131"15,18 2-390-15,20-4 18 0,-10 1-158 16,-2 4-239-16,-30-6 23 15</inkml:trace>
  <inkml:trace contextRef="#ctx0" brushRef="#br0" timeOffset="25445.4035">4460 9384 1592 0,'74'-2'386'0,"-2"-8"161"16,20 7-636-16,8 7-155 15,-23 2-256-15,-15-9-155 16</inkml:trace>
  <inkml:trace contextRef="#ctx0" brushRef="#br0" timeOffset="26022.119">5639 9734 544 0,'4'-4'496'0,"-8"-13"-133"16,8 17-330-16,-7-6 312 15,3 5-354-15,0-1-13 16,0 2-5-16,-1 0 19 16,1 0 30-16,-5 2 8 15,2-1 12-15,-13 11 11 16,-1-1-13-16,-41 32-26 16,56-41-6-16,16-14-13 15,10-3-8-15,9-11 1 16,6 1 14-16,-6-1 5 15,-11 10 5-15,-2 8 25 16,-16 10 1-16,-4 8 6 16,0 7 0-16,-16 7-1 15,-2-6-23-15,-3 1-6 0,0-16-12 16,-3-7-11 0,10-10-8-16,4-2 8 0,5-2 1 15,-4 4 2-15,5 5 7 16,-5 12-77-16,-3 2-53 15,-5 5-295-15,5 7 1 16</inkml:trace>
  <inkml:trace contextRef="#ctx0" brushRef="#br0" timeOffset="26612.0911">6819 8581 42 0,'101'-55'0'0,"-106"46"619"16,2 2-306-16,2 7 25 0,1 0-310 15,-3 0 308-15,3 0-320 16,-3 0-5-16,1 1 12 15,-23 28 8-15,-63 66 10 16,42-37-1-16,-25 21 9 16,11 3-6-16,-8 30 2 15,11-15-9-15,11 16-6 16,20-13-13-16,5-9-33 16,9-28-33-16,3-7-130 15,4-27-235-15,7-10 7 16</inkml:trace>
  <inkml:trace contextRef="#ctx0" brushRef="#br0" timeOffset="26950.4736">7235 8740 486 0,'-46'20'524'16,"-10"23"-155"-16,2 22-290 16,-3 39 294-16,9-5-357 15,10 12-2-15,23-16-7 0,30-6 0 16,20-37 33-16,26-17 23 16,7-29 11-16,33-24 6 15,1-26-3-15,15-23-34 16,-16-6-25-16,-5-18-12 15,-37 10-8-15,-21-1-2 16,-29 16 0-16,-30 1-14 16,-14 26-9-16,-27 11-44 15,4 22-36-15,-14 6-344 16,13 18 72-16</inkml:trace>
  <inkml:trace contextRef="#ctx0" brushRef="#br0" timeOffset="27400.9825">8991 8289 1031 0,'-18'16'402'0,"-28"22"9"15,-20 12-226-15,-28 41-153 16,0 28-8-16,-7 36 5 16,15 3 11-16,19 26 0 15,29-23-7-15,22-1-21 16,22-32-38-16,21-18-114 15,7-38-113-15,16-18-201 16,2-29-59-16</inkml:trace>
  <inkml:trace contextRef="#ctx0" brushRef="#br0" timeOffset="27825.0065">9133 8692 1360 0,'-3'0'237'0,"3"0"149"16,0 1-408-16,3 7 2 15,22 7 15-15,102 39 9 16,-36-57 6-16,24-18 9 16,-10-6 8-16,-1-9-8 15,-37 7-3-15,-11 7-5 16,-32 10-12-16,-8 25-10 15,-22 20 5-15,-21 26 4 0,-15 13 1 16,-16 44 7-16,-13 0 3 16,-21 24-2-16,11-9-11 15,1 9-131-15,22-32-275 16,20-21 38-16</inkml:trace>
  <inkml:trace contextRef="#ctx0" brushRef="#br0" timeOffset="28094.8638">10233 8360 754 0,'56'37'613'15,"7"17"-145"-15,12 50-440 16,-16 12 458-16,-12 42-445 16,-26 12-3-16,-35 21 4 15,-39-29-9-15,-47 11-26 16,-19-43-44-16,-19-21-47 16,8-41-427-16,7-27 87 15</inkml:trace>
  <inkml:trace contextRef="#ctx0" brushRef="#br0" timeOffset="28663.0189">11541 8502 1494 0,'20'86'299'0,"-28"-41"149"15,-5 23-439-15,1 16-14 16,-12 29 5-16,-6-6-3 15,-12 7-27-15,4-18-43 0,-1 5-182 16,6-27-195-16,-12-9-31 16</inkml:trace>
  <inkml:trace contextRef="#ctx0" brushRef="#br0" timeOffset="28897.4449">11102 9109 843 0,'44'0'655'16,"49"3"-169"-16,-9 6-562 15,16-3 480-15,21-5-560 0,-8-13-70 16,1-13-24-16,-26-12-32 15,0-6-122-15,-13-1 50 16</inkml:trace>
  <inkml:trace contextRef="#ctx0" brushRef="#br0" timeOffset="29152.0805">12368 8782 1393 0,'-39'29'371'0,"8"-4"87"16,17 10-368-16,35 12-107 15,17-1 4-15,17 10 8 16,4 1 5-16,3 12 11 16,-19-12 6-16,-7 8 4 15,-31-5 0-15,-26 9-1 16,-30-13-6-16,-41 10-104 15,-21-15-71-15,-9-13-316 16,17-23-19-16</inkml:trace>
  <inkml:trace contextRef="#ctx0" brushRef="#br0" timeOffset="29392.8819">12427 8552 1897 0,'77'-6'401'16,"34"23"188"-16,21 5-563 16,39 10-10-16,-23 2-16 0,10-4-54 15,-37-18-53-15,-11-21-61 16,-47-12-45-16,-21-31-363 15,-37-20 98-15</inkml:trace>
  <inkml:trace contextRef="#ctx0" brushRef="#br0" timeOffset="31069.9934">3914 11478 901 0,'11'3'392'0,"11"12"-61"15,10 15-209-15,24 24-101 0,10 15-106 16,1 21 124-16,-3 1-5 16,-6 20-11-16,-14-10-30 15,-4 10-341-15,-2-10 90 16</inkml:trace>
  <inkml:trace contextRef="#ctx0" brushRef="#br0" timeOffset="31280.3579">5227 11407 1119 0,'-8'-9'395'0,"-38"27"56"16,-4 24-283-16,-31 66-94 16,-15 11-29-16,-73 51-10 15,31 8-23-15,-41 47-2 16,2-31-2-16,-5 44-17 15,64-36-45-15,-11-13-409 16,47-45 105-16</inkml:trace>
  <inkml:trace contextRef="#ctx0" brushRef="#br0" timeOffset="31750.8536">5055 12222 620 0,'67'-4'522'15,"18"2"-142"-15,24 2-490 16,3-3 110-16,-2 8-341 0</inkml:trace>
  <inkml:trace contextRef="#ctx0" brushRef="#br0" timeOffset="31942.0749">5201 12520 980 0,'-7'56'649'0,"14"-37"-136"0,50-13-96 16,29-3-547-16,40-6-398 15,7-25 86-15</inkml:trace>
  <inkml:trace contextRef="#ctx0" brushRef="#br0" timeOffset="33202.0234">7837 11648 796 0,'-47'85'426'0,"13"-58"-52"16,-17 14-111-16,-4 13-257 16,-11 20-5-16,11-2-2 15,8-4-2-15,20-14 2 16,30 0 15-16,21-12 6 0,29 3 25 16,10-3 11-16,10 13 20 15,-9-3-3-15,-10 11 5 16,-24 11-24-16,-26 22-6 15,-22 2-21-15,-40 18-12 16,-22-14-27-16,-28-14-46 16,-2-40-47-16,-3-36-158 15,24-32-93-15,14-40-102 16,24-17-104-16</inkml:trace>
  <inkml:trace contextRef="#ctx0" brushRef="#br0" timeOffset="33398.1179">7835 11696 1683 0,'63'-5'340'0,"29"-10"166"0,22 9-478 15,37 0 21-15,-2 0-83 16,18 3-130-16,-29 6-341 15,-12-3-26-15,-30-4-270 16</inkml:trace>
  <inkml:trace contextRef="#ctx0" brushRef="#br0" timeOffset="33941.0061">8688 12958 509 0,'4'-21'449'0,"5"-3"-120"16,12 13-306-16,-7 7 292 0,5 8-339 16,-11 7 19-16,-11 8 6 15,-21 8 18-15,-8 2 31 16,-13-1 33-16,0-7-47 15,6-8 7-15,13-13-3 16,10-17 3-16,13-7-9 16,19-15 32-16,10 1-2 0,22-2-10 15,5 8-18-15,4 6-8 16,-11 19-6-16,-8 7 0 16,-21 10-2-16,-16 16 1 15,-14 1-2-15,-13 3 0 16,0-7-9-16,2-11-4 15,6-15-12-15,6-11-5 16,8-5-4-16,4 2-15 16,1 2-23-16,2 5-84 15,-1 7-317-15,-11 6 56 16</inkml:trace>
  <inkml:trace contextRef="#ctx0" brushRef="#br0" timeOffset="34476.7737">9591 11745 538 0,'5'134'620'15,"-8"-150"-209"-15,10 20-327 16,13-4 329-16,15 2-411 16,16-10 21-16,28-16 16 15,21-6 10-15,23-11 9 16,-6-1 1-16,0 6-24 16,-28 14-14-16,-17 10-11 15,-31 18-16-15,-13 21-8 16,-23 19 17-16,-17 25 0 15,-17 10 6-15,-22 32 4 16,-15 1-5-16,-18 22 3 0,-2-1 0 16,-10 19 2-16,16-21-2 15,-8 7-17-15,17-31-38 16,9-19-132-16,14-36-104 16,11-24-209-16,20-39-77 15</inkml:trace>
  <inkml:trace contextRef="#ctx0" brushRef="#br0" timeOffset="34825.8647">10944 11848 1002 0,'-147'281'532'16,"70"-180"-60"-16,11 18-128 15,38-4-322-15,38 0-1 16,37-28 2-16,37-19 4 16,18-41-5-16,37-41 12 15,-1-34 8-15,18-30-5 16,-26-18 0-16,-9-17-8 15,-33 13-12-15,-19-3-10 16,-41 17-2-16,-28 2-10 0,-30 24-9 16,-37-1-48-16,-7 28-49 15,-24 3-49-15,-3 27-370 16,-4 5 70-16</inkml:trace>
  <inkml:trace contextRef="#ctx0" brushRef="#br0" timeOffset="35335.1426">7096 14475 1582 0,'-53'62'303'15,"21"-11"149"-15,20-27-466 16,26-18 25-16,15-10 16 16,22-8 27-16,4-2 22 15,11 8-3-15,-11 9-19 16,-18 21-16-16,-37 18-35 0,-37 23-39 15,-36 6-19-15,-39 15-8 16,-10-13-1-16,-12-10-4 16,17-25-1-16,15-15-81 15,43-25-35-15,23-17-139 16,46-10-133-16,41-15-6 16</inkml:trace>
  <inkml:trace contextRef="#ctx0" brushRef="#br0" timeOffset="35753.8223">7554 13996 1069 0,'2'-3'215'16,"-4"-8"100"-16,2 11-303 16,0-3-64-16,0 2 9 15,0-1 16-15,0 1 0 16,-3-2 17-16,2 0 29 16,1 0 22-16,-3 0 7 15,1 1 17-15,-1-1 0 0,-10 3-4 16,-8 12 13-16,-59 86 24 15,35-14 3-15,-15 42 26 16,-3 2 28-16,-11 21-44 16,5-9-32-16,-6 12-20 15,13-36-42-15,2-5-69 16,10-37-17-16,5-17-43 16,15-39-29-16,9-24-62 15,16-20-16-15,13-13-220 16,13-10 38-16,17-13-103 15</inkml:trace>
  <inkml:trace contextRef="#ctx0" brushRef="#br0" timeOffset="35958.9067">7646 14110 931 0,'10'-2'534'0,"-16"20"-76"0,-25 28-160 15,-25 41-232-15,-10 18-52 16,-24 34-4-16,-2-3-4 16,-6 28 0-16,8-21-23 15,0 0-119-15,24-26-98 16,-6-7-231-16,13-36-74 16</inkml:trace>
  <inkml:trace contextRef="#ctx0" brushRef="#br0" timeOffset="36697.752">8268 14751 1596 0,'-3'46'583'0,"11"-14"-73"15,4 7-443-15,13 14-62 16,4-4-63-16,9 15-57 0,-11-1 137 16,-3 10 8-16,-20-6 6 15,-13 23 6-15,-19-3 7 16,-28 15 14-16,-15-5-3 15,-25 3-6-15,-5-29-9 16,-4-24-47-16,18-34-47 16,1-25-99-16,23-27-63 15,6-20-240-15,18-1-125 16,6-21-57-16</inkml:trace>
  <inkml:trace contextRef="#ctx0" brushRef="#br0" timeOffset="36953.2402">8423 14524 1592 0,'14'33'371'16,"-32"-44"136"-16,36 23-444 15,10 2-67-15,35-4 10 16,17-5 0-16,34-2-4 16,4-5 2-16,8-7-74 15,-28 2-73-15,2 8-173 16,-30 7-193-16,-3 7-66 16</inkml:trace>
  <inkml:trace contextRef="#ctx0" brushRef="#br0" timeOffset="37402.0192">8940 15959 1312 0,'5'-23'340'0,"4"-4"106"16,10 0-383-16,4-2-40 15,1 11-25-15,-7 9-21 16,-8 15 6-16,-14 14 13 15,-4 7 28-15,-12 1 15 16,-5 1 8-16,-2-12 3 16,4-13-6-16,3-17-1 15,15-19-9-15,24-24-1 0,6-2-15 16,15-1-6-16,3 9-6 16,0 17-5-16,-18 27-7 15,-10 21-5-15,-14 17-4 16,-24 24-98-16,-3 1-35 15,-11-5-35-15,0-20-305 16,13-22 55-16</inkml:trace>
  <inkml:trace contextRef="#ctx0" brushRef="#br0" timeOffset="37814.9798">9709 14797 1671 0,'51'55'423'15,"-56"-55"124"-15,38 0-454 16,18-8-101-16,50-12 4 16,13-7 1-16,16-6-8 0,-18 0 0 15,-2 0 1-15,-50 14 1 16,-12 13 6-16,-26 16 9 16,-18 29-1-16,-21 18 0 15,-32 50 7-15,-19 18-5 16,-46 42 5-16,9 3 5 15,-11 34 3-15,23-38-7 16,-3-5-21-16,41-42-45 16,-9-23-136-16,10-48-132 0,0-7-236 15,16-29-80-15</inkml:trace>
  <inkml:trace contextRef="#ctx0" brushRef="#br0" timeOffset="38160.8">11394 14621 1364 0,'-51'76'433'0,"-29"18"91"15,5 13-346-15,-9 15-73 16,24 10-12-16,15 13 5 0,36-26-19 16,25-23-6-16,28-28-26 15,19-49-1-15,-2-35-8 16,25-51-9-16,1-14-5 16,-2-32-12-16,-22 1-24 15,-9-13-15-15,-38 24-4 16,-29 9-11-16,-23 30 11 15,-15 16-3-15,1 20-24 16,6 10-544-16,11-4 168 16</inkml:trace>
  <inkml:trace contextRef="#ctx0" brushRef="#br0" timeOffset="50093.3317">18209 5765 392 0,'-117'-12'413'15,"30"13"-101"-15,2 8-220 16,18 0 262-16,34-3-274 16,24-3-2-16,27-3-5 0,36-6 12 15,14 5-15-15,20-1 11 16,-1 7-4-16,-10 14-23 15,-35 16-25-15,-18 27-2 16,-36 7-15-16,-48 18-9 16,-23-4-13-16,-23-8-50 15,-16-28-42-15,-3-20-116 16,36-27-43-16,22-35-168 16,26-17-19-16</inkml:trace>
  <inkml:trace contextRef="#ctx0" brushRef="#br0" timeOffset="50606.9711">17724 5372 721 0,'7'15'482'15,"70"-15"-95"-15,38 0-432 16,51-12 436-16,10-3-381 16,33-15 1-16,-32-3-15 15,1-2-51-15,-46 2-31 16,-18-16-32-16,-43-5-24 0,-16-25-4 16,-29-9 88-16,-19-19 48 15,-22 9 24-15,-36-4-14 16,-16 22 15-16,-43 18-44 15,-24 26-23-15,-46 33 20 16,2 39 39-16,-70 65 19 16,14 21 16-16,-14 63 51 15,37 11 31-15,16 46 59 16,77-8 17-16,54 49 22 16,59-47-40-16,77 9-38 15,68-73-65-15,102-59-25 16,27-95-38-16,62-63-13 15,6-71-30-15,15-65-28 16,-77-17 21-16,-33-37 12 16,-83 17 5-16,-70-21 23 15,-77 48 23-15,-71 6-33 16,-49 51-10-16,-59 23-10 16,-12 64-22-16,-43 29-148 0,34 30-298 15,15 15 31-15</inkml:trace>
  <inkml:trace contextRef="#ctx0" brushRef="#br0" timeOffset="52275.8568">17663 5405 509 0,'2'-3'255'15,"1"2"-28"-15,-3-1-78 16,1 2-144-16,2 2 2 16,-1 4 8-16,10 28 10 15,12 45 2-15,-15-42 3 16,-1-4-5-16,5-1-3 15,-5-5-28-15,4-4-250 0,-3-10 72 16</inkml:trace>
  <inkml:trace contextRef="#ctx0" brushRef="#br0" timeOffset="53847.0411">21611 5115 714 0,'0'-23'212'15,"-21"-2"29"-15,-7 16-170 0,-5 12-82 16,-14 10 15-16,-9 17 22 15,-14 8 14-15,-2 7 15 16,-8 18 4-16,5 7-4 16,-35 24 10-16,5 10-4 15,-24 39-2-15,4 3 27 16,7 27 11-16,49-21-12 16,33-2-10-16,51-44-7 15,53-30-33-15,33-50-3 0,37-40 4 16,9-41 2-16,14-34-2 15,-29-12-3-15,-26-12-12 16,-43 17-4-16,-38 12-12 16,-50 30-7-16,-38 15-8 15,-27 25-10-15,-29 17-46 16,0 18-32-16,6 12-166 16,26 6-188-16,31 5-26 15</inkml:trace>
  <inkml:trace contextRef="#ctx0" brushRef="#br0" timeOffset="54367.2241">21040 4470 164 0,'-21'-15'0'0,"-66"-21"454"15,33 43-454-15,-18 7 160 16,-4 7-162-16,-8 10 265 16,12 1-253-16,6-5 257 15,28-3-267-15,17-6 0 16,24-12 7-16,18 8 25 15,12-1 7-15,9 7 15 16,-2 11 0-16,-3 13-10 16,-20-2-27-16,-34 24-7 15,-29 2-5-15,-25 3-3 16,-21-10-11-16,-13-4-40 0,16-22-41 16,8-14-111-16,19-12-23 15,16-15-82-15,25-13-44 16</inkml:trace>
  <inkml:trace contextRef="#ctx0" brushRef="#br0" timeOffset="54667.5457">20759 4200 595 0,'6'17'304'16,"-3"-3"-45"-16,-6 20-58 15,-2 7-248-15,-4 11 21 16,-12-2 21-16,-12 19 12 16,-10 0 8-16,-20 26 7 15,-4 1-2-15,0 22-4 16,8-29-57-16,13-7-54 15,20-31-26-15,11-13-19 16,13-32-124-16,-2-23 38 16,19-14-11-16</inkml:trace>
  <inkml:trace contextRef="#ctx0" brushRef="#br0" timeOffset="54833.0662">20864 4443 994 0,'-30'6'155'16,"-24"34"104"-16,-12 19-283 16,-21 31 8-16,1 12 13 0,2 16-58 15,18-10-115-15,11 11-101 16,30-24-87-16</inkml:trace>
  <inkml:trace contextRef="#ctx0" brushRef="#br0" timeOffset="55505.1572">21960 6308 961 0,'17'95'161'0,"-25"-88"109"15,-5 20-283-15,-11 5 0 16,-11-1 30-16,-1-2 12 16,-3-13 8-16,9-17 16 15,13-2-12-15,10-12 0 16,7-12-8-16,21-12-2 15,7 7-5-15,7-5 3 16,-2 12-18-16,0 22 5 0,-16 25 4 16,-20 12 0-16,-21 11-5 15,-8 5 12-15,-4-11-5 16,6-15-1-16,12-12-18 16,15-21-29-16,16-10-15 15,14-12-80-15,3-3-84 16,4 2-165-16,0 13-18 15</inkml:trace>
  <inkml:trace contextRef="#ctx0" brushRef="#br0" timeOffset="55984.9969">22616 5617 496 0,'0'61'622'15,"-9"-61"-358"-15,9-5 20 16,13 2-259-16,22-13-259 0,22-6 303 15,23-5 18-15,10-3-12 16,11 0 20-16,-19 9-10 16,-7 12-12-16,-26 14-23 15,-12 19-20-15,-26 13-34 16,-19 19 3-16,-22 6 11 16,-39 25 9-16,-21 11 2 15,-37 25 2-15,-6 2-5 16,-6 15-2-16,22-27-6 15,15-13-1-15,40-35-4 16,28-15 1-16,29-31 10 0,32-2 11 16,35-14 7-16,38-11 9 15,18-4-9-15,29-7-12 16,-9-7-30-16,-2 2-118 16,-31 9-111-16,-9-11-231 15,-33-4-64-15</inkml:trace>
  <inkml:trace contextRef="#ctx0" brushRef="#br0" timeOffset="56329.3474">24058 5769 1381 0,'-170'130'279'0,"103"-25"141"16,12 32-400-16,31-9 7 15,16 4 17-15,28-42 9 16,43-22 16-16,17-41-11 16,37-30-3-16,11-39-15 15,22-39-9-15,-3-22-16 16,10-38-2-16,-41 13-3 15,-25 0-2-15,-44 28-5 0,-73 12-9 16,-44 37-4-16,-30 2-11 16,-6 20-10-16,-21 14-136 15,31 13-330-15,16 2 2 16,22-1-242-16</inkml:trace>
  <inkml:trace contextRef="#ctx0" brushRef="#br0" timeOffset="57472.6107">19326 8220 1062 0,'-31'-2'252'16,"-28"25"81"-16,-9 16-293 16,-16 28-53-16,3 21 6 15,-14 47 19-15,19 9 17 16,3 45 41-16,19-4 24 16,21 6 28-16,26-41-8 15,31-13-13-15,22-51-40 0,25-32-14 16,18-41-27-16,37-37-11 15,-4-34-3-15,7-36 0 16,-18 3-10-16,-31-9-12 16,-53 16-6-16,-46 1-5 15,-45 31-1-15,-45 10-23 16,-6 22-19-16,-18 21-152 16,24 31-220-16,7 18-6 15</inkml:trace>
  <inkml:trace contextRef="#ctx0" brushRef="#br0" timeOffset="57931.9562">19630 9527 1058 0,'49'81'394'15,"-49"-77"-82"-15,-4 10-282 16,-4 4-115-16,1 0-106 16,10-6 176-16,-6-10 37 15,3-8 40-15,12-14-3 16,0-2-3-16,6-6-11 16,2 6-15-16,1 2-27 15,-9 16 7-15,-3 7 13 16,-8 7 8-16,-2 7 7 15,-2 2 4-15,1-2-20 16,4-8-30-16,10-10-79 16,0-10-82-16,4-4-229 15,2-5 4-15</inkml:trace>
  <inkml:trace contextRef="#ctx0" brushRef="#br0" timeOffset="58386.942">20323 8660 599 0,'33'32'588'15,"9"-44"-163"-15,29-15-349 16,22-2 368-16,42-10-376 16,-10 5-5-16,-3 8-3 15,-29 18-11-15,-22 10-14 16,-46 18-37-16,-25 37 7 15,-16 13 2-15,-55 40 5 16,-22 24 8-16,-38 25 10 16,-7-16-14-16,-1 3-4 15,46-36-7-15,23-15-2 0,49-38 1 16,45-9 14-16,22-21 16 16,38-13-24-16,17-13-12 15,31-13-50-15,-20-15-72 16,-7-9-366-16,-30 4-22 15,6-7-145-15</inkml:trace>
  <inkml:trace contextRef="#ctx0" brushRef="#br0" timeOffset="58726.9984">21780 8889 1288 0,'-116'54'431'0,"-10"30"48"15,28 14-330-15,-7 31-162 16,42-4 28-16,30 8 14 16,40-30 5-16,44-5 5 15,29-45 71-15,43-38-42 16,15-35-19-16,43-35-3 15,-2-34-8-15,-2-27-14 16,-34 5-15-16,-29-23-1 0,-52 21-6 16,-46 2-4-16,-37 24-25 15,-57 4-22-15,-24 36 5 16,-23 14 4-16,8 24-109 16,10 12-387-16,50 14 123 15</inkml:trace>
  <inkml:trace contextRef="#ctx0" brushRef="#br0" timeOffset="59546.8552">23052 9257 660 0,'0'10'434'16,"1"-1"-114"-16,-1 6-37 15,3-9-346-15,14 7 0 16,4-4 43-16,25-4 18 15,13-13 12-15,34 2 10 16,8-4-41-16,21-1-289 16,-14 2 76-16</inkml:trace>
  <inkml:trace contextRef="#ctx0" brushRef="#br0" timeOffset="59770.8361">23115 9647 1534 0,'1'15'274'16,"23"-6"167"-16,11 0-449 15,33-4-27-15,20-10-15 16,33-7-156-16,-13-7-168 0,2-5-67 15,-26-1-202-15</inkml:trace>
  <inkml:trace contextRef="#ctx0" brushRef="#br0" timeOffset="60249.2032">24187 9877 824 0,'-21'14'315'0,"0"-13"3"16,4 7-187-16,8-5-151 15,5-2-7-15,8-14 10 16,5-2 30-16,15-3 23 16,11-6 24-16,-1 3 19 0,7 13-9 15,-8 0-26-15,-22 16-4 16,-13 9-3-16,-10 5-12 15,-16 7 3-15,-3-1 5 16,-3-7-9-16,5-9 4 16,8-7 5-16,17-20-15 15,16-2-3-15,13-5 0 16,8 1-12-16,2 4-16 16,-2 17 4-16,-16 2-8 15,-17 7-40-15,-21 13-367 16,-8 10 105-16</inkml:trace>
  <inkml:trace contextRef="#ctx0" brushRef="#br0" timeOffset="60638.9591">25287 8776 749 0,'5'8'430'15,"-5"7"-65"-15,-12 25-77 16,-2 13-287-16,-19 28 22 16,-9 0 22-16,-18 20 24 15,-3 0-13-15,-12 24 45 16,12-11-15-16,1 13-46 16,15-15-53-16,5-5-52 15,12-32-92-15,9-27-50 16,14-25-192-16,11-30-23 15,17-25-38-15</inkml:trace>
  <inkml:trace contextRef="#ctx0" brushRef="#br0" timeOffset="61004.3199">25950 8978 1172 0,'-15'13'292'0,"6"4"66"15,-25 29-292-15,-17 6-116 16,-20 18 12-16,0-1 74 16,-5 19 35-16,21-6 25 0,19 18 20 15,27-15 6-15,26-2-24 16,28-24-22-16,39-25-19 15,9-25-20-15,29-30-6 16,3-22-12-16,13-29-11 16,-26-8-7-16,0-16-3 15,-36 11-1-15,-30-9 3 16,-46 12-5-16,-37 4-7 16,-31 18-2-16,-25 9-39 15,-2 19-40-15,9 19-96 16,25 14-312-16,22 1 35 15</inkml:trace>
  <inkml:trace contextRef="#ctx0" brushRef="#br0" timeOffset="61527.7719">27156 9018 1352 0,'38'45'383'16,"-8"1"82"-16,7 20-351 16,8 9-109-16,11 8-26 0,-5-19-29 15,6-3-39-15,-1-16-15 16,-6-8-57-16,-16-16-21 15,-13-9-227-15,-9-12 33 16,-3-12-116-16</inkml:trace>
  <inkml:trace contextRef="#ctx0" brushRef="#br0" timeOffset="61722.7137">27685 9021 1361 0,'-189'62'401'0,"93"3"71"16,-1 4-355-16,-21 26-109 15,21-14-32-15,-15 15-10 16,23-15-125-16,9-2-159 16,26-27-150-16,12-1-107 15</inkml:trace>
  <inkml:trace contextRef="#ctx0" brushRef="#br0" timeOffset="62195.9757">28311 8874 582 0,'0'10'541'0,"-3"16"-151"15,-6 7-6-15,-8 30-331 16,-4 6-43-16,-7 19-1 15,1-10-1-15,-7 15 0 16,4-21-7-16,2 11-74 16,7-15-60-16,4-5-123 0,5-24-40 15,6-6-100-15,3-27-28 16</inkml:trace>
  <inkml:trace contextRef="#ctx0" brushRef="#br0" timeOffset="62378.5903">27968 9292 1602 0,'50'-6'295'0,"13"-1"155"16,3 13-502-16,32-8-33 15,2-1-118-15,10 0-260 16,-11-4 36-16</inkml:trace>
  <inkml:trace contextRef="#ctx0" brushRef="#br0" timeOffset="62650.0761">29063 8990 1661 0,'-71'152'342'0,"59"-139"154"16,21 22-457-16,36-2-89 15,35-2 31-15,4 3 18 16,0 5 10-16,-13-5 1 16,-13 5 7-16,-32 1-12 15,-26-1-5-15,-9-6-26 16,-36 0-17-16,-14-15-99 15,-12-8-155-15,11-14-197 16,-7-14-70-16</inkml:trace>
  <inkml:trace contextRef="#ctx0" brushRef="#br0" timeOffset="62870.6277">29156 8850 1793 0,'58'4'405'0,"30"-2"163"16,17 13-506-16,54 3-59 15,2-4-6-15,12-11-38 16,-14-3-42-16,-7-13-38 16,-48-11 35-16,-20-10-103 15,-34-4-205-15,-34 2-91 16,-28 6-120-16</inkml:trace>
  <inkml:trace contextRef="#ctx0" brushRef="#br0" timeOffset="65192.1064">19738 9530 310 0,'35'-17'111'0,"-40"26"44"15,1 0-71-15,4 2-9 16,-5-4 6-16,10 2 7 16,-5 0-28-16,6 0-6 0,-3-1-8 15,4-2-8-15,-5-2-15 16,1-1 1-16,-3-3 3 16,-3 0 23-16,1 0 3 15,2 0 26-15,-4 0 2 16,1 0-1-16,0 2-22 15,1-1 7-15,-2-1-13 16,1 0-21-16,1-1-8 16,2-1 5-16,2-1-10 15,2 0 3-15,16-6 20 16,-2 0 7-16,36-37-11 16,-47 44-5-16,-5 5-23 0,-4 2-4 15,2-5-2-15,-3 0 8 16,2 1 11-16,-20 23 6 15,-59 47-1-15,49-48-2 16,8-4-4-16,7-7-17 16,6-10-20-16,3-4-123 15,7-1-288-15,0 2 38 16</inkml:trace>
  <inkml:trace contextRef="#ctx0" brushRef="#br0" timeOffset="67201.9684">27589 10874 400 0,'110'53'84'0,"-27"-50"-84"16,-2 5-78-16</inkml:trace>
  <inkml:trace contextRef="#ctx0" brushRef="#br0" timeOffset="67803.872">27613 10891 1121 0,'5'12'290'0,"8"-15"73"0,11 14-291 16,6-2-109-16,24-6 14 15,19-6 12-15,6-3-4 16,6-12-7-16,2-4-125 16,-14 7-206-16,1-1 12 15</inkml:trace>
  <inkml:trace contextRef="#ctx0" brushRef="#br0" timeOffset="68072.9374">28846 10718 1180 0,'-27'11'275'0,"-11"8"98"16,-4 17-336-16,5 8-46 16,8-11-9-16,13 3-2 0,16-6 4 15,15-3 31-15,10-7 31 16,10 5 32-16,2-5 7 15,2 4 4-15,-12 0-30 16,-16 9-40-16,-17 2-53 16,-26-5-64-16,-4-6-68 15,-12-21-280-15,2-12 19 16,-10-29-124-16</inkml:trace>
  <inkml:trace contextRef="#ctx0" brushRef="#br0" timeOffset="68217.7184">28835 10581 1396 0,'86'6'337'0,"48"-3"130"15,-8 12-405-15,29 6-64 16,-21-4-52-16,-3-7-399 16,-47-2 64-16</inkml:trace>
  <inkml:trace contextRef="#ctx0" brushRef="#br0" timeOffset="68723.2504">19035 11076 1391 0,'4'21'219'0,"23"-12"152"15,17-1-409-15,17 1-49 16,4-3 14-16,18-6-146 16,-19-5-153-16,14-7-15 15</inkml:trace>
  <inkml:trace contextRef="#ctx0" brushRef="#br0" timeOffset="68947.9664">20248 11013 1393 0,'-12'51'464'15,"3"3"33"-15,-12-13-363 16,21 20-143-16,19 0-33 15,7 3 3-15,-1-8 2 16,-4 0 5-16,-9-7 5 16,-7-11-2-16,-17-14-19 15,-23-5-135-15,-10-7-268 16,-22-22 20-16</inkml:trace>
  <inkml:trace contextRef="#ctx0" brushRef="#br0" timeOffset="69097.1862">20156 10948 1682 0,'83'-4'379'0,"46"-1"149"16,24-1-550-16,40 6-237 16,-1-3-266-16,16-1-45 15</inkml:trace>
  <inkml:trace contextRef="#ctx0" brushRef="#br0" timeOffset="69540.743">30113 8496 1233 0,'-79'88'267'0,"-39"38"115"15,-15 24-362-15,-28 53 71 16,1 1 8-16,-8 54 7 15,30-8 4-15,-13 48-38 16,24-27-128-16,-21 29-422 0,14-59 76 16</inkml:trace>
  <inkml:trace contextRef="#ctx0" brushRef="#br0" timeOffset="70111.1166">18474 12923 972 0,'55'-21'399'0,"30"-10"-3"16,44-7-189-16,35 0-193 15,60-7-8-15,13-4 1 16,62-4 11-16,13 5 7 16,70-5 6-16,-13 9 9 15,84-1 0-15,-25 6-19 16,81 2-14-16,-22 7-10 0,95-4-3 15,-43 7 0 1,108-6 3-16,-55-1 6 16,59-7 3-16,-92 0 5 0,47 1 2 15,-128 5 2-15,6 10-23 16,-114 2-24-16,-13 8-94 16,-106 11-88-16,-24 10-234 15,-84 6-19-15</inkml:trace>
  <inkml:trace contextRef="#ctx0" brushRef="#br0" timeOffset="71008.2766">19684 13182 1074 0,'9'6'321'0,"-6"4"51"15,-3 13-267-15,-7 19-89 16,-6 21 2-16,-9 29 15 16,-16 9 8-16,-20 21-4 15,-5 6-7-15,-11 25-42 0,9-16-78 16,7 18-322-16,17-35 47 15</inkml:trace>
  <inkml:trace contextRef="#ctx0" brushRef="#br0" timeOffset="71569.8896">19965 14111 743 0,'-49'34'280'0,"49"-43"12"15,3 12-186-15,6 0-70 16,-9-3-29-16,1 0 15 0,2 0 20 16,14-2 43-16,4-1 14 15,49-14 16-15,-49 13-17 16,-7-2-12-16,-2 9-46 15,-3 4-17-15,-8 4-17 16,-2 4-4-16,-2 2-13 16,-3-2 9-16,-2-6 5 15,4-12 8-15,-1-3 9 16,5 4 17-16,0-1 6 16,0-1 0-16,2-10-6 15,1 5 0-15,-3 6-10 0,0 0-20 16,0 2-9-16,-3-1-24 15,1 2-14-15,-13 5-12 16,-7 4 0-16,-44 13-38 16,60-26-14-16,6-5-5 15,1 1-312-15,14 5 73 16</inkml:trace>
  <inkml:trace contextRef="#ctx0" brushRef="#br0" timeOffset="72148.1855">20936 13352 560 0,'-1'-9'449'16,"14"1"-105"-16,5-1-323 16,8-7 348-16,7-1-305 15,5-7 11-15,7 3 6 16,3-3 0-16,9 6-21 16,-1 4-37-16,-2 11-8 15,-9 2-11-15,-11 16-11 16,-13 3 7-16,-8 12 8 15,-16 3-7-15,-23 21 12 16,-13 0 1-16,-32 28 2 16,-1 5 2-16,-20 23 1 15,4-12-10-15,-1 10 22 0,23-19 11 16,12-10 9-16,28-17-1 16,35-6-1-16,27-19-22 15,23-10-29-15,4-16-34 16,18-19-72-16,-6-13-53 15,5-13-341-15,-17 2 43 16</inkml:trace>
  <inkml:trace contextRef="#ctx0" brushRef="#br0" timeOffset="72466.9892">22204 13341 434 0,'-33'21'676'16,"-21"25"-242"-16,-13 23-251 16,4 10 271-16,15 15-407 15,27-12-1-15,26 0 5 16,32-27 9-16,26-14 22 16,14-28-4-16,27-13 4 15,-8-24-6-15,9-25-16 16,-12-16-29-16,-5-19-8 15,-25-2-10-15,-15-6-3 16,-24 22-3-16,-29 6 0 16,-35 24-6-16,-25 10-25 15,-10 22-26-15,-29 10-95 0,11 16-95 16,4 6-93-16,26 3-214 16,21-5-23-16</inkml:trace>
  <inkml:trace contextRef="#ctx0" brushRef="#br0" timeOffset="73152.9455">23480 13355 841 0,'26'-5'515'16,"8"-7"-88"-16,32 3-90 15,14 3-323-15,21-4-40 16,1 7-37-16,-6-5-163 15,-32 10-92-15,-13-2-110 16,-35 6-126-16</inkml:trace>
  <inkml:trace contextRef="#ctx0" brushRef="#br0" timeOffset="73321.7566">23552 13698 929 0,'39'28'766'0,"29"-11"-198"16,-6-25-103-16,22 7-553 15,8-1-481-15,10-10 55 16</inkml:trace>
  <inkml:trace contextRef="#ctx0" brushRef="#br0" timeOffset="74169.0484">24934 13928 1205 0,'5'30'387'15,"7"-36"42"-15,-11 12-316 16,2 2-92-16,-1 5-27 16,-2 5 5-16,-5 0 11 15,-4-6 6-15,0-9 7 16,0-18 3-16,2-1-1 0,7-11-3 15,12-4-4-15,15 0-7 16,10 13-1-16,8-3-3 16,-3 7-3-16,-4 11 0 15,-20 11 1-15,-3 5 9 16,-15 11 5-16,-3 0 4 16,-6 1 4-16,0-7 1 15,1-11-2-15,-1-11-9 16,14-4-7-16,4-9-18 15,-1-1-22-15,4 2-81 16,-6 7-57-16,-8 4-332 16,-27-8 36-16</inkml:trace>
  <inkml:trace contextRef="#ctx0" brushRef="#br0" timeOffset="74498.1049">26248 12883 1087 0,'9'12'369'0,"-13"1"29"0,-20 28-255 16,-11 13-146-16,-19 14 3 15,-2-1 12-15,-10 11 14 16,10-2 64-16,-5 18 64 16,2-2-36-16,-1 21-8 15,6-8-12-15,9-4-64 16,16-23-116-16,19-16-20 16,10-35-52-16,18-16-63 15,15-25-63-15,12-21-188 16,12-7 44-16</inkml:trace>
  <inkml:trace contextRef="#ctx0" brushRef="#br0" timeOffset="74798.7548">26803 13244 490 0,'-21'33'712'0,"-12"9"-250"0,-5 9-296 15,-8 23 296-15,3 5-443 16,12 10 22-16,13-11 4 16,21-6 27-16,22-23 10 15,26-16 9-15,13-26-28 16,32-29-6-16,5-20-30 16,17-32-15-16,-17-10-17 15,-12-13-3-15,-35 7-3 0,-23 1-5 16,-31 22-2-16,-33 0-12 15,-13 19-21-15,-17 9-74 16,-2 15-65-16,-7 17-349 16,25 13 31-16</inkml:trace>
  <inkml:trace contextRef="#ctx0" brushRef="#br0" timeOffset="75248.0826">27926 13486 760 0,'62'31'740'0,"13"17"-216"15,-17 13-460-15,15 9 397 16,-6-16-574-16,4 1-134 16,-20-19-55-16,-9-9-77 15,-13-14-55-15,-16-16 25 16,-10-18 23-16</inkml:trace>
  <inkml:trace contextRef="#ctx0" brushRef="#br0" timeOffset="75418.8073">28121 13773 1847 0,'-100'84'181'0,"8"-21"135"16,-4-11-641-16,11-22-225 16,6-12-4-16</inkml:trace>
  <inkml:trace contextRef="#ctx0" brushRef="#br0" timeOffset="76445.968">28317 13493 750 0,'49'-9'273'0,"-46"3"8"16,-3 9-175-16,-3-1-87 16,2-2-7-16,1 0 36 15,-3 1 27-15,-11 5 16 16,-23 24 3-16,-55 55-1 15,45-43-32-15,1 3-18 16,4-2-20-16,-8 1-14 16,10-11-12-16,-3-3-39 0,0-9-53 15,-4-4-304-15,10 1 52 16</inkml:trace>
  <inkml:trace contextRef="#ctx0" brushRef="#br0" timeOffset="78498.3464">19096 14651 494 0,'-75'62'393'0,"72"-62"-126"0,15-4-297 16,17 2 304-16,29 4-286 15,29-2 65-15,56-9 37 16,30 1 12-16,80-5 21 16,23-4-5-16,81-19-32 15,0 7-31-15,64-13-11 16,-36-1-29-16,3-4-44 16,-78 23-4-16,-12-8-46 15,-82 16-48-15,-23 5-285 16,-43 10 49-16</inkml:trace>
  <inkml:trace contextRef="#ctx0" brushRef="#br0" timeOffset="79097.0081">19815 15796 1013 0,'-30'30'309'0,"1"-7"41"16,8-4-275-16,0-16-72 15,12-15-30-15,9-12 4 16,5-15 7-16,16-17 19 16,12 8 14-16,10-4 18 15,-1 7 19-15,6 4 4 16,-16 18-12-16,0 10 6 16,-16 11-9-16,-10 14-17 0,-7 2-1 15,-11 10 2-15,-8-3-11 16,-7 0 0-16,1-6-1 15,5-7 0-15,5-11-3 16,8 0-8-16,8 0-4 16,3-6-5-16,-3 9-6 0,0 0-18 15,0 0-6-15,0 1-178 16,0 22 44-16,-7 17-252 16,-17 36-68-16</inkml:trace>
  <inkml:trace contextRef="#ctx0" brushRef="#br0" timeOffset="79386.7001">20806 15151 926 0,'22'16'412'16,"-14"-20"-31"-16,-5 10-185 16,-3 3-199-16,0-9 7 15,-3 1 16-15,-11 20 60 0,-54 61 29 16,19-24 4-16,-5 3 2 16,-6 15-22-16,14-1-55 15,1 16-97-15,23-13-75 16,13 0-238-16,22-19-135 15,25-17-77-15</inkml:trace>
  <inkml:trace contextRef="#ctx0" brushRef="#br0" timeOffset="79651.9202">21381 15294 920 0,'-18'70'629'15,"6"-6"-131"-15,12 8-88 16,14-6-360-16,28-10-31 16,15-23-28-16,20-27 16 15,-10-24-7-15,4-21 3 16,-21-10 6-16,-16-14 7 16,-26 11 6-16,-11-6-5 15,-15 12-4-15,-14 1-16 16,5 18-31-16,-1 1-120 15,6 13-111-15,18 2-258 16,16-1-53-16</inkml:trace>
  <inkml:trace contextRef="#ctx0" brushRef="#br0" timeOffset="80129.9203">25421 14554 1158 0,'5'24'635'0,"49"-21"-117"0,42-26-251 16,51 11-186-16,43-6-69 16,59-9-75-16,2-5 67 15,47-7-3-15,-9 3-6 16,36-3-11-16,-49 8-12 16,5 0-37-16,-58 6-22 15,-13 4-69-15,-76 12-57 16,-20 4-281-16,-55 19 41 15</inkml:trace>
  <inkml:trace contextRef="#ctx0" brushRef="#br0" timeOffset="80661.474">25412 15626 985 0,'-7'3'235'0,"14"-3"87"15,16-13-276-15,14-5-34 16,22-13 1-16,7-5 1 15,6 0 9-15,-12 11 1 0,-13 5 3 16,-15 11-1-16,-7 17 9 16,-25-2 1-16,-12 9 7 15,-4 4-2-15,-7-1 4 16,-6-7-6-16,8-5-5 16,12-6-3-16,9-6 13 15,2-2-2-15,-2 7-7 16,0 1-23-16,-2 0-39 15,2 0-58-15,-12 4-43 16,-25 17-311-16,-47 22 58 16</inkml:trace>
  <inkml:trace contextRef="#ctx0" brushRef="#br0" timeOffset="81014.5384">26648 14933 1357 0,'44'61'410'16,"-46"-52"54"-16,-10 20-362 16,-5-3-136-16,4 2-20 15,-7-1 4-15,-7 3 20 16,-1 5 26-16,-11 9 33 16,-15 5 15-16,-5 22-3 15,8 1-10-15,-6 17-115 16,15-6-88-16,7 10-295 15,18-29-31-15</inkml:trace>
  <inkml:trace contextRef="#ctx0" brushRef="#br0" timeOffset="81195.628">27152 15163 444 0,'-20'22'0'16</inkml:trace>
  <inkml:trace contextRef="#ctx0" brushRef="#br0" timeOffset="81367.3468">27060 15231 633 0,'-35'36'3'0,"7"3"635"15,23 4-350-15,22 1 140 0,26-5-362 16,16-4 32-16,19-19 5 15,2-8-18-15,9-17-18 16,-14-11-16-16,-12-14-34 16,-16 1-15-16,-26-10-9 15,-33 6-5-15,-28-4-7 16,-12 13-3-16,-4-4-44 16,2 8-44-16,10 3-374 15,16 9 66-15</inkml:trace>
  <inkml:trace contextRef="#ctx0" brushRef="#br0" timeOffset="82019.0748">25908 12741 450 0,'-4'-19'461'0,"4"7"-330"16,1 24 143-16,-1 19-142 16,20 37-222-16,23 30 257 15,19 33 175-15,18 14-180 16,46 52-2-16,5 2 67 16,3 39-114-16,-7 7-46 0,3 23-15 15,-39-49-33-15,-11 1-72 16,-20-64-74-16,-13-23-413 15,-20-49 56-15</inkml:trace>
  <inkml:trace contextRef="#ctx0" brushRef="#br0" timeOffset="83111.5472">26549 17091 1304 0,'96'107'484'16,"-55"-41"-5"-16,-7 6-351 15,16 23-97-15,-1-8-97 0,7 20-2 16,-11-14-11-16,-1 2-70 16,-11-17-57-16,-17-2-244 15,-8-19 20-15</inkml:trace>
  <inkml:trace contextRef="#ctx0" brushRef="#br0" timeOffset="83335.9642">27135 17115 1187 0,'-38'60'654'0,"-38"11"-85"16,-37-12-263-16,-28 27-245 16,-4-8-125-16,-18 9-82 15,26-7-28-15,4-5-45 0,34-18-30 16,15 0-245-16,34-24 80 16</inkml:trace>
  <inkml:trace contextRef="#ctx0" brushRef="#br0" timeOffset="83861.8528">24418 17213 1006 0,'50'69'392'0,"-32"-64"17"16,-3-8-254-16,15 0-63 15,12-5-56-15,26-8-16 16,-2-2-36-16,14 4-113 16,-17 7-94-16,-8 8-206 15,-26 20-53-15</inkml:trace>
  <inkml:trace contextRef="#ctx0" brushRef="#br0" timeOffset="84161.5641">24426 17627 1189 0,'51'6'512'0,"-13"-8"-32"15,20-4-267-15,13-3-330 0,19 2-378 16,0-5 63-16</inkml:trace>
  <inkml:trace contextRef="#ctx0" brushRef="#br0" timeOffset="86507.0342">20564 16774 613 0,'-16'19'436'0,"-12"24"-87"15,-1 26-84-15,-10 42-210 16,2 6-56-16,-5 26-3 0,-1-12-3 16,3 17 2-16,10-31-9 15,0-3-39-15,13-33-61 16,8-22-229-16,9-38 13 15</inkml:trace>
  <inkml:trace contextRef="#ctx0" brushRef="#br0" timeOffset="86970.1291">21054 16983 933 0,'-5'-5'251'0,"2"2"46"16,2 5-269-16,1-4-44 0,0 2-4 16,0 0 36-16,0 0 43 15,0-1 35-15,21-4 58 16,30-13 29-16,62-22-20 16,-28 14-21-16,-1 2-27 15,-5 11-59-15,-21 16-44 16,-20 21-16-16,-32 18-7 15,-27 46 2-15,-23 18 9 16,-28 26 41-16,3-1 28 16,13 4 57-16,26-37 56 15,48-14-44-15,53-37-49 0,48-41-96 16,31-30-131-16,48-21-524 16,-14-15 99-16</inkml:trace>
  <inkml:trace contextRef="#ctx0" brushRef="#br0" timeOffset="104032.0349">6170 13644 931 0,'4'7'255'16,"-4"-8"55"-16,3 7-243 15,-3-6-73-15,0 1 0 16,3 31 5-16,11 63 25 16,-14-20 20-16,-5 15 11 15,-11 50 15-15,-9 15 7 16,-6 45-4-16,-2 7-10 0,-5 36 4 16,2-19-11-16,5 34 6 15,2-30-18-15,-13 3-12 16,7-43-34-16,2-24-71 15,3-71-83-15,2-28-296 16,7-53 12-16</inkml:trace>
  <inkml:trace contextRef="#ctx0" brushRef="#br0" timeOffset="104765.6896">5985 13675 566 0,'3'-4'420'16,"13"-8"-104"-16,26-8-343 15,75-10 300-15,-28 21-334 16,54 2 13-16,12 4 3 16,34 3 5-16,10 0 42 15,56 1 6-15,-25-1 1 0,65 2 7 16,-18-1 5-16,59 5 14 16,-38 2 9-16,72 11 13 15,-51 2-6-15,67 15 0 16,-45 0-9-16,70 11-5 15,-62-8-31-15,30-1-22 16,-80-14 13-16,13-9 13 16,-80-21-5-16,-10-3 40 15,-62-5 25-15,-13-1-12 16,-46 6-22-16,-20 18-3 16,-31 9-32-16,-17 30-6 15,-12 20-4-15,-20 42 10 16,-5 18 10-16,-5 48 20 15,-3 3 7-15,-2 46-2 16,2-11-8-16,-4 37-4 16,-1-15-6-16,-5 25-16 0,1-43 0 15,-17 7-1-15,-4-50-5 16,-17-10-3-16,-2-34 4 16,-28 1-1-16,-9-26 0 15,-24 2-3-15,1-25 0 16,-55-20 3-16,-5-38 3 15,-71-35 2-15,-25-32 4 16,-105-26 2-16,12-9-2 16,-100-5 9-16,25 17 14 0,-84 5 40 15,71 16 41-15,-59 13-6 16,63 23 2-16,-40 10-5 16,73 11-41-16,-24-2-56 15,79-7-28-15,13-17-96 16,100-8-430-16,28-38-1 15,58-19-208-15</inkml:trace>
  <inkml:trace contextRef="#ctx0" brushRef="#br0" timeOffset="105739.9422">19616 16479 956 0,'-3'-6'371'0,"-1"-6"-4"16,-1 9-255-16,5 1-71 15,-4 4-51-15,-5 49 0 0,1 97 14 16,16-7 18-16,-4 18 12 16,10 43 2-16,-5-2-3 15,-5 45-1-15,4-27-18 16,-5 15-26-16,1-42-16 16,-8-24-31-16,4-63-35 15,-12-38-305-15,-5-55 74 16</inkml:trace>
  <inkml:trace contextRef="#ctx0" brushRef="#br0" timeOffset="106773.6693">19600 16273 583 0,'46'20'248'0,"-37"-14"-28"0,-1 0-145 16,18 3-97-16,8 0-25 15,25 0 21-15,16-11-9 16,30 1-8-16,5-5 38 16,28-2 4-16,5 1 4 15,45-2 32-15,-8-1 42 16,56 0-19-16,8-2-8 16,66 0-8-16,-8 0-11 15,81 3-20-15,-29 1-8 16,73 10-1-16,-41 4-2 0,38 13 1 15,-62 5-1-15,53 8-1 16,-61-3-6-16,36 2 2 16,-45-11 2-16,25-11 15 15,-64-9 18-15,-1-12 9 16,-64-9 3-16,3-14 12 16,-60 4-6-16,18-3 1 15,-38 6 2-15,-17 4 3 16,-37 13-13-16,-6 10-8 15,-37 5-14-15,-8 14-6 16,-9 12-7-16,8 22 3 16,-7 11 1-16,5 34 9 15,-6 15 1-15,1 44 4 16,-15 17-4-16,-2 35 6 16,-13-8-3-16,-7 28 15 15,-2-29 2-15,0 4 5 0,-12-27-7 16,-3-1-8-16,-2-49-21 15,-4-15-17-15,-4-39-17 16,5-26-1-16,-5-22 1 16,-7-11-3-16,-8-11 11 15,-16-10 10-15,-13-1 2 16,-24-16 10-16,-3-6 10 16,-29-9 2-16,-4 2 1 15,-28-2 0-15,4 4-8 0,-20-2-5 16,11 6-15-16,-22 1 14 15,23 2-1-15,-10 2 6 16,0 8 4-16,-35-1 20 16,18 3-12-16,-29-7 3 15,-1 5-5-15,-34-2-3 16,43-3-7-16,-17-5-2 16,28 7-4-16,-11-4 0 15,54 0-1-15,-49 10 6 16,14 14 5-16,-26 2 8 15,12 5 1-15,-57 5 1 16,33 1-5-16,-23-10-4 16,13-7-7-16,-10 0 8 15,44-7 2-15,-31-7 6 16,20 7 2-16,-15-8 5 16,14-5-6-16,-25 7-1 15,34 1-6-15,-41 1-8 0,4 20-21 16,-35 6-74-16,13-7-57 15,-35 17-360-15,41 11 36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6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3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0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7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04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5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0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6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ADF3-3F2E-41BB-928E-A75B7835BD87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BE61B-0D4E-40E4-84EF-6880B194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6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Equations from Data: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919"/>
            <a:ext cx="10515600" cy="51060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hotel company charges guests based on a linear function.  A guest staying 3 nights will pay $450 and a guest staying 6 nights will pay $750.</a:t>
            </a:r>
          </a:p>
          <a:p>
            <a:pPr marL="514350" indent="-514350">
              <a:buAutoNum type="alphaLcPeriod"/>
            </a:pPr>
            <a:r>
              <a:rPr lang="en-US" dirty="0" smtClean="0"/>
              <a:t>Write the two pieces of data as coordinate points.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slope of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y-intercept of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Write the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how much a guest staying 8 nights will have to pay.</a:t>
            </a:r>
          </a:p>
        </p:txBody>
      </p:sp>
    </p:spTree>
    <p:extLst>
      <p:ext uri="{BB962C8B-B14F-4D97-AF65-F5344CB8AC3E}">
        <p14:creationId xmlns:p14="http://schemas.microsoft.com/office/powerpoint/2010/main" val="3360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8408"/>
          </a:xfrm>
        </p:spPr>
        <p:txBody>
          <a:bodyPr>
            <a:noAutofit/>
          </a:bodyPr>
          <a:lstStyle/>
          <a:p>
            <a:r>
              <a:rPr lang="en-US" sz="3200" dirty="0" smtClean="0"/>
              <a:t>A water company charges a flat monthly fee and an cost for gallons of usage.  One month, you used 2500 gallons and had a bill of $210.  A different month, you used 3200 gallons and had a bill of $259.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08200"/>
            <a:ext cx="10515600" cy="4068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Create 2 coordinate points.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slope.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y-intercept.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Find the equation of the line.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Determine what the monthly cost would be for usage of 3000 gallons.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7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353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#14: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081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amount of property tax a person pays is a linear model based on the square footage of their home.  A home of 2500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will pay $1500 annually and a home of 3000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will pay $1600.</a:t>
            </a:r>
          </a:p>
          <a:p>
            <a:pPr marL="514350" indent="-514350">
              <a:buAutoNum type="arabicPeriod"/>
            </a:pPr>
            <a:r>
              <a:rPr lang="en-US" dirty="0" smtClean="0"/>
              <a:t>Determine the slope of the linear function.</a:t>
            </a:r>
          </a:p>
          <a:p>
            <a:pPr marL="0" indent="0">
              <a:buNone/>
            </a:pPr>
            <a:r>
              <a:rPr lang="en-US" dirty="0" smtClean="0"/>
              <a:t>	a. 500		b. 0.2		c. 100		d. 0.1</a:t>
            </a:r>
          </a:p>
          <a:p>
            <a:pPr marL="0" indent="0">
              <a:buNone/>
            </a:pPr>
            <a:r>
              <a:rPr lang="en-US" dirty="0" smtClean="0"/>
              <a:t>2.  Determine the y-intercept of the linear function.</a:t>
            </a:r>
          </a:p>
          <a:p>
            <a:pPr marL="0" indent="0">
              <a:buNone/>
            </a:pPr>
            <a:r>
              <a:rPr lang="en-US" dirty="0" smtClean="0"/>
              <a:t>	a. 1000	b. 1500	c. 2000	d. 2500</a:t>
            </a:r>
          </a:p>
          <a:p>
            <a:pPr marL="0" indent="0">
              <a:buNone/>
            </a:pPr>
            <a:r>
              <a:rPr lang="en-US" dirty="0" smtClean="0"/>
              <a:t>3.  Determine the equation of the linear function.</a:t>
            </a:r>
          </a:p>
          <a:p>
            <a:pPr marL="0" indent="0">
              <a:buNone/>
            </a:pPr>
            <a:r>
              <a:rPr lang="en-US" dirty="0" smtClean="0"/>
              <a:t>	a. f(x) = 0.2x + 2000	b. f(x) = 100x + 1000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f(x) = 0.2x + 1000		d. f(x) = 500x + 1000</a:t>
            </a:r>
          </a:p>
          <a:p>
            <a:pPr marL="0" indent="0">
              <a:buNone/>
            </a:pPr>
            <a:r>
              <a:rPr lang="en-US" dirty="0" smtClean="0"/>
              <a:t>4.  How much tax would a home of 5000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r>
              <a:rPr lang="en-US" dirty="0" smtClean="0"/>
              <a:t> need to pay?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$3500	b. $2500	c. $3000	d. $2000</a:t>
            </a:r>
          </a:p>
        </p:txBody>
      </p:sp>
    </p:spTree>
    <p:extLst>
      <p:ext uri="{BB962C8B-B14F-4D97-AF65-F5344CB8AC3E}">
        <p14:creationId xmlns:p14="http://schemas.microsoft.com/office/powerpoint/2010/main" val="14915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3"/>
            <a:ext cx="10515600" cy="5196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 Functions always pay special attention to two main elements: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rate of change.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initial value.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831400" y="2539440"/>
              <a:ext cx="8258040" cy="1954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3480" y="2535480"/>
                <a:ext cx="8272440" cy="19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5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3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303"/>
            <a:ext cx="10515600" cy="51966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Linear Functions always pay special attention to two main elements: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rate of change </a:t>
            </a:r>
            <a:r>
              <a:rPr lang="en-US" dirty="0" smtClean="0">
                <a:sym typeface="Wingdings" panose="05000000000000000000" pitchFamily="2" charset="2"/>
              </a:rPr>
              <a:t> Slope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initial value </a:t>
            </a:r>
            <a:r>
              <a:rPr lang="en-US" dirty="0" smtClean="0">
                <a:sym typeface="Wingdings" panose="05000000000000000000" pitchFamily="2" charset="2"/>
              </a:rPr>
              <a:t> Y-Intercept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Linear Functions will be in the form of: f(x) = (Slope)x + (Y-Intercept)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or f(x) = mx + b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964920" y="2761920"/>
              <a:ext cx="4701600" cy="18784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0240" y="2755080"/>
                <a:ext cx="4710960" cy="18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42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4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108"/>
            <a:ext cx="10515600" cy="506485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car rental company models its daily price structure based on a linear function.  There is a flat fee of $150 with an additional charge of $0.05 per mile driven.  Write an equation for the daily price structure.</a:t>
            </a:r>
          </a:p>
          <a:p>
            <a:pPr marL="514350" indent="-514350">
              <a:buAutoNum type="alphaLcPeriod"/>
            </a:pPr>
            <a:r>
              <a:rPr lang="en-US" dirty="0" smtClean="0"/>
              <a:t>Determine the rate of change.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initial value.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Create a linear equation.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3840" y="2233080"/>
              <a:ext cx="10977840" cy="39178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640" y="2222280"/>
                <a:ext cx="10990080" cy="393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5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23949"/>
            <a:ext cx="10515600" cy="5753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much would it cost to rent a car for the day when you are driving 250 miles?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350 miles?</a:t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How many miles would you have driven for a total bill of $220?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991" y="1595698"/>
            <a:ext cx="205740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448" y="4079125"/>
            <a:ext cx="1924050" cy="495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25920" y="37800"/>
              <a:ext cx="9700560" cy="6795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080" y="31680"/>
                <a:ext cx="9714240" cy="68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5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507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9730"/>
            <a:ext cx="10515600" cy="514723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It costs $250 to buy materials to make bird houses.  You can sell each birdhouse of $15.  Create the linear equation for profit.</a:t>
            </a:r>
          </a:p>
          <a:p>
            <a:pPr marL="514350" indent="-514350">
              <a:buAutoNum type="alphaLcPeriod"/>
            </a:pPr>
            <a:r>
              <a:rPr lang="en-US" dirty="0" smtClean="0"/>
              <a:t>Identify the rate of change and the initial value.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Write your linear function.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value of the x-intercept.  What does this value mean?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514350" indent="-514350">
              <a:buAutoNum type="alphaLcPeriod"/>
            </a:pPr>
            <a:r>
              <a:rPr lang="en-US" dirty="0" smtClean="0"/>
              <a:t>Determine the value at x = 200.  What does this value mean?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54800" y="1447560"/>
              <a:ext cx="10386720" cy="2475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9760" y="1440720"/>
                <a:ext cx="10401840" cy="24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6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949" y="854213"/>
            <a:ext cx="10515600" cy="22375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16120" y="3024720"/>
              <a:ext cx="11272680" cy="38566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200" y="3019680"/>
                <a:ext cx="11287800" cy="386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05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13: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133"/>
            <a:ext cx="10515600" cy="50678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taxi cab charges a flat fee of $5 and an additional charge of $0.10 for every mile.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fixed cost?		a. 5		b. 0.10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incremental cost?	a. 5		b. 0.10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linear equation for the cost of a taxi ride?</a:t>
            </a:r>
          </a:p>
          <a:p>
            <a:pPr marL="514350" indent="-514350">
              <a:buAutoNum type="alphaLcPeriod"/>
            </a:pPr>
            <a:r>
              <a:rPr lang="en-US" dirty="0" smtClean="0"/>
              <a:t>y = 0.50x		b. y = 0.10 + 5x	c. y = 0.10x + 5	d. y = 0.15x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What is the cost of taking a 7 mile ride?</a:t>
            </a:r>
          </a:p>
          <a:p>
            <a:pPr marL="514350" indent="-514350">
              <a:buAutoNum type="alphaLcPeriod"/>
            </a:pPr>
            <a:r>
              <a:rPr lang="en-US" dirty="0" smtClean="0"/>
              <a:t>$5.70		b. $7.50		c. $7.70		d. $0.70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How many miles would you travel if your fare was $6.20?</a:t>
            </a:r>
          </a:p>
          <a:p>
            <a:pPr marL="0" indent="0">
              <a:buNone/>
            </a:pPr>
            <a:r>
              <a:rPr lang="en-US" dirty="0" smtClean="0"/>
              <a:t>a. 8 miles		b. 10 miles		c. 12 miles		d. 14 miles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88880" y="1627560"/>
              <a:ext cx="8245800" cy="4500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1320" y="1620720"/>
                <a:ext cx="8261640" cy="451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54520" y="576360"/>
              <a:ext cx="10713240" cy="615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440" y="570600"/>
                <a:ext cx="10730520" cy="61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7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466</Words>
  <Application>Microsoft Office PowerPoint</Application>
  <PresentationFormat>Widescreen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MATH 1311</vt:lpstr>
      <vt:lpstr>Linear Functions</vt:lpstr>
      <vt:lpstr>Linear Functions</vt:lpstr>
      <vt:lpstr>Example:</vt:lpstr>
      <vt:lpstr>PowerPoint Presentation</vt:lpstr>
      <vt:lpstr>Example:</vt:lpstr>
      <vt:lpstr>PowerPoint Presentation</vt:lpstr>
      <vt:lpstr>Popper 13:</vt:lpstr>
      <vt:lpstr>PowerPoint Presentation</vt:lpstr>
      <vt:lpstr>Linear Equations from Data:</vt:lpstr>
      <vt:lpstr>A water company charges a flat monthly fee and an cost for gallons of usage.  One month, you used 2500 gallons and had a bill of $210.  A different month, you used 3200 gallons and had a bill of $259.</vt:lpstr>
      <vt:lpstr>PowerPoint Presentation</vt:lpstr>
      <vt:lpstr>Popper #14: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12</cp:revision>
  <dcterms:created xsi:type="dcterms:W3CDTF">2016-09-21T13:11:21Z</dcterms:created>
  <dcterms:modified xsi:type="dcterms:W3CDTF">2019-10-02T15:33:52Z</dcterms:modified>
</cp:coreProperties>
</file>