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7T15:01:30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11157 10956 948 0,'2'6'136'0,"5"9"114"15,2 15-293-15,4 9 12 16,-6 11 18-16,-2 2 13 16,-10 6 9-16,-2-11 9 0,-7-4 18 15,-3-17 8-15,-9-17 5 16,5-20-6-16,-4-19 7 16,7-11-4-16,15-14 1 15,15-2 2-15,22-7 18 16,18 11-9-16,24 1-1 15,2 9-6-15,10 8-5 16,-5 14-25-16,-7 10-67 16,-16 11-77-16,-5 15-269 15,-16 8 1-15</inkml:trace>
  <inkml:trace contextRef="#ctx0" brushRef="#br0" timeOffset="398.934">12557 10820 917 0,'-47'6'405'16,"-27"14"-113"-16,-5 12-248 15,-353 499 25 32,449-534-86-31,-4-13 20-16,21 1 8 16,10-15-2-16,19-13-5 15,-4-4 0-15,9 8-31 16,-21 7-9-16,-9 11-8 15,-12 13 6-15,0 22 21 0,-18 14 18 16,1 20 0-16,-3 1 2 16,1 5-25-16,1-12-33 15,9-8-75-15,-3-22-74 16,15-15-111-16,1-21-36 16</inkml:trace>
  <inkml:trace contextRef="#ctx0" brushRef="#br0" timeOffset="668.0697">13039 10336 1207 0,'-4'3'253'16,"16"2"96"-16,-17 12-350 15,5 7-41-15,-7 16 0 16,0 7 28-16,1 22 6 16,0-4 10-16,-6 21 4 15,-2-1 0-15,4 22-7 16,-12-6-45-16,9 11-156 16,5-20-77-16,-3-5-66 15,-1-32-152-15</inkml:trace>
  <inkml:trace contextRef="#ctx0" brushRef="#br0" timeOffset="893.3646">12702 10829 1208 0,'7'-5'218'15,"3"7"129"-15,11 4-362 0,20 6-2 16,8-1 11-16,30-3 11 16,7-2 0-16,13 0-53 15,-6-8-62-15,10-1-237 16,-27 8-1-16</inkml:trace>
  <inkml:trace contextRef="#ctx0" brushRef="#br0" timeOffset="1242.1831">13575 11114 1117 0,'21'17'292'0,"28"-14"82"0,11-11-291 15,31-4-111-15,-5-3-4 16,8-12 0-16,-26 1-27 16,-21-9 0-16,-26 2 45 15,-16-3 14-15,-17 5-7 16,-31 8 12-16,-17 17-1 16,-33 20-22-16,-6 20 2 15,-12 24 14-15,21 10 18 16,9 16 10-16,44-6-1 15,23 1-1-15,28-9-8 16,24-5-26-16,31-17-31 0,27-9-287 16,11-20-16-16,6-16-112 15</inkml:trace>
  <inkml:trace contextRef="#ctx0" brushRef="#br0" timeOffset="1676.3859">15652 10991 826 0,'-13'24'181'15,"-73"71"107"-15,36-42-239 0,12 14 5 16,19-10-3-16,24-4 7 15,18-15-32-15,27-9 11 16,10-20-3-16,11-18 6 16,0-14-8-16,3-16-1 15,-14-9-25-15,-11-8-6 16,-16 4-33-16,-23-3-44 16,-23 11-38-16,-22 4 6 15,-9 10-230-15,-11 7 62 16</inkml:trace>
  <inkml:trace contextRef="#ctx0" brushRef="#br0" timeOffset="2045.4993">16791 9958 455 0,'-43'-2'318'16,"-25"8"-74"-16,-1 2-43 16,-12 9-165-16,9 13-2 15,11 15 26-15,23 3 8 16,11 13 0-16,16 10 4 0,8 19-5 15,10 1-17-15,0 25-4 16,5 0 11-16,3 18-21 16,-9-10-17-16,-3 9-7 15,2-24-47-15,-5-11-45 16,-5-28-20-16,1-13-42 16,-1-28-36-16,-12-16-145 15,-7-14 40-15</inkml:trace>
  <inkml:trace contextRef="#ctx0" brushRef="#br0" timeOffset="2195.7818">16023 10995 690 0,'31'-38'310'16,"15"5"10"-16,25 5-105 16,7 7-143-16,37 2 2 0,1 10-19 15,26 6-95-15,-11 2-173 16,12 8-140-16,-36 6-86 15</inkml:trace>
  <inkml:trace contextRef="#ctx0" brushRef="#br0" timeOffset="2666.0295">18638 10983 901 0,'-35'-8'197'0,"-25"10"105"0,-25 13-260 16,-34 22-4-16,-17 7 4 15,-11 20-7-15,28 5-19 16,17 9-6-16,43-11 94 16,34 7 1-16,28-13 1 15,28-6 3-15,28-18-6 16,47-17-134-16,10-23-33 16,29-20-1-16,-14-14-362 0,6-21 98 15</inkml:trace>
  <inkml:trace contextRef="#ctx0" brushRef="#br0" timeOffset="3110.1465">19119 10272 1173 0,'68'47'231'0,"-68"-13"121"16,-9 12-352-16,5 6 4 15,-9 13 8-15,4 1 8 16,-7 6 9-16,3-10 1 15,1 5 0-15,6-19-9 16,12-6-14-16,14-20-16 16,15-18-8-16,15-18-2 0,19-4 6 15,7-8 10-15,7 3 10 16,-11 13 7-16,-4 19 1 16,-27 11-5-16,-18 19 5 15,-18 15-4-15,-22 13 2 16,-10-6-7-16,-11 4-45 15,4-13-58-15,5-9-2 16,18-17-3-16,11-17-284 16,19-15 141-16</inkml:trace>
  <inkml:trace contextRef="#ctx0" brushRef="#br0" timeOffset="3513.9991">20338 10794 725 0,'-3'3'312'16,"-7"3"-22"-16,-10 8-217 15,-20 10 4-15,2-2-87 16,-16 10 43-16,3 0 22 15,3 10-1-15,13 1 25 16,2 1 4-16,20-4-36 16,10-8-11-16,11-15 1 15,16-11-23-15,7-11-6 16,15-13-12-16,1-8-11 0,5-6-1 16,-12 2-2-16,4 2 4 15,-17 11 14-15,2 13 15 16,-10 14 2-16,-3 18 2 15,-11 8-4-15,-5 13-9 16,-5 0-29-16,-1-5-105 16,0-15-3-16,5-9-108 15,8-17-104-15,9-17-14 16,3-10-30-16</inkml:trace>
  <inkml:trace contextRef="#ctx0" brushRef="#br0" timeOffset="3814.0982">20799 10971 578 0,'-18'17'441'16,"-6"6"-97"-16,-2 15-28 0,1 3-282 16,2 2-22-16,3-11-15 15,14-10 1-15,3-17-1 16,11-13 14-16,13-10 14 15,22-12 17-15,9-5-3 16,15-1 14-16,2 12-11 16,2 9-7-16,-19 12-14 0,-1 15 0 15,-19 9-16-15,-11 11-4 16,-13 0 0-16,-11 8-29 16,-8-8-19-16,-1-4-1 15,3-10-131-15,9-1-223 16,9-16 59-16</inkml:trace>
  <inkml:trace contextRef="#ctx0" brushRef="#br0" timeOffset="4283.5293">21801 10959 1215 0,'4'-6'233'0,"-8"7"94"16,-9 8-355-16,-17 5-8 0,-8 10 18 15,-17 10 25-15,3 1 49 16,1 5 13-16,13-2-3 16,9-5-6-16,16-8-26 15,5-8-12-15,11-11-18 16,14-9-1-16,4-10-7 15,5-3 1-15,3-6-1 16,-3 2 1-16,-8 5 0 16,-1 8-2-16,-5 13 3 0,1 15 1 15,-7 22 4-15,0 18 2 16,-9 14 27-16,-5 27 24 16,-10-3 3-16,-16 5 11 15,-5-14 1-15,-15-8-10 16,-1-32-21-16,-23-30-4 15,-4-23-18-15,-11-29-22 16,3-20-34-16,4-18-57 16,24-5-34-16,22-3-76 15,23 14 22-15,31-1 22 16,24 11 55-16,29 1 28 16,16 7-211-16,33-3 97 15</inkml:trace>
  <inkml:trace contextRef="#ctx0" brushRef="#br0" timeOffset="4637.0281">22117 11114 1169 0,'-36'124'255'0,"62"-115"118"16,6-7-349-16,28-12-4 16,3-8 20-16,8-14 6 15,-7-6-8-15,-12-3-1 16,-27 3 13-16,-28 6-27 16,-32 10 1-16,-37 19 19 15,-17 18 15-15,-10 27-13 16,9 11 11-16,11 25-12 15,36-8-22-15,29 6-14 16,23-12 0-16,37 2-11 16,23-25-22-16,41 2-70 15,-3-13-102-15,25-10-279 16,-20-15-12-16</inkml:trace>
  <inkml:trace contextRef="#ctx0" brushRef="#br0" timeOffset="5622.2587">23531 10925 1129 0,'10'-1'218'0,"23"-1"117"15,7 4-335-15,19-2-12 16,4 0-38-16,10-5 1 16,-13 2-1-16,4-3-283 15,-14 0 95-15</inkml:trace>
  <inkml:trace contextRef="#ctx0" brushRef="#br0" timeOffset="5832.5662">23634 11166 1348 0,'18'18'259'0,"28"-8"131"15,18-7-398-15,28-5-130 16,-4-2-91-16,2-7-169 15,-21-6-86-15</inkml:trace>
  <inkml:trace contextRef="#ctx0" brushRef="#br0" timeOffset="6285.8798">25114 10843 969 0,'-59'3'395'16,"-1"1"-10"-16,14 9-219 16,-2-1-141-16,19 1-32 15,15 3 4-15,9-1 9 0,2-1 8 16,15 4 8-16,17 9 23 16,-1 1 11-16,13 7 1 15,3 5-8-15,-7 2-8 16,-20-2-18-16,-29 0-1 15,-14-5 3-15,-23-8 4 16,-8-10-1-16,-14-11-21 16,5-10-24-16,-3-12-43 15,5 0-30-15,2-4-71 16,19 4-40-16,12 1-236 16,10 1 25-16,23-8-113 15</inkml:trace>
  <inkml:trace contextRef="#ctx0" brushRef="#br0" timeOffset="6609.4576">26232 10028 1206 0,'4'29'232'15,"-8"8"124"-15,-13 8-366 0,-9 20 8 16,-9 5 1-16,-16 15 16 16,0 2 11-16,-12 20 14 15,11-5 0-15,-15 19-5 16,18-9-26-16,-6 4-44 15,22-16-32-15,4-7-40 16,15-31-37-16,5-13-235 16,1-25 62-16</inkml:trace>
  <inkml:trace contextRef="#ctx0" brushRef="#br0" timeOffset="6939.7578">26177 10965 1188 0,'7'49'254'0,"-59"2"113"15,-1 14-347-15,15-4-11 16,12-5 4-16,29-13 4 15,18-10 24-15,19-13 12 0,20-17 10 16,2-10-3 0,-1-15-2-16,-14-4-22 0,-8-6-11 15,-23 3-15-15,-8-3-4 16,-11 5-7-16,-8 1-28 16,-4 6-21-16,-2-3-66 15,4 8-74-15,3 6-250 16,10 3 17-16</inkml:trace>
  <inkml:trace contextRef="#ctx0" brushRef="#br0" timeOffset="7245.1222">26712 10887 1141 0,'112'63'238'0,"-120"-45"95"15,-1 9-325-15,-3 2-32 16,3 8 8-16,-5-7 24 16,3 13 38-16,5 0 14 15,-4 16 10-15,-1-2-4 16,-14 27-10-16,-1 1-36 15,-16 19-13-15,-10-11-203 16,3 1-155-16,12-33-8 16,5-18 0-16,14-37-40 0,9-29 184 15</inkml:trace>
  <inkml:trace contextRef="#ctx0" brushRef="#br0" timeOffset="7522.4256">26795 10876 1320 0,'50'-13'252'0,"10"8"137"16,-1 13-392-16,10 5-4 16,-19 4 7-16,-7 4 10 15,-17 4 0-15,-12 10-1 16,-22-6-1-16,-18 11 20 15,-13-4-6-15,-47 1 6 16,-7-13 1-16,-23 8 1 16,6-13-31-16,-6-1-4 0,35-3-71 15,17-1-70-15,26-2-69 16,26 2-203-16,28-4-18 16</inkml:trace>
  <inkml:trace contextRef="#ctx0" brushRef="#br0" timeOffset="7989.0265">27209 11171 849 0,'-14'7'211'0,"9"-1"66"16,5-1-235-16,9 1-17 16,13-3 8-16,16 5 32 15,12-8 12-15,25 1 20 16,9-2-3-16,9-7-7 15,-7-3-32-15,-4-4-12 16,-19-5-26-16,-15-4-9 0,-20 3-7 16,-19-10-10-16,-30 8 0 15,-20 2 5-15,-21 7 0 16,-40 16 9-16,-8 13 10 16,-10 17 11-16,5 6 2 15,16 17 12-15,39-5 7 16,31 13 0-16,37-5 36 15,36 17 7-15,33-11-9 0,33 1-45 16,6-13-54-16,10-12-479 16,-14-33 84-16</inkml:trace>
  <inkml:trace contextRef="#ctx0" brushRef="#br0" timeOffset="8795.7847">29149 10406 620 0,'0'-12'141'0,"-3"2"41"15,-11 6-176-15,-20 8-8 0,-22 14 35 16,-21 12 30-16,-26 34 39 15,-12 10 39-15,1 23-37 16,14 7-16-16,15 17 2 16,30-16-17-16,34 6-5 15,30-16 16-15,37-5-8 16,22-32-18-16,30-11-59 16,-3-20-65-16,7-11-325 15,-21-7 39-15</inkml:trace>
  <inkml:trace contextRef="#ctx0" brushRef="#br0" timeOffset="9536.0229">29455 10888 977 0,'-4'22'166'0,"-8"10"108"15,-2-2-292-15,-3 4 3 16,0 0 16-16,0 1 16 15,4-3 4-15,1 0 5 16,-1-2-5-16,4-4-3 16,2-12-7-16,2-2-1 15,8-10-6-15,2-12-5 16,7-8-1-16,11-3 4 16,6-7-1-16,15-7 6 0,5 3 5 15,15-3 0-15,0 2-3 16,11-3 2-16,-13 14-3 15,-5 3 3-15,-16 7 4 16,-15 7 6-16,-14 12 5 16,-6 8 13-16,-6 3 10 15,-6 11-2-15,-6-1-5 16,0-2-5-16,3-11-9 16,9-5-5-16,12-5 6 0,18-11-6 15,10 0-3-15,27 1-6 16,-4 5-6-16,5 8-5 15,-13 12 6-15,-10 13 2 16,-21 8-1-16,-18 10 1 16,-16 2-2-16,-10-1-12 15,1-12-15-15,3-13-45 16,6-15-63-16,15-24-287 16,12-15 8-16,9-21-144 15</inkml:trace>
  <inkml:trace contextRef="#ctx0" brushRef="#br0" timeOffset="9759.6005">30780 10373 639 0,'58'85'636'0,"23"8"-185"15,-14 43-370-15,-24 8 392 16,-40 31-427-16,-46-29 4 16,-54 25-3-16,-22-27-43 15,-57-13-121-15,-1-46-373 16,-29-36 46-16</inkml:trace>
  <inkml:trace contextRef="#ctx0" brushRef="#br0" timeOffset="23617.0456">10736 13377 732 0,'-52'102'272'0,"47"-101"33"16,1-4-183-16,-7 5-74 0,10-2-10 15,1 1-31-15,-8 21-5 16,0 19-1-16,-5 57 2 15,5-50 0-15,3 16 0 16,-4-1-24-16,-8 7-117 16,4-10-170-16,-4-7-5 15</inkml:trace>
  <inkml:trace contextRef="#ctx0" brushRef="#br0" timeOffset="23816.6364">10600 13049 971 0,'24'-2'564'0,"-14"-6"-129"15,121 7-539 1,18 1-244-16</inkml:trace>
  <inkml:trace contextRef="#ctx0" brushRef="#br0" timeOffset="24135.1333">10902 13724 863 0,'-1'7'277'0,"2"-4"74"16,7-10-254-16,-8 6-11 15,9-5-36-15,38-34-20 16,60-50-24-16,-30 43 6 16,-15 10 2-16,4 5 0 0,-11 11-5 15,-10 18-6-15,-19 9-3 16,-4 15 0-16,-18 10 4 15,-4 15 4-15,-12-4-4 16,0 19-35-16,-6-7-33 16,-4 5-83-16,1-13-63 15,0-5-154-15,1-13 33 16,9-6-85-16</inkml:trace>
  <inkml:trace contextRef="#ctx0" brushRef="#br0" timeOffset="24376.0364">11937 13499 845 0,'14'32'426'0,"-5"0"-41"15,-9 7-148-15,-1 9-241 16,-3 0-50-16,-5 10-46 16,-3-7-22-16,-6 1-123 15,-4-13-111-15,-2-11 14 16</inkml:trace>
  <inkml:trace contextRef="#ctx0" brushRef="#br0" timeOffset="24565.4055">12010 13030 1223 0,'22'-13'261'0,"-1"0"136"16,-4 12-357-16,0 7-211 15,1 6-126-15,2 6-49 16,-9 7-195-16</inkml:trace>
  <inkml:trace contextRef="#ctx0" brushRef="#br0" timeOffset="24765.0456">12583 12830 1123 0,'7'11'228'15,"1"17"120"-15,-3 23-336 16,-1 14 6-16,-4 32 3 16,-3 8-6-16,-3 22-4 15,-6-5-21-15,-5 20-157 16,-3-20-189-16,-3-12-8 0</inkml:trace>
  <inkml:trace contextRef="#ctx0" brushRef="#br0" timeOffset="24984.4563">12194 13485 878 0,'33'9'552'15,"5"-10"-96"-15,23-7-76 16,16 0-377-16,16-1-33 15,-8-2-35-15,-2 2-133 16,-16 0-118-16,-8 9-138 16,-20-4-89-16</inkml:trace>
  <inkml:trace contextRef="#ctx0" brushRef="#br0" timeOffset="25155.0439">12957 13482 1070 0,'61'104'322'0,"-63"-85"65"16,-5 21-278-16,2-3-78 15,2 13-41-15,-3 2-53 16,-9 4-185-16,4-13-143 16,-6-8-51-16</inkml:trace>
  <inkml:trace contextRef="#ctx0" brushRef="#br0" timeOffset="25334.6193">12987 13139 1280 0,'14'-22'375'15,"20"1"61"-15,-4 10-383 16,-1 4-180-16,9 2-211 15,0 11-106-15,8 3-91 16</inkml:trace>
  <inkml:trace contextRef="#ctx0" brushRef="#br0" timeOffset="25812.9423">13815 13471 752 0,'-19'9'262'15,"-14"-9"31"-15,-1 5-188 0,-13 9-68 16,-4 7-19-16,-17 10-8 16,8 7-4-16,-8 12 55 15,8-1 22-15,0 9 18 16,25-16 0-16,8 3 0 16,21-18-67-16,15-5-24 15,12-18-26-15,17-15-12 16,5-10-17-16,14-14-3 15,-4-8 5-15,-6-4 8 16,-8 13 12-16,-9 7 24 16,-5 19 13-16,-7 21 9 15,-1 12 2-15,-5 20-2 16,2 4-8-16,-2 4-6 16,-3-7-9-16,11-1-36 15,1-19-36-15,5-7-230 16,0-18-69-16,18-16-84 15</inkml:trace>
  <inkml:trace contextRef="#ctx0" brushRef="#br0" timeOffset="26052.0513">14283 12870 1191 0,'8'0'307'0,"-11"15"93"16,0 19-333-16,-2 24-41 16,-1 20-10-16,-2 32 1 15,-10 2 5-15,-9 27 10 16,-1-11 11-16,-1 20-41 16,-1-24-51-16,10 0-232 15,11-39-154-15,7-18-87 16</inkml:trace>
  <inkml:trace contextRef="#ctx0" brushRef="#br0" timeOffset="26586.169">15289 13563 1029 0,'0'23'225'0,"9"13"98"15,0 4-304-15,8 15-7 16,3-5 19-16,3 0 20 16,1-14 12-16,8-10 15 15,10-22 21-15,13-18-6 16,-4-16-16-16,12-19-8 16,-10-10-13-16,15-4-20 15,-18 13-19-15,-3 5-28 0,-7 21-40 16,-2 3-129-16,-16 8-187 15,3 0-93-15,0 0-133 16</inkml:trace>
  <inkml:trace contextRef="#ctx0" brushRef="#br0" timeOffset="26980.4594">16817 13537 909 0,'-18'4'276'16,"-11"12"45"-16,-26-4-227 16,-9 8-87-16,-14 13 10 15,1 7 14-15,-8 16 44 16,22 2 13-16,2 12 15 15,20-10-10-15,6-4-14 16,17-13-48-16,15-9-18 16,12-27-17-16,15-13-4 15,10-14-1-15,9-16 2 16,-1-2 3-16,6-2 1 16,-9 9 1-16,12 15 3 15,-6 13 1-15,7 16 1 16,-4 9-3-16,-3 10-17 0,-9 4-17 15,-3-2-77-15,-2-16-42 16,4-15-155-16,-3-18-95 16,11-26-39-16</inkml:trace>
  <inkml:trace contextRef="#ctx0" brushRef="#br0" timeOffset="27261.0478">17414 12817 1264 0,'0'-8'282'0,"-2"20"112"16,-4 17-364-16,-5 20-22 16,-1 8 4-16,-5 25 29 15,1 6 14-15,-10 25 39 16,0-1 34-16,-5 17-22 15,7-7-27-15,-5 8-27 16,6-25-58-16,8-13-89 16,4-25-16-16,5-27-107 15,4-34-115-15,10-28-150 16,-2-13-42-16</inkml:trace>
  <inkml:trace contextRef="#ctx0" brushRef="#br0" timeOffset="27620.6261">17557 13547 585 0,'-3'14'524'16,"-9"14"-141"-16,-5 11-349 0,-6 18 354 15,2-1-376-15,4 10 2 16,2-11-1-16,13-8 1 15,7-21 28-15,15-15 20 16,6-21-1-16,16-22-1 16,3-7-2-16,8-9-31 15,-13 6-21-15,-2 5-7 16,-20 20-6-16,-2 14-4 16,-15 16 4-16,-2 14 5 15,-2 11 5-15,1 11 3 16,-3-2-1-16,10-1-45 15,9-14-46-15,-2-9-27 16,5-19-27-16,13-11-100 16,-4-11-63-16,15-8-67 15,4 0-77-15</inkml:trace>
  <inkml:trace contextRef="#ctx0" brushRef="#br0" timeOffset="27903.3292">18227 13782 593 0,'38'-7'668'16,"14"-12"-216"-16,0-5-363 15,8-6 322-15,-10-2-463 0,-7-5-15 16,-17 8 2-16,-22 3 11 16,-17 5 37-16,-30 7 24 15,-21 20 28-15,-32 18 47 16,1 13 17-16,-4 23 20 15,32 8 13-15,36 5-25 16,33-2-39-16,51-1-14 16,28-17-29-16,35-6-83 15,0-21-28-15,23-9-122 16,-20-21-121-16,2-18-209 16,-31-16-22-16</inkml:trace>
  <inkml:trace contextRef="#ctx0" brushRef="#br0" timeOffset="31934.0559">19793 13271 130 0,'-44'43'264'0,"44"-43"-77"0,-3 0-8 16,3 0-58-16,0 0-72 15,0 0-14-15,0 0-12 16,0 0 5-16,0-1 4 16,3-1-13-16,20 2-12 15,15-6-13-15,46 4-211 16,-49 16 56-16</inkml:trace>
  <inkml:trace contextRef="#ctx0" brushRef="#br0" timeOffset="32144.2217">19781 13679 1348 0,'37'6'220'15,"15"-2"111"-15,29-2-451 16,12-1-276-16,-2-8 53 16</inkml:trace>
  <inkml:trace contextRef="#ctx0" brushRef="#br0" timeOffset="32847.6057">19661 13206 797 0,'-3'4'221'0,"1"-2"39"15,-3 1-221-15,2 0-41 16,2 2-13-16,-2 4 17 16,3-6 22-16,3 0 10 15,35 20 9-15,70 3 8 16,-40-28-13-16,0 4-13 15,-8-5-49-15,-1-1-49 16,-8 3-235-16,-9-14 20 16</inkml:trace>
  <inkml:trace contextRef="#ctx0" brushRef="#br0" timeOffset="44466.8097">20982 13348 559 0,'3'9'443'0,"7"-3"-115"16,6 6-336-16,16 2 335 16,7 1-337-16,19 17 7 15,-3-3 1-15,4 11-3 16,-12-1-16-16,1 15-81 15,-18-2-79-15,-5 3-145 16,-8-11-55-16</inkml:trace>
  <inkml:trace contextRef="#ctx0" brushRef="#br0" timeOffset="44661.1761">21862 13410 523 0,'7'-4'234'0,"-7"10"-1"15,-21 14-87-15,-10 13-75 16,-27 30-16-16,-15 13-1 16,-20 25 0-16,11-1-31 15,-12 16-5-15,23-20-16 16,5 7-82-16,20-26-112 16,7-5-94-16,17-26-79 0</inkml:trace>
  <inkml:trace contextRef="#ctx0" brushRef="#br0" timeOffset="44995.6695">22097 13624 1061 0,'91'41'216'0,"-51"-44"108"16,24-2-312-16,3 1-71 16,10-1-134-16,-16 2-128 15,1 2-74-15</inkml:trace>
  <inkml:trace contextRef="#ctx0" brushRef="#br0" timeOffset="45296.4767">22803 13659 403 0,'84'49'365'0,"-78"-40"-100"15,10 8-241-15,-7 7 240 0,-3 3-264 16,0 10-2-16,-9 0-3 16,-2 7-86-16,5-9-173 15,-13-1 28-15</inkml:trace>
  <inkml:trace contextRef="#ctx0" brushRef="#br0" timeOffset="45470.6123">22977 13210 706 0,'5'3'536'0,"4"3"-145"15,0-9-168-15,2 17-599 16,0-3-3-16</inkml:trace>
  <inkml:trace contextRef="#ctx0" brushRef="#br0" timeOffset="45723.7276">23167 13798 712 0,'10'12'259'0,"16"-9"26"16,-3-11-170-16,25-10-66 15,2-5-16-15,12-12 18 0,-2 1-5 16,9 1 0-16,-13 8-10 16,-1 10-10-16,-12 12-31 15,-17 14-18-15,-14 15-9 16,-21 16-9-16,-13 12-4 15,-16 13-31-15,0-3-25 16,0-1-205-16,12-15 33 0</inkml:trace>
  <inkml:trace contextRef="#ctx0" brushRef="#br0" timeOffset="46008.7343">24282 13000 1130 0,'0'21'228'0,"0"17"110"15,-4 13-342-15,4 26 0 16,-8 1-3-16,-1 17 4 15,-3-7 2-15,-9 18 3 16,7-16 4-16,-15 12 2 16,3-15-98-16,0-6-68 0,0-25-82 15,-8-15-100-15,10-30-63 16</inkml:trace>
  <inkml:trace contextRef="#ctx0" brushRef="#br0" timeOffset="46234.6886">23899 13499 667 0,'34'62'540'15,"-5"-36"-135"-15,20-12-400 16,15-2 395-16,29 0-408 15,-4-6-17-15,13-3-96 16,-12-1-99-16,0 3-181 16,-21 2-59-16</inkml:trace>
  <inkml:trace contextRef="#ctx0" brushRef="#br0" timeOffset="46637.6632">24655 13685 1059 0,'117'119'235'16,"-81"-118"96"-16,2-2-309 15,21-8-9-15,5-8-4 0,13-8-3 16,4-4 1-16,-5-12 0 16,-27 5 1-16,-16-6 4 15,-20 12-4-15,-30 6-4 16,-21 11-9-16,-36 18 0 16,-7 19-2-16,-12 22 8 15,-1 11 11-15,-7 22 7 16,28-1 2-16,9 15 8 15,7-16-5-15,23-2-6 16,31-15-1-16,16-11-8 16,16-30-16-16,30-16-9 15,5-21-7-15,10-23-349 16,6-11 110-16</inkml:trace>
  <inkml:trace contextRef="#ctx0" brushRef="#br0" timeOffset="46892.0578">25497 13879 460 0,'-19'33'557'16,"0"-10"-180"-16,-2-6-273 16,13-7 273-16,16-13-372 15,15-16 18-15,9-7 0 16,11-16 9-16,1-5 10 15,20-6 25-15,0 7-16 0,8 2 3 16,-5 12-12-16,2 4-27 16,-22 13-44-16,-9 6-108 15,-12 4-128-15,-9 13-189 16,-13 4-60-16</inkml:trace>
  <inkml:trace contextRef="#ctx0" brushRef="#br0" timeOffset="47223.0758">26552 13674 123 0,'12'8'261'0,"-68"5"0"0,-2 4 24 16,-18 9-6-16,5 9-53 15,0 11 10-15,11-2-38 16,5 13-48-16,25-7-36 16,16 0-14-16,20-16-44 15,35 1-41-15,11-18 9 16,15-5-34-16,2-15-39 0,7-6-101 15,-16-8-87-15,-4-7-235 16,-10-8-17-16</inkml:trace>
  <inkml:trace contextRef="#ctx0" brushRef="#br0" timeOffset="47596.2733">26969 13772 1278 0,'21'27'342'16,"-33"-9"74"-16,33 2-346 16,8-1-102-16,16-9-13 15,0-13 26-15,15-12 13 0,-5-9 10 16,6-16 9-16,-15 2 5 15,-7-10-24-15,-14 6-12 16,-17-2-23-16,-19 13-21 16,-17 8 13-16,-14 14 14 15,-18 20 19-15,1 12 26 16,-6 19 24-16,20 7-7 16,7 20-5-16,15-7-4 15,15 16-1-15,13-11-3 16,2-3 0-16,7-15-16 0,12-11-67 15,-2-23-68-15,7-7-260 16,7-12 7-16</inkml:trace>
  <inkml:trace contextRef="#ctx0" brushRef="#br0" timeOffset="47842.1112">27639 13738 1508 0,'12'14'240'0,"-29"15"137"16,4 9-480-16,0 14 32 16,9 3 19-16,-13 6 40 15,19-8 33-15,-7 16 34 16,-9-4-44-16,-7 13-87 0,0-1-76 15,-13-7-242-15,3-25-7 16,-2-17-139-16</inkml:trace>
  <inkml:trace contextRef="#ctx0" brushRef="#br0" timeOffset="48106.1831">27578 13828 1342 0,'61'-29'333'0,"15"-3"105"16,-12 14-387-16,13 9-35 16,-16 12-15-16,-3 9-3 15,-23 11-4-15,-23 9 18 16,-29 0 20-16,-33 12 16 16,-16-1-20-16,-27 0 5 15,-5-8-16-15,-4 0-26 16,21-12-33-16,0-4-44 15,30-6-50-15,12-4-49 16,20-9-241-16,25-8-15 16,20-12-55-16</inkml:trace>
  <inkml:trace contextRef="#ctx0" brushRef="#br0" timeOffset="48436.3728">28529 13258 1038 0,'0'22'222'0,"0"9"99"16,-8 48-306-16,4-34 13 15,-4-3 13-15,3 7 48 16,5-5 18-16,-4 16 17 16,-1 2 2-16,1 15-40 15,-1-1-58-15,2 6-45 16,-6-15-35-16,1-7-52 16,-1-23 2-16,-3-16-10 15,-2-15-258-15,-15-12-26 16,-1-17-70-16</inkml:trace>
  <inkml:trace contextRef="#ctx0" brushRef="#br0" timeOffset="48634.0767">28188 13666 1481 0,'55'-7'378'16,"14"-1"93"-16,-5 11-430 15,22 2-51-15,-4-1-43 16,2 3-23-16,-11-6-34 16,7-4-64-16,-19-3-71 15,-9-2-201-15,-23-2 26 0</inkml:trace>
  <inkml:trace contextRef="#ctx0" brushRef="#br0" timeOffset="49033.9976">30116 13059 1261 0,'-192'130'293'0,"94"-51"134"16,5 24-348-16,24-3-20 15,5 18-2-15,34-21 18 16,22 10 2-16,25-21-15 16,23-3 7-16,13-22 1 15,11-12-50-15,-4-18-46 16,-5-8-95-16,-20-20-76 0,-12-3-320 16,-3-9 8-16</inkml:trace>
  <inkml:trace contextRef="#ctx0" brushRef="#br0" timeOffset="49394.2026">30496 13219 512 0,'46'-10'204'0,"-46"7"22"15,-4 6-69-15,4-3-47 16,0 0 24-16,0 0-1 16,0 0-2-16,0 1-29 15,0 19-10-15,0 24-30 16,0 60-7-16,0-46-6 15,-3 14-19-15,-7-7-12 16,1 10-12-16,-8-2-17 16,-9 4-39-16,2-19-19 0,-5-7-72 15,3-22-78-15,5-13-169 16,7-19-6-16</inkml:trace>
  <inkml:trace contextRef="#ctx0" brushRef="#br0" timeOffset="49773.5976">30628 13697 1206 0,'-13'3'250'0,"-3"2"38"15,3 4-347-15,3 1-55 16,2-2-18-16,4-5 73 15,8-7 86-15,-4 2 46 16,0 0 25-16,0-1 29 0,2 0-34 16,19-7-13-16,6 2-35 15,68-4 2-15,-48 16-5 16,21 7 19-16,0 3-2 16,22 12 16-16,-18-3-8 15,-3 12-9-15,-22-3-23 16,-26 6-11-16,-42-6-18 15,-48 3-3-15,-33-11-3 16,-35-2 0-16,-4-12-6 0,-8-6-16 16,30-8-16-16,16 0-52 15,35-4-54-15,17-1-175 16,27 3-140-16,33-6-49 16</inkml:trace>
  <inkml:trace contextRef="#ctx0" brushRef="#br0" timeOffset="50286.169">31563 13033 793 0,'37'77'851'0,"6"11"-414"0,-5 36-45 16,-8 21-324-16,-27 36-306 15,-35-18 315-15,-55 19 6 16,-3-20-32-16,-49-13-77 16,-6-47-72-16,-26-38-58 15,29-53-364-15,-48-70 62 16</inkml:trace>
  <inkml:trace contextRef="#ctx0" brushRef="#br0" timeOffset="65171.271">17217 14978 1149 0,'21'-58'240'16,"-47"58"104"-16,-7 20-346 15,-8 18-40-15,-33 23-42 16,-8 16 1-16,-25 33 7 16,-6-5 23-16,-3 23 25 15,34-14 53-15,19 11 17 16,32-24 10-16,44 3-42 16,31-25-71-16,37-9-72 15,7-36-172-15,7-33-43 16</inkml:trace>
  <inkml:trace contextRef="#ctx0" brushRef="#br0" timeOffset="65631.1091">17707 15369 834 0,'-29'9'205'16,"-2"5"99"-16,-10 12-214 15,-11 6-5-15,-15 27 9 0,1 8-2 16,4 19-3-16,5 1-18 15,36 15-2-15,33-20-15 16,32 1-16-16,21-28-46 16,37-14-95-16,-6-40-115 15,8-23-196-15,-19-23-43 16</inkml:trace>
  <inkml:trace contextRef="#ctx0" brushRef="#br0" timeOffset="66699.0514">16970 15482 710 0,'0'0'235'0,"0"0"54"15,0 0-235-15,0 0-34 16,-5 0-20-16,-19 4-21 16,-19 12-19-16,-55 29 58 15,51-8 22-15,0 9 14 16,18 1 15-16,15 3 19 15,18-7-9-15,22-8 11 16,20-15-6-16,26-20 2 16,6-20-13-16,12-18-4 15,-9-14-30-15,-5-9-7 16,-36 6-17-16,-19 0-11 0,-22 14-17 16,-33 14-29-16,-21 13-14 15,-21 11-22-15,-2 12-18 16,-8 9-134-16,24-1-146 15,22 17-1-15</inkml:trace>
  <inkml:trace contextRef="#ctx0" brushRef="#br0" timeOffset="67624.1424">18159 15378 841 0,'47'69'278'0,"-52"-74"38"16,-2-1-235-16,-12 6-32 15,3 3-33-15,-18 3 14 16,-7 11 6-16,-20 14 24 16,1 7 23-16,-8 23 9 15,8 9-7-15,10 17 12 16,28 15 31-1,21-4-86-15,15-21-21 16,19-19-32-16,33-39-80 16,5-38-68-16,6-22-296 15,-1-12 10-15</inkml:trace>
  <inkml:trace contextRef="#ctx0" brushRef="#br0" timeOffset="68132.2549">18530 15540 307 0,'1'-6'0'0,"-1"3"433"0,3 6-309 16,-3-3 203-16,-3 0-238 15,2 0 274-15,-2 1-288 16,-10 16 11-16,-17 24-12 16,-44 61-12-16,49-44-14 15,3 6-9-15,11-19-23 16,15-6-13-16,12-25-8 15,18-20-4-15,4-18-1 0,5-15-3 16,0-3 5-16,1 2-2 16,-11 14 0-16,-4 9 3 15,-1 17 5-15,-4 16 3 16,-7 13 3-16,1 10-16 16,-5 4-19-16,0-3-75 15,0-11-26-15,2-13-50 16,-6-13-10-16,3-10 1 15,-3-4 56-15,1 2 67 16,-3 0 89-16,7 4 18 16,-2 5 21-16,0 6 21 15,-3 0-40-15,5 2-26 16,-5-8 35-16,2-8 37 16,-2-11 17-16,8-20 46 15,0-6 6-15,9-19 8 16,4 0-35-16,21-5-14 15,4 6-46-15,13 4-25 16,-8 13-47-16,4 6-56 0,-17 10-34 16,-4 12-82-16,-19 10-74 15,-5 11-189-15,-12 11 12 16</inkml:trace>
  <inkml:trace contextRef="#ctx0" brushRef="#br0" timeOffset="68417.0155">19729 15525 1026 0,'9'-11'343'0,"-13"6"38"16,-13 11-272-16,-13 17-49 16,-15 8-22-16,-14 8 15 15,-1 4-1-15,5 4-2 16,17-11-13-16,18-3-6 15,20-4-13-15,17 5 13 16,7-5 4-16,5 12 5 16,-7 0-7-16,-13 17-2 15,-26-3-17-15,-35 9-25 16,-15-11-40-16,-14-7-133 16,8-29-217-16,0-9-78 15,35-25-159-15</inkml:trace>
  <inkml:trace contextRef="#ctx0" brushRef="#br0" timeOffset="68954.2877">20479 15697 269 0,'17'0'0'16,"-7"6"596"-16,-7 17-412 16,-6 7 162-16,-3 19-354 15,-11 5 358-15,-4 11-338 16,0-7 4-16,8-9 2 16,13-11 1-16,17-24-4 0,17-23-9 15,15-22-9 1,6-10-8-16,12-9 1 0,-8 10-1 15,5 11-9-15,-16 21-3 16,-7 22-3-16,-15 18 35 16,-8 20 11-16,-10 6 10 15,13 0 11-15,0-15 8 16,18-27-35-16,5-29-11 0,23-36 1 16,-6-18-2-16,2-22-7 15,-16 2-7-15,-9 0-146 16,-21 22-199-16,-17-8-22 15,-17 18-195-15</inkml:trace>
  <inkml:trace contextRef="#ctx0" brushRef="#br0" timeOffset="69329.9658">21758 14930 850 0,'1'26'321'0,"-1"9"17"0,-4 1-213 16,-5 21-70-16,-1 4-24 15,-9 16 6-15,-3-5 7 16,-1 1-5-16,2-16-7 15,4-13-7-15,10-21-3 16,14-17-4-16,10-14 1 16,18-5-1-16,5-1 0 15,9 2-3-15,-7 10-6 16,3 14 7-16,-16 5 1 0,-8 23 1 16,-12 1 4-16,-9 16-2 15,-12-4-9-15,-2 11-54 16,0-9-63-16,2 1-323 15,0-14 32-15</inkml:trace>
  <inkml:trace contextRef="#ctx0" brushRef="#br0" timeOffset="69738.8799">22236 15712 1038 0,'-55'58'304'0,"59"-49"75"0,8 0-293 16,17-5-16-16,8-8-6 15,23-11-18-15,7-6-4 16,11-13-4-16,-7-7-7 16,9 0-18-16,-28 3-8 15,-10 0-1-15,-16 7-5 0,-26 10 0 16,-26 9 7-16,-24 15 6 16,-14 9 16-16,-29 21 10 15,10 12 1-15,-7 6-6 16,28-2-8-16,1 11-31 15,27-17-28-15,17 1-76 16,17-11-60-16,17-8-60 16,23-16-215-16,18-11 15 15</inkml:trace>
  <inkml:trace contextRef="#ctx0" brushRef="#br0" timeOffset="69990.1352">22813 15726 1035 0,'15'4'337'0,"-15"7"59"16,0 4-282-16,0 4-20 16,0-2-39-16,0-13 18 15,9-8-8-15,22-13 10 0,14-5 9 16,21-10-7-16,10 6-16 16,14 5 6-16,-15 12-16 15,-2 15-17-15,-22 15 1 16,-13 16-8-16,-23 6-22 15,-21 13-9-15,-15-6-89 16,-8-2-85-16,-2-15-69 16,5-7-288-16,19-12-4 15</inkml:trace>
  <inkml:trace contextRef="#ctx0" brushRef="#br0" timeOffset="70423.2597">24099 15332 612 0,'-12'75'524'15,"29"-52"-131"-15,0-12-44 16,4 13-272-16,5 14-58 0,15 13-2 16,2 3 3-16,13 20 11 15,4-4-1-15,4 9-8 16,-12-9-15-16,-2 11-133 16,-16-23-115-16,-8-1-186 15,-9-27-92-15</inkml:trace>
  <inkml:trace contextRef="#ctx0" brushRef="#br0" timeOffset="70664.1201">24603 15418 1225 0,'-12'4'332'16,"-40"16"81"-16,-85 41-330 16,30-14-67-16,-28 14-9 0,10 1-2 15,-20 6 1-15,18-8-8 16,16-2-7-16,35-14-108 16,24-6-301-16,38-18 58 15</inkml:trace>
  <inkml:trace contextRef="#ctx0" brushRef="#br0" timeOffset="71054.1099">24931 15615 457 0,'18'-2'0'0,"19"-7"626"0,-3 7-626 15,13 2 97-15,5-3-143 16,3 2 365-16,-12 2-430 16,-5-4 314-16,-8 2-565 15,-1 4 4-15,-12 0-112 16</inkml:trace>
  <inkml:trace contextRef="#ctx0" brushRef="#br0" timeOffset="71354.1462">24966 15827 907 0,'8'1'330'16,"-8"-9"19"-16,30 1-214 15,9-4-108-15,16 5-6 16,-10 2 6-16,12-3 2 15,-14 3-9-15,-5 2-42 0,-14 1-53 16,-6 1-299-16,-10 4 38 16</inkml:trace>
  <inkml:trace contextRef="#ctx0" brushRef="#br0" timeOffset="71748.1305">26027 15448 1108 0,'-56'92'297'0,"-42"-59"75"15,5 5-305-15,7 8-2 16,27 5-8-16,19 11 16 16,37-13 16-16,17 1 14 15,18-7-29-15,29-5-6 16,23-13-18-16,27-12-14 16,5-13-23-16,3-15-3 15,-21-14-2-15,-12-14-5 16,-36 1-6-16,-23-10-6 15,-27 4-4-15,-26-5-18 0,-21 4-15 16,-22-3-33-16,5 10-23 16,5 7-127-16,13 10-242 15,32 5 35-15</inkml:trace>
  <inkml:trace contextRef="#ctx0" brushRef="#br0" timeOffset="72061.8283">26638 15010 1170 0,'-109'-1'492'16,"131"21"0"-16,20 35-230 15,10 16-208-15,8 42 8 16,-13 12 2-16,-27 40 21 16,-41 1-4-16,-63 25 4 15,-32-23-36-15,-80-2-113 16,-22-41-514-16,-34-55 109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7T15:03:25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4292 7982 666 0,'9'6'247'0,"4"-13"-4"15,7-7-186-15,20-7-29 16,24-5-29-16,29-6-28 15,14 6 28-15,20 1-4 16,-14 10-18-16,0 3-160 16,-10 4-59-16,0-4-51 15</inkml:trace>
  <inkml:trace contextRef="#ctx0" brushRef="#br0" timeOffset="294.0672">4826 7937 1050 0,'12'16'158'15,"-7"4"127"-15,-2-6-296 16,1 18-35-16,-4 5 25 16,-4 22 27-16,-9 1-8 15,-11 22-10-15,-2-1 12 16,-9 21-26-16,1-6-49 16,-13 11-207-16,0-14 28 15</inkml:trace>
  <inkml:trace contextRef="#ctx0" brushRef="#br0" timeOffset="458.5478">4087 9073 1082 0,'14'3'262'16,"-2"-14"126"-16,32-8-286 16,16-7-52-16,28-15 37 15,19-2-53-15,26-8-38 16,-11 10-78-16,6 3-321 15,-29 14 56-15</inkml:trace>
  <inkml:trace contextRef="#ctx0" brushRef="#br0" timeOffset="944.1228">6651 7694 513 0,'9'14'458'0,"-5"-4"-131"16,9-14-2-16,-14 2-324 15,-4-1-20-15,-12-6-18 16,-9 2 13-16,0-16 5 16,-7-8 24-16,-5-5 7 15,7-6-1-15,-10-8-5 16,1 12-9-16,-10 7-22 15,-2 15-10-15,-15 20-4 16,6 22 8-16,-9 15 15 16,10 11 20-16,1 20 13 0,19 1 9 15,9 23 1-15,15 0-5 16,-1 19 3-16,8-4-4 16,-2 14-3-16,5-15-27 15,-2 0-144-15,1-25-163 16,0-16-17-16</inkml:trace>
  <inkml:trace contextRef="#ctx0" brushRef="#br0" timeOffset="1103.684">5537 8509 1051 0,'0'-9'361'0,"6"-5"54"16,2-1-294-16,21 2-38 15,10 6-44-15,19-7-18 16,4 3-13-16,35-4-48 15,1-2-53-15,16-3-327 16,-2 2 44-16</inkml:trace>
  <inkml:trace contextRef="#ctx0" brushRef="#br0" timeOffset="1917.4367">8130 8109 793 0,'-50'9'167'0,"48"-12"73"15,-1 6-238-15,2-4 7 16,1 1 8-16,0 0 6 15,0 0-3-15,0 0-5 16,0 0-16-16,0 0-16 16,17 9 0-16,22 3 15 15,47 66-2-15,-36-32 9 16,1 4 4-16,0 14-100 16,-6-5-166-16,-4 2 26 15</inkml:trace>
  <inkml:trace contextRef="#ctx0" brushRef="#br0" timeOffset="2186.3845">8897 8205 785 0,'0'-4'236'0,"-3"2"27"15,-1 0-208-15,3 2-92 16,1 0 1-16,-5 2 11 16,-33 30 22-16,-69 72 21 15,39-39 17-15,-38 22-3 16,4 6-13-16,-29 26-5 16,13-10-11-16,4 8-116 15,38-19-158-15,16-19 16 16</inkml:trace>
  <inkml:trace contextRef="#ctx0" brushRef="#br0" timeOffset="2575.4363">9347 8204 856 0,'-6'13'244'0,"3"3"49"15,-6 19-210-15,-5 6-91 16,2 8 16-16,2-2 15 15,6-3 2-15,10-15 3 16,23-7 18-16,14-18-3 0,33-16-2 16,10-14-3-16,16-21-3 15,-17-7-18-15,-16-8-19 16,-35 5-12-16,-27 4-22 16,-34 13-13-16,-30 10-51 15,-11 13-23-15,-18 9-217 16,10 16 20-16,9 3-98 15</inkml:trace>
  <inkml:trace contextRef="#ctx0" brushRef="#br0" timeOffset="2951.1039">10249 8181 786 0,'-24'4'173'0,"5"5"70"16,-7 13-218-16,-3 4-16 15,0 12 17-15,6 3 20 0,2 3-7 16,9-7-7-16,4-2-7 15,8-14-25-15,17-15-29 16,7-13 1-16,28-18-4 16,8-5-16-16,4-8 8 15,-9 7 14-15,-8 11 5 16,-24 19 19-16,-12 22 31 16,-16 16 4-16,-7 19-17 15,-5 8-76-15,3 3-92 16,7-18-110-16,4-21-74 15</inkml:trace>
  <inkml:trace contextRef="#ctx0" brushRef="#br0" timeOffset="3231.4652">10745 8603 840 0,'-6'44'209'0,"-5"-34"65"15,7 19-244-15,-1-14-32 16,8-15-7-16,2-23-6 16,12-23 36-16,1-18 28 0,28-18 48 15,10 1 56 1,23 2-2-16,-1 19-35 0,15 14-32 15,-19 23-65-15,-1 20-434 16,-20 20 116-16</inkml:trace>
  <inkml:trace contextRef="#ctx0" brushRef="#br0" timeOffset="3879.9932">13051 8133 609 0,'-99'0'249'0,"96"-3"-13"15,6 9-123-15,2 8-113 16,13 12 4-16,8 9 18 15,17 19 10-15,10 4 1 16,4 18 1-16,-5-3-14 16,7 17-13-16,-13-12-274 15,-8 1 86-15</inkml:trace>
  <inkml:trace contextRef="#ctx0" brushRef="#br0" timeOffset="4074.1149">13404 8323 643 0,'-50'19'378'16,"-18"3"-61"-16,-38 14-75 16,-9 15-254-16,-24 16-70 15,13-5-60-15,-1 2-61 16,35-4-108-16,25-10-35 15</inkml:trace>
  <inkml:trace contextRef="#ctx0" brushRef="#br0" timeOffset="4489.9393">14040 8544 1285 0,'22'4'261'0,"13"-7"132"15,11 3-394-15,18-1-58 16,8-1-58-16,30-4-272 16,-3-15 7-16</inkml:trace>
  <inkml:trace contextRef="#ctx0" brushRef="#br0" timeOffset="5206.0743">15260 8463 768 0,'-3'12'148'16,"1"-1"73"-16,4 9-210 15,1 7-25-15,0 11 19 16,-3-3 19-16,9-7 9 16,0-4 3-16,4-4 9 0,8-17 7 15,22-8 12-15,4-5 11 16,29-25-13-16,2-6-12 16,6-4-12-16,-1 0-20 15,-9 5-107 1,-14 15-95-16,-8 6-145 15,-9 0-76-15</inkml:trace>
  <inkml:trace contextRef="#ctx0" brushRef="#br0" timeOffset="5551.3406">16411 8423 828 0,'-34'20'229'15,"5"-5"52"-15,-19 19-215 16,-10 6-65-16,-13 5 4 16,12-7 2-16,1 1 4 15,23-15 0-15,9-6 1 16,18-9 6-16,16-5 13 15,9-9-3-15,18-10-1 16,7-1-2-16,6 1-12 0,-3 4-17 16,-5 5-5-16,-11 12 3 15,0 16 2-15,-11 5 3 16,-1 10 4-16,-3 0-41 16,1-7-152-16,-6-21-125 15,13-26-53-15</inkml:trace>
  <inkml:trace contextRef="#ctx0" brushRef="#br0" timeOffset="5817.4674">16905 7709 1162 0,'5'-6'215'0,"-8"5"102"15,1 17-344-15,-2 16-11 16,-1 14 6-16,-2 17 19 16,-6-1 20-16,-3 15 17 15,-3 0 12-15,-10 18 11 16,8-3 0-16,-5 25-4 16,0-7-29-16,9 10-67 15,5-24-65-15,8-13-248 16,7-34 6-16</inkml:trace>
  <inkml:trace contextRef="#ctx0" brushRef="#br0" timeOffset="6166.7059">17081 8428 897 0,'8'17'243'0,"-11"10"58"16,-2 1-227-16,-4 19-80 16,0-1 9-16,-4 7 3 15,13-15-1-15,5-9 11 16,0-17 7-16,16-22 8 16,8-12-6-16,9-10-7 15,0 0-12-15,10-7-6 16,-18 17-10-16,-5 7-3 15,-16 12 3-15,-5 15 5 16,-16 12 0-16,3 19 3 16,-5 3 11-16,2 20-1 15,7-12-18-15,10 4-94 16,7-18-94-16,10-15-91 16,1-24-34-16,15-13-97 15</inkml:trace>
  <inkml:trace contextRef="#ctx0" brushRef="#br0" timeOffset="6460.6995">17537 8657 983 0,'72'12'319'0,"-43"-26"30"16,8 0-245-16,9-2-153 0,1-7-1 15,-14-2 7-15,-11-1 25 16,-15 4 32-16,-10-3 33 16,-18 14 11-16,-26 18 16 15,-13 9-14-15,-18 18-7 16,-1 10-10-16,10 22-12 16,34 1-17-16,32 5-17 15,37-11-19-15,34 1-59 16,16-27-50-16,40-18-266 15,1-12 24-15</inkml:trace>
  <inkml:trace contextRef="#ctx0" brushRef="#br0" timeOffset="6926.1851">19149 8466 591 0,'25'35'452'0,"-9"6"-105"15,-23-10-21-15,8 22-332 16,-2 1-42-16,-11 3-34 0,-2-3-206 16,-11-5-59-16,-5-26-63 15</inkml:trace>
  <inkml:trace contextRef="#ctx0" brushRef="#br0" timeOffset="7097.0915">19128 8167 855 0,'38'-20'423'0,"-4"3"-93"16,-34 11-257-16,12 6-342 15,6 12-131-15,-1-1-84 16</inkml:trace>
  <inkml:trace contextRef="#ctx0" brushRef="#br0" timeOffset="7328.5313">19555 8573 910 0,'17'35'238'15,"-2"-41"74"-15,8 19-237 16,9-5-34-16,11-8 20 16,4-9 9-16,17-6 6 15,-4-4 13-15,4 6-3 16,-17 7-23-16,-13 10-17 16,-11 8-15-16,-11 10-33 0,-12 5-30 15,-9 10-91-15,-3-5-100 16,-10 7-195-16,9-5-55 15</inkml:trace>
  <inkml:trace contextRef="#ctx0" brushRef="#br0" timeOffset="9282.1149">20453 8509 611 0,'128'1'310'0,"-133"1"-62"16,-7 5-70-16,-12 3-207 15,-7 14 14-15,-7-4 26 16,-9 9 39-16,9-6 1 0,3 9 5 15,15-13-12-15,11 7-9 16,16-6-15-16,19-1-3 16,8-10-12-16,15-5-1 15,-2-11-14-15,2-10-128 16,-10 8-186-16,-5-11 6 16</inkml:trace>
  <inkml:trace contextRef="#ctx0" brushRef="#br0" timeOffset="9521.4509">20905 8719 526 0,'-3'11'359'0,"-1"-10"-79"16,8-2-63-16,-4-1-198 15,0 1-29-15,0-1 5 0,9-27 6 16,75-59 13-16,-45 48 5 16,12-7-2-16,-1 9-6 15,2 1-126-15,-6 8-177 16,-3 2 9-16</inkml:trace>
  <inkml:trace contextRef="#ctx0" brushRef="#br0" timeOffset="9876.0718">21404 8582 1106 0,'75'6'237'15,"-13"-33"103"-15,22 8-352 16,-6 4-26-16,-2-6 5 15,-27 2 4-15,-11-2 10 16,-23 7 31-16,-8-1-24 16,-14 4-25-16,-22 5-27 15,-13 12-8-15,-22 11 6 16,-10 9 38-16,-10 15 53 16,20 3 39-16,5 7 16 15,25-4 9-15,11 11 12 16,19-8-79-16,5-1-21 0,7-9-29 15,18-11-34-15,7-25-26 16,22-16-36-16,2-12-133 16,19-8-43-16,-7-8-96 15</inkml:trace>
  <inkml:trace contextRef="#ctx0" brushRef="#br0" timeOffset="10210.1788">22088 8512 1058 0,'3'0'149'0,"-3"1"106"15,-3 13-281-15,-11 24 3 16,-21 49 20-16,15-50 15 16,8-10 16-16,6-9-22 15,12-10 18-15,9-11 16 16,3-11-14-16,16-10-24 15,10-2-21-15,5-9-15 16,-5 3-13-16,-1 6 26 16,-19 11 35-16,-10 4-9 15,-11 11-10-15,-11 14 1 16,-8 6-3-16,-13 9-2 16,-2-1 16-16,-4 18 8 15,5-11-8-15,8 7-51 16,10-7-40-16,7-9-199 0,11-14-10 15,36-6-97-15</inkml:trace>
  <inkml:trace contextRef="#ctx0" brushRef="#br0" timeOffset="10489.7344">22718 8513 512 0,'-5'0'423'0,"-31"17"-111"16,-63 36-311-16,47-22 306 16,26-7-344-16,18 2-29 15,11-9-27-15,18 0 109 16,7 0 12-16,9 7 32 16,-7 0 27-16,-1 13 24 15,-24 4-108-15,-27 14-13 16,-20-6-14-16,-23 0-30 15,-9-14-13-15,-3-9-60 16,19-19-92-16,9-7-94 16,36-10-26-16</inkml:trace>
  <inkml:trace contextRef="#ctx0" brushRef="#br0" timeOffset="11044.0627">22889 8837 1076 0,'8'-3'168'15,"14"-5"131"-15,17 2-311 16,16-6-26-16,4-2 34 16,4-10 7-16,-15 1 2 0,-5 1 10 15,-18-2 12-15,-9-2-23 16,-16 9-27-16,-16 6-13 15,-15 4-11-15,-28 10-1 16,-9 14 30-16,-14 19 37 16,6 1 17-16,1 19 13 15,23 1-9-15,17 1-26 16,23-14-19-16,12 2-13 16,21-19-10-16,22-4-18 15,9-15-21-15,27-10-88 16,8-11-35-16,20-12-58 15,-11-8-14-15,2-10 31 16,-16-4 28-16,-2-7 138 16,-29 8 102-16,-3 5 159 15,-18 5 120-15,-13 10-55 16,-17 9-18-16,-12 5-79 0,-11 7-65 16,-14 17-17-16,2 5-39 15,-3 7-9-15,8 7-2 16,13 6 3-16,12-2-1 15,5 1 10-15,0 1 0 16,0 1-7-16,-4-3-11 16,-22 0-5-16,-16-6-17 15,-22-6-28-15,-17-12-19 0,-9-13-72 16,14-5-161-16,9-10-76 16,35-5-72-16</inkml:trace>
  <inkml:trace contextRef="#ctx0" brushRef="#br0" timeOffset="11584.0896">24653 8763 739 0,'-9'-3'140'16,"-12"16"77"-16,-8-9-221 15,-9 16 12-15,-5 3 15 0,-17 9 33 16,5 5 20-16,5 7 18 16,18-3 6-16,11 0-42 15,13-9-37-15,20-7-26 16,14-13 11-16,22-14 12 15,2-11-9-15,11-12 6 16,-3-4 8-16,-14 0-25 16,-15 6-27-16,-10 6 43 15,-15 14-22-15,-5 13 3 16,-9 5-5-16,-2 12-3 16,3 2-2-16,6 3-5 15,6-6-32-15,20-7-117 16,11-16-92-16,11-16-46 15,7-11-105-15</inkml:trace>
  <inkml:trace contextRef="#ctx0" brushRef="#br0" timeOffset="11840.5932">25378 8283 898 0,'36'21'175'0,"-58"16"94"0,-1 16-259 15,6 10 0-15,-2 5 6 16,6-7 2-16,0 22 1 16,0-10-6-16,-5 9-32 15,-6-13-31-15,-7-3-88 16,2-28-87-16,-6-15-66 15,5-22-64-15</inkml:trace>
  <inkml:trace contextRef="#ctx0" brushRef="#br0" timeOffset="12018.7395">24853 8715 738 0,'14'-26'498'16,"3"6"-113"-16,16 6-41 15,19 6-368-15,20 4-6 16,1 5 20-16,8 2-29 0,-7 2-20 16,5 1-21-16,-15-4-123 15,6 7-173-15,-3 0 25 16</inkml:trace>
  <inkml:trace contextRef="#ctx0" brushRef="#br0" timeOffset="12543.0837">27059 8614 371 0,'17'44'227'15,"-52"-42"-14"-15,-33 10-22 16,-3 6-78-16,-12 11 17 0,7 8-6 16,9 10-12-16,32 2-35 15,10-3-36-15,16-14-25 16,17-9 5-16,13-14 1 16,22-15-7-16,6-10 0 15,21-6-18-15,-14-9-14 16,4 0-4-16,-22 6 8 15,-12 12-5-15,-21 10 15 16,-1 20 14-16,-5 11 1 0,10 11 5 16,5-1 12-16,22 2-2 15,12-11-28-15,32-17-103 16,7-13-104-16,11-19-139 16,-9-3-89-16</inkml:trace>
  <inkml:trace contextRef="#ctx0" brushRef="#br0" timeOffset="13375.0652">12189 9923 383 0,'2'3'344'15,"-4"-5"-47"-15,2-4-27 16,0 6-155-16,-3-1-50 16,1-1-12-16,-8 2-40 15,-35 6-7-15,-55 19-5 16,19 7 4-16,-5 7-4 16,-8 21 8-16,16 6 7 15,6 11 6-15,34 3 7 0,33-1-9 16,31-21-18-16,34-8-14 15,16-22-9-15,26-19-37 16,-11-23-15-16,3-15-17 16,-18-14-224-16,-8-5 47 15</inkml:trace>
  <inkml:trace contextRef="#ctx0" brushRef="#br0" timeOffset="13864.9181">12522 10188 437 0,'0'0'218'0,"0"0"27"16,0 3-108-16,0-3-23 15,-3 0-13-15,1 2-7 16,-2 2-27-16,-25 33 6 16,-45 47-17-16,54-40-24 15,11-7-12-15,14-5-9 0,12-14-5 16,16-15 32-16,12-13 19 15,17-21-18-15,4-15-6 16,4-19-7-16,-12 5-18 16,-12-1-16-16,-22 9 18 15,-1 8 4-15,-8 23-2 16,-9 4-10-16,2 3-11 16,0 13-6-16,-7 2-4 15,2 2 0-15,-3-4 6 16,0 1 4-16,0 1 10 0,2 1 3 15,1 2 2-15,6 15 1 16,8-7 3-16,50 38 3 16,-32-48 0-16,17-10 4 15,8 3 1-15,-1-4-3 16,1 6-6-16,-10 15 3 16,-20 5-5-16,-8 15 8 15,-10 3 2-15,-7 10 2 16,-8-12-16-16,1-1-48 15,2-15-32-15,2-2-76 16,1-13-76-16,1-1-156 16,-1-1 7-16</inkml:trace>
  <inkml:trace contextRef="#ctx0" brushRef="#br0" timeOffset="14409.8615">13375 10258 829 0,'-3'0'157'0,"1"-1"84"16,2 1-259-16,0-2 10 0,0 2 12 16,0-3 24-16,2 0 14 15,10-9 29-15,13-12-4 16,55-51-6-16,-49 55-21 15,9 5-12-15,-2 4-20 16,3 13-15-16,-6 5-7 16,-10 15 0-16,-16 7 1 15,-14 19 2-15,-15-2 7 16,-12 18-94-16,-1-6-200 16,2-10 32-16</inkml:trace>
  <inkml:trace contextRef="#ctx0" brushRef="#br0" timeOffset="14689.0928">14227 10182 1229 0,'15'-11'393'16,"-33"4"51"-16,-11 14-307 15,-2 10-130-15,-16 8-16 16,-13 4-16-16,5 0 16 15,20-11 5-15,6-4-2 16,22-11 3-16,22 1 10 16,6 5-16-16,13 8 0 15,1 6 5-15,-6 17 2 16,-15 6-1-16,-28 16-2 0,-27 5-43 16,-25-3-97-16,-15-13-80 15,-3-24-199-15,17-30-58 16</inkml:trace>
  <inkml:trace contextRef="#ctx0" brushRef="#br0" timeOffset="15032.4623">14654 9802 943 0,'0'11'117'0,"-4"-3"119"16,4-2-284-16,1 0 19 15,-2-6 46-15,1 0 48 16,0 0 10-16,0 0-12 15,-4 0-25-15,3 1-14 16,-2 10-35-16,-15 35 1 16,-25 54 21-16,11-22 20 15,1 2 12-15,-2 23 15 0,5 3-49 16,1 13-320-16,5-23 96 16</inkml:trace>
  <inkml:trace contextRef="#ctx0" brushRef="#br0" timeOffset="15248.3306">14245 10097 1430 0,'76'-8'362'0,"-45"17"103"16,2 3-374-16,27 1-121 15,6-9-5-15,18 5-51 16,-8-9-48-16,6-13-143 16,-19 5-176-16,-4-4-13 15</inkml:trace>
  <inkml:trace contextRef="#ctx0" brushRef="#br0" timeOffset="15648.0184">15358 10213 855 0,'-8'-3'281'15,"-9"-7"27"-15,-1 10-216 16,-25 5-88-16,-7 10-8 16,-10 7 18-16,1 8 14 0,2 7 18 15,24-1 2-15,2 6 1 16,14-6-41-16,17-4-33 16,8-13 5-16,23-16 13 15,24-19-12-15,18-13 29 16,0-4 24-16,11-8-9 15,-15 13-17-15,-17 8 16 16,-14 13 0-16,-9 23 2 16,-15 13-5-16,-7 20-32 15,-7 6-72-15,-3 0-284 16,2-18 35-16</inkml:trace>
  <inkml:trace contextRef="#ctx0" brushRef="#br0" timeOffset="15938.0958">15826 10336 726 0,'-12'5'371'16,"3"2"-41"-16,6 3-130 16,1-1-172-16,-1 3-22 15,6 0 21-15,-1-4 19 16,18-20 3-16,18-5 2 15,11-15 9-15,13-6-13 16,15-13-2-16,-9 10 10 16,1 11-13-16,-14 13-21 0,-3 14 5 15,-23 23-6-15,-3 15-29 16,-14-2 1-16,-3 13-38 16,-13-6-48-16,-1 1-246 15,-7-14-86-15,-5-11-76 16</inkml:trace>
  <inkml:trace contextRef="#ctx0" brushRef="#br0" timeOffset="16186.8401">16735 9731 1138 0,'4'15'190'16,"1"12"135"-16,-5 11-340 16,4 19 9-16,-7 4 21 15,-3 15 8-15,-6 0-1 16,-6 16 0-16,-7-7-15 16,-4 10-105-16,2-17-128 15,-2-17-121-15,7-29-105 16</inkml:trace>
  <inkml:trace contextRef="#ctx0" brushRef="#br0" timeOffset="16366.053">16483 10184 1283 0,'23'-23'338'0,"22"5"88"15,10 11-348-15,26 4-74 16,2 5-7-16,16-2-43 15,-12 6-45-15,-2-4-104 16,-11-4-105-16,16-4-123 16,-14 3-54-16</inkml:trace>
  <inkml:trace contextRef="#ctx0" brushRef="#br0" timeOffset="16792.1029">18424 10199 353 0,'20'-3'0'0,"-6"1"663"16,-14 2-485-16,1 2 210 16,16 38-419-16,-5 66 400 15,-25-48-402-15,-18-3-44 16,7-12-53-16,-10 1-50 16,5-21-189-16,-6-24 4 15</inkml:trace>
  <inkml:trace contextRef="#ctx0" brushRef="#br0" timeOffset="16952.1882">18449 9778 1360 0,'26'-9'175'15,"-5"3"63"-15,-7 10-548 0,6 4-102 16,-7 6-85-16</inkml:trace>
  <inkml:trace contextRef="#ctx0" brushRef="#br0" timeOffset="17165.4841">18726 10358 941 0,'2'12'235'0,"9"-9"91"16,2-9-267-16,16-10-9 15,7-3-5-15,5-7 5 16,6-2-4-16,0 8 1 16,-12 11-12-16,4 9-12 15,-15 16-17-15,-15 14-41 16,-13 8-39-16,-12 11-29 16,-7-2-266-16,-7 2 52 0</inkml:trace>
  <inkml:trace contextRef="#ctx0" brushRef="#br0" timeOffset="17429.2552">19593 9709 1145 0,'8'48'239'16,"0"13"113"-16,-8 18-340 15,-8 0-3-15,-10 22-7 16,-11-7-8-16,-9 12-70 16,-1-16-65-16,0-5-214 15,5-30-12-15</inkml:trace>
  <inkml:trace contextRef="#ctx0" brushRef="#br0" timeOffset="17656.0934">19204 10098 1237 0,'29'3'317'0,"-12"-3"70"16,35 9-351-16,3 1-35 16,18-9-36-16,-1 4 28 15,6-5-69-15,-19 1-70 16,5 1-244-16,-9 4-10 16</inkml:trace>
  <inkml:trace contextRef="#ctx0" brushRef="#br0" timeOffset="18104.141">20010 10399 1186 0,'12'4'268'0,"19"-8"85"16,7-4-350-16,0-1-88 15,17-11 43-15,-8-4 45 16,-4-10 3-16,-9-2 37 15,-11-7 38-15,-11 8-37 16,-21 0-43-16,-11 4 4 16,-20 13-9-16,-10 15-5 15,-14 18 18-15,3 11 13 16,-2 20 6-16,11 7-1 16,5 11-3-16,13-4-14 15,8 11-3-15,14-13-13 0,14 5-25 16,13-14-29-16,11-10-123 15,4-22-211-15,25-12 7 16,0-23-169-16</inkml:trace>
  <inkml:trace contextRef="#ctx0" brushRef="#br0" timeOffset="18364.1419">20509 10525 834 0,'-12'29'194'0,"-2"-10"67"15,5-9-216-15,9-11-27 16,14-14 10-16,10-17 34 0,7-13 27 16,12-11 13-16,1 2 6 15,21-5 3-15,1 12-29 16,18 2-31-16,-9 12-65 15,9-2-56-15,-17 12-124 16,-6-3-113-16,-11 5-96 16,5 7-80-16</inkml:trace>
  <inkml:trace contextRef="#ctx0" brushRef="#br0" timeOffset="18679.2322">21315 10452 1002 0,'3'20'223'0,"6"12"111"15,-4 8-295-15,7 5 6 16,2-14 1-16,6-4 19 15,6-19-2-15,16-16 16 16,6-19-5-16,8-4-5 16,4-5-27-16,-2-5-17 0,-15 10-29 15,-8-4-44-15,-22 9-37 16,-2-7-80-16,-14 7-81 16,-2-3-73-16,-4 7-54 15,3 1-41-15</inkml:trace>
  <inkml:trace contextRef="#ctx0" brushRef="#br0" timeOffset="19098.1916">22309 10309 961 0,'-2'7'236'0,"-4"0"55"16,0 2-253-16,-20 0-67 16,-3 0 20-16,-14 2 48 15,-8 4 31-15,0 8 32 16,4-2-2-16,0 14-8 16,8 0-36-16,13 5-25 15,7-8-34-15,17-6 1 16,16-9 4-16,21-17 5 15,2-14 5-15,14-10 2 16,0-2-8-16,8-9-6 16,-14 10-5-16,6 4-2 15,-14 13 4-15,-6 16 0 0,-18 13 3 16,-5 22 2-16,-5 9 2 16,-6 6 2-16,6-8-32 15,6-6-40-15,13-22-13 16,8-21-50-16,4-11-68 15,16-23-36-15,2-14-103 16,12-18-31-16</inkml:trace>
  <inkml:trace contextRef="#ctx0" brushRef="#br0" timeOffset="19317.121">23072 9839 1059 0,'-5'38'259'15,"2"-1"113"-15,-3 36-269 16,3 12 0-16,2 33 14 16,2-5-17-16,-1 22-17 15,3-23-89-15,-6-8-424 16,-1-36 105-16</inkml:trace>
  <inkml:trace contextRef="#ctx0" brushRef="#br0" timeOffset="22992.8037">23328 10783 863 0,'80'105'147'0,"-97"-86"103"15,-12 8-255-15,-23 14-20 16,-12 5-6-16,-34 14-209 16,-2-8 48-16</inkml:trace>
  <inkml:trace contextRef="#ctx0" brushRef="#br0" timeOffset="36757.1035">6027 12385 11 0,'-8'3'146'16,"-1"0"-33"-16,5-1 16 15,-13 2 12-15,5-2-44 16,-8 2-30-16,-38 5-2 16,46-7-8-16,7-2-20 15,2 11-25-15,6 4-25 16,2 9-29-16,4 19 45 15,4 6 22-15,13 13 20 16,-1 4 15-16,4 21 15 0,1-5-70 16,-1 18-16-16,-3-10-198 15,5-16 51-15</inkml:trace>
  <inkml:trace contextRef="#ctx0" brushRef="#br0" timeOffset="36983.1872">6621 12565 939 0,'-69'79'196'15,"-7"17"92"-15,-36 48-278 16,1 7-4-16,-25 26-18 15,17-23-38-15,8 2-235 16,31-42-5-16,12-29-112 16</inkml:trace>
  <inkml:trace contextRef="#ctx0" brushRef="#br0" timeOffset="37457.1811">7018 12737 794 0,'-5'11'257'16,"-16"-12"36"-16,-17 30-195 15,-8 19-81-15,-11 26 4 16,2 2-7-16,16 11 5 15,13-22 3-15,21-13 3 16,19-26 3-16,19-17 18 16,3-19 16-16,9-22-3 15,-2-16-2-15,-8-8-5 16,-13-1-21-16,-19-5-42 16,-20 21-16-16,-17 7-38 15,-4 13-29-15,-9 3-98 16,13 13-138-16,20-3-18 15,24-4-105-15</inkml:trace>
  <inkml:trace contextRef="#ctx0" brushRef="#br0" timeOffset="37875.5333">7798 12759 550 0,'-5'-3'228'16,"0"-2"-18"-16,-2-6-137 15,5 5-48-15,-1 0-48 16,-1 0 60-16,4 5 10 15,-3-1-2-15,1 2 2 16,-1 0 3-16,-2 2-23 16,-21 34 11-16,-50 68 6 15,50-45-4-15,6 7-6 16,11-14-11-16,17-14-30 16,9-17-7-16,6-19 9 15,4-16 8-15,4-6 2 16,-9-2 9-16,0-1-6 0,-7 15-13 15,-3 11-9-15,-6 14 3 16,4 23 1-16,0 11 4 16,4 15-287-16,-5-14 100 15</inkml:trace>
  <inkml:trace contextRef="#ctx0" brushRef="#br0" timeOffset="38058.6385">7933 13183 1162 0,'71'-40'346'16,"-26"-16"77"-16,7-19-299 15,12-1-93-15,25 1-4 16,-11 20-35-16,6 15-152 16,-12 24-146-16,-7-6-119 15,-22 2-149-15</inkml:trace>
  <inkml:trace contextRef="#ctx0" brushRef="#br0" timeOffset="38655.0712">10365 12268 1037 0,'64'71'325'0,"-56"-77"40"16,-8 2-280-16,1-7-183 16,2-10-59-16,-3-10-212 15,0-7 22-15,-13-20 109 16,-9-15 153-16,-10-13 60 16,0-4 212-16,-14 3 35 0,8 22-96 15,-2 24-49-15,11 28-37 16,-4 26-17-16,8 20-49 15,4 36-3-15,10 15-3 16,1 27 35-16,4 6 15 16,10 31 9-16,1-12 1 15,8 29 1-15,3-16-28 16,5 16-234-16,-4-32 64 0</inkml:trace>
  <inkml:trace contextRef="#ctx0" brushRef="#br0" timeOffset="38836.0878">9724 12832 508 0</inkml:trace>
  <inkml:trace contextRef="#ctx0" brushRef="#br0" timeOffset="38927.9267">9728 12814 561 0,'23'-17'423'16,"89"-14"-115"-16,-24 21-343 15,5-4 329-15,19-1-379 16,-10-4-52-16,13-5-48 16,-21 1-117-16,-10-6-31 0</inkml:trace>
  <inkml:trace contextRef="#ctx0" brushRef="#br0" timeOffset="39319.1584">10744 12687 160 0,'-48'93'331'0,"42"-84"-70"16,-5 8-79-16,-5 18 129 16,-1 3-156-16,0 19-30 15,0-2-59-15,8-2-20 16,6-12-36-16,11-13-31 15,4-21 13-15,9-17 19 16,1-12 6-16,4-8 8 16,-8-1 0-16,-1 5-12 15,-5 14-14-15,0 11 2 16,-7 17 3-16,-2 23 6 0,-6 5 8 16,-5 24-5-16,2 13-220 15,3-6-148 1,7-28-28-16</inkml:trace>
  <inkml:trace contextRef="#ctx0" brushRef="#br0" timeOffset="39600.1301">11034 13014 862 0,'47'59'421'16,"-52"-59"-42"-16,5 3-152 15,9-3-269-15,-9-1-19 16,25-9 8-16,86-37 8 16,-37 6 32-16,-1-2 32 15,-18 11 27-15,-9 3-4 16,-16 14-9-16,-22 7-16 15,1 24-40-15,-8 11-346 16,-1 11 101-16</inkml:trace>
  <inkml:trace contextRef="#ctx0" brushRef="#br0" timeOffset="39855.6383">12091 12895 143 0,'-38'32'597'0,"-8"12"-246"0,-13 23-62 16,10 9 96-16,11 16-310 16,21-10-22-16,25-9-10 15,22-18-35-15,22-14-42 16,3-21-33-16,9-24-28 15,-9-8-28-15,-3-28-261 16,-12-6 88-16</inkml:trace>
  <inkml:trace contextRef="#ctx0" brushRef="#br0" timeOffset="40126.2755">12655 12344 1209 0,'12'12'215'0,"-8"14"137"16,4 17-369-16,1 16 12 15,-4 19 12-15,-4-5-3 16,-1 14 7-16,-4-3 1 15,-7 9-3-15,-4-9-19 16,-4 12-81-16,-2-17-63 16,-11-7-173-16,1-29-34 0,1-13-85 15</inkml:trace>
  <inkml:trace contextRef="#ctx0" brushRef="#br0" timeOffset="40348.1422">12343 12919 1175 0,'8'-28'370'15,"10"3"53"-15,11 6-291 16,14 2-127-16,21 8-2 16,0 9-10-16,5 0-19 15,-2 2-14-15,-3 7-44 16,-17-4-42-16,-2 1-69 15,-4-6-56-15,-2 1-130 16,-11-11-5-16</inkml:trace>
  <inkml:trace contextRef="#ctx0" brushRef="#br0" timeOffset="40528.5139">13216 12986 1023 0,'-7'38'353'0,"-3"3"41"15,-6 16-269-15,-1-4-115 16,-4 5-87-16,-1-12-85 0,-2-19 12 16,5-22 21-16,3-22-142 15,2-18-3-15,11-26 45 16,6-1-200-16</inkml:trace>
  <inkml:trace contextRef="#ctx0" brushRef="#br0" timeOffset="40633.7935">13199 12599 427 0,'26'-43'389'16,"-12"14"-84"-16,3 0-31 16,-9 14-203-16,5 1-330 15,0 6 54-15</inkml:trace>
  <inkml:trace contextRef="#ctx0" brushRef="#br0" timeOffset="41305.5255">13715 13119 750 0,'-26'10'246'15,"7"1"28"-15,-12 9-195 16,7 9-44-16,1 8 20 16,7 4-4-16,0 11 6 15,10-10 5-15,6-4-24 16,4-9-26-16,14-12 3 15,15-21 1-15,14-9 3 16,0-12-3-16,8-18-3 16,-3-3-9-16,-6-9-2 15,-16 2-2-15,-4-4 0 16,-7 10 2-16,-4-2 2 16,-6 13 0-16,-1 2 0 15,2 13-1-15,1 7 1 16,-5 6-2-16,9 4 0 15,-1 5-2-15,4 2 1 0,2-3-1 16,6 5 1-16,-4-4 3 16,11-5 14-16,7-1 11 15,9-5 25-15,-7-1 9 16,7 8 13-16,-8 4-6 16,-7 13 3-16,-16 12-16 15,-5 18-2-15,-13 5 6 16,-10 12-3-16,-2-7-12 0,5-7-9 15,-1-14-10-15,14-19-21 16,-1-17 3-16,16-12 0 16,0-7 0-16,10-7 2 15,3 4 1-15,-1 5-11 16,-5 9-6-16,-2 14-35 16,-10 11-42-16,-3 12-430 15,-10-2 97-15</inkml:trace>
  <inkml:trace contextRef="#ctx0" brushRef="#br0" timeOffset="41803.1043">14335 13120 106 0,'-18'37'0'0</inkml:trace>
  <inkml:trace contextRef="#ctx0" brushRef="#br0" timeOffset="42059.9541">14318 13148 243 0,'3'-3'310'0,"-3"0"-98"16,2 0-25-16,-2 1-86 16,0 1-84-16,0 1-2 15,-2 1-6-15,-2 10-1 16,-7 6 32-16,2-4 19 16,-29 44 33-16,33-50 12 0,5-4 18 15,8-7-31-15,-8 2-16 16,1-1-32-16,48-15-12 15,60-64-14-15,-42 50 13 16,-11 13 13-16,-1 4 3 16,-21 24 7-16,-21 16 5 15,-9 8-12-15,-20 17-14 16,-10 5-11-16,-12 2-36 16,0-13-51-16,3-4-273 15,14-17-88-15,7-28-93 16</inkml:trace>
  <inkml:trace contextRef="#ctx0" brushRef="#br0" timeOffset="42735.3206">15913 12919 797 0,'0'5'321'16,"-1"8"-37"-16,-4 18-199 16,5 19-78-16,2 5-77 15,-2 12 78-15,4-9 3 16,4-11 18-16,-5-19 30 0,15-19 48 16,4-20 45-16,16-22-35 15,9-13-18-15,16-10-30 16,-7 1-52-16,4 6-85 15,-17 17-7-15,-13 7-125 16,-6 13-213-16,-2 2-8 16</inkml:trace>
  <inkml:trace contextRef="#ctx0" brushRef="#br0" timeOffset="43088.5426">17159 13076 859 0,'-52'26'185'0,"-3"6"84"16,-6 15-253-16,6-4 9 15,3 10 7-15,26-8-3 16,15-7 3-16,18-15 5 16,19-5-5-16,9-21-6 0,15-23-5 15,-1-3-8-15,6-6-16 16,-12 1-34 0,-10 21 33-16,-13 34 14 15,1 14 19-15,-11 23-7 16,-6 5-47-16,8-2-288 15,-3-20 56-15</inkml:trace>
  <inkml:trace contextRef="#ctx0" brushRef="#br0" timeOffset="43343.0606">17707 12315 1119 0,'17'12'305'15,"-1"14"69"-15,-35 15-285 16,16 26-92-16,3 17 6 16,-10 34 2-16,-3-1 6 15,-7 31 0-15,5-1-8 16,-7 8-65-16,7-31-54 15,6-16-269-15,9-42 1 16</inkml:trace>
  <inkml:trace contextRef="#ctx0" brushRef="#br0" timeOffset="43688.2958">17896 13055 1218 0,'50'3'225'0,"-50"18"133"16,-4 10-376-16,-4 14-18 15,-1 3 6-15,-5 4 9 16,14-14-2-16,0-6 21 15,5-11 26-15,7-16 13 16,11-18 0-16,12-3-1 16,2-3-11-16,7-2-17 15,-7 16-12-15,-8 19 0 0,-16 17 1 16,0 13 2-16,-9 5 0 16,5 1-61-16,-9-10-125 15,8-8-179-15,1-22-47 16</inkml:trace>
  <inkml:trace contextRef="#ctx0" brushRef="#br0" timeOffset="43956.8819">18320 13306 624 0,'156'11'537'16,"-115"-25"-139"-16,7-4-372 15,-9-3 375-15,0-4-393 16,-10 2-9-16,-13 4 2 16,-25 5-1-16,-24 12 11 15,-19 13 15-15,-25 21 45 16,-4 12 9-16,2 22 3 16,21-4-13-16,26 7-12 15,43-14-104-15,41-2-95 16,28-21-93-16,44-7-248 15,4-14-29-15</inkml:trace>
  <inkml:trace contextRef="#ctx0" brushRef="#br0" timeOffset="44441.1585">20593 13012 954 0,'52'-119'445'0,"-82"104"-53"16,-12 18-223-16,-22 21-91 16,-4 14-102-16,-12 11 59 15,16 2-7-15,11-4-12 16,21-15-13-16,21-8 11 15,20-8 12-15,19-1 22 0,13 0 7 16,5 11 5-16,-7 1-16 16,-10 24-11-16,-23 2-22 15,-33 10-26-15,-23-7-28 16,-24-6-61-16,-7-21-39 16,2-12-84-16,27-18-42 15,12-8-131-15,21-1 27 16,22-17-65-16</inkml:trace>
  <inkml:trace contextRef="#ctx0" brushRef="#br0" timeOffset="44840.9726">21071 12425 542 0,'11'3'414'15,"1"9"-101"-15,0 6-327 16,0-1 325-16,1 1-314 16,-9-5 17-16,-2 8 13 15,-2 0 54-15,-6 10 29 0,-5 11 6 16,-11 15-4-16,-4 10-10 15,1 17-48-15,3-3-33 16,5-5-17-16,16-13-14 16,12-18-1-16,14-28 0 15,20-9 3-15,2-11 13 16,14-2 7-16,-10 8 0 16,-4 16-1-16,-23 10-2 15,-27 21-3-15,-14 8-23 0,-12 6-101 16,-7-8-96-16,2 1-230 15,13-31-57-15</inkml:trace>
  <inkml:trace contextRef="#ctx0" brushRef="#br0" timeOffset="45185.2586">21694 13131 1059 0,'26'34'236'0,"-60"-16"96"16,-4 8-310-16,-2 13-14 16,4 3-4-16,2 5 8 15,13-6 11-15,7 0 27 0,9-10 8 16,18-8 15-16,9-7-1 15,17-11-4-15,14-6-17 16,8-15-15-16,-1-8-14 16,-4-20-7-16,-15 1-9 15,-15-7-10-15,-18 5 5 16,-25 1-2-16,-12 15-47 16,-6 0-65-16,-3 9-42 15,6 5-273-15,13 3 12 0</inkml:trace>
  <inkml:trace contextRef="#ctx0" brushRef="#br0" timeOffset="45499.9314">22150 13134 1231 0,'-8'6'278'0,"5"5"100"16,-3 6-361-16,-3 4-15 16,3 5-17-16,-3 7 19 15,4-7-1-15,4-1 1 16,5-5 0-16,7-13 1 16,18-8-2-16,8-8 0 0,-1-4-2 15,10 3 0-15,-12 13-2 16,-4 14 4-16,-13 8 1 15,-5 18 3-15,-7 3 1 16,-5 4-80-16,-3-16-290 16,-2-7-26-16,1-18-170 15</inkml:trace>
  <inkml:trace contextRef="#ctx0" brushRef="#br0" timeOffset="45800.8172">22790 12387 1053 0,'13'25'273'16,"-10"4"65"-16,2 25-280 15,0 13-69-15,-4 18 18 16,2 1 23-16,-3 24 45 16,-4-4 9-16,-6 23 10 15,-2-7-21-15,-5 0-59 16,1-25-62-16,2-16-73 16,6-37-76-16,-1-18-232 15,11-20 36-15</inkml:trace>
  <inkml:trace contextRef="#ctx0" brushRef="#br0" timeOffset="46188.8271">23412 13158 1038 0,'-4'16'253'0,"-22"16"103"16,-15 14-286-16,-16 21-3 16,4 0 1-16,-4 6 3 15,27-12-19-15,5-12-10 16,21-22-3-16,8-13 0 16,21-19 5-16,8-21-1 15,15-9-6-15,7-30-18 16,-8-5-14-16,2-20-11 15,-13 4-1-15,-8-4 4 16,-13 29 8-16,-1 17 7 16,-11 29 2-16,-3 30 3 15,-3 25 11-15,1 30 1 16,-1 12-5-16,6 16-1 0,7-11-50 16,11-3-134-16,9-36-106 15,21-12-214-15,8-23-83 16</inkml:trace>
  <inkml:trace contextRef="#ctx0" brushRef="#br0" timeOffset="46808.1858">25029 12318 520 0,'-12'3'259'0,"7"-2"-33"16,10 10-72-16,-1 7-165 0,11 21 17 15,-1 3 32-15,8 24 34 16,-6 3 20-16,-6 14 28 16,-7-2-14-16,-6 14-14 15,-5-19-34-15,6-10-22 16,2-20-25-16,13-22-2 15,10-29-11-15,18-10-1 16,1-3 2-16,10 3-2 16,3 5-2-16,0 20 12 15,-12 14 3-15,-11 19 3 16,-12 4-1-16,-25 19-16 16,-15-1-21-16,-5-5-175 15,-1-18-167-15,4-20-19 16</inkml:trace>
  <inkml:trace contextRef="#ctx0" brushRef="#br0" timeOffset="47206.9872">26219 13020 799 0,'-12'6'291'0,"-6"0"8"15,-29 5-175-15,-4 7-135 0,-5 6 1 16,8-1 6-16,-10 8 7 16,19 1 59-16,-7 10 34 15,11 0 4-15,-3 6 1 16,13-3 0-16,8-6-60 15,16-11-35-15,13-13-16 16,10-20-12-16,13-13-18 16,7-5-5-16,9-15 2 15,-9 8 9-15,1 5 16 16,-8 13 22-16,-1 18 10 16,-5 23 1-16,-6 14 2 15,-6 7-6-15,-4 4-3 16,-2-15-4-16,-11-7-375 15,0-20 126-15</inkml:trace>
  <inkml:trace contextRef="#ctx0" brushRef="#br0" timeOffset="47463.1795">26467 13122 24 0,'0'23'691'15,"4"15"-323"-15,9-3-2 0,-6 23 27 16,2-2-357-16,8-5-15 16,0-16-14-16,13-18-11 15,9-30-12-15,11-22 11 16,2-14 3-16,7-18 3 16,-4 5 3-16,2-2 7 15,-24 21 2-15,-7 8-61 16,-13 17-132-16,-26 5-201 15,-13 12-45-15</inkml:trace>
  <inkml:trace contextRef="#ctx0" brushRef="#br0" timeOffset="47737.1299">26943 13116 1022 0,'188'119'265'0,"-133"-124"68"15,-3-7-291-15,13-6-24 16,-11-5-25-16,-7-9 13 0,-21 1-1 16,-8-1 17-16,-22 3 1 15,-22 9 4-15,-14 13 5 16,-24 17 49-16,0 18 2 16,-3 19 11-16,21 8 13 15,18 14-17-15,28-5-66 16,31-2-32-16,19-19-29 15,28-6-61-15,6-21-44 16,8-12-44-16,-25-12-246 0,-25-26 24 16</inkml:trace>
  <inkml:trace contextRef="#ctx0" brushRef="#br0" timeOffset="48711.3863">9925 15093 616 0,'-33'7'156'0,"-7"9"51"16,-13 10-180-16,4 3-5 15,-5 9-6-15,10 1-2 16,-3 9 6-16,13-7 9 16,1 9 23-16,11-9 9 15,13-1 5-15,9-6 0 16,9-13 2-16,11-12-20 0,15-6-2 15,8-9-15-15,17-15-17 16,1-5-20-16,9-12-15 16,-18-5 0-16,-8 9 6 15,-20 7 12-15,-7 9 19 16,-9 16 16-16,-7 23 11 16,-8 10-1-16,10 16 1 15,-6 7-19-15,13 8-59 16,7-14-66-16,11-12-243 15,1-15 10-15</inkml:trace>
  <inkml:trace contextRef="#ctx0" brushRef="#br0" timeOffset="49209.098">12381 15024 1031 0,'0'0'226'16,"-7"3"129"-16,-45 5-321 16,-72 80-22-16,43-24 14 15,13 4-23-15,-1 11-21 16,14-9 23-16,3 6 40 16,31-12-2-16,21 2-20 0,21-17-17 15,23-2-71-15,14-15-109 16,11-18-70-16,12-13-114 15,18-11-34-15</inkml:trace>
  <inkml:trace contextRef="#ctx0" brushRef="#br0" timeOffset="49704.2948">12966 15338 537 0,'-12'8'444'16,"-19"32"-114"-16,-42 45-317 15,61-45 326-15,-1-1-322 16,13-6 1-16,8-9 4 16,4-6-1-16,7-10 8 15,5-16-5-15,8-18-3 16,2-6-11-16,7-10-13 15,-6-6-10-15,6-5-2 16,-6 7 2-16,4-6 6 16,-4 6 8-16,7 2 0 15,-3 9-1-15,3 3-1 0,-5 6 6 16,-2 6 7-16,-9 13 4 16,-2 7 3-16,-10 7 2 15,-5 16-1-15,-4 2-8 16,-2 2-2-16,-3-6-1 15,17-7 1-15,22-28 9 16,19-5-12 0,28-4-3-16,4 0-3 15,3 11-3-15,-20 21 4 16,-13 18 5-16,-27 8 5 16,-11 20 4-16,-22 0-1 15,-8 2-35-15,-6-10-37 0,-1-9-36 16,6-20-311-16,9-7 61 15</inkml:trace>
  <inkml:trace contextRef="#ctx0" brushRef="#br0" timeOffset="49989.1665">14566 15145 926 0,'-14'-9'563'15,"-12"9"-160"-15,-17 13-204 16,5 9-181-16,-5 5-176 16,17 1 130-16,9-3 2 15,22-9 16-15,7 4 34 16,14-5 21-16,-4 6 24 0,-1 5 3 16,-12 18 2-16,-18-1-21 15,-20 9-24-15,-11 0-51 16,-24 0-86-16,-3-22-54 15,-5-12-122-15,17-14-68 16,2-12-58-16,25-12 70 16,22-17-60-16</inkml:trace>
  <inkml:trace contextRef="#ctx0" brushRef="#br0" timeOffset="50252.9643">14909 14570 1091 0,'14'4'249'0,"-14"16"88"16,1 7-317-16,-2 27-11 16,-4 4-13-16,-2 15 44 15,7-4 11-15,-5 13 26 16,-4-9 0-16,-3 19 1 15,-2-2-43-15,-11 6-32 16,4-15-112-16,-8-3-104 16,6-27-90-16,-3-14-106 0,-3-25-66 15</inkml:trace>
  <inkml:trace contextRef="#ctx0" brushRef="#br0" timeOffset="50455.1302">14621 15001 394 0,'16'-10'650'0,"3"5"-248"16,22 7-249-16,6 4 223 0,20 7-425 16,-3 3-6-16,22 0-11 15,-5 1-4-15,13 0-98 16,-10-5-188-16,6 0 24 15</inkml:trace>
  <inkml:trace contextRef="#ctx0" brushRef="#br0" timeOffset="50823.1802">15419 15119 1295 0,'3'4'283'0,"-6"7"119"15,-11 9-384-15,-81 59-10 0,24-36-7 16,-7 9 7-16,20-5 10 16,1 2 21-16,24-9 4 15,11 2 0-15,15-11-5 16,5-7-17-16,4-15-22 15,13-10-3-15,11-19-18 0,14-6-12 16,5-4 3 0,6 2 1-16,-4 7 3 0,-4 5 28 15,-17 13 23-15,0 14 2 16,-6 7-1-16,-2 14-10 16,-9 5-38-16,-1 0-125 15,-1-10-115-15,-2-4-173 16,-8-15-87-16</inkml:trace>
  <inkml:trace contextRef="#ctx0" brushRef="#br0" timeOffset="51030.9132">15429 15546 381 0,'69'-53'293'0,"-46"48"-36"16,-3 0-78-16,9-1-36 16,-11 6-50-16,11-4 25 15,-3-7 11-15,9-9 41 16,-6-3 7-16,22-12 3 15,-4 3-16-15,9 3-47 0,1 14-54 16,6 13-27-16,-21 18-39 16,-8 14-82-16,-20 11-38 15,-19 7-138-15,-9-9-132 16,-18-2-91-16,0-11-96 16</inkml:trace>
  <inkml:trace contextRef="#ctx0" brushRef="#br0" timeOffset="51276.7311">16449 14626 1308 0,'12'32'327'0,"2"17"102"16,3 4-366-16,0 25-52 15,-4 1-11-15,-10 19-9 16,-3-11-31-16,-7 15-19 16,-7-12-16-16,-6 3-35 15,3-23-17-15,-9-10-69 16,1-27-174-16,-14-17 22 16</inkml:trace>
  <inkml:trace contextRef="#ctx0" brushRef="#br0" timeOffset="51438.0618">16342 15155 792 0,'64'-35'697'0,"10"11"-196"16,19 4-480-16,4 11 377 16,15-2-628-16,-25 4-122 15,6 5-150-15,-21 2-105 0</inkml:trace>
  <inkml:trace contextRef="#ctx0" brushRef="#br0" timeOffset="51877.1575">17925 14983 1118 0,'12'49'467'15,"-16"-45"-7"-15,-4 9-260 16,-1 20-143-16,-3 16-45 0,4 10-35 15,-3 6-18-15,-5 6-49 16,-1-11-21-16,2-1-125 16,-4-13-201-16,-14-14 37 15</inkml:trace>
  <inkml:trace contextRef="#ctx0" brushRef="#br0" timeOffset="52072.197">17783 14666 1352 0,'22'13'485'0,"3"4"24"15,-11-11-392-15,8 17-339 0,-6-1-292 16,6 5-35-16</inkml:trace>
  <inkml:trace contextRef="#ctx0" brushRef="#br0" timeOffset="52425.1814">18172 15378 607 0,'0'26'651'15,"-4"-52"-265"-15,11 20-397 16,12-6 345-16,19-10-476 16,9-4 50-16,22-15 43 15,0 0 121-15,7-6 57 16,-12 10 15-16,0 5-2 15,-13 15-5-15,-6 20-96 16,-14 19-44-16,-14 19-26 16,-16 9-22-16,-12 16-38 15,-1-7-7-15,-9 2-33 16,0-19-2-16,4-3-38 16,9-17-7-16,4-4-195 0,11-3 35 15</inkml:trace>
  <inkml:trace contextRef="#ctx0" brushRef="#br0" timeOffset="52726.1797">19335 15149 1031 0,'-32'17'426'16,"28"-5"-47"-16,-36 19-249 16,-6 7-95-16,-9 17-84 15,13-6 99-15,-3 12 29 16,12-8 3-16,16 2 5 16,12-12-6-16,19-4-20 15,15-14-31-15,14-12-22 16,0-14-32-16,7-11-32 15,-3-8-145-15,1-4-286 16,-10 1 33-16</inkml:trace>
  <inkml:trace contextRef="#ctx0" brushRef="#br0" timeOffset="52995.4036">19532 15438 1381 0,'64'38'355'0,"-56"-58"99"16,3 0-400 0,13-10-42-16,5-2-36 0,14-8 12 15,1-4 5-15,11-10 5 16,-9 10 13-16,-3-5-24 15,-13 13-54-15,-8 5-110 16,-10 13-127-16,-3 7-148 16,-6 13-60-16</inkml:trace>
  <inkml:trace contextRef="#ctx0" brushRef="#br0" timeOffset="53359.0229">20138 15158 762 0,'60'113'404'0,"-39"-96"-38"0,1-5-159 16,11 0-140-16,1-2-54 15,9-10-18-15,-4-10 8 16,2-9 24-16,-5-6 18 15,-3-7 22-15,-12 8 6 16,-7-7-10-16,-9 11-27 16,-24 7-17-16,-14 11-18 15,-28 14-1-15,-15 13-2 16,-22 21 4-16,8 5 3 0,4 10 21 16,27-3 9-16,13 2 5 15,25-8-1-15,16 4-10 16,7-7-32-16,13-5-76 15,12-12-73-15,22-15-179 16,8-17-131-16,24-18-68 16</inkml:trace>
  <inkml:trace contextRef="#ctx0" brushRef="#br0" timeOffset="53704.1527">20935 15166 1059 0,'-52'20'399'16,"-3"3"23"-16,-13 19-238 0,0 12-101 15,0 15-28-15,17-10-19 16,9 13-6-16,16-17-11 16,9-7-20-16,12-14 5 15,22-13 12-15,4-19 6 16,18-17-6-16,-1-10 1 15,11-11-5-15,-7 2-12 16,7 2-4-16,-9 12-3 16,-2 10 2-16,-12 13 4 0,-5 9 4 15,-13 12 2-15,-8 10-6 16,-9-1-9-16,-8 2-36 16,-4-1-26-16,5-11-61 15,4-11-55-15,2-3-82 16,5-7-157-16,10-7-1 15</inkml:trace>
  <inkml:trace contextRef="#ctx0" brushRef="#br0" timeOffset="54093.0829">21353 15213 1048 0,'43'49'266'0,"-47"-34"111"16,4-1-258-16,1-5-21 15,-2 3 7-15,1-2-7 16,-5-4-8-16,0-3-32 15,5-3 1-15,0 0-8 16,0 0 0-16,2 1-11 0,1 4-12 16,11 19-13-16,19 50-2 15,-37-50-9 1,-13 2-19-16,-9-8-12 0,-12-4-57 16,-3-11-32-16,-2-6-38 15,12-8-28-15,7-1 40 16,13-5 27-16,8 4-189 15,6 2-46-15,2-3-35 16</inkml:trace>
  <inkml:trace contextRef="#ctx0" brushRef="#br0" timeOffset="54343.0677">21669 15389 589 0,'57'-6'490'16,"-11"-11"-116"-16,-5-6-28 15,-15 2-297-15,-13 1-36 16,-16 6-26-16,-19 6 49 16,-14 7 24-16,-23 13 47 0,-8 9 34 15,-10 19 33-15,16 4-27 16,3 13-3-16,28-8-66 16,16 10-31-16,28-15-35 15,26 2-54-15,14-15-42 16,23 1-58-16,7-17-71 15,18-7-333-15,-17-10 43 16</inkml:trace>
  <inkml:trace contextRef="#ctx0" brushRef="#br0" timeOffset="54806.531">23229 15226 860 0,'-21'12'378'0,"1"5"21"15,3 5-207-15,13 0-119 16,11-1-14-16,15-6-16 15,16-5-3-15,8-15 33 0,7-9 18 16,-7 2-38-16,-13-8-7 16,-11 3-20-16,-25 2-22 15,-20 11-24-15,-20 1-5 16,-6 3-23-16,-16 6-23 16,10 3-153-16,12 0-238 15,19-3 35-15</inkml:trace>
  <inkml:trace contextRef="#ctx0" brushRef="#br0" timeOffset="54971.171">23183 15306 552 0,'101'42'363'0,"-49"-24"29"16,-6-4-106-16,6-8-12 15,-3-9-41-15,16-16-1 16,-4-7-147-16,20-16-35 16,-4 1-35-16,-1-11-33 15,-20 12-48-15,-4 2 58 16,-15 13-20-16,-7 6-27 15,-8 6-172-15,2 4-251 0,2 3 16 16</inkml:trace>
  <inkml:trace contextRef="#ctx0" brushRef="#br0" timeOffset="56050.1397">24888 15239 1168 0,'-26'54'333'0,"17"5"92"0,11-7-325 15,24-14-10-15,17-20-25 16,40-33-3-16,15-20-17 15,35-32-8-15,-5-14-16 16,10-27 7-16,-21 19 5 16,-10-5-1-16,-38 25-4 15,-5 10-3-15,-35 31-16 16,-20 4-28-16,-23 18-17 16,-32 18-15-16,-13 11 33 0,-13 23 6 15,2 5 18 1,-6 20 17-16,18 2 24 0,9 17-28 15,20-11-2-15,29 5 1 16,21-24 3-16,31-12 0 16,23-23-2-16,29-21 2 15,1-19-1-15,23-15-2 16,-9-13-8-16,-7-8 0 16,-44 4-3-16,-13 0 0 15,-41 9-2-15,-31 6-4 16,-26 18-2-16,-22 19 1 15,-19 14 1-15,-6 20 1 16,10 11 1-16,12 11 2 16,33-8-5-16,22 2-7 15,21-12-11-15,27-5-10 16,11-12-52-16,13-5-100 16,6-5-79-16,8-6-256 15,-6-1-32-15</inkml:trace>
  <inkml:trace contextRef="#ctx0" brushRef="#br0" timeOffset="56365.1475">26960 15212 944 0,'-43'10'279'16,"-32"-5"53"-16,-7 10-244 15,5 7-75-15,-8 4-6 16,13-2-3-16,8 10 74 16,17-4 75-16,6 8-31 15,18 5 4-15,10 12 2 16,13-5-75-16,4 2-99 15,12-15 6-15,12-8-26 16,1-17-142-16,9-12-254 16,0-12 37-16</inkml:trace>
  <inkml:trace contextRef="#ctx0" brushRef="#br0" timeOffset="56635.1874">26854 15686 1370 0,'0'0'318'0,"-3"-4"112"16,2-10-411-16,8-17-22 16,7-2-12-16,12-11 24 15,8-5 17-15,5-9 24 16,3 9 8-16,8-10-3 15,-7 7-25-15,6 0-85 16,-8 14-54-16,6 3-79 16,-18 12-84-16,-3 9-201 15,-9 6 34-15</inkml:trace>
  <inkml:trace contextRef="#ctx0" brushRef="#br0" timeOffset="56999.1907">27366 15399 495 0,'17'14'512'0,"12"-3"-146"0,3-28-3 16,21 17-284-16,3-5-61 16,12-10-11-16,-15-3-4 15,0-10 0-15,-17-1 10 16,-10 1 22-16,-10 3 20 15,-16 2-2-15,-12 8-2 16,-23 9-4-16,-17 12-18 16,-27 20-3-16,-7 11 6 15,-13 16 11-15,14 6 7 16,5 12 6-16,28-10-17 0,17 6-5 16,25-9-13-16,20-6-12 15,16-16-17-15,21-11-28 16,13-19-18-16,16-20-44 15,2-10-41-15,11-18-35 16,-7-3-33-16,11-10-42 16,-15 10-142-16,1-5 27 15</inkml:trace>
  <inkml:trace contextRef="#ctx0" brushRef="#br0" timeOffset="57284.1082">28224 15290 496 0,'9'-16'636'0,"-15"7"-284"16,-19 9-66-16,-19 14-102 15,-6 6-118-15,-19 18-98 16,9 5 153-16,-4 10 17 16,17-1-26-16,1 4-14 0,20-8-35 15,5-7-25-15,13-14-33 16,22-16-1-16,13-17-2 16,22-16-4-16,5-7 5 15,11-6-1-15,-7 5-4 16,-1 7-2-16,-22 9 1 15,-2 10 0-15,-13 11-3 16,-11 13 0-16,-16 9 2 16,-5 11 0-16,-10-1-32 15,1 3-133-15,3-12-98 16,8-8-100-16,15-16-141 0,16-11-50 16</inkml:trace>
  <inkml:trace contextRef="#ctx0" brushRef="#br0" timeOffset="57578.4075">28921 15212 1086 0,'-38'1'400'16,"-12"12"27"-16,-24 12-262 15,4 11-121-15,12 2-24 16,17 0-18-16,23-2-6 15,19-10 6-15,24 0 28 16,5-7 16-16,13-1 27 16,-5 0 10-16,0 13-8 15,-20 2-28-15,-24 10-18 0,-23 3-37 16,-23-5-52-16,-12-12-35 16,-6-9-97-16,17-17-93 15,7-11 4-15,21-4-57 16,19-6-73-16,19-2 89 15</inkml:trace>
  <inkml:trace contextRef="#ctx0" brushRef="#br0" timeOffset="57891.1885">29066 15499 1232 0,'64'7'487'0,"10"-10"-9"15,-23-4-295-15,9-4-240 16,-10 0-93-16,-7-7 2 16,-22 1 28-16,-19-4 30 15,-16 2 79-15,-24 1 109 16,-9 15 0-16,-17 3-11 16,4 17 6-16,-9 12 5 15,17 3-57-15,14 3-2 16,18 5-2-16,24 2 0 15,23 0-13-15,28 0 14 0,17-2-2 16,25-5-10-16,3-9-34 16,10-2-87-16,-22-8-46 15,-22-10-375-15,-42-12 40 16</inkml:trace>
  <inkml:trace contextRef="#ctx0" brushRef="#br0" timeOffset="58687.8833">24965 15244 51 0,'0'-11'0'0,"-9"2"58"15,2 4 3-15,-3 1 29 16,2 1 11-16,-1 3 2 16,0-3-37-16,1-3 13 15,5 3-2-15,2 1 33 16,1 1 7-16,-3-1 20 16,1 0-21-16,2 1-6 15,-3-1-28-15,1 1 23 16,2-1 5-16,0 1 5 0,0-1-2 15,0-1 9-15,0 0-32 16,10-3-30-16,11-5-15 16,60-50-8-16,-48 51-10 15,10-1 5-15,5 5-9 16,-4 4-7-16,-11 6-50 16,1 5-89-16,-10 6-95 15,2 9-236-15,-3-5-24 16</inkml:trace>
  <inkml:trace contextRef="#ctx0" brushRef="#br0" timeOffset="59151.2292">30159 16019 1169 0,'21'59'904'0,"-4"-22"-512"15,-17-71-487-15,-20 10-510 16,2-14-505-16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7T15:05:53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15123 4928 157 0,'-46'46'157'0,"46"-44"-9"15,-5-7-9-15,2 0 16 16,2 5-29-16,1-3-14 16,-3 2-21-16,3-1-21 15,-2 1-41-15,2-1-6 16,0 1-12-16,0-2-3 15,0 0-3-15,0-2 4 16,2-16 8-16,-2-22 22 16,-6-35 21-16,3 25 1 15,-2 10-3-15,0-7-6 16,5 12 2-16,-4 1 0 16,-1 17-18-16,2-9 0 15,-1 12-1-15,1 1-22 16,-2-3-18-16,-1 6 18 15,0 0-2-15,4 3-1 0,-2 4 0 16,-1-1-3-16,5 0-4 16,-3 5 0-16,1 1-1 15,2-1-3-15,0 1-2 16,0-1 0-16,0-1 1 16,0 2 0-16,26-7 0 0,66-13 1 15,-39 19-1-15,21-4 1 16,-3-5 2-16,15-2 6 15,-5 0 2-15,4-2 5 16,-16-2 3-16,0 2-2 16,-19 1-4-16,0 1-1 15,-7 2-4-15,4 3-3 16,-8 4 1-16,0 1 1 16,-10-2-1-16,0 1 1 15,-7-1 1-15,-4 0-1 16,-1 1-1-16,4-2-2 15,-9 3-1-15,2 0 0 16,-5 1-2-16,2 2 1 16,-6 0 0-16,-1 2 1 15,-4-2 0-15,0 0-5 16,0 0-4-16,0 1-2 16,2 1-3-16,10 33-2 15,17 50 3-15,-25-25 5 0,-2-4 2 16,4 1 1-16,-4-4 4 15,-2 6 5-15,0-8 1 16,-2 2 1-16,2-7 0 16,-6-8-10-16,4-17-11 15,2-4-19-15,-3-12-15 16,2-2-78-16,-2 0-113 16,1-3-121-16,-1 0-57 15</inkml:trace>
  <inkml:trace contextRef="#ctx0" brushRef="#br0" timeOffset="559.0216">16057 4722 377 0,'0'2'312'0,"0"-1"-81"16,0 1-224-16,0-1 230 15,0 1-205-15,0-1 18 16,0 1 3-16,1 0-3 15,-1-1-5-15,0 1-29 16,3-1-22-16,-1 7 5 16,6 10 6-16,1-3 18 15,40 45 19-15,-23-54 13 16,-1-9-1-16,9-22 8 16,1-14-12-16,3-13-7 15,-7 6 0-15,-7-1-9 16,-18 6-13-16,2 19-13 15,-5 10-38-15,-6 3-151 16,0 4-191-16,-8 21-11 16</inkml:trace>
  <inkml:trace contextRef="#ctx0" brushRef="#br0" timeOffset="2267.063">15222 8201 733 0,'-2'1'211'0,"2"1"33"16,-3-1-197-16,3 1-53 15,-3 1-6-15,2-3 11 16,1 1 16-16,-3 1 24 16,1-1 12-16,2-1 13 15,-3 2 7-15,2-2-21 0,1 0-25 16,-3 1-15-16,3 1-21 16,-2-1-11-16,-1 1 16 15,-6 12 3-15,-3 13 5 16,-27 57 4-16,23-41-3 15,-1 9-2-15,5-5 2 16,6 0 2-16,6-6 4 16,1-9 1-16,7-10 3 0,-1-6 0 15,4-9-2-15,4-3 1 16,7 2 0-16,16-7 0 16,6-1 0-16,26 1 1 15,5-10 0-15,14 3-1 16,-7 1-1-16,14-1 3 15,-20-1 2-15,10 1 4 16,-5 2 2-16,14 5 7 16,-10-5 3-16,13 4-7 15,-13 4-5-15,1-2-4 16,-9-5-7-16,20 7-8 16,-7-5 4-16,17 6 0 15,-10-2-2-15,7 2 2 16,-20-4 0-16,-8 4 1 15,-24-6-2-15,-6 3 0 0,-15 0-2 16,-6-2 1-16,-12 2 0 16,-1 3 4-16,-11-4 1 15,-1-2 5-15,-4 1 2 16,4 1 5-16,-3-1 3 16,1-1-4-16,-1 0-7 15,-11-14 0-15,-2-10-4 16,-32-53-8-16,36 48 0 15,5-7 0-15,5 4-5 16,2-5 6-16,5 5 2 16,-2-2 2-16,1 7 2 15,2 4 2-15,-3 6-10 0,-1 5 0 16,1 7-1-16,0 3-4 16,-6 1-4-16,0 4-13 15,3 0-2-15,-2 0-1 16,2 1 6-16,-3 2 4 15,-3 20 13-15,-4 15 4 16,-18 43 3-16,11-36 1 16,-3-7 1-16,2 3 2 15,-3-12-1-15,12-6 2 16,4-11 4-16,-3-3 13 16,16-12 1-16,-3-11 2 15,1-4-3-15,13-12-5 16,7-13-14-16,-7-9-5 15,2 2 0-15,7-4 0 16,-15 13 0-16,0 10 0 0,0 12 0 16,-5 8-3-16,-3 8-14 15,-5 14-1-15,-8 2 0 16,-1 24-1-16,0-3-15 16,-8 17-29-16,8-8-38 15,-2 1-314-15,5-18 50 16</inkml:trace>
  <inkml:trace contextRef="#ctx0" brushRef="#br0" timeOffset="4607.5848">17174 8291 311 0,'0'-2'184'0,"2"0"-49"15,-4-2-61-15,2 2-138 16,0 1-10-16,0-1-9 16,0 1 16-16,0-1 52 15,0 1 57-15,0-1 33 16,0 1 7-16,0-2-3 0,-3 0-48 16,2 0-29-16,1-1-13 15,-3 1 22-15,1 0 41 16,2 0 25-16,-3 0 5 15,0 0-12-15,1 0-14 16,-1 0-21-16,2 0 3 16,1 0-5-16,-3 0-12 15,1 0-15-15,2-3-20 16,-3-2-17-16,2-4 16 16,-2 3 20-16,3 1 23 15,-3 4 10-15,1-6 7 16,2 9-21-16,-3-4-14 15,1 2-18-15,2 0-4 16,0 0 1-16,0 0 4 16,0 0 2-16,0 0 2 15,0 0-3-15,0 0-5 0,0 0 0 16,0 0 0-16,0 0 3 16,2 1 4-16,1 1 7 15,-3-1-1-15,5 1-1 16,4-1-1-16,6 2-1 15,11 5 11-15,43 18 11 16,-40-5 26-16,1-1 9 16,1 6 8-16,-7-2-9 15,-3 8-31-15,-7 0-101 16,-11-3-214-16,-10-17 14 16</inkml:trace>
  <inkml:trace contextRef="#ctx0" brushRef="#br0" timeOffset="11577.808">16701 4864 582 0,'23'51'94'0,"-23"-51"59"16,3 1-166-16,-6 2-14 16,3-3 33-16,-2 0 36 15,2 0 22-15,-3 0 34 16,2 0 12-16,1 0-29 0,-3-1-31 16,3-1-19-1,0 1-22-15,0-3-22 0,4-11 20 16,7-18 5-16,19-54 4 15,-16 33-4-15,3 2-6 16,4-2-2-16,-1 12-1 16,-1 1 1-16,-10 9 1 15,-2-1 5-15,-7 5 1 16,0 1 5-16,-3 7 4 0,2 6-4 16,-2 10-3-16,1-1-3 15,2 0-5-15,0 5-7 16,-3-1 3-16,3-1 2 15,0 2 1-15,0 0-3 16,0 0 0-16,0 0 1 16,3 0-2-16,6 0-1 15,17 2 3-15,58 7 2 16,-41-12-1-16,4 3 2 16,-2-3 1-16,13-6 0 15,-3-2 0-15,1 8-1 16,-4-3-1-16,10 1 0 15,-8 5 0-15,-1 0 1 16,-5 0 0-16,2 3 2 16,-7 0-1-16,1-7 1 15,-1-1 4-15,3-10 8 0,-7-3 1 16,10-2 4-16,-6 6 1 16,0-3-3-16,-8 13-7 15,-2-2 0-15,-11 6-5 16,-9 0 0-16,1-2-3 15,-3 2-1-15,-5 0-3 16,-3-1-9-16,-3 1-4 16,0 0 1-16,0 0-4 15,0 0 5-15,0 1 11 16,0 33 6-16,-3 56 0 0,-6-35 7 16,0-3-1-16,-5 15-1 15,2-5 2-15,-4 11 4 16,3-2-5-16,-1 2-5 15,2-18-33-15,4-13-85 16,2-20-49-16,0-7-115 16,-3-15-88-16,3-3-22 15</inkml:trace>
  <inkml:trace contextRef="#ctx0" brushRef="#br0" timeOffset="12248.052">17875 4829 454 0,'-52'43'303'0,"52"-48"-76"15,-3 2-64-15,-2 2-156 16,5 1-21-16,-1 0-20 15,1 0 28-15,-3 0 5 0,3 0 23 16,-2-2 16-16,2 1 9 16,-3-1 8-16,2 2 5 15,1-1-3-15,0-1-1 16,-4 1-7-16,4-1-11 16,0 0-17-16,0 1-21 15,0-1-17-15,0 2-2 16,0 0 4-16,4 2 13 15,6 15 13-15,15 4 8 16,57 40 13-16,-45-58 6 16,18-15 9-16,-3-14 0 15,2-17-7-15,-14-1-22 0,-6-11-21 16,-21 11-148-16,-8 1-204 16,-16 17 12-16</inkml:trace>
  <inkml:trace contextRef="#ctx0" brushRef="#br0" timeOffset="13715.0465">17255 8191 213 0,'44'-1'62'0,"-45"1"212"16,-4 4-162-16,5 1 65 15,-3-5-156-15,2 0 30 16,1-2 38-16,-3 1 19 15,0-1 17-15,1 1-4 16,-3-1-26-16,5-1-32 0,-4 0-25 16,4 0-26-16,-3 0-8 15,1 0-6-15,2 0-2 16,-3 2 5-16,3 1 9 16,-3 1 7-16,-8 51 7 15,-18 59-2-15,16-42-1 16,1-8-9-16,7-8-2 15,5-18-4-15,5-7 0 16,4-14 2-16,12-8 5 16,8-11 2-16,14-9 1 15,9-4-2-15,10-8-4 16,-2 6-4-16,5 1-1 16,-7 6-1-16,7 6 1 15,-9 2 1-15,8 1-1 16,0 0 0-16,17 0 0 15,-5 1-1-15,11 0-1 16,-10 3 0-16,-2 3-1 0,-24 4 1 16,-3 4-1-16,-19-2-1 15,-6 8 1-15,-11 0-1 16,-8-2 1-16,-4-1 1 16,-4-2 5-16,-1-7 1 15,-4-10 2-15,1-1-1 16,-4-11-4-16,-1-4-6 15,-7-14-4-15,1 0-3 0,6-19-3 16,0 4 2-16,9-14 3 16,8 7 2-16,4 1 3 15,-2 13 2-15,-1 7-52 16,-2 16 51-16,1 8-4 16,-7 5-6-16,2 11-4 15,1 2 52-15,-3-6-51 16,1 0 5-16,-1 1 4 15,-6 14 6-15,-8 13 0 16,-38 53 2-16,28-43-1 16,-2 0 0-16,-9 6 0 15,3-6-1-15,1-3 6 16,8-13 2-16,6-7-1 16,14-9-2-16,11-6 3 15,4-6-7-15,17-15-1 0,0-10 0 16,15-15 0-16,-6-2-4 15,5-9 0-15,-13 13 1 16,-1 0 1-16,-12 21 2 16,-5 5-2-16,-6 10-5 15,5 11-1-15,-4 6-2 16,2-3-1-16,5 5 3 16,4 4 5-16,-2-3 0 15,2 2 3-15,-5-2 0 16,3 7 0-16,-1-4 0 15,5 5 1-15,-8 1-1 0,8 3-1 16,-1-2 0-16,10 1-64 16,-4-8-64-16,-1-10-248 15,-13-16-2-15</inkml:trace>
  <inkml:trace contextRef="#ctx0" brushRef="#br0" timeOffset="15268.0088">18568 5026 96 0,'-3'8'73'16,"3"-4"-25"-16,-9 2-59 15,9-6 97-15,-4 0-26 16,3-1 63-16,1 1 17 16,-3 0 2-16,3 0-40 15,0 0-39-15,-2 0-48 0,-1 0-15 16,3-2 20-16,0 1 15 16,0-1 19-16,-3 1 5 15,2-2 12-15,1-1-11 16,-5-8-9-16,-2-11-14 15,-15-47 1-15,15 49-5 16,5-7-19-16,4-2-1 16,1-13-5-16,6-3-7 15,3-7-7-15,5 1 8 0,-8-3 3 16,3 17 5-16,-4 1 5 16,-4 19 5-16,-4 3 0 15,0 7-3-15,-4 2-4 16,-2-1-4-16,6 5-4 15,0 1-3-15,0-1-5 16,0-1-4-16,0 1-16 16,0 1-4-16,3-1 0 15,13-4 5-15,36 2 10 16,58-1 16-16,-27 7 6 16,5-4 5-16,10 2 0 15,-13-4-4-15,15-7 0 16,-10 3-2-16,7-6-2 15,-13-1-1-15,6-3 2 16,-18 7 0-16,-3-2 5 16,-19 0-2-16,2 1 0 15,-9 1-2-15,-8-1-1 16,-9 5-4-16,-2 1 3 0,-7 6-2 16,-5 4-3-16,2 2-1 15,0 9-1-15,-2 5-2 16,3 9-1-16,-9-1 6 15,14 17 5-15,-3-3 2 16,-2 11 8-16,0 11 2 16,7 8 0-16,-10-10-2 0,-6 10-3 15,2-15-7-15,-4-19-15 16,-4-12-17-16,-3-5-42 16,2-13-25-16,-8-4-121 15,4 5-120-15,-7 2-7 16</inkml:trace>
  <inkml:trace contextRef="#ctx0" brushRef="#br0" timeOffset="15743.088">20027 4760 554 0,'-26'65'110'16,"26"-64"44"-16,0-2-166 15,5-6-10-15,-5 6 5 16,-3-1 13-16,1 1 18 16,2-1 16-16,-3 1 11 0,1-1 11 15,2 1-2-15,-3-1 13 16,3 1 7-16,-3 1-11 16,2 1-16-16,-4 7 17 15,-7 24-9-15,-2 53-3 16,23-47 11-16,-1-5 20 15,6-11-14-15,12-23 12 16,4-19-14-16,7-26-3 16,7-13-16-16,-1-18-27 15,-14 10-37-15,-15 3-86 16,-10 23-156-16,-22 21-105 16,-3 16-83-16</inkml:trace>
  <inkml:trace contextRef="#ctx0" brushRef="#br0" timeOffset="17290.7459">18536 8095 304 0,'7'-15'350'15,"-7"7"-121"-15,5 8-195 16,-1 11 184-16,0 6-233 0,0 6 9 16,4 10 11-16,-11 5 13 15,3 11 5-15,4 8 0 16,-4 7 8-16,-4-2 8 16,4 5 2-16,0-9-2 15,-5-1-1-15,1-5-10 16,10-11-13-16,-3-14-4 0,9-4 2 15,5-12 1-15,15-16 4 16,0 1-4-16,23-2-1 16,-3-11-2-16,16 5-5 15,-7 1-5-15,16-4 3 16,-10 6 2-16,5-2-2 16,-16 2-1-16,7 13 1 15,-16-1-2-15,5 7 0 16,-5 2 0-16,4 0-1 15,-13-11 1-15,0 10 1 16,-11-12 1-16,-1-4 2 16,-1-6 1-16,-4-8 2 15,0-15 0-15,4-10-1 16,-2-11-3-16,1-9-1 16,-1-3-2-16,-3-10 0 15,-8 16 0-15,-3 3 3 16,0 16 1-16,-6 8 2 15,-3 20 0-15,2 4-6 0,-2 5-4 16,-5 10 0-16,4-2-2 16,-2-3 2-16,3 0 5 15,-3 0 3-15,1 0 0 16,-1 0 0-16,2 0-3 16,-4 0 0-16,2 0-1 15,2 0-2-15,-3 0-2 16,1-2 2-16,2 1 0 0,1-1 0 15,-3 1 0-15,1 1-1 16,-5 0 4-16,-28 12 7 16,-49 32 1-16,33 2 2 15,4-3 2-15,3 7 1 16,15-7-5-16,4-11 1 16,16-17 0-16,14-11 13 15,7-14-1-15,12-13 3 16,2-8-1-16,12-2-1 15,-4 2-13-15,-2 4-5 16,-8 12-5-16,2 4-2 16,-6 5 0-16,11 3 0 15,-1 1-1-15,13-1 1 16,-5-1-1-16,5 2-2 16,-9 2-3-16,-8 11-2 15,-17 4-1-15,-5 16-11 16,-10-1-10-16,-9 7-77 0,1-7-266 15,-7-5 54-15</inkml:trace>
  <inkml:trace contextRef="#ctx0" brushRef="#br0" timeOffset="18074.2767">20172 5119 453 0,'-8'-2'78'0,"7"-7"8"16,-2 6-125-16,3 2-32 15,0-1 12-15,0 1 2 16,0-2 12-16,3 0-37 16,-2-5-12-16</inkml:trace>
  <inkml:trace contextRef="#ctx0" brushRef="#br0" timeOffset="18648.8594">20227 5032 340 0,'40'-29'147'16,"-45"49"-6"-16,0 6-68 15,-2-2-67-15,2 1 3 16,1-12 29-16,1-4 87 16,1-5 28-16,-1-6 31 15,1 0-2-15,2 1-28 16,0-2-88-16,0-29-40 0,5-57-34 16,0 31-11-16,4-9-1 15,3-10 5-15,-3 5 13 16,3-4 4-16,1 16 6 15,-1 11 1-15,-2 13-3 16,-3 2 1-16,2 13-4 16,-5-1-4-16,1 7-2 15,3 1-4-15,-2 7-4 16,4-2-4-16,-5 6-2 16,12-2-4-16,-2 2 2 0,17 3 2 15,3 4 8-15,15-4 9 16,-2-1 6-16,19-7 4 15,-3-1 2-15,14-3-2 16,-5 0-2-16,11 0-1 16,-24 2-1-16,4 0 0 15,-17-2 3-15,-1-4 1 16,-11 4 1-16,3-3 1 16,-7 0-1-16,-2 2-2 15,-13 7-5-15,-2 3-6 16,-5 6-5-16,4 0-1 15,-6 9-1-15,7 10 1 16,6 1 5-16,-5 15 4 16,5 8 6-16,6 10 2 0,-5-6 2 15,4 24 2 1,1-7 1-16,0 11-18 16,-10-19-16-16,6-4-73 0,-10-25-62 15,-3-8-96-15,-9-18-70 16,-9 1-46-16</inkml:trace>
  <inkml:trace contextRef="#ctx0" brushRef="#br0" timeOffset="19062.4574">21387 4760 270 0,'1'-1'201'15,"3"-1"-32"-15,-4 1 25 16,1-1-123-16,2 1-1 15,-3-1-9-15,3 1-6 16,-3 1-37-16,0 1-2 16,0 2 7-16,5 28 16 15,4 39 0-15,-8-42 10 0,2-12 1 16,10-8 33-16,0-13-1 16,9-18 7-16,7-13-8 15,10-10-9-15,-5 3-40 16,-5 2-14-16,-11 17-18 15,-5 12-81-15,-15 16-104 16,-15 17-173-16,5 7-54 16</inkml:trace>
  <inkml:trace contextRef="#ctx0" brushRef="#br0" timeOffset="20157.4755">20224 8141 430 0,'-52'-11'257'16,"43"-4"-29"-16,6 7-78 15,-2 2-82-15,1 0-25 0,4 6-28 16,-3 0 2-16,1 0-5 16,-1 2-1-16,-14 27 0 15,-30 56 2-15,21-21 0 16,0 2 31-16,-3 18 16 15,8-2 2-15,2 8 3 16,7-20-2-16,7-1-32 16,12-20-21-16,9-16 3 15,16-23 2-15,17-24 4 16,11-11 0-16,19-16 3 16,7 5-6-16,-1-4-5 15,-4 17-2-15,0-1 1 16,-12 7-8-16,11 2-5 15,-3 5 4-15,13-3 4 16,-8 2-7-16,14 11 4 0,-18-3 4 16,3 12-2-16,-17 3-4 15,-7 8 5-15,-11-6 0 16,-4 4-1-16,-16-6-1 16,-1 2 0-16,-12-6 3 15,4 1 1-15,-5-3 3 16,-2-8-1-16,-3 2 0 15,5-10-4-15,-2-12-2 16,-9-14-10-16,7-4-7 0,-11-25-8 16,1-7 1-16,-1-14 3 15,6 13 9-15,2-3 9 16,-1 19 6-16,4 15 1 16,-7 17-2-16,-1 12-4 15,-4 13-5-15,2 3-4 16,-5 1-2-16,7-4 0 15,-5 2 3-15,2-1 3 16,-6 19 4-16,-12 15 3 16,-48 43 3-16,38-38 3 15,-1 4 0-15,-10 3 0 16,6-13-2-16,1-4-3 16,16-11-1-16,9-18-2 15,18-18-3-15,18-18-2 16,9-9 1-16,12-14 1 15,-1 5 5-15,-3 5 2 16,-10 19 2-16,-7 16-1 0,-9 11 2 16,9 16 0-16,-4 9 1 15,7 12 0-15,1 0-1 16,8 6-2-16,-7-9-4 16,4 0-4-16,-6-14-5 15,-5-1-84-15,-5-8-85 16,-7-1-188-16,-8-11-47 15</inkml:trace>
  <inkml:trace contextRef="#ctx0" brushRef="#br0" timeOffset="21404.4274">22065 4883 766 0,'0'1'87'0,"0"7"109"0,-3 2-225 16,3 7 1-16,-5 0 46 16,5 3 19-16,3-2 2 15,-1-4 14-15,1-5 20 16,-2-15-5-16,-1-14-16 16,3-21-6-16,2-20-15 15,-1-23-20-15,-1 0-3 0,-3-3 22 16,0 15 5-16,0 14 5 15,-3 23-3-15,0 9-7 16,2 13-17-16,1 2-6 16,-3 2-6-16,3 3 3 15,-2 3 3-15,2 1 6 16,0 1 1-16,0-1 2 16,2 1-1-16,30-13-1 15,72-29-3-15,-2 13 2 16,8-1-1-16,20-9 1 15,-25 7-5-15,2-2 1 16,-26 7-3-16,-10-2 1 16,-14 10 0-16,2-4-2 15,-13 7-1-15,-2 6-4 16,-10 10-4-16,-5 1-3 16,-8 9-1-16,-2 7-2 15,-3 6 0-15,1 5 0 0,5 8 0 16,-9 17 7-16,3 5 8 15,0 17 11-15,-6 3 5 16,-9 23 7-16,4-3-3 16,-5 11-2-16,-6-21-6 15,2-9 0-15,-2-33-3 16,3-17 8-16,-1-19-7 16,4-9-49-16,-3-3-38 15,1 1-66-15,2 1-52 0,-4-2-203 16,1 0 39-16</inkml:trace>
  <inkml:trace contextRef="#ctx0" brushRef="#br0" timeOffset="21853.9507">23237 4771 872 0,'-3'0'89'0,"-2"0"121"0,2 0-252 16,2 0 9-16,-4 0 55 15,2 0 22-15,-2-1 31 16,2-1 16-16,2 1-8 15,-4-2-13-15,2-1-11 16,2 3-22-16,-2-1-24 16,-2 1-11-16,2-1-7 15,2 2-2-15,-3 0-1 16,3 2 13-16,1 13 19 0,5 22 22 16,25 47 5-16,-6-46 2 15,4-8 6-15,13-11 13 16,-7-15-6-16,10-21 3 15,-7-13-2-15,10-30-18 16,-4-10-29-16,1-6-27 16,-12 10-18-16,-1 8-13 15,-18 26-85-15,-22 20-308 16,-12 18 82-16</inkml:trace>
  <inkml:trace contextRef="#ctx0" brushRef="#br0" timeOffset="23012.3744">22197 8121 426 0,'-102'31'-12'0,"85"-16"51"16,4 6-155-16,0-4 131 15,1-5 71-15,3 2 65 0,4-6 42 16,-2 1 42-16,-1-2-125 16,2 10-30-16,-2 2-36 15,-5 14-11-15,5 4-14 16,-10 5-3-16,6 0-1 15,-1 0 8-15,9-8 1 16,11-7 16-16,15-7 8 16,8 0 17-16,10-6-5 0,23-7 0 15,1 9-12-15,17 2-16 16,-1 2-20-16,11 9-4 16,-14 4-4-16,7 7-4 15,-15-8 4-15,3 0 2 16,-13-9 3-16,1-14 11 15,-8-12 2-15,9-3 1 16,-8 0-4-16,-1-2-4 16,-9 8-11-16,-5 3-6 15,-15 5-4-15,-6-1-3 16,-10 1-5-16,-4 1 2 16,2-1 1-16,-4-2 7 15,-1-6 6-15,0 0 10 16,0-2 4-16,0 1 0 15,0-2-4-15,13-22-1 16,22-63-3-16,-14 29-5 16,-1 5 0-16,3-8 2 0,-3-1-2 15,1-3 0-15,-4 12 0 16,-5 0 1-16,-6 14-1 16,2 11 0-16,-8 11-2 15,4 6 1-15,-4 4-2 16,0 2 1-16,0 0-1 15,0 5-2-15,-1 1-1 16,-2 0 2-16,3 0 0 16,-9 3 1-16,-28 24 3 0,-59 63 2 15,46-47-2-15,-1 0 0 16,13-7 0-16,9-10 4 16,14-17 3-16,15-7 5 15,10-17-8-15,19-24-2 16,7-8-4-16,9-11-2 15,-7 6-3-15,-4 6 7 16,-13 18 1-16,-7 12 0 16,-6 19-3-16,4 11 7 15,2 10 9-15,7 12-6 16,5-1 0-16,5 0 1 16,-2-3-13-16,4-5-103 15,-2-10-306-15,2-14 70 16</inkml:trace>
  <inkml:trace contextRef="#ctx0" brushRef="#br0" timeOffset="44950.1575">7031 16303 529 0,'-1'-3'262'0,"-2"-5"-26"16,1-1-96-16,-1 6-142 16,3 0-9-16,0 0-1 15,3 3 9-15,2 19 10 16,9 35 11-16,39 120 7 0,-48-46 3 15,-4 0-5-15,4 15-16 16,-1-22-50-16,4-11-206 16,-8-34 34-16</inkml:trace>
  <inkml:trace contextRef="#ctx0" brushRef="#br0" timeOffset="45235.1716">7242 16184 515 0,'35'-13'0'0,"12"4"490"16,16 2-436-16,15 10 311 15,0 10-334-15,1 12 342 0,-22 10-358 16,-16 20 4-16,-32 9 2 15,-35 14 4-15,-34 12-7 16,-42 13-4-16,-12-10-8 16,-31 0-19-16,13-27-29 15,3-9-92-15,31-19-65 16,8 1-188-16,30-8-38 16</inkml:trace>
  <inkml:trace contextRef="#ctx0" brushRef="#br0" timeOffset="45745.1533">8368 16653 330 0,'-36'2'348'0,"-24"6"-106"15,-10 8-198-15,-15 21 205 0,8 6-223 16,1 19 44-16,20 4 11 15,17 7 15-15,18-10 8 16,13-1-25-16,11-21-46 16,7-12-8-16,6-20-14 15,19-22-14-15,1-18 10 16,22-16 2-16,-3-6-3 16,6 1 0-16,-16 12-1 15,-5 8 3-15,-20 18 2 0,-3 13 13 16,-8 11 6-16,0 12 5 15,0 10-4-15,6 12-2 16,1-4-15-16,11-4-10 16,5-10-13-16,11-10-23 15,3-20-25-15,9-5-51 16,-13-4-39-16,1-7-232 16</inkml:trace>
  <inkml:trace contextRef="#ctx0" brushRef="#br0" timeOffset="46004.1182">8932 16222 983 0,'-14'9'293'0,"-3"6"58"0,0 8-256 15,5 21-72-15,5 14-9 16,5 20-1-16,8 6-5 16,5 21 0-16,-2-7-5 15,-4 10-22-15,-9-16-25 16,-6-8-81-16,-7-26-33 16,-4-17-27-16,-1-25-151 15,-11-17 40-15</inkml:trace>
  <inkml:trace contextRef="#ctx0" brushRef="#br0" timeOffset="46181.1319">8680 16675 810 0,'4'-17'301'0,"21"-6"43"16,5 8-218-16,25 0-30 15,9 1-41-15,26 0-16 16,-4 3-35-16,4-2-74 15,-9 7-92-15,9 3-196 16,-11 3-34-16</inkml:trace>
  <inkml:trace contextRef="#ctx0" brushRef="#br0" timeOffset="46603.1849">10067 16510 891 0,'-23'9'254'0,"-1"-1"52"0,-20 13-232 16,-11 7-69-16,-8 16 9 15,4 8 21-15,-2 12 33 16,10-8 6-16,16 14 10 16,14-16-11-16,13-7-24 15,17-18-30-15,19-11-11 16,7-25-17-16,20-18-9 16,-3-10 5-16,3-10 0 15,-13 2 5-15,-8 0 13 16,-13 22 7-16,-11 7 10 15,-10 25 14-15,-10 22 23 16,3 18-3-16,-1 13 1 16,11 4-14-16,9 1-47 0,14-16-63 15,17-13-216 1,14-23-161-16,22-14-55 16</inkml:trace>
  <inkml:trace contextRef="#ctx0" brushRef="#br0" timeOffset="47153.6961">11658 16393 1345 0,'-26'94'366'0,"8"-89"85"16,2 5-373-1,12 13-63-15,-1 8-17 0,8 12-1 16,2 2 1-16,-1 15-1 16,-1-4 1-16,-3 8 0 15,0-6-191-15,-6-14-256 16,5-15 22-16</inkml:trace>
  <inkml:trace contextRef="#ctx0" brushRef="#br0" timeOffset="47339.1113">11754 15944 1318 0,'-8'2'320'0,"-1"1"89"16,2 15-410-16,5 12-223 0,7 9-201 15,8 6-29-15</inkml:trace>
  <inkml:trace contextRef="#ctx0" brushRef="#br0" timeOffset="47601.3541">12229 16399 899 0,'-17'0'294'0,"5"4"74"0,1 5-240 16,-4-1-23-16,4 6-6 16,11-2-44-16,0 9-6 15,9 2-9-15,3 11 7 16,10 2-7-16,-5 16 3 15,-11 5-8-15,-19 8 0 16,-8-5-8-16,-23-4-5 16,-14-16-14-16,-8-25-86 15,2-16-86-15,9-16-300 16,17-23-10-16</inkml:trace>
  <inkml:trace contextRef="#ctx0" brushRef="#br0" timeOffset="48260.8922">13963 15558 1182 0,'35'84'296'0,"-49"-18"115"16,-3 18-344-16,2 34-10 16,1-3-8-16,-4 18-18 15,-2-11-23-15,2 9-21 16,-2-27-23-16,-1 1-63 16,8-24-61-16,3-16-259 15,4-14 28-15</inkml:trace>
  <inkml:trace contextRef="#ctx0" brushRef="#br0" timeOffset="48547.1504">14585 16452 1349 0,'-3'15'482'0,"2"-4"-20"16,-5 16-352-16,4 5-110 15,2 13-127-15,0 2 76 16,0 8-79-16,-4-9-73 0,-1 9-255 15,-3-14 9-15</inkml:trace>
  <inkml:trace contextRef="#ctx0" brushRef="#br0" timeOffset="48716.366">14607 15933 1449 0,'-3'5'238'0,"7"-4"6"15,4 7-671-15,-8-8-30 16</inkml:trace>
  <inkml:trace contextRef="#ctx0" brushRef="#br0" timeOffset="49084.3098">14940 16756 1120 0,'1'7'206'0,"2"-22"86"15,6 1-394-15,-1-13-58 16,4-7 4-16,14-8 63 16,9-4 49-16,25-9 100 15,4 8 90-15,12-1-2 16,0 9-37-16,-2 7-21 16,-24 22-32-16,-3 17-15 15,-18 11 12-15,-13 25 11 16,-18 8 10-16,-12 13-2 15,-10 1-24-15,-7 9-13 16,2-11-33-16,-1-5-72 16,13-17-61-16,3-9-278 15,14-11 15-15</inkml:trace>
  <inkml:trace contextRef="#ctx0" brushRef="#br0" timeOffset="49534.0616">15952 16817 1083 0,'0'15'376'16,"15"-35"30"-16,24 2-256 15,12-10-136-15,30-17-10 16,0-10-28-16,9-14 3 16,-14 0 1-16,-3-1 3 15,-18 17 2-15,-15 7 28 16,-16 15 4-16,-22 13-7 15,-25 17 1-15,-27 16 5 16,-10 17 0-16,-30 27 0 16,-8 13 6-16,-1 17 15 15,14-12 7-15,8 7 7 16,32-20-4-16,22 0-4 16,29-15-25-16,27-1-21 15,22-16-21-15,29-10-169 0,8-15-90 16,25-18-172-16,1-12-132 15</inkml:trace>
  <inkml:trace contextRef="#ctx0" brushRef="#br0" timeOffset="49913.8477">17240 16480 1306 0,'-96'15'284'16,"42"27"125"-16,-2 18-381 15,-1-4-14-15,-2 15 14 16,13-13 9-16,11 1 13 16,18-18 2-16,5-6 0 15,19-13-17-15,12-9-10 16,10-17-16-16,13-14-14 15,6-7-4-15,8-18-1 16,-5-2 0-16,-9-6 2 16,-11 10 10-16,-7 6 4 15,-16 17 2-15,3 18 0 16,-4 12-3-16,-2 17 0 0,-5 3-4 16,3 9-9-16,-6-3-33 15,1-4-108-15,-1-13-73 16,12-6-191-16,4-13-42 15,8-11-87-15</inkml:trace>
  <inkml:trace contextRef="#ctx0" brushRef="#br0" timeOffset="50296.2104">17302 16807 185 0,'107'-100'321'0,"-76"89"-52"16,-7 17-1-16,-2 23-25 16,-6 6-87-16,1 16-42 15,-11 1-22-15,5-4-9 16,-7-14-16-16,1-11 26 15,-3-23 11-15,1-32 8 16,6-20-8-16,17-34 17 16,10-11-25-16,16-13-1 15,12 15-20-15,19 15 3 16,-2 28-19-16,12 20-10 16,-9 27-19-16,-6 17-114 15,-23 13-123-15,-30-5-362 16,-15-14-16-16</inkml:trace>
  <inkml:trace contextRef="#ctx0" brushRef="#br0" timeOffset="54425.8295">20027 15441 722 0,'8'50'392'16,"-54"-36"-97"-16,-27 35-156 0,-21 22-112 15,-25 39-111-15,-1 20 112 16,1 21 44-16,30-9 19 16,25 4 30-16,38-33 7 15,40-8-11-15,32-22-41 16,30-9-46-16,14-22-67 0,21-12-389 15,-13-7-13 1,-26-5-163-16</inkml:trace>
  <inkml:trace contextRef="#ctx0" brushRef="#br0" timeOffset="55716.3931">20590 16126 638 0,'-29'32'232'16,"-1"-16"13"-16,-13 9-146 16,0 7-87-16,-9 9-7 15,5-4 29-15,-3 11 44 16,8-5 16-16,7 4 15 15,23-2 4-15,15 4-28 16,14-10-48-16,23-5-41 16,15-8-42-16,16-13-120 15,-2-6-197-15,12-12 4 16</inkml:trace>
  <inkml:trace contextRef="#ctx0" brushRef="#br0" timeOffset="56279.91">21152 16307 866 0,'-32'32'338'0,"-8"-4"7"0,-10 16-193 16,10 5-131-16,2 9-14 15,12-11-6-15,14 3-3 16,12-12 17-16,21-13 10 16,13-16 12-16,19-20 12 15,14-16-14-15,14-20-27 16,-12-5-17-16,-2-14-21 16,-20 8-12-16,-13-4 19 15,-22 11 12-15,-3 5 15 16,-4 16 14-16,-5 2 5 15,-3 13-1-15,7 0-4 16,-1 9-10-16,5-2-6 16,1-1-5-16,13 1 2 15,1 4 4-15,13-2 2 16,-5 6 1-16,2 9-2 16,-7 8-2-16,-4 7-1 15,-10-3 0-15,-3-1 0 0,-4 2 3 16,4-16 5-16,6-5 0 15,15-4 1-15,4-3 0 16,16-5 1-16,-2 5-4 16,-4 3 0-16,-10 5-1 15,-8 4 9-15,-11 3 8 16,-1 6 9-16,-7 2 9 16,2 1-9-16,0-4-15 15,8 4-59-15,-5-8-63 16,7-4-331-16,1 1 47 0</inkml:trace>
  <inkml:trace contextRef="#ctx0" brushRef="#br0" timeOffset="56584.1485">22585 16220 933 0,'-17'11'327'16,"-13"0"25"-16,-11 10-222 15,6 8-116-15,1-3-12 16,9-5-2-16,16 2 17 16,12-11 13-16,14-1 27 0,5 1 10 15,-1 6 7-15,-4-1-17 16,-2 12-10-16,-17 3-26 15,-19 5-12-15,-13-5-20 16,-27 0-47-16,-6-14-35 16,-6-9-151-16,20-9-184 15,1-12-9-15</inkml:trace>
  <inkml:trace contextRef="#ctx0" brushRef="#br0" timeOffset="56899.1397">23008 15756 964 0,'-8'14'369'16,"2"-3"14"-16,-4 15-211 15,3 7-158-15,-5 16-6 16,-2 6-1-16,-2 18 14 16,8-3 11-16,-6 11 11 15,2-3 2-15,0 12-5 16,7-12-29-16,-8 9-63 0,0-12-33 16,1-4-40-16,3-25-32 15,-6-9-136-15,4-25-69 16,-1-12-22-16</inkml:trace>
  <inkml:trace contextRef="#ctx0" brushRef="#br0" timeOffset="57093.3713">22687 16298 1043 0,'22'-5'372'0,"-1"1"26"15,-9 7-259-15,19-2-107 16,21-4-31-16,20-1-8 16,4-1-13-16,18-2-116 15,-5-4-262-15,-7 9 41 16</inkml:trace>
  <inkml:trace contextRef="#ctx0" brushRef="#br0" timeOffset="57497.9116">23661 16339 733 0,'-30'5'254'0,"-1"2"37"16,-12 13-172-16,7 3-54 0,-4 14 13 15,19-7 0-15,-5 8 7 16,17-7-15-16,1-2-5 16,10-11-29-16,5-3-22 15,5-10-21-15,11-13-1 16,2-8-4-16,8-9-4 15,-7 1 6-15,8 1 9 16,-8 9 1-16,3 10 15 16,-11 13 18-16,-4 14 12 15,-2 6 11-15,-9 10 8 16,-3 5-146-16,-9 4-146 16,1-10-182-16,-9-9-133 15</inkml:trace>
  <inkml:trace contextRef="#ctx0" brushRef="#br0" timeOffset="57760.9548">23962 16579 433 0,'18'-2'470'16,"-6"1"-139"-16,-2 1-242 15,2 0 279-15,5-3-312 16,13-7 6-16,5-3 1 15,13-7-2-15,5-2-8 16,7 0 10-16,-13 6-10 0,3 9-10 16,-10 13-13-16,-7 12-6 15,-16 10-15-15,-11 14-11 16,-12 6-21-16,-9 3-74 16,1-5-72-16,-4-6-278 15,10-22 8-15</inkml:trace>
  <inkml:trace contextRef="#ctx0" brushRef="#br0" timeOffset="58037.5819">24867 15799 1116 0,'17'31'420'0,"-5"10"19"16,-46 8-268-16,39 27-129 0,7 3-30 15,2 13-4-15,-2-13-2 16,-7 11-3-16,-2-15-7 16,-11 4-37-16,1-19-19 15,-6-7-41-15,0-19-44 16,-6-21-201-16,-2-13-56 15,-25-12-66-15</inkml:trace>
  <inkml:trace contextRef="#ctx0" brushRef="#br0" timeOffset="58197.627">24547 16357 497 0,'18'-21'729'0,"28"-2"-242"15,13 6-283-15,11 2 287 16,10 6-460-16,13-3-48 15,-15 6-55-15,3 3-114 16,-8-2-60-16,3 4-242 16,-13 2-8-16</inkml:trace>
  <inkml:trace contextRef="#ctx0" brushRef="#br0" timeOffset="58572.6196">25719 16589 838 0,'0'8'311'0,"10"-13"17"0,-2 1-208 16,6-5-80-16,12-16-19 16,1-4-16-16,8-10 42 15,5-1 23-15,9-7 36 16,-6 12 3-16,9 1-7 15,-5 11-58-15,-1 3-110 16,-8 10-116-16,1 4-261 16,3 4-22-16</inkml:trace>
  <inkml:trace contextRef="#ctx0" brushRef="#br0" timeOffset="58921.1275">27059 16362 1019 0,'3'-6'314'15,"-24"0"40"-15,-8 9-287 16,-26 3-49-16,-5 8-26 16,-13 15 20-16,9 3 28 15,1 10 25-15,20 4 1 16,10 8 0-16,15-10-20 15,10 0-18-15,16-12-15 0,10-12-2 16,14-19-5-16,11-8 0 16,-4-4-2-16,12-10-3 15,-7 7-3-15,6 11 1 16,-13 8 4-16,0 18 2 16,-13 13 0-16,-6 7-6 15,-10-5-8-15,0-3-43 16,-7-17-34-16,7-22-242 15,-1-11-96-15,3-33-73 16</inkml:trace>
  <inkml:trace contextRef="#ctx0" brushRef="#br0" timeOffset="59199.4049">27470 15654 1342 0,'15'22'303'15,"-3"19"120"-15,2 17-396 16,3 26-3-16,-8 9-3 16,-2 12 10-16,-1-6 1 15,1 11-1-15,-14-11-9 16,-2 5-32-16,-4-11-22 0,-9 0-23 15,1-26-23-15,-1-14-75 16,3-27-54-16,2-12-213 16,2-23-7-16</inkml:trace>
  <inkml:trace contextRef="#ctx0" brushRef="#br0" timeOffset="59416.6776">27378 16286 1014 0,'11'-3'427'0,"8"0"-5"16,3 1-235-16,7 2-136 16,14 5-41-16,16-5-7 15,-5 0-2-15,16-5-24 16,-14 1-25-16,-1-3-166 0,-11 7-209 15,5 8-9-15</inkml:trace>
  <inkml:trace contextRef="#ctx0" brushRef="#br0" timeOffset="59774.1935">27877 16580 1303 0,'43'3'277'0,"21"-10"86"15,8-9-404-15,24-11-35 16,-9-7-4-16,-5-10 30 16,-22 3 50-16,-10 0 55 15,-28 10 29-15,-18 7-3 16,-16 13-21-16,-23 8-18 15,-28 14-31-15,-18 19 6 16,3 10 15-16,2 12 19 16,21 4 18-16,22 7-11 15,19-5-14-15,14 1-13 16,8-8-19-16,13-4-17 16,5-17-23-16,14-4-48 0,1-13-42 15,14-12-42-15,-2-13-310 16,5-16 80-16</inkml:trace>
  <inkml:trace contextRef="#ctx0" brushRef="#br0" timeOffset="60204.357">29260 16338 1140 0,'-47'108'398'15,"30"-73"33"-15,3 6-280 16,14-6-132-16,12 0-19 16,14-15-3-16,26-17 8 15,8-10 11-15,7-18 2 16,-6-4 4-16,-9-6-4 16,-20 5-10-16,-21-4-13 15,-22 11-1-15,-35 2-4 0,-18 6-3 16,-17 7-14-16,5 6-7 15,10 4-56-15,25 0-46 16,17-2-119-16,17-5-108 16,14-4-42-16,20-2-89 15</inkml:trace>
  <inkml:trace contextRef="#ctx0" brushRef="#br0" timeOffset="60533.4621">30730 15357 553 0,'-43'-16'218'0,"-12"9"29"16,-18 11-138-16,-23 15-31 15,13 8 6-15,-2 13 43 16,21 9 0-16,18 22 28 16,28 4 11-16,10 27-18 15,11 20-51-15,6 14-20 0,8-12-42 16,-3 13-59-16,-7-21-54 16,-7-18-82-16,-7-27-34 15,-10-10-41-15,-1-32-3 16,-2-17-131-16,1-19 74 15</inkml:trace>
  <inkml:trace contextRef="#ctx0" brushRef="#br0" timeOffset="60698.1314">29967 16156 871 0,'50'8'627'15,"11"-5"-129"-15,23 1-70 16,12 10-407-16,19 1-62 15,-15-1-42-15,12-3-81 16,-30-8-112-16,-7-3-202 16,-26-5-6-16</inkml:trace>
  <inkml:trace contextRef="#ctx0" brushRef="#br0" timeOffset="61283.0684">21318 17686 531 0,'-42'3'519'0,"-26"14"-148"16,-3 6-318-16,-16 21 322 16,12 5-362-16,9 17 2 0,28-2 63 15,17 10 24-15,25-14 21 16,22-8-22-16,8-10-10 16,22-8-102-16,2-19-56 15,17-15-122-15,-5 0-75 16,0-18-209-16,-12-9-21 15</inkml:trace>
  <inkml:trace contextRef="#ctx0" brushRef="#br0" timeOffset="61642.1311">21984 17283 619 0,'6'5'595'16,"-3"-2"-176"-16,5 12-372 16,-15 4 373-16,10 14-422 15,-10 4 11-15,-15 19 23 16,0 1 13-16,0 8 13 16,-7-7-1-16,8 5-5 15,9-16-23-15,6 2-15 16,7-19-14-16,19-7 2 15,10-17 0-15,13-9 2 16,0-6 2-16,12 0-1 16,-8 3-2-16,8 9-2 0,-17 11-1 15,2 9-1-15,-14 3 2 16,-6 9-28-16,-14-2-30 16,-2 2-95-16,4-9-96 15,4-1-235-15,10-12-21 16</inkml:trace>
  <inkml:trace contextRef="#ctx0" brushRef="#br0" timeOffset="61992.0675">22956 17840 838 0,'-20'11'438'0,"2"0"-65"16,-3-2-164-16,-13 9-220 16,3 5-37-16,2 7 5 15,-1 1 29-15,9 6 26 16,11-5 53-16,4 1 14 16,5-11-7-16,13-3-15 15,2-14-17-15,7-8-41 16,3-9-18-16,15-16-8 15,-9-1-3-15,8-3 9 16,-12 6 15-16,8 3 24 0,-11 19 13 16,1 19 8-16,-7 14-5 15,0 11-43-15,-13 6-50 16,-2 4-183-16,-4-7-183 16,2-16-35-16</inkml:trace>
  <inkml:trace contextRef="#ctx0" brushRef="#br0" timeOffset="62262.1017">23307 17958 1083 0,'20'17'437'0,"-11"1"8"16,-13-7-261-16,8-1-126 15,1-1-40-15,13-12-2 16,6-9-1-16,18-11 10 15,10-6 8-15,13 0 6 16,-2 9-10-16,1 13-4 16,-18 13-13-16,-16 20-8 15,-18 10-7-15,-19 19-21 16,-13 2-25-16,-8 2-52 16,-1-11-31-16,11-12-150 15,14-11-180-15,17-9 11 16</inkml:trace>
  <inkml:trace contextRef="#ctx0" brushRef="#br0" timeOffset="62676.1231">24470 17955 1035 0,'0'-5'242'0,"0"-1"79"0,-4-5-296 16,1 10-30-16,1-1 22 16,-6 2 30-16,-27 9 44 15,-53 37 25-15,53-2 30 16,3 4-21-16,10-3-19 16,9-12-42-16,9-12-26 15,8-10-35-15,3-11-9 16,2-10 0-16,13-2-3 15,-1-6 5-15,-4 3 1 16,4 9 2-16,2 13 3 16,-6 15 7-16,-5 26 4 15,-3 6 5-15,-15 16 2 16,-18-1-5-16,-11 11 0 16,-13-19-4-16,-26-3-2 15,-4-24-2-15,-23-16-11 16,6-22-19-16,-4-16-76 0,27-11-66 15,16-7-329-15,31 3 23 16</inkml:trace>
  <inkml:trace contextRef="#ctx0" brushRef="#br0" timeOffset="63064.8583">24756 18150 1016 0,'12'37'493'0,"14"-7"-36"16,-16-34-226-16,18 5-177 15,2-7-60-15,13-12-7 16,0-16 2-16,16-16 6 15,-11-2 15-15,-2 0-3 16,-11 8-7-16,-23 10-2 16,-27 19-6-16,-28 18 1 15,-11 17 3-15,-29 29 24 16,2 7 8-16,-5 17 16 16,27-6 14-16,11 4-9 15,36-20-18-15,32 0-7 0,27-16-16 16,10-5-47-16,10-17-21 15,14-15-100-15,-17-10-333 16,9-11 0-16,-6-6-178 16</inkml:trace>
  <inkml:trace contextRef="#ctx0" brushRef="#br0" timeOffset="63440.5037">25597 17279 1695 0,'52'38'471'0,"91"110"110"0,-86-29-482 15,-24 46-37-15,-51-13-43 16,-49 22-17-16,-17-8-24 15,-46 7-77-15,-14-33-70 16,-17-13-422-16,22-42 60 16</inkml:trace>
  <inkml:trace contextRef="#ctx0" brushRef="#br0" timeOffset="77445.825">24658 5105 7 0</inkml:trace>
  <inkml:trace contextRef="#ctx0" brushRef="#br0" timeOffset="78212.9877">24653 5111 7 0,'-3'2'95'16,"2"-1"114"-16,-4 1-36 15,5-1 6-15,-3 1-39 0,3-1-48 16,-3-1-21-16,2 0-23 15,1 2 14-15,-3-2-1 16,1 0 23-16,2 0 2 16,-3 0 9-16,1 0-16 15,2 0 8-15,-3 0-9 16,2 0-18-16,1 0-15 0,-3 0-7 16,3 0-17-16,-3 0-12 15,3 2 8-15,-2-1 5 16,2-1-1-16,0 0 2 15,0 0-3-15,0 0-1 16,0 0 0-16,0 0 2 16,0 0-2-16,0 0 1 15,2 0-2-15,1 0-4 16,-3 0-4-16,7 0-3 16,7 0-4-16,0 0-5 15,6 0-6-15,51 0 9 16,-49 2 4-16,1-7 5 15,-2 2 8-15,-1 3 8 16,-2-3-6-16,8 1 1 16,-1 5-5-16,13-3-4 15,0 0-1-15,9 2-5 0,-7-5-2 16,7 1 6-16,-5-1 2 16,5-3 6-16,-7 3 0 15,10 2 4-15,5-4-5 16,7 4-3-16,-5 1-5 15,2-5-1-15,-11 5-3 16,-45 17 11 15,-2 1 0-31,50-6 2 16,5-16 4-16,2-2 1 0,15-4-6 16,34-37-3-16,-40 23-1 15,-6 15-3-15,4 4-2 16,-14 2-2-16,0 3-1 15,-21 1-2-15,2 6 0 16,-16-6 1-16,11 4 0 16,-4-4-1-16,15 2 2 15,0-4-1-15,14-1 2 16,-9 1 0-16,3-4 2 16,-8 1-1-16,-4-3-1 15,-12 3-2-15,3 1-6 16,-13 0-13-16,-1 1-25 15,-1 4 0-15,-3-2-5 16,-3-2-6-16,-4 2 2 16,3 0-104-16,2 0-318 15,21 11-1-15,45 21-219 16</inkml:trace>
  <inkml:trace contextRef="#ctx0" brushRef="#br0" timeOffset="79121.7172">26740 5044 442 0,'3'-3'227'16,"-3"0"-49"-16,5-3-81 15,-8 4-101-15,3 1-10 16,0-1 17-16,0 1 53 15,-2-1 34-15,2-1 7 16,-3 0 1-16,1 0-29 16,2 2-21-16,-3-1-31 15,2 1-3-15,-2-1-4 0,3 1-1 16,-3-1 0-16,1 1-3 16,2 1-3-16,-3 1 6 15,2 16 4-15,1 18 2 16,4 46 0-16,-4-28 4 15,0-6-1-15,0 18 18 16,0-9 16-16,0 19 9 16,0-10 5-16,2 16 13 15,1-14-13-15,0 11-9 16,3-12-8-16,2-1-4 16,-4-5-15-16,-1 7-3 15,2-8-1-15,-5 9 6 16,-3 2-3-16,-2 8 2 15,-2-7-1-15,0 21-7 16,-5-7-7-16,-2 1 7 16,7-9 2-16,-5 10 9 15,2-18 2-15,1 10 4 0,5-7-3 16,-4 12-8-16,-4-17-8 16,-2 14-1-16,-1-8-4 15,-8 20-4-15,2-7 1 16,-4 20 2-16,7-14-5 15,-3 4-1-15,11-20-2 16,-2-9 0-16,9-15-1 0,-3-6-1 16,-2-12 0-16,-1-7-1 15,-6-4-16-15,-3-3-78 16,-7-2-77-16,2-9-368 16,-3-4 18-16</inkml:trace>
  <inkml:trace contextRef="#ctx0" brushRef="#br0" timeOffset="79825.5843">24508 7966 768 0,'0'1'157'16,"-3"1"77"-16,3-2-219 16,3 0 19-16,2 0 29 15,12 0 11-15,10-2 19 16,36 5 8-16,-42 0-13 16,1-1-27-16,11 4 8 15,-2 1-11-15,7-8-3 16,-5-4 3-16,10-1 11 15,0-3-13-15,26 3-4 0,-5 3-14 16,24 12-4-16,-2-1-11 16,21 2 6-16,-10 6-1 15,5-6 7-15,-7 0 1 16,20-1 10-16,-25-9 3 16,35-3 2-16,-3-3-6 15,11 1-1-15,-17-1-14 0,6 1-13 16,-37 2-8-1,1 5-17-15,-31-5-28 0,-5 4-97 16,-22 2-84-16,-7-3-308 16,-18-15-8-16</inkml:trace>
  <inkml:trace contextRef="#ctx0" brushRef="#br0" timeOffset="80739.3824">24505 6577 516 0,'13'-7'103'0,"-1"1"51"16,-11 4-142-16,2 1-22 15,-3-2 23-15,2 1 40 16,-2-3 14-16,0 2 32 16,0 0 9-16,-2 0-10 15,2 0-34-15,-3 2-17 16,2-1-31-16,1 1-7 16,-3-1-2-16,1 1 11 15,-2-1 12-15,1 1 16 16,-1-1 3-16,3 2 4 0,-4-2-4 15,2 2-6-15,2 0-25 16,1-1 7-16,-3 1 6 16,1 0-7-16,2 0-2 15,0 0 14-15,0 0-11 16,0 0-9-16,9 0 3 16,17 3-3-16,48 17-4 0,-29-11 0 15,-6-3-1-15,8 5 14 16,-4-10 10-16,18 2 18 15,-3 7 2-15,19-9 4 16,3 1-14-16,19 7-8 16,-4-6-20-16,16-5-2 15,-15 2-4-15,-1 6 8 16,-2-7 1-16,2-2 11 16,-5 3 4-16,23-2 5 15,-5-7-7-15,-1 9-3 16,-11-4-12-16,3-3-3 15,-30 6-8-15,4 1-1 16,-6 0-2-16,-10 6-11 16,-16-1-18-16,-3 7-43 15,-15-2-21-15,-3 1-19 16,-11-6-74-16,3-1-297 16,-7-4 100-16</inkml:trace>
  <inkml:trace contextRef="#ctx0" brushRef="#br0" timeOffset="81484.5467">25224 5484 682 0,'-6'1'97'15,"5"1"74"-15,-4-1-171 16,2 1-41-16,1-1 70 16,2 1 43-16,-3-1 27 15,2-1-1-15,1 0-2 16,1 0-39-16,7 0-4 16,32 0-21-16,74-4-2 0,-41 2 11 15,8 2 12-15,-9 5-5 16,-12 5 6-16,-27-4-2 15,-10 13-19-15,-15 5-8 16,-1 13 15-16,-14 4-4 16,-10 26 6-16,-14-4 10 15,-5 7 5-15,-1-5-116 0,5 0-332 16,6-32 75-16</inkml:trace>
  <inkml:trace contextRef="#ctx0" brushRef="#br0" timeOffset="100041.1649">25114 7127 314 0,'10'122'205'0,"-15"-119"-41"16,-3 6-188-16,2-2 191 16,-1 0-170-16,7 0 5 15,0-4 7-15,0-4 11 16,0-1 10-16,0 1 25 16,9-7 12-16,32-15 20 15,49-56-1-15,-30 47-3 16,-6 7-25-16,8 6-11 15,-17 8-30-15,3 6-16 16,-18 2-9-16,-5 6-1 16,-13 3 1-16,2 2 2 0,-7 1 6 15,-2 8 5-15,-5 1 2 16,-12 7 7-16,-8 2 1 16,-15 10 3-16,-13 1-2 15,-11 18 0-15,4 7-4 16,-14 13-1-16,7-3-3 15,-3 4 1-15,17-19-2 0,5-13-3 16,21-17-6-16,12-11 3 16,16-14 4-16,12-8 6 15,7-7 8-15,17-9 4 16,7-5-2-16,26-2-6 16,-2 7-5-16,5 4-6 15,-15 6-66-15,-8 14-65 16,-25 2-101-16,-13 1-93 15,-17 2-68-15</inkml:trace>
  <inkml:trace contextRef="#ctx0" brushRef="#br0" timeOffset="100432.1921">26032 6948 480 0,'9'0'351'0,"-6"2"-135"16,-12 13-321-16,-8 8 283 15,-4 18-305-15,-10 6 71 16,-13 10 46-16,4-1 51 15,-6 5 39-15,2-14 12 0,14-10-6 16,10-13-25-16,23-11 0 16,18-16-23-16,23-14 1 15,11 0 3-15,22-4 5 16,-6-4-19-16,7 1-24 16,-15 12-33-16,-11-2-60 15,-19 3-33-15,-10 4-31 16,-18-1 5-16,-1-4-29 15,2-2 7-15,-1-10-21 16,-3-7-19-16</inkml:trace>
  <inkml:trace contextRef="#ctx0" brushRef="#br0" timeOffset="100597.3624">26299 6991 772 0,'10'-63'182'0,"-11"89"94"15,-2 11-195-15,-11 18-5 0,0 13 9 16,-15 25 3-16,-4 5-23 16,-7 15-66-16,7-11-160 15,-15-7-166-15,15-40-45 16</inkml:trace>
  <inkml:trace contextRef="#ctx0" brushRef="#br0" timeOffset="103293.1751">24623 7188 424 0,'-3'1'80'0,"3"-1"34"16,-3 2-121-16,3-2-15 16,0 0 6-16,0 0 13 15,0 0 13-15,0 0 43 16,-2 0 18-16,2 0 27 15,0 0 5-15,0 0-1 16,0 0-42-16,0 0-20 16,0-2-31-16,2 1-9 15,1-1-6-15,0 1-2 16,11-7 4-16,4-1 7 16,44-17 7-16,-43 20 12 15,1-2 4-15,-8 2 4 16,-1 0-3-16,4-2-7 15,-6 4-12-15,-4-1-3 16,2 4-5-16,-7 1-2 16,0 0 1-16,0 0-1 0,0 0-2 15,0 0 1-15,0 0 0 16,0 0-1-16,0 1 1 16,0 1 6-16,0 2 2 15,6 11 1-15,-1 2 3 16,1 3 1-16,3 49-4 15,-13-48-2-15,0 5 2 16,0 5-1-16,-4-3 1 16,4 8 1-16,-2 5 1 0,-2 0-1 15,3-3-1-15,1 2 0 16,-8-10-1-16,9-1 1 16,-4-3-2-16,0-1 0 15,-5 1 1-15,2-1 0 16,-3 0 3-16,0-5 5 15,1-4 4-15,3-5 9 16,0-5 9-16,6-3 18 16,-2-4 4-16,5-1 2 15,0 1-13-15,0-1-12 16,0-1-25-16,0 0-18 16,5-14-8-16,3-1 1 15,43-43-1-15,-22 47 3 16,-7 8 7-16,4 2-99 15,-5 2-221-15,10 2 43 16</inkml:trace>
  <inkml:trace contextRef="#ctx0" brushRef="#br0" timeOffset="126883.2617">24125 4879 247 0,'89'5'124'0,"-89"1"-91"15,-8 3 0-15,-1 7-42 16,4-1-44-16,2 0 49 16,-4 0 50-16,17-1-52 15,-5-8 0-15,0-1 16 16,-5-5 17-16,0 0 4 16,0 0 6-16,0-2 7 0,0 1-7 15,0-1-2-15,0 1 18 16,0-1 3-16,0 1 14 15,0-2 14-15,0-8 2 16,4-23-6-16,5-65-4 16,-9 37-15-16,3-7-17 15,7 3-11-15,-1-10-10 16,-6 18-4-16,1-11-5 16,1 10-2-16,-5-5 3 15,-3 12-3-15,3-3 2 16,-2 17-1-16,-2-5-1 15,4 2-5-15,-8 11 0 16,7 8-2-16,-2-1 1 16,3 10-1-16,0 6-12 15,0 7-225-15,3 0 208 16,-3 0-1-16,0 0 3 16,6 0 14-16,41 8 236 15,58-2-197-15,-31-7-1 0,10-15 2 16,13 3 0-16,-7-4-12 15,22-4-10-15,-10-1 1 16,17-2-2-16,-11 2-1 16,19-7 2-16,-28 3 1 15,-7-2 1-15,-28 6-1 16,-4-5-1-16,-33 10-2 16,-10 6-3-16,-5 2-5 0,-4 3-12 15,-7 15-5-15,2 9 7 16,-1 10 3-16,1 19 5 15,-11 11 14-15,4 20 4 16,-1 3-5-16,-3 9-2 16,4-3 2-16,4 10 2 15,0-22-1-15,-2 3 0 16,-1-8-31-16,0-15-97 16,2-12-146-16,-2-2-70 15,-4-11-117-15</inkml:trace>
  <inkml:trace contextRef="#ctx0" brushRef="#br0" timeOffset="127362.9394">25472 4515 417 0,'0'1'264'16,"4"1"-47"-16,10 7-244 16,3-1 256-16,-1 4-203 15,44 26 4-15,-43-30 12 16,-4-4 1-16,0 4 3 16,3 10-10-16,-2 4-3 15,-2-9-10-15,1 6-2 16,3-7 17-16,-2-20 11 15,-2-13 1-15,14-25 1 16,5-12-3-16,12-23-22 16,-8 5-13-16,7 3-4 15,-10 22-8-15,-6 15-95 0,-13 22-243 16,-7 17-2-16,-12 5-172 16</inkml:trace>
  <inkml:trace contextRef="#ctx0" brushRef="#br0" timeOffset="128921.2728">25925 4028 486 0,'-5'-10'117'16,"1"3"39"-16,4 4-116 16,0-4-31-16,0 5 17 15,0 1 10-15,0-2 15 16,0 0-2-16,29-3 5 16,56-56 0-16,-21 40-8 15,5 0-12-15,26-8 4 16,7-1-5-16,25 5-2 0,-7 11 6 15,25 6-4-15,-26 10-12 16,12 12-2-16,-22 6-4 16,8 4-3-16,-13 3 1 15,18 6 5-15,-19-7-1 16,0-2-1-16,-19-2 11 16,2 3 2-16,-22-5-6 15,5 7-1-15,-18-5-4 16,0-3-50-16,-21-7-49 15,-5-8-236-15,-16-5 25 0</inkml:trace>
  <inkml:trace contextRef="#ctx0" brushRef="#br0" timeOffset="129420.4471">28018 3801 396 0,'-39'94'0'16,"23"-89"236"-16,3 1-270 16,1 0 254-16,6-3-179 0,-6 0 210 15,12 7-221-15,0-12-27 16,0 4 16-16,0-2 1 15,1 0-7-15,24 1 41 16,27 4 30-16,74 8-26 16,-49-8-11-16,8 10 1 15,-24 4-14-15,-15 3-2 16,-19-2-2-16,-28 9 8 16,-33 0 4-16,-34-3-50 15,-13-1-18-15,-31-6-82 16,7-6-70-16,10-4-70 15,27 1-61-15,13 0-25 16</inkml:trace>
  <inkml:trace contextRef="#ctx0" brushRef="#br0" timeOffset="130244.9909">28910 3775 924 0,'8'-2'170'0,"-5"10"71"15,2 0-279-15,-5-8-43 16,0 1-15-16,4 25 40 16,10 55 26-16,-11-21 27 15,-8 1 17-15,2 18 7 0,0 2 0 16,-3 10-156-16,2-24-97 16,1-12-8-16</inkml:trace>
  <inkml:trace contextRef="#ctx0" brushRef="#br0" timeOffset="130513.6782">28833 3804 1138 0,'18'3'53'0,"20"-11"207"15,12 7-349-15,11-8 28 16,-3 13 84-16,7 15 5 15,-6 3 6-15,-4 15-3 16,-8 4-6-16,-4 8-6 16,-9 0-16-16,-24 10-15 15,-19-2 11-15,-30 5 2 16,-16-2 3-16,-26-2 5 16,-14-14-26-16,-18-6-181 15,17-15-99-15,3-14-57 16</inkml:trace>
  <inkml:trace contextRef="#ctx0" brushRef="#br0" timeOffset="130883.804">29538 4220 669 0,'27'75'185'0,"-42"-47"38"0,1 8-172 15,16-8-67-15,15-12-6 16,12-8 52-16,12-8 26 15,11-14 8-15,3-13 15 16,-3-7 12-16,-14-1-38 16,-12 2-26-16,-19 2-7 15,-11 13-12-15,-25 15-15 16,-9 6-17-16,-14 11-39 16,6 4-41-16,-5 9-197 15,19-7 25-15</inkml:trace>
  <inkml:trace contextRef="#ctx0" brushRef="#br0" timeOffset="131181.8382">29925 4254 992 0,'4'2'198'15,"-4"5"81"-15,0 15-296 16,0 11-1-16,-10 36-3 16,10-46-10-16,0-10 22 15,5-2 20-15,1-14 2 0,15-8 8 16,2-7 10-16,5-8-4 16,-4 6-23-16,7 2-10 15,-10 12-6-15,0 16-5 16,-4 13 3-16,-5 6-57 15,-5 6-93-15,0-3-121 16,-4-15-45-16</inkml:trace>
  <inkml:trace contextRef="#ctx0" brushRef="#br0" timeOffset="131647.5798">30585 3647 870 0,'0'11'61'15,"4"10"163"-15,-4 8-290 16,-3 15 60-16,-3 8 54 15,-1 20 9-15,-2-4-6 16,-4 18 13-16,0-12-12 0,-9 3-14 16,7-25-21-16,9-7 0 15,0-29 1-15,6-13-39 16,10-19-1-16,7-17-12 16,2-8-6-16,14-5 5 15,5 3 41-15,5-1 10 16,-3 26 13-16,7 12-1 15,-9 9 3-15,-6 20-5 16,-10 15-3-16,-18 9 13 16,-16 5 7-16,-23 13-4 15,-8-8 0-15,-16 1 1 16,8-19-21-16,-1-5-68 16,14-19-52-16,5-9-112 15,13-13-41-15,4-12-80 16,6-10-32-16</inkml:trace>
  <inkml:trace contextRef="#ctx0" brushRef="#br0" timeOffset="132066.7755">31229 3763 508 0,'17'-3'317'16,"-8"1"-67"-16,-9 1-68 15,-5 8-226-15,5-7 10 0,-4 2 19 16,-5 10 16 0,-23 25 52-16,-54 47 5 0,51-31 24 15,6 3-2-15,17 13 4 16,19-9-11-16,24 2-1 16,7-12-21-16,17-14 11 15,0-18-12-15,5-12-5 16,-13-17 2-16,3-12 0 15,-10-3-19-15,-2-4 4 16,-18 4 2-16,-6 0-26 16,-19 11-11-16,-16 13-6 15,-11 13-6-15,-8 21-3 16,-3 11 17-16,4 13 6 16,19-4 4-16,7 1 1 15,21-14 0-15,18-7 4 16,9-17-3-16,14-3-2 15,12-12-10-15,6-6-54 16,-7-2-67-16,5-5-301 0,-14-9 29 16</inkml:trace>
  <inkml:trace contextRef="#ctx0" brushRef="#br0" timeOffset="132522.1209">30205 5056 890 0,'9'48'213'15,"-4"2"91"-15,-15 11-247 0,-5-1 10 16,-20 8 23-16,-8-10-13 16,-16 2 9-16,7-12-16 15,-12-14-20-15,13-13-33 16,-10-19-19-16,16-14-56 16,-3-14-44-16,10-5-36 15,9-11-212-15,24 5-22 16,15-19-65-16</inkml:trace>
  <inkml:trace contextRef="#ctx0" brushRef="#br0" timeOffset="132715.7037">30248 4603 1330 0,'13'2'223'0,"4"4"145"15,0 2-428-15,4-1 27 16,-4-2-9-16,-3-7-17 16,-10-5-13-16,4-3-158 15,-3 4-117-15,7 8-24 16</inkml:trace>
  <inkml:trace contextRef="#ctx0" brushRef="#br0" timeOffset="133115.6494">30585 5050 295 0,'0'20'0'0,"-3"-9"416"15,7 3-335-15,-10-1 178 0,8 6-267 16,-4-7 287-16,-2 8-214 15,-13 3 41-15,5 10-14 16,-10 1-6-16,1 13-2 16,4-1-40-16,8-2-43 15,9-11 10-15,6-4-10 16,5-19-6-16,10-15-3 16,1-10-10-16,0-16-4 15,7-4 2-15,0 5-1 16,-6 1 1-16,2 10 8 15,-4 16 9-15,1 11 5 16,-6 7 0-16,-2 11 1 16,-2-1-1-16,0 2-14 15,-7-1-15-15,1-8-69 16,-3-7-69-16,2 0-172 16,-5-7-21-16</inkml:trace>
  <inkml:trace contextRef="#ctx0" brushRef="#br0" timeOffset="133653.7439">31131 5157 829 0,'9'31'119'16,"-10"-13"108"-16,-4 3-221 15,2 4-45-15,-9-1 64 16,6-6 10-16,-6 7 10 16,3-5 2-16,-4-1 3 15,9-6-14-15,-4-4 4 16,8-5-2-16,0-4-34 16,0-1-15-16,0-2-16 15,3 0-13-15,20-12-12 16,58-54 29-16,-40 46 15 15,-9 2 20-15,-7 2 13 16,-4 13 7-16,-12 8 7 16,-6 7 0-16,-1 15 2 15,-4-1-1-15,-2 5 0 16,-4-1-7-16,4-4-2 16,-4-12-1-16,11-11 4 0,3-6 1 15,14-7 2-15,3-8 0 16,9 1-10-16,-5 10-15 15,2 5-6-15,-7 8-2 16,-13 18 10-16,-6 11 15 16,-11 10-3-16,-4-4-3 15,-2 4-4-15,2-13-16 16,6-9-16-16,0-9 5 16,4-5-9-16,4-8-24 0,-2 2-86 15,0 0-247-15,0-1-13 16,0-1-157-16</inkml:trace>
  <inkml:trace contextRef="#ctx0" brushRef="#br0" timeOffset="133940.2161">31800 5117 1006 0,'6'26'218'0,"-6"14"95"15,-6-8-249-15,-5 14-86 16,2 0 56-16,0 15 33 0,-5-8 6 16,3 16 8-16,1-5-14 15,-2 3-24-15,7-8-42 16,0 1-27-16,2-24-61 15,-1-10-52-15,4-19-68 16,0-17-168-16,-3-16-1 16</inkml:trace>
  <inkml:trace contextRef="#ctx0" brushRef="#br0" timeOffset="134168.3273">31843 5072 1355 0,'21'-6'248'16,"6"6"150"-16,12 7-402 16,6 10 41-16,7 17 23 15,-1 1 9-15,-9 15 10 16,-13 6-17-16,-32 16-6 16,-20-12-19-16,-25 10-5 15,-26-14-29-15,-36-10-75 16,-1-22-67-16,-14-11-352 15,7-21-7-15,5-12-157 16</inkml:trace>
  <inkml:trace contextRef="#ctx0" brushRef="#br0" timeOffset="135064.7321">23963 8275 183 0</inkml:trace>
  <inkml:trace contextRef="#ctx0" brushRef="#br0" timeOffset="135795.664">23980 8272 417 0,'9'-1'329'15,"-6"-1"-73"-15,4 2-243 16,3 2 252-16,-1-1-241 16,-4 2-2-16,3 13-1 15,8 22-5-15,-2 68 1 16,-31-37-3-16,-7 36 2 15,1 1 0-15,2 20-1 16,7-5 0-16,6 1 2 16,13-37-4-16,12-15 6 15,4-28 3-15,26-23 5 16,4-22 18-16,10-1 7 16,7-10-4-16,21-7 2 15,-8 2-4-15,21 4-18 16,5-3-9-16,-2 1-2 15,-10 6-6-15,19-7 1 0,-11 1 6 16,8-1 11-16,1 0 3 16,7-4 4-16,-34 9-2 15,-4-3-7-15,-26 7-10 16,-21 5-6-16,-21 2-4 16,-5-1 1-16,-8 3 14 15,4 0 10-15,-4-1 4 16,-3 1 2-16,2-5-1 15,-7-26-15-15,-21-63-11 16,23 28-3-16,-1-2-4 16,7-15-1-16,4 13 2 0,10-8 4 15,-3 14 2-15,7-6 6 16,-1 17 6-16,-5-2 5 16,5 13-18-16,-8 10-1 15,-2 13-7-15,3 3-11 16,-1 13-27-16,-14 5-8 15,2 5 10-15,-1 18 3 16,-6 5 8-16,-11 16 22 16,4 1 22-16,-9 11-10 15,-9-4-2-15,-6 1 0 16,6-14-2-16,1-6 1 16,8-14 1-16,17-15 2 15,15-16 16-15,19-21-1 16,1-11-2-16,16-29-1 15,-2 1-2-15,1-8-17 16,-12 17-2-16,-6 3-3 16,-3 23-2-16,-2 9-5 0,-1 16-3 15,8 16-1-15,-4 11 4 16,5 22 4-16,-3 10 5 16,9 17 4-16,0-5 3 15,4 15-32-15,0-12-33 16,5-6-206-16,-2-18-209 15,0-16-18-15,-6-22-238 0</inkml:trace>
  <inkml:trace contextRef="#ctx0" brushRef="#br0" timeOffset="137429.2322">26603 8860 33 0,'0'-2'0'0</inkml:trace>
  <inkml:trace contextRef="#ctx0" brushRef="#br0" timeOffset="137872.2603">26487 9000 139 0,'-81'70'425'0,"76"-68"-159"15,5-7-83-15,9-3 93 16,13-5-227-16,16-18 1 16,5-2 3-16,25-10 22 15,-4 0 1-15,5 5-9 0,-14 21-13 16,-5 11-39-16,-24 21-23 16,-17 28-7-16,-25 17 13 15,-24 37 11-15,-10 15 14 16,-28 14 1-16,6-14 1 15,5-6-10-15,18-37-7 16,20-19-15-16,29-27-2 16,34-8-2-16,17-15 6 0,43-6 5 15,8-3 15-15,6 2-58 16,-12 1-147-16,-6 6-170 16,-35 6-57-16</inkml:trace>
  <inkml:trace contextRef="#ctx0" brushRef="#br0" timeOffset="138254.1318">27335 9047 367 0,'5'6'396'16,"-1"3"-145"-16,1-4-212 15,7 3 231-15,0 4-281 16,2 5 32-16,7-2 24 16,8 5 0-16,-1 1-5 0,10 2 5 15,3-2-17-15,2 5-16 16,-8-1-31-16,-4-1-136 16,-7-1-157-16,-12-11-16 15</inkml:trace>
  <inkml:trace contextRef="#ctx0" brushRef="#br0" timeOffset="138487.7879">27621 9207 998 0,'-17'-42'314'16,"17"40"35"-16,-11-1-255 15,7 3-113-15,2 0-5 16,-1 0-2-16,1 0 9 15,-27 6 7-15,-51 81 7 0,44-46 2 16,-6 4 1-16,13-6-17 16,3 1-87-16,11-19-37 15,1-2-37-15,12-9-107 16,13-13-29-16,6-20 29 16</inkml:trace>
  <inkml:trace contextRef="#ctx0" brushRef="#br0" timeOffset="138951.9717">27912 8757 468 0,'0'6'0'0,"3"-1"365"16,-3 1-365-16,0-6 297 15,0 0-258-15,0 0 302 16,2 0-273-16,1 0 4 16,11 0-17-16,5 2-18 15,-5-1-35-15,38 39 3 16,-49-8 0-16,-6 12 7 15,-3 2 5-15,-2 0 11 16,1-16-8-16,2-7-4 0,10-15-2 16,15-8 5-16,5-3-2 15,14 4 11-15,3 5-3 16,-2 17 4-16,-19 15 1 16,-18 26 8-16,-19 3-8 15,-27 13 2-15,-9-13-6 16,-3-9-54-16,8-29-31 15,9-9-55-15,16-19-54 16,12-7-94-16,16-12-118 0,15-1 12 16,10 1-92-16</inkml:trace>
  <inkml:trace contextRef="#ctx0" brushRef="#br0" timeOffset="139371.1462">28427 8878 985 0,'1'1'355'0,"8"1"15"0,2-4-216 16,15-5-157-16,47-36-2 16,-30 6 16-16,0 7 2 15,2 1 0-15,-6 8 3 16,-9 7-5-16,-12 12-9 16,-5 19 5-16,-13 12 5 15,-19 32 4-15,-13 11 8 16,-17 36 18-16,-1 8-2 15,-2 8 8-15,14-25-2 0,14-9 1 16,28-37 0-16,30-25 18 16,30-25 8-16,43-14-22 15,12-15-24-15,14-12-112 16,-21 3-91-16,-3-12-342 16,-33-1 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7T15:08:48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4916 9598 316 0,'-12'-12'214'0,"-2"-5"-41"0,0 6-56 16,2-4-70-16,3 3-32 15,1-3 31-15,0 2 13 16,4 1 13-16,2 4-1 15,2 4-13-15,0-1-55 16,0 5-33-16,0 0-17 16,0 0-4-16,22 13 7 15,17 6 30-15,45 76 22 0,-39-25 8 16,-3 9 5-16,21 18 2 16,-7-4-8-16,16 15-178 15,-5-17-53-15,-3-17-45 16</inkml:trace>
  <inkml:trace contextRef="#ctx0" brushRef="#br0" timeOffset="218.295">6140 9412 952 0,'-9'17'137'0,"-35"31"150"15,-16 33-294-15,-25 46 31 16,-24 32 29-16,-54 71-23 16,-7-6-12-16,-2 25-2 15,12-28-7-15,18-20-4 0,58-68-5 16,35-23-305-16,24-54 96 16</inkml:trace>
  <inkml:trace contextRef="#ctx0" brushRef="#br0" timeOffset="669.2069">6032 10245 1067 0,'4'-3'206'0,"8"4"106"15,23 1-320-15,16-4 2 16,18-1 0-16,4-1-20 15,6 4-89-15,-18 4-91 16,-9 11-107-16,-15-2-85 0</inkml:trace>
  <inkml:trace contextRef="#ctx0" brushRef="#br0" timeOffset="883.5723">6071 10719 692 0,'29'-9'525'0,"31"-15"-128"15,18-4-444-15,22 4 246 16,41-8-1020-1</inkml:trace>
  <inkml:trace contextRef="#ctx0" brushRef="#br0" timeOffset="2435.0307">9255 10068 994 0,'-47'15'379'16,"47"0"-54"-16,2 4-251 15,7 8-98-15,11 19-85 0,5 12 128 16,11 17 20-16,5-5 7 15,27 29 4-15,0 2-10 16,9 7-34-16,-3-3-68 16,1 10-306-16,-28-25 55 15</inkml:trace>
  <inkml:trace contextRef="#ctx0" brushRef="#br0" timeOffset="2676.0438">10089 10152 1005 0,'-11'-25'331'0,"-18"15"33"16,-18 29-261-16,-46 35-84 15,-40 25-53-15,-29 42-30 16,-4 2-3-16,-22 15 1 15,31-18 2-15,19-6-51 16,38-34-46-16,26-2-136 16,45-34-58-16</inkml:trace>
  <inkml:trace contextRef="#ctx0" brushRef="#br0" timeOffset="3169.9165">10643 10181 954 0,'43'-69'270'15,"-50"60"50"-15,3 24-241 16,-2 17-83-16,0 26 7 0,-7 15 9 16,-3 25 9-16,2 4 0 15,-3 11-2-15,5-11-14 16,3 8-93-16,0-21-57 15,1-19-113-15,5-20-81 16,-3-12 2-16,1-21-46 16</inkml:trace>
  <inkml:trace contextRef="#ctx0" brushRef="#br0" timeOffset="3401.0056">10424 10628 572 0,'0'-2'476'16,"22"-13"-120"-16,92-25-339 15,-45 34 344-15,30-11-353 16,-10-4-24-16,8-3-175 15,-16 2-169-15,-4-5-24 16</inkml:trace>
  <inkml:trace contextRef="#ctx0" brushRef="#br0" timeOffset="3879.0472">11679 9552 759 0,'-6'-11'142'0,"6"5"79"15,6 12-216-15,2 2 10 16,-8-8 35-16,0 3 20 15,3 14 34-15,3 29 30 16,9 60-5-16,-18-16-13 16,-6 11-11-16,-15 50-21 15,-7 8-28-15,-4 28-24 16,-2-14-5-16,2-11-6 16,14-56-11-16,4-31 6 15,3-49-3-15,11-35-5 16,23-29-2-16,23-23-2 15,9-14-7-15,33-18 2 16,8 12 8-16,5 2 17 16,-12 28 6-16,-9 27 15 15,-29 33 6-15,-7 35 20 0,-37 27-4 16,-37 28 10-16,-24 4-12 16,-56 16-39-16,-12-24-63 15,-23-13-111-15,8-37-383 16,-11-38 47-16</inkml:trace>
  <inkml:trace contextRef="#ctx0" brushRef="#br0" timeOffset="8353.0397">7303 10199 730 0,'0'-2'133'0,"3"9"79"16,-3 2-220-16,0-9 4 15,0 1 9-15,2 25 16 16,2 55 12-16,4-29 29 16,-11-2 12-16,3 22 13 15,0-8-14-15,-2 3-7 16,2-18-27-16,-4 0-9 15,-4-26-14-15,-1-4 15 16,4-6 8-16,-7-15 19 16,9-4 1-16,2-14 3 15,-4-12-14-15,10-12-11 16,1 0-18-16,13-16-3 16,10 8-8-16,11-10 0 15,3 4-1-15,13-5 1 16,-2 8-1-16,2-1 5 15,-1 10 0-15,-4 8 0 16,-9 11-2-16,-4 8-1 16,-12 16-2-16,0 21 7 0,-13 10 3 15,-4 21 14-15,-5 7 4 16,-8 7 4-16,-4-11-5 16,7-13 14-16,-4-27 8 15,16-19-6-15,9-22-7 16,22-15 4-16,9-8-18 15,22 1-17-15,-4 16 0 16,7 28-2-16,-17 22-7 0,-16 37 1 16,-29 20-1-16,-23 36-1 15,-29-4-14-15,-22 10-71 16,1-18-73-16,2-9-353 16,11-24 25-16</inkml:trace>
  <inkml:trace contextRef="#ctx0" brushRef="#br0" timeOffset="36707.065">11525 11712 881 0,'-9'-9'189'0,"4"6"70"0,5-3-260 15,-3 0-6-15,2 4 5 16,1-1 16-16,0 0 28 16,0-17 48-16,0-1 14 15,4-46 12-15,1 59-11 0,-5-1-11 16,0 9-59-1,0 0-29-15,0 0-18 0,0 0-4 16,0 38-3-16,-22 83 18 16,1-19 12-16,-22 34 17 15,-4 4 8-15,-12 26 16 16,4-21 3-16,9-13 8 16,27-39-13-16,36-17-4 15,31-30-12-15,29-11 9 16,21-20-2-16,43-6 7 15,4-6-5-15,21-10 0 16,3-9-20-16,15 1-31 16,-35 1-42-16,1 1-34 15,-36 2-163-15,-16-1-257 16,-33-5 26-16</inkml:trace>
  <inkml:trace contextRef="#ctx0" brushRef="#br0" timeOffset="37190.3987">12612 12507 1255 0,'7'53'264'0,"-5"-51"114"16,-2-2-372-16,12-2-9 15,-12 1 5-15,8-1 31 16,39-7 21-16,65-12 28 16,-53 6 0-16,8 4-3 15,-10 3-28-15,-12 11-18 16,-23 11-23-16,-25 24 7 15,-28 11-1-15,-36 26 2 0,-23 12-1 16,-24 7-41-16,16-16-54 16,3-5-142-16,36-21-264 15,25-26 0-15</inkml:trace>
  <inkml:trace contextRef="#ctx0" brushRef="#br0" timeOffset="38129.0887">14169 12396 547 0,'-2'-2'392'15,"-1"-1"-81"-15,-1 0-116 16,-1 0-71-16,2 0-71 16,1 0 6-16,-2 0-30 15,1 0-2-15,0 1-31 16,1 2-29-16,-12 25 32 16,-10 98 13-16,24-11 17 15,3 7 5-15,2 6 27 16,4-23 6-16,0-15 8 15,8-40-3-15,12-30 22 16,9-32-2-16,18-43-24 16,16-20-21-16,14-32-16 15,-1-4-2-15,5-8-26 16,-18 27 9-16,-8 2 7 16,-21 26 2-16,-10 7-37 0,-11 16-99 15,-1 4-200-15,-10 15-179 16,-5 5-94-16</inkml:trace>
  <inkml:trace contextRef="#ctx0" brushRef="#br0" timeOffset="38620.3383">15072 12801 905 0,'3'7'337'0,"7"-10"12"15,23-7-190-15,7 10-160 16,24-10 0-16,3-4-9 0,6 2-45 16,-18 0-55-16,2-2-242 15,-16 2 20-15</inkml:trace>
  <inkml:trace contextRef="#ctx0" brushRef="#br0" timeOffset="38954.3219">15840 12846 810 0,'-9'42'185'0,"4"23"77"0,5 2-233 16,13 7-2-16,5-11 4 16,15-19 37-16,7-27 15 15,18-29 18-15,2-29 2 16,14-28-7-16,-6-9-32 15,-1-6-21-15,-20 13-22 16,-4 6-8-16,-25 27-6 16,-6 8-39-16,-4 21-53 15,-2 4-221-15,-3 2-85 0,2-2-95 16</inkml:trace>
  <inkml:trace contextRef="#ctx0" brushRef="#br0" timeOffset="39338.0764">17179 12573 1028 0,'-8'26'243'15,"-90"53"96"-15,33-27-290 16,1 4-7-16,0 13 13 0,22-8-6 16,15 4 1-1,15-16-9-15,9-9 0 0,15-19-11 16,14-21 2-16,12-23-5 16,17-22-13-16,-3-7-11 15,3-5-15-15,-13 9-7 16,-13 11 0-16,-18 25 10 15,1 21 4-15,-7 18 8 16,-7 34-2-16,2 10-8 16,0 8-8-16,-9-12-79 15,9-15-82-15,-3-29-61 0,8-20-153 16,2-34-40-16</inkml:trace>
  <inkml:trace contextRef="#ctx0" brushRef="#br0" timeOffset="39608.0651">17618 11994 1192 0,'74'60'352'16,"-81"-46"33"-16,-5 50-328 15,-1 7-56-15,-9 30-55 0,1 0 59 16,-4 21 3-16,9-15 0 16,6 10 2-16,6-27-1 15,1-12-5-15,6-28-21 16,1-21-19-16,6-26-209 16,3-16-152-16,4-7-32 15</inkml:trace>
  <inkml:trace contextRef="#ctx0" brushRef="#br0" timeOffset="39958.0995">17989 12568 1218 0,'-3'8'318'15,"2"-5"78"-15,-2 18-325 16,-4 7-79-16,-8 10 0 15,1 6 12-15,1 8 7 16,1-9 2-16,7 5 2 16,6-10 1-16,15-7 6 15,11-17 4-15,14-16-5 16,7-13-2-16,8-14-6 16,-7-3-10-16,-5 4-12 15,-10 12-1-15,-5 16 1 16,-11 13 6-16,2 26 9 0,-6 3 5 15,3 18 2-15,-5-5-2 16,6-3-6 0,-1-23-50-16,9-17-63 0,0-20-39 15,-2-15-266-15,-2-7-18 16,-10-2-77-16</inkml:trace>
  <inkml:trace contextRef="#ctx0" brushRef="#br0" timeOffset="40222.9516">18453 12981 1012 0,'23'-13'376'0,"53"-30"19"0,-33 13-223 15,3-9-158-15,14-5-6 16,-6 0-10-16,-2-3-6 16,-21 8 0-16,-10 3 2 15,-21 11-2-15,-23 15 4 16,-18 16 5-16,-20 23 7 15,6 20 5-15,-4 15 9 16,17 1 10-16,21 12 2 16,26-9-7-16,11 1-8 15,21-13-16-15,20-7-57 16,2-21-52-16,14-16-318 16,-4-21 42-16</inkml:trace>
  <inkml:trace contextRef="#ctx0" brushRef="#br0" timeOffset="40687.6763">19453 12535 239 0,'50'80'371'0,"-47"-70"-142"16,7-4-146-16,-3-3 150 15,-1-2-230-15,2 1 22 16,0 1 20-16,-8-3 31 16,0 0 5-16,0 1 9 15,0 8-15-15,0 19-13 16,13 50-27-16,0-49-6 15,5-8-12-15,20-10 0 16,9-11-3-16,17-9-1 16,1-7-3-16,2 6-3 15,-17 4-4-15,-7 16 0 16,-17 10 4-16,-9 14 10 16,-1-2 3-16,1 9 6 15,5-14 1-15,16-19 2 0,4-25-13 16,19-24-2-16,4-20-13 15,-1-31-26-15,-14 5-25 16,-7-4-68-16,-22 15-94 16,-18 5-166-16,-6 29-22 15</inkml:trace>
  <inkml:trace contextRef="#ctx0" brushRef="#br0" timeOffset="41051.1454">21089 11886 460 0,'-4'54'464'0,"-13"8"-137"15,-1 11-274-15,-7 14 280 16,4-12-321-16,-4 1 1 16,12-16-3-16,3-16-4 15,10-23 47-15,14-16 10 16,11-16-2-16,10-7 3 16,6 4-1-16,6 5-54 15,-9 12-15-15,-7 15 1 0,-19 11 4 16,-12 17 7-16,-12 6 9 15,-12 5-2-15,-4 1-4 16,7 3-139-16,4-20-276 16,5 0 39-16</inkml:trace>
  <inkml:trace contextRef="#ctx0" brushRef="#br0" timeOffset="41465.8682">21491 12585 1175 0,'41'65'345'0,"-36"-49"-8"15,2-10-324-15,15 0-94 16,-4-2-6-16,12-4 7 15,-1-10 91-15,17-18 49 16,-6-4 13-16,10-12 4 16,-6 0-13-16,2-2-16 15,-20 11-30-15,-9 4 2 16,-9 13 8-16,-24 11-11 16,-10 13 2-16,-18 17 15 15,-9 9-4-15,-13 22-2 0,7 4 13 16,5 14-2-16,14-14-17 15,2 11-19-15,17-19-20 16,3-3-15-16,5-19-16 16,18-16-41-16,12-23-25 15,12-10-121-15,6-11-78 16,12-8-93-16,-4 8-84 16</inkml:trace>
  <inkml:trace contextRef="#ctx0" brushRef="#br0" timeOffset="41690.1157">21955 12628 101 0,'38'-2'489'15,"-15"8"-163"-15,-6 12-72 16,-7-1 69-16,-13 11-231 16,-1-2-34-16,-1-3-31 15,2-16 27-15,8-1 28 16,14-15-3-16,20-9 6 16,9-1-4-16,18 1 0 15,3 0-31-15,-4 15-7 16,-14 7-11-16,-16 16 1 15,-18 9-12-15,-19 17-12 16,-15 1-19-16,-9 1-69 16,2-9-73-16,6-2-319 15,13-17 23-15</inkml:trace>
  <inkml:trace contextRef="#ctx0" brushRef="#br0" timeOffset="42145.0993">23510 12005 1295 0,'95'40'257'0,"-103"-14"109"15,-10 16-372-15,-11 19 4 16,-9 10 2-16,-14 16 38 16,0 6 21-16,-3 9-6 0,9-15-4 15,19-3-2 1,11-26-18-16,33-8 0 16,18-21 0-16,19-1-7 0,5-12-12 15,14-7-52-15,-11-7-52 16,0-7-259-16,-19-8-105 15,-8-1-84-15</inkml:trace>
  <inkml:trace contextRef="#ctx0" brushRef="#br0" timeOffset="42396.1444">23182 12329 173 0,'23'-3'764'15,"13"-1"-356"-15,18 3-116 16,8 1 106-16,19 0-417 16,2 0 5-16,13-3-5 15,-15-2-1-15,1-2-120 16,-19 1-120-16,-20 1-140 15,-22 0-101-15</inkml:trace>
  <inkml:trace contextRef="#ctx0" brushRef="#br0" timeOffset="42669.9759">24202 12391 1279 0,'55'3'338'15,"-25"-6"70"-15,13 5-416 16,3-1-112-16,-11-1-68 15,-9 0-34-15,-14 0-132 16,-5 0 16-16,-10 3-29 16</inkml:trace>
  <inkml:trace contextRef="#ctx0" brushRef="#br0" timeOffset="42850.5056">24261 12603 1487 0,'26'15'351'0,"12"-8"81"0,2-1-468 15,10 0-196-15,-15-2-173 16,-1-4-66-16,-13-3 39 16,-8-6-147-16</inkml:trace>
  <inkml:trace contextRef="#ctx0" brushRef="#br0" timeOffset="43247.3619">25098 12228 911 0,'-65'76'423'0,"1"-33"-55"15,-3 10-201-15,3 19-78 16,26-6-99-16,17 16 125 16,21-15 14-16,24 12 23 15,23-19-24-15,42-5-1 16,10-25-27-16,37-17-43 15,0-30-39-15,4-20 2 16,-28-9-4-16,-13-16-3 0,-44 5 11 16,-34-10 6-16,-25 12-9 15,-39-1-7-15,-43 7-11 16,-31 5-7-16,1 13-63 16,-17-2-119-16,14 7-14 15,24-3-380-15,33 3 10 16</inkml:trace>
  <inkml:trace contextRef="#ctx0" brushRef="#br0" timeOffset="57781.2166">15025 8312 455 0,'2'-3'118'16,"1"3"30"-16,-3 0-118 15,3 0-40-15,-2 3 6 16,-1 0 8-16,8 18 9 0,-7-2 8 16,7 49 2-16,-16-46-1 15,2 5-1-15,-6 1-7 16,0 7-8-16,4-5 0 16,-1 7-1-16,-3-2 7 15,6 6 6-15,1-10 0 16,2 10 0-16,-5 0-1 15,8-4-7-15,8-12-5 16,0 11 6-16,1-15 1 16,21-3 21-16,13-7 5 0,20 3 10 15,10-10-2-15,25 4 0 16,-1-2-20-16,7 2-5 16,-11 2-11-16,-3 4-3 15,-13 3-3-15,8 0 0 16,-13-2 0-16,6 0 0 15,1-1-1-15,2 3-1 16,-17 2 0-16,0 3 0 16,-17-9 0-16,-8 1 1 15,-21 0 1-15,2-10 3 16,-11-2 4-16,-8 0 18 16,6-7 16-16,-7 3-13 15,0-1-2-15,4-41-4 16,18-52-19-16,-13 30-18 15,-8 2 13-15,5-9 3 16,-1 12 2-16,-1-1 10 16,-2 16 2-16,3-3 2 0,-2 17-5 15,-8 0-2-15,2 0-7 16,3-2-2-16,3 10-2 16,-1-1 1-16,1 4 0 15,0 3 1-15,-3 9-1 16,0 3 5-16,4 1 2 0,-4 3-10 15,0 2-6-15,0 0-3 16,-3 0-4-16,2 0-3 16,1 0 9-16,-3 2 1 15,3 0 0-15,-3-1-2 16,-2 8 0-16,-6 6 5 16,-1 4 5-16,-35 45 5 15,39-53 4-15,1-4 5 16,2 1 3-16,0-10 7 15,4-8-9-15,2-7-14 16,9-11-10-16,14-11-4 16,-6-3-7-16,14-2 12 15,-1 8 13-15,-1 8-1 16,-8 14-8-16,7 11-4 16,-16 16-4-16,-5 13 3 15,-2 10 5-15,-3 13 7 16,0 3 3-16,6 10-46 15,4-8-74-15,8 1-217 0,5-19 3 16</inkml:trace>
  <inkml:trace contextRef="#ctx0" brushRef="#br0" timeOffset="58223.1202">15048 9375 660 0,'-14'108'137'16,"5"-75"67"-16,4-1-197 16,1 13 0-16,-4-3 0 15,4 9 1-15,5 1-2 16,-5-1-70-16,4-10-142 16,-10-2 22-16</inkml:trace>
  <inkml:trace contextRef="#ctx0" brushRef="#br0" timeOffset="58486.5132">14816 9718 935 0,'23'-16'225'16,"30"-18"79"-16,-21 36-261 16,5 1-53-16,1-3-18 15,-3 3-7-15,3-3-15 16,-4-3-34-16,1-8-64 16,-4 3-73-16,1-8-42 15,-14 2-77-15</inkml:trace>
  <inkml:trace contextRef="#ctx0" brushRef="#br0" timeOffset="58939.6904">15477 9429 420 0,'44'6'189'0,"-45"-3"-13"16,1 3-72-16,0 1-100 16,0-7 14-16,0 0 43 15,0 0 19-15,22 0 29 16,15-1 2-16,45-13-5 16,-48 4-39-16,-5 3-23 15,-12 7-34-15,-8 10-13 16,-4 2-5-16,-15 18 8 15,-6 5 7-15,-13 5 10 16,-2-2 5-16,-7 2-2 16,7-16-9-16,5-4-3 15,23-12-1-15,16-7 10 16,16-2 3-16,6 1 5 16,3 0 2-16,-5 9-5 15,-11 6-13-15,-13 13-2 16,-14 5-3-16,-11 13 1 0,-10-6-8 15,-17-2-21-15,-4-11-14 16,1-13-71-16,8-14-53 16,3-6-44-16,18-6-111 15,12-13-13-15</inkml:trace>
  <inkml:trace contextRef="#ctx0" brushRef="#br0" timeOffset="59345.1104">16095 9502 683 0,'43'15'140'0,"-48"-10"93"15,2-4-187-15,6 1 23 16,-3-4 11-16,0 1 19 16,0-1-6-16,11-4-16 15,16-8-18-15,56-18-9 0,-54 23-20 16,-2 8-25-16,-10 8-5 16,-5 11-3-16,-13 7 0 15,-21 16 6-15,-14 6 7 16,-24 17 8-16,-1-4-1 15,-8 2 2-15,19-16-1 16,15 3-7-16,27-23 0 16,30-9 5-16,16-16-4 15,26-2-31-15,5-13-22 16,2-9-30-16,-16-6-293 16,9-10 61-16</inkml:trace>
  <inkml:trace contextRef="#ctx0" brushRef="#br0" timeOffset="60626.5232">16953 8338 208 0,'-3'-5'0'16,"1"1"281"-16,2 1-281 15,-3 0 58-15,2 0-45 16,1-1 179-16,0 3-176 16,0-1 196-16,0 1-173 15,-3 1 2-15,1 1 3 16,2 10-11-16,-11 27 0 15,-12 54-5-15,7-31 8 0,-4 0-3 16,2 4 4 0,4 1-1-16,-3 3-1 0,8-16-8 15,3-3 1 1,4-7-11-16,4-6 4 0,5-16-1 16,7 0 6-16,6-5 0 15,15-4 7-15,8-4-5 16,19 1 0-16,-2-2-12 15,6-1-2-15,1-1-3 16,14-2-2-16,-13 0-2 16,21-1 4-16,-7 1 3 15,4-2 1-15,-19 5 0 0,5 2 0 16,-13 0-5-16,10 2-3 16,-10 2-2-16,7-4 2 15,-11-6-1-15,0-4 3 16,-22 1 0-16,-7-7 4 15,-9-3-3-15,-5-4-2 16,-5 0-4-16,-4-19-3 16,1-6-3-16,1-18 1 15,-5-3 1-15,4-15 4 16,4 14 0-16,-3-7 0 16,2 17-1-16,-2-3 1 15,-1 14-1-15,1-11-1 16,-1 9 0-16,1-4-1 15,-2 7 0-15,2-2 0 16,-4 7 1-16,2 6-1 16,-1 9 0-16,4 3 0 15,-6 8-3-15,4 3-5 0,-4 4-7 16,0 2-2-16,0 0-3 16,0 0-3-16,-3 0 6 15,3 0 4-15,-1 0 0 16,1 0-2-16,-3 2 3 15,3-1-1-15,-8 9 2 16,-6 15 6-16,-76 47 5 0,35-37 4 16,5-7 1-16,3-1 4 15,12-9-2-15,13-2 8 16,15-12 3-16,10-7-4 16,10-12-1-16,27-9 3 15,1-5-8-15,11-14-2 16,-1 6 2-16,-1 1-1 15,-15 10-4-15,-6 3-3 16,-12 14-4-16,0 0-2 16,-13 12-13-16,7 7-2 15,0 7 2-15,-1 9 1 16,3 8 2-16,6 4 15 16,0 0 2-16,5 8-9 15,2-5-33-15,5 0-312 16,-7-6 82-16</inkml:trace>
  <inkml:trace contextRef="#ctx0" brushRef="#br0" timeOffset="61083.1271">17397 9418 947 0,'-6'15'264'0,"-6"5"59"16,3 4-244-16,-4 11-76 15,-3 8 0-15,-4 9 3 16,1 0-2-16,-7 3 0 0,5-9-2 16,0-1 0-16,4-14-74 15,-3-10-218-15,6-9-38 16,-10-16-132-16</inkml:trace>
  <inkml:trace contextRef="#ctx0" brushRef="#br0" timeOffset="61316.768">17076 9705 546 0,'48'-77'602'0,"-27"68"-283"16,-4 6-50-16,13 2-228 15,12 2-230-15,7 4 178 16,-1-4-11-16,-3-2-3 15,-7-2 2-15,3-5-6 16,-18 0 3-16,1-1-116 16,-2 3-121-16,-6-1-32 15,-2 2-146-15</inkml:trace>
  <inkml:trace contextRef="#ctx0" brushRef="#br0" timeOffset="61721.1905">17600 9487 399 0,'5'-4'76'16,"4"-3"396"-16,8-2-280 16,5 1 96-16,53-4-267 15,-44 12 19-15,-2 1 3 16,1 7-2-16,-18 0-2 0,2-1-17 15,-11 10-15-15,-6 11 1 16,-14 0 2-16,1 1 4 16,-1-4 2-16,-1-10 5 15,10-7-2-15,2-10-3 16,15-4-3-16,3-3-2 16,14 1-7-16,-3 4-2 15,6 5 1-15,-12 12 6 16,-3 5 4-16,-14 15 4 15,-14 10 3-15,-17 9-1 16,-7-3-11-16,-9 0-7 16,1-17-30-16,0-13-34 15,14-15-22-15,8-9-66 16,15-10-77-16,9-4-116 16,13 0-19-16</inkml:trace>
  <inkml:trace contextRef="#ctx0" brushRef="#br0" timeOffset="62084.2213">18159 9516 845 0,'42'-43'168'0,"-42"47"87"15,6 1-246-15,19 0 18 16,8-4 16-16,16-6 33 16,5-2 11-16,1 4-2 15,-16 4-22-15,-13 10-19 16,-12 4-32-16,-20 16-6 16,-20 4-3-16,-24 15 6 15,-10-1 5-15,-13 7 2 16,10-7-4-16,14-3 0 15,28-14-3-15,23-6 4 16,24-14-1-16,25-6-4 16,15-3-5-16,12-12-93 15,-11-1-130-15,2-13-127 16,-14-3-20-16,-2-17-155 0</inkml:trace>
  <inkml:trace contextRef="#ctx0" brushRef="#br0" timeOffset="63294.0915">18586 8243 627 0,'0'2'96'0,"0"-1"83"16,3 7-188-16,-3-8 2 0,0 0 11 15,0 0 23-15,0 0-2 16,0 1 13-16,0 1 6 16,-3-1 8-16,0 16-11 15,-3 11 6-15,-14 50-6 16,15-39 7-16,-4 8-3 0,-4 10 13 16,5-7-7-16,-4 13 3 15,0 2-9-15,5 1 0 16,0-8-15-16,2 5-4 15,7-16-9-15,1-11-6 16,-3-13-3-16,14-6 11 16,2-6 1-16,9-4 3 15,10 0 3-15,24 0-2 16,1 4-10-16,18 4-2 16,-2-4-5-16,16 6 2 15,-15-4-2-15,12 1 3 16,-20-6 1-16,25-2 4 15,-10-9-1-15,8-2 0 16,-4 1-3-16,7-3-2 16,-19 6-6-16,-7-4 1 15,-17 5-3-15,-3-4-1 0,-19-1-1 16,-8-2 1-16,-10-1 3 16,-3-4 3-1,-4-5-3-15,-2-7-4 16,1-10-2-16,2-3-1 15,-3-18-1-15,-3-3 4 16,8-7 3-16,-3 2 2 16,1-7 0-16,4 17-1 15,-5-7 0-15,-3 11 0 16,5-2-1-16,-11 6-2 0,4-7-10 16,1 10 4-16,2-6-1 15,-7 4 0-15,8 3 3 16,-8 12 11-16,1 0-4 15,6 14-2-15,-3 9-13 16,-3 7-12-16,1-1-9 16,-1 0 1-16,1 0 1 15,2 2 13-15,-6 5 9 16,-7 22 9-16,-26 58-2 16,21-47 3-16,-3 6 2 15,-1-5 3-15,-4-3 1 16,10-15 3-16,0-6 13 15,12-14 15-15,11-18-21 16,15-7-20-16,-1-18-21 16,8-5 19-16,2-7 21 15,-5 11-16-15,-10-2-16 0,7 17 50 16,-7 9-48 0,-4 11-42-16,-8 12 30 0,2 6 33 15,1 14-31-15,-1 5 13 16,3 12 8-16,3 2 3 15,8 10-1-15,-6-3-28 16,2 5-313-16,6-9 91 16</inkml:trace>
  <inkml:trace contextRef="#ctx0" brushRef="#br0" timeOffset="63779.0825">19387 9371 185 0,'-4'0'457'0,"-1"6"-195"0,-2 0-112 15,4-6 114-15,1 9-268 16,-12 37 9-16,-19 54 1 16,17-45 2-16,-2 11-1 15,1-19-4-15,-1-4-34 16,6-11-37-16,0-9-168 15,2-17-34-15,-6-8-77 16</inkml:trace>
  <inkml:trace contextRef="#ctx0" brushRef="#br0" timeOffset="63940.1234">19090 9738 640 0,'-48'-52'234'0,"70"45"30"16,-5-2-161-16,16-2-32 15,1 0-13-15,8-7-7 16,1 1-15-16,14-1-52 0,-2 4-77 16,0-6-208-16,-8 11 2 15</inkml:trace>
  <inkml:trace contextRef="#ctx0" brushRef="#br0" timeOffset="64333.1295">19540 9509 449 0,'0'-1'384'0,"0"-1"-91"15,2 1-264-15,5-1 271 16,31-10-277-16,60-12 1 16,-42 18-7-16,4-1 1 15,-16 7-3-15,-7 10-4 16,-19 2-2-16,-15 6-4 15,-12 7-3-15,-12 0 2 16,-8-3 3-16,0-2 2 16,10-10 5-16,10-7 4 15,14-6-3-15,16-3 0 16,10-3-1-16,4 5-5 16,-3 8-4-16,-2 8 2 15,-13 7 1-15,-12 13 14 16,-17 4 0-16,-27 13 3 15,-8-2-2-15,-15 2-3 16,0-12-20-16,0-4-16 0,19-19-12 16,3-6-35-16,16-8-36 15,6-6-167-15,10-7-81 16,20-5-52-16</inkml:trace>
  <inkml:trace contextRef="#ctx0" brushRef="#br0" timeOffset="64647.316">20122 9525 923 0,'0'3'227'16,"7"1"71"-16,10 1-249 15,6 6-51-15,10-7 11 16,6-2 14-16,6-1 29 15,-5-2 1-15,-2 7-2 16,-16 4-8-16,-15 10-12 16,-22 6-28-16,-16 15 7 15,-11-1 5-15,-10 6 3 16,9-7 11-16,10 0 10 16,20-15-17-16,26-7 3 15,17-13-3-15,30-5-41 16,8-7-52-16,13-5-294 15,-9-1-27-15,9-15-133 0</inkml:trace>
  <inkml:trace contextRef="#ctx0" brushRef="#br0" timeOffset="65796.0791">20212 8258 707 0,'-10'-3'222'0,"10"2"13"16,0-1-163-16,-1 2-103 16,1 0-1-16,0 0 21 15,0 2 13-15,0-1 5 16,1 22 10-16,3 5 3 16,9 57 6-16,-8-38-2 15,2 8 1-15,-7 2-5 16,-4 5 8-16,-4-7 7 0,1 5-2 15,1-5-3-15,1-5-1 16,5-12-10-16,6-3-32 16,6-18 37-16,13-8 10 15,7-7 0-15,17-2 5 16,2-3 21-16,18 3-37 16,-8-2-10-16,14 2-1 15,-2 3-6-15,16 2 0 16,-7-1-1-16,19 1 1 15,-2-2-1-15,11 3 6 16,-20-3 0-16,-4 5 0 16,-27-1-1-16,-4 4-1 15,-23 0-5-15,0-1-1 16,-9-2-1-16,6 1 0 16,-17-1 1-16,2-7 6 15,-5-4 6-15,-1-3 6 16,-8-7-9-16,3-16-11 0,-6-5 1 15,-2-19-4-15,-4-2-6 16,1-12 11-16,-1 7 10 16,2-6-6-16,2 13-2 15,5-9 1-15,3 11-2 16,2-7 1-16,-4 12-2 16,4-1 3-16,-2 9 0 15,-3 1-1-15,1 7-2 16,2-2-1-16,-3 6-1 0,5 1-2 15,3 6 1-15,-8 0 1 16,0 9 0-16,4 5 0 16,-7 1-18-16,2 2-9 15,1 2-2-15,-3 0 0 16,1 2 1-16,-1-1 20 16,-11 22 10-16,-27 56 9 15,24-42 1-15,1 3 4 16,2-13-2-16,2-1-1 15,2-6-5-15,9-17 0 16,2-15 8-16,7-8-7 16,6-6-1-16,7-12-1 15,4 6-2-15,-3 0-13 16,-2 15-2-16,-6 8-12 16,-2 12-3-16,-3 9-1 15,1 15 0-15,-3 12 8 16,2 3 14-16,4 10 2 0,0-6-9 15,7 3-111-15,-3-8-236 16,4 0-3-16,-4-10-188 16</inkml:trace>
  <inkml:trace contextRef="#ctx0" brushRef="#br0" timeOffset="66200.5865">21544 9448 344 0,'-6'-1'265'0,"1"-1"-66"0,-4 1-204 16,-3 2 222-16,1 4-197 15,-1 1 16-15,-3 3 7 16,4 26 3-16,-44 43-16 15,46-43-6-15,-3 3-8 16,-5 5-17-16,8-12-25 16,-3-3-68-16,-3-5-86 15,10-12-70-15,0-12-61 16</inkml:trace>
  <inkml:trace contextRef="#ctx0" brushRef="#br0" timeOffset="66395.8044">21289 9673 777 0,'8'-69'168'0,"-2"64"74"16,-1 2-215-16,11-1 11 15,6-1 5-15,-2 4 13 16,7-4 4-16,14-6-14 16,2 2-18-16,7-3-40 15,-2-5-51-15,4 2-105 16,-17 4-102-16,-6-2-34 15,-13 5-89-15</inkml:trace>
  <inkml:trace contextRef="#ctx0" brushRef="#br0" timeOffset="66741.1557">21662 9468 845 0,'-2'-1'153'0,"-1"-1"102"16,6 1-241-16,19-4 6 15,29-3 29-15,43-2 3 16,-47 13-3-16,-12 0-14 16,-11 11-7-16,-14 2-17 15,-12 12-6-15,-13-1-3 16,-8-2 2-16,3-2 3 0,2-10 11 16,13-7 1-16,10-6 1 15,11-4-2-15,10-1 1 16,5 4-12-16,4 8-2 15,-11 4 5-15,-11 12 13 16,-13 6 3-16,-26 12 5 16,-12-1-1-16,-14 6-16 15,-2-8-23-15,-7-5-23 16,15-16-29-16,2-14-69 16,20-11-52-16,-1-7-158 15,16-5-15-15</inkml:trace>
  <inkml:trace contextRef="#ctx0" brushRef="#br0" timeOffset="67072.2358">22150 9482 893 0,'31'1'381'0,"7"3"-57"16,18 9-219-16,8 4-96 16,4-2-98-16,-18-1 92 15,-6-2 4-15,-19-6 10 0,-19 14 18 16,-17 0 3-16,-21 6 6 16,-8 1-2-16,-12 8-11 15,2-9-18-15,0 3-17 16,22-4-10-16,8-2-4 15,23-7-1-15,7 0-1 16,6-4 9-16,6-3-27 16,-1 0-44-16,-3-3-271 15,-5-3-1-15,3-13-132 16</inkml:trace>
  <inkml:trace contextRef="#ctx0" brushRef="#br0" timeOffset="68266.1498">22103 8173 135 0,'0'-6'185'15,"1"0"-33"-15,2-2 13 16,-3 8-73-16,0-1-25 0,0-1-28 16,0 2-13-16,0 0 20 15,0 0 16-15,0 2 5 16,0 7 10-16,-3 18 5 16,-4 57-22-16,1-38-10 15,-2 15 8-15,3 3-1 16,-7 11-11-16,8-13-14 15,4 4-3-15,0-16-12 16,0-13-9-16,4-17 14 0,4-2 13 16,-1-18-1-16,24-3 0 15,12 3-4-15,16-6-10 16,5 3-14-16,26 1-1 16,-13 2-1-16,16 8 0 15,-15 6 0-15,12-2 1 16,-14-1 0-16,13 5 1 15,-9-3 0-15,20-7 3 16,-7 1 1-16,14 2 1 16,-26 1 0-16,-8-3-2 15,-18 7-2-15,-17-5-4 16,-17-1-2-16,1-4-3 16,-6-2-2-16,-11-4-1 15,-5 2 6-15,5-6-5 16,-8 5-2-16,1-2 3 15,-1-13 1-15,-6-28-4 16,-5-44 7-16,5 42 3 0,1 8-1 16,5-10 2-16,2 6-2 15,-7-1-3-15,13-1-2 16,4-13 3-16,1 9 1 16,4-6-2-16,-2 2 3 15,5 5 2-15,-11 12-1 16,7 9-1-16,-6 6 1 15,2 6-1-15,-6 4 0 0,2 7-5 16,-5 1-6-16,-3 2-7 16,1 0-2-16,2 0 2 15,-3 2 4-15,0-1 5 16,-12 17 8-16,-12 7 2 16,-39 47 0-16,49-45 1 15,5-1 1-15,4-11 1 16,7-7 10-16,8-11-3 15,4-9-6-15,9-14-3 16,3-3 2-16,13-8-11 16,-5 7 3-16,3 2 2 15,-9 11-2-15,-3 13-12 16,-8 13-3-16,-4 14 1 16,-8 7 0-16,5 16 6 15,-5 1 9-15,1 8-50 16,-3-6-70-16,5 8-235 0,-2-12 3 15</inkml:trace>
  <inkml:trace contextRef="#ctx0" brushRef="#br0" timeOffset="68628.1171">23374 9204 911 0,'12'87'188'0,"-24"-55"89"15,-5 5-272-15,-7 15 0 16,3-14-2-16,-7 6-7 16,7-7-3-16,-4-11-213 15,4-8-59-15,-5-7 61 16,5-11-54-16</inkml:trace>
  <inkml:trace contextRef="#ctx0" brushRef="#br0" timeOffset="68780.9437">23115 9525 518 0,'-17'-48'335'0,"55"50"-58"16,13-5-42-16,0 1-211 15,9-2-6-15,-13-1-8 0,-1-6-60 16,-12-1-80-16,-7 5-79 15,-12-10-77-15,-1-3-70 16</inkml:trace>
  <inkml:trace contextRef="#ctx0" brushRef="#br0" timeOffset="69150.8322">23652 9308 594 0,'-9'9'461'0,"0"-4"-148"16,13-13-70-16,13 10-217 16,9-1-40-16,9 5-37 15,6 0 64-15,2 8 9 16,-12-6 7-16,-5 4 5 16,-14 3-3-16,-17 11-3 0,-12-1-7 15,-12 4-5-15,4-5-3 16,-6-1 4-16,16-14 1 15,9-3 3-15,15-3 1 16,8-3-6-16,13 0-5 16,4 8-5-16,-5 7-4 15,-3 9-2-15,-16 5 4 16,-20 11 1-16,-22 4 2 16,-22 4-16-16,-5-10-18 15,-10-5-53-15,14-14-45 16,12-16-211-16,26-12-24 0,17-14 7 15,26-6-169-15</inkml:trace>
  <inkml:trace contextRef="#ctx0" brushRef="#br0" timeOffset="69500.1944">24142 9337 895 0,'60'70'222'16,"-42"-61"72"-16,19 1-250 0,5-1-30 16,18-5 10-1,-4 2 9-15,-5 2 5 0,-16-5-6 16,-11 5-9-16,-19 2-20 15,-25 6 2-15,-11 10 8 16,-24 13 19-16,4 5-3 16,-9 13 13-16,20-7-12 15,20 2-10-15,24-8 12 16,34-4 30-16,26-14-2 16,33 1-9-16,3-11-18 0,10-19-61 15,-25-4-385-15,14-20 91 16</inkml:trace>
  <inkml:trace contextRef="#ctx0" brushRef="#br0" timeOffset="72610.0609">7698 11638 262 0,'2'0'134'0,"1"0"-46"16,-3 0-1-16,1 0 29 15,3 0-51-15,-4 0 42 16,1 0 29-16,2 0-56 16,-3 0-61-16,0 0 19 15,0 0-23-15,0 0-4 16,2 0-3-16,-2 1 6 15,3 4 4-15,4 25 8 16,10 49-2-16,-17-24 1 16,2 9-6-16,-2 17-2 15,3-1 0-15,-3 22 16 16,0-6 3-16,-11 17 5 16,5-5 4-16,1 23-4 0,1-3-19 15,1 24-3-15,3-11-5 16,0 26-3-16,-5-15-3 15,1 8 2-15,-6-19-1 16,-2 5 3-16,-3-30-1 16,-3 2 1-16,-1-22-3 15,-1 6-1-15,4-21-3 16,-3 3-1-16,7-13-1 16,-2 4 2-16,2-20-1 15,0 8 4-15,-2-13 1 16,-3 5 1-16,1-15-2 0,-1-2-1 15,5-14-3-15,2-6-3 16,6-8-2-16,1-3 0 16,6-4 1-16,1 0 0 15,-4-3 1-15,0 0 13 16,2 0 2-16,19 2 12 16,21-1 11-16,64-7 4 15,-38 0-9-15,17-2 6 16,13-5-6-16,27-3-3 15,6 10-4-15,14 0-3 16,-17 5-8-16,-4 7-5 16,-29 5-8-16,2-1 0 15,-16-4 1-15,5-1-2 16,-10-4-10-16,5-5-86 16,-17-7-62-16,-4-3-265 0,-22-13-18 15</inkml:trace>
  <inkml:trace contextRef="#ctx0" brushRef="#br0" timeOffset="73125.1461">9072 14515 497 0,'-55'109'521'15,"46"-99"-160"-15,1 6-299 16,7 1 296-16,1 5-359 0,4-10-2 16,13 5 4-16,5-10 7 15,5 1 13-15,7 1 3 16,4 5 1-16,0-1-3 15,0 7-6-15,-9 5-10 16,-3-1-1-16,-5 2 7 16,-11 1 8-16,-10 2 6 15,-13 7 11-15,-13 2 3 16,-25 4-17-16,-9 0-27 16,-12-6-54-16,-1-7-50 0,4-6-197 15,20-6-113-15,10-11-43 16</inkml:trace>
  <inkml:trace contextRef="#ctx0" brushRef="#br0" timeOffset="73719.2814">10185 14115 1112 0,'-69'56'244'0,"74"-56"93"15,8 2-325-15,21 6-7 16,13-13-8-16,30 3 28 15,8-2 11-15,17 2-11 16,-11-5-9-16,3 10-46 16,-19-2-51-16,-16 7-48 15,-16 1-10-15,-11 0-15 16,-15-4-27-16,-17-2-99 0,-14 3 42 16</inkml:trace>
  <inkml:trace contextRef="#ctx0" brushRef="#br0" timeOffset="74017.4771">10403 14358 1218 0,'-4'4'238'0,"8"7"122"16,-1 9-364-16,15 12-4 15,4 4 4-15,8 16 5 16,2 0 2-16,-1 12 1 15,-8-4 6-15,-11 2 6 16,-12-12 4-16,-18 4 11 16,-20-10 4-16,-34 0-2 15,-14-9 2-15,-13 4-4 16,8-14-16-16,1-9-23 16,25-7-18-16,18-8-44 15,9-2-35-15,12-8-124 16,17-2-110-16,18-6-38 15,17-1-118-15</inkml:trace>
  <inkml:trace contextRef="#ctx0" brushRef="#br0" timeOffset="74442.8161">10893 14841 546 0,'-9'5'289'16,"-2"-5"-38"-16,-7 10-77 16,-2 1-158-16,-7 12 34 15,-2 4 21-15,-2 12 42 16,14-1 7-16,1 4 11 15,6-3-40-15,6 0-24 16,5-8-37-16,2-10-12 16,7-10-14-16,11-14 6 15,25-20 15 1,1-2-10-16,5-2-1 16,3 1-6-16,-3 11 1 15,-23 16-1-15,4 5 0 16,-5 7-3-16,4 3-12 15,-11 6-27-15,1-6-23 16,-9-2-99-16,-4-5-67 0,-4-4-34 16,0-13-75-16,-2 1-26 15,-3 5 36-15</inkml:trace>
  <inkml:trace contextRef="#ctx0" brushRef="#br0" timeOffset="74977.1916">11456 14945 305 0,'8'-12'350'16,"-3"6"-69"-16,-1 1 5 15,1-3-162-15,-5 8-41 16,0 0-41-16,0 0-24 16,0 0-13-16,3 0 14 15,-3 0 16-15,1 2 23 16,2-1 14-16,3 15 22 15,2 5 6-15,9 52-29 16,-22-53-39-16,-4-2-9 16,11-8-23-16,5-9-22 15,5-12 14-15,14-16 15 16,10-1-3-16,9-11 2 16,-2 8 0-16,0 2 0 15,-10 14-1-15,-2 4-1 16,-13 10 0-16,2 8 1 0,-11 10 3 15,-9 11 4-15,-4 2 3 16,-1 5-1-16,-10-6-3 16,9-9 3-16,1-9-1 15,16-13 1-15,9-8 0 16,19-12 2-16,12 2-9 16,5 2-2-16,-2 7-5 15,-6 14-4-15,-14 10 0 16,-8 11 6-16,-11 5 1 15,-10 3 2-15,-5-1 7 16,-5-4 0-16,1-12-3 0,1-6-4 16,6-4-5-16,1-6-15 15,-4-1-11-15,0 0-73 16,2 1-78-16,1-1-260 16,-3 1-1-16</inkml:trace>
  <inkml:trace contextRef="#ctx0" brushRef="#br0" timeOffset="75372.1794">12693 14841 1217 0,'55'34'323'0,"-49"-39"82"15,-3 4-348-15,6 7-36 16,3 3-18-16,2 17 7 16,-3 7 8-16,2 13 14 15,-8 6 11-15,-14 17 12 16,-8-7-27-16,-4 13-36 16,-1-3-47-16,-7-4-185 15,11-17-221-15,-11-15-7 16</inkml:trace>
  <inkml:trace contextRef="#ctx0" brushRef="#br0" timeOffset="75607.1832">12871 14858 1090 0,'38'-32'370'0,"7"9"43"0,0 12-312 16,6 7-20-16,-11 13-40 15,-14 15-31-15,-19 7 22 16,-24 15 9-16,-24-1 1 16,-12 6 0-16,-11-6-16 15,-11-6-17-15,14-17-70 16,6-8-103-16,7-12-152 16,19-5-144-16,22-5-92 15</inkml:trace>
  <inkml:trace contextRef="#ctx0" brushRef="#br0" timeOffset="75966.6635">13779 14904 1304 0,'0'-49'282'15,"14"60"119"-15,0 14-387 16,-2 21-27-16,0 0-13 16,-12 13-6-16,-9-5-8 15,-3 1-124-15,-5-16-218 16,-12-2 6-16,2-20-196 16</inkml:trace>
  <inkml:trace contextRef="#ctx0" brushRef="#br0" timeOffset="76132.7319">13891 14435 1556 0,'4'16'129'15,"-4"13"136"-15,4 12-742 16,0 5 4-16</inkml:trace>
  <inkml:trace contextRef="#ctx0" brushRef="#br0" timeOffset="76370.178">14195 15042 633 0,'29'-1'604'15,"6"-10"-251"-15,-35-4-69 16,32-2-195-16,0-7-209 15,18 1 201-15,-4 2 2 16,7 2-1-16,-4 7-7 16,-6 15-22-16,-15 9-30 15,-12 19-15-15,-16 10-17 16,-16 12-27-16,-15 1-6 16,-4 2-98-16,-6-10-174 15,6-11-126-15,9-15-98 0</inkml:trace>
  <inkml:trace contextRef="#ctx0" brushRef="#br0" timeOffset="76811.2476">15515 14516 819 0,'32'35'492'0,"-12"-50"-107"16,-8 3-179-16,2 9-150 16,0 7-70-16,1 7-65 15,-6 10 58-15,3 17 11 16,-3 8 23-16,-21 15 12 15,6 8 10-15,-6 7-27 16,-10-3-49-16,-4 2-306 16,10-12-43-16,-13-4-134 15</inkml:trace>
  <inkml:trace contextRef="#ctx0" brushRef="#br0" timeOffset="77031.5141">15370 14820 967 0,'23'-26'346'0,"1"3"57"16,10 8-256-16,10 4-86 16,16 9-18-16,-2 7-24 15,16-3-28-15,-3 1-12 16,2 3-91-16,-14-8-63 15,3 2-222-15,-17 0-34 16</inkml:trace>
  <inkml:trace contextRef="#ctx0" brushRef="#br0" timeOffset="77618.1538">16412 14181 1180 0,'4'0'234'16,"3"6"118"-16,-7 1-354 16,0-7-4-16,0 0 5 15,0 2 6-15,0-1 10 16,0 1 5-16,0-1 2 15,0 1-3-15,0-1 1 16,0 4-8-16,0 33 9 16,-4 55 4-16,-13-29 15 15,5 6 0-15,2 5 2 0,7-8-7 16,-4 2-10-16,14-17-14 16,-4-8-4-16,-6-18 2 15,6-12 6-15,4-19 6 16,8-10 0-16,3-14-1 15,20-8-5-15,-3 2-12 16,8 6-4-16,-6 11-3 16,-7 18-1-16,-5 14 0 15,-12 19 8-15,-5 5 8 0,1 11 13 16,0-11 2-16,5 0 3 16,6-22-3-16,20-7 1 15,5-21-3-15,15-4-4 16,-5-11-1-16,0-1-2 15,-19 3-6-15,-8 9-11 16,-28 4 2-16,-34 29 2 16,-16 10 0-16,-23 22 15 15,-1 8 6-15,15 10-4 16,44-15-6-16,48-1-6 16,44-17-72-16,46-19-124 15,22-10-322-15,22-11 12 16</inkml:trace>
  <inkml:trace contextRef="#ctx0" brushRef="#br0" timeOffset="78312.0525">18265 14513 740 0,'28'55'322'16,"-25"-55"-7"-16,-3 5-154 15,3 1-126-15,-3-6-9 16,0 0-2-16,0 1 24 0,5 27 12 16,21 63 27-16,-17-43 5 15,0 14 18-15,3-9-11 16,0 4 1-16,-6-20-25 16,11-7 0-16,3-18-15 15,9-24-3-15,8-17-14 16,9-18-2-16,-5-13-12 15,1-11-12-15,-11 13-13 16,-10 3-34-16,-8 18-51 0,-7 13-183 16,-3 13-261-16,-3-3-19 15</inkml:trace>
  <inkml:trace contextRef="#ctx0" brushRef="#br0" timeOffset="78732.6407">19093 14708 608 0,'12'25'597'0,"3"-11"-180"16,2-7-365-16,15 7 365 15,0-8-447-15,22 6-44 16,-12-1-42-16,10-4-45 16,-14 3-256-16,5 0 52 15</inkml:trace>
  <inkml:trace contextRef="#ctx0" brushRef="#br0" timeOffset="79151.4415">19815 14699 1007 0,'12'19'296'0,"-9"-24"52"15,-6 16-259-15,6-2-90 16,-3 14-1-16,5 3 6 0,-1 4 36 15,1 2 34-15,-1 11 16 16,6-3 6-16,5 2-2 16,3-5-31-16,7-10-22 15,-3-14-9-15,15-18-1 16,-2-18 0-16,8-15-2 16,-5 1-10-16,-4-5-13 15,-13 5-21-15,-9-1-54 16,-7 9-36-16,4-2-172 15,-1-4-197-15,13-9-10 16</inkml:trace>
  <inkml:trace contextRef="#ctx0" brushRef="#br0" timeOffset="79565.3271">20935 14713 802 0,'-20'-3'176'16,"-7"0"68"-16,-10 7-233 16,-7 6-12-16,6-4 17 15,1 6 53-15,10-3 25 0,1 9 36 16,10 1 11-16,3 11-10 15,-1-2-48-15,6 7-24 16,4-9-36-16,5-5-21 16,7-10-5-16,18-10 4 15,7-11 6-15,13-7-13 16,6-5-4-16,-2 0 2 16,-10 8 1-16,-2 5-5 15,-16 10 14-15,2 11 18 16,-6 14-4-16,-5 9-6 15,-4 8-11-15,-2-2-30 16,-5-9-37-16,-2-9-90 16,-2-17-114-16,7-13-120 15,0-18-51-15</inkml:trace>
  <inkml:trace contextRef="#ctx0" brushRef="#br0" timeOffset="79879.2884">21356 13918 1204 0,'48'0'262'0,"-48"20"100"15,6 7-347-15,1 13-27 16,-10 1 4-16,3 17 22 15,3 2 28-15,-6 16 40 16,-3-3 11-16,6 22 4 16,-3-10-19-16,-1 16-24 15,-5-17-51-15,4-3-41 16,2-20-20-16,1-11-43 16,-2-24-35-16,8-8-67 15,1-7-16-15,-5-3-184 16,9-4 15-16</inkml:trace>
  <inkml:trace contextRef="#ctx0" brushRef="#br0" timeOffset="86266.1783">21781 14370 705 0,'0'3'178'0,"0"1"50"15,0 2-194-15,3 4-44 16,-2-1 4-16,-1-3 4 0,0 0 12 15,0-1 11-15,3-4 15 16,-3 2 6-16,0 6 15 16,5 5-1-16,-2 13 17 15,6 57-3-15,-4-21 3 16,2 1-6-16,4 6-5 16,6-9-22-16,7-9-8 15,2-28-9-15,15-10-9 16,2-23-1-16,4-17 3 15,5-11-9-15,0-14-3 16,-11-3-1-16,-7 12-5 16,-6 11-6-16,-4 17 1 15,-12 23 2-15,-3 19 3 16,-3 12-1-16,1 10 5 16,-11-1 3-16,8 0-3 15,2-13-9-15,6-4-46 16,2-7-52-16,5-12-262 0,7-5 26 15</inkml:trace>
  <inkml:trace contextRef="#ctx0" brushRef="#br0" timeOffset="86720.1337">22495 14739 988 0,'6'137'415'0,"35"-131"-14"16,11-4-234-16,22-11-121 16,11-8-34-16,30-21-31 15,-15-13 22-15,-1-13-2 16,-18 2 1-16,-12-1 3 16,-35 21-2-16,-25 9-11 15,-31 21-1-15,-39 28 0 16,-18 16 0-16,-20 29 9 0,-2 13 17 15,6 10 8-15,28-12 2 16,25 3 16-16,31-17-1 16,25-3 0-16,24-7-4 15,43-2-37-15,9-12-53 16,24-7-390-16,5-13-13 0,14-22-161 16</inkml:trace>
  <inkml:trace contextRef="#ctx0" brushRef="#br0" timeOffset="95712.5612">5755 16780 738 0,'20'31'400'0,"-6"5"-52"16,-17 1-135-16,14 36-164 16,-1 19-41-16,5 56 9 15,4 3 7-15,1 9 57 16,-2-25 33-16,11-12 33 16,1-62 6-16,21-32 6 15,8-46-28-15,24-55-21 16,10-48-33-16,23-74-10 15,1-15-13-15,28-40-30 16,-15 28-15-16,1 23-5 16,-24 57-14-16,-12 24-51 15,-42 47-46-15,-16 9 28 16,-17 26-504-16,-23 12 144 16</inkml:trace>
  <inkml:trace contextRef="#ctx0" brushRef="#br0" timeOffset="96097.4642">7179 16962 1493 0,'55'105'329'0,"-4"-116"140"15,17 5-430-15,36-8-91 16,11-4-64-16,11 1-349 16,-22 8 27-16</inkml:trace>
  <inkml:trace contextRef="#ctx0" brushRef="#br0" timeOffset="96320.9938">7346 17433 2009 0,'43'5'438'0,"40"-25"191"16,21-2-628-16,32-11-148 16,5-8-34-16,17-11-443 15,-29 1-5-15</inkml:trace>
  <inkml:trace contextRef="#ctx0" brushRef="#br0" timeOffset="98613.8822">9106 16632 261 0,'0'37'269'0,"-11"-45"-78"16,6 5-157-16,-1 0 157 16,0 1-185-16,5 1 61 15,1 1 22-15,-3 0 25 0,1-2 52 16,2 1 51-16,0-1-82 16,5-1-12-16,41-18-13 15,65-60-33-15,-26 47-33 16,9 7 3-16,-17 16-15 15,-5 11-14-15,-20 17-21 16,-23 15-11-16,-32 11 20 16,-35 18 12-16,-19 1 6 0,-19 7 6 15,-5-5-7-15,8-9-3 16,27-18-11-16,16-7-6 16,20-8-2-16,20 0 1 15,11 1 3-15,17 8 2 16,9 1 6-16,8 14 5 15,-12-2-7-15,-25 26 1 16,-27 8-1-16,-34 16-2 16,-25-5-4-16,-44-1 7 15,-2-25-5-15,-17-13-28 16,12-27-36-16,6-15-80 16,33-11-71-16,24-6-278 15,30-8 17-15</inkml:trace>
  <inkml:trace contextRef="#ctx0" brushRef="#br0" timeOffset="99167.1982">10151 16634 1049 0,'-9'16'246'0,"1"9"91"16,-68 54-307-16,55-48-9 15,9-9-15-15,10-18 6 16,19-21 10-16,35-21 31 16,15-8 31-16,32-15 7 15,8 11 7-15,12 1 14 16,-26 20-32-16,-17 10-34 15,-33 29-4-15,-21 23-11 16,-29 30-20-16,-37 34 6 16,-29 22 2-16,-40 32 7 0,-11 5-3 15,7 4 12-15,24-33 9 16,30-17 12-16,42-40 0 16,28-25 8-16,32-17-9 15,41-7-7-15,15-10-51 16,29-6-32-16,-5-4-41 15,-9 2-173-15,-25 5-172 0,1 1-123 16,-30-1-137-16</inkml:trace>
  <inkml:trace contextRef="#ctx0" brushRef="#br0" timeOffset="99601.2931">11711 16786 1192 0,'5'-1'269'16,"-1"2"98"-16,-8 13-347 16,-18 18-20-16,-14 11-5 15,-13 30 24-15,-6 11 15 16,-14 29 36-16,14 7 18 15,13 5 39-15,22-19-2 0,20-10 1 16,29-34-25-16,35-13-17 16,17-17-42-16,24-9-24 15,-3-11-28-15,10-9-95 16,-27-1-75-16,-13-1-362 16,-32-1 23-16</inkml:trace>
  <inkml:trace contextRef="#ctx0" brushRef="#br0" timeOffset="99902.1048">11212 17225 1240 0,'0'5'468'15,"-3"-6"3"-15,3-3-322 16,0 3-79-16,8-1-77 16,44-5 30-16,71-18-6 0,-11 4-9 15,-7 7-23-15,6 2-108 16,-17 8-100-16,-4 16-266 15,-35 5-44-15</inkml:trace>
  <inkml:trace contextRef="#ctx0" brushRef="#br0" timeOffset="100574.4709">12607 17200 1088 0,'0'1'403'0,"14"2"27"0,88 11-289 15,-9-25-64-15,19 2-68 16,36-3-8-16,-11-3-38 16,5 1-103-16,-29 2-290 15,-15 1-4-15,-42 3-174 16</inkml:trace>
  <inkml:trace contextRef="#ctx0" brushRef="#br0" timeOffset="100830.1123">13163 16908 1510 0,'12'-1'499'0,"5"-7"48"15,4 14-390-15,1 14-159 16,2 14-51-16,-3 22-17 15,-15 8-7-15,-10 28 18 16,-10-1 43-16,-12 16-17 16,-6-11-33-16,-3 8-151 15,9-30-182-15,5-3-102 16,16-30-155-16</inkml:trace>
  <inkml:trace contextRef="#ctx0" brushRef="#br0" timeOffset="101210.6499">13989 17097 409 0,'-29'28'857'15,"-17"13"-335"-15,-18 37-246 16,0 10 251-16,12 16-494 15,29-9-28-15,32-4 19 16,31-33 14-16,39-17 19 16,13-25 1-16,25-23 17 15,-5-22-14-15,11-19-13 16,-24-23-19-16,-1-12-9 16,-31 2-13-16,-19-9-7 15,-41 12-6-15,-40 9-1 16,-30 22 4-16,-32 6-3 15,-11 21-10-15,-9 11-86 16,16 16 316-16,9 4-3 16,32 0 5-16,23-17-805 15,18-29 361-15</inkml:trace>
  <inkml:trace contextRef="#ctx0" brushRef="#br0" timeOffset="103444.8751">16090 17378 1151 0,'-7'78'241'15,"25"-72"111"-15,20 0-334 16,31-7-13-16,18-9 11 16,55-6 25-16,15-12 20 15,28-4 5-15,-7 3-5 16,27 5-2-16,-48 2-21 15,0 1-24-15,-36 4-6 0,-10 2-6 16,-31 1-15-16,-2 0-50 16,-19 5-63-16,1-3-301 15,-10 0 34-15</inkml:trace>
  <inkml:trace contextRef="#ctx0" brushRef="#br0" timeOffset="103760.5299">17742 17061 1439 0,'-14'0'277'0,"33"-5"142"16,14-2-431-16,34-6-15 0,8 1 11 15,21 3 6-15,-9 4 9 16,5 5 12-16,-36 10 2 16,-10 2 0-16,-25 11 0 15,-37 16 3-15,-30 12-3 16,-44 20-1-16,-20 6-2 16,-6 8-11-16,18-12-21 15,16-6-52-15,41-24-57 16,19-3-305-16,22-14 46 0</inkml:trace>
  <inkml:trace contextRef="#ctx0" brushRef="#br0" timeOffset="104105.2151">19494 17020 1485 0,'22'77'369'16,"7"15"103"-16,10 38-428 15,13-18-30-15,20-5-28 0,4-30 25 16,19-38 2-16,1-43 18 15,25-45 15-15,-5-35 1 16,19-52-3-16,-2-3-3 16,6-27-18-16,-27 21-17 15,-6 6-13-15,-29 40-10 16,-13 6-120-16,-24 35-167 16,-11 5-224-16,-26 18-89 15</inkml:trace>
  <inkml:trace contextRef="#ctx0" brushRef="#br0" timeOffset="104406.323">21456 17010 1174 0,'7'-16'356'0,"28"-6"62"16,16 2-312-16,27-4-22 15,7 1-55-15,20-1-4 16,-15 8-16-16,-9 0-104 0,-29 7-93 15,-14 5-252-15,-30 14-18 16</inkml:trace>
  <inkml:trace contextRef="#ctx0" brushRef="#br0" timeOffset="104556.2906">21587 17210 721 0,'-6'19'464'0,"26"-10"-62"0,30-5-98 15,6 1-204-15,30-5-40 16,-1-5-36-16,5-2-13 15,-18-1-28-15,5-3-96 16,-30 2-84-16,-1-1-221 16,-7 2-43-16</inkml:trace>
  <inkml:trace contextRef="#ctx0" brushRef="#br0" timeOffset="104974.8685">22680 16669 873 0,'21'13'637'0,"-1"-11"-146"16,-2-10-96-16,8 2-375 15,22-3-35-15,14 0-20 16,14 6 18-16,-2 9 22 15,-1 9 7-15,-26 11 3 16,-15 21 10-16,-27 1 4 16,-22 8 0-16,-12-4-2 15,-4-5 1-15,5-19-5 16,7-5 5-16,21-23 1 0,27-3-3 16,19-5-4-16,20-1-5 15,1 1-15-15,1 19-8 16,-20 7 0-16,-24 28-2 15,-36 17 2-15,-38 37 2 16,-28 5 5-16,-34 8-1 16,-4-20-1-16,3-6-17 15,22-36-17-15,2-10-63 16,30-20-39-16,4-4-388 16,15-8 69-16</inkml:trace>
  <inkml:trace contextRef="#ctx0" brushRef="#br0" timeOffset="105559.5509">23817 16632 495 0,'56'67'571'0,"-54"-45"-189"15,-8-13-297-15,-3 7 298 16,6 0-381-16,12-10 5 16,17-18 47-16,33-7 41 15,13-11 15-15,27-7 10 16,10 2 12-16,11 6-24 15,-25 14-35-15,6 12-17 16,-31 15-20-16,-37 29-30 16,-33 17-21-16,-49 29 1 15,-34 17 6-15,-27 30 11 0,-9 8 22 16,-16 12 12-16,28-20 4 16,23-9 25-16,25-33 21 15,38-31-26-15,45-21-8 16,40-10-13-16,5-13-36 15,30-11-58-15,-1-6-4 16,4-6-94-16,-30-5-105 16,1-1-352-16,-35-3 22 15</inkml:trace>
  <inkml:trace contextRef="#ctx0" brushRef="#br0" timeOffset="106057.6759">25378 16830 1111 0,'-21'31'281'0,"-9"7"110"0,-25 28-281 15,-8 8 1-15,-3 29 41 16,11 0 21-16,10 16-12 16,31-21-31-16,26-8-14 15,26-29-34-15,32-12-53 16,24-25-12-16,8-4-55 15,-8-8-48-15,-10-6-159 16,-29-10-32-16,-7-8-31 16,-25-11-215-16,-20-44 72 15</inkml:trace>
  <inkml:trace contextRef="#ctx0" brushRef="#br0" timeOffset="106382.8218">24943 17135 1446 0,'5'13'857'15,"-14"-10"-234"-15,35 3-317 16,26 3-259-16,36-3-300 16,24 0 156-16,19-9-76 15,-15-3-90-15,17-3-343 16,-28-3 54-16</inkml:trace>
  <inkml:trace contextRef="#ctx0" brushRef="#br0" timeOffset="110621.0266">15600 4858 737 0,'66'73'190'0,"-66"-71"17"15,0 1-203-15,-1 6-74 16,1-9 26-16,-4 0 27 16,3 0 60-16,1 0 43 15,-3 0 6-15,1 0-7 16,-1 2-15-16,0 1-20 15,-15 13-28-15,-46 48 8 16,47-44-9-16,-4-6 7 16,12-2-3-16,-1 2 16 15,3-2 5-15,-2 2 13 16,6 3-4-16,-2 3-1 16,2 7-14-16,6 2-1 15,0 1-12-15,6 9 0 16,-3-4-13-16,6 3 4 15,1-5-2-15,-4 6 4 16,-2-4-1-16,6 4 13 0,-7-2-3 16,4 10-1-16,0-6-5 15,2 8-1-15,-1-8-5 16,-5 13 2-16,-2-7-2 16,2 6-2-16,-7-5-3 15,-4 17 4-15,1-8 2 16,1 8 6-16,-5-1 3 15,3 8 4-15,4-12-1 16,-7 8 2-16,-1 1-1 0,0 6-7 16,1-10-4-16,4-2-4 15,5-4-5-15,4 1-6 16,2-7 0-16,-2 10 9 16,-2 5 2-16,-11 9 7 15,4-6 1-15,-10 4-1 16,3-3-7-16,1 9-2 15,2-13-6-15,-6 4-1 16,2-6 0-16,-5 8 0 16,-2-10-2-16,-3 13 3 15,-4-4 0-15,-1 5 0 16,-2-16 0-16,-2-5-3 16,-2-16-3-16,-6-3 3 15,1-12 3-15,-14-2-3 16,2 4-2-16,-6 7 4 0,1-1-4 15,-5 4-1 1,13 0 4-16,-4-5 4 16,9-11-3-16,4-7-2 0,9-7-1 15,1-13 3-15,7-6-1 16,-8-10 0-16,-6-9-1 16,-7-16-1-16,4 0-2 15,-11-14-1-15,8 6 1 16,-2-21 2-16,13 6-3 15,-4-21-1-15,13 2-3 0,7-18-1 16,7 10 0-16,7-15 1 16,0 16 1-16,4-11 3 15,-1 11 0-15,-3-7 1 16,2 12-1-16,1-17 1 16,1 22 1-16,5-16-1 15,-1 6 0-15,3-16 0 16,4 6-2-16,3-27-1 15,-2 17 2-15,2-6 0 16,-1 14 0-16,0-9 1 16,-8 22 1-16,11-12-2 15,-4 13 0-15,6-7-2 16,-1 11-1-16,16-19-4 16,-4 7-3-16,18-18-1 15,-6 3 2-15,3-1 3 16,-9 25 8-16,3 5 4 0,-16 29 1 15,0 10-2-15,-5 19-20 16,5 0-13-16,-5 12-4 16,17 8-3-16,1 7-3 15,22 7 12-15,1 7 13 16,19 18 4-16,-9 1 0 16,9 7 3-16,-22 6 4 15,2 22-1-15,-13 3-2 16,2 13 3-16,-16 9 2 0,4 18 2 15,-11-7 0-15,-5 5 1 16,-7-7 0-16,-1 16 1 16,-14-18 1-16,0 13-1 15,-8-8 1-15,-1 8-1 16,-10-18-4-16,4 12-52 16,-8-31-59-16,19-1-169 15,-7-24-257-15,6-19-25 16</inkml:trace>
  <inkml:trace contextRef="#ctx0" brushRef="#br0" timeOffset="164265.3021">18914 15946 758 0,'0'0'313'0,"0"-5"-23"16,5 11-167-16,-5-6-136 15,4 17-19-15,16 35 7 16,28 74 17-16,-18-37 7 16,-1 36 24-16,-8 6 11 15,1 49 29-15,-8 15 16 16,-10 59 27-16,-1-16-10 16,-7 15-5-16,-12-38-28 0,-2-17-29 15,1-65-71-15,-13-25-360 16,1-50-8-16,-19-61-160 15</inkml:trace>
  <inkml:trace contextRef="#ctx0" brushRef="#br0" timeOffset="164520.8187">19116 16060 1003 0,'20'-12'86'16,"5"-8"59"-16,6 6-443 15,36-4-33-15</inkml:trace>
  <inkml:trace contextRef="#ctx0" brushRef="#br0" timeOffset="165138.1185">19754 15906 143 0,'129'-32'439'0,"3"-3"-160"0,51-8-55 16,17-3 99-16,85-6-214 16,14 4-30-16,68 2-12 15,-13 11-30-15,52 9-11 16,-52 12-15-16,41 10-3 15,-45 5-3-15,33 2-2 16,-58 9 4-16,32 5 0 16,-53 3 5-16,21-2 17 15,-67 4 13-15,-1-6 8 16,-53 1 8-16,-7 3 10 16,-61 3-29-16,-3 7-28 15,-51 10-27-15,-22 18-26 16,-31 8-6-16,-10 28 11 15,-5 7 17-15,9 30 15 16,14 2 14-16,24 32-2 16,6-8 3-16,26 35 9 15,-3-6 3-15,14 25 8 0,-8-30 1 16,-9 16 0-16,-15-34-7 16,-8-4 2-16,-23-33-8 15,-9 6 1-15,0-27-4 16,-13 0 3-16,-10-21-1 15,-6 0 4-15,-12-20 9 16,-13-9 12-16,-16-22-2 16,-31-13 2-16,-27-23 0 15,-58-15-13-15,-9-10-14 0,-54-13-4 16,-30 0-7 0,-30-2-2-16,26 8 1 0,-42-1 12 15,19 8 6-15,-17-8 15 16,10 2 8-16,-61-12 17 15,6 0 4-15,-65-10-10 16,8 13-14-16,-71-2-11 16,46 8-21-16,-81 17-26 15,61 16 4-15,-24 4 1 16,65 6 2-16,-32 17 5 16,105-8 4-16,-22-1-32 15,72 1-44-15,1 3-152 16,60-10-334-16,3-7 21 15</inkml:trace>
  <inkml:trace contextRef="#ctx0" brushRef="#br0" timeOffset="165743.288">20441 15839 1041 0,'-8'-6'213'16,"-6"-7"62"-16,-12 1-337 15,-16-4-46-15,-12 0-41 16,-21 1 47-16,4 3 32 0,-18-2 49 16,-4 6 34-16,-32 13 29 15,1 6-8-15,-29 12-8 16,18-1-17-16,-10 20-25 16,27-1-25-16,-12 12-186 15,31-10 27-15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7T15:12:22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9654 8303 334 0,'-9'3'202'16,"-1"-3"-54"-16,7 0-92 15,2-2-151-15,-4 1-30 16,2-1 13-16,2-1 43 0,-2 0 88 16,-2 0 89-16,2-3 38 15,1 0-1-15,-2 0-6 16,1 1-51-16,1 1-13 15,-1 1-27-15,0-1-5 16,2 1-2-16,1 0 10 16,-3 0-6-16,1 0 7 15,2 0-2-15,-3 2-10 16,1-1-16-16,2 1-6 16,-3-1-13-16,2 2-2 15,1 0-3-15,-3 2 4 16,-2 16 5-16,-71 311 54 47,76-324-62-32,5 6 2-15,-2-4 1 16,-2 1 2-16,2 1-2 16,5 0 8-16,-2 0 1 0,6-4 0 15,2 0-2-15,10 2-1 16,-1-4 29-16,5-6 7 15,-2 5 0-15,9-5 8 16,0 0 4-16,11 7-32 16,-1-1-13-16,4-7 1 15,-3 5-6-15,4-1 0 16,-11-3-2-16,3 2 5 16,-4 4 2-16,10-2 4 15,-10 1 0-15,14-1 7 16,3 5-3-16,4-4 5 15,-2-2-5-15,15 8 2 16,-11-7-8-16,3-2 4 16,-6 2-4-16,6-1 5 15,-3-6-4-15,15 4 3 16,-3 4-6-16,16-1 6 16,-13 3-5-16,2-1-1 15,-6 3-4-15,4 0-1 0,-15 1 1 16,14 0 0-16</inkml:trace>
  <inkml:trace contextRef="#ctx0" brushRef="#br0" timeOffset="2108.4271">11256 8684 536 0,'-65'32'166'0,"62"-43"28"16,3 7-145-16,3 4-33 15,-3-2-12-15,0 1 11 16,0 1-4-16,0 0 6 0,0-2-1 16,0 1 8-16,0-1-3 15,0 1 14-15,4-4 3 16,1 1 0-16,1-1 1 16,0 0-7-16,3 1-13 15,0-1-8-15,1 2 1 16,2 0-4-16,0 0 2 15,5 0 6-15,-3-2 5 16,2 1 9-16,48-11-4 0,-42 10 8 16,-1 2-4-16,1 9 0 15,-3-3-10-15,7-3 1 16,0 9-12-16,0-4 1 16,8-5-5-16,4-3-2 15,0 7 6-15,9-5-1 16,1 4 11-16,2-3 7 15,-3 1 3-15,1 3-5 16,-10-4 5-16,2-4-13 16,-7 8-8-16,5-1-1 15,-9-2 0-15,2 2-3 16,-5 3-1-16,3-3 0 16,-6 0 0-16,6 0 0 15,0-1-1-15,4-2 0 16,-2 1 0-16,7-1 0 15,-12-3 0-15,0 0 1 16,-9 5 1-16,4-5-1 16,-12 3 1-16,8-5 3 0,-5 2-1 15,0-3 0-15,-5 5 2 16,5 2 3-16,-9-1-3 16,-3 0 6-16,0-1 3 15,0-1 3-15,0 1-2 16,-3-1 1-16,3 0-5 15,-2 1-3-15,-1-17-3 16,3-11-1-16,0-49-3 0,5 35 0 16,-2 8 1-16,1 3 0 15,1 5 0-15,3-1 1 16,1 8-1-16,-5-4 0 16,5 6-2-16,4-5 0 15,-6 4-1-15,2 1-1 16,-2 3 1-16,0 3 1 15,-4 4 0-15,-1 5-8 16,1-2 1-16,-3 5-2 16,-3 0-29-16,1 0 1 15,2 0 6-15,-3 0 1 16,-1 6 0-16,-10 20 30 16,-36 43 0-16,31-43 4 15,-1-3-1-15,-1 3 3 16,0-8-1-16,2 5 1 15,-5-8-1-15,6-3 3 0,1-2-2 16,9-4 8-16,-1-6 1 16,6-2 7-16,-2 1-2 15,5-1 0-15,0 1-7 16,0-1-5-16,0 1-7 16,0-4-3-16,10-10-2 15,2-5-2-15,34-40 0 16,-24 36 0-16,-6 1 1 15,7-4 2-15,-4 5 1 16,3-5 3-16,-8 9 0 0,-1 2 1 16,3 4-2-16,-6 1-2 15,-4 5-2-15,8-3-3 16,-5 0-2-16,3 1 1 16,2-2 1-16,6 2 3 15,-6 0 2-15,6 1 0 16,-7 4 1-16,1 1-2 15,1-1-2-15,7 11-3 16,-4 4-1-16,11 9 0 16,-3 5 3-16,3 19 1 15,-6-4 5-15,1 12 4 16,-5-3-1-16,-10 1-1 16,-2-12-60-16,6-10-355 15,-9-27 96-15</inkml:trace>
  <inkml:trace contextRef="#ctx0" brushRef="#br0" timeOffset="5737.7187">10006 9076 678 0,'2'-3'163'0,"1"0"41"15,-3 0-208-15,3 0-19 16,-3 0-6-16,1 1 158 31,2 1 40-15,-3-1-58-16,0-1 3 15,0 0-58-15,0 0-59 16,0 0-54-16,2 0 66 0,1 0-5 16,9-8 1-16,4 2-1 15,-6 3-5-15,45-8-6 16,-50 27-2-16,-5 3 1 16,-5 7 1-16,2 5 4 15,-14 13 5-15,1 3 4 16,-18 16 0-16,-1-5 0 0,-3-2 0 15,3-12-2-15,9-6-1 16,15-16-1-16,19-3 1 16,13-4 16-16,25-4 11 15,18-8 0-15,26-9 3 16,8-5-3-16,8 1-22 16,-16 0-205-16,-9 4-141 15,-29 0-23-15</inkml:trace>
  <inkml:trace contextRef="#ctx0" brushRef="#br0" timeOffset="6161.8596">10690 9029 519 0,'-4'8'230'16,"2"-8"12"-16,-3 1-99 16,2 1-78-16,2-1-63 15,1-1 73-15,0 0-19 0,0 0-8 16,9-1-16-16,8-1 44 15,-11 2-74-15,-3 0 3 16,-2 2 3-16,12 28 5 16,-10 62 8-16,-34-30 6 15,-1-2-5-15,-3-5 3 16,11-14-6-16,10-5 2 16,18-17 3-16,21-6 6 15,13-5 14-15,38-5 0 16,14-4-3-16,22-10-26 15,-5-3-44-15,4 5-346 16,-38 0-3-16,-15-9-146 16</inkml:trace>
  <inkml:trace contextRef="#ctx0" brushRef="#br0" timeOffset="6627.0557">11336 8913 674 0,'65'-12'300'0,"-62"16"-22"15,-7 12-146-15,4 14-110 16,1 13-21-16,-2 18 9 16,5 6 8-16,-4 15 23 0,0-2 12 15,-3 2-91-15,-1-13-254 16,-10-10 71-16</inkml:trace>
  <inkml:trace contextRef="#ctx0" brushRef="#br0" timeOffset="7116.9805">9219 9186 515 0,'3'15'429'0,"-3"-12"-117"16,1 11-325-16,5 7 298 0,20 50-339 15,-17-45-1-15,-4 6-11 16,0-3 7-16,-5 3-51 16,-2-2-77-16,-1 1-72 15,-2-5-53-15</inkml:trace>
  <inkml:trace contextRef="#ctx0" brushRef="#br0" timeOffset="7311.4037">9150 9336 1147 0,'17'4'378'15,"-3"-19"33"-15,10 1-260 16,5 5-178-16,20-3-49 16,6 6-72-16,12 1-264 15,2 4 8-15</inkml:trace>
  <inkml:trace contextRef="#ctx0" brushRef="#br0" timeOffset="9407.3058">13076 8167 935 0,'1'0'202'0,"2"0"87"16,-3 0-275-16,2 0-8 15,1 0 0-15,-3 0 13 16,0 0 13-16,0 0 13 16,0 0 0-16,0 0-3 15,0 0-23-15,0 0-31 16,0 0-15-16,0 1-1 15,0 19 1-15,-5 23 11 16,-7 53 17-16,3-38 4 0,1-5 0 16,7-7 0-16,2-14 2 15,-1-6 3-15,3-12 5 16,2-5 9-16,-5-3 1 16,9 0 0-16,0-3-4 15,8 3-4-15,5-2-7 16,14 2 1-16,-4-3 1 15,16 0 1-15,-6 1-2 0,7 4 2 16,-6-8 1-16,4 6-1 16,-9-9 1-16,5 6 3 15,0-9-3-15,9 4 0 16,3-5 1-16,13 5-1 16,-5-7 5-16,10 9 3 15,-1 2-1-15,1-8 4 16,-13 2 0-16,11 0-2 15,-14-10-3-15,4 2 0 16,-8 1-6-16,11-2 4 16,-12 3-2-16,9 0 0 15,-6-1 0-15,8 2 2 16,-16 1-6-16,4-1-3 16,-9 6-1-16,1 0-1 15,-9 1-3-15,1 4-2 16,-5 1-1-16,4-1-2 15,-13-2 1-15,4 4-2 16,-7 1 0-16,-1-1 0 0,-10 4 0 16,4 3 0-16,0-5 2 15,7 0 3-15,4 0 2 16,11 2 1-16,2-5 1 16,6 0 2-16,-5 0-1 15,-3-6 4-15,-4-5-1 16,-6 3 2-16,-6-1 0 15,-5-1-2-15,-3 4-3 0,-1 1 0 16,-4-1-2-16,-4 2-1 16,0-1 2-16,0 1 5 15,0 1 0-15,0-4 8 16,0 3-2-16,0-1 1 16,0 1-4-16,0-2 6 15,0 0-6-15,-3-5 3 16,-3-13 1-16,-1-7-2 15,-10-46-8-15,12 37-1 16,5 3-1-16,3 1-3 16,-1 4 0-16,5 6 1 15,-2-1-1-15,0 7-5 16,-5 5-1-16,-3 2-4 16,1 3-3-16,2 8-12 15,0-1-8-15,0 0-18 16,0 0-4-16,0 0-2 15,-3 0 7-15,1 2 12 0,-1 2 20 16,-10 18 7-16,-39 48 5 16,27-44 9-16,7-6-3 15,-2 0 6-15,11-7 3 16,0-2 13-16,10-11 4 16,2-3 7-16,-3-3-3 0,0 4-6 15,0-1-14-15,2-1-5 16,10-16-8-16,-7-6 0 15,59-43 1-15,-44 51 1 16,-7 1-2-16,0 3 1 16,-6 7-3-16,-2 2-8 15,1 2-7-15,-6 3-10 16,0 0-3-16,3 0-1 16,-3 2 7-16,14 8 6 15,6 7 11-15,48 56 2 16,-46-44 4-16,-1 5-70 15,-4-7-61-15,-5-1-328 16,-10-17 18-16</inkml:trace>
  <inkml:trace contextRef="#ctx0" brushRef="#br0" timeOffset="10849.6576">13657 8986 403 0,'0'-3'81'0,"0"2"38"15,0-1-114-15,-1 1 3 16,1 1 16-16,-3 0 25 15,1 1 12-15,-5 13 10 16,-7 7-7-16,-15 60-2 16,26-46-21-16,-2 14-9 15,-1 0-11-15,-1 7-9 16,2-5-18-16,-3-7-74 16,7-12-132-16,-2-11 8 15</inkml:trace>
  <inkml:trace contextRef="#ctx0" brushRef="#br0" timeOffset="11056.4354">13453 9213 1121 0,'0'0'206'0,"0"0"108"15,3 0-318-15,27 7-46 16,80 8-61-16,-55-15-101 16,14-5-102-16,-13-7-83 15</inkml:trace>
  <inkml:trace contextRef="#ctx0" brushRef="#br0" timeOffset="13691.1101">14463 8884 260 0,'-1'0'170'0,"-4"-2"-1"15,5 1-62-15,-3-1-27 16,3 1-25-16,0-1-24 16,0 1-12-16,0-1 28 15,0 1 15-15,0-1 14 16,0 2 6-16,0-3-5 15,-3 2-27-15,2-1-18 16,-16 1-17-16,-18 1-11 16,-51 15-2-16,36 3-4 15,2 2 0-15,-6 4 4 16,12 2 2-16,7 2 2 0,21-2 9 16,7 1 0-1,14-4-8-15,10 0 19 0,14-9 5 16,16-11-1-16,0-8 7 15,16-10 8-15,-3-11-20 16,4-9-2-16,-17 3-6 16,8-6-3-16,-23 4-4 15,-3 7 0-15,-15 10-2 16,-7 6-13-16,-7 7-14 16,-1 5-16-16,-5 11-5 0,-10 13 1 15,-3 4 12-15,-12 15 13 16,-2 3 16-16,-6 11 4 15,13-1-1-15,-4 7-1 16,5-9-2-16,3 10-1 16,9-8-102-16,-3-2-199 15,6-11 32-15</inkml:trace>
  <inkml:trace contextRef="#ctx0" brushRef="#br0" timeOffset="14424.9508">14749 8937 470 0,'-2'2'135'0,"2"-1"22"16,-3 1-116-16,3-2-25 15,-3 0 16-15,2 1 54 0,1-1 26 16,0 0 19-16,0 0-11 16,0 0-4-16,13-3-39 15,25-6-17-15,43-18-22 16,-47 18-10-16,-8 7-16 15,-9 8-13-15,-8 2-12 16,-2 18-4-16,-5 4 2 16,-16 16 5-16,-12 10 9 15,-16 24 9-15,-10-5 5 0,-11-4 8 16,13-11 3-16,13-10 1 16,13-21-5-16,19-12 1 15,22-3-3-15,21-11 3 16,14-3 6-16,15-14-9 15,-1 0-11-15,13-1-52 16,-18 1-71-16,2-6-255 16,-16 10 25-16</inkml:trace>
  <inkml:trace contextRef="#ctx0" brushRef="#br0" timeOffset="14859.4057">15665 8780 860 0,'4'-7'163'0,"-7"2"77"16,3 5-294-16,-1 0-15 15,1 0 4-15,-10 12 15 16,-6 22 19-16,-49 60 63 15,23-48 15-15,1-5 13 16,15-10-4-16,4-1-6 16,22-16-13-16,19-2 13 15,17-4 11-15,13-7-16 16,6-5-2-16,3-1-27 16,-15-1-84-16,-5-3-246 15,-6 0 49-15</inkml:trace>
  <inkml:trace contextRef="#ctx0" brushRef="#br0" timeOffset="15055.4216">15924 8774 984 0,'0'-1'201'16,"-3"2"99"-16,-11 39-276 15,-24 83 6-15,12-40 0 16,-6 17-16-16,5-2-54 16,-12 15-280-16,-3-18 51 0</inkml:trace>
  <inkml:trace contextRef="#ctx0" brushRef="#br0" timeOffset="35768.5661">18505 8487 797 0,'51'6'101'0,"-51"1"104"16,1 12-237-16,-6 15-3 15,1 3 32-15,-5 16 19 16,-8 16 18-16,-9 11 14 16,-3-2 0-16,-11 6 1 15,2-17-4-15,1-13-6 16,12-24-7-16,6-16 12 16,7-16-8-16,7-14-17 15,5-12-5-15,13-18-6 16,3-4-15-16,20-19 7 15,-1 4 7-15,7-5-1 16,-3 16-1-16,2-2 0 16,-18 24 0-16,-3 0 0 15,-8 15 0-15,-3 3-13 0,-9 14-9 16,1 12-5-16,7 7-1 16,-8 19-1-16,3 14 11 15,2 30 11-15,-5 5 6 16,9 29 3-16,8-12 8 15,4-2 11-15,10-30 1 16,14-16 0-16,7-42 0 16,20-39 14-16,9-28-9 15,10-39 1-15,1-23 0 16,-10-15 2-16,-19 14-21 0,-10 0 2 16,-24 29-1-16,-12 9-1 15,-9 20-10-15,-13 14-50 16,-5 10-76-16,0 8-232 15,1 16 3-15</inkml:trace>
  <inkml:trace contextRef="#ctx0" brushRef="#br0" timeOffset="36193.7098">19801 8939 814 0,'-34'32'276'16,"-4"18"3"-16,-1 8-218 15,5 14-54-15,13-10-53 16,22 1 64-16,19-25 8 0,15-13 29 16,15-30 15-16,15-24 15 15,-1-20-14-15,-2-13-6 16,-8-2-26-16,-12-7-13 16,-14 13-15-16,-23 5-2 15,-13 15-14-15,-23 3-8 16,-7 18-8-16,-9 5-26 15,1 12-19-15,-1 3-63 16,16 3-47-16,7-5-135 16,15 3-9-16,22-6 15 15,13-6 68-15,17-5 21 16</inkml:trace>
  <inkml:trace contextRef="#ctx0" brushRef="#br0" timeOffset="36434.0896">20441 8449 1036 0,'0'-4'203'15,"-3"1"79"-15,1 4-311 16,2-1-11-16,-3 0 7 16,1 2 12-16,-2 27 27 15,-16 62 13-15,8-37 2 16,-2 22 0-16,-3 6-3 15,-1 25-17-15,1-2-33 16,-4 13-67-16,4-22-69 0,-3-15-95 16,6-34-26-16,5-9-58 15</inkml:trace>
  <inkml:trace contextRef="#ctx0" brushRef="#br0" timeOffset="36656.0257">20146 8834 1112 0,'2'-10'278'16,"13"7"84"-16,17 8-291 15,14 0-76-15,18-5 3 16,3 0-1-16,2-10-93 15,-8-3-92-15,-2-7-181 16,-16 6-53-16</inkml:trace>
  <inkml:trace contextRef="#ctx0" brushRef="#br0" timeOffset="37032.9408">21370 8490 622 0,'5'6'136'0,"-1"1"78"16,-1 3-157-16,-6 15 31 15,-13 5-8-15,-20 16-4 16,-15 7-8-16,-21 34-18 16,-9 2-26-16,-5 21 11 15,22-11-9-15,14 4 3 16,24-34-6-16,26-14 25 16,29-29 17-16,40-8 15 15,25-22-6-15,21-15-3 16,4-5-36-16,1-7-96 15,-22-4-94-15,-14-4-80 16,-23 7-153-16,-14-2-44 0</inkml:trace>
  <inkml:trace contextRef="#ctx0" brushRef="#br0" timeOffset="37299.5028">22039 8849 546 0,'18'1'481'16,"-13"15"-132"-16,2 10-331 16,-2-4 321-16,2 12-350 15,-7-3 2-15,-7 5 10 16,-2-5 5-16,-7 8 8 15,-2 1-8-15,1 3-82 16,0-8-87-16,-4-5-188 16,9-10-46-16</inkml:trace>
  <inkml:trace contextRef="#ctx0" brushRef="#br0" timeOffset="37508.269">22022 8570 1435 0,'14'0'193'16,"-5"0"107"-16,3 6-508 16,0-5-102-16,0 5 42 15,-2-3 3-15,-6-1 43 16,8 6 1-16,5 10 104 0</inkml:trace>
  <inkml:trace contextRef="#ctx0" brushRef="#br0" timeOffset="37836.0486">22338 9032 946 0,'-17'29'267'16,"0"-8"46"-16,4 5-242 15,5-4-84-15,12-9 6 16,9-14 12-16,13-18 18 16,13-6 12-16,27-20 4 15,3-2-4-15,12-2-3 0,-8 10-12 16,-4 5-14-16,-19 20-4 15,-17 19-5-15,-17 15-2 16,-13 16 2-16,-8 10-2 16,-9 10-29-16,4-1-23 15,-7 5-73-15,6-5-45 16,1-13-174-16,8-2 2 16</inkml:trace>
  <inkml:trace contextRef="#ctx0" brushRef="#br0" timeOffset="38291.4839">23063 9088 643 0,'59'58'331'0,"-45"-49"-42"15,6-9-122-15,11 0-139 16,4-6-20-16,20-9-19 16,-5-8 17-16,6-10 4 15,-4-7 1-15,12-9 0 0,-15 10-1 16,-4-3-2-16,-12 7-3 15,-12 11 1-15,-25 7-1 16,-27 11-1-16,-10 8 10 16,-23 16 24-16,-12 6 11 15,-17 22 23-15,6 0 8 16,-8 19-5-16,19-2-24 16,4 7-8-16,29-6-23 15,14 2-7-15,23-19-7 0,15-6-15 16,14-12-20-16,23-12-43 15,9-17-27-15,18-5-25 16,-1-13-262-16,13-11 70 16</inkml:trace>
  <inkml:trace contextRef="#ctx0" brushRef="#br0" timeOffset="38704.7902">24087 8927 818 0,'-8'3'379'15,"-14"4"-82"-15,-20 12-189 16,3 7-106-16,-12 7-105 16,4 1 140-16,-5 15 29 0,9-2 11 15,1 8 11-15,8-5-1 16,8 0-24-16,14-14-32 15,7-11-12-15,14-12-10 16,17-12 1-16,8-12 0 16,13-14-3-16,5-7-3 15,11-19-6-15,-7-2-4 16,7-1 0-16,-19 7 8 16,-6 12 9-16,-12 12 7 0,-6 16-4 15,-20 11 6-15,-5 16 4 16,-4 7-7-16,-15 15-6 15,3-4 4-15,-1 7-5 16,2-13-29-16,7-7-21 16,8-10-11-16,10-15-72 15,4-17-53-15,8-6-231 16,2 1 17-16</inkml:trace>
  <inkml:trace contextRef="#ctx0" brushRef="#br0" timeOffset="38974.4831">24411 9078 1020 0,'1'36'231'0,"-5"21"91"16,-6 1-303-16,1 4-6 0,-4-13-4 16,0-9 7-16,1-27 17 15,5-16 18-15,5-21-1 16,11-31 16-16,9-12-2 15,21-20 2-15,6 8 0 16,20-2 15-16,6 21-5 16,12 16 7-16,-12 18-17 15,10 15-17-15,-9 16-18 0,1 10-81 16,-13 5-86-16,9 2-350 16,-14-10 26-16</inkml:trace>
  <inkml:trace contextRef="#ctx0" brushRef="#br0" timeOffset="40093.0706">26296 8428 486 0,'17'44'218'0,"-17"-44"-3"16,-5 0-108-16,5 0-78 16,0 0-22-16,-3 0 6 15,1 2-2-15,-27 5 3 16,-70 76 10-16,35-27-1 15,-2 17-8-15,1 26 3 16,14-2 1-16,16 14 10 16,26-7 4-16,18-10 3 15,25-27-10-15,18-3-26 16,0-24-60-16,10-9-208 16,-5-18 28-16</inkml:trace>
  <inkml:trace contextRef="#ctx0" brushRef="#br0" timeOffset="40442.1977">26606 8590 620 0,'0'13'190'0,"1"1"18"15,7-2-139-15,1 10-102 16,-1 10 13-16,1 24 14 15,-8 10 6-15,2 18 7 16,-7 6-1-16,-5 21 0 16,-4-12-86-16,-6-3-86 15,5-18-45-15,-5-22-100 16</inkml:trace>
  <inkml:trace contextRef="#ctx0" brushRef="#br0" timeOffset="40810.852">26583 8647 761 0,'32'-10'981'0,"3"1"-669"15,24-7-437-15,10 7 109 16,15 3-205-16,-24 3-207 15,1 6 435-15,-28-3 311 0,-8 6-312 16,-21 3 1-16,2 8 1 16,-16 6-2-16,-12 20 2 15,-28 3-3-15,-19 12-2 16,-7-1-2-16,-5 1 0 16,17-13-1-16,21-1-6 15,22-10-4-15,18-4 0 16,20-4-1-16,21 4 12 15,12 1 7-15,19 6 5 16,-1 1 3-16,0 1-13 16,-15 1-57-16,-7 3-275 15,-22-4 60-15</inkml:trace>
  <inkml:trace contextRef="#ctx0" brushRef="#br0" timeOffset="41216.2748">27456 8995 759 0,'4'-1'241'0,"-5"-2"-3"16,-14 10-190-16,-8 7-98 15,-11 7 32-15,-4 8 19 0,-5 14 38 16,5-2 31-16,9 8-13 16,11-6-27-16,9 3 6 15,10-19-13-15,14-6 10 16,7-14-9-16,8-10 3 16,10-17 0-16,6-8-6 15,-7-1-21-15,-2 0-2 16,-9 5-6-16,-9 16-9 15,-6 11 5-15,-4 19 4 16,-5 11-1-16,-1 10 2 16,-1-2 1-16,1 5-9 15,2-14-111-15,-4-12-106 16,4-7-27-16,5-20-42 16,3-15-90-16</inkml:trace>
  <inkml:trace contextRef="#ctx0" brushRef="#br0" timeOffset="41352.4272">27770 8612 509 0,'-7'5'0'15</inkml:trace>
  <inkml:trace contextRef="#ctx0" brushRef="#br0" timeOffset="41473.1356">27767 8628 517 0,'8'15'-33'0,"-11"6"518"15,1 11-290-15,2 2 98 0,-4 19-285 16,4-5 1-16,-8 17 2 16,8-5 2-16,-8 21-1 15,2-17-49-15,0 10-46 16,5-17-86-16,-4-8-135 16,-7-23-30-16</inkml:trace>
  <inkml:trace contextRef="#ctx0" brushRef="#br0" timeOffset="41702.8893">27625 8943 1063 0,'11'0'160'0,"-8"5"141"15,14 0-325-15,0 4 14 16,13-9 20-16,-6-2 15 16,19-8-13-16,-3-1-15 15,10-3-165-15,-7 8-141 16,14 1-26-16</inkml:trace>
  <inkml:trace contextRef="#ctx0" brushRef="#br0" timeOffset="42100.6374">28207 9175 922 0,'33'11'192'0,"10"-14"96"16,3-6-273-16,3-8-4 15,-7-4 0-15,0-10 3 16,-21-1-4-16,3-3 7 0,-14 1-1 16,-1 4-2-16,-14 7-6 15,-7 11-6-15,-9 10-7 16,-27 16 3-16,-11 14 5 15,-14 11 5-15,5 4 8 16,0 10 9-16,25 1 1 16,22-1 2-16,16-6-1 15,22-1-2-15,10-11-8 16,31-15-29-16,8-2-40 16,10-15-286-16,-9-7 57 0</inkml:trace>
  <inkml:trace contextRef="#ctx0" brushRef="#br0" timeOffset="42510.0589">29297 8972 719 0,'-22'65'150'0,"-7"-38"79"0,12 8-212 15,-1 6 5-15,18-6 12 16,18 0 12-16,13-13 0 15,19-13 12-15,10-14 2 16,13-16-9-16,-6-10-11 16,10-10-7-16,-21 2-9 15,-10-3 4-15,-25 7-7 16,-24 2-2-16,-23 7-9 16,-20 3-14-16,-2 8-18 0,-7 10-28 15,9 7-34-15,6 2-99 16,20 1-128-16,11 2-15 15</inkml:trace>
  <inkml:trace contextRef="#ctx0" brushRef="#br0" timeOffset="42850.0155">30446 8251 600 0,'-28'-6'149'0,"-14"9"48"0,-12 1-158 16,-4 12-23-16,8 3 12 16,0 7 7-16,10 2 6 15,6 8 21-15,8 4 8 16,2 9 19-16,10 4 17 15,5 19 15-15,-2 6 0 16,5 23 0-16,-4 1-118 16,-1 20-38-16,3-15-33 15,-4 4-77-15,3-29-51 16,4-15 19-16,1-28-62 0,-4-20-52 16,-4-22-27-16</inkml:trace>
  <inkml:trace contextRef="#ctx0" brushRef="#br0" timeOffset="43035.3287">29878 8821 1034 0,'29'-12'302'16,"0"5"48"-16,3 7-260 15,14 9-115-15,6 6 28 16,3-1 4-16,12-5-3 15,-3-3-17-15,-3-6-17 16,-6-6-333-16,-8 1 74 16</inkml:trace>
  <inkml:trace contextRef="#ctx0" brushRef="#br0" timeOffset="43619.413">24811 10036 733 0,'35'-2'252'0,"-23"-2"26"16,-3-2-175-16,0-1-99 16,-9 9 35-16,-1-4 4 15,-12 1 3-15,-8 5 9 16,-25 9 3-16,-10 3-38 15,-16 21-6-15,6 12-1 16,1 10 1-16,28 2 2 16,22 5 1-16,23-11 9 0,27-3 5 15,27-16-6-15,15-4 2 16,3-21-11-16,20-12-59 16,-12-13-63-16,-2-9-205 15,-12-9-62-15,6-11-90 16</inkml:trace>
  <inkml:trace contextRef="#ctx0" brushRef="#br0" timeOffset="44003.0491">25554 9805 832 0,'21'10'390'15,"-4"-4"-40"-15,-14-2-132 16,3 10-250-16,2 4 2 0,-4 1 18 16,-4 0 3-16,-4 4 16 15,-1 3 15-15,-4-1 15 16,2 10-7-16,2-5 0 16,0 5-11-16,7-7-15 15,6-1-10-15,4-19 8 16,5-13 2-16,10-10 1 15,7-3-1-15,1-4-3 16,6 6 3-16,-6 11-1 16,-6 8 1-16,-11 6 3 0,-7 8 8 15,-9 20-4-15,-7 7 3 16,-4-3-2-16,-11 8-27 16,2-8-22-16,8-14-58 15,-2-10-61-15,17-2-235 16,7-8 29-16</inkml:trace>
  <inkml:trace contextRef="#ctx0" brushRef="#br0" timeOffset="44395.9727">26593 10022 921 0,'-4'2'159'16,"-13"2"104"-16,-7 1-275 16,-11 7 6-16,-4 11 23 15,-6 9 41-15,6 1 23 16,1 10 25-16,12 4-3 16,-1-1-8-16,7-3-38 15,12 0-25-15,2-10-34 16,8-5-6-16,13-12 1 15,6-20 4-15,1-8-1 16,16-14-9-16,-3-6-4 0,5-11-5 16,1 6-4-16,5-7 2 15,-14 9 16-15,9 1 3 16,-10 13 1-16,-2 7-2 16,-11 13 0-16,2 11 1 15,-14 10 1-15,4 5-17 16,-8-1-24-16,1-1-189 15,-3-8-108-15,6-6-52 16</inkml:trace>
  <inkml:trace contextRef="#ctx0" brushRef="#br0" timeOffset="44722.0308">27093 10027 621 0,'4'6'575'15,"-2"9"-252"-15,-2 0-79 16,-5 14-208-16,-1 5-209 16,-2 7 183-16,1-6-1 15,-4-12 1-15,8-6 4 16,11-16 9-16,-2-10-2 16,14-18 0-16,10 2-1 15,5-10-5-15,3 11-6 0,5-1-3 16,-9 19-1-16,-5 11 1 15,-13 15 3-15,-16 12 2 16,-4 9 1-16,-18 5-10 16,1-4-11-16,-3-2-29 15,5-14-28-15,7-2-117 16,8-13-176-16,17-8 7 16,12-6-154-16</inkml:trace>
  <inkml:trace contextRef="#ctx0" brushRef="#br0" timeOffset="45081.0749">27796 10110 524 0,'-9'0'0'0,"-3"13"424"15,-3 3-421-15,-11 16 318 0,7-6-313 16,-7 8 321-16,5-10-312 15,1-2-4-15,19-13-5 16,-2-1 15-16,1-8 0 16,2-2-1-16,0 0 3 15,2 2 4-15,1 0-18 16,3 5 5-16,4 23-2 16,47 74 5-16,-54-41 1 15,-15 9 0-15,-10-8-6 0,-14-7 3 16,-9-13-2-16,-17-13 1 15,2-16-1-15,-8-8-12 16,7-8-19-16,-2-9-49 16,16-2-37-16,7-4-147 15,16-5-136-15,11-6 13 16,21 0-148-16</inkml:trace>
  <inkml:trace contextRef="#ctx0" brushRef="#br0" timeOffset="45440.4663">28091 10348 580 0,'14'10'414'15,"5"-6"-90"-15,-2-1-39 16,14-4-265-16,4 1-12 15,11-13 7-15,4-2 4 16,-3-11 3-16,-7-1-3 16,-10-7-5-16,-5 1-7 15,-17-1-14-15,-12 4-2 16,-21 11 1-16,-11 12 3 16,-31 28 19-16,-9 14 23 0,-14 25 16 15,12 4 4-15,3 10 0 16,28-8-13-16,18 4-14 15,23-15-16-15,12 0-5 16,18-20-3-16,18-12-20 16,5-14-32-16,12-15-358 15,6-18 91-15</inkml:trace>
  <inkml:trace contextRef="#ctx0" brushRef="#br0" timeOffset="45847.0122">29242 9999 996 0,'0'84'216'15,"-9"-46"97"-15,-4 8-294 16,-2 1-4-16,4 8-2 16,-5-11-6-16,0 2-17 15,3-6-31-15,-4-10-99 16,3-13-156-16,-3-18-22 16,8-18-127-16</inkml:trace>
  <inkml:trace contextRef="#ctx0" brushRef="#br0" timeOffset="46295.0408">29233 9729 1385 0,'-17'20'159'15,"14"1"138"-15,-5 8-441 16,2-1-111-16,7-2 28 15,7-3 36-15,1-7 55 16,17 1 32-16,6-3 111 16,16-3-5-16,-1-5-29 15,17 3-33-15,-9-6-8 16,0 1 28-16,-11 1 48 0,-7 0 72 16,-19 1 42-16,-6 1 53 15,-12-2 1-15,-12 7 9 16,-6 3-41-16,-10-4-6 15,1 1-44-15,1 0-23 16,9-2-36-16,5-6-7 16,12 5-9-16,4 3-2 15,4 7-1-15,1 5 4 16,3 7-2-16,-7 4 1 16,-8-3-6-16,-14 3-1 15,-9-6-4-15,-9-6-4 16,-3-6-8-16,-5-13-28 15,13-10-40-15,5-11-123 16,13-4-100-16,12-7-99 16,17 1-95-16</inkml:trace>
  <inkml:trace contextRef="#ctx0" brushRef="#br0" timeOffset="46879.6234">30461 9804 962 0,'-17'23'200'15,"4"6"103"-15,-21 15-272 16,5-4 14-16,-18 16 11 16,9-1 12-16,-8 11 3 15,14-10-13-15,-2 0-10 16,13-16-9-16,6-25-8 16,13-22-21-16,7-27-16 15,7-13-10-15,15-20-5 16,7 6-6-16,16-9 8 15,2 12 14-15,17-2 4 16,-16 17-1-16,-1 2 1 16,-14 15-2-16,-4 16-2 0,-20 14 2 15,-2 18 9-15,-8 8 7 16,-2 22 20-16,-2 3 11 16,0 27 11-16,0 2-7 15,11 6-1-15,2-12-18 16,16-6 2-16,5-36-9 15,18-19 6-15,3-32-2 16,14-28 1-16,-1-23-9 16,13-19-1-16,-12-3-8 0,-5-15-2 15,-18 13-6-15,-13-6-28 16,-14 15-18-16,-16-1-40 16,-9 22-30-16,4 1-68 15,-6 21-45-15,2 7-181 16,3 15 8-16</inkml:trace>
  <inkml:trace contextRef="#ctx0" brushRef="#br0" timeOffset="47253.0366">31472 9892 469 0,'-26'26'307'0,"10"-12"-36"16,-2 7-30-16,6 2-152 16,-2-1 2-16,10-6-6 15,-4 4 23-15,8 5-8 16,9-7 3-16,3 0-1 15,11-6-3-15,9-2-31 16,3-15-12-16,-1 0-25 16,1-8-8-16,-10-1-13 0,-12-4-7 15,-13-1-7-15,-17-2-14 16,-10 1-11-16,-11 5-23 16,1 3-25-16,4 3-118 15,10 2-159-15,6-5-69 16,14-3-129-16</inkml:trace>
  <inkml:trace contextRef="#ctx0" brushRef="#br0" timeOffset="47554.0719">32047 9474 1035 0,'-4'-1'244'0,"1"5"81"16,-7 10-275-16,1 3-68 16,-3 7 18-16,-3 4 20 15,1 8 22-15,0 3 13 16,-6 17 21-16,4-1 16 16,-7 17-26-16,-3-5-22 15,0 17-21-15,3-10-32 16,-3 7-32-16,8-17-10 15,4-7-9-15,3-21 10 0,5-16 16 16,2-20-263-16,4-15-62 16,0-8-50-16</inkml:trace>
  <inkml:trace contextRef="#ctx0" brushRef="#br0" timeOffset="47739.6356">31719 9837 1389 0,'5'8'267'0,"-1"1"146"16,8 5-415-16,19 0 1 15,4-2 8-15,15-1-2 16,-2-8 4-16,10-5-19 16,-14-1-50-16,-6-5-50 15,-7 4-307-15,1-5 34 16</inkml:trace>
  <inkml:trace contextRef="#ctx0" brushRef="#br0" timeOffset="48242.0085">28291 10907 1034 0,'0'0'251'0,"-26"10"78"16,-15 4-296-16,-19 17-3 15,-9 2-4-15,-12 16 50 0,8 1 19 16,1 11 30-16,25-9-5 15,9 14 1-15,20-10-22 16,18 2-35-16,13-13-50 16,27-7-26-16,14-17-3 15,26-13-58-15,6-21-26 16,16-8-56-16,-12-8-65 16,-4-11-92-16,-18 2-37 15,1-7-40-15,-19 2-7 16</inkml:trace>
  <inkml:trace contextRef="#ctx0" brushRef="#br0" timeOffset="48770.9843">28710 11093 621 0,'-1'0'522'0,"-20"18"-133"16,-68 83-374-16,51-40 375 15,17-9-384-15,2 3 2 16,10-14 0-16,11-9 16 16,7-17 8-16,8-9 8 15,8-18-15-15,4-14-43 16,5-6-35-16,4-8-19 16,-7 1-9-16,7-5 14 0,-12 10 44 15,3-6 22-15,-8 13 10 16,1 4 5-16,-6 11 3 15,1 1 9-15,-6 8 9 16,1 2-6-16,-1 1-13 16,-7 1-10-16,2 2-18 15,-6-3 17-15,0 0 9 16,-1 2 10-16,1-1 12 16,0 1 6-16,0-1-27 15,1 1-2-15,24 5-1 0,18-7-4 16,47-10 0-1,-45-3 4-15,-14 4 2 0,-2 8-3 16,-12 7 3-16,-11 9 16 16,-3 2 2-16,2 7 5 15,-5-1-2-15,-8 2 0 16,3-7-17-16,8 0-7 16,2-4-5-16,0 1 0 15,2-4 1-15,7 0-17 16,-10-2-30-16,0-2-114 15,-3-7-317-15,-2-3 35 16</inkml:trace>
  <inkml:trace contextRef="#ctx0" brushRef="#br0" timeOffset="49310.4096">29912 10986 1126 0,'0'11'258'0,"-9"48"100"15,-22-37-327-15,-18 5-21 16,0-4-4-16,-1 1 21 16,7-5 19-16,10-6 19 15,25-5 10-15,14 6 20 16,9-5-14-16,14 9-10 0,0 4-17 16,-10 11-9-16,-12 2-19 15,-23 2-4-15,-18-7-13 16,-13-1 0-16,-1-15-13 15,-4-9-31-15,11-11-27 16,14-10-84-16,10-2-59 16,14-14-187-16,15 0-53 15,19-12-74-15</inkml:trace>
  <inkml:trace contextRef="#ctx0" brushRef="#br0" timeOffset="49604.3841">30304 10655 959 0,'9'9'238'0,"-1"3"58"16,-7 2-252-16,-2-2-66 15,1 4 16-15,0-1 49 16,0 2 30-16,-3 7 39 15,6 11 3-15,-6 14-1 16,1 10-29-16,-10 16-31 16,-2-3-48-16,-10 12-23 15,1-14-24-15,-9-4-22 16,4-24-5-16,4-5-6 0,6-20-40 16,-2-10-270-16,6-13 76 15</inkml:trace>
  <inkml:trace contextRef="#ctx0" brushRef="#br0" timeOffset="49845.1881">30026 11094 1314 0,'-3'-3'262'0,"2"2"133"15,1-1-394-15,1 2 2 16,16 2 10-16,26-1 5 16,50-5 0-16,-32-7 0 15,-8 0-26-15,8 4-76 16,-10 1-58-16,-1 6-271 16,-7 0 5-16</inkml:trace>
  <inkml:trace contextRef="#ctx0" brushRef="#br0" timeOffset="50278.9473">30815 11046 1033 0,'-12'68'275'0,"-26"-51"71"16,-14 7-275-16,9-1-60 0,-4 5 28 15,13 4 10-15,-1 3 13 16,16 0-2-16,-3-4-6 16,8 1-37-16,7-11-27 15,7-7-11-15,12-13 1 16,6-5 1-16,11-18 0 15,2-2 6-15,10-11-6 16,-6 1 0-16,3 7 11 16,-4 8 13-16,-8 6 11 15,-5 13 9-15,-4 7-7 16,-5 4-15-16,-7 4 1 16,-4 4-3-16,-5 2-4 15,-1-1-15-15,-4 0-15 16,4-4-35-16,-2-2-142 15,7-9-178-15,0-10 18 16,3 0-181-16</inkml:trace>
  <inkml:trace contextRef="#ctx0" brushRef="#br0" timeOffset="50584.6548">31058 11187 1187 0,'-5'26'254'16,"-2"2"108"-16,2-1-351 0,2-1-12 16,11-9 2-16,18-11 24 15,4-12 13-15,12-9 16 16,2-5 2-16,2-3-2 16,-16 5-19-16,-1 12-18 15,-11 7-16-15,-7 14-4 16,-5 5-4-16,-3 9-4 15,-7-3 2-15,1 11-10 16,-3-16-5-16,-2 7-20 16,3-2-25-16,-2-5-75 15,2-13-9-15,5-2-185 16,5-11-30-16,-5 4-41 16</inkml:trace>
  <inkml:trace contextRef="#ctx0" brushRef="#br0" timeOffset="50840.0805">31866 10733 984 0,'-7'49'286'0,"-5"-16"57"16,-9 19-252-16,4 9-79 15,-9 14 9-15,2-8 4 16,-2 9 1-16,0-10 1 16,-5 3-16-16,-1-16-21 0,5-7-31 15,1-16-32-15,6-8-151 16,8-12-135-16,1-11-17 16</inkml:trace>
  <inkml:trace contextRef="#ctx0" brushRef="#br0" timeOffset="51074.0514">31459 11053 1278 0,'13'14'272'0,"8"1"123"16,5 4-378-16,17 2-1 15,3-1 5-15,7-7-4 0,2-3-4 16,3-7-24-16,-11-5-41 16,-9-6-42-16,-16-4-282 15,-1-11-32-15,-4-3-95 16</inkml:trace>
  <inkml:trace contextRef="#ctx0" brushRef="#br0" timeOffset="51297.8818">32172 10626 1620 0,'22'46'310'16,"-6"13"172"-16,4 27-485 16,-11 2 8-16,-4 19 11 15,-17-3 24-15,-19 21 5 16,-19-12-5-16,-14 9-35 15,-17-22-30-15,-34-2-96 16,7-28-65-16,-20-18-339 16,4-21 49-16</inkml:trace>
  <inkml:trace contextRef="#ctx0" brushRef="#br0" timeOffset="52389.8561">28918 11143 357 0,'0'0'140'0,"3"0"10"16,-1 0-88-16,1 0-7 0,-2 0-3 16,2 0 24-1,-3 0 3-15,2 0 7 0,1 0-14 16,-3 0-7-16,1 2-24 15,-1-1 0-15,0 7-7 16,-1 19 11-16,-16 48 0 16,0-34 11-16,-4-4-7 15,-4 0-2-15,10-8-15 16,3-8 1-16,3-9-5 16,1-9 1-16,10-15-2 15,1-11-1-15,4 0-13 16,10-13-14-16,5 2 2 0,5 2 6 15,7 5-12-15,11-7 4 16,-5 8 5-16,7 3-5 16,-8 8-4-16,-3 6 19 15,-10 10 3-15,-3 11 10 16,-8 11 3-16,-1 14 6 16,-9 3-7-16,-10 10-4 15,-7-1-19-15,-5 1-62 16,0-7-59-16,7-8-274 15,7-12 20-15</inkml:trace>
  <inkml:trace contextRef="#ctx0" brushRef="#br0" timeOffset="57318.7127">9431 15117 591 0,'-60'40'248'0,"56"-43"-1"15,-4 1-154-15,7 1-57 16,-2 1-38-16,1 0-5 16,2 0-1-16,-3 1 11 15,3 1 11-15,-3 2 9 16,-3 10 3-16,1-2 5 16,1 5-5-16,-25 49 3 15,19-48-6-15,6 14 7 16,-4 8-5-16,-1 5 0 15,1 3-6-15,4 19-4 16,-5-9-8-16,1 1-2 16,8-14-2-16,0-3 0 15,5-20 2-15,-1-6 8 16,1-8 4-16,-1 4 6 16,3-7 1-16,2 4 5 0,4-1-7 15,12-1 1-15,7-2-3 16,26-2-1-16,3-3-5 15,11-2 0-15,-1 2-2 16,6 0 0-16,-21 3 2 16,1 4 4-16,-8-3 4 15,9 2 7-15,-13 2-2 0,6-7 3 16,1-2-5 0,12-1-4-16,-9-2-2 15,13-4 7-15,-1 5 1 0,10-3 5 16,-13 0 1-16,9-3-4 15,-9 1-8-15,8-3-2 16,-8 2-7-16,12-3-2 16,-2 0-1-16,13 0-2 15,-8 1-3-15,14-3 0 16,-18 4 1-16,9-6 2 16,-17 3 2-16,6-6 4 15,-12 1 0-15,11 1 0 16,-17 0-4-16,12 1-1 15,-10 2-5-15,-2 6 0 16,-11-2-1-16,-6 0 1 16,-4 7 3-16,-5-7 13 15,-3 1 3-15,-5 1 4 16,-3 2 0-16,-2-6-3 0,-7 10-11 16,-2-1-6-16,-2 0-5 15,-5 1 0-15,0 1 1 16,0-1 6-16,0 1 2 15,-3-2 3-15,1-3 0 16,-4-20-1-16,-12-52-5 0,10 40-2 16,2 7-2-16,3 2 0 15,2 0-2-15,2 3 2 16,2 4-1-16,2-3 1 16,-1 5-29-16,1 0 30 15,-2 2 29-15,2 3-28 16,-4 6-29-16,-1 0 60 15,3 4-29-15,-3 4-32 16,-3-1 26-16,2 0 26 16,1 2-38-16,0 0-6 15,0 0-2-15,-3 0 3 16,1 0 4-16,2 2 9 16,-3 4 7-16,-11 18 5 15,-19 47-1-15,20-48 0 16,4-5-2-16,5 0 2 15,-1-13 2-15,5-7 5 16,2-4 0-16,-2 5 0 0,0-2-5 16,7-11-1-16,10-17-6 15,27-43 0-15,-28 52 1 16,-7 5 1-16,3 8-2 16,-6 6-2-16,-3 3-1 15,9 0 2-15,-2 5-1 16,2 1 0-16,5 0 0 15,1 9 0-15,-6 2-5 16,0 6-21-16,2 1-32 16,-11 4-100-16,-6-4-65 0,-2 1-296 15,-4-7-1-15</inkml:trace>
  <inkml:trace contextRef="#ctx0" brushRef="#br0" timeOffset="63534.8201">9683 16274 624 0,'-5'0'364'16,"1"-5"-88"-16,-6 7-135 16,10-2-103-16,-3 0-99 15,2 1 72-15,-14 11 4 0,-16 26 9 16,-50 52 3-16,38-26 1 16,8 2-8-16,-3 18-7 15,17-6-9-15,5-2-14 16,10-12-16-16,-1-7-50 15,2-28-59-15,-10-4-170 16,9-12-1-16</inkml:trace>
  <inkml:trace contextRef="#ctx0" brushRef="#br0" timeOffset="63761.061">9217 16898 607 0,'-50'-23'196'0,"45"26"29"15,2 1-163-15,2-4-27 16,1 0-5-16,0 0 19 0,1 0 7 16,27-1 14-16,53-18-9 15,-30-2-26-15,6-2-71 16,10-3-245-16,2 3 33 15</inkml:trace>
  <inkml:trace contextRef="#ctx0" brushRef="#br0" timeOffset="64163.0426">10109 16428 836 0,'-8'4'231'0,"-1"5"47"16,4 10-230-16,-16 19-88 16,1 3-24-16,-12 26-12 0,-2-1 5 15,-11 4 7-15,14-21 85 16,0-4 65-16,19-26 26 16,9-9 24-16,18-10 12 15,16-12-32-15,12-6-47 16,16-8-11-16,5-6-29 15,13 1-15-15,-13 10-18 16,0-2-371-16,-14 10 118 16</inkml:trace>
  <inkml:trace contextRef="#ctx0" brushRef="#br0" timeOffset="64424.0752">10441 16402 707 0,'0'-16'181'16,"0"9"83"-16,-3-1-185 16,2 7 0-16,1-1 8 15,-3 1-22-15,1 1-11 16,2 0-17-16,-3 0-2 16,2 3-9-16,-19 47-2 15,-58 58-8-15,32-12-4 16,-1 1-5-16,-4 20 2 15,9-9-4-15,3 11 0 16,21-27-47-16,9-7-154 16,9-33-144-16,9-26-48 0</inkml:trace>
  <inkml:trace contextRef="#ctx0" brushRef="#br0" timeOffset="64873.23">11034 16283 730 0,'0'-8'215'0,"0"0"28"15,0 4-203-15,-4 2-64 16,3 2-5-16,-2 2 12 16,-23 10 22-16,-76 87 46 15,45-29 28-15,-1 25 31 16,6 3 23-16,0 15 19 16,20-10-6-16,9-2-8 15,11-29-31-15,15-11-33 16,11-28-28-16,10-22-16 0,4-26-6 15,9-22 1-15,2-10-2 16,-5-16-5-16,-16 10-15 16,-13 2-10-16,-10 21-9 15,-16 2-6-15,-7 27-5 16,-4 7-7-16,5 9-11 16,-5 7-56-16,10 2-46 15,13-9-183-15,12-9-98 16,19-12-63-16</inkml:trace>
  <inkml:trace contextRef="#ctx0" brushRef="#br0" timeOffset="65212.2261">11388 16379 672 0,'-25'17'364'0,"7"-4"-12"16,6 0-154-16,3-4-70 16,9-12-70-16,16-11-20 15,10-4-13-15,8-8-9 16,4 1 31-16,5 1 3 16,-13 15-7-16,-4 16-12 15,-9 21-11-15,-17 30 0 16,-17 23-9-16,-18 35 6 15,-11-4 3-15,-1 9 20 16,6-25 2-16,18-20 8 0,23-36 1 16,26-16 7-16,17-25-33 15,39-22-100-15,10-9-97 16,19-18-305-16,-16-7-27 16</inkml:trace>
  <inkml:trace contextRef="#ctx0" brushRef="#br0" timeOffset="66366.076">13016 15062 940 0,'-47'48'401'0,"65"-51"-201"0,-22 18-351 16,-9 9 122-16,4 17 120 15,-7 14 359-15,-15 22 168 16,11-7-374-16,-1 12-224 16,-2-9-228-16,11-9-228 15,12-19-40-15,4-3 510 16,10-19-4-16,13-4 7 15,9-7-1-15,19-2 5 16,6-3-5-16,20-3-1 16,4-4-6-16,13 8-5 15,-14-1-10-15,10 4 0 16,9 3 1-16,20 4 14 16,-4-3 14-16,26 4 23 15,-15-3 3-15,0 4 2 16,-22-3-18-16,11-3-11 0,-20-4-24 15,19-6-5-15,-20-8-9 16,-8-3 0-16,-17-5-1 16,5-1 1-16,-16 1-1 15,7 5 0-15,-9 2-3 16,-1 7-1-16,-21 7-1 16,0-2 1-16,-12 4 0 0,3 3 2 15,-7-8 1-15,1-8-1 16,-8-7 0-16,3-12-2 15,-9-13-1-15,-1-16-1 16,-8-3-7-16,0-18 0 16,-5 6 0-16,2-7-3 15,6 5-5-15,5-8 4 16,3 16-14-16,5-7-4 16,0 8 5-16,-3 6 8 15,1 13 6-15,1 7 19 16,-8 15 3-16,-7 9-9 15,-7 10 1-15,-17 13 3 16,-10 6-4-16,-10 11 4 16,1 6 11-16,-7 10-2 15,12-6-4-15,3 1 16 16,13-9 0-16,3-2-1 16,6-11-1-16,12-13-4 0,5-14-29 15,13-19-37-15,9-16-11 16,17-21 3-16,4-1 11 15,8-3 30-15,-3 18 39 16,-2 14 12-16,-11 23-1 16,3 17 6-16,-8 16-15 15,1 20-2-15,-4 7-5 16,-5 15-26-16,-11-4-37 16,6-1-120-16,-12-17-117 15,-9-21-204-15,-4-30-62 0</inkml:trace>
  <inkml:trace contextRef="#ctx0" brushRef="#br0" timeOffset="67869.0685">13319 16328 656 0,'0'-4'226'15,"0"1"26"-15,0 0-164 16,0 1-57-16,0-1-7 15,0 2-2-15,0-1 13 16,0 2 12-16,0 0 0 0,0 6-4 16,-4 37-4-16,-12 53-17 15,3-33-17-15,1-1-4 16,2 13-69-16,-3-14-41 16,0-6-99-16,-4-17-94 15,0-14-4-15,0-19-62 16</inkml:trace>
  <inkml:trace contextRef="#ctx0" brushRef="#br0" timeOffset="68065.1496">13120 16684 670 0,'-18'-76'287'0,"27"80"-22"16,-6 4-185-16,15 6-28 15,4-4-40-15,8 2-40 16,4-2 31-16,12-7-4 16,-7-6-167-16,4-8-102 15,-14-4-24-15</inkml:trace>
  <inkml:trace contextRef="#ctx0" brushRef="#br0" timeOffset="68337.0957">13726 16338 961 0,'-15'12'231'0,"-5"9"73"16,-9 22-294-16,-2 6-52 15,1 7-8-15,9-7-1 16,4-5 12-16,8-13 30 15,9-8 44-15,4-11 25 16,10-9 18-16,10-6 19 0,31-6-2 16,6-5-25-16,17-1-28 15,-2 4-47-15,5 0-212 16,-23 5-151-16,-15-1-41 16</inkml:trace>
  <inkml:trace contextRef="#ctx0" brushRef="#br0" timeOffset="68604.0763">14173 16328 975 0,'8'0'263'16,"-13"7"68"-16,-7 14-265 15,3 2-43-15,-8 13-8 16,0 7 0-16,-4 12 2 15,1 3-5-15,-7 18 1 0,1-2-3 16,-12 9-2-16,12-5-4 16,-2-5-10-16,13-18-4 15,7-13-25-15,10-21-24 16,13-18-127-16,3-12-129 16,16-17-25-16,1-8-139 15</inkml:trace>
  <inkml:trace contextRef="#ctx0" brushRef="#br0" timeOffset="68933.1574">14617 16298 851 0,'-6'2'239'0,"-24"13"55"16,-8 12-238-16,-16 25-30 15,-7 9-16-15,-11 20 15 16,21 1 15-16,3 8 29 15,19-10 29-15,20-1 27 16,14-23-51-16,11-7 2 16,7-24-20-16,15-21-19 15,-1-14-22-15,15-19 40 16,-2-7-19-16,-2-12-10 16,-10 6-11-16,-8-3-6 15,-22 8-4-15,-16-3-10 16,-10 27-7-16,-20 4-22 0,-3 16-18 15,1 11-52-15,6 7-30 16,8-7-120-16,22-9-82 16,18-10-62-16,21-24-81 15</inkml:trace>
  <inkml:trace contextRef="#ctx0" brushRef="#br0" timeOffset="69261.7629">14982 16325 754 0,'-17'19'268'0,"-8"8"64"16,-1 5-198-16,1-4-19 15,11-7-35-15,2-6-5 16,12-9-32-16,12-6 8 16,5-3 10-16,18-9 19 15,8-5-19-15,7-1 13 16,-5 7-18-16,8 5-19 15,-22 15-31-15,-10 20 16 16,-13 13-15-16,-28 28 5 16,-20 9 0-16,-6 19 17 15,1-10 1-15,6-4 9 16,18-26-4-16,24-17 4 16,21-27-5-16,41-16-20 15,12-10-44-15,30-12-133 16,5-2-139-16,10-14-206 0,-37-9-92 15</inkml:trace>
  <inkml:trace contextRef="#ctx0" brushRef="#br0" timeOffset="70295.0507">16449 15059 831 0,'-4'-1'156'0,"-1"-1"48"0,2 1-243 15,-2-1-2-15,1 2-4 16,-13 9 30-16,5 13 74 15,-62 72 29-15,49-45 14 16,-8 18 14-16,12-4 14 16,3 2-43-16,9-10-30 15,9-1-12-15,13-18-7 16,9 2 6-16,7-12 5 16,10 3 3-16,4-9-3 15,20-3-9-15,2-6-21 16,19-1-6-16,5-8-7 0,22-1-1 15,-4 2 1-15,8-3 1 16,2-1 8-16,17-2 11 16,-18-2 3-16,13-5-1 15,-15-1-3-15,7-3-8 16,-16 2-12-16,2-3-1 16,-17 6-2-16,3-1 1 15,-21 9 0-15,-8 4-1 16,-17 5-1-16,2-2 1 15,-11 3 0-15,-1 0 1 16,-11-8 0-16,-5-2 3 16,-9-10-2-16,-1-13 0 15,-5-1-1-15,3-13-2 16,-4-9-1-16,0-12-1 16,-5-3 2-16,7-17 1 0,-5 4 0 15,8-7 0-15,0 15 0 16,-4 0-3-16,0 16-1 15,-5 7-2-15,-5 15-2 16,4 5-15-16,0 18-12 16,-8 6 7-16,-1 7 3 15,9-7 7-15,-2 2 18 16,-10 18 18-16,-3 10-3 16,-20 46-2-16,23-48-3 0,2-7-2 15,6-7-3-15,-10-5-3 16,14-9 6-16,0-7-9 15,-3-9-4-15,15-14-1 16,5 1-1-16,-3-6-1 16,7 3 8-16,13 4 2 15,-8 11 0-15,3 5-5 16,1 8-6-16,4 11 5 16,-11 9 7-16,1 14-1 15,-1 4 2-15,-8 13 5 16,-6-1-7-16,-6 4-15 15,-3-10-19-15,-3-2-21 16,-1-9-341-16,4-8-55 16,0-18-107-16</inkml:trace>
  <inkml:trace contextRef="#ctx0" brushRef="#br0" timeOffset="70836.3276">16970 16011 486 0,'12'112'0'15,"-8"-100"550"-15,-8-5-469 16,-4 16 291-16,5 0-372 15,-1 8 372-15,-3 2-371 16,3 13 2-16,1-6 0 16,-2 10 2-16,1-3-4 15,-6 7-42-15,-2-10-40 0,-3-1-295 16,-3-17 42-16</inkml:trace>
  <inkml:trace contextRef="#ctx0" brushRef="#br0" timeOffset="71019.7074">16770 16473 800 0,'-29'-56'754'16,"50"48"-340"-16,20 1-100 15,11-5-286-15,24-1-319 16,-11 4 213-16,6-3-129 15,-14-2-207-15,-2 8-4 16</inkml:trace>
  <inkml:trace contextRef="#ctx0" brushRef="#br0" timeOffset="71274.1351">17508 16174 614 0,'-18'31'316'16,"-20"6"-20"-16,-8 8-147 16,-15 12-67-16,9 4-58 15,11-8-7-15,23-18-6 0,10-6 42 16,28-20 41-16,23-15-21 16,4-3-1-16,5-2-16 15,4-4-60-15,-2-5-104 16,-19 7-37-16,-9 0-216 15,-9 4-2-15,-10-3-110 16</inkml:trace>
  <inkml:trace contextRef="#ctx0" brushRef="#br0" timeOffset="71469.1041">17695 16155 83 0,'12'-10'0'0,"-3"12"443"16,-1 6-224-16,1 10 74 15,-12 3-197-15,-3 16 261 16,-7 3-241-16,-3 17 2 16,-6 3-21-16,-2 13-20 0,6-4-48 15,-2 12-76-15,9-16-52 16,-1-7-117-16,7-20-177 16,1-12-10-16</inkml:trace>
  <inkml:trace contextRef="#ctx0" brushRef="#br0" timeOffset="71971.8156">18082 16165 133 0,'26'-27'246'16,"-9"8"-87"-16,-8 6-73 15,-9 14 137-15,-4 10-88 16,-10 9 18-16,-14 12 16 15,-8 4 19-15,-15 13-31 0,-4 6-33 16,4 9-36-16,5 0-15 16,15 13-1-1,10-7-15-15,12-3-6 0,9-14 21 16,13-4-1-16,4-23-21 16,21-15-7-16,5-22-16 15,17-19-7-15,-1-13-7 16,5-4-3-16,-21-1-5 15,-9 7-10-15,-21 15-5 16,-22 8-10-16,-24 10-5 0,-27 17-15 16,-12 10-7-16,4 5-54 15,11 2-43-15,14-3-140 16,28-14-126-16,18-9-23 16,14-9-119-16</inkml:trace>
  <inkml:trace contextRef="#ctx0" brushRef="#br0" timeOffset="72376.2049">18557 16193 443 0,'-6'42'575'0,"6"-46"-452"16,0 7 155-16,-3-2-218 15,3-2-216-15,0-1 171 16,3 1 172-16,-2-2-157 16,36-6 31-16,41-58 10 15,-44 50 0-15,-9 8-6 16,-6 10-23-16,-9 11-29 15,-10 16 4-15,-12 10 6 16,-18 23 35-16,-8 1 25 0,-5 19 34 16,0-6-2-16,10 0 0 15,20-20-31-15,10-9-15 16,19-21-37-16,23-11-25 16,9-14-34-16,10-9-72 15,-2-8-113-15,8-13-314 16,-23-7 12-16</inkml:trace>
  <inkml:trace contextRef="#ctx0" brushRef="#br0" timeOffset="73604.4018">19076 15001 200 0,'0'2'0'16,"0"-1"483"-16,0 1-322 15,0 2 121-15,0-1-280 0,2 2 285 16,5 6-257-16,1 9 14 15,-4 12 20-15,-2 53 3 16,-16-25 6-16,-4 2-20 16,1 14-8-16,5-2-17 15,3 3 2-15,10-14-4 16,8-4 2-16,7-17 0 16,14-7 3-16,-1-12 3 15,6-1 5-15,6-6-2 16,13-6-2-16,-1-2-5 0,21 0-9 15,2-5-9-15,14 0-4 16,-5 3-1-16,21-9-2 16,-16-2 0-16,12-1 1 15,-12-1 4-15,17 0 6 16,-22 3 7-16,21-1-3 16,-21 2-4-16,5 0 6 15,-21 0-7-15,0 0-7 16,-11 0 2-16,10 3 3 15,-13 2-8-15,6-1-1 16,-6 2-1-16,-7 0 1 16,-19-1 1-16,-3-2-3 15,-14 0-3-15,-3 1-2 16,-8 1 0-16,3-4 1 16,-8 1 3-16,3-1 1 0,1-9 1 15,-9-33-3-15,-11-50-3 16,14 36-1-16,-2 7-1 15,5-10-11-15,3 3-6 16,3-10-3-16,6 7 1 16,4-8 4-16,3 13 13 15,6-1 9-15,-1 13 3 16,0 3 2-16,-4 15 0 16,-3 0-1-16,-5 17-2 0,-6 4-8 15,-3 4-4-15,-9 7-1 16,9-6 1-16,-4 1 6 15,-16 16 8-15,-70 68 8 16,47-42 3-16,-12 11 0 16,8-4-1-16,1-1-3 15,15-13-6-15,13-11 5 16,15-18-2-16,15-19-1 16,9-14-3-16,18-13-5 15,3-6-2-15,13-4 1 16,-6 7 1-16,6 7 8 15,-8 13 6-15,7 12-3 16,-7 16 0-16,1 15-1 16,-10 8-4-16,-8 18-3 15,-16-1-4-15,-2 4-32 16,-12-8-36-16,3-6-109 0,-10-14-311 16,7-10 1-16,-5-17-184 15</inkml:trace>
  <inkml:trace contextRef="#ctx0" brushRef="#br0" timeOffset="74673.7599">19856 16155 848 0,'66'44'249'0,"-63"-47"40"0,-3 6-251 15,0-3-73-15,0 0-41 16,-3 0-30-16,1 0 12 15,2 0 37-15,-3 0 62 16,2 1 49-16,-4 1 39 16,-1 10 1-16,-12 11-25 0,-39 49-20 15,49-49-31-15,10 2 3 16,10-6 6-16,13-4 19 16,5-3 4-16,8-6 5 15,5-6-13-15,7-1-11 16,-5-4-18-16,5-4-18 15,-7 6-24-15,-5 2-96 16,-9 1-96-16,-3 1-127 16,-14 1-72-16</inkml:trace>
  <inkml:trace contextRef="#ctx0" brushRef="#br0" timeOffset="74915.1115">20283 16069 496 0,'3'-1'427'16,"-3"2"-114"-16,10 19-298 16,-3 32 300-16,-14 49-311 15,-22-34 10-15,3-5 12 16,0 19 15-16,0-12-1 15,-3 16-23-15,10-12-60 16,3-7-296-16,3-22 42 0</inkml:trace>
  <inkml:trace contextRef="#ctx0" brushRef="#br0" timeOffset="75323.9135">19592 16342 826 0,'-47'15'246'15,"42"-13"31"-15,2 1-221 16,-5 12-62-16,2 2-14 15,-6 11 5-15,0 4 11 16,-2 9 7-16,-3-2 5 0,0 10-3 16,8-6-27-16,2 3-171 15,2-13-84-15,5-7-57 16</inkml:trace>
  <inkml:trace contextRef="#ctx0" brushRef="#br0" timeOffset="75519.1198">19323 16544 1353 0,'0'0'274'0,"31"4"58"16,71 7-485-16,-35-17-79 15,-13-3-176-15,-1-1-46 16</inkml:trace>
  <inkml:trace contextRef="#ctx0" brushRef="#br0" timeOffset="76236.752">20821 15926 729 0,'4'-14'243'0,"4"5"18"15,-8 9-203-15,-17 18-25 16,-4 8-27-16,-17 26-41 16,-10 11-28-16,-4 16 166 15,-3 0 164-15,-3 19-122 16,14-7 46-16,1 15 49 16,14-12-165-16,13-4-163 15,16-30 120-15,16-18 0 16,9-28-6-16,13-28 0 15,5-21-5-15,1-10-11 16,-7-10-14-16,-7-3-11 16,-13 13-10-16,-22 13-4 15,-7 13 3-15,-12 12-11 16,-14 18-8-16,-2 9-55 16,9 3-39-16,4 3-40 15,16-6-238-15,20-10 40 16</inkml:trace>
  <inkml:trace contextRef="#ctx0" brushRef="#br0" timeOffset="76665.0717">21131 16152 516 0,'85'33'302'16,"-54"-56"-33"-16,8-1-81 15,-1 1-133-15,4 3-13 16,-16 3-4-16,-4 17 9 15,-9-1 11-15,-4 19 13 16,-6 5 27-16,-6 17 3 16,-12 7-7-16,-10 15 1 15,-10-4-9-15,-8 11-28 16,2-6 3-16,11-5 18 16,8-13-7-16,24-5 2 15,22-14 8-15,14-6-18 16,10-6-31-16,11-10-65 0,-4-5-75 15,2-4-121-15,-7-4-108 16,-3-6-187-16,-12-1-21 16</inkml:trace>
  <inkml:trace contextRef="#ctx0" brushRef="#br0" timeOffset="77938.5655">21776 15070 728 0,'0'-3'314'0,"0"0"-40"16,0 1-173-16,0 1-104 16,0 1-35-16,-1 0 7 15,1 1 37-15,-17 39 30 16,-20 50 17-16,16-26 22 16,3 3 0-16,1 5-6 15,8-11-23-15,9-2-12 16,12-16-17-16,18-15 10 15,10-12 7-15,23-5 14 16,1-8 2-16,7-1 1 16,-6-1-14-16,12 2-9 15,-5 0-15-15,9-3-3 16,4 0-4-16,18 8 0 16,-12 1-2-16,10 8 0 15,-20 0-1-15,9 1 1 0,-21-3-2 16,7 0 1-16,-12 1 0 15,14-3-1-15,-11 1 0 16,6-2 0-16,-8-6 0 16,-1-6 1-16,-16-4 0 15,0-7-1-15,-15-3-1 16,-11 8-2-16,-13 2-3 0,0-4 3 16,-9 7-1-16,-1-6-10 15,-3 6-8-15,4-2-3 16,0-9-4-16,0-33 2 15,13-43 13-15,0 36 12 16,-5 3 5-16,9-4 3 16,1 9-1-16,4-7-4 15,-6 9-1-15,13-3 0 16,-12 6 1-16,4-1 2 16,-2 8 2-16,1 1 1 15,-10 7-1-15,1 0 1 16,-2 5-2-16,-4 3-2 15,-4 5 0-15,2 2 0 16,-3 4 1-16,-4 7-5 16,4-2-1-16,-3 0-1 15,1 0-1-15,-22 7-1 16,-11 7 6-16,-55 32 9 0,51-17 8 16,-8 14 11-16,10 2 2 15,2 7 1-15,6-11-9 16,3-1-6-16,8-19-8 15,10-7 9-15,1-14 7 16,11-14-12-16,12-9-11 16,0-16-11-16,6-8-10 15,5-4-10-15,-7 8 13 16,2 2 8-16,-6 20 7 0,-2 6-2 16,-5 12-8-16,6 10 0 15,-5 10 2-15,3 14 7 16,7 8 3-16,-1 10 13 15,0-3 1-15,3 10 2 16,-1-13-8-16,-7 3-97 16,-7-11-102-16,-11 0-263 15,-4-17-42-15</inkml:trace>
  <inkml:trace contextRef="#ctx0" brushRef="#br0" timeOffset="78838.0335">22542 16132 714 0,'5'1'301'0,"0"1"-3"15,2 8-168-15,2 12-80 16,22 49-24-16,-28-26 17 15,-2 0 8-15,-2 10 11 16,-4 3 5-16,-7 6 5 16,-5-3-70-16,1-1-64 0,-1-16-37 15,3-10-95-15,2-17-128 16,-2-16-20-16,-3-16-41 16</inkml:trace>
  <inkml:trace contextRef="#ctx0" brushRef="#br0" timeOffset="79024.5083">22487 16371 1415 0,'40'-6'365'0,"14"5"85"15,-3 1-433-15,9 1-49 16,-4-2-148-16,-10 2-233 15,-24-4-37-15,-4 5-158 16</inkml:trace>
  <inkml:trace contextRef="#ctx0" brushRef="#br0" timeOffset="79631.6313">23225 15874 369 0,'9'-3'445'0,"46"-12"-144"15,-51 12-20-15,1 12-187 16,-8 4-86-16,-3 12 1 15,-6 5 15-15,-13 21 28 0,-2 4 11 16,-11 9 10-16,4-6-2 16,5-3-21-16,15-22-23 15,19-10 13-15,16-14 1 16,25-9-2-16,13-6 8 16,10-5-3-16,0-1-56 15,-13-9-88-15,-14 13-81 16,-9-7-241-16,-16 4-20 0</inkml:trace>
  <inkml:trace contextRef="#ctx0" brushRef="#br0" timeOffset="79862.0299">23661 15842 1100 0,'-1'14'360'0,"-4"13"27"15,-3 10-292-15,-5 24-48 16,-7 6-50-16,-3 11 10 16,-6-10 10-16,-2 12-12 15,7-13 0-15,3 1-2 16,7-7-12-16,-1 0-43 16,4-19-44-16,3-9-139 15,-1-15-170-15,9-16-21 16</inkml:trace>
  <inkml:trace contextRef="#ctx0" brushRef="#br0" timeOffset="80280.3871">24083 15985 398 0,'-29'22'22'0,"-14"17"434"16,-6 4-157-16,-14 15 110 16,7 0-227-16,-2 11 4 15,11-10 3-15,11 13-51 16,24-13-53-16,12 1-19 15,19-18-22-15,23-14-19 16,13-22-2-16,12-15-5 16,2-12-8-16,4-12-2 15,-19-2-7-15,-11 0-12 16,-27 6-4-16,-28 2-5 16,-25 15-5-16,-28 10-4 15,-7 8-5-15,-13 6-45 0,16 8-38 16,6-3-92-16,31-11-46 15,12-4-42-15,28-8-121 16,15-10 34-16</inkml:trace>
  <inkml:trace contextRef="#ctx0" brushRef="#br0" timeOffset="80700.9323">24434 16048 401 0,'48'36'424'0,"-8"-52"-129"16,1-1-230-16,2 8 246 15,-5 9-291-15,-12 9 8 16,-12 14 16-16,-23 19 42 16,-13 4 25-16,-20 15 58 0,-6 8 15 15,-11 15 14-15,11-6-45 16,7 5-21-16,24-15-52 15,31-9-18-15,32-24-22 16,43-17-27-16,10-14-31 16,8-15-105-16,-19-4-72 15,-7-11-74-15,-38-5-290 16,-14-16 40-16</inkml:trace>
  <inkml:trace contextRef="#ctx0" brushRef="#br0" timeOffset="109439.6919">26529 13114 489 0,'0'0'366'0,"2"0"-87"16,1 0-37-16,-3 0-256 16,1 0-19-16,2 2 1 15,2 16 3-15,-2 31 15 0,-24 70 9 16,-13-38 9-16,-9 19 1 16,7-8 10-16,5-8 8 15,17-22-4-15,19-10-4 16,21-26 37-16,29-14 14 15,14-15-4-15,33-9 6 16,5-8 1-16,3 2-109 16,-25 9-121-16,-7 6-175 15,-32 4-51-15</inkml:trace>
  <inkml:trace contextRef="#ctx0" brushRef="#br0" timeOffset="109775.519">27489 13371 1259 0,'13'18'209'0,"-12"2"139"16,2 4-375-16,3 14-53 15,-3 3-19-15,-3 13-63 16,-7-8-33-16,-7 4-153 15,0-12 48-15,-3-4-50 16</inkml:trace>
  <inkml:trace contextRef="#ctx0" brushRef="#br0" timeOffset="109965.1737">27477 13100 1129 0,'9'-15'358'0,"2"6"-18"0,-17 1-330 15,9 7-250-15,2 2-146 16,-5-1-12-16,0 0-125 16</inkml:trace>
  <inkml:trace contextRef="#ctx0" brushRef="#br0" timeOffset="110339.1459">27758 13584 1016 0,'0'8'233'15,"2"1"35"-15,-4 3-283 16,-1 2-40-16,-2-2-39 16,4-3 97-16,-2-3 19 15,6-6-1-15,-3-1 5 16,0-1-3-16,0-1-2 16,21-26-12-16,66-49 7 15,-41 52 3-15,1 5 9 16,-5 12 2-16,-3 1 1 15,-10 10-1-15,2 7-1 16,-10 8-9-16,-3 9-1 0,-5 10-12 16,-4 7-49-16,-6 0-41 15,-3 4-34-15,-3-6-32 16,-3-1-189-16,-3-13 67 16</inkml:trace>
  <inkml:trace contextRef="#ctx0" brushRef="#br0" timeOffset="110837.4665">28462 13673 734 0,'45'42'258'16,"-48"-45"17"-16,3-1-175 16,-3 2-103-16,3 1-12 15,0-1 1-15,3 1 16 16,0-1 17-16,34-13 28 15,50-22 15-15,-35 14 5 0,-5-1-13 16,4-4-9-16,-9 6-22 16,-3 5-5-16,-13 3-3 15,-13 2 4-15,-5 4 0 16,-16-1 3-16,-9-3-17 16,-18 10-9-16,-6 8-6 15,-23 10-4-15,0 13-5 16,-5 12 12-16,17 3 6 15,7 6-1-15,22-2-1 0,10 1-11 16,13-11-12-16,10-3-23 16,6-8-22-16,18-10-52 15,9-14-35-15,21-6-34 16,0-5-98-16,8-10 1 16</inkml:trace>
  <inkml:trace contextRef="#ctx0" brushRef="#br0" timeOffset="111196.3191">29200 13653 359 0,'8'-16'405'0,"-8"1"-120"16,3 8-2-16,-3 5-195 16,0 2-64-16,-3 0-1 15,3 0 2-15,-4 0 2 0,0 2 16 16,-23 8 23-16,-40 68-1 15,41-35-2-15,-5-7 2 16,7 7-14-16,12-12-23 16,3-4-7-16,5-13-10 15,17-8-7-15,2-9 2 16,3-11 3-16,7-10-2 16,1-5 6-16,-8 1-2 15,-3-2-3-15,-6 11-1 16,-4 9-14-16,-8 10-3 0,3 12 1 15,-2 14-1-15,2 12 1 16,-3 5 14-16,2 12-83 16,-4-16-86-16,10-2-86 15,-1-3-143-15,1-25-67 16</inkml:trace>
  <inkml:trace contextRef="#ctx0" brushRef="#br0" timeOffset="111462.1311">29519 13763 302 0,'10'4'373'0,"-3"10"-100"15,-10 7-173-15,-3 11 191 16,-2 5-238-16,-5 4-12 16,-3-10-16-16,10-9 10 15,-1-12 14-15,7-21 8 16,7-15 11-16,15-21 21 0,8-5-7 15,27-14 3-15,10 10-4 16,9-1-5-16,-6 22-25 16,2 11-22-16,-14 15-48 15,-1 10-88-15,-10 18-86 16,-1 2-245-16,-13 0-15 16</inkml:trace>
  <inkml:trace contextRef="#ctx0" brushRef="#br0" timeOffset="112296.1589">26751 14733 1066 0,'0'18'273'16,"-13"-38"68"-16,-13 46-284 15,-6 2-62-15,-15 25 12 16,-8 3 22-16,-6 27 22 0,14 4 17 16,6 18-5-16,22-6-16 15,15-4-9-15,17-22-20 16,12-12-36-16,1-26-8 15,17-9-38-15,-4-8-52 16,9-7-47-16,-3-2-231 16,-7 2 26-16</inkml:trace>
  <inkml:trace contextRef="#ctx0" brushRef="#br0" timeOffset="112620.7742">27144 14949 902 0,'-7'11'208'16,"5"9"76"-16,-1 12-253 16,2 8-30-16,-4 18 2 15,-1 1 2-15,0 14-1 16,1 2 3-16,1 4 0 0,-2-13-36 16,0-5-38-16,1-26-163 15,-3-18-62-15,-4-19-74 16</inkml:trace>
  <inkml:trace contextRef="#ctx0" brushRef="#br0" timeOffset="112919.4268">27093 15053 371 0,'27'-67'264'0,"14"1"-4"16,2 13-77-16,4 9-41 16,-4 13-48-16,-5 13-14 15,-13 9-45-15,-7 23-14 16,-14 5 26-16,-10 21 4 15,-10 10-7-15,-21 21 2 16,-12-9-5-16,-4 16-51 16,4-12-15-16,0-5-2 15,22-22 3-15,10-5 5 16,12-21 13-16,7 3-2 16,13-12 2-16,12 4 7 15,10 0 5-15,18-2 13 16,1 0 9-16,6 6 8 15,-9 8-5-15,-6 10-2 16,-13 7-73-16,-4 10-291 16,-16 1 65-16</inkml:trace>
  <inkml:trace contextRef="#ctx0" brushRef="#br0" timeOffset="113309.1476">27958 15212 1145 0,'-9'3'225'0,"-14"9"111"16,-5 2-344-16,-10 10 0 15,0 4-1-15,-5 4 14 16,14-3 5-16,6 9 4 16,11-14 3-16,3 2-7 15,9-4-12-15,5-6-1 16,7-14-2-16,2-4-3 16,4-10 3-16,3-5 4 15,1-3-1-15,2 7-6 16,-7 10 2-16,-3 10 5 15,-2 9 8-15,2 10 1 16,-2 9 3-16,0 0-37 16,5-5-67-16,4-4-253 0,1-8 23 15</inkml:trace>
  <inkml:trace contextRef="#ctx0" brushRef="#br0" timeOffset="113578.1825">28356 14779 1025 0,'0'22'230'0,"-1"1"96"15,-4 12-297-15,2 19-4 16,2-2-4-16,-2 16 4 15,-2 9-4-15,0 10-1 16,-4-10-9-16,3 9-39 16,6-18-31-16,-1-5-28 15,-4-14-222-15,10-6-40 16,-8-15-48-16</inkml:trace>
  <inkml:trace contextRef="#ctx0" brushRef="#br0" timeOffset="113808.6541">28262 15076 999 0,'17'0'254'16,"7"2"81"-16,2 5-275 15,7 1-42-15,3-2-10 0,8-3-8 16,-12 0-56-16,6-5-180 16,0 2-104-16,5 7-68 15</inkml:trace>
  <inkml:trace contextRef="#ctx0" brushRef="#br0" timeOffset="114021.133">28700 15427 377 0</inkml:trace>
  <inkml:trace contextRef="#ctx0" brushRef="#br0" timeOffset="114211.6044">28743 15416 626 0,'35'-9'523'0,"10"-17"-134"0,3-4-381 15,2-13 370-15,-7-7-386 16,-13 1-2-16,-13 12 0 16,-15 5 6-16,-11 18 5 15,-31 24 3-15,-1 12 3 16,-20 29 8-16,-2 14 4 15,-1 13 4-15,18-11 1 0,11 11-3 16,17-25-11-16,18-5-5 16,13-15-6-16,16-2-26 15,10-20-39-15,8-2-338 16,2-5 76-16</inkml:trace>
  <inkml:trace contextRef="#ctx0" brushRef="#br0" timeOffset="114722.1641">29646 15236 756 0,'90'93'571'0,"-105"-82"-283"0,-3 6-376 16,-2 1 102-16,-2 3-90 15,7-1-91-15,-2-1 222 16,13-1 210-16,8 2-187 16,18-2-10-16,16-6-2 15,9-9-16-15,8-10-1 16,-3-9-17-16,-2-13 9 15,-14-4-3-15,-6-2 11 16,-13 6-1-16,-10-6 3 16,-14 12-15-16,-18 3-10 15,-5 9-72-15,-13 4-65 16,3 5-11-16,-2 1-3 16,8 1-328-16,13 4 160 15</inkml:trace>
  <inkml:trace contextRef="#ctx0" brushRef="#br0" timeOffset="115062.3378">30785 14624 844 0,'9'-33'199'0,"-12"-10"55"15,-6 19-244-15,-22 1-20 16,-7 9-3-16,-9 4 13 16,-4 11 19-16,-13 8 3 15,5 9-1-15,-10 18 14 16,10 3 5-16,2 19 14 16,28 6 17-16,12 11 10 15,20-5-6-15,8 16-8 16,13-7-9-16,2 3-31 15,0-7-29-15,3 6-76 16,-10-17-27-16,-4-8-62 16,-11-19-26-16,-4-9-161 15,-9-21 61-15</inkml:trace>
  <inkml:trace contextRef="#ctx0" brushRef="#br0" timeOffset="115212.9288">30141 15226 622 0,'9'-13'623'16,"17"-7"-189"-16,17 5-374 16,24-6 338-16,3-2-462 15,6 2-78-15,-9 2-78 16,2 4-213-16,-22 7 1 0</inkml:trace>
  <inkml:trace contextRef="#ctx0" brushRef="#br0" timeOffset="115749.3072">26876 16507 594 0,'73'-40'386'0,"-1"-9"-69"16,-48 11-85-16,11 8-183 15,-22 10-45-15,-4 9 2 16,-14 10-1-16,-12 18-2 15,-12 10 8-15,-36 23 9 16,-7 13-1-16,-18 32-2 16,-3 1 9-16,4 10 43 15,36-5 2-15,24-2 2 16,24-27 0-16,36-13-12 16,21-20-54-16,33-24-65 15,4-20-47-15,1-19-306 16,-11-10 32-16</inkml:trace>
  <inkml:trace contextRef="#ctx0" brushRef="#br0" timeOffset="116124.4045">27392 16307 1076 0,'-3'-6'336'16,"1"6"30"-16,2 8-300 16,0-8-41-16,0 1-25 15,2 17-26-15,1 16 36 0,-8 61 12 16,-4-47 6-16,-3 17 4 16,3-8-1-16,1 1-6 15,3-16-16-15,5-12-9 16,10-22-5-16,9-20 4 15,9-8 2-15,15-9 2 16,4-2 5-16,2 8 3 16,-7 13 1-16,1 10 13 15,-12 15 4-15,-13 14 6 16,-6 4-4-16,-4 13-18 16,-8-3-28-16,-8 0-58 15,11-11-60-15,-1-5-307 16,1-12 45-16</inkml:trace>
  <inkml:trace contextRef="#ctx0" brushRef="#br0" timeOffset="116514.7307">28308 16513 901 0,'16'3'302'16,"-22"6"37"-16,-15 8-235 15,-7 6-49-15,-14 3-13 0,-9 12 6 16,9-3 21-16,-1 9 15 16,8-2-8-16,6 2-7 15,12-9-14-15,3-8-25 16,7-7-20-16,10-3-9 15,-2-9-9-15,11-4-4 16,2-5-1-16,7-16-6 16,4-5-1-16,8-8-7 15,-7-4 2-15,2 1 3 16,-4 11 8-16,-2 3 3 16,-3 9 9-16,0 14-5 15,2 5-15-15,-4 4-48 16,4 0-49-16,-4 3-283 15,0-2 36-15</inkml:trace>
  <inkml:trace contextRef="#ctx0" brushRef="#br0" timeOffset="116844.1426">28565 16576 969 0,'-6'23'235'0,"-3"9"96"16,-6 12-273-16,1 3-4 16,0-3 9-16,4-12-19 0,4-3-10 15,3-16-12-15,10-24-3 16,10-12-11-16,6-11-4 16,11-8 4-16,11-6 8 15,-2 13 8-15,9 8 0 16,-9 15 4-16,-4 7 12 15,-7 14-9-15,-6 14-10 16,-9 6-12-16,-6 8-37 16,-5-1-34-16,-5-4-24 15,7-6-64-15,-3-9-127 16,2-5-93-16,7 4 21 16,3-3-157-16</inkml:trace>
  <inkml:trace contextRef="#ctx0" brushRef="#br0" timeOffset="117294.1578">29413 16495 832 0,'1'-3'260'16,"-2"1"42"-16,-7 8-232 15,6-6-28-15,-1 2-25 16,-23 5 33-16,-59 68 13 16,44-37 18-16,9-1 1 0,3 3-4 15,7-10-32-15,18-2-27 16,1-12-20-16,3-5 0 16,7-12-1-16,7-12 1 15,-2-3 9-15,2-12 2 16,6-1-1-16,1-1 4 15,-4 7 3-15,1 4 1 16,2 18 2-16,-1 15 7 16,0 16 0-16,-5 17 2 15,-6 11 0-15,-11 11 2 16,-10 0-7-16,-17 4-1 16,-13-4-2-16,-3-2 8 15,-7-12-2-15,-10-10-1 16,11-17-56-16,-6-18-78 15,5-10-53-15,12-13-144 16,15-6-151-16,12-5 37 16,19-2-112-16</inkml:trace>
  <inkml:trace contextRef="#ctx0" brushRef="#br0" timeOffset="117658.1407">29672 16647 980 0,'14'20'355'0,"-2"-5"9"16,5-4-251-16,9-5-48 15,4-6-56-15,5-15 61 16,2-6 18-16,-3-16-3 15,-8-3-14-15,-8-7-19 16,-3 7-35-16,-9 8-20 16,-12 12-7-16,-11 14-3 15,-9 17 11-15,-29 23 11 16,-16 11-6-16,-10 27 38 16,8 0 9-16,-2 4 10 15,38-9-2-15,20 2-2 16,19-25-43-16,22-7-39 15,24-10-45-15,16-21-105 16,3-7-332-16,6-8 47 0</inkml:trace>
  <inkml:trace contextRef="#ctx0" brushRef="#br0" timeOffset="118251.7397">30649 16449 1256 0,'0'0'313'0,"2"3"93"15,1 3-366-15,4 32-6 16,2 54-12-16,-18-33-10 16,6-5 10-16,-4 5-36 15,-3-10-61-15,-2-5-347 16,1-10 60-16</inkml:trace>
  <inkml:trace contextRef="#ctx0" brushRef="#br0" timeOffset="118478.3018">30705 16188 1095 0,'0'25'483'15,"0"-12"-128"-15,10-7-320 16,-3 0-312-16,1-1-120 16,4 6-60-16,3-2 0 15</inkml:trace>
  <inkml:trace contextRef="#ctx0" brushRef="#br0" timeOffset="118631.6584">31374 16356 139 0</inkml:trace>
  <inkml:trace contextRef="#ctx0" brushRef="#br0" timeOffset="118798.6035">31353 16385 646 0,'-10'23'532'0,"-11"7"-106"16,-3-1-361-16,-16 6 415 15,3-7-407-15,2-5 2 16,11-13-27-16,19-3-22 16,27-15-22-16,11 0 33 15,2-4 1-15,8 11 15 0,-14 7 11 16,-5 17-10-16,-13 6-16 15,-12 19-33-15,-13-5-58 16,-35 9-141-16,-17-15-345 16,-27-12 31-16</inkml:trace>
  <inkml:trace contextRef="#ctx0" brushRef="#br0" timeOffset="120009.1994">27131 17698 947 0,'-8'0'299'16,"-4"5"43"-16,-2 9-258 15,-16 9-47-15,-4 9-28 16,-21 12-1-16,-1 8 2 16,1 16 1-16,9 7 25 15,15 8 28-15,34-15 7 0,23 1 12 16,23-23 12-16,15-14-34 16,3-20-27-16,5-2-36 15,-15-16-56-15,-2-9-181 16,-13 0-203-16,1-8-28 15</inkml:trace>
  <inkml:trace contextRef="#ctx0" brushRef="#br0" timeOffset="120664.0629">27518 17898 816 0,'35'110'251'15,"-54"-82"41"-15,5 2-226 16,0 7-25-16,5-1-11 0,9 2 27 16,6-7-108-16,14-5 136 15,6-8 125-15,12-10-120 16,-4-13-24-16,8-12 112 16,-11-7-136-16,-5-14-137 15,-17-3 108-15,-1-8-8 16,-11 6-6-16,-2-3-2 15,-4 10-3-15,0 1 2 16,4 10 0-16,1 7 2 16,0 7 1-16,9 4 6 15,4 2 2-15,2-1 2 16,3 0 0-16,-1 0-4 16,3 6-5-16,-3 7-3 15,0 10-3-15,-4 12 4 16,0 0 5-16,-1 0 6 15,-4-9 4-15,13-12 6 16,6-16-3-16,20-12-2 16,2-10-3-16,18-2-3 0,3 6-6 15,1 10-3-15,-18 12-2 16,1 15 4-16,-21 13 4 16,-12 14 12-16,-13 5 4 15,-4 6 0-15,0-10-9 16,13-7-32-16,3-15-37 15,12-12-134-15,1-11-131 16,9-5-130-16,-12-6-104 16</inkml:trace>
  <inkml:trace contextRef="#ctx0" brushRef="#br0" timeOffset="121008.0908">28778 17845 1327 0,'19'62'355'0,"-48"-48"85"15,4-2-380-15,9-6-40 16,10-9-28-16,11-1 5 15,4-2 8-15,12-2 21 0,4 4 10 16,5 10 13 0,-4 7-1-16,-8 19 3 0,-14 11-18 15,-18 18-4-15,-18 0-10 16,-20 2-33-16,-3-15-24 16,-6-14-30-16,9-17-32 15,6-13-87-15,20-8-45 16,6-10-225-16,14 2-3 15</inkml:trace>
  <inkml:trace contextRef="#ctx0" brushRef="#br0" timeOffset="121298.1766">29265 17573 643 0,'-10'-7'368'16,"3"1"-65"-16,5 10-80 16,-2 4-224-16,4-8 7 15,-3 1 16-15,-2 27 46 16,-4 51 35-16,10-21-14 0,-2 3-27 15,-4 18-26-15,7-1-47 16,-8 15-254-16,-5-16-129 16,6 0-23-16</inkml:trace>
  <inkml:trace contextRef="#ctx0" brushRef="#br0" timeOffset="121549.1494">28991 17891 772 0,'3'-2'599'0,"32"-2"-130"16,16-13-61-16,4 5-339 15,9-2-65-15,17-1-157 16,-12 1-315-16,8 5-2 16,-19 4-246-16</inkml:trace>
  <inkml:trace contextRef="#ctx0" brushRef="#br0" timeOffset="122146.0888">29990 17868 892 0,'-7'-3'227'0,"-2"7"67"16,-3 1-255-16,-8 1-22 15,2 0 12-15,-3 5 40 16,-5-1 12-16,-13 10 12 16,-3 9 13-16,-13 11-10 15,3 4-19-15,9 8 13 16,14-6 12-16,12-5-22 0,22-7-15 15,7-12-16-15,14-11-23 16,9-9-31-16,3-18 4 16,8-16-13-16,-8-3-7 15,-4-11-7-15,-11 7 7 16,-3 7 5-16,-16 16 12 16,2 9 4-16,0 18 2 15,-4 11-6-15,1 10-61 0,6 8-97 16,-9 1-91-16,2 1-210 15,4-9-55-15</inkml:trace>
  <inkml:trace contextRef="#ctx0" brushRef="#br0" timeOffset="122431.1374">30171 17953 728 0,'19'-6'414'16,"-10"9"-30"-16,-3 14-93 15,-5 6-204-15,-10 16-12 16,0-2-16-16,-3-2-16 16,-2-14-18-16,6-8 6 15,8-15-32-15,8-13 32 16,10-9-1-16,13-7 11 0,7-3 1 16,8 4 41-1,3 10-26-15,-4 11 8 0,-11 14-11 16,-5 13-13-16,-18 5-26 15,-11 10-52-15,-5-2-46 16,-7 2-88-16,-2-13-55 16,2-2-290-16,6-8 38 15</inkml:trace>
  <inkml:trace contextRef="#ctx0" brushRef="#br0" timeOffset="122674.3618">30872 17406 1291 0,'-2'45'337'0,"-2"7"104"16,1 9-363-16,3 14-18 15,-3-9-22-15,-2 13-3 16,-1-6-17-16,-5 9-49 15,-4-14-49-15,-5-4-69 16,2-19-29-16,1-8-26 16,0-17-216-16,5-13 83 15</inkml:trace>
  <inkml:trace contextRef="#ctx0" brushRef="#br0" timeOffset="122886.1926">30678 17717 1289 0,'9'-9'555'15,"17"4"-29"-15,8 14-337 16,13-1-95-16,5 4-66 0,15-1-83 16,-10-7 15-16,7-2-82 15,-12-5-49-15,-4-3-47 16,-16-4-296-16,-3 6 70 15</inkml:trace>
  <inkml:trace contextRef="#ctx0" brushRef="#br0" timeOffset="123089.6939">31405 17225 1782 0,'19'-12'489'0,"9"21"109"15,4 27-518-15,3 29-37 16,-9 14-43-16,-14 31 13 16,-16 0 13-16,-28 32 8 15,-13-15-2-15,-28 13-59 0,-23-16-70 16,-34-2-528-16,-1-37 93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7T15:14:46.6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25809 5044 246 0,'-200'69'422'0,"-9"-8"-161"16,-107 21-147-16,-25-5 149 15,-107 14-257-15,17-9-3 16,-114 2 3-16,37-17 0 15,-144 14 1-15,55-17-2 16,82 13 0-16,-185 7-3 16,-141 30 3-16,84-6 3 15,-166 40 58-15,-130 0 34 16,125 20 51-16,84-8 51 0,-117 36-27 16,130-16-67-16,-52 24-60 15,102-15-61-15,-25 2-58 16,154-31 21-16,-16-7 10 15,126-42 21-15,12-9-29 16,116-23-41-16,19-11-314 16,101-29 51-16</inkml:trace>
  <inkml:trace contextRef="#ctx0" brushRef="#br0" timeOffset="449.8713">7257 4419 1186 0,'243'210'234'0,"-19"-115"122"16,54 25-358-16,114 34 6 16,36 1-1-16,138 11 17 15,2-20 10-15,157 8 44 16,0-19 13-16,166 28 28 15,-34-15-3-15,170 36 15 16,-53-11-18-16,151 22-4 16,-116-21-19-16,134 14-5 15,-133-13-20-15,69 29-20 16,-169-16-8-16,52 10-6 16,-197-22-13-16,-7-13-59 15,-166-33-67-15,-45-19-471 16,-179-48 82-16</inkml:trace>
  <inkml:trace contextRef="#ctx0" brushRef="#br0" timeOffset="5696.7721">4366 16121 280 0,'-1'47'266'0,"1"-45"-85"16,0-2-26 0,0 3-197-16,0-3-1 15,0 0 17-15,0 0 34 16,0 1 45-16,0 6 29 0,7 17-21 15,15 55-29-15,-18-47-44 16,1 9-44-16,0-5 51 16,-2-4 25-16,3-13 23 15,-6-6 24-15,3-9 29 16,1-10-62-16,1-6 2 16,4-14 8-16,15-5 1 15,12-10 2-15,5 3-14 16,15-6-3-16,-1 9-11 15,0-5-6-15,-12 5-8 16,1-2-3-16,-10 8-2 16,-5 5 0-16,-3 10-4 0,-5 11-10 15,-9 14-1-15,-1 9 0 16,-3 7 18-16,-4 8 11 16,-1-1 11-16,-3-7 2 15,5-8 0-15,4-12-12 16,8-14-3-16,12-12 7 15,6-2 1-15,15-10 5 16,10 2-3-16,12 14-10 16,-14 14-10-16,4 16-6 15,-19 15-2-15,-14 13 1 16,-25-2 6-16,-4 8 2 16,-9-8-32-16,-6 5-38 15,3-11-161-15,6-1-100 16,7-10-56-16</inkml:trace>
  <inkml:trace contextRef="#ctx0" brushRef="#br0" timeOffset="6041.2199">5874 16023 175 0,'-3'3'293'15,"8"-6"180"-15,12 0-288 16,4-4 95-16,25 1-273 16,4-5 0-16,19-4 4 15,-5 1 0-15,8 5-61 16,-19 3-67-16,1 7-174 16,-21 5-24-16</inkml:trace>
  <inkml:trace contextRef="#ctx0" brushRef="#br0" timeOffset="6257.1813">6161 16254 1135 0,'0'13'323'0,"3"-2"63"0,7-11-291 15,14-3-105-15,14-3-30 16,9-3-24-16,8-2-150 16,-1-1-171-16,-5-3-18 15</inkml:trace>
  <inkml:trace contextRef="#ctx0" brushRef="#br0" timeOffset="6655.2736">7268 15668 870 0,'-20'18'185'15,"3"17"84"-15,-1 7-260 16,-11 9-3-16,-2 1-1 0,-2 3 0 16,4-12 3-16,6-2 6 15,11-12 2-15,9-3 6 16,13-8 10-16,12-4 8 15,8-12 0-15,21-12 7 16,8-5-5-16,27-9-10 16,-1-1-9-16,13 4-73 15,-11 1-90-15,-2-1-195 16,-27-1-33-16</inkml:trace>
  <inkml:trace contextRef="#ctx0" brushRef="#br0" timeOffset="6924.7894">7811 15628 751 0,'-6'-13'241'0,"-4"5"48"0,-1 5-209 16,3-2-30-16,1 1-23 16,0 10-11-16,1-3-10 15,5-3 0-15,1 0 1 16,-3 1 7-16,-6 22 6 15,-5 23 20-15,-12 55 10 16,5-25 15-16,1 11-3 16,-11 20-4-16,1-7-21 15,-4 7-30-15,4-15-47 0,1-14-79 16,12-24-80-16,5-12-173 16,7-26-23-1</inkml:trace>
  <inkml:trace contextRef="#ctx0" brushRef="#br0" timeOffset="7374.4256">8413 15628 859 0,'10'-7'262'16,"-10"2"28"-16,0 10-242 0,-3-5-106 15,3 0-9-15,-4 1 9 16,-18 21 15-16,-80 66 72 16,18-24 38-16,2 6 24 15,-8 34 27-15,10-5-107 16,15 16 104-16,31-10-21 15,8 5-8-15,22-29-29 16,10-5 110-16,15-27-140 16,17-16 4-16,16-24 3 0,20-19-5 15,6-19-12-15,2-19 0 16,-7-8-10-16,-18-7-10 16,-28 2 3-16,-23 5 1 15,-17 12-7-15,-23 6-9 16,-13 13-3-16,-23 16-19 15,0 9-23-15,-2 12-75 16,15 6-77-16,7 7-216 16,26-1-15-16</inkml:trace>
  <inkml:trace contextRef="#ctx0" brushRef="#br0" timeOffset="7883.1583">8877 15737 643 0,'-31'102'293'0,"-7"-84"-18"0,4 3-132 15,12-5-177 1,6-6 8-16,15-5 10 0,5-8 30 16,2-9 47-16,27-8 46 15,11-9 19-15,18-3 18 16,7-3-15-16,17 6-7 15,-13 6-25-15,-9 14-30 16,-17 9-32-16,-9 17-18 16,-18 12-25-16,-15 22 4 15,-17 13 3-15,-23 34 7 16,-23 1 4-16,-33 19 11 16,-3-11 2-16,-8-1 13 15,18-32 1-15,19-4-1 16,40-29-4-16,23-3-8 15,36-18-6-15,31 0-1 16,15-11-3-16,26 0-44 0,-6-9-76 16,5 0-390-16,-6-6 57 15</inkml:trace>
  <inkml:trace contextRef="#ctx0" brushRef="#br0" timeOffset="8692.3926">5047 17425 1139 0,'-3'-1'288'0,"1"-4"68"16,-1 4-352-16,2 1 1 15,-7 13-24-15,-5 39 0 16,-13 60 18-16,15-31 16 15,-3-7-1-15,-4 1 9 16,1-15 9-16,2-12 6 16,6-20 1-16,4-13-3 15,10-16-4-15,8-12-3 16,12-8-7-16,13-11 2 16,2-2-4-16,18 1-5 15,6 10-7-15,12 11 0 16,-7 12-6-16,4 9-2 15,-21 8-4-15,-15 10 4 16,-28 7 6-16,-21 16 11 0,-28 6 4 16,-36 10 6-16,-5-8-3 15,-17-3-11-15,12-14-29 16,6-15-57-16,32-14-39 16,1-1-100-16,18-8-131 15,11-14-81-15,22-4-56 16</inkml:trace>
  <inkml:trace contextRef="#ctx0" brushRef="#br0" timeOffset="8992.192">5914 17647 1070 0,'3'-8'314'16,"6"6"60"-16,28-5-250 0,10-2-108 15,19 3-95-15,6-2-84 16,-1 3-211-16,-22 5-75 16</inkml:trace>
  <inkml:trace contextRef="#ctx0" brushRef="#br0" timeOffset="9217.1236">6032 17869 1341 0,'-13'8'417'0,"4"-7"36"16,6 4-372-16,18 1-74 16,11-1-70-16,22-10 26 15,8 1-36-15,20-6-152 16,-7-2-148-16,-2 0-65 15,-15 4-162-15</inkml:trace>
  <inkml:trace contextRef="#ctx0" brushRef="#br0" timeOffset="9894.9083">6996 17383 785 0,'-7'134'180'0,"-4"-125"69"16,3-6-235-16,4 2 8 15,8-10 4-15,-4 4 34 16,0-1 18-16,22-10 37 16,16-26 1-16,55-49 16 0,-55 53-26 15,5 4-6-15,-11 16-35 16,1 17-22-16,-4 12-30 15,-7 28-7-15,-13 9-8 16,-18 24 5-16,-22 6 9 16,-28 28 1-16,-18-6-4 15,-20 18-2-15,2-17-4 16,-19 4 0-16,24-33 1 16,10-12 1-16,33-30-1 15,21-13-5-15,35-13-8 0,37-15 16 16,15-6 0-16,35-7 2 15,6 0 7-15,17-10 7 16,-7 7-17-16,7-2-68 16,-17 12-65-16,2 0-63 15,-19 15-258-15,-8-4 4 16</inkml:trace>
  <inkml:trace contextRef="#ctx0" brushRef="#br0" timeOffset="10524.0867">8573 17515 1015 0,'0'2'211'16,"0"-11"83"-16,5 6-317 16,-5 1-32-16,-3 1-31 15,1-1 61-15,-32-1 31 16,-71 12 51-16,44 6 65 0,-12 17 39 16,1 2-46-16,-1 3 0 15,15-5-33-15,10 1-35 16,23-11-14-16,20 2-10 15,17-9-12-15,26-1 11 16,10-2 6-16,16 3 14 16,1-1 1-16,10 9-1 15,-15 1-13-15,-4 9-8 16,-10 3-12-16,-16 11-1 16,-13-1-5-16,-12 9 4 15,-14-8 2-15,-20 2 2 16,-5-9 0-16,-21 0 0 15,-1-10-16-15,-21-9-23 16,0-7-3-16,0-11 1 16,18-10 3-16,8-13 21 15,28-2 22-15,16-17-1 16,21-4-4-16,24-20-5 0,17-2-12 16,18-16-3-16,6 8 3 15,7-7 3-15,-18 13 1 16,-8 3 2-16,-17 17 1 15,-13 6 2-15,-10 16-3 16,-9 6-1-16,-8 9-31 16,-3 4-58-16,0 3-47 15,-3 2-252-15,3-1-70 16,0 1-76-16</inkml:trace>
  <inkml:trace contextRef="#ctx0" brushRef="#br0" timeOffset="11087.3123">8971 17608 4 0,'-9'5'567'0,"0"-2"-271"0,0-1-7 16,6-7-3-16,6 2-277 16,-3 1 19-16,0 1 14 15,0-2 26-15,11-5 53 16,22-10 32-16,48-17-19 15,-44 30-18-15,-7 5-19 16,-4 9-57-16,-12 10-37 0,-6 5-4 16,-11 5 3-16,-19 14 3 15,-8-2 15-15,-10 2 7 16,2-8 0-16,4-6-5 16,13-14-9-16,16-9 0 15,17-9-3-15,20-5-1 16,11-1 1-16,15 2 5 15,-3-1 3-15,2 10 2 16,-19 10 5-16,-8 17 6 16,-14 13-2-16,-12 19 0 15,-8 5-3-15,-21 10-6 16,-13-12-5-16,-17-1 0 16,-9-14-4-16,-23-6-37 15,11-15-28-15,-5-3-95 16,14-13-96-16,16-4-293 15,28-14 8-15</inkml:trace>
  <inkml:trace contextRef="#ctx0" brushRef="#br0" timeOffset="11537.5888">9797 17636 664 0,'-17'6'155'0,"-9"-5"60"16,5 6-167-16,1-1 41 16,6-5 37-16,5-4 57 15,9-1 14-15,13-13-11 16,12 3-45-16,15-9-28 15,12 3-47-15,15-6-6 16,-7 13-13-16,-5 5-12 16,-20 11-16-16,-6 18-17 15,-17 16-11-15,-23 15 5 16,-7 9 5-16,-25 32 9 16,-16 0 6-16,-22 20 0 15,9-15 31-15,6-5 25 16,28-31 0-16,17-8 2 15,33-28 2-15,28-4-32 16,15-9-27-16,18-9-19 0,8-11-13 16,4-4-52-16,-8-7-28 15,-1-1-129-15,-12-4-117 16,-7-3-196-16,-12 2-57 16</inkml:trace>
  <inkml:trace contextRef="#ctx0" brushRef="#br0" timeOffset="11747.1382">10765 17482 727 0,'6'6'778'0,"0"14"-245"16,3 3-22-16,-7 24-358 15,1 14-82-15,4 33-83 16,-2 4 46-16,-16 26-9 15,1-8-16-15,-3 6-89 16,-3-22 333-16,-1-13-820 16,-1-42 301-16</inkml:trace>
  <inkml:trace contextRef="#ctx0" brushRef="#br0" timeOffset="15288.2381">14834 16307 663 0,'8'-6'321'0,"-11"-5"-30"16,1 7-116-16,-2 8-176 16,4-4-10-16,-3 0 1 15,1 2 8-15,-6 28 12 16,-27 59 14-16,6-36 5 16,-7 27 4-16,-1 3-1 15,-9 15 16-15,-1-3-1 16,-5 4 17-16,6-27 3 15,4-10 2-15,13-21-21 16,12-10-5-16,11-21-16 16,-2-16-19-16,22-47-26 15,7-11-1-15,16-35-3 16,10-11 13-16,13-11 3 16,-12 30 4-16,10-5-2 15,-13 32-2-15,1 3-3 16,-13 24 1-16,1 13-1 15,-13 16 1-15,2 10 2 16,-6 11 5-16,4 22 9 16,-1 20 6-16,-2 37 5 15,-1 18 0-15,1 36 1 16,-2-10 0-16,-3-5 33 16,9-33 10-16,11-20 10 15,-4-43 0-15,19-22 9 16,4-26-29-16,15-47-8 15,-2-24-10-15,36-49-2 0,-15-13-18 16,-1-23-9-16,-16 25-9 16,2-17-21-16,-32 34-33 15,8 0-120-15,-7 24-126 16,13-1-189-16,-13 29-78 16</inkml:trace>
  <inkml:trace contextRef="#ctx0" brushRef="#br0" timeOffset="15769.2054">16151 16563 1111 0,'13'16'377'0,"-6"-16"26"15,19 0-258-15,9-2-142 16,16-5-26-16,4-9-18 0,19-4-81 16,-3 1-99-16,-1 5-188 15,-11 6-35-15</inkml:trace>
  <inkml:trace contextRef="#ctx0" brushRef="#br0" timeOffset="15962.4903">16287 16882 1610 0,'17'9'386'0,"4"-13"122"15,7-2-468-15,35-6-192 16,13-8-173-16,14 1-187 0,-5-2-141 15</inkml:trace>
  <inkml:trace contextRef="#ctx0" brushRef="#br0" timeOffset="16994.0919">17724 15955 382 0,'73'3'431'0,"-73"12"-141"16,-17 19-236-16,-9 22 195 16,-10 10-295-16,-13 14 4 15,-6 0 7-15,0 1 43 16,11-17 51-16,5-2 30 16,20-17 14-16,31-13 34 15,21-16-15-15,36-11-2 16,9-10-28-16,49-8-17 15,-4-6-47-15,18-5-59 16,-18 1-86-16,5 0-312 16,-47 5 44-16</inkml:trace>
  <inkml:trace contextRef="#ctx0" brushRef="#br0" timeOffset="17279.1776">18527 15915 1362 0,'-5'0'335'16,"-4"15"104"-16,-17 34-395 16,-32 66-25-16,27-45-17 0,-15 18 2 15,-2-4 1-15,-20 21 4 16,7 2 0-16,-15 26 3 15,7-3-2-15,4 19-15 16,16-19-27-16,11 4-48 16,18-33-22-16,18-17-56 15,7-39-42-15,13-28-216 16,19-38 52-16</inkml:trace>
  <inkml:trace contextRef="#ctx0" brushRef="#br0" timeOffset="17668.2294">19374 15817 976 0,'-25'25'363'16,"-10"15"5"-16,-6 14-248 15,-25 27-88-15,-4 11-23 16,-29 22-9-16,4 1 50 16,-6 25 58-16,25-15 23 15,6 25 23-15,29-16-10 16,19-5-22-16,21-32-52 0,16-9-19 16,22-42-25-16,19-25-1 15,7-25-7-15,5-28-8 16,-6-17-8-16,-8-21-4 15,-20-1-12-15,-17 3-15 16,-26 7-5-16,-25 1-40 16,-13 21 30-16,-22 14 36 15,-7 11-41-15,-5 18-72 16,21 8-17-16,13 8-370 16,27-5-13-16</inkml:trace>
  <inkml:trace contextRef="#ctx0" brushRef="#br0" timeOffset="18183.6094">19856 16048 650 0,'-134'175'556'0,"112"-161"-141"16,7-9-61-16,15-7-262 15,26-9-72-15,29-22-9 16,9-5 3-16,22-16 11 15,1-7 13-15,18-3 33 16,-15 23 5-16,3 6 5 16,-20 23-5-16,-13 27-39 15,-31 25-35-15,-29 31-5 16,-32 16-7-16,-64 37-5 16,-2-1 23-16,-36 34 3 15,-5-18 1-15,-17 15 20 16,52-30 17-16,-6-7 20 15,37-46 18-15,35-15 17 16,41-30-73-16,40-12-71 16,34-17-73-16,30-5 96 15,12-9-20-15,31-6 53 0,-19-4 44 16,2 6-35-16,-26-1-193 16,-9 10-408-16,-33 7-2 15,-11 2-205-15</inkml:trace>
  <inkml:trace contextRef="#ctx0" brushRef="#br0" timeOffset="20035.5893">22628 16339 853 0,'59'11'276'0,"-59"-14"34"0,0 3-239 15,7 10-31-15,0 7-30 16,1 14 4-16,1 7 24 15,-9 17 23-15,-3 4 2 16,-3 19-1-16,-11 0-3 16,-7 13-41-16,-2-7-46 15,-9 2-85-15,-2-24-80 16,-3-10-188-16,2-24-26 16</inkml:trace>
  <inkml:trace contextRef="#ctx0" brushRef="#br0" timeOffset="20216.5717">22350 16846 1356 0,'40'-13'412'16,"70"-66"69"-16,-25 59-371 15,5-1-157-15,12 7-180 16,-16 4-165-16,-10 2-90 15,-21 0-170-15</inkml:trace>
  <inkml:trace contextRef="#ctx0" brushRef="#br0" timeOffset="20878.6251">23576 16185 27 0,'36'49'620'0,"-5"-60"-287"16,9 7 4-16,13-1 38 16,4-7-304-16,10 6-5 0,-3 3-6 15,4-9-12-15,-16 10-20 16,-1 10 0-16,-18 1-2 15,-7 12 3-15,-20 8-3 16,-10 12 3-16,-19 8-3 16,-27 21-3-16,-24 4-10 15,-14 22 0-15,-5-9-6 16,1 3 29-16,29-16 28 16,18-3 4-16,31-21 6 0,28-3 14 15,24-10-28-15,24-7-28 16,15-7-11-16,20-12-40 15,-7-11-36-15,4-5-26 16,-30-5-151-16,0-4-143 16,-21 3-120-16,-1-12-124 15</inkml:trace>
  <inkml:trace contextRef="#ctx0" brushRef="#br0" timeOffset="21322.3373">25256 16234 1511 0,'-52'4'301'16,"-25"7"129"-16,-12 15-451 16,-15 14-8-16,13-1 4 15,8-3 55-15,25-4 36 16,26-5-11-16,43-7 10 15,35-3 7-15,9-2-7 16,38 2-37-16,6-1 17 16,11 7-4-16,-12 6-13 15,4 16-23-15,-34 6 4 16,-29 12-4-16,-33-2-7 0,-37 11-8 16,-25-14 8-16,-33 0 8 15,1-19 1-15,2-8 4 16,25-28 12-16,9-23 8 15,31-17-8-15,15-25-7 16,16-14-5-16,26-21-13 16,15 3-12-16,30-19 8 15,5 18 5-15,16 1 5 16,-18 19 1-16,-11 9-8 16,-25 27-19-16,-12 5-103 15,-25 14-94-15,-20 14-339 16,-20 15-12-16</inkml:trace>
  <inkml:trace contextRef="#ctx0" brushRef="#br0" timeOffset="21772.1963">25642 16158 1411 0,'-47'137'428'16,"69"-140"72"-16,17 6-387 0,33-9-69 15,21 4-38-15,25-2 0 16,-4-5 25-16,-4 2 24 16,-29 11 3-16,-20 2-4 15,-32 10-2-15,-25 21-11 16,-17 1-23-16,-30 8 3 15,-10 3 4-15,-12-5 6 16,9-17-19-16,9-5 1 16,30-12-4-16,18-6 0 15,27 2-2-15,15-5 2 16,9 8-2-16,-1 11-1 16,-5 5-2-16,-23 22 4 15,-15 12 2-15,-37 16 2 16,-28 4 1-16,-36 14-1 15,-11-19-3-15,-19-9-5 16,22-19-14-16,19-22-52 16,31-25-47-16,18-14-173 0,28-10-170 15,17-10-144-15,26-6-128 16</inkml:trace>
  <inkml:trace contextRef="#ctx0" brushRef="#br0" timeOffset="22178.1822">26712 16405 1257 0,'78'-9'292'0,"25"-5"106"15,11 3-366-15,19 1-1 16,-23 3-6-16,-16 6 15 16,-26 5 14-16,-29 13 13 15,-39 11 24-15,-38 22 10 16,-29 6-12-16,-29 30-10 16,-19 2-11-16,-18 15-27 15,24-13-3-15,14 0 16 16,31-23 0-16,30-3 0 15,39-20 4-15,30 0-2 16,29-9-19-16,15-3-4 16,-1-9-6-16,15-4-14 0,-15-12-23 15,-3-11-14-15,-11-9-94 16,-3-11-160-16,-15-5-204 16,-3-12-124-16,-10-5-168 15</inkml:trace>
  <inkml:trace contextRef="#ctx0" brushRef="#br0" timeOffset="22356.1053">28243 16339 1846 0,'32'86'525'0,"-4"26"114"15,-17 12-518-15,-1 38-102 16,-17-10-106-16,-24 22-163 15,-7-36-109-15,-26 0-286 16,-3-43-56-16</inkml:trace>
  <inkml:trace contextRef="#ctx0" brushRef="#br0" timeOffset="27385.1825">21512 16618 754 0,'0'-3'215'0,"8"-3"36"16,-1 0-215-16,-2 0-28 16,-5-5-30-16,-3-2 15 15,-11 0 32-15,-7 4 34 0,-5 6 5 16,-8 9 9-16,-8 13 3 15,-23 17-29-15,-3 8-30 16,-9 24 21-16,9-1 11 16,5 23 27-16,28-6 10 15,18 6 15-15,17-20-18 16,23-11 1-16,14-31-17 16,35-34-2-16,10-34-16 0,20-38-3 15,-3-21-20-15,19-41-9 16,-20-4-11-16,1-11-11 15,-21 16-9-15,-2-17-13 16,-30 30-3-16,-3 7-4 16,-18 24 6-16,-8 10 5 15,-9 39 15-15,-4 17-11 16,-11 26 3-16,-15 24 2 16,-7 26 7-16,-15 45 5 15,-3 12 27-15,4 30 22 16,14 0 12-16,12 25 10 15,17-29-3-15,17 16-12 16,5-26-32-16,11 3-55 16,7-33-56-16,10-10-418 15,2-34 77-15</inkml:trace>
  <inkml:trace contextRef="#ctx0" brushRef="#br0" timeOffset="48720.2899">10800 12162 906 0,'-52'61'190'0,"48"-47"87"16,5 7-266-16,2 10-12 16,-6 6 0-16,8 4 1 15,2-3 0-15,-4 8 1 16,2-5 1-16,7 11 8 16,-1-7 7-16,10 7 7 15,-6 3 6-15,7 20 8 16,1-2-4-16,6 14 4 15,-8 8 0-15,13 24-9 16,-1-11-8-16,-5 14-2 16,-2-8-8-16,-2 15-7 15,-12-23 3-15,-6 16 2 16,-12-15 0-16,-20 23 24 16,-12-16 9-16,-26 21 9 0,0-15 17 15,-12 22 6-15,4-29-24 16,-11 10-7-16,12-22-12 15,-30 9-16-15,-3-25-7 16,-3 10 1-16,-3-16-1 16,-13 1 3-16,11-22-3 15,-20 0 0-15,-1-14-1 0,-3-5-1 16,21-17-1-16,-4-13 0 16,29-15 0-16,-4-19-2 15,5-11-2-15,-13-19-4 16,13-6-1-16,4-9 0 15,24-7 1-15,-11-6 1 16,20 9 2-16,-10 0 1 16,5 3 0-16,-21-19-4 15,7-1-4-15,-10-24-10 16,7-4-4-16,4-16-8 16,21 8-2-16,4-12 0 15,23 17 9-15,5-17 4 16,17 17 8-16,3-13 3 15,14 13 17-15,18-28 11 16,20 20-11-16,22-27-1 16,13 17 2-16,41-13-12 15,-24 25-12-15,13-6 13 0,-10 26-1 16,31-2 2-16,-34 26 2 16,25-6-1-16,-16 15 1 15,28 2 1-15,-21 13-1 16,15 4 2-16,-10 27 2 15,16 11 1-15,-21 15 2 16,22 12 2-16,-12 14 1 16,13 30-7-16,-10 8 1 15,2 35 5-15,-21 16 0 16,-1 37 3-16,-23-3 4 0,-10 54 2 16,-30-1-5-16,-30 25 0 15,-37-26-39-15,-22 13-34 16,-13-46-37-16,-6-10-358 15,-5-48 73-15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7T15:24:04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11668 6683 225 0,'7'7'157'16,"12"5"9"-16,17-2 3 15,19-3-46-15,33-13 14 16,8-15-28-16,52-11-12 0,14-9-42 15,17-13-12-15,-22 10-200 16,-8-5-94-16,-46 6-41 16</inkml:trace>
  <inkml:trace contextRef="#ctx0" brushRef="#br0" timeOffset="413.6671">12407 6605 412 0,'-52'49'836'0,"52"-49"-608"0,5 4-40 16,0 10-201-16,2 6-191 15,-7 13-172-15,0 12 384 16,-41 81 82 15,-3-7-34-31,1 6-22 16,6-6-22-16,4-9-26 15,33-82-84-15,3-4-67 16,4-22-88-16,16-21-66 16</inkml:trace>
  <inkml:trace contextRef="#ctx0" brushRef="#br0" timeOffset="1007.9417">13080 6609 1063 0,'-7'35'171'15,"-5"-2"123"-15,-10 20-332 16,-1 6 28-16,-10 16 5 16,2-9 8-16,2 5 4 15,12-19 3-15,4-10 13 16,8-21 2-16,2-20 6 16,15-17 0-16,19-21 0 15,10-6-14-15,23-6-4 16,0 10-7-16,0 10-13 15,-16 20-7-15,-9 13-14 16,-19 16-8-16,-14 14 0 16,-7 7 12-16,-4 11 9 15,-7-2 18-15,3 0 10 0,9-15 0 16,9-7 6-16,8-13 2 16,13-10 7-16,7-8 10 15,10-3-7-15,-3-4-6 16,-1-8-2-16,-6 0-9 15,-7-5-13-15,-4-6 5 16,-1-6 0-16,-4-2-1 16,-4 1 5-16,-2 2 3 15,-4 10-6-15,-14 7-5 16,-11 11-10-16,-1 12-6 0,-20 14 1 16,-5 12 9-16,-1 14 10 15,6 1 11-15,9 6 3 16,18-4-3-16,26 0 2 15,16-13-15-15,29 0-52 16,13-17-52-16,26-11-267 16,-6-8 19-16</inkml:trace>
  <inkml:trace contextRef="#ctx0" brushRef="#br0" timeOffset="1463.6421">15165 6533 1136 0,'0'-3'141'0,"2"2"138"16,-2 1-345-16,0 1 6 16,-5 43 26-16,-30 75 26 15,2-47 4-15,-5 20 0 16,2 1 0-16,3 15 0 16,7-17 73-16,0 15-31 15,5-24-33-15,1-7-201 16,11-22-76-16,4-12-148 15</inkml:trace>
  <inkml:trace contextRef="#ctx0" brushRef="#br0" timeOffset="1683.7062">15359 7070 567 0,'8'26'0'0,"1"11"528"15,-6-16-574-15,-6 28 222 16,2-3-533-16,-7 10 357 16,-9-12-482-16</inkml:trace>
  <inkml:trace contextRef="#ctx0" brushRef="#br0" timeOffset="1864.6576">15536 6637 1008 0,'17'9'320'0,"0"-1"-66"15,-13-4-304-15,6 10-330 16,-6 6-57-16</inkml:trace>
  <inkml:trace contextRef="#ctx0" brushRef="#br0" timeOffset="2152.3492">15558 7217 436 0,'13'12'347'16,"1"-14"-79"-16,3-8-243 0,15-12 270 16,3-4-254-16,12-7 3 15,8-7 0-15,13 2-13 16,-15 9-7-16,0 5-4 16,-13 11-14-16,-15 12-22 15,-19 7-5-15,-12 18 5 16,-10 8 2-16,-7 14 3 15,-6 7-2-15,-4 5-82 16,7-9-48-16,8-1-53 16,10-10-24-16,12-9-60 15,13-8 77-15,12-9-9 16</inkml:trace>
  <inkml:trace contextRef="#ctx0" brushRef="#br0" timeOffset="2536.1379">16327 7160 857 0,'3'3'170'16,"2"2"76"-16,-5-1-249 15,0-4-1-15,0 0 20 16,3 0 26-16,7 2 14 15,41-4 6-15,54-14-10 0,-24-7-9 16,-8-5-19-16,-1-4-5 16,-20 5-2-16,-17-1 1 15,-20 7-7-15,-13 1-5 16,-21 8-4-16,-26 6-7 16,-23 6 9-16,-19 15 14 15,2 14 16-15,-13 14-3 16,22 6 3-16,9 8-12 15,23-6-12-15,10-1-18 16,20-6-1-16,23 1-38 16,17-13-40-16,22-9-77 15,7-19-70-15,29-21-111 16,6-9-26-16</inkml:trace>
  <inkml:trace contextRef="#ctx0" brushRef="#br0" timeOffset="3029.4196">17021 7101 1136 0,'0'1'247'16,"-9"28"112"-16,-50 57-331 16,16-39-8-16,9 3-1 15,12-6-8-15,9-13-16 16,15-11-2-16,19-17-2 0,17-23 0 15,13-9 5-15,5-14 13 16,-1 4-2-16,0-9 1 16,-17 22-1-16,-16 5-5 15,-10 18-9-15,-3 15-6 16,-9 10-2-16,-8 13 4 16,-1 7-7-16,-9 18-69 15,3-4-70-15,1-1-178 16,9-14-9-16,1-12 104 15,5-21 98-15,9-11 96 16,6-9 182-16,4-5 8 16,9 2-93-16,-3 9-2 15,-5 4-1-15,1 2 72 16,-8 8 28-16,2-5 29 16,-3-11 36-16,9-12 20 15,7-7-60-15,11-17-6 16,3-4-20-16,19-5-46 15,3 6-34-15,6-4-12 0,-11 12-24 16,-1-1-24-16,-11 14-32 16,-4 3-85-16,-6 11-71 15,20 3-319-15,-3 1 20 16</inkml:trace>
  <inkml:trace contextRef="#ctx0" brushRef="#br0" timeOffset="3590.6578">19426 6603 1025 0,'4'28'388'0,"-2"-21"0"0,1-14-212 16,0 2-202-16,-3 4-11 15,-3-2 16-15,-11-29 4 16,-46-57 3-16,22 42 14 15,2 9 7-15,-1 4-10 16,8 17-10-16,-2 14-9 16,-2 14-9-16,-4 21 0 15,2 9 5-15,0 25 10 16,6 7 6-16,3 28 2 16,5-5 4-16,-1 20-7 15,9-11-42-15,-7 11-160 16,-2-23-128-16,4 2-53 15</inkml:trace>
  <inkml:trace contextRef="#ctx0" brushRef="#br0" timeOffset="3825.6218">18565 7073 1117 0,'7'3'301'0,"2"-6"63"16,13 2-288-16,4 1-97 15,26 1 3-15,7-4 15 16,30-1 3-16,-2-6-6 16,10 0-89-16,-13-4-88 0,-7-4-180 15,-13 5-58-15</inkml:trace>
  <inkml:trace contextRef="#ctx0" brushRef="#br0" timeOffset="4158.7799">19426 7061 1114 0,'-26'107'257'16,"15"-113"84"-16,0 22-300 16,-4 7-68-16,-6 6 11 15,7 0 17-15,-6 8 4 16,11-17 1-16,7 4 0 16,11-9 3-16,17-9 7 0,13-15 2 15,16-3 1-15,1-12-1 16,-1 2-4-16,-17 4-12 15,-4 6-12-15,-18 15-14 16,-6 11 4-16,-10 1 0 16,-3 18 4-16,-4 3-7 15,-5 5-103-15,0-5-221 0,3 1 18 16</inkml:trace>
  <inkml:trace contextRef="#ctx0" brushRef="#br0" timeOffset="4453.6437">19989 7354 1053 0,'12'-6'245'16,"-3"1"104"-16,17-2-296 15,-1-9-2-15,22 1 6 16,3-6-9-16,19-8 9 15,-3 6-10-15,1 5-3 16,-20 7-18-16,-6 8-8 16,-22 6-20-16,-10 8-8 15,-9 4-7-15,-6 6-18 0,-2 10-15 16,-16 8-51-16,1-2-31 16,1 6-64-16,7-8-41 15,9-2-120-15,12-10 11 16</inkml:trace>
  <inkml:trace contextRef="#ctx0" brushRef="#br0" timeOffset="4708.6543">21042 7224 1007 0,'-55'18'236'15,"-5"4"98"-15,-20 19-273 16,11 11-14-16,9 18 14 16,25-6 5-16,9-1-7 15,32-10-4-15,20-9-8 16,16-22-21-16,22-10-11 16,9-9-69-16,6-21-143 15,-10-10-143-15,-3-10-67 16,-25 0-149-16</inkml:trace>
  <inkml:trace contextRef="#ctx0" brushRef="#br0" timeOffset="4967.9344">21524 6742 1304 0,'-7'9'211'16,"1"11"153"-16,-7 14-390 0,0 11 1 16,0 10 25-16,-8 16 3 15,6-6 1-15,0 13 3 16,-7-6-2-16,-2 5-14 16,7-5-37-16,-1-3-38 15,-2-19-167-15,11-13-119 16,6-17 11-16,-16-22-166 15</inkml:trace>
  <inkml:trace contextRef="#ctx0" brushRef="#br0" timeOffset="5159.69">21175 7192 831 0,'17'6'520'16,"-1"-7"-99"-16,6-1-75 15,4-1-351-15,9 3-6 16,1-3 8-16,12 0-15 16,-6-3-17-16,1-3-71 0,0 1-63 15,7-1-249-15,-7-2 6 16</inkml:trace>
  <inkml:trace contextRef="#ctx0" brushRef="#br0" timeOffset="5368.6339">22001 7273 1359 0,'-8'53'373'0,"-12"-18"59"0,-7 19-404 16,-2 2-82-16,-5-5-130 15,7-18 33-15,2-16-20 16,11-23-19-16,2-22-13 15,8-11-94-15,4-22 14 16,4-2-79-16</inkml:trace>
  <inkml:trace contextRef="#ctx0" brushRef="#br0" timeOffset="5509.8269">21964 6905 783 0,'15'-16'431'0,"-1"3"-71"16,-13 9-185-16,6 1-162 15,-6 1-80-15,-1 2-37 16,0-3-43-16,0 2-120 16,3-1-50-16,8 1-62 0</inkml:trace>
  <inkml:trace contextRef="#ctx0" brushRef="#br0" timeOffset="6056.7457">22581 7157 474 0,'-8'20'409'0,"-9"-2"-121"16,-7 5-293-16,-4 3 277 15,2-2-275-15,-3 10 11 16,8 3 10-16,0-2 14 15,8 3 8-15,12-5-24 16,5-10 2-16,10-17 10 16,6-10-2-16,3-18 2 15,-2-3-3-15,4-9-5 16,-4 3-10-16,0 1-2 16,-7 9-4-16,8-1 0 15,-1 8-1-15,5 2-2 16,0-6-2-16,7 4 4 15,-8 4 6-15,1-9 13 0,-3 9 5 16,1 3 6-16,-7 0-2 16,1 2-5-16,-3 10-14 15,-5 1-4-15,-7-3-6 16,1 8 12-16,1 1 8 16,-8-1 11-16,6 1 5 15,1-2 8-15,4-5-7 16,6-8-2-16,15 0-8 15,10-6 3-15,12 4-4 16,4 1 3-16,-3 8-3 0,-8 10 2 16,-12 10-4-16,-18 18-1 15,-11 5-8-15,-6 14-28 16,-6-6-55-16,-4-9-409 16,9-16 89-16</inkml:trace>
  <inkml:trace contextRef="#ctx0" brushRef="#br0" timeOffset="6905.1974">24199 7172 921 0,'42'80'232'0,"-39"-79"57"0,-6-4-269 16,2 12-24-16,1-12-20 16,0 2 30-16,-3 1 10 15,1 0 8-15,2 0 4 16,-3 0 0-16,2 4-4 16,-12 28-9-16,-23 64 0 15,25-45-4-15,5-1 2 0,9-13-1 16,2-10 1-16,14-22 0 15,0-17 1-15,10-5-3 16,1-9-1-16,-1-2-3 16,-3 12-2-16,-9 14-11 15,-8 14-4-15,-1 14 0 16,-2 18 2-16,2 4 0 16,5 2 13-16,7-10 4 15,11-17 5-15,14-20 2 16,24-25 4-16,-3-16-1 0,5-21 0 15,-8-1-4-15,-16-5-1 16,-16 14-5-16,-14 5-33 16,-13 17-56-16,1 11-209 15,-2 9-73-15,1-12-97 16</inkml:trace>
  <inkml:trace contextRef="#ctx0" brushRef="#br0" timeOffset="7251.2789">25149 7458 1076 0,'16'3'255'0,"10"9"88"15,21-9-302-15,17-9-63 16,19-8 11-16,-9-13 4 15,-5-8 7-15,-22-2 16 16,-18 3 22-16,-24 7 1 16,-26 4 1-16,-22 12-4 15,-29 11 5-15,-13 8-13 16,-15 19-4-16,7 10-4 16,9 23-3-16,25 1-13 0,24 9-2 15,30-14 2 1,29 2 2-16,25-21-16 0,26-10-42 15,17-16-45-15,22-13-45 16,-16-11-259-16,6-19 44 16</inkml:trace>
  <inkml:trace contextRef="#ctx0" brushRef="#br0" timeOffset="7725.3123">27537 6812 544 0,'7'-23'330'0,"-14"-4"-72"16,-15 1-351-1,-20-3 302-15,-4 6-246 0,-15-4 36 16,-2 8 21-16,-6 6 30 15,13 2 24-15,-16 14-33 16,7 6-28-16,-15 16-6 16,12 4-3-16,-1 21 5 15,9 5 6-15,5 23 9 16,25 7 3-16,1 25 1 16,17-6-2-16,12 21-25 15,7-12-37-15,6-4-101 16,0-25-81-16,4-13-101 15,-8-35-66-15</inkml:trace>
  <inkml:trace contextRef="#ctx0" brushRef="#br0" timeOffset="8158.0679">26343 7304 1305 0,'-6'12'255'16,"12"3"130"-16,11-1-368 15,12 6-56-15,14 1 27 0,28-3 11 16,12-4 1-16,31 7 4 16,-7-12 7-1,5-2-10-15,-29-6-15 0,-5 1-10 16,-32-12-4-16,-11 12-10 15,-13 3 1-15,-10 7 7 16,-8 5 9-16,-16 15 3 16,-5 3 10-16,-1 17 6 15,-3-1 4-15,10 6 3 16,14-13 1-16,14-3 6 16,12-25 7-16,18-20 4 15,8-15 0-15,14-23 3 16,-8-8-5-16,-3-12 5 15,-20 8 2-15,-23-8-4 16,-21 8-9-16,-20 10-19 16,-12 10-23-16,-5 4-76 15,5 18-74-15,9 6-211 0,15-2-4 16</inkml:trace>
  <inkml:trace contextRef="#ctx0" brushRef="#br0" timeOffset="8478.591">27834 7427 936 0,'-7'2'293'0,"-7"13"11"15,6 12-247-15,-4 11-48 16,0 2-47-16,6 7 59 15,-2-8-1-15,13-1 3 16,7-15-3-16,12-8 9 16,2-15 24-16,22-12-11 15,-10-7-7-15,5 1-6 16,-13 3-19-16,-4 7-25 16,-14 11 8-16,-7 8-1 15,-5 4-3-15,3 11-55 16,-6 3-47-16,1-2-52 15,4-7-192-15,10-9-6 16</inkml:trace>
  <inkml:trace contextRef="#ctx0" brushRef="#br0" timeOffset="8753.6709">28431 7639 1280 0,'2'2'247'16,"7"-18"136"-1,8 10-379 1,12-3 11-16,16-5 18 16,7-1 10-16,5 8-1 15,-10-3-5-15,-4 7-7 16,-19 8-23-16,-7 6-15 15,-17 1-20-15,-5 8-59 16,-7-4-52-16,3 1-282 16,0-2 23-16</inkml:trace>
  <inkml:trace contextRef="#ctx0" brushRef="#br0" timeOffset="9192.6424">29292 7578 974 0,'-93'130'273'16,"59"-97"73"-16,-7 12-242 16,15-1-64-16,5 0 10 15,10-10 8-15,17-12 12 16,19-17-11-16,22-25 0 16,14-19-15-16,31-27-14 15,-10-12-22-15,11-16-3 16,-20 8-4-16,-10-4 28 15,-20 26 25-15,-17 12-9 16,-26 28 3-16,-20 19 4 16,-8 27-24-16,-14 25-22 0,10 14 10 15,13 21 2-15,28 2-2 16,42 6 4-16,21-23-47 16,19-13-143-16,1-28-322 15,15-40 12-15</inkml:trace>
  <inkml:trace contextRef="#ctx0" brushRef="#br0" timeOffset="10744.8233">6773 8414 481 0,'55'92'176'0,"-49"-91"9"16,10-5-111-16,5 1-72 15,0-1-7-15,2 9-4 16,-1 0-1-16,-9 5 8 16,-2 6 13-16,-11 5 22 15,0 0 9-15,-3 4 5 16,3-9-3-16,5-6-11 16,7-9-14-16,17-10 3 15,4-9 3-15,16-11-9 16,-1 1-1-16,0-4-5 0,-8 9-6 15,-6 8-9-15,-11 12 0 16,-4 9-1-16,-6 6 4 16,-9 11 11-16,-4 3 2 15,0-3 6-15,0-9-8 16,12-4-3-16,7-11-9 16,24-14 0-16,2-2 0 0,12 2 5 15,-7 2-3-15,-7 13-8 16,-17 13-9-16,-9 16-11 15,-27 9-8-15,-9 9-209 16,-4-1 64-16</inkml:trace>
  <inkml:trace contextRef="#ctx0" brushRef="#br0" timeOffset="11123.6602">8411 8368 982 0,'-20'13'178'0,"-18"3"103"0,-6 10-298 15,-20 15 8-15,-8 1 11 16,-6 6 25-16,16-5 15 15,10 4 18 17,32-15-35-32,32-18-12 15,29-12-8-15,16-18 10 16,10-13 9-16,-6-4-4 16,-15 13-11-16,-13 2-11 15,-17 18 0-15,-4 9 7 0,-4 8 2 16,-4 12 3-16,4 3 5 15,-2 3-59-15,9-8-79 16,6-8-217-16,5-19-12 16</inkml:trace>
  <inkml:trace contextRef="#ctx0" brushRef="#br0" timeOffset="11368.1949">8970 7996 819 0,'-9'20'266'0,"-7"-3"26"16,-2 1-189-16,-8 22-114 16,2 4 5-16,-7 22 7 15,2 4 8-15,6 15 6 16,11-6 1-16,-3 8-18 15,9-13-38-15,1 0-162 16,1-22-104-16,4-9-56 16</inkml:trace>
  <inkml:trace contextRef="#ctx0" brushRef="#br0" timeOffset="11551.5899">8509 8577 706 0,'18'11'449'0,"-6"-11"-87"16,10-5-59-16,11 2-314 15,27-1-10-15,13-2-37 0,25 3-299 16,4 0-1-16,5-5-143 16</inkml:trace>
  <inkml:trace contextRef="#ctx0" brushRef="#br0" timeOffset="11815.5866">9579 8503 1010 0,'-148'99'210'15,"101"-66"100"-15,4 18-303 16,17-1 2-16,6 6-1 16,14-4-3-16,10-3-3 15,10-15 4-15,15-15-11 16,14-15-10-16,33-20-65 0,2-20-54 16,21-21-182-16,-7 4-17 15</inkml:trace>
  <inkml:trace contextRef="#ctx0" brushRef="#br0" timeOffset="12177.6918">10284 7999 968 0,'-1'-1'252'0,"-3"-4"54"15,4 7-280-15,0-2-49 16,0 0-6-16,-3 1 5 15,2 5 20-15,-7 25 23 16,-22 48 19-16,5-24 4 16,-2-2-2-16,-2 22 1 15,3-3-9-15,5 9-10 16,4-20-3-16,8-5-8 16,6-25-10-16,15-16-5 15,17-18-5-15,18-15 14 16,3-8 4-16,11 0 3 15,-15 6 3-15,-6 5 2 16,-11 19-20-16,-15 11 3 16,-10 8 3-16,-10 14 4 15,-6 4-1-15,-8 5-31 0,6-5-48 16,10 0-182-16,8-12-109 16,15-4-68-16</inkml:trace>
  <inkml:trace contextRef="#ctx0" brushRef="#br0" timeOffset="12592.0993">10829 8548 854 0,'-5'71'268'0,"-10"-50"34"16,14-17-211-16,13 6-94 16,15-3-2-16,19-11 8 15,11-2 4-15,17-17 25 16,1-6 13-16,9-9 12 16,-12 1-11-16,-3-7-1 15,-18 9-23-15,-17 3-12 16,-17 3-12-16,-17 4 2 15,-22 7-2-15,-25 10 9 16,-12 13 5-16,-38 19 4 16,-11 11 13-16,-11 22 4 0,12 1-4 15,11 7-1-15,35-5-8 16,26 7-26-16,29-9-16 16,21-6-34-16,19-17-29 15,46-17-118-15,15-25-171 16,33-27 11-16,1-6-154 15</inkml:trace>
  <inkml:trace contextRef="#ctx0" brushRef="#br0" timeOffset="12816.6632">11968 8364 364 0,'-17'4'0'16,"-21"10"536"-16,-19 21-394 15,-2 8 220-15,-10 6-323 16,11-7 340-16,8 1-351 15,27-11 3-15,14-1 21 16,9-10 8-16,9 13-12 16,0-5-2-16,-17 9-2 15,-15-5-20-15,-12 7-18 16,-20-11-17-16,-21-9-55 16,3-19-57-16,6-16-316 15,15-11 46-15</inkml:trace>
  <inkml:trace contextRef="#ctx0" brushRef="#br0" timeOffset="13451.9388">13581 8489 708 0,'-30'12'264'0,"-10"2"17"16,-7 0-163-16,-21 13-48 15,0 3 6-15,-21 12 18 0,8 3 11 16,3 16 2-16,20-4-21 16,16 2-9-16,23-11-47 15,21-12 1-15,22-25-4 16,27-17-8-16,8-19-11 16,27-19 15-16,-1-11-14 15,-2-3-6-15,-19 10-5 16,-5 3 1-16,-27 15 1 0,-6 10-3 15,-20 11-4-15,-1 9-3 16,-11 9-1-16,-3 21 1 16,-2 6 5-16,0 9 5 15,1 1 2-15,14 3-19 16,7-11-29-16,7-9-27 16,11-15-75-16,18-17-205 15,1-13-46-15,14-14-94 16</inkml:trace>
  <inkml:trace contextRef="#ctx0" brushRef="#br0" timeOffset="13716.6647">14330 7998 1150 0,'-3'12'275'15,"6"2"86"-15,-6 7-304 16,-1 26-68-16,2 10 13 16,-7 16 7-16,2 6 7 15,-13 13-1-15,1-11 0 16,-7 9-11-16,0-20-23 16,-3 3-59-16,11-18-60 15,1-18-27-15,13-22-150 16,8-18-40-16,2-28-1 0</inkml:trace>
  <inkml:trace contextRef="#ctx0" brushRef="#br0" timeOffset="13895.4009">14587 8193 1372 0,'3'1'258'0,"-8"27"150"16,1 16-408-16,-4 29-3 15,-6 10 13-15,-10 17 2 16,0-11-17-16,10 16-98 16,2-15-107-16,16-4-204 15,18-21-66-15</inkml:trace>
  <inkml:trace contextRef="#ctx0" brushRef="#br0" timeOffset="14344.7321">15887 8309 222 0,'3'-23'396'0,"-3"8"-122"16,-4 9-7-16,4 9-135 16,0 9-95-16,4 15-15 15,-4 8-10-15,5 17 40 16,-5 8 34-16,-9 10-7 16,-8-3-7-16,-4 25-6 0,-1-2-110 15,-7-2-149-15,8-13-36 16,0-14-120-16,7-34-94 15</inkml:trace>
  <inkml:trace contextRef="#ctx0" brushRef="#br0" timeOffset="14919.6095">15613 8583 585 0,'26'-27'258'0,"-8"0"16"0,6 4-95 16,-1 7-87-16,6 6-7 15,0 8-21-15,19 5-1 16,-1 3-24-16,20-1-33 16,-1 3-11-16,10-13-20 15,-12-6-15-15,3-12-1 16,-18-9 6-16,0-13 8 16,-9-3 14-16,-2-8-8 15,-17 6-1-15,13 4 0 16,-8 12 11-16,-3 8 11 15,-4 14 30-15,-2 9 12 16,-17 12 9-16,-12 9 10 16,-12 10 1-16,-4 15-11 15,2-1-5-15,-6 13-2 16,14-3-12-16,9-2-2 16,4-8-12-16,7-4 0 15,14-17-6-15,19-7 0 0,16-10-4 16,13-7-4-16,3-4-4 15,-3 4-4-15,-9 3 0 16,-15 7 9-16,-16 9 5 16,2 0 5-16,-4 4 2 15,13 2 2-15,3-13-3 16,12-12-1-16,2-8-4 0,-2-12 5 16,-16-4-1-16,-8 1 6 15,-17 4-1-15,-23 13 0 16,-24 12-4-16,-29 17 14 15,-11 11 1-15,-3 11 1 16,13 6-2-16,30 8-7 16,38-9-27-16,39 2-54 15,30-6-48-15,22-11-48 16,9-14-296-16,19-6 46 16</inkml:trace>
  <inkml:trace contextRef="#ctx0" brushRef="#br0" timeOffset="15382.2404">18444 8516 995 0,'26'167'215'0,"-12"-88"96"16,-5 11-294-16,-1 29-7 15,-13-11-15-15,-4 14-11 16,-13-32-103-16,1-10-83 16,-3-35-109-16,-11-23-79 15</inkml:trace>
  <inkml:trace contextRef="#ctx0" brushRef="#br0" timeOffset="15619.6099">18522 8576 1038 0,'82'-40'270'0,"10"7"89"16,-11 14-285-16,0 22-46 15,-23 22-10-15,-26 14-1 16,-40 12-6-16,-39 20-7 16,-25 3 19-16,-21 3 1 15,-3-9-7-15,-19-6-22 16,21-22-28-16,10-13-82 15,23-16-77-15,15-5-190 16,34-7-24-16</inkml:trace>
  <inkml:trace contextRef="#ctx0" brushRef="#br0" timeOffset="15978.4533">19038 8792 999 0,'0'126'345'16,"-14"-87"30"-16,-1 5-244 16,9 13-111-16,12-2-16 15,23-8 6-15,4-19 3 16,22-18 6-16,3-20 4 15,22-24 3-15,-9-9-3 16,0-13 0-16,-18 4-8 16,-13 2-2-16,-37 10-9 0,-37 6-6 15,-13 13-5-15,-13 12-15 16,-7 3-18-16,3 12-12 16,12 1-30-16,6 7-43 15,13-6-27-15,7 1-94 16,17-9-70-16,16 0-6 15,12-2-84-15</inkml:trace>
  <inkml:trace contextRef="#ctx0" brushRef="#br0" timeOffset="16218.6621">19975 8893 1213 0,'15'17'292'0,"-7"9"98"15,-3 15-336-15,-2 2-53 16,-2 7-13-16,-2-12-19 16,-4-1-27-16,2-14-28 15,-2-8-63-15,-2-18-114 16,-2-9-96-16,-5-14-43 15</inkml:trace>
  <inkml:trace contextRef="#ctx0" brushRef="#br0" timeOffset="16375.1651">19967 8495 1255 0,'13'-11'268'0,"-3"-4"92"16,6 7-377-16,2 4-113 15,3 4-32-15,4 3-188 16,-2 1-10-16,4 10-74 16</inkml:trace>
  <inkml:trace contextRef="#ctx0" brushRef="#br0" timeOffset="16577.7496">20347 8788 241 0,'34'14'481'16,"-5"-7"-183"-16,6-5-143 15,3-5 150-15,7-11-269 16,-9-1-2-16,12-13 29 0,-6 10 11 16,4-5 11-16,-11 15-22 15,-1 10-13-15,-13 13-32 16,-4 13-52-16,-16 8-39 16,-5 4-58-16,-5-3-42 15,-5-2-205-15,2-11 26 16</inkml:trace>
  <inkml:trace contextRef="#ctx0" brushRef="#br0" timeOffset="16836.6541">21173 8211 1039 0,'19'20'218'0,"-7"24"103"16,-6 11-304-16,0 20-5 15,-9 0 1-15,-9 9-5 16,3-13-7-16,-13 16 0 16,1-17-2-16,-5 2-2 15,1-18-62-15,-2-15-75 16,6-21-186-16,-4-11-30 15</inkml:trace>
  <inkml:trace contextRef="#ctx0" brushRef="#br0" timeOffset="17280.2863">20947 8480 863 0,'22'4'298'16,"-1"-4"26"-16,10 6-196 16,7 4-129-16,14 3 0 15,3-4 2-15,13-2-2 16,-11 0 2-16,5-4 2 16,-7-1 1-16,2 4-17 15,-10 3-34-15,7-1-47 16,-15-1-47-16,-10-1 49 15,-12-6 22-15,-12 3 49 16,-8-3 64-16,-16 3 58 16,-5 4-35-16,-14 9 28 15,-5 1 5-15,-1-3 3 16,12 0-11-16,13 5-11 16,15-5-29-16,16 9 4 15,9 4-6-15,10 12 15 16,-1-3 11-16,1 18 11 0,-11-4-31 15,-20 6-16-15,-17-7-20 16,-14-11-48-16,-11-18-46 16,-4-17-112-16,8-26-98 15,12-18-173-15,12-15-61 16</inkml:trace>
  <inkml:trace contextRef="#ctx0" brushRef="#br0" timeOffset="17685.3297">22620 8612 1639 0,'3'5'374'16,"11"19"141"-16,43 60-472 16,-47-27-95-16,-8 1-10 15,-7 0-69-15,-7-10-18 16,-6-11-9-16,-4-17-6 16,-4-8-288-16,-7-15 138 15</inkml:trace>
  <inkml:trace contextRef="#ctx0" brushRef="#br0" timeOffset="17850.1724">22739 8188 1354 0,'34'-9'427'0,"-7"6"-135"16,-14 17-437-16,3 3-321 15,1 4-173-15</inkml:trace>
  <inkml:trace contextRef="#ctx0" brushRef="#br0" timeOffset="18090.0741">22977 8676 267 0,'10'26'385'0,"-1"0"-106"0,3-3-22 16,9-6-59-16,8-8-80 15,11-4 14-15,6-10-7 16,13-1 24-16,-2 0-24 16,5 3 3-16,-10 9-34 15,-4 8-13-15,-18 12-33 16,-10 15-25-16,-19 6-36 0,-7 5-74 16,-6-6-41-16,0-10-121 15,-2-14-224-15,-3-7 6 16,10-13-128-16</inkml:trace>
  <inkml:trace contextRef="#ctx0" brushRef="#br0" timeOffset="18454.7904">24551 8440 1014 0,'12'-2'133'0,"-3"-7"51"15,-9 0-242-15,0 2-92 16,0 2 63-16,0 3 142 16,0 2 66-16,0 0 6 15,-3 2-7-15,2 32-37 0,-11 65-9 16,-2-41-44-16,-7 16-42 16,1-3-37-16,-11 9-30 15,2-11-253-15,-6-5 45 16</inkml:trace>
  <inkml:trace contextRef="#ctx0" brushRef="#br0" timeOffset="18674.6824">24322 8663 1152 0,'29'-2'366'15,"0"-2"48"-15,11 5-277 16,-2 1-139-16,12-2-17 16,-7 4-18-16,9-5-15 15,-14-4-4-15,5-1-45 16,-14-5-27-16,-3-13-249 0,-9 3 43 16</inkml:trace>
  <inkml:trace contextRef="#ctx0" brushRef="#br0" timeOffset="19137.1979">25162 8239 486 0,'16'1'40'0,"-11"13"483"0,-5 7-303 15,-12 10 109-15,-20 11-301 16,-9 4 13-16,-16 11 21 15,7-4-2-15,-2 5-1 16,20 0-13-16,4 5-10 16,16-12-23-16,12-2-4 15,12-11 4-15,22-13 8 16,18-16-7-16,19-3 0 16,-2-4 1-16,4-7-9 15,-18 2-9-15,-16 0 6 16,-13 1-1-16,-10 4-1 15,-10 2-1-15,5 1 2 16,10-3 1-16,22-9 0 16,5-6 1-16,11-9 2 15,-2-4 1-15,-10 10 9 16,-18-4 4-16,-12 8-6 0,-16 9 4 16,-19 13 7-16,-17 4-7 15,-28 21 1-15,7 11 10 16,5 7-5-16,33-1-9 15,39 5-1-15,33-16-36 16,22-5-74-16,13-16-69 16,13-9-292-16,-12-17 4 15</inkml:trace>
  <inkml:trace contextRef="#ctx0" brushRef="#br0" timeOffset="19558.2632">27033 8634 1319 0,'-110'103'391'16,"37"-49"72"-16,-5 10-358 15,6 23-75-15,34-9-29 16,24-4 3-16,33-19 4 16,26-12-3-16,21-20 2 0,18-23-27 15,-11-17-34-15,8-18-36 16,-14-8-28-16,2-19-351 16,-17-1 106-16</inkml:trace>
  <inkml:trace contextRef="#ctx0" brushRef="#br0" timeOffset="19947.2795">27689 8265 596 0,'5'10'253'0,"-1"4"-7"16,-13 3-113-16,5 4-117 0,-1-3 8 16,-1 5 42-16,0-4 25 15,-6 7 45-15,-8 1 4 16,-6 14 1-16,-5 5-37 16,-4 12-20-16,-1 0-44 15,8 12-14-15,7-12-13 16,13-8-5-16,16-13 3 15,27-13 0-15,8-21 0 0,13-6 2 16,-2-3 3-16,-3 6-7 16,-22 9-3-16,-10 17-2 15,-16 5-1-15,-6 10-13 16,-11-1-30-16,-3-5-99 16,0-15-100-16,8-8-201 15,2-20-55-15</inkml:trace>
  <inkml:trace contextRef="#ctx0" brushRef="#br0" timeOffset="20366.143">28437 8803 930 0,'-10'8'251'16,"-24"1"60"-16,-7 6-252 15,-11 5-50-15,0 4 0 16,-11-1 47-16,16-1 28 16,-3 11 23-16,7-4 13 15,3 6-2-15,16-6-52 16,6 3-41-16,13-13-25 15,22-7-12-15,9-17-2 0,21-9-32 16,13-10 3-16,13-14-4 16,-6 1 0-16,-1 1 5 15,-16 10 40-15,-16 9 16 16,-18 19 9-16,-6 16-1 16,-10 12-5-16,-13 13-10 15,-3 0-13-15,-15 3-14 16,-3-10-97-16,-4-7-95 15,6-11-1-15,8-11-172 16,10-11-25-16</inkml:trace>
  <inkml:trace contextRef="#ctx0" brushRef="#br0" timeOffset="20635.6497">28598 9088 1114 0,'4'16'290'0,"2"2"91"0,-7 5-318 16,-4-2-25-16,-3-9-36 16,1-16-2-16,-2-10 0 15,7-18 5-15,4-8 19 16,10-4 30-16,5 4-3 16,12 1-11-16,3 11-9 15,14 4-22-15,-4 10-10 0,9 8-2 16,-9 9 0-16,1-1-38 15,-22 7-31-15,1 0-98 16,-15-4-127-16,-2-2-120 16,-13-2-61-16</inkml:trace>
  <inkml:trace contextRef="#ctx0" brushRef="#br0" timeOffset="20935.6977">29403 8359 624 0,'7'5'505'0,"-4"7"-131"16,-3 0-25-16,-5 14-323 15,-3 5-30-15,-5 11 23 0,-3 3 16 16,6 9 32-16,-2 7 32 15,-2 20-17-15,-3 0-30 16,-7 11-36-16,-1-5-53 16,-5 0-80-16,2-19-31 15,-1-7-20-15,8-13 3 16,-1-6-38-16,6-16-133 16,-4-12 25-16,1-17-78 15</inkml:trace>
  <inkml:trace contextRef="#ctx0" brushRef="#br0" timeOffset="21161.6491">28884 8936 393 0,'63'-38'625'16,"-10"44"-231"-16,5 11-234 15,-1 4 237-15,15-3-388 16,-13-3-5-16,2-2-10 16,-3-7-10-16,-3-9-47 15,-17-2-63-15,-7-2-271 16,-17 2 33-16</inkml:trace>
  <inkml:trace contextRef="#ctx0" brushRef="#br0" timeOffset="21641.6294">29498 9448 731 0,'-8'10'317'0,"-5"-3"-10"16,-4 2-153-16,0 0-126 15,13-4-19-15,7-5 9 16,13-5 16-16,7-1 39 16,2-3 6-16,-4 3 10 0,-4 8-19 15,-8-4-31-15,-12 8-50 16,-2 3-21-16,4-6-87 15,1-4-47-15,-3 1-12 16,3-2-53-16,0 1-126 16,0-1 74-16,0 1-53 15</inkml:trace>
  <inkml:trace contextRef="#ctx0" brushRef="#br0" timeOffset="22163.786">29474 9525 514 0,'-2'-2'110'0,"-2"4"55"15,-1 1-152-15,5-3 14 16,-3 0 21-16,3 0 48 15,-2 0 12-15,-1 0 16 16,3 0 4-16,-3 0-38 16,2 0-53-16,1 0-55 15,0 0-54-15,0 0-237 16,0 0 36-16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7T15:27:00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25342 7917 341 0,'67'53'270'0,"-59"-51"-192"15,-7-2-133-15,2 9-180 16</inkml:trace>
  <inkml:trace contextRef="#ctx0" brushRef="#br0" timeOffset="762.9616">25421 7984 672 0,'0'1'151'15,"0"16"62"-15,5 8-196 16,-2 57-1-16,-2-39 2 16,-2 18 12-16,-2 1 2 15,3 10 2-15,7-3-2 16,3 2-6-16,8-19-16 0,8 0-1 15,1-20 0 1,8-4 3-16,-1-16 5 0,13-2 8 16,4-16-3-16,17 5-1 15,6-4-7-15,6 1-3 16,-6 1-7-16,5 6-1 16,-6 3-2-16,-4 4 1 15,-9 4 0-15,4-5-1 16,-9 5 1-16,6 1-1 15,-6-6-1-15,12 4 1 16,-8-3 0-16,-2-4-1 16,-11-1-1-16,-4-5 1 15,-16-6 3-15,-9-5 2 16,-9-4 7-16,-4-6 2 16,1-10-3-16,-10-9-13 15,-2-1-7-15,-6-8-11 16,0-4 0-16,-4-5 2 0,3 3 14 15,7-6 9-15,2 6 7 16,5-3 1-16,0 11 1 16,5-5 0-16,2 12-3 15,2-1-1-15,-1 8-3 16,-2 4 0-16,2 1-4 16,-1 5-2-16,-2 2 1 15,-4 6 1-15,3 3 0 16,-3 7-8-16,-1-1-5 15,0 10-9-15,-1-4-8 16,1 2 2-16,-4-1 6 0,0 25 4 16,-13 49 6-16,-1-41 5 15,-2 2-5-15,-6 7 8 16,0-5 3-16,0-1 3 16,5-7 6-16,1-13 14 15,9-11 2-15,4-7 10 16,2-15-5-16,10-14-9 15,2-5-11-15,15-12-11 16,4-8-12-16,12-6 1 16,4 12 5-16,3-2 0 15,-4 18-3-15,2 8-11 16,-13 19-11-16,-1 11-2 16,-7 10 1-16,-9 16 5 15,-1 10 16-15,-4 17 13 16,-3 0 2-16,4 10-13 0,-5-8-18 15,10 3-242-15,1-15-2 16,2-8-95-16</inkml:trace>
  <inkml:trace contextRef="#ctx0" brushRef="#br0" timeOffset="1269.9252">25562 8979 195 0,'90'105'191'0,"-69"-90"188"16,-26 11-246-16,1 9 87 15,-1 12-231-15,-5 1 7 0,0 5 5 16,6-9 6-16,-5 2-4 15,-4-9-118-15,4-2-107 16,-7-9-4-16</inkml:trace>
  <inkml:trace contextRef="#ctx0" brushRef="#br0" timeOffset="1544.0347">25400 9366 609 0,'61'53'135'15,"-44"-48"52"-15,-2 4-158 16,3-3-30-16,11 0 15 15,2-6 2-15,-2-6 0 16,9-3-35-16,0-8-33 16,5-1-129-16,4 10-25 15,8-10-59-15</inkml:trace>
  <inkml:trace contextRef="#ctx0" brushRef="#br0" timeOffset="1957.0342">26261 9134 676 0,'64'37'128'0,"-37"-56"67"15,1 12-194-15,11 1-4 16,-10 3 1-16,2 6 0 0,-13 7 7 16,-6 3-10-16,-7 5 7 15,-10 15 24-15,-4-1 9 16,-12 16 9-16,-8-2 11 15,1 1 8-15,7-9-19 16,9-1 6-16,21-13-4 16,25-4 10-16,16-8-11 15,23-9-5-15,13-4-25 16,16-10-87-16,-17-1-97 0,-4-8-142 16,-26 0-54-16</inkml:trace>
  <inkml:trace contextRef="#ctx0" brushRef="#br0" timeOffset="3248.8535">27059 8066 427 0,'0'8'156'15,"3"-2"2"-15,-1 2-82 16,-2-8-95-16,0 1 10 16,0 1 9-16,3 16 6 15,1 9 10-15,8 51 17 16,-7-44 4-16,-4 10 4 15,-2-1-4-15,1 7-6 16,5-4-16-16,4 4-4 16,-2-10-4-16,10-5 2 15,-6-8 2-15,6-5 7 0,-2-12 2 16,11 3 10-16,4-9-2 16,10-1 0-16,9 3-7 15,10 0-3-15,-2-4-10 16,7 4-1-16,-9-1-3 15,0-7 0-15,-8 2 0 16,0 2-1-16,-7-1 0 16,6 7-1-16,-5 1 1 0,-1-1-1 15,-7-5-1-15,-2 3 0 16,-10-3 0-16,-1-2 1 16,-11 1 3-16,-3-1 10 15,-2-2 6-15,-4-1 10 16,0 1 2-16,0-1 4 15,0-1-7-15,0-1-2 16,4-28-6-16,5-52 0 16,-10 40-5-16,1-10 0 15,-5-1-2-15,5-7-1 16,0 4-4-16,-3-8-1 16,2 10-5-16,5-4 3 15,-4 11-1-15,0 5 2 16,0 9 2-16,5 4 1 15,-5 13-2-15,0-3-2 16,0-1-6-16,-3 9 0 16,3 2-3-16,-2 0 0 0,2 8 0 15,2 3 1-15,-2-1-6 16,0 1-5-16,0 0-7 16,0 0-6-16,-2 0 0 15,2 1-4-15,-3 2 5 16,2 11 6-16,-2 1 6 15,-2 2 3-15,-16 41 10 16,8-43 3-16,0-1 1 16,-3 0 3-16,3-2-1 15,-1-4 7-15,6-4 4 0,4 1 20 16,-1-8 5-16,5 1 6 16,0 1-8-16,0-2-9 15,5-13-15-15,7-14-7 16,31-48-8-16,-25 46 2 15,2 11 1-15,-3 1-7 16,-4 8-5-16,-4 4-12 16,-1 5-5-16,1 5-6 15,-6 5-3-15,3 14 0 16,2 8 13-16,1 11 7 16,3 0 7-16,7 7 7 15,2-6 4-15,4 4-12 16,-4-10-14-16,0 9-293 0,-4-11-2 15,-12-10-109 1</inkml:trace>
  <inkml:trace contextRef="#ctx0" brushRef="#br0" timeOffset="3726.0277">27546 8953 681 0,'-6'56'188'0,"6"-42"36"16,-6 3-166-16,-5 8-77 15,-1 9 11-15,3 10 6 0,1 2 5 16,3 4 3-16,1-8 2 16,4 0 0-16,-5-14-1 15,1-5-8-15,1-14-12 16,0 1-60-16,-4-6-29 16,3-4-30-16,1 0-42 15,1 0-44-15,2 0 33 0</inkml:trace>
  <inkml:trace contextRef="#ctx0" brushRef="#br0" timeOffset="3949.8426">27373 9207 793 0,'0'0'143'0,"0"0"88"16,0 0-236-16,19 3 0 16,10 2 10-16,52 3-2 15,-46-16-5-15,3-6-5 16,-8-1-8-16,1-8-220 16,-4-1 69-16</inkml:trace>
  <inkml:trace contextRef="#ctx0" brushRef="#br0" timeOffset="4277.8193">27738 9032 819 0,'8'-2'128'0,"9"2"100"16,-1 0-252-1,13 3 8-15,45 11 9 0,-45-6-2 16,-11-1-7-16,-9 3-9 16,-6 2 2-16,-7 9 7 15,-7 4 7-15,-7 11 24 16,1 1 16-16,0 7 9 16,8-7-5-16,0-8 5 15,18-6-9-15,12-2 7 16,5-10-5-16,15-5-3 15,2-2-23-15,1-2-74 16,-7-10-80-16,-9-9-126 16,-13-10-45-16</inkml:trace>
  <inkml:trace contextRef="#ctx0" brushRef="#br0" timeOffset="5431.8973">28424 8016 476 0,'4'6'85'15,"-1"3"51"-15,-1-4-135 16,-2-5-1-16,0 1 22 15,0 1 9-15,0 18 16 16,3 9 2-16,-3 55 8 16,0-45-11-16,-5 15-3 15,2-1-14-15,-1 11-5 16,0-11-11-16,-5 2 1 16,8-15-2-16,-2-5 5 0,3-15 4 15,3-6 12-15,6-5 4 16,-1-5 5-16,2-4-4 15,10 0-1-15,6 0-13 16,12-4-4-16,5-2-7 16,21-11 0-16,-3 5-4 15,14-5-1-15,-5 0-2 16,5 3-1-16,-14 10-1 16,-2-1-2-16,-13 7-1 15,-8 2-1-15,-7 4 0 0,3 0-1 16,-4 1 2-16,4-2 1 15,-4 1 3-15,-5-5 2 16,-7-3 3-16,-6-4 7 16,-7-1 6-16,-1-6 6 15,-1 1 2-15,-7-10-2 16,-4-5-6-16,-1-11-3 16,-2-4-5-16,1-12-1 15,-3 2 0-15,13-13-1 16,-4 7 1-16,4-7 0 15,0 19 1-15,4 1 5 16,-4 5-1-16,0 0 0 16,-4 12-4-16,4-9-5 15,0 2-6-15,0 5-1 16,1 2-1-16,2 3 1 16,-1 3-1-16,1 11-3 0,-3 2-6 15,0 4-12-15,0 3-13 16,0 0 5-16,0 0 2 15,-3 0 4-15,3 1 10 16,-2 1 10-16,2-1-7 16,-3 1-7-16,2 11-3 15,-7 10 0-15,-22 47 1 16,10-39 0-16,2-2 13 0,5 5 8 16,4-15 3-1,0 1 6-15,9-9 6 0,-5-7 5 16,5-5 7-16,0 1 7 15,0-2 3-15,0 1 6 16,0-2-22-16,0-2-12 16,10-24-11-16,23-53-6 15,-15 53-10-15,7-2 11 16,-4 7 3-16,-4 10-5 16,-8 2-6-16,-3 4-15 15,0 11-6-15,-1 7-4 16,0 2 0-16,4 11 8 15,-6 3 17-15,7 13 7 16,1 1 6-16,3 6 6 16,7 0-4-16,1 4-31 15,-1-10-54-15,5 2-247 16,-6-5 34-16</inkml:trace>
  <inkml:trace contextRef="#ctx0" brushRef="#br0" timeOffset="5927.4669">28768 8860 721 0,'-3'1'153'0,"2"1"59"0,-4-1-196 16,2 2-47-16,-6 22 19 16,-12 49 17-16,16-43 5 15,1 4 6-15,-4-2 6 16,0 10-2-16,2-5-6 15,-4 7-2-15,0-9-4 16,3-5-5-16,2-13-33 16,4-9-46-16,-2-9-58 15,1-9-100-15,-1 7-30 16</inkml:trace>
  <inkml:trace contextRef="#ctx0" brushRef="#br0" timeOffset="6141.9705">28602 9128 827 0,'-4'-1'167'16,"4"-1"91"-16,0 0-251 15,0 2 20-15,6 0 4 16,18 2-7-16,-3 0-5 15,40-1-26-15,-45-6-203 16,-12-7-66-16,-2-9-69 16</inkml:trace>
  <inkml:trace contextRef="#ctx0" brushRef="#br0" timeOffset="6645.2624">28982 8832 827 0,'12'0'124'0,"-2"8"88"16,-7 5-240-16,-3 7-66 16,-3-4 45-16,-2-1 31 15,0-9 39-15,2-3 46 16,2-5 21-16,1 1 4 15,0-1-22-15,0 1-29 16,-3-1-32-16,3 1-7 16,0-1-5-16,0 2 7 15,3 0 9-15,6 0 9 16,12 5-2-16,1-1 3 16,45 13-4-16,-46-11 0 15,-7-1-6-15,-2-1 6 16,-6 1-5-16,0 0-3 15,-4-1-9-15,-2-4-6 0,0 0-7 16,0 2-2 0,0 10 0-16,0 20 11 0,-18 49 7 15,-4-29 7-15,1-4 3 16,-4 3 4-16,7-10-7 16,12-3 10-16,12-21 9 15,20-3 1-15,9-10-2 16,16-5-3-16,0-4-22 15,9 2-69-15,-14-8-71 16,-3-1-211-16,-18-9-7 0</inkml:trace>
  <inkml:trace contextRef="#ctx0" brushRef="#br0" timeOffset="8193.5983">29625 7869 270 0,'-3'17'152'0,"-2"44"-34"16,5-58-23-16,-4-6-106 15,-4 2 11-15,6 1 37 16,2 0 20-16,-3-2 18 15,3 1 14-15,0-1 12 0,0 2-78 16,0 0-14-16,0 0-21 16,0 2-20-16,0-1-20 15,3 16 55-15,-1-2 5 16,3 14 2-16,4 44 8 16,-11-36 5-16,2-2 1 15,-4 17 1-15,4-2 1 16,0 4-3-16,0-13-3 15,4-4 3-15,4-15 2 0,2-3 5 16,1-9 1-16,4-3 3 16,-4-1-8-16,6 0-3 15,6 0-9-15,10 3-3 16,-2-4-3-16,10 1-1 16,3-2 1-16,7-2 0 15,-9-4-1-15,18 1-3 16,-10 1 1-16,-5 0-3 15,-9 3-2-15,-1 4-2 16,-13 0-1-16,-1 3-2 16,-4-1 0-16,-5 2 3 15,-6-6 2-15,2-2 7 16,-8-2 3-16,0-1 7 16,0 0 2-16,0-1 6 15,0-1 0-15,3 1 3 16,-3-2 0-16,4-5-2 15,6-21-5-15,6-61-2 0,-19 43-1 16,2-14-8-16,-2 1 0 16,6-2-2-16,1 2-2 15,4 10-4-15,-2 2 3 16,6 6 0-16,-4 8 2 16,-2 5-2-16,-6 3-3 15,3 9-1-15,-6 5-2 16,-1 2 1-16,2 5 4 0,2-1 6 15,-3 4 3-15,1 1 0 16,2-1-5-16,0 1-9 16,0-1-9-16,0 2-4 15,0 0 1-15,0 0 2 16,0 0 7-16,0 0 4 16,0 0 6-16,0 0 3 15,0 0 2-15,0 0 2 16,-3 0-2-16,3 0-3 15,0 0-7-15,0 0-15 16,0 0-12-16,0 0-12 16,0 0-8-16,-3 2-8 15,2-1 32-15,-11 13 10 16,-1 12 12-16,-60 52 10 16,49-51 14-16,1-1-16 15,6-9 3-15,3-3 8 0,10-8 4 16,4-6 15-16,0-3-1 15,0 1 4-15,0 1-8 16,0-2-5-16,1 0-14 16,13-10-6-16,6-6-5 15,44-50-1-15,-50 57-3 16,-4-4-4-16,-1 6-3 16,-2 2-3-16,0 7-1 15,1-2-2-15,1 6-5 0,3 6-2 16,0 5 3-1,7 8 2-15,2 7 4 0,8 5 9 16,-1-2 6-16,4 2-2 16,-9-9-3-16,3 0-74 15,-2-2-75-15,-6-3-77 16,4-5-104-16,-7-1-61 16</inkml:trace>
  <inkml:trace contextRef="#ctx0" brushRef="#br0" timeOffset="8628.4266">29938 8823 310 0,'16'55'281'0,"-20"-37"-80"16,-4 7-185-16,-1 8 189 15,-3-1-201-15,3 6 2 16,0-9 3-16,-4 3 1 16,9-6-2-16,-1 3 0 15,-4-7-3-15,-2-3-23 16,10-6-48-16,-8-7-147 15,1-5-1-15,-4-7-93 16</inkml:trace>
  <inkml:trace contextRef="#ctx0" brushRef="#br0" timeOffset="8883.0208">29732 9064 422 0,'0'-2'304'15,"1"1"-68"-15,2 1-19 16,-3 0-196-16,17 3 2 0,9 2 20 16,40 7 4-16,-45-18 3 15,-4-4-15-15,-5 4-17 16,-9-1-27-16,-1-2-195 15,-2 4-84-15,0 4-46 16</inkml:trace>
  <inkml:trace contextRef="#ctx0" brushRef="#br0" timeOffset="9241.147">30099 8821 805 0,'51'-24'94'0,"-45"30"115"16,0 5-245-16,5 1 10 0,4 0 35 16,2-9 23-16,1-4 9 15,7-5 9-15,-4 1-8 16,-3 2-8-16,-4 8-30 15,-3 7-17-15,-7 5-10 16,-8 10 10-16,-7 7 13 16,-12 11 14-16,-1 4 27 15,-4 8 7-15,7-9-3 0,4-3-4 16,14-12 1-16,15-8-5 16,10-16-5-16,20-8-7 15,4-11-24-15,14-9-131 16,-9-5-184-16,-8-10-7 15</inkml:trace>
  <inkml:trace contextRef="#ctx0" brushRef="#br0" timeOffset="10404.4704">30687 7975 407 0,'0'-2'182'16,"0"1"-40"-16,0-1-96 0,0 1-54 15,0-1-49-15,0 2 70 16,0 0 7-16,0 2 17 16,0-1 10-16,0 1 14 15,5 11-4-15,-4 19 0 16,-2 48-8-16,-13-28-1 15,2 4-15-15,0 8-3 16,7-7-5-16,5-1-2 16,9-18-3-16,3-4 13 15,2-16 3-15,6-3 8 16,1-7-3-16,14 1 3 16,1 0-13-16,17 2-7 15,3-3-12-15,21-1 2 16,-6-1-6-16,15-3 0 15,-20 0-1-15,-4 0 3 16,-18-1-5-16,-1 4 1 16,-15-3-2-16,8 2 0 0,-7-2-2 15,0 0 1-15,-10 1-2 16,0-2 2-16,-9 1-2 16,-3 5 0-16,-1-2 0 15,-3-3 2-15,-1-3 3 16,-2 0 15-16,0 0 10 15,0-3 12-15,0 1-1 16,0-1-1-16,0-5-13 16,0-36-7-16,0-50-12 0,-2 31 1 15,2 7-1-15,-4-10 5 16,4 13-1-16,-5-5 0 16,2 10-1-16,-1 9 0 15,4 1-6-15,-5-7-2 16,7 6 0-16,-4-4 0 15,2-1-1-15,0 6 0 16,2 9 2-16,-4 6-1 16,4 9-2-16,-4 5-3 15,4 4-2-15,-4 1-8 16,2 4-4-16,0 0-4 16,0 0-2-16,0 0-3 15,0 0 4-15,0 0-4 16,-3 0 3-16,1 1-7 15,2 1 4-15,-4 21-3 0,-4 3 6 16,-27 53 4 0,18-46 10-16,-3 4 5 0,4-6 8 15,2-7 2-15,5-13 2 16,4-2 9-16,-2-5 3 16,7-4 9-16,3-4 1 15,-3 2 3-15,0 1-18 16,0-2-7-16,0-2-9 15,13-30-3-15,26-43-5 16,-23 43 9-16,3 5 0 0,0-1-3 16,-2 16-2-16,-6 1-9 15,0 5-8-15,-5 7-10 16,-2 9-2-16,4 3-1 16,0 7 8-16,8 11 8 15,-5 4 10-15,4 9 5 16,-2-5 5-16,-3 9 2 15,-5-10 1-15,2 1-67 16,-2-5-58-16,-2 4-216 16,-3-6-14-16</inkml:trace>
  <inkml:trace contextRef="#ctx0" brushRef="#br0" timeOffset="10964.76">31089 8838 615 0,'-55'57'124'16,"45"-42"72"-16,1 6-174 15,-3 2 13-15,0 8 27 0,3-1 4 16,-5 7 2-16,3-2-10 16,1 8-6-16,-3-7-25 15,1 5-13-15,3-10-13 16,-3-7-11-16,3-12-26 16,4-2-103-16,-6-16-130 15,1-10-10-15</inkml:trace>
  <inkml:trace contextRef="#ctx0" brushRef="#br0" timeOffset="11215.0692">30739 9082 919 0,'-47'28'145'0,"56"-21"120"16,8-4-275-16,12 2 1 16,-3-3 17-16,12-7 17 15,0-4-8-15,0-3-3 16,-7-1-5-16,-5 0-130 16,-14 5-154-16,-8-1-6 15,-4 1-176-15</inkml:trace>
  <inkml:trace contextRef="#ctx0" brushRef="#br0" timeOffset="11668.0443">31075 8948 500 0,'120'32'101'16,"-112"-35"66"-16,4 0-132 15,-3-3-8-15,5-2 5 16,-6 2 1-16,1 5-24 16,-1 1-22-16,-8 6 10 15,0-6 2-15,-3 1 18 16,-7 16 20-16,1 23 16 15,-72 48 22-15,48-38 8 16,2-10-17-16,19 0-1 16,12-13-2-16,29-11 11 15,11-13-4-15,15-6 6 16,4-8-1-16,7-3-13 16,-17 2-40-16,-1 1-6 0,-14 5-14 15,-5 0-30-15,-15 5-4 16,-2-3-3-16,-7 3-7 15,-5-4 3-15,0 4 21 16,0-1-6-16,0 1-18 16,0-1-134-16,0 1-132 15,0-1-24-15</inkml:trace>
  <inkml:trace contextRef="#ctx0" brushRef="#br0" timeOffset="48569.9563">5824 6875 667 0,'8'-18'126'16,"-1"2"49"-16,2 6-206 0,1 3 10 16,-3-5 18-16,-2 9 16 15,-13-3 36-15,-9 2 21 16,-10 4-31-16,-23 4-35 15,-19 1 18-15,-38 11 0 16,-20 6-5-16,-22 4 42 16,5 0 28-16,-33 9-18 15,11 1-10-15,-7 3-7 16,5-4-22-16,-44-2-4 16,28-11-15-16,-3-12-1 15,19-11-1-15,-32-8 3 16,34-7 0-16,4-5 2 15,8-5-14-15,-12-4 14 16,35-6-5-16,-18-12-5 16,24-3-3-16,6-10 11 15,20-17-37-15,15-5 14 16,32-1-1-16,6 3-5 16,19-2-8-16,15 19-11 15,21-12-18-15,15 6-3 16,24-12 0-16,20 7 12 15,56-9 13-15,18 12 16 16,27-3 8-16,24 8 4 16,40-3 2-16,-33 14 2 15,63-2 4-15,-1 13-4 16,33 1 0-16,-19 12 0 16,57 2 0-16,-46 2 0 0,41-1 3 15,-30 12 7-15,31-4 7 16,-19 3 7-16,35 6 7 15,-34 7-2-15,33-3-5 16,-21 5-3-16,22 6-3 16,-42-1-6-16,26 7 1 15,-49 0-2-15,19 6-3 16,-43 4-5-16,4 10 1 16,-51-3-1-16,14 12 1 15,-46 0-1-15,-11 14-1 16,-33 1-3-16,-9 16-8 15,-43-5-5-15,-13 8-5 16,-34-14-5-16,-20 7 7 16,-27-11 9-16,-14 14 8 15,-36-4 16-15,-53 8 23 16,-32-16 2-16,-47 9 14 0,-40-21-2 16,-52 2-2-16,9-5-12 15,-41 3 1-15,-2-4-9 16,-40 2 1-16,19 0-8 15,-44-7 1-15,22-3-7 16,-19-3-6-16,41-6-2 16,-32-2-3-16,32 0-8 15,-9 1-39-15,28-3-54 0,-19-5-51 16,44 1-233-16,-12-10 13 16</inkml:trace>
  <inkml:trace contextRef="#ctx0" brushRef="#br0" timeOffset="49594.5122">8019 7392 616 0,'34'9'106'16,"-51"-20"61"-16,-9 8-187 15,-6 10-6-15,-6-1 28 16,-11 9 19-16,-5 9 21 0,-14 11 27 15,-9 7 11-15,-5 20-7 16,6-4-6-16,4 9-6 16,37-4-23-16,16 1-7 15,24-17-6-15,33 0-11 16,19-15-3-16,10-3-40 16,11-12-42-16,7-3-205 15,-13-11 13-15</inkml:trace>
  <inkml:trace contextRef="#ctx0" brushRef="#br0" timeOffset="50192.9167">8353 7764 562 0,'25'-3'239'0,"-60"17"-2"0,-7-3-103 16,-5 8-114-16,7 13-2 16,2 5 5-16,11-6-4 15,13 2-7-15,12-7 1 16,18-8 9-16,11-8 0 16,20-9 8-16,8-10 3 15,16-16-9-15,-4-4-18 16,0-7-10-16,-15 1-8 0,-14-2 2 15,-15 13 10-15,-8-2 9 16,-9 15 3-16,-3 2-14 16,2 7-12-16,-10 9-7 15,5-7-2-15,-3 0 3 16,2 1 12-16,1 1 17 16,-3-1 11-16,1 1 8 15,2-1 1-15,2-1 0 16,34-7-6-16,82-32-7 15,-39 14-5-15,11-1 5 16,-9 10-2-16,-9 7-2 16,-25 3-4-16,-16 14-2 15,-14 5-7-15,-17 12 8 16,-5 1 6-16,-9 3 7 16,-1-6 4-16,3-7-4 15,12-14-17-15,15-16-10 16,11-4-13-16,12-8-9 15,-3 3 13-15,6 9 5 0,-10 16 4 16,-5 16 6-16,-9 16 5 16,-10 16-11-16,-10 13-2 15,-13 2-2-15,2-10-295 16,-11 2 0-16,12-22-101 16</inkml:trace>
  <inkml:trace contextRef="#ctx0" brushRef="#br0" timeOffset="50464.1086">9669 7700 1099 0,'-5'-1'162'16,"2"-1"131"-16,2 2-329 15,2 2 29-15,19 25 19 16,63 59 16-16,-54-39 2 16,-20 2-9-16,-23 6-2 15,-20-10-4-15,-30-5-49 16,-10-14-50-16,-4-14-84 16,9-16-59-16,9-10-109 15,22-20-16-15</inkml:trace>
  <inkml:trace contextRef="#ctx0" brushRef="#br0" timeOffset="50763.1798">10173 7096 500 0,'0'11'312'0,"7"4"-55"16,-2 15-299-16,-4 7 301 16,-2 7-237-16,-4 14 23 15,-7 12 8-15,-3 8 6 16,0 5 3-16,-7 17-20 16,2-16-35-16,2-9-49 15,-2-12-30-15,-1-13-25 16,7-30-69-16,-7-4-49 15,-1-14-31-15,1-10 1 16,1 1-58-16</inkml:trace>
  <inkml:trace contextRef="#ctx0" brushRef="#br0" timeOffset="50973.1016">9892 7793 549 0,'-9'-142'235'16,"16"118"6"-16,-2 7-138 15,1 0-63-15,5 5-29 16,2 3-8-16,4 0-5 16,12 0 8-16,2 0 7 15,4-1 0-15,11 3 2 16,18-4-6-16,-9 3-17 0,18 7-64 16,3 1-61-16,-3 3-116 15,-13 6-41-15</inkml:trace>
  <inkml:trace contextRef="#ctx0" brushRef="#br0" timeOffset="51316.0124">10702 7581 927 0,'-12'14'192'0,"-73"61"97"16,45-39-277-16,-6 18 13 16,16-10 3-16,4 5 0 15,17-13-16-15,13-14 6 16,14-18-12-16,21-11-2 0,6-15-5 16,10-13 0-16,-3 2-12 15,3-10-6-15,-12 5-2 16,1 9 1-16,-12 14 6 15,3 15 5-15,-13 15 5 16,-10 15 1-16,-15 10 1 16,-6 12-19-16,-8-6-33 15,-1 4-112-15,-2-9-116 16,11-13-7-16,4-21-124 0</inkml:trace>
  <inkml:trace contextRef="#ctx0" brushRef="#br0" timeOffset="51616.1541">10940 7889 1043 0,'119'-52'240'0,"-102"36"99"15,5 5-314-15,4 3-13 16,4 2-6-16,11-4-6 15,-3 2-7-15,5-4 9 16,-3 0 4-16,1 1 6 16,-15-1-2-16,-3 7-2 15,-11 1-4-15,-3 11-6 16,-4 4-4-16,-2 16-1 16,-11 4 3-16,2 11-6 0,-1-3-3 15,-7 9-72-15,2-9-79 16,-1-3-171-16,1-11-35 15</inkml:trace>
  <inkml:trace contextRef="#ctx0" brushRef="#br0" timeOffset="51875.4589">11785 7226 991 0,'0'45'303'0,"1"21"49"15,5-14-233-15,3 38-140 16,-4 12-1-16,-2 11-27 16,-11-11-11-16,-1-10-4 15,-3-28 13-15,0-18 17 16,3-27 14-16,-4-14-149 15,1-6-119-15,-11-9-25 16</inkml:trace>
  <inkml:trace contextRef="#ctx0" brushRef="#br0" timeOffset="52036.9927">11496 7735 845 0,'37'-15'541'16,"18"-8"-100"-16,6-1-120 15,18 4-356-15,3 3-70 16,12 5-96-16,-26 3-61 16,6-5-169-16,-21-1 11 15</inkml:trace>
  <inkml:trace contextRef="#ctx0" brushRef="#br0" timeOffset="52476.1293">12824 7577 579 0,'-24'90'300'15,"19"-54"-33"-15,-19 1-87 16,10 7-172-16,0-10-5 15,3-7 6-15,10-18 10 16,1-10 39-16,9-19 15 0,11-17 15 16,-2-5-8-16,7-9-6 15,5 5-43-15,5-4-19 16,-1 17-23-16,12-1-39 16,5 7-41-16,6-6-150 15,1 14-112-15,6-3-41 16</inkml:trace>
  <inkml:trace contextRef="#ctx0" brushRef="#br0" timeOffset="52774.9424">13528 7509 342 0,'-25'14'300'15,"-8"1"-51"-15,-16 10-2 16,-2 1-144-16,-7 15-2 15,14-1-25-15,1 4-14 16,22-3-20-16,1-6-30 0,19-12-14 16,5-8 3-16,10-10 0 15,20-11 4-15,4-2 7 16,1 1-5-16,0-3-10 16,-3 6-2-16,-13 10-2 15,-3 8 1-15,-3 4 3 16,0 11 2-16,-7-6-16 15,10-3-71-15,-2-19-63 16,-1-12-156-16,0-10 2 16,7-14-102-16</inkml:trace>
  <inkml:trace contextRef="#ctx0" brushRef="#br0" timeOffset="53083.5622">13972 6992 739 0,'52'54'224'0,"-45"-16"50"15,-2 3-183-15,-4 14-65 16,2 0 10-16,-3 17-7 0,-7-1-11 16,-4 9 2-16,-6-6-8 15,-7 10-18-15,6-23-6 16,-4-4-40-16,2-16-55 16,4-11-189-16,2-17 16 15</inkml:trace>
  <inkml:trace contextRef="#ctx0" brushRef="#br0" timeOffset="53326.0613">13746 7616 373 0,'-47'-114'364'0,"68"111"-106"15,0 10-223-15,22 1 227 16,-5 6-250-16,17-4 10 16,2-3 2-16,14-3 2 15,-11-1-3-15,13-3-32 16,-16 2-50-16,-4-5-223 16,-22 3 31-16</inkml:trace>
  <inkml:trace contextRef="#ctx0" brushRef="#br0" timeOffset="53683.173">14317 7578 828 0,'-11'108'361'0,"17"-94"-22"15,29 8-185-15,11-7-229 0,6-8 14 16,3-10 6-16,14-10 18 16,-22-12 54-16,0-10 23 15,-21 5 8-15,-6-4-18 16,-20 8-21-16,-17 3-20 16,-16 17-12-16,-27 6-6 15,-4 9 18-15,-9 17 19 16,10 9 14-16,11 14 3 15,17-3-2-15,14 15-1 16,13-8-7-16,13 1-2 16,2-13-9-16,25 2-37 15,5-19-58-15,10-4-243 16,8-17 28-16</inkml:trace>
  <inkml:trace contextRef="#ctx0" brushRef="#br0" timeOffset="54153.2589">15973 7598 691 0,'-28'14'214'0,"-17"5"33"15,-1 14-171-15,2 9-59 16,2-7 9-16,12 8 18 16,11-6 2-16,9-5 13 15,5-14-2-15,17-6 2 16,10-12-5-16,16-9-20 16,8-11-23-16,6-9-11 15,-8-3-12-15,-1-4-11 0,-19 2 18 16,-7 2 6-16,-13 9-8 15,-13 6-30-15,-4 8-19 16,-3 2-105-16,4 2-159 16,3 0 11-16</inkml:trace>
  <inkml:trace contextRef="#ctx0" brushRef="#br0" timeOffset="54478.2165">16727 6943 700 0,'-43'-13'291'0,"-19"5"-7"16,1 11-147-16,-13 6-131 15,12 13-14-15,1 7 11 16,15 1 11-16,6 8 26 15,11 5 16-15,3 9 24 16,17 0-7-16,6 30-1 16,12 2-15-16,3 23-19 15,2-8-28-15,-2 9-37 16,-4-31-22-16,-8-12-25 16,-3-21-2-16,1-16-13 0,-10-20-10 15,-2-5-223-15,-2-10 62 16</inkml:trace>
  <inkml:trace contextRef="#ctx0" brushRef="#br0" timeOffset="54628.128">16144 7828 286 0,'-70'-96'400'16,"76"66"-69"-16,11 1 3 15,16 0-99-15,8 6-144 16,11 0-8-16,3 8-52 0,18-4-53 16,-1 4 31-16,9-3 23 15,-8-2-34-15,8 5-52 16,-12 4-77-16,0 6-233 15,-11 7 5-15</inkml:trace>
  <inkml:trace contextRef="#ctx0" brushRef="#br0" timeOffset="55001.2863">18142 7543 356 0,'-25'46'0'16,"-52"-45"497"-16,-4 18-393 16,-26 19 216-16,11 8-318 15,-4 10 338-15,24 0-312 0,11 4 8 16,31-14 4-16,22-2 6 16,29-15-14-16,22-8-9 15,16-16-19-15,17-11-54 16,-3-10-63-16,2-8-261 15,-10-13 25-15</inkml:trace>
  <inkml:trace contextRef="#ctx0" brushRef="#br0" timeOffset="55436.5441">18540 6913 845 0,'3'0'139'0,"2"0"96"0,-10 8-236 16,2-8-19-16,2 1 79 15,-2 10-7 1,-3 22 40-16,-11 53-3 15,5-36 0-15,-10-3-2 16,-7 13-8-16,-1-2-41 16,1 1-14-16,12-8-13 0,12-4-14 15,17-18 4-15,22-15 2 16,9-17 4-16,1-11 3 16,10-1 3-16,-6-1-11 15,-14 9-4-15,-8 21 0 16,-6 8 1-16,-19 15 2 15,-14 7 5-15,-6 7-2 16,-5-10-11-16,2-3-56 16,4-9-41-16,12-12-76 15,6-7-72-15,15-16-109 16,8-3-5-16</inkml:trace>
  <inkml:trace contextRef="#ctx0" brushRef="#br0" timeOffset="55811.1224">19204 7409 633 0,'0'12'302'0,"-20"3"-2"16,-7 19 0-16,-4 2-316 15,-10 3 19-15,-5-1 25 16,4 6 21-16,11-7 5 16,5-1 2-16,12-10-13 0,4-5-12 15,8-13-22-15,11-9-21 16,8-15-20-16,17-10-44 16,1-4-7-16,3-4 3 15,3 4 17-15,-6 7 26 16,-10 8 53-16,-2 7 3 15,-7 11 0-15,-3 14 0 16,-12 4-10-16,2 10-10 16,-6-1-55-16,6-2-127 15,-6-16-77-15,11-9-39 16,-5-12-139-16</inkml:trace>
  <inkml:trace contextRef="#ctx0" brushRef="#br0" timeOffset="56130.8733">19540 7514 964 0,'-8'14'295'0,"-4"4"49"16,-11 25-240-16,-1 3-96 15,-2 1-13-15,0-11-10 16,9-5 10-16,13-23 2 0,13-16 3 15,12-12 13 1,17-12 6-16,10-3-9 0,3 0-3 16,-3 7-2-16,1 6-6 15,-14 15-4-15,-2 11-1 16,-11 6-4-16,-10 13 0 16,-8 3 4-16,-11 5-11 15,-7-4-14-15,-1 4-56 16,6-12-58-16,0-3-87 15,10-9-93-15,14-5-37 16</inkml:trace>
  <inkml:trace contextRef="#ctx0" brushRef="#br0" timeOffset="56529.4825">20286 7566 956 0,'-3'0'273'16,"-10"6"50"-16,-9 8-239 15,-11 9-94-15,-13 7 6 16,-3 5 7-16,0 0 6 16,6 2 2-16,16-8 1 15,10-11 1-15,8-10 13 16,14-13 16-16,4-4-16 15,3-3-3-15,5-6-2 16,9 7-19-16,-8 5-20 0,8 10 9 16,-5 15-2-16,-4 22 4 15,-12 11 5-15,-10 18 3 16,-16-1 6-16,-13 4 4 16,2-21-3-16,-17-4 2 15,5-19-1-15,-15-13 0 16,-1-16-12-16,-13-11-39 15,13-9-35-15,5-12-32 16,20 0-122-16,18 0-126 16,10 5 12-16</inkml:trace>
  <inkml:trace contextRef="#ctx0" brushRef="#br0" timeOffset="57024.168">20347 7781 1065 0,'63'59'229'0,"-32"-48"103"16,7 6-315-16,18-17-2 15,8-8-2-15,17-10 1 16,-4-6-1-16,-1-19 0 16,-17 8-3-16,-16-3 0 15,-26 9-11-15,-32-3-5 16,-28 18-1-16,-26 17 15 16,-9 6 10-16,-19 20 15 15,11 12 6-15,13 8 8 16,20-6-8-16,19 10 18 15,32-9 20-15,28-4 12 16,22-6 1-16,28-4 3 16,13-13-20-16,13-2-30 15,-12-6-14-15,-9-4-10 16,-26 0-17-16,-13-5-43 16,-28-7-31-16,-18 1-49 15,-13-9-46-15,-2-11-4 16,-2 3 21-16,1-23 22 0,16-5-248 15,5-13 130-15</inkml:trace>
  <inkml:trace contextRef="#ctx0" brushRef="#br0" timeOffset="66446.9622">9345 9827 264 0,'-7'-3'37'0,"5"-6"-4"0,2 1-99 16,0 6-26-16,0-1-27 16</inkml:trace>
  <inkml:trace contextRef="#ctx0" brushRef="#br0" timeOffset="66887.6168">9385 9737 73 0,'58'-74'135'0,"-58"52"-25"15,2-3 6-15,-9 2-43 0,-8 0-23 16,-6 7-34-16,3-7 12 16,-8 4 4-16,-8-6 32 15,3-1 31-15,-23 1 25 16,-11 8-48-16,-32 10-46 16,-22 8 7-16,-31 18-29 15,-4 14-29-15,-60 24 32 16,16 10 33-16,-13 35-3 15,13 6 35-15,1 22 33 16,59-3 5-16,19 39 4 16,38-8-33-16,31 48-35 15,41-7-33-15,39 23-8 16,22-32-9-16,49 3-2 16,23-52 18-16,68-25 12 15,13-49 13-15,63-38 14 16,4-46-7-16,41-43-26 15,-20-22 5-15,32-38-6 16,-70-12-9-16,1-37 16 0,-65 10 13 16,-41-42-7-16,-69 6 0 15,-17-25 4-15,-63 31-2 16,-24-12-9-16,-39 50-15 16,-40 18-13-16,-28 49-10 15,8 27-25-15,-97 38-24 16,-61 28-43-16,11 17-42 15,-21 20-254-15,-26 2 38 0</inkml:trace>
  <inkml:trace contextRef="#ctx0" brushRef="#br0" timeOffset="69655.8078">27132 10220 711 0,'55'-47'116'0,"-64"55"88"16,-12 4-212-16,-5 8 2 16,-6 3 17-16,-17 9 4 15,3-2-4-15,-6 1 0 16,5-5-2-16,6-5-2 15,24-7 32-15,29-5 24 16,17-6 13-16,14 9 23 16,7 3 10-16,2 7-22 15,-14 4-11-15,-12 16 0 16,-14 1-46-16,-27 7-4 16,-17-1-13-16,-35-2-24 15,-14-19-19-15,-21-11 17 16,4-17-7-16,0-12-29 15,28-11-7-15,8-11-26 16,26 2-10-16,10-2-142 16,16 1-72-16,25-8-12 0</inkml:trace>
  <inkml:trace contextRef="#ctx0" brushRef="#br0" timeOffset="70175.125">27618 9934 973 0,'7'-2'263'0,"42"-6"48"15,-43 5-276-15,-9 3-70 16,6 6-12-16,-3-6 1 16,-3 2 15-16,3 4 16 0,0 25 24 15,0 63 21-15,0-39 10 16,-4 12 13-16,-13 9-1 16,-8 21-3-16,-2-9-19 15,-10 10-43-15,2-21-44 16,0-11-34-16,11-28-35 15,5-26-163-15,7-19 22 0,4-13 39 16,4-12 32-16,7-12 15 16,3 1 152-16,14-15-10 15,1 9-20-15</inkml:trace>
  <inkml:trace contextRef="#ctx0" brushRef="#br0" timeOffset="70474.5849">27874 10315 817 0,'-1'12'337'15,"-3"-3"-4"-15,3 13-158 16,-2 7-171-16,12 4 0 16,6-2 2-16,16-1 2 15,16-18 1-15,25-6 2 16,9-10 1-16,9-13 5 15,-9-4 1-15,-13-10 7 0,-22 4 4 16,-20-4 9-16,-20 5-4 16,-19 0-7-16,-16 8-10 15,-23-2-17-15,-8 8-23 16,-6 1-48-16,7 4-44 16,10-2-199-16,22 1-46 15,5 0-4-15,15 1-169 16</inkml:trace>
  <inkml:trace contextRef="#ctx0" brushRef="#br0" timeOffset="70833.9354">28654 10112 374 0,'-2'-15'0'0,"2"1"462"16,0 12-409-16,-3 19 202 16,3 9-332-16,0 8 317 15,0 2-281-15,-4 16 15 16,1-4 28-16,-3 11 19 15,-2-1 10-15,-4 17-6 16,0-4-1-16,-10 13-5 0,1-12-12 16,-7 3-29-16,4-14-26 15,-2-15-26-15,6-17-8 16,5-14-59-16,7-17-47 16,-1-18-36-16,2-2-42 15</inkml:trace>
  <inkml:trace contextRef="#ctx0" brushRef="#br0" timeOffset="71164.1766">28604 10193 986 0,'-2'-25'329'0,"11"-2"19"15,8 9-262-15,12 12-127 16,9 1-44-16,22 0 2 16,-4 2 14-16,21 2 10 15,-12-5 64-15,2 19 23 16,-16 0 4-16,-9 10 1 16,-23 6 1-16,-16 12-7 15,-15-8-2-15,-39 12 2 16,-17-1-2-16,-35 6-1 15,-7-12-20-15,-6-4-39 0,26-13-35 16,14-10-131-16,33-10-108 16,13-4-23-16,13 0-121 15</inkml:trace>
  <inkml:trace contextRef="#ctx0" brushRef="#br0" timeOffset="71768.1923">29388 10489 938 0,'29'0'245'0,"5"-11"55"16,9 7-309-16,-1 4-129 15,6-2-56-15,-7-1 50 16,-6-2 50-16,-9-1 71 16,4-7 99-16,-14 3 77 15,-6-6-28-15,-4-3-42 0,-22 3-9 16,-16 2-39-16,-20 2-19 15,-9 12-13-15,-25 10-1 16,5 9-1-16,-12 11 1 16,20 7 0-16,13 2 9 15,22 0 6-15,12 8 17 16,31-6 8-16,4 3 10 16,20-4-6-16,32-7-4 15,18-11-18-15,21-8-29 16,2-7-30-16,8-2-22 15,-28-8-79-15,-18-2-76 16,-21 1-116-16,-17-19-38 16</inkml:trace>
  <inkml:trace contextRef="#ctx0" brushRef="#br0" timeOffset="72243.8372">30145 10319 1260 0,'-42'72'168'16,"43"-73"98"-16,11 2-446 16,2 2 8-16,18-10 43 15,3 2 95-15,22-4 48 16,5-3 82-16,7-1-26 16,-13 7-58-16,-2 0-30 0,-19 0-39 15,-6 2-80-15,-12-3-16 16,-4 4-103-16,-5 0-24 15</inkml:trace>
  <inkml:trace contextRef="#ctx0" brushRef="#br0" timeOffset="72542.8333">30154 10542 543 0,'0'11'401'16,"8"-8"-100"-16,6 0-21 15,4 2-313-15,16 8-12 16,7 3 12-16,20-9 2 15,2 2 10-15,-4-3 10 16,-12-6 8-16,-8-4-60 16,-26 2-39-16,0-7-169 15,-12 5-14-15</inkml:trace>
  <inkml:trace contextRef="#ctx0" brushRef="#br0" timeOffset="73171.0643">30844 10228 406 0,'-7'52'386'15,"2"-45"-194"-15,1-4-204 16,4-1 56-16,-3-4-70 16,3 1-74-16,0-1 132 0,0-1 130 15,7-10-117-15,5-7 1 16,71-49 7-16,-36 52 0 16,16 4-13-16,2 13-16 15,2 1-6-15,-12 10-8 16,-7 10-11-16,-15 4 1 15,-11 4 1-15,-10 0 0 16,-8 6 5-16,-4-2 7 16,-10 10 8-16,-12 0 6 15,-25 16 1-15,-9 1-3 0,-30 10 0 16,1-12-5-16,-1-2-4 16,22-16 0-16,15-13 8 15,34-16 17-15,17-2 9 16,28-7 0-16,33-4 2 15,18 7-9-15,16-2-21 16,-2-2-10-16,-10 5-17 16,-21-2-39-16,-18-3-330 15,-20 4 83-15</inkml:trace>
  <inkml:trace contextRef="#ctx0" brushRef="#br0" timeOffset="97521.66">24922 3720 322 0,'85'67'122'15,"-63"-64"4"-15,-1 6-72 16,5 1-47-16,-1 0-3 0,-7-2 3 16,-10-4 5-16,-4-2 25 15,-4-4 9-15,-3 1 14 16,2-1 2-16,-28-16 0 15,-65-44-2-15,39 19 14 16,2-1-15-16,-6-2-8 16,1 6 1-16,-19-4-26 15,-5 1-19-15,-17 4-10 16,5 0-2-16,-12 0-8 16,8 7 1-16,-21 6 0 15,7 4 13-15,-31 9 2 16,13 14 1-16,-13 7 2 15,19 13-1-15,-12 16-7 16,28 2-2-16,-16 13-1 16,27 5 0-16,7 10-1 0,15-3 4 15,-5 12 6 1,22-6 1-16,-7 7 0 0,5-21 2 16,7 4 1-16,18-18 3 15,0-4 7-15,13-16 5 16,1 2 9-16,9-13 2 15,-1-3-1-15,9-5-6 16,-5-2-5-16,6-1-10 16,1 0-3-16,2-1-4 15,-3-1-9-15,3 1-13 0,-3-1-47 16,1 0-49-16,2-1-5 16,0 0-9-16,0-15-6 15,5-2 51-15,12-56 44 16,-10 52-5-16,-5-4-80 15,-2 10-16-15,-5-2 4 16,5 15-9-16,-9 1-14 16</inkml:trace>
  <inkml:trace contextRef="#ctx0" brushRef="#br0" timeOffset="97784.6595">22339 3882 358 0,'-1'1'167'0,"-2"1"-6"16,1-1-92-16,2 1-21 15,-3-1-33-15,3 2-6 16,0-3-1-16,0 2-5 16,0 1-1-16,0 14 4 0,3-2 4 15,-3 19 12-15,0 43 7 16,-3-41 14-16,6-9 3 16,6-4 30-16,10-12 7 15,27-11 15-15,18-13-11 16,24-5-3-16,4-5-34 15,-4-1-21-15,-16 5-48 16,-23-2-78-16,-22 6-87 0,-17 10-119 16,-10 4-63-16</inkml:trace>
  <inkml:trace contextRef="#ctx0" brushRef="#br0" timeOffset="98465.1982">22378 4504 429 0,'-91'89'139'15,"44"-62"33"-15,-8 23-94 16,12 7-28-16,-2 19 2 16,22 8 4-16,14-5 18 15,15-13 12-15,35-3-5 16,18-21-9-16,44-8 11 15,16-17-27-15,18-23-23 16,-16-14 4-16,-7-17 12 0,-42-19-17 16,-29-11-17-16,-36 2-3 15,-34-17 0-15,-27 6-13 16,-37-2-10-16,-13 23-1 16,-20 3-18-16,10 26-296 15,10-1 81-15</inkml:trace>
  <inkml:trace contextRef="#ctx0" brushRef="#br0" timeOffset="101645.3357">24927 7502 35 0,'-5'4'26'0,"2"-4"3"0,1 3 2 16,-5 5 31-16,-2 0 3 16,1 4 11-16,-6 5 3 15,-32 47-20-15,34-37 2 16,6 2-18-16,-6 12-4 15,-5 2 1-15,-1 14 9 16,-2-4-7-16,-15 5 4 16,3-12-2-16,-17 9-7 15,-1-17-9-15,-18 0-1 16,3-3-7-16,-8 0 4 16,5-12 0-16,-22-3 6 15,9-11-2-15,-16-11 1 16,-10-10-7-16,-21-9-1 15,16-2-4-15,-5-12 15 16,18 4-1-16,-8-4 3 0,21 5-3 16,-16-5-2-1,13 6-15-15,-5-6 0 0,17-4-2 16,10 1-2-16,23 3 4 16,-3-3 11-16,19 6 4 15,1 0 10-15,-2 5 3 16,7-2 3-16,9 6-9 15,0 0-1-15,4 8-4 16,6-2-1-16,2 6-7 16,7 0-1-16,-6 4-4 15,3-2-7-15,1 3-3 0,-4 4-3 16,-3 0-2-16,2 1-2 16,1-1 0-16,-3 1 0 15,1 1 0-15,2-2-3 16,-3 1-6-16,2-1-12 15,1 2-4-15,-3 0-5 16,3 2 1-16,-14 34 5 16,-12 53 12-16,6-25 4 15,6 9 6-15,-2-3 2 16,0-9 3-16,3-9 2 16,8-26 1-16,-4-15 10 15,4-11 3-15,-2-9 0 16,2-5 0-16,-7-15-2 15,0-5-9-15,-5-10-3 16,3-2-2-16,-3-1-4 16,5 11-3-16,6-6-9 15,8 9-6-15,5 2-3 0,5 5 0 16,7-1 0-16,1 9 8 16,6 2 4-16,4 6 2 15,13 10 1-15,4 7 0 16,8 16 1-16,-8 5 0 15,4 19 1-15,-9-4-12 16,9 7-301-16,1-13 96 0</inkml:trace>
  <inkml:trace contextRef="#ctx0" brushRef="#br0" timeOffset="104072.9812">21648 6686 417 0,'5'-2'234'16,"7"2"-36"-16,9-3-36 15,0-12-167-15,18 16 6 16,3 4 10-16,13 4-3 15,-3 3-5-15,11 10-9 16,-16-9-13-16,5-7-27 16,-18-9-8-16,1 2-17 0,-6-7-4 15,1-8-35-15,-13 8-49 16,14-9 8-16,-1-6-57 16</inkml:trace>
  <inkml:trace contextRef="#ctx0" brushRef="#br0" timeOffset="104375.6266">22800 6298 483 0,'-23'40'0'16,"-12"16"187"-16,-10 16-347 16,-7-6 293-16,-3 1-220 15,12-20 253-15,5-4-115 16,24-23 38-16,14-5 32 16,18-6 14-16,16-8-23 15,13 1-39-15,4 4-29 16,-4-1-38-16,-4-5-242 15,-13 0-42-15,-4-20-42 16</inkml:trace>
  <inkml:trace contextRef="#ctx0" brushRef="#br0" timeOffset="104556.1615">22944 6211 323 0,'9'-35'97'0,"0"18"-21"15,-3 14-66-15,-4 19-47 16,-2 22 6-16,0 11 49 15,0 27 57-15,-5 8 17 16,-4 21 11-16,-3 0 9 16,-10 26-22-16,-3-10-32 0,-1 12-122 15,9-16-127-15,8-16-14 16</inkml:trace>
  <inkml:trace contextRef="#ctx0" brushRef="#br0" timeOffset="123823.1167">14816 13929 625 0,'-12'-8'189'0,"-10"-10"31"16,-4-2-164-16,-19-4-52 15,-7 2-10-15,-34-4 3 16,-2 2 2-16,-42 0 17 16,-11 8 18-16,-46 15 10 15,4 15-3-15,-56 27-5 16,18 27-18-16,-17 24 9 15,46 15 24-15,2 44 47 16,67 9 49-16,34 43-13 16,63 3-12-16,49 30-29 15,52-27-39-15,58-12-44 16,30-52 16-16,69-32-3 16,25-60-3-16,66-45-3 15,-18-43-2-15,34-42 8 16,-43-23-2-16,-10-45 6 15,-83 3 1-15,-44-40 12 0,-83-2-4 16,-110-37 2-16,-68 30-5 16,-90 2-13-16,-39 47-14 15,-88 49-20-15,20 64-18 16,-37 36-415-16,51 32-28 16,6-23-138-16</inkml:trace>
  <inkml:trace contextRef="#ctx0" brushRef="#br0" timeOffset="156207.251">25302 12065 461 0,'-26'42'0'0,"26"-49"443"15,0 10-406-15,5 0 279 16,-5-3-295-16,0 0 336 15,0 1-305-15,39 21 14 16,53 33 2-16,-40-17-19 16,-5 5-19-16,-4 10-9 15,-14 0-17-15,-11 4-30 16,-6-7-38-16,2 0-163 16,-6-16-158-16,4-13-34 15</inkml:trace>
  <inkml:trace contextRef="#ctx0" brushRef="#br0" timeOffset="156442.2703">26117 12159 935 0,'12'-9'353'0,"-16"6"12"0,-13 15-234 15,-30 17-87-15,-11 14-31 16,-37 16 4-16,2 16 3 15,-46 37 6-15,8-19 0 16,-17 23 1-16,18-7-4 16,-6 7-11-16,51-39-17 15,21 8-43-15,30-33-48 16,25-15-307-16,23-33 58 16</inkml:trace>
  <inkml:trace contextRef="#ctx0" brushRef="#br0" timeOffset="156788.0648">25971 12513 425 0,'13'119'568'16,"0"-107"-199"-16,-1-6-253 15,18-4 260-15,8 1-370 16,17 0 6-16,-6-6 4 15,2 2 1-15,-12 2-36 16,-10-1-93-16,-15 8-104 16,-8 8-168-16,-9 0-75 15</inkml:trace>
  <inkml:trace contextRef="#ctx0" brushRef="#br0" timeOffset="156967.2869">25937 12991 1490 0,'64'-13'303'16,"9"3"104"-16,11 1-565 16,-6 3-121-16,3-4-172 15,-24 7-99-15</inkml:trace>
  <inkml:trace contextRef="#ctx0" brushRef="#br0" timeOffset="157536.1614">27128 12379 390 0,'-14'11'467'15,"-3"5"-160"-15,-4 10-232 16,-1 3 235-16,1-1-313 16,4-7 11-16,5-9 35 15,17-13 33-15,16-11 28 16,20-5 11-16,23-6 10 16,14-3-28-16,23 5-17 15,-3 5-21-15,1 9-6 16,-23 5-15-16,-10 16-6 15,-33 9-25-15,-21 13-10 16,-28 6-7-16,-41 20 2 0,-24 1-1 16,-29 24 8-16,-6 1 0 15,-3 14-4-15,25-16 0 16,10-1 1-16,32-31 0 16,18-12 2-16,25-14 2 15,35-13 12-15,18-4 12 16,37-1-7-16,12-3-1 15,22-3 1-15,-13-2-17 16,10-4-17-16,-39-1-136 16,-11 2-330-16,-19-12 56 15</inkml:trace>
  <inkml:trace contextRef="#ctx0" brushRef="#br0" timeOffset="157885.646">28040 12617 856 0,'42'44'492'0,"-42"-24"-123"0,0-17-181 16,6 20-115-16,14 1-129 15,22 13 132-15,15 1 9 16,18 11 7-16,-5 0-24 16,-2 9-20-16,-17-11-49 15,-10 5-30-15,-15-13-73 16,-9-2-60-16,-8-14-21 15,-1-11-254-15,-7-10 16 0,7-21-59 16</inkml:trace>
  <inkml:trace contextRef="#ctx0" brushRef="#br0" timeOffset="158109.2991">28633 12617 614 0,'-34'9'478'16,"-1"-6"-120"-16,-12 8-7 16,-25 16-351-16,-27 7-1 15,-4 7 3-15,-23 22 6 16,7-4 1-16,16-3 1 16,33 2-6-16,11-7-40 15,30-21-48-15,21-4-284 16,16-18-1-16,31-13-134 0</inkml:trace>
  <inkml:trace contextRef="#ctx0" brushRef="#br0" timeOffset="158455.2801">29092 12801 776 0,'17'-6'365'0,"9"-3"-66"16,0 5-182-16,21 1-85 16,-4-2-84-16,4 0 103 15,4 1 0-15,-4 1 1 16,-9-2-39-16,-7 4-121 16,-12 1-239-16,-9-11 7 15</inkml:trace>
  <inkml:trace contextRef="#ctx0" brushRef="#br0" timeOffset="158828.6729">29964 12580 463 0,'-10'9'200'15,"6"-9"7"-15,-1 7-61 16,-4 0-82-16,-6 5 19 16,-3 4 6-16,-11 7 13 15,-10-1-24-15,-5 9-1 16,6-1-10-16,17-1 24 15,25-3-6-15,27-1 20 16,25-15-1-16,33-5-2 16,-1-7-37-16,15-5-16 15,-12-7-29-15,5 5-9 16,-19-3-97-16,-24-7-90 16,-21 4-267-16,-26-11-29 15</inkml:trace>
  <inkml:trace contextRef="#ctx0" brushRef="#br0" timeOffset="159038.2752">30457 12345 1099 0,'21'0'493'15,"-3"11"-36"-15,-39 9-228 16,12 29-190-16,-11 10-40 15,-20 34 13-15,-6 12 17 0,-15 30 12 16,2-9-1-16,-8 28-58 16,13-19-458-16,9-29 123 15</inkml:trace>
  <inkml:trace contextRef="#ctx0" brushRef="#br0" timeOffset="173198.4383">30483 1992 549 0,'33'-58'201'15,"-27"42"-57"-15,-1 23-153 16,6-7-23-16,-7-10-22 16,1 13 1-16,-5 7 100 15,0-9 35-15,0-1 12 0,-3 2 8 16,1 16-21-16,-1 19-20 15,-3 50-34-15,-2-36-4 16,1-2-6-16,1 17 10 16,-2-1 3-16,-9 21 13 15,13-5 2-15,-9 16 7 16,4-5-1-16,-6 9 5 16,4-13-13-16,-9 5-4 15,7-21 1-15,-4-1 1 16,8-13-5-16,9 0 3 15,4-12-1-15,4 8-8 16,1-12-12-16,3-2-5 16,-3-10-4-16,1-1-5 15,-3-13-11-15,-5-3-45 16,1-8-42-16,1-2-295 16,-8-1 44-16</inkml:trace>
  <inkml:trace contextRef="#ctx0" brushRef="#br0" timeOffset="173742.4114">30309 3406 910 0,'50'-6'118'0,"-49"7"124"15,6 2-275-15,2 8 12 16,-5 0 40-16,5 4 17 16,-1 3 10-16,-2 8 22 15,-6-5 1-15,6 7 0 0,-1-2-11 16,-4-2 5-16,2 2-13 15,2 2 4-15,-3-12-2 16,4-2 31-16,3-11 3 16,9-16 9-16,7-16-10 15,5-19-2-15,1-8-39 16,5-16-18-16,-10 5-19 0,-4 7-22 16,-10 15-20-16,-12-1-100 15,-11 22-100-15,-6 5-96 16,2 2-113-16,-14-2-74 15</inkml:trace>
  <inkml:trace contextRef="#ctx0" brushRef="#br0" timeOffset="175610.045">30145 3420 709 0,'-50'-7'242'0,"45"6"19"0,5 2-147 16,2 6-132-16,-2-7 14 15,0 0 11-15,0 0 3 16,3 0 16-16,-3 0 17 16,3 0 0-16,2 0-2 15,-1 0-2-15,5-2-16 16,3 2-17-16,1 0 0 15,5 5-2-15,49 31-2 16,-41-7 1-16,-3 3 2 16,9 2 2-16,-6-2 2 15,1 3 3-15,-2-6 4 0,-1-2 9 16,-2-4 1-16,-1-3 1 16,-12-9-2-16,5-5 4 15,-9-5-5-15,-2-8 2 16,-3-7-1-16,1-6-2 15,-2-3-7-15,1-12-7 16,-5 0-7-16,5-12 0 16,5 1-1-16,-1-7-1 15,1-7 0-15,2 8 2 16,-10 11 0-16,3 6-3 16,-1 11 1-16,1 18 0 15,0-1-3-15,0 7-3 16,-3-1-1-16,3 1 0 15,0 0 0-15,-3 1 3 16,1 1 2-16,-1 35 2 16,-6 43 2-16,12-32 0 0,-11-1 1 15,5 2 0-15,2-13-1 16,-4 4 1-16,1-12-1 16,5-4 0-16,-5-4-1 15,7-8 2-15,1-6 3 16,1-4 8-16,4-7 3 15,11-18 0-15,-2-6-1 16,16-21-3-16,-1-11-10 0,5-12 0 16,-7 1-2-16,0 8 1 15,-7 15 0-15,-3 15 1 16,-7 13-2-16,-2 9-2 16,-6 6-1-16,2 4-4 15,-3-1-2-15,-5 3-1 16,0 0 2-16,0 0 2 15,0 0 8-15,-2 0 8 16,-1 2 6-16,-14 8 2 16,-27 3 0-16,-58 58-1 15,38-34-8-15,-17 9 2 16,9-2 2-16,-14 5-2 16,10-2-1-16,3-10 1 15,21-8-3-15,-1-8-1 16,14-10 4-16,13-10 5 15,13-2 2-15,0-7 2 16,13-1-5-16,5-6 0 0,4-5-4 16,16-12-1-16,10-3-3 15,20-20 2-15,4 4-4 16,5 3-3-16,-9 16-4 16,-12 7-6-16,-19 21-6 15,-10 11-1-15,-9 8 3 16,-19 21-1-16,-7 9 5 15,-21 12 6-15,-2 4 1 16,-14 3 0-16,6-23 3 0,10-6 0 16,11-14 1-16,11-14 0 15,19-12-1-15,17-12-1 16,12-6-2-16,13-12-16 16,11 0-17-16,-2 5-87 15,-11 8-99-15,-7 9-219 16,-17 10-32-16</inkml:trace>
  <inkml:trace contextRef="#ctx0" brushRef="#br0" timeOffset="183663.4807">24725 14406 904 0,'-17'-10'278'0,"-4"2"45"16,-3 3-253-16,-12 12-51 15,7 9-27-15,-22 24-5 16,-4 16 0-16,-19 36 12 15,10 10 15-15,2 28 9 16,14 1 17-16,10 14 25 16,24-26 5-16,11-9 6 15,13-37 2-15,22-20-2 16,10-36-16-16,19-20-3 16,2-21-12-16,1-19-8 15,-17-9-12-15,-16-13-12 0,-34 5-15 16,-29 4-9-16,-19 13-8 15,-17 11-21-15,-1 17-9 16,5 10-80-16,18 11-129 16,5 15-172-16,18-5-52 15</inkml:trace>
  <inkml:trace contextRef="#ctx0" brushRef="#br0" timeOffset="183979.5044">25033 14931 896 0,'-16'15'438'16,"14"-18"-49"-16,4 3-152 15,11-4-251-15,15 5-3 16,12-5 8-16,16-1 8 0,8-4 8 16,20-3-11-16,-11 1-52 15,-4 5-330-15,-23 3 78 16</inkml:trace>
  <inkml:trace contextRef="#ctx0" brushRef="#br0" timeOffset="184142.3644">25029 15319 1377 0,'23'16'330'0,"13"-26"112"0,29 1-415 15,22-1-141-15,18-14-326 16,-17-7 50-16</inkml:trace>
  <inkml:trace contextRef="#ctx0" brushRef="#br0" timeOffset="186059.0782">26175 14530 795 0,'43'73'178'16,"-16"-96"87"-16,12 0-229 15,19-7 4-15,-2 5 0 16,11 6-3-16,-6 6-13 0,2 9-5 16,-23 8-12-16,-7 10-4 15,-21 11-10-15,-16 29 6 16,-21 15 1-16,-31 30 5 16,-16 8 4-16,-13 20 33 15,-9-16 20-15,4 3 39 16,26-24 3-16,17-4-1 15,26-30-27-15,34-10-5 16,26-26-32-16,34-5 1 16,12-13-5-16,33-10-31 15,-10-7-63-15,16-5-370 16,-22-7 65-16</inkml:trace>
  <inkml:trace contextRef="#ctx0" brushRef="#br0" timeOffset="186419.3378">27694 14338 707 0,'-43'27'305'16,"-9"10"-108"-16,-23 28-66 16,2 15-58-16,-5 20-31 15,19-4 76-15,13 16 83 16,25-19-98-16,18 1-5 15,19-14-39-15,16-1-8 16,8-16-23-16,7 1-65 16,-4-22-71-16,-2 0-319 15,-10-16 26-15</inkml:trace>
  <inkml:trace contextRef="#ctx0" brushRef="#br0" timeOffset="186807.5924">28282 14509 228 0,'-25'32'611'0,"-18"13"-257"15,-30 3-135-15,-3 11 139 16,13 2-348-16,11-9 23 16,17-20 6-16,14-12 5 15,22-12 23-15,19-5 25 16,11 1-14-16,19-2 7 16,7 7-4-16,10 5-23 15,-15 2-31-15,-7 18-13 16,-26 7-15-16,-33 14 3 15,-23 0 0-15,-19 9 1 16,-17-11 2-16,-8-8-5 16,18-18-47-16,7-19-44 15,19-17-176-15,19-16-214 16,18-11-26-16</inkml:trace>
  <inkml:trace contextRef="#ctx0" brushRef="#br0" timeOffset="187033.9232">28074 14567 1203 0,'0'-2'429'16,"3"2"9"-16,-1 0-300 15,14 0-127-15,15 3-33 0,71 6 7 16,-35-10 17-16,19-12-6 15,-1 1-16-15,8-9-77 16,-16-2-104-16,-7 2-239 16,-12 1-23-16</inkml:trace>
  <inkml:trace contextRef="#ctx0" brushRef="#br0" timeOffset="187256.56">29066 14103 1594 0,'35'38'338'0,"-9"8"156"15,0 9-461-15,0 35-25 16,-6 18 8-16,-25 29 3 16,-21-4-5-16,-48 19-7 0,-24-14-7 15,-30 2-21-15,-1-32-21 16,-3-4-19-16,25-25-120 15,9-8-321-15,25-24 68 16</inkml:trace>
  <inkml:trace contextRef="#ctx0" brushRef="#br0" timeOffset="187833.3324">29506 14959 1390 0,'6'-2'338'0,"20"-1"110"16,18 1-396-16,26 2-39 15,10-3-13-15,17-6-21 16,-10 0-32-16,3-3-32 16,-26-3-364-16,-6-7 82 15</inkml:trace>
  <inkml:trace contextRef="#ctx0" brushRef="#br0" timeOffset="188296.5228">30747 14440 1032 0,'4'6'258'16,"-7"-3"53"-16,-3 8-292 15,-5 6-56-15,-16 13 2 16,-11 8 8-16,-8 8 53 16,-1 9 32-16,-1 0 31 15,15-3 1-15,11-10 0 16,22-4-24-16,25-9-8 15,15-9-36-15,28-11 9 16,13 1-7-16,17-7-43 16,-10-8-40-16,7 5-178 15,-23-1-185-15,-20-12-31 16</inkml:trace>
  <inkml:trace contextRef="#ctx0" brushRef="#br0" timeOffset="188500.4822">31247 14492 1465 0,'-4'55'433'0,"-15"29"84"16,-28 3-389-16,-11 36-65 16,-8 4-26-16,-14 24-7 15,0-15-40-15,-10 10-59 16,8-18-61-16,1-3-411 15,14-41 70-15</inkml:trace>
  <inkml:trace contextRef="#ctx0" brushRef="#br0" timeOffset="192779.2888">24586 16373 690 0,'15'-28'463'15,"-5"-5"-94"-15,-13 7-87 16,-2 3-245-16,-3 8-45 16,-15 2-6-16,-10 12 2 15,-19 9 3-15,-6 13 13 16,-11 23 21-16,10 5 8 15,10 27 11-15,21 8 0 16,10 14 5-16,21-13-12 0,11-1 12 16,24-29-4-16,17-12 10 15,18-30-6-15,25-20-2 16,9-21-16-16,-3-16-5 16,-23-14-12-16,-14-3-1 15,-41 9-4-15,-26-1-8 16,-40 19-8-16,-32 7-29 15,-9 10-34-15,-21 9-111 16,3 10-104-16,10 9-181 16,27 4-58-16</inkml:trace>
  <inkml:trace contextRef="#ctx0" brushRef="#br0" timeOffset="193055.3041">25250 16368 809 0,'119'84'719'0,"-62"-90"-303"16,-7-6-112-16,28-5-272 16,7 0-302-16,-5 2-142 15,-15 0-4-15,-10 6-165 16</inkml:trace>
  <inkml:trace contextRef="#ctx0" brushRef="#br0" timeOffset="193205.3296">25504 16699 626 0,'59'8'563'0,"22"-22"-157"16,3 3-404-16,27-5 196 16,-8-6-604-16,7-4-23 15</inkml:trace>
  <inkml:trace contextRef="#ctx0" brushRef="#br0" timeOffset="193933.247">27166 16055 465 0,'3'-3'505'0,"-6"-1"-175"15,-2-1-52-15,5 5-176 16,-3 2-70-16,-3 7-59 16,-15 32 74-16,-77 63 58 15,29-42 14-15,-16 16 16 16,1 8-16-16,-5 22-20 15,15-7-55-15,14-1-45 16,22-20-40-16,9-19-46 16,15-26-27-16,7-17-86 15,7-13-62-15,4-8-171 16,11-5-8-16</inkml:trace>
  <inkml:trace contextRef="#ctx0" brushRef="#br0" timeOffset="194777.3032">27642 16141 1369 0,'-89'148'300'0,"35"-109"126"15,9 9-405-15,-5 7-14 16,12 0-6-16,4 3 18 15,16-5 8-15,7 0 11 16,14-7 15-16,23-6 13 16,17-17 4-16,38-29-3 15,12-20-10-15,31-28-12 16,-5-14-12-16,13-19-21 16,-25 10-6-16,-1-2-1 0,-33 10-1 15,-23-4-6-15,-31 17-6 16,-33-1-39-16,-29 16-22 15,-24 14-67-15,-6 19-61 16,-8 17-294-16,4 11 13 16,6 17-137-16</inkml:trace>
  <inkml:trace contextRef="#ctx0" brushRef="#br0" timeOffset="195048.3946">28598 16414 1208 0,'0'18'359'16,"18"-7"68"-16,11 3-318 15,9 2-80-15,17-2-12 16,9-8-13-16,11-3-23 16,-5-7-26-16,3-12-148 15,-21-3-242-15,-1-4 16 16</inkml:trace>
  <inkml:trace contextRef="#ctx0" brushRef="#br0" timeOffset="195282.7986">29490 16153 1188 0,'-9'40'456'0,"-17"-1"-14"15,-9-11-309-15,-11 13-89 16,8 2-89-16,12 9 50 16,19-10 0-16,22-2 7 15,23-10 2-15,23-8 0 16,6-13 0-16,20-6-60 15,-6-4-27-15,-4-12-19 16,-21 4-18-16,-10-8-349 16,-25-1 152-16</inkml:trace>
  <inkml:trace contextRef="#ctx0" brushRef="#br0" timeOffset="195445.8176">29866 16255 1077 0,'-21'41'492'15,"-7"2"-8"-15,-25 29-224 16,-5 10-161-16,-14 25-40 16,3-5-31-16,-6 16-9 0,19-12-34 15,0 7-32-15,1-18-451 16,-5 7-7-16,2-32-169 16</inkml:trace>
  <inkml:trace contextRef="#ctx0" brushRef="#br0" timeOffset="195930.2003">25073 17424 1226 0,'-61'17'325'0,"40"-5"98"16,-5 12-344-16,-15 25-10 16,-16 15-13-16,-24 23 7 15,3 6-4-15,-3 20-1 0,17-9 13 16,22-13 3-16,29-16-3 16,30-23-2-16,18-28 2 15,37-27-25-15,10-18-18 16,-1-25-33-16,-14-3-15 15,-16-9-17-15,-45 13-19 16,-27 8-2-16,-27 22 11 0,-30 10-58 16,-7 17-39-16,-4 7-123 15,18 0-240-15,26-8 8 16</inkml:trace>
  <inkml:trace contextRef="#ctx0" brushRef="#br0" timeOffset="196212.3237">25366 17878 1526 0,'41'7'361'15,"8"-12"127"-15,9 3-455 16,23-5-81-16,2-2-87 16,1-2-351-16,-10 6 24 15</inkml:trace>
  <inkml:trace contextRef="#ctx0" brushRef="#br0" timeOffset="196381.0675">25613 18106 1651 0,'14'29'423'0,"27"-9"115"16,7-10-513-16,23-8-181 15,7-8-385-15,12-17 33 16</inkml:trace>
  <inkml:trace contextRef="#ctx0" brushRef="#br0" timeOffset="196709.0925">27102 17404 1312 0,'-78'76'434'15,"-24"23"58"-15,-8-4-335 16,-11 30-36-16,19-6-35 16,26 8 2-16,37-25-4 15,27-9-15-15,26-37-27 16,27-21 2-16,19-30 9 15,17-20-1-15,7-16-9 0,3-22-21 16,-16 0-15-16,-32-2-22 16,-36 13-25-16,-44 13-19 15,-31 25 23-15,-22 13-14 16,1 12-26-16,10 7-84 16,33-10-406-16,32-18 62 15</inkml:trace>
  <inkml:trace contextRef="#ctx0" brushRef="#br0" timeOffset="216066.3132">29115 840 951 0,'9'0'142'15,"8"-8"26"-15,7 2-113 16,22 3-137-16,12-6 69 15,26-8 68-15,9 5 87 16,31-11-99-16,-16-4 1 16,2-5-13-16,-20 1-26 15,-9-10-100-15,-35 7-100 16,1 2-122-16,-12 9-61 16</inkml:trace>
  <inkml:trace contextRef="#ctx0" brushRef="#br0" timeOffset="216385.7668">29527 815 909 0,'9'4'150'0,"-1"-4"118"15,-4 4-176-15,-4-4-182 16,0 0 46-16,0 2 56 16,0 19-31-16,-3 20-35 15,-23 67 64-15,8-50 6 16,-6 14-8-16,-5 0-19 15,1 13-231-15,4-8-12 16,2 8-89-16</inkml:trace>
  <inkml:trace contextRef="#ctx0" brushRef="#br0" timeOffset="221279.4346">30014 1110 566 0,'-38'98'146'16,"29"-89"16"-16,4 14-162 16,5-2-49-16,0-4-10 15,14-2 72-15,3-4 20 16,25-14 37-16,-2-4 37 16,35-8 3-16,1-5-29 15,14-7-8-15,-13-4-29 16,0-1-4-16,-34-1-13 15,-9-8-2-15,-27 10-8 16,-14-2-3-16,-10 10-30 16,-35 10-2-16,-17 17-4 0,-28 14 1 15,-4 17 2-15,-11 17 22 16,30 1 0-16,10 13-1 16,34-17-2-16,18 6-3 15,23-16 1-15,14 2 5 16,12-12 2-16,25-1 4 15,4-18 0-15,15-2-20 16,0-9-36-16,8-12-225 16,-23 3 42-16</inkml:trace>
  <inkml:trace contextRef="#ctx0" brushRef="#br0" timeOffset="221697.3979">30925 1003 110 0,'2'54'416'0,"-53"-30"-184"0,-17 2-57 16,2 4 71-16,11-2-224 16,12-10-3-16,14 2 3 15,20-8-1-15,14-3 22 16,13 2 26-16,14 3-2 16,3-1-8-16,8 15-9 15,-12 1-15-15,-12 12-24 16,-19 2 5-16,-21 6 18 15,-20-10 8-15,-11-1-9 16,0-16-3-16,-3-12-8 16,12-14-20-16,5-13-10 15,12-4-55-15,2-8-121 16,18 4-114-16,7-7-52 16,13 0-136-16</inkml:trace>
  <inkml:trace contextRef="#ctx0" brushRef="#br0" timeOffset="222193.3797">31424 742 624 0,'43'52'60'0,"-54"-32"84"16,-7 10-192-16,-12 13 29 16,-4 3 34-16,-13 16 32 15,-4 1 19-15,-4 7 5 0,8-6-14 16,7 2-8-16,16-17-26 15,33-5 15-15,25-18 0 16,13 0 9-16,8-11-2 16,4 2-19-16,-16-10-75 15,-5 1-53-15,-9-3-55 16,-7-4-108-16,-9-5-9 16</inkml:trace>
  <inkml:trace contextRef="#ctx0" brushRef="#br0" timeOffset="222438.3668">31166 1002 1052 0,'75'61'220'16,"-15"-49"83"-16,21-6-340 15,4-9-23-15,34-15-144 16,-1-21-118-16,22-17-10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7T15:31:13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24513 6509 62 0,'-17'56'150'0,"20"-63"-49"16,3 5-33-16,-1-12 47 15,-1 10-77-15,0 1 14 16,0-3-1-16,-4 4 10 16,0 0-7-16,0 1-3 15,0-1-17-15,0 1-7 16,0-1-11-16,0 1-8 15,0-1-4-15,0 2 0 16,0 0-2-16,0 2-2 16,0 13 5-16,0 11-3 15,3 44-1-15,-3-39-2 16,2-2 1-16,-4 6 0 16,2-2 0-16,0 9 3 15,-3-7 0-15,3-2 2 16,3-5 0-16,-1-1 2 0,1-7-2 15,-3 3-1-15,12-5-3 16,2 2 0-16,7-3 0 16,8 0 1-16,14-8 10 15,0 0 4-15,-5-6 1 16,9-2 1-16,-9-1-1 16,9 3-7-16,-4 2-5 15,21 0-1-15,-4 2-1 16,13 1-1-16,-6 0-1 15,2 1 0-15,-13 1 1 16,9-2-1-16,-10-2 1 16,3 2-2-16,-14-4 1 0,-3 4-1 15,-10-5 0-15,-9 0 3 16,-9 2 1-16,-1-1 8 16,-8-4 7-16,-1 0 23 15,-3-1 10-15,0-1 15 16,0 1-3-16,0-2 2 15,10-17-20-15,2-18-9 16,6-46-14-16,-19 42-4 16,2-2-8-16,-5-9 0 15,4 4-2-15,7-1-1 16,-2 1-2-16,-5 2 0 16,7 7-3-16,3-1 0 15,-10 3 1-15,4-1 1 16,1 9 0-16,-2-4 1 15,-2 8-1-15,4 5 1 0,-1 4 2 16,0 4 1-16,-3 2-1 16,2 5 0-16,-3 3-3 15,-3 1-4-15,3 1-4 16,0 1-6-16,0 0-3 16,0-2-6-16,0 2-5 15,-1 0 0-15,1 0 3 16,-4 0 0-16,3 2 4 0,-4 5 7 15,-11 22 2-15,-30 52 4 16,27-47 5-16,-2 1 1 16,1-5 5-16,7-5 5 15,-1-10 2-15,8-6 12 16,1-4 4-16,4-7 9 16,1 1-4-16,0-2 1 15,1-8-9-15,10-23-10 16,19-45-13-16,-11 42-4 15,-7 10-4-15,5 0-5 16,-4 1 4-16,3 7-6 16,-3 7 6-16,-5 3-1 15,-3 6-2-15,-1 1-8 16,1 5 2-16,-5-3-12 16,0 0 1-16,0 2 1 15,0 10 10-15,9 19 15 0,12 51 17 16,-4-36-9-16,-5-5-4 15,14 5-87-15,8-8-244 16,16-11 34-16</inkml:trace>
  <inkml:trace contextRef="#ctx0" brushRef="#br0" timeOffset="1293.7601">24753 7331 612 0,'-48'73'139'0,"48"-77"50"0,0 4-185 16,0 4-18-16,0-7-9 15,0 3 7-15,0 0 1 16,0 3 6-16,0 25 12 15,-7 63 2-15,1-48-1 16,-11 13 2-16,0 1-1 16,-4 8-17-16,-4-2-31 15,2-1-134-15,-3-11-2 0,-6-19-75 16</inkml:trace>
  <inkml:trace contextRef="#ctx0" brushRef="#br0" timeOffset="1516.0753">24444 7705 669 0,'17'0'373'0,"14"-2"-233"15,2-4-15-15,14 8-120 16,13 2-121-16,1 4 103 15,-3 1 97-15,-1 3-169 16,-18-1-52-16,2-4-129 16,5-8 2-16</inkml:trace>
  <inkml:trace contextRef="#ctx0" brushRef="#br0" timeOffset="1679.862">25443 7531 545 0,'21'38'269'0,"-13"0"-26"16,-12 19-61-16,0 7-200 15,-10 13-13-15,-3-8-27 0,-7 6-185 16,0-8 19-16</inkml:trace>
  <inkml:trace contextRef="#ctx0" brushRef="#br0" timeOffset="3780.321">26039 6300 43 0,'0'1'47'0,"0"1"6"15,0-1 12-15,0 1-18 16,0-2-15-16,0 0 8 16,0 0-6-16,0 0-6 15,0 0 15-15,0 0 22 16,0 0-6-16,0 0-6 15,-3 0-13-15,2 0-9 16,1 0-18-16,-3 3-7 16,1-3-5-16,2 1 1 15,-3 2 4-15,3 20 5 16,0 3 3-16,-4 61 4 16,4-38 2-16,-5 4 1 15,5 1-3-15,0 2-1 16,0-10-6-16,1-2-2 15,3-7-3-15,-4 1 2 0,1-7-1 16,2 1 2-16,0-8 1 16,2-3 0-16,-1-7-2 15,1 1 3-15,3-6 2 16,2 2 5-16,5-3 3 16,19-1 9-16,3-4-3 15,16 2 0-15,-10-3-3 16,9-1-4-16,-22 2-7 0,4 0 1 15,-10-1-3-15,7 1-3 16,-10 0-2-16,1 3-3 16,-6 0-6-16,-2 0-3 15,-6 2 3-15,-1-1 2 16,-1 1 5-16,2-5 7 16,-6 0 7-16,-2-3 8 15,0 0 6-15,0-1 14 16,0-1 4-16,0 1 7 15,3-3-7-15,1-11-5 16,10-20-13-16,15-61-9 16,-21 38-12-16,-2-4 2 15,-3 0-2-15,1-3 2 16,-4 8 2-16,3-2 2 16,-1 6-2-16,1 1 2 15,-1 11-6-15,1-1-3 16,1 12-2-16,-4-1-4 0,3 7-2 15,2-4 2-15,4 2 0 16,-4 4 0-16,2 3 0 16,5-2-1-16,-7 10-2 15,0 4-2-15,-1 1-2 16,1-1-6-16,-5 7-3 16,0 0-6-16,0 0-1 15,0 0-3-15,0 0-5 16,0 0-3-16,-3 2 4 0,1-1-3 15,2 1 0-15,-4 18 4 16,-6 4 3-16,-31 46 2 16,17-42 9-16,-7 4 7 15,4-9 9-15,-1 3 10 16,7-8 2-16,3-3 2 16,8-10 15-16,3-1 21 15,4-5 3-15,3-1 6 16,-2 1 3-16,2-1-12 15,0 1-21-15,0-2-6 16,0 0-4-16,5-16-4 16,2-3-7-16,24-50-2 15,-14 44-3-15,0 4-6 16,4 4-2-16,-3 2-6 16,-3 4-4-16,-4 5-5 15,0 3-4-15,3 4-8 16,7 7 2-16,0 6 2 0,8 2 5 15,2 13 4-15,-5 2 6 16,0 4 0-16,-5 1-14 16,-1 10-112-16,-11-6-192 15,-1-4 11-15</inkml:trace>
  <inkml:trace contextRef="#ctx0" brushRef="#br0" timeOffset="4674.9754">26027 7563 641 0,'8'-2'103'15,"1"2"93"-15,12-1-192 16,8-2 19-16,20 3 13 16,1 0-10-16,13-2-10 15,-2 4-5-15,-4-2-5 0,-16-2-216 16,-3-1 72-16</inkml:trace>
  <inkml:trace contextRef="#ctx0" brushRef="#br0" timeOffset="4940.121">26308 7317 806 0,'0'3'251'15,"1"2"2"-15,-2 13-191 16,2 4-121-16,-1 13 9 15,-1 3 10-15,-2 8 30 16,1-7 8-16,-5 10 0 16,7-6-9-16,-8 15-45 15,2-11-45-15,-6 3-66 16,3-12-51-16,-7-7-13 16,6-19-32-16</inkml:trace>
  <inkml:trace contextRef="#ctx0" brushRef="#br0" timeOffset="5463.3509">26569 7494 238 0,'0'6'306'0,"0"0"-109"16,-5 5-148-16,-2 6 142 0,-4 1-203 15,-4-4 9-15,3-3 18 16,6-4 13-16,1-4 22 16,5-3 12-16,0-1 6 15,0 1-16-15,0-2-11 16,1 1-19-16,24-1-10 15,8 2-8-15,58 2 2 16,-49 2 3-16,6 2 2 16,-10 4-2-16,0-3-3 15,-12 4-3-15,-5-1-10 16,-9 0-8-16,-12 5-10 16,-7 5-2-16,-15 7-1 15,-11 2 9-15,-11 9 17 16,-7-3 14-16,-5 7 8 15,18-4 4-15,4 0-2 16,17-6-5-16,13-2 7 16,13-7 9-16,12-9 11 0,13-3 5 15,16-7 3-15,2 4-11 16,12-10-20-16,-9 2-33 16,0 2-83-16,-18-1-69 15,-5-4-162-15,-16-1-37 16</inkml:trace>
  <inkml:trace contextRef="#ctx0" brushRef="#br0" timeOffset="6825.4959">27199 6178 316 0,'0'-2'0'0,"0"1"245"16,2 1-257-16,1 0 188 16,-3 1-188-16,0 1 191 0,0-1-178 15,0 1 4-15,0 5 3 16,3 3-1-16,2 5-4 16,-1 2-4-16,1 5-3 15,12 49-1-15,-16-36 1 16,2 0 3-16,5 14 2 15,-4 2 3-15,5 12-1 16,-4-8-2-16,3 11-1 16,-4-2 1-16,1-2 2 15,2-8 4-15,3 0 2 16,-6-15 0-16,8-1 5 16,-7-15-2-16,3 3 2 15,-4-11 2-15,1-1 4 16,-1-8 0-16,4 0 2 15,-3-3 12-15,-5-3 13 0,1-2 11 16,7 1 0-16,30-13-4 16,69-29-15-16,-46 14-17 15,9-4-14-15,-10 4-4 16,1-2-1-16,-14 7-1 16,3 2-2-16,-5 7-2 15,-4 6-10-15,-12 8-9 16,-3 5-16-16,-8 5-15 15,-3 8 6-15,-1 0 9 16,3-3 13-16,-5-1 19 16,-3 1 23-16,0-8 1 0,1-1 13 15,-3-4 1-15,1-5 8 16,1-9-3-16,-1-8 0 16,1-2-11-16,0-16-2 15,-5-7-8-15,0-2 0 16,-4-6-3-16,-8-6 1 15,-1 5-1-15,-3 5-1 16,-1-1-2-16,0 10-1 16,8 9-3-16,0 2-1 15,2 5 0-15,6-2 4 16,-1 7 0-16,1-3 3 16,2 3 0-16,-5 0-1 15,4 10-3-15,-4-1-2 16,0 7-3-16,0 1-1 15,0 1-5-15,0 2-5 0,0 0-4 16,-3 0-7-16,3 0-8 16,-1 0-8-16,1 0-5 15,-3 0-4-15,1 0 8 16,-1 2 7-16,1-1 11 16,-17 23 10-16,-55 45 8 0,48-48 3 15,2-1 3 1,3-3 2-16,7-9 5 15,2 1 5-15,2-6-2 0,6-2 11 16,4-2 4-16,0-1 13 16,0 1-1-16,0-1 5 15,0-1-5-15,4-9-13 16,10-14-18-16,37-49-3 16,-33 56-8-16,-1-3-9 15,-8 7 3-15,-6 3-3 16,0 4-7-16,-2 4-7 15,3 2-4-15,-4 2-2 16,0 0-9-16,0 0-2 16,0 2 10-16,1 14 9 15,8 12 0-15,23 56 9 16,-15-45 11-16,-3 9-30 16,-2 0-50-16,-6 4-215 0,-3-4 31 15</inkml:trace>
  <inkml:trace contextRef="#ctx0" brushRef="#br0" timeOffset="7312.6552">27361 7575 849 0,'0'6'176'0,"12"-4"80"0,7-2-221 16,5 3-61-16,14-3 24 16,23-5 14-16,-6 1-5 15,5-7-1-15,-16 0-62 16,-3-3-60-16,-12 4-147 0,-7-8-32 16</inkml:trace>
  <inkml:trace contextRef="#ctx0" brushRef="#br0" timeOffset="7530.9886">27502 7325 680 0,'4'24'177'16,"1"10"43"-16,-5 2-150 15,0 10-107-15,4 8 28 16,-1 5 11-16,-3-1 1 15,0-9-3-15,2 0-5 16,1-14-8-16,-3-8-55 16,0-15-36-16,9-8-117 15,8-14-20-15</inkml:trace>
  <inkml:trace contextRef="#ctx0" brushRef="#br0" timeOffset="7850.5607">27770 7470 1041 0,'61'-51'119'16,"-18"50"154"-16,7 4-314 15,18-1 13-15,-10-1 46 0,4-2 1 16,-16 1-4-16,-11 4-20 15,-18 5-13-15,-10 13-14 16,-14 8-3-16,-19 16 7 16,-6 1 22-16,-3 8 17 15,4-8 12-15,10-1 3 16,18-15-1-16,23-5 7 16,19-11-6-16,25-3-3 15,4-6-15-15,9-10-101 16,-12-9-202-16,-1-20 15 15</inkml:trace>
  <inkml:trace contextRef="#ctx0" brushRef="#br0" timeOffset="8957.0431">28507 6213 532 0,'2'7'51'0,"6"6"77"16,-8 2-169-16,0 5 16 15,1 1 21-15,2 8 16 16,-3-2 11-16,0 13 21 15,8 4 4-15,-8 13 2 16,4-4-12-16,1 4-3 16,1-10-16-16,5-7 2 15,-2-16 4-15,8-4 21 0,4-3 18 16,13-7-4-16,4 1-5 16,14-5-4-16,3 0-20 15,9-1-20-15,-3 1 5 16,6 2-9-16,-12 1-3 15,1-2-2-15,-10-1-2 16,-3 0-3-16,-5-1 6 16,5 4 0-16,-5 0-2 15,2 5-2-15,-7-5-1 16,1 7-2-16,-8-4-2 16,-5 0-3-16,-4-4 1 0,-3 2-1 15,-2-1 3-15,-3 2 7 16,-1-6 6-16,-7 1 10 15,2-3 10-15,-3-3 30 16,0-2 6-16,0 1 6 16,2-2-7-16,9-20-2 15,33-64-25-15,-20 29 4 16,-7 4-7-16,6-14 6 16,-6 2-7-16,-1-10-3 15,-11 7-11-15,15-4-4 16,-11 18-10-16,5 0 1 15,3 13-2-15,2 5-3 16,-12 8-1-16,0-2-2 16,1 12-3-16,-7 5-2 15,-2 5-15-15,-2 6-15 0,-2 6-6 16,5-3-14-16,-3 0-4 16,2 1 11-16,-4 1 14 15,-10 22 5-15,-62 54 16 16,41-40 6-16,-5 0 6 15,-2 3 5-15,3-9 6 16,7-4 9-16,11-10 5 16,10-6 17-16,12-8 15 0,5-9-5 15,2-1-12 1,-7 4-3-16,2-1-18 0,19-26-17 16,63-52 4-16,-41 37 4 15,-5 9-2-15,0 2-1 16,-7 11-3-16,-5 2-5 15,-10 11-5-15,-3 5-16 16,-13 4-8-16,-3 7-8 16,1 7-1-16,2 15 4 15,5 0 15-15,4 15 9 16,3-3 11-16,2 11 3 16,-1-1 1-16,3 7 0 15,0-7-292-15,6 0 96 16</inkml:trace>
  <inkml:trace contextRef="#ctx0" brushRef="#br0" timeOffset="9404.0187">29196 7316 553 0,'-2'1'154'0,"2"1"37"16,-3-1-173-16,3 1-24 16,-1-1-15-16,-2 1-16 15,-2 16 6-15,-2 10 17 16,-16 52 20-16,15-38 5 15,-4-1 2-15,-2 12-1 16,2-2-6-16,-7 5-2 16,0-4-1-16,-4-14-175 0,-2-20 58 15</inkml:trace>
  <inkml:trace contextRef="#ctx0" brushRef="#br0" timeOffset="9604.0986">28942 7625 473 0,'28'-42'438'15,"-30"40"-133"-15,12 5-285 16,6 2 278-16,10 1-329 16,3-5 27-16,6-2-11 15,1-8-28-15,12-3-126 16,-8-2-122-16,10-5-39 15</inkml:trace>
  <inkml:trace contextRef="#ctx0" brushRef="#br0" timeOffset="9931.0534">29448 7339 872 0,'3'1'116'16,"14"11"118"-16,56 31-239 15,-27-34-37-15,1 0 44 16,2-1 17-16,-13-6 3 16,-2 1-17-16,-17 9-12 15,-13 8-13-15,-20 6-20 16,-15 18-20-16,-15 2 59 0,-9 7 28 15,5-4 16-15,18 1 12 16,20-9 22 0,42-3-27-16,30-6-7 0,21-10-3 15,7-1-10-15,14-7-102 16,-16-10-221-16,-8-25 17 16</inkml:trace>
  <inkml:trace contextRef="#ctx0" brushRef="#br0" timeOffset="11115.0983">30090 6297 830 0,'-4'45'94'0,"5"-42"108"15,7 7-256-15,-4-3 6 16,0 5 27-16,-4 10 3 16,-4 2 13-16,0 7 6 15,-5 5 7-15,1 12 2 16,-1-6 1-16,1 13 0 16,4-3-1-16,-1 3 2 15,5-14 4-15,0 3 6 16,2-16-1-16,5-2 1 0,1-11-1 15,4-3 17-15,10-4 4 16,8 0 9-16,10-5 2 16,24 0 0-16,11 3-22 15,10 0-7-15,-4-3-11 16,11 3-3-16,-11-3-4 16,4 0 1-16,-10-1-2 15,3 5-2-15,-10-4 0 16,4 7-3-16,-22 0-2 0,-2 5-2 15,-18-5-4-15,-1 2-4 16,-20-2 1-16,4-2 6 16,-6-6 5-16,-2 2 16 15,-5-2 15-15,0-4 21 16,0 1 4-16,0-2 2 16,0-5-6-16,0-35-15 15,-8-53-16-15,-1 29-4 16,-3 1-3-16,3-11-3 15,9 7 5-15,4-8-1 16,4 14-5-16,1-7 0 16,0 18-3-16,-1 0-1 15,1 18-4-15,-1-1 0 16,-7 15-4-16,2 3-5 16,-1 10-3-16,-2 2-9 15,-2 5-6-15,2 1-14 0,0 0-9 16,-3 0 0-16,2 1 8 15,-2 16 5-15,-11 13 11 16,-27 54 14-16,15-43 4 16,0-1 4-16,1-11 5 15,2-3 5-15,8-9 11 16,4-8 8-16,7-9 14 16,-2-3 11-16,13-6 0 0,-2-17-6 15,7-2-8 1,5-11-19-16,0-2-17 0,9-7-4 15,-9 9-4-15,4-3-8 16,-4 7-2-16,9 8-4 16,-13 6-1-16,7 10-13 15,-3 8-2-15,-2 15-3 16,-4 3 3-16,7 16 4 16,-1 2 15-16,3 12 8 15,1-1 8-15,2 8 2 16,-6-2-4-16,1 6-107 15,-2-7-208-15,-15-5 31 16</inkml:trace>
  <inkml:trace contextRef="#ctx0" brushRef="#br0" timeOffset="11605.6578">30806 7329 814 0,'-55'54'112'16,"52"-39"95"-16,2 10-243 15,1 7-11-15,-5 9 23 16,2-2 15-16,-2 10 7 16,1-6 4-16,-1 9 2 0,2-9-1 15,2-2-25-15,1-8-35 16,0-11-147-16,1-13 10 15</inkml:trace>
  <inkml:trace contextRef="#ctx0" brushRef="#br0" timeOffset="11804.8953">30602 7601 864 0,'-5'0'166'0,"10"-3"81"15,4 3-225-15,-8-2-61 16,10 1 33-16,41-1 21 16,64-7 1-16,-32 2-1 15,-8-3-26-15,5-2-24 16,-8 0-227-16,-9 1 48 16</inkml:trace>
  <inkml:trace contextRef="#ctx0" brushRef="#br0" timeOffset="12224.0095">31289 7332 738 0,'54'22'157'16,"-32"-22"70"-16,-5-2-181 15,4 7-79-15,0-1 36 16,1-7 19-16,-5 6 6 16,-4 4 4-16,-5-4-3 15,-2 3-14-15,-1 7-22 0,-7 9-10 16,-3-5-4-16,-2 13 5 16,-5-1 14-16,2 3 14 15,1-7-1-15,5-3 5 16,8-6 1-16,10 2 12 15,3-6 3-15,12 10 15 16,1 3 8-16,1 14 0 16,-7 2-13-16,-10 15-7 15,-14-4-14-15,-23 6-1 16,-13-9-3-16,-12-11 9 16,-4-18-3-16,2-8-41 15,15-15-50-15,-2-9-219 16,16-6-54-16,-2-18-96 15</inkml:trace>
  <inkml:trace contextRef="#ctx0" brushRef="#br0" timeOffset="23610.9654">16190 6779 604 0,'135'-14'71'15,"-121"17"72"-15,0 2-211 16,1 10-36-16,-6 0 30 15,-1 0 30-15,-8 2 21 16,-3 0 49-16,-2-2 32 16,-19 0 8-16,-7 1-17 0,-25-3-1 15,-17-3-9-15,-37-1-2 16,3-3 2-16,-43-2 3 16,10-2-2-16,-60-1 0 15,21-1 5-15,-27-1-4 16,3-1-2-16,-24-2 12 15,39-5-2-15,-50-2-5 16,15-1-9-16,-6-6-5 16,16-5-14-16,-23-8 2 15,50-10-1-15,-15-8 10 16,15 0 6-16,-8-18 8 16,46-3-3-16,6-8 2 15,49-3-5-15,12-19-20 16,38 11-22-16,17-16-18 15,14 15-39-15,26-12-39 16,24 6 26-16,62-13 5 16,35 13 3-16,69-17 42 0,30 19 33 15,80-5-15-15,7 13 9 16,66 2 9-16,-20 19-8 16,68-6 3-16,-38 21 0 15,56 4 3-15,-39 17 1 16,71 13-1-16,-50 14 0 15,64 10-2-15,-61 12-4 16,45 5 3-16,-70-2 4 0,44 6 9 16,-80 3 2-16,26 6 3 15,-61 1-5-15,24 11-2 16,-72 3-11-16,15 10-7 16,-63-2-4-16,8 23-2 15,-87-12-7-15,-13 11-1 16,-47 0 1-16,-22 10-10 15,-54-11-4-15,-22 25 6 16,-32 0 10-16,-58 12 16 16,-47-6 30-16,-92 12 28 15,-55-25 28-15,-125 1-1 16,-25-14-8-16,-136 6-15 16,17-20-14-16,-98 19-22 15,59-14-4-15,-78 6-3 16,95-17-43-16,-84 0-43 15,93-47-276-15,-37-29 35 16</inkml:trace>
  <inkml:trace contextRef="#ctx0" brushRef="#br0" timeOffset="29649.2798">23303 9868 428 0,'4'-6'188'0,"-1"-5"-26"15,-7 10-105-15,-4-5-39 16,-10 4-41-16,-11-9 43 16,-8 5 11-16,-12-6 21 15,-6 0 1-15,-18-3 9 16,10 4-4-16,-10-6 0 15,0 0-15-15,-25-3 6 16,5 4 1-16,-38-1-6 16,1 5-9-16,-18-2-1 15,20 6-13-15,-26-5-11 16,18 2 5-16,-14-1 7 0,13 1 1 16,-28-1 1-16,6 3-1 15,-22-2-1-15,10 5-8 16,-31 4-1-16,11 1-3 15,-4-4 1-15,13 5-2 16,-39 2 1-16,23 2-1 16,-12 2 4-16,21 5 1 15,-28 6 5-15,43 0 3 16,-24 6 0-16,12 7-5 0,-33 14-1 16,42 5-5-16,-24 9-5 15,35 0-1-15,-15 6 3 16,50-4 2-16,-2 11 3 15,36-2-1-15,8 16 1 16,30 2-3-16,5 13-3 16,16-7-7-16,17 3-12 15,22-18-3-15,37-1 10 16,22-19 11-16,45-1-2 16,25-4 14-16,49 5 6 15,16-11-11-15,64 13-8 16,-17-11 4-16,46-4 0 15,-18-12-2-15,40-4 0 16,-29-22 0-16,39-2 1 16,-39-10-2-16,23-6 1 15,-35-5 0-15,38-4-1 0,-46-5-2 16,36-7 1-16,-28-1-1 16,28-13-1-16,-43 0-1 15,22-15 1-15,-47 3 0 16,18-9 3-16,-45-8 1 15,-2-18 1-15,-28 6 0 16,5-15 4-16,-36 2 2 16,-4 3-1-16,-42 20 4 15,-14-3 6-15,-36 18-2 0,-35-7-16 16,-45 14-4-16,-66-3-5 16,-41 2-9-16,-75-5-6 15,-35 13 12-15,-71 3-1 16,2 16 3-16,-57 10 1 15,40 16 1-15,-20 9-35 16,63 17-42-16,6 14-332 16,80 10-5-16,5 5-150 15</inkml:trace>
  <inkml:trace contextRef="#ctx0" brushRef="#br0" timeOffset="30622.0986">21793 14130 461 0,'29'-47'372'0,"-6"0"-90"16,-8 4-70-16,-9-1-133 15,-10 9-70-15,-15-2-3 16,-10 3 2-16,-10-2 5 15,-10 2 6-15,-17-8 12 16,2 8 5-16,-26-6 4 0,-12 1-4 16,-43 0 2-16,-5 14-8 15,-41 3 1-15,-1 12-5 16,-46 6 0-16,4 6-9 16,-57 13-2-16,27 4-4 15,-43 13-2-15,34 6 0 16,-17 14 7-16,55-1 11 15,-28 18 22-15,66 0 5 16,-4 16 7-16,40 2-7 0,0 35-11 16,37-10-25-16,-1 34-6 15,35-3-20-15,10 11 10 16,47-30 11-16,22 12 4 16,34-31 4-16,40 5 34 15,34-17-8-15,41 5-9 16,28-19-3-16,55-1-1 15,-2-17-19-15,58-2 5 16,0-15-3-16,63-2 0 16,-19-13-4-16,71-9-2 15,-38-20-12-15,72-13-3 16,-54-11-3-16,45-16 0 16,-54-4 4-16,45-14 3 15,-83 2 4-15,20-15 2 16,-67 1-2-16,0-26-8 15,-71 2-6-15,-1-22-7 0,-50-14-2 16,-11-30 1-16,-55 12 9 16,-24-20 10-16,-42 18 6 15,-67 7 1-15,-51 33 6 16,-94-3 7-16,-65 26-1 16,-141 2 5-16,-29 22-1 15,-101 21-8-15,13 26-5 16,-19 30-11-16,112 23-37 15,6 19-446-15,122 5-29 16,37-10-174-16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C656-B931-4F9B-BDD7-57EF007B18D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5B6E-4813-426C-AD0B-DFE940C53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3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C656-B931-4F9B-BDD7-57EF007B18D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5B6E-4813-426C-AD0B-DFE940C53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5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C656-B931-4F9B-BDD7-57EF007B18D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5B6E-4813-426C-AD0B-DFE940C53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7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C656-B931-4F9B-BDD7-57EF007B18D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5B6E-4813-426C-AD0B-DFE940C53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7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C656-B931-4F9B-BDD7-57EF007B18D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5B6E-4813-426C-AD0B-DFE940C53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4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C656-B931-4F9B-BDD7-57EF007B18D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5B6E-4813-426C-AD0B-DFE940C53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1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C656-B931-4F9B-BDD7-57EF007B18D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5B6E-4813-426C-AD0B-DFE940C53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9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C656-B931-4F9B-BDD7-57EF007B18D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5B6E-4813-426C-AD0B-DFE940C53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1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C656-B931-4F9B-BDD7-57EF007B18D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5B6E-4813-426C-AD0B-DFE940C53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1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C656-B931-4F9B-BDD7-57EF007B18D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5B6E-4813-426C-AD0B-DFE940C53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2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C656-B931-4F9B-BDD7-57EF007B18D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5B6E-4813-426C-AD0B-DFE940C53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4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C656-B931-4F9B-BDD7-57EF007B18D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5B6E-4813-426C-AD0B-DFE940C53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png"/><Relationship Id="rId7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20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Input the data from the linear model we have used.  Also input your equation in Y= and graph them together.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3069"/>
            <a:ext cx="10515600" cy="38538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do you notice?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71" y="4738686"/>
            <a:ext cx="2057400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8" y="4757737"/>
            <a:ext cx="1362075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569" y="4719636"/>
            <a:ext cx="2124075" cy="1457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342" y="4676773"/>
            <a:ext cx="21717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9497" y="4700587"/>
            <a:ext cx="2076450" cy="1457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2438280" y="2290320"/>
              <a:ext cx="8346960" cy="11401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34320" y="2281680"/>
                <a:ext cx="8357760" cy="11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2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en-US" dirty="0" smtClean="0"/>
              <a:t>Popper #15: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2"/>
            <a:ext cx="7786816" cy="511428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Does the table of data represent a linear function?</a:t>
            </a:r>
          </a:p>
          <a:p>
            <a:pPr marL="514350" indent="-514350">
              <a:buAutoNum type="alphaLcPeriod"/>
            </a:pPr>
            <a:r>
              <a:rPr lang="en-US" dirty="0" smtClean="0"/>
              <a:t>Yes, it is linear.		b. No, it is non-linear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If it is linear, determine the slope of the line.</a:t>
            </a:r>
          </a:p>
          <a:p>
            <a:pPr marL="514350" indent="-514350">
              <a:buAutoNum type="alphaLcPeriod"/>
            </a:pPr>
            <a:r>
              <a:rPr lang="en-US" dirty="0" smtClean="0"/>
              <a:t>-4 		b. 2 		c. 0 		d. Non-Linear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If it is linear, determine the y-intercept.</a:t>
            </a:r>
          </a:p>
          <a:p>
            <a:pPr marL="0" indent="0">
              <a:buNone/>
            </a:pPr>
            <a:r>
              <a:rPr lang="en-US" dirty="0" smtClean="0"/>
              <a:t>a. 2		 b. 8		c. -4 		d. Non-Linear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708" y="1062682"/>
            <a:ext cx="3923400" cy="19146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36200" y="195120"/>
              <a:ext cx="10728000" cy="6406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8640" y="190800"/>
                <a:ext cx="10740240" cy="64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8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en-US" dirty="0" smtClean="0"/>
              <a:t>Popper </a:t>
            </a:r>
            <a:r>
              <a:rPr lang="en-US" smtClean="0"/>
              <a:t>#15…continued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2"/>
            <a:ext cx="7786816" cy="51142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Does the table of data represent a linear function?</a:t>
            </a:r>
          </a:p>
          <a:p>
            <a:pPr marL="514350" indent="-514350">
              <a:buAutoNum type="alphaLcPeriod"/>
            </a:pPr>
            <a:r>
              <a:rPr lang="en-US" dirty="0" smtClean="0"/>
              <a:t>Yes, it is linear.		b. No, it is non-linear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   If it is linear, determine the slope of the line.</a:t>
            </a:r>
          </a:p>
          <a:p>
            <a:pPr marL="514350" indent="-514350">
              <a:buAutoNum type="alphaLcPeriod"/>
            </a:pPr>
            <a:r>
              <a:rPr lang="en-US" dirty="0"/>
              <a:t>1</a:t>
            </a:r>
            <a:r>
              <a:rPr lang="en-US" dirty="0" smtClean="0"/>
              <a:t> 		b. 2 		c. 3 		d. Non-Linear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6.   If it is linear, determine the y-intercept.</a:t>
            </a:r>
          </a:p>
          <a:p>
            <a:pPr marL="0" indent="0">
              <a:buNone/>
            </a:pPr>
            <a:r>
              <a:rPr lang="en-US" dirty="0" smtClean="0"/>
              <a:t>a. -6		 b. 7		c. 0 		d. Non-Linear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026" y="763331"/>
            <a:ext cx="3876476" cy="16421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331520" y="1747800"/>
              <a:ext cx="7048080" cy="3937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3960" y="1741320"/>
                <a:ext cx="7063560" cy="39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09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en-US" dirty="0" smtClean="0"/>
              <a:t>Modeling Data with Linear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0962"/>
            <a:ext cx="10515600" cy="49660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have already seen how to create a linear function from two distinct data points.  What we have not determined yet is how to identify if a collection of data points is, in fact, linear.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Remember, linear functions have a constant rate of change.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03400" y="3584160"/>
              <a:ext cx="7614000" cy="2336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8360" y="3579120"/>
                <a:ext cx="7629480" cy="234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46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for Linearity: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1389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confirm the linearity of a set of data, you must determine the change in your independent and dependent variables.  This change should be the same for every set of data points.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71320" y="2673360"/>
              <a:ext cx="9399960" cy="3128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5200" y="2665440"/>
                <a:ext cx="9417240" cy="31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Galileo observed the following concerning the speed of an object falling versus its time spent falling: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413" y="1576538"/>
            <a:ext cx="6467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Galileo observed the following concerning the speed of an object falling versus its time spent falling: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413" y="1576538"/>
            <a:ext cx="6467475" cy="1504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822" y="3369276"/>
            <a:ext cx="837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this data, you can develop a new table which compares the change in t values versus the change in V values.  What do you notice?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22" y="4192158"/>
            <a:ext cx="9705975" cy="13239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438280" y="1312920"/>
              <a:ext cx="9135720" cy="5443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3240" y="1307520"/>
                <a:ext cx="9151200" cy="545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13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the equation of the linear function representing this data: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413" y="1576538"/>
            <a:ext cx="6467475" cy="15049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739880" y="1577520"/>
              <a:ext cx="8060040" cy="5178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3400" y="1565640"/>
                <a:ext cx="8076600" cy="52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26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4444"/>
            <a:ext cx="10515600" cy="5189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Are the following tables linear or non-linear?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564" y="1761074"/>
            <a:ext cx="7077075" cy="131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564" y="4211206"/>
            <a:ext cx="7048500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880" y="1993557"/>
            <a:ext cx="126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Set 1: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410" y="4669478"/>
            <a:ext cx="126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Set 2: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294000" y="2912040"/>
              <a:ext cx="8314200" cy="3698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7520" y="2902680"/>
                <a:ext cx="8331480" cy="37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61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4444"/>
            <a:ext cx="10515600" cy="5189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Create an equation for the set of data that is linear.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564" y="1761074"/>
            <a:ext cx="7077075" cy="131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564" y="4211206"/>
            <a:ext cx="7048500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880" y="1993557"/>
            <a:ext cx="126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Set 1: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410" y="4669478"/>
            <a:ext cx="126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Set 2: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571400" y="1590840"/>
              <a:ext cx="8625600" cy="5042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5640" y="1584360"/>
                <a:ext cx="8644680" cy="505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6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/>
          <a:lstStyle/>
          <a:p>
            <a:r>
              <a:rPr lang="en-US" dirty="0" smtClean="0"/>
              <a:t>Calculator Applications: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02" y="1260389"/>
            <a:ext cx="6592329" cy="49165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 to STAT, and select Edit.</a:t>
            </a:r>
          </a:p>
          <a:p>
            <a:pPr marL="0" indent="0">
              <a:buNone/>
            </a:pPr>
            <a:r>
              <a:rPr lang="en-US" dirty="0" smtClean="0"/>
              <a:t>This will allow you to input data into lists (Use L1 for one row of data and L2 for the other.)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Then press 2</a:t>
            </a:r>
            <a:r>
              <a:rPr lang="en-US" baseline="30000" dirty="0" smtClean="0"/>
              <a:t>ND</a:t>
            </a:r>
            <a:r>
              <a:rPr lang="en-US" dirty="0" smtClean="0"/>
              <a:t> and Y= (STAT PLOT) to graph a scatter plot.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149" y="1032626"/>
            <a:ext cx="23431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333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MATH 1311</vt:lpstr>
      <vt:lpstr>Modeling Data with Linear Functions</vt:lpstr>
      <vt:lpstr>Test for Linearity:</vt:lpstr>
      <vt:lpstr>Galileo observed the following concerning the speed of an object falling versus its time spent falling:</vt:lpstr>
      <vt:lpstr>Galileo observed the following concerning the speed of an object falling versus its time spent falling:</vt:lpstr>
      <vt:lpstr>Create the equation of the linear function representing this data:</vt:lpstr>
      <vt:lpstr>Another example:</vt:lpstr>
      <vt:lpstr>Another example:</vt:lpstr>
      <vt:lpstr>Calculator Applications:</vt:lpstr>
      <vt:lpstr>Input the data from the linear model we have used.  Also input your equation in Y= and graph them together.</vt:lpstr>
      <vt:lpstr>Popper #15:</vt:lpstr>
      <vt:lpstr>Popper #15…continued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6</cp:revision>
  <dcterms:created xsi:type="dcterms:W3CDTF">2016-09-21T13:44:48Z</dcterms:created>
  <dcterms:modified xsi:type="dcterms:W3CDTF">2019-10-07T15:33:23Z</dcterms:modified>
</cp:coreProperties>
</file>