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5"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0-09T15:02:52.594"/>
    </inkml:context>
    <inkml:brush xml:id="br0">
      <inkml:brushProperty name="width" value="0.05292" units="cm"/>
      <inkml:brushProperty name="height" value="0.05292" units="cm"/>
      <inkml:brushProperty name="color" value="#FF0000"/>
    </inkml:brush>
  </inkml:definitions>
  <inkml:trace contextRef="#ctx0" brushRef="#br0">7138 11420 627 0,'130'-99'224'0,"-130"90"35"16,-5 4-172-16,-12 9-82 16,-22 11-11-16,-19 9-20 15,-53 34-2-15,-12 11 17 16,1 61 17 0,31-21-18-1,6-13-6-15,72-34 26 16,38-12 18-16,39-64 40 15,9 9 50-15,24 16-24 16,-16 2-36-16,-22 26-27 16,-45 11-11-16,-44 18-15 15,-37-4 28-15,-25 7-15 16,-15-24-14-16,-22-15-240 16,31-16-93-16,20-12-76 15</inkml:trace>
  <inkml:trace contextRef="#ctx0" brushRef="#br0" timeOffset="360.3878">7381 12080 345 0,'-44'45'0'0,"15"4"339"16,1-4-299-16,13 0 192 16,18-17-236-16,21-9 257 15,15-16-240-15,38-18 12 16,10-11 20-16,1-12 17 15,-15-1-15-15,-16-2-9 16,-51 11-4-16,-39 10-16 16,-31 4-16-16,-14 19-17 15,-4 15-37-15,1 4-111 16,27 4-132-16,14 9-21 16</inkml:trace>
  <inkml:trace contextRef="#ctx0" brushRef="#br0" timeOffset="910.7276">7975 12096 657 0,'10'19'224'0,"-10"-19"19"0,0 0-161 15,0-5-112-15,0 3 6 16,0 0 4-16,0 1 23 16,0-1 28-16,0 0 24 15,0 2 1-15,0 0-8 16,0 0-30-16,0 0-58 16,0 0-26-16,-3 0 13 15,1 2 9-15,-12 31 25 16,-36 57 52-16,19-43 17 15,5-9-12-15,7-14-12 16,15-8-8-16,27-21 5 16,17-18-3-16,26-15 5 15,6-7 11-15,6-9-7 16,-19 11-11-16,-10 13-11 16,-25 16-11-16,-1 23-17 15,-18 10-2-15,-5 19 5 0,-9 0 10 16,1 2 5-16,-8-14 14 15,6 0-1-15,10-19-2 16,5-15-14-16,9-10 7 16,15 3 0-16,2 1-4 15,6 7-11-15,-8 12 3 16,-19 23-2-16,-15 10 4 16,-19 9 9-16,0 6 12 0,0-1-48 15,15-17-148-15,37-12-87 16,22-27-82-16</inkml:trace>
  <inkml:trace contextRef="#ctx0" brushRef="#br0" timeOffset="1268.5201">8717 12398 1025 0,'95'43'531'0,"-79"-55"-179"16,-3 0-268-16,17 3-82 15,5-10-81-15,37-12-76 16,5-1 159-16,9 0-12 16,-16-3-3-16,-8 5-7 0,-38 8-13 15,-20-2-37-15,-27 10 3 16,-34 10 2-16,-7 15 12 15,-25 22 16-15,3 15 56 16,-11 23 16-16,24 0 8 16,5 14-4-16,25-14-11 15,21-1-37-15,25-24-12 16,27-7 3-16,18-27-57 0,25-16-15 16,8-20-118-16,49-26-91 15,-17-9-40-15</inkml:trace>
  <inkml:trace contextRef="#ctx0" brushRef="#br0" timeOffset="1498.657">9926 11694 878 0,'-3'-18'283'0,"1"6"31"16,2 11-252-16,2 7-111 15,-2-6-25-15,-2 2-2 16,-2 36 3-16,-2 78 30 16,-3-46 30-16,4 27 15 15,0-9 5-15,-1 11-12 0,-6-10-57 16,-3-8-154-16,-4-24-30 16,-14-7-99-16</inkml:trace>
  <inkml:trace contextRef="#ctx0" brushRef="#br0" timeOffset="1659.0703">9422 12366 594 0,'7'-27'425'0,"10"6"-92"0,18-3-59 16,8 1-260-16,30-8-9 16,0 3 1-16,13-8-2 15,1 6-46-15,10 2-296 16,-14 9 65-16</inkml:trace>
  <inkml:trace contextRef="#ctx0" brushRef="#br0" timeOffset="1794.3537">10441 12222 865 0,'8'30'148'15,"-13"-9"99"-15,2 17-332 16,-4 7-38-16,-2 3-124 15,-5-8-39-15</inkml:trace>
  <inkml:trace contextRef="#ctx0" brushRef="#br0" timeOffset="1931.837">10396 11754 1464 0,'21'-22'343'16,"-9"-1"23"-16,-7 13-465 15,2 5-83-15,5 6-315 16,-10 12 98-16</inkml:trace>
  <inkml:trace contextRef="#ctx0" brushRef="#br0" timeOffset="2457.0747">10871 12174 524 0,'-4'0'73'0,"4"0"55"16,7-2-157-16,-7 0 8 15,0 1 19-15,0-1 34 16,2 0 15-16,3 1 11 15,0-1 2-15,-1 0 10 16,-3 0-29-16,3 1-16 0,-4-1-7 16,3 2-2-16,-3 2-14 15,0-1 9-15,-3 17 3 16,3-4-4-16,0-9-9 16,0-4 12-16,8 3 3 15,46-6 18-15,57-26 8 16,-52-3 2-16,-14 12-16 15,-9 7-16-15,-17 19-19 16,-12 10-7-16,-8 13 1 16,-5-2 12-16,0-1 10 0,4-4-3 15,-2-20 8-15,22-11-1 16,11-10-8-16,6-8 3 16,3-3 11-16,5 8-19 15,-22 14-11-15,-7 19-10 16,-14 14 3-16,-11 18 9 15,-2 1 17-15,2 8 10 16,1-11-5-16,6 0-91 16,15-11-181-16,16-12 12 15</inkml:trace>
  <inkml:trace contextRef="#ctx0" brushRef="#br0" timeOffset="2767.4451">11953 12300 1264 0,'46'-31'235'16,"6"-9"137"-16,-2 7-373 15,7 4-84-15,-19 8-59 16,-14-5-77-16,-18 18 164 15,-15-5-19-15,-15 1 70 0,-16 12 71 16,-14 19 81-16,-27 16-163 16,-3 15 24-16,-2 6 15 15,23-1 1-15,15 6-33 16,37-11-38-16,32 0-126 16,26-10-140-16,31-10 1 15,14-22-138-15</inkml:trace>
  <inkml:trace contextRef="#ctx0" brushRef="#br0" timeOffset="2976.2731">12657 12233 390 0,'3'-7'0'0,"-16"3"470"16,-10 13-381-16,-20 15 239 16,-8 9-305-16,-2 0 312 15,4 2-313-15,16-7-24 16,28-8 0-16,16-2 20 15,11-4-1-15,2 1-4 0,-6-1 8 16,-15 3-18-16,-32 1-31 16,-29-4-14-16,-14-4-193 15,-25-8-107-15,3-11-22 16</inkml:trace>
  <inkml:trace contextRef="#ctx0" brushRef="#br0" timeOffset="3402.3132">14575 11884 602 0,'62'-3'416'15,"-63"41"-86"-15,2 11-359 16,5 23 360-16,6 5-339 16,-7 2-68-16,0-11-50 15,6-18-188-15,4-22-17 16,22-26-95-16</inkml:trace>
  <inkml:trace contextRef="#ctx0" brushRef="#br0" timeOffset="3574.6859">15469 11895 765 0,'-15'26'189'0,"-37"21"27"15,-12 10-186-15,-47 30 3 16,-16 4-3-16,-27 20 37 15,22-10 24-15,7-1-49 16,44-22-83-16,31 0-248 16,22-34 27-16</inkml:trace>
  <inkml:trace contextRef="#ctx0" brushRef="#br0" timeOffset="3890.8741">15499 12342 301 0,'-51'73'535'0,"38"-42"-222"0,13 7-189 16,10-1 186-16,30-13-313 15,17-22 25-15,26-27 10 16,9-15 13-16,3-18 2 16,-25-3-23-16,-24 2-33 15,-32 19-5-15,-36 0-14 16,-18 18-12-16,-23 4-48 16,-1 20-37-16,4 7-206 15,25 12 10-15</inkml:trace>
  <inkml:trace contextRef="#ctx0" brushRef="#br0" timeOffset="4190.2792">16369 12274 996 0,'-28'35'204'0,"7"3"102"16,4 14-298-16,10-3-4 16,-5-4-23-16,12-12 4 15,13-18 31-15,10-18 35 16,12-18-13-16,13-1 8 16,1-3 9-16,-9 6-39 0,-4 9-46 15,-20 17 5-15,-8 12 27 16,-3 7-15-16,6 17-23 15,3-1-17-15,10-1-263 16,11-20 41-16</inkml:trace>
  <inkml:trace contextRef="#ctx0" brushRef="#br0" timeOffset="5048.2496">17831 12250 953 0,'5'7'143'15,"0"9"105"-15,-5-1-272 0,0 11-29 16,4 7 35-16,-2 0 11 16,1-7 10-16,4-3-6 15,2-13 3-15,18-10 8 16,8-9 3-16,19 1-11 15,-6-1-12-15,6 11-19 16,-12 8-12-16,-13 11 2 16,-13 10 16-16,-3 4 44 15,-4-6 24-15,7-1 28 16,3-16 18-16,15-20 17 16,5-20-22-16,6-15-9 15,1-6-31-15,-2-6-37 16,-20 13-42-16,-8 4-265 15,-22 10-35-15,-8 4-93 16</inkml:trace>
  <inkml:trace contextRef="#ctx0" brushRef="#br0" timeOffset="5239.9574">18968 12313 1070 0,'5'5'143'16,"-5"16"135"-16,5 5-330 16,-5 8-24-16,0 4-15 15,-5-3-39-15,1-14-26 0,-6-23-117 16,-6-26 18-16</inkml:trace>
  <inkml:trace contextRef="#ctx0" brushRef="#br0" timeOffset="5358.149">18834 11780 448 0,'11'7'398'15,"11"4"-189"-15,11 15-478 16,2 5 274-16</inkml:trace>
  <inkml:trace contextRef="#ctx0" brushRef="#br0" timeOffset="5573.2662">19617 11546 630 0,'9'32'-27'0,"-2"20"627"16,2 29-361-16,-4 18 124 15,-2 26-361-15,-10-13-2 16,6-9-5-16,1-32-56 15,0-19-55-15,0-44 43 16,19-49 50-16,0-27-332 0,5-29 227 16</inkml:trace>
  <inkml:trace contextRef="#ctx0" brushRef="#br0" timeOffset="5704.9673">19976 11579 1007 0,'19'0'299'0,"0"30"43"16,-10 15-244-16,1 40-109 15,-3 14 2-15,0 32-8 16,-10-1-57-16,-3 13-270 16,-9-29 45-16</inkml:trace>
  <inkml:trace contextRef="#ctx0" brushRef="#br0" timeOffset="6275.7117">21172 11496 929 0,'0'0'220'0,"3"11"55"16,-1 15-243-16,-4 24-77 16,7 16 11-16,-8 17 22 15,1 4 14-15,-7-4 6 16,9-23 4-16,-8-13 11 15,3-24 8-15,8-18-15 16,13-19-4-16,22-10-2 16,10-6-9-16,20 3-11 0,1 8 12 15,-1 20 5-15,-20 18 6 16,-6 28-5-16,-21 5 0 16,-13 14 11-16,-6-2-12 15,-2 0-115-15,0-20-196 16,9-13 26-16</inkml:trace>
  <inkml:trace contextRef="#ctx0" brushRef="#br0" timeOffset="6712.3444">21868 12181 913 0,'14'92'118'0,"29"-104"95"15,8-2-232-15,25-16 51 0,-7-1-22 16,2-5 24-16,-17-2 26 16,-14-8-41-16,-18 10-33 15,-11-4 53-15,-11 9-34 16,-11 7-20-16,-13 6-4 16,-17 11-4-16,-13 16-7 15,-24 17 34-15,0 10 15 16,2 18 0-16,20 0-7 15,18 3-11-15,19-8-20 16,24-4-27-16,19-14-10 0,39-5-96 16,23-14-120-16,50-14 16 15</inkml:trace>
  <inkml:trace contextRef="#ctx0" brushRef="#br0" timeOffset="7111.1403">23069 12060 483 0,'-5'10'213'16,"0"-8"-32"-16,-9 3-52 16,-5-2-151-16,-6 4 27 15,1 2 69-15,-16 8-8 16,7 1-2-16,-10 9 6 15,8 1-13-15,1 7-6 0,6-9 13 16,9 5-12-16,3-5-24 16,8 2-27-16,13-8-27 15,19-6-8-15,14-12-3 16,21-19-42-16,9-8-32 16,3-11 65-16,-16 0 62 15,-11-1 0-15,-20 20 38 16,-10 1 68-16,-11 11-59 15,-8 10-60-15,-4 11 8 0,-6 12 9 16,-4 5-20-16,-6 6 5 16,12 3-11-16,-1 0-16 15,9-11-169-15,5-5-110 16,13-12-36-16</inkml:trace>
  <inkml:trace contextRef="#ctx0" brushRef="#br0" timeOffset="7295.3006">23112 12441 342 0,'87'-5'261'0,"-77"15"-39"16,-6-1-49-16,1 5-31 16,2-7 3-16,2-13 37 15,6-14-10-15,8-26-4 16,6-11-50-16,15-31-32 16,4-1-39-16,39-9 20 15,15 20-5-15,19 7-29 16,6 38-42-16,22 15-149 0,-33 27-302 15,-10-9 21-15</inkml:trace>
  <inkml:trace contextRef="#ctx0" brushRef="#br0" timeOffset="9156.903">25639 11389 916 0,'10'-4'311'0,"-10"-3"-40"16,-5 7-252-16,1 0-76 0,3 0-73 15,1 0 104-15,-6 2 31 16,3 0 16-16,1-1 4 16,-1 1-2-16,-2 3-97 15,-4 6-170-15,0-1-34 16,2 1-136-16</inkml:trace>
  <inkml:trace contextRef="#ctx0" brushRef="#br0" timeOffset="9966.897">26567 12276 1173 0,'6'-5'267'16,"4"5"98"-16,-5 0-331 15,-5-2-32-15,4 1 1 16,1-3 3-16,19-39-7 0,44-70-18 16,-61 52 0-16,-9 1-35 15,-17 13-5-15,-38 30 0 16,-11 29 14-16,-38 38 7 16,-17 28 32-16,-15 21 13 15,25 3 8-15,25 0-2 16,41-22-22-16,38-12-26 15,47-23-7-15,49-24-28 16,19-25-25-16,36-24-66 16,7-18-56-16,26-15-61 15,-31 5-61-15</inkml:trace>
  <inkml:trace contextRef="#ctx0" brushRef="#br0" timeOffset="10255.5011">27328 12138 985 0,'0'-11'224'0,"-17"1"71"16,-4 3-284-16,-12 3-29 0,-2 1-2 16,-18 15 6-16,-1 2 14 15,-7 10 10-15,11 0 7 16,-4 6 2-16,25-6-1 16,10 4-4-16,19-4-6 15,12 9 1-15,11 3-2 16,-3 13 5-16,-6 12 6 15,-14 13 5-15,-21 6 1 16,-32 15 14-16,-15-10 10 0,-19-12-8 16,-4-21-7-16,-12-16-3 15,22-29-57-15,-6-14-81 16,20-1-66-16,13-6-72 16,30-5-124-16,32-11-11 15</inkml:trace>
  <inkml:trace contextRef="#ctx0" brushRef="#br0" timeOffset="10476.2838">27222 12557 655 0,'44'54'0'16</inkml:trace>
  <inkml:trace contextRef="#ctx0" brushRef="#br0" timeOffset="10585.2778">27285 12545 656 0,'29'-45'-31'0,"6"5"662"15,13-5-345-15,6 5 126 16,19-3-397-16,-2 8-9 15,10-5-47-15,-6 12-50 16,1 1-51-16,-19 2-9 0,-12 3-26 16,-26 10-170-16,-19 1 65 15</inkml:trace>
  <inkml:trace contextRef="#ctx0" brushRef="#br0" timeOffset="10885.2728">28214 12313 659 0,'36'-6'497'0,"6"-7"-116"16,6 9-403-16,11-6 385 16,-7 4-378-16,-4-11 3 15,-23 7-2-15,-18-9-22 16,-14 1-23-16,-31 6 2 0,-16 4-4 15,-17 13-5-15,-16 16 29 16,-22 11 34-16,17 8 2 16,0 19 10-16,11-5 13 15,19 5-5-15,36-11-20 16,19-1-35-16,29-15-30 16,42-13-127-16,14-19-121 15,26-11-3-15</inkml:trace>
  <inkml:trace contextRef="#ctx0" brushRef="#br0" timeOffset="11150.2064">29134 12202 1069 0,'-82'17'234'0,"-30"14"92"15,-8-3-315-15,-5 5-22 16,26-9-6-16,46 0 1 15,49-15 15-15,44 7 34 16,21-6 17-16,25 6 19 16,3-1 0-16,-16 15-12 15,-25 1-44-15,-53 17-22 16,-47 1-11-16,-56 1-1 16,-18-13-8-16,-20-13-40 15,36-21-59-15,7-8-236 0,46-10 4 16</inkml:trace>
  <inkml:trace contextRef="#ctx0" brushRef="#br0" timeOffset="11465.6679">29314 12365 905 0,'-2'1'252'16,"-26"15"55"-16,-58 39-234 16,70-42-67-16,6 0-3 15,20-6 34-15,16 2 24 16,4 3 3-16,6 11 3 16,-7-1-3-16,-9 16-35 15,-34 2-25-15,-21 12-5 16,-8-3 7-16,-16-1 10 15,2-13-5-15,-1-16-29 16,19-19-31-16,0-17-104 16,26-9-56-16,23-19-176 15,18 5-21-15</inkml:trace>
  <inkml:trace contextRef="#ctx0" brushRef="#br0" timeOffset="11704.9649">29541 11959 1234 0,'-4'0'360'15,"3"-4"54"-15,-5 4-309 16,3 0-130-16,1 0-10 15,-1 0-4-15,-2 0-87 16,5 0-287-16,-4-1 7 16,2-3-182-16</inkml:trace>
  <inkml:trace contextRef="#ctx0" brushRef="#br0" timeOffset="12094.2757">29792 12521 1132 0,'5'20'283'16,"-20"8"83"-16,-10 16-295 15,-1 4-86-15,0 11-15 16,2-7-41-16,5-2-137 16,9-22-125-16,5-2-35 15,-1-12-137-15</inkml:trace>
  <inkml:trace contextRef="#ctx0" brushRef="#br0" timeOffset="12697.6579">30092 12460 140 0,'0'-4'425'0,"-5"3"-190"0,-27 1-84 15,-47 26 80-15,54 7-244 16,13-2 7-16,7 0 5 16,9-8 4-16,1-4 15 15,3-5 5-15,8-4 1 16,-6-8-10-16,8-7-5 15,-6-2-8-15,5-11-1 16,-6-4 14-16,-1-6 20 16,0 4 7-16,-1-4 8 15,0 7-1-15,1-1-13 16,-1 9-11-16,10-4 5 16,5 7-5-16,6-1 5 15,4 3-2-15,1 2-2 16,0 6-11-16,-4 0-6 15,-10 7-7-15,-1 2 0 16,-6 0 1-16,-2-6 9 16,0 1 5-16,11-6 4 15,8-3-2-15,18-2-2 0,3-2-8 16,0 6-9-16,-12 3-9 16,-13 14-8-16,-20 13 4 15,-26 24 3-15,-12 4 7 16,-12 14 8-16,-6-6 12 15,1-1-37-15,18-18-45 16,6-6-214-16,10-12-64 16,9-26-98-16</inkml:trace>
  <inkml:trace contextRef="#ctx0" brushRef="#br0" timeOffset="13072.2565">31462 11820 1124 0,'2'12'221'16,"-17"2"86"-16,-6 17-303 16,-12 11-72-16,-26 27 15 15,-14 9 47-15,-17 25 10 0,2 6 12 16,1 23 7-16,25-21 3 16,27 1 1-16,40-28 2 15,39-27 4-15,32-38-3 16,31-11 3-16,6-16-5 15,3-11-37-15,-21 1-40 16,-8 1-170-16,-37 3-144 16,-12-1-34-16</inkml:trace>
  <inkml:trace contextRef="#ctx0" brushRef="#br0" timeOffset="13264.3052">31714 12585 845 0,'53'-7'231'15,"-47"29"58"-15,-6 10-202 16,-6 1-128-16,1 3-32 16,-3-15-59-16,-18-16-157 15,0-19-21-15</inkml:trace>
  <inkml:trace contextRef="#ctx0" brushRef="#br0" timeOffset="13413.365">31767 12155 1236 0,'6'7'255'16,"-3"-7"41"-16,-3 3-402 15,0-3-128-15,0 0-55 16,0 0-70-16,0 2 8 15</inkml:trace>
  <inkml:trace contextRef="#ctx0" brushRef="#br0" timeOffset="13701.2744">32145 12602 885 0,'9'21'164'0,"-13"-4"103"15,-1 6-269-15,-4-6 6 16,8-6 12-16,8-10 9 16,5-8 3-16,12-13 12 15,16-5 6-15,3-9-1 16,-5 2-16-16,13 5 5 16,-5 11-12-16,-11 7-4 15,0 13-1-15,-2 8-7 16,-25 10-9-16,-6 8 1 15,-7 3 2-15,-11 5-26 16,2-5-28-16,4 0-206 16,7-11-76-16,16-9-77 15</inkml:trace>
  <inkml:trace contextRef="#ctx0" brushRef="#br0" timeOffset="14000.6333">32672 12775 1138 0,'64'91'275'15,"-40"-112"73"-15,14 16-298 16,7-1-90-16,16-9 11 16,-5-8 31-16,-10-10 14 15,-11 7 11-15,-7-1-5 16,-21 2-14-16,-23 6-15 15,-19 12-11-15,-25 9 13 16,-13 10 27-16,4 19 18 16,20 13 14-16,39 22 8 15,44-1-15-15,48 13-71 16,30-10-66-16,48 0-61 16,-9-21-259-16,3-18 0 15</inkml:trace>
  <inkml:trace contextRef="#ctx0" brushRef="#br0" timeOffset="17580.3098">25053 11727 745 0,'10'-87'256'0,"-10"78"10"16,-10 8-184-16,5 9-113 15,-4 8 0-15,-6 12 8 16,-4 15 11-16,-1 14 17 16,1 23 5-16,-3 13 1 15,1 20 2-15,5-9-3 16,-1 12 2-16,5-24 1 15,-2-9 2-15,5-31 4 16,4-8-3-16,0-23-8 0,-5-21-279 16,1-21 84-16</inkml:trace>
  <inkml:trace contextRef="#ctx0" brushRef="#br0" timeOffset="17960.2935">24845 11838 88 0,'38'-49'582'0,"-27"42"-284"16,-22-8-55-16,35-5 56 15,16-2-309-15,24-13 23 16,23-1 22-16,33-11 14 15,1 4 1-15,9 12-11 0,-26 17-28 16,-14 33-32-16,-45 15-15 16,-31 37-4-16,-38 11 10 15,-41 38 26-15,-26-4 27 16,-31 24 13-16,8-24 7 16,15-3 3-16,32-39-21 15,34-15-7-15,38-29 10 16,47-11 11-16,28-14-2 0,53 0-155 15,13-1-164-15,-15-13-91 16,-34-6-209-16</inkml:trace>
  <inkml:trace contextRef="#ctx0" brushRef="#br0" timeOffset="19363.4841">7192 14743 424 0,'-2'45'208'0,"7"2"-14"16,1-2-85-16,20-3-46 16,10-20-16-16,23-25 16 15,10-29 4-15,35-32-1 0,-14-17-13 16,-5-13 3-16,-22 18-10 15,-29 7-4-15,-44 25-16 16,-23 17-7-16,-21 14-16 16,-13 13-23-16,4 9-6 15,11 14-61-15,21 1-54 16,22 9-152-16,28-7-22 0</inkml:trace>
  <inkml:trace contextRef="#ctx0" brushRef="#br0" timeOffset="19638.329">8509 14719 815 0,'-2'7'140'0,"-1"10"94"16,-8-1-247-16,1 1 33 15,-2-7 30-15,0-27 25 16,-2-19 14-16,14-20 44 16,5-11-11-16,21-15-9 15,24 11-19-15,30 2-8 0,10 13-43 16,12 8-12-16,-15 20-14 16,15 14-174-16,-19 23-252 15,-7 10 24-15</inkml:trace>
  <inkml:trace contextRef="#ctx0" brushRef="#br0" timeOffset="20187.7168">10798 13855 810 0,'8'-15'226'0,"-16"20"-40"16,-22 18-162-16,-8 15-142 0,-14 35 9 16,-17 20 56-16,-14 37 72 15,10 0-1-15,-3 19 21 16,17-22 7-16,22-6 7 16,30-36-3-16,32-14 0 15,20-34-5-15,22-22 9 16,11-17 0-16,31-13-7 15,-1-6-65-15,13 4-261 16,-26 6 50-16</inkml:trace>
  <inkml:trace contextRef="#ctx0" brushRef="#br0" timeOffset="20656.2466">11418 14585 1020 0,'0'2'204'0,"0"0"86"16,4-2-296-16,9 0-9 15,38-5 10-15,92-42 16 16,-46-4 20-16,14-11 5 16,-27 1-6-16,-12 9-5 15,-39 18-24-15,-17 6-49 16,-32 21-26-16,-46 17-12 15,-25 15 0-15,-38 18 23 16,-15 13 49-16,-16 25 25 16,19 2 15-16,9 16 4 15,34-12-4-15,27 8 1 16,37-22-32-16,37-9-11 16,42-22 4-16,38-15 3 15,18-23-9-15,51-23 21 16,7-18-256-16,21-20 73 15</inkml:trace>
  <inkml:trace contextRef="#ctx0" brushRef="#br0" timeOffset="21026.3264">12439 14384 386 0,'-122'44'253'16,"70"-15"-8"-16,2 14-3 15,22 1-116-15,-1 11 12 16,19-15-27-16,1 2-22 16,14-23-36-16,14-14-8 15,9-26-6-15,36-21 0 16,9-10-8-16,8-8-12 15,-8 1-10-15,-5 5-12 16,-34 19 2-16,-13 15-23 16,-14 11-3-16,-19 23 16 15,-9 14 7-15,-12 22 1 16,-7 7 32-16,-8 19 4 16,13-5-17-16,7 13-76 15,23-13-60-15,24-4-250 16,19-23-3-16</inkml:trace>
  <inkml:trace contextRef="#ctx0" brushRef="#br0" timeOffset="21265.5873">12984 14672 372 0,'13'-24'0'0,"-26"8"542"16,-4 13-418-16,2 11 224 15,-10 11-337-15,-4 6 339 16,5-1-350-16,1-3 3 15,13-4-10-15,10-10 6 0,19-2 19 16,-4-1 6-16,8 3 7 16,-11 3 3-16,-9 9-6 15,-16 7-11-15,-38 2-10 16,-16 1-18-16,-23-10-51 16,3-7-57-16,7-8-267 15,33-13 11-15</inkml:trace>
  <inkml:trace contextRef="#ctx0" brushRef="#br0" timeOffset="21631.0725">13756 14084 963 0,'8'-12'316'0,"-20"0"32"0,19 0-243 15,-7 8-144-15,5 10-31 16,-5-6 6-16,0 1-1 16,0 34 43-16,-5 90 32 15,-7-42 33-15,-12 14 4 16,-6 7-3-16,-10 16-123 16,-1-23-243-16,-18-9 37 15</inkml:trace>
  <inkml:trace contextRef="#ctx0" brushRef="#br0" timeOffset="21780.036">13146 14674 1054 0,'24'-33'423'16,"5"-2"9"-16,28 7-224 16,21 4-183-16,23-11-24 0,6 6-27 15,18-1-19-15,-7 1-388 16,12-16 109-16</inkml:trace>
  <inkml:trace contextRef="#ctx0" brushRef="#br0" timeOffset="22273.5949">15847 13793 1243 0,'-5'-21'252'16,"-28"25"107"-16,-42 4-340 15,-11 17-45-15,-17 20 19 16,-1 12 25-16,-5 11 7 16,37-4-8-16,11-12-14 0,26-18-17 15,25-8-7-15,20-12 8 16,28-2 24-16,16-1 31 15,3 4 16-15,-8 4 11 16,-1 14-14-16,-22 4-19 16,-21 17-3-16,-15 1 8 15,-25 2 15-15,-29-15 23 16,-31-14-26-16,-2-15-40 0,-10-13-82 16,22-10-69-16,10-2-176 15,40 5-170-15,16 0-18 16</inkml:trace>
  <inkml:trace contextRef="#ctx0" brushRef="#br0" timeOffset="22814.2667">16128 14246 1158 0,'-14'-11'239'0,"-7"6"93"0,-8 5-348 15,-15 12-12-15,-4 5-4 16,-20 20 12-16,-8 6 25 15,7 7 28-15,17-5 9 16,12 2 0-16,31-12-4 16,28-9-8-16,19-9-12 15,30-6 7-15,1-17 6 16,14-4 5-16,-12-2-3 16,-12 0-37-16,-29 14-19 0,-27 44 11 15,-32 29 14-15,-39 55 20 16,-22 31 11-16,-23 33 15 15,11-15-17-15,10-4-14 16,33-52-18-16,21-29 14 16,33-42 9-16,31-52 12 15,26-37 1-15,26-43-4 16,4-17-10-16,4-29-23 16,-27 3-49-16,-35-4-37 15,-32 28 10-15,-27 9-26 16,-22 33-5-16,-7 22 1 15,7 25-19-15,11 15-59 16,33 6-152-16,26-4 6 16</inkml:trace>
  <inkml:trace contextRef="#ctx0" brushRef="#br0" timeOffset="23498.095">16412 14674 790 0,'-7'1'243'0,"5"1"42"15,-3 2-213-15,1-4-44 16,3 0-17-16,-4 0 7 16,1 0 3-16,1 0 7 15,1 0-2-15,-3 0 0 16,1 0-9-16,3 0-7 16,-5-4-7-16,3 2 3 15,3-1 5-15,-4-1 11 16,3-4 4-16,1-6 8 15,1 0 1-15,-1 5-4 16,4 6-11-16,-4-1-2 16,3-4-7-16,-3 4 23 15,0 1 0-15,0-1-1 0,0 1-5 16,0-1-8-16,0 1-31 16,0 0-3-16,-3 1 4 15,-8 2 14-15,-18 5 14 16,-47 96 10-16,57-44-28 15,0 5 28-15,8-3-10 16,20-7-5-16,-7-14 2 16,20-24 45-16,8-26-32 15,23-33-1-15,-4-7-20 16,18-19-8-16,-9 10-18 0,-10 2 2 16,-24 26 1-16,-8 11 1 15,-13 20-7-15,-6 14-4 16,-7 14 2-16,-1 16 3 15,-6 1 21-15,-4 7 18 16,-1 1 8-16,-3 2 3 16,13-6-2-16,-5 5 1 15,6-10-19-15,8-6-112 16,8-15-73-16,12-18-252 16,13-18-49-16</inkml:trace>
  <inkml:trace contextRef="#ctx0" brushRef="#br0" timeOffset="23906.4958">16994 14759 834 0,'3'-4'318'16,"3"-8"26"-16,34-49-229 0,-46 56-45 16,1 5-50-16,-9 4-12 15,-1 6-10-15,-4 6 4 16,-4 6 5-16,-12 6 10 16,1 5 7-16,-4 10 6 15,5 4-3-15,3 2-2 16,23-8-8-16,13-8-6 15,9-16 4-15,20-18 3 16,6-18-1-16,3-20-7 16,1-7-4-1,-2 1-13-15,-19 12-4 16,-3 14 5-16,-9 29 6 16,-7 18-1-16,6 20 3 15,-15 9-2-15,3 16-150 16,-5-9-232-16,-2-10 18 15</inkml:trace>
  <inkml:trace contextRef="#ctx0" brushRef="#br0" timeOffset="24097.2476">17032 15130 1052 0,'0'0'419'15,"0"-4"9"-15,14-39-270 16,59-103-89-16,-14 54-49 15,34-17 0-15,11 19 18 16,9 8-1-16,-16 27-21 16,-2 6-78-16,-25 23-68 0,-6 11-335 15,-28 3 11-15</inkml:trace>
  <inkml:trace contextRef="#ctx0" brushRef="#br0" timeOffset="24486.3094">17696 14904 209 0,'38'-1'780'0,"0"-15"-343"16,2-7-122-16,14-1 127 15,24-11-427-15,-2 1-17 16,-9-8-19-16,-8 1-3 16,-24 1-11-16,-42 14-9 15,-41 8 6-15,-18 20 28 16,-28 19 44-16,-12 17 27 15,-4 21 21-15,32 3 0 16,13 8-18-16,41-6-44 0,48 3-16 16,30-23-12-16,43-10-60 15,14-18-57-15,26-12-346 16,-21-24 33-16</inkml:trace>
  <inkml:trace contextRef="#ctx0" brushRef="#br0" timeOffset="24936.0546">19351 14084 992 0,'19'-26'236'16,"-38"68"72"-16,20 27-248 16,-1 11-81-16,4 24 22 15,-9-2 10-15,-8 14 11 16,-7-12-10-16,-10 6-70 15,-4-24-109-15,-15-27-157 16,6-36-59-16</inkml:trace>
  <inkml:trace contextRef="#ctx0" brushRef="#br0" timeOffset="25280.0221">18973 14277 1035 0,'29'-42'241'15,"28"-15"85"-15,21 7-297 16,25-6-21-16,4 8 11 16,23-1 40-16,-24 16 6 15,-9 11 0-15,-19 18-5 16,-16 18-15-16,-38 17-50 16,-22 21-4-16,-23 9 1 15,-45 26 2-15,-8-1 2 16,-27 10 15-16,-1-22-2 0,-5 4-3 15,25-26 0-15,13-9-3 16,22-13-10-16,37 1-5 16,34-10 34-16,33 1 33 15,13-2-14-15,30 6 11 16,8-4 8-16,2 9-38 16,-18-3-45-16,-3 14-96 15,-32-1 3-15,-19-3-322 16,-22-19 3-16</inkml:trace>
  <inkml:trace contextRef="#ctx0" brushRef="#br0" timeOffset="25685.3978">20071 14760 1166 0,'0'2'308'16,"16"2"79"-16,17-3-318 16,80-22-50-16,-32-13-6 15,35-18 12-15,5 3 3 0,9-11-5 16,-26 11-7-16,-14 6-10 15,-41 15-9-15,-25-1-43 16,-33 15-13-16,-36 10 9 16,-27 13 13-16,-39 22 19 15,-23 16 50-15,-8 22 30 16,26 7 0-16,9 8-8 16,44-13-19-16,27-4-26 15,29-16-15-15,26-13-4 16,16-16-15-16,48-13-11 15,23-18-116-15,34-8-258 16,0-9 26-16</inkml:trace>
  <inkml:trace contextRef="#ctx0" brushRef="#br0" timeOffset="26059.0373">21413 14457 426 0,'-73'26'202'16,"-12"14"8"-16,16 1-22 15,1 11-1-15,25-8-28 16,15 3-15-16,28-16-9 16,7 0-77-16,17-14-37 0,16-1 6 15,8-9-1-15,1 5-5 16,5 7-9-16,-8 19-7 15,-14 13-4-15,-13 30 0 16,-21 7-1-16,-22 8 6 16,-20-11 1-16,-21-6 7 15,-5-25 3-15,-25-21 13 16,7-16 0-16,-20-11 1 16,8-8-6-16,-20-8-7 15,18-6-11-15,5 0-64 16,28-1-42-16,8-4-40 15,35-3-39-15,36-18-225 16,18-13 83-16</inkml:trace>
  <inkml:trace contextRef="#ctx0" brushRef="#br0" timeOffset="26335.2035">21655 14866 521 0,'11'-7'511'0,"-3"-15"-150"16,6 6-309-16,3-22 317 15,11-7-360-15,7-12-3 16,13-4 32-16,23-12 17 15,7 9-2-15,0 5 3 16,-2 14-92-16,-8 12-129 16,-28 14-255-16,-12 10-49 15</inkml:trace>
  <inkml:trace contextRef="#ctx0" brushRef="#br0" timeOffset="26603.232">22223 14421 648 0,'-53'137'334'0,"61"-131"-42"16,11-2-96-16,6-6-146 16,13 4-19-16,21-9 16 15,8-7 8-15,10-10-13 16,1-4-4-16,-6-3-12 16,-18 0-20-16,-19-2-10 0,-21 3-16 15,-14 13-22-15,-20 3 7 16,-33 16 33-16,-18 13 18 15,-28 24 28-15,-17 6 24 16,-14 26 3-16,28-2-26 16,15 9-65-16,39-14-61 15,37-5-261-15,42-29-49 16,46-15-113-16</inkml:trace>
  <inkml:trace contextRef="#ctx0" brushRef="#br0" timeOffset="26857.3392">23064 14431 1098 0,'-59'17'280'16,"-139"60"84"-16,77-22-329 16,34-5-59-16,34-3-11 15,44-17-9-15,37-4 32 16,15-11 45-16,16 3 37 15,-2-8 16-15,-8 11 7 16,-18 5-33-16,-22 15-18 16,-23 6-16-16,-30 5-21 0,-1-5-33 15,-17-23-66 1,13-19-321-16,15-24 42 0</inkml:trace>
  <inkml:trace contextRef="#ctx0" brushRef="#br0" timeOffset="27123.4971">23474 14604 1319 0,'-256'47'242'0,"159"-4"133"15,29-6-397-15,22-2 8 16,32-16 13-16,22 3 43 15,6-3 22-15,5 16 16 16,-8 3 4-16,-16 19 1 16,-20 6-31-16,-34 9-7 15,-12-9-27-15,-7-13-53 16,11-26-52-16,13-25-393 16,30-27 61-16</inkml:trace>
  <inkml:trace contextRef="#ctx0" brushRef="#br0" timeOffset="27377.2273">23655 14750 1091 0,'-4'0'372'16,"2"5"46"-16,-22 45-294 0,-29 61-58 16,39-53-42-16,-2-12-59 15,2-16-15-15,0-23-42 16,9-16-50-16,-5-22-281 16,-8-11 86-16</inkml:trace>
  <inkml:trace contextRef="#ctx0" brushRef="#br0" timeOffset="27498.1729">23514 14348 957 0,'-5'-21'542'0,"-5"2"-51"15,1 2-244-15,9 4-182 16,0 5-179-16,0-3-358 16,9 4 12-16</inkml:trace>
  <inkml:trace contextRef="#ctx0" brushRef="#br0" timeOffset="28116.2952">24221 14767 756 0,'-10'11'153'0,"-14"8"65"15,-6 5-224-15,1 6 7 16,6 6 19-16,2 7 39 15,13 1 48-15,9 4-14 16,12-1-24-16,16-7 0 16,1-16-37-16,13-12-38 15,-5-24 13-15,5-21 2 16,-13-12-18-16,1-10 2 16,-14-3 4-16,-1 3 7 15,-13 3 13-15,-1 3 1 16,-2 11-4-16,10-2-5 15,-1 13-9-15,14 1 1 16,1 7 4-16,7-4 18 0,2 16 12 16,10 0 11-16,-3 11 1 15,9 8-2-15,-8 7-20 16,-3 5 1-16,-12 9-1 16,-7 2 24-16,-5-2 26 15,-3 0-7-15,-6-11-2 16,19-6 5-16,9-11-23 15,21-7-22-15,3-6 6 16,2-1-5-16,-11 5-14 0,-8 13-2 16,-22 12-2-16,-17 19 4 15,-16 7-10-15,-23 11-124 16,-2-11-360-16,-23-26 69 16</inkml:trace>
  <inkml:trace contextRef="#ctx0" brushRef="#br0" timeOffset="28814.8033">26235 14128 310 0,'0'-4'449'0,"3"-1"-171"0,-1 1-197 16,-2 1 185-16,3 1-283 15,-3 2 14-15,-3 2 22 16,-18 57 33-16,-104 61 13 16,42-22 27-16,7 8-3 15,-2 17 1-15,29-15-17 16,15 6-4-16,25-25-31 16,23-18-12-16,26-26 14 15,22-14 5-15,16-17-4 16,19-13 2-16,-1-1-44 0,1-1-114 15,-18 1-79-15,-18 10-246 16,-32-1-30-16</inkml:trace>
  <inkml:trace contextRef="#ctx0" brushRef="#br0" timeOffset="29056.2188">26909 14795 1147 0,'0'7'302'16,"3"5"68"-16,-8 25-291 15,-5 9-108-15,-4 13 14 0,-10 0 9 16,1 7-59-16,-1-16-47 15,3 6-258-15,7-32 4 16</inkml:trace>
  <inkml:trace contextRef="#ctx0" brushRef="#br0" timeOffset="29236.6068">26859 14282 1191 0,'6'2'314'0,"7"-1"-4"16,-3-2-344-16,-1 16-174 16,3 11-76-16,0 5-82 15,-7 9 56-15,2 9 28 16,5-2-20-16</inkml:trace>
  <inkml:trace contextRef="#ctx0" brushRef="#br0" timeOffset="29503.8998">27115 14955 994 0,'7'20'224'16,"5"-13"104"-16,23-3-288 16,13-16-3-16,20-7-4 0,5-2 2 15,8-9 34-15,-17 8-1 16,-5 10-5-16,-21 6-3 15,-8 17-19-15,-20 15-43 16,-15 19 4-16,-14 3 7 16,-6 17 8-16,-6-12-4 15,7 10-65-15,12-27-52 16,10 2-92-16,13-19-121 16,16-1-89-16,8-18-33 15</inkml:trace>
  <inkml:trace contextRef="#ctx0" brushRef="#br0" timeOffset="29927.6588">27914 15187 709 0,'10'54'209'15,"-15"-58"36"-15,5 1-182 16,0 3-58-16,0 0 34 16,0 0 21-16,2-2 17 0,41 2 49 15,77-7 18-15,-51-3-20 16,35-16 0-16,-11-6-39 15,10-16-44-15,-18 3-17 16,-13-4-12-16,-32 11-14 16,-35 0 23-16,-44 17 0 0,-43 12 9 15,-10 20 3-15,-20 20 2 16,11 16 1-16,18 26-5 16,40-2-10-16,34 3 0 15,32-11-2-15,41-1-29 16,27-27-37-16,41-4-124 15,-16-10-305-15,23-7 16 16</inkml:trace>
  <inkml:trace contextRef="#ctx0" brushRef="#br0" timeOffset="30651.3117">13750 15762 460 0,'33'16'0'15,"-52"0"540"-15,-24 22-478 16,-9 24 277-16,-31 49-386 16,-13 23 393-16,-6 53-321 15,19-2 10-15,10-4 14 16,49-39-1-16,31-12-2 16,31-57-18-16,35-23-48 15,19-19-52-15,10-15-315 16,-10-22 49-16</inkml:trace>
  <inkml:trace contextRef="#ctx0" brushRef="#br0" timeOffset="31685.4285">14277 16215 534 0,'0'-4'198'15,"0"1"29"-15,0 1-153 16,0-3-7-16,0 1-28 16,0 1 9-16,0 1-7 15,0 1 6-15,0-1-5 16,0 0-16-16,2 0-31 15,-2 2-16-15,0 2-5 0,-5 34 11 16,-35 84 21-16,-4-21 28 16,3-5 28-16,1 8 17 15,21-19 2-15,17-8 1 16,14-30-11-16,25-14 18 16,16-19-6-16,27-12-4 15,7-12 3-15,15-4-19 16,-12-5-38-16,7 4-86 15,-24 7-92-15,-11 15-280 16,-18 2-5-16</inkml:trace>
  <inkml:trace contextRef="#ctx0" brushRef="#br0" timeOffset="32171.2005">15947 16279 319 0,'-8'-5'366'0,"-25"8"-119"15,-7 6-185-15,-36 13 200 16,-13 8-244-16,-13 18 16 16,10 3 21-16,9 1 36 15,40-11-13-15,15-6-12 16,25-16-14-16,20-7-2 15,18-5-39-15,27-3 13 16,7-1 13-16,8 4 8 16,-15 9-14-16,-14 13 2 15,-34 18-2-15,-28 10 11 16,-34-1-3-16,-23-1 8 16,-4-15-4-16,-10-16-9 15,16-19-21-15,15-8-84 16,16-6-86-16,11 2-80 15,11-5-191-15,19 2-31 16</inkml:trace>
  <inkml:trace contextRef="#ctx0" brushRef="#br0" timeOffset="32524.775">16398 16270 979 0,'-5'-12'301'0,"0"5"62"16,-4 5-293-16,9 2-36 15,-4 0-36-15,3 0-20 16,1 0-8-16,-4 2 26 16,-1 31 8-16,-16 80 12 15,7-44 13-15,-5 28 2 16,4 2-8-16,-4 3-26 16,10-12-42-16,-12-5-94 0,7-36-67 15,0-20-161-15,-5-16-37 16</inkml:trace>
  <inkml:trace contextRef="#ctx0" brushRef="#br0" timeOffset="32904.4464">16214 16456 1137 0,'16'-18'309'0,"-13"-1"78"0,8-8-307 16,13-3-61-16,23-11 10 16,12 1 18-16,13-4 34 15,6 10 33-15,-5 9-20 16,-19 15-36-16,-16 13-30 16,-19 18-43-16,-22 19-45 15,-18 12 23-15,-33 19 26 16,-19 4 12-16,-18 10 10 15,9-16 10-15,9-3-2 16,30-21-8-16,15-9-6 16,27-15-9-16,6-3 3 15,19-12 4-15,23 7 4 16,19-6 8-16,20 5 5 16,6 3-5-16,0 4-38 15,-21-1-54-15,-9 11-49 0,-27-5-354 16,-21 4 54-16</inkml:trace>
  <inkml:trace contextRef="#ctx0" brushRef="#br0" timeOffset="33578.2956">17458 16170 449 0,'68'-83'485'0,"-68"72"-155"16,2 8-273-16,1 6 266 16,-3-3-335-16,0 2 4 15,-3 17 16-15,-13 40 16 16,-46 80 25-16,-2-15 26 16,-9 6 1-16,-3 11-4 15,18-25-9-15,32-10-23 16,35-51-13-16,47-29 6 15,34-36-6-15,36-9-32 16,-1-13-34-16,1-2 72 16,-15 1-468-16,-8-17 140 15</inkml:trace>
  <inkml:trace contextRef="#ctx0" brushRef="#br0" timeOffset="34081.2793">18141 15785 502 0,'97'62'568'0,"-29"16"-110"15,1 18-286-15,7 51 325 16,-36 73-226 0,-33 11-193-16,-75 15-11 15,-48-7-37-15,-52-33-26 16,-24-89-32-16,-33-72-508 15,13-77 144-15</inkml:trace>
</inkml:ink>
</file>

<file path=ppt/ink/ink2.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0-09T15:04:42.156"/>
    </inkml:context>
    <inkml:brush xml:id="br0">
      <inkml:brushProperty name="width" value="0.05292" units="cm"/>
      <inkml:brushProperty name="height" value="0.05292" units="cm"/>
      <inkml:brushProperty name="color" value="#FF0000"/>
    </inkml:brush>
  </inkml:definitions>
  <inkml:trace contextRef="#ctx0" brushRef="#br0">23050 7242 733 0,'73'-12'92'0,"-84"24"112"16,-13 11-212-16,-14 27-3 15,-16 12 28-15,-19 35 34 16,1 16-14-16,-15 33 11 16,14-6-3-16,1 13 0 15,23-23-12-15,14-16-18 16,32-33-15-16,27-16-7 15,28-29 10-15,28-26-73 16,20-6-186-16,20-11 57 16</inkml:trace>
  <inkml:trace contextRef="#ctx0" brushRef="#br0" timeOffset="658.4917">23587 7391 498 0,'0'2'167'15,"4"0"11"-15,-4-1-120 16,1 1-48-16,3 0 2 15,-4-1 19-15,0 1 7 0,2 0 6 16,-2 0-12-16,0-1-30 16,0 3-14-16,-7 29-4 15,-59 62-5-15,-7-20 8 16,-10 11 30-16,-25 27 18 16,17-7 10-16,4 8 7 15,30-29-4-15,24-3-11 16,33-34-17-16,38-10 4 15,21-15-7-15,26-9 7 16,1-11 2-16,17-5-73 16,-6-1-113-16,-9-7-104 15,-22 1-14-15,-18-19-133 16</inkml:trace>
  <inkml:trace contextRef="#ctx0" brushRef="#br0" timeOffset="1090.32">23102 7772 947 0,'7'-1'225'15,"2"1"61"-15,10 3-243 16,10 2-83-16,30-1 12 16,12-8 28-16,28-4-43 15,6-4-80-15,22 1-163 16,-23 4-20-16</inkml:trace>
  <inkml:trace contextRef="#ctx0" brushRef="#br0" timeOffset="1493.5952">24256 7719 469 0,'54'53'183'0,"-51"-33"-14"16,-3 12-62-16,-3 22-108 16,6 14-2-16,-12 12 13 15,8-15 15-15,-4-7-3 16,5-27 14-16,0-21 61 16,12-29 3-16,12-22 13 15,12-13-12-15,13-14-29 16,1 4-50-16,-3 0-63 0,-9 22-61 15,-3 8-207-15,-11 13-5 16</inkml:trace>
  <inkml:trace contextRef="#ctx0" brushRef="#br0" timeOffset="1882.857">25420 7844 597 0,'7'-21'111'0,"-71"33"67"15,-9 10-164-15,-10 17 31 16,16-5 25-16,1 13 16 15,26-4 11-15,12 2-17 16,18-6-40-16,5-12-20 16,15-8-3-16,9-12-1 15,14-14 8-15,22-17-14 16,8-2-10-16,3-12-29 16,-11 8-9-16,-8 4 3 15,-23 18 17-15,-15 15 19 16,-13 14 14-16,-1 20-1 15,0 9-10-15,0 8-52 0,1-20-74 16,3-9-142-16,6-20-24 16</inkml:trace>
  <inkml:trace contextRef="#ctx0" brushRef="#br0" timeOffset="2257.5191">25895 7206 338 0,'0'5'0'0,"2"-7"459"16,1 4-459-16,-3-2 58 15,0 0-122-15,0 2 323 16,6 30-270-16,4 86 273 15,-19-54-258-15,4 27 3 16,0-1 4-16,-6 2 2 16,1-25-3-16,10-1-8 15,-5-31-7-15,5-20-25 16,5-18-19-16,19-14-12 0,6-15 5 16,13-2 9-16,-3-1 29 15,-2 0 17-15,-15 16 8 16,-16 11-13-16,-7 11-12 15,-2 14-67-15,-7 11-132 16,-5 9 0-16,4-1-91 16</inkml:trace>
  <inkml:trace contextRef="#ctx0" brushRef="#br0" timeOffset="2976.5122">26110 7724 266 0,'-55'-17'232'0,"51"15"-58"15,1 2-157-15,1 2 189 16,-2-2-165-16,3 0 4 16,1 0 0-16,-6 1 5 15,3 1-25-15,-2 29 2 16,-63 56-2-16,58-35 0 16,-1-5 1-16,11-2 17 15,7-16 1-15,7-6 4 16,9-20 16-16,25-17 12 15,1-12-36-15,18-13-3 16,-3-3-7-16,-1-7-15 16,-28 16-15-16,-6 9 23 15,-20 12-24-15,-4 19-6 16,-9 14-4-16,-8 20-5 0,-2 8-4 16,-8 15 15-16,-2-8-9 15,3-6-71-15,10-12-72 16,8-12-158-16,6-16-37 15</inkml:trace>
  <inkml:trace contextRef="#ctx0" brushRef="#br0" timeOffset="3336.7293">26399 8055 972 0,'87'2'361'0,"-63"-2"-62"16,1-5-251-16,20-6-91 15,7-6-83-15,29-18 108 16,-6 0 26-16,1-10 7 16,-19 6 7-16,-7-1-8 15,-36 10-13-15,-28 4-22 16,-29 9-7-16,-30 17 6 15,-10 17 8-15,-38 21 18 16,-1 16 23-16,3 17 3 16,25-7-10-16,13 4-81 15,43-16-39-15,41-9-18 16,37-22-4-16,43-21-41 0,21-19 50 16,52-19-21-16,-10-11-16 15,42-13-41-15,-23 10-3 16</inkml:trace>
  <inkml:trace contextRef="#ctx0" brushRef="#br0" timeOffset="3529.8467">27630 7792 763 0,'-35'13'286'0,"-5"17"15"15,-7 11-201-15,-3 6-52 16,12-9-38-16,14-1 10 16,12-11 13-16,10-4 22 15,7-3 31-15,9 2-17 16,-14 2-16-16,-14 1-13 15,-26 2-20-15,-27-9-20 16,-25-6 16-16,-14-11-57 16,6-19-144-16,39-23-196 15,44-6-48-15</inkml:trace>
  <inkml:trace contextRef="#ctx0" brushRef="#br0" timeOffset="3995.5739">28477 7816 323 0,'0'2'0'0</inkml:trace>
  <inkml:trace contextRef="#ctx0" brushRef="#br0" timeOffset="4224.8569">28413 7826 333 0,'-125'76'11'0,"71"-51"347"15,6 9-189-15,18 5 71 16,3 6-187-16,2-6 0 16,10 3-3-16,10-7-6 15,1-11-3-15,18-12-12 16,10-8 4-16,4-10-5 15,12-14-23-15,-2 1-13 0,-5-11-1 16,-4 2-7-16,1 2 28 16,-15 11 28-16,-9 4-16 15,-3 15-9-15,-8 10-1 16,0 10-21-16,-9 12-5 16,5 2 20-16,0 1-25 15,8-8-35-15,1-10-145 16,10-11-108-16,20-17-39 15</inkml:trace>
  <inkml:trace contextRef="#ctx0" brushRef="#br0" timeOffset="4474.5789">28796 8081 422 0,'15'19'236'15,"-11"-5"-34"-15,-13 7-21 16,-1 1-157-16,-6 8 21 15,-8-8 3-15,-6 4 11 0,6-10 3 16,5-11 4-16,10-15-17 16,18-22-1-16,17-20-6 15,36-13-14-15,11-3-8 16,14 2 20-16,-11 19 12 16,-3 7-24-16,-33 18-23 15,-2 8-20-15,-14 7-158 16,6 4-177-16,-1 4 12 15</inkml:trace>
  <inkml:trace contextRef="#ctx0" brushRef="#br0" timeOffset="4743.8741">29366 7911 408 0,'116'59'364'0,"-111"-50"-91"15,2-8-18-15,17 1-174 16,13-5-32-16,16-8 16 15,5-8-6-15,-5-3-3 16,-4-3-15-16,-15 1-30 16,-25 7-34-16,-37 5-10 15,-17 12-11-15,-36 12 39 16,-9 9 30-16,-9 19 27 16,31 5 6-16,25 10-1 15,33 1-43-15,39 4-2 16,34-13 4-16,30-2-109 15,16-17-96-15,13-4-161 0,-18-17-102 16</inkml:trace>
  <inkml:trace contextRef="#ctx0" brushRef="#br0" timeOffset="5797.8502">25841 8875 844 0,'59'23'132'16,"-57"-18"95"-16,10 5-245 16,0 18-41-16,-3 7 22 15,5 6 8-15,-5 1 6 16,-8-1 18-16,-6-20 30 16,-5-5 23-16,-8-6 18 0,-1-17-13 15,2-15-12-15,3-10-23 16,5-6-17-16,8-15-15 15,11 4 28-15,21-5 17 16,21 8 31-16,19-8 16 16,12 12-49-16,6 13-84 15,-8 17-84-15,-13 22-171 16,-33 18-55-16</inkml:trace>
  <inkml:trace contextRef="#ctx0" brushRef="#br0" timeOffset="6171.6879">26481 9024 544 0,'147'97'632'15,"-130"-100"-10"-15,-1-1-500 16,17-11-121-16,2-4-126 16,4-6-121-16,3-2-121 15,-2-8 401-15,-16 14-5 0,-8-5-3 16,-9 9-10-16,-11 1-38 16,-15 9-2-16,-26 9-4 15,-7 7 12-15,-15 20 17 16,-11 11 35-16,0 10 8 15,12 0 2-15,12 9-19 16,19-19-20-16,22-2-22 16,21-6-15-16,41-12-47 15,13-13-106-15,35-8-85 16,11-10-38-16</inkml:trace>
  <inkml:trace contextRef="#ctx0" brushRef="#br0" timeOffset="6425.5542">27567 8854 410 0,'0'2'372'0,"-15"26"-104"16,-82 70-246-16,45-52 245 15,7-3-277-15,20-7-1 16,15-6 9-16,29-18 7 15,5 7 15-15,6-7 12 16,-11 0-6-16,-4-8-14 16,-25 11-6-16,-20-3-10 15,-32 6-54-15,-5-3-43 0,-20 1-177 16,16-7-8-16</inkml:trace>
  <inkml:trace contextRef="#ctx0" brushRef="#br0" timeOffset="6785.5538">28219 8950 402 0,'-5'10'276'0,"-20"-15"-67"16,-8 13-10-16,-10 13-207 16,-25 5 4-16,-10-3 9 15,-19 18 9-15,11-9 19 16,-3 7 29-16,27-4 6 15,10 7 4-15,26-8-9 16,19 10-32-16,25-10-34 16,20 3-11-16,15-11-70 0,20-7-203 15,0-5 51-15</inkml:trace>
  <inkml:trace contextRef="#ctx0" brushRef="#br0" timeOffset="7150.5865">28666 9125 596 0,'-14'-11'138'0,"-17"6"43"16,-7 8-165-16,-16 10-31 15,-3 2 8-15,-6 4 8 16,10 4 51-16,4 8 31 16,14 4 5-16,6 6 0 0,10 4-3 15,5-1-51-15,5-11-37 16,13-13 2-16,11-20-5 16,27-17-11-16,12-9 3 15,13-7 6-15,-4 2-9 16,1 12 7-16,-26 8 14 15,-3 15 6-15,-11 10-7 16,-3 8-3-16,-2 1-30 16,-2-1-186-16,-3-8-47 0,-4-14-64 15</inkml:trace>
  <inkml:trace contextRef="#ctx0" brushRef="#br0" timeOffset="7430.6548">29220 8487 714 0,'-3'-12'242'16,"11"13"-28"-16,-13 18-104 15,-7 6-158-15,0 18 15 16,3 5 37-16,-5 17 58 15,4 0-20-15,-4 26 12 16,0-3 7-16,-10 16 3 0,10-9-21 16,2-1-6-1,7-26-85-15,5-15-74 0,7-30-114 16,2-18-83-16,4-12-78 16</inkml:trace>
  <inkml:trace contextRef="#ctx0" brushRef="#br0" timeOffset="7789.7788">29182 9258 123 0,'0'0'503'0,"0"0"-228"15,11 0-73-15,13 2 78 16,9 0-275-16,74 1 12 15,-55-13-1-15,16-4 3 16,-4-9-1-16,-2-3-6 16,-18 0-7-16,-10-3-9 15,-25 6-7-15,-28-1-9 16,-19 15 3-16,-30 9 12 16,-10 14 13-16,-22 23 9 15,18 13 9-15,4 7 2 16,28 2-12-16,8 3-6 15,32-17-6-15,5-5 0 16,13-15 1-16,27-6-4 0,8-14-15 16,25-3-70-16,10-4-120 15,14-7-107-15,-6 7-72 16</inkml:trace>
  <inkml:trace contextRef="#ctx0" brushRef="#br0" timeOffset="8150.1451">30305 9255 576 0,'19'-26'174'0,"-14"1"-15"15,-13 10-149-15,-22 15-52 16,-17 1 5-16,-25 15 61 16,-8 10 58-16,-10 19 51 15,20 4 13-15,10 13 3 16,34-3-41-16,10-2-17 15,21-15-36-15,11-16 2 16,13-24-13-16,29-28-1 16,16-18-4-16,18-27-12 15,3-5-20-15,2-9-5 16,-29 7-1-16,-16 5-1 16,-23 23 2-16,-10 13-8 15,-26 24 3-15,1 30 5 16,-5 19 1-16,22 25 10 15,20 10 12-15,26 12 0 16,14-8-4-16,26-9-49 0,-5-23-75 16,5-19-284-16,-11-32 24 15</inkml:trace>
  <inkml:trace contextRef="#ctx0" brushRef="#br0" timeOffset="11582.9234">25616 10246 392 0,'4'2'79'0,"-4"0"13"16,1-1-99-16,-1 1-32 15,0 9 18-15,-1 8 29 16,-13 7 24-16,-31 74 23 16,27-46 9-16,11 8 8 15,9-3-8-15,17-5 6 16,14-19-14-16,21-15 6 15,3-14 1-15,7-18 15 0,-10-9-7 16,-7-17-3-16,-30-2-5 16,-10-2-4-16,-16 1-21 15,-13-6 0-15,-8 10-4 16,-4 4-22-16,-1 6-23 16,0 1-12-16,13 12-139 15,20 3-142-15,7 3-5 0</inkml:trace>
  <inkml:trace contextRef="#ctx0" brushRef="#br0" timeOffset="11858.5712">26105 10520 361 0,'-5'17'103'0,"5"9"26"16,-6-3-99-16,6-2-4 16,-3-11 44-16,1-13 22 15,2-15-4-15,5-13-3 16,1-9 10-16,7-17-39 16,12 9-13-16,9-6 25 15,10 16 4-15,13 3-18 16,-7 18-37-16,6 10-150 0,-20 14-153 15,-8 3-32-15</inkml:trace>
  <inkml:trace contextRef="#ctx0" brushRef="#br0" timeOffset="12169.6342">26694 10378 536 0,'-4'0'277'0,"4"-2"-30"16,4 0-90-16,-4 2-120 15,-4 0-13-15,4 0 9 16,0 0 3-16,-1 2-4 15,1 21-7-15,-4 18-8 16,-1 46-17-16,-4-52-58 16,9-13-23-16,4-8-32 15,1-12-47-15,-5-26-119 16,4-15 50-16</inkml:trace>
  <inkml:trace contextRef="#ctx0" brushRef="#br0" timeOffset="12329.4943">26680 10180 36 0,'-9'-19'689'0,"8"2"-327"16,-3 1-23-16,8 6 11 15,-4-2-373-15,10 3-38 16,-5-5-36-16,0 0-25 16,6-3-136-16,1 7-62 0,17 8-24 15</inkml:trace>
  <inkml:trace contextRef="#ctx0" brushRef="#br0" timeOffset="12846.7956">27468 10357 539 0,'-5'4'2'0,"2"1"123"16,-16-2-139-16,14 2 54 15,-16-1 63-15,-10 3 19 16,-4-4-2-16,-3 11-36 0,-18 5-43 16,-4 14-5-16,9 2-6 15,8 7-1-15,8 1 11 16,13-5-5-16,15-14-18 15,14-5-2-15,10-8-10 16,18-11 2-16,0-7-2 16,17-9-2-16,-13 1-6 15,5-10 1-15,-15 3-1 16,-5-6 3-16,-20 11 9 16,12 6-14-16,-16 13-7 0,3 8 2 15,2 16 0-15,6 13 4 16,-10-1 15-16,13 19 7 15,-10 2 0-15,-4 12 6 16,-9-3 2-16,-12 4 12 16,-12-13 2-16,-19-3 5 15,-12-15 3-15,-17-4-8 16,1-22-11-16,-20-6-17 16,11-18-32-16,9-20-68 15,25-11-60-15,8-8-94 16,28-6-83-16,28-5-38 15</inkml:trace>
  <inkml:trace contextRef="#ctx0" brushRef="#br0" timeOffset="13337.8947">27857 10565 654 0,'5'61'139'0,"-16"-61"60"16,11 5-180-16,2 5-31 16,-4-10 18-16,2 0 39 15,0 0 18-15,0 0 16 0,0 0 24 16,2 0-2-16,40-3-37 16,74-11-43-16,-57-1-62 15,5 4-262-15,-16 2 34 16</inkml:trace>
  <inkml:trace contextRef="#ctx0" brushRef="#br0" timeOffset="14010.4741">28702 10239 849 0,'-3'0'117'15,"-2"2"76"-15,-1-2-241 16,3 0 12-16,1 0 28 15,-1 0 34-15,-3 0 28 16,6 0-205-16,-3-2 189 0,1 1 1 16,2-1-7-16,0 0 0 15,2 0 208-15,1 1-196 16,36-13-3-16,71-12 0 16,-49 19-1-16,7 5-14 15,-11 4-14-15,-10-2-11 16,-23 8-8-16,-8 6-6 15,-8 0-3-15,-11 10-4 16,-8 6 1-16,-35 18 8 16,-24 11 7-16,-35 19 3 15,-8 0 8-15,-17 6 9 16,33-13 2-16,21-5 6 16,44-20 4-16,32-2 21 15,35-13 6-15,33-12 7 16,18-7 4-16,30-3 4 15,-12-6-11-15,2-3-1 16,-30 2 0-16,-6-7-447 16,-43-2 149-16</inkml:trace>
  <inkml:trace contextRef="#ctx0" brushRef="#br0" timeOffset="14474.6985">29575 10369 491 0,'0'-1'290'0,"-1"1"-43"16,-3 0-86-16,-17 8-105 16,-6 10-40-16,-51 46-3 15,54-37-4-15,4 6-6 16,10 0 18-16,1-1 26 16,9-5 18-16,11 1 16 15,8 0 15-15,14-7-11 16,7-8-23-16,12-4-6 15,5-9-10-15,3-12-6 16,1-12-9-16,-7-11-1 16,-14-8-2-16,-13-8-3 0,-14 3-10 15,-13 3-9-15,-7 8-2 16,-11 3-3-16,3 8-3 16,-1 1-24-16,6 8-31 15,3 1-111-15,19-1-65 16,-2 7-174-16,15-2-47 15</inkml:trace>
  <inkml:trace contextRef="#ctx0" brushRef="#br0" timeOffset="14915.5408">30416 10270 691 0,'-12'82'188'0,"-39"-53"31"15,-6 3-194-15,-7 4-52 16,12-5 3-16,7-3 25 15,12-5 15-15,6-1 34 16,6 1 12-16,2 1 17 0,3 2-11 16,13-4 3-16,11 4-16 15,18-3-5-15,11-2-15 16,13-11 9-16,12-5 1 16,15-20 10-16,0-6 7 15,3-19-16-15,-14 0-14 16,-16-14-6-16,-12 11-10 15,-15-9-29-15,-23 14 0 0,-19-2-30 16,-5 11-19-16,-28-1-50 16,1 13-33-16,-1 1-151 15,23 9-34-15,5 7-63 16</inkml:trace>
  <inkml:trace contextRef="#ctx0" brushRef="#br0" timeOffset="15304.2691">30799 10194 737 0,'0'4'79'15,"2"4"80"-15,-2 6-239 16,-2 4 19-16,-7 8 31 16,-36 60 45-16,23-51 39 15,-3 12 49-15,11-4-11 16,13 7 24-16,6-15-11 0,19-6-6 15,21-9-29-15,16-8-9 16,6-9-27-16,6-6-23 16,-9-3-32-16,-10-4-20 15,-21 3-112-15,-7-8-108 16,-12 8-48-16,-9-16-107 16</inkml:trace>
  <inkml:trace contextRef="#ctx0" brushRef="#br0" timeOffset="15553.3726">31157 10390 517 0,'2'-125'341'0,"-2"118"-51"16,-2 0-102-16,2 4-123 16,-3 3-59-16,1 0-9 15,2 2-7-15,-8 12 17 16,-17 29 24-16,-39 68 31 0,31-49 26 15,4 15-7-15,1-12-13 16,7 10-16-16,11-16-34 16,1-7-59-16,6-17-19 15,1-11-118-15,2-16-113 16,2-9-63-16,6-8-101 16</inkml:trace>
  <inkml:trace contextRef="#ctx0" brushRef="#br0" timeOffset="16053.8393">31464 10062 778 0,'14'-90'418'0,"-5"82"-72"15,1 15-111-15,9 19-253 16,2 17-5-16,1 9 4 16,-8 26 41-16,0 9 18 15,-22 22 15-15,-15-5 18 0,-12 19-2 16,-8-14-18-16,-26-3-14 15,-2-35-17-15,-7-9-29 16,-5-32-24-16,1-25-66 16,20-24-34-16,11-16-96 15,13-5-20-15,9-10-52 16,10 3-25-16,8-5 9 16</inkml:trace>
  <inkml:trace contextRef="#ctx0" brushRef="#br0" timeOffset="16528.6683">31128 8875 941 0,'-3'-3'266'0,"1"1"20"16,2 0-266-16,0 0-206 16,-4 1-97-16,4-1-33 15,0 0-103-15</inkml:trace>
  <inkml:trace contextRef="#ctx0" brushRef="#br0" timeOffset="18403.8958">30998 9041 269 0,'-3'-1'0'0</inkml:trace>
  <inkml:trace contextRef="#ctx0" brushRef="#br0" timeOffset="18749.2765">30998 8951 471 0,'0'0'175'15,"0"0"12"-15,0 0-163 16,0 0 55-16,0 2-53 15,0 0-2-15,0-1 46 0,0 1 26 16,4-2-1-16,-4 0-7 16,10 0 3-16,6 2-63 15,-6-2-29-15,-1 2-6 16,-6-2 2-16,-3 1 18 16,0 1 23-16,0-2 13 15,0 0 5-15,0 0-12 16,-3 0-42-16,3 0-73 15,0 0-58-15,0-2-207 16,0 2-3-16</inkml:trace>
  <inkml:trace contextRef="#ctx0" brushRef="#br0" timeOffset="19444.549">31026 9239 459 0,'-4'2'125'0,"1"-1"30"16,1 1-99-16,-3 0-53 15,1 0 21-15,3-1 21 16,-3 1 3-16,3-2 17 16,1 0 6-16,-4 0-3 15,4 0-10-15,-3 0 5 0,1 0-21 16,2 0-24-16,-4 0-6 15,3 0 1-15,1 0-9 16,-4 0-1-16,2 0 5 16,2 0 5-16,-3 0-2 15,3 2 17-15,-2 0 1 16,-1-1 6-16,-2 1 8 16,1 0 7-16,2 0 14 15,-3-2 28-15,5 0-4 0,-3 0-6 16,3 0-11-16,3 0-36 15,-3 0-37-15,2 0-12 16,1 0 5-16,-3 1 5 16,2 1 5-16,3 0 9 15,-1-1 10-15,1-1-13 16,4 2-29-16,-4-2-128 16,-5 2-250-16,2 0 13 15</inkml:trace>
</inkml:ink>
</file>

<file path=ppt/ink/ink3.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0-09T15:16:00.573"/>
    </inkml:context>
    <inkml:brush xml:id="br0">
      <inkml:brushProperty name="width" value="0.05292" units="cm"/>
      <inkml:brushProperty name="height" value="0.05292" units="cm"/>
      <inkml:brushProperty name="color" value="#FF0000"/>
    </inkml:brush>
  </inkml:definitions>
  <inkml:trace contextRef="#ctx0" brushRef="#br0">4901 14405 558 0,'-5'9'182'16,"-4"-15"32"-16,6 5-133 16,1-1-41-16,2 0 6 15,-3 1 0 1,1-1 1-16,2-3 2 0,-9-23-2 15,1-9 0-15,-11-68 3 16,13 42-5-16,1-15-7 16,-2 2-7-16,4-11-3 15,-6 8-7-15,2-15 13 16,-5 12 11-16,0-6 8 16,-5 10 4-16,1-3 9 15,2 15-9-15,0-2-9 0,2 13-9 16,3-9-9-16,1 15-16 15,-3-1-4-15,6 12-6 16,5-1-3-16,0 15-1 16,0 2 1-16,5 6-1 15,-8 2 2-15,6 7 0 16,-3 4-2-16,0 1-1 16,0 2-8-16,0 0-7 15,0 0-22-15,0 0-11 16,-3 0 5-16,1 0 11 0,2 2 15 15,-15 29 25-15,-34 59 22 16,27-60 3-16,6-1 11 16,7-17 2-16,4-8 13 15,5-17-23-15,5-16-26 16,4-13-32-16,20-25-3 16,11-3-12-16,12-2 27 15,-1 11 28-15,1 11 23 16,-18 29-13-16,-4 11-11 15,-8 15-16-15,-1 17-11 16,-9 11-15-16,0 21-7 16,-7 7 26-16,-1 25 20 15,-4 3-104-15,9 13-307 16,-4-17 96-16</inkml:trace>
  <inkml:trace contextRef="#ctx0" brushRef="#br0" timeOffset="2091.6029">5308 14764 545 0,'-5'-14'242'0,"-3"4"9"15,-1-1-127-15,-3-1-57 16,-7 0-31-16,-11-4-7 16,-17-1-22-16,-6 7-8 15,-4 4-6-15,-21 20-3 16,-6 10 1-16,-21 27 9 16,-3 13 11-16,-18 17 29 15,20-1 18-15,19 12 10 16,44-16 4-16,43-3-19 15,33-26-40-15,31-14 16 16,31-33 21-16,32-37-29 16,-16-22 10-16,15-24 13 15,-20-9-32-15,-18 2-26 16,-44 30 25-16,-11 13-20 16,-23 29 2-16,-24 31 2 15,-15 30 16-15,-6 31 18 16,6 27 4-16,15 6-1 15,22-11-4-15,51-16-63 0,24-28-77 16,44-28-264-16,3-9 32 16</inkml:trace>
  <inkml:trace contextRef="#ctx0" brushRef="#br0" timeOffset="3279.953">8876 14299 410 0,'5'11'373'0,"-1"-11"-105"16,-8-2-248-16,3 0 249 15,1 0-264-15,-4 1 10 16,4-1 4-16,-3 0 16 16,1-1 11-16,-3-37 9 15,-13-59-9-15,11 44-2 16,2-4-12-16,0-12-11 15,-2 10-10-15,0-8 11 16,-1 6 5-16,-3-10 13 16,1 9 2-16,-2-10 7 15,-1 8-6-15,0 0 2 16,2 10-11-16,3-2 0 16,2 9-8-16,1-8-4 15,5 5-7-15,0-5 3 16,-3 8-2-16,1 6 5 0,-1 8 0 15,-1 6 0-15,-1 11-2 16,3 1-5-16,-3 1-7 16,0 1-1-16,-2 4-3 15,0-1-3-15,-2 0 8 16,-1 0 4-16,5 5 0 16,-8-9 4-16,8 1 1 15,-2 1-4-15,2 0 1 16,-4-3 1-16,4 5-9 0,0-2 0 15,5 2-3-15,-3 1-3 16,1 2-3-16,2 4 5 16,-4 4-1-16,4-1-3 15,-3 0-5-15,1 0-2 16,2 2-6-16,-3 0-9 16,3 0-5-16,-2 0-13 15,2 0-2-15,-3 0 3 16,1 0 9-16,-3 16 9 15,-9 22 23-15,-24 68 8 16,13-58 6-16,1 1 6 16,9-16 2-16,6-9 11 15,4-20 7-15,1-8 4 16,8-17-2-16,3-19-22 16,5-12-18-16,12-12-12 15,2 0-3-15,7 0-2 16,0 17 18-16,-4 9-1 15,-10 12-6-15,0 12-15 0,-6 7-17 16,4 11-1-16,2 13 0 16,7 19-1-16,-2 8 15 15,9 22 17-15,-7 5 2 16,10 17 4-16,-6-3 4 16,3 12-417-16,-4-12-3 15,1-19-138-15</inkml:trace>
  <inkml:trace contextRef="#ctx0" brushRef="#br0" timeOffset="3769.6814">8861 14568 872 0,'0'-4'246'0,"-4"11"34"16,2 14-232-16,-10 26-49 15,5 21 3-15,-5 29 40 16,2 14 48-16,5 22-3 16,1-6-7-16,11 6-18 15,0-24-37-15,2-17-156 16,-4-35-119-16,-5-22-120 16,-16-38-120-16</inkml:trace>
  <inkml:trace contextRef="#ctx0" brushRef="#br0" timeOffset="3964.0088">8788 15305 852 0,'12'3'313'16,"5"-1"20"-16,14 3-188 15,11 0-124-15,20 14 1 16,8-8 3-16,6 15 10 16,-9 2 0-16,-13 10 7 0,-24 0-3 15,-46 21 13-15,-27-9-7 16,-25 5 2-16,-8-11-16 15,-21-10-8-15,28-16-419 16,6-22-17-16,15-20-140 16</inkml:trace>
</inkml:ink>
</file>

<file path=ppt/ink/ink4.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0-09T15:17:05.435"/>
    </inkml:context>
    <inkml:brush xml:id="br0">
      <inkml:brushProperty name="width" value="0.05292" units="cm"/>
      <inkml:brushProperty name="height" value="0.05292" units="cm"/>
      <inkml:brushProperty name="color" value="#FF0000"/>
    </inkml:brush>
  </inkml:definitions>
  <inkml:trace contextRef="#ctx0" brushRef="#br0">7235 7301 414 0,'106'66'238'15,"-111"-66"-25"-15,5-2-71 16,0 4-97-16,-4-2-41 16,4 0-16-16,0 0-12 15,0 2-9-15,0 3 9 16,14 35 17-16,19 69 21 15,-21-26 10-15,0 0-6 16,-26 70 419 31,-8-197-441-47,6-23-1 16,8 13 5-16,11-15-10 15,-3-46 15-15,30-3 11 16,22 16 9-16,39 0 8 0,12 31-3 15,23 8-3-15,-5 24 5 16,-1 26-6-16,-37 26-38 16,-10 21-103-16,-30 16-203 15,-5 3-12-15</inkml:trace>
  <inkml:trace contextRef="#ctx0" brushRef="#br0" timeOffset="554.0154">8720 6523 498 0,'-60'97'155'0,"53"-99"27"15,-2 2-143-15,5-4 8 16,3 3 6-16,1 1 13 16,-4 0 22-16,3-2-1 15,1 0-8-15,0 1-20 16,0-1-9-16,0 0-18 0,19-7-6 15,15-1 1-15,60 3-20 16,-61 21-14-16,-11 19-5 16,-10 5 15-16,-5 16 17 15,-7 1 13-15,-3 4 5 16,6-14-1-16,22-7-56 16,16-27-129-16,60-29-4 15,10-35-175-15,1-32-52 16</inkml:trace>
  <inkml:trace contextRef="#ctx0" brushRef="#br0" timeOffset="258704.5227">9772 7372 216 0,'-5'-7'277'0,"10"0"-65"15,-7 2-25-15,2 3-78 16,0 2-63-16,0 0 4 16,2 0-7-16,27 0 13 0,91 4 7 15,-32-10-6-15,13 1-71 16,15 2-232-16,-24-4-23 15,-14-9-125-15</inkml:trace>
  <inkml:trace contextRef="#ctx0" brushRef="#br0" timeOffset="258910.0071">9578 7835 1115 0,'64'-9'199'16,"7"4"82"-16,50 5-626 16,-3 3 101-16</inkml:trace>
  <inkml:trace contextRef="#ctx0" brushRef="#br0" timeOffset="259732.4838">11550 7051 556 0,'-520'914'806'46,"549"-862"-764"-46,20 15-16 16,-2-25 50-16,12-14-8 16,43 29-7-16,38-33 5 15,6-39 8-15,17-41-15 0,-21-20 6 16,-16-33-11-16,-44-2-12 16,-43-21-5-16,-51 4-19 15,-45-14 4-15,-40 19-14 16,-43 1-3-16,-1 32-49 15,1 31-28-15,29 31-40 16,30 25-292-16,50 22-15 16,43 16-76-16</inkml:trace>
  <inkml:trace contextRef="#ctx0" brushRef="#br0" timeOffset="260356.6151">12797 8008 304 0,'-45'76'503'0,"57"-79"-196"16,1 0-98-16,-1 1-7 15,2 4-252-15,-4 6 2 16,-17 11 19-16,-12 4 16 0,-19 11 19 16,-14-2 40-16,-9-5 19 15,9-7-8-15,4-10 7 16,18-19-14-16,16-1-24 16,23-11-16-16,10-7-1 15,12-1-15-15,16 6 16 16,-7 2 18-16,1 15-5 15,-16 6-10-15,-10 13 5 16,-20 15-9-16,-14 10 6 16,-10-1 9-16,-9-1 11 15,3-13-7-15,5-11-6 16,13-19-10-16,15-9-24 16,9-8-7-16,11 1 1 15,1 3-1-15,-4 2-11 16,-1 11 10-16,-14 13 0 15,-14 9 3-15,-20 8-19 16,-5 3-37-16,-4-4-279 16,19-17 60-16</inkml:trace>
  <inkml:trace contextRef="#ctx0" brushRef="#br0" timeOffset="260941.5861">14606 6965 930 0,'12'-7'153'16,"-24"3"86"-16,-10 4-258 16,-13 0-35-16,-36 7 25 15,-26 2 42-15,-50 15 30 16,1 14 7-16,-25 18 51 15,25 8 29-15,4 35-6 16,50-1 5-16,19 5-13 16,41-17-60-16,35-4-22 0,33-39 9 15,41-29-18-15,14-23 3 16,41-27 17-16,7-23-13 16,36-31-6-16,-16-7-12 15,2-9 3-15,-41 14-12 16,-23 7-4-16,-49 26-10 15,-15 26-50-15,-22 26-11 16,-11 32 3-16,-11 23 7 0,-27 44 15 16,-5 17 60-16,-33 34 24 15,-8 2-2-15,-23 30 4 16,15-19-7-16,-19 4-10 16,25-32-37-16,3-7-70 15,25-37-67-15,10-15-281 16,18-22 4-16</inkml:trace>
  <inkml:trace contextRef="#ctx0" brushRef="#br0" timeOffset="261480.4518">15275 7235 1111 0,'-289'102'254'16,"216"-39"95"-16,9-4-322 15,17 3-32-15,32-15-20 0,23 7 11 16,16-16 13-16,30 10 29 16,15 1 9-16,22 10 28 15,-8 1-11-15,-2 24-10 16,-27-1-22-16,-28 21-7 16,-33 7-8-16,-47 12 3 15,-27-16 0-15,-41-4 15 16,6-31 14-16,6-26 31 15,33-36 9-15,27-48-3 16,40-42-13-16,34-33-6 16,24-13-33-16,49-35 0 15,11 10 10-15,27-10-5 16,-12 13 6-16,7-18 1 16,-24 31-10-16,5 5-9 15,-25 26 2-15,-3 5-16 16,-20 31 0-16,-8 4-23 15,-18 17-36-15,-8 9-59 16,-15 12-102-16,-33 26-313 0,-33 2 33 16</inkml:trace>
  <inkml:trace contextRef="#ctx0" brushRef="#br0" timeOffset="263337.5184">19990 6261 595 0,'-33'-127'194'0,"-31"134"5"16,-23 21-158-16,-121 95-46 31,-53 82 17-31,4 25 37 16,16 42 13-16,21 11 7 16,123-47-17-16,78-60-28 15,14 8-15-15,35-54-11 16,28-3-62-16,19-35-39 15,27-7-154-15,10-28-16 16</inkml:trace>
  <inkml:trace contextRef="#ctx0" brushRef="#br0" timeOffset="264091.3">21056 6363 812 0,'-25'14'144'0,"-68"29"84"16,36-32-243-16,-14 9-3 16,-7 1 10-16,-6 7 10 15,6 0 5-15,2 8 2 16,17 4-1-16,2 5-1 15,17-5-6-15,16 2-7 16,19-9-1-16,15-11 0 16,14-5 5-16,25-4 9 15,3-13 8-15,17-11 6 16,-1-1 3-16,-6-9-1 16,-8 4-4-16,-11 0 5 15,-24 3-3-15,0 3-4 16,-13 1-6-16,-1 1-24 15,-5 6-26-15,0 4-21 16,-4-1 10-16,3 0 0 16,1 2 17-16,-14 48 19 15,-21 72 20-15,2-29-9 0,-5 11 5 16,-5 28 7-16,3-10 1 16,-9 13 2-16,11-16 2 15,-5 3 4-15,3-32-3 16,2 0 0-16,10-24-23 15,2-14-210-15,11-17-19 16,1-25-87-16</inkml:trace>
  <inkml:trace contextRef="#ctx0" brushRef="#br0" timeOffset="264639.5903">21806 6769 221 0,'-68'26'141'0,"-29"24"17"16,-8 7-45-16,-8 16 14 15,21-5-28-15,14-4-21 16,37-16-40-16,25-4-17 0,25-15-27 16,20 9 24-16,14-1 17 15,21 6 22-15,8-3 6 16,0 14 2-16,-9-1-37 16,-15 6-25-16,-27 0-14 15,-31 18 5-15,-25-13-1 16,-36 3 17-16,-12-13 16 15,-14-12 14-15,15-25 4 16,15-12 21-16,27-17 2 0,7-11 2 16,19-8-28-16,12-19-12 15,18-7-21-15,24-18 3 16,20-5-5-16,39-24 20 16,16 6 4-16,16-13-6 15,-15 12-15-15,-10-12-6 16,-33 29-2-16,-20 1-2 15,-28 15 2-15,-11 9-23 16,-20 19-23-16,-16 3-37 16,-8 18-38-16,-34 8-66 15,-7 9-41-15,-3 11-73 16,3 1-23-16</inkml:trace>
  <inkml:trace contextRef="#ctx0" brushRef="#br0" timeOffset="265109.0299">22653 6623 929 0,'-15'66'157'0,"-34"-54"107"15,1 11-274-15,-10 6 4 16,13 1 13-16,4 3 2 16,20-6-3-16,12-6 0 15,9-12-11-15,9-6 11 16,1-15-2-16,11-5 0 16,2-6-1-16,10-3 14 15,-4-10-4-15,2 5-3 16,-3 3-2-16,1 9-9 15,-1 0-10-15,3 12-10 16,-1-2-2-16,1 9-2 16,-2 4 8-16,6 8 4 15,-7 5 0-15,-2 9-5 16,-7 5 1-16,-24 25 1 16,-18 13 4-16,-18 30 5 15,-17 15 10-15,-39 32 4 16,5-16-4-16,-10 12-2 15,16-22 1-15,1-4 1 0,40-38-7 16,10-4-85-16,18-32-161 16,10-16 15-16</inkml:trace>
  <inkml:trace contextRef="#ctx0" brushRef="#br0" timeOffset="265380.6188">22664 7745 1024 0,'0'19'161'0,"-6"59"107"16,5-50-324-16,11 3-12 16,4-12 54-16,29-17 22 15,6-13 23-15,10-15 34 16,-6-15 26-16,-6-11-23 15,-30 3-48-15,-23-5-18 16,-24 18-20-16,-22 3-25 16,-2 16-50-16,2 4-191 15,18 13-17-15,34 6-101 16</inkml:trace>
  <inkml:trace contextRef="#ctx0" brushRef="#br0" timeOffset="265898.546">23974 7668 328 0,'-20'13'278'0,"1"6"-79"16,0 12-196-16,9 7 200 15,15-2-203-15,14-6 26 16,19-8 26-16,32-16 12 16,1-12 3-16,7-13 11 15,-14-8-11-15,-11-12-11 16,-28 1-3-16,-13-7 3 15,-19 4 10-15,-10 1-18 0,-15 10-16 16,-18-1-28-16,-4 15-28 16,6 13-75-16,10 1-35 15,3 4-162-15,35 14-14 16,40 4 7-16,12-14-124 16</inkml:trace>
  <inkml:trace contextRef="#ctx0" brushRef="#br0" timeOffset="266203.5228">25407 6571 523 0,'-49'-21'85'0,"-19"0"63"16,1 9-140-16,-6 11 4 15,14 6 40-15,-14 9 7 16,16 5 4-16,-5 14 2 16,5 5-14-16,-7 16-25 15,20 11 0-15,1 31-5 16,19-4-6-16,3 26-7 16,9 1 4-16,0 9-5 15,3-22-5-15,-7-2-33 0,2-21-33 16,1-8-125-16,-3-26-48 15,-3-6-51-15</inkml:trace>
  <inkml:trace contextRef="#ctx0" brushRef="#br0" timeOffset="266376.6049">24299 7450 984 0,'19'2'208'0,"25"-4"88"16,13-15-256-16,31 10-102 16,18 2-17-16,26 6-215 15,-6-4 37-15</inkml:trace>
  <inkml:trace contextRef="#ctx0" brushRef="#br0" timeOffset="267203.5951">25959 7261 669 0,'-1'2'107'0,"-3"0"39"15,-1 20-197-15,7 16-12 16,41 58-13-16,-2-39 68 16,-2 0 8-16,0 11 4 15,-9-6 3-15,3 7 3 16,-4-13-138-16,15-13-19 15,-6-19-36-15</inkml:trace>
  <inkml:trace contextRef="#ctx0" brushRef="#br0" timeOffset="267388.5047">26742 7493 699 0,'-32'25'146'16,"-8"2"61"-16,-9 6-190 15,-27 21-41-15,3 15 16 16,-29 11 9-16,5 2 5 16,-5 13 2-16,25-12-12 0,5-3-112 15,28-19-96-15,20-15-19 16</inkml:trace>
  <inkml:trace contextRef="#ctx0" brushRef="#br0" timeOffset="270060.1099">27073 7734 255 0,'-7'-3'317'0,"13"1"-119"0,20 4-150 16,29-4 160-16,23 0-218 16,24 2-12-16,1-8-26 15,13-8-154-15,-25 2 6 16</inkml:trace>
  <inkml:trace contextRef="#ctx0" brushRef="#br0" timeOffset="270357.54">27981 7578 828 0,'19'85'141'16,"-13"-22"96"-16,13 8-255 16,1 5 12-16,8-8 3 15,-4-27 6-15,2-18 19 16,-6-27 7-16,4-27 8 16,3-19 9-16,-2-18-8 15,-1 2-22-15,7-3-1 16,-12 10-8-16,9 10-15 15,-9 22-10-15,7 4-78 16,-2 13-98-16,23 1-86 16,-7 0-74-16</inkml:trace>
  <inkml:trace contextRef="#ctx0" brushRef="#br0" timeOffset="270706.0312">29212 7672 650 0,'-101'31'150'0,"94"-7"53"0,-55 16-181 16,-1 7-29-16,-4 5 4 15,8-9 4-15,16-4 5 16,25-12 6-16,36-8 28 15,20-15 3-15,22-16 1 16,6-4-4-16,7-8-46 16,-19-2-29-16,-11 2-4 15,-14 6 2-15,-9 4 9 16,-12 6 42-16,-3 6-10 16,1 2-4-16,-6 0-5 15,0 0-10-15,0 2-5 16,-4 10-7-16,4 12-174 15,4-1-5-15,16 41-75 16</inkml:trace>
  <inkml:trace contextRef="#ctx0" brushRef="#br0" timeOffset="270946.5584">29357 8005 744 0,'52'67'265'0,"-47"-72"29"16,1-2-158-16,4-8-93 16,9-11-1-16,0-6-5 15,14-7-5-15,7-3 2 0,8-5-10 16,4 7-2-16,2 6-5 16,-4 8-29-16,-6 1-87 15,-11 15-77-15,-1 3-73 16,3 4-91-16,8 3-42 15</inkml:trace>
  <inkml:trace contextRef="#ctx0" brushRef="#br0" timeOffset="271156.715">30256 7779 752 0,'-17'6'152'0,"-19"7"73"16,-8 7-222-16,-4 9-8 15,-4-1 2-15,9 13-2 16,13-6 0-16,15 3-2 16,11-8 1-16,23-3 6 15,0-16 4-15,21-8-40 16,3-15-70-16,16-10-73 0,-12-10-45 16,-4-8-85-16</inkml:trace>
  <inkml:trace contextRef="#ctx0" brushRef="#br0" timeOffset="271301.2694">30194 7533 744 0,'-10'-7'275'0,"6"6"7"0,-1 1-172 16,5-4-132-16,0 4-52 16,0 0-64-16,0 0-145 15,2 0-10-15</inkml:trace>
  <inkml:trace contextRef="#ctx0" brushRef="#br0" timeOffset="271869.5094">30626 7840 863 0,'71'82'47'0,"-78"-84"145"15,-11 5-254-15,-23 9-7 16,-10 6 53-16,-6 6 50 15,4 7-10-15,4 2 6 16,30-7-10-16,10 0 0 16,18-9 3-16,29-10 2 15,11-12-10-15,18-17 1 16,-6-6-3-16,0-10-4 16,-22 3-8-16,-20 7 4 15,-10 11-9-15,-9 10-25 16,-3 16-4-16,-8 15-2 15,6 4 6-15,0 12 12 16,-4 0 18-16,9-1-38 16,-3-9-41-16,15-11-134 0,3-14-7 15</inkml:trace>
  <inkml:trace contextRef="#ctx0" brushRef="#br0" timeOffset="272139.9516">31246 7291 661 0,'43'27'113'15,"-58"18"77"-15,-10 19-203 16,1 1 18-16,0 7 2 15,0-2 0-15,-6 6-1 16,11-7-3-16,-10 8-4 16,6-8-12-16,2-5-76 15,7-14-86-15,-10-8-21 16,5-21-96-16</inkml:trace>
  <inkml:trace contextRef="#ctx0" brushRef="#br0" timeOffset="272342.4787">30839 7941 791 0,'-68'-89'175'0,"82"84"59"16,10-2-194-16,9 2-79 15,16 0 21-15,1-1 32 16,17 1 0-16,-4 0-8 15,13 3-122-15,-8 6-125 16,-1-4-8-16</inkml:trace>
  <inkml:trace contextRef="#ctx0" brushRef="#br0" timeOffset="272634.2662">31551 8038 753 0,'-21'43'284'15,"7"-20"-18"-15,4-1-143 16,5 1-191-16,-1-8 36 16,-1-13 48-16,6-16-60 15,6-15-1-15,4-25-101 16,-4-10-46-16,14-21-15 16,-9 3 96-16,4-6 30 15,-9 13 156-15,6 8 72 16,-8 22 12-16,2 1-12 15,-5 15-22-15,0 8-53 16,6 7-57-16,-10-5-40 0,8 5-25 16,4 4-57-16,-1 1-111 15,10 7-25-15,4 15-67 16</inkml:trace>
  <inkml:trace contextRef="#ctx0" brushRef="#br0" timeOffset="273218.6797">32097 7811 58 0,'-9'15'-52'0,"-1"-1"80"15,-6-2 116-15,-8 2-28 16,-1-4 25-16,-2 3 17 15,-6-1-57-15,-4 9-20 16,5 5-22-16,-3 8-33 16,11 1-32-16,5 5 9 15,13-7-3-15,8-2 2 16,7-16 6-16,1-2 20 16,9-12 16-16,14-4-35 15,-3-9-34-15,8-4 29 16,-4-1-15-16,1-1-12 0,-7-6 34 15,-2 0 31-15,1 8-32 16,-1-8-2-16,2 5-4 16,2 0 10-16,-6 5 3 15,0-5 3-15,-5 5-2 16,2 0 0-16,-2 4-9 16,-2-1-1-16,-1 6-1 15,-2 0-3-15,-9 5-4 16,0 2-4-16,-1 1-8 15,-8-3 6-15,4 0 4 0,-2 2 9 16,-1 12 6-16,0 8 9 16,1-8 3-16,7 50 3 15,5-62 7-15,20-2 2 16,6-5-4-16,9 5-3 16,-1 3-7-16,-1 13-6 15,-14 8-1-15,-4 16 6 16,-15 5-5-16,-1 12 4 15,-9-6-33-15,8 13-266 16,-2-24 75-16</inkml:trace>
  <inkml:trace contextRef="#ctx0" brushRef="#br0" timeOffset="276163.364">21946 8634 285 0,'0'0'23'0,"0"0"17"16,0 0-76-16,4 0 12 16,-4 2 25-16,1 15 25 15,3 28 27-15,-18 64 1 16,4-51-16-16,6-3 8 15,4-12-2-15,9-6 4 16,5-22 15-16,10-9 16 16,2-12-11-16,17-13-3 15,-5-5-9-15,6 5-24 16,-20 9-29-16,0 8-14 16,-15 12-2-16,-4 15 8 15,0 6 13-15,6 0 8 16,3-2 15-16,1-15 23 15,13-9 13-15,17-31 19 0,7-15 4 16,10-11-3-16,-3 5-26 16,0-5-27-16,-24 23-31 15,-16 10-30-15,-7 8-32 16,-12 6-102-16,-4 1-97 16,4 3-31-16,0 1-100 15</inkml:trace>
  <inkml:trace contextRef="#ctx0" brushRef="#br0" timeOffset="276483.0925">23147 8783 4 0,'-5'7'0'15,"-14"5"228"-15,-16 16-57 16,-12 5 14-16,-6 15-65 15,8 4 95-15,1 2-143 16,22-11-27-16,15-3-19 16,12-22-8-16,14-17 5 15,16-14-2-15,27-22 5 16,0-10 8-16,11-5-14 16,-5 6-19-16,-20 8-8 15,-23 18-7-15,-15 12-15 16,-10 18 10-16,-16 12 12 15,3 11 8-15,-7 11 5 0,5 3 15 16,6-1-183-16,9-15-71 16,19-15-39-16</inkml:trace>
  <inkml:trace contextRef="#ctx0" brushRef="#br0" timeOffset="276718.4049">23799 8915 314 0,'-28'22'536'16,"0"-9"-213"-16,2-7-195 16,7 14 185-16,5-1-345 15,12 3 3-15,9-1 3 16,7-5 5-16,0-3 8 16,0-4 7-16,-9-2-51 15,-10-2-34-15,-18 9 0 16,-20-5-17-16,-14-9-23 15,7 0 12-15,1-2-86 16,20-3-1-16</inkml:trace>
  <inkml:trace contextRef="#ctx0" brushRef="#br0" timeOffset="277217.5905">24658 9158 435 0,'-83'-16'246'0,"78"16"-22"15,1 0-96-15,2-2-76 16,2-1-58-16,0 1 26 16,2 0-1-16,47-1 22 15,79-18 20-15,-29-7 16 16,-4-12-32-16,-2-10-11 15,-27 5-21-15,-21 5-5 16,-26 11-18-16,-24 11-12 16,-22 6 1-16,-41 16-1 15,-20 17-1-15,-30 22 20 16,-2 12 15-16,-6 6 4 16,36-6 4-16,22 1-6 15,42-21-11-15,21-6-9 0,29-5 3 16,38-1 1-16,18-11 0 15,41-3-180-15,9-8-80 16,25-4-45-16</inkml:trace>
  <inkml:trace contextRef="#ctx0" brushRef="#br0" timeOffset="277453.0742">25417 8943 990 0,'-4'29'185'0,"17"58"92"16,11-82-264-16,14 23-59 16,12 1 33-16,23-8 19 15,0 1 7-15,3-11-1 16,-12-6-51-16,9-12-246 15,-16-7 61-15</inkml:trace>
  <inkml:trace contextRef="#ctx0" brushRef="#br0" timeOffset="277633.8631">25997 8934 1003 0,'-164'52'203'16,"91"-12"99"-16,-10 1-295 15,-18 11-8-15,15-3 5 16,9 1-31-16,32-13-25 16,11-3-50-16,25-11-71 15,13-6-133-15,25-6 4 0</inkml:trace>
  <inkml:trace contextRef="#ctx0" brushRef="#br0" timeOffset="277859.2327">26366 8873 703 0,'14'38'71'0,"0"11"104"15,-9-1-190-15,1 15-32 16,-1 6 54-16,-7 6 7 15,-7-13-1-15,-1 9-49 16,-9-3-51-16,0-4-99 16,-4-19-33-16</inkml:trace>
  <inkml:trace contextRef="#ctx0" brushRef="#br0" timeOffset="278081.7627">26403 9078 1017 0,'64'-33'231'0,"-16"3"90"16,25 15-282-16,-3 4-52 0,-5 18 5 15,-20 16-38-15,-12 8-7 16,-29-1 8-16,-28 16 19 16,-23-4 7-16,-23 1 36 15,-6-8-2-15,-7-7-56 16,12-18-130-16,-2-10-121 15,28-2-45-15</inkml:trace>
  <inkml:trace contextRef="#ctx0" brushRef="#br0" timeOffset="278336.2366">27474 8566 776 0,'0'25'112'0,"-11"15"96"0,-16 13-215 16,-22 29-38-16,-5 1 43 16,-13 14 6-16,-1-9 4 15,4 10 5-15,16-19-4 16,9 8-37-16,15-21-55 15,10-7-133-15,23-21-11 16</inkml:trace>
  <inkml:trace contextRef="#ctx0" brushRef="#br0" timeOffset="278776.4502">27552 9130 893 0,'-19'0'177'0,"-6"2"70"15,-58 22-262-15,42-3-9 16,4-1-9-16,-1 6 33 15,14 6 2-15,10-6-7 16,14 0-9-16,19 1-17 16,10-8 2-16,18-10 2 15,3-11 8-15,16-13 3 0,-12-9 14 16,7-4 5-16,-15 0 3 16,-2 0 14-16,-20 11 10 15,-5 3 12-15,-12 7 0 16,-3 5-20-16,-4 4-30 15,0-2-1-15,-4 0-5 16,2 0-3-16,-1 2 20 0,1 0 21 16,-12 18-12-16,-1 6-44 15,-8 46-39-15,34-46-105 16,8-7-83-16,14-4-35 16</inkml:trace>
  <inkml:trace contextRef="#ctx0" brushRef="#br0" timeOffset="278987.5713">28030 9294 597 0,'5'25'221'15,"-5"-4"7"-15,-9 15-110 16,1 6-129-16,-4 3 4 15,-6-12-5-15,8-6 20 0,1-16-7 16,7-15-233-16,-3-17 8 16,0-17-72-16</inkml:trace>
  <inkml:trace contextRef="#ctx0" brushRef="#br0" timeOffset="279122.8796">28132 8884 1073 0,'19'5'188'16,"-43"-10"-8"-16,24 5-419 16,0 5-129-16,-4 12-104 15</inkml:trace>
  <inkml:trace contextRef="#ctx0" brushRef="#br0" timeOffset="279404.8595">28321 9347 925 0,'-10'5'316'15,"-9"-4"-8"-15,25-2-245 16,1-6-68-16,18-9-68 16,9-8 68-16,15-13 5 15,5 5 4-15,22-7 0 16,-3 6-1-16,10 4 0 15,-2 13-9-15,-6-3-9 16,-18 16-4-16,-5 13-8 0,-28 6 3 16,-5 6-1-16,-8 13 6 15,-1 7-11-15,-1-4-24 16,1 9-177-16,-5-7-47 16,-1-6-73-16</inkml:trace>
  <inkml:trace contextRef="#ctx0" brushRef="#br0" timeOffset="279774.6621">29104 9343 1140 0,'21'9'154'0,"17"-1"150"16,44 10-341-16,-27-23 6 15,7-2 37-15,16-12 9 16,-7-6 0-16,7-3 0 16,-20 4 0-16,-19-4-6 15,-18 13-15-15,-14-1-63 16,-24 8-12-16,-28 1-7 16,-4 14 0-16,-29 3 27 15,-3 14 64-15,-2 11 16 16,20 5 5-16,1 0 10 0,27 0-12 15,11-1-4-15,19-6-7 16,10 2-10-16,14-9-2 16,21-2-3-16,24-8-26 15,31-9-100-15,13-7-93 16,16-16-45-16,-7-3-121 16</inkml:trace>
  <inkml:trace contextRef="#ctx0" brushRef="#br0" timeOffset="280059.5351">30107 9402 104 0,'-3'0'421'15,"-14"9"-196"-15,-20 10-67 16,3 5 59-16,-10 11-185 16,15-4 7-16,5-3 13 15,15-13 16-15,7-8 31 16,21-17-49-16,26-21-21 16,19-11-21-16,23-22-14 15,8-4-25-15,8-10 9 16,-27 7 25-16,-2 5 17 15,-22 16 3-15,-14 10-6 16,-22 14-31-16,-26 21-3 16,-20 10-2-16,-11 23 5 15,-8 6 7-15,4 20 24 16,12 0-1-16,12 17-15 16,18-7-15-16,13 0-64 15,14-10-46-15,28-7-174 16,6-33-9-16</inkml:trace>
  <inkml:trace contextRef="#ctx0" brushRef="#br0" timeOffset="281038.5146">31220 9052 908 0,'64'-50'228'0,"-61"50"36"16,-3-2-258-16,-3 2-62 16,1 0-3-16,-1 2 5 0,3-1 31 15,-11 39 22-15,-22 61 17 16,-1-39 7-16,-1-1 8 15,-6 10-3-15,8-21-12 16,3-8-4-16,18-18-2 16,12-14-7-16,17-17 2 15,20-10 2-15,6-2-1 0,18-5-4 16,5 0 1-16,-4 11-5 16,-8 12-3-16,-6 8-2 15,-18 6 0-15,-11 13-4 16,-9 0 4-16,-12 13 1 15,-11-6 15-15,-22 1 8 16,-22-8 7-16,-30-3 3 16,4-16-1-16,-14-4-29 15,15-1-29-15,15-2-59 16,23 0-51-16,10 0-50 16,29 0-81-16,25-7-13 15</inkml:trace>
  <inkml:trace contextRef="#ctx0" brushRef="#br0" timeOffset="281303.025">31721 9352 1180 0,'0'7'233'16,"8"12"100"-16,3 10-344 16,30 65-11-16,-11-53-13 15,10 6 53-15,3-14-4 0,4-2-18 16,-2-13-26-16,2-11-120 16,-13-13-173-16,9-7-23 15,-6-19-152-15</inkml:trace>
  <inkml:trace contextRef="#ctx0" brushRef="#br0" timeOffset="281439.5048">32237 9570 113 0,'68'-12'440'0,"-82"40"-164"15,-21 6-60-15,-31 22 81 16,-8-1-229-16,-32 15-14 16,0-3-20-16,-5 4-29 15,26-10-33-15,6 10-273 16,18-17 56-16</inkml:trace>
  <inkml:trace contextRef="#ctx0" brushRef="#br0" timeOffset="282160.4443">28307 10189 171 0,'4'2'325'0,"-4"-2"-100"15,1 0-97-15,3 0 109 16,-4 0-180-16,2 0-19 16,-2 0-20-16,0 0-5 15,-2 1-1-15,-9 31-5 16,-46 72 4-16,0-18 2 15,3-1 0-15,-3 18-4 16,12-18-3-16,26-1-8 16,33-35 4-16,26-9 12 15,8-28 1-15,53-12-14 16,11-14-24-16,24-3-130 16,-15-2-118-16,11 7-38 15</inkml:trace>
  <inkml:trace contextRef="#ctx0" brushRef="#br0" timeOffset="282340.8284">29236 10652 1189 0,'-5'38'188'16,"-4"-5"125"-16,4 7-478 15,-11 7-94-15,11-8-79 0,-12-9-108 16</inkml:trace>
  <inkml:trace contextRef="#ctx0" brushRef="#br0" timeOffset="282503.282">29122 10385 687 0,'95'-50'-223'16,"-80"67"475"-16,8 16-514 15,-4 2 100-15</inkml:trace>
  <inkml:trace contextRef="#ctx0" brushRef="#br0" timeOffset="282725.4004">29477 10791 517 0,'17'6'239'0,"11"-9"-2"16,12-9-73-16,17 5-115 16,7-12 19-16,-2 0 1 15,-5 5-4-15,-13 5-22 16,-11 9-16-16,-12 4-24 16,-18 11-14-16,2 13-1 15,-13 10 4-15,-3 2 11 16,1 12-18-16,-2-10-25 15,6 3-94-15,12-11-93 16,11-2-69-16,7-13-78 0</inkml:trace>
  <inkml:trace contextRef="#ctx0" brushRef="#br0" timeOffset="283205.1329">30310 10934 1247 0,'14'-5'321'0,"15"-3"57"15,6 4-349-15,17-3-44 16,2 2-42-16,-6-4 64 16,-4-5 8-16,-15-1 8 15,-18 3-2-15,-3-7 0 16,-6 6-14-16,1 0-21 15,-1 6-16-15,2 3-2 16,-4 4 0-16,0 0 13 0,-4-2 16 16,4 1 10-16,0-1 4 15,0 0-3-15,0 1 0 16,0-1-3-16,4-2-3 16,-4 1-3-16,5-1 0 15,-2-4-24-15,-1-1-6 0,-2 0-3 16,-2 6-3-16,-46-21 7 15,-77-8 26-15,42 39 9 16,7 4 7-16,3 1 8 16,14-2-1-16,12 11 9 15,23-2 3-15,13 11 7 16,20 6-2-16,17 13 0 16,16-3-6-16,36 12-4 15,15-12-15-15,22-6-69 16,-13-12-130-16,10-12-222 15,-27-27-37-15</inkml:trace>
  <inkml:trace contextRef="#ctx0" brushRef="#br0" timeOffset="283443.5176">31152 10345 546 0,'11'12'0'16,"3"33"645"-16,-1 16-528 15,0 43 350-15,-1 19-409 16,-24 35 429-16,-20-11-429 16,-44 0-8-16,-26-20-32 15,-58-4-119-15,-23-29-383 16,-55-32-6-16,-8-39-230 0</inkml:trace>
</inkml:ink>
</file>

<file path=ppt/ink/ink5.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0-09T15:24:03.597"/>
    </inkml:context>
    <inkml:brush xml:id="br0">
      <inkml:brushProperty name="width" value="0.05292" units="cm"/>
      <inkml:brushProperty name="height" value="0.05292" units="cm"/>
      <inkml:brushProperty name="color" value="#FF0000"/>
    </inkml:brush>
  </inkml:definitions>
  <inkml:trace contextRef="#ctx0" brushRef="#br0">5007 6540 385 0,'5'-2'371'15,"-3"0"-157"-15,6 6-272 16,-8-4 245-16,0 3-272 16,25 53 12-16,18 69 40 15,-33-13 41-15,1 8-14 16,3 41 3-16,0-3 3 0,-1 17-182 16,8-35 64-16</inkml:trace>
  <inkml:trace contextRef="#ctx0" brushRef="#br0" timeOffset="261.4427">5168 6266 459 0,'49'-12'40'16,"37"3"459"-16,-4 14-305 15,-8 13 98-15,-6 15-296 16,-28 13 4-16,-21 22 9 16,-26 8 10-16,-42 4 11 15,-18 3-2-15,-36 9 3 16,8-14-9-16,-7-17-39 0,29-14-69 16,16-23-196-16,36-17-48 15,18-28-111-15</inkml:trace>
  <inkml:trace contextRef="#ctx0" brushRef="#br0" timeOffset="555.3565">6339 5814 883 0,'6'-4'258'0,"-6"-1"47"16,-4-2-251-16,2 7-83 15,2 0-25-15,0 2-11 16,0 27 0-16,-8 91 15 16,-3-37 36-16,-16 33 12 15,2 0 10-15,-1 25 2 16,4-8-4-16,10 13-88 15,12-30-126-15,15-5-41 16,10-38-116-16</inkml:trace>
  <inkml:trace contextRef="#ctx0" brushRef="#br0" timeOffset="950.1336">6558 6559 814 0,'0'-5'179'0,"3"1"65"16,-3 1-255-16,2-1-19 15,1 3-6-15,-3-1-2 16,0 2 15-16,0 2 19 15,2 17 19-15,2 28 7 16,-3 46-1-16,-1-56-4 16,7-8-8-16,19-17-9 15,-7-17-11-15,30-16-3 16,5-7 1-16,11-10 1 16,-16 7 8-16,-1 2-1 15,-29 18 3-15,-6 22 15 16,-19 15 17-16,-4 26 15 15,-4 19 9-15,-5 17 0 16,7-1-39-16,14-2-41 16,13-25-245-16,22-28 43 15</inkml:trace>
  <inkml:trace contextRef="#ctx0" brushRef="#br0" timeOffset="1409.6547">7849 6569 926 0,'0'-3'139'0,"-4"5"92"15,-5 3-280-15,8-5-2 16,-3 2 21-16,-36 10 19 15,-79 73 26-15,39-33 18 16,7-4 7-16,6 20 0 16,23-11 1-16,22 5-11 15,20-17-24-15,9-13-5 16,10-24 1-16,29-16 4 16,11-13 5-16,10-22 19 15,-4-6 10-15,1-6 2 16,-24 9 23-16,-13 7-6 15,-18 23-30-15,1 6-41 16,-1 20-12-16,-2 25-29 16,3 18 6-16,-3 36 39 0,-1 15 53 15,-20 36 32-15,-16-8 6 16,-46 7 9-16,-18-27-7 16,-36-1-33-16,-10-41-38 15,-35-17-51-15,17-35-51 16,2-36-316-16,21-35 57 15</inkml:trace>
  <inkml:trace contextRef="#ctx0" brushRef="#br0" timeOffset="1863.9529">8930 6703 523 0,'-2'-2'322'16,"2"0"-37"-16,0-3-68 15,-3 5-136-15,3 0-15 0,0 0-94 16,0 2-12-16,0 3-12 16,3 32-12-16,7 68-13 15,-8-51 82-15,2 14-81 16,-13-3-171-16,-12-9 27 16</inkml:trace>
  <inkml:trace contextRef="#ctx0" brushRef="#br0" timeOffset="2074.983">8938 6316 656 0,'-5'-5'-32'15,"5"7"575"-15,5 1-542 0,-5-3 141 16,0 0-423-16,0 0-45 16,0 2 15-16</inkml:trace>
  <inkml:trace contextRef="#ctx0" brushRef="#br0" timeOffset="2308.0834">9567 6966 949 0,'6'9'276'0,"-6"-4"59"16,-4 2-246-16,2-7-55 16,2 0 11-16,-3 0 13 15,3-2 2-15,0-6 17 16,24-37-8-16,66-68-5 16,-20 54-8-16,30 9 6 15,2 19-18-15,1 12-5 16,-12 24-26-16,-4 12-41 15,-37 11-64-15,-6 20-368 16,-22 13 73-16</inkml:trace>
  <inkml:trace contextRef="#ctx0" brushRef="#br0" timeOffset="3827.1185">9515 6555 379 0,'-53'65'114'0,"53"-74"0"15,3 6-123-15,-1-6-64 16,-2 7-10-16,0 0 33 15,0 1 47-15,0-1 38 16,0 0 54-16,0 0-7 16,0 1-34-16,0-1-35 15,0 0-19-15,0 2 4 16,0-2 7-16,3 1 8 16,-3-1 6-16,2 0 5 15,2 1-5-15,6-1 1 0,0 2-1 16,-1 0 1-16,-4 0-10 15,-1 0-4-15,-3 0-3 16,3 0 0-16,-4 0-4 16,2 0 5-16,1 0 2 15,-3 2 2-15,2-1 1 16,12 18 0-16,0 7 0 0,15 70 1 16,-31-53-2-16,-1 16 8 15,-6-12 5-15,7 7 18 16,-6-16 3-16,3-11 6 15,5-14-4-15,0-3 22 16,8-22-14-16,11-18 5 16,13-4 0-16,20-15-13 15,6-8-26-15,24-2-3 16,6 12-7-16,9 2-5 16,-10 14-2-16,8 15-1 15,-27 13-4-15,-9 17-6 16,-25 8 1-16,-11 16 13 15,-21 2 5-15,-4 21 4 16,-12-7-9-16,0 3-16 16,4-7-270-16,1-7 69 15</inkml:trace>
  <inkml:trace contextRef="#ctx0" brushRef="#br0" timeOffset="4784.6585">11297 6250 371 0,'0'-3'312'0,"0"-2"-80"16,0 3-222-16,0 2 225 16,0-2-228-16,0 1 2 15,3-1 18-15,18-2 8 16,19-3-1-16,64-15-2 16,-56 15-4-16,1 5-28 15,-9 9-15-15,-7 12-5 16,-19 12-4-16,-14 16-2 15,-23 12 13-15,-12 23 7 16,-8 1 6-16,-14 12 15 16,8-6 15-16,9-3-7 15,11-16 0-15,10-5-1 0,14-18-13 16,12-10-5-16,10-15 7 16,32-17 7-16,20-12 0 15,31-10-47-15,6-5-61 16,21-8-190-16,-25 6-11 15</inkml:trace>
  <inkml:trace contextRef="#ctx0" brushRef="#br0" timeOffset="5113.5441">12375 6528 817 0,'-144'76'164'16,"111"-26"82"-16,17 6-238 15,11-6 9-15,10-5 6 16,14-10 18-16,32-11 16 16,20-20 12-16,34-18 1 15,17-9-2-15,13-17-6 16,-24-7-11-16,-14-6-1 15,-38 2-3-15,-20-6-14 16,-33 2-29-16,-22 1-21 16,-17 9-21-16,-31 3-12 0,-9 16-12 15,-10 14-46-15,10 12-46 16,-1 11-179-16,37 2-18 16</inkml:trace>
  <inkml:trace contextRef="#ctx0" brushRef="#br0" timeOffset="5420.2442">13508 6287 324 0,'5'0'377'16,"-10"2"-147"-16,0 6-208 15,1-8 195-15,4 4-259 16,-24 37 18-16,-39 70 24 16,29-47 18-16,-10 9 4 15,5-2 2-15,-8 12-5 16,7-11-14-16,5 0-119 15,13-16-126-15,6-15-6 0</inkml:trace>
  <inkml:trace contextRef="#ctx0" brushRef="#br0" timeOffset="5759.0028">13877 6464 327 0,'-24'10'226'0,"-1"6"-47"15,5 8-194-15,-12 4 211 16,8-4-166-16,7 0 14 16,8-6-4-16,6-6-4 15,15-2 4-15,-2 2-1 16,9 2-5-16,5 5 9 15,-3 5 1-15,-5 13-19 16,-8 15-7-16,-16 15 6 16,-8 8-1-16,-13-1 16 15,-15-11 8-15,-8-16-14 16,7-28-23-16,-13-26-97 16,11-19-85-16,17-26-136 15,20-16-62-15</inkml:trace>
  <inkml:trace contextRef="#ctx0" brushRef="#br0" timeOffset="5972.8488">13828 6412 766 0,'-14'19'544'15,"4"-9"-239"-15,10-12-133 0,14 2-168 16,0-3-167-16,53-9 192 15,27-4 29-15,38-10 4 16,8-5-14-16,12-4-23 16,-48 8-33-16,-13-3-145 15,-33 8-217-15,-19-1 2 16</inkml:trace>
  <inkml:trace contextRef="#ctx0" brushRef="#br0" timeOffset="6479.5967">14657 6653 141 0,'-54'121'277'16,"54"-119"-89"-16,0-2-45 15,0 0 104-15,0 0-133 16,0 0-12-16,15-2-4 16,46-2-37-16,104-13-19 15,-49 8-56-15,7-4-263 16,-21-5 65-16</inkml:trace>
  <inkml:trace contextRef="#ctx0" brushRef="#br0" timeOffset="6881.7319">15648 6323 848 0,'43'18'342'16,"-36"-24"-15"-16,24-6-163 16,14-2-183-16,31-3 7 15,13 1 21-15,6 3 7 16,-17 7 1-16,-14 13-14 16,-31 9-33-16,-19 20-18 15,-23 11-4-15,-39 29 0 16,-20 1 6-16,-46 34 27 15,-18 5 17-15,-8 14 6 16,29-21 12-16,17-2 1 16,60-30-3-16,25-20 16 15,33-26 3-15,39-15 6 16,15-13-1-16,38-10-15 16,10-8-34-16,15-6-318 15,-22 2 69-15</inkml:trace>
  <inkml:trace contextRef="#ctx0" brushRef="#br0" timeOffset="7245.3119">16956 6576 292 0,'-54'-10'0'15,"-52"25"329"-15,42 29-256 16,16 3 190-16,5 5-193 16,22-4 234-16,14-3-197 15,24-3-1-15,32 3 18 16,13-19-15-16,26-10-4 16,9-25-24-16,25-26-7 15,-17-12-29-15,-18-8-4 16,-25 1-19-16,-27 9-45 15,-52 5-19-15,-39-5 0 16,-16 9-4-16,-10 1 4 16,4 7 37-16,11 11-33 15,32 10-45-15,18 7-40 16,20 9-166-16,27 5-89 16,32 1 30-16,56-1-155 0</inkml:trace>
  <inkml:trace contextRef="#ctx0" brushRef="#br0" timeOffset="7906.0695">18406 6377 671 0,'-24'29'126'0,"-23"13"89"15,-1 3-193-15,-4 7 25 16,17-3 6-16,9-9 3 16,21-13-11-16,10-2 33 15,24-15-9-15,20-5 5 16,13 0-3-16,16-1-4 16,0-9-42-16,-5 8-32 15,-21-5-43-15,-3-1-245 16,-13-8-31-16,0-16-109 15</inkml:trace>
  <inkml:trace contextRef="#ctx0" brushRef="#br0" timeOffset="8116.3065">18968 6174 711 0,'-14'9'276'0,"-4"8"-14"16,-21 30-107-16,-13 21-176 15,-14 23 41-15,-2 10 28 16,-12 34 18-16,16 0-3 0,-5 20-4 16,12-13-23-1,3 7-52-15,16-38-27 0,14-26-113 16,20-38-191-16,23-35 9 16</inkml:trace>
  <inkml:trace contextRef="#ctx0" brushRef="#br0" timeOffset="8454.204">19115 6616 989 0,'-5'115'235'0,"43"-119"82"15,19 1-262-15,7 6-114 16,9-5-72-16,-21 1-85 0,2-6-102 16,-25-5-82-16</inkml:trace>
  <inkml:trace contextRef="#ctx0" brushRef="#br0" timeOffset="8625.4723">19027 7053 1310 0,'26'0'301'16,"5"-2"113"-16,22 4-358 15,12 0-123-15,21-2-63 16,-18-4-77-16,-6-13-206 16,-8-4 9-16,5-17-111 15</inkml:trace>
  <inkml:trace contextRef="#ctx0" brushRef="#br0" timeOffset="8873.9119">20252 6237 1002 0,'-11'41'165'15,"-6"32"151"-15,5 19-299 0,-16 26 42 16,4-4 12-16,-9 27 7 16,3-24-24-16,1 0-10 15,10-34-25-15,3-23-90 16,11-42-96-16,15-32-203 16,1-26-53-16</inkml:trace>
  <inkml:trace contextRef="#ctx0" brushRef="#br0" timeOffset="9058.9721">20657 6335 1520 0,'7'42'259'16,"-7"17"177"-16,-16 34-468 15,-3 18 41-15,-19 40 18 16,-7-14 3-16,-9 17-14 15,11-20-37-15,10-9-49 16,28-47-390-16,29-68 76 0</inkml:trace>
  <inkml:trace contextRef="#ctx0" brushRef="#br0" timeOffset="12056.1095">17736 6497 483 0,'0'1'135'16,"0"-1"31"-16,0 0-131 16,0 0-34-16,0 0-2 15,0 2 3-15,-2 15 14 16,-8 27 12-16,-18 75 15 16,9-44 13-16,8 10 19 15,11-12-1-15,19-6 23 16,11-30 11-16,15-36 30 15,16-35-12-15,11-32 1 16,-2-16-22-16,-5-13-20 16,-25 3-14-16,-31 4-7 15,-37 17-13-15,-17 12-21 0,-17 12-47 16,-20 14-67-16,1 16-350 16,12-18 62-16</inkml:trace>
  <inkml:trace contextRef="#ctx0" brushRef="#br0" timeOffset="194832.9459">27895 10439 101 0,'14'48'0'15</inkml:trace>
</inkml:ink>
</file>

<file path=ppt/ink/ink6.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0-09T15:31:25.657"/>
    </inkml:context>
    <inkml:brush xml:id="br0">
      <inkml:brushProperty name="width" value="0.05292" units="cm"/>
      <inkml:brushProperty name="height" value="0.05292" units="cm"/>
      <inkml:brushProperty name="color" value="#FF0000"/>
    </inkml:brush>
    <inkml:context xml:id="ctx1">
      <inkml:inkSource xml:id="inkSrc16">
        <inkml:traceFormat>
          <inkml:channel name="X" type="integer" max="2944" units="cm"/>
          <inkml:channel name="Y" type="integer" max="1080" units="cm"/>
          <inkml:channel name="T" type="integer" max="2.14748E9" units="dev"/>
        </inkml:traceFormat>
        <inkml:channelProperties>
          <inkml:channelProperty channel="X" name="resolution" value="95.27508" units="1/cm"/>
          <inkml:channelProperty channel="Y" name="resolution" value="62.06897" units="1/cm"/>
          <inkml:channelProperty channel="T" name="resolution" value="1" units="1/dev"/>
        </inkml:channelProperties>
      </inkml:inkSource>
      <inkml:timestamp xml:id="ts1" timeString="2019-10-09T15:31:49.109"/>
    </inkml:context>
  </inkml:definitions>
  <inkml:trace contextRef="#ctx0" brushRef="#br0">18098 8643 327 0,'0'-4'289'0,"0"-1"-76"16,0 2-201-16,0-1 184 15,0 1-211-15,0 1-3 16,3 2-2-16,27 15 5 16,63 67 10-16,-41-2 3 15,-8 5 0-15,9 26 1 16,-15-4 1-16,1 7 1 15,-10-22-4-15,2 0-78 16,-3-29-111-16,1-17 6 16</inkml:trace>
  <inkml:trace contextRef="#ctx0" brushRef="#br0" timeOffset="204.9552">18969 9054 542 0,'-1'-13'345'16,"-6"26"-86"-16,-11 19-324 16,-39 26 327-16,-14 13-293 0,-40 40 24 15,-17 5 10-15,-26 21-2 16,22 0-2-16,-1 1-23 16,36-32-43-16,27-14-194 15,37-35 26-15</inkml:trace>
  <inkml:trace contextRef="#ctx0" brushRef="#br0" timeOffset="644.3299">19302 9158 676 0,'54'78'144'0,"-59"-80"53"16,-1 4-195-16,6-2-23 15,-3 0 2-15,3 0-12 16,0 0 23-16,3-2 14 15,42-7 2-15,99-15 0 16,-42 5-10-16,34-2-184 16,-15 5-14-16,0 8-81 15</inkml:trace>
  <inkml:trace contextRef="#ctx0" brushRef="#br0" timeOffset="870.0606">19283 9645 580 0,'35'24'564'15,"11"-12"-178"-15,-20-21-349 16,52 8 262-16,12-3-514 15,27-1-81-15,-20-11-90 16,-11-6-108-16</inkml:trace>
  <inkml:trace contextRef="#ctx0" brushRef="#br0" timeOffset="1327.1254">21229 8636 817 0,'-5'-4'453'0,"-1"1"-187"0,-2 1-167 15,-6 9-179-15,0 54-157 16,-55 96 229-16,31-25 22 16,8 9 13-16,-18 25 22 15,-4-15-11-15,-12 17 4 16,5-19-8-16,-12 7-27 16,13-40-35-16,3-12-276 15,17-41 55-15</inkml:trace>
  <inkml:trace contextRef="#ctx0" brushRef="#br0" timeOffset="3446.9873">24365 9423 755 0,'-61'111'304'0,"79"-111"-21"16,37-2-120-16,16 4-163 15,56-4 2-15,4 0 14 0,13-3-37 16,-19 0-98-16,-18-9-74 16,-49-3-118-16,-29-16-60 15</inkml:trace>
  <inkml:trace contextRef="#ctx0" brushRef="#br0" timeOffset="3655.0237">24840 9092 1121 0,'-49'123'183'0,"41"-68"132"16,-3 22-344-16,-3 33 21 15,-5 1 13-15,-1 26-2 16,1-12-11-16,1 3-85 16,6-30-86-16,3-24-140 15,9-44 0-15,9-50-117 0</inkml:trace>
  <inkml:trace contextRef="#ctx0" brushRef="#br0" timeOffset="3948.0038">25620 8946 1052 0,'5'33'160'0,"-10"7"127"15,-4 7-317-15,-7 27 14 16,-3 13 24-16,-10 22 10 16,-6-3 10-16,-1 20 1 15,1-15-4-15,1 0 0 16,6-29-19-16,9-20-85 16,8-29-78-16,15-17-165 15,6-27-51-15</inkml:trace>
  <inkml:trace contextRef="#ctx0" brushRef="#br0" timeOffset="4339.8975">25919 9152 1034 0,'0'-1'142'0,"0"-1"152"16,25-3-291-16,34-4-11 15,84-12 52-15,-40 9 10 16,-10 7-8-16,-8 1-16 16,-29 10-19-16,-18 7-16 15,-38 8-27-15,-40 28 15 16,-36 10 23-16,-41 36 33 15,-14 4-21-15,-15 24 21 16,21-17-9-16,25-2 1 16,45-31-15-16,32-4 43 15,46-22-2-15,25-7 2 16,14-16-17-16,35-10-1 16,0-14-20-16,7-9-20 15,-8-8-116-15,-3-4-300 16,-27 0 53-16</inkml:trace>
  <inkml:trace contextRef="#ctx0" brushRef="#br0" timeOffset="4922.098">26909 9887 619 0,'-12'-5'203'0,"3"0"16"16,4 5-161-16,5 0-53 15,0 0-14-15,0 0-2 16,0-2 12-16,0 1 15 16,0-1 7-16,5 0 9 15,28-5 4-15,52-15-5 16,-57 16-17-16,-13 6-8 16,-10 4-7-16,-17 13 6 15,-7 6 3-15,-28 10 7 16,-6 0 4-16,-17 3 3 15,10-12-4-15,4-10 7 16,23-12 1-16,14-13-2 0,28-13-2 16,22-5 0-16,16 1-8 15,12 4-3-15,3 5 2 16,-5 13-2-16,-22 6-5 16,-7 7 2-16,-23 9 2 15,-17 7 5-15,-9-1 6 16,-17 4 4-16,-2-5 0 15,-8-11-1-15,6-5-21 0,6-10-19 16,11-5-11-16,3-4-8 16,13 0-5-16,2-3 2 15,2 6-25-15,15 4-237 16,4 2 63-16</inkml:trace>
  <inkml:trace contextRef="#ctx0" brushRef="#br0" timeOffset="5317.988">27678 9253 1007 0,'30'22'246'16,"-65"-16"63"-16,0 7-261 16,-17 19-39-16,2 6-10 15,-18 5-8-15,15-3 34 16,16 0-14-16,27-5-6 16,34-4 26-16,35-5 15 15,50 2-14-15,13-6-1 16,20 4-8-16,-21 2-12 15,-7 10-4-15,-51 4-6 0,-29 13 2 16,-44 2 4-16,-47 9 7 16,-32-9 1-16,-41-3 3 15,-8-19-8-15,-13-23-41 16,28-21-53-16,9-25-204 16,41-17-95-16,-5-20-76 15</inkml:trace>
  <inkml:trace contextRef="#ctx0" brushRef="#br0" timeOffset="5523.1075">27600 9164 1054 0,'95'-17'368'0,"39"0"30"15,-1 31-257-15,61-7-86 16,-3 12-37-16,29-16-72 15,-31 1-21-15,5-32-37 0,-54-38-304 16,-17-41 77-16</inkml:trace>
  <inkml:trace contextRef="#ctx0" brushRef="#br0" timeOffset="9187.221">21056 10232 497 0,'13'142'108'0,"-32"-126"54"16,6 3-144-16,-13-34-11 15,6 18-14-15,7 0-16 16,2-4 93-16,-8-13 6 16,19-5 24-16,11-5 13 15,4-1 17-15,8-6-90 16,11 5-4-16,10 0 1 15,-10 9 14-15,4 1-12 0,-3 11-16 16,-7 10-14-16,-18 6-12 16,-15 15-17-16,-9 6 10 15,-19 14 13-15,-3-1 9 16,-16 8 4-16,0-8 5 16,7-5 7-16,15-17-1 15,3-20-26-15,25-17-18 16,31-22 3-16,6-9-3 0,14-9 5 15,16 9 30-15,5 5 21 16,-18 19 4-16,-7 9-33 16,-18 16-37-16,-20 13 19 15,-22 7-7-15,-25 8-83 16,-9 2-34-16,-16-8-155 16,-3-15-58-16</inkml:trace>
  <inkml:trace contextRef="#ctx0" brushRef="#br0" timeOffset="9700.9126">22357 9034 635 0,'10'18'383'0,"-6"-15"-72"0,-4-8-72 15,0 5-263-15,0 0-9 16,-4 0 3-16,4 0-10 15,-3 0 9-15,1 0 5 16,-26 14 11-16,-89 62 5 16,35-22 17-16,-20 40 6 15,0 11 5-15,-14 31 6 16,24 2 4-16,7 29 4 16,29-25 13-16,22-9 14 15,34-36-13-15,26-22-10 16,22-39 37-16,25-27 12 15,5-16-8-15,31-33 13 16,-12-17 8-16,-5-25-29 16,-24 3-27-16,-25-13-25 15,-47 24-28-15,-35 6-24 16,-29 18-21-16,-13 13-22 16,-3 19-9-16,-7 5-114 15,18 14-202-15,10-7 12 0</inkml:trace>
  <inkml:trace contextRef="#ctx0" brushRef="#br0" timeOffset="10116.9842">22842 9601 437 0,'-14'14'484'0,"14"5"-184"16,12-5-261-16,9 21 266 0,9 5-338 16,16 13 25-16,3 5 21 15,10 13 0-15,-7-9-1 16,3 20-47-16,-8-8-84 15,3 6-194-15,-17-19-7 16</inkml:trace>
  <inkml:trace contextRef="#ctx0" brushRef="#br0" timeOffset="10325.8873">23339 9676 603 0,'-24'22'459'0,"-47"11"-117"15,-28 19-358-15,-45 44 362 16,-15 18-352-16,-32 25-2 16,20 1-3-16,13 8-334 15,47-43 98-15</inkml:trace>
  <inkml:trace contextRef="#ctx1" brushRef="#br0">17869 14971 0</inkml:trace>
</inkml:ink>
</file>

<file path=ppt/ink/ink7.xml><?xml version="1.0" encoding="utf-8"?>
<inkml:ink xmlns:inkml="http://www.w3.org/2003/InkML">
  <inkml:definitions>
    <inkml:context xml:id="ctx0">
      <inkml:inkSource xml:id="inkSrc0">
        <inkml:traceFormat>
          <inkml:channel name="X" type="integer" max="30937" units="cm"/>
          <inkml:channel name="Y" type="integer" max="17402" units="cm"/>
          <inkml:channel name="F" type="integer" max="4095" units="dev"/>
          <inkml:channel name="T" type="integer" max="2.14748E9" units="dev"/>
        </inkml:traceFormat>
        <inkml:channelProperties>
          <inkml:channelProperty channel="X" name="resolution" value="1000.22632" units="1/cm"/>
          <inkml:channelProperty channel="Y" name="resolution" value="1000.11493" units="1/cm"/>
          <inkml:channelProperty channel="F" name="resolution" value="0" units="1/dev"/>
          <inkml:channelProperty channel="T" name="resolution" value="1" units="1/dev"/>
        </inkml:channelProperties>
      </inkml:inkSource>
      <inkml:timestamp xml:id="ts0" timeString="2019-10-09T15:37:10.620"/>
    </inkml:context>
    <inkml:brush xml:id="br0">
      <inkml:brushProperty name="width" value="0.05292" units="cm"/>
      <inkml:brushProperty name="height" value="0.05292" units="cm"/>
      <inkml:brushProperty name="color" value="#FF0000"/>
    </inkml:brush>
  </inkml:definitions>
  <inkml:trace contextRef="#ctx0" brushRef="#br0">18150 7237 905 0,'73'-47'162'0,"-87"31"55"15,-26-4-297-15,-16-1-17 16,-138-69-66 0,-73 12 125-1,-53 41 32-15,-66 23 2 16,-46 9 0-16,60 87 38 16,56 8 27-16,8-23 16 15,74 4-1-15,22 30-1 16,76 1-43-16,14 25-32 15,51-13-19-15,37 15 1 16,47-25 1-16,57-7 22 16,35-19 16-16,60-6 21 15,39-25 18-15,86-9-5 16,4-15-15-16,60-20-9 16,-14-15-15-16,27-22-11 0,-66-17 10 15,-20-28 14-15,-64-6 8 16,-28-26 32-16,-79 8 12 15,-32-16 36-15,-34 15-20 16,-53-11-6-16,-39 22-43 16,-72-10-27-16,-57 27-49 15,-109 15 11-15,-50 39-35 16,-87 20-84-16,-6 25-81 16,-8 3-177-16,99-23-66 15</inkml:trace>
  <inkml:trace contextRef="#ctx0" brushRef="#br0" timeOffset="13809.1753">23741 9286 157 0,'54'54'263'0,"-54"-56"-63"16,0 0 3-16,0-3-40 16,0 3-54-16,-3 2 5 15,1-3-2-15,2-1-22 16,-5-1-33-16,-9-16-7 15,-5 6-16-15,-84-67-35 16,50 68-5-16,-18-10 13 16,3 8-12-16,-20-1-11 15,5 10 10-15,-32-10 12 16,3 12-6-16,-22-6 2 16,18 3 2-16,-29-1 1 15,16 9 0-15,-34 7-2 16,8 7-2-16,-29 5-2 15,24 5-1-15,-28 5 0 0,23 3 0 16,-3 11 0-16,21-1 2 16,-23 6-2-16,26 2 0 15,-21 9 0-15,15-8 0 16,-10 9-1-16,39-6 1 16,-11 8-1-16,33-6 0 15,6 1-4-15,20-5-7 16,14 12-18-16,26-8-19 15,23 8 3-15,20 2 5 16,23 1 2-16,17-8 20 0,28 4 25 16,7-16 2-16,42-1 3 15,8-11 6-15,35 7 0 16,3-16-3-16,32 5-3 16,-25-9-4-16,26 6 1 15,-31-17-1-15,16 11 3 16,-15-8 2-16,32 0 3 15,-24-4 5-15,15-1 5 16,-19-16-1-16,23-12 0 16,-30-11-1-16,2-22-7 15,-20-10-5-15,20-18 2 16,-39-8 0-16,3-28 6 16,-26 5 3-16,6-14 9 15,-32 10 2-15,-9-6 6 16,-23 24-5-16,-17-2-9 15,-24 25-16-15,-38-3-49 16,-35 29-30-16,-92 15-80 0,-41 19-91 16,-116 21-99-16,-37 21-29 15</inkml:trace>
  <inkml:trace contextRef="#ctx0" brushRef="#br0" timeOffset="65453.4131">12860 11741 427 0,'67'74'329'0,"-53"-79"-83"16,-14-6-42-16,0 8-181 16,0-2-32-16,-3 3 4 15,3 0 7-15,-4-1 7 16,2-1 11-16,-3-6 3 16,-12-14 0-16,-52-58 0 15,39 48-4-15,-13-6 5 16,-4 5 1-16,-19-10 5 15,-10 10 5-15,-31 11-10 16,-4 3-12-16,-24 2-8 16,-1 16-8-16,-32-3-7 15,16 3 10-15,-21 6 8 16,22 6 10-16,-22 3 18 16,17 6 4-16,-18 18 3 0,13 6-9 15,-21 13-6-15,26 4-19 16,-7 5-4-16,35-12-4 15,7 2-1-15,34-9 0 16,14 5-3-16,30 7-1 16,-5 13 1-16,9 4 0 15,0 15-1-15,7 6 1 16,8 26 2-16,24-4-1 16,24 23 1-16,18-13 6 15,36-3 8-15,23-33 3 0,49-7 12 16,1-38 2-16,57-19-1 15,5-28-10-15,33-25-10 16,-19-21-12-16,42-21-3 16,-34-8-1-16,-8-19 6 15,-33-1 11-15,20-18 3 16,-36 8-1-16,2-10 1 16,-20 17-2-16,-15-17 3 15,-58 15 3-15,-14-10 17 16,-34 16 8-16,-11-4-8 15,-28 26-13-15,-19-6-31 16,-45 11-23-16,-109 11-19 16,-40 14-13-16,-106 22-55 15,-21 24 3-15,-79 37-257 16,79 5 30-16</inkml:trace>
  <inkml:trace contextRef="#ctx0" brushRef="#br0" timeOffset="85480.5692">7802 13994 280 0,'-2'-5'145'0,"2"0"-65"16,0 5-211-16,0 0 176 16,0 0-96-16,-3 0 68 15,3-2 59-15,-6 0 59 16,-4 1-6-16,-47-10-31 15,-63-17-47-15,42 11-15 16,4-4-12-16,-23-5 2 0,10 2-9 16,-34 1-8-16,-18 4-1 15,-22 6-7-15,-4 6-3 16,-46 7-1-16,7 7-1 16,4-1-4-16,22 5 3 15,-1 6 2-15,48-3-1 16,-4 5-2-16,8 11 2 15,-17 13-4-15,19 5-3 16,-11 18 0-16,30 2 5 0,7 13 9 16,18-4 11-16,8 13-5 15,30-9 1-15,8 20-7 16,26-11-11-16,25 5-6 16,20-11 11-16,34 1 7 15,13-25 9-15,21 3 53 16,3-10 10-16,44 1 5 15,-2-11-3-15,26 2-4 16,-5-15-49-16,52-11-12 16,-23-16-9-16,17-16 3 15,-16-22 1-15,32-15 9 16,-49-11 6-16,-7-7 15 16,-27-1-1-16,-13-9 3 15,-35 12-7-15,17-12-4 16,-21 4-13-16,0-1 1 15,-12 13 0-15,-13-9 8 16,-40 12-2-16,-15-7-1 16,-17 2-22-16,-24-9-37 0,-30 12-21 15,-50 6-24-15,-14 6-17 16,-46 11-24-16,-17 12 3 16,-16 2-171-16,29 10 35 15</inkml:trace>
  <inkml:trace contextRef="#ctx0" brushRef="#br0" timeOffset="94516.7323">15318 16386 558 0,'0'-3'238'0,"-5"-13"-2"16,-9-10-136-16,-48-53-61 0,29 58-31 15,-12-5-3-15,-9-2-1 16,-27-3 6-16,-11 7 3 16,-38-6 5-16,-7 6-3 15,-71 8-3-15,0 1-11 16,-39 3-6-16,-13 12 1 15,-23 0 20-15,56 3 21 16,-24 20 21-16,33 13 12 16,15 33-2-16,42 20-19 15,12 46-17-15,52 14-17 16,34 28-7-16,48-13-2 0,39 25-1 16,30-33-2-16,72-1 3 15,34-29 0-15,67-8 3 16,29-42 6-16,73-20 3 15,-19-35-2-15,63-37-1 16,-23-27-2-16,31-40-4 16,-76-25-2-16,0-46 5 15,-92 5 1-15,-38-45 6 16,-85 6 2-16,-20-25 13 16,-67 35-5-16,-60-4-9 15,-40 57-11-15,-90 31-15 16,-47 63-45-16,-147 53-333 15,-23 36 96-15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1F50B2-61F9-44B5-8567-0EAA36D70830}"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581B1-1293-4541-A816-DB9AA5C8C41F}" type="slidenum">
              <a:rPr lang="en-US" smtClean="0"/>
              <a:t>‹#›</a:t>
            </a:fld>
            <a:endParaRPr lang="en-US"/>
          </a:p>
        </p:txBody>
      </p:sp>
    </p:spTree>
    <p:extLst>
      <p:ext uri="{BB962C8B-B14F-4D97-AF65-F5344CB8AC3E}">
        <p14:creationId xmlns:p14="http://schemas.microsoft.com/office/powerpoint/2010/main" val="7099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F50B2-61F9-44B5-8567-0EAA36D70830}"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581B1-1293-4541-A816-DB9AA5C8C41F}" type="slidenum">
              <a:rPr lang="en-US" smtClean="0"/>
              <a:t>‹#›</a:t>
            </a:fld>
            <a:endParaRPr lang="en-US"/>
          </a:p>
        </p:txBody>
      </p:sp>
    </p:spTree>
    <p:extLst>
      <p:ext uri="{BB962C8B-B14F-4D97-AF65-F5344CB8AC3E}">
        <p14:creationId xmlns:p14="http://schemas.microsoft.com/office/powerpoint/2010/main" val="366939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F50B2-61F9-44B5-8567-0EAA36D70830}"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581B1-1293-4541-A816-DB9AA5C8C41F}" type="slidenum">
              <a:rPr lang="en-US" smtClean="0"/>
              <a:t>‹#›</a:t>
            </a:fld>
            <a:endParaRPr lang="en-US"/>
          </a:p>
        </p:txBody>
      </p:sp>
    </p:spTree>
    <p:extLst>
      <p:ext uri="{BB962C8B-B14F-4D97-AF65-F5344CB8AC3E}">
        <p14:creationId xmlns:p14="http://schemas.microsoft.com/office/powerpoint/2010/main" val="1274755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1F50B2-61F9-44B5-8567-0EAA36D70830}"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581B1-1293-4541-A816-DB9AA5C8C41F}" type="slidenum">
              <a:rPr lang="en-US" smtClean="0"/>
              <a:t>‹#›</a:t>
            </a:fld>
            <a:endParaRPr lang="en-US"/>
          </a:p>
        </p:txBody>
      </p:sp>
    </p:spTree>
    <p:extLst>
      <p:ext uri="{BB962C8B-B14F-4D97-AF65-F5344CB8AC3E}">
        <p14:creationId xmlns:p14="http://schemas.microsoft.com/office/powerpoint/2010/main" val="135798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1F50B2-61F9-44B5-8567-0EAA36D70830}"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581B1-1293-4541-A816-DB9AA5C8C41F}" type="slidenum">
              <a:rPr lang="en-US" smtClean="0"/>
              <a:t>‹#›</a:t>
            </a:fld>
            <a:endParaRPr lang="en-US"/>
          </a:p>
        </p:txBody>
      </p:sp>
    </p:spTree>
    <p:extLst>
      <p:ext uri="{BB962C8B-B14F-4D97-AF65-F5344CB8AC3E}">
        <p14:creationId xmlns:p14="http://schemas.microsoft.com/office/powerpoint/2010/main" val="1931392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1F50B2-61F9-44B5-8567-0EAA36D70830}"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581B1-1293-4541-A816-DB9AA5C8C41F}" type="slidenum">
              <a:rPr lang="en-US" smtClean="0"/>
              <a:t>‹#›</a:t>
            </a:fld>
            <a:endParaRPr lang="en-US"/>
          </a:p>
        </p:txBody>
      </p:sp>
    </p:spTree>
    <p:extLst>
      <p:ext uri="{BB962C8B-B14F-4D97-AF65-F5344CB8AC3E}">
        <p14:creationId xmlns:p14="http://schemas.microsoft.com/office/powerpoint/2010/main" val="121774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1F50B2-61F9-44B5-8567-0EAA36D70830}" type="datetimeFigureOut">
              <a:rPr lang="en-US" smtClean="0"/>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0581B1-1293-4541-A816-DB9AA5C8C41F}" type="slidenum">
              <a:rPr lang="en-US" smtClean="0"/>
              <a:t>‹#›</a:t>
            </a:fld>
            <a:endParaRPr lang="en-US"/>
          </a:p>
        </p:txBody>
      </p:sp>
    </p:spTree>
    <p:extLst>
      <p:ext uri="{BB962C8B-B14F-4D97-AF65-F5344CB8AC3E}">
        <p14:creationId xmlns:p14="http://schemas.microsoft.com/office/powerpoint/2010/main" val="4016503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1F50B2-61F9-44B5-8567-0EAA36D70830}"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0581B1-1293-4541-A816-DB9AA5C8C41F}" type="slidenum">
              <a:rPr lang="en-US" smtClean="0"/>
              <a:t>‹#›</a:t>
            </a:fld>
            <a:endParaRPr lang="en-US"/>
          </a:p>
        </p:txBody>
      </p:sp>
    </p:spTree>
    <p:extLst>
      <p:ext uri="{BB962C8B-B14F-4D97-AF65-F5344CB8AC3E}">
        <p14:creationId xmlns:p14="http://schemas.microsoft.com/office/powerpoint/2010/main" val="2336435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F50B2-61F9-44B5-8567-0EAA36D70830}" type="datetimeFigureOut">
              <a:rPr lang="en-US" smtClean="0"/>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0581B1-1293-4541-A816-DB9AA5C8C41F}" type="slidenum">
              <a:rPr lang="en-US" smtClean="0"/>
              <a:t>‹#›</a:t>
            </a:fld>
            <a:endParaRPr lang="en-US"/>
          </a:p>
        </p:txBody>
      </p:sp>
    </p:spTree>
    <p:extLst>
      <p:ext uri="{BB962C8B-B14F-4D97-AF65-F5344CB8AC3E}">
        <p14:creationId xmlns:p14="http://schemas.microsoft.com/office/powerpoint/2010/main" val="845407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F50B2-61F9-44B5-8567-0EAA36D70830}"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581B1-1293-4541-A816-DB9AA5C8C41F}" type="slidenum">
              <a:rPr lang="en-US" smtClean="0"/>
              <a:t>‹#›</a:t>
            </a:fld>
            <a:endParaRPr lang="en-US"/>
          </a:p>
        </p:txBody>
      </p:sp>
    </p:spTree>
    <p:extLst>
      <p:ext uri="{BB962C8B-B14F-4D97-AF65-F5344CB8AC3E}">
        <p14:creationId xmlns:p14="http://schemas.microsoft.com/office/powerpoint/2010/main" val="2310099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F50B2-61F9-44B5-8567-0EAA36D70830}"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581B1-1293-4541-A816-DB9AA5C8C41F}" type="slidenum">
              <a:rPr lang="en-US" smtClean="0"/>
              <a:t>‹#›</a:t>
            </a:fld>
            <a:endParaRPr lang="en-US"/>
          </a:p>
        </p:txBody>
      </p:sp>
    </p:spTree>
    <p:extLst>
      <p:ext uri="{BB962C8B-B14F-4D97-AF65-F5344CB8AC3E}">
        <p14:creationId xmlns:p14="http://schemas.microsoft.com/office/powerpoint/2010/main" val="4119722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1F50B2-61F9-44B5-8567-0EAA36D70830}" type="datetimeFigureOut">
              <a:rPr lang="en-US" smtClean="0"/>
              <a:t>10/9/2019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581B1-1293-4541-A816-DB9AA5C8C41F}" type="slidenum">
              <a:rPr lang="en-US" smtClean="0"/>
              <a:t>‹#›</a:t>
            </a:fld>
            <a:endParaRPr lang="en-US"/>
          </a:p>
        </p:txBody>
      </p:sp>
    </p:spTree>
    <p:extLst>
      <p:ext uri="{BB962C8B-B14F-4D97-AF65-F5344CB8AC3E}">
        <p14:creationId xmlns:p14="http://schemas.microsoft.com/office/powerpoint/2010/main" val="4243608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customXml" Target="../ink/ink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9.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13.png"/><Relationship Id="rId7" Type="http://schemas.openxmlformats.org/officeDocument/2006/relationships/customXml" Target="../ink/ink6.xml"/><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 1311</a:t>
            </a:r>
            <a:endParaRPr lang="en-US" dirty="0"/>
          </a:p>
        </p:txBody>
      </p:sp>
      <p:sp>
        <p:nvSpPr>
          <p:cNvPr id="3" name="Subtitle 2"/>
          <p:cNvSpPr>
            <a:spLocks noGrp="1"/>
          </p:cNvSpPr>
          <p:nvPr>
            <p:ph type="subTitle" idx="1"/>
          </p:nvPr>
        </p:nvSpPr>
        <p:spPr/>
        <p:txBody>
          <a:bodyPr/>
          <a:lstStyle/>
          <a:p>
            <a:r>
              <a:rPr lang="en-US" dirty="0" smtClean="0"/>
              <a:t>Section 3.4</a:t>
            </a:r>
            <a:endParaRPr lang="en-US" dirty="0"/>
          </a:p>
        </p:txBody>
      </p:sp>
    </p:spTree>
    <p:extLst>
      <p:ext uri="{BB962C8B-B14F-4D97-AF65-F5344CB8AC3E}">
        <p14:creationId xmlns:p14="http://schemas.microsoft.com/office/powerpoint/2010/main" val="899024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Popper 16:</a:t>
            </a:r>
            <a:endParaRPr lang="en-US" dirty="0"/>
          </a:p>
        </p:txBody>
      </p:sp>
      <p:sp>
        <p:nvSpPr>
          <p:cNvPr id="3" name="Content Placeholder 2"/>
          <p:cNvSpPr>
            <a:spLocks noGrp="1"/>
          </p:cNvSpPr>
          <p:nvPr>
            <p:ph idx="1"/>
          </p:nvPr>
        </p:nvSpPr>
        <p:spPr>
          <a:xfrm>
            <a:off x="838200" y="1825624"/>
            <a:ext cx="10515600" cy="4591651"/>
          </a:xfrm>
        </p:spPr>
        <p:txBody>
          <a:bodyPr>
            <a:normAutofit fontScale="92500" lnSpcReduction="20000"/>
          </a:bodyPr>
          <a:lstStyle/>
          <a:p>
            <a:pPr marL="0" indent="0">
              <a:buNone/>
            </a:pPr>
            <a:r>
              <a:rPr lang="en-US" dirty="0" smtClean="0"/>
              <a:t>Use the data from the table to create a regression line:</a:t>
            </a:r>
          </a:p>
          <a:p>
            <a:pPr marL="0" indent="0">
              <a:buNone/>
            </a:pPr>
            <a:r>
              <a:rPr lang="en-US" dirty="0" smtClean="0"/>
              <a:t>1. What is the slope of the regression line?</a:t>
            </a:r>
          </a:p>
          <a:p>
            <a:pPr marL="0" indent="0">
              <a:buNone/>
            </a:pPr>
            <a:r>
              <a:rPr lang="en-US" dirty="0"/>
              <a:t>	</a:t>
            </a:r>
            <a:r>
              <a:rPr lang="en-US" dirty="0" smtClean="0"/>
              <a:t>a. 84		b. 5		c. 6.42		 d. 71.57</a:t>
            </a:r>
            <a:endParaRPr lang="en-US" dirty="0"/>
          </a:p>
          <a:p>
            <a:pPr marL="0" indent="0">
              <a:buNone/>
            </a:pPr>
            <a:r>
              <a:rPr lang="en-US" dirty="0" smtClean="0"/>
              <a:t>2. What is the y-intercept of the regression line?</a:t>
            </a:r>
          </a:p>
          <a:p>
            <a:pPr marL="0" indent="0">
              <a:buNone/>
            </a:pPr>
            <a:r>
              <a:rPr lang="en-US" dirty="0" smtClean="0"/>
              <a:t>	a. 84		b. 5		c. 6.42		 d. 71.57</a:t>
            </a:r>
          </a:p>
          <a:p>
            <a:pPr marL="0" indent="0">
              <a:buNone/>
            </a:pPr>
            <a:r>
              <a:rPr lang="en-US" dirty="0" smtClean="0"/>
              <a:t>3. Using the regression line, estimate the height of a child of age 10.</a:t>
            </a:r>
          </a:p>
          <a:p>
            <a:pPr marL="0" indent="0">
              <a:buNone/>
            </a:pPr>
            <a:r>
              <a:rPr lang="en-US" dirty="0" smtClean="0"/>
              <a:t>	a. 200		b. 136		c. 150		 d. 175</a:t>
            </a:r>
            <a:endParaRPr lang="en-US" dirty="0"/>
          </a:p>
          <a:p>
            <a:pPr marL="0" indent="0">
              <a:buNone/>
            </a:pPr>
            <a:r>
              <a:rPr lang="en-US" dirty="0" smtClean="0"/>
              <a:t>4. Using the regression line, estimate the height of a person of age 20.</a:t>
            </a:r>
          </a:p>
          <a:p>
            <a:pPr marL="0" indent="0">
              <a:buNone/>
            </a:pPr>
            <a:r>
              <a:rPr lang="en-US" dirty="0" smtClean="0"/>
              <a:t>	a. 200		b. 136		c. 150		 d. 175</a:t>
            </a:r>
            <a:endParaRPr lang="en-US" dirty="0"/>
          </a:p>
          <a:p>
            <a:pPr marL="0" indent="0">
              <a:buNone/>
            </a:pPr>
            <a:r>
              <a:rPr lang="en-US" dirty="0" smtClean="0"/>
              <a:t>5. Is a linear model good for long term estimation of height?</a:t>
            </a:r>
          </a:p>
          <a:p>
            <a:pPr marL="0" indent="0">
              <a:buNone/>
            </a:pPr>
            <a:r>
              <a:rPr lang="en-US" dirty="0"/>
              <a:t>	</a:t>
            </a:r>
            <a:r>
              <a:rPr lang="en-US" dirty="0" smtClean="0"/>
              <a:t>a. Yes			b. No</a:t>
            </a:r>
            <a:endParaRPr lang="en-US" dirty="0"/>
          </a:p>
        </p:txBody>
      </p:sp>
      <p:pic>
        <p:nvPicPr>
          <p:cNvPr id="4" name="Picture 3"/>
          <p:cNvPicPr>
            <a:picLocks noChangeAspect="1"/>
          </p:cNvPicPr>
          <p:nvPr/>
        </p:nvPicPr>
        <p:blipFill>
          <a:blip r:embed="rId2"/>
          <a:stretch>
            <a:fillRect/>
          </a:stretch>
        </p:blipFill>
        <p:spPr>
          <a:xfrm>
            <a:off x="9177209" y="220620"/>
            <a:ext cx="2800350" cy="2495550"/>
          </a:xfrm>
          <a:prstGeom prst="rect">
            <a:avLst/>
          </a:prstGeom>
        </p:spPr>
      </p:pic>
      <mc:AlternateContent xmlns:mc="http://schemas.openxmlformats.org/markup-compatibility/2006">
        <mc:Choice xmlns:p14="http://schemas.microsoft.com/office/powerpoint/2010/main" Requires="p14">
          <p:contentPart p14:bwMode="auto" r:id="rId3">
            <p14:nvContentPartPr>
              <p14:cNvPr id="5" name="Ink 4"/>
              <p14:cNvContentPartPr/>
              <p14:nvPr/>
            </p14:nvContentPartPr>
            <p14:xfrm>
              <a:off x="1607760" y="2487240"/>
              <a:ext cx="7112160" cy="3912840"/>
            </p14:xfrm>
          </p:contentPart>
        </mc:Choice>
        <mc:Fallback>
          <p:pic>
            <p:nvPicPr>
              <p:cNvPr id="5" name="Ink 4"/>
              <p:cNvPicPr/>
              <p:nvPr/>
            </p:nvPicPr>
            <p:blipFill>
              <a:blip r:embed="rId4"/>
              <a:stretch>
                <a:fillRect/>
              </a:stretch>
            </p:blipFill>
            <p:spPr>
              <a:xfrm>
                <a:off x="1602000" y="2481840"/>
                <a:ext cx="7126200" cy="3926520"/>
              </a:xfrm>
              <a:prstGeom prst="rect">
                <a:avLst/>
              </a:prstGeom>
            </p:spPr>
          </p:pic>
        </mc:Fallback>
      </mc:AlternateContent>
    </p:spTree>
    <p:extLst>
      <p:ext uri="{BB962C8B-B14F-4D97-AF65-F5344CB8AC3E}">
        <p14:creationId xmlns:p14="http://schemas.microsoft.com/office/powerpoint/2010/main" val="954263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0464"/>
          </a:xfrm>
        </p:spPr>
        <p:txBody>
          <a:bodyPr>
            <a:normAutofit fontScale="90000"/>
          </a:bodyPr>
          <a:lstStyle/>
          <a:p>
            <a:r>
              <a:rPr lang="en-US" dirty="0" smtClean="0"/>
              <a:t>Linear Regression:</a:t>
            </a:r>
            <a:endParaRPr lang="en-US" dirty="0"/>
          </a:p>
        </p:txBody>
      </p:sp>
      <p:sp>
        <p:nvSpPr>
          <p:cNvPr id="3" name="Content Placeholder 2"/>
          <p:cNvSpPr>
            <a:spLocks noGrp="1"/>
          </p:cNvSpPr>
          <p:nvPr>
            <p:ph idx="1"/>
          </p:nvPr>
        </p:nvSpPr>
        <p:spPr>
          <a:xfrm>
            <a:off x="838200" y="1103870"/>
            <a:ext cx="10515600" cy="5073093"/>
          </a:xfrm>
        </p:spPr>
        <p:txBody>
          <a:bodyPr/>
          <a:lstStyle/>
          <a:p>
            <a:pPr marL="0" indent="0">
              <a:buNone/>
            </a:pPr>
            <a:r>
              <a:rPr lang="en-US" dirty="0" smtClean="0"/>
              <a:t>When analyzing actual data, it very rare for the points to fall into a perfect straight line.  Linear Regression is the process of finding the equation of a line that will “best fit” the presented data, even though it may not be a perfect match.</a:t>
            </a:r>
          </a:p>
          <a:p>
            <a:pPr marL="0" indent="0">
              <a:buNone/>
            </a:pPr>
            <a:endParaRPr lang="en-US" dirty="0"/>
          </a:p>
          <a:p>
            <a:pPr marL="0" indent="0">
              <a:buNone/>
            </a:pPr>
            <a:r>
              <a:rPr lang="en-US" dirty="0" smtClean="0"/>
              <a:t>These are also called </a:t>
            </a:r>
            <a:r>
              <a:rPr lang="en-US" i="1" dirty="0" smtClean="0"/>
              <a:t>lines of best fit</a:t>
            </a:r>
            <a:r>
              <a:rPr lang="en-US" dirty="0" smtClean="0"/>
              <a:t> for this reason.</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2309760" y="4070520"/>
              <a:ext cx="9735120" cy="2219760"/>
            </p14:xfrm>
          </p:contentPart>
        </mc:Choice>
        <mc:Fallback>
          <p:pic>
            <p:nvPicPr>
              <p:cNvPr id="4" name="Ink 3"/>
              <p:cNvPicPr/>
              <p:nvPr/>
            </p:nvPicPr>
            <p:blipFill>
              <a:blip r:embed="rId3"/>
              <a:stretch>
                <a:fillRect/>
              </a:stretch>
            </p:blipFill>
            <p:spPr>
              <a:xfrm>
                <a:off x="2305440" y="4064040"/>
                <a:ext cx="9745200" cy="2235960"/>
              </a:xfrm>
              <a:prstGeom prst="rect">
                <a:avLst/>
              </a:prstGeom>
            </p:spPr>
          </p:pic>
        </mc:Fallback>
      </mc:AlternateContent>
    </p:spTree>
    <p:extLst>
      <p:ext uri="{BB962C8B-B14F-4D97-AF65-F5344CB8AC3E}">
        <p14:creationId xmlns:p14="http://schemas.microsoft.com/office/powerpoint/2010/main" val="3235744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6983"/>
          </a:xfrm>
        </p:spPr>
        <p:txBody>
          <a:bodyPr/>
          <a:lstStyle/>
          <a:p>
            <a:r>
              <a:rPr lang="en-US" dirty="0" smtClean="0"/>
              <a:t>Try this:</a:t>
            </a:r>
            <a:endParaRPr lang="en-US" dirty="0"/>
          </a:p>
        </p:txBody>
      </p:sp>
      <p:pic>
        <p:nvPicPr>
          <p:cNvPr id="4" name="Content Placeholder 3"/>
          <p:cNvPicPr>
            <a:picLocks noGrp="1" noChangeAspect="1"/>
          </p:cNvPicPr>
          <p:nvPr>
            <p:ph idx="1"/>
          </p:nvPr>
        </p:nvPicPr>
        <p:blipFill>
          <a:blip r:embed="rId2"/>
          <a:stretch>
            <a:fillRect/>
          </a:stretch>
        </p:blipFill>
        <p:spPr>
          <a:xfrm>
            <a:off x="1787096" y="1231985"/>
            <a:ext cx="7810500" cy="1200150"/>
          </a:xfrm>
          <a:prstGeom prst="rect">
            <a:avLst/>
          </a:prstGeom>
        </p:spPr>
      </p:pic>
      <p:pic>
        <p:nvPicPr>
          <p:cNvPr id="5" name="Picture 4"/>
          <p:cNvPicPr>
            <a:picLocks noChangeAspect="1"/>
          </p:cNvPicPr>
          <p:nvPr/>
        </p:nvPicPr>
        <p:blipFill>
          <a:blip r:embed="rId3"/>
          <a:stretch>
            <a:fillRect/>
          </a:stretch>
        </p:blipFill>
        <p:spPr>
          <a:xfrm>
            <a:off x="3476882" y="3291791"/>
            <a:ext cx="5295900" cy="1200150"/>
          </a:xfrm>
          <a:prstGeom prst="rect">
            <a:avLst/>
          </a:prstGeom>
        </p:spPr>
      </p:pic>
      <p:sp>
        <p:nvSpPr>
          <p:cNvPr id="6" name="TextBox 5"/>
          <p:cNvSpPr txBox="1"/>
          <p:nvPr/>
        </p:nvSpPr>
        <p:spPr>
          <a:xfrm>
            <a:off x="3097427" y="2677297"/>
            <a:ext cx="6054811" cy="369332"/>
          </a:xfrm>
          <a:prstGeom prst="rect">
            <a:avLst/>
          </a:prstGeom>
          <a:noFill/>
        </p:spPr>
        <p:txBody>
          <a:bodyPr wrap="square" rtlCol="0">
            <a:spAutoFit/>
          </a:bodyPr>
          <a:lstStyle/>
          <a:p>
            <a:r>
              <a:rPr lang="en-US" dirty="0" smtClean="0"/>
              <a:t>Or the same table, where t is years from 2004:</a:t>
            </a:r>
            <a:endParaRPr lang="en-US" dirty="0"/>
          </a:p>
        </p:txBody>
      </p:sp>
      <p:sp>
        <p:nvSpPr>
          <p:cNvPr id="7" name="TextBox 6"/>
          <p:cNvSpPr txBox="1"/>
          <p:nvPr/>
        </p:nvSpPr>
        <p:spPr>
          <a:xfrm>
            <a:off x="1787096" y="4810897"/>
            <a:ext cx="6054811" cy="369332"/>
          </a:xfrm>
          <a:prstGeom prst="rect">
            <a:avLst/>
          </a:prstGeom>
          <a:noFill/>
        </p:spPr>
        <p:txBody>
          <a:bodyPr wrap="square" rtlCol="0">
            <a:spAutoFit/>
          </a:bodyPr>
          <a:lstStyle/>
          <a:p>
            <a:r>
              <a:rPr lang="en-US" dirty="0" smtClean="0"/>
              <a:t>Enter the t-values into L1 and the E-values into L2.</a:t>
            </a:r>
            <a:endParaRPr lang="en-US" dirty="0"/>
          </a:p>
        </p:txBody>
      </p:sp>
      <mc:AlternateContent xmlns:mc="http://schemas.openxmlformats.org/markup-compatibility/2006">
        <mc:Choice xmlns:p14="http://schemas.microsoft.com/office/powerpoint/2010/main" Requires="p14">
          <p:contentPart p14:bwMode="auto" r:id="rId4">
            <p14:nvContentPartPr>
              <p14:cNvPr id="3" name="Ink 2"/>
              <p14:cNvContentPartPr/>
              <p14:nvPr/>
            </p14:nvContentPartPr>
            <p14:xfrm>
              <a:off x="8111520" y="2594160"/>
              <a:ext cx="3260160" cy="1432440"/>
            </p14:xfrm>
          </p:contentPart>
        </mc:Choice>
        <mc:Fallback>
          <p:pic>
            <p:nvPicPr>
              <p:cNvPr id="3" name="Ink 2"/>
              <p:cNvPicPr/>
              <p:nvPr/>
            </p:nvPicPr>
            <p:blipFill>
              <a:blip r:embed="rId5"/>
              <a:stretch>
                <a:fillRect/>
              </a:stretch>
            </p:blipFill>
            <p:spPr>
              <a:xfrm>
                <a:off x="8104680" y="2590200"/>
                <a:ext cx="3275640" cy="1444680"/>
              </a:xfrm>
              <a:prstGeom prst="rect">
                <a:avLst/>
              </a:prstGeom>
            </p:spPr>
          </p:pic>
        </mc:Fallback>
      </mc:AlternateContent>
    </p:spTree>
    <p:extLst>
      <p:ext uri="{BB962C8B-B14F-4D97-AF65-F5344CB8AC3E}">
        <p14:creationId xmlns:p14="http://schemas.microsoft.com/office/powerpoint/2010/main" val="3225848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6367"/>
          </a:xfrm>
        </p:spPr>
        <p:txBody>
          <a:bodyPr>
            <a:normAutofit fontScale="90000"/>
          </a:bodyPr>
          <a:lstStyle/>
          <a:p>
            <a:r>
              <a:rPr lang="en-US" dirty="0" smtClean="0"/>
              <a:t>It should look like this:</a:t>
            </a:r>
            <a:endParaRPr lang="en-US" dirty="0"/>
          </a:p>
        </p:txBody>
      </p:sp>
      <p:pic>
        <p:nvPicPr>
          <p:cNvPr id="4" name="Content Placeholder 3"/>
          <p:cNvPicPr>
            <a:picLocks noGrp="1" noChangeAspect="1"/>
          </p:cNvPicPr>
          <p:nvPr>
            <p:ph idx="1"/>
          </p:nvPr>
        </p:nvPicPr>
        <p:blipFill>
          <a:blip r:embed="rId2"/>
          <a:stretch>
            <a:fillRect/>
          </a:stretch>
        </p:blipFill>
        <p:spPr>
          <a:xfrm>
            <a:off x="838200" y="1087609"/>
            <a:ext cx="5295900" cy="1200150"/>
          </a:xfrm>
          <a:prstGeom prst="rect">
            <a:avLst/>
          </a:prstGeom>
        </p:spPr>
      </p:pic>
      <p:pic>
        <p:nvPicPr>
          <p:cNvPr id="5" name="Picture 4"/>
          <p:cNvPicPr>
            <a:picLocks noChangeAspect="1"/>
          </p:cNvPicPr>
          <p:nvPr/>
        </p:nvPicPr>
        <p:blipFill>
          <a:blip r:embed="rId3"/>
          <a:stretch>
            <a:fillRect/>
          </a:stretch>
        </p:blipFill>
        <p:spPr>
          <a:xfrm>
            <a:off x="8277225" y="693308"/>
            <a:ext cx="3076575" cy="2257425"/>
          </a:xfrm>
          <a:prstGeom prst="rect">
            <a:avLst/>
          </a:prstGeom>
        </p:spPr>
      </p:pic>
      <p:sp>
        <p:nvSpPr>
          <p:cNvPr id="6" name="TextBox 5"/>
          <p:cNvSpPr txBox="1"/>
          <p:nvPr/>
        </p:nvSpPr>
        <p:spPr>
          <a:xfrm>
            <a:off x="6481376" y="1452688"/>
            <a:ext cx="1795849" cy="369332"/>
          </a:xfrm>
          <a:prstGeom prst="rect">
            <a:avLst/>
          </a:prstGeom>
          <a:noFill/>
        </p:spPr>
        <p:txBody>
          <a:bodyPr wrap="square" rtlCol="0">
            <a:spAutoFit/>
          </a:bodyPr>
          <a:lstStyle/>
          <a:p>
            <a:r>
              <a:rPr lang="en-US" dirty="0" smtClean="0"/>
              <a:t>becomes…..</a:t>
            </a:r>
            <a:endParaRPr lang="en-US" dirty="0"/>
          </a:p>
        </p:txBody>
      </p:sp>
      <p:sp>
        <p:nvSpPr>
          <p:cNvPr id="7" name="TextBox 6"/>
          <p:cNvSpPr txBox="1"/>
          <p:nvPr/>
        </p:nvSpPr>
        <p:spPr>
          <a:xfrm>
            <a:off x="1112108" y="3443416"/>
            <a:ext cx="6829168" cy="2031325"/>
          </a:xfrm>
          <a:prstGeom prst="rect">
            <a:avLst/>
          </a:prstGeom>
          <a:noFill/>
        </p:spPr>
        <p:txBody>
          <a:bodyPr wrap="square" rtlCol="0">
            <a:spAutoFit/>
          </a:bodyPr>
          <a:lstStyle/>
          <a:p>
            <a:r>
              <a:rPr lang="en-US" dirty="0" smtClean="0"/>
              <a:t>Go to STAT and then scroll over to CALC.</a:t>
            </a:r>
          </a:p>
          <a:p>
            <a:endParaRPr lang="en-US" dirty="0"/>
          </a:p>
          <a:p>
            <a:r>
              <a:rPr lang="en-US" dirty="0" smtClean="0"/>
              <a:t>Select </a:t>
            </a:r>
            <a:r>
              <a:rPr lang="en-US" dirty="0" err="1" smtClean="0"/>
              <a:t>LinReg</a:t>
            </a:r>
            <a:r>
              <a:rPr lang="en-US" dirty="0" smtClean="0"/>
              <a:t> (ax + b)  	(option 4)</a:t>
            </a:r>
          </a:p>
          <a:p>
            <a:endParaRPr lang="en-US" dirty="0"/>
          </a:p>
          <a:p>
            <a:r>
              <a:rPr lang="en-US" dirty="0" smtClean="0"/>
              <a:t>As a default, it will use L1 as the x-values and L2 as the y-values.</a:t>
            </a:r>
          </a:p>
          <a:p>
            <a:endParaRPr lang="en-US" dirty="0" smtClean="0"/>
          </a:p>
          <a:p>
            <a:r>
              <a:rPr lang="en-US" dirty="0" smtClean="0"/>
              <a:t>Press ENTER.</a:t>
            </a:r>
            <a:endParaRPr lang="en-US" dirty="0"/>
          </a:p>
        </p:txBody>
      </p:sp>
      <p:pic>
        <p:nvPicPr>
          <p:cNvPr id="8" name="Picture 7"/>
          <p:cNvPicPr>
            <a:picLocks noChangeAspect="1"/>
          </p:cNvPicPr>
          <p:nvPr/>
        </p:nvPicPr>
        <p:blipFill>
          <a:blip r:embed="rId4"/>
          <a:stretch>
            <a:fillRect/>
          </a:stretch>
        </p:blipFill>
        <p:spPr>
          <a:xfrm>
            <a:off x="8353425" y="3368465"/>
            <a:ext cx="3000375" cy="2181225"/>
          </a:xfrm>
          <a:prstGeom prst="rect">
            <a:avLst/>
          </a:prstGeom>
        </p:spPr>
      </p:pic>
    </p:spTree>
    <p:extLst>
      <p:ext uri="{BB962C8B-B14F-4D97-AF65-F5344CB8AC3E}">
        <p14:creationId xmlns:p14="http://schemas.microsoft.com/office/powerpoint/2010/main" val="4060331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7513"/>
          </a:xfrm>
        </p:spPr>
        <p:txBody>
          <a:bodyPr>
            <a:normAutofit fontScale="90000"/>
          </a:bodyPr>
          <a:lstStyle/>
          <a:p>
            <a:r>
              <a:rPr lang="en-US" dirty="0" smtClean="0"/>
              <a:t>What this means:</a:t>
            </a:r>
            <a:endParaRPr lang="en-US" dirty="0"/>
          </a:p>
        </p:txBody>
      </p:sp>
      <p:sp>
        <p:nvSpPr>
          <p:cNvPr id="3" name="Content Placeholder 2"/>
          <p:cNvSpPr>
            <a:spLocks noGrp="1"/>
          </p:cNvSpPr>
          <p:nvPr>
            <p:ph idx="1"/>
          </p:nvPr>
        </p:nvSpPr>
        <p:spPr>
          <a:xfrm>
            <a:off x="838200" y="1145059"/>
            <a:ext cx="10515600" cy="5031904"/>
          </a:xfrm>
        </p:spPr>
        <p:txBody>
          <a:bodyPr/>
          <a:lstStyle/>
          <a:p>
            <a:pPr marL="0" indent="0">
              <a:buNone/>
            </a:pPr>
            <a:r>
              <a:rPr lang="en-US" dirty="0" smtClean="0"/>
              <a:t>Based on the information presented to you in this screen, you can write the equation of the line of best fit for the data you have.</a:t>
            </a:r>
          </a:p>
          <a:p>
            <a:pPr marL="0" indent="0">
              <a:buNone/>
            </a:pPr>
            <a:endParaRPr lang="en-US" dirty="0"/>
          </a:p>
          <a:p>
            <a:pPr marL="0" indent="0">
              <a:buNone/>
            </a:pPr>
            <a:r>
              <a:rPr lang="en-US" dirty="0" smtClean="0"/>
              <a:t>This is telling you that the Regression Line is y = ax + b,</a:t>
            </a:r>
          </a:p>
          <a:p>
            <a:pPr marL="0" indent="0">
              <a:buNone/>
            </a:pPr>
            <a:r>
              <a:rPr lang="en-US" dirty="0" smtClean="0"/>
              <a:t>where the a-value (slope) is 31.96, and the b-value </a:t>
            </a:r>
          </a:p>
          <a:p>
            <a:pPr marL="0" indent="0">
              <a:buNone/>
            </a:pPr>
            <a:r>
              <a:rPr lang="en-US" dirty="0" smtClean="0"/>
              <a:t>(y-intercept) is 268.9.  So the equation of the line is</a:t>
            </a:r>
          </a:p>
          <a:p>
            <a:pPr marL="0" indent="0">
              <a:buNone/>
            </a:pPr>
            <a:r>
              <a:rPr lang="en-US" dirty="0" smtClean="0"/>
              <a:t>y = 31.96x + 268.9</a:t>
            </a:r>
          </a:p>
          <a:p>
            <a:pPr marL="0" indent="0">
              <a:buNone/>
            </a:pPr>
            <a:r>
              <a:rPr lang="en-US" dirty="0" smtClean="0"/>
              <a:t> </a:t>
            </a:r>
            <a:endParaRPr lang="en-US" dirty="0"/>
          </a:p>
        </p:txBody>
      </p:sp>
      <p:pic>
        <p:nvPicPr>
          <p:cNvPr id="4" name="Picture 3"/>
          <p:cNvPicPr>
            <a:picLocks noChangeAspect="1"/>
          </p:cNvPicPr>
          <p:nvPr/>
        </p:nvPicPr>
        <p:blipFill>
          <a:blip r:embed="rId2"/>
          <a:stretch>
            <a:fillRect/>
          </a:stretch>
        </p:blipFill>
        <p:spPr>
          <a:xfrm>
            <a:off x="8937152" y="2173630"/>
            <a:ext cx="3000375" cy="2181225"/>
          </a:xfrm>
          <a:prstGeom prst="rect">
            <a:avLst/>
          </a:prstGeom>
        </p:spPr>
      </p:pic>
      <mc:AlternateContent xmlns:mc="http://schemas.openxmlformats.org/markup-compatibility/2006">
        <mc:Choice xmlns:p14="http://schemas.microsoft.com/office/powerpoint/2010/main" Requires="p14">
          <p:contentPart p14:bwMode="auto" r:id="rId3">
            <p14:nvContentPartPr>
              <p14:cNvPr id="5" name="Ink 4"/>
              <p14:cNvContentPartPr/>
              <p14:nvPr/>
            </p14:nvContentPartPr>
            <p14:xfrm>
              <a:off x="1559160" y="4522320"/>
              <a:ext cx="1770840" cy="1144440"/>
            </p14:xfrm>
          </p:contentPart>
        </mc:Choice>
        <mc:Fallback>
          <p:pic>
            <p:nvPicPr>
              <p:cNvPr id="5" name="Ink 4"/>
              <p:cNvPicPr/>
              <p:nvPr/>
            </p:nvPicPr>
            <p:blipFill>
              <a:blip r:embed="rId4"/>
              <a:stretch>
                <a:fillRect/>
              </a:stretch>
            </p:blipFill>
            <p:spPr>
              <a:xfrm>
                <a:off x="1551240" y="4512240"/>
                <a:ext cx="1787760" cy="1162800"/>
              </a:xfrm>
              <a:prstGeom prst="rect">
                <a:avLst/>
              </a:prstGeom>
            </p:spPr>
          </p:pic>
        </mc:Fallback>
      </mc:AlternateContent>
    </p:spTree>
    <p:extLst>
      <p:ext uri="{BB962C8B-B14F-4D97-AF65-F5344CB8AC3E}">
        <p14:creationId xmlns:p14="http://schemas.microsoft.com/office/powerpoint/2010/main" val="2655138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rmAutofit fontScale="90000"/>
          </a:bodyPr>
          <a:lstStyle/>
          <a:p>
            <a:r>
              <a:rPr lang="en-US" dirty="0" smtClean="0"/>
              <a:t>How accurate is the regression line?</a:t>
            </a:r>
            <a:endParaRPr lang="en-US" dirty="0"/>
          </a:p>
        </p:txBody>
      </p:sp>
      <p:sp>
        <p:nvSpPr>
          <p:cNvPr id="3" name="Content Placeholder 2"/>
          <p:cNvSpPr>
            <a:spLocks noGrp="1"/>
          </p:cNvSpPr>
          <p:nvPr>
            <p:ph idx="1"/>
          </p:nvPr>
        </p:nvSpPr>
        <p:spPr>
          <a:xfrm>
            <a:off x="838200" y="1039092"/>
            <a:ext cx="10515600" cy="5137871"/>
          </a:xfrm>
        </p:spPr>
        <p:txBody>
          <a:bodyPr/>
          <a:lstStyle/>
          <a:p>
            <a:pPr marL="0" indent="0">
              <a:buNone/>
            </a:pPr>
            <a:r>
              <a:rPr lang="en-US" dirty="0" smtClean="0"/>
              <a:t>The Coefficient of Determination (the r-squared) value, tells the percent of the variation in the dependent variable that in explained by the regression.</a:t>
            </a:r>
          </a:p>
          <a:p>
            <a:pPr marL="0" indent="0">
              <a:buNone/>
            </a:pPr>
            <a:endParaRPr lang="en-US" dirty="0" smtClean="0"/>
          </a:p>
          <a:p>
            <a:pPr marL="0" indent="0">
              <a:buNone/>
            </a:pPr>
            <a:endParaRPr lang="en-US" dirty="0"/>
          </a:p>
          <a:p>
            <a:pPr marL="0" indent="0">
              <a:buNone/>
            </a:pPr>
            <a:r>
              <a:rPr lang="en-US" dirty="0" smtClean="0"/>
              <a:t>Under the CATALOG menu, select </a:t>
            </a:r>
            <a:r>
              <a:rPr lang="en-US" dirty="0" err="1" smtClean="0"/>
              <a:t>DiagnosticsOn</a:t>
            </a:r>
            <a:r>
              <a:rPr lang="en-US" dirty="0" smtClean="0"/>
              <a:t> and find the regression line again.</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2604600" y="2208240"/>
              <a:ext cx="9142200" cy="1957680"/>
            </p14:xfrm>
          </p:contentPart>
        </mc:Choice>
        <mc:Fallback>
          <p:pic>
            <p:nvPicPr>
              <p:cNvPr id="4" name="Ink 3"/>
              <p:cNvPicPr/>
              <p:nvPr/>
            </p:nvPicPr>
            <p:blipFill>
              <a:blip r:embed="rId3"/>
              <a:stretch>
                <a:fillRect/>
              </a:stretch>
            </p:blipFill>
            <p:spPr>
              <a:xfrm>
                <a:off x="2600640" y="2203200"/>
                <a:ext cx="9151560" cy="1967400"/>
              </a:xfrm>
              <a:prstGeom prst="rect">
                <a:avLst/>
              </a:prstGeom>
            </p:spPr>
          </p:pic>
        </mc:Fallback>
      </mc:AlternateContent>
    </p:spTree>
    <p:extLst>
      <p:ext uri="{BB962C8B-B14F-4D97-AF65-F5344CB8AC3E}">
        <p14:creationId xmlns:p14="http://schemas.microsoft.com/office/powerpoint/2010/main" val="2464542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1610"/>
          </a:xfrm>
        </p:spPr>
        <p:txBody>
          <a:bodyPr>
            <a:normAutofit fontScale="90000"/>
          </a:bodyPr>
          <a:lstStyle/>
          <a:p>
            <a:r>
              <a:rPr lang="en-US" dirty="0" smtClean="0"/>
              <a:t>Take a look:</a:t>
            </a:r>
            <a:endParaRPr lang="en-US" dirty="0"/>
          </a:p>
        </p:txBody>
      </p:sp>
      <p:sp>
        <p:nvSpPr>
          <p:cNvPr id="3" name="Content Placeholder 2"/>
          <p:cNvSpPr>
            <a:spLocks noGrp="1"/>
          </p:cNvSpPr>
          <p:nvPr>
            <p:ph idx="1"/>
          </p:nvPr>
        </p:nvSpPr>
        <p:spPr>
          <a:xfrm>
            <a:off x="838200" y="955589"/>
            <a:ext cx="10515600" cy="5221374"/>
          </a:xfrm>
        </p:spPr>
        <p:txBody>
          <a:bodyPr/>
          <a:lstStyle/>
          <a:p>
            <a:pPr marL="0" indent="0">
              <a:buNone/>
            </a:pPr>
            <a:r>
              <a:rPr lang="en-US" dirty="0" smtClean="0"/>
              <a:t>Graph the data points presented in the same window as the regression line.</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You’ll notice that the points are not an exact match to the line, but they are close.</a:t>
            </a:r>
          </a:p>
          <a:p>
            <a:pPr marL="0" indent="0">
              <a:buNone/>
            </a:pPr>
            <a:r>
              <a:rPr lang="en-US" i="1" dirty="0" smtClean="0"/>
              <a:t>Actually, if you add up all the distances from the line, positive for above and negative for below, they will add up to zero!</a:t>
            </a:r>
            <a:endParaRPr lang="en-US" i="1" dirty="0"/>
          </a:p>
        </p:txBody>
      </p:sp>
      <p:pic>
        <p:nvPicPr>
          <p:cNvPr id="4" name="Picture 3"/>
          <p:cNvPicPr>
            <a:picLocks noChangeAspect="1"/>
          </p:cNvPicPr>
          <p:nvPr/>
        </p:nvPicPr>
        <p:blipFill>
          <a:blip r:embed="rId2"/>
          <a:stretch>
            <a:fillRect/>
          </a:stretch>
        </p:blipFill>
        <p:spPr>
          <a:xfrm>
            <a:off x="3739979" y="1539446"/>
            <a:ext cx="3048000" cy="2362200"/>
          </a:xfrm>
          <a:prstGeom prst="rect">
            <a:avLst/>
          </a:prstGeom>
        </p:spPr>
      </p:pic>
    </p:spTree>
    <p:extLst>
      <p:ext uri="{BB962C8B-B14F-4D97-AF65-F5344CB8AC3E}">
        <p14:creationId xmlns:p14="http://schemas.microsoft.com/office/powerpoint/2010/main" val="1446453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4648"/>
          </a:xfrm>
        </p:spPr>
        <p:txBody>
          <a:bodyPr/>
          <a:lstStyle/>
          <a:p>
            <a:r>
              <a:rPr lang="en-US" dirty="0" smtClean="0"/>
              <a:t>Using a Regression Line:</a:t>
            </a:r>
            <a:endParaRPr lang="en-US" dirty="0"/>
          </a:p>
        </p:txBody>
      </p:sp>
      <p:sp>
        <p:nvSpPr>
          <p:cNvPr id="3" name="Content Placeholder 2"/>
          <p:cNvSpPr>
            <a:spLocks noGrp="1"/>
          </p:cNvSpPr>
          <p:nvPr>
            <p:ph idx="1"/>
          </p:nvPr>
        </p:nvSpPr>
        <p:spPr>
          <a:xfrm>
            <a:off x="838200" y="1169774"/>
            <a:ext cx="10515600" cy="5007189"/>
          </a:xfrm>
        </p:spPr>
        <p:txBody>
          <a:bodyPr/>
          <a:lstStyle/>
          <a:p>
            <a:pPr marL="0" indent="0">
              <a:buNone/>
            </a:pPr>
            <a:r>
              <a:rPr lang="en-US" dirty="0" smtClean="0"/>
              <a:t>Remember, our t-values were years from 2004.  Using the regression line, estimate the expenditures for the year 2015.</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i="1" dirty="0" smtClean="0"/>
              <a:t>Caution:  Regression lines are most accurate close to the data you used to create them.  The further away you go, the less accurate these lines are for estimation purposes.</a:t>
            </a:r>
          </a:p>
        </p:txBody>
      </p:sp>
      <p:pic>
        <p:nvPicPr>
          <p:cNvPr id="4" name="Picture 3"/>
          <p:cNvPicPr>
            <a:picLocks noChangeAspect="1"/>
          </p:cNvPicPr>
          <p:nvPr/>
        </p:nvPicPr>
        <p:blipFill>
          <a:blip r:embed="rId2"/>
          <a:stretch>
            <a:fillRect/>
          </a:stretch>
        </p:blipFill>
        <p:spPr>
          <a:xfrm>
            <a:off x="3987597" y="3411431"/>
            <a:ext cx="2288512" cy="905526"/>
          </a:xfrm>
          <a:prstGeom prst="rect">
            <a:avLst/>
          </a:prstGeom>
        </p:spPr>
      </p:pic>
      <mc:AlternateContent xmlns:mc="http://schemas.openxmlformats.org/markup-compatibility/2006">
        <mc:Choice xmlns:p14="http://schemas.microsoft.com/office/powerpoint/2010/main" Requires="p14">
          <p:contentPart p14:bwMode="auto" r:id="rId3">
            <p14:nvContentPartPr>
              <p14:cNvPr id="5" name="Ink 4"/>
              <p14:cNvContentPartPr/>
              <p14:nvPr/>
            </p14:nvContentPartPr>
            <p14:xfrm>
              <a:off x="1802520" y="2087280"/>
              <a:ext cx="8245080" cy="1688400"/>
            </p14:xfrm>
          </p:contentPart>
        </mc:Choice>
        <mc:Fallback>
          <p:pic>
            <p:nvPicPr>
              <p:cNvPr id="5" name="Ink 4"/>
              <p:cNvPicPr/>
              <p:nvPr/>
            </p:nvPicPr>
            <p:blipFill>
              <a:blip r:embed="rId4"/>
              <a:stretch>
                <a:fillRect/>
              </a:stretch>
            </p:blipFill>
            <p:spPr>
              <a:xfrm>
                <a:off x="1798920" y="2079720"/>
                <a:ext cx="8251560" cy="1698840"/>
              </a:xfrm>
              <a:prstGeom prst="rect">
                <a:avLst/>
              </a:prstGeom>
            </p:spPr>
          </p:pic>
        </mc:Fallback>
      </mc:AlternateContent>
    </p:spTree>
    <p:extLst>
      <p:ext uri="{BB962C8B-B14F-4D97-AF65-F5344CB8AC3E}">
        <p14:creationId xmlns:p14="http://schemas.microsoft.com/office/powerpoint/2010/main" val="712442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53137"/>
          </a:xfrm>
        </p:spPr>
        <p:txBody>
          <a:bodyPr>
            <a:normAutofit fontScale="90000"/>
          </a:bodyPr>
          <a:lstStyle/>
          <a:p>
            <a:r>
              <a:rPr lang="en-US" dirty="0" smtClean="0"/>
              <a:t>A child’s age in months and weight in pounds was recorded for four months (14, 16, 17, 19).  Determine the line of best fit for this data, and estimate the child’s weight at 6 months.</a:t>
            </a:r>
            <a:endParaRPr lang="en-US" dirty="0"/>
          </a:p>
        </p:txBody>
      </p:sp>
      <p:pic>
        <p:nvPicPr>
          <p:cNvPr id="4" name="Picture 3"/>
          <p:cNvPicPr>
            <a:picLocks noChangeAspect="1"/>
          </p:cNvPicPr>
          <p:nvPr/>
        </p:nvPicPr>
        <p:blipFill>
          <a:blip r:embed="rId2"/>
          <a:stretch>
            <a:fillRect/>
          </a:stretch>
        </p:blipFill>
        <p:spPr>
          <a:xfrm>
            <a:off x="922539" y="2718261"/>
            <a:ext cx="1900456" cy="1338349"/>
          </a:xfrm>
          <a:prstGeom prst="rect">
            <a:avLst/>
          </a:prstGeom>
        </p:spPr>
      </p:pic>
      <p:pic>
        <p:nvPicPr>
          <p:cNvPr id="5" name="Picture 4"/>
          <p:cNvPicPr>
            <a:picLocks noChangeAspect="1"/>
          </p:cNvPicPr>
          <p:nvPr/>
        </p:nvPicPr>
        <p:blipFill>
          <a:blip r:embed="rId3"/>
          <a:stretch>
            <a:fillRect/>
          </a:stretch>
        </p:blipFill>
        <p:spPr>
          <a:xfrm>
            <a:off x="3208020" y="2718261"/>
            <a:ext cx="2647916" cy="1338349"/>
          </a:xfrm>
          <a:prstGeom prst="rect">
            <a:avLst/>
          </a:prstGeom>
        </p:spPr>
      </p:pic>
      <p:pic>
        <p:nvPicPr>
          <p:cNvPr id="6" name="Picture 5"/>
          <p:cNvPicPr>
            <a:picLocks noChangeAspect="1"/>
          </p:cNvPicPr>
          <p:nvPr/>
        </p:nvPicPr>
        <p:blipFill>
          <a:blip r:embed="rId4"/>
          <a:stretch>
            <a:fillRect/>
          </a:stretch>
        </p:blipFill>
        <p:spPr>
          <a:xfrm>
            <a:off x="3148100" y="4620577"/>
            <a:ext cx="2171700" cy="1457325"/>
          </a:xfrm>
          <a:prstGeom prst="rect">
            <a:avLst/>
          </a:prstGeom>
        </p:spPr>
      </p:pic>
      <p:pic>
        <p:nvPicPr>
          <p:cNvPr id="7" name="Picture 6"/>
          <p:cNvPicPr>
            <a:picLocks noChangeAspect="1"/>
          </p:cNvPicPr>
          <p:nvPr/>
        </p:nvPicPr>
        <p:blipFill>
          <a:blip r:embed="rId5"/>
          <a:stretch>
            <a:fillRect/>
          </a:stretch>
        </p:blipFill>
        <p:spPr>
          <a:xfrm>
            <a:off x="5595677" y="4620577"/>
            <a:ext cx="2114550" cy="1504950"/>
          </a:xfrm>
          <a:prstGeom prst="rect">
            <a:avLst/>
          </a:prstGeom>
        </p:spPr>
      </p:pic>
      <p:pic>
        <p:nvPicPr>
          <p:cNvPr id="8" name="Picture 7"/>
          <p:cNvPicPr>
            <a:picLocks noChangeAspect="1"/>
          </p:cNvPicPr>
          <p:nvPr/>
        </p:nvPicPr>
        <p:blipFill>
          <a:blip r:embed="rId6"/>
          <a:stretch>
            <a:fillRect/>
          </a:stretch>
        </p:blipFill>
        <p:spPr>
          <a:xfrm>
            <a:off x="8097461" y="4896802"/>
            <a:ext cx="2251215" cy="730914"/>
          </a:xfrm>
          <a:prstGeom prst="rect">
            <a:avLst/>
          </a:prstGeom>
        </p:spPr>
      </p:pic>
      <mc:AlternateContent xmlns:mc="http://schemas.openxmlformats.org/markup-compatibility/2006">
        <mc:Choice xmlns:p14="http://schemas.microsoft.com/office/powerpoint/2010/main" Requires="p14">
          <p:contentPart p14:bwMode="auto" r:id="rId7">
            <p14:nvContentPartPr>
              <p14:cNvPr id="9" name="Ink 8"/>
              <p14:cNvContentPartPr/>
              <p14:nvPr/>
            </p14:nvContentPartPr>
            <p14:xfrm>
              <a:off x="6432840" y="3103920"/>
              <a:ext cx="4084200" cy="2286000"/>
            </p14:xfrm>
          </p:contentPart>
        </mc:Choice>
        <mc:Fallback>
          <p:pic>
            <p:nvPicPr>
              <p:cNvPr id="9" name="Ink 8"/>
              <p:cNvPicPr/>
              <p:nvPr/>
            </p:nvPicPr>
            <p:blipFill>
              <a:blip r:embed="rId8"/>
              <a:stretch>
                <a:fillRect/>
              </a:stretch>
            </p:blipFill>
            <p:spPr>
              <a:xfrm>
                <a:off x="6423480" y="3097800"/>
                <a:ext cx="4099680" cy="2301480"/>
              </a:xfrm>
              <a:prstGeom prst="rect">
                <a:avLst/>
              </a:prstGeom>
            </p:spPr>
          </p:pic>
        </mc:Fallback>
      </mc:AlternateContent>
    </p:spTree>
    <p:extLst>
      <p:ext uri="{BB962C8B-B14F-4D97-AF65-F5344CB8AC3E}">
        <p14:creationId xmlns:p14="http://schemas.microsoft.com/office/powerpoint/2010/main" val="1608386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440</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MATH 1311</vt:lpstr>
      <vt:lpstr>Linear Regression:</vt:lpstr>
      <vt:lpstr>Try this:</vt:lpstr>
      <vt:lpstr>It should look like this:</vt:lpstr>
      <vt:lpstr>What this means:</vt:lpstr>
      <vt:lpstr>How accurate is the regression line?</vt:lpstr>
      <vt:lpstr>Take a look:</vt:lpstr>
      <vt:lpstr>Using a Regression Line:</vt:lpstr>
      <vt:lpstr>A child’s age in months and weight in pounds was recorded for four months (14, 16, 17, 19).  Determine the line of best fit for this data, and estimate the child’s weight at 6 months.</vt:lpstr>
      <vt:lpstr>Popper 16:</vt:lpstr>
    </vt:vector>
  </TitlesOfParts>
  <Company>UH Math Dept.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1311</dc:title>
  <dc:creator>Matthew Caputo</dc:creator>
  <cp:lastModifiedBy>Dr. Caputo</cp:lastModifiedBy>
  <cp:revision>9</cp:revision>
  <dcterms:created xsi:type="dcterms:W3CDTF">2016-09-23T13:43:23Z</dcterms:created>
  <dcterms:modified xsi:type="dcterms:W3CDTF">2019-10-09T15:40:30Z</dcterms:modified>
</cp:coreProperties>
</file>