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05:05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15423 6130 1047 0,'67'-16'239'15,"-62"23"-260"-15,-1 19-43 16,-1 8 5-16,2 44 7 16,-10-21 14-16,-4 8 10 15,2-5 22-15,-5-10 24 16,6-22 22-16,3-14 23 16,3-22-5-16,4-29-8 15,10-8-17-15,23-16-19 16,16-3-18-16,21-10 11 15,13 22 11-15,6 4 1 16,-20 16-5-16,-5 17-6 16,-24 21-16-16,-13 18-13 15,-20 15 2-15,-13 21 7 0,-17 12 4 16,-13 17-21-16,1-3-72 16,-1 10-155-16,8-15-5 15</inkml:trace>
  <inkml:trace contextRef="#ctx0" brushRef="#br0" timeOffset="345.9659">16661 6083 730 0,'16'-10'362'0,"-4"1"-73"15,-15 4-168-15,3 16-165 16,0 10-46-16,-4 8 10 15,-5 8 31-15,-6 16 26 16,3 4 29-16,-6 19 5 16,6-4 0-16,3 23-31 15,0-6-37-15,1 1-194 0,4-23 19 16</inkml:trace>
  <inkml:trace contextRef="#ctx0" brushRef="#br0" timeOffset="543.6919">16401 6492 832 0,'-35'12'349'16,"65"-30"-15"-16,30 3-163 15,18 0-189-15,23-6 13 16,-5 1-32-16,2 5-294 15,-23 5 2-15,-4-10-131 16</inkml:trace>
  <inkml:trace contextRef="#ctx0" brushRef="#br0" timeOffset="1007.978">17646 6126 773 0,'-21'1'127'15,"-7"11"90"-15,-10 17-222 16,-25 25-19-16,-12 16 28 15,-18 17 59-15,1 4 56 16,-4 17 0-16,36-14-7 0,18 0 11 16,30-22-43-16,33-15-48 15,22-38 8-15,35-34 2 16,14-33-29-16,22-40-35 16,3-22-28-16,17-25 24 15,-27-5 5-15,-11-13 17 16,-25 30 20-16,-23 16 17 15,-29 33-48-15,-23 40-16 16,-25 49-3-16,-22 43 9 16,-20 28 12-16,-1 43 26 15,18 6 21-15,26 16 5 16,38-27-3-16,46 1-79 16,23-41-58-16,34-12-225 15,-3-39-35-15,24-22-114 16</inkml:trace>
  <inkml:trace contextRef="#ctx0" brushRef="#br0" timeOffset="1963.0232">18534 6085 708 0,'-48'48'169'0,"50"-48"32"15,5 3-182-15,10-1-32 16,8-2 17-16,22-5 36 15,14-4 19-15,19-9-3 16,0-3-44-16,-4 0-41 16,-13 3-183-16,-13 6-48 15,-25 9-69-15</inkml:trace>
  <inkml:trace contextRef="#ctx0" brushRef="#br0" timeOffset="2130.8128">18738 6456 1063 0,'47'-10'218'0,"3"-16"104"16,4-1-322-16,15-3-136 0,-8 1-185 15,10-2 12-15</inkml:trace>
  <inkml:trace contextRef="#ctx0" brushRef="#br0" timeOffset="2396.4931">19856 5824 566 0,'-25'42'222'15,"-2"-5"4"-15,-11 31-112 16,-8 10-112-16,-16 12 25 16,6-3 3-16,-7 9 1 15,14-19-26-15,-2 1-236 16,19-21 48-16</inkml:trace>
  <inkml:trace contextRef="#ctx0" brushRef="#br0" timeOffset="2710.472">20052 6114 1357 0,'-21'10'241'16,"-1"7"147"-16,3 4-412 15,13 0-13-15,7-9 15 16,19-5 7-16,6 1 19 0,13 4 20 16,3 0 21-16,-2 10-11 15,-19 11-4-15,-19 26-25 16,-23 1-15-16,-44 18-9 15,-19-4 1-15,-20 4-9 16,11-27-44-16,2-15-95 16,32-24-42-16,17-23-178 15,18-23-37-15</inkml:trace>
  <inkml:trace contextRef="#ctx0" brushRef="#br0" timeOffset="2865.4919">20107 5945 1258 0,'66'0'637'15,"2"3"-156"-15,42 5-280 16,14 5-229-16,32-5-229 0,-22-4-219 16,4-25 79-16</inkml:trace>
  <inkml:trace contextRef="#ctx0" brushRef="#br0" timeOffset="5837.4662">16099 7743 472 0,'-30'64'383'15,"31"-63"-111"-15,4 2-288 16,1-1 288-16,-6-2-285 0,0-2 15 15,13 1 14-15,34-4 8 16,57-7-4-16,-32 3-29 16,-5 0-122-16,13-1-158 15,-17-1-13-15</inkml:trace>
  <inkml:trace contextRef="#ctx0" brushRef="#br0" timeOffset="6285.1857">17269 7680 1109 0,'-24'5'153'15,"-15"2"128"-15,-18 13-332 16,-12 14-10-16,-5 7 32 16,5 6 28-16,11-7 18 15,12 1 18-15,24-10 9 16,5-7 4-16,17-7-21 16,23-8 16-16,13-18-11 15,32-24-11-15,8-12-10 0,25-24 4 16,-9-5-25-16,-1 0 5 15,-28 8 11-15,-15 3 17 16,-28 24 4-16,-8 11-39 16,-15 13-17-16,-27 33-1 15,-8 22-10-15,-16 28 10 16,-6 11 46-16,6 19 13 16,25-9-3-16,34 1-11 15,33-29-29-15,37-14-71 16,12-28-70-16,48-20-186 15,-9-25-17-15</inkml:trace>
  <inkml:trace contextRef="#ctx0" brushRef="#br0" timeOffset="6737.128">18862 7559 1009 0,'-30'78'302'16,"46"-78"35"-16,8 6-233 16,11-2-96-16,31-1-33 15,6-4-9-15,12-8-38 16,3-6-64-16,-3-5-230 0,-16 2 39 16</inkml:trace>
  <inkml:trace contextRef="#ctx0" brushRef="#br0" timeOffset="7156.039">19993 7305 689 0,'0'-12'238'16,"-12"10"-18"-16,-12 22-126 15,-3 7-122-15,-20 12 3 16,-7 7 27-16,-3 13 47 16,14-6 3-16,2 1 18 15,24-3 16-15,11 3-1 16,11-14-19-16,16 0-9 16,12-19-6-16,18-17-16 15,15-23 0-15,15-28-4 16,-9-16-10-16,7-17-8 15,-19 7-1-15,-11-5 4 16,-23 16 4-16,-10 12-17 16,-16 20-19-16,-19 15-2 15,-8 24-3-15,-11 27 3 0,1 14 18 16,11 21 21 0,23 5 4-16,32 7 3 0,25-19-8 15,34-1-71-15,8-28-75 16,17-14-257-16,-8-25-12 15</inkml:trace>
  <inkml:trace contextRef="#ctx0" brushRef="#br0" timeOffset="7633.3465">17165 6083 425 0,'-9'-6'279'0,"5"3"-19"16,-1 0-63-16,2 2-115 15,2 1-36-15,1 1-38 16,-3 37-5-16,3 82 1 16,7 2 14-16,-2 16 19 0,11 45 7 15,1-4-8-15,6 51-7 16,-2-9 1-16,7 21-41 16,-4-34-79-16,-3 10-209 15,-7-73 5-15</inkml:trace>
  <inkml:trace contextRef="#ctx0" brushRef="#br0" timeOffset="8309.1266">15825 9017 891 0,'-3'-1'247'0,"2"-1"45"15,-4 1-246-15,5-1-59 16,-3 1-19-16,3-1-22 16,0 2 0-16,0 2 4 15,8 34 8-15,-4 63 14 16,-13-40 33-16,-6 10 9 15,-1-20 5-15,2-10 6 16,5-10 3-16,5-16 3 0,4-19-8 16,16-16-9-16,10-10-6 15,20-10 0-15,8-3-4 16,14-1 7-16,-9 11 19 16,4 16-1-16,-14 17-8 15,2 19-4-15,-18 16-2 16,-7 21-10-16,-17 6-7 15,-12 12-38-15,-13-1-45 16,0-2-218-16,0-15 17 16</inkml:trace>
  <inkml:trace contextRef="#ctx0" brushRef="#br0" timeOffset="8668.4658">16602 9148 1031 0,'72'54'191'0,"-36"-52"113"15,20-2-316-15,11 0-2 16,18-6-72-16,-7-3-181 15,-5-3-37-15,-16 3-121 16</inkml:trace>
  <inkml:trace contextRef="#ctx0" brushRef="#br0" timeOffset="8849.1548">16761 9504 1211 0,'33'-4'239'16,"-1"-1"126"-16,16-5-376 15,11-2-47-15,13-2-306 16,-5 2 79-16</inkml:trace>
  <inkml:trace contextRef="#ctx0" brushRef="#br0" timeOffset="9491.4813">18579 8616 779 0,'0'-13'330'0,"-3"20"-35"16,-1-2-158-16,-5 11-164 0,-14 11 5 15,-4 9-1-15,-19 12 31 16,-6 7 12-16,-6 2 0 16,4 0 7-16,-2 10 9 15,14-13-27-15,5 4-65 16,8-13-64-16,11-6-204 16,13-17-29-16</inkml:trace>
  <inkml:trace contextRef="#ctx0" brushRef="#br0" timeOffset="9806.4113">18937 8804 937 0,'-18'15'322'0,"-6"6"27"16,-20 17-222-16,-2 4-125 15,-4 4-6-15,12-11 8 16,17-4 14-16,17-13-5 16,17 0 24-16,11-9 12 15,14 7 2-15,0-4-11 16,-4 4 8-16,-11 7-23 16,-11 8-12-16,-18 4-13 15,-23 7-1-15,-11-2-1 0,-25-10-78 16,3-7-38-16,-2-13-77 15,14-14-24-15,13-14-187 16,23-3 57-16</inkml:trace>
  <inkml:trace contextRef="#ctx0" brushRef="#br0" timeOffset="9985.8132">19218 8618 735 0,'88'-2'590'15,"12"-1"-159"-15,12 9-522 16,-19-4 358-16,-1 5-708 0,-41-4-20 16</inkml:trace>
  <inkml:trace contextRef="#ctx0" brushRef="#br0" timeOffset="10392.4567">19607 9106 1196 0,'46'15'385'0,"-25"-22"7"16,34 8-363-16,-1 2-128 15,4 6-371-15,-5-1 116 16</inkml:trace>
  <inkml:trace contextRef="#ctx0" brushRef="#br0" timeOffset="10974.3564">20863 8993 256 0,'-26'-4'400'0,"-13"4"-148"16,-15 10-155-16,-30 22 175 0,-11 11-231 15,-11 18 20-15,5 2 72 16,0 13 48-16,31-5-12 16,19 4-6-16,27-9-5 15,27 0-76-15,27-19-44 16,24-20-7-16,16-23-13 15,36-29-23-15,-1-22 3 16,21-31-3-16,-4-5-1 16,1-23 1-16,-33 7 8 15,-6-10 2-15,-31 22-2 16,-17 3-2-16,-20 29-2 16,-11 17-22-16,-17 28 1 0,-12 23 18 15,-2 22 7-15,1 28 14 16,16 16 29-16,13 15 3 15,26-7-16-15,32 7-12 16,17-28-31-16,22-7-56 16,4-26-29-16,2-7-164 15,-28-19-157-15,-9-10-59 16,-36-15-141-16</inkml:trace>
  <inkml:trace contextRef="#ctx0" brushRef="#br0" timeOffset="11752.8942">19267 8579 135 0,'0'-2'348'15,"2"1"-149"-15,1-2-84 16,-3 1 79-16,3 1-203 15,-3-1 5-15,-3 1 6 16,3-1 15-16,-5 1 7 16,1-1 8-16,-5 1-3 15,1-1-2-15,1 1-13 0,5-1-2 16,-2 1-3-16,1-1-1 16,0 1 0-16,1-1 2 15,-2 1 2-15,1-1 1 16,1 1 0-16,2-1-3 15,-4 1-7-15,1-1-10 16,-5 2 5-16,-29 15 4 16,-54 39 4-16,39-4 6 15,1-1 4-15,-5 12-8 16,10-6-8-16,-7 1-59 16,7-11-68-16,-1-2-126 15,17-13-38-15</inkml:trace>
  <inkml:trace contextRef="#ctx0" brushRef="#br0" timeOffset="12772.2212">18647 9357 362 0,'0'0'141'15,"0"0"3"-15,0 0-91 16,0 0-36-16,0 0-8 0,0 0 22 15,0 0 17-15,0 0 28 16,0 0 2-16,0 0-1 16,-2 0-23-16,-1-2-12 15,-39-1-27-15,-51-6-3 16,39 3-7-16,0 5-9 16,12 2-17-16,0-1-25 15,9 3-22-15,6 5-166 16,10 1 34-16</inkml:trace>
  <inkml:trace contextRef="#ctx0" brushRef="#br0" timeOffset="17665.0609">1610 11595 327 0,'-26'12'404'0,"5"-6"-176"16,21-4-40-16,-3 1-155 16,6 0-175-16,-3-3 85 15,0 0-3-15,17 4 12 16,29 8 9-16,69 3-121 15,-45-21-7-15,5-9-53 16</inkml:trace>
  <inkml:trace contextRef="#ctx0" brushRef="#br0" timeOffset="18024.508">2025 11215 717 0,'1'2'243'15,"-1"-1"0"-15,0 1-202 16,3-1-58-16,-3 1-47 0,2-1 29 16,1 5 7-16,3 11 8 15,0-2 14-15,3 7 3 16,16 44 2-16,-16-43-2 15,3-1-1-15,2 4-1 16,1-6 2-16,-2 1 3 16,-1-3 2-16,0 0 3 15,-3-5 2-15,-4 4 1 16,-5-1 3-16,0 14 19 16,-20-1 9-16,-23 16 9 15,-11 3-4-15,-31 18-118 16,-8-3-170-16,-1-27-1 15</inkml:trace>
  <inkml:trace contextRef="#ctx0" brushRef="#br0" timeOffset="24832.4601">5143 12623 394 0,'-7'-2'159'0,"5"-2"15"15,-4 1-81-15,5 0-73 16,-4 1-3-16,2 1-2 15,3 1-21-15,3 0 38 16,32 15 37-16,73 21-30 16,-18-18-83-16,5-2-124 15,19 4-53-15</inkml:trace>
  <inkml:trace contextRef="#ctx0" brushRef="#br0" timeOffset="25461.3033">6126 12554 875 0,'-3'1'136'15,"-1"4"99"-15,-22 32-272 16,-42 55 11-16,43-38 8 16,17-6 9-16,13 0 12 15,14-16 11-15,11-14 6 16,8-11 23-16,9-17 22 16,2-11-18-16,7-17-6 15,-7-2-9-15,-10-13-20 16,-10 5-18-16,-17 0 14 15,-11 7-2-15,-11 10-7 16,-11 11-8-16,-20 11-10 16,2 12-35-16,-9 8-144 15,0 2-85-15,11 10-40 16</inkml:trace>
  <inkml:trace contextRef="#ctx0" brushRef="#br0" timeOffset="25775.9949">6634 12835 888 0,'0'-9'179'15,"4"1"69"-15,4-1-278 16,2 2-6-16,5 2 0 16,-3 4 0-16,2 2 8 15,-7 2 3-15,2 6-179 16,-1 5-27-16,1 4-61 15</inkml:trace>
  <inkml:trace contextRef="#ctx0" brushRef="#br0" timeOffset="26039.3482">7155 12370 762 0,'-16'18'379'0,"7"3"-208"15,4-8-69-15,-8 14-8 16,1 6-223-16,-8 13 110 16,2 2 113-16,-2 14-109 15,7-11-112-15,5 3 56 16,7-12-46-16,5-9-148 15,8-18-15-15</inkml:trace>
  <inkml:trace contextRef="#ctx0" brushRef="#br0" timeOffset="26328.8124">7582 12480 734 0,'-8'23'273'0,"-13"-1"13"16,0 7-165-16,-13 13-95 16,5 3-10-16,13 4-6 15,11-7-2-15,22-10-3 0,17-20 9 16,16-16 15-16,4-20 12 16,4-20 8-16,-15-4 3 15,-1-2-11-15,-15 5-6 16,-8 6 1-16,-14 17-16 15,-10-4-40-15,-8 14-23 0,-19 5-65 16,-2 13-63-16,-7 1-47 16,3 7-110-16,7-4-6 15</inkml:trace>
  <inkml:trace contextRef="#ctx0" brushRef="#br0" timeOffset="26668.2644">8133 12531 974 0,'-48'36'243'0,"-6"11"82"15,13 4-281-15,16 6-48 16,23-6-35-16,25-13-20 15,22-20-8-15,18-23-2 16,9-22 36-16,11-27 26 0,-14-3 19 16,2-14 8-16,-25 8 19 15,-8 8 18-15,-19 20 4 16,-10 11-19-16,-13 23-1 16,-8 23-18-16,-8 16-19 15,5 20-9-15,8 8-7 16,16 9-59-16,24-17-69 15,43-7-183-15,16-20-16 16</inkml:trace>
  <inkml:trace contextRef="#ctx0" brushRef="#br0" timeOffset="27095.4203">9634 12492 1369 0,'26'14'249'0,"16"-11"150"16,12 6-427-16,22 4-165 15,7-1-206-15,1 2 2 16</inkml:trace>
  <inkml:trace contextRef="#ctx0" brushRef="#br0" timeOffset="27957.5122">10546 12270 577 0,'-4'6'353'0,"-16"7"-66"15,-3 5-85-15,-14 21-173 16,-4 5-32-16,7 12 2 16,11-5 5-16,7-3 11 15,20-14 10-15,13-5 11 16,8-16 2-16,13-13 2 16,4-15-7-16,6-12-25 15,0-6-11-15,5-10-1 16,-16-1 1-16,-8-3 5 15,-13 8 13-15,-23-1-20 16,-11 11-18-16,-12 10-59 16,-3 11-74-16,-9 10-181 15,9 7 5-15</inkml:trace>
  <inkml:trace contextRef="#ctx0" brushRef="#br0" timeOffset="28151.4698">10944 12626 1434 0,'-4'7'289'0,"-8"5"93"15,-8 9-467-15,2 3-354 16,0 2 54-16</inkml:trace>
  <inkml:trace contextRef="#ctx0" brushRef="#br0" timeOffset="28423.5166">11269 12243 1198 0,'7'22'260'0,"-11"23"112"16,-29 54-353-16,0-37-15 16,6 1-9-16,-7 5-20 0,13-13-16 15,5-8-42 1,7-11-30-16,1-10-94 0,5-19-47 15,14-10-77-15,7-10-47 16</inkml:trace>
  <inkml:trace contextRef="#ctx0" brushRef="#br0" timeOffset="28720.4764">11649 12473 1149 0,'-11'10'255'0,"-7"7"103"16,-10 2-337-16,-7 19-12 16,1 5-6-16,5-1-4 15,14-3-3-15,18 2 2 16,14-17 3-16,17-10 8 16,8-10 7-16,11-19 6 15,-7-9-3-15,5-11 0 16,-16-1-2-16,-8-1-3 15,-23 10-5-15,-16-6-1 16,-21 12-5-16,-13 0-8 16,-1 6-7-16,-2 0-71 15,11 9-76-15,17-5-225 16,20 5-21-16</inkml:trace>
  <inkml:trace contextRef="#ctx0" brushRef="#br0" timeOffset="29140.5415">12208 12576 827 0,'-17'11'247'0,"-7"-10"31"15,3 8-218-15,-11 6-90 16,-1-4-13-16,0 5-4 16,3 1 30-16,2 5 37 15,2-1 36-15,5 11 36 16,5-5 20-16,4 6-15 16,7-9-29-16,19-1-10 15,17-16-32-15,28-20-42 16,13-19-31-16,24-25-17 15,0-9 0-15,2-15 30 16,-27 7 40-16,-8 4 36 16,-29 21 25-16,-10 10-31 15,-28 29-53-15,-8 29 30 16,-12 19-10-16,10 25-8 0,10 14 28 16,20 19-33-16,17-12-96 15,14 2-251-15,4-28 3 16</inkml:trace>
  <inkml:trace contextRef="#ctx0" brushRef="#br0" timeOffset="29634.7573">6257 11056 863 0,'103'50'259'0,"-50"10"62"16,69 42-192-16,23 22-89 16,52 45 17-16,9 5-14 0,24 27-5 15,-56-26-18-15,5 2 2 16,-41-40-3-16,-16-7-43 16,-45-34-78-16,2-1-260 15,-34-35 17-15</inkml:trace>
  <inkml:trace contextRef="#ctx0" brushRef="#br0" timeOffset="44365.4194">11707 16568 333 0,'-37'90'316'16,"17"-101"-74"-16,2 2-45 15,-1-3-100-15,5-1-63 16,2-2-17-16,3 1-7 0,2-8 17 16,1 1 19-16,3-3 18 15,3-2 11-15,3-4 3 16,10 5-14-16,10-4-30 15,8 5-21-15,11 1-9 16,-3 7-7-16,2 7-11 16,-14 7 7-16,-7 8 6 15,-13 8 9-15,-13 10 16 16,-9 5 8-16,-14 5 6 16,-7-5-7-16,-7-5-2 15,5-12-14-15,1-9-1 16,11-17-2-16,13-7-1 15,10 2-3-15,7-7-1 16,13 5-3-16,7 10 0 16,1 13-1-16,-2 7 2 15,-4 6 0-15,-13 17 1 16,-7 2-16-16,-13-1-134 16,-1-7-232-16,3-14 15 0</inkml:trace>
  <inkml:trace contextRef="#ctx0" brushRef="#br0" timeOffset="44784.6728">12615 15905 537 0,'-5'8'378'15,"-11"-11"-76"-15,-13 18-37 16,-5 3-228-16,-28 9 0 16,2 10 11-16,-12 16 45 15,10 3 41-15,11 11 6 16,30 1-2-16,21 4-16 15,18-18-44-15,32-12-43 16,13-21-13-16,12-16-12 16,0-25-6-16,5-16 0 15,-25-8-5-15,-5-8-2 0,-28-2 4 16,-5 0 4-16,-19 9-2 16,-1 6-3-16,-10 2-1 15,-2 6-38-15,-2 8-38 16,7 1-305-16,10 4-95 15,25-15-102-15</inkml:trace>
  <inkml:trace contextRef="#ctx0" brushRef="#br0" timeOffset="45364.5044">13315 15947 1124 0,'-21'27'416'0,"-17"-16"43"0,-4 13-296 15,5-3-111-15,4-3-41 16,13-3-19-16,14-3-16 16,15-6 22-16,17 0 17 15,7 2 27-15,9 4 3 16,-5 1 1-16,-2 14-7 15,-16 6-15-15,-17 17-13 16,-20 1 2-16,-29 13-1 16,-11-8 1-16,-13-9-19 15,8-22-21-15,4-11-132 16,22-28-79-16,19-13-257 16,18-7-53-16</inkml:trace>
  <inkml:trace contextRef="#ctx0" brushRef="#br0" timeOffset="45564.4733">13410 15778 1565 0,'7'45'433'15,"10"-12"98"-15,23-9-433 16,13-3-104-16,14-9-52 0,13-18-128 15,-2-3-58-15,8-14-256 16,-16-4 0-16,1-10-104 16</inkml:trace>
  <inkml:trace contextRef="#ctx0" brushRef="#br0" timeOffset="46098.1346">13995 16219 762 0,'17'-3'429'15,"-3"-1"-55"-15,-11 4-152 0,-3 7-162 16,0 5-66-16,-12 11 9 16,-10 4 0-16,-3 1 6 15,4-7 35-15,6-1 32 16,13-16-2-16,20-14-4 16,15-11-8-16,17-6-11 15,18-3-35-15,16 4 3 16,-12 14 3-16,3 12-8 15,-19 23 2-15,-20 22 2 16,-24 9-5-16,-23 24-9 16,-14-7 1-16,-2-7-41 15,6-19-66-15,15-12-372 16,13-31 64-16</inkml:trace>
  <inkml:trace contextRef="#ctx0" brushRef="#br0" timeOffset="46967.433">15067 16195 905 0,'-2'-3'191'0,"2"0"90"15,2 0-262-15,22-12-10 16,64-18 3-16,-46 30-3 16,12 2-62-16,-10 2-226 15,-8 5-7-15,-18 3-132 16</inkml:trace>
  <inkml:trace contextRef="#ctx0" brushRef="#br0" timeOffset="47116.578">15124 16413 688 0,'57'21'0'0,"21"-10"649"16,-1-14-649-16</inkml:trace>
  <inkml:trace contextRef="#ctx0" brushRef="#br0" timeOffset="47745.4505">15917 16626 1001 0,'-12'-1'389'15,"3"-4"0"-15,-2 1-232 16,2-1-158-16,0 2-28 16,0-4-9-16,5 8 24 15,-2-2 26-15,4 1 4 16,2 0 8-16,-3 0 26 16,2-2-11-16,1 1-4 15,-3-1 6-15,1 1 8 16,2-2-10-16,0 0-12 15,0 1-12-15,21-11-4 16,5 2-7-16,42-4-10 16,-56 23 4-16,-12 5 3 15,-11-2 5-15,-11 11 4 16,-12-2 2-16,-8 4 1 16,0-11-5-16,3-5-2 0,11-13 1 15,11-5-11-15,13-7-4 16,16-1 0-16,10 5-4 15,11-1-4-15,-4 5 9 16,1 8 4-16,-12 1 3 16,-8 9 5-16,-10 3 3 15,-7 4 6-15,-5-8-5 16,3 4-35-16,4-14-39 0,5-1-387 16,17-9 83-16</inkml:trace>
  <inkml:trace contextRef="#ctx0" brushRef="#br0" timeOffset="48374.0081">16976 15959 880 0,'0'-1'208'0,"-1"1"79"0,-11 1-252 15,-38 11-11 1,-64 26 8-16,43-5 2 0,-17 12 51 16,8 2 32-16,2 13 41 15,22-6 37-15,17-5-52 16,27-13-92-16,14-4 0 15,17-23-52-15,19-11-59 16,8-14 28-16,22-17 31 16,-2-11-35-16,6-2 6 15,-13 2 12-15,-5 2 13 16,-17 14 8-16,1 10 0 16,-15 3-3-16,-4 15 0 15,-5 7 4-15,-7 11 13 16,-5 9 14-16,-7 17 21 15,4 4 15-15,-11 16 22 16,-3 1-6-16,-8 13-9 16,-7-7-19-16,-8 5-31 15,10-7-52-15,-13-7-83 0,10-17-80 16,5-7-78-16,10-20-60 16,8-18-160-16,22-9 36 15</inkml:trace>
  <inkml:trace contextRef="#ctx0" brushRef="#br0" timeOffset="48709.1006">17534 16149 1324 0,'-5'4'385'0,"-11"10"54"16,-15 13-387-16,-14 18-18 15,-6 7-33-15,-3 23-15 16,8-1 51-16,14 4 26 16,19-16 6-16,13-5 9 15,12-24-14-15,16-11-8 16,7-20-18-16,16-13-9 16,-2-13-11-16,5-13 2 15,-14-13-2-15,-4-7-8 16,-23 8 4-16,-11-10 4 15,-11 8-5-15,-12 4-30 16,-9 13-21-16,1 2-76 16,6 11-63-16,8 6-364 15,15 11 7-15,27 2-153 0</inkml:trace>
  <inkml:trace contextRef="#ctx0" brushRef="#br0" timeOffset="49051.0724">17824 16401 267 0,'-3'9'859'15,"10"-9"-349"-15,14 0-153 16,5 3 170-16,19 5-466 16,6-1-41-16,7-1-7 15,-7 2-20-15,-1-4-68 16,-17-4-35-16,-7-4-109 15,-10-1-106-15,7 1-187 16,8-8-17-16</inkml:trace>
  <inkml:trace contextRef="#ctx0" brushRef="#br0" timeOffset="49743.7142">18549 16774 617 0,'-46'85'145'0,"43"-85"44"0,3 2-181 15,-5-5-7-15,5 3-8 16,0 0 61-16,-3-2 20 16,2 1 28-16,1-1-3 15,-3 1-7-15,1-2-41 16,2 0-22-16,0-11-22 15,9-7-1-15,45-43 36 16,-16 47 19-16,-8 3 1 16,-2 8-2-16,-7 8-3 0,-16 11-24 15,-10 6-11-15,-10 9 0 16,-7-4 12-16,-4-1 15 16,2-7-6-16,6-7 7 15,11-12 8-15,8-7-32 16,14-5-17-16,6-5-12 15,0 5-13-15,9 6-13 16,-9 9 16-16,-9 5-3 16,-7 10 13-16,-10 7-7 15,-7 1-6-15,-1-1-14 16,1-7-15-16,4-7-154 16,11-10-198-16,9-8 9 15</inkml:trace>
  <inkml:trace contextRef="#ctx0" brushRef="#br0" timeOffset="50112.3505">19476 16058 897 0,'-16'16'273'16,"-8"3"79"-16,-11 10-216 15,2 1-8-15,-9 9 29 16,4 3-17-16,1 12 1 15,2 0-34-15,-7 9-21 16,5 0-43-16,-10-1-34 16,9-7-36-16,-2-5-48 15,14-14-17-15,5-14-54 16,12-11-43-16,5-14-276 16,8-12 69-16</inkml:trace>
  <inkml:trace contextRef="#ctx0" brushRef="#br0" timeOffset="50851.6035">19720 16231 870 0,'43'54'342'0,"-52"-40"-9"15,-4 10-229-15,-7 6-58 16,-1 6-49-16,3 14 63 16,15 2 20-16,-2-5 25 15,13-11 4-15,14-2-3 16,12-19-39-16,11-18-13 16,10 2-23-16,22-14-7 15,-7-8-10-15,6-17 2 16,-10 1-3-16,-6-12 3 15,-26 6 0-15,-5-10-2 16,-25 13-9-16,-22-3-12 16,-10 14-11-16,-19-1-51 15,-7 13-43-15,-1 4-168 16,8 9-194-16,5 6-25 16</inkml:trace>
  <inkml:trace contextRef="#ctx0" brushRef="#br0" timeOffset="51309.8124">20683 16393 665 0,'-34'2'259'16,"-8"-5"11"-16,-21 10-160 16,-4 6-18-16,4 20 55 15,12 4 8-15,-1 10 36 16,31 4 14-16,6 3-48 16,11-14-66-16,16-5-18 15,9-17-33-15,21-20-14 16,12-11-16-16,15-25-8 15,5-10-4-15,14-18 0 16,-17 0 5-16,1-9 6 16,-21 4 4-16,-10 5-1 15,-20 20-13-15,-12 11-17 16,-18 14 0-16,-6 30 5 16,1 18 23-16,5 21 27 15,9 14 26-15,47 34 7 0,-1-7 17 16,21 8-30-16,2-17-47 15,13 0-114-15,-32-40-99 16,14-7-378-16,-14-25-6 16</inkml:trace>
  <inkml:trace contextRef="#ctx0" brushRef="#br0" timeOffset="57981.4961">11662 16960 96 0,'-9'-5'103'16,"-6"1"-39"-16,5-1-50 16,-2-5 60-16,0-4-70 15,3-5 8-15,0-8 24 16,-3-5 14-16,0-1 21 16,3 2 34-16,0 7 15 15,6-1 13-15,-2 12 13 0,10 8-57 16,2 5-33-16,31 2 11 15,13 2-5-15,45 7-2 16,36-5 60-16,84 5 26 16,23 1 0-16,60 12-85 15,-10 0-50-15,31 16-164 16,-60 7-231-16,13 4-28 16</inkml:trace>
  <inkml:trace contextRef="#ctx0" brushRef="#br0" timeOffset="58785.6471">12341 17752 278 0,'-54'93'403'16,"47"-99"-112"-16,2 0 5 16,1 3-137-16,4 0-84 15,-3 1-19-15,1 1-24 16,2-1-12-16,-3 1-14 0,2-1-3 16,1-1-3-16,-3-3-3 15,6-16 2-15,6-7 8 16,40-43 0-16,-19 43 0 15,-4 16 3-15,-2 1-3 16,-18 10-7-16,-6 8 2 16,-12 9 3-16,-15 12 2 15,-14 8-2-15,-14 7-1 16,-4-3 0-16,1-4-2 16,15-16-1-16,13-4 1 15,18-12-2-15,5 0-6 16,11 2-82-16,8-2-250 15,3 3 54-15</inkml:trace>
  <inkml:trace contextRef="#ctx0" brushRef="#br0" timeOffset="59190.5673">12923 17432 291 0,'-2'4'320'0,"-10"23"-54"16,-67 50-15-16,44-37-73 15,14-2-67-15,14-1-18 16,16-5-35-16,12-11-21 16,15-11-21-16,15-13-1 15,0-13 3-15,7-13 11 16,-8-2 1-16,-5-8 6 16,-15 6-2-16,-12 1 10 15,-9 7-2-15,-6 5 8 16,-7 10 3-16,-5 2-22 15,1 4-32-15,-5 7-89 16,1 1-94-16,-2 5-234 16,4 3-12-16</inkml:trace>
  <inkml:trace contextRef="#ctx0" brushRef="#br0" timeOffset="59504.4293">13841 17438 799 0,'-8'3'341'15,"-19"7"15"-15,-6 8-200 0,-16 8-52 16,2-1-51-16,0-1-6 16,22-3-19-16,14-4-11 15,22-7-2-15,11-1 2 16,14 2-1-16,8-1 12 15,-3 2 5-15,-7 2 3 16,-8 4 1-16,-19 6 1 16,-20 0-6-16,-20 2 3 15,-14-5-14-15,-16-15-46 16,1-12-39-16,2-11-139 16,23-7-140-16,8-3-102 15,20 0-101-15</inkml:trace>
  <inkml:trace contextRef="#ctx0" brushRef="#br0" timeOffset="59669.4633">13886 17415 792 0,'21'2'807'0,"0"-4"-651"15,10 10 196-15,14 2-307 16,26-1-353-16,13 2 223 15,18-2-71-15,-2-2-229 16</inkml:trace>
  <inkml:trace contextRef="#ctx0" brushRef="#br0" timeOffset="60228.9842">16085 17411 1485 0,'14'-8'338'0,"-5"6"121"0,24-10-425 15,21 6-56-15,47-4-7 16,16-4 17-16,60-1-2 16,15 3 7-16,53-3 8 15,11-1 19-15,83-5 16 16,1 1 19-16,62-2 19 15,19-2 19-15,54 1-17 16,-56 10-15-16,38-1-29 16,-76 8-42-16,-32 11-108 15,-97 4-74-15,-17 4-79 16,-88-11-262-16,-9-16 9 16</inkml:trace>
  <inkml:trace contextRef="#ctx0" brushRef="#br0" timeOffset="60843.143">17706 18247 1145 0,'-3'-1'280'0,"3"-1"68"16,0 1-340-16,-1-1-26 15,1 1-21-15,-3-1 17 16,1 1 17-16,-7-4 13 15,-15-5 10-15,-43-14 13 16,53 18 8-16,4-2 9 0,13-4-2 16,13-4 1-16,14 1-11 15,12 0-4-15,3 6-13 16,2 4-6-16,-14 10-4 16,-11 7-1-16,-14 6-3 15,-20 6 6-15,-14 1 2 16,-8-4 3-16,-4-6 1 15,-2-10 3-15,11-14-6 0,4 0-1 16,11-3-6-16,5 0-3 16,2 9-64-16,-2 6-126 15,0-3-249-15,-3 6-17 16</inkml:trace>
  <inkml:trace contextRef="#ctx0" brushRef="#br0" timeOffset="61202.3422">18591 17800 416 0,'47'-36'132'0,"-5"4"23"16,-21 15-110-16,-17 7 2 15,-16 8 6-15,-22 13 53 16,-13 5 19-16,-20 15 40 0,-4 5 2 15,0 12 26-15,20 0-37 16,9 7-10-16,21-7-43 16,21-1-19-16,12-14-40 15,23-9-7-15,14-15-12 16,15-13 5-16,3-14 0 16,8-14-1-16,-16-4-8 15,-13 0-3-15,-20 4-3 16,-19-2-4-16,-23 8-6 15,-22-2-6-15,-8 1-10 0,-11 3-36 16,9 7-31-16,6 4-171 16,18 5-220-16,19-5-4 15</inkml:trace>
  <inkml:trace contextRef="#ctx0" brushRef="#br0" timeOffset="61512.8704">19317 17726 1085 0,'-21'9'266'0,"-21"3"82"16,-3 3-318-16,-2 3-15 15,10-3-17-15,11 0 16 16,23-4 16-16,20 4 8 15,7-5 10-15,13 10 28 0,10 5 4 16,1 1 17-16,-5-1 0 16,-7 14-9-16,-16 3-27 15,-29 2-15-15,-20 1-27 16,-29-1-1-16,-14-20 2 16,-17-20-156-16,14-16-158 15,-5-18-201-15,29-13-145 16</inkml:trace>
  <inkml:trace contextRef="#ctx0" brushRef="#br0" timeOffset="61663.4981">19482 17621 1421 0,'108'24'615'0,"28"0"-51"15,-43-3-413-15,27 6-223 16,-15-7-86-16,-16-14-466 15,-44-17 105-15</inkml:trace>
  <inkml:trace contextRef="#ctx0" brushRef="#br0" timeOffset="62176.4453">12006 15895 1229 0,'21'57'405'16,"17"-26"34"-16,43 23-253 16,35 25-197-16,64 47 26 0,27 12 39 15,73 59 17 1,2 16-9-16,29 44-6 0,-16-15-41 15,-4 40 214-15,-72-35-738 16,-62-22 284-16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6:35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6294 14066 1006 0,'77'-7'174'0,"-74"20"63"16,-3 12-269-16,-5 24 8 15,-7 20 20-15,-13 41 21 16,-13 0-1-16,-11 26 4 16,1-8 1-16,-6 28-7 15,7-28-167-15,-1 18-134 16,6-26-14-16</inkml:trace>
  <inkml:trace contextRef="#ctx0" brushRef="#br0" timeOffset="538.5349">6562 15336 819 0,'-3'0'245'0,"0"-2"44"16,6-1-212-16,39-16-61 16,61-56-7-16,-39 52-12 15,-16 8-6-15,-11 6-4 16,-17 12 0-16,-14 9 9 15,-17 6 7-15,-22 15 5 16,-12 2 4-16,-20 4 2 16,-5-8-4-16,4-5 9 15,15-26 7-15,12-11 8 16,28-8 5-16,32-10-10 16,20-7-18-16,22 3 4 15,7 6-9-15,7 5-17 16,-23 13 1-16,-12 13 8 15,-30 16-8-15,-28 20-84 16,-17 1-145-16,-14 5-79 16,-7-4-107-16</inkml:trace>
  <inkml:trace contextRef="#ctx0" brushRef="#br0" timeOffset="1061.3898">7906 14624 858 0,'-9'-21'234'16,"5"7"59"-16,-8 2-230 16,-2 3-57-16,-5 5 4 15,-4 5 0-15,-10 14 19 16,-4 11 18-16,-14 19 36 15,1 13 15-15,-6 27 42 16,11 3 2-16,15 22 10 16,23-12-30-16,26-2-15 0,23-26-46 15,30-16-21-15,10-40-31 16,33-20-14-16,2-24-4 16,5-27-1-16,-21-15-3 15,-16-9-3-15,-43-1 3 16,-25 0 4-16,-31 13-3 15,-28 3-9-15,-16 23-4 16,-31 6-14-16,-1 13-30 16,-5 9-111-16,20 7-67 0,9 1-213 15,36 8-45-15</inkml:trace>
  <inkml:trace contextRef="#ctx0" brushRef="#br0" timeOffset="1412.0597">8985 14636 1060 0,'-4'16'335'0,"-22"-5"43"15,-25 23-248 1,-17 13-132-16,-19 22 5 16,17 0 4-16,2-3 5 0,33-16 4 15,32-7 5-15,33-23 5 16,25-6 17-16,11-2 5 16,3 3 11-16,-15 1-5 15,-8 13-2-15,-31 4-24 16,-27 21-12-16,-34-2-23 15,-29 8-83-15,-2-13-81 16,-1-11-183-16,19-25-99 0,16-28-103 16</inkml:trace>
  <inkml:trace contextRef="#ctx0" brushRef="#br0" timeOffset="1623.6026">8941 14447 1727 0,'68'75'343'0,"-35"-72"178"16,2 9-507-16,35-3-65 15,14-2-39-15,31-7-65 0,-10 5-366 16,-6-22 48-1</inkml:trace>
  <inkml:trace contextRef="#ctx0" brushRef="#br0" timeOffset="2066.5342">9781 14669 1315 0,'21'7'405'0,"5"8"66"0,-10 12-333 15,10 22-120-15,4 6-9 16,17 17 0-1,-1-4-6-15,11 4-9 0,-7-9-17 16,-7-4-16-16,-14-14-18 16,-13-5-216-16,-11-13-186 15,-5-7 9-15,-8-13-265 16</inkml:trace>
  <inkml:trace contextRef="#ctx0" brushRef="#br0" timeOffset="2250.9987">10235 14678 1571 0,'-75'16'415'0,"-35"26"114"16,-23 28-453-16,-61 36-35 16,13 7-89-16,1 15-121 15,24-14-102-15,19-3-98 16,68-36-162-16,16-19-17 15</inkml:trace>
  <inkml:trace contextRef="#ctx0" brushRef="#br0" timeOffset="2649.9079">10591 14712 577 0,'51'8'681'15,"8"-2"-219"-15,34 9-340 16,24-1 353-16,23-1-515 15,-12-4-64-15,2 0-359 16,-32-1 33-16</inkml:trace>
  <inkml:trace contextRef="#ctx0" brushRef="#br0" timeOffset="2851.4855">11192 14522 827 0,'-29'82'675'15,"-17"17"-173"-15,-31-28-81 16,-2 46-333-16,16-1-86 16,1 12-2-16,23-16-503 0,13-14 169 15</inkml:trace>
  <inkml:trace contextRef="#ctx0" brushRef="#br0" timeOffset="3968.2874">12622 14364 596 0,'-10'15'429'0,"-28"10"-103"16,-17 15-70-16,-29 18-257 0,-8 13-37 16,-4 14 18-16,24-4 23 15,13 17 70-15,47-11 31 16,36 3 17-16,23-19-9 16,28-9-14-16,12-35-57 15,23-26-25-15,-10-28-18 16,35-37-13-16,-17-18-12 15,-1-23-9-15,-26 2-3 16,-9-16 2-16,-42 12-193 16,-26-2 210-16,-26 21 6 15,-35 7 6-15,-16 33-1 0,-21 24 151 16,1 24-278-16,2 23-240 16,13 8 5-16</inkml:trace>
  <inkml:trace contextRef="#ctx0" brushRef="#br0" timeOffset="4648.1363">13132 15177 698 0,'7'0'264'0,"-2"0"4"15,-5 0-174-15,4 1-54 16,1 1-20-16,2 1-17 16,-2 0 15-16,4-2 18 15,-2 1 7-15,5-1 17 16,-3-1 3-16,0 0 4 15,0 0-23-15,-1 0-13 16,-8 0-18-16,3 0 3 16,-3 2 2-16,-3-1 7 15,-2 8 5-15,-2 8 5 16,-14-8-8-16,-42 39 0 16,58-51-1-16,10-8 0 15,8 2-6-15,11-6-2 16,5-1-3-16,1 1-6 0,-5 7-6 15,-1 4 0 1,-13 2 8-16,-4 14 21 0,-4 5 3 16,-7-2 6-16,-4 4-2 15,-1-2-11-15,-3-8-22 16,-1-5 1-16,2-2-3 16,2-8 5-16,0-2 2 15,0 4-7-15,2 2-14 16,-2 4-47-16,-8 8-35 15,1 2-131-15,-5-1-231 16,-8 11 10-16</inkml:trace>
  <inkml:trace contextRef="#ctx0" brushRef="#br0" timeOffset="5240.5091">14700 14275 560 0,'17'-4'318'16,"-32"-8"-84"-16,1 4-47 15,-11 7-252-15,-21 2 17 0,-3 2 62 16,-20 9 84-16,-5 8 38 16,-11 16 42-16,14 13-1 15,-10 16 2-15,15 4-51 16,10 20-14-16,16-13-24 16,14 6 6-16,17-21-45 15,15-2-37-15,18-23 16 16,23-15-15-16,11-21-18 0,29-20 19 15,2-14 20 1,16-22-31-16,-9-2-3 0,-7-15-1 16,-29 9 2-16,-6-8 2 15,-22 13-5-15,-11 7 1 16,-12 15-5-16,-5 12-1 16,-11 13 3-16,-5 18 6 15,-6 9 2-15,-12 24 8 16,-3 11 2-16,-13 16 8 15,3 0 7-15,-7 15 7 16,8-6 2-16,-4 11 1 16,8-2-15-16,-4 9-14 15,4-9-71-15,1-1-80 16,7-20-33-16,6-9-27 16,15-24-12-16,9-24-3 15,12-15 6-15,16-12-187 0,8-17 15 16</inkml:trace>
  <inkml:trace contextRef="#ctx0" brushRef="#br0" timeOffset="5586.7686">15226 14556 1126 0,'7'-7'316'16,"-14"-8"60"-16,-14 25-310 15,-18 10-59-15,-11 2-17 0,-28 22 7 16,6 13 41-16,-5 14 56 16,19 4 19-16,11 18 10 15,32-11-6-15,27-5-42 16,29-21-41-16,31-22-11 16,20-29-11-16,35-35 8 15,-7-18 5-15,-1-28-15 16,-23-2-5-16,-13-15-2 15,-44 18-1-15,-18-3 4 16,-26 18-2-16,-25 1-16 16,-16 17-16-16,-25 6-48 15,4 12-54-15,-2 9-146 16,11 6-47-16,18 5-164 16,19-1-63-16</inkml:trace>
  <inkml:trace contextRef="#ctx0" brushRef="#br0" timeOffset="5959.7368">15851 14550 1123 0,'93'117'528'0,"-72"-105"-32"16,-6 8-242-16,11 17-182 15,7 12-54-15,3 18-4 16,-3 2-1-16,3 11-22 15,-11-8-34-15,1-1-80 16,-10-25-46-16,2-4-102 16,-5-19-46-16,8-19-39 15,-5-16 112-15,14-19 1 16,6-17 7-16,11-11 65 16,-1 2-7-16</inkml:trace>
  <inkml:trace contextRef="#ctx0" brushRef="#br0" timeOffset="6087.6539">16733 14831 759 0,'25'-9'447'15,"-13"23"11"-15,-21 19-159 16,-27 33-64-16,-12 18-45 16,-31 30-15-16,-16 6-63 15,-19 27-59-15,4-17-68 16,-21 17-173-16,2-24-380 16,-6-12 30-16</inkml:trace>
  <inkml:trace contextRef="#ctx0" brushRef="#br0" timeOffset="7130.5501">17522 14615 1011 0,'12'1'254'0,"9"-2"45"0,9-2-287 16,31-6-66-16,11 3-53 15,34-9 5-15,-1-3-85 16,7 7-110-16,-20 8-11 15</inkml:trace>
  <inkml:trace contextRef="#ctx0" brushRef="#br0" timeOffset="7356.6195">17476 15099 1493 0,'20'16'434'0,"22"-8"23"16,-4-8-422-16,41-8-255 16,13 1-287-16,22-2-16 15,-13-6-187-15</inkml:trace>
  <inkml:trace contextRef="#ctx0" brushRef="#br0" timeOffset="7774.3739">19090 14320 932 0,'-138'109'346'0,"63"-64"7"0,-47 27-212 16,17 4-120-16,-5 17 15 15,32-7 34-15,34 13 40 16,44-13 24-16,35 4-3 15,31-21-21-15,36-13-35 16,-1-29-42-16,42-26-35 16,-8-23-25-16,18-25-8 15,-31-17 14-15,-8-19-1 16,-46 3 15-16,-35-8 0 16,-47 13 5-16,-35-8-11 15,-24 11-10-15,-23 0-21 16,5 16-19-16,-1 1-109 15,27 20-108-15,16 12-173 16,35 11-57-16</inkml:trace>
  <inkml:trace contextRef="#ctx0" brushRef="#br0" timeOffset="8319.6525">19625 15231 687 0,'3'-3'277'0,"13"-9"11"16,14-5-157-16,46-11-59 16,-51 32-6-16,-7 7 15 15,-10 5 11-15,-13 10-1 16,-11-5-1-16,-17 4-27 15,3 2-20-15,-13-6-25 16,3-12-15-16,8 0-5 0,4-9 3 16,8-13 4-16,20-5 15 15,15 0 12-15,8-2-6 16,13 1 0-16,-3 13 2 16,-6 0-14-16,-3 7-11 15,-15 8 3-15,-6 6 3 16,-15-3 3-16,-9 5 1 15,-8-7-9-15,7-2-15 16,-7-16-29-16,13-7-29 0,4 0-25 16,3 0-16-16,1-3-112 15,11 11-178-15,6 10 25 16</inkml:trace>
  <inkml:trace contextRef="#ctx0" brushRef="#br0" timeOffset="14410.6019">21064 14362 889 0,'51'-3'277'15,"-52"-12"21"-15,-4 8-247 16,-11-4-53-16,-8 5-17 0,-20 3-17 16,-13 5 29-16,-20 8 15 15,-7 8 13-15,-19 17 15 16,14 12 12-16,-4 10 21 15,19 1 9-15,11 13-18 16,26-17-13-16,14-5-10 16,30-9-18-16,25-13-14 15,16-17 16-15,24-13 2 16,3-9-1-16,26-10 0 16,-12-9-4-16,11 0-2 15,-20 1 0-15,-3-9 1 16,-26 6-3-16,-3 0-1 15,-18 1-3-15,3 7-5 16,-6 11-2-16,-3 4-4 16,-8 7-4-16,-7 9 6 15,-9 9 1-15,-13 9 10 16,-4 9 6-16,-19 15 9 16,-3 3-2-16,-12 12 0 0,-3 0-9 15,-12 15-4-15,10-6-5 16,-5 11-22-16,10-9-38 15,9-1-146-15,12-23-242 16,4-8-4-16,5-20-205 16</inkml:trace>
  <inkml:trace contextRef="#ctx0" brushRef="#br0" timeOffset="14774.0918">21698 14573 836 0,'-25'42'411'15,"-14"-30"-28"-15,-11 24-163 16,-4 3-195-16,3 2-28 15,18-8-20-15,16-5 8 16,31-10 12-16,26 2 23 16,14 1 18-16,9 3 35 15,-4 4-7-15,-3 13 3 16,-19 4-10-16,-13 7-9 0,-22 4-19 16,-20 6 9-16,-23-14-11 15,-26-9-42-15,-4-14-25 16,-9-19-83-16,16-15-96 15,7-12-224-15,19-6 2 16,11-28-121-16</inkml:trace>
  <inkml:trace contextRef="#ctx0" brushRef="#br0" timeOffset="14953.5262">21614 14612 674 0,'51'3'0'16,"2"-3"851"-16,40 7-851 16,15 7 157-16,45-7-198 15,-7 1 513-15,4-10-698 16,-36-7 226-16,-5-25-539 16</inkml:trace>
  <inkml:trace contextRef="#ctx0" brushRef="#br0" timeOffset="21496.1589">4939 16381 1045 0,'0'-9'229'15,"8"14"67"1,1 2-329-16,12-1-8 0,15 0 1 16,36-10 18-16,8-8 16 15,16-3-110-15,-2 1-167 16,1 19 20-16</inkml:trace>
  <inkml:trace contextRef="#ctx0" brushRef="#br0" timeOffset="21885.5737">6018 16141 604 0,'3'-18'382'0,"-3"3"-61"16,0 11-108-16,0 4-155 15,1 4-57-15,-1-4-5 0,0 2-7 16,-1 19 8-16,-8 21 15 16,-29 61 9-16,1-40 1 15,-13 22-23-15,4-9-52 16,-4 7-267-16,17-16-11 15,10-2-129-15</inkml:trace>
  <inkml:trace contextRef="#ctx0" brushRef="#br0" timeOffset="22373.5958">6234 16786 374 0,'-10'1'434'15,"1"2"-141"-15,-3 3-224 16,7-7 207-16,1-2-308 16,4-5 10-16,0 7 7 15,0-2 4-15,0 0 26 0,12-17 20 16,-5-1-10-16,53-36-8 16,-43 52-5-16,-8 4-6 15,-2 10-1-15,-2 6-56 16,-13 7 63-16,-5 4 2 15,-8 9-2-15,-5-8-2 16,-2-6 61-16,7-11-59 16,3-10 11-16,10-10 8 0,8-5 8 15,8-5-3-15,10-1-1 16,6 6-9-16,1 9-12 16,1 0-12-16,-5 15-25 15,-9 9-38-15,-11 5-297 16,-5 1 70-16</inkml:trace>
  <inkml:trace contextRef="#ctx0" brushRef="#br0" timeOffset="22778.3641">7439 16116 495 0,'-3'-8'621'0,"-10"4"-347"16,-11 11-31-16,-6 10-271 16,-22 14-264-16,3 2 258 15,-7 11 52-15,8 1 39 16,9 1 43-16,15-7 38 15,11 4-17-15,16-12-45 16,7-2-16-16,17-17-24 0,29-14-24 16,14-11 6-16,23-20-16 15,1-10 4-15,2-3 5 16,-29-2-28-16,-10 3 15 16,-26 10 16-16,-19 5-10 15,-20 11-10-15,-13 7-2 16,-14 6-16-16,-7 10-49 15,-6 2-41-15,0 3-278 16,12 5 49-16</inkml:trace>
  <inkml:trace contextRef="#ctx0" brushRef="#br0" timeOffset="23092.289">8288 16040 823 0,'-18'15'443'0,"-15"5"-54"16,-14 13-112-16,-7 5-281 16,8-2-20-16,14-5-19 15,22-8 21-15,23-16 2 16,22-8 34-16,10-4 22 0,10-1 32 15,-8 5-15-15,1 5 0 16,-18 10-17-16,-12 10-8 16,-19 6-22-16,-25 13-34 15,-24 4-29-15,-20 1-56 16,-7-18-50-16,-5-9-258 16,17-4 43-16</inkml:trace>
  <inkml:trace contextRef="#ctx0" brushRef="#br0" timeOffset="23289.5084">8213 16075 551 0,'33'-12'732'0,"9"-2"-241"16,0 11-327-16,14 3 313 0,8 3-508 15,14 0-111-15,-4 3-112 16,1 3-241-16,-12 4-45 16</inkml:trace>
  <inkml:trace contextRef="#ctx0" brushRef="#br0" timeOffset="23587.8046">8988 16123 261 0,'135'14'0'16,"-123"-5"764"-16,2 21-476 15,10 7 159-15,3 16-434 16,4-4 423-16,12 4-464 16,-9-8-21-16,-1-1-64 15,-7-11-53-15,-5-6-51 16,-17-14-188-16,-1-10 9 16,-6-18-62-16</inkml:trace>
  <inkml:trace contextRef="#ctx0" brushRef="#br0" timeOffset="23712.8087">9442 16183 140 0,'12'-24'410'0,"-20"11"-102"0,-20 16 30 16,-23 22-42-16,-12 16-119 15,-25 19-35-15,4 12-63 16,0 11-141-16,15-8-317 16,-2 7 38-16</inkml:trace>
  <inkml:trace contextRef="#ctx0" brushRef="#br0" timeOffset="24835.2151">17744 16149 1188 0,'0'0'302'16,"0"0"84"-16,21 1-331 16,30 4-45-16,101 4-10 15,-37-15 8-15,7-2-61 16,9-1-248-16,-34 3-90 16,-5 9-113-16</inkml:trace>
  <inkml:trace contextRef="#ctx0" brushRef="#br0" timeOffset="25211.3011">19147 15794 1128 0,'38'35'242'15,"-49"-17"99"-15,-8 15-334 16,-16 19-37-16,-7 8-3 16,-3 14 3-16,-2-9 6 15,1 13 6-15,4 12 26 16,4-3-323-16,4 2 106 16</inkml:trace>
  <inkml:trace contextRef="#ctx0" brushRef="#br0" timeOffset="25683.3987">19237 16664 403 0,'-24'-6'301'0,"8"3"-64"15,2 6 1-15,7-2-194 16,10-4-15-16,6-3-7 15,15-6 2-15,10-1-21 16,17-4 20-16,3 2 17 16,10 0 19-16,-10-3 2 0,0 9-1 15,-20 6-23-15,-10 5-11 16,-7 7-21-16,-17 10-2 16,-21-2 4-16,-15 1 0 15,-3-2 3-15,-11-2 3 16,8-8-3-16,9-3 3 15,15-2-3-15,6-2-2 16,9-2-12-16,6 0-55 16,-3 1-69-16,0 1-213 15,0-1-1-15</inkml:trace>
  <inkml:trace contextRef="#ctx0" brushRef="#br0" timeOffset="26034.012">20212 16117 1112 0,'-30'18'236'0,"-7"17"104"16,-17 13-331-16,7 3-12 15,8 7 6-15,18-10 11 16,15-4 11-16,27-11 26 0,15-10 16 16,11-14-3-16,16-15-4 15,0-14-10-15,7-14-21 16,0-4-18-16,-1-10-7 16,-23 6-11-16,-13 0-11 15,-19 7-2-15,-31-1-2 16,-16 12-3-16,-9 3-39 15,-1 5-31-15,-7 4-228 16,20 15-69-16,-2 1-87 16</inkml:trace>
  <inkml:trace contextRef="#ctx0" brushRef="#br0" timeOffset="26343.6164">21144 16144 1431 0,'-47'26'372'16,"13"-1"74"-16,22 10-421 16,3-2-119-16,18-8-37 15,16-4 4-15,10-7 31 16,14-1 55-16,-4-5 77 15,-1-4 20-15,-16 4-115 16,-20 5 114-16,-25 4-144 0,-23 7 99 16,-10-1 107-16,-19-4-46 15,2-5-162-15,0-10-45 16,16-8-262-16,-7-14-119 16,22-3-37-16</inkml:trace>
  <inkml:trace contextRef="#ctx0" brushRef="#br0" timeOffset="26524.5571">21097 16048 1131 0,'42'-14'512'16,"0"2"-12"-16,14 12-233 15,13 2-244-15,15 1-118 16,0-2-108-16,2-5-120 15,-18 2-99-15,-7 2-57 16,-16 3-24-16</inkml:trace>
  <inkml:trace contextRef="#ctx0" brushRef="#br0" timeOffset="26858.5093">21862 16052 954 0,'-23'49'370'0,"61"-37"29"16,4 12-246-16,14 9-63 15,-2-2-48-15,-3 7-55 16,-11-7-35-16,-1-1-54 16,-15-7-37-16,-3-10-131 15,-7-8-99-15,-7-7-10 16</inkml:trace>
  <inkml:trace contextRef="#ctx0" brushRef="#br0" timeOffset="27019.7106">22356 16101 1013 0,'-67'24'692'0,"-25"9"-245"16,-30 24-290-16,-4 0-304 15,-12 15-485-15,24-32 133 0</inkml:trace>
  <inkml:trace contextRef="#ctx0" brushRef="#br0" timeOffset="27851.3752">5525 17187 775 0,'21'-5'174'0,"17"-23"71"15,83-61-210 1,36-9-16-16,81-40 7 15,52-21 4-15,80-42 9 16,-39 43-1-16,97-63 14 16,-21 8 5-16,38-26 12 15,-46 26 8-15,46-26-18 16,-85 57-32-16,-2 5-67 16,-56 40-73-16,21 11-249 15,-80 34 15-15</inkml:trace>
  <inkml:trace contextRef="#ctx0" brushRef="#br0" timeOffset="28884.8801">9938 17951 174 0,'-35'11'161'0,"-3"2"-35"0,-4 1 36 16,5-7-44-16,4-1 53 15,12-7 59-15,7-7-12 16,7-1-55-16,2-7-11 15,10 1-68-15,2-2-63 16,7-2 11-16,7-2 11 16,3 6-20-16,10-2 3 15,-8 2-4-15,4 9-14 16,-9 6 5-16,-1 12 2 16,-20 8-18-16,-10 22-3 15,-14 1 8-15,-18 13-14 16,-9-10-9-16,-12 1 6 15,5-20 0-15,8-10 13 16,17-19 9-16,19-13 2 16,26-12 8-16,19-9 4 15,11 0-11-15,16-2-4 0,-2 14-3 16,-7 12-10-16,-14 17-9 16,-11 14-8-16,-27 13-22 15,-14 8-89-15,-10 0-57 16,-1-6-61-16,-1-13-118 15,2-10-22-15</inkml:trace>
  <inkml:trace contextRef="#ctx0" brushRef="#br0" timeOffset="29838.3167">11230 17313 243 0,'0'0'162'0,"0"-2"-75"16,0 1-50-16,0-1-47 16,1-1-36-16,2 0 103 15,-3-1 43-15,5-10 47 16,-5 7 12-16,0 4 6 16,-2-8-45-16,-1 8-22 15,0 2-40-15,-19-14-18 16,-67-6-26-16,26 37-3 15,-3 4 2-15,-23 2 21 16,9 8 11-16,-8 6 18 16,22 2 6-16,3 3 13 0,30-5-13 15,10 0-2-15,20-9-16 16,11 4-5-16,8-11-20 16,26-8-6-16,14-12-11 15,20-14-2-15,2-13-2 16,23-10-1-16,-21-4-3 15,-1-4 2-15,-16 9 0 16,-4-3 2-16,-21 7 1 16,-4 10 2-16,-10 8 1 15,-6 1 0-15,-4 8-3 16,1 16-1-16,-14 1-1 0,-7 13-1 16,-1 11 2-16,-19 20 1 15,-7 1 0-15,-16 20 6 16,-5-2 4-16,-11 16 13 15,6-9 4-15,-7 6 0 16,18-14-11-16,-1-2-39 16,11-21-40-16,8-7-68 15,9-17-64-15,6-11-102 16,13-7-76-16,14-12-32 16,11 0-58-16</inkml:trace>
  <inkml:trace contextRef="#ctx0" brushRef="#br0" timeOffset="30174.1434">11721 17534 704 0,'9'-17'309'16,"-11"4"2"-16,-8 16-184 15,-17 13-92-15,-11 11-38 16,-19 20 8-16,-3 10 20 15,1 10 84-15,17 1 38 16,17 3 30-16,22-14-11 0,22-2-27 16,13-22-72-16,16-12-20 15,8-18-31-15,14-21-1 16,-2-16-2-16,8-26 2 16,-12-11-2-16,-12-14 2 15,-17 6-1-15,-14 0 0 16,-21 22 0-16,-14 6-2 15,-10 24-39-15,-10 7-50 16,-4 16-39-16,-4 8-37 16,13 7-351-16,5 10 103 15</inkml:trace>
  <inkml:trace contextRef="#ctx0" brushRef="#br0" timeOffset="30528.0953">12316 17730 382 0,'-3'2'525'0,"-2"-2"-143"16,2-2-30-16,2 1-154 16,-2-1-124-16,3 1-29 15,3-1-25-15,13 1 7 16,31 4-1-16,58 24 1 16,-61-7 2-16,1 13-9 15,-17-2-20-15,-5 5-58 16,-16-9-60-16,5 3-121 15,-6-16-182-15,2-1 7 16,4-17-131-16</inkml:trace>
  <inkml:trace contextRef="#ctx0" brushRef="#br0" timeOffset="30682.6723">12779 17876 1574 0,'-85'92'347'0,"-3"4"145"16,-13 11-471-16,14-14-50 16,0 13-149-16,13-17-313 15,8-11 27-15</inkml:trace>
  <inkml:trace contextRef="#ctx0" brushRef="#br0" timeOffset="31417.198">13736 17764 552 0,'3'0'408'16,"-3"-9"-89"-16,13 7-42 15,4 2-244-15,13-1-18 0,12-4-13 16,21-2 9-16,-5-4 2 15,18 0-5-15,-9 2-29 16,5 3-297-16,-22 11-12 16,-1 17-128-16</inkml:trace>
  <inkml:trace contextRef="#ctx0" brushRef="#br0" timeOffset="31591.6989">13820 18069 1182 0,'13'-5'513'0,"11"-7"-36"15,9 4-284-15,27 8-172 16,8-10-100-16,22-2-437 16,-6 7 118-16</inkml:trace>
  <inkml:trace contextRef="#ctx0" brushRef="#br0" timeOffset="33833.1516">15200 18106 253 0,'-37'36'341'15,"20"-43"-76"-15,5-4-53 16,11 1-39-16,1 1-112 15,1-2-29-15,7-1-27 16,1 0 18-16,0 4 18 0,3-7 17 16,3 3 13-16,3 2 4 15,3-1-21-15,3 2-20 16,-2 5-20-16,0 5-16 16,-10 7-7-16,-9 10 6 15,-9 6 4-15,-17 12 6 16,-12 0 5-16,-13 3 1 15,-3-7-7-15,0-7 1 16,9-14 11-16,6-8 9 16,21-11 20-16,17-10 11 15,14-4 0-15,26-8-10 16,12-2-10-16,14-4-19 16,-5 9-13-16,-1 6-8 15,-19 13-9-15,-14 11-1 16,-17 9-2-16,-17 6-2 15,-7 2-1-15,-21 0-9 16,-1-4-6-16,-9-1-23 16,7-6-5-16,3-3 3 0,15-3 9 15,5-4-22-15,7-1-29 16,9 1-238-16,4 5 40 16</inkml:trace>
  <inkml:trace contextRef="#ctx0" brushRef="#br0" timeOffset="34526.8774">16921 17429 402 0,'22'-21'438'0,"-2"-5"-133"0,-8 15-9 15,-8 1-239-15,1 5-71 16,-10 1-4-16,-7 1-4 16,-16 0 3-16,-5 1 25 15,-28 2 23-15,-5 6 6 16,-24 6 10-16,-1 8 5 16,-19 7-7-16,14 8 14 15,7 4 22-15,25-2 2 16,17 4 5-16,26-7-7 15,28 1-30-15,14-11-34 16,25-8-14-16,9-11-15 0,25-14-3 16,-1-12 0-16,15-12 6 15,-10 0 4-15,0-8 1 16,-15 7 4-16,-2 1 2 16,-23 10 0-16,3 1 1 15,-10 10 4-15,-1 3-1 16,-10 5 1-16,2 4-2 15,-14 4-1-15,-2 8 0 16,-12 4 2-16,-15 11 1 16,-12 2 4-16,-18 13 7 15,-2 4 2-15,-20 19 8 16,-30 22 35 0,1 5-32-16,0 2-4 15,0-1-6-15,10-10-30 16,32-24-31-16,5-4-74 15,19-19-58-15,4-9-213 0,10-9-41 16,8-9-83-16</inkml:trace>
  <inkml:trace contextRef="#ctx0" brushRef="#br0" timeOffset="34895.6276">17386 17631 1264 0,'-16'14'415'0,"-20"7"105"16,-8 12-443-16,-2 8-126 15,10-7 13-15,8 2 12 16,18-16-86-16,20-5 97 15,9-9 93-15,14 3-45 16,0-2-36-16,10 11 62 16,-10-1-7-16,5 14 0 15,-17 8-7-15,-9 8-15 16,-17 3-15-16,-11 8-11 16,-17-13-14-16,-12-10-20 15,-3-19-18-15,-11-16-52 16,9-16-46-16,-1-11-148 0,18 0-166 15,3-5 16-15,18 5-164 16</inkml:trace>
  <inkml:trace contextRef="#ctx0" brushRef="#br0" timeOffset="35090.8073">17337 17651 482 0,'21'-3'775'16,"7"-11"-284"-16,14 5-288 16,17 3 290-16,39-4-500 15,16-4-29-15,27-7-69 16,-3 5-66-16,-12 2-321 16,-40 10 40-16</inkml:trace>
  <inkml:trace contextRef="#ctx0" brushRef="#br0" timeOffset="35935.8509">18439 17687 854 0,'-3'-3'399'15,"0"-5"-19"-15,9 10-186 16,-6-2-148-16,2 0-26 15,15 1-16-15,34 4 9 16,61 7 12-16,-32-11-15 16,-8-1-20-16,-1 2-374 15,-20 4-9-15,6 4-146 16</inkml:trace>
  <inkml:trace contextRef="#ctx0" brushRef="#br0" timeOffset="36319.1743">20002 17487 936 0,'-5'0'296'16,"-8"14"51"-16,-11 13-241 15,-14 12-57-15,-13 24-10 16,-6 6-8-16,-3 12 29 15,9-4 16-15,-2 4 9 16,19-17-1-16,-1 7-22 16,7-12-64-16,-7 4-142 15,7-15-178-15,-2-3-130 16,9-20-113-16</inkml:trace>
  <inkml:trace contextRef="#ctx0" brushRef="#br0" timeOffset="36700.5768">20068 18220 526 0,'-3'5'0'0,"-15"2"475"15,-9 8-487-15,-9 3 277 16,0-7-360-16,1-4 358 15,10-8-328-15,10-10 123 16,13-8 53-16,7-5 13 16,8-2 3-16,13 1 2 15,2 1-99-15,5 4-11 16,-4 7-11-16,-3 5-2 16,-10 7 1-16,-7 5 9 15,-12 5 3-15,-6 11 7 16,-9 1 2-16,-9 0 1 15,1-5-7-15,8-2 12 16,6-14-6-16,15-12-19 16,11 0-16-16,14-5-53 15,4 2-69-15,4 2-203 0,-6 7-101 16,-6 7-63-16</inkml:trace>
  <inkml:trace contextRef="#ctx0" brushRef="#br0" timeOffset="37118.0286">20950 17619 778 0,'-47'20'397'0,"-31"13"-32"15,-10 13-177-15,-13 16-92 16,20 0-47-16,6 2 13 16,37-8 10-16,17-7 32 15,33-14-2-15,27-6 11 16,20-10-15-16,28-17-12 16,11-7-33-16,14-10-14 15,-11-9-26-15,0-12-7 16,-29 1-5-16,-17-8-6 15,-19 5-5-15,-15-5-3 16,-16 1-3-16,-14-9-1 16,-11 7 3-16,-10-6-4 15,0 8-1-15,2 5-20 0,4 11-13 16,6 5-19-16,9 9-4 16,0 5-56-16,-3 1-19 15,9 10-161-15,-2-1-123 16,8 18-38-16</inkml:trace>
  <inkml:trace contextRef="#ctx0" brushRef="#br0" timeOffset="37462.78">21644 17604 673 0,'8'-1'479'0,"-16"7"-65"16,-10 9-103-16,-12 9-142 15,-2-3-88-15,11 0-24 16,11-8-22-16,19-1-11 16,12-10-11-16,18 2 17 15,2 2 14-15,5 8 13 16,-13 1-7-16,-3 14-7 15,-21 2-8-15,-18 13-19 16,-12 1-9-16,-34 6 0 0,-9-8-2 16,-11-7-12-16,5-19-15 15,-13-17-63-15,32-8-46 16,3-19-121-16,19 5-247 16,10-17 19-16</inkml:trace>
  <inkml:trace contextRef="#ctx0" brushRef="#br0" timeOffset="37687.837">21479 17444 985 0,'84'10'705'15,"-62"-19"-152"-15,10 9-75 16,3 3-456-16,31-1-67 15,13 1-55-15,22-6 1 16,0-3-13-16,13-8-42 16,-26-2-14-16,-11 3-179 15,-32 4-107-15,-7 15-79 16</inkml:trace>
  <inkml:trace contextRef="#ctx0" brushRef="#br0" timeOffset="38027.6864">22305 17612 481 0,'21'-5'636'16,"-7"13"-233"-16,14 8-230 15,2 8 348-15,21 15-461 16,0 5 12-16,19 6 12 16,-7-7-58-16,6 2-65 15,-12-9 35-15,-11 0-41 16,-17-12-33-16,-8 0-27 15,-17-10-169-15,-8-4-200 16,-13-2 22-16</inkml:trace>
  <inkml:trace contextRef="#ctx0" brushRef="#br0" timeOffset="38182.735">22777 17706 1094 0,'-18'6'663'0,"-8"9"-90"16,-64 92-186-16,35-41-345 16,-30 12 246-16,-15-1-858 15,-10-11 333-15</inkml:trace>
  <inkml:trace contextRef="#ctx0" brushRef="#br0" timeOffset="43100.9345">25097 15431 743 0,'-5'-2'292'15,"2"2"-1"-15,0 0-165 16,1 0-114-16,2 6-2 16,8 41 13-16,31 62 27 15,-10-34 11-15,5 22 2 16,1-7-10-16,14 18-53 16,2-6-81-16,2 8-269 0,-9-13 18 15</inkml:trace>
  <inkml:trace contextRef="#ctx0" brushRef="#br0" timeOffset="43353.8197">26032 15931 1283 0,'-10'22'348'0,"-13"-8"57"15,-7 8-344-15,-24 16-103 16,-18 19-33-16,-39 27 23 16,-12 14 26-16,-20 31 19 15,14 6 40-15,-5 23 10 16,32-12-27-16,18 14-151 16,27-30-262-16,9-3-20 15,28-32-212-15</inkml:trace>
  <inkml:trace contextRef="#ctx0" brushRef="#br0" timeOffset="43850.5864">26067 16365 1116 0,'0'0'239'0,"8"-6"93"16,10 7-328-16,15 1-32 15,4 1-11-15,22-3 9 16,1 3 5-16,13 0-33 16,-9 1-43-16,-6 4-208 0,-23 4 18 15</inkml:trace>
  <inkml:trace contextRef="#ctx0" brushRef="#br0" timeOffset="44030.7985">25986 16716 1566 0,'34'2'329'0,"21"2"108"15,9 4-535-15,19-8-378 16,1 1 56-16</inkml:trace>
  <inkml:trace contextRef="#ctx0" brushRef="#br0" timeOffset="44688.6132">27611 15494 441 0,'47'15'603'16,"-48"-24"-331"-16,-4 12-6 16,-1 0-248-16,5-3-244 15,1 0 240-15,-5 3 18 16,-2-2 7-16,-19 16 9 16,-45 19-3-16,41-33-5 15,5-5-15-15,1-7 0 16,10-4-5-16,11-7 7 15,11-1 3-15,5-3 6 16,7 5-4-16,5-1 7 16,-1 7-2-16,2 5 0 0,-10 7-5 15,2 4-5-15,-6 4-9 16,-10 7 5-16,-7 1 1 16,-13 4 6-16,-10-1 2 15,-11 3-3-15,3-7-15 16,3-4-18-16,15-7-19 15,10-6-38-15,25-4-16 16,20-7-30-16,10 2-25 16,19 3-67-16,5 6-33 0,-4 6-119 15,-17 14-21-15</inkml:trace>
  <inkml:trace contextRef="#ctx0" brushRef="#br0" timeOffset="45451.9015">29013 14890 828 0,'3'-8'198'0,"-1"-4"42"16,-4 9-243-16,-8-3-31 15,1 3 4-15,-12-4 17 16,0 2 23-16,-5 1 24 15,-4 1-12-15,-8 1 6 16,1 4-2-16,-13 4-1 16,-1 7-3-16,-16 5 6 15,4 9 2-15,-8 8 9 16,8 1 8-16,12 6 19 16,22-6-8-16,8-1-7 15,17-7-10-15,8-5-11 16,4-11-20-16,13-3 1 15,4-15-6-15,17-6-3 16,5-3 0-16,8-11-2 0,-8 2-3 16,1 3 1-16,-13 4 2 15,-2 1 2-15,-12 7-1 16,6 3-1-16,-6 4 0 16,3 2 4-16,-11 3 0 15,2 3 1-15,-10 2 3 16,-8 5 1-16,-6 1 4 15,-12 10 3-15,-9 5-1 16,-15 7 1-16,-5-2-2 0,-7 11-8 16,5-1-14-16,0 5-68 15,7-5-71-15,3 7-230 16,11-6-14-16</inkml:trace>
  <inkml:trace contextRef="#ctx0" brushRef="#br0" timeOffset="45871.1516">29079 15070 679 0,'-21'17'447'15,"2"-2"-106"-15,-4-6-159 16,7 3-128-16,17 4 0 16,8 10-70-16,6-1 55 15,15 4 69-15,-13 1-21 16,7 7-55-16,-14-4 24 15,-5 5-12-15,-11-2-25 0,-20 2-23 16,-14-10 12-16,-19 1 0 16,-4-13-1-16,-5-7 0 15,10-12-3-15,7-10-1 16,18-7-2-16,7-13-118 16,10-3-116-16,11-3-118 15,1 3-81-15,1-5 71 16,10 14 46-16</inkml:trace>
  <inkml:trace contextRef="#ctx0" brushRef="#br0" timeOffset="46086.0043">28891 15078 637 0,'17'-11'249'0,"4"0"17"16,-9 4-152-16,5-1-25 15,-1-1-3-15,-2 0 47 16,-2 0-21-16,9 0 1 15,4 0-8-15,19 0-33 0,13 2-39 16,15-2 3-16,-1 1-22 16,4-1-26-16,-20 0-25 15,-1 0-21-15,-15 3-92 16,-5 0-86-16,-4 6-159 16,-2-9-44-16</inkml:trace>
  <inkml:trace contextRef="#ctx0" brushRef="#br0" timeOffset="50990.2403">29429 15232 496 0,'0'0'279'15,"0"0"-13"-15,0 0-115 16,0 0-47-16,3 0-44 16,-3 0 15-16,18 2 0 15,23-2 15-15,52 1 4 16,-27 2 2-16,2-1-35 0,17-4-74 16,-11 5-83-16,-6 0-72 15,-19-7-217-15,2-10-14 16</inkml:trace>
  <inkml:trace contextRef="#ctx0" brushRef="#br0" timeOffset="51349.4268">30609 14866 151 0,'16'-3'491'15,"-2"0"-224"-15,-14 3-89 16,-5 7 101-16,-1 5-267 15,-10 9 16-15,-1 6 25 16,-16 12 15-16,-6 3 24 16,-14 17 16-16,2-3-10 15,-9 8-12-15,11-2-11 0,-2 2-101 16,9-17-77-16,9-5-57 16,12-21-247-16,1-12 6 15</inkml:trace>
  <inkml:trace contextRef="#ctx0" brushRef="#br0" timeOffset="51784.6668">30567 15455 795 0,'-23'4'204'15,"-5"2"62"-15,-10-1-215 0,12-5-13 16,5-3-4-16,8-6 30 16,7-6 16-16,9-2-9 15,9-4 0-15,4-2-16 16,14 1-17-16,4 7-28 15,3 4-4-15,-5 2-7 16,-1 11-1-16,-10 5-1 0,-7 5 3 16,-11 2 2-16,-11 8 5 15,-8-5 4-15,-10 0 4 16,-2-7-2-16,2-4 1 16,2-7-1-16,9 2 0 15,8-7-3-15,2 3 3 16,2 2-4-16,2-1-3 15,1 1-30-15,-3 1-31 16,3 0-327-16,0 0 70 16</inkml:trace>
  <inkml:trace contextRef="#ctx0" brushRef="#br0" timeOffset="52198.6087">31225 15090 771 0,'-12'4'294'16,"-14"-1"-8"-16,-8 5-194 15,-12 7-52-15,6 3-52 16,-7 4 74-16,8 1 18 15,2-1 36-15,13-2 0 16,3 1 11-16,15 1-29 16,6 4-13-16,13-5-38 0,11 1-6 15,8-2-16-15,16-10-4 16,3-7-8-16,12-3-4 16,-7-7 1-16,1-7 3 15,-15-4-4-15,-8 0 1 16,-16 0 4-16,-15-1 0 15,-12-1-9-15,-15 1-6 16,-10-2-12-16,-13-3-40 16,2 3-39-16,2 1-105 15,14 4-76-15,5-1-188 16,15 7-35-16</inkml:trace>
  <inkml:trace contextRef="#ctx0" brushRef="#br0" timeOffset="52558.334">31763 15100 955 0,'3'0'191'16,"-11"-3"77"-16,-5 6-291 15,-16 3 0-15,-4 2 17 16,-2 1 58-16,7 0 37 0,10 3 44 15,18-3-7-15,10 3 2 16,14 0-29-16,9 3-21 16,-3 3-24-16,3 0 0 15,-7 1-14-15,-9 7-17 16,-17-4-5-16,-17 5-7 16,-12 3-13-16,-19-6-3 15,-9-9-2-15,2-6-20 16,8-9-9-16,5-16-37 15,21-4-23-15,5-7-33 16,11-1-3-16,5-5-14 16,5 9-85-16,11-3-122 15,5 1 20-15</inkml:trace>
  <inkml:trace contextRef="#ctx0" brushRef="#br0" timeOffset="52769.568">31623 15004 983 0,'55'-42'230'16,"-31"40"80"-16,-1 8-274 16,15 2-39-16,8 2-4 15,17-4 0-15,3-1-9 16,2-4-14-16,-14-2-248 15,-15-4-28-15,-15-4-83 0</inkml:trace>
  <inkml:trace contextRef="#ctx0" brushRef="#br0" timeOffset="53117.5741">32231 15031 697 0,'9'98'0'0,"-3"-86"557"0,0 6-557 16,5 9 0-16,4-2-2 15,6 4 423-15,0-4-415 16,1 2 415-16,2-4-419 16,-2 2-58-16,-6-5-49 15,-4-4-177-15,-1-8-139 16,-4-1-58-16</inkml:trace>
  <inkml:trace contextRef="#ctx0" brushRef="#br0" timeOffset="53322.6529">32506 15150 526 0,'3'-2'655'16,"-3"1"-221"-16,-4 1-319 15,-38 21 316-15,-76 37-431 16,46-25 2-16,-15 5 4 16,20-8-1-16,0 4-55 15,16-8-54-15,2-8-332 16,10-4 31-16</inkml:trace>
  <inkml:trace contextRef="#ctx0" brushRef="#br0" timeOffset="53890.9762">27481 15841 474 0,'-9'-3'398'0,"6"3"-106"16,0 0-279-16,3 0 326 16,3 0-265-16,30 3 63 15,88 6 24-15,-2-2 36 0,15-2-25 16,70 5-7-16,7-11-55 15,79 8-11-15,-5-5-35 16,71 4-13-16,-24-9-7 16,71 6-1-16,-70-12-7 15,52 3 6-15,-62-2 0 16,34 4-8-16,-76-10-2 16,12 7-20-16,-78-1-23 0,-2-7-52 15,-64-4-48-15,-24 2-139 16,-50 1-104-16,-16-5-234 15,-53-1-46-15</inkml:trace>
  <inkml:trace contextRef="#ctx0" brushRef="#br0" timeOffset="54864.2305">29097 16698 185 0,'17'-22'532'0,"-5"1"-228"0,-3 7-108 16,3 10 117-16,-3-4-294 15,-2 4 4-15,2 4 8 16,-4 1 15-16,-5-1 4 15,0 0-4-15,-3 0 1 16,1 3-7-16,-1-3-17 16,-24 9-9-16,-43 41 1 15,49-47 5-15,9-12 11 16,15-9-2-16,13-2 0 16,22 2-3-16,17-3-9 15,4 3-9-15,4 3 6 16,-12 6 1-16,-10 6-1 15,-23 9-6-15,-6 11-4 16,-17 2-4-16,-19 8 1 16,-13-4-3-16,-17-2-2 15,3-6 0-15,4-2 1 16,21-14-6-16,10-5-28 0,11-2-21 16,2-4-67-16,2 0-88 15,1 3-200-15,0 12 5 16</inkml:trace>
  <inkml:trace contextRef="#ctx0" brushRef="#br0" timeOffset="55409.1675">30238 16234 649 0,'-3'2'370'0,"0"-1"-47"15,-18 7-138-15,-11 2-99 16,-39 20-58-16,37-13-3 15,-2 4 14-15,3 4 17 16,1 2-2-16,5 10 2 16,12-4 2-16,12-2-7 0,12-5-12 15,15-7 0-15,6-13-6 16,8-10-9-16,4-10-14 16,9-5-12-16,-1-8-3 15,4-3 0-15,-3 3 5 16,-2-2 5-16,-19 5 3 15,-9 6-1-15,-7 7-3 16,-4 5-5-16,-8 8-2 16,-2 4 5-16,0-6 4 0,-2 1 11 15,-4 16 12-15,-16 25 19 16,-37 48 16-16,14-40-12 16,8-7-9-16,1 4-17 15,9-11-28-15,4-5-56 16,6-8-25-16,8-10-79 15,6-11-61-15,3-7-237 16,17-13 25-16,21-13-118 16</inkml:trace>
  <inkml:trace contextRef="#ctx0" brushRef="#br0" timeOffset="55688.2369">30923 16395 737 0,'-14'14'550'0,"-10"2"-276"0,-6 5-33 16,-28 11-159-16,-6 1-163 15,3 10 114-15,10-4 106 16,21 3-79-16,42-10 2 16,27 2 14-16,19-17 1 15,23-5-15-15,2-18-26 16,9-12-14-16,-13-9-18 15,-2-2-23-15,-32 1-2 16,-36-7-11-16,-43 11 1 16,-42-1-15-16,-24 5-24 0,-29 5-384 15,5 0 118-15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8:20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4343 3503 487 0,'0'19'343'16,"4"34"-78"-16,13-35-21 15,11 9-238-15,23 22-4 16,0 5 10-16,16 22-2 16,-9 6-13-16,1 22-42 15,-22-7-35-15,5 19-196 16,-12-15 17-16</inkml:trace>
  <inkml:trace contextRef="#ctx0" brushRef="#br0" timeOffset="750.001">5463 3561 631 0,'-28'-1'30'0,"-53"10"-30"16,40 4-191-16</inkml:trace>
  <inkml:trace contextRef="#ctx0" brushRef="#br0" timeOffset="1293.4809">5506 3330 274 0,'-9'31'0'16,"-15"4"268"-16,-8 30-223 15,-9 17 170-15,-34 32-168 16,-9 7 192-16,-12 27-187 16,-2-7 9-16,-11 16 5 15,14-22-13-15,-12 5-14 16,2-31-21-16,5-4-52 15,21-31-32-15,16-11-99 16,29-28-108-16,20-11 6 16,7-14-104-16</inkml:trace>
  <inkml:trace contextRef="#ctx0" brushRef="#br0" timeOffset="1667.7626">5593 4212 869 0,'163'-11'238'0,"-98"14"64"16,13 3-276-16,23 0-292 0,-5 3 69 16</inkml:trace>
  <inkml:trace contextRef="#ctx0" brushRef="#br0" timeOffset="1883.1858">5720 4593 1076 0,'32'8'422'16,"-2"-20"2"-16,33 4-206 15,9 4-280-15,32 2-187 16,-2-2-173-16,-3-8-48 15</inkml:trace>
  <inkml:trace contextRef="#ctx0" brushRef="#br0" timeOffset="2181.9168">7508 3289 738 0,'-4'41'293'0,"-10"4"-1"15,-10 51-99-15,-10 20-241 16,-25 46 49-16,-7-3 10 15,-3 24 0-15,6-14 2 16,1 25 0-16,28-32-51 16,0 2-152-16,9-31-113 0,1-16-62 15</inkml:trace>
  <inkml:trace contextRef="#ctx0" brushRef="#br0" timeOffset="2586.6872">7725 4073 1320 0,'1'106'143'0,"14"-102"185"16,15 8-398-16,54 2-3 16,18-2 28-16,44-5-33 15,-3-8-86-15,21-4-83 16,-35-1-74-16,-12-6-64 16</inkml:trace>
  <inkml:trace contextRef="#ctx0" brushRef="#br0" timeOffset="3075.4516">9077 3785 643 0,'1'149'6'15,"23"-89"635"-15,11 19-382 16,13 7 129-16,24 12-400 16,-1-22-14-16,8-2-82 15,-2-8-59-15,-2 9-222 16,-24-9-13-16</inkml:trace>
  <inkml:trace contextRef="#ctx0" brushRef="#br0" timeOffset="3421.4914">9618 3883 694 0,'-106'81'715'16,"-15"7"-208"-16,-72 51-424 15,-15 38 399-15,-31 48-505 16,36-25-237-16,6 24-247 15,78-56-2-15</inkml:trace>
  <inkml:trace contextRef="#ctx0" brushRef="#br0" timeOffset="10476.1308">14987 3243 802 0,'-39'-27'-2'0,"62"52"165"0,13 10-236 15,19 13 12-15,7 6 81 16,7 14 1-16,-3-4-3 16,5 19-7-16,-20-1-2 15,-5 8-2-15,-13-8-12 16,-3-1-49-16,-10-27-45 16,5-15-85-16,2-24-36 15</inkml:trace>
  <inkml:trace contextRef="#ctx0" brushRef="#br0" timeOffset="10684.5795">16186 3408 910 0,'1'1'167'16,"8"8"74"-16,-24 26-224 15,-9 12-66-15,-34 43 32 16,-10 4 57-16,-75 51 36 15,10-1-14-15,-40 27-5 16,11-7-11-16,-16 33-59 16,61-35-145-16,-9-3-158 15,49-22-36-15</inkml:trace>
  <inkml:trace contextRef="#ctx0" brushRef="#br0" timeOffset="11064.97">16024 4105 775 0,'75'116'63'0,"-68"-113"110"15,2 4-209-15,9 5 16 16,14-1 38-16,31-4 10 16,12-5 5-16,23-1-144 15,2-8-104-15,3-4-11 16</inkml:trace>
  <inkml:trace contextRef="#ctx0" brushRef="#br0" timeOffset="11254.4657">16102 4533 1485 0,'18'9'175'0,"31"-6"202"16,19 5-443-16,54-7-58 15,20-1 8-15,43-9-262 16,-12-6 25-16</inkml:trace>
  <inkml:trace contextRef="#ctx0" brushRef="#br0" timeOffset="12122.3126">18022 3934 467 0,'58'48'134'0,"-59"-54"-19"16,-4 15-98-16,-2 1-89 15,-10 11 41-15,-1-4 60 16,-10 1 33-16,-1-2 33 15,-1-7-20-15,6-6-11 16,6-3 14-16,5-3 1 16,5-12 8-16,5 2-19 15,8-7-19-15,5-2-23 0,7-1 0 16,-2 7-12 0,4 4 11-16,-2 9 6 0,-5 3-14 15,-6 3-17-15,-3 15-11 16,-8 0-3-16,-11 9 6 15,-10 3 15-15,-2 3 9 16,-5-9 5-16,6-6-1 16,4-6-1-16,8-10 0 15,12-7-14-15,11-8-36 16,10-6-2-16,15-3-3 16,9 4-7-16,4 4 5 15,-4 11-147-15,-9 15-86 16,-21 5-36-16</inkml:trace>
  <inkml:trace contextRef="#ctx0" brushRef="#br0" timeOffset="12737.4365">19476 3150 5 0,'5'-5'568'0,"-8"1"-317"16,-9 4-29-16,-27 1-20 16,-19 7-286-16,-35 1 25 15,-9 9 30-15,-15 6 49 16,12 10 38-16,1 16 6 16,32 1 1-16,13-2-19 15,22-5-39-15,13-6-32 16,27-17 0-16,21-3 9 15,18-17 17-15,18-7 18 16,6-9 18-16,14-12-11 16,-4-6-1-16,4-6 5 0,-9-2-2 15,1 2 4-15,-18 11 0 16,-8-2-7-16,-20 13-10 16,-5 11-7-16,-9 3-10 15,-5 8-13-15,-7 5-4 16,-3 4-1-16,-6 1 9 15,-7 16 9-15,-13 7 10 16,-14 16-1-16,-11 2 4 16,-18 16-3-16,-6-3-3 15,1 6 1-15,14-14 0 16,13 0-40-16,13-21-29 0,16-2-80 16,9-20-60-16,10-9-104 15,7-3-29-15</inkml:trace>
  <inkml:trace contextRef="#ctx0" brushRef="#br0" timeOffset="13236.5478">19813 3339 336 0,'1'1'0'0,"2"1"218"16,-3-1-258-16,2 1 208 0,-2-1-180 15,0 10 194-15,-2 5-159 16,-7 1 7 0,-33 51-5-16,21-44 13 0,2 1 13 15,10-4-1-15,-5 2 6 16,11-5 1-16,12 3-14 16,6 0 1-16,11 4 14 15,7 1 0-15,9 5 6 16,-11-4-2-16,1 6-21 15,-16-2-20-15,-7-1-5 16,-21-9-10-16,-13 10-3 16,-10-17 6-16,-14 1-7 15,-2-5-16-15,-7-8-41 16,15-17-25-16,2 4-31 16,16 1-14-16,4-11-181 15,16-8 39-15,17-8-57 16</inkml:trace>
  <inkml:trace contextRef="#ctx0" brushRef="#br0" timeOffset="13463.6602">19733 3390 808 0,'-13'-15'246'0,"13"3"30"0,-3 9-191 15,10 3-78-15,14 1 37 16,21-2 41-16,35-2 41 16,19-3-62-16,23 0-71 15,-8-8-54-15,-2-1-180 16,-29-1-162-16,0 5 33 16</inkml:trace>
  <inkml:trace contextRef="#ctx0" brushRef="#br0" timeOffset="13833.7436">20507 3620 910 0,'-11'6'32'0,"17"-6"175"15,6 3-252-15,14 1 21 16,7 2 69-16,30-1 66 16,8-1-35-16,22-1-27 15,-11 0-118-15,-1-4-202 16,-19-7 11-16</inkml:trace>
  <inkml:trace contextRef="#ctx0" brushRef="#br0" timeOffset="14301.583">21988 3085 1032 0,'-4'0'97'0,"-1"10"146"15,-4 0-319-15,-7 11 18 16,-5 9 54-16,-13 15 24 16,0 4 20-16,-8 23 23 15,4-4-5-15,-2 9-4 16,8-5-17-16,-5 7-16 15,8-16-35-15,1-1-41 16,6-18-53-16,9-10-52 16,8-20-142-16,10-28-4 15</inkml:trace>
  <inkml:trace contextRef="#ctx0" brushRef="#br0" timeOffset="14700.4999">22083 3768 881 0,'1'31'109'0,"-2"-28"72"0,-7 7-242 15,-1 2-160-15,-6-7 19 16,-1-1 38-16,-2-4 231 15,-3-4 63-15,7-1 66 16,2-1 47-16,5 2 45 16,5-5-262-16,13-5-54 15,8-4-21-15,14 4-3 16,2 1 11-16,5 5 54 16,-8 8 33-16,-4 8-12 15,-16-4-10-15,-12 8-23 16,-12 11 4-16,-18-5 10 15,-7 2-2-15,-10 5 8 16,5-7 4-16,5-12-24 16,16-3-28-16,9 0-6 15,8-6-56-15,12-6-213 16,16 0 48-16</inkml:trace>
  <inkml:trace contextRef="#ctx0" brushRef="#br0" timeOffset="15119.212">23119 3316 743 0,'-45'-9'163'16,"-55"24"71"-16,28 21-173 16,1 11-9-16,-1 4 18 15,22-4 8-15,11 1 6 16,24-9-31-16,15-2-9 16,21-11-11-16,30-2 8 15,11-9-10-15,22-14-1 16,0-11-1-16,8-11 5 15,-22-11-9-15,-2-7 9 16,-24 5 5-16,-8-5 4 16,-23 9 3-16,-26 0-65 15,-16 2-70-15,-13 4 38 16,-14 8-17-16,-14-1-54 16,11 5 34-16,5 2-28 0,15 5-136 15,15 1-83-15,27 1-43 16</inkml:trace>
  <inkml:trace contextRef="#ctx0" brushRef="#br0" timeOffset="15438.4364">23767 3361 1166 0,'34'17'133'0,"-50"-11"164"16,-11 7-346-16,-11 8 2 16,5 1 51-16,5-3-7 15,11-2 7-15,13-1 13 16,14-2 8-16,13 2 23 16,7 2 18-16,7 6-4 15,-5-3-16-15,-7 9-13 16,-8-1-32-16,-22 4-14 15,-22-6-5-15,-16 1-12 16,-11-7-17-16,-21-7-44 16,12-14-38-16,4-11-207 15,20-8 4-15,10-17-98 16</inkml:trace>
  <inkml:trace contextRef="#ctx0" brushRef="#br0" timeOffset="15705.5787">23938 3168 1145 0,'2'-9'112'0,"5"6"183"16,5 13-330-16,9 4-20 15,0-5 63-15,18 12 22 16,14-5-10-16,10-11-3 16,2-5-7-16,5-3-6 15,-14-9-151-15,1 3-169 16,-15-3 1-16</inkml:trace>
  <inkml:trace contextRef="#ctx0" brushRef="#br0" timeOffset="16260.744">24518 3432 947 0,'-34'59'192'0,"50"-41"103"16,19 6-289-16,11 4 29 16,13 4-5-16,4-7-10 15,-5 2-22-15,-12-7-61 16,-10 1-242-16,-14-6 41 15</inkml:trace>
  <inkml:trace contextRef="#ctx0" brushRef="#br0" timeOffset="16544.4511">24849 3468 850 0,'13'-72'152'0,"-17"72"83"16,-5 4-225-16,-8 5 7 15,-11 9 31-15,-33 5 19 16,-12 6 14-16,-13 5-11 15,4 2-32-15,-12 3-27 16,19-3-68-16,-1 9-260 16,2-4 46-16</inkml:trace>
  <inkml:trace contextRef="#ctx0" brushRef="#br0" timeOffset="17441.044">17739 4356 511 0,'44'60'363'0,"-44"-53"-134"15,6-7-44-15,7 3-212 16,4 0-6-16,16-10 2 16,5 4 72-16,22 3 11 15,7-6-2-15,25 0-3 16,9 4-14-16,32 2-5 15,0 0-8-15,41 8 0 0,11 2 25 16,43 9 8-16,-7-1-1 16,52 7 5-16,-13-4 5 15,59 9-20-15,-28-6-4 16,70 11-1-16,-31-10-10 16,73-1-9-16,-59-12-12 15,34-9-7-15,-59-15-1 0,21-9 7 16,-84-3 2-16,9 8 3 15,-64 1-1-15,0 7-40 16,-46 10-38-16,4-2-101 16,-44 0-99-16,15 6-124 15,-24-9-51-15</inkml:trace>
  <inkml:trace contextRef="#ctx0" brushRef="#br0" timeOffset="18040.4674">20110 5433 841 0,'0'48'212'0,"5"-49"49"15,-5 4-235-15,-8 4-40 16,8-7 3-16,-4 0 14 16,-1 2 21-16,-25 10 14 15,-45 12-1-15,49-27 6 16,14-5-10-16,3-7-10 15,15-3-7-15,20-6 5 16,10 2-9-16,11-1 4 16,-1 6 9-16,4 4 6 15,-20 8 3-15,-6 5-15 16,-15 9 2-16,-21 11-3 16,-12 6-8-16,-27 5-8 15,-9-5 4-15,-11-1-14 16,12-14-7-16,8-10-24 0,21-8-30 15,14-4-48-15,13-4-28 16,15 0-192-16,10 3 20 16</inkml:trace>
  <inkml:trace contextRef="#ctx0" brushRef="#br0" timeOffset="18644.6334">21434 5029 819 0,'0'-5'142'0,"-2"1"82"16,-5-1-247-16,7 4 22 15,-5-1 12-15,-23-5 4 16,-61-13 17-16,26 20-3 16,0 2-7-16,-17 5 24 0,5 11 15 15,-12 6 24-15,15 3 1 16,1 14 2-16,23 0-33 15,11 1-30-15,20-5-27 16,19-5 0-16,17-14-2 16,23-11 10-16,8-11 15 15,19-13 7-15,-3-4-9 16,0-7-2-16,-13 5-6 16,1-4-8-16,-14 8-8 0,2-2-4 15,-4 9-12-15,-1-7 17 16,-11 10 1-16,0 5 5 15,-14 4 10-15,-8 0 11 16,-7 9-15-16,-6 8 8 16,-9 2-1-16,-15 16 1 15,0-2 2-15,-17 13 2 16,8-1-6-16,0 9 1 16,5-4-2-16,-1 15-4 15,8-14-16-15,-9 1-41 16,3-10-41-16,9-7-82 15,4-17-219-15,13-11 19 16</inkml:trace>
  <inkml:trace contextRef="#ctx0" brushRef="#br0" timeOffset="19004.119">21836 5161 909 0,'-25'81'286'0,"-25"-43"42"15,13 7-221-15,-5 24-68 16,15-3-7-16,6-1 13 15,18-10 9-15,16-11-5 16,28-22-11-16,38-16 1 16,14-16-41-16,41-25 16 15,-5-10-6-15,4-16-3 16,-39 1-5-16,-17-7 28 16,-43 18-32-16,-23 1-12 15,-28 13-8-15,-28 8-54 16,-19 18-318-16,-19-10 84 15</inkml:trace>
  <inkml:trace contextRef="#ctx0" brushRef="#br0" timeOffset="163334.3913">16497 9370 100 0,'0'-12'390'15,"-5"8"-170"-15,5-1-57 16,2 5 60-16,-2-1-217 16,0-1-5-16,0 1-8 15,-2-1-13-15,2 1-14 16,-4-1 1-16,-7 2-3 0,-28 8 8 16,-61 26 12-16,49 1 31 15,-8 15 21-15,17 5 45 16,10 23 35-16,26-4 5 15,18 9-7-15,23-10-18 16,42-2-43-16,14-25-47 16,31-11-50-16,-5-26-40 15,2-12-97-15,-29-18-125 16,-6-5-1-16,-28-14-97 16</inkml:trace>
  <inkml:trace contextRef="#ctx0" brushRef="#br0" timeOffset="163648.2008">17332 9394 851 0,'-61'115'288'0,"47"-79"17"15,10 6-207-15,4 10-98 16,16 4-17-16,14-4 6 16,12-18 10-16,12-18 10 15,6-20 11-15,19-26 1 16,-7-14 2-16,-2-15-3 0,-19 1-11 16,-18-4-11-16,-33 13-2 15,-28-1-5-15,-19 17-5 16,-8 10-60-16,2 10-101 15,2 13-145-15,16 4-38 16</inkml:trace>
  <inkml:trace contextRef="#ctx0" brushRef="#br0" timeOffset="164232.3432">18306 9468 403 0,'0'-1'0'16,"-3"4"290"-16,1 1-334 16,2-4 241-16,0 0-239 15,0 0 245-15,0 0-201 0,0 0 21 16,2 0 8-16,1 0 1 16,-3 2-10-16,1-1-3 15,2 2 5-15,5 24 8 16,1 45 8-16,-21-48 2 15,3-1-20-15,4-8-4 16,10-15 0-16,7-12-7 16,18-12 3-16,9-6 14 15,15-8 5-15,0 5-12 0,-3 6 2 16,-13 15-5-16,-10 8-11 16,-14 11-10-16,-5 8 5 15,-6 0 0-15,-3 0-3 16,-3 0 1-16,6-9-14 15,9-6-21-15,15-6 16 16,10-1 8-16,16 1 4 16,-2 3 16-16,-9 13 6 15,-13 11-13-15,-19 20 9 16,-7 4 0-16,-16 12-15 16,-4-5-10-16,1-3-271 15,4-7 55-15</inkml:trace>
  <inkml:trace contextRef="#ctx0" brushRef="#br0" timeOffset="164473.3879">19532 9372 1120 0,'4'9'210'0,"-1"10"109"16,-6 13-323-16,3 19-36 16,0 8 21-16,0 10 8 15,0-8 8-15,-7 8 7 16,-4-14-11-16,-1 9-306 16,-13-4 98-16</inkml:trace>
  <inkml:trace contextRef="#ctx0" brushRef="#br0" timeOffset="164711.3573">19613 9369 1308 0,'45'-18'340'15,"-24"7"85"-15,17 13-348 16,4 11-98-16,7 11-6 15,-11 3-8-15,-13 5-5 16,-16 1 1-16,-22-1 0 16,-20-4 11-16,-14 7-4 0,-11-5-17 15,-18-3-26-15,9-8-195 16,4-5-109-16,16-10-38 16</inkml:trace>
  <inkml:trace contextRef="#ctx0" brushRef="#br0" timeOffset="165017.4833">20103 9449 953 0,'4'79'325'16,"-29"-46"28"-16,-10 15-223 15,6 3-134-15,5 5-9 16,23-17-1-16,17-10 11 16,16-20 3-16,22-15 12 15,5-14 4-15,-1-15-3 16,-13-4-10-16,-7-7 2 16,-22 8-2-16,-10 4-5 15,-3 13 2-15,-10 7-30 16,-1 10-41-16,-5 1-198 15,1 6-86-15,1-3-68 16</inkml:trace>
  <inkml:trace contextRef="#ctx0" brushRef="#br0" timeOffset="165265.6658">20840 9495 706 0,'11'12'273'0,"-13"-1"13"0,-2 2-125 15,4 2-129-15,-5-1 29 16,10-7 14-16,13-11 13 16,12-5-12-16,12-3 4 15,6-5-15-15,5 5-20 16,-16 9-21-16,-4 8-13 16,-16 8-13-16,-14 14-3 15,-11 8 11-15,-13 8-62 16,-9 1-45-16,-12 4-288 15,-8-15 11-15</inkml:trace>
  <inkml:trace contextRef="#ctx0" brushRef="#br0" timeOffset="165686.7242">21525 9708 624 0,'42'-3'481'0,"-3"-10"-187"0,4-7-97 16,-7 7-176-16,-3-5-173 16,-6 4 158-16,-8 1 18 15,-7 1 15-15,-3 0 23 16,-9 4 11-16,-15 5 2 16,-10 8-22-16,-19 8-15 15,-10 10-15-15,-9 8-4 16,4 4-7-16,10 5-2 15,23-11-25-15,17 6-8 16,26-11-12-16,34-11-89 16,10-8-113-16,28-1-125 15,7-22-72-15</inkml:trace>
  <inkml:trace contextRef="#ctx0" brushRef="#br0" timeOffset="165931.6212">21996 9764 541 0,'33'75'528'16,"-42"-66"-153"-16,6-4-323 15,-2 1 341-15,10-6-362 16,-5-2 3-16,7-1 0 16,44-19 16-16,72-34-5 15,-37 24 2-15,-12 11-2 0,-5 5-3 16,-27 11-21-16,-8 7-21 15,-17 4-28-15,-8 4-54 16,-6-1-37-16,-2 0-303 16,-7-7-16-16,6-4-115 15</inkml:trace>
  <inkml:trace contextRef="#ctx0" brushRef="#br0" timeOffset="166180.4879">23145 8960 1339 0,'-3'23'369'16,"3"-7"69"-16,-5 22-324 16,1 11-153-16,-5 22 18 15,1 3 18-15,-1 14 6 16,-3-13 1-16,-6 20 3 0,2-8-5 15,-16 8-61-15,5-19-43 16,-9-2-100-16,11-29-100 16,-5-13-140-16,9-25-22 15</inkml:trace>
  <inkml:trace contextRef="#ctx0" brushRef="#br0" timeOffset="166375.0342">22742 9549 1418 0,'113'-45'407'15,"-41"42"79"-15,36 6-373 16,14 5-163-16,18-5-82 16,-23-5-84-16,-3-7-161 15,-36-4-94-15,-21-14 29 16,-33 1-112-16</inkml:trace>
  <inkml:trace contextRef="#ctx0" brushRef="#br0" timeOffset="166765.295">24341 8730 1579 0,'13'12'311'0,"-8"14"153"15,-19 18-439-15,2 23-57 16,-4 13 38-16,-8 19 13 16,-2-7 7-16,-5 16 0 15,4-11-14-15,0 13-61 16,1-14-81-16,-7 8-359 15,4-20 35-15</inkml:trace>
  <inkml:trace contextRef="#ctx0" brushRef="#br0" timeOffset="167380.4613">24883 8929 1355 0,'50'58'495'0,"-46"-44"-176"16,-4-2-326-16,-7 7-231 15,2 1-223-15,1-7 9 16,-5-2 27-16</inkml:trace>
  <inkml:trace contextRef="#ctx0" brushRef="#br0" timeOffset="167572.372">24955 9336 629 0,'8'22'653'0,"-8"1"-320"0,-14 10-489 15,-7 5 156-15,0-10-535 16</inkml:trace>
  <inkml:trace contextRef="#ctx0" brushRef="#br0" timeOffset="168871.3529">25843 9011 897 0,'11'2'201'0,"10"-10"136"16,10 5-199-16,32-7 30 15,22-4-56-15,45-10 22 16,8-3-53-16,23-6-55 16,-14 3-61-16,2 0 53 15,-54 8-178-15,-13 4-258 16,-27 12 27-16</inkml:trace>
  <inkml:trace contextRef="#ctx0" brushRef="#br0" timeOffset="169280.8538">26075 9250 726 0,'54'8'464'16,"10"-32"-82"-16,28 4-60 16,4 10-330-16,-3 2-14 15,-31 2-14-15,-20 9-4 16,-29 0-4-16,-17 6 27 15,-22 3 19-15,-23 14 17 16,-10-2 2-16,-8 13-1 16,12-4-19-16,30-3-8 15,38-12-6-15,45 0 28 16,14-7 16-16,0 0 23 16,-11 1 1-16,-14 12 0 15,-43 1-22-15,-38 22-4 16,-37 4-6-16,-55 9-12 0,-12-8-26 15,-17-4-139-15,29-17-264 16,0-18 4-16</inkml:trace>
  <inkml:trace contextRef="#ctx0" brushRef="#br0" timeOffset="169953.2779">28140 9047 429 0,'-46'91'345'0,"32"-85"-86"16,7-11-67-16,-5 11-118 15,-2 5-66-15,-1 4 6 16,-6 3 23-16,-13 3 36 16,5 3 14-16,2 7 19 15,-2-1 17-15,20 8-32 16,26-2-34-16,10-6-10 16,11-11-17-16,25-9-22 15,3-20 11-15,4-8-1 16,-10-10-3-16,-5-7-1 15,-22 5-5-15,-32-1-10 16,-23 4-14-16,-28 3-10 16,-4 7-13-16,-11-7-50 15,16 8-39-15,11 5-192 16,17 2-68-16,14-9-80 16</inkml:trace>
  <inkml:trace contextRef="#ctx0" brushRef="#br0" timeOffset="170249.3793">28677 9040 822 0,'0'-5'230'16,"-5"-2"43"-16,-1 7-227 16,5 0-33-16,1 0-5 15,0 0 21-15,0-2 19 0,51 1 16 16,66-11 6-16,-42 6 0 15,-15 0-31-15,-10 7-15 16,-29 11-9-16,-33 15 18 16,-20 9 8-16,-34 17 22 15,-6 7 29-15,-6 8 12 16,19-11-61-16,26-2-22 16,44-14-34-16,43-15-88 15,30-16-109-15,38-4-214 16,10-10-9-16</inkml:trace>
  <inkml:trace contextRef="#ctx0" brushRef="#br0" timeOffset="171272.6035">16577 12025 771 0,'-12'-12'161'0,"-5"10"73"16,-22 4-233-16,-11 13 2 16,-29 10 11-16,-4 15 5 15,-7 11 18-15,15 4 14 0,7 7 8 16,32-4-10-16,11 1 0 16,20-14-20-16,22-4-1 15,11-13-4-15,23-10 3 16,9-9-17-16,20-6-101 15,-9-6-219-15,-1-6 16 16</inkml:trace>
  <inkml:trace contextRef="#ctx0" brushRef="#br0" timeOffset="172051.3178">16811 12403 734 0,'-3'2'192'15,"-6"1"48"-15,4 6-204 16,-2 5-31-16,-5 2-7 16,3 1 6-16,1-5 5 15,2 0 6-15,-1-5 2 16,7 4 5-16,1-2 0 15,7 3 1-15,-1-3 1 16,2-5 9-16,8-1 1 16,4-4 7-16,0-8-5 15,9-2-4-15,0-2-11 0,2-7-3 16,-10-5-5-16,-1-4 4 16,-6-1 2-16,-9 0 20 15,-7 3 1-15,-4 1 3 16,-7 7-5-16,-9-1-2 15,0 8-21-15,0 6-7 16,5 5-7-16,-4 1 4 16,14 3 0-16,-2-3-5 15,4 1-1-15,4-2-7 16,0-1 0-16,3 1 2 16,44-11 5-16,67-23 9 15,-32 14 8-15,7-3-4 16,-9 6-3-16,-8 5-2 15,-23 4-3-15,-10 6-2 16,-15 6 0-16,-7 3-4 16,-8 6-2-16,-9 6 5 0,-8 3 4 15,-8 7 3-15,-2 1 4 16,-3-4 0-16,4-7-11 16,13-7 1-16,13-14 3 15,19-14 7-15,10-5 2 16,21-5 7-16,5 0-4 15,7 4-9-15,-13 13-8 16,-4 7-4-16,-24 6 4 16,-8 3-2-16,-15 1 3 0,-2 2-7 15,-1-4-6-15,5-1-2 16,8-1 9-16,11-7 8 16,7 1 10-16,10 3 9 15,-8 4-3-15,-5 11-14 16,-17 11-4-16,-26 14 3 15,-16 5-3-15,-15 9-35 16,5-5-30-16,-1-6-203 16,22-8-138-16,13-8-57 15</inkml:trace>
  <inkml:trace contextRef="#ctx0" brushRef="#br0" timeOffset="172277.7683">18708 12132 472 0,'9'-9'399'15,"3"7"-107"-15,-10 8-46 16,10 11-181-16,0 8-61 16,5 7 12-16,-4-1 7 15,4 8 11-15,-10 5 0 16,-7 2-18-16,-7 1-39 15,-5 7-286-15,-6-12-20 16,-8 2-127-16</inkml:trace>
  <inkml:trace contextRef="#ctx0" brushRef="#br0" timeOffset="172486.2375">18725 12229 548 0,'48'-42'436'0,"18"-7"-83"16,5-2-85-16,19 4-131 15,5 15-83-15,-2 10-10 16,-21 14-14-16,-15 11-18 16,-27 14-14-16,-30 16 7 15,-26 7-1-15,-28 10-13 16,-13 6-7-16,-16 4-66 16,15-15-66-16,1-3-182 15,26-14-43-15,19-8-84 16</inkml:trace>
  <inkml:trace contextRef="#ctx0" brushRef="#br0" timeOffset="173051.3178">19602 12214 1025 0,'17'2'308'16,"-16"4"36"-16,-2 9-285 15,-11 10-41-15,0 5-44 0,-9 6 43 16,0-3 5-16,7 3 7 16,14-5-1-16,14-4-4 15,11-11-10-15,25-5-6 16,1-11-9-16,20-14-7 16,-11-7-2-16,7-9 0 15,-19-6 2-15,-6-5 2 16,-21 5 9-16,-7-1 12 15,-7 7 4-15,-2 4 1 16,-1 8-2-16,1 3-4 16,3 3-5-16,5 0 0 15,4-1-2-15,5 1 5 16,2 3-1-16,0 3-50 16,-7 7 53-16,-4 10-2 15,-8 4-4-15,-5 4 1 16,-5 5 47-16,1-6-63 0,-1-6-10 15,22-15 0-15,14-9-1 16,23-10 2-16,14-7 7 16,15 2 12-16,-11 9 0 15,-5 9 0-15,-14 9 10 16,-19 11 0-16,-17 8 2 16,-13 2 1-16,-11 0-1 15,-2 2-8-15,4-5-2 16,2-5-3-16,9-4-2 15,0-3-12-15,2 0-17 0,-1 3-83 16,-7 2-73-16,-7 8-222 16,-10 10-21-16</inkml:trace>
  <inkml:trace contextRef="#ctx0" brushRef="#br0" timeOffset="173395.3848">20935 12357 651 0,'48'-12'200'0,"-6"-8"37"16,-4 13-179-16,1-2-5 15,-6-3-17-15,0-6 6 16,-6 1 2-16,-6-4 33 0,-9 2-2 15,-8 4 7-15,-13 4-6 16,-16 2-9-16,-5 9-35 16,-20 11 1-16,4 10-4 15,-13 10 16-15,12 7 6 16,5 4 4-16,14 0-8 16,11-2-7-16,25-8-17 15,14 0-36-15,10-8-22 16,10-11-22-16,-3-2-18 0,2-2-341 15,-7-2 123-15</inkml:trace>
  <inkml:trace contextRef="#ctx0" brushRef="#br0" timeOffset="173608.1326">21467 12375 456 0,'34'-33'566'0,"19"-12"-170"16,-7 10-267-16,22-1 284 15,7 8-361-15,30-1 12 16,-2 10-11-16,9 5-3 16,-13 13-5-16,-10 7-34 15,-45 12-27-15,-16 12-13 16,-32 4-22-16,-31 8-71 0,-10 2-26 16,-11 4-46-1,-1-8-226-15,2-5 27 0</inkml:trace>
  <inkml:trace contextRef="#ctx0" brushRef="#br0" timeOffset="173880.3797">22684 11721 1407 0,'4'24'281'0,"-7"1"144"16,2 17-417-16,-11 9-8 15,0 4 6-15,-9 4 0 16,3-8 0-16,-8 6-1 16,5-6-3-16,0 20-69 15,0-5-73-15,0 6-287 16,9-14-4-16,-8 0-164 15</inkml:trace>
  <inkml:trace contextRef="#ctx0" brushRef="#br0" timeOffset="174091.2216">22457 12096 673 0,'37'-12'620'16,"11"1"-166"-16,19 17-398 16,17 3 386-16,4-4-457 15,12-8-72-15,-21-8-70 16,-14-3-272-16,-20-1-13 16,1-7-126-16</inkml:trace>
  <inkml:trace contextRef="#ctx0" brushRef="#br0" timeOffset="174414.3478">23444 11655 816 0,'61'-1'843'15,"9"-16"-430"-15,18 5-76 16,2 9-345-16,7 5-361 15,-30 1 344-15,-16 1-8 16,-21 4-6-16,-27 7 17 16,-27 9 20-16,-22 21 5 15,-14 14 9-15,-28 16 10 16,12 0-10-16,11 7 4 0,22-19 4 16,22-1 3-16,33-17-3 15,25-7-1-15,10-14-7 16,8-6-15-16,-5-12-10 15,1-8-8-15,-13-5-110 16,-5-2-285-16,0-5 63 16</inkml:trace>
  <inkml:trace contextRef="#ctx0" brushRef="#br0" timeOffset="174628.3891">24463 11651 1554 0,'10'9'299'15,"-11"6"99"-15,-4 1-629 16,5 4-235-16,-12-4-33 15</inkml:trace>
  <inkml:trace contextRef="#ctx0" brushRef="#br0" timeOffset="174773.7688">24399 12020 617 0,'21'14'693'16,"-10"-16"-342"-16,-8 1-430 15,1 2 79-15,-4-1-512 16</inkml:trace>
  <inkml:trace contextRef="#ctx0" brushRef="#br0" timeOffset="176002.2218">25803 11522 196 0,'9'13'817'0,"15"-11"-369"0,13 1-116 15,17 4 120-15,41-7-451 16,16-7 6-16,36-11-1 16,5-6-1-16,19-2-63 15,-35 2-70-15,-15 5-324 16,-44 11 21-16</inkml:trace>
  <inkml:trace contextRef="#ctx0" brushRef="#br0" timeOffset="176471.2693">25815 11929 464 0,'12'-6'392'15,"-3"-2"-108"-15,-9 4-65 16,0 1-154-16,-3 3-71 15,3-3 27-15,0 1 33 0,3 1 49 16,4-1 18-16,44-4 25 16,56-6-17-16,-33 8-20 15,-7 7-48-15,-4 4-16 16,-25 13-21-16,-22 2 8 16,-25 8 6-16,-24 14 13 15,-12 5 14-15,-15-3-19 16,6-7-18-16,7-5-13 15,31-17-13-15,25-2-9 16,25-5 17-16,21 1 6 16,2 2-1-16,-11 10-12 15,-29 1-8-15,-55 6-60 16,-32-6-47-16,-43-5-136 16,-10-11-256-16,-32-16 6 15</inkml:trace>
  <inkml:trace contextRef="#ctx0" brushRef="#br0" timeOffset="178986.6764">27593 11238 914 0,'-124'102'202'0,"91"-56"84"16,12 6-234-16,12 6 16 16,16-11 7-16,25-5 20 15,20-17 7-15,34-11-28 16,13-20-25-16,11-14-9 15,-19-8-23-15,-18-10-11 16,-31 4-15-16,-30-4-8 16,-33 8-8-16,-34 0 11 15,-15 6 3-15,-26 4-3 16,-2 10-15-16,5 4-55 16,34 1-50-16,17-1-187 15,30 0-51-15,41-3-61 16</inkml:trace>
  <inkml:trace contextRef="#ctx0" brushRef="#br0" timeOffset="179392.4651">28321 11190 801 0,'7'58'235'0,"-2"-68"44"16,4 8-207-16,12-5-50 15,13-2-4-15,23-2 25 16,15-1 9-16,16-1 7 15,-7 2 7-15,-2 5-6 16,-25 3-27-16,-16 5-20 16,-25 4-7-16,-22 13-9 15,-25 7 21-15,-20 20 26 16,-14 14 30-16,-19 18 15 16,12 1-7-16,21 2-19 15,36-14-18-15,46-16-43 16,40-24-46-16,49-18-194 15,14-18-200-15,25-31-28 16</inkml:trace>
  <inkml:trace contextRef="#ctx0" brushRef="#br0" timeOffset="181957.857">26306 7888 648 0,'-17'63'438'16,"17"-54"-103"-16,-4 10-396 15,-1 14 383-15,1 15-336 16,5 19 36-16,7 2-11 16,8 9-10-16,7-8-15 15,15 7-150-15,-2-14-183 0,12 8 1 16,-3-13-163-16</inkml:trace>
  <inkml:trace contextRef="#ctx0" brushRef="#br0" timeOffset="184159.5401">25953 10756 512 0,'-45'42'523'16,"48"-50"-452"-16,-3 2 141 15,0 9-203-15,0-6-81 16,4-27 334-1,38-26-181-15,23 44 15 16,15-4-38-16,20 40-41 16,-13 1 14-16,-7-26-17 15,-35 5-22-15,-15 11-16 16,-30 10-1-16,-28 12 8 16,-23 11 11-16,-25 12 23 15,-8 2 32-15,0-1-8 16,26-16-8-16,36-13-7 15,62-23-17-15,80-28-165 16,44-13-226-16,49-24 32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03:43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3526 6245 280 0,'77'-13'204'0,"-85"17"-61"16,-5 8-47-16,-4 24-91 15,-8 15-36-15,-4 20 5 16,7 2 16-16,10 14 33 16,9-15 22-16,22-10 17 15,11-20 10-15,33-21 29 16,24-30-21-16,35-29-3 16,-5-13-11-16,9-22-1 15,-33-1-21-15,-35-5-3 0,-44 14 6 16,-37-1-32-16,-38 20-18 15,-52 22-24-15,-5 19-22 16,-17 64-463 0</inkml:trace>
  <inkml:trace contextRef="#ctx0" brushRef="#br0" timeOffset="453.6537">4683 6077 851 0,'42'101'184'15,"-45"-92"50"-15,-6 4-245 16,-3 13-48-16,-1 11 7 0,-4 17 6 16,1 2 31-16,8 10 21 15,11-14 6-15,14-4-1 16,17-18-12-16,16-15-46 15,8-24-51-15,14-22-49 16,-6-19 19-16,2-13 60 16,-14 5 93-16,-15 7 54 15,-18 22 30-15,-18 23 16 16,-18 29-40-16,-12 31-39 16,-5 15-18-16,5 30 20 15,8 3-32-15,5 1-16 16,16-22-243-16,14-19 75 15</inkml:trace>
  <inkml:trace contextRef="#ctx0" brushRef="#br0" timeOffset="794.6661">5544 6473 821 0,'-9'17'151'0,"0"2"86"0,2 2-262 16,7-1-1-16,0-7-5 15,3-5 6-15,1-4 19 16,-2-8 16-16,-2 2 11 15,3-10 15-15,21-40 33 16,31-59-8-16,-10 43 17 16,3 11 7-16,27 17-3 15,0 17-36-15,9 22-47 16,-3 13-67-16,2 16-254 16,-29-1 24-16</inkml:trace>
  <inkml:trace contextRef="#ctx0" brushRef="#br0" timeOffset="1428.5862">7463 6443 815 0,'-35'8'158'0,"-10"1"83"16,-10 3-245-16,-7 10 6 0,16 5 11 16,1 11 10-1,13-5 4-15,16 12 7 0,11-6-3 16,14 0-2-16,17-12-3 16,25-11 9-16,15-19 6 15,18-22-5-15,-5-16-8 16,-2-11-9-16,-20 10 1 15,-19 1 1-15,-23 14-1 16,-9 11 1-16,-12 20 11 16,-15 22-8-16,-9 16-10 15,-3 25 2-15,1 7 3 0,11 4-55 16,15-17-51-16,21-10-177 16,11-21-87-16,16-24-77 15</inkml:trace>
  <inkml:trace contextRef="#ctx0" brushRef="#br0" timeOffset="1803.6554">8099 6520 349 0,'38'-38'112'15,"-13"16"7"-15,-8 5-102 16,-8 5-26-16,-9 12 34 16,-12 12 47-16,-18 11 52 15,-17 4 26-15,-23 21 32 16,-2-2-40-16,-3 4-15 15,24-7-53-15,6-5-39 16,33-19-19-16,16-14 15 0,16-22-12 16,26-19-20-16,17-4 46 15,9-22 21-15,2 2-49 16,-10 2-3-16,-26 16 16 16,-5 16-37-16,-12 25-38 15,1 32 48-15,-2 23 0 16,1 33 9-16,-8 14 13 15,-10 22 12-15,-12-9-22 16,-12-2-2-16,-21-32-3 0,-37-11-3 16,-8-24-7-16,-11-25-19 15,-1-19-1-15,2-17-34 16,26-14-33-16,16-18-167 16,13 3-92-16,13-13-57 15</inkml:trace>
  <inkml:trace contextRef="#ctx0" brushRef="#br0" timeOffset="2217.4085">8765 6632 854 0,'-78'51'254'15,"69"-46"55"-15,17-2-205 16,31-5-61-16,15-10-2 16,30-12 19-16,4-13 1 15,4-20 7-15,-17 0-11 16,-17 0 0-16,-26 7-10 15,-22 10 4-15,-20 17-19 16,-34 22 4-16,-23 20 2 16,-43 28 11-16,-7 25-15 0,-9 22-3 15,26-4-8-15,25 6-20 16,54-12-25-16,51-19-13 16,36-26-6-16,52-14-6 15,8-25-29-15,45-22-113 16,-10-8-164-16,10-9-60 15,-38-3-152-15</inkml:trace>
  <inkml:trace contextRef="#ctx0" brushRef="#br0" timeOffset="2773.6674">10220 6158 392 0,'-16'113'139'16,"4"-106"-14"-16,3-4-206 16,4-6 252-16,5-6-131 15,0 8 75-15,0-2 25 16,5-9-25-16,4-6-14 16,6 3-47-16,42-35-24 15,-51 55-19-15,-9 8 5 0,-2-1 17 16,-4 6 5-16,-1-7 3 15,1-1-16-15,3-8-15 16,3-2-16-16,0-5-6 16,1 4-18-16,2-1-39 15,-3 2-228-15,2 0 43 16</inkml:trace>
  <inkml:trace contextRef="#ctx0" brushRef="#br0" timeOffset="3196.8378">10016 6623 162 0,'11'-10'212'15,"10"5"163"-15,9-4-219 16,0 3 80-16,4 0-212 0,-7 3 9 16,-6-1 18-1,-7-1 11-15,-7 5 9 0,-10 5-11 16,-10 2-16-16,-4-1-23 15,-8 3-18-15,-4 0-19 16,5-6 5-16,6-3 12 16,9 0 8-16,9-6 3 15,-3 0 3-15,3 5-7 16,0 1 0-16,0 0-3 16,-1 1-11-16,-2 14-7 0,-2 9-191 15,-13 42-106-15,12-51-40 16</inkml:trace>
  <inkml:trace contextRef="#ctx0" brushRef="#br0" timeOffset="3536.6563">10597 6172 948 0,'63'33'255'0,"-26"-30"64"15,5 10-249-15,10 7-68 16,11 7 8-16,-9 1 1 16,13 4-1-16,-8-7-16 15,1-4-93-15,-8-13-110 16,-4-20-119-16,-12-18-88 16</inkml:trace>
  <inkml:trace contextRef="#ctx0" brushRef="#br0" timeOffset="3675.6487">11515 5917 338 0,'17'-5'458'0,"-20"43"-81"16,-15 25-185-16,-27 43 230 16,-11 23-256-16,-19 35-30 15,0-13-65-15,-13 25-36 16,13-31-46-16,-2-5-331 16,16-30-106-16,5-37-86 15</inkml:trace>
  <inkml:trace contextRef="#ctx0" brushRef="#br0" timeOffset="4768.6737">3490 8478 1068 0,'-118'99'260'16,"43"-60"78"-16,-5 9-294 0,29-2-80 15,18 1-41-15,38-11-2 16,28-11 10-16,22-10 16 16,16 2 49-16,-5-7 49 15,-6 8 10-15,-20 5 2 16,-13 25 5-16,-27 9-19 15,-25 15 2-15,-13-8-7 16,-20 1-12-16,-2-27-68 0,1-19-53 16,23-20-157-16,18-19-103 15,26-13-57-15</inkml:trace>
  <inkml:trace contextRef="#ctx0" brushRef="#br0" timeOffset="4980.6892">4000 8862 1300 0,'-21'40'245'16,"0"19"122"-16,0 14-534 15,2 2-186-15,2-6-29 16,4-26-195-16</inkml:trace>
  <inkml:trace contextRef="#ctx0" brushRef="#br0" timeOffset="5129.2066">4002 8394 971 0,'3'10'175'16,"1"-5"32"-16,4-1-356 0,5 11-140 16,4 5-39-16</inkml:trace>
  <inkml:trace contextRef="#ctx0" brushRef="#br0" timeOffset="5364.6832">4365 8823 898 0,'-16'34'264'0,"4"2"-194"15,7-3 7-15,8-1 10 16,3-19-44-16,3 5 1 16,6 3-13-16,-6 0-16 15,-9-1-11-15,-3 2-3 16,-7-2-11-16,-11-8-42 15,0-5-37-15,-3-13-74 16,6-6-144-16,7-16-7 16</inkml:trace>
  <inkml:trace contextRef="#ctx0" brushRef="#br0" timeOffset="5632.7885">4919 8182 1015 0,'-21'14'145'15,"21"22"148"-15,0 10-315 16,0 22 29-16,-5 2 12 0,1 28 13 15,-8-1-24-15,0 19-57 16,-2-10-82-16,-5 8-81 16,1-30-90-16,-8-19-75 15</inkml:trace>
  <inkml:trace contextRef="#ctx0" brushRef="#br0" timeOffset="5808.6968">4470 8917 943 0,'17'-12'404'15,"4"-6"-54"-15,27-3-226 16,18 0-107-16,16-6-121 16,-1 6 34-16,6-1-280 15,-15 8 47-15</inkml:trace>
  <inkml:trace contextRef="#ctx0" brushRef="#br0" timeOffset="6156.3362">5246 8820 687 0,'142'21'539'16,"-76"-45"-133"-16,20-9-419 16,-14-5 398-16,6-5-439 15,-18 4-8-15,-15-2 3 16,-17 7 12-16,-14 5 12 16,-23 8 24-16,-24 9 2 15,-14 11-2-15,-25 31 2 16,-3 18 4-16,-9 31 11 15,9 8 5-15,9 32-3 16,27-16-6-16,15 1-20 16,27-20-22-16,14-18-60 15,13-28-24-15,16-23-99 16,8-23-104-16,5-31 3 16</inkml:trace>
  <inkml:trace contextRef="#ctx0" brushRef="#br0" timeOffset="6392.328">5813 9145 1077 0,'-6'0'264'16,"6"-13"82"-16,1-13-329 15,14-16-5-15,2-12-16 0,22-15 6 16,6 0 14-16,18-7 24 15,1 8 17-15,14 7-16 16,-10 19-16-16,-1 7-55 16,-17 31-80-16,-8 20-284 15,-20 8 36-15</inkml:trace>
  <inkml:trace contextRef="#ctx0" brushRef="#br0" timeOffset="6601.687">6653 8251 815 0,'4'30'458'0,"-4"-7"-85"16,5 11-140-16,4 10-463 15,0 25-167-15,-5-5-36 16</inkml:trace>
  <inkml:trace contextRef="#ctx0" brushRef="#br0" timeOffset="6856.4002">6900 8518 1280 0,'5'105'279'0,"-52"-70"115"16,10 5-372-16,25 7-42 15,30-13 4-15,30-1 15 16,12-9 7-16,6 2 7 16,-15-8 17-16,-9-2-25 15,-26-1-16-15,-23 15-6 16,-28 0-23-16,-35 3-67 15,-19 0-42-15,-19 0-235 16,6-13-4-16</inkml:trace>
  <inkml:trace contextRef="#ctx0" brushRef="#br0" timeOffset="7325.31">7973 8553 859 0,'-171'49'288'15,"141"-31"32"-15,-7 32-198 16,-1 1-113-16,1 18 3 16,4-9-2-16,4-6-6 15,19-21-7-15,7-9 1 16,19-18 16-16,19-24 3 15,7-15 1-15,16-26 5 16,4-2 0-16,1-2-12 16,-21 16 2-16,-5 14 1 15,-16 29 10-15,-12 28 27 16,-16 18-1-16,1 22-3 0,-5 5-8 16,1 5-86-16,10-17-102 15,13-17-197-15,13-25-59 16,19-28-106-16</inkml:trace>
  <inkml:trace contextRef="#ctx0" brushRef="#br0" timeOffset="7653.9825">8884 8454 444 0,'-14'12'0'0,"-26"3"501"16,-10 12-390-16,-23 16 277 15,2 13-311-15,4 5 314 16,17-1-367-16,16-13-28 16,22-22-29-16,7-20 2 15,14-17 2-15,12-17 5 16,3-2 16-16,18-10 17 16,0 11-4-16,6 18-5 15,-3 26 8-15,5 31 13 16,-16 27 15-16,-5 39 7 15,-20 3 0-15,-23 10-13 16,-17-15-11-16,-29-6-30 16,-8-38-23-16,-19-19-59 15,3-29-66-15,-9-22-170 0,23-22-60 16,-7-15-82-16</inkml:trace>
  <inkml:trace contextRef="#ctx0" brushRef="#br0" timeOffset="8043.6716">9403 8667 1057 0,'4'-14'342'0,"8"-2"39"16,11 2-258-16,22-5-104 16,9-8-17-16,6-5-19 15,-9-2 0-15,-11-4 6 16,-19 7-17-16,-16 1 47 16,-14 12 61-16,-24 7-45 15,-23 20-9-15,-38 21 17 16,-11 9-40-16,-5 32-42 15,13 11 44-15,17 10 4 16,35-11-1-16,24 9-1 16,17-27 2-16,22-5 1 15,22-17-4-15,40-13-33 0,13-19-37 16,24-15-38-16,-9-16-313 16,3-22 52-16</inkml:trace>
  <inkml:trace contextRef="#ctx0" brushRef="#br0" timeOffset="8473.7984">10096 8338 871 0,'31'51'164'0,"-52"-49"39"16,6 2-293-16,6 2-53 15,5-6-5-15,17-13 50 16,13-7 85-16,10-2 96 16,1-5 70-16,2 6 20 0,-10 9-38 15,-11 9-31-15,-11 10-58 16,-11 10-14-16,-11 1-19 16,-3 4-8-16,0-2-5 15,1-10-25-15,7-7-21 16,5-9-43-16,10-3-35 0,-2-1-169 15,4 5 15-15</inkml:trace>
  <inkml:trace contextRef="#ctx0" brushRef="#br0" timeOffset="8882.4459">10162 8638 636 0,'-3'-22'199'0,"9"-1"25"0,3 14-159 16,7-1-62-16,5 8-3 16,0-4 5-16,-3 9 6 15,-1-1 18-15,-10 2 19 16,-7 8 21-16,-7 9 1 16,-11 0 1-16,-3 6-22 15,0-6-24-15,4-4-22 16,5-13-7-16,8-8-17 15,8-7-11-15,8 4 17 16,2 4-6-16,2 7-22 0,1 8-241 16,-5 9 14-16,-12 0-120 15</inkml:trace>
  <inkml:trace contextRef="#ctx0" brushRef="#br0" timeOffset="9222.9495">10774 8169 1116 0,'56'-41'264'15,"-28"55"104"-15,14 13-297 16,21 18-42-16,8 7 14 16,5 14 1-16,-5-6-11 15,-5 8-27-15,-14-14-54 16,-4 0-130-16,-6-20-92 0,-4-13-132 15,-4-21-92-15</inkml:trace>
  <inkml:trace contextRef="#ctx0" brushRef="#br0" timeOffset="9372.6633">11391 8142 1126 0,'-72'39'461'0,"-17"43"36"15,2 7-291-15,-42 49-108 16,-7 10-126-16,-15 22-440 16,18-56 69-16</inkml:trace>
  <inkml:trace contextRef="#ctx0" brushRef="#br0" timeOffset="42467.7887">18053 6085 318 0,'44'-50'52'16,"-46"46"52"-16,2-1-88 15,-37 55 34-15,37-43 18 16,-3-11 19-16,1 2-7 16,2 1-5-16,0-1-31 15,0 1-13-15,0-1-20 16,0 1-2-16,0 1-3 0,0 0 3 15,0 0 1-15,0 0 4 16,0 0-1-16,0 1 2 16,5 5 4-16,16 21 16 15,46 48-1-15,-38-36 7 16,2 8-4-16,22 16-4 16,-7 3-13-16,14 10-14 15,2-4-19-15,-8 3-36 16,-17-18-33-16,-2-6-170 15,-11-18 19-15</inkml:trace>
  <inkml:trace contextRef="#ctx0" brushRef="#br0" timeOffset="42722.9163">19060 6275 1146 0,'-30'23'189'15,"-8"19"128"-15,-4 12-350 16,-21 24 2-16,-4 6 18 16,-29 19 4-16,1-1 12 15,-11 18 5-15,11-18-3 0,14-3-42 16,26-19-42-16,17-21-240 15,26-31 22-15</inkml:trace>
  <inkml:trace contextRef="#ctx0" brushRef="#br0" timeOffset="43096.0793">19156 6668 530 0,'1'3'379'0,"14"5"-84"16,12-1-314-16,14-2 322 0,25-13-291 16,10-4 4-16,17-10 1 15,-6-4-14-15,2 2-12 16,-26 8-271-16,-9 2-31 15,-24 4-89-15</inkml:trace>
  <inkml:trace contextRef="#ctx0" brushRef="#br0" timeOffset="43485.6611">20125 6377 671 0,'-9'23'157'0,"-12"-13"40"16,-9 14-164-16,1 3-69 15,-5 2 41-15,8-14 55 16,5 1 32-16,18-14 30 15,20-1-2-15,13-1-19 16,16 3-3-16,7-4-23 16,2 13-22-16,-10 4-5 15,-13 23-8-15,-20 8-15 16,-26 16 7-16,-26 10-5 0,-32 11 8 16,-5-16-2-16,-14-7-9 15,13-16-21-15,4-27-72 16,34-27-47-16,10-22-103 15,21-20-68-15,18-14-111 16,16-1-18-16</inkml:trace>
  <inkml:trace contextRef="#ctx0" brushRef="#br0" timeOffset="43650.0769">20125 6284 1204 0,'57'21'523'16,"22"-15"-18"-16,56-7-208 15,33 4-343-15,37-3-456 16,0-14 144-16</inkml:trace>
  <inkml:trace contextRef="#ctx0" brushRef="#br0" timeOffset="48947.087">3457 1735 549 0,'-1'44'239'16,"13"-44"-31"-16,4 0-80 15,10 9-179-15,11 10 17 16,26-2 37-16,56 2 31 15,22 8 22-15,73-1 23 16,31 2 18-16,67 8 5 16,150 5 81-1,62-14-89-15,71-5 6 16,41-10-7-16,56-3 0 16,-138-7-1-16,38 11 0 15,-98 2-23-15,8 0 3 16,-91-7 0-16,12-17-14 15,-103-17-9-15,6-20 18 0,-79-13 1 16,-34-1 9-16,-78 9-7 16,-27 8-4-16,-49 19-24 15,-20 13-14-15,-26 7-19 16,7 1-11-16,-16 3-9 16,-7 7-2-16,2-10-45 15,-2 3-188-15,1 0-329 16,-1-3 6-16</inkml:trace>
  <inkml:trace contextRef="#ctx0" brushRef="#br0" timeOffset="58354.282">21364 6539 491 0,'0'2'110'16,"2"-1"49"-16,13 7-124 15,27 2-8-15,60-5 10 16,-30-16-8-16,27-5-6 15,-3 1-122-15,13-3-82 0,-13-3-20 16</inkml:trace>
  <inkml:trace contextRef="#ctx0" brushRef="#br0" timeOffset="58714.4849">21427 6904 1088 0,'9'1'191'0,"8"2"131"16,4 8-318-16,16-2-6 16,5-3 20-16,17-5-1 15,1-7-26-15,24-16-52 16,-2-5-65-16,10-8-205 0,-13 4-1 15</inkml:trace>
  <inkml:trace contextRef="#ctx0" brushRef="#br0" timeOffset="80753.9385">22521 6193 944 0,'90'7'207'0,"-59"-10"79"16,-1 11-280-16,3-1-5 16,-10 7-3-16,-2-2-1 15,-9 0 9-15,0 1 8 16,-5-2 4-16,-2 2 11 15,-8 5 7-15,-15 9 2 16,-11 6-5-16,-25 11-4 16,-10 7-9-16,-16 12-8 0,5-2 19 15,-9 11 21-15,21-6 6 16,26 3 11-16,29-10 6 16,29-4-12-16,33-17-10 15,39-5-7-15,11-17-9 16,22-4-6-16,0-7-9 15,-8-5-19-15,-31 1-39 16,-16-5-76-16,-37 1-44 16,-22-6-291-16,-3-5 18 0</inkml:trace>
  <inkml:trace contextRef="#ctx0" brushRef="#br0" timeOffset="81084.7726">23815 6052 1087 0,'14'-14'332'16,"-17"13"-6"-16,-11 23-287 15,-16 16-73-15,-33 23-56 16,-15 7 130-16,-24 26 41 16,-15 5 18-16,8 26 16 0,29-7-12 15,31 11-12-15,41-24-38 16,37 0-17-16,25-37-16 16,25-5-12-16,1-28-24 15,5-5-93-15,-10-18-96 16,-13 0-260-16,-23-17-31 15</inkml:trace>
  <inkml:trace contextRef="#ctx0" brushRef="#br0" timeOffset="81464.6526">23866 6445 1440 0,'44'66'279'0,"-32"-50"151"0,9-2-423 16,12 14-19-16,6 1 16 15,14 13 1-15,-7 3-1 16,14 7 1-16,-7-4 1 16,-5 0-57-16,-17-6-57 15,-1-6-30-15,-13-9-32 16,-8-7-32-16,-9-10-178 15,-14-20 92-15</inkml:trace>
  <inkml:trace contextRef="#ctx0" brushRef="#br0" timeOffset="81704.8729">24294 6529 595 0,'0'-3'878'0,"-7"3"-464"16,-44 7-8-16,-87 47-373 15,55-1-365-15,-10 7 276 16,7 1 3-16,-8 7 0 16,26-19 25-16,13-4 14 15,17-15-90-15,29-13-256 16,30-17 2-16,21-12-181 15</inkml:trace>
  <inkml:trace contextRef="#ctx0" brushRef="#br0" timeOffset="82074.5862">24750 6608 1278 0,'5'-1'281'0,"11"1"110"16,10 10-353-16,7 1-60 15,13-1 16-15,17-4 12 16,2 0 3-16,2-10 1 16,-5 5 1-16,-8-10-93 15,-24 2-90-15,-6-4-229 16,-8-1-45-16</inkml:trace>
  <inkml:trace contextRef="#ctx0" brushRef="#br0" timeOffset="82417.6008">25341 6505 1308 0,'-7'66'316'0,"2"-56"98"0,1 2-351 16,13 6-87-16,16 0 12 15,10 0 13-15,19 3 3 16,7-4 6-16,8 2 14 16,-4 4 2-16,-17 5 2 15,-20 1 0-15,-35 14 4 16,-28 5-10-16,-35 2 0 15,-7-7 1-15,-22 2-9 16,18-25-19-16,14-14-14 16,22-12-30-16,10-18-52 15,25-6-24-15,13-11-50 16,4-1-38-16,11-6-199 16,-3 8 46-16</inkml:trace>
  <inkml:trace contextRef="#ctx0" brushRef="#br0" timeOffset="82647.2458">25431 6427 1371 0,'0'0'324'15,"0"1"112"-15,0 1-380 0,8 8-59 16,13 7 6-16,79 46 6 15,-34-51 1-15,18-8-9 16,5-7-16-16,13-10-71 16,-11-10-61-16,5-19-269 15,-16 2-22-15,-5-8-123 16</inkml:trace>
  <inkml:trace contextRef="#ctx0" brushRef="#br0" timeOffset="82836.6864">26385 5920 1497 0,'117'123'344'0,"-87"-14"144"16,-1 29-428-16,-20 26 12 0,-39-11-7 16,-60 31-5-1,-38-19-16-15,-64 25-101 0,-30-22-96 16,-37 6-377-16,4-51 9 15</inkml:trace>
  <inkml:trace contextRef="#ctx0" brushRef="#br0" timeOffset="140633.6979">17539 13127 443 0,'-12'-6'154'0,"3"3"4"0,-3 2-178 15,6 7-111-15,-2 1-33 16,1 2-1-16,5 0 102 16,-1-7 119-16,6-2 105 15,-3-2 47-15,0 1 20 16,0-1-64-16,0 1-25 15,0-1-46-15,0 1-18 16,2-1-18-16,1 1-32 16,-3-1-20-16,1 2-3 15,4 0 12-15,1 0 11 16,-2 0 10-16,7 6 20 16,-1 3 7-16,7 6 0 15,55 59-8-15,-33-28-4 16,-2-1-18-16,16 15-4 15,-10-1-9-15,7 12-5 0,-13-13-32 16,-2-8-65-16,-11-17-51 16,-14-17-243-16,-16-23 0 15</inkml:trace>
  <inkml:trace contextRef="#ctx0" brushRef="#br0" timeOffset="140962.4036">18371 13180 489 0,'2'13'282'0,"-7"1"-38"16,-11-4-88-16,-10 20-110 16,-4 5-34-16,-19 14 7 15,-14 10 4-15,-21 19 20 16,0 8 9-16,-21 25 6 16,4-2-6-16,10 19-10 15,25-19-30-15,10-11-58 16,26-29-68-16,15-18-196 15,23-32 1-15</inkml:trace>
  <inkml:trace contextRef="#ctx0" brushRef="#br0" timeOffset="141263.3975">18392 13512 872 0,'32'57'232'16,"-37"-50"58"-16,-1 8-234 15,6 5-54-15,2 7 0 16,2 0 2-16,1 15 9 15,-2-3 8-15,-2 10-1 16,-2-5-3-16,-7 13-92 16,-4-6-151-16,-3 1-86 15,-4-10-111-15</inkml:trace>
  <inkml:trace contextRef="#ctx0" brushRef="#br0" timeOffset="141442.8587">18191 13861 560 0,'210'-66'135'0,"-126"48"567"16,12 8-507-16,-10 1 49 15,-7 7-661-15,-25 8-41 0</inkml:trace>
  <inkml:trace contextRef="#ctx0" brushRef="#br0" timeOffset="141698.6725">19130 13519 1125 0,'-4'9'400'0,"-8"12"16"16,0 3-285-16,-6 17-103 15,-2 8-26-15,-2 8-30 16,2-4 13-16,2 8-21 16,2-11-25-16,4 4-77 15,3-12-62-15,4-8-201 16,10-22-11-16</inkml:trace>
  <inkml:trace contextRef="#ctx0" brushRef="#br0" timeOffset="142026.9029">19630 13545 528 0,'-26'15'607'15,"1"0"-200"-15,-28 16-327 16,1 8 313-16,2 14-412 16,8-2 3-16,21-2 2 15,23-7 12-15,29-4 5 16,16-22 9-16,23-5 1 16,4-19 2-16,17-11 0 15,-13-16-1-15,-6-4-4 16,-25-3-5-16,-22-1-12 15,-29 7-8-15,-26 0-9 16,-17 9-36-16,-11 3-38 16,4 7-11-16,7 1-91 15,22 7-129-15,17-2-23 16,10-1-84-16</inkml:trace>
  <inkml:trace contextRef="#ctx0" brushRef="#br0" timeOffset="142235.3002">20171 13112 848 0,'17'3'264'0,"-5"17"64"0,4 14-197 16,2 13-35-16,2 22 23 16,-4 9-2-16,-11 28 3 15,-13 12-25-15,-26 29-14 16,-29-2-47-16,-50 20-103 15,-8-19-101-15,-35-4-284 16,-3-34-28-16</inkml:trace>
  <inkml:trace contextRef="#ctx0" brushRef="#br0" timeOffset="142594.8278">17722 12656 317 0,'-74'-7'489'0,"-7"32"-154"16,-31 23-170-16,-7 23 210 15,-27 62-277-15,4 10 0 16,-10 40 42-16,32-2-2 0,44 18-7 16,56-33-14-16,53 8-26 15,59-34-56-15,62-14-84 16,19-36-89-16,49-18-371 15,0-50 29-15</inkml:trace>
  <inkml:trace contextRef="#ctx0" brushRef="#br0" timeOffset="143075.8218">20761 13469 1185 0,'12'20'323'16,"-12"-2"77"-16,5 15-313 15,-1 6-99-15,-4 15-18 16,-4-7-6-16,-5 11-10 16,-6-13-7-16,-2 6-56 15,-1-13-35-15,-3-1-218 16,2-17 1-16</inkml:trace>
  <inkml:trace contextRef="#ctx0" brushRef="#br0" timeOffset="143255.6374">20683 13650 1594 0,'78'-8'333'0,"-3"4"149"16,14 1-564-16,-8 0-101 16,-3-3-302-16,-23-3-21 15</inkml:trace>
  <inkml:trace contextRef="#ctx0" brushRef="#br0" timeOffset="143514.154">21747 13094 508 0,'-176'161'776'0,"16"-71"-282"15,26-8-305-15,1 27 304 16,43-3-489-16,37 14-7 15,53-24-6-15,20 5-2 16,19-28-5-16,27-5-51 16,4-26-44-16,19-5-230 15,-8-20-142-15,-2-13-72 0</inkml:trace>
  <inkml:trace contextRef="#ctx0" brushRef="#br0" timeOffset="143823.5744">21880 13421 747 0,'0'3'436'16,"5"0"-68"-16,16 11-86 16,7 5-272-16,14 13-5 15,5 7 4-15,13 11 9 16,-3-1-2-16,10 16-2 16,-13-8-4-16,0 0-151 15,-16-9-242-15,-11 4-3 16,-18-25-224-16</inkml:trace>
  <inkml:trace contextRef="#ctx0" brushRef="#br0" timeOffset="144047.331">22438 13436 1065 0,'-64'24'434'0,"-5"5"1"15,-29 24-227-15,-10 10-187 16,-15 19-43-16,23-7-23 0,8 3-33 16,29-19-13-16,17-5-26 15,22-17 12-15,15-8-28 16,12-20-8-16,13-8-204 16,19-11 44-16</inkml:trace>
  <inkml:trace contextRef="#ctx0" brushRef="#br0" timeOffset="144305.4791">22674 13627 961 0,'28'8'299'0,"17"-8"34"0,6 0-267 15,15-3-53-15,-6-2-49 16,6-2-16-16,-15-4-48 16,-6-2-233-16,-15 4 34 15</inkml:trace>
  <inkml:trace contextRef="#ctx0" brushRef="#br0" timeOffset="144548.6611">22953 13468 1164 0,'9'26'434'15,"-14"-4"6"-15,-25 19-314 16,2 7-238-16,-14 10-60 16,-3-8-4-16,1-1 10 15,16-10 62-15,2-9 50 16,14-9 19-16,3-3-238 16,11-7-2-16,13-20-116 15</inkml:trace>
  <inkml:trace contextRef="#ctx0" brushRef="#br0" timeOffset="144798.0703">23364 13457 839 0,'-35'31'599'0,"-7"0"-130"0,-7 13-61 15,-5 7-400-15,7 10-43 16,13-4-9-16,10 2-5 16,10-14 6-16,8-5 6 15,5-10 15-15,5-6-57 16,1-19-41-16,11-11-300 16,17-9 25-16</inkml:trace>
  <inkml:trace contextRef="#ctx0" brushRef="#br0" timeOffset="145057.6662">23572 13630 1139 0,'-36'44'500'16,"-1"-8"-18"-16,-2 10-228 0,9-4-239 15,27 2-48-15,21-16-8 16,30-13 4-16,15-16 1 15,13-20 16-15,-1-12 28 16,-4-14 7-16,-29-1-2 16,-12-4 0-16,-18 11-5 15,-17 1-2-15,-16 10-6 16,-7 4-30-16,-5 7-31 16,-6 5-158-16,10 7-238 15,-1 5 0-15</inkml:trace>
  <inkml:trace contextRef="#ctx0" brushRef="#br0" timeOffset="145297.2177">24135 13204 1299 0,'21'69'456'0,"12"12"50"15,-12-6-341-15,-19 36-80 16,-25-3-52-16,-31 27-26 16,-22-18-23-16,-11 5-21 15,2-37-33-15,-3-13-73 16,22-40-50-16,15-22-153 16,13-25-133-16,22-9-34 15</inkml:trace>
  <inkml:trace contextRef="#ctx0" brushRef="#br0" timeOffset="145682.6235">24765 13492 989 0,'-39'83'363'0,"77"-79"19"16,13 1-240-16,31-1-112 15,-2-1-26-15,-1 0-18 16,-11-6-27-16,-13-4-43 16,-22 1-32-16,-7-3-266 0,-17 0 52 15</inkml:trace>
  <inkml:trace contextRef="#ctx0" brushRef="#br0" timeOffset="145847.0336">25077 13801 1561 0,'47'-12'203'16,"-4"2"43"-16,10-7-713 15,-11-1-56-15</inkml:trace>
  <inkml:trace contextRef="#ctx0" brushRef="#br0" timeOffset="146145.0789">26088 13430 515 0,'-21'15'662'0,"-24"14"-225"16,-1 1-373-16,-19 14 231 16,-4 1-448-16,0 0 5 0,20-15 18 15,11-3 142-15,37-12 111 16,31-9 50-16,12-9-3 15,34-3-20-15,8-2-80 16,11-2-33-16,-11 4-123 16,4 1-89-16,-25 1-77 15,-7-4-204-15,-16-2-42 0</inkml:trace>
  <inkml:trace contextRef="#ctx0" brushRef="#br0" timeOffset="146370.6925">26481 13342 1304 0,'21'88'410'16,"-78"-42"63"-16,-7 18-334 16,-4 5-110-16,-14 17-35 15,10-13-25-15,1 2-24 16,20-13-16-16,6 1-31 15,20-21 4-15,13-12-30 16,19-17-22-16,11-16-255 16,15-19 68-16</inkml:trace>
  <inkml:trace contextRef="#ctx0" brushRef="#br0" timeOffset="146654.6038">26768 13540 1330 0,'-2'0'431'0,"-14"9"48"0,-17 18-329 16,-26 45-185-16,79-40-29 16,19-10 2-16,21-1 16 15,10-9 25-15,10 8 68 16,-14-4 52-16,-15 4 30 15,-27 1-76-15,-30 10-83 16,-30-2 30-16,-38 4-68 16,-7-5-58-16,-15 5 5 15,17-19 4-15,2-11-369 16,28-11 63-16</inkml:trace>
  <inkml:trace contextRef="#ctx0" brushRef="#br0" timeOffset="146834.7925">27186 13376 1795 0,'104'18'584'16,"18"-1"47"-16,-38 7-502 15,6 0-328-15,-15-7-385 16,-5-17-68-16,-31-17-263 15</inkml:trace>
  <inkml:trace contextRef="#ctx0" brushRef="#br0" timeOffset="147982.1307">18904 7902 768 0,'0'1'319'0,"4"-4"-22"15,-2 3-186-15,-2 0-98 16,0 0-37-16,3 2 10 16,-3-1 16-16,21 35 8 15,22 47 3-15,-22-31 0 16,2 4-4-16,11 11-9 0,-1-4-31 15,5 5-192-15,-8-14-82 16,-5-6-64-16</inkml:trace>
  <inkml:trace contextRef="#ctx0" brushRef="#br0" timeOffset="148217.0946">19637 8022 1178 0,'5'0'251'0,"-14"10"107"16,-15 16-335-16,-27 31-29 15,-20 16 11-15,-34 29 8 16,-12 8 1-16,-12 26 2 16,32-11-8-16,8 1-26 15,35-23-35-15,20-8-72 16,23-40-81-16,5-14-169 15,-1-23-16-15</inkml:trace>
  <inkml:trace contextRef="#ctx0" brushRef="#br0" timeOffset="148644.0976">19805 8266 457 0,'54'75'531'0,"-31"-69"-184"16,10-7-272-16,16 2 238 16,5-2-384-16,6 2-140 15,-10 1-136-15,-4-2-28 16</inkml:trace>
  <inkml:trace contextRef="#ctx0" brushRef="#br0" timeOffset="148892.9028">19775 8734 936 0,'18'18'517'16,"6"-10"-70"-16,23 5-151 16,11 1-398-16,14-4-344 15,-9-8 58-15</inkml:trace>
  <inkml:trace contextRef="#ctx0" brushRef="#br0" timeOffset="152985.1939">19286 7305 7 0,'87'-57'4'0,"-73"49"13"15,-1-1 62-15,-5 11 37 16,-4-2 46-16,-1 0 9 16,-3 0-2-16,0 0-60 15,0 0-35-15,0 0-45 0,0 0-11 16,0 1-9-16,-3 5 3 16,-1 20 3-16,-20 47 11 15,9-47 3-15,-6 5 1 16,4 4-5-16,1 2-27 15,1-1-55-15,4-1-165 16,8-13 12-16</inkml:trace>
  <inkml:trace contextRef="#ctx0" brushRef="#br0" timeOffset="153210.7884">19232 7497 260 0,'-54'-17'371'0,"48"13"-123"0,6 4-157 15,5 1 149-15,-5-2-228 16,0-1 6-16,0 1-3 16,33-2 5-16,60-12 9 15,-30 0-26-15,3 1-32 16,1-2-235-16,-16-2 46 15</inkml:trace>
  <inkml:trace contextRef="#ctx0" brushRef="#br0" timeOffset="153493.2311">19961 7135 1048 0,'-51'126'145'15,"47"-99"113"-15,25-1-312 16,18-10 8-16,10-2 17 16,7-8 52-16,1-2 1 15,-23 4-5-15,-5 4-13 16,-22 6-3-16,-29 7-5 15,-14 2-15-15,-26 8-71 16,-14-5-37-16,2-5-153 0,16-8-43 16</inkml:trace>
  <inkml:trace contextRef="#ctx0" brushRef="#br0" timeOffset="153658.5031">19931 7210 965 0,'42'-13'214'0,"24"-4"88"16,8 8-275-16,25-4-61 15,-2-2-30-15,11-2-237 16,-15-2 33-16</inkml:trace>
  <inkml:trace contextRef="#ctx0" brushRef="#br0" timeOffset="154038.6369">19733 5945 1085 0,'-10'59'172'0,"10"22"134"16,16 49-337-16,10 7 39 0,31 43 10 15,10 3 3 1,34 57-71-16,-1-4-107 0,29 40-101 16,-18-51-63-16,2-32-117 15</inkml:trace>
  <inkml:trace contextRef="#ctx0" brushRef="#br0" timeOffset="154722.7171">24101 7546 232 0,'1'12'0'0,"-1"0"318"16,-1 9-251-16,-2 6 141 16,0 17-201-16,-3-2 207 0,-6 9-204 15,0-2 0 1,-2 7-4-16,-5-11-28 0,1 3-192 15,1-12 50-15</inkml:trace>
  <inkml:trace contextRef="#ctx0" brushRef="#br0" timeOffset="154901.6247">23917 7773 1234 0,'62'-42'355'0,"-32"36"-3"15,3 9-397-15,14 0-356 16,-4 0-18-16</inkml:trace>
  <inkml:trace contextRef="#ctx0" brushRef="#br0" timeOffset="155127.8458">24755 7560 697 0,'-45'21'231'0,"-6"3"12"16,-8 7-188-16,13-2-44 16,17-4-35-16,29 5 49 15,21-6 3-15,17-3 10 16,4 3 11-16,7 2 2 15,-14-5-23-15,-19 7-22 16,-20 2-52-16,-26-1-244 16,-20 1 42-16</inkml:trace>
  <inkml:trace contextRef="#ctx0" brushRef="#br0" timeOffset="155276.8565">24890 7485 1144 0,'103'-8'229'0,"8"10"27"15,-12 5-482-15,-6 5-118 16,-37-9-93-16</inkml:trace>
  <inkml:trace contextRef="#ctx0" brushRef="#br0" timeOffset="156892.8813">21067 8334 659 0,'-4'0'223'15,"1"0"18"-15,1 0-158 16,-2 0-82-16,4 0 3 16,-3-2-1-16,6-1 11 15,48-21 10-15,82-31 18 16,-35 22 14-16,10-3-3 16,-15 10-7-16,-6 10-11 15,-27 16-21-15,-20 16-30 16,-19 11 4-16,-21 24-1 15,-12 8 10-15,-34 19 7 16,-20 16 15-16,-42 29 11 16,-8-1 5-16,-25 23-4 0,11-11 4 15,-8-19-3-15,28-28-11 16,14-20-3-16,29-37-4 16,17-14-9-16,32-11 11 15,27-14 14-15,30-2 3 16,39-7 16-16,23 5 7 15,34 1-5-15,0 7-14 0,12 7-6 16,-27 13-41 0,-11 9-160-16,-37-2-163 0,-19 8-74 15,-40-3-179-15</inkml:trace>
  <inkml:trace contextRef="#ctx0" brushRef="#br0" timeOffset="157177.775">22768 8227 1038 0,'-21'6'329'0,"-28"18"44"16,-19 12-265-16,-20 33-90 0,-7 23-13 15,-11 32 9-15,14 7 7 16,10 31 8-16,29-17 9 16,29 1 9-16,36-27-27 15,32-10-31-15,17-40-34 16,10-9-94-16,-4-25-106 16,8-16-160-16,-19-20-36 15</inkml:trace>
  <inkml:trace contextRef="#ctx0" brushRef="#br0" timeOffset="157618.6499">23007 8530 1013 0,'1'0'253'15,"2"0"57"-15,-3 0-259 16,2 2-68-16,1-1 9 16,18 29 14-16,51 53 30 15,-30-26-1-15,7 1-4 16,11 14-3-16,-3-1-13 0,3 8-109 15,-10-11-74-15,-8 1-172 16,-17-17-14-16,-4-11-110 16</inkml:trace>
  <inkml:trace contextRef="#ctx0" brushRef="#br0" timeOffset="157884.9149">23511 8644 1305 0,'-39'6'262'0,"-35"33"127"15,-10 14-393-15,-13 22-22 0,-2 0-11 16,-3 10 8-16,27-13-7 15,12-7-42-15,21-20-17 16,18-12-57-16,27-14-87 16,15-19-114-16,19-1-9 15</inkml:trace>
  <inkml:trace contextRef="#ctx0" brushRef="#br0" timeOffset="158276.5018">23972 8854 924 0,'4'6'285'0,"17"-6"49"15,12 6-216-15,14-3-116 16,19-1 9-16,-3 1-8 16,1-2-21-16,-2-2-31 15,-16 1-173-15,-17 4-114 16,-14-1-43-16</inkml:trace>
  <inkml:trace contextRef="#ctx0" brushRef="#br0" timeOffset="158711.0755">25023 8749 1136 0,'-49'20'244'0,"-19"7"99"16,10 1-335-16,20-4-17 0,34-10 3 16,46-10 3-16,25-7 11 15,20 0 22-15,2 2 14 16,-10 10 9-16,-29 6-2 15,-13 16-2-15,-16 13-20 16,-19 20-7-16,-7-5-10 16,-25 7 3-16,-7-17-3 15,-22-8 2-15,5-26-8 0,-13-6-22 16,13-15-14 0,0-10-28-16,21-12-23 0,3-14-49 15,13 3-39 1,4-9-212-16,8 0 25 0,1-6-110 15</inkml:trace>
  <inkml:trace contextRef="#ctx0" brushRef="#br0" timeOffset="158950.185">24945 8551 518 0,'41'-9'614'0,"8"0"-201"16,7 15-312-16,16-3 300 15,3 0-415-15,12-1-5 0,-6-8 0 16,10-8 2 0,-11 2 11-16,-1 3-39 0,-20-3-48 15,-17 5-259-15,-17 1-43 16,-13-2-123-16</inkml:trace>
  <inkml:trace contextRef="#ctx0" brushRef="#br0" timeOffset="159199.6355">25995 8125 1207 0,'44'5'555'16,"13"2"-117"-16,10 31-283 15,4 17-159-15,-4 32-159 16,-28 0 162-16,-27 41-1 16,-37-4 0-16,-55 28-3 15,-25-17-12-15,-33 1-29 16,-4-37-15-16,-10-8-41 16,37-39-25-16,8-14-79 15,34-13-64-15,16-4-104 16,28-10-42-16</inkml:trace>
  <inkml:trace contextRef="#ctx0" brushRef="#br0" timeOffset="159618.8171">26913 8367 1030 0,'39'33'221'0,"-60"-6"103"16,3 10-295-16,-3 23 4 16,5 2 8-16,-5 20 17 15,7-1-2-15,-7 17-4 16,-1-8-28-16,-5 1-18 15,1-17-167-15,1-14-198 16,5-23-21-16,4-11 7 16,10-26-186-16</inkml:trace>
  <inkml:trace contextRef="#ctx0" brushRef="#br0" timeOffset="159859.9348">26646 8853 1443 0,'-1'-3'182'0,"-2"0"216"16,6 1-450-16,48-5-25 15,63 5-14-15,-36 2 19 16,-6-9-38-16,-5-12 7 15,-10-1-34-15,-15-4-169 16,-12 5 60-16</inkml:trace>
  <inkml:trace contextRef="#ctx0" brushRef="#br0" timeOffset="160217.5439">27404 8475 1436 0,'17'61'374'0,"-32"-40"63"16,-3 12-376-16,10 9-145 16,23 5-10-16,17-7 25 15,17-2 49-15,8-8 27 16,11 3 55-16,-10-3 27 15,-7 13 9-15,-13 2-20 16,-26 26-19-16,-20-2-32 0,-29 13-13 16,-23-6-11-16,-23-6-23 15,7-19-13-15,-7-10-18 16,20-23-6-16,3-18-23 16,18-12 5-16,11-15-29 15,8-11-4-15,2-8-120 16,16 1-32-16,7-23-140 15,10 0-55-15</inkml:trace>
  <inkml:trace contextRef="#ctx0" brushRef="#br0" timeOffset="160427.8785">27559 8406 1547 0,'75'4'435'16,"6"-28"99"-16,27 38-402 0,3 4-118 16,22-2 3-16,-20 1-63 15,1-7-30-15,-23-14-8 16,-11-5-96-16,-43-5-96 16,-32-14-210-16,-31-8-11 15</inkml:trace>
  <inkml:trace contextRef="#ctx0" brushRef="#br0" timeOffset="186122.9459">18271 14943 805 0,'-17'49'291'0,"19"-47"9"15,14 4-178 1,4 6-124-16,10 12 5 16,7 3 6-16,10 13 2 15,-5-1 0-15,4 11 3 16,-5 4-1-16,1 16 0 15,-8-2-6-15,-5 10-39 16,-8-15-39-16,-5-6-250 16,-7-19 36-16</inkml:trace>
  <inkml:trace contextRef="#ctx0" brushRef="#br0" timeOffset="186339.6319">18856 15040 302 0,'-39'38'606'0,"-8"-13"-239"16,-28 20-180-16,-9 9 178 16,-21 18-403-16,17-4-32 15,4 7-25-15,18-20-24 16,16-4-18-16,23-25-185 15,12-10 73-15</inkml:trace>
  <inkml:trace contextRef="#ctx0" brushRef="#br0" timeOffset="186664.6129">19303 15019 1013 0,'-12'23'222'16,"-5"4"94"-16,-5 10-298 0,2 4-15 15,2 5-1-15,3-5-1 16,2 13-1-16,4-8 1 16,0 17 1-16,-3-3-53 15,-2 2-85-15,-1-17-127 16,-3-9-53-16,2-21-111 16</inkml:trace>
  <inkml:trace contextRef="#ctx0" brushRef="#br0" timeOffset="186858.6369">18955 15307 718 0,'16'-1'514'16,"1"-5"-192"-16,8 6-125 16,10-3-157-16,19 4-169 15,4-7 165-15,8 2-1 16,2 4-2-16,7 1-44 15,-15-1-35-15,-2 5-310 16,-11-7 69-16</inkml:trace>
  <inkml:trace contextRef="#ctx0" brushRef="#br0" timeOffset="187068.6418">19864 15031 1211 0,'9'21'374'16,"7"6"27"-16,5-1-330 15,12 8-62-15,5 5-65 16,4 2 30-16,-5-7-27 16,5-1-94-16,-10-3-95 15,-4-4-160-15,-2-4-42 16</inkml:trace>
  <inkml:trace contextRef="#ctx0" brushRef="#br0" timeOffset="187276.7412">20492 15141 398 0,'-4'12'460'0,"-16"3"-114"16,-5 3-1-16,-10 9-194 15,-10 10-55-15,-9 20-15 16,0 3-21-16,-10 14-11 15,-4 1-13-15,-2 9-20 16,8-9-15-16,7 2-8 16,13-13-75-16,4-7-126 15,20-18-167-15,6-13-29 16,12-26-166-16</inkml:trace>
  <inkml:trace contextRef="#ctx0" brushRef="#br0" timeOffset="187547.5578">20811 15202 705 0,'4'35'368'0,"-4"-17"-39"0,-4 7-105 16,-4 10-212-16,4 8-4 16,-1 2-4-16,1 5-5 15,1-8-7-15,-2 3-78 16,1-2-77-16,-8 0-169 16,3-13-42-16</inkml:trace>
  <inkml:trace contextRef="#ctx0" brushRef="#br0" timeOffset="187763.6334">20527 15457 564 0,'33'-12'758'0,"4"2"-411"16,22-5-12-16,4 7-315 15,17-2-343-15,-5-2 268 16,1-5-53-16,-17 5-30 16,-1-6-136-16,-20-1-41 15,-1 5-26-15</inkml:trace>
  <inkml:trace contextRef="#ctx0" brushRef="#br0" timeOffset="188087.3048">21210 15222 356 0,'55'-36'444'0,"-26"21"-135"15,4 3-4-15,15 0-200 16,4 3-78-16,11 3-14 16,-12 7-9-16,-6-1-2 15,-19 15 0-15,-14 9 19 16,-20 6 10-16,-29 20 18 15,-14 7 10-15,-29 12 17 16,1 3-14-16,-5 1-1 16,30-14-15-16,12-8-5 15,34-22-15-15,32-10 3 16,26-16-6-16,31-10-2 16,10-11-10-16,10-5-36 0,-13-1-41 15,1 0-111-15,-26 4-251 16,0-4 4-16,-14 3-159 15</inkml:trace>
  <inkml:trace contextRef="#ctx0" brushRef="#br0" timeOffset="188374.622">22102 15183 691 0,'-13'51'462'15,"-32"34"-78"-15,15-35-81 16,22 2-240-16,25 7-35 16,13-16-23-16,37-10-5 15,11-19 0-15,11-23 4 16,-5-21 8-16,12-20 9 16,-33-2 7-16,-9-13 13 15,-20 13 4-15,-22-4 9 16,-36 17 3-16,-19 0-15 15,-7 11-18-15,-8 2-11 16,8 10-72-16,7 2-155 16,14 10-240-16,1-1-26 15</inkml:trace>
  <inkml:trace contextRef="#ctx0" brushRef="#br0" timeOffset="189050.8921">23403 15252 700 0,'24'0'306'16,"10"-11"-9"-16,20 8-138 16,12-1-140-16,6-5-21 15,-10-3-17-15,-7 9-24 16,-17-8-14-16,-10 11-98 16,-10 0-134-16,-6 9 15 15</inkml:trace>
  <inkml:trace contextRef="#ctx0" brushRef="#br0" timeOffset="189275.6185">23473 15510 1167 0,'59'-5'255'0,"4"1"94"16,15-4-457-16,-5-7-121 0,5-4-107 15,-19 1-26-15,-11-6-120 16</inkml:trace>
  <inkml:trace contextRef="#ctx0" brushRef="#br0" timeOffset="189598.6259">24509 15129 737 0,'-50'58'356'0,"-5"-14"-25"16,-5 8-131-16,-2-2-182 16,13-5-16-16,23-17 0 15,41-1 20-15,27-18 21 16,27-9 28-16,14-4 33 16,26-1-26-16,-8-2-24 15,2 7-26-15,-1-2-43 16,-10 5-97-16,-29-1-29 15,-14-8-267-15,-19-6 12 16</inkml:trace>
  <inkml:trace contextRef="#ctx0" brushRef="#br0" timeOffset="189812.0812">25124 15057 681 0,'4'-3'258'0,"-8"13"41"16,-13 7-154-16,-23 13-41 15,-8 9-30-15,-18 12 15 16,-11-3-9-16,-7 13-3 16,21-1 6-16,-7 11 4 15,13 1-28-15,10 17-43 16,17-8-57-16,5-3-77 16,13-18-72-16,10-26-80 15,7-25-126-15,16-28-10 16</inkml:trace>
  <inkml:trace contextRef="#ctx0" brushRef="#br0" timeOffset="190091.7044">25262 15201 1560 0,'-53'112'327'15,"26"-74"135"-15,20 1-473 16,14 3-16-16,19-15-2 0,25-2 8 16,12-8 18-16,15 2 26 15,-11-4 4-15,-7 9-1 16,-27 2-5-16,-19 10-6 16,-25-1-14-16,-26 4-1 15,-25-3-37-15,-19-9-73 16,6-15-45-16,5-20-320 15,23-17 18-15</inkml:trace>
  <inkml:trace contextRef="#ctx0" brushRef="#br0" timeOffset="190233.523">25467 15175 1479 0,'101'-1'421'0,"13"-10"102"0,0 10-435 15,18-1-157-15,-30-11-427 16,-2-22 60-16</inkml:trace>
  <inkml:trace contextRef="#ctx0" brushRef="#br0" timeOffset="195510.6649">17536 16367 763 0,'-9'0'321'16,"7"-6"-15"-16,-2 3-202 15,4 1-64-15,0 2-64 16,0 0 21-16,9 0 5 15,42 9 16-15,49 6 8 16,-20-10 5-16,4 4-11 16,13 1-9-16,-19 10-332 0,-3-4 96 15</inkml:trace>
  <inkml:trace contextRef="#ctx0" brushRef="#br0" timeOffset="195810.6601">18163 16211 324 0,'79'-14'500'15,"-74"8"-189"-15,-10 5-196 16,13 8 194-16,-8-7-314 0,0 2 0 16,4 2 6-1,34 25 2-15,59 52 0 0,-46-44 0 16,17 17 0-16,-11 2-35 16,1 4-37-16,-14 0-243 15,-13-3 34-15</inkml:trace>
  <inkml:trace contextRef="#ctx0" brushRef="#br0" timeOffset="195974.6641">18656 16254 936 0,'-15'11'422'0,"-22"11"-13"15,-14 10-235-15,-21 26-91 16,-6 17-79-16,-12 15-135 15,15-4-277-15,-14 2 35 16</inkml:trace>
  <inkml:trace contextRef="#ctx0" brushRef="#br0" timeOffset="196494.5411">20911 16431 1041 0,'35'-7'198'15,"-7"1"89"-15,23-3-411 16,3-2-139-16,9-1-49 0,-7 2-119 16</inkml:trace>
  <inkml:trace contextRef="#ctx0" brushRef="#br0" timeOffset="196881.6497">21340 16221 1038 0,'20'2'272'15,"43"-2"72"-15,-32-3-282 16,10 1-63-16,8 1-3 15,-1-1 0-15,-6 2-1 16,-13 3-1-16,-8 6 4 16,-12 9 5-16,-18 14 5 15,-5 8 1-15,-23 20 5 16,-13 2 2-16,-10 7 9 16,8-9 6-16,4-5 17 15,16-19 2-15,22 0 2 16,16-13-9-16,10-2-6 0,13-5-22 15,13-8-33-15,7-10-32 16,7-8-96-16,-11-5-83 16,10-12-183-16,-5 0-27 15</inkml:trace>
  <inkml:trace contextRef="#ctx0" brushRef="#br0" timeOffset="197106.6112">22032 16467 314 0,'16'-15'312'0,"-16"20"-26"16,-18 11 14-16,-6 17-82 0,-10 6-14 15,-2 5-59-15,9-2-16 16,19-8-49-16,16-8-3 16,26-11-18-16,29-17 1 15,9-14-16-15,23-23-4 16,-11-11-17-16,-8-16-3 16,-25 2-8-16,-19-1-2 15,-28 14-4-15,-29 8-14 16,-20 19-22-16,-23 10-64 15,1 11-60-15,4 5-315 16,30 5 34-16</inkml:trace>
  <inkml:trace contextRef="#ctx0" brushRef="#br0" timeOffset="197948.6282">24191 16362 1004 0,'-2'2'271'0,"-2"-2"58"16,4 1-287-16,0-1-22 15,21 2-25-15,30 2 12 16,75 4 4-16,-23-5-2 0,-5 1-2 16,2 5-64-16,-16 3-93 15,0 5-190 1,-42-11-30-16</inkml:trace>
  <inkml:trace contextRef="#ctx0" brushRef="#br0" timeOffset="198176.7214">24890 16220 1161 0,'88'-3'262'16,"-46"30"105"-16,8 13-338 16,-4 2-19-16,4 11-19 15,-8-7-25-15,7 7-63 16,-7-13-41-16,0 8-226 16,-16-15 12-16,-5-9-94 15</inkml:trace>
  <inkml:trace contextRef="#ctx0" brushRef="#br0" timeOffset="198341.11">25406 16265 509 0,'-72'22'567'16,"-33"25"-178"-16,-8 11-305 15,-10 17 285-15,27-3-429 16,9 12-266-16,38-27-63 15,28-1-111-15</inkml:trace>
  <inkml:trace contextRef="#ctx0" brushRef="#br0" timeOffset="198740.6223">26072 16472 1224 0,'58'-6'224'0,"4"3"75"16,14-5-658-16,-1 4 32 16</inkml:trace>
  <inkml:trace contextRef="#ctx0" brushRef="#br0" timeOffset="199089.6222">26843 16214 1025 0,'21'-2'-53'0,"16"-4"53"16,-4 6 130-16,9 2-495 15,-4 4 418-15,-5 3 111 16,-15-2 120-16,-11 5-349 15,-11 3 399-15,-16 9-262 16,-2 2 26-16,-16 19 23 0,5-3-18 16,5 3 5-16,19-2-25 15,25 1-6-15,14-17-12 16,32-2-7-16,5-8-19 16,10-4-18-16,-11-10-17 15,3-4-58-15,-24-1-56 16,0-7-154-16,-22-3-206 15,-4-4-19-15</inkml:trace>
  <inkml:trace contextRef="#ctx0" brushRef="#br0" timeOffset="199328.2194">27505 16517 619 0,'64'-33'482'0,"-44"46"-77"16,-4-1-118-16,1 11-109 15,8-1-93-15,13-4-15 16,11 0-24-16,19-9 1 15,1-13-14-15,10-14-6 16,-13-6-12-16,-16-14-1 16,-23-4-6-16,-20 3-3 15,-25 5 2-15,-31 7 16 16,-26 10 7-16,-30 11 3 16,0 9-1-16,-3 8-44 15,22 4-61-15,16 1-150 16,37-1-275-16,24-7 0 15</inkml:trace>
  <inkml:trace contextRef="#ctx0" brushRef="#br0" timeOffset="199833.8042">21063 15022 1024 0,'-12'9'296'0,"24"0"50"15,0 23-255-15,13 11-73 16,26 37 0-16,17 13 3 16,32 42 9-16,8 7-10 15,14 34-17-15,-8-9-73 16,0 34-297-16,-27-39 66 15</inkml:trace>
  <inkml:trace contextRef="#ctx0" brushRef="#br0" timeOffset="200282.1944">18109 14826 1286 0,'96'144'245'15,"-89"-74"139"-15,25 38-388 16,1 20 26-16,13 47 0 16,-5 0-22-16,1 26-98 15,-5-21-105-15,1 15-195 16,-17-56-65-16</inkml:trace>
  <inkml:trace contextRef="#ctx0" brushRef="#br0" timeOffset="200656.1589">17219 17297 1179 0,'63'-2'259'0,"51"-14"121"0,41-11-348 16,83-18 0-16,31 1-5 16,86 1 3-16,11 5-8 15,66 16 2-15,-25 14 0 16,82 13-3-16,-39 13-6 16,93 6 17-16,-31-3 8 15,95 13 22-15,-44-4 27 16,89 5 24-16,-93-2-48 0,83 6-11 15,-86-9-21-15,35-9-51 16,-91-12-37-16,47-11 4 16,-119-14-30-16,-8-10-87 15,-81 11-48-15,-40 5-256 16,-91 8 7-16</inkml:trace>
  <inkml:trace contextRef="#ctx0" brushRef="#br0" timeOffset="201216.3887">18532 17678 643 0,'75'-59'367'0,"-71"47"-25"16,-4 8-151-16,5 4-70 15,4 4-61-15,-9-4 2 16,3 2-9-16,22 35 13 16,59 57-4-16,-46-36-4 0,-5 4-18 15,0 10-6-15,-8-9-180 16,1 7-167-16,-8-16-107 15,1-22-188-15</inkml:trace>
  <inkml:trace contextRef="#ctx0" brushRef="#br0" timeOffset="201404.8755">19394 17737 1225 0,'-15'19'344'0,"-31"17"89"16,-25 20-346-16,-31 46-27 15,-16 10-36-15,-23 53-28 16,1-13-22-16,-1 4-21 16,32-36-34-16,11-6-112 15,37-59-224-15,28-2 10 16,24-25-182-16</inkml:trace>
  <inkml:trace contextRef="#ctx0" brushRef="#br0" timeOffset="201780.3922">19550 18163 854 0,'24'6'458'0,"8"-3"-50"16,-13-9-157-16,40-5-237 15,11 1-101-15,23-4-316 16,-4-1 44-16</inkml:trace>
  <inkml:trace contextRef="#ctx0" brushRef="#br0" timeOffset="202020.6573">19663 18505 1423 0,'63'-21'335'16,"16"-12"97"-16,10 6-495 0,8 0-372 15,-22 3 57-15</inkml:trace>
  <inkml:trace contextRef="#ctx0" brushRef="#br0" timeOffset="204736.1257">21121 18115 387 0,'-4'-2'354'16,"1"1"-82"-16,0-1-61 16,1 1-148-16,-2-1-52 15,1 1-8-15,1-1-3 16,-2 2 36-16,4 0 24 16,0 0 3-16,0 2 2 0,51 10-4 15,96 6-22-15,-35-20-9 16,-5-2-16-16,13 2-76 15,-18 2-71-15,-6 8-202 16,-29 1-27-16</inkml:trace>
  <inkml:trace contextRef="#ctx0" brushRef="#br0" timeOffset="205244.2014">22207 17783 229 0,'131'98'481'16,"-124"-98"-195"-16,1 1-136 16,5 4 140-16,1-5-279 15,1 6 2-15,3 0 25 16,-9 6 20-16,15-2-2 16,-3 5 2-16,7 9 11 15,2 8-15-15,8 10-12 16,-4 4 3-16,11 23-6 15,-7 0-16-15,1 15-103 16,-6-4-79-16,0 8-232 16,-8-29-43-16</inkml:trace>
  <inkml:trace contextRef="#ctx0" brushRef="#br0" timeOffset="205453.7638">22959 17842 1302 0,'-14'15'384'0,"-41"36"72"16,-151 63-374-16,56-21-77 16,5 7-66-16,-7 20-71 15,46-18-60-15,2-7-260 16,41-28 37-16</inkml:trace>
  <inkml:trace contextRef="#ctx0" brushRef="#br0" timeOffset="207116.75">23515 18127 184 0,'3'-11'168'16,"6"-4"-40"-16,0 5-108 15,11-1 122-15,1 5-104 16,4-1 49-16,2 4 15 16,11 1 28-16,2 1 22 15,7 4-20-15,-2 1-53 16,13 5-13-16,-2-1-32 15,4 4-48-15,-3-5-24 0,-3 4-128 16,-16-7-129-16,-11 4-33 16</inkml:trace>
  <inkml:trace contextRef="#ctx0" brushRef="#br0" timeOffset="207351.6579">24039 17875 1205 0,'-4'22'300'0,"-13"52"94"16,4-35-352-16,-4 12-24 16,-2-3-20-16,2 6 0 0,-1-3-3 15,1 0 1-15,-1-9-18 16,2 0-93-16,-1-11-86 15,5-1-189-15,3-15-59 16</inkml:trace>
  <inkml:trace contextRef="#ctx0" brushRef="#br0" timeOffset="207890.1647">24546 17942 899 0,'3'0'282'16,"2"-1"45"-16,8 2-235 0,11-5-69 16,18-5-12-16,9-3-6 15,20-5 3-15,-4-4 6 16,13-3 21-16,-16 6 3 15,-7 6 1-15,-22 11-7 16,-7 10-11-16,-19 9-19 16,-10 18 0-16,-10 6 3 15,-26 16 10-15,-14 7 5 16,-24 16 8-16,3-3 2 16,-8 4 4-16,26-16-8 0,15-4 2 15,23-22-4-15,16-7 0 16,12-9-3-16,19-6 5 15,14-9-4-15,21-3-2 16,3-7-9-16,9-4-95 16,-15-5-56-16,-9-2-294 15,-15-8-12-15</inkml:trace>
  <inkml:trace contextRef="#ctx0" brushRef="#br0" timeOffset="208219.7749">25677 18019 1284 0,'-19'28'415'16,"-8"-4"48"-16,-14-1-360 15,8 2-81-15,15-4-74 16,27-4-6-16,24-10 1 15,26 1 29-15,11-1 42 16,2 8 58-16,-18 5 14 16,-3 16 13-16,-22 7-26 15,-20 26-11-15,-14 0-29 16,-25 12-8-16,-18-13-11 16,-16-5 0-16,-4-27-15 0,-19-14-34 15,12-19-35-15,-4-13-31 16,14-16-158-16,-1-14-252 15,24-14 33-15</inkml:trace>
  <inkml:trace contextRef="#ctx0" brushRef="#br0" timeOffset="208399.6825">25589 18032 1443 0,'46'-7'492'0,"17"-2"52"15,-4 0-396-15,32-2-68 16,10 4-67-16,41-10-30 16,5 7-35-16,12-2-127 15,-27-5 10-15,-3-4-375 0,-49-3 29 16</inkml:trace>
  <inkml:trace contextRef="#ctx0" brushRef="#br0" timeOffset="214456.2952">19630 9932 292 0,'0'-9'202'0,"-3"6"-18"15,1 0-33-15,2 0-67 16,-3 0-16-16,2 0-28 16,1 1-5-16,0 1-11 15,0 1 0-15,0 6-3 16,21 42 9-16,21 48-6 0,-17-29-3 16,5 2-7-16,3 20-38 15,-4-13-134-15,5-2-85 16,4-25-54-16</inkml:trace>
  <inkml:trace contextRef="#ctx0" brushRef="#br0" timeOffset="214666.6616">20162 10173 485 0,'-46'99'131'0,"-43"-19"-54"16,-2 2-31-16,-1 2-16 0,17-18-12 15,15-1-48-15,23-23 52 16,11-8-206-16,17-10-24 16</inkml:trace>
  <inkml:trace contextRef="#ctx0" brushRef="#br0" timeOffset="214909.6073">20419 10458 181 0</inkml:trace>
  <inkml:trace contextRef="#ctx0" brushRef="#br0" timeOffset="215045.6367">20417 10451 242 0,'-4'-9'273'0,"4"7"-10"16,0 1-124-16,0-1 160 15,1 1-157-15,14-1-35 16,24 2-66-16,71 6-22 16,-44-1-14-16,17 5-47 0,-20 1-11 15,-3 1-21-15,-18 0-71 16,-9 0-159-16,-24-9 41 16</inkml:trace>
  <inkml:trace contextRef="#ctx0" brushRef="#br0" timeOffset="215196.176">20543 10674 835 0,'-3'3'320'0,"11"-3"1"16,13-1-184-16,21-7-121 16,15 5-53-16,27-6-179 15,0-1-105-15,5-1-67 16</inkml:trace>
  <inkml:trace contextRef="#ctx0" brushRef="#br0" timeOffset="215713.5773">21825 10184 465 0,'46'43'374'16,"-49"-43"-92"-16,6 0-275 16,15-6 291-16,8 3-269 0,20-7 19 15,16 1 9-15,19-3 14 16,-3-3-5-16,3 6-6 16,-15 7-20-16,-17 8-17 15,-23 6-20-15,-8 17-8 16,-15 4-10-16,-29 18 12 15,-16 10 7-15,-36 22 3 16,-22-4 1-16,-26 7 2 16,13-19-5-16,19-7 1 15,32-22 0-15,25-4 3 16,40-10 4-16,39-1 5 16,13-2 4-16,34-5 3 15,19 2-107-15,13-1-113 16,-23-4-175-16,-2-1-22 15,-30-4-165-15</inkml:trace>
  <inkml:trace contextRef="#ctx0" brushRef="#br0" timeOffset="216014.7154">22701 10446 1078 0,'43'38'117'0,"-38"-20"146"15,2 3-329-15,14 3 23 16,14-3 50-16,19 6 33 15,7-5 18-15,16 8 7 16,2 6-12-16,8 11-10 16,-10-4-27-16,-2 5-338 15,-17-12 103-15</inkml:trace>
  <inkml:trace contextRef="#ctx0" brushRef="#br0" timeOffset="216210.6456">23245 10512 629 0,'-52'35'579'16,"-11"2"-166"-16,7-17-20 16,-23 23-337-16,-13 11-90 15,-17 6-104-15,4-4-71 16,6-1-204-16,30-19-61 15</inkml:trace>
  <inkml:trace contextRef="#ctx0" brushRef="#br0" timeOffset="218057.15">23767 10623 826 0,'-1'-1'224'16,"5"-1"-48"-16,-4 13-146 16,0-13-22-16,3 2-33 15,44 0 77-15,63-6 78 16,-22-6-81-16,1 9-33 16,5-3-260-16,-25 2-51 0,-3-7-93 15</inkml:trace>
  <inkml:trace contextRef="#ctx0" brushRef="#br0" timeOffset="222707.7408">25061 10463 975 0,'10'0'199'16,"-2"-8"86"-16,-4 7-291 0,4 4-9 15,-8-3-17-15,0 0 1 16,0 1-12-16,0 1-13 0,-3-1 29 16,1 10 22-16,-2 5 21 15,-8 5 22-15,-39 42 21 0,10-31-13 16,2 1 3-16,-10 13 4 16,2 2-7-16,1 17-10 15,13-13-39-15,7-2-221 16,11-20-101-16,21-18-65 15</inkml:trace>
  <inkml:trace contextRef="#ctx0" brushRef="#br0" timeOffset="223016.9855">25376 10581 475 0,'-41'38'528'16,"2"-1"-194"-16,9 1-2 16,6 4-272-16,18-2-50 15,15-4-43-15,24-10 53 16,27-11 4-16,20-15-1 16,32-21 2-16,-2-8-8 15,-1-14 7-15,-25-2 5 16,-13-3 19-16,-43 13 19 0,-19 4-27 15,-18 5-16-15,-22 11-16 16,-17 8-109-16,-15 2-98 16,0 1-27-16,0 8-177 15,18 1-25-15</inkml:trace>
  <inkml:trace contextRef="#ctx0" brushRef="#br0" timeOffset="223318.2167">26439 10626 876 0,'38'12'334'16,"5"-7"5"-16,-5-1-208 15,13 1-115-15,6 1-16 16,12-5-17-16,1-2 7 16,1-8-18-16,-16 3-52 0,-10-5-257 15,-16 8 52-15</inkml:trace>
  <inkml:trace contextRef="#ctx0" brushRef="#br0" timeOffset="223572.6105">26918 10374 887 0,'4'2'615'0,"1"2"-234"15,-2-4-172-15,-3 2-210 16,9 17-217-16,-9 19 141 16,-17 50 23-16,-17-46 6 15,-4-3 13-15,-4 2 19 16,9-7 18-16,-4 5-7 16,16 0-28-16,7-4-117 15,14-7-157-15,11-7-24 0,16-13-151 16</inkml:trace>
  <inkml:trace contextRef="#ctx0" brushRef="#br0" timeOffset="223886.4386">27332 10488 697 0,'-12'27'548'15,"-18"30"-153"-15,20-43-435 16,20-5 419-16,25 7-420 16,10-11 16-16,28 10 25 15,10-2 25-15,1-1 8 16,-17 3 0-16,-8 8-6 16,-26-2-11-16,-26 6-4 15,-26 7-3-15,-31 1 3 16,-10-1 4-16,-22-1-15 15,8-13-20-15,1-10-44 16,22-11-27-16,4-14-74 16,26-9-43-16,2-11-189 15,13-1 13-15</inkml:trace>
  <inkml:trace contextRef="#ctx0" brushRef="#br0" timeOffset="224066.6305">27442 10374 682 0,'46'9'0'16,"43"5"583"-16,19-1-553 15,22 4 406-15,-8-13-429 16,13-2 395-16,-36-13-459 0,-15-5-89 16,-21-7-83-16,-24-2-198 15,-32-4-22-15</inkml:trace>
  <inkml:trace contextRef="#ctx0" brushRef="#br0" timeOffset="224725.2637">21240 11377 957 0,'-5'-6'166'0,"5"7"100"0,3 8-282 15,-3-9-11-15,0 2 12 16,9 22 13-16,3 6 3 16,27 54 6-16,-18-48 2 15,0 13 3-15,-1 2 1 16,1 12-25-16,-5-7-65 15,2-1-198-15,-1-16 20 16</inkml:trace>
  <inkml:trace contextRef="#ctx0" brushRef="#br0" timeOffset="224939.0388">21691 11623 651 0,'-24'34'542'0,"-1"17"-163"16,-14-7-50-16,-23 17-287 16,-5 5-38-16,-22 15-40 15,2-15 42-15,-4 3-6 16,22-10-9-16,7 1-12 16,29-21-65-16,6-11-160 15,20-10-134-15,14-22-63 16</inkml:trace>
  <inkml:trace contextRef="#ctx0" brushRef="#br0" timeOffset="225224.8903">21972 11860 836 0,'1'28'374'0,"14"-7"-20"16,6-24-161-16,14 11-173 16,10-7-18-16,22 2 2 15,1-13-13-15,-1 1-40 16,-13-8-36-16,-10-1-162 15,-20 6-108-15,-24 17-41 16</inkml:trace>
  <inkml:trace contextRef="#ctx0" brushRef="#br0" timeOffset="225389.4944">21988 12131 1230 0,'51'-10'249'0,"0"-1"94"16,24 1-487-16,-3 2-229 15,-1-5 8-15</inkml:trace>
  <inkml:trace contextRef="#ctx0" brushRef="#br0" timeOffset="225867.1864">23053 11665 754 0,'-25'33'367'0,"1"0"-38"15,-2-9-159-15,5 6-227 16,12-14-31-16,20-11 11 16,13-16 19-16,9-11 58 15,21-10 76-15,13-5 45 16,1 7 4-16,8 7-2 16,2 11-41-16,-13 15-25 15,-20 12-44-15,-21 20-15 16,-30 11-12-16,-33 14 5 15,-33 6 9-15,-29 15 6 16,-2-1 5-16,-25 14 4 0,7-5-6 16,8 2 0-16,22-19-2 15,14-12-4-15,40-27-4 16,22-16 5-16,30-20 6 16,36-8-2-16,16-4-2 15,37 2 7-15,5 1-6 16,29 6-7-16,-12 6 6 0,8 6 5 15,-25 9-103-15,-8 7-313 16,-37 1 0-16,-19 7-206 16</inkml:trace>
  <inkml:trace contextRef="#ctx0" brushRef="#br0" timeOffset="226138.6296">23812 12004 1165 0,'12'6'379'0,"18"3"44"15,3 12-283-15,22 13-127 0,9 4-13 16,19 2-8-16,-7-2-5 15,2-1-16-15,-18-7-15 16,-13-3-75-16,-14-7-71 16,-17-13-75-16,-11-10-132 15,-8-21-43-15</inkml:trace>
  <inkml:trace contextRef="#ctx0" brushRef="#br0" timeOffset="226328.937">24158 12038 1266 0,'-90'29'319'16,"6"8"97"-16,-17 17-353 15,9-3-80-15,-1-3-69 16,27-12-19-16,6-7-24 16,29-20-26-16,17-12-4 15,26-8-84-15,21-10-66 16,14 0-28-16</inkml:trace>
  <inkml:trace contextRef="#ctx0" brushRef="#br0" timeOffset="226583.0882">24512 11879 1092 0,'13'143'345'16,"-5"-134"50"-16,2-2-263 15,31 7-117-15,8-1 0 16,20-7 2-16,0-6-2 16,21-6-4-16,-12-3-6 15,-1-3-84-15,-23 0-82 0,-5 0-248 16,-28 5-27-16</inkml:trace>
  <inkml:trace contextRef="#ctx0" brushRef="#br0" timeOffset="226820.3137">25536 11909 1253 0,'-31'38'417'16,"-7"-16"46"-16,-7 4-302 15,15 5-154-15,14 11-8 16,20-9-2-16,20-6 2 16,14-3 1-16,1 3 10 15,-11-6 0-15,-2 8-1 16,-25 2-1-16,-19 10 2 16,-24-5-6-16,-25 7-67 0,-7-13-69 15,1-4-338-15,-1-20 18 16</inkml:trace>
  <inkml:trace contextRef="#ctx0" brushRef="#br0" timeOffset="226986.4306">25610 11909 1939 0,'100'9'397'0,"22"8"92"15,-13-1-655-15,4-16-419 16,-34-30 13-16</inkml:trace>
  <inkml:trace contextRef="#ctx0" brushRef="#br0" timeOffset="321819.8483">11926 6391 596 0,'-4'9'215'0,"4"-6"-2"16,0-2-146-16,-3-1-68 15,3 0 5-15,0-1 11 16,3-1 21-16,39-7 9 16,67-15-12-16,-29 8-12 15,4 4-266-15,-2 3 76 16</inkml:trace>
  <inkml:trace contextRef="#ctx0" brushRef="#br0" timeOffset="322039.6175">11985 6655 1214 0,'9'3'441'0,"12"-11"-45"16,19 4-350-16,16 1-162 15,20-12-161-15,14-5 3 16,8-10-122-16,-22-4-11 16</inkml:trace>
  <inkml:trace contextRef="#ctx0" brushRef="#br0" timeOffset="322382.6945">13125 6302 514 0,'-71'69'419'0,"-17"11"-101"15,-20 25-305-15,10-6 309 16,10 1-364-16,25-13-61 16,34-19-215-16,20-38-5 15</inkml:trace>
  <inkml:trace contextRef="#ctx0" brushRef="#br0" timeOffset="322772.617">13414 6391 1082 0,'3'7'204'0,"-19"20"117"16,-1 2-326-16,-8 7 18 15,1-5 11-15,3-4 8 16,9-9 1-16,12-4 14 16,15-2-5-16,19 1 7 15,11-1 1-15,15 6 5 16,-9 8-7-16,-1 7-15 15,-29 9-24-15,-33 15 6 0,-27 4-8 16,-15-4-40-16,-5-15-19 16,1-15-116-16,20-28-231 15,20-38-18-15,11-20-160 16</inkml:trace>
  <inkml:trace contextRef="#ctx0" brushRef="#br0" timeOffset="322936.9686">13422 6379 706 0,'0'-2'602'0,"16"1"-137"15,35 10-420-15,99 25 430 16,-40-23-436-16,28-17-13 16,4-20-17-16,15-20-478 15,-36-13 152-15</inkml:trace>
  <inkml:trace contextRef="#ctx0" brushRef="#br0" timeOffset="324669.6278">11788 8296 605 0,'14'0'163'0,"-2"-6"16"0,4 3-155 15,13 3-74-15,-4-3-16 16,17 2 6-16,8-2-119 16,19-6 28-16</inkml:trace>
  <inkml:trace contextRef="#ctx0" brushRef="#br0" timeOffset="324934.0846">11755 8490 796 0,'15'24'529'0,"6"-9"-138"16,-10-8-90-16,10 7-450 16,4 2-114-16,16-10-147 15,1-9-63-15</inkml:trace>
  <inkml:trace contextRef="#ctx0" brushRef="#br0" timeOffset="325741.8942">12948 8001 1028 0,'51'-56'206'0,"-54"50"102"16,3 3-314-16,4 5-12 15,-4-2 4-15,0 0-1 16,0 0 3-16,-1 1 19 16,-4 7 11-16,1 41 10 15,-86 55 4-15,39-23 7 16,1 4-8-16,-1 22-6 0,14-13-18 15,11 11-76-15,5-18-81 16,8-9-187-16,8-37-36 16</inkml:trace>
  <inkml:trace contextRef="#ctx0" brushRef="#br0" timeOffset="326086.0942">13305 8158 1195 0,'-47'126'239'0,"-5"-84"120"15,-1 14-357-15,11 16-4 16,14-6 1-16,19 6 6 15,34-17 7-15,26-17 25 16,15-35 11-16,48-24 17 16,12-23-2-16,17-31 9 15,-14-4-13-15,-3-2 4 16,-54 7-2-16,-32 4-18 16,-43 22-27-16,-43 15-19 15,-46 25-11-15,-31 25-44 16,-1 14-29-16,5 11-372 0,19-6 91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10:20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5132 7962 573 0,'-75'70'291'0,"70"-73"-49"0,2 3-113 15,3 3-181-15,0-3-25 16,0 2 37-16,-1-1 63 0,-2 38 64 15,-23 62 63-15,7-40-86 16,-8 13-39-16,-14 23-39 16,4-1-41-16,-1 3-40 0,1 2 107 15,10 2-1-15,15-17-3 16,9-16-52-16,6-13-51 0,6-15-161 16,3-31-15-16</inkml:trace>
  <inkml:trace contextRef="#ctx0" brushRef="#br0" timeOffset="445.5489">5459 8133 1139 0,'88'90'195'0,"-59"-96"123"16,7-9-345-16,12 3 15 15,10 0 6-15,-1 4 4 16,-4 7 0-16,-10 7-6 15,-11 12 2-15,-19 9 5 16,-29 16 12-16,-14 11 16 0,-17 20 2 16,-11 1-1-1,-13 15-2-15,20-8-11 0,5-4-16 16,19-21 3-16,25-4-2 16,23-22 14-16,23-7 9 15,8-4 8-15,41-4 3 16,3-2 1-16,21-1-45 15,-4-2-59-15,1 1-304 16,-42-6 49-16</inkml:trace>
  <inkml:trace contextRef="#ctx0" brushRef="#br0" timeOffset="1119.6666">6939 7954 724 0,'8'-7'264'16,"-8"5"-6"-16,0 5-161 15,0-3-134-15,0 0 9 16,0 2 15-16,0 10 25 16,1 25 21-16,2 65 6 15,-12-36 7-15,-6 27-2 16,-3 3-7-16,2 29 0 16,2-14-5-16,4-5-44 15,8-31-5-15,7-19-10 16,-2-40-9-16,7-34-11 15,1-18 31-15,2-19 6 16,4-4 5-16,-1-5 9 16,2 10 6-16,15 3 10 0,0 13 4 15,9 1 7-15,5 7 1 16,19 3 4-16,-3 10 0 16,6 10 4-16,-12 14-3 15,-6 13 10-15,-27 11 2 16,-27 23 15-16,-30 3 1 15,-35 21 8-15,-11-6-14 16,-26 5-2-16,7-19-26 0,2-11-35 16,30-29-43-16,3-12-35 15,29-14-132-15,22-5-212 16,19-7 26-16</inkml:trace>
  <inkml:trace contextRef="#ctx0" brushRef="#br0" timeOffset="1569.9345">8116 8125 686 0,'-3'-6'191'16,"3"0"47"-16,-3 3-167 15,1 2-77-15,2 1 24 16,-3 1 3-16,2 29 16 16,-4 66 13-16,1-31 14 15,-8 4-4-15,-5 16-1 16,4 1-19-16,-4 17-61 15,-4-11-69-15,6-1-219 16,3-17 0-16</inkml:trace>
  <inkml:trace contextRef="#ctx0" brushRef="#br0" timeOffset="1838.7994">7748 8457 1048 0,'3'0'270'0,"8"3"73"15,4-2-272-15,15 8-79 16,63 12 10-16,-32-22 8 15,23-14 0-15,5-6-2 0,14-3 0 16,-19-5-37-16,-7 5-323 16,-22 6 95-16</inkml:trace>
  <inkml:trace contextRef="#ctx0" brushRef="#br0" timeOffset="2216.6507">9115 7986 1166 0,'-27'132'238'16,"-27"-95"117"-16,4 7-349 16,8 1-17-16,14-11-6 15,31-5-5-15,22-16-8 16,25-1 39-16,2-3 20 16,7 9 16-16,-14-1 7 15,-12 14 10-15,-12 13-34 0,-21 20 1 16,-17 5-3-16,-25 14-5 15,-16-5-14-15,-38-15-13 16,3-23-16-16,-17-20-175 16,23-31-206-16,8-17 15 15</inkml:trace>
  <inkml:trace contextRef="#ctx0" brushRef="#br0" timeOffset="2453.6044">9059 7998 1408 0,'12'-5'258'0,"-1"5"148"15,10 6-416-15,16-1-7 0,22-2 18 16,46-9 6-16,12-6-8 15,19-6-43-15,-10 0-56 16,-19-6-313-16</inkml:trace>
  <inkml:trace contextRef="#ctx0" brushRef="#br0" timeOffset="2772.6505">10222 8314 724 0,'-32'21'331'0,"-29"9"-16"15,-10-3-147-15,-23 23-120 16,2 10-14-16,-4 21 43 16,20-5 9-16,23 7 7 15,40-17-3-15,34-8-2 16,33-22-42-16,34-12-40 16,16-16-54-16,19-7-200 15,-15-4-184-15,-8-15-51 0</inkml:trace>
  <inkml:trace contextRef="#ctx0" brushRef="#br0" timeOffset="3307.5413">10682 8376 896 0,'-9'7'286'0,"6"-8"30"15,6 1-211-15,18 4-125 16,3-2 1-16,14-2 12 0,18-9 5 16,2-2 2-16,14-1 8 15,-1-1-1-15,-1 2-3 16,-19 4-93-16,-1 2-226 15,-28 2 43-15</inkml:trace>
  <inkml:trace contextRef="#ctx0" brushRef="#br0" timeOffset="3507.6183">10634 8686 716 0,'39'2'679'0,"27"-10"-225"16,14 5-494-16,25-6 44 0,-12 0-486 16,-9-3-193-16</inkml:trace>
  <inkml:trace contextRef="#ctx0" brushRef="#br0" timeOffset="4165.4486">11851 8142 447 0,'-18'13'341'15,"-1"1"-94"-15,-4-7-107 16,17-1-160-16,21-7-76 15,24-19 99-15,27-10 37 16,47-13 45-16,13-2 48 16,25-8 49-16,-8 11-88 15,-10 8 22-15,-37 20-9 0,-24 10-20 16,-37 19-15-16,-28 16-57 16,-20 16-17-16,-40 19 1 15,-28 12 9-15,-48 22 4 16,-18 1 3-16,-19 11-2 15,17-13 5-15,13 0 16 16,50-25-1-16,35-10-2 16,39-19-1-16,33-9-2 15,18-16-11-15,44-10-2 16,17-7 0-16,35-6-2 16,-6-6-5-16,14-4-45 15,-37-1-48-15,-11-5-50 16,-40-1-321-16,-5-5 41 15</inkml:trace>
  <inkml:trace contextRef="#ctx0" brushRef="#br0" timeOffset="4554.3192">13137 8070 451 0,'-3'48'248'15,"15"-47"452"-15,34 1-412 16,16-4 139-16,49-7-418 16,13-7 2-16,26-4 24 15,-19 5 22-15,-5 2-3 16,-50 5-5-16,-31 13-6 15,-36 10-23-15,-43 25-19 16,-32 14 5-16,-56 41 5 16,-16 2 5-16,-18 34-1 15,30-14-4-15,17-3 10 16,68-32 8-16,50-10 24 16,53-40 6-16,64-19 6 15,37-11-13-15,38-19-22 16,2-7-52-16,10-10-130 15,-46 4-408-15,-7-30 66 16</inkml:trace>
  <inkml:trace contextRef="#ctx0" brushRef="#br0" timeOffset="8119.0555">20452 7690 350 0,'46'-16'249'0,"-34"4"-62"0,3-3-48 15,3 0-109-15,3 1-35 16,-3 2 25-16,-7 5 18 16,-7 1 28-16,-4-2 6 15,-4 4-1-15,1 2-25 16,1 1-27-16,-31-1-31 15,-76 16-9-15,38 13 2 0,-17 18 20 16,-1 12 18 0,-19 25 15-16,17 5 5 0,-2 21 3 15,27-3-12-15,27-3-8 16,34-25-14-16,35-10 25 16,29-35 13-16,37-20 16 15,1-27 8-15,29-23 11 16,-12-19-25-16,-7-10-9 15,-47 4-21-15,-20 3-7 16,-52 18-49-16,-45 6-12 16,-33 18-12-16,-43 18-16 15,-10 15-34-15,-8 16-198 16,19 19-25-16,13 5-102 16</inkml:trace>
  <inkml:trace contextRef="#ctx0" brushRef="#br0" timeOffset="8733.6416">21100 7576 991 0,'48'15'129'16,"-40"0"129"-16,-4 11-310 16,-1 4 41-16,-1 21 29 15,-4 6 20-15,-10 18 11 16,0 3 5-16,-6 25 5 16,2-5-21-16,-5 10-11 15,6-15-5-15,0-12 0 16,7-32 1-16,-1-16 44 15,2-33 9-15,10-24-33 0,-2-12 3 16,19-24-5-16,19-12-37 16,22-6-10-16,4 14 39 15,22 2-6-15,-15 29-6 16,3 20 0-16,-15 16 0 16,-6 15-10-16,-18 12-13 15,-14 15 10-15,-23 3 4 16,-32 19 12-16,-26-2 14 0,-37 2 5 15,-4-10-2-15,-10-13-1 16,23-25-23-16,15-10-24 16,32-10-91-16,17-17-123 15,23-11-245-15,35-13-39 16</inkml:trace>
  <inkml:trace contextRef="#ctx0" brushRef="#br0" timeOffset="9122.0714">22392 7759 504 0,'121'62'345'0,"-116"-56"-84"0,7 13-7 15,-3 8-300-15,-5 23 25 16,-1-4 38-16,-12 19 1 16,-7-4 4-16,-5 16 5 15,0-10-48-15,-3 11-175 16,-2-19-83-16,-20-5-63 16</inkml:trace>
  <inkml:trace contextRef="#ctx0" brushRef="#br0" timeOffset="9342.596">22104 8250 1321 0,'10'-2'261'0,"11"-7"139"0,5 5-385 15,28-4-19-15,4 1 11 16,22-8 2-16,4 0-5 15,13-5-37-15,-17 1-37 16,4-5-35-16,-21 4-181 16,-5-2-118-16,-20 2-20 15</inkml:trace>
  <inkml:trace contextRef="#ctx0" brushRef="#br0" timeOffset="9686.8373">23053 7714 1414 0,'0'-1'172'0,"14"-2"131"16,14 0-345-16,79 1-35 15,-29 2 44-15,22-1 48 16,5-7 46-16,5-2-63 15,-31-1 16-15,-4 5 0 16,-40 5-1-16,-10 4-24 16,-19 6-16-16,-4 13-13 15,-11 10-12-15,-15 23 24 16,-20 5 27-16,-14 23 23 16,-17 2 16-16,-14 22 18 15,7-5-22-15,-2 15-5 16,13-15-15-16,16 12-38 0,16-30-47 15,12-14-308-15,27-29 54 16</inkml:trace>
  <inkml:trace contextRef="#ctx0" brushRef="#br0" timeOffset="10001.6763">24353 8143 1372 0,'-17'12'252'0,"-20"8"137"16,-22 10-405-16,-38 22-30 15,1 8 24-15,-5 5 20 16,14-7 22-16,19 8 17 15,38-18 3-15,18 6 9 16,20-9-3-16,40-3 4 16,22-18-8-16,36-3-6 15,15-19-32-15,8-10-115 16,-16-5-112-16,-13-5-238 16,-31-5-51-16</inkml:trace>
  <inkml:trace contextRef="#ctx0" brushRef="#br0" timeOffset="10441.8414">25145 8172 1094 0,'-26'99'295'0,"56"-95"74"0,-7-2-280 16,14 1-95-16,11 0 5 15,21-5 2-15,2 2-9 16,5-3-109-16,-10 2-95 15,-15-1-96-15,-27 4-56 16,-22-5-105-16</inkml:trace>
  <inkml:trace contextRef="#ctx0" brushRef="#br0" timeOffset="10601.0385">25032 8547 1399 0,'62'-5'325'0,"14"-13"78"16,-1 9-468-16,14-4-380 15,-14-4 49-15</inkml:trace>
  <inkml:trace contextRef="#ctx0" brushRef="#br0" timeOffset="11833.843">26106 7962 712 0,'-4'42'155'0,"2"-44"65"15,-1 2-202-15,12 0 2 16,-9-1 16-16,3-1 24 16,35-4 9-16,74-13 22 15,-40 5-5-15,8 2 4 16,-17 3-24-16,-17 3-10 15,-10 12-23-15,-18 9-17 16,-15 9-17-16,-19 17 0 16,-17 8 14-16,-45 19 7 15,-20 10 3-15,-31 16 5 16,11-11 2-16,5 1-4 16,41-17 3-16,18-4 7 15,45-25-8-15,35-5 24 16,29-17-3-16,46-8-9 15,28-13-13-15,21-11-16 0,-15-1-56 16,-6-8-34-16,-39 1-357 16,-17-3 85-16</inkml:trace>
  <inkml:trace contextRef="#ctx0" brushRef="#br0" timeOffset="12202.9099">27496 8043 849 0,'-3'22'175'0,"-81"65"86"16,4-31-248-16,-13 16 37 15,18-2 22-15,13 13 32 16,28-14 13-16,25 6 49 16,39-15-27-16,36-18-8 15,23-26-29-15,46-26-11 16,12-29-53-16,21-29-9 16,-20-5-13-16,-13-14-2 15,-46 10-3-15,-38-4-5 16,-44 17-16-16,-37 5-8 0,-42 19-2 15,-52 11-30-15,-7 20-53 16,-10 15-361-16,27 0 81 16</inkml:trace>
  <inkml:trace contextRef="#ctx0" brushRef="#br0" timeOffset="21409.6556">6458 9734 653 0,'0'-3'181'16,"-2"-2"12"-16,2 7-197 0,-3-2-32 15,2 1-13-15,-20 11 1 16,-24 24 28-16,-59 62 28 16,49-44 10-16,-1 6 12 15,14-11 5-15,14-1 5 16,14-16-7-16,25-5 11 15,13-6-2-15,15 0 7 16,1-5-5-16,2 13-4 16,-13-2-17-16,-8 13-3 15,-26 11-8-15,-19 14 8 16,-21-5 4-16,-24 1 6 16,-1-11-1-16,-22-14-66 15,13-18-181-15,2-17-65 16,23-26-106-16</inkml:trace>
  <inkml:trace contextRef="#ctx0" brushRef="#br0" timeOffset="21639.606">6230 9837 1397 0,'16'8'235'0,"7"-11"153"16,7-9-410-16,52-2-21 15,23-4 19-15,41-7-39 16,1-1-46-16,4 10-171 16,-49 2-105-16,-10 7-66 15</inkml:trace>
  <inkml:trace contextRef="#ctx0" brushRef="#br0" timeOffset="21993.2798">7669 10101 1048 0,'24'-15'265'16,"-11"-3"-15"-16,-13 17-370 16,-16 10-61-16,-17 13-39 15,-32 22 106-15,-19 13 100 16,-33 27 130-16,4 6 52 15,5 1 55-15,32-11 8 0,22-5 16 16,46-26-146-16,29-14-123 16,36-11 46-16,50-14-120 15,14-8-119-15,22-11-176 16,-11-6 93-16</inkml:trace>
  <inkml:trace contextRef="#ctx0" brushRef="#br0" timeOffset="22458.2173">8453 10020 1168 0,'48'87'188'0,"-13"-93"136"15,14 0-373-15,25-1-66 16,5 1-53-16,4 4-160 16,-28 8-37-16</inkml:trace>
  <inkml:trace contextRef="#ctx0" brushRef="#br0" timeOffset="22669.7678">8410 10557 1563 0,'28'12'286'16,"4"-15"177"-16,4-3-446 0,27-4-204 15,13 5-151-15,8-11-110 16,-18-11-215-16</inkml:trace>
  <inkml:trace contextRef="#ctx0" brushRef="#br0" timeOffset="23461.7735">9734 9774 530 0,'0'2'93'16,"0"-1"56"-16,0 8-162 15,0 3 12-15,-4-1 26 16,-1-2 25-16,5-5 62 16,-3-2 31-16,2-1 21 15,1 1-8-15,0-2-4 16,9-2-55-16,37-10-21 0,59-25-27 16,-28 19-7-16,-11 1-19 15,6 10-8-15,-14 10-11 16,-13 9-7-16,-19 3-16 15,-23 22 2-15,-24 4 6 16,-50 28 9-16,-4 10 5 16,-37 26 11-16,-2-3 0 15,-17 17-2-15,31-26-3 16,-17-9-2-16,37-30-1 0,25-11-5 16,26-25-8-16,38-4 4 15,36-10 3-15,35-5 2 16,8-2 4-16,29-9 6 15,-7 1-13-15,2-1-61 16,-23 6-85-16,-5-10-233 16,-30 4-9-16</inkml:trace>
  <inkml:trace contextRef="#ctx0" brushRef="#br0" timeOffset="23895.9085">10517 9927 1342 0,'-4'-9'220'16,"1"6"55"-16,6 11-423 15,-3-2-7-15,0-6 13 16,1 0 73-16,16 0 109 16,32-6 46-16,82-24 21 15,-35 12 10-15,0-3-35 0,9 6-25 16,-34 9-32-16,-16 7-25 16,-29 14-18-16,-23 24 3 15,-24 8 5-15,-36 28 8 16,-23 15 18-16,-32 24 4 15,1-3-3-15,5-6 11 16,37-20-2-16,23-13 3 16,40-31-1-16,28-14 2 15,32-14-3-15,29-7-3 16,15-7-13-16,23-11-45 16,-11-5-53-16,-11-1-329 15,-30-1 48-15</inkml:trace>
  <inkml:trace contextRef="#ctx0" brushRef="#br0" timeOffset="24186.5228">11578 10278 1374 0,'26'3'252'0,"23"-9"115"16,11 2-441-16,18-2-78 15,6-3-10-15,9 4-69 16,-18 1-34-16,0 4-33 15,-19 1 31-15,-14-4-51 16</inkml:trace>
  <inkml:trace contextRef="#ctx0" brushRef="#br0" timeOffset="24465.6473">12858 9780 1655 0,'-6'23'285'16,"-6"10"179"-16,-5 13-581 16,-13 31-75-16,-6 10 21 15,-7 25 8-15,-7-7 8 16,4 6 96-16,5-19 66 15,10 2 3-15,10-23-7 16,6-13-95-16,9-23-219 16,7-23-6-16,2-24-162 15</inkml:trace>
  <inkml:trace contextRef="#ctx0" brushRef="#br0" timeOffset="24859.5209">13099 9878 1141 0,'105'15'228'0,"-66"-26"113"15,6 8-339-15,23-4-6 0,-1 2 5 16,4 1 0-16,-13-1 2 16,-2 1 2-16,-25 7-21 15,-22 7 8-15,-24 11 5 16,-37 24 11-16,-14 18 9 16,-26 27 44-16,-1 3 0 15,-4 20 0-15,26-16-11 16,13-10-11-16,28-27-25 15,27-6-2-15,28-25-2 16,26-11 3-16,15-11-1 16,18-4-21-16,-6-6-38 0,11-9-121 15,-20 0-246-15,0-15 9 16</inkml:trace>
  <inkml:trace contextRef="#ctx0" brushRef="#br0" timeOffset="25169.85">14373 9654 1285 0,'-3'26'197'0,"-9"-31"79"16,-1 38-381-16,-8 9-52 16,0 5 24-16,4-5 76 15,-4 21 96-15,8-8 44 16,-16 23 23-16,4 11 7 16,-8 26-20-16,-2-7-41 15,2 0-180-15,8-22-199 16,-4-23-36-16,20-42-206 15</inkml:trace>
  <inkml:trace contextRef="#ctx0" brushRef="#br0" timeOffset="25422.7116">14342 10149 1355 0,'45'-1'297'15,"4"7"136"-15,10 10-390 16,-8 7 4-16,-5 16-6 16,-17 1-12-16,-16 19-8 15,-25-1-7-15,-39 8 7 16,-16-12 4-16,-37 3 6 16,2-19 8-16,-6-5-38 15,24-15-61-15,4-2-135 16,29-10-137-16,6-6-161 0,15-12-94 15</inkml:trace>
  <inkml:trace contextRef="#ctx0" brushRef="#br0" timeOffset="26481.6367">6620 11717 853 0,'16'8'330'15,"-14"-2"-2"-15,-16-9-193 16,-31 21-162-16,-13 13-30 16,-28 22-14-16,-17 10 42 0,-28 21 30 15,13 0 33-15,-7 9 44 16,29-5 29-16,17 7-30 15,40-20-14-15,27 1-19 16,28-20-25-16,43-7-9 16,16-17-27-16,34-13-25 15,8-11-336-15,2-11 89 16</inkml:trace>
  <inkml:trace contextRef="#ctx0" brushRef="#br0" timeOffset="26962.9001">7049 11995 1150 0,'142'42'218'0,"-80"-48"72"16,13-3-374-16,10 0-106 16,-11-3-153-16,-11 4-4 15</inkml:trace>
  <inkml:trace contextRef="#ctx0" brushRef="#br0" timeOffset="27137.6253">7169 12380 39 0,'33'33'0'15,"-8"-21"891"-15,29-15-561 16,11 0-70-16,22-16-714 16,-19-7 412-16</inkml:trace>
  <inkml:trace contextRef="#ctx0" brushRef="#br0" timeOffset="27765.1902">8627 11426 659 0,'-79'47'153'0,"76"-47"77"15,7 0-185-15,4-5-1 16,-8 4 23-16,3-1 21 15,24-8-1-15,64-25 11 16,-44 17 11-16,11-1-21 16,-8 10-28-16,-8 4-21 15,-12 7-22-15,-6 7-26 16,-14 4-6-16,-10 10 5 16,-10 2 8-16,-31 20 6 15,-14 6 11-15,-28 23 2 16,2 2-2-16,-10 8-3 15,20-18-2-15,16-4-4 16,29-26-2-16,22-15 12 16,22-15 14-16,40-6-5 0,26-9-1 15,29-9-27-15,-1 0-37 16,10-3-76-16,-38 3-62 16,-15-2-214-16,-29 2 16 15</inkml:trace>
  <inkml:trace contextRef="#ctx0" brushRef="#br0" timeOffset="28199.7995">9571 11408 715 0,'4'-6'89'15,"-4"11"59"-15,-9-2-207 16,2 3-17-16,-2 0 65 16,0 3 98-16,4-6 91 15,5-3 12-15,15-8 14 16,9-5-36-16,15-8-50 15,5 0-70-15,11 1-3 16,-5 8-14-16,-11 12-20 0,-6 9-6 16,-11 11-7-16,-16 14-7 15,-18 14 4-15,-16 6 6 16,-26 20 11-16,-11 2 11 16,-5 5 14-16,8-15-2 15,14-6-2-15,27-24-6 16,21-13-8-16,27-13-11 15,27-10-37-15,17-4-52 16,10-13-333-16,4-7 61 0</inkml:trace>
  <inkml:trace contextRef="#ctx0" brushRef="#br0" timeOffset="28514.8399">10288 11681 497 0,'45'8'630'0,"-3"-29"-213"16,25 4-334-16,10 5 264 16,14 5-760-16,-16 1 66 15</inkml:trace>
  <inkml:trace contextRef="#ctx0" brushRef="#br0" timeOffset="28788.7052">11365 11295 538 0,'-7'12'546'0,"-11"9"-169"16,1 16-372-16,-13 11 306 15,-3 10-380-15,-13 10 7 16,4-10 10-16,-9 16 65 16,6-11 18-16,0 4 1 15,10-10-3-15,10-6-162 16,8-18-208-16,13-13 13 15</inkml:trace>
  <inkml:trace contextRef="#ctx0" brushRef="#br0" timeOffset="29177.9958">11314 11507 1211 0,'71'42'236'0,"-14"-58"124"16,1 5-388-16,20-4 6 16,-7 2 1-16,1-4 4 15,-23 7 6-15,-7 2 28 16,-19 7 6-16,-16 10 2 15,-11 12 3-15,-28 19 2 16,-19 14-5-16,-28 29 2 16,-7-5 0-16,-10 6-3 15,21-18-7-15,20-11-1 16,22-26-6-16,16-4 7 16,23-14 7-16,23-2 6 15,11-8 1-15,23-4-19 16,5-3-33-16,8-3-130 15,-19-1-275-15,-1-17 25 0</inkml:trace>
  <inkml:trace contextRef="#ctx0" brushRef="#br0" timeOffset="29501.6576">12400 11401 1348 0,'3'18'326'0,"-15"46"97"15,-13-38-393-15,17-1-75 16,20-7-7-16,17 2 2 16,2-5 14-16,14-5 43 15,-7 4 56-15,-1 7-10 16,-16 3 1-16,-12 18-4 15,-25 13-26-15,-19 7-28 16,-19-5 15-16,-12 3-9 16,3-17-23-16,8-11-62 15,10-17-32-15,7-2-105 16,16-16-107-16,1-6-89 16,9-6-46-16</inkml:trace>
  <inkml:trace contextRef="#ctx0" brushRef="#br0" timeOffset="30611.1798">12426 11274 354 0,'7'-4'143'0,"-7"1"4"15,5 0-71-15,-1-2-34 16,-1 2 9-16,3-1 52 16,-3 1 20-16,-1 0 32 15,1 0-3-15,-3 0 0 16,3 0-51-16,-3 0-23 16,1 0-41-16,-1 0-14 15,0 0-14-15,0 0 0 0,0 0 1 16,-1 1 1-16,1 1 1 15,-3 1 3-15,0 1-3 16,-12 29 5-16,-26 66-1 16,13-32 14-16,-2 5 7 15,0 13 14-15,1-8-3 16,-4 8 1-16,11-11-14 16,-7-8-10-16,-1-18-13 0,-3-15 1 15,3-15 1-15,-7-9 1 16,11-8 0-16,5 1 0 15,2-1-4-15,10-2-1 16,4 4-2-16,5 0-2 16,0 0-3-16,0 0-3 15,0-3 0-15,0 1 0 16,0-1 1-16,0 0 5 16,0 0 4-16,0 0-3 15,0 0-4-15,0 2-5 16,0-4-4-16,0 2-2 15,0 0 3-15,2 0 2 16,1 0 5-16,-3 0 0 16,3 2 1-16,-2-8 1 15,11-8-1-15,0-2 1 16,36-44-3-16,-28 40-2 16,-2 5-3-16,10-6-13 0,-2 5-4 15,7-10 2-15,-9 8 2 16,-3 2 4-16,-6 2 12 15,-5 7 0-15,-5 7-2 16,4 0-2-16,3 1-1 16,4 2 0-16,5-3 2 15,5-1 2-15,-1-2 3 0,-8 0-2 16,-5 3 0 0,0 0-1-16,-6 3 0 0,1 4 0 15,5-1 0-15,5-1 1 16,-4 4 1-16,8 0 0 15,0-2 0-15,0 8 0 16,-4 0-1-16,-4 6-1 16,-1 3-1-16,-9 15 2 15,-10 2 0-15,-5 7 3 16,-2-3 1-16,-10 3 1 16,6-11 0-16,-7-4 0 15,-4-4-1-15,-16-1 1 16,-9-2 0-16,-27 1 0 15,-7 0 0-15,-8-6-1 16,21-11 0-16,-2-7-20 16,28-4-36-16,7-5-108 15,7-5-157-15,-1-4-117 0,14 3-102 16</inkml:trace>
  <inkml:trace contextRef="#ctx0" brushRef="#br0" timeOffset="31209.0708">8644 12175 685 0,'-21'4'213'0,"13"1"30"16,4-1-161-16,-4 4-85 15,8-4 5-15,0-4 9 16,0 0 28-16,3 0 12 15,11 2 32-15,35 2 11 16,73 14 18-16,-34-9-14 0,22 2 15 16,28-4-19-16,54 2 6 15,4-6-15-15,70 0-5 16,2-3-26-16,58 2-8 16,-41-2-19-16,38 1-8 15,-67 4-9-15,5 7-4 16,-81 1-2-16,3 4-2 15,-52-2-1-15,-13 4-24 16,-28-7-51-16,-18 3-397 16,-48-9 92-16</inkml:trace>
  <inkml:trace contextRef="#ctx0" brushRef="#br0" timeOffset="31705.0697">10211 12781 1311 0,'-16'16'297'0,"-5"14"115"15,4-4-388-15,10 4-15 16,19-9-7-16,21-11-5 16,18-13 7-16,15-6 21 15,-3-1 13-15,-5 7 9 16,-20 6 8-16,-16 22-8 16,-22 13-22-16,-28 22-2 15,-19 6-8-15,-28 9-8 16,-6-17-18-16,-15-14-40 15,15-22-48-15,6-16-40 16,29-12-174-16,4-25-139 16,25-7 0-16</inkml:trace>
  <inkml:trace contextRef="#ctx0" brushRef="#br0" timeOffset="31884.6561">10271 12616 1617 0,'30'0'463'0,"18"-8"99"15,8 25-424-15,25-13-201 16,19 7-103-16,25 4-392 16,-17-9 15-16</inkml:trace>
  <inkml:trace contextRef="#ctx0" brushRef="#br0" timeOffset="36550.6887">5769 14346 559 0,'-12'-9'203'0,"-1"-2"19"16,10 5-139-16,-2 2-41 16,2-1-12-16,2 5-7 15,1 0-3-15,0 2 17 16,0 4 6-16,21 42 21 16,37 51 19-16,-11-33 14 15,-1 3-18-15,8 13-10 16,-9-2-43-16,-3 11-347 15,-7-10 94-15</inkml:trace>
  <inkml:trace contextRef="#ctx0" brushRef="#br0" timeOffset="36750.705">6330 14529 1213 0,'-3'48'383'15,"-18"9"-36"-15,-16 6-256 16,-34 45 8-16,-10 12-134 16,-33 37 49-16,6-2 35 15,-18 13-141-15,27-30-124 0,9-7-210 16,32-41 7-16,-1-44-119 16</inkml:trace>
  <inkml:trace contextRef="#ctx0" brushRef="#br0" timeOffset="37076.7612">6407 14992 524 0,'49'95'32'0,"-14"-95"529"16,23 4-331-16,4 4 109 15,11 7-370-15,-11 6-63 16,-13 10-244-16,-23 7 24 16</inkml:trace>
  <inkml:trace contextRef="#ctx0" brushRef="#br0" timeOffset="37256.7098">6332 15534 1014 0,'28'-2'618'16,"-11"-7"-187"-16,26-4-192 16,20-4-203-16,29-10-205 15,4 5 171-15,16-5-145 16,-20 6-138-16,-8 4-161 16,-32 10-116-16</inkml:trace>
  <inkml:trace contextRef="#ctx0" brushRef="#br0" timeOffset="37764.2194">7958 14341 532 0,'-16'-6'438'16,"7"3"-103"-16,-24-34-22 15,61 23-282-15,14-1-16 16,12-1-19-16,14-1 2 16,-10 5 4-16,1 5 5 15,-17 1 5-15,-9 9 6 16,-11 3 8-16,-7 7 8 16,-15 10 12-16,-12 22 7 15,-25 12 7-15,-31 22-16 16,-16 5-8-16,-16 9-16 15,13-16-12-15,15-11-13 16,31-21 5-16,23-5-2 16,26-14-2-16,31-10 0 0,16-11 11 15,32-4-1-15,6-5-24 16,18-7-66-16,-27 4-64 16,-4-1-262-16,-32 4-2 15</inkml:trace>
  <inkml:trace contextRef="#ctx0" brushRef="#br0" timeOffset="38113.7264">8902 14359 1204 0,'-5'-3'287'0,"1"-7"91"15,2 10-356-15,2-2-22 16,2 1-12-16,26-7 1 16,59-22 10-16,-31 8 19 15,-11-2 12-15,-2 4 8 16,-13 14-3-16,-10 11 1 16,-16 14-10-16,-13 43-3 15,-19 10-8-15,-28 31 3 16,-13 5-3-16,-12 9-5 15,6-28-3-15,15-7-2 16,29-32-1-16,26-8 1 0,31-21-1 16,26-11-43-16,11-7-43 15,9-6-195-15,-4-4-155 16,11-13-55-16</inkml:trace>
  <inkml:trace contextRef="#ctx0" brushRef="#br0" timeOffset="38399.106">9647 14599 1279 0,'99'90'362'0,"-39"-94"87"16,6 4-361-16,27-2-41 16,-1 2-20-16,4 2-21 15,-17-2-456-15,5-3 152 16</inkml:trace>
  <inkml:trace contextRef="#ctx0" brushRef="#br0" timeOffset="39023.9363">11310 14203 904 0,'0'-1'198'0,"-3"4"81"16,1 3-265-16,2-6-3 15,-3 1 6-15,-4 20 35 16,-11 21 32-16,-33 63 6 16,19-43 0-16,-11 11-5 15,1-1-32-15,-5 3-34 16,11-15-28-16,3-4-91 16,15-19-82-16,6-10-202 15,11-19-42-15</inkml:trace>
  <inkml:trace contextRef="#ctx0" brushRef="#br0" timeOffset="39411.6878">11457 14266 1073 0,'16'57'343'16,"-20"-52"38"-16,8-11-270 16,26-2-105-16,8-1-16 15,16-6 3-15,9-6 7 16,16-3 19-16,-10 2 21 16,0 2 19-16,-22 8-5 15,-17 17-5-15,-23 16-19 0,-17 28-19 16,-20 17-15-16,-26 26 3 15,-7 1 4-15,-12 3 1 16,9-21 3-16,18-17 3 16,29-25 3-16,31-16 5 15,33-19 0-15,27-13-8 16,3-6-13-16,21 2-42 16,-11-2-34-16,2 0-126 15,-22 13-224-15,-8 1-9 16,-23-1-158-16</inkml:trace>
  <inkml:trace contextRef="#ctx0" brushRef="#br0" timeOffset="39833.1628">12489 14302 999 0,'4'2'269'0,"7"7"92"16,-1 12-268-16,14 13-26 16,9 4-9-16,9 10 4 15,-4 0-19-15,13 0-7 16,-6-12-12-16,-6 0-23 15,-11-8-38-15,-2-1-88 16,-14-12-93-16,-8-1-193 16,-8-11-28-16</inkml:trace>
  <inkml:trace contextRef="#ctx0" brushRef="#br0" timeOffset="40055.8348">13011 14238 1127 0,'-8'-2'327'15,"-8"5"66"-15,-13 11-315 16,-19 16-47-16,-10 6-34 0,-13 18-9 16,-8 7-1-16,-17 8 3 15,4-6 6-15,-10 6 5 16,14-15-13-16,8-7-368 15,26-11 112-15</inkml:trace>
  <inkml:trace contextRef="#ctx0" brushRef="#br0" timeOffset="40809.3777">7799 15276 994 0,'-1'-2'274'15,"-4"-1"54"-15,7 3-276 16,-2 0-48-16,4 0-8 16,43 0-2-16,73 0 41 15,-32 2 17-15,22-2 22 0,-2-3 23 16,39 0-2-16,-12-2-24 16,45-7-8-16,0-4-21 15,57-1-20-15,-15-1-5 16,43-7 0-16,-22 11-6 15,21-8-2-15,-39 2-3 16,33 10 1-16,-32 1 0 16,26 1 7-16,-23 10 0 0,5 8 1 15,-40-7-1-15,19 6-5 16,-45 0-22-16,-5 3-64 16,-29-3-61-16,-16-3-84 15,-41 2-77-15,5-5-49 16,-19-2 64-16,-3-4 47 15,-15 6-9-15,-3-6 109 16</inkml:trace>
  <inkml:trace contextRef="#ctx0" brushRef="#br0" timeOffset="41389.75">9982 15908 1124 0,'-45'40'252'0,"1"-5"84"16,4-4-333-16,5-2-29 15,14-7-12-15,8-10 32 16,17-9 26-16,8-3 24 16,9-4 14-16,9 2 27 15,-4 10-19-15,2 8 8 16,-2 5-8-16,-1 12 5 15,-17 9-16-15,-4 2-6 16,-8-2-20-16,-16-2-4 16,-2-11-13-16,-14-13-49 0,1-10-33 15,-16-10-83-15,2-10-66 16,-8-4-193-16,13-6-6 16,2-4 30-16,9 1-133 15</inkml:trace>
  <inkml:trace contextRef="#ctx0" brushRef="#br0" timeOffset="41613.7846">9865 15842 1132 0,'28'19'572'0,"19"-8"-39"16,-5-17-224-16,30 6-218 15,12-3-58-15,16 1-4 16,-10 2-18-16,3-6-20 16,-21-6-25-16,-4 0-92 15,-14-1-88-15,-9-10-330 16,-20-11 4-16</inkml:trace>
  <inkml:trace contextRef="#ctx0" brushRef="#br0" timeOffset="48756.6287">9800 476 184 0,'0'-1'314'15,"5"-4"-107"-15,-5 2-121 16,1 0 103-16,2 0-188 15,6 0-24-15,3 3 9 16,9 8 15-16,59 55 15 16,-38-5 13-16,18 25 3 15,7-2-6-15,11 29 0 16,-6-19-31-16,3-7-204 16,-21-22-7-16,-10-19-92 15</inkml:trace>
  <inkml:trace contextRef="#ctx0" brushRef="#br0" timeOffset="49013.6449">10481 467 1094 0,'-4'-6'131'15,"-2"8"124"-15,-14 14-331 16,-5 1 1-16,-26 13 14 16,-15 19 51-16,-27 17 4 15,1-6 4-15,4 16 4 16,16-6-21-16,13-1-228 16,35-10-2-16,15-16-102 15</inkml:trace>
  <inkml:trace contextRef="#ctx0" brushRef="#br0" timeOffset="49352.3469">10592 338 663 0,'15'3'255'0,"-9"-4"-15"16,17 5-117-16,10 2-160 0,12 15 5 15,1 8 30-15,1 20 16 16,-17 14 6-16,-16 35 16 15,-23-2 17-15,-30 32-7 16,-16-8-16-16,-17 7-17 16,6-28-282-16,-22-6-26 15,16-37-89-15</inkml:trace>
  <inkml:trace contextRef="#ctx0" brushRef="#br0" timeOffset="49656.6311">9776 274 1194 0,'-61'37'174'16,"13"-7"140"-16,-11 23-357 15,-29 49-14-15,-4 12 31 16,4 30 11-16,34-4 6 0,33 10-13 16,49-35-28-16,61 4-246 15,32-29-10-15,47-24-110 16</inkml:trace>
  <inkml:trace contextRef="#ctx0" brushRef="#br0" timeOffset="51169.2992">22077 308 616 0,'0'0'231'16,"1"-10"-1"-16,-7 8-156 0,-10 11-112 16,-17 9-1-16,-17 5 6 15,-22 10 16-15,0 12 34 16,-6 24 17-16,14 10 4 16,1 25 7-16,21 4-8 15,18 14-28-15,27-23-64 16,19-8-186-16,23-23 19 15</inkml:trace>
  <inkml:trace contextRef="#ctx0" brushRef="#br0" timeOffset="51653.3299">22287 454 251 0,'0'0'0'0,"-3"0"373"0,1 0-300 15,2 0 155-15,0 1-236 16,12 20 253-16,9 27-220 16,23 54 7-16,-14-40-3 15,-11-8-10-15,7 3-16 16,-5-19-18-16,-8-11-54 16,-1-8-28-16,12-20-28 15,-3-16-122-15,9-16 20 16</inkml:trace>
  <inkml:trace contextRef="#ctx0" brushRef="#br0" timeOffset="51848.6857">22932 514 263 0,'-12'7'370'16,"-18"19"-130"-16,-24 23-153 15,-9 7 161-15,-17 19-225 16,4-4 9-16,-2 13-206 0,22-14 205 15,2 2-1-15,20-13-13 16,10-5-36-16,6-23 194 16,15-13-366-16,15-18-88 15,15-25-33-15</inkml:trace>
  <inkml:trace contextRef="#ctx0" brushRef="#br0" timeOffset="52103.6934">23097 311 1221 0,'15'36'272'16,"1"-9"104"-16,-19 63-312 15,-4 26-86-15,-23 46 42 16,-30 3 13-16,-53 35 8 15,-17-31-9-15,-50-1-96 16,-5-42-90-16,-28-39-82 16,45-70-181-16</inkml:trace>
  <inkml:trace contextRef="#ctx0" brushRef="#br0" timeOffset="64718.9903">21612 9413 488 0,'-3'3'189'0,"1"-3"7"0,-2 0-110 16,1 1-77-16,0-1-3 15,1 0 0-15,-2 0 12 16,4 2 13-16,-3-1 4 16,1 1 4-16,2-1 25 15,2 1 3-15,40 13 2 16,73 0 14-16,-17-17 3 15,7-5-27-15,25-4-13 16,-10 8-15-16,-19 2-14 16,-26-1-9-16,-12 7-2 15,-36-1-4-15,-6 4-12 16,-9 2-5-16,-17 14 2 16,-13 12 0-16,-22 18 4 15,-28 6 11-15,-32 20 6 16,-1 2-2-16,-20 16-1 15,16-8 2-15,12 13-1 0,34-13-12 16,17-3-82-16,26-18-107 16,8-12-131-16,16-28-72 15</inkml:trace>
  <inkml:trace contextRef="#ctx0" brushRef="#br0" timeOffset="65048.6259">22987 9780 457 0,'17'17'507'0,"-22"-1"-201"15,-20-2-310-15,-22 8 208 16,-11 8-354-16,-22 20 9 16,1 1 71-16,-1 4 101 15,22-1 133-15,8-3-27 16,28-15 7-16,26 0-23 16,34-6-61-16,29-1-118 15,26-10 89-15,27-1-38 16,-6-10-69-16,5-1-285 15,-20-7 91-15</inkml:trace>
  <inkml:trace contextRef="#ctx0" brushRef="#br0" timeOffset="65469.6464">23836 9756 696 0,'0'14'244'15,"0"-4"13"-15,9-7-144 0,12 2-125 16,12-4 12-16,10 2 11 15,20-10 5-15,6-8-1 16,9 3-5-16,-11 0-10 16,-8 6-268-16,-25 0 78 15</inkml:trace>
  <inkml:trace contextRef="#ctx0" brushRef="#br0" timeOffset="65664.157">23809 10050 1239 0,'32'0'359'0,"14"-3"70"16,9 0-341-16,18-4-244 15,5 1-153-15,3-5-119 16,-19 1-155-16</inkml:trace>
  <inkml:trace contextRef="#ctx0" brushRef="#br0" timeOffset="66246.8083">24903 9512 869 0,'15'13'133'0,"-15"2"59"0,-4 11-274 15,-4 1-6-15,-4 1 27 16,-1-7 52-16,1-4 88 15,3-8 53-15,9-11 26 16,9-8-18-16,15-8-18 16,18-11-54-16,13-2-37 15,5 2-25-15,6 1-3 16,-7 8 9-16,-5 8 12 16,-5 6 1-16,-2 5-1 15,-5 7-2-15,-8 6-14 16,-14 6-16-16,-19 10 12 15,-10 4 5-15,-28 16 11 16,-10 6 12-16,-28 7 12 16,-21 11-13-16,-27 17-1 15,11-8-9-15,-25 9-11 16,22-11-9-16,16-13-1 16,39-24-2-16,10-12 1 0,29-16 4 15,17-7 0-15,4-2-2 16,7-1 12-16,-7-4 3 15,18 3 1-15,33 3 3 16,95 6 2-16,-37-10-11 16,20-2-7-16,-28-2-38 15,-8 1-146-15,-27-4-163 16,-24-4-82-16,-24-6-168 16</inkml:trace>
  <inkml:trace contextRef="#ctx0" brushRef="#br0" timeOffset="66651.133">25985 9692 1322 0,'-30'13'276'0,"-9"5"127"16,-11 15-388-16,-22 14-15 15,5 7 3-15,1 22 1 16,12 1 20-16,19 10 25 16,31-5 9-16,17 1 17 15,25-23 8-15,25-20-11 16,12-29-23-16,34-29-6 0,-4-29-19 16,30-32-5-16,-10-7-9 15,-4-8 0-15,-34 8 0 16,-19 1-15-16,-56 26-5 15,-44 2-15-15,-32 18-4 16,-37 12-3-16,-16 17 13 16,-4 11-22-16,28 8-3 15,10 5-72-15,37-2-72 16,29 0-16-16,20-6 9 16,23 1-101-16,28-1-71 0,34-4 73 15,5-5-150-15</inkml:trace>
  <inkml:trace contextRef="#ctx0" brushRef="#br0" timeOffset="66941.6221">26700 9929 646 0,'8'7'407'0,"13"-4"-72"16,21 2-113-16,12-1-84 16,22-5-71-16,7 2 5 15,5 1 6-15,-8-8-34 16,-8-2-28-16,-22 4-57 15,-13-5-133-15,-16 0-239 16,-4-2-2-16</inkml:trace>
  <inkml:trace contextRef="#ctx0" brushRef="#br0" timeOffset="67400.6632">28289 9488 536 0,'-46'72'513'0,"-13"-33"-176"16,4 1-54-16,-7 16-212 0,19 4-63 15,7 7-65-15,18-1 65 16,6 8 34-16,12-10 11 16,13-1 10-16,14-15 2 15,12-9-2-15,11-18-32 16,14-13-10-16,2-19-9 15,2-10 4-15,-14-10-3 16,-8-11-1-16,-25 0-3 16,-21-6-7-16,-30 13-8 15,-21 4-2-15,-10 5-1 0,-10 20-34 16,13 12-46-16,10-1-47 16,16 7-249-16,14 1-29 15,18 1-87-15</inkml:trace>
  <inkml:trace contextRef="#ctx0" brushRef="#br0" timeOffset="67988.6193">28958 9435 503 0,'9'-13'314'16,"3"1"-62"-16,-7 10-83 0,-5 10-130 16,4 4-38-16,-8 6 10 15,-5 9 18-15,-2 1 32 16,5 2 13-16,-6 11 27 16,3 5 5-16,-3 10 6 15,-3 4-28-15,-3 7-15 16,-3 1-29-16,-4 2-14 15,5-13-23-15,5-13-4 16,5-16-11-16,13-29-23 16,13-26 0-16,10-14 3 15,4-4 2-15,19-6 11 16,5 11 28-16,21 7 7 16,-7 12 7-16,16 9-1 15,-21 7-1-15,0 14-5 16,-17 0-1-16,-13 15 12 15,-16 8 18-15,-11 11 12 16,-23 5 9-16,-31 9 10 0,-27-9-17 16,-28-6-21-16,-4-16-54 15,-19-19-163-15,26-13-292 16,13-13 0-16</inkml:trace>
  <inkml:trace contextRef="#ctx0" brushRef="#br0" timeOffset="70685.6112">22429 11464 923 0,'0'-8'249'0,"0"1"59"15,-7 8-258-15,5-1-30 16,2 0-9-16,-4 0 4 15,-34 5 10-15,-79 20 26 16,38-1 20-16,-25 14 13 16,7 8 2-16,-4 26 4 0,22 2-22 15,11 13-23-15,31-6-21 16,32-2-1-16,35-23-5 16,45-5 0-16,26-21-11 15,41-14-5-15,-11-10-98 16,7-6-98-16,-33-9-52 15,-14-9-192-15,-37-4-31 16</inkml:trace>
  <inkml:trace contextRef="#ctx0" brushRef="#br0" timeOffset="71035.6333">23745 11437 821 0,'37'-17'346'0,"1"-4"0"0,-8 8-200 15,12 4-91-15,5 7-43 16,11 2-3-16,-4 6-8 16,2 6-26-16,-7-3-31 15,-7 8-143-15,-13-1-149 16,-16 1-28-16</inkml:trace>
  <inkml:trace contextRef="#ctx0" brushRef="#br0" timeOffset="71214.5724">23836 11752 699 0,'42'-2'579'0,"22"-5"-157"16,5 7-474-16,13 4 137 16,-11 5-514-16,-13-9-121 15</inkml:trace>
  <inkml:trace contextRef="#ctx0" brushRef="#br0" timeOffset="71733.2974">25016 11171 502 0,'24'76'296'15,"-11"-89"-23"-15,8 4-81 16,8-2-112-16,13-2-19 16,4-4-26-16,13 4-5 15,1-7-9-15,13 7 1 16,-10 1-6-16,-4 10-1 15,-22 8 0-15,-10 9 21 16,-19 3 7-16,-20 20 12 16,-21 13 2-16,-44 15 0 15,5 6-22-15,-19 11-9 16,8-11-12-16,10-9-3 16,40-20-5-16,-9-4 0 15,21-13-1-15,25-7 17 16,19-5 6-16,17-2 6 0,14-9 0 15,32-3 1-15,-4 1-17 16,11-7-34-16,-4 2-44 16,-5-1-41-16,-26-4-115 15,-8-7-204-15,-25 1 17 16</inkml:trace>
  <inkml:trace contextRef="#ctx0" brushRef="#br0" timeOffset="72048.555">26142 11354 788 0,'-25'3'285'0,"-17"12"69"15,-11 8-176-15,-2 13-30 16,4 3-30-16,6 6-15 16,27-2-41-16,7 7-33 15,10-8 10-15,26-8 21 16,17-8 5-16,21-14 11 15,21-14-1-15,26-16-14 16,-5-6-24-16,-5-12-6 16,-22 3-2-16,-22-1-2 15,-32 4 4-15,-29-2-2 16,-23 7-24-16,-38 1-26 16,-11 4-21-16,-14 1-37 15,10 2-29-15,13 1-83 16,31-4-88-16,20-2-208 0,26 0-31 15</inkml:trace>
  <inkml:trace contextRef="#ctx0" brushRef="#br0" timeOffset="72347.7195">26813 11495 1372 0,'22'5'286'0,"20"5"135"16,11 5-406-16,23-3-39 15,-8-7-10-15,5-7-14 16,-22-7-6-16,-8-3-41 16,-30-3-4-16,-14-1-282 15,-2 7 56-15</inkml:trace>
  <inkml:trace contextRef="#ctx0" brushRef="#br0" timeOffset="72827.6831">28117 11016 437 0,'-9'11'324'0,"-6"-8"-198"0,-3 13-356 16,-12-2 287-16,-3 4-165 15,3-3 139-15,1 0 139 16,1-2 142-16,2 13 5 16,-4-4-119-16,-12 14-52 15,0 2-56-15,0 11-47 16,5-4-27-16,8 13 1 16,20-12 2-16,21-1 6 15,15-13 37-15,36-5 17 16,3-18-4-16,14-9-3 15,-4-12-5-15,7-14-37 16,-20-7-17-16,4-3-2 16,-16-4-2-16,-13 1-7 15,-22 5-12-15,-29-2-3 16,-25 14-1-16,-20 11 0 16,-10 7-2-16,-7 14-19 15,17 5-19-15,7 0-37 0,15-3-17 16,15 2-50-16,7-8-26 15,14 7-19-15,17-3-67 16,11 3-93-16,10-2 20 16</inkml:trace>
  <inkml:trace contextRef="#ctx0" brushRef="#br0" timeOffset="73311.4514">28763 10931 691 0,'-9'-8'151'0,"8"2"66"15,-2 9-200-15,0-3 19 16,1 0 17-16,2 2 51 15,-3-1 12-15,-6 22 17 16,0 7-17-16,-19 63-12 16,14-45-44-16,2 4-16 15,-1-5-19-15,1 4-5 16,-2-21-8-16,7-9 8 0,2-9 12 16,7-15 6-16,5-17-2 15,5-2-1-15,11-10-12 16,13-2-14-16,1 5-9 15,10 2 2-15,2 6 1 16,8 14 1-16,-4 5 1 16,-2 13 0-16,-5 10-2 15,-1 13 1-15,-24 4 3 16,-16 11 4-16,-19-1 22 16,-31 5 16-16,-18-5 2 0,-21-1 0 15,5-19-15-15,-4-10-90 16,19-16-67-16,5-17-289 15,14-8-70-15,3-17-113 16</inkml:trace>
  <inkml:trace contextRef="#ctx0" brushRef="#br0" timeOffset="73891.6316">25088 12035 354 0,'10'-9'418'0,"-1"3"-157"16,-4 2-48-16,7-1-105 15,0-2-62-15,9 4-31 16,-3-3 78-16,15 1 17 16,9 2 20-16,22 5 3 15,11 2-41-15,50 2-8 16,5 2-17-16,58 4-23 16,17-2 8-16,50-7 19 15,-7 2 0-15,59-4 5 16,-17-4 2-16,40 0-10 15,-28 0-20-15,20 3-3 16,-52-4-1-16,5 4-7 16,-58 3-18-16,-14-3-4 0,-61-2-8 15,-22 2-44-15,-48-1-22 16,-21-1-74-16,-21 4-45 16,-10 4-382-16,-11 3 73 15</inkml:trace>
  <inkml:trace contextRef="#ctx0" brushRef="#br0" timeOffset="74459.2766">26658 12425 209 0,'9'-9'357'15,"11"0"-116"-15,-4 2-116 16,10 2 163-16,4-1-194 15,16-1 17-15,8 1 12 16,33 0-11-16,6-2-22 0,15 1 13 16,-10 1-15-16,7-2-16 15,-34 2 9-15,-4 8-8 16,-22 2-28-16,-10 10 2 16,-26 10-3-16,-26 13 11 15,-17 7-5-15,-20 10 1 16,-2 4-15-16,-11 7-54 15,17-13-63-15,-4-1-156 16,7-9-159-16,-11-3-112 16,4-9-122-16</inkml:trace>
  <inkml:trace contextRef="#ctx0" brushRef="#br0" timeOffset="75358.4563">21672 13744 632 0,'-42'42'333'0,"40"-49"-119"15,-2-2-83-15,4 3-77 16,0 4-76-16,0 2 73 16,0 0 60-16,0 0-48 15,0 0-3-15,0 2 4 16,18 25-12-16,37 67 16 0,-38-41-7 15,7 22 0-15,-2-5-13 16,14 11-28-16,2-12-44 16,10-3-127-16,0-25-206 15,7-22-53-15,-5-28-148 16</inkml:trace>
  <inkml:trace contextRef="#ctx0" brushRef="#br0" timeOffset="75537.1595">22525 13789 344 0,'0'-3'392'0,"-19"15"-81"16,-8 6 14-16,-21 21-148 16,-17 17-43-16,-34 29 16 15,-7 16-28-15,-28 38-2 16,-1 2-26-16,-3 12-31 16,26-21-38-16,7 0-26 15,30-39-150-15,12-12-318 16,24-34 56-16</inkml:trace>
  <inkml:trace contextRef="#ctx0" brushRef="#br0" timeOffset="75943.4176">22756 14215 1004 0,'-4'12'265'0,"8"-1"72"16,8-2-267-16,18 1-56 16,15-2 0-16,15-2 6 15,6-6-3-15,20-3-17 16,-7 1-19-16,1 2-104 15,-17 3-150-15,-5 6-79 16,-29-6-113-16</inkml:trace>
  <inkml:trace contextRef="#ctx0" brushRef="#br0" timeOffset="76107.7245">22693 14608 1511 0,'2'20'387'16,"26"-22"113"-16,19 1-437 16,32-4-162-16,10-4-90 15,23-6-307-15,-8-6-28 16</inkml:trace>
  <inkml:trace contextRef="#ctx0" brushRef="#br0" timeOffset="76740.811">24507 13453 833 0,'-3'0'317'0,"0"1"7"16,2 1-221-16,-4-1-66 16,2 1-42-16,2-2 39 15,-2 0 24-15,6-2 38 16,19-8 17-16,88-25 23 15,-37 20-37-15,7 6-18 16,-11 6-37-16,0 5-22 16,-23 8-24-16,-16 14-3 15,-30 6-3-15,-37 20 10 16,-29 10 6-16,-36 20 7 16,-6-5 0-16,-6 15-1 15,21-12-7-15,9-8 0 16,39-20-3-16,7-5-3 15,29-23 0-15,26-5 5 16,20-8 1-16,11-9 1 16,18-11-3-16,14-2-50 15,-14-5-51-15,6-3-141 16,-9 4-242-16,-8-4-7 16</inkml:trace>
  <inkml:trace contextRef="#ctx0" brushRef="#br0" timeOffset="77080.6223">25484 13615 1073 0,'-32'11'330'0,"-19"8"65"16,-12 10-292-16,-3 17-31 15,11 4-35-15,4 11 17 16,21-5 3-16,13 7 18 15,13-11 2-15,13 2 16 16,7-19-20-16,26-5-5 16,9-21-25-16,24-29-6 15,9-17-12-15,12-17-6 16,-12-2-9-16,-12-13-3 16,-31 12-1-16,-31-4-4 15,-31 13-3-15,-34-5-6 16,-22 19-6-16,-14 2-25 15,8 20-18-15,14 3-82 16,27 8-52-16,15-1-329 16,35 2 32-16</inkml:trace>
  <inkml:trace contextRef="#ctx0" brushRef="#br0" timeOffset="77415.8091">26268 13734 1111 0,'21'18'448'15,"9"-21"-1"-15,20 6-237 16,8 7-231-16,17-5-35 16,-7 1-12-16,4-3-38 15,-23 0-15-15,-5-5-86 16,-20 2-183-16,1-10 22 15</inkml:trace>
  <inkml:trace contextRef="#ctx0" brushRef="#br0" timeOffset="77798.851">27712 13340 1227 0,'-2'2'391'0,"-17"8"48"0,-25 10-298 16,-10 8-149-16,-21 16-2 15,8-3 10-15,-1 8 32 16,14-1 29-16,17 12 32 16,14-7 6-16,4 10 1 15,19-14-32-15,24-4-17 16,6-16-30-16,25-11-3 15,7-15-4-15,8-8-2 16,-17-10-8-16,-4-6 1 16,-20 3-3-16,-16-10 0 15,-20-1-5-15,-25 1-3 16,-13 2-4-16,-18 2-11 16,5 11-19-16,7 1-68 15,18 6-48-15,9 4-119 16,13-1-79-16,5 0-160 15,14-3-15-15</inkml:trace>
  <inkml:trace contextRef="#ctx0" brushRef="#br0" timeOffset="78099.6481">27887 13510 877 0,'41'56'270'16,"-58"-41"53"-16,13 4-224 16,13 4-45-16,0 4 36 15,6 0 12-15,15 3 30 16,0-2 0-16,10 1-8 15,4-1-41-15,5-2-75 16,-7-5-68-16,0-5-41 16,-16-2-196-16,-7-11-180 15,-8-15 15-15</inkml:trace>
  <inkml:trace contextRef="#ctx0" brushRef="#br0" timeOffset="78293.42">28352 13572 1264 0,'-22'13'338'16,"-28"14"100"-16,-17 9-365 15,-13 14-21-15,-16 4-26 16,-18 1-9-16,15-8-10 16,2-4-17-16,8-7-19 15,14-12-77-15,26-7-80 16,7-8-258-16,16-5-3 15</inkml:trace>
  <inkml:trace contextRef="#ctx0" brushRef="#br0" timeOffset="78791.9066">24243 14359 703 0,'-24'20'367'16,"0"-5"-40"-16,6-11-142 15,14 5-116-15,16-3-25 16,19-1 39-16,19-10 46 16,17 1 11-16,16-2-3 15,50-8 2-15,23-4-13 16,62 0-19-16,31-1-7 15,64-4-10-15,-7 8-17 0,47-3-27 16,-23 9-25-16,27-4-4 16,-36 2-5-16,6-5 5 15,-63 4 2-15,-12 0-2 16,-60 4-3-16,-28 5-2 16,-62 6-56-16,-18 2-96 15,-39 4-65-15,-32-2-117 16,-31 4-277-16,-36 1 35 15</inkml:trace>
  <inkml:trace contextRef="#ctx0" brushRef="#br0" timeOffset="79240.6167">26196 14764 1128 0,'47'-7'215'15,"13"2"89"-15,22-1-326 16,2-6-5-16,12-7 30 16,-10 1 51-16,1 0 49 15,-17-3 7-15,-7 3 12 16,-21 15-32-16,-12 3-30 15,-25 10-21-15,-31 29 15 16,-20 20 2-16,-25 26 30 16,-5 10 4-16,-16 26-5 15,17-10-45-15,8 3-131 16,8-27-431-16,1-12 74 16</inkml:trace>
  <inkml:trace contextRef="#ctx0" brushRef="#br0" timeOffset="211775.5864">22537 15777 866 0,'6'-12'213'16,"-7"-9"75"-16,-2 12-247 0,-15 6-14 15,-14 9-3-15,-32 32 3 16,-25 13-3-16,-47 34 4 15,-8 14-1-15,-6 50 22 16,28-5 7-16,31 30 25 16,59-15 0-16,41 15 2 15,45-36-17-15,48-14-3 16,27-32-95-16,32-17-101 16,2-35-132-16,4-8-134 15,-41-17-28-15,-30-15-94 16</inkml:trace>
  <inkml:trace contextRef="#ctx0" brushRef="#br0" timeOffset="212070.4268">23226 16083 706 0,'-3'3'468'16,"-3"9"-94"-16,6 8-95 0,-17 19-232 16,-4 12-46-16,-7 24 4 15,1 3 1-15,-11 19 0 16,10-5-8-16,7 19-3 15,4-12-6-15,-1 9-370 16,11-23 120-16</inkml:trace>
  <inkml:trace contextRef="#ctx0" brushRef="#br0" timeOffset="212283.051">23616 17060 1304 0,'-33'52'378'0,"-27"11"75"0,-20 8-370 16,-20 16-40-16,13-8-106 16,6-2-158-16,22-20-143 15,22-14-90-15,29-32-171 16</inkml:trace>
  <inkml:trace contextRef="#ctx0" brushRef="#br0" timeOffset="212643.6153">24168 16487 1236 0,'6'37'581'16,"18"-28"-53"-16,30-18-235 15,14 2-276-15,32-7-29 16,22-5-22-16,11-4 23 16,-28 1 0-16,-9 2-1 15,-40 13 2-15,-47 25-7 16,-48 18 9-16,-33 34 3 15,-41 20 8-15,-38 35 16 16,10-1 14-16,15 16-5 16,25-32-2-16,59-12 0 15,72-35-16-15,48-25-34 0,29-27-40 16,34-10-104-16,-6-17-91 16,10-14-84-16,-31-20-163 15,-6-25-24-15</inkml:trace>
  <inkml:trace contextRef="#ctx0" brushRef="#br0" timeOffset="212834.4371">25467 16239 440 0,'56'87'1037'15,"-5"3"-399"-15,-11 45-256 16,-26 39 269-16,-64 57-595 15,-47-12-63-15,-67 38-31 16,-32-55-28-16,-10-24-585 16,1-64 177-16</inkml:trace>
  <inkml:trace contextRef="#ctx0" brushRef="#br0" timeOffset="222496.0239">14642 5723 888 0,'16'-3'172'0,"-7"-4"92"16,0 1-262-16,-1 0 3 16,-4 4 18-16,1 5 10 15,-5-4 23-15,-3-1-13 16,1 1-18-16,-1-1-15 15,-19-1-11-15,-31 3-21 16,-91 9 17-16,51 6 19 16,9 0 12-16,20 0 3 15,37-6-10-15,39-4 10 0,34-4-4 16,43-2 2-16,2-1-1 16,10 4 9-16,-22 7-16 15,-19 4-14-15,-36 5-15 16,-31 20 21-16,-28 4 20 15,-49 9-15-15,-28 0-3 16,-17 1-16-16,15-14-31 16,-11-13-51-16,39-14 20 15,23-16-38-15,18-7-63 0,12-13-161 16,32-4 12 0</inkml:trace>
  <inkml:trace contextRef="#ctx0" brushRef="#br0" timeOffset="222784.5922">14568 5537 1163 0,'3'14'124'16,"-7"-1"162"-16,-5 14-380 0,-2 2 41 16,-11 13 25-16,1-5 12 15,-12 11 6-15,-2-6 12 16,-10 20 4-16,6-2 2 16,-6 7-2-16,12-8-20 15,11-5-133-15,10-24-134 16,24-26-18-16</inkml:trace>
  <inkml:trace contextRef="#ctx0" brushRef="#br0" timeOffset="223050.6238">14588 5632 902 0,'7'12'532'16,"-7"-14"-104"-16,-7 4-118 16,-2 10-363-16,-12 13-2 15,-3 5-1-15,-18 20 25 16,-3 4 26-16,-12 19 7 16,3-5 1-16,-12 17-28 15,19-13-59-15,17-6-125 16,20-24-66-16,37-24-126 15,24-31-64-15</inkml:trace>
  <inkml:trace contextRef="#ctx0" brushRef="#br0" timeOffset="223379.71">15174 5614 79 0,'18'4'512'0,"-7"-1"-231"16,-10 2-39-16,-1 19 71 16,-4 4-251-16,-17 34 15 15,-12 25 13-15,-26 43-19 16,-11 7-48-16,-7 26-354 16,26-23 72-16</inkml:trace>
  <inkml:trace contextRef="#ctx0" brushRef="#br0" timeOffset="224208.5772">14583 5617 658 0,'107'12'368'0,"-101"-6"-60"16,-9-5-125-16,3 8-183 15,0-9-46-15,-3 2 4 16,1 28 3-16,-17 64 4 0,4-40 28 15,-18 26 4-15,0-10-6 16,-5 10-135-16,8-13-123 16,2-19-12-16</inkml:trace>
  <inkml:trace contextRef="#ctx0" brushRef="#br0" timeOffset="226389.6732">9272 6052 373 0,'-12'-21'398'0,"8"4"-124"16,1 14-226-16,-9 2 216 16,1 5-277-16,-17 10-2 0,-10 2 6 15,-34 16 7-15,-12 5 11 16,-24 17 4-16,0 0 0 16,15-9-5-16,32-9-9 15,34-7-4-15,33-20 5 16,31-5 11-16,4 5 5 15,8-1 7-15,-7 2 4 16,-3 11-7-16,-19 9-7 0,-28 9 6 16,-25 5 1-16,-34 14 2 15,-13-7 4-15,-28 9-57 16,11-13-33-16,-2-8-143 16,30-21-108-16,7-12-38 15</inkml:trace>
  <inkml:trace contextRef="#ctx0" brushRef="#br0" timeOffset="226713.5494">8947 5899 1042 0,'9'-24'230'0,"-9"31"42"16,3-13-327-16,1 11-69 15,-4-5-5-15,0 1 31 16,0 4 34-16,0 23 48 16,-19 55 25-16,-7-40 19 15,-26 23 20-15,-14 5 10 16,-23 29 6-16,10 5-16 15,-5 12-8-15,22-15-23 16,8-3-80-16,23-27-113 16,2-15-101-16,4-30-75 0</inkml:trace>
  <inkml:trace contextRef="#ctx0" brushRef="#br0" timeOffset="226984.6012">8845 6169 557 0,'1'3'462'0,"2"-2"-146"16,-3-5-33-16,0 4-304 15,0 0-38-15,0 1 1 16,2 10 20-16,5 34 11 15,-7 52 11-15,-24-29 7 16,-6-5 7-16,-9 9-17 0,-1-12-35 16,-5-5-37-16,13-14-98 15,-1-8-89-15,12-15-19 16</inkml:trace>
  <inkml:trace contextRef="#ctx0" brushRef="#br0" timeOffset="227423.5886">9290 6044 392 0,'-13'18'313'0,"-58"42"-68"16,46-37-230-16,10-4 241 16,10-5-226-16,8-2 32 15,9-11 7-15,51-8 9 16,9-5 1-16,24 0 7 15,5 0-30-15,-4 12-29 0,-43 9-27 16,-25 19 10-16,-34 19-6 16,-44 32 12-16,-40 16 19 15,-28 29 20-15,0-7-15 16,5-4-9-16,43-31-20 16,40-17 6-16,43-38 7 15,82-18 1-15,34-15 2 16,41-11-125-16,11-4-296 15,17-6 41-15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15:09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4919 8023 1026 0,'0'-18'239'15,"-5"9"80"-15,-11 6-313 16,-10 2-29-16,-16 14-8 16,-21 8-6-16,-42 23 10 15,-3 10 16-15,-12 24 10 16,15 0 9-16,12 16 17 16,42-13 2-16,21 3 4 15,24-21 5-15,37-55 5 31,102-1 26-31,26-13-8 0,21-85-7 16,31-43-11-16,-1-28-8 16,-87 23-37-16,-19-32 11 15,-29 69 9-15,-41 6 2 16,-29 27-7-16,-17 19-28 16,-21 43-12-16,-48 52-10 15,-8 36 0-15,-14 37 5 16,5 14 24-16,14 21 10 15,56-30 7-15,28 0 3 16,24-25-4-16,55-13-85 16,26-29-269-16,33-19-10 15,-10-25-174-15</inkml:trace>
  <inkml:trace contextRef="#ctx0" brushRef="#br0" timeOffset="304.5902">6188 7711 1144 0,'6'23'411'16,"-8"-17"-70"-16,-2 43-318 16,4 17-46-16,-3 26-43 15,-2 5-46-15,1 23 119 16,1-4 0-16,-2 23-1 16,1-10-2-16,-5-3-185 15,4-33-168-15,-16-22-7 16</inkml:trace>
  <inkml:trace contextRef="#ctx0" brushRef="#br0" timeOffset="509.9371">5744 8269 1355 0,'1'2'375'15,"2"-7"70"-15,14-1-365 16,41-1-88-16,22-4-9 16,34-1-9-16,7 0-97 15,8 5-319-15,-24-2 66 0</inkml:trace>
  <inkml:trace contextRef="#ctx0" brushRef="#br0" timeOffset="708.9361">6792 8148 1063 0,'0'36'240'0,"3"19"121"16,6 17-315-16,8 27 12 15,-1 8-8-15,-2 35-9 16,-7 8-43-16,-19 15-136 15,-13-18-236-15,-22-23 10 16</inkml:trace>
  <inkml:trace contextRef="#ctx0" brushRef="#br0" timeOffset="942.9219">6561 8140 568 0,'101'-66'493'0,"-5"3"-99"0,13 8 21 16,1 14-329 0,23 14-8-16,-20 18-29 0,-11 21-28 15,-36 14-20-15,-29 31 5 16,-53 9 3-16,-52 30 3 16,-31 1 2-16,-40 14-75 15,1-15-78-15,-5 6-295 16,26-30 4-16</inkml:trace>
  <inkml:trace contextRef="#ctx0" brushRef="#br0" timeOffset="1473.5251">7790 8161 1284 0,'8'-12'245'15,"8"8"128"-15,32 2-394 16,21 1-16-16,20-2-12 15,7 3-64-15,1 6-67 16,-31 7-184-16,-22-5-14 0</inkml:trace>
  <inkml:trace contextRef="#ctx0" brushRef="#br0" timeOffset="1668.2537">8008 8464 1897 0,'42'-12'390'0,"24"-10"152"16,18 14-611-16,16 7-218 16,-2-1-287-16,5-14-21 15</inkml:trace>
  <inkml:trace contextRef="#ctx0" brushRef="#br0" timeOffset="4552.682">9328 7632 547 0,'12'49'140'16,"22"-53"46"-16,11 1-138 16,35-8-39-16,8-2 10 15,22-11 1-15,-5-3-3 16,21-5 15-16,-23 2 0 15,-1 3 5-15,-19 9 28 0,-20 11 10 16,-30 10-8 0,-29 31 13-16,-32 26 2 0,-53 41-1 15,-18 22 14-15,-41 52 22 16,-10 1-13-16,0 26-3 16,48-17-56-16,27 5-418 15,51-50 95-15</inkml:trace>
  <inkml:trace contextRef="#ctx0" brushRef="#br0" timeOffset="12071.76">18365 7459 976 0,'42'3'192'0,"-43"-9"90"15,1 6-292-15,1 3-28 16,-1-3 10-16,-1 2 15 0,-7 8 9 15,-31 41 19-15,-64 68 20 16,10-17 7-16,4-2-6 16,-7 16 14-16,24-14-8 15,14-9-6-15,47-30 5 16,70-18 19-16,32-27-13 16,55-20-7-16,17-11-3 15,26-16-63-15,-45-1-77 0,-3-1-272 16,-48 5 26-1</inkml:trace>
  <inkml:trace contextRef="#ctx0" brushRef="#br0" timeOffset="12315.6003">18934 7498 985 0,'4'11'248'15,"1"5"77"-15,-7 23-246 16,-5 23-73-16,-10 28 17 16,-13 12 10-16,-16 33-4 15,-11 0-6-15,-8 30-1 16,11-8-6-16,12 22-22 16,21-32-33-16,14-6-82 15,14-50-49-15,5-22-194 16,-3-57 19-16,3-34-78 0</inkml:trace>
  <inkml:trace contextRef="#ctx0" brushRef="#br0" timeOffset="12835.0235">19525 8349 449 0,'-105'34'15'0,"-17"14"453"15,-4-6-271-15,14 18 126 16,11 41-238-16,35-7 40 16,32-10-27-16,41-19 6 15,52-26-18-15,25-44-32 16,51-44-41-16,10-34 23 16,29-37-16-16,-19-12-15 15,13-28-6-15,-36 16 1 0,-6 0 6 16,-33 15 3-16,-21 0 0 15,-36 34-4-15,-18 11-14 16,-15 29-12-16,-32 31-6 16,-13 34 0-16,-25 35 1 15,-13 21 15-15,-11 29 9 16,10 8 6-16,3 23 7 16,28-6 5-16,11 18 5 15,23-6 3-15,19 8-6 16,18-25-25-16,16-10-258 15,10-31-153-15,4-43-57 16</inkml:trace>
  <inkml:trace contextRef="#ctx0" brushRef="#br0" timeOffset="13354.196">20803 7969 1217 0,'12'44'402'0,"-19"23"-3"15,-2 10-337-15,1 13-94 16,1 19-126-16,-4-8 42 15,4 11-131-15,2-22-116 16,-4-13-11-16,2-31-122 16</inkml:trace>
  <inkml:trace contextRef="#ctx0" brushRef="#br0" timeOffset="13539.9719">20564 8365 1822 0,'92'42'355'0,"-6"-61"167"16,13 23-564-16,28-1-27 16,-11-4-471-16,-7-19 130 15</inkml:trace>
  <inkml:trace contextRef="#ctx0" brushRef="#br0" timeOffset="14208.7256">21787 7908 160 0,'21'0'666'0,"14"-11"-303"15,32-4-96-15,16-1 98 16,35-1-364-16,-10-1 12 16,15 5 8-16,-24 8-2 15,-13 13 2-15,-37 7 2 16,-19 18 15-16,-40 13 12 15,-40 29-12-15,-29 11 1 16,-59 34-7-16,-21 1-16 16,-5 19-19-16,10-23 11 15,31-8-1-15,55-34-2 0,44-9 0 16,32-34-1-16,50-13 2 16,22-16 2-16,29-4-2 15,5-10-15-15,11 2-96 16,-28 2-321-16,-22-1-13 15,-40-1-194-15</inkml:trace>
  <inkml:trace contextRef="#ctx0" brushRef="#br0" timeOffset="15526.655">22659 8292 870 0,'81'-12'600'15,"-68"18"-293"-15,-2-5-213 16,-7 14-113-16,2 3-105 0,2 8-104 15,-1-2 223-15,-5 7 28 16,1-1 14-16,-8 20 14 16,2-2 7-16,-9 33 9 15,-9 3-12-15,-6 37-12 16,2-7-15-16,-8 8-6 16,3-25-16-16,9-11-60 15,4-44-15-15,1-28-153 16,11-25-37-16,-2-46-28 15,7-24 61-15,9-42 89 16,7-8 188-16,4-19 75 16,14 24 69-16,16 5-43 15,-4 37-69-15,22 9-21 16,2 21-24-16,7 10-27 16,-5 19 40-16,15 8 18 15,-15 19-8-15,-2 16 14 16,-11 12 14-16,-25 21-11 0,-34 10 13 15,-43 22 2-15,-23 1-25 16,-27 13-24-16,-12-16 4 16,-12-10-75-16,21-23-54 15,-2-20-82-15,23-22-85 16,18-7-180-16,30-16-5 16</inkml:trace>
  <inkml:trace contextRef="#ctx0" brushRef="#br0" timeOffset="15982.0821">23973 8175 910 0,'78'25'411'0,"-55"-28"-25"0,13 3-164 16,10 3-226-16,13 8-60 15,-1-2-59-15,-4-2-171 16,-22-5-92-16,-8-1-83 16</inkml:trace>
  <inkml:trace contextRef="#ctx0" brushRef="#br0" timeOffset="16131.0162">23799 8656 1405 0,'79'-3'455'0,"31"-9"45"16,3 6-411-16,17-4-238 15,-4-10-358-15,17-37 19 0</inkml:trace>
  <inkml:trace contextRef="#ctx0" brushRef="#br0" timeOffset="17917.9093">25157 7932 1022 0,'55'9'303'0,"-53"-23"44"15,1 10-275-15,-3-2-69 16,0 7-15-16,0-1 16 15,0 0 17-15,0 0 10 16,0 2 5-16,3 38 12 0,1 61-6 16,-4-23 2-16,-3 9-3 15,-1 31-1-15,-5 4-12 16,1 19-4-16,4-14-11 16,-5-5-429-16,10-46 139 15</inkml:trace>
  <inkml:trace contextRef="#ctx0" brushRef="#br0" timeOffset="18397.4209">26112 7944 806 0,'-58'1'293'16,"-8"19"15"-16,-35 22-179 15,-4 6-127-15,-16 21-1 16,16 0 2-16,13-5 13 16,37-14 6-16,38-5 22 15,38-21 17-15,38-6 22 16,22 0-5-16,24 0 13 15,-5-3-18-15,5 10-13 16,-22 13-24-16,-29 26-6 0,-26 8-16 16,-31 29-3-16,-22 2-4 15,-29 5 0-15,-5-30-1 16,-29-18 5-16,1-37 1 16,-3-40 4-16,16-31 4 15,23-36 4-15,39-16 2 16,38-22-2-16,28 8-7 0,24-18 12 15,3 24-3-15,19-1-3 16,-16 26 5-16,-1 8-36 16,-20 32-46-16,6-5-38 15,-12 18-136-15,31-24-271 16,8-6 48-16</inkml:trace>
  <inkml:trace contextRef="#ctx0" brushRef="#br0" timeOffset="33164.9447">4680 10308 603 0,'12'-70'280'15,"-33"41"-5"-15,-4 10-136 0,-11 5-91 16,-2 13-40-16,-22 20-3 16,2 26-11-16,-13 68 85 31,16 46-14-16,8 3 1-15,32-11 1 16,14-22-19-16,43-79 1 16,22-65-10-16,37-47-12 15,10-28-12-15,24-51-22 16,-26-9-15-16,-16-34 6 16,-36 19 12-16,-15-3 12 15,-34 37 9-15,1 16 5 0,-14 49-6 16,-5 24-25-16,-1 31-6 15,-13 41-12-15,-10 36-4 16,-11 48-3-16,-2 33 22 16,5 42 9-16,17-7 9 15,20 13 8-15,22-33 4 0,22-12 0 16,10-41-28 0,31-14-336-16,13-41 94 0</inkml:trace>
  <inkml:trace contextRef="#ctx0" brushRef="#br0" timeOffset="33511.3673">5573 10230 889 0,'-39'92'299'16,"48"-88"27"-16,-3-1-221 15,18-1-84-15,4-1-16 16,19-2 5-16,7-1 2 16,30-7-21-16,-3-3-79 15,3 5-246-15,-18-5 34 16</inkml:trace>
  <inkml:trace contextRef="#ctx0" brushRef="#br0" timeOffset="33675.6424">5699 10559 1216 0,'21'27'299'15,"-2"-20"97"-15,23 7-333 16,9 1-60-16,21 4-84 16,11-8-247-16,-11-4-69 15,-14-8-146-15</inkml:trace>
  <inkml:trace contextRef="#ctx0" brushRef="#br0" timeOffset="34173.4142">6479 9953 923 0,'3'-2'244'16,"25"-1"67"-16,29-6-231 15,26 2-72-15,34-8 18 16,4 1 7-16,26-10 4 16,-9 3-2-16,6-4-7 15,-27 4-9-15,-11 4-9 16,-37 16-10-16,-30 13-3 15,-32 16-1-15,-35 43 1 16,-32 25 4-16,-40 43 2 16,-5 7 17-16,-9 16 17 15,23-29 1-15,23-8 1 0,43-49-4 16,13-5-74-16,12-38-82 16,12-18-67-16,6-23-201 15,10-23-16-15</inkml:trace>
  <inkml:trace contextRef="#ctx0" brushRef="#br0" timeOffset="34380.5005">7748 10226 1152 0,'21'19'375'15,"-16"-5"46"-15,46 2-265 16,22 4-167-16,34-1-61 16,4-8-55-16,19-11-294 15,-38-8 9-15</inkml:trace>
  <inkml:trace contextRef="#ctx0" brushRef="#br0" timeOffset="34577.8702">8653 10086 1075 0,'16'9'396'0,"5"20"21"0,0 10-244 16,6 27-151-16,5 16-9 16,-1 28-5-16,-11-2 1 15,-2 30-11-15,-8-5-42 16,-5 23-155-16,-13-4-226 15,-4-1-18-15</inkml:trace>
  <inkml:trace contextRef="#ctx0" brushRef="#br0" timeOffset="34817.9191">8795 10005 1484 0,'86'-48'314'0,"25"5"161"16,10 28-437-16,28 21 2 15,-25 22-1-15,-16 37-6 16,-40 19-16-16,-68 30-1 16,-71-2-5-16,-50 4-4 15,-35-31-25-15,-24-19-109 16,39-33-370-16,28-66 61 15</inkml:trace>
  <inkml:trace contextRef="#ctx0" brushRef="#br0" timeOffset="38576.0838">18317 9842 643 0,'2'-3'218'0,"1"0"-31"15,-3 0-183-15,1 0-57 16,2 0-27-16,-3 0-11 0,2 1 76 15,-2 2 38-15,0 2 46 16,-15 32 37-16,-51 76-51 16,-11-10-15-16,2 7-28 15,5 1-15-15,19-24-24 16,25-9 76-16,44-41 21 16,53-20 9-16,29-26-11 15,47-12-13-15,8-12-80 16,10-3-71-16,-24 4-195 0,-32-1-7 15</inkml:trace>
  <inkml:trace contextRef="#ctx0" brushRef="#br0" timeOffset="38886.1248">18997 9701 732 0,'-8'12'543'0,"7"1"-235"15,10-4-141-15,-12 17-180 16,-3 10-195-16,-6 34 189 15,-5 7 22-15,-4 37 29 0,-3 4-7 16,-10 38 4-16,1-10 0 16,-6 37-5-16,-6-23-42 15,1 2-310-15,17-37 86 16</inkml:trace>
  <inkml:trace contextRef="#ctx0" brushRef="#br0" timeOffset="39371.2362">19769 10388 1021 0,'-57'36'215'15,"-1"0"93"-15,-29 24-295 16,10 13-11-16,-2 10 8 16,17-8 15-16,19 0 11 0,35-17 6 15,26-13 22-15,29-24 16 16,26-31 5-16,13-31-6 15,35-35-15-15,11-17-29 16,24-41-18-16,-27-1-16 16,2-15 0-16,-38 18 8 15,-18 6 4-15,-42 36-3 16,-3 23-17-16,-23 37-10 16,-23 24-10-16,-14 25-2 15,-24 37-2-15,-9 16 16 0,-5 36 10 16,14 13 8-16,12 20 2 15,26-13 5-15,25 11-3 16,24-25-21-16,18-7-132 16,7-32-259-16,19-26 19 15</inkml:trace>
  <inkml:trace contextRef="#ctx0" brushRef="#br0" timeOffset="39695.1809">20926 10433 1106 0,'41'18'331'0,"13"-5"48"16,-3-13-304-16,33 8-243 15,9-8-135-15,6 7-83 16,-20-5-142-16</inkml:trace>
  <inkml:trace contextRef="#ctx0" brushRef="#br0" timeOffset="39848.7883">20925 10830 1335 0,'66'-1'344'0,"18"-4"95"15,-12-1-388-15,33 2-331 16,-3 2-158-16,-20-5-60 16</inkml:trace>
  <inkml:trace contextRef="#ctx0" brushRef="#br0" timeOffset="41172.9533">22572 9860 987 0,'3'-6'209'0,"-3"-2"85"15,-3 10-301-15,3-2-15 16,0 0 2-16,0 1 8 15,0 1 8-15,0 38 16 16,-14 55 4-16,-2-26 2 16,-4 6-2-16,-5 27 1 15,8-5-3-15,-13 22 0 16,11-5-5-16,4 7-85 16,7-23-226-16,-5-13-7 15,10-37-156-15</inkml:trace>
  <inkml:trace contextRef="#ctx0" brushRef="#br0" timeOffset="41672.9459">23409 10079 925 0,'-54'7'219'0,"-9"8"73"0,-17 21-252 16,1 5-50-16,-8 8 5 15,27-8 6-15,15-8 0 16,19-14 0-16,26-2 15 16,26-11 10-16,19 1 8 15,24-2 2-15,27 7 1 16,-5 3-12-16,5 18-14 15,-16 10-10-15,-29 17 0 16,-30 8 0-16,-33 16 4 16,-32-2 2-16,-35 2 4 15,-13-21 1-15,-4-10 7 16,15-26 0-16,11-26 8 16,25-22 0-16,19-16-1 15,14-13-16-15,32-16-8 16,13 0-9-16,39-12-10 15,12-3-8-15,24-15 8 0,-6 9 2 16,6-10 0-16,-27 17 1 16,-24 8 6-16,-32 26 0 15,-32 8-10-15,-28 25-3 16,-44 11-5-16,-13 17-21 16,-16 14-73-16,15 8-206 15,2 1 34-15</inkml:trace>
  <inkml:trace contextRef="#ctx0" brushRef="#br0" timeOffset="41986.8516">23930 10463 1636 0,'22'19'284'0,"31"-16"160"16,11-1-513-16,35-1-58 0,-10-11 6 15,2-7-41-15,-11 1-5 16,-16 2-6-16,-17 2-193 16,-2-6 60-16</inkml:trace>
  <inkml:trace contextRef="#ctx0" brushRef="#br0" timeOffset="42445.387">24939 10019 1202 0,'110'10'251'16,"-59"-14"109"-16,24 4-333 16,0 1-44-16,1 8 19 0,-13 2 7 15,-1 8 8-15,-23 2-4 16,-20 15 5-16,-34 8-1 15,-37 25 1-15,-22 10-3 16,-58 31 3-16,-13-4-6 16,-11 10-1-16,40-26-2 15,23-12-3-15,72-27-1 16,71-20 5-16,47-19-5 16,29-12-35-16,8-9-20 15,16-10-76-15,-33-1-80 16,-12-1-197-16,-26 5 3 0</inkml:trace>
  <inkml:trace contextRef="#ctx0" brushRef="#br0" timeOffset="42699.2505">25974 10355 590 0,'-4'46'21'16,"1"7"590"-16,3 19-363 16,-5 3 122-16,5 15-362 15,-3-14 3-15,11 19 1 0,-5-7-32 16,1 8-351-16,-2-16 105 15</inkml:trace>
  <inkml:trace contextRef="#ctx0" brushRef="#br0" timeOffset="42930.3521">25964 10254 1799 0,'48'-7'374'0,"28"1"174"16,11 21-523-16,18 22-32 16,-9 17 8-16,-22 17-11 15,-38-5-1-15,-51 4 4 16,-54-13 4-16,-53-9-13 16,-16-24-2-16,-12-16-381 15,21-28-143-15,27-47-97 16</inkml:trace>
  <inkml:trace contextRef="#ctx0" brushRef="#br0" timeOffset="44756.8473">19109 12412 485 0,'-25'-5'0'0</inkml:trace>
  <inkml:trace contextRef="#ctx0" brushRef="#br0" timeOffset="45038.8968">18992 12412 552 0,'-75'27'-6'16,"-9"12"548"-16,-21 24-326 15,14 6 113-15,4 15-314 16,31-5 14-16,22 10 20 15,34-23 20-15,34-12 4 16,20-27-8-16,42-33-5 16,18-39-8-16,45-42-20 15,2-15-6-15,22-35-5 16,-29 5-5-16,-5-10-9 16,-46 26 2-16,-23-2 5 15,-37 40 0-15,-11 12-5 16,-23 27-24-16,-23 25-19 15,-19 31-8-15,-21 29-3 16,-6 23 4-16,-22 50 22 0,14-4 21 16,19 40 9-16,31-7 6 15,27 16-6-15,30-29-15 16,40 1-103-16,11-41-303 16,20-34 49-16</inkml:trace>
  <inkml:trace contextRef="#ctx0" brushRef="#br0" timeOffset="45408.9412">20275 12290 1231 0,'46'117'340'0,"-26"-108"73"0,7-4-323 16,30 4-90-16,15-2-7 16,33-10-25-16,-3-3-40 15,-3-4-91-15,-27 2-82 16,-15-2-82-16,-48 8-51 16,-42 4-42-16</inkml:trace>
  <inkml:trace contextRef="#ctx0" brushRef="#br0" timeOffset="45536.3343">20333 12710 898 0,'-4'12'371'0,"37"-7"41"16,13-5-205-16,31 0-114 15,14-6-25-15,33-8-71 16,-16-5-95-16,-11-2-320 16,-22-8 34-16</inkml:trace>
  <inkml:trace contextRef="#ctx0" brushRef="#br0" timeOffset="45896.205">22219 11590 1311 0,'-4'1'248'0,"-20"8"133"15,-2 15-388-15,-14 23-20 16,1 4 11-16,-3 15 13 15,12-9 3-15,-2 12 6 16,14-11 6-16,5 8-1 16,5-4-5-16,-1 13-46 15,9-18-53-15,0-11-293 16,2-17 37-16</inkml:trace>
  <inkml:trace contextRef="#ctx0" brushRef="#br0" timeOffset="46421.0681">22902 11651 1198 0,'-69'15'220'15,"0"26"107"-15,-9 4-370 16,-8 9-5-16,13-9 18 16,13-8 22-16,22-11 22 15,17-13 9-15,17-11 16 16,22 1-2-16,10 3-11 16,31-3 0-16,16 6 6 0,13 12 10 15,-4 4-6-15,-4 14 0 16,-25 3-4-16,-17 18-7 15,-31-3-15-15,-28 9-1 16,-21-9 2-16,-25-1 3 16,-8-22 3-16,-3-16 8 15,18-18-2-15,4-19-3 16,28-14-3-16,14-17-10 16,19 2-17-16,20-13-14 15,14 2-8-15,23-11 2 16,-2 8 9-16,18-10 7 15,-20 8 13-15,-2-1 6 16,-23 16 1-16,-8 5-2 16,-32 22-5-16,-19 14-4 15,-16 19-5-15,-16 7-35 16,-2 15-26-16,6-5-120 16,16-7-204-16,22-1 1 0,28-16-159 15</inkml:trace>
  <inkml:trace contextRef="#ctx0" brushRef="#br0" timeOffset="46689.6131">23343 12007 125 0,'4'3'0'0,"25"-11"811"15,13 22-454-15,18-16 78 16,18-2-430-16,10 2 416 16,-13-1-452-16,-7-3-71 15,-19 0-69-15,-14 0-262 16,-14-1 7-16</inkml:trace>
  <inkml:trace contextRef="#ctx0" brushRef="#br0" timeOffset="47063.9227">24140 11621 1137 0,'45'36'354'16,"-32"-22"33"-16,4-10-265 15,26 4-117-15,5-1-7 16,24-4 21-16,3-4 23 0,15-2 14 16,-16-3 4-16,5 3 1 15,-20 3-14-15,-22 10-18 16,-37 16-22-16,-42 17-4 15,-28 13-1-15,-35 22 8 16,-15-3 6-16,-6 3-3 16,34-12-5-16,20-11-1 15,35-20-2-15,37-5 2 16,36-17 0-16,22-7-10 16,10-1-9-16,16-4-73 15,-9-4-64-15,-3 2-336 16,-12-4 30-16</inkml:trace>
  <inkml:trace contextRef="#ctx0" brushRef="#br0" timeOffset="47275.0205">25151 11968 1325 0,'6'19'307'0,"3"11"113"16,-14 20-375-16,1 7-50 16,1 18-25-16,-2-2-29 0,-8 5-22 15,-2-6-41-15,-6 9-294 16,-9-7 91-16</inkml:trace>
  <inkml:trace contextRef="#ctx0" brushRef="#br0" timeOffset="47534.9348">25233 11764 1702 0,'92'-3'341'0,"-2"24"172"16,4 21-513-16,2 12-1 15,-36 0-6-15,-22 7-1 16,-43-2 5-16,-49-4 13 16,-39-10 15-16,-24 2 18 15,-18-23-18-15,-19-12-62 0,23-15-81 16,14-5-79-16,26-10-349 16,28-10 38-16</inkml:trace>
  <inkml:trace contextRef="#ctx0" brushRef="#br0" timeOffset="48007.9117">21756 12721 1128 0,'7'-15'362'15,"34"-2"40"-15,22 10-301 16,72-2-38-16,42-2-39 16,94-8 77-16,38 4-5 15,95-3 10-15,-7 7-15 16,57 7-16-16,-57 11-32 15,-1 2-10-15,-75 6-19 16,-24 6-8-16,-85-9-33 16,-22 0-68-16,-62-6-59 0,-37-1-375 15,-52-8 40-15</inkml:trace>
  <inkml:trace contextRef="#ctx0" brushRef="#br0" timeOffset="48800.9787">23326 12821 739 0,'50'-36'222'16,"-38"24"48"-16,-3 5-193 16,-3 2-36-16,0 4-10 15,-6 5 1-15,-3-4 15 16,0 2 10-16,-20 13 3 16,-85 73 2-16,44-38 2 15,-5 14-6-15,10-8-8 16,7 1 0-16,26-12-7 15,14-8 8-15,12-20-5 0,27 2 5 16,21-13 9-16,32-12-13 16,8 2-14-16,23-7-11 15,-7-7-16-15,4 5-28 16,-23 1-22-16,-17 1-75 16,-26 4-57-16,-14 10-266 15,-20-9 5-15</inkml:trace>
  <inkml:trace contextRef="#ctx0" brushRef="#br0" timeOffset="49057.0351">23794 12850 1100 0,'39'-41'443'16,"-39"56"-39"-16,-3 14-261 15,-15 23-83-15,-15 20-102 16,-21 26 95-16,-10-1-11 16,-16 14-59-16,10-15-68 0,10-9-361 15,27-31 58-15</inkml:trace>
  <inkml:trace contextRef="#ctx0" brushRef="#br0" timeOffset="64587.8468">4400 11956 537 0,'-9'-6'199'16,"4"3"25"-16,7 1-148 0,-2 1-21 16,0 1-23-16,-2 0-26 15,2 0-3-15,0 0 9 16,0 1 3-16,17 31 11 16,34 56 6-16,-14-26 0 15,-4-2-10-15,14 18-3 16,-8-9-18-16,3 1-118 15,-9-23-142-15,4-14-2 16</inkml:trace>
  <inkml:trace contextRef="#ctx0" brushRef="#br0" timeOffset="64776.9725">4949 12145 877 0,'7'-12'323'0,"2"6"34"16,-9 4-250-16,-3 11-31 15,2-9-52-15,-4 9-19 16,-4 41-13-16,-94 77 2 0,26-41 1 16,-35 34 3-16,11-6 1 15,10 10-59-15,26-25-50 16,17-12-239-16,47-42 1 16</inkml:trace>
  <inkml:trace contextRef="#ctx0" brushRef="#br0" timeOffset="65048.3166">5406 12221 982 0,'-1'15'511'0,"1"0"-124"16,0-9-226-16,16 6-144 15,11-3-143-15,26 0 110 16,1-7 7-16,18-7-81 16,-9-4-81-16,16-4-211 15,-19 1-40-15</inkml:trace>
  <inkml:trace contextRef="#ctx0" brushRef="#br0" timeOffset="65202.3725">5514 12502 1462 0,'14'24'347'16,"5"-17"114"-16,4-5-393 15,17-1-77-15,11-2-20 16,32-7-129-16,1-2-303 0,4-14 23 15</inkml:trace>
  <inkml:trace contextRef="#ctx0" brushRef="#br0" timeOffset="65690.3134">6951 11735 996 0,'33'87'192'0,"-27"-73"106"15,9 1-288-15,11 0 15 16,7-6 20-16,13-2 16 16,26-5-4-16,11-4-9 0,7-1-8 15,0 5-18-15,-9 2-18 16,-25 1 2-16,-11 7-4 15,-24 3-4-15,-12 12 20 16,-15 6 19-16,-27 21 20 16,-18 3 14-16,-20 24 14 15,-9-2-8-15,-4 11-8 16,18-10-28-16,8 2-34 16,23-19-48-16,10-7-138 15,13-20-138-15,12-12-142 16,16-20-99-16</inkml:trace>
  <inkml:trace contextRef="#ctx0" brushRef="#br0" timeOffset="65945.6476">7841 12211 504 0,'-1'-3'600'0,"1"0"-180"16,1 0-290-16,40-9 304 0,71-3-390 16,-28 13-15-16,26-4-36 15,-17 2-62-15,-2-2-366 16,-16 1 77-16</inkml:trace>
  <inkml:trace contextRef="#ctx0" brushRef="#br0" timeOffset="66186.1673">8657 11884 947 0,'-7'-5'308'15,"11"-1"44"-15,16 14-220 16,1 5-95-16,16 11 8 16,11 5 4-16,18 8 16 15,0 5-1-15,6 6 3 16,-6 0-11-16,3 8-22 16,-7-7-31-16,2-1-115 0,-7-10-120 15,-3-10-209-15,-6-28-59 16</inkml:trace>
  <inkml:trace contextRef="#ctx0" brushRef="#br0" timeOffset="66339.982">9676 11852 942 0,'-18'-13'413'0,"-27"14"25"0,-42 28-191 16,-11 19-102-16,-23 31 12 15,-5 11-34-15,-17 26-24 16,26-2-56-16,-13 18-114 15,17-8-461-15,-13-25 75 16</inkml:trace>
  <inkml:trace contextRef="#ctx0" brushRef="#br0" timeOffset="67452.9506">19294 14514 1031 0,'13'31'513'0,"7"-29"-116"15,10 26-232-15,12 11-146 16,13 17-145-16,2-4 135 16,2 16-1-16,-13 7-2 15,-4 13-50-15,-15-1-76 16,-6 18-75-16,-6-13-211 15,-3-26-30-15</inkml:trace>
  <inkml:trace contextRef="#ctx0" brushRef="#br0" timeOffset="67647.8794">20012 14857 338 0,'11'-3'688'0,"-11"9"-268"16,-20 3-201-16,-14 30 211 15,-13 14-402-15,-20 28-9 16,-4 9 0-16,-7 25-7 16,5-8-13-16,-14 8-6 15,15-16-186-15,9 2-184 16,13-27-57-16,29-34-219 16</inkml:trace>
  <inkml:trace contextRef="#ctx0" brushRef="#br0" timeOffset="67943.6451">20534 15124 1462 0,'27'21'364'0,"26"-15"99"16,19-6-414-16,26-9-124 16,2-4-45-16,8 1-148 15,-25-2-92-15,-16 4-98 16,-34 8-84-16</inkml:trace>
  <inkml:trace contextRef="#ctx0" brushRef="#br0" timeOffset="68078.8374">20811 15397 736 0,'-11'15'511'0,"22"-7"-82"16,10-10-167-16,21-5-86 15,9-7-100-15,16-7-145 16,-1-9-35-16,9-1-334 0,-10-1 31 15</inkml:trace>
  <inkml:trace contextRef="#ctx0" brushRef="#br0" timeOffset="68441.9352">22350 14116 1130 0,'3'12'328'15,"-20"-1"54"-15,5 14-289 16,-4 7-101-16,-1 8-2 16,4 2 8-16,-7 20 10 15,2-4 7-15,-3 14 10 16,-3 2 0-16,-6 13-1 16,5-15-17-16,1 9-70 15,7-12-57-15,7-14-168 16,4-22-120-16,9-18-52 15</inkml:trace>
  <inkml:trace contextRef="#ctx0" brushRef="#br0" timeOffset="68989.6507">23049 14304 1093 0,'4'0'204'0,"-16"-6"93"16,-4 6-324-16,-17 0-31 16,-2-2 9-16,-10 4 20 15,8 2 25-15,-10 7 15 16,5 2 27-16,-1 11 4 16,10-1 1-16,4 7 3 15,20-5 1-15,21 8 11 16,18-7 19-16,20 4 9 15,8-5-3-15,7 5-5 16,-4-6-24-16,-2 9-28 16,-22-3-10-16,-2 8-10 15,-19-5-8-15,-11 1-3 16,-5-8 1-16,-12 2 4 16,-2-7 3-16,-19 0 3 15,-1-7 4-15,-16-1 0 0,8-8-1 16,-4-7 0-16,16-5 2 15,1-8 3-15,17-6-1 16,15-12 0-16,15-3-4 16,15-9-3-16,14 0-4 15,11-8-2-15,-8 2-4 16,-2-4-4-16,-17 7-1 16,-5 0-4-16,-10 7 1 15,-11 10 1-15,-8 10 5 0,-2 4-1 16,-8 8 4-16,-4 3-15 15,8 3-24-15,-1 2-63 16,4-2-43-16,7 0-285 16,-1 1 34-16</inkml:trace>
  <inkml:trace contextRef="#ctx0" brushRef="#br0" timeOffset="69215.5199">23598 14557 1101 0,'51'26'697'0,"-5"-34"-251"15,16 2-230-15,5 0-269 16,13-4-312-16,-11-4 172 15,-7-1-253-15,-20-6 9 16</inkml:trace>
  <inkml:trace contextRef="#ctx0" brushRef="#br0" timeOffset="70269.1836">24764 13959 633 0,'13'6'356'0,"40"-6"-45"15,61-14-122-15,-51 10-124 16,-5 4-46-16,-4 1 1 15,-24 8 0-15,-7 6 8 16,-7 3 2-16,-5 6 8 16,-7 5-3-16,-8 5 1 15,-11 8-7-15,-15 15-6 16,-17 5-4-16,-23 16 4 16,-7 0 2-16,-11 3-1 15,13-15-1-15,16-5-2 16,29-22-2-16,27-13 9 15,32-11 1-15,34-6 0 16,18-9 0-16,18 0-5 16,-6 0-16-16,3 0-34 0,-20 7-52 15,-14 1-349-15,-20-2-1 16,-5 4-165-16</inkml:trace>
  <inkml:trace contextRef="#ctx0" brushRef="#br0" timeOffset="70567.9479">25589 14265 1187 0,'69'-35'290'16,"-38"53"64"-16,7 11-319 16,8 5-23-16,13 16-21 15,-1 2 46-15,5 5 26 16,-4-6-24-16,-4 3-17 16,-13-16-32-16,-12-1-117 15,-13-16-73-15,-5-4-187 16,-8-14-16-16,-4-17-88 15</inkml:trace>
  <inkml:trace contextRef="#ctx0" brushRef="#br0" timeOffset="70749.0618">26238 14247 913 0,'-24'7'380'15,"-27"19"-36"-15,-19 10-206 16,-19 28-66-16,-16 4-70 15,-21 14 19-15,11-11 21 0,-1-1-68 16,16-22-37-16,17-6-181 16,29-16-141-16,11-10-44 15</inkml:trace>
  <inkml:trace contextRef="#ctx0" brushRef="#br0" timeOffset="71152.9303">22174 15333 683 0,'0'-23'132'0,"12"7"71"0,17 4-161 15,22-2 57-15,12 5 29 16,49 2 38-16,16 1 19 16,64-11-5-16,22 2-25 15,74-10-25-15,-16 4-29 16,64-6-5-16,-30 7-33 15,8-1-33-15,-37 9 1 0,25 3-21 16,-62 5-25-16,-11 2-31 16,-37 1-15-16,-16-1-35 15,-53-4-20-15,-11-6-126 16,-20-1-200-16,-20-10 9 16</inkml:trace>
  <inkml:trace contextRef="#ctx0" brushRef="#br0" timeOffset="71586.5787">24182 15405 266 0,'70'34'223'0,"-56"-40"-7"0,5 6 2 15,-5 3-59 1,-14 9 36-16,-8 8-26 0,-19 14-2 15,-13 8-38-15,-19 19-13 16,-1-3-58-16,3-1-12 16,24-12-13-16,23-3 8 15,32-22 32-15,37-8 16 16,28-11 10-16,13-4-28 16,1-10-25-16,-1 5-86 15,-25-2-49-15,-16-1-100 16,-23-1-26-16,-12-4-145 15,-21-5-66-15,-6-8-24 16</inkml:trace>
  <inkml:trace contextRef="#ctx0" brushRef="#br0" timeOffset="71760.962">24656 15650 63 0,'-6'-106'332'0,"10"76"-43"16,1 15 27-16,-1 5 15 16,1 10-105-16,-2 4-8 15,-3-4-70-15,0 2-14 16,0 41-19-16,-6 78 6 0,-8-37-28 15,-8 18-10-15,-2-3-17 16,-9 12-25-16,0-20-35 16,1 1-84-16,11-17-70 15,0-21-374-15,6-42 31 16</inkml:trace>
  <inkml:trace contextRef="#ctx0" brushRef="#br0" timeOffset="77565.6403">13033 679 494 0,'-1'-3'243'0,"1"0"-14"16,-3 0-118-16,3 0-83 15,-3 0-27-15,1 1 0 16,2 1-2-16,0 1 19 16,0 6 8-16,12 45 12 15,23 65 12-15,-2-16 15 16,4 8 43-16,10 26-8 16,-10-13-13-16,10 5-44 15,-17-37-54-15,-2-25-184 16,-7-40-147-16,18-36-30 15</inkml:trace>
  <inkml:trace contextRef="#ctx0" brushRef="#br0" timeOffset="77743.8456">13795 718 1059 0,'12'-11'259'0,"-24"22"84"15,-25 22-283-15,-25 18-49 16,-35 30 11-16,-25 18 2 15,-58 35 11-15,3-4-9 16,-3 7-7-16,42-29-50 0,20-12-333 16,56-56 81-16</inkml:trace>
  <inkml:trace contextRef="#ctx0" brushRef="#br0" timeOffset="78560.4541">14270 325 981 0,'-5'1'163'0,"2"1"65"0,2-1-294 16,1 11-33-16,4 17 11 16,31 73 16-16,-11-27 43 15,-6 31 24-15,-6 21 17 16,-26 29 17-16,-22 1 17 16,-24 8 9-16,-10-27-13 15,-37-12-40-15,3-36-232 0,-38-39 52 16</inkml:trace>
  <inkml:trace contextRef="#ctx0" brushRef="#br0" timeOffset="78899.9343">12921 481 911 0,'-53'15'224'15,"-76"31"65"-15,50 13-261 16,-26 28-25-16,12 8-4 15,-11 29 7-15,16-5 16 16,5 23-5-16,44-14-6 16,41 4-17-16,35-29-23 15,53-4-86-15,32-39-58 16,46-15-128-16,0-28-38 16</inkml:trace>
  <inkml:trace contextRef="#ctx0" brushRef="#br0" timeOffset="79553.9641">19207 248 1088 0,'-50'93'240'15,"16"-79"86"-15,-13 5-299 16,-16 26-63-16,-3 15 21 16,-13 33 20-16,14 9 12 15,11 20 2-15,21-8 1 16,29 0-8-16,32-28-14 0,23 1-48 16,17-23-57-16,16 1-233 15,-2-13 16-15</inkml:trace>
  <inkml:trace contextRef="#ctx0" brushRef="#br0" timeOffset="80142.9608">19583 605 243 0,'-49'-55'0'16,"44"47"357"-16,2 5-277 16,3-4 150-16,-1 7-204 15,1 0 257-15,0 0-239 16,0 0-19-16,0 1 16 15,0 5-25-15,12 41-22 16,13 46 18-16,-2-21 19 16,4-10-17-16,3 14-4 15,3-13-36-15,4-1-169 0,-5-16-87 16,5-17-61-16</inkml:trace>
  <inkml:trace contextRef="#ctx0" brushRef="#br0" timeOffset="80347.9067">20002 771 504 0,'30'-38'192'0,"-14"17"11"16,1 9-121-16,-8 13-105 16,-2 12 20-16,-5 5 1 0,-8 10 42 15,-11 10 38-15,-20 16 50 16,-10 1-9-16,-19 22 1 16,-1-1-44-16,-7 20-21 15,19-4-31-15,8-1-7 16,19-17-101-16,14-11-53 15,22-41-6-15,22-31-181 16,12-27 3-16</inkml:trace>
  <inkml:trace contextRef="#ctx0" brushRef="#br0" timeOffset="80557.8708">20282 421 1313 0,'26'48'621'0,"-10"-8"-183"16,-2 41-288-16,2 24-207 15,-8 49-200-15,-19 9 269 16,-40 31 4-16,-28-22-7 16,-61 7-57-16,-14-41-62 15,-61-23-342-15,16-62 38 16</inkml:trace>
  <inkml:trace contextRef="#ctx0" brushRef="#br0" timeOffset="168556.472">11968 15048 805 0,'-16'94'258'0,"-14"-71"34"0,-20 31-198 15,-5 18-83-15,-23 42-5 16,1 15-3-16,-7 33 0 16,17-9 0-16,10 11 4 15,34-34 2-15,28-7 1 16,20-30-6-16,22-7-20 16,14-31-18-16,4-8-84 15,-11-17-186-15,-3-12 26 16</inkml:trace>
  <inkml:trace contextRef="#ctx0" brushRef="#br0" timeOffset="168974.5971">12715 15363 476 0,'-60'25'511'0,"-19"14"-144"15,11 9-18-15,-23 20-244 16,19-5-78-16,19-3-9 15,31-18-9-15,34-10 15 16,31-20 5-16,28-3 9 16,4-6 7-16,6 7 5 15,-15 8-8-15,-12 14-3 16,-24 2-11-16,-17 19-5 16,-19-5-3-16,-22 7-9 15,-19-7-14-15,-14 2-11 16,5-20-39-16,-10-12-62 15,15-18-58-15,9-20-49 16,12-8-203-16,5-14 30 16</inkml:trace>
  <inkml:trace contextRef="#ctx0" brushRef="#br0" timeOffset="169181.8061">12576 15399 1186 0,'46'-6'403'15,"17"-9"45"-15,-4-2-301 0,38 1-104 16,7-5-27-16,8-2-5 16,-23 4-213-16,-10 7-248 15,-29-5 13-15</inkml:trace>
  <inkml:trace contextRef="#ctx0" brushRef="#br0" timeOffset="169553.2099">13141 16049 674 0,'21'-2'548'0,"-12"2"-153"15,-9 12-17-15,-3 9-391 16,-15 23-13-16,-10 10-12 16,-28 28 17-16,-11 5 8 15,-22 17 1-15,10-13 8 0,-1 5-46 16,23-25-44-16,14-14-46 16,22-26-233-16,6-17-1 15,13-25-74-15</inkml:trace>
  <inkml:trace contextRef="#ctx0" brushRef="#br0" timeOffset="169958.8478">13792 15583 908 0,'11'-12'226'16,"-2"2"73"-16,7-2-252 0,7 3-27 16,10 0 15-16,1-3 9 15,11 0 9-15,-7 1 7 16,-5 5-7-16,-7 9-21 15,-13 15 1-15,-17 15-6 16,-27 37-6-16,-15 18 3 16,-38 26 6-16,-8 8-9 15,-8-1 14-15,23-29 7 0,19-19 19 16,41-31 18-16,47-19 17 16,36-25-31-16,44-19-33 15,8-13-56-15,37-11-126 16,-21-3-155-16,8-6-173 15,-37 7-69-15</inkml:trace>
  <inkml:trace contextRef="#ctx0" brushRef="#br0" timeOffset="170183.913">14621 14982 1417 0,'93'111'387'16,"-81"-53"106"-16,18 49-369 0,-9 28-80 15,-17 58 2-15,-25 6-12 16,-34 27-12-16,-20-22-19 16,-42-9-85-16,-6-57-70 15,-18-28-366-15,10-59 20 16</inkml:trace>
  <inkml:trace contextRef="#ctx0" brushRef="#br0" timeOffset="175969.9464">13396 17495 829 0,'5'-2'438'0,"-10"10"-60"16,5 7-186-16,-19 21-170 15,1 7-89-15,-14 23-4 16,-2 1 5-16,-1-6 16 16,11-22 32-16,6-4 52 15,18-28 25-15,23-7 24 16,10-7 4-16,12 2 1 16,6-1-29-16,3 11-20 0,-12 10-31 15,-24 18-23-15,-20 12-26 16,-23 10-56-16,-29 1-49 15,-26-2-129-15,1-15-114 16,-10-15-41-16</inkml:trace>
  <inkml:trace contextRef="#ctx0" brushRef="#br0" timeOffset="176194.1886">13384 17450 1289 0,'33'-5'340'0,"18"-4"90"16,12 2-358-16,26-2-53 16,11-5-23-16,17-8-79 15,-16-1-67-15,8 2-75 16,-17-4-208-16,-3-19-13 15</inkml:trace>
  <inkml:trace contextRef="#ctx0" brushRef="#br0" timeOffset="176772.9795">14312 17911 576 0,'-2'-9'467'0,"8"15"-124"15,2 1-349-15,4 10 339 16,4 7-355-16,2 16 3 16,-9 7 4-16,3 19 5 15,-7 7 7-15,-5 31-30 16,-6-4-32-16,-14 1-75 16,-10-22-6-16,-12-19 0 15,-4-39 30-15,-8-31 32 16,12-25 89-16,1-29 40 15,19-13 16-15,1-32 23 16,16 10 5-16,14-14-13 16,12 20-33-16,18-7-7 15,14 23-7-15,19-4 26 0,-5 23 9 16,8 5 11-16,-15 24-6 16,-7 19-10-16,-16 17-29 15,-11 22 3-15,-22 8-4 16,-19 24 8-16,-16-4 6 15,-26 13-5-15,-8-13-11 16,-19 3-9-16,9-19-20 16,0-1-52-16,24-19-26 15,2-1-33-15,25-11-167 0,17-6-104 16,12-9-5-16</inkml:trace>
  <inkml:trace contextRef="#ctx0" brushRef="#br0" timeOffset="177212.9098">14985 17891 760 0,'-4'12'345'0,"-4"-6"-52"15,1-3-193-15,-2-1-91 16,4 1-82-16,5-3 51 16,-3 0 10-16,2 0 23 0,1 0 22 15,-3 0 12-15,1 0 10 16,2 0 34-16,2 0-10 16,31 3-4-16,64-11-10 15,-31-22-10-15,-3 0-36 16,-4-7-8-16,-19 4-4 15,-17 3 2-15,-23 9 3 16,-26 10-1-16,-20 9-1 16,-29 22 0-16,-18 16-5 0,-18 20-4 15,16 10 1-15,1 9-2 16,29-12 0-16,23 4-1 16,23-16-1-16,22-4-6 15,10-16-5-15,38-11-52 16,23-22-49-16,26-13-140 15,1-12-140-15,17-4-42 16</inkml:trace>
  <inkml:trace contextRef="#ctx0" brushRef="#br0" timeOffset="177498.312">15557 17936 843 0,'-2'0'237'0,"-13"8"63"15,5 8-232-15,-7 13-4 16,-2 2-12-16,10 13 7 0,6-5-6 16,19-6 3-16,16-15-16 15,26-11-5-15,5-14-5 16,23-20-4-16,-8-11-10 16,1-10-4-16,-26 2-4 15,-16-7-4-15,-25 13-3 16,-21 13-7-16,-28 10-8 15,-19 11-33-15,-5 17-21 16,-2 2-89-16,12 1-85 16,9 1-82-16,21-8-12 0,13-11-82 15</inkml:trace>
  <inkml:trace contextRef="#ctx0" brushRef="#br0" timeOffset="177719.5358">16100 17816 787 0,'27'14'292'16,"4"-2"17"-16,11 9-194 16,5 3-90-16,4 13-20 15,-9 7-30-15,-9 17 5 16,-12 10 4-16,-8 13-4 15,-8-5-38-15,-19 7-225 16,-11-29 56-16</inkml:trace>
  <inkml:trace contextRef="#ctx0" brushRef="#br0" timeOffset="178017.0303">16343 17679 1421 0,'46'5'382'0,"8"2"94"16,-7 8-406-16,4 13-102 16,-9 3-51-16,-9 2-45 15,-21-1-1-15,-20 5 17 16,-17-8 66-16,-29-1 57 15,-14 1 53-15,-20-2 6 16,4-8-11-16,-2 1-19 16,22-8-49-16,10-3-93 15,24-9-84-15,6-5-232 16,18-4-28-16</inkml:trace>
  <inkml:trace contextRef="#ctx0" brushRef="#br0" timeOffset="178452.1372">17223 17202 1028 0,'5'12'325'16,"-5"6"44"-16,-17 8-269 0,-13 19-88 15,-10 10-23-15,-11 19 0 16,4 4 4-16,14 18 4 16,15-9 38-16,23 3 29 15,11-19-11-15,16-11 6 16,13-29-1-16,13-17-23 16,5-19-27-16,12-20 9 15,-7-14-9-15,-12-15-4 16,-16 0-4-16,-14-2-1 15,-22 15 0-15,-17 13 3 16,-17 22-1-16,-24 28 3 16,-10 20 2-16,-2 22 5 15,11 5 0-15,17 9 2 16,28-17 1-16,29-1-3 16,19-19-6-16,25-5-22 15,3-17-21-15,18-10-74 16,-16-13-65-16,11 1-267 0,-16-5 17 15</inkml:trace>
  <inkml:trace contextRef="#ctx0" brushRef="#br0" timeOffset="178600.8111">17743 18089 1424 0,'9'98'387'16,"-56"-38"99"-16,-23 21-456 15,-2 3-133-15,-12 7-373 16,13-34 31-16</inkml:trace>
  <inkml:trace contextRef="#ctx0" brushRef="#br0" timeOffset="179259.9076">18779 17432 870 0,'8'-11'228'0,"-4"4"69"16,5 2-244-16,11-4-12 15,5-3 3-15,14-1 17 16,11-4-5-16,14 1-2 16,-7 7-8-16,-3 6-23 15,-15 15-11-15,-19 18 20 16,-23 12 18-16,-27 33 11 16,-21 12 13-16,-20 31 7 0,-4-3-17 15,-7 17-19-15,29-23-1 16,22-2 3-16,31-32-7 15,36-11 2-15,27-25-5 16,39-22-38-16,13-19-68 16,28-13-154-16,-11-10-155 15,-8-8-113-15,-32 3-129 16</inkml:trace>
  <inkml:trace contextRef="#ctx0" brushRef="#br0" timeOffset="180193.8604">21693 17860 456 0,'3'4'-168'0,"-3"-16"144"15</inkml:trace>
  <inkml:trace contextRef="#ctx0" brushRef="#br0" timeOffset="181222.0359">21885 17815 1133 0,'-26'18'264'0,"-11"3"96"15,-5 7-347-15,-8 10-24 0,7-2-15 16,14 1 5-16,17-11 10 16,12-5 29-16,9-11 21 15,3-1 17-15,3-10-3 16,-1-7-8-16,-1-7-19 16,4-4-13-16,-1-4-12 15,5-1 5-15,-9 5 5 16,9 10 9-16,-3 1 4 0,8 10-1 15,1 13-8-15,3 19-3 16,0 7-1-16,-6 28 14 16,-11 9 5-16,-10 16 6 15,-13-2 10-15,-22 7 16 16,-16-18-6-16,-15-8 0 16,-1-25-10-16,-31-18-37 15,10-19-44-15,-11-16-55 16,9-13-36-16,1-13-86 15,28-5-68-15,13-9-169 16,27-11-8-16</inkml:trace>
  <inkml:trace contextRef="#ctx0" brushRef="#br0" timeOffset="181525.1895">22731 17798 1272 0,'-26'39'449'16,"-19"-1"21"-16,-6-22-372 16,-10 11-93-16,13-4-72 15,10-11-35-15,31-11 12 16,28-1 34-16,13-4 68 0,14 1 60 15,0 12 42-15,2 21 13 16,-22 10-6-16,-31 25-34 16,-22 5-52-16,-35 5-60 15,-23-27-52-15,-35-18-52 16,11-40-383-16,5-29 74 16</inkml:trace>
  <inkml:trace contextRef="#ctx0" brushRef="#br0" timeOffset="187975.8729">20254 17810 645 0,'-30'24'228'15,"-6"0"15"-15,-8 5-163 16,-2 1-57-16,-8 18-12 0,7 0-14 15,-5 15 9-15,17 4-1 16,5 8 103-16,18-13 15 16,12-1 15-16,12-19 0 15,14-13 15-15,13-23-99 16,24-39-13-16,7-29-13 16,23-43-2-16,-1-16-15 15,17-38-2-15,-13 16-3 16,8-4-1-16,-20 30-1 15,2 4 0-15,-25 35-8 16,-7 8-4-16,-16 22-7 0,-13 18-27 16,-13 21-7-16,-24 25 7 15,-16 22 5-15,-23 32 6 16,-20 8 30-16,-16 42 12 16,6 2 6-16,-8 18 3 15,23-20-2-15,11 3 0 16,25-35-7-16,15-8-21 15,22-23-39-15,19-12-100 16,8-17-243-16,7-22 13 16</inkml:trace>
  <inkml:trace contextRef="#ctx0" brushRef="#br0" timeOffset="188246.1503">21043 17848 436 0,'-4'18'455'16,"-10"3"-138"-16,-7 9-253 16,-16 22 270-16,-5 4-317 15,0 17 6-15,9-8 6 16,9-1 15-16,30-25 14 16,24-22 10-16,13-34-3 15,23-35-2-15,9-22-17 16,6-20-23-16,-18-1-4 15,-6 8-4-15,-24 30-1 0,-33 20-14 16,-21 35-9-16,-21 29-84 16,-7 17-325-16,-14-1 64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18:58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11400 2103 538 0,'-51'22'156'0,"42"-29"19"15,4 7-143-15,5-5-71 16,-4 4 2-16,4 1 12 16,0 0 14-16,0 1 6 15,4 5 17-15,17 36 1 16,59 48-7-16,-37-21-5 15,5-9 4-15,5 15 2 16,-11-12-9-16,3-3-158 16,-3-24-5-16,-2-15-59 15</inkml:trace>
  <inkml:trace contextRef="#ctx0" brushRef="#br0" timeOffset="159.3201">11872 2190 1096 0,'-51'43'191'16,"-69"31"122"-16,-12 13-331 15,-55 42 1-15,2-3-25 16,-28 7-272-16,57-35 73 16</inkml:trace>
  <inkml:trace contextRef="#ctx0" brushRef="#br0" timeOffset="978.8709">18008 2046 275 0,'-42'-35'456'15,"41"28"-203"-15,1 8-181 16,1 8 159-16,-1-9-300 16,0 2 35-16,8 31 25 15,68 55 19-15,-29-28 9 16,-2-4 5-16,6 17-19 15,6-8-57-15,6-10-194 16,-8-28 28-16</inkml:trace>
  <inkml:trace contextRef="#ctx0" brushRef="#br0" timeOffset="1118.1722">18719 2089 813 0,'-49'65'244'16,"-52"46"63"-16,-16 25-222 15,-46 38-28-15,2-6-20 16,-31 35 0-16,33-26-344 16,-30-9 107-16</inkml:trace>
  <inkml:trace contextRef="#ctx0" brushRef="#br0" timeOffset="8187.4438">4673 12088 702 0,'100'-6'170'16,"-100"4"68"-16,-4 4-206 15,-2 2 0-15,3-4 7 16,0 0-10-16,-29 15 0 16,-62 39 3-16,25-10-1 15,6-2-20-15,1 4 0 16,20-11 1-16,12-10 19 16,26-14 7-16,25-10 26 0,21-8 7 15,25-4 15-15,13 1-16 16,11 2 2-16,-11 8-18 15,-17 18-8-15,-24 12-16 16,-23 17 0-16,-25 11-7 16,-45 31 2-16,-33 4-2 0,-24 9-15 15,-6-11-14-15,-4-14-28 16,26-43-37-16,23-26-122 16,21-26-113-16,9-20-91 15,21-7-109-15</inkml:trace>
  <inkml:trace contextRef="#ctx0" brushRef="#br0" timeOffset="8501.4299">4583 12172 487 0,'4'-8'181'16,"1"-1"39"-16,4-1-116 16,15-7-41-16,7-1 20 15,14-10 30-15,9-4-12 16,17-4 13-16,13 3 13 15,42-6-47-15,0 5-51 16,21-1-75-16,-9 7-108 16,-9-4-205-16,-44 1-16 0</inkml:trace>
  <inkml:trace contextRef="#ctx0" brushRef="#br0" timeOffset="8936.7243">5547 12220 915 0,'33'48'178'0,"-22"-41"111"16,8 14-262-16,10 9 25 16,10 8 19-16,6 16 19 15,10 0-8-15,7 12-6 16,-5 4-26-16,1 14-52 16,-13-4-59-16,-15 8-309 15,-15-20 45-15</inkml:trace>
  <inkml:trace contextRef="#ctx0" brushRef="#br0" timeOffset="9121.7068">6138 12299 1072 0,'-4'11'384'0,"-32"11"41"16,-23 11-250-16,-34 29-123 15,-16 22-34-15,-43 31-60 16,-2 7-77-16,-19 13-322 16,31-20 13-16,17-26-155 0</inkml:trace>
  <inkml:trace contextRef="#ctx0" brushRef="#br0" timeOffset="9526.3056">7038 12106 904 0,'-45'42'219'0,"48"-44"75"16,-3 10-262-16,2 10-20 15,-2 9-4-15,-5 22 1 16,1 8 0-16,-5 15 41 16,-8 3 3-16,-4 20 0 0,-4-11-6 15,-13 13-120-15,7-11-268 16,-8-14 28-16</inkml:trace>
  <inkml:trace contextRef="#ctx0" brushRef="#br0" timeOffset="9716.326">6701 12481 439 0,'12'19'872'0,"1"-8"-349"16,4-23-256-16,23 21 272 15,19-3-531-15,26-2-49 16,23-2-67-16,21-13-423 15,-7-22 58-15</inkml:trace>
  <inkml:trace contextRef="#ctx0" brushRef="#br0" timeOffset="11521.2522">7768 12247 753 0,'-6'3'232'0,"-3"-11"36"16,7 1-187-16,2 2-87 16,0 1 8-16,0 2 4 0,0 1 17 15,0-2 7 1,0-2 19-16,9-19-4 0,38-49 0 16,-5 47-13-16,12-5-5 15,1 8-9-15,7 8-10 16,-8 9-6-16,-11 14-2 15,-14 11-2-15,-16 17 6 16,-14 12 10-16,-37 36 4 16,-37 12 2-16,-30 35-10 15,-15 4-26-15,-28 15-19 16,11-29-3-16,14-8 1 16,24-43 14-16,25-22 39 15,41-30 23-15,29-15 8 16,38-16 0-16,43-13-1 15,22 1-22-15,29-5-6 16,13 6-9-16,18 9-2 16,-24 16-3-16,-2 19-28 15,-23 17-65-15,-28 23-269 0,-44-6 41 16</inkml:trace>
  <inkml:trace contextRef="#ctx0" brushRef="#br0" timeOffset="11813.3172">8762 12485 1115 0,'0'12'294'16,"3"-30"72"-16,6 32-289 16,8 2-93-16,17 13 10 15,1 5 8-15,13 14 2 16,-6-7 1-16,9 5-4 16,-12-2-28-16,-6-2-145 15,-9-11-198-15,-8-7-8 16</inkml:trace>
  <inkml:trace contextRef="#ctx0" brushRef="#br0" timeOffset="12002.3375">9449 12473 778 0,'8'17'324'16,"-25"16"32"-16,-25 9-164 16,-19 34-93-16,-11 19-13 15,-33 47-7-15,-3-7-30 16,-18 9-12-16,12-24-33 15,1-4-21-15,31-56-132 16,22-3-184-16,30-27-52 0,18-27-8 16,19-22-179-1</inkml:trace>
  <inkml:trace contextRef="#ctx0" brushRef="#br0" timeOffset="12337.2786">9860 12473 533 0,'8'15'718'16,"1"-6"-366"-16,0-19-21 16,31 13-286-16,13 0-297 15,29-3 205-15,2-5-55 16,14 1-110-16,-25-4-133 15,-14 2-27-15</inkml:trace>
  <inkml:trace contextRef="#ctx0" brushRef="#br0" timeOffset="12532.5191">9868 12851 1193 0,'30'-6'363'16,"-6"-6"62"-16,31-1-301 15,13-1-147-15,14 1-168 16,-5 5-232-16,-14 1-12 16</inkml:trace>
  <inkml:trace contextRef="#ctx0" brushRef="#br0" timeOffset="12960.3475">11511 11960 1018 0,'-50'23'305'0,"-20"13"52"16,-7 10-260-16,-35 34-88 16,11 16-5-16,-17 22 15 15,10-1 16-15,7 23 26 16,42-14 19-16,38 4 18 16,38-26-8-16,42-19-9 15,25-37-25-15,28-31-23 16,-11-35-22-16,4-30-6 15,-21-18-7-15,-5-17 2 16,-32 2 5-16,-22-10 3 16,-22 25-4-16,-31 13-6 15,-31 25-5-15,-34 25-2 16,-3 28-3-16,-18 19-10 16,18 10-9-16,14 6-193 15,44-17-51-15,37-7-62 16,31-18-14-16,40-18-87 0,16-15 155 15</inkml:trace>
  <inkml:trace contextRef="#ctx0" brushRef="#br0" timeOffset="13309.3425">12555 12089 1231 0,'-72'39'338'15,"-48"11"79"-15,-9 35-321 16,10 13-78-16,10 28 18 16,37-6 9-16,30 9 17 15,34-23 15-15,29-8-1 16,35-40-14-16,47-29-6 15,19-40-18-15,29-38-32 16,-1-32-6-16,-3-30-1 16,-46 4-3-16,-20-8 4 15,-45 25 12-15,-44 6-7 16,-29 34-9-16,-35 5-21 16,-8 21-40-16,8 6-339 15,23 2-108-15,29-19-106 0</inkml:trace>
  <inkml:trace contextRef="#ctx0" brushRef="#br0" timeOffset="18721.3504">19010 12344 697 0,'-1'-3'177'0,"-31"-3"53"16,-82 9-199-16,29 18-16 16,2 3-2-16,-5 3 15 15,16-4 12-15,10-4 33 16,23-5 12-16,15-5 4 16,15-5-14-16,15 8-3 15,14 0-30-15,23 6-7 16,10 5-10-16,16 19-1 15,1 4-10-15,2 28-5 16,-24 1-6-16,-10 28-4 0,-25-4-6 16,-29 9-3-16,-23-16 1 15,-30 1 4-15,-12-27 4 16,-15-17 8-16,4-19 4 16,7-13 2-16,23-19 0 15,7-11 2-15,29-10-3 16,10-16-8-16,16-9-2 15,27-22-1-15,25-5-4 16,32-23 1-16,17 7 6 16,25-13 0-16,-14 14-3 15,10 3-10-15,-34 21-4 16,-13 0 3-16,-33 23 3 0,-16 1 11 16,-29 9 12-16,-20-6-3 15,-5 12-4-15,-7 3-7 16,7 7-10-16,2 5-5 15,10 12-353-15,-5 0 118 16</inkml:trace>
  <inkml:trace contextRef="#ctx0" brushRef="#br0" timeOffset="19036.4663">19520 12703 1075 0,'14'-23'217'16,"-7"4"74"-16,5 16-347 15,5 9 7-15,-4 7 5 16,4 7 3-16,-1 7 50 15,7 6 48-15,1 4-8 16,9 17 8-16,4-4 1 0,10 19-15 16,-13 4-18-16,1 4-13 15,-14-11-94-15,-6 6-88 16,-20-23-172-16,-2-20-59 16</inkml:trace>
  <inkml:trace contextRef="#ctx0" brushRef="#br0" timeOffset="19256.3343">19985 12767 1191 0,'-42'29'329'15,"-12"7"74"-15,-28 24-321 16,-13 18-105-16,-29 15-114 0,7-12-62 15,-2-2-56-15,19-25-3 16,20-15-71-16,44-24 66 16,30-18 60-16,32-13-48 15</inkml:trace>
  <inkml:trace contextRef="#ctx0" brushRef="#br0" timeOffset="19601.4257">20883 12506 649 0,'-3'2'218'0,"-6"11"27"15,-9 1-162-15,-3 19-53 16,4 9-11-16,1 19 7 16,7-2 0-16,-3 19-1 15,7-8-6-15,-11 16-9 16,1-7-29-16,-6 4-77 15,-2-26-124-15,-7-9-53 16,-3-29-91-16</inkml:trace>
  <inkml:trace contextRef="#ctx0" brushRef="#br0" timeOffset="19811.2716">20561 12812 658 0,'17'-6'604'0,"11"-3"-172"16,6 2-43-16,29 7-314 15,16 3-86-15,10 6-80 16,-7 1-47-16,7-1-103 16,-29 0-71-16,-11 0-112 15,-11 0-8-15</inkml:trace>
  <inkml:trace contextRef="#ctx0" brushRef="#br0" timeOffset="20041.7005">21391 12578 751 0,'95'39'584'0,"-61"0"-139"0,11 6-450 16,8 18 441-16,-5 5-463 16,7 2-68-16,-10-16-28 15,-3-6-60-15,-7-22-26 16,2-23-91-16,-7-24-49 16,3-30-8-16</inkml:trace>
  <inkml:trace contextRef="#ctx0" brushRef="#br0" timeOffset="20204.1741">22228 12575 319 0,'38'-21'379'0,"-13"17"-91"16,-13 8-28-16,-16 26 18 16,-16 17-67-16,-23 23-60 15,-19 20 18-15,-31 35-30 16,-7-8-124-16,-17 19 38 16,-5-5-26-16,-13 1-85 15,18-24-95-15,-4-3-30 16,20-34-291-16,31-44-37 15</inkml:trace>
  <inkml:trace contextRef="#ctx0" brushRef="#br0" timeOffset="21561.5751">22948 12757 826 0,'30'1'304'0,"24"-7"14"15,5 2-194-15,43-11-106 16,15-3-49-16,28 0-63 16,-22 3-40-16,-13 4-154 15,-40 13-31-15,-16 8-48 16</inkml:trace>
  <inkml:trace contextRef="#ctx0" brushRef="#br0" timeOffset="21771.9224">23104 12992 1444 0,'5'14'330'0,"7"-8"111"16,18 3-428-16,10-2-97 16,8 1-81-16,5-4-159 15,-11-5-116-15,-8-11-76 16</inkml:trace>
  <inkml:trace contextRef="#ctx0" brushRef="#br0" timeOffset="22341.2346">24528 12427 594 0,'-75'58'477'15,"8"-43"-125"-15,-13 8-354 0,17-1 356 16,5 1-363-16,22-7 13 16,27-1 17-16,21-3 10 15,21 3 10-15,19-3 20 16,14 9 14-16,0-1-10 16,14 8-1-16,-13-2-1 15,-7 20-31-15,-10 5-17 16,-16 21-15-16,-19 5-11 15,-22 13-13-15,-22-15 11 16,-13-2 0-16,-4-23 7 16,-10-13 2-16,2-19 7 0,-16-7-2 15,2-13-1-15,-11-8-2 16,7-2-1-16,1-8-3 16,29-7 2-16,12-16-12 15,26-4-6-15,34-26-3 16,28-5 0-16,31-14 2 15,11 7 18-15,17-7 9 16,-15 17 5-16,-7 5-1 16,-31 19-3-16,-11 9-5 15,-32 13-5-15,-26 8-4 16,-23 9-2-16,-31 12-2 16,-8 5 3-16,-38 10 0 15,-8 7-4-15,-11 8-42 16,22-4-35-16,10 1-203 15,46-14-104-15,41-10-62 16</inkml:trace>
  <inkml:trace contextRef="#ctx0" brushRef="#br0" timeOffset="22729.3129">25287 12548 1228 0,'-21'39'292'16,"26"-15"98"-16,13 15-339 15,18 0-46-15,19 3 4 16,4 3 8-16,4-3 15 16,-12 0-1-16,-9 11 1 15,-21 1 0-15,-30 15 0 16,-21-3-10-16,-33-3 0 16,-12-11-4-16,-18-11-5 15,9-22-18-15,-21-7-13 16,18-16-69-16,-6-17-102 15,18-8-83-15,16-23-161 0,38-14 8 16,26-17-78-16</inkml:trace>
  <inkml:trace contextRef="#ctx0" brushRef="#br0" timeOffset="22935.3026">25301 12416 1354 0,'19'11'600'16,"32"-22"-108"-16,14 10-322 16,25 7-162-16,48-6-164 15,13-3 157-15,56-5-16 16,-12-4-18-16,-1-9-63 16,-47 6-62-16,-30 0-335 15,-72 9 44-15</inkml:trace>
  <inkml:trace contextRef="#ctx0" brushRef="#br0" timeOffset="23464.1241">23058 13142 532 0,'12'-3'314'0,"-2"-12"-69"15,-7 3-100-15,6 0-148 16,-4 6-34-16,5 3 9 16,-4 5 33-16,15-1 47 15,5 2 19-15,16-1 7 16,3-5-6-16,21-5-12 16,1 1-29-16,14-5-4 15,-3-2-3-15,-6 4-8 0,-18 5-49 16,-4 2-54-16,-32-1-238 15,-36-11 11-15</inkml:trace>
  <inkml:trace contextRef="#ctx0" brushRef="#br0" timeOffset="30597.9256">5433 13747 485 0,'-7'9'324'16,"2"-7"-50"-16,2-1-51 15,2 2-190-15,-2-3-18 16,-2 2-23-16,5-1-11 16,-3 1 11-16,3-1 15 15,0 1 10-15,3-1 9 16,-3 1 9-16,3-1-12 16,6 8-8-16,0 8 0 15,-4-4-1-15,44 49 2 16,-49-49 2-16,-4 14 5 15,-4-9-1-15,-17 23 2 16,-1 4-7-16,-14 9 0 16,-2-11-7-16,0 5-1 15,12-21-2-15,4-7-1 16,10-13-2-16,8 2 0 16,4-6-3-16,2 0-2 15,2-3-2-15,0 0-4 0,0 0-1 16,0 0-13-16,14 6-24 15,11 6-282-15,50 17 76 16</inkml:trace>
  <inkml:trace contextRef="#ctx0" brushRef="#br0" timeOffset="31246.4409">4914 13849 1006 0,'-12'-12'230'16,"-4"18"93"-16,7 3-303 15,1-3-3-15,7-3-6 16,-2-3 7-16,3-1 11 16,0-1 20-16,3-1 12 15,27-15 13-15,75-61 1 16,-18 38-3-16,3 13-2 0,9 8-7 16,-11 16-17-16,-16 14-17 15,-27 16-12-15,-24 19-12 16,-25 9 2-16,-46 34 2 15,-38 13 10-15,-32 28-2 16,-12-2-4-16,-27 14-2 16,16-34-2-16,10-16-1 15,23-37 4-15,23-18 5 16,36-25-7-16,26-10-5 16,43-5-3-16,36-7-2 15,18-1-6-15,31-1 6 16,4 4 4-16,14 10 1 15,-22 13-1-15,3 14-8 16,-22 13-44-16,-14 20-103 16,-29 7-322-16,-28-2 29 15</inkml:trace>
  <inkml:trace contextRef="#ctx0" brushRef="#br0" timeOffset="31527.0983">5559 14368 1388 0,'11'14'305'0,"-5"4"125"16,3 12-379-16,7 15-40 15,10 7 10-15,7 8 4 16,4-3 1-16,5-9-14 16,2-12-21-16,10 2-110 15,-9-13-123-15,-2-14-214 16,-7-13-77-16</inkml:trace>
  <inkml:trace contextRef="#ctx0" brushRef="#br0" timeOffset="31692.2197">6117 14436 264 0,'21'-27'375'0,"0"13"-64"0,-9 22-133 16,-19 34 186-16,-14 9-201 16,-29 31 14-16,-22 5-46 15,-24 33-12-15,-1-10-24 16,-11 20-32-16,15-16-32 16,13 14-130-16,22-37-130 15,16 1-230-15,25-38-77 16</inkml:trace>
  <inkml:trace contextRef="#ctx0" brushRef="#br0" timeOffset="32067.59">6884 14340 1186 0,'42'10'317'0,"-5"-16"81"16,17 0-374-16,11 0-156 15,10-1-262-15,-12 1 1 16</inkml:trace>
  <inkml:trace contextRef="#ctx0" brushRef="#br0" timeOffset="32231.0594">6734 14712 1585 0,'54'19'486'16,"0"-4"79"-16,25-15-474 15,10 2-91-15,25-2-558 16,-27-15 126-16</inkml:trace>
  <inkml:trace contextRef="#ctx0" brushRef="#br0" timeOffset="34397.307">8494 14151 848 0,'9'-24'203'0,"-2"-8"69"16,2 7-237-16,-1 2-30 16,1 10 2-16,-5 5 14 15,-4 1 3-15,3 5 20 16,-6 1 4-16,3-1 0 16,-3 1-9-16,2 1-14 15,-34 13-26 1,-65 50 2-16,22 2 3 15,-15 17 12-15,-17 29 19 16,19-4-5-16,-1 19 1 16,32-12-3-16,20-5-5 15,34-28-4-15,36-15 10 16,24-31 10-16,31-29 3 0,10-26 3 16,14-22 0-16,-16-12-12 15,-10-9-9-15,-32 14 1 16,-26 4 1-16,-29 13-7 15,-37 14-2-15,-23 17-6 16,-32 11-10-16,-14 11-6 16,-10 14-2-16,27-2-121 15,17 0-120-15,38-12-183 0,55-8-95 16</inkml:trace>
  <inkml:trace contextRef="#ctx0" brushRef="#br0" timeOffset="34766.7654">9245 14155 1071 0,'-76'72'269'15,"58"-43"82"-15,-32 31-293 16,1 7-52-16,-14 20 19 16,4-1 12-16,4 7 21 15,22-23 9-15,21-10 11 0,27-22 4 16,31-16 4-16,17-22-8 16,18-21-22-16,11-18-14 15,17-16-29-15,-20-1-21 16,-14-10-8-16,-24 6 10 15,-35 3 0-15,-43 9-9 16,-36-1 0-16,-7 17-16 16,-10 5-36-16,17 12-42 15,12 5-345-15,27 1 75 0</inkml:trace>
  <inkml:trace contextRef="#ctx0" brushRef="#br0" timeOffset="35111.793">9848 14587 1243 0,'8'9'295'15,"17"-9"110"-15,10-4-351 16,22-1-78-16,7-1-32 15,14 0-85-15,-10 6-83 16,-2-6-182-16,-27 2-10 0</inkml:trace>
  <inkml:trace contextRef="#ctx0" brushRef="#br0" timeOffset="35456.2988">10851 14227 1079 0,'-30'14'421'0,"-12"1"5"16,4-3-247-16,0 12-163 16,17 4-49-16,24 5-21 15,20-6-6-15,25-3 11 16,12-6 21-16,11 0 32 15,-16-4 39-15,-5 8 13 16,-22 4-5-16,-22 10 2 0,-24 7-5 16,-40 11-11-16,-31-1-6 15,-12 1-12-15,1-9-29 16,-1-15-61-16,31-17-45 16,14-14-100-16,19-11-30 15,5-11-27-15,11-4 36 16,12-9-100-16,9 5 94 15</inkml:trace>
  <inkml:trace contextRef="#ctx0" brushRef="#br0" timeOffset="35637.4381">10924 14122 1324 0,'39'-18'387'16,"-3"2"75"-16,17 5-348 15,4 8-131-15,3 5-50 16,-6 1-27-16,4 3-63 16,-8 1-35-16,8-2-245 15,-10 1 61-15</inkml:trace>
  <inkml:trace contextRef="#ctx0" brushRef="#br0" timeOffset="35905.9511">11601 14175 1205 0,'61'144'444'0,"-44"-125"20"0,5 20-255 15,10 14-213-15,-1 16 4 16,1-5 2-16,-2 1-16 16,-5-13-20-16,-1-2-84 15,-6-13-63-15,-6-2-283 16,-4-10 6-16</inkml:trace>
  <inkml:trace contextRef="#ctx0" brushRef="#br0" timeOffset="36070.4293">11955 14442 35 0,'-80'55'943'16,"-4"-7"-436"-16,-49 9-17 16,2 17 19-16,-11 17-580 15,20-10-164-15,-2-1-272 16,49-37-80-16</inkml:trace>
  <inkml:trace contextRef="#ctx0" brushRef="#br0" timeOffset="37273.2736">5435 16251 89 0,'0'0'548'0,"0"0"-261"16,0 0-54-16,0 0 60 15,3 2-289-15,1 7 5 16,19 19 10-16,59 59 8 16,-47-39-3-16,5 9 0 15,-2-1-30-15,5 4-301 16,-1-12 84-16</inkml:trace>
  <inkml:trace contextRef="#ctx0" brushRef="#br0" timeOffset="37457.7688">6009 16506 585 0,'0'-6'418'16,"0"0"15"-16,-4 9-60 16,2-3-16-16,-1 2-307 0,-39 32-70 15,-67 73-71-15,26-17-70 16,-2 6-70-16,-19 37 237 16,17-10-1-16,-19 3 1 15,17-19-65-15,10-11-64 16,37-38-224-16,34-11-10 15</inkml:trace>
  <inkml:trace contextRef="#ctx0" brushRef="#br0" timeOffset="37753.3342">6192 16596 1485 0,'93'86'280'16,"-69"-98"159"-16,14-2-449 15,43-10-37-15,15 3-11 16,18-10-47-16,1 5-46 16,-4 7-283-16,-37 8 67 0</inkml:trace>
  <inkml:trace contextRef="#ctx0" brushRef="#br0" timeOffset="37919.0247">6404 16895 1233 0,'12'7'404'16,"0"-8"52"-16,18 1-290 15,12 4-151-15,28 1-39 16,5-4-63-16,23-10-369 16,-11-6 58-16</inkml:trace>
  <inkml:trace contextRef="#ctx0" brushRef="#br0" timeOffset="38336.33">8374 15591 1175 0,'-2'3'241'0,"-17"5"85"16,-13 10-368-16,-13 16-57 15,-9 14 2-15,-22 17 14 16,-8 1 40-16,-11 12 82 16,16-8 63-16,1 16 30 15,19-8 2-15,19 15-1 16,26-14-56-16,11-1-32 15,20-24-28-15,16-15-21 16,13-30-19-16,17-19-5 16,5-16 1-16,-2-17 10 15,-12-2 13-15,-20-2 20 16,-25 5 8-16,-31 5 8 16,-25 11-20-16,-19 8-36 15,3 14-39-15,-12 11-156 16,21 5-156-16,15 3-29 15,18-7-156-15</inkml:trace>
  <inkml:trace contextRef="#ctx0" brushRef="#br0" timeOffset="38666.5269">8884 15849 1073 0,'-47'36'275'0,"-25"3"83"16,-7 6-300-16,-1 18-43 15,22-9-8-15,11 12-4 16,26-15 0-16,26-9 24 16,11-18 14-16,32-15 18 15,18-18 4-15,27-19 1 16,6-11-19-16,8-14-8 15,-25-1-21-15,-17 0-1 16,-28 12-4-16,-22 8-11 16,-31 14-7-16,-41 16-24 15,-24 7-29-15,-29 13-124 16,-7 4-246-16,2 8 1 16,34-5-178-16</inkml:trace>
  <inkml:trace contextRef="#ctx0" brushRef="#br0" timeOffset="38980.3451">9676 16031 715 0,'18'3'0'0</inkml:trace>
  <inkml:trace contextRef="#ctx0" brushRef="#br0" timeOffset="38998.5345">9772 16034 721 0</inkml:trace>
  <inkml:trace contextRef="#ctx0" brushRef="#br0" timeOffset="39315.0566">10538 15743 1424 0,'-37'31'317'0,"-10"5"125"15,-2 6-422 1,4 5-85-16,22-14-30 0,20-14-9 15,24-16 9-15,15-7 9 16,11-1 100-16,1-2 52 16,-8 2 15-16,-11 11-1 15,-16 14-4-15,-20 11-24 16,-20 17-34-16,-36 14-32 16,-12-2-22-16,-21-6-41 15,-3-15-41-15,4-15-114 16</inkml:trace>
  <inkml:trace contextRef="#ctx0" brushRef="#br0" timeOffset="39790.2007">9692 16043 277 0,'-13'0'316'0,"-2"1"-86"16,6 1-157-16,1-1 180 15,7 1-196-15,1-4 7 16,0 1 21-16,0-1 13 16,0 1-5-16,12-1-10 15,19-1-13-15,59-6-50 16,-55 9-80-16,7 2-286 16,-9 5 54-16</inkml:trace>
  <inkml:trace contextRef="#ctx0" brushRef="#br0" timeOffset="40315.551">10875 15705 764 0,'46'63'307'0,"-41"-61"20"15,7 17-144-15,4 8-105 16,17 9 4-16,5 8-10 16,8 4 1-16,1-8-25 15,-2 7-10-15,-9-8-15 16,-5-2-67-16,-10-7-40 0,-9 0-57 16,-3-16-58-16,-4-14-204 15,-5-17 54-15</inkml:trace>
  <inkml:trace contextRef="#ctx0" brushRef="#br0" timeOffset="40480.6671">11298 15774 1111 0,'-47'6'398'15,"-49"81"32"-15,24-25-263 16,-10 10-136-16,-5 7-14 15,13-13-130-15,0 0-316 16,31-19 62-16</inkml:trace>
  <inkml:trace contextRef="#ctx0" brushRef="#br0" timeOffset="40858.724">10660 15695 480 0,'-63'-3'508'0,"55"-2"-155"16,5 5-291-16,6 2 279 16,-3-2-348-16,0 0 4 15,0 0 7-15,3 0 15 16,6 1 10-16,33 2-12 15,63 0-48-15,-37-4-306 16,-5 1-32-16,-4-5-131 16</inkml:trace>
  <inkml:trace contextRef="#ctx0" brushRef="#br0" timeOffset="41517.2522">7484 16710 984 0,'3'2'314'16,"11"-2"21"-16,14 4-261 0,28 7-56 16,19-4-56-16,72-2 69 15,25-4-3-15,74-7 37 16,14-3 8-16,71-7 9 16,-34 4-6-16,44-5-8 15,-49 7-40-15,19-1-14 16,-56 5-11-16,18 0-2 15,-55 3-2-15,-7 3-4 16,-37 0-13-16,-18 9-62 16,-55 5-82-16,-25 11-81 15,-34 2-184-15,-31 6-31 16</inkml:trace>
  <inkml:trace contextRef="#ctx0" brushRef="#br0" timeOffset="42069.8245">9088 17144 914 0,'9'-21'217'0,"4"4"84"16,1-1-270-16,13 0-5 16,3 0-2-16,12 2 23 15,7-1 14-15,4 7 23 16,-1 4 3-16,-10 9-3 15,-15 7-26-15,-16 19-4 16,-28 16-12-16,-32 16-7 0,-17 8-2 16,-6 12 8-16,6-3-5 15,9-9-4-15,30-7 3 16,21-13 0-16,12-17-12 16,39-16-7-16,34-19-29 15,38-18-106-15,9-7-344 16,17-8 57-16</inkml:trace>
  <inkml:trace contextRef="#ctx0" brushRef="#br0" timeOffset="44552.2251">20003 13983 584 0,'-9'-54'947'0,"9"51"-639"15,3 7-71-15,6 10-207 16,8 11-206-16,4 8-207 16,16 12 388-16,1 5 1 0,4 13 2 15,0-6-1-15,-3 18-18 16,-9 4-40-16,-5 4-150 16,-5-11-115-16,-4-11-50 15</inkml:trace>
  <inkml:trace contextRef="#ctx0" brushRef="#br0" timeOffset="44757.2983">20736 14214 683 0,'22'-15'265'0,"-7"6"12"16,-10 19-165-16,-22 19-33 15,-16 16-31-15,-37 34 2 16,-21 8-2-16,-21 21-4 15,-5 0-17-15,-12 12-3 16,27-21-16-16,10 8-66 16,25-32-68-16,16-8-212 15,30-35-13-15</inkml:trace>
  <inkml:trace contextRef="#ctx0" brushRef="#br0" timeOffset="45103.2339">21030 14560 1087 0,'33'3'269'0,"4"-3"85"15,14 0-311-15,20 0-68 16,4 3-48-16,6 3-126 15,-15-3-107-15,-15 3-46 0,-23 0-112 16</inkml:trace>
  <inkml:trace contextRef="#ctx0" brushRef="#br0" timeOffset="45236.2961">20946 14872 368 0,'58'-12'0'0,"23"-9"773"16,-18 0-773-16</inkml:trace>
  <inkml:trace contextRef="#ctx0" brushRef="#br0" timeOffset="45253.2499">21343 14790 778 0</inkml:trace>
  <inkml:trace contextRef="#ctx0" brushRef="#br0" timeOffset="46283.4089">20995 14902 508 0,'0'-6'130'16,"-7"-6"28"-16,-5 5-138 15,10 1-27-15,-1 3 2 16,6-3 18-16,-3 4 20 16,0 2 31-16,0-3 18 15,0 2 15-15,2-1 13 16,28-10 10-16,48-12-22 15,-27 15-1-15,4 0 0 0,23-1-28 16,-3 4-20-16,5-3-9 16,-13 7-16-16,-4 2-40 15,-24 5-41-15,-10-2-47 16,-13 4-257-16,-29-5 27 16</inkml:trace>
  <inkml:trace contextRef="#ctx0" brushRef="#br0" timeOffset="46909.2628">23208 14125 886 0,'-20'-6'326'0,"2"5"17"0,-13 10-201 16,4 9-115-16,-20 12-4 15,-10 6 0-15,-7-2 3 16,10-1 5-16,4-3 21 16,29-13 8-16,33-4 12 15,27-8 0-15,20-2-5 16,16 1-25-16,21 10-18 16,-9 4-16-16,-6 21-9 15,-20 4-6-15,-19 20-7 16,-40-1-3-16,-41 11-30 15,-23-13-5-15,-26 6 3 16,-10-21 10-16,-14-7 21 16,28-25 39-16,9-13 24 15,24-12 2-15,22-15-2 16,32-9-15-16,20-12-11 16,22-3-10-16,22-15-2 0,4 0 0 15,14-15 2-15,-5 11 2 16,-2-1-1-16,-18 17-2 15,-14 11-3-15,-22 22-7 16,-28 10-8-16,-25 11-8 16,-22 6-27-16,-3 5-22 15,-4-1-81-15,11-2-78 16,17-4-208-16,15-5-16 16</inkml:trace>
  <inkml:trace contextRef="#ctx0" brushRef="#br0" timeOffset="47273.3124">23917 14227 1178 0,'-46'27'419'0,"8"0"27"15,10-9-309-15,10 6-105 16,22-7-37-16,35-8 3 16,23-11 4-16,30-1 25 15,17-4 19-15,5 2 21 0,-25 7 0 16,-20 19-6-16,-30 10-21 16,-39 23-11-16,-45 5-19 15,-44 7-10-15,-25-9 1 16,-28-2 1-16,-1-17-5 15,5-14-4-15,28-11 3 16,11-11-14-16,30-10-15 16,20-11-57-16,28-2-51 15,24-15-152-15,22-2-198 16,28-19-18-16</inkml:trace>
  <inkml:trace contextRef="#ctx0" brushRef="#br0" timeOffset="47507.4134">24132 14104 719 0,'3'-10'596'15,"-10"-1"-235"-15,2 2-106 16,4 6-208-16,-2 3-206 16,3-1 170-16,0-1 17 15,3 2 15-15,39-13 9 16,63-19 5-16,-30 10-1 15,13 1-20-15,13 0-32 16,-17 10-29-16,-5-2-101 16,-16 13-63-16,-28 13-236 15,-37 7-27-15</inkml:trace>
  <inkml:trace contextRef="#ctx0" brushRef="#br0" timeOffset="47883.3504">25119 14385 1249 0,'51'16'384'15,"8"-13"70"-15,-1 15-350 16,7 3-145-16,10-1-156 16,-18-8-152-16,-9-5-106 0,-17-17-132 15</inkml:trace>
  <inkml:trace contextRef="#ctx0" brushRef="#br0" timeOffset="48381.3201">26423 14094 445 0,'-3'-17'659'16,"-23"4"-253"-16,-34 17-277 15,-15 16 263-15,-19 14-422 16,4 4 9-16,6 4 25 15,25-5 25-15,17-5 21 16,30-13 17-16,33 2 15 16,26-7 10-16,37 2-10 15,19 4-10-15,28 10-11 16,-25 3-26-16,-7 15-31 16,-43 1-8-16,-23 11-7 15,-42-4-9-15,-42-1 11 16,-29-8 3-16,-32-8 6 15,-5-15 3-15,-9-11 4 16,37-13 2-16,22-9 7 0,31-7 0 16,27-17-5-16,21-6-4 15,27-17-5-15,19-10-6 16,35-25-2-16,11 8 7 16,25-10 8-16,-18 12 6 15,-15 11 2-15,-35 22-2 16,-17 10-14-16,-37 19-18 15,-16 7-32-15,-3 9-32 16,-13 1-37-16,-5 5-29 16,-8 3-154-16,5-3-176 15,3 2 4-15</inkml:trace>
  <inkml:trace contextRef="#ctx0" brushRef="#br0" timeOffset="48607.2309">26855 14211 1633 0,'37'22'347'0,"14"25"155"16,11 10-485-16,14 19-11 16,-10-1-9-16,8 3-5 15,-20-16-7-15,-9-2-27 16,-22-20-32-16,-8-1-76 15,-23-18-45-15,-10-13-241 16,2-14-25-16,-5-24-78 16</inkml:trace>
  <inkml:trace contextRef="#ctx0" brushRef="#br0" timeOffset="48737.3063">27467 14337 1148 0,'-21'16'515'0,"-9"-1"18"0,-24 32-237 16,-9 8-157-16,-30 17-83 15,6-4-138 1,-14 2-450-16,13-26 41 0</inkml:trace>
  <inkml:trace contextRef="#ctx0" brushRef="#br0" timeOffset="156722.4136">20985 15633 1091 0,'10'131'183'16,"-22"-110"113"-16,-21 10-339 15,-9 7 0-15,-19 22 2 16,-4 7 25-16,-7 14 23 16,14 0 25-16,8 26 24 0,20-2 13 15,13 7-10-15,22-8-14 16,17 2-39-16,14-29-67 15,19-10-282-15,5-19 49 16</inkml:trace>
  <inkml:trace contextRef="#ctx0" brushRef="#br0" timeOffset="157172.2087">21394 15956 1211 0,'45'57'267'0,"-52"-48"105"16,-13 13-346-16,-1 10-40 15,-9 17 1-15,-4 8 8 16,1 18 2-16,9 0 3 16,6 8 2-16,9-11 2 0,9-8-7 15,0-20-12-15,9-10-64 16,-2-17-54-16,7-7-237 16,2-16 5-16</inkml:trace>
  <inkml:trace contextRef="#ctx0" brushRef="#br0" timeOffset="157516.3117">21721 16212 986 0,'3'-1'301'0,"-10"-1"54"15,11 2-278-15,-4 0-37 16,-3 0-46-16,2 2 5 15,-2 20-4-15,-3 20-3 16,-11 48 10-16,14-37 14 16,11-11-5-16,13-5 18 0,18-16 6 15,31-16 7-15,19-19-3 16,26-22-4-16,-4-12-17 16,-3-10-3-16,-28-1-6 15,-22-2 2-15,-32 11 3 16,-19 5 3-16,-11 11 1 15,-16 2-10-15,-14 16-7 0,-29 8-25 16,-8 11-23-16,-17 8-79 16,-1 5-59-16,-2 8-222 15,16 0-2-15</inkml:trace>
  <inkml:trace contextRef="#ctx0" brushRef="#br0" timeOffset="157936.5956">22672 16362 1018 0,'-37'39'275'16,"-5"6"68"-16,-9 5-279 15,1-1-61-15,11-2-24 16,15-19-17-16,8-13-20 16,7-7-23-16,9-4-256 15,4-14 78-15</inkml:trace>
  <inkml:trace contextRef="#ctx0" brushRef="#br0" timeOffset="158280.198">23158 16211 1056 0,'-34'22'311'16,"2"1"53"-16,16-4-295 15,2-2-47-15,22-1-24 16,22-8 2-16,12-4 5 16,13-1 3-16,7 0 0 15,-11 6 9-15,-17 5-2 0,-14 19 5 16,-34 4 2-16,-34 17 6 15,-16-3-9-15,-25 5-2 16,-2-14-15-16,-8-12-13 16,25-20-15-16,8-11-10 15,24-13-208-15,12-17-146 16,26-7-19-16</inkml:trace>
  <inkml:trace contextRef="#ctx0" brushRef="#br0" timeOffset="158490.4268">23217 16056 1313 0,'-3'3'315'0,"7"3"105"16,4 2-382-16,13 5-24 0,4 1-11 15,25-2 5-15,13-3-5 16,28-9-13-16,-1-8-24 15,18-8-95-15,-19-7-89 16,-1-7-205-16,-22 6-37 16</inkml:trace>
  <inkml:trace contextRef="#ctx0" brushRef="#br0" timeOffset="158689.1946">24032 15779 1424 0,'166'88'332'16,"-103"-34"127"-16,5 35-400 16,-11 1-26-16,-23 24-5 15,-37 0-7-15,-49 12-1 16,-35-14-6-16,-42 5-70 16,-20-31-48-16,-48-11-49 15,23-27-326-15,-3-26 39 16</inkml:trace>
  <inkml:trace contextRef="#ctx0" brushRef="#br0" timeOffset="159668.284">20396 17544 435 0,'-16'-12'397'15,"-1"2"-88"1,25 2-19-1,8 1-277-15,22-2 22 16,17-3 7-16,41-2 15 16,11-4-5-16,18-3-9 15,-13 3-25-15,7 3-32 16,-28 8-31-16,-16 1-108 16,-19 10-189-16,-7 7 12 0</inkml:trace>
  <inkml:trace contextRef="#ctx0" brushRef="#br0" timeOffset="159889.7998">20594 17741 880 0,'-13'38'448'0,"-8"2"-50"16,4-31-182-16,1 27-180 15,2 8-64-15,2 8-37 16,-1 1-15-16,-2 22-41 16,1-3-47-16,5 10-202 15,6-5 44-15</inkml:trace>
  <inkml:trace contextRef="#ctx0" brushRef="#br0" timeOffset="160202.2675">20941 18041 772 0,'9'0'278'15,"3"0"13"-15,-3 0-195 16,0 3-72-16,6-3-22 16,3 8 16-16,2-1 13 0,1 10 17 15,0 4 2-15,0 13 2 16,-8 7-15-16,1 10-14 16,-4 1-30-16,-1 5-92 15,0-12-103-15,-1-16-146 16,5-23-69-16</inkml:trace>
  <inkml:trace contextRef="#ctx0" brushRef="#br0" timeOffset="160397.3846">21495 17941 967 0,'-9'22'359'15,"-11"5"36"-15,-10 24-248 16,-9 17-97-16,-10 26-25 15,2 8-14-15,-5 18-18 16,8-22-5-16,4-8-38 16,14-30-33-16,8-20-127 15,6-26-146-15,20-16-20 0,1-17-129 16</inkml:trace>
  <inkml:trace contextRef="#ctx0" brushRef="#br0" timeOffset="160623.3553">21675 18037 1082 0,'12'9'334'0,"-8"7"42"16,-4 8-300-16,2 23-74 16,-2 4-31-16,3 15-26 15,4-5 19-15,-2 25 2 16,-1-10 23-16,-2 8 7 15,-4-21-7-15,-5-6-12 16,-7-30-53-16,-1-15-265 16,-3-16 61-16</inkml:trace>
  <inkml:trace contextRef="#ctx0" brushRef="#br0" timeOffset="160836.7845">21981 17888 629 0,'58'-13'592'16,"-11"13"-151"-16,2 1 5 16,-10 10-373-16,-6 10-33 0,-25 15-24 15,-29 22 8-15,-33 7-5 16,-35 20 5-16,-16-4 0 16,-12-4-7-16,17-20-37 15,8-14-60-15,34-25-38 16,16-10-119-16,21-16-231 15,21-7 25-15</inkml:trace>
  <inkml:trace contextRef="#ctx0" brushRef="#br0" timeOffset="161281.2456">22447 18152 893 0,'-37'123'434'0,"47"-118"-24"15,4-4-212-15,23-5-105 0,10-8-71 16,11-14-17-16,4-4-7 16,5-7-1-16,-13-5 1 15,-15-2 5-15,-21 13 2 16,-15 5-1-16,-19 7-4 16,-31 16-3-16,-14 18 0 15,-17 16 11-15,3 16 7 16,-3 14 10-16,27 5 8 15,16 5 5-15,23-10-2 0,17 1 10 16,23-13-6-16,28-13-14 16,20-15-40-16,28-12-117 15,1-19-109-15,7-14-237 16,-19-8-51-16</inkml:trace>
  <inkml:trace contextRef="#ctx0" brushRef="#br0" timeOffset="161555.2583">23635 17466 1633 0,'-3'20'327'0,"-6"10"163"16,-12 27-490-16,-7 13-6 16,-14 24 4-16,3 0 4 15,-2 22 2-15,13-13 6 16,7 7-59-16,16-20-59 16,4-8-59-16,5-20-327 15,-2-34 30-15</inkml:trace>
  <inkml:trace contextRef="#ctx0" brushRef="#br0" timeOffset="162109.7052">24105 17706 612 0,'0'6'415'16,"0"-6"-131"-16,-3-9-128 0,3 8-125 15,0-1-116-15,0 1 88 16,0-2 26-16,0 0 27 15,0 0 9-15,0 1 2 16,-1 1-10-16,-2 1-11 16,-6 4-20-16,-17 10-4 15,-40 28 0-15,57-37 5 16,18-13-5-16,20-15 1 16,8-5 0-16,7-1-6 15,1 5-13-15,-12 8-12 16,-15 14-9-16,-15 10-25 15,-20 11-39-15,-28 11-38 16,-4 2-254-16,-11 1 45 16</inkml:trace>
  <inkml:trace contextRef="#ctx0" brushRef="#br0" timeOffset="162539.2611">23904 18181 645 0,'-12'-5'247'16,"12"-8"0"-16,1-7-164 16,14-4-97-16,11-3-25 15,4 0 15-15,12-1 31 16,3 2 36-16,-3 8 51 16,-9 3 15-16,-7 9-8 15,-5 11-24-15,-14 10 2 16,-10 6-29-16,-16 9 1 15,-8 0-4-15,-11 0 1 16,5-9-20-16,3-12 4 16,11-11-6-16,13-5-6 15,10-8-11-15,8 1-37 16,6 2-60-16,-1 5-312 16,4 8 59-16</inkml:trace>
  <inkml:trace contextRef="#ctx0" brushRef="#br0" timeOffset="163382.0796">25112 17315 956 0,'7'13'267'0,"-7"4"58"16,-3 7-262-16,-4 16-49 0,-7 13-15 16,-11 31 1-16,-5 3-1 15,-8 18-1-15,2-7 3 16,5 13 3-16,10-27 1 15,6-8-1-15,9-23-14 16,0-11-55-16,1-20-36 16,5-11-223-16,3-19-3 15,5-14-94-15</inkml:trace>
  <inkml:trace contextRef="#ctx0" brushRef="#br0" timeOffset="163682.0389">25644 17549 677 0,'8'0'279'16,"-20"7"-5"-16,-21 19-137 15,-9 11-122-15,-21 25-2 16,0 10-3-16,0 14 18 16,16-5 7-16,26-6 30 15,26-18 28-15,28-15 2 16,18-24-5-16,28-26-3 15,5-16-30-15,20-36-32 16,-16-10-2-16,5-25-5 16,-22 5-7-16,-17-11 0 15,-24 26-1-15,-18 2-2 0,-20 23-4 16,-20 7-1-16,-2 20-1 16,-12 8-198-16,12 14-218 15,1 11 7-15</inkml:trace>
  <inkml:trace contextRef="#ctx0" brushRef="#br0" timeOffset="163983.8078">26292 17809 1050 0,'9'37'269'0,"-4"8"79"15,-1 3-305-15,-4 18-34 16,0 3-33-16,-4 15-62 15,-1-6-63-15,-14 8-107 16,2-19-79-16,-10-13-49 16</inkml:trace>
  <inkml:trace contextRef="#ctx0" brushRef="#br0" timeOffset="164246.2864">26313 17728 1180 0,'35'-5'372'0,"7"0"51"16,-5 7-323-16,5 10-62 16,-4 5-40-16,-1 8-4 15,-14-1-5-15,-8 11-6 16,-15-7 2-16,-21 8 6 16,-20-7 5-16,-22-2 3 15,-9-8 5-15,-3-7 0 16,14-7-5-16,14 2-2 15,20-8-38-15,11-5-61 16,13 0-75-16,10-8-233 16,19-8-9-16</inkml:trace>
  <inkml:trace contextRef="#ctx0" brushRef="#br0" timeOffset="164396.4459">27030 17318 539 0,'-7'7'0'16</inkml:trace>
  <inkml:trace contextRef="#ctx0" brushRef="#br0" timeOffset="164491.2816">26993 17373 548 0,'-24'38'-8'0,"1"5"543"15,-1 17-324-15,3-3 114 16,3 20-320-16,3-2 6 15,3 18-3-15,2-10-13 16,-7 4-148-16,5-23-176 16,-4-11-8-16</inkml:trace>
  <inkml:trace contextRef="#ctx0" brushRef="#br0" timeOffset="164905.4285">26637 17669 918 0,'-3'7'375'0,"6"-5"-1"16,6-5-236-16,-9 1-79 16,5 1-52-16,44-5-6 15,47-9 1-15,-25 3 1 16,-4-2 1-16,1 1 1 15,-19 2 3-15,-7 7-6 16,-19 4-2-16,-13 6-5 0,-5 7 1 16,-13 16 16-16,-10 2 17 15,-18 16 20-15,-1-2 8 16,-2 0-1-16,6-13-17 16,16-10 0-16,20-13-14 15,24-3 2-15,11 2 1 16,16 4 4-16,-8 3-6 0,-1 4-4 15,-15 5-5-15,-30 11-2 16,-34 2-3-16,-32 7-5 16,-18-2-8-16,-17-12-71 15,10-18-80-15,19-9-326 16,27-15 10-16</inkml:trace>
  <inkml:trace contextRef="#ctx0" brushRef="#br0" timeOffset="165445.2199">27724 18146 541 0,'12'-3'538'15,"-5"2"-132"-15,-7 11 13 16,-7 11-288-16,-19 20-30 16,-16 7-42-16,-30 25-12 15,-19 4-74-15,-14-2-418 16,-8-32 102-16</inkml:trace>
  <inkml:trace contextRef="#ctx0" brushRef="#br0" timeOffset="166857.1898">28351 17438 408 0,'9'-3'620'16,"3"1"-227"-16,22-4-244 16,16 0 246-16,29-3-395 15,17-1-8-15,26-4-20 16,-8 7-20-16,15-1-19 15,-20 4-166-15,-13 5-152 16,-36 5-4-16</inkml:trace>
  <inkml:trace contextRef="#ctx0" brushRef="#br0" timeOffset="167098.3001">28768 17459 595 0,'-15'10'0'0,"-2"11"553"0,1 6-520 16,-8 18 354-16,1 5-407 16,-4 16 399-16,6-1-393 15,-6 11 8-15,8-5 4 16,2 13-32-16,4-11-41 15,-8 2-305-15,13-13 43 16</inkml:trace>
  <inkml:trace contextRef="#ctx0" brushRef="#br0" timeOffset="167293.3312">28741 17956 960 0,'25'46'436'16,"-4"-19"-19"-16,12 2-189 15,6-1-227-15,11 7-175 16,-4-16-169-16,-1-10-74 16,-13-10-186-16</inkml:trace>
  <inkml:trace contextRef="#ctx0" brushRef="#br0" timeOffset="167485.871">29123 18029 781 0,'71'-18'389'0,"-92"53"-22"15,-21 16-158-15,-3 3-135 16,-11 18-31-16,1-6-24 16,-10 15-3-16,13-6-7 15,-7 3-44-15,13-14-50 16,8 1-108-16,13-28-20 15,10-14-4-15,13-14 5 16,20-17-84-16,6-14 133 0</inkml:trace>
  <inkml:trace contextRef="#ctx0" brushRef="#br0" timeOffset="167717.271">29470 18037 1126 0,'-8'43'276'15,"4"8"79"-15,-5 18-326 16,1-3-23-16,-5 18-32 16,2-3 10-16,-7 5-27 15,2-16-27-15,2-10-23 16,-1-27-41-16,-3-18-204 15,9-22 27-15,-7-37-97 16</inkml:trace>
  <inkml:trace contextRef="#ctx0" brushRef="#br0" timeOffset="167936.322">29470 18040 42 0,'34'-33'649'0,"4"12"-287"15,-1 9-10-15,1 10 30 0,-4 1-312 16,-1 8-39-16,-15 8-9 15,-7 8-17-15,-31 11 8 16,-14 4 2-16,-34 17 3 16,-7-1 0-16,-25 3 1 15,2-7-25-15,2-4-36 16,23-19-18-16,13-9-32 16,34-19-34-16,32-13-263 15,27-10 83-15</inkml:trace>
  <inkml:trace contextRef="#ctx0" brushRef="#br0" timeOffset="168285.5242">29918 18175 1175 0,'12'4'296'0,"-10"-1"89"0,5-3-341 16,10-4-26-16,13-8-19 16,12-12 1-16,7-6 0 15,5-5 3-15,-12 2 6 16,-6 3-2-16,-21 15-4 16,-24 9 1-16,-18 15-3 15,-19 14 5-15,-10 11 9 16,-11 19 10-16,8 4 12 15,1 12 3-15,17-9-5 16,19-2-7-16,17-19-3 0,31-10-22 16,11-26-26-16,23-17-102 15,6-14-96-15,14-14-96 16,-5-6-113-16,4-6-61 16</inkml:trace>
  <inkml:trace contextRef="#ctx0" brushRef="#br0" timeOffset="168609.5588">30678 17767 965 0,'18'19'515'16,"-2"-16"-56"-16,8-9-157 15,15-6-261-15,23-1-22 16,2-2-17-16,14-2 1 0,-10 8-6 15,-19 15-9-15,-28 14-5 16,-30 23 2-16,-36 7 0 16,-31 25 4-16,-7 6 12 15,-26 19 6-15,8-8 3 16,8 2 7-16,32-23 4 16,16-8 4-16,43-27 3 15,35-15 1-15,26-15-11 0,8-12-34 16,4-6-32-16,5-14-100 15,-25 1-69-15,-4-1-266 16,-14 2 5-16</inkml:trace>
  <inkml:trace contextRef="#ctx0" brushRef="#br0" timeOffset="169109.2464">31206 17803 1178 0,'34'106'240'0,"-47"-101"62"15,-5-5-381-15,7-3-34 16,10-5 3-16,13-5 56 16,6-1 91-16,12-2 40 15,3-2 24-15,-5 7 0 16,-5 8-41-16,-2 6-45 16,-6 6-4-16,-14 9-5 15,-2 3 1-15,-11 2 0 16,-9-8 2-16,0-3-23 15,0-11-24-15,4-8-319 16,8-1-5-16,2-4-127 16</inkml:trace>
  <inkml:trace contextRef="#ctx0" brushRef="#br0" timeOffset="169512.7531">31168 18208 802 0,'12'-5'298'0,"0"-5"15"16,2-1-212-16,7 1-57 15,3-4-37-15,6 5-2 16,0 2-2-16,-11-1 4 16,-4 7 3-16,-4 5 7 15,-10 5 9-15,-2 5 7 16,-4 2 4-16,-7-2 5 16,0-5-6-16,-4-3-4 15,2-9 0-15,14-5-2 16,5-4-6-16,-1 2-1 15,10-4-4-15,-2 8-17 16,-5 8-12-16,-5 10-4 16,-16 4-21-16,-20 8-143 15,-8-3-206-15,-12-10 12 16</inkml:trace>
  <inkml:trace contextRef="#ctx0" brushRef="#br0" timeOffset="170038.3531">32206 17630 1146 0,'-27'39'740'15,"17"-5"51"-15,-32 13-650 0,-6 7-138 16,6-3-140-16,15-15-128 16,24-7-126-16,27-13 370 15,18-10 14-15,4 2 14 16,1 2 4-16,-14 7 0 15,-8 5-7-15,-16 5-6 16,-10 11-7-16,-16 2 7 16,-20-4 7-16,-22-4-20 15,-25-11-50-15,-4-17-32 16,-7-17-246-16,14-10-72 0,18-14-70 16</inkml:trace>
  <inkml:trace contextRef="#ctx0" brushRef="#br0" timeOffset="170218.2615">32098 17636 1392 0,'47'-8'357'0,"7"-7"100"16,-3 3-405-16,19-3-29 15,7-1-75-15,11-4-60 16,-14 5-41-16,-14-3-302 15,-18 8 1-15,-21-2-93 16</inkml:trace>
  <inkml:trace contextRef="#ctx0" brushRef="#br0" timeOffset="170455.328">32547 17911 1220 0,'-9'70'498'0,"-8"2"-11"16,-2-16-310-16,-8 10-147 15,1-6-78-15,5 12-17 16,5-9 9-16,-5 16-7 16,6-14 17-16,1-4-90 15,5-20-86-15,-6-22-209 16,6-40-56-16</inkml:trace>
  <inkml:trace contextRef="#ctx0" brushRef="#br0" timeOffset="170707.2454">32607 17924 1640 0,'57'5'336'15,"-11"-2"159"-15,1 3-510 16,-7 0-23-16,-5 12-8 16,-23 1 0-16,-12 10 10 0,-17 2 33 15,-38 10 17-15,-28-10 11 16,-17 7 1-16,-5-8-17 16,0-2-46-16,33-10-49 15,13-9-98-15,32-7-48 16,9-11-237-16,14-9 6 15</inkml:trace>
  <inkml:trace contextRef="#ctx0" brushRef="#br0" timeOffset="170965.6865">33214 17478 1171 0,'-15'14'287'0,"-9"13"88"15,-6 10-342-15,-3 20-19 16,3 6-21-16,-3 17 13 16,3 1-1-16,-6 15 0 15,3-12-1-15,-3 6-71 16,3-19-46-16,5-14-262 15,14-24-4-15,-2-32-128 16</inkml:trace>
  <inkml:trace contextRef="#ctx0" brushRef="#br0" timeOffset="171306.299">32824 17822 1329 0,'11'0'344'0,"10"2"81"16,46 5-378-16,-28-11-49 16,6-5-40-16,18 4 5 15,-7 1 17-15,5 2 9 16,-7 4 8-16,-7 10 30 16,-17-2-9-16,-9 11-5 15,-18 3-1-15,-11 3 11 16,-5-1 2-16,-8 7 16 15,1-6 0-15,11-6-2 16,15-2 4-16,21 2 8 16,5-10 2-16,10 2 4 15,-11 4-5-15,-29 5-28 16,-29 4-16-16,-35 1-39 16,-22-5-44-16,-16-8-438 15,13-13 111-15</inkml:trace>
  <inkml:trace contextRef="#ctx0" brushRef="#br0" timeOffset="171545.257">33489 18344 773 0,'39'26'272'16,"-35"-13"679"-16,16-8-1243 16,1-23 383-16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26:3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4051 10569 307 0,'-63'-19'0'0,"56"10"361"15,7 7-301-15,10 5 187 16,8 3-235-16,11 9 248 16,4 6-236-16,6 14 17 15,-5 5 5-15,7 19 3 16,-15 5-8-16,4 22-5 15,-2-4-14-15,-5 17-29 16,-4-18-39-16,-2-3-105 16,-5-27-99-16,-12-46-58 31,-3 1-94-31</inkml:trace>
  <inkml:trace contextRef="#ctx0" brushRef="#br0" timeOffset="224.9978">4524 10742 535 0,'17'-38'148'0,"4"10"65"15,-11 8-140-15,-2 5 5 16,-4 12-4-16,-16 11 12 16,-15 5-18-16,-18 25-3 0,-10 13-16 15,-28 24-1-15,2 10-25 16,-14 16-10-16,14-13-16 15,-3 4-38-15,26-22-33 16,7-8-88-16,22-21-133 16,10-10-8-16</inkml:trace>
  <inkml:trace contextRef="#ctx0" brushRef="#br0" timeOffset="563.9753">4889 10653 545 0,'9'-4'330'0,"-5"-4"-57"16,-4 10-99-16,0 10-138 15,0 6-39-15,0 10 7 16,-3 10 7-16,-1 16 16 16,-2 0 4-16,-5 12 0 0,7 0-6 15,-2 4-7-15,-2-10-81 16,4-4-237-16,1-14 53 15</inkml:trace>
  <inkml:trace contextRef="#ctx0" brushRef="#br0" timeOffset="774.1953">4659 10947 850 0,'-4'3'274'0,"4"-6"40"16,7 2-221-16,-7 1-63 16,5 0-17-16,41 0-3 15,47 1-3-15,-34 2-10 16,-8-1-44-16,3-2-272 16,-9 1 67-16</inkml:trace>
  <inkml:trace contextRef="#ctx0" brushRef="#br0" timeOffset="1003.0438">5531 10572 892 0,'9'9'323'15,"-5"-1"22"-15,-4-4-216 16,8 17-98-16,4 5-22 15,9 13 2-15,4 4-4 16,1 13 0-16,-1-4-3 16,4 5-31-16,-13-7-42 0,1-2-278 15,-7-15-6-15,5-15-130 16</inkml:trace>
  <inkml:trace contextRef="#ctx0" brushRef="#br0" timeOffset="1197.0917">6062 10671 684 0,'13'-19'295'0,"-5"13"17"16,-8 12-152-16,-8 12-49 15,-5 9-23-15,-32 24 3 16,-14 12-14-16,-17 25-13 16,-7 10-13-16,-31 31-13 15,14-2-15-15,-10 10-7 16,14-18-62-16,21-5-143 15,33-39-215-15,38-32-32 16</inkml:trace>
  <inkml:trace contextRef="#ctx0" brushRef="#br0" timeOffset="1559.0302">6236 10848 673 0,'33'-7'546'0,"12"-5"-137"16,-8-8-46-16,47 4-364 15,14 2-105-15,5-2-291 16,-10 4-12-16,-21 10-148 15</inkml:trace>
  <inkml:trace contextRef="#ctx0" brushRef="#br0" timeOffset="1747.261">6383 11027 1467 0,'37'0'342'0,"26"-15"114"16,8 3-427-16,16-2-169 16,-3 4-285-16,-12-2-28 15,-35-2-218-15</inkml:trace>
  <inkml:trace contextRef="#ctx0" brushRef="#br0" timeOffset="2241.8283">7475 10530 625 0,'-17'20'263'0,"4"-25"3"16,1 14-116-16,3-9-121 15,19 0 21-15,14-6 4 16,19-12 16-16,6-4 3 16,14-4 20-16,-7 7-11 15,-10 7 1-15,-17 15-30 16,-13 18 1-16,-19 18-21 15,-19 21-4-15,-16 9-10 16,-20 10 8-16,-5-10-11 16,4-10-4-16,17-26-3 0,30-20-3 15,30-20 0-15,32-13 7 16,11-5 1-16,16 5 4 16,-19 11 3-16,1 11-2 15,-26 17-5-15,-21 23 2 16,-33 11-5-16,-33 19-7 15,-24 1-3-15,-36-2-45 16,-4-16-44-16,6-19-40 16,31-19-266-16,18-14-49 15,34-18-65-15</inkml:trace>
  <inkml:trace contextRef="#ctx0" brushRef="#br0" timeOffset="2572.8535">8327 10643 494 0,'-21'31'575'0,"20"-11"-187"15,10-2-293-15,33-3 303 16,12-5-388-16,37-5 10 16,-1-2-1-16,6 4 7 15,-18 2 6-15,-10 15-5 16,-43 11 1-16,-44 14 1 16,-32 8-10-16,-33 14-9 15,-14-10-8-15,-7-4-82 16,15-21-112-16,14-18-245 15,20-31-35-15</inkml:trace>
  <inkml:trace contextRef="#ctx0" brushRef="#br0" timeOffset="2740.0207">8501 10427 1863 0,'102'-5'414'16,"41"-26"160"-16,25 7-559 16,66-11-81-16,-17-1-511 15,-7-31 133-15</inkml:trace>
  <inkml:trace contextRef="#ctx0" brushRef="#br0" timeOffset="12684.9903">4110 12484 630 0,'-68'57'199'16,"38"-51"37"-16,3 3-160 0,5 0-48 15,5-2-10-15,4-2 4 16,5-1-6-16,-1 5 6 16,9 3 3-16,6 17 10 15,9 4 0-15,11 15 1 16,4 6 7-16,15 18 1 16,-2 3-9-16,11 25-9 15,-7-4-27-15,6 9-178 16,-11-18-132-16,13-15-36 15</inkml:trace>
  <inkml:trace contextRef="#ctx0" brushRef="#br0" timeOffset="12920.9655">4811 12695 1004 0,'-14'21'365'16,"-23"23"-9"-16,-22 23-259 16,-32 50-73-16,-2 6-82 15,-24 32 59-15,3-5-4 16,-16 15-6-16,21-33-7 16,-13 3-36-16,25-33-47 15,11-7-254-15,38-28 28 16</inkml:trace>
  <inkml:trace contextRef="#ctx0" brushRef="#br0" timeOffset="13310.8125">4823 12953 296 0,'75'63'598'16,"-59"-54"-232"-16,1-9-174 16,17-3 181-16,16-4-355 0,35-8-27 15,14-2-35-15,11-2-327 16,-10 4 69-16</inkml:trace>
  <inkml:trace contextRef="#ctx0" brushRef="#br0" timeOffset="13540.0439">5220 13214 1389 0,'-21'33'314'0,"2"-15"97"16,13-6-428-16,12 0-221 0,18-1-198 15,10-7-23-15</inkml:trace>
  <inkml:trace contextRef="#ctx0" brushRef="#br0" timeOffset="14857.8787">5162 13331 364 0,'-9'-12'172'16,"4"5"1"-16,-52-47-85 15,39 45-42-15,11 6-25 16,-5 0-7-16,6 1-9 16,-6 4 2-16,7-1 5 15,-2-2 14-15,2 4 3 0,5-3-5 16,0 0-6-16,0 0 0 16,0 0-8-16,0 0 14 15,23 3 13-15,29-2 12 16,59-1 0-16,-25-3 0 15,-8-1-13-15,9 2-12 16,-9 5-13-16,-11 3-11 16,-16 3-262-16,-9 5 79 15</inkml:trace>
  <inkml:trace contextRef="#ctx0" brushRef="#br0" timeOffset="15471.5159">6264 12680 248 0,'105'-18'438'0,"-102"11"-168"16,2 5-148-16,-1 2 150 15,-4-1-261-15,2-1 19 16,1 1 10-16,9-2 10 16,18-2 3-16,40-5-1 15,-49 14-19-15,-3 8 7 16,-6 3 5-16,-24 11 11 16,-6 4 0-16,-6 0 4 15,2-5-15-15,2-4-14 16,11-12-16-16,23-6-4 15,17-9-6-15,22-1-3 16,4 1-4-16,15 6 6 16,-11 3-1-16,-8 16 1 0,-22 8 6 15,-13 20 11-15,-22 8-2 16,-31 26 4-16,-23-3 1 16,-26-1-2-16,-3-16-6 15,4-10-6-15,20-28-8 16,12-7-12-16,26-8-11 15,1-4-25-15,7-4-21 16,7 3-107-16,2-1-242 0,-1-2 32 16</inkml:trace>
  <inkml:trace contextRef="#ctx0" brushRef="#br0" timeOffset="15855.5582">7316 12716 801 0,'-47'26'262'16,"7"-2"32"-16,-11 15-193 15,13 1-93-15,4-2-6 0,19-10-6 16,9-2 21-16,16-14 12 16,22-8 22-16,11-1 12 15,16 3 22-15,2 2-70 16,-2 8 55-16,-8 10-13 16,-18 17 5-16,-24 8-7 15,-27 9 64-15,-23-6-63 16,-22 9-6-16,-7-16-18 15,-5-13-39-15,15-13-48 0,4-7-106 16,14-23-102-16,6-8-186 16,14-1-44-16</inkml:trace>
  <inkml:trace contextRef="#ctx0" brushRef="#br0" timeOffset="16055.0756">7403 12620 1250 0,'42'-19'354'16,"9"17"75"-16,20-17-341 15,8 2-141-15,26-1-132 16,-7-1-244-16,5-4-5 0</inkml:trace>
  <inkml:trace contextRef="#ctx0" brushRef="#br0" timeOffset="16334.5595">8074 12941 1352 0,'25'-1'269'0,"23"5"138"16,11 2-420-16,19-1-50 15,-9 1-50-15,4-3-295 16,-13 3 30-16</inkml:trace>
  <inkml:trace contextRef="#ctx0" brushRef="#br0" timeOffset="16726.0434">8767 12779 402 0,'103'-51'382'15,"-101"50"-86"-15,5 7 10 16,2 9-211-16,11 18-21 16,-2 7-11-16,7 20 2 15,-1-1-11-15,3 22-2 16,-3-11-6-16,2 5-15 15,-5-13-36-15,-5 4-146 16,-7-26-145-16,-4-1-83 16,-14-15-155-16</inkml:trace>
  <inkml:trace contextRef="#ctx0" brushRef="#br0" timeOffset="16893.9613">9286 12776 589 0,'-62'24'892'0,"-17"12"-318"15,-49 51-365-15,-14 18 306 16,-29 26-437-16,12-8-651 16,7-26 201-16</inkml:trace>
  <inkml:trace contextRef="#ctx0" brushRef="#br0" timeOffset="23634.8993">14864 11007 229 0,'-42'38'45'16,"52"-44"31"-16,1-2-40 15,-2-1 22-15,7 5 22 16,-7 4 3-16,3-5 0 16,-3 2-30-16,3 3-13 15,-7 2-17-15,2-2 5 16,-2 3 5-16,-8-3 26 15,1 0 10-15,-1 1 11 16,-6 13-6-16,-16 8 0 16,-53 38-22-16,46-43-1 15,10-14-14-15,1 1 0 16,12-7-7-16,3-1-2 16,6-13-11-16,1 2 1 0,7-6-4 15,8-9-1-15,1 5-2 16,13-1 1-16,-5 5-4 15,8 5-4-15,-12 8-7 16,5 8-4-16,-22 9-2 16,-7 11 8-16,-22 7 5 15,-7 13 4-15,-13 2 4 16,0-6-2-16,6-6-7 16,9-10-2-16,14-14-1 15,7-14-9-15,9-4-1 0,13-15 7 16,5-1 3-16,14-7 5 15,7 5 10-15,6 5 4 16,-2 11-7-16,4 13-5 16,-10 7-5-16,-22 22-4 15,-22 7-46-15,-28 17-274 16,-7-8 77-16</inkml:trace>
  <inkml:trace contextRef="#ctx0" brushRef="#br0" timeOffset="24518.9613">16109 10383 719 0,'0'-4'151'15,"-5"2"65"-15,2 2-221 16,2-1-16-16,1 1 10 15,-3 0 6-15,-2 0 12 16,-16 7 11-16,-13 5 14 16,-49 32-11-16,41-17 0 15,-4-2-9-15,-1 4 7 16,10-1 5-16,4-11 12 0,9-8 0 16,13 4 7-16,8-2-8 15,6-1-6-15,6 7 0 16,17-5 17-16,7 0-1 15,16 0 4-15,-1 1 3 16,11 2-13-16,-8 6-19 16,-6 8-5-16,-15 5-8 15,-6 7-5-15,-12 2 2 16,-24 11 3-16,-12 0 2 0,-20 5 2 16,-14-2 1-16,-26-5 0 15,4-5-3-15,-4-13-2 16,9-11 0-16,12-10 0 15,21-10 1-15,9-16 1 16,21-2 0-16,12-15 2 16,12-9-9-16,23-14-1 15,14-1-1-15,23-19-1 16,11 1-1-16,13-3 8 16,-15 6-2-16,-3 7 0 15,-26 17-1-15,-11 6 3 16,-23 5 0-16,-6-1 4 15,-9 7 3-15,-6-4-7 16,-2 8-10-16,-7 8 9 16,3 8 7-16,-7-4 6 15,2 5-27-15,4-4-41 16,5-4-65-16,4 3-270 16,2 0 10-16</inkml:trace>
  <inkml:trace contextRef="#ctx0" brushRef="#br0" timeOffset="24967.9661">16686 10434 664 0,'15'45'307'16,"-28"-51"-84"-16,4 5-179 16,4 4-44-16,2 1-42 15,2-4-26-15,1 0 105 0,0 0 11 16,0 2 25-16,4 11 16 16,2 13 12-16,81 47-12 15,-37-43-1-15,1-1-19 16,12 16-26-16,-5-2-38 15,-4 16-76-15,-12 1-92 16,0 0-201-16,-13-23-22 16</inkml:trace>
  <inkml:trace contextRef="#ctx0" brushRef="#br0" timeOffset="25222.3077">17141 10457 1092 0,'-72'63'238'15,"39"-65"99"-15,-11 32-314 16,-8 12-25-16,-13 12 2 15,-17 17 1-15,-20 8-5 16,3-4-21-16,3 8-314 0,24-11 95 16</inkml:trace>
  <inkml:trace contextRef="#ctx0" brushRef="#br0" timeOffset="26050.5004">17731 10389 589 0,'-5'-1'203'0,"-2"-1"22"0,4 1-158 15,1-1-38-15,-2 1-20 16,1 1 27-16,1 0 6 16,-1 12 31-16,-6 33 27 15,2 54-9-15,5-39-28 16,-10 7-5-16,0 1-30 16,0 7-69-16,-4-5-35 15,2-11-239-15,1-16-9 16,-2-19-120-16</inkml:trace>
  <inkml:trace contextRef="#ctx0" brushRef="#br0" timeOffset="26262.0188">17479 10664 1015 0,'10'-20'265'0,"19"1"82"16,17 2-291-16,25 2-25 16,13 3-13-16,16 5-35 15,-8 5-57-15,-4 5-188 16,-25 2-87-16,-12-2-85 16</inkml:trace>
  <inkml:trace contextRef="#ctx0" brushRef="#br0" timeOffset="26601.8287">18196 10352 648 0,'21'51'237'0,"-17"-56"43"16,1 7-155-16,4 8-35 16,3 5-13-16,18 11 15 15,0-2-18-15,15 4 2 16,4 1-20-16,7 1-8 15,-7 1-39-15,2 10-79 16,-10-4-87-16,-10 1-211 16,-7-8-26-16</inkml:trace>
  <inkml:trace contextRef="#ctx0" brushRef="#br0" timeOffset="26839.1414">19006 10332 989 0,'-17'8'219'15,"-10"22"94"-15,-1 15-288 16,-23 19-11-16,-8 10 0 16,-28 25-2-16,-6-6-5 0,-19 13 0 15,19-13-1-15,6 3-7 16,31-25-13-16,14-10-53 15,30-23-60-15,8-8-195 16,20-24-3-16</inkml:trace>
  <inkml:trace contextRef="#ctx0" brushRef="#br0" timeOffset="27160.5137">18994 10782 1151 0,'40'29'248'0,"10"-38"107"15,26-2-339-15,8 1-10 0,3-1-89 16,-12 7-69 0,-6-5-66-16,-27 6-138 0,-13 3-42 15</inkml:trace>
  <inkml:trace contextRef="#ctx0" brushRef="#br0" timeOffset="27513.8377">19772 10554 1213 0,'-60'77'273'0,"20"-62"96"16,11 6-357-16,11 10-19 16,14-5-16-16,4-2 16 15,4-3 2-15,13-2 11 16,-1-1 10-16,14-1 11 16,-1 2 12-16,2 7-3 0,-7-1-4 15,-7 10 8-15,-13 4-5 16,-13 6-6-16,-12-5 4 15,-7 4-2-15,-2-10-38 16,-8-14-36-16,13-10-20 16,-4-14-29-16,11-10-16 15,-3-13-27-15,11 3-12 16,4-12-221-16,6 6 40 0</inkml:trace>
  <inkml:trace contextRef="#ctx0" brushRef="#br0" timeOffset="27710.3145">19802 10589 675 0,'20'-11'578'0,"19"-11"-179"16,15 7-85-16,22 7-237 15,7-4-79-15,4 6-117 16,-18 2 8-16,-3 8-55 15,-20-2-133-15,-8 2-88 16,-8-2-20-16</inkml:trace>
  <inkml:trace contextRef="#ctx0" brushRef="#br0" timeOffset="28099.0081">20845 10512 880 0,'135'81'306'15,"-111"-85"24"-15,9-2-202 16,5 7-131-16,8-2-21 15,1 4-17-15,-4-9-28 16,-7 7-20-16,-6-1-236 0,-13 0 65 16</inkml:trace>
  <inkml:trace contextRef="#ctx0" brushRef="#br0" timeOffset="28263.1563">20787 10878 1398 0,'54'-13'329'0,"10"-13"50"15,-5 13-479-15,23-1-343 16,-14 4 4-16</inkml:trace>
  <inkml:trace contextRef="#ctx0" brushRef="#br0" timeOffset="29721.3437">22014 10337 181 0,'4'1'163'15,"1"1"-39"-15,-1 1 0 16,1-3-100-16,2 1 11 16,1-1 4-16,-4 0 31 15,2 0 13-15,5 0 7 16,-2-1-15-16,7-2-12 15,1 0-24-15,13-3 2 16,46-15-3-16,-26 7 15 16,-5-4 15-16,18-4 8 15,-8-1-13-15,8-1-7 16,-16 6-16-16,2 6-18 16,-20 9-20-16,-16 14 0 15,-20 13 1-15,-23 18 4 16,-17 6 5-16,-40 25 4 0,-9-4-1 15,-27 20 2-15,3-7 0 16,-7 13 9-16,26-20 1 16,17 4-2-16,35-25-6 15,19-13-4-15,30-19 7 16,34-13 15-16,16-13 9 16,43-7 10-16,16-4-2 15,20-6-4-15,-19 2-11 16,2 2-8-16,-28 5-12 15,-21 5-25-15,-25 5-38 0,-13 8-173 16,-25 3-215-16,-13-6-7 16</inkml:trace>
  <inkml:trace contextRef="#ctx0" brushRef="#br0" timeOffset="30029.3324">23238 10341 978 0,'-41'15'315'16,"4"-3"42"-16,-16 20-238 16,5 10-112-16,9-5-2 15,18-5-5-15,14-4-5 16,19-8 10-16,12-10 7 0,3 2 39 15,4 3 25-15,-4-3 9 16,-10 11 3-16,-10 11-5 16,-19 25-35-16,-13-1-21 15,-34 13-13-15,-4-13-22 16,-7-10-58-16,11-25-68 16,5-22-324-16,33-23 36 0</inkml:trace>
  <inkml:trace contextRef="#ctx0" brushRef="#br0" timeOffset="30214.8333">23196 10337 354 0,'55'-3'0'16,"7"-9"755"-16,23 10-458 15,14 8 237-15,15-3-428 16,-9 0 412-16,20-3-511 15,-24-10-58-15,-11-8-59 16,-21-3-408-16,-18-15 97 16</inkml:trace>
  <inkml:trace contextRef="#ctx0" brushRef="#br0" timeOffset="51542.5386">14571 10056 237 0,'0'2'219'0,"0"-2"-154"15,3 0 62-15,-3-2 61 16,2-1-150-16,5-16-38 0,2-7 117 16,15-53-88-16,-24 59-95 15,0-4 128-15,-3 12 3 16,-1-6 3-16,-1 6-20 15,2 0-12-15,-3 3-18 16,6 2-5-16,2 2-7 16,1 2-5-16,-3 2-5 0,0-1-4 15,0 1 1-15,0-1 2 16,1 2 7-16,7-6 0 16,8-3 4-16,10-6-1 15,49-21-2-15,-32 26-4 16,5 4 0-16,20-3-2 15,-10 3-2-15,14 1 0 16,-6 1 2-16,12-1-1 16,-9 2 3-16,11 3 0 15,-16-4 0-15,10 1 2 16,-7-5 4-16,14-2 4 16,-3-2 2-16,15 3 3 15,-12-3 2-15,-1 1 4 16,-19 5-5-16,2-3 0 15,-9 0-2-15,21 0-6 16,-6 3-5-16,18-4 1 16,-6-1 0-16,9 2 0 15,-16 0 2-15,5-3 2 0,-8 3-1 16,-5 2 1-16,-18 4 0 16,-3-2-1-16,-12 4-2 15,-3 2 2-15,-2 2 0 16,-2 2 0-16,-2-1-1 15,-3 10-1-15,-11 2-5 16,5 11-2-16,-6 5 2 16,-1 16 4-16,1 4 2 0,4 10 5 15,-1 7 3-15,5 13-6 16,-1-10-11-16,1 0-66 16,-4-15-227-16,-10-27-3 15,-6-28-134-15</inkml:trace>
  <inkml:trace contextRef="#ctx0" brushRef="#br0" timeOffset="52274.9676">14982 8625 252 0,'-133'42'206'0,"119"-47"-66"16,7 4-14-16,2 4-131 15,5-2-17-15,-1-2 51 16,1-1 50-16,0 1 24 16,0-1 15-16,-3 1 9 15,3-1-45-15,0 1-45 16,0-1-18-16,3 1-12 15,18-4-7-15,22-4 6 16,53-6 4-16,-42-1 3 0,-16 4-4 16,-1 9-1-16,-11 9-4 15,-10 3-5-15,-7 7-5 16,-9 13 0-16,-9 7 3 16,-16 9 6-16,-13 3 9 15,-20 12 4-15,-5-2 4 16,-5 7-2-16,16-13-5 15,14-1-2-15,23-9-3 16,12-10 2-16,20-13 6 0,16 1 7 16,6-7 1-16,24 1 0 15,4-11-4-15,7 9-46 16,-22-3-74-16,1 2-211 16,-26 1 5-16</inkml:trace>
  <inkml:trace contextRef="#ctx0" brushRef="#br0" timeOffset="52685.9427">15669 8781 813 0,'-21'10'172'0,"-3"5"70"16,-10 12-223-16,-5 2-31 15,1 5 11-15,7 2 22 16,8-1 13-16,14-7 0 16,9 8 7-16,-4-9 2 15,8-3-9-15,14-3-3 16,6-6 1-16,8-15 3 15,16-6 4-15,0-12-4 0,-3-13 3 16,-6 1 0-16,-8-12 3 16,-10 1-4-16,-12 4 6 15,-9 5-9-15,-9 1-9 16,-6 10-18-16,-12 3-12 16,-1 3-22-16,-10 3-39 15,4 4-27-15,1 1-135 16,13 2-137-16,7 2-15 15</inkml:trace>
  <inkml:trace contextRef="#ctx0" brushRef="#br0" timeOffset="53324.6407">16167 8572 466 0,'9'-13'509'0,"-9"7"-392"16,3 7-178-16,2 1-120 15,-5-2-102-15,0 0-79 16,0 0 332-16,0 0 118 16,-3 1 52-16,1 1 8 15,2-1-13-15,-12 20-44 16,-4 5-23-16,-34 50-34 0,34-47-7 15,4-10-12-15,6-1 1 16,1-7 7-16,5-11 23 16,9-5-2-16,3-4 4 15,0-7-6-15,6-7-7 16,-1-1-21-16,4-1 3 16,-3 5-1-16,1 5-1 15,-7 0-3-15,-1 5-3 16,-7 1-5-16,2 1-1 15,-6 8-2-15,2 0 3 16,-2-3-2-16,0 2 0 16,0 1-3-16,0 0-4 15,0 0-22-15,3 0-29 16,-3 0-6-16,0-2 5 16,0 2 6-16,1 0 23 15,2 0 30-15,-3 0 6 16,8 0-4-16,7 0-2 15,6 0-1-15,40 3-4 0,-49 0 2 16,-6 2 9-16,-7-2 6 16,-19 21 16-16,-14 9 19 15,-16 19-6-15,-1 7-4 16,-9 14-6-16,6-10-15 16,8 3-18-16,13-10 6 15,3 2-2-15,6-13-3 0,7-3-13 16,5-12-13-16,8-7-224 15,4-11 57-15</inkml:trace>
  <inkml:trace contextRef="#ctx0" brushRef="#br0" timeOffset="53580.1615">16284 9064 517 0,'-28'32'422'0,"2"-7"-107"16,2 5-310-16,6 9 306 16,2-10-322-16,7-8-13 15,15-9 3-15,6-12 15 16,7-12 7-16,11-6 16 16,-1-5 18-16,-7-5 5 0,-8 2-13 15,-7 1-15-15,-8 2-23 16,-16 13-73-16,-11 10-74 15,-2 3-178-15,1 1-21 16</inkml:trace>
  <inkml:trace contextRef="#ctx0" brushRef="#br0" timeOffset="54019.8643">16833 8980 759 0,'-7'17'294'0,"-2"-4"-19"16,-8-1-156-16,-16 11-149 15,-1 5-4-15,-2 8 14 16,1-1 17-16,5-4 4 15,18-13 8-15,5 0 5 16,10-12 0-16,1-4 8 16,13-8 1-16,16-17-62 15,10-7-60-15,11-19-16 16,0-8-2-16,0-9 7 16,-10 4 98-16,-11-5 77 0,-9 16 17 15,-3 1-8-15,-11 11-11 16,-4 14-68-16,-6 16-31 15,-7 9-6-15,2 13 5 16,-10 16 8-16,-3 7 26 16,5 9 10-16,-2 4 2 15,4 5-26-15,8-7-42 16,11 5-36-16,1-11-127 0,12-16-6 16</inkml:trace>
  <inkml:trace contextRef="#ctx0" brushRef="#br0" timeOffset="54194.2786">17319 8970 623 0,'2'24'384'16,"-4"7"-140"-16,-10 13-618 15,-1-4 396-15</inkml:trace>
  <inkml:trace contextRef="#ctx0" brushRef="#br0" timeOffset="54358.4599">17249 8698 783 0,'4'-12'279'15,"-4"2"32"-15,0 11-260 16,0 4-158-16,0-5-79 16,0 1-115-16,0 1-61 15</inkml:trace>
  <inkml:trace contextRef="#ctx0" brushRef="#br0" timeOffset="54588.9956">17684 8874 101 0,'-45'30'557'0,"-4"3"-247"16,5-3-59-16,2 7 64 15,17-8-292-15,8-7-8 16,10-10-24-16,14-9 12 16,7-6 7-16,2-3 5 15,10 2 1-15,-5 1-1 16,-8 6-42-16,-10 15-38 15,-12-2-31-15,-31 11-220 16,-14-1 1-16,-11 1-63 16</inkml:trace>
  <inkml:trace contextRef="#ctx0" brushRef="#br0" timeOffset="54884.1223">18179 8892 1012 0,'-3'3'187'0,"-15"0"100"16,-15 12-289-16,-13 7 4 15,-8 7 19-15,-5 5 23 16,8 4 8-16,6-4-11 16,23-8-22-16,19-7-53 15,16-11-47-15,37-13-258 16,8-14 34-16</inkml:trace>
  <inkml:trace contextRef="#ctx0" brushRef="#br0" timeOffset="57328.4268">18142 10131 545 0,'0'9'150'0,"-3"-3"26"15,-2 8-153-15,-1-1-19 16,-1-4-19-16,4-4 23 15,-2 1 4-15,4-5 54 16,-2 1 10-16,1-1 9 16,-1-1-2-16,3-1-3 15,0-2-54-15,5-32-6 16,19-56-9-16,6 35 4 16,-8 7 1-16,-1-5 10 15,-1 21-3-15,-7 4 3 0,-10 17-5 16,2 2-6-16,-2 10-13 15,-3-2-8-15,0 2-5 16,0 0 0-16,0 0 3 16,1 0 5-16,2 0 7 15,-3 0 4-15,9 3 1 16,20 6 1-16,44 11 1 0,-20-11 1 16,2-6-2-16,11-2 0 15,2 4 0-15,16-5-1 16,-8 1-2-16,16-5 0 15,-10-5-2-15,13 1-1 16,-11 2 0-16,10-4-1 16,-13 4 0-16,6 4 0 15,-16 4 4-15,-4-4 4 16,-13 2-1-16,-10-1 2 16,-11-1 1-16,4-8-3 15,1 1-3-15,-1-5 3 16,5 2 3-16,-3-4-33 15,-10 2 38-15,-5 5-1 16,-9 6-2-16,-5 2-9 16,-4 2 30-16,-3 8-31 15,-3 2 5-15,-4 4 12 16,-4 4 15-16,-1 19 5 0,5 5-6 16,-5 23-2-16,6 6-10 15,-5 21-11-15,2-6-7 16,-4 15-8-16,-1-18-128 15,-1-15-267-15,-4-49 42 16</inkml:trace>
  <inkml:trace contextRef="#ctx0" brushRef="#br0" timeOffset="58681.1633">18871 8952 756 0,'4'25'194'15,"-13"41"37"-15,-10-39-207 16,5 3-39-16,1-4 3 16,5-11 8-16,8-5 18 15,2-1 15-15,8-9-16 16,4 3 2-16,-1 3 6 15,-1 6-5-15,5 0 2 16,-14 12 1-16,-11 7 12 16,-8 2 2-16,-10 10 2 15,-8-5-8-15,-8-1-18 16,1-11-26-16,7-10-44 16,5-13-44-16,4-9-41 15,13-6-28-15,4-10-29 16,7 2-28-16,5-10 10 15</inkml:trace>
  <inkml:trace contextRef="#ctx0" brushRef="#br0" timeOffset="58961.3782">18799 8875 833 0,'18'3'208'0,"-9"-4"31"16,-6 5-208-16,1 8-88 16,-4 5 7-16,-3 7 28 15,2 3 17-15,1 3 10 16,-3 1 8-16,3 11 7 16,3-1 1-16,1 13 3 15,1-2-5-15,-1 13-33 16,4-15-33-16,1-2-30 15,-5-18-92-15,1-8-93 16,-2-16-2-16</inkml:trace>
  <inkml:trace contextRef="#ctx0" brushRef="#br0" timeOffset="59246.2074">18889 8991 943 0,'0'4'158'0,"-2"10"108"16,2 5-297-16,0 2 17 15,2 51-5-15,5-55-5 16,-2-1 8-16,-5 1 4 0,4 1 6 15,-1 1 9-15,-3 15 8 16,2 5-8-16,1 7 0 16,-6 7-133-16,3-4-123 15,-2-7-3-15</inkml:trace>
  <inkml:trace contextRef="#ctx0" brushRef="#br0" timeOffset="59589.2403">19105 9027 1073 0,'-12'85'255'0,"-12"-50"67"0,7-17-292 15,4 6-67-15,10-8-8 16,9-11 10-16,7-5 21 16,5 4 5-16,11-2 22 15,4-2 16-15,-5 11-2 16,-5 1-1-16,-11 7 2 16,-21 14-2-16,-20 8-1 15,-22 10-21-15,-10 4-16 0,-4-11-36 16,16-17-41-16,4-12-29 15,19-18-83-15,4-20-121 16,7-2 12-16</inkml:trace>
  <inkml:trace contextRef="#ctx0" brushRef="#br0" timeOffset="59747.0696">19004 9133 697 0,'14'-15'200'0,"7"2"71"15,7-7-190-15,7-1 5 16,10-3-11-16,19-4-12 16,2-2-29-16,14 0-136 15,-5-3-200-15,-3-2 8 16</inkml:trace>
  <inkml:trace contextRef="#ctx0" brushRef="#br0" timeOffset="60793.8781">19780 9016 607 0,'-29'132'218'16,"-4"-103"13"-16,3 2-141 15,-7 10-81-15,4 6-9 16,6-1 2-16,10-13 1 16,10-3 26-16,7-12 12 15,4-13 24-15,8-10 5 16,17-10-2-16,1-15-33 0,13-9-20 16,-1-7-22-16,6-10-2 15,-21 5 2-15,2-2 9 16,-17 8 9-16,-6 12 1 15,-3 12-14-15,-6 12-17 16,-2 17-1-16,-1 8 2 16,-1 7-2-16,-2 17 14 15,1-4 20-15,4 3-2 16,-1 2-2-16,5 4-2 16,2-15-17-16,5 12-146 15,-2-6-134-15,7-1-18 16</inkml:trace>
  <inkml:trace contextRef="#ctx0" brushRef="#br0" timeOffset="60968.5444">20074 9204 1148 0,'4'15'207'16,"-1"-3"128"-16,-1 5-352 15,-2 10-93-15,3 0-53 16,-3-6-171-16,0-6-54 16</inkml:trace>
  <inkml:trace contextRef="#ctx0" brushRef="#br0" timeOffset="61133.8234">20077 8917 668 0,'-3'6'339'0,"-6"8"-37"16,-8-4-132-16,-2 14-177 16,2 5-62-16,7-1-101 15,5-1-129-15,16 0 1 16,13-15-113-16</inkml:trace>
  <inkml:trace contextRef="#ctx0" brushRef="#br0" timeOffset="61334.7978">20513 9030 735 0,'-16'28'221'0,"-22"14"41"0,1 2-204 15,-8 2-9-15,10-12-11 16,2-12 19-16,17-8 19 16,7-10-29-16,12-7-17 15,-3 5-12-15,0-2-29 16,0 0-75-16,0 0-2 15,0 1-115-15,0 1-109 16,-8 16-21-16</inkml:trace>
  <inkml:trace contextRef="#ctx0" brushRef="#br0" timeOffset="61630.3889">20710 9076 696 0,'-28'38'248'0,"-14"4"27"16,-4-6-167-16,0 12-54 15,13-12-16-15,10-3-4 16,14-9-10-16,18-6-5 16,21-13-21-16,20-11-80 0,9-8-96 15,13-7-120-15,-2-1-73 16</inkml:trace>
  <inkml:trace contextRef="#ctx0" brushRef="#br0" timeOffset="62240.9978">20522 9021 282 0,'-75'43'197'16,"75"-46"-57"-16,3 3-115 16,2 0-118-16,-5 0-20 15,0 0 63-15,0 0 40 16,0 0 130-16,0 0 32 15,0 0 7-15,0 0-49 16,0 0-23-16,0 0-38 0,-3 2-2 16,1-1 1-16,-5 20 16 15,-19 3 0-15,-53 53-5 16,53-50-13-16,-4 5-10 16,9-13-20-16,6-2-10 15,14-8-4-15,1-2 9 16,10-2 4-16,1-1 8 15,-1 1 6-15,1 2-3 16,-5-1-8-16,-12 5-3 16,-2 1-40-16,-13 0-290 15,-18-3 91-15</inkml:trace>
  <inkml:trace contextRef="#ctx0" brushRef="#br0" timeOffset="67963.1557">19231 11381 594 0,'51'-10'337'0,"-51"11"-131"0,-3 16-115 16,-2 7-123-16,-8 10-116 16,-4 4 162-16,-11 11 16 15,-4 4 0-15,-8 17 0 16,1-2-6-16,-3 5-56 15,4-14-110-15,1-8-95 16,11-24-53-16</inkml:trace>
  <inkml:trace contextRef="#ctx0" brushRef="#br0" timeOffset="68159.0652">18887 11767 1016 0,'9'1'221'0,"8"4"81"0,8-2-282 15,67 4-65-15,-34-10-11 16,22-6-70-16,5-6-105 16,23-6-69-16,-28-9-81 15</inkml:trace>
  <inkml:trace contextRef="#ctx0" brushRef="#br0" timeOffset="68398.5023">19613 11555 1132 0,'-13'62'282'0,"19"-50"52"16,1 0-300-16,17 0-80 15,11 6-1-15,10 6 23 16,-8-2 23-16,2 4-3 16,-10 5-1-16,-16 5-8 15,-14-9 0-15,-23 8-18 16,-11-4-41-16,-17-5-256 16,-4-11 63-16</inkml:trace>
  <inkml:trace contextRef="#ctx0" brushRef="#br0" timeOffset="68563.1681">19537 11581 903 0,'39'-14'199'0,"-6"1"88"16,21 1-279-16,4 0-14 15,10 0-66-15,4-2-115 16,12 2-101-16,-17 2-55 15</inkml:trace>
  <inkml:trace contextRef="#ctx0" brushRef="#br0" timeOffset="68862.9205">22362 11336 970 0,'16'21'317'16,"-23"2"-4"-16,10 14-263 15,-6 8-76-15,-18 14-78 16,-8-2 73-16,-17 15-45 0,-10-12-65 16,-14 19-158-16,7-20-2 15</inkml:trace>
  <inkml:trace contextRef="#ctx0" brushRef="#br0" timeOffset="69017.0021">21934 11629 1035 0,'39'-6'316'0,"29"-5"30"15,5-2-292-15,16 7-410 16,-5 4-11-16,4 5-130 16</inkml:trace>
  <inkml:trace contextRef="#ctx0" brushRef="#br0" timeOffset="69237.0119">22789 11563 584 0,'-42'75'257'16,"9"-60"-6"-16,5 6-105 15,19 3-134-15,22 1 7 16,16 2 4-16,11 5 1 0,2-1-3 15,2-2 4-15,-11-2-10 16,-12 1-32-16,-18-5-41 16,-24-4-219-16,-24-2 32 15</inkml:trace>
  <inkml:trace contextRef="#ctx0" brushRef="#br0" timeOffset="69385.7581">22638 11528 911 0,'63'-21'280'16,"16"0"51"-16,31 0-226 16,7 8-75-16,22 1-76 15,-13 6-106-15,-9 3-179 16,-34 1-53-16</inkml:trace>
  <inkml:trace contextRef="#ctx0" brushRef="#br0" timeOffset="69791.1382">20221 10430 1038 0,'9'3'193'0,"-11"15"75"15,-10 9-300-15,-18 28-5 16,-19 14-4-16,-40 35 46 16,-16 10 16-16,-36 33-3 15,-1 4-5-15,-31 37-5 16,22-11-15-16,-4-1-19 16,29-34-169-16,0-11-98 15,30-49-40-15</inkml:trace>
  <inkml:trace contextRef="#ctx0" brushRef="#br0" timeOffset="70418.9446">14463 12548 381 0,'71'-7'189'16,"-5"-1"8"-16,45 1-74 15,21 1-69-15,45-2-8 16,3 2-5-16,60 2-13 16,-18 5-2-16,61 10-2 15,-2 1-2-15,59-3-13 0,-13 1-4 16,105-10 24-16,-35-9 8 15,81-6 10-15,-17-3 4 16,85-13 6-16,-83 1-22 16,92-9 1-16,-68 4 1 15,24 1 6-15,-89 7-6 16,37 3-11-16,-108 6-28 0,22 3-58 16,-62 4-76-16,1 1-188 15,-69-4 0-15</inkml:trace>
  <inkml:trace contextRef="#ctx0" brushRef="#br0" timeOffset="76685.5157">15767 13662 443 0,'-11'0'146'0,"4"0"11"15,2 0-129-15,10-6-72 16,-5 4-29-16,3 1 31 0,7-8 10 15,26-2 55-15,44-58 70 16,-43 47 24-16,-7 7-1 16,0 3-3-16,-9 9-58 15,-4 6-32-15,-5 3-17 16,-12 7 9-16,-5-1-3 16,-7 8 18-16,-12-1 11 15,-3 1-11-15,-1-8-22 0,-2 0-3 16,9-9-6-16,10-11-8 15,14-4 6-15,9-3 1 16,6-4-2-16,11-5 1 16,1 10 6-16,-2 4-1 15,-5 7-1-15,-4 10-1 16,-17 10-1-16,-8 8 11 16,-15 2-9-16,-9 5-58 15,-11-5-51-15,7-9-52 16,8-9-102-16,7-15-27 15</inkml:trace>
  <inkml:trace contextRef="#ctx0" brushRef="#br0" timeOffset="77414.1617">16787 13087 267 0,'-20'9'319'0,"-10"3"-111"16,0 1-162-16,-7 11 162 15,4 0-212-15,9-3 5 16,7-10 7-16,4-5 26 16,8-3 1-16,7-5 3 15,4 7-3-15,-6-5-3 16,0 0-25-16,1 1-1 16,2 1-4-16,2 5 0 15,7 8 0-15,6 2 0 16,48 43 0-16,-36-41 0 15,-5 2 0-15,1 3 1 16,-2-1 0-16,-3 1 1 16,-15 4 1-16,0 4 4 15,-18 1 1-15,-9 5 1 16,-12-4-1-16,-18 2-19 16,-6-4-26-16,-6-7-40 15,4-7 0-15,-5-9 16 0,17-12 30 16,7-4 35-16,10-5 65 15,6-8 9-15,15 2-20 16,4-3-44-16,13 3-36 16,22-15-40-16,13-3-23 15,23-9-7-15,5-5 70 16,19-8 44-16,-15 11 18 0,3 1 17 16,-15 5 12-16,0-4-37 15,-21 12-19-15,-9 2 4 16,-8 1 3-16,-16 10 15 15,-13 8-4-15,-17 3 0 16,-12 3-7-16,-14 11-6 16,-8 4-14-16,-11 9 1 15,4 6-4-15,2 1-10 16,14-4-19-16,13 2-93 16,12-10-92-16,21-4-76 15,13-15-88-15</inkml:trace>
  <inkml:trace contextRef="#ctx0" brushRef="#br0" timeOffset="77789.4502">17300 13087 1030 0,'66'93'197'0,"-48"-84"107"15,2 4-307-15,7 7-2 16,1-4 6-16,5 8 2 16,-4-3 2-16,-4 5 0 15,1-1 1-15,-5 13-20 16,-9-2-20-16,-3 10-80 16,-12-6-103-16,-2-3-94 15,-7-10-62-15</inkml:trace>
  <inkml:trace contextRef="#ctx0" brushRef="#br0" timeOffset="78027.9533">17906 13015 539 0,'-42'24'738'0,"-10"0"-410"15,-29 10-7-15,-3 20-311 16,-17 8-336-16,5 1 280 16,-9-2-22-16,18-5-7 0,-2-7-17 15,23-8 11-15,11-9-72 16,29-7-68-16,14-4-32 16,32-13-89-16</inkml:trace>
  <inkml:trace contextRef="#ctx0" brushRef="#br0" timeOffset="78436.0511">18742 12860 837 0,'7'-7'288'15,"-5"-1"15"-15,1 11-226 0,-6-3-61 16,3 0-31-16,-2 2 2 16,-1 17 11-16,-9 19 11 15,-22 46 7-15,8-29 4 16,2 1-1-16,2 8-3 16,8-5-13-16,-5 10-70 15,2-14-70-15,4-7-179 16,5-16-1-16,1-13-121 15</inkml:trace>
  <inkml:trace contextRef="#ctx0" brushRef="#br0" timeOffset="78642.7693">18481 13208 1006 0,'-50'6'276'0,"58"-3"58"16,8 3-272-16,19-3-56 0,10 0-11 16,22 5 8-16,2-5-1 15,17 1-44-15,-17-2-47 16,4-5-248-16,-17-2 23 16</inkml:trace>
  <inkml:trace contextRef="#ctx0" brushRef="#br0" timeOffset="78867.6032">19193 12943 1137 0,'2'6'223'0,"10"4"115"15,4 13-333-15,10 17-14 16,7 5 8-16,12 6 4 15,-6-7 0-15,10-2 0 16,-1-12-23-16,-3-2-76 16,-12-10-77-16,2 3-168 15,-11-10-45-15</inkml:trace>
  <inkml:trace contextRef="#ctx0" brushRef="#br0" timeOffset="79080.9972">19931 12973 434 0,'9'-8'422'0,"-6"5"-98"16,-7 3-14-16,1 0-246 16,1 2-20-16,-31 25-14 15,-70 73-14-15,43-37 13 16,-20 12-6-16,2-7-12 16,-12 11-4-16,11-14-15 15,-1 9-42-15,26-13-16 16,8-7-22-16,25-21-25 15,13-9-190-15,16-21 10 0,13-9-68 16</inkml:trace>
  <inkml:trace contextRef="#ctx0" brushRef="#br0" timeOffset="79377.0058">20254 13048 841 0,'16'6'313'16,"-14"-15"18"-16,8 9-197 0,8 1-118 15,11 1-21-15,5 1-12 16,11 0-4-16,-1-3-2 16,1 0-43-16,-11 3-42 15,-5 4-202-15,-17 1 10 16</inkml:trace>
  <inkml:trace contextRef="#ctx0" brushRef="#br0" timeOffset="79546.0828">20246 13331 1200 0,'15'-4'250'0,"15"1"116"16,5 3-366-16,23-3-72 16,5-8-28-16,17 8-110 15,-14-3-156-15,-3 0-3 16</inkml:trace>
  <inkml:trace contextRef="#ctx0" brushRef="#br0" timeOffset="80184.0022">21411 12767 575 0,'-75'87'502'0,"99"-93"-145"16,13-1-338-16,19 1 344 15,11 0-370-15,5-3 8 16,-15 3 9-16,-15 3-9 16,-12 1-1-16,-13 7-1 15,-20 10 4-15,-14 13 0 16,-10 2 2-16,-27 12 2 16,-4-1-2-16,-2-5 0 0,15-17-2 15,10-2 0 1,25-11 1-16,20-8 3 0,16-1 1 15,16 8-1-15,4-1 2 16,4 16 7-16,-11 2 0 16,-2 19 3-16,-23 4 0 15,-19 12 6-15,-13-6-4 16,-31 10 0-16,-14-17-4 16,-12-2-12-16,7-18-33 0,1-9-106 15,26-15-109-15,16-9-171 16,20-6-72-16</inkml:trace>
  <inkml:trace contextRef="#ctx0" brushRef="#br0" timeOffset="80503.6411">22242 13016 1316 0,'-18'30'278'0,"-20"9"121"16,1 6-390-16,11 11-24 15,23-5-7-15,35-11-5 16,23-17 27-16,34-7 10 16,19-13 14-16,25-21 9 15,-7-7 9-15,0-23-18 0,-25-2-6 16,-26-10-2-16,-36 8-6 15,-48 1 0-15,-45 15-4 16,-56 9-4-16,-11 13-2 16,-13 11-26-16,8 11-49 15,5 10-326-15,41 6-26 16,8-18-144-16</inkml:trace>
  <inkml:trace contextRef="#ctx0" brushRef="#br0" timeOffset="82101.0064">17187 14340 491 0,'17'82'445'0,"-10"-74"-127"15,2 8-292-15,11 8 295 16,5 8-320-16,8 2 10 15,9-1 1-15,5 5-4 0,-3-11-26 16,1 3-303-16,-8-5-8 16,-7-1-125-16</inkml:trace>
  <inkml:trace contextRef="#ctx0" brushRef="#br0" timeOffset="82292.1354">17782 14544 1173 0,'-35'42'314'0,"-22"-5"82"16,2 17-335-16,-17 14-28 15,6 7-25-15,-6 16-17 16,18-11-24-16,-5-2-79 16,17-11-66-16,-3-14-221 15,22-23-10-15</inkml:trace>
  <inkml:trace contextRef="#ctx0" brushRef="#br0" timeOffset="83919.9848">18265 14512 910 0,'-48'77'215'0,"45"-74"74"16,6 3-265-16,6 0-15 15,-9-6-8-15,0 0 12 16,16-2 3-16,35-4-1 16,53-9-24-16,-41 6-135 15,-12 8-159-15,-9 8-19 16</inkml:trace>
  <inkml:trace contextRef="#ctx0" brushRef="#br0" timeOffset="84095.02">18397 14749 395 0,'13'-1'752'16,"4"-8"-300"-16,11 4-239 15,23-2 185-15,8 1-533 16,16-2-318-16,-8 2 30 16</inkml:trace>
  <inkml:trace contextRef="#ctx0" brushRef="#br0" timeOffset="84698.0018">19637 14248 892 0,'-57'75'240'0,"47"-82"39"16,4 5-259-16,4 1-16 0,4-1-8 16,-2-1 14-16,0 2 42 15,0-1 15-15,3 1 18 16,-3-1 9-16,21-2-34 15,9-1-15-15,43-4-15 16,-55 18-17-16,-4 5-16 16,-4 8 11-16,-13 4 4 0,-15 19 5 15,-1 4 6-15,-10 5-14 16,2-10-12-16,6-8-1 16,11-21-10-16,17-15-8 15,13-12 10-15,19 1 5 16,10-1-3-16,11 5 2 15,-7 11 3-15,2 13-1 16,-20-1 0-16,-19 20 3 16,-17 3 4-16,-23 11 4 15,-21-4 3-15,-20 10 7 16,8-16 0-16,-7-4 3 16,2-12-4-16,-2-7-14 15,17-8-29-15,-2-2-85 16,11-5-101-16,10-2-98 15,19-8-65-15,16-13-80 16</inkml:trace>
  <inkml:trace contextRef="#ctx0" brushRef="#br0" timeOffset="85097.0166">20324 14401 513 0,'-84'165'184'0,"44"-130"41"16,5-8-119-16,2 9-4 15,14-3-21-15,25 4 24 16,19-8-28-16,22-4-14 15,16-13-23-15,39-15-7 16,6-16-13-16,22-14-1 16,-5-3 9-16,-3-14 6 15,-38-1 0-15,-17-6 4 16,-38 5 4-16,-25-8-12 16,-37 13-6-16,-39 10-2 15,-12 14 4-15,-28 8-10 16,-7 14-6-16,2 14-30 15,33 4-24-15,1 5-85 16,28 7-66-16,5-4-182 16,17-2-3-16</inkml:trace>
  <inkml:trace contextRef="#ctx0" brushRef="#br0" timeOffset="85462.0136">21381 14545 1158 0,'21'8'287'0,"13"-10"92"15,4 5-332-15,16 0-41 16,0 3-21-16,1 2-51 15,-16-4-45-15,-3 4-165 16,-13-8-93-16,-4 6-54 0</inkml:trace>
  <inkml:trace contextRef="#ctx0" brushRef="#br0" timeOffset="86145.677">22069 14811 270 0,'3'-3'248'15,"-1"0"-63"-15,-2 3 2 16,-2 0-135-16,2 0 1 0,-3 0-5 15,2 0 11-15,-16 3-5 16,-10 6-4-16,-42 9 7 16,45-14 9-16,6-4-7 15,8-3-1-15,4-1-2 16,7-5-29-16,10-2-17 16,2 1 3-16,4-2 2 15,8 0 9-15,-4 7 9 16,0 2 4-16,-4 6-6 0,-5 9-4 15,-12 2-12-15,-12 8-1 16,-9 5-2-16,-14 0 1 16,-2-6 0-16,-1-3-3 15,5-6-3-15,3-12 1 16,9-6-3-16,14-12-2 16,11-1-12-16,16-8-2 15,14 1-2-15,16-2 1 16,-7 10 2-16,7 1 22 15,-8 8 12-15,-9 9 10 16,-12 8-12-16,-12 8 2 16,-14 8-13-16,-16 5-47 15,-7-2-34-15,-2-8-48 16,4-11-100-16,2-11-159 16,15-12 1-16</inkml:trace>
  <inkml:trace contextRef="#ctx0" brushRef="#br0" timeOffset="86788.6223">22959 14302 290 0,'10'-9'456'0,"-10"2"-169"16,-16 4-173-16,-14 6 176 15,-8 3-283-15,-16 9 3 16,0 4 6-16,3-1 11 16,14-1 4-16,4-1 5 15,15-7-2-15,15 2 1 16,3-1-8-16,7 7-2 15,10 1 5-15,13 10 5 16,4-4 0-16,20 0 5 16,0-1-2-16,11 5-10 15,-11-11-12-15,-5 7-6 16,-16 1-7-16,-7 2-1 16,-19-1 0-16,-7 10 0 15,-12-3 10-15,-9 1 7 16,-16-1 0-16,-22-3 2 0,-11-6-1 15,-10-3-6-15,1-4-5 16,2-11 1-16,23-6 4 16,9-12 14-16,15-5-1 15,14-10 3-15,19 0-9 16,13-13-9-16,17-1-15 16,18-7-3-16,12 0-2 15,24-10 6-15,-6 2 5 0,2-4 3 16,-16 8 0-16,-8-7 1 15,-20 14-3-15,-14 5-1 16,-8 13-2-16,-14-3 0 16,-8 12-6-16,-22 1-2 15,-9 8 0-15,-25 3-9 16,5 8-18-16,-10 5-63 16,6 7-52-16,6 1-284 15,21-3 19-15</inkml:trace>
  <inkml:trace contextRef="#ctx0" brushRef="#br0" timeOffset="87195.0427">23476 14307 758 0,'-4'66'461'0,"8"-62"-107"16,2 1-164-16,9 8-121 15,6 11-112-15,14 14 73 16,-2 2 13-16,13 7 32 16,1-4 31-16,-2 2-23 15,-6-6-14-15,1 3-25 16,-19-7-51-16,-7-2-51 16,-1-11-54-16,-7-5-41 15,-4-14-15-15,1-14-93 16,-3-4-31-16,4-9-48 15,8-4-50-15</inkml:trace>
  <inkml:trace contextRef="#ctx0" brushRef="#br0" timeOffset="87349.9787">24000 14463 966 0,'0'-3'464'16,"-3"-3"-30"-16,-18 3-240 15,-18 15-91-15,-14 10-79 16,-32 13-16-16,-7 7-2 15,-17 10-6-15,17-2-23 16,-1-2-418-16,35-8 0 16,17-11-157-16</inkml:trace>
  <inkml:trace contextRef="#ctx0" brushRef="#br0" timeOffset="181384.3941">27047 14898 577 0,'114'-21'340'0,"-135"18"-91"16,-21 10-129-16,-17 14-105 15,-17 14-107-15,-25 28 69 16,7 9 11-16,-23 31 7 15,7 10 21-15,-2 28 41 16,23 1 7-16,17 15 5 16,47-22-2-16,29-9-26 15,38-33-56-15,29-20-210 16,5-31-82-16,11-18-69 16</inkml:trace>
  <inkml:trace contextRef="#ctx0" brushRef="#br0" timeOffset="182028.0009">27316 15306 858 0,'0'-3'183'0,"-5"3"79"0,5 1-248 15,0-1-14-15,0 0 14 16,-3 0 29-16,3 0 14 15,0 0 11-15,0 0 12 16,0 2 12-16,0-1-15 16,38 13-1-16,64 7 0 15,-23-15-14-15,-1-2-28 16,-3 5-10-16,-19 6-14 16,-7 14-14-16,-31 2 0 0,-22 19 1 15,-26 10 0-15,-32 32 2 16,-19 1 2-16,-7 12 4 15,13-17 2-15,12-7 9 16,34-30 5-16,34-7 8 16,31-19 4-16,36-7 2 15,28-9-12-15,23-7-32 16,-7-7-49-16,-2-7-223 16,-30 2-163-16,-18-8-58 15</inkml:trace>
  <inkml:trace contextRef="#ctx0" brushRef="#br0" timeOffset="182383.1529">28520 15540 1068 0,'15'3'282'0,"-43"0"68"16,28 6-285-16,0 4-70 0,0 10-4 15,4 3 9-15,13 4 7 16,7-3 6-16,6 7 18 16,0-4 10-16,7 15 17 15,-4-3-2-15,-7 14 0 16,-14-5-13-16,-12 7-3 15,-17-10-14-15,-23 11 2 16,-16-11-1-16,-23 1-19 16,-5-11-23-16,-5-14-91 15,10-21-92-15,11-18-248 16,23-18-21-16</inkml:trace>
  <inkml:trace contextRef="#ctx0" brushRef="#br0" timeOffset="182577.9996">28615 15390 1409 0,'96'-12'390'0,"-33"-3"91"15,46 6-414-15,5 3-134 16,17 1-109-16,-32-4-106 15,-3-1-199-15,-33-5-35 16</inkml:trace>
  <inkml:trace contextRef="#ctx0" brushRef="#br0" timeOffset="182787.0623">29122 16271 1089 0,'-32'46'316'0,"-2"4"-5"16,-8-11-358-16,-5 3-303 15,13-17-24-15</inkml:trace>
  <inkml:trace contextRef="#ctx0" brushRef="#br0" timeOffset="183311.962">30194 15495 1268 0,'-3'1'224'16,"-1"10"133"-16,-4 13-372 15,-10 13-16-15,-1 10 16 16,-7 27 20-16,-4 5 2 16,-4 11 3-16,-2-3-2 15,-8 12-121-15,4-25-115 16,2-8-136-16,8-20-116 15</inkml:trace>
  <inkml:trace contextRef="#ctx0" brushRef="#br0" timeOffset="183655.1479">30766 15611 980 0,'-39'42'290'16,"-1"-9"55"-16,-20 22-254 15,1 7-69-15,13 5 7 16,22-8 6-16,19 2 29 16,26-19 12-16,26-4 18 15,7-11-13-15,12-12-5 16,1-14-24-16,14-17-16 15,-15-11-18-15,6-15-2 16,-13-5-3-16,-10-17-5 0,-31-1-3 16,-24-11-11-16,-30 11-12 15,-19-4-26-15,-11 19-18 16,3 7-85-16,16 16-124 16,10-2-177-16,25 11-44 15</inkml:trace>
  <inkml:trace contextRef="#ctx0" brushRef="#br0" timeOffset="183885.9252">31453 15289 457 0,'-1'18'611'15,"10"0"-202"-15,9 18-255 16,6 8 280-16,15 31-380 15,1 9 10-15,-1 32-1 16,-15 4-12-16,-24 22 5 16,-30-10-13-16,-34 11-9 15,-26-31-28-15,-41-13-119 16,-2-28-377-16,-22-56 64 16</inkml:trace>
  <inkml:trace contextRef="#ctx0" brushRef="#br0" timeOffset="191748.1394">8477 15489 771 0,'-9'-14'273'16,"-10"2"21"-16,-19 8-184 16,-8 14-97-16,-23 11-10 0,-17 11-4 15,-23 13 0-15,11 2 1 16,2 5 2-16,21-8 3 15,15-1 1-15,32-10 1 16,8 0 1-16,19-10 3 16,14 2 5-16,8-8 2 15,20 2 1-15,-2 2 10 16,3-3 6-16,-9-3 0 16,0 8 9-16,-24-5 2 0,-18 1-6 15,-20 5-6-15,-14 2-6 16,-11 1-19-16,-17-5-35 15,13-8-27-15,-1-7-56 16,16-7-27-16,-2-6-46 16,24-1 4-16,0 1-6 15,12 3-82-15,4-5 38 16</inkml:trace>
  <inkml:trace contextRef="#ctx0" brushRef="#br0" timeOffset="192074.0125">8290 15133 1019 0,'7'15'318'16,"-7"-7"41"-16,-7-2-265 15,-4 18-80-15,-5 4-19 16,-13 19 2-16,-5 5 4 16,-20 28 1-16,-3 2 1 15,-23 28 0-15,11 1 0 16,-1 9-10-16,14-19-20 0,7-2-47 16,23-33-22-16,1-15-43 15,10-17-19-15,4-8-57 16,8-14 8-16,-4-8-59 15,7-11-20-15</inkml:trace>
  <inkml:trace contextRef="#ctx0" brushRef="#br0" timeOffset="192319.0309">8216 15525 1081 0,'-3'-12'248'0,"3"6"90"16,-4 9-321-16,-4 7-6 16,-5 11-6-16,-13 18 0 15,-10 10 5-15,-16 27 3 0,-10 1-4 16,-8 10-2-16,10-9-4 16,3 7-2-16,18-20-9 15,1-2-36-15,17-17-34 16,3-7-106-16,6-16-164 15,12-13-6-15</inkml:trace>
  <inkml:trace contextRef="#ctx0" brushRef="#br0" timeOffset="192761.8872">8405 15743 829 0,'-36'46'453'15,"-3"-13"-255"-15,-3 0-46 16,12-4-142-16,15-8-146 16,27-18 137-16,23-15 134 15,17-14-132-15,25-1 4 16,5 0 8-16,7 2 4 15,-17 13 2-15,-6 22 16 16,-24 11 7-16,-15 15 9 16,-24 11 3-16,-33 14-13 0,-24-2-15 15,-21 16-10-15,-12-8-8 16,-14 2-8-16,20-12 6 16,6-6 4-16,20-15 1 15,13-7-5-15,21-10-5 16,16-1-5-16,16-7-5 15,22-1-1-15,18-7 4 16,18-3 2-16,7-7 5 16,20 1 3-16,-7-5 0 15,2 13-9-15,-10-1-39 0,-3 10-364 16,-22 7 100-16</inkml:trace>
  <inkml:trace contextRef="#ctx0" brushRef="#br0" timeOffset="193052.0508">9409 15927 705 0,'-68'39'594'0,"1"-7"-156"16,11 2-426-16,25 4 420 15,26-10-441-15,25 2 0 16,10-4 2-16,21 1 8 16,3-5 8-16,4 7 14 15,-13 2 9-15,-10 13-3 0,-26 5-2 16,-32 14-3-16,-23-3-10 16,-29 5-47-16,-5-20-39 15,-8-14-205-15,17-25-189 16,-11-28-43-16</inkml:trace>
  <inkml:trace contextRef="#ctx0" brushRef="#br0" timeOffset="193277.0304">9248 15881 655 0,'68'-20'674'0,"20"-4"-165"16,-8-18-18-16,32 17-311 15,-4 10-101-15,27 7-11 16,-13 10-34-16,2 2-19 16,-29 2-14-16,-8 2-10 15,-36-1-14-15,-15-1-52 16,-27-3-36-16,-14 5 94 16,-16 4-515-16,-24-17 180 15</inkml:trace>
  <inkml:trace contextRef="#ctx0" brushRef="#br0" timeOffset="194155.6666">7852 17340 1257 0,'-62'26'296'0,"-17"8"93"16,-2 10-369-16,-20 17-53 15,14-10-1-15,3-1 5 16,25-16 17-16,25-10 5 16,31-19 21-16,12-1 3 15,10-2-6-15,7 5-1 0,-1 7 17 16,-4 7 16-16,-9 8 1 15,-12 11 5-15,-16 2 1 16,-26 18-9-16,-14-7-17 16,-13-4-7-16,9-10-17 15,-12-9-51-15,18-24-49 16,2-9-174-16,13-6-33 16,-3-10-125-16,18-10-93 15</inkml:trace>
  <inkml:trace contextRef="#ctx0" brushRef="#br0" timeOffset="194440.6563">7594 17174 650 0,'4'12'562'0,"-13"-6"-152"15,-3 13-390-15,-6 17 390 16,-3 8-416-16,-13 17 1 16,-4-4 2-16,-12 18 1 15,-7-1 4-15,-7 17 5 16,5-6 0-16,1 6-9 16,8-17-11-16,16-10-33 15,13-23-31-15,1-14-29 0,10-17-191 16,10-10-99-16,0-15-29 15</inkml:trace>
  <inkml:trace contextRef="#ctx0" brushRef="#br0" timeOffset="194670.3232">7702 17360 1272 0,'12'-12'308'16,"-12"10"102"-16,-3 14-357 15,-6 3-40-15,-11 18-5 16,-7 12-2-16,-19 18-1 16,-8 5-1-16,-17 14 0 15,5-8 3-15,-6 9 3 16,12-14-16-16,6-5-44 16,16-13-45-16,13-10-164 15,13-16-167-15,9-7-25 16</inkml:trace>
  <inkml:trace contextRef="#ctx0" brushRef="#br0" timeOffset="194938.9969">8260 17306 1397 0,'-38'52'382'16,"-26"-7"102"-16,-23 9-377 15,-5 26-69-15,20 1-18 16,-3 10-19-16,20-6-23 16,13-1-23-16,9-21-5 0,3-8-91 15,9-17-37-15,4-7-188 16,10-10-84-16,10-12-71 15</inkml:trace>
  <inkml:trace contextRef="#ctx0" brushRef="#br0" timeOffset="195253.9357">8692 17450 1450 0,'-27'6'346'0,"-15"19"133"16,-3 19-434-16,-18 34-24 16,12 7-9-16,3 13-9 15,18-9 4-15,16-1 17 0,22-32 0 16,19-11 6-16,18-20 2 16,30-25-7-16,9-21-4 15,21-30 4-15,-5-15-1 16,-7-16-3-16,-31 4-6 15,-23 1-3-15,-30 18-8 16,-39 8-8-16,-26 20-5 16,-28 13-34-16,-7 12-33 15,2 6-115-15,31 7-328 16,20-11 43-16</inkml:trace>
  <inkml:trace contextRef="#ctx0" brushRef="#br0" timeOffset="195922.7684">6767 14899 905 0,'0'-6'218'0,"-8"2"63"15,7 4-271-15,1 0-26 16,0 1-1-16,0 34 12 16,0 74 17-16,-5-5 16 15,-2 17 45-15,2 65 24 16,-7 8 4-16,-4 57 22 15,-2-7 4-15,-11 62-12 16,1-28-26-16,-11 31-3 16,6-38-27-16,-2 14-12 0,4-68-20 15,1-12-10-15,16-52-14 16,-10-21-24-16,11-42-26 16,-4-19-71-16,4-38-68 15,-11-23-289-15,3-34 26 16</inkml:trace>
  <inkml:trace contextRef="#ctx0" brushRef="#br0" timeOffset="196701.473">6795 14649 1028 0,'-48'66'229'0,"51"-75"72"16,15 12-291-16,27 0-38 15,14-2 3-15,46-1 13 0,25-1 15 16,53-7 10-16,11 1 5 16,70-1 4-16,-18 5-1 15,44 8 1-15,-29 5-6 16,7 8-2-16,-43 3-3 16,18-4 0-16,-54-4 10 15,-1-4 7-15,-23 2 3 16,-11 4 10-16,-37 10 5 15,0 22-4-15,-19 14-3 16,-11 38-10-16,-24 18-13 16,-8 48-7-16,-17 18-17 0,-10 38-8 15,-10-14 6-15,-3 41 1 16,-6-25 0-16,3 31 13 16,6-20 7-16,12 19 14 15,6-34 7-15,-1 8 6 16,-6-54-5-16,-16-2-11 15,-17-41-15-15,-22-8-7 16,-7-37-13-16,-9-10 5 16,0-27 3-16,-12-16-1 15,4-23-1-15,-10-12 4 16,-6-9-2-16,-19-9-1 16,1 0 1-16,-17 0 2 15,7 4 2-15,-20 5 2 16,13 6 3-16,-37 3 3 15,3 0 2-15,-24-9-4 0,0-1-1 16,-49-11-1 0,22-6-2-16,-36-5-3 0,-9 7 5 15,-24 2 12-15,33 13 7 16,-45 11 13-16,38 17 6 16,-35 20 3-16,18 11-2 15,-10 8-15-15,52-3-41 16,-24-6-127-16,57-18-128 15,-6-30-196-15,27-22-95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4T15:32:18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21579 6160 148 0,'-9'28'78'16,"0"1"-2"-16,3 4 11 15,-5 7-65-15,7-13-3 16,4-1 2-16,-3-2 1 16,3-9 0-16,3-5 27 15,-2-8 18-15,2 1 30 16,-3-5 4-16,0 1 7 16,0-1-18-16,2-1-25 15,17-28-35-15,37-53-8 16,-40 51-11-16,5 1-9 15,-4 4 4-15,-1 7 0 16,-10 13-3-16,5 2-7 16,-14 5-8-16,6 10-5 15,3 1 4-15,-8 10 2 0,2-4 7 16,-3 10 9-16,-3-8 5 16,-1 1-13-16,4-8-29 15,7-5-19-15,8-17-22 16,24-10 33-16,3-6 44 15,8-4 13-15,-2 2 24 16,-2 10 19-16,-14 14-31 0,-5 16-6 16,-14 10 19-16,-2 15-1 15,-8 6 0-15,-2 19 1 16,-1-8-28-16,-1 5-26 16,-1-13-20-16,5-10-69 15,0-19-96-15,0-2-57 16,2-13-63-16</inkml:trace>
  <inkml:trace contextRef="#ctx0" brushRef="#br0" timeOffset="291.3774">22611 5999 611 0,'3'-13'306'15,"0"1"-81"-15,-3 15-115 16,1 15-189-16,-2 6-15 16,-5 9 33-16,-5 4 39 15,-5 13 30-15,-1-5 15 16,1 10 5-16,2-4-2 15,-2 15-2-15,8-7-8 16,4 5-55-16,1-10-184 0,6-4 41 16</inkml:trace>
  <inkml:trace contextRef="#ctx0" brushRef="#br0" timeOffset="496.1692">22317 6371 950 0,'12'23'235'0,"4"-13"38"16,-7-17-244-16,20 1-70 16,17-2 2-16,29-13 13 15,2 0-55-15,16-3-196 16,-11 2 22-16</inkml:trace>
  <inkml:trace contextRef="#ctx0" brushRef="#br0" timeOffset="740.0878">23112 6178 608 0,'-8'-3'519'0,"-1"3"-156"15,-3 18-367-15,-13 15 364 16,-5 13-379-16,-12 19 8 16,0 1 17-16,9 0 3 15,7-20-1-15,22-7-23 16,17-16-9-16,17-8-10 16,11-14-10-16,10 2-120 15,-5-6-186-15,10 2 26 16</inkml:trace>
  <inkml:trace contextRef="#ctx0" brushRef="#br0" timeOffset="1094.4397">23712 6137 1028 0,'37'44'152'0,"-46"-41"108"15,14-3-318-15,7 1 4 16,4-2 38-16,11-11 15 16,14-6 19-16,17-6 6 15,1 0 5-15,13 1-105 16,-13 7-71-16,-8 8-130 16,-30 14-65-16</inkml:trace>
  <inkml:trace contextRef="#ctx0" brushRef="#br0" timeOffset="1263.6165">23715 6515 1054 0,'21'-13'209'0,"4"2"128"15,10-1-326-15,11-9 6 0,5-1 1 16,7 1-125-16,-7-3-230 15,7-9 38-15</inkml:trace>
  <inkml:trace contextRef="#ctx0" brushRef="#br0" timeOffset="1737.0923">24876 5963 1092 0,'11'-21'241'15,"-11"24"39"-15,-2-7-368 16,-1 1-76-16,2 1 8 16,-2 2 24-16,-36 5 72 15,-65 16 97-15,23 1 44 16,6 7 15-16,5 13 8 15,16 1 3-15,10 10-14 16,16-5-32-16,16 7-11 16,10-11-9-16,16-1-25 15,11-11-6-15,32-10 4 16,12-20 3-16,23-20 9 16,-8-14 2-16,21-19 6 15,-14-4-5-15,-10-1-2 0,-19 19-11 16,-16 8-12-16,-29 14-25 15,-14 14 0-15,-14 16 0 16,-35 13 4-16,-5 11 7 16,-12 23 18-16,-5 5 11 15,-19 14 3-15,27-6-1 16,-13 9-2-16,8-13-3 0,4-2-42 16,17-20-60-16,16-13-299 15,11-19 48-15</inkml:trace>
  <inkml:trace contextRef="#ctx0" brushRef="#br0" timeOffset="2051.9412">25287 6232 1203 0,'-37'37'375'0,"-17"28"55"15,40-5-314-15,-52 27-90 16,6 1-21-16,27 1 0 16,30-32-1-16,36-2 7 15,23-29 5-15,13-23 25 0,-2-27 3 16,8-24 4-16,-7-15-6 16,-1-14-3-16,-11 5-25 15,-20 5-2-15,-27 14-11 16,-29 5-7-16,-14 18-7 15,-17 8-26-15,-3 8-21 16,3 7-149-16,19 7-267 16,14-12 1-16,18-9-221 15</inkml:trace>
  <inkml:trace contextRef="#ctx0" brushRef="#br0" timeOffset="3109.0811">26703 5941 959 0,'-3'16'183'16,"3"13"94"-16,-7 26-278 15,5 11-12-15,-11 18 21 16,1 0 18-16,-8 14 16 16,7-20 3-16,-1-2 5 15,7-25-8-15,-1-25 12 16,7-28-11-16,7-23-10 15,1-20-13-15,7-32-8 16,10-8-21-16,13-29 2 0,2 1 12 16,18-4 14-16,-1 17 6 15,14 13 1-15,-11 22-2 16,8 17-10-16,-8 17-10 16,-8 13-9-16,-17 7-4 15,-2 14-1-15,-14 5 2 16,2 10 5-16,-7 9 7 15,5 16 16-15,-1 11 7 16,-2 41 7-16,-5 5 1 16,1 28 0-16,-7 2-9 15,-4 16-20-15,-7-32-29 0,-5-3-71 16,-6-32-56-16,4-22-114 16,-1-25-44-16,-3-23-72 15,-1-18-28-15</inkml:trace>
  <inkml:trace contextRef="#ctx0" brushRef="#br0" timeOffset="3343.1027">26747 6289 1261 0,'-5'6'273'0,"22"-9"100"16,8 0-339-16,20 4-76 16,30-1 6-16,9-3 33 15,14-3-14-15,-1 0-5 16,3 0-116-16,-28-3-234 16,-15 6 43-16</inkml:trace>
  <inkml:trace contextRef="#ctx0" brushRef="#br0" timeOffset="4114.1792">24939 5923 385 0,'-49'-23'-106'0,"41"25"152"16,2 1-167-16,2 3 63 16,4-8 83-16,-3 1 92 15,3 1-23-15,0-2 69 16,0 1-32-16,0 1 6 0,0 0-34 15,0-2-13-15,0 2-20 16,0 0-10-16,16 2-16 16,22 5 1-16,46 22 0 15,-42-8-40-15,-9 6-20 16,-12 7-34-16,-17 5-35 16,1 2-88-16,-10-11-66 15,1-5 9-15,4-8-89 16</inkml:trace>
  <inkml:trace contextRef="#ctx0" brushRef="#br0" timeOffset="9137.0915">13632 7696 293 0,'0'-3'91'15,"0"0"4"-15,0 2-66 16,0-4-46-16,0 2 13 16,0 0 11-16,0 0 12 15,0 0 9-15,1 0-9 16,2 2-18-16,-3-4 2 15,12-2-7-15,5-1-2 16,-4 7 13-16,50 8 32 16,-51 16 1-16,2 11 4 15,-2 7 0-15,-9 7 3 16,1-2-18-16,-4 2 0 0,-3-10-1 16,-1-13 7-16,-1-8 5 15,2-5 5-15,2-15 15 16,-2-8 3-16,3-7-11 15,12-10-11-15,0-10-11 16,10-8-14-16,7 1-2 16,16-8 2-16,-2 7-1 15,2 2-2-15,-3 14-5 16,-9 6-5-16,-14 17-8 0,-10 7-19 16,3 10 10-16,-9 14 5 15,1 12 5-15,-13 11 14 16,3 1 21-16,-12 1-7 15,11-13-5-15,-3-15-35 16,9-13-17-16,12-19 3 16,17-11-1-16,10-5 4 15,11-3 36-15,14 1 12 16,-9 17-7-16,-3 18-4 16,-13 15 2-16,-13 12 1 15,-13 14 1-15,-7 19-45 16,-10-5-82-16,-7 11-146 15,3-18-34-15</inkml:trace>
  <inkml:trace contextRef="#ctx0" brushRef="#br0" timeOffset="9516.3759">14643 7593 682 0,'71'55'129'16,"-71"-53"59"-16,9 2-191 16,-2 4-45-16,14-2 28 15,14-6 23-15,32-8 8 16,11-4 3-16,18-6-111 15,-7 3-93-15,-13 8-22 16</inkml:trace>
  <inkml:trace contextRef="#ctx0" brushRef="#br0" timeOffset="9751.1949">14843 7941 1176 0,'-3'-5'177'0,"15"1"132"16,1 4-354-16,23-6-8 16,8 0 17-16,22-6-39 15,-2 3-66-15,14-11-166 16,-10-1-15-16</inkml:trace>
  <inkml:trace contextRef="#ctx0" brushRef="#br0" timeOffset="10408.8552">16326 7377 867 0,'-4'-5'236'0,"1"-1"24"16,3 5-247-16,0 1-51 15,0 0-35-15,0 0 71 16,0-2 16-16,-3 1 15 16,1-1 18-16,-11 1 2 15,-28-1-21-15,-52 16-9 16,30 26-1-1,2 7-7-15,10 10 3 16,6 0-2-16,13 0 2 16,29-18-8-16,12 1-4 15,11-16-6-15,14-4-1 16,4-16 22-16,8-17 5 16,4-19 1-16,10-11 2 15,-3-7 2-15,6-2-19 16,-9 8-3-16,-8-1 2 15,-11 14-1-15,-5 1-2 16,-15 12-1-16,-2 3-6 0,-5 10-10 16,-4 10-5-16,-7 5 2 15,-9 11 3-15,-3 6 6 16,-18 15 9-16,-4 9 8 16,-10 9-3-16,2-3-3 15,3 17 1-15,12-10 0 16,-6 11-1-16,9-7-1 15,11 4 0-15,2-14-82 0,4-1-249 16,13-19 56-16</inkml:trace>
  <inkml:trace contextRef="#ctx0" brushRef="#br0" timeOffset="10789.1442">17001 7428 836 0,'-12'-3'159'16,"-6"10"85"-16,-10 25-223 15,-5 10-54-15,-27 28 33 16,-2 13 11-16,-13 13 26 15,12-11 14-15,5 4 9 0,25-23-2 16,22-8-3-16,25-22-21 16,31-13-9-16,10-19 2 15,26-35-3-15,14-17-15 16,14-41-11-16,-11-10-3 16,2-25-6-16,-26 16 4 15,-22-3 20-15,-25 34 8 16,-22 13 0-16,-22 35-26 15,-37 28-26-15,-16 26-39 0,-20 23-210 16,-2 15-57-16,-4 6-64 16</inkml:trace>
  <inkml:trace contextRef="#ctx0" brushRef="#br0" timeOffset="11134.0911">17431 7807 947 0,'16'20'281'0,"4"-23"45"16,17-5-220-16,22-1-124 15,25-7 7-15,1-7-2 0,11 1-308 16,-18 4-7-16,-18-5-115 15</inkml:trace>
  <inkml:trace contextRef="#ctx0" brushRef="#br0" timeOffset="11562.5356">18625 7554 850 0,'4'1'382'16,"4"-2"-29"-16,-10-4-212 15,-1 5-117-15,3 0-45 16,-4 2 6-16,-22 16 16 16,-82 43 25-16,38-22 6 15,-14 14 6-15,21-2 11 0,7 3 11 16,31-6 0-16,17-2 25 15,32-8 7-15,35-1 6 16,29-7-19-16,40-9-78 16,8-15-95-16,32-16-378 15,-21-11 12-15</inkml:trace>
  <inkml:trace contextRef="#ctx0" brushRef="#br0" timeOffset="14118.3887">20644 7407 650 0,'5'-6'288'0,"-2"1"-29"0,1 4-105 16,-4 1-182-16,0 0 6 15,2 0 28-15,17 0 25 16,2-2 22-16,39-8 13 16,-45 2 4-16,-9 2 3 15,-7 3-7-15,-16 6-35 16,-8 6-10-16,-32 20 7 15,-13 13 2-15,-17 37 0 16,5 13 14-16,4 16 6 16,28-6-5-16,20 1-8 15,27-31-11-15,32-9 12 16,25-18-3-16,36-13-2 16,15-17-10-16,32-12-83 15,-16-8-65-15,5-14-305 16,-24-4-6-16</inkml:trace>
  <inkml:trace contextRef="#ctx0" brushRef="#br0" timeOffset="15595.5466">23008 7207 205 0,'-1'2'188'0,"1"-1"3"0,-3 1-33 16,1-1-1-16,-1-1-34 15,3 2-40-15,-3-1-62 16,3 1-36-16,0-1 25 15,11 20 23-15,2 2-16 16,38 49 24-16,-27-38 20 16,14 5-40-16,1-3-42 15,10 9 35-15,-2 0-8 0,2 5-3 16,-16-7-1-16,6-5-262 16,-19-14 88-16</inkml:trace>
  <inkml:trace contextRef="#ctx0" brushRef="#br0" timeOffset="15825.4648">23590 7425 372 0,'3'-11'219'15,"-3"7"-37"-15,0 7-41 16,0-3-114-16,0 0 9 16,0 1 7-16,-3 17 21 15,-1 14 6-15,-31 61 16 16,4-39-8-16,-13 19 0 15,-10-1-10-15,-12 12-5 16,2-10-38-16,-2 4-23 16,16-23 6-16,11-4-44 15,23-15-39-15,4-7-104 0,10-14-120 16,7-3-39-16</inkml:trace>
  <inkml:trace contextRef="#ctx0" brushRef="#br0" timeOffset="16242.128">23892 7641 275 0,'-8'12'474'0,"7"-6"-196"16,-2-6-179-16,10 4 168 16,-7-4-293-16,2 0 6 0,19 0 14 15,24 0 16-15,47-7-2 16,-44-1 1-16,-3-2-10 16,-8 5-9-16,-8 1-142 15,-8 8-124-15,-12 5-15 16</inkml:trace>
  <inkml:trace contextRef="#ctx0" brushRef="#br0" timeOffset="16497.1273">23746 7987 857 0,'21'-4'275'0,"-6"-2"19"16,-6 3-216-16,8 1-83 15,13 1-9-15,12-11-8 16,5-2 18-16,-1 1 0 16,2-5-14-16,-9 3-54 15,-15 9-65-15,-15 1-153 16,-4 2-27-16</inkml:trace>
  <inkml:trace contextRef="#ctx0" brushRef="#br0" timeOffset="17378.5094">25373 7213 762 0,'3'-7'131'15,"0"8"94"-15,-6-2-223 16,3-1 17-16,-3 1 17 0,1 1 16 15,2 0-2-15,-4 0 2 16,-28 12-16-16,-53 45-8 16,44-24-6-16,-19 9-8 15,-1 6 3-15,-4 0 8 16,11-9-10-16,0 7-4 16,32-4 0-16,10-1-13 15,16-8-12-15,13-3 23 16,20-14 8-16,19-17 6 15,2-16 10-15,8-17 9 16,-7-8-12-16,-4-12-2 16,-22 6-4-16,5 1-6 15,-7 13-6-15,5-1-4 16,-18 13-4-16,8 4-5 16,-11 4-5-16,-3 4-8 15,-11 11-8-15,-2 10-7 16,-7 10 2-16,-11 15 3 15,-4 6 8-15,-11 15 8 0,-4-3 9 16,1 12 8-16,-1 3 5 16,-4 7 3-16,6-8 0 15,-3 8 0-15,6-13-10 16,0-4-22-16,12-14-22 16,3-8-18-16,14-14-47 15,1-10-50-15,12-10-21 16,15-15-126-16,10-6 0 0</inkml:trace>
  <inkml:trace contextRef="#ctx0" brushRef="#br0" timeOffset="17743.1016">25719 7689 942 0,'-34'27'176'0,"-8"13"102"16,-3 10-283-16,-5 10 23 16,16-5 4-16,1-1 5 15,19-6 1-15,14-9 11 16,14-6 0-16,14-12 16 16,16-12 4-16,22-25 6 15,1-11-11-15,8-20-6 16,-9-5-15-16,-6-14 1 15,-22 7-7-15,-13 2 1 0,-13 17-3 16,-12 2-13-16,-9 8-16 16,-10 6-12-16,-4 11-8 15,4-4-22-15,2 7-6 16,4 5-25-16,5 2-26 16,7 2-161-16,5 2-76 0,-4-2-6 15,0-1 33-15,14 2-69 16</inkml:trace>
  <inkml:trace contextRef="#ctx0" brushRef="#br0" timeOffset="18039.6328">26339 7777 1123 0,'25'6'205'0,"10"-16"127"0,10-1-334 15,9-2-3-15,-2 1 10 16,-2 4-15-16,-10 1-15 15,-8 2-91-15,-8 5-112 16,0 0-103-16,-11-7-80 16</inkml:trace>
  <inkml:trace contextRef="#ctx0" brushRef="#br0" timeOffset="18324.236">27047 7453 1187 0,'15'3'214'0,"7"8"126"16,-8 7-335-16,11 15-42 15,5 9 30-15,0 9 9 16,-2-6 0-16,3 9 4 15,-2-8 0-15,4 2 0 16,-5-15-1-16,-1-1-15 16,-1-13-26-16,-2-7-102 15,-6-15-121-15,6-12-88 16,1-7-98-16</inkml:trace>
  <inkml:trace contextRef="#ctx0" brushRef="#br0" timeOffset="18492.1219">27659 7464 923 0,'-40'9'331'15,"-20"16"28"-15,-8 19-231 0,-26 29-62 16,2 8-20-16,-19 20-22 16,3-8-18-16,0 6-27 15,22-21-361-15,7-11 87 16</inkml:trace>
  <inkml:trace contextRef="#ctx0" brushRef="#br0" timeOffset="24104.0429">20778 8775 601 0,'39'-12'112'0,"-45"13"65"16,6-4-180-16,0 5 17 16,-3-4 16-16,3 2 17 15,-3-1 2-15,1 1-3 16,2 0-15-16,-3 1-7 15,2 4-12-15,-14 32 6 0,-24 61 10 16,4-20 7-16,-1-2-3 16,-7 20 5-16,6-5-7 15,0 6-6-15,10-29-11 16,1-7-32-16,14-20-46 16,5-19-140-16,2-13-71 15,17-16-59-15</inkml:trace>
  <inkml:trace contextRef="#ctx0" brushRef="#br0" timeOffset="24503.1211">21133 9009 673 0,'-16'9'121'0,"-4"12"73"16,4 4-205-16,-2 13 1 15,-11 1 8-15,-10 9 18 16,2-12 15-16,-10 12 43 16,-2-9 21-16,13 5 26 15,15-5-8-15,15 4 5 16,22-14-24-16,22-7-7 15,20-16-25-15,28-22-1 0,5-13-18 16,17-10-15-16,-7-15-14 16,1 2-3-16,-27 1-5 15,-12-2-3-15,-29 6-3 16,-26 4-19-16,-29 8-20 16,-30 8-4-16,-12 11-4 15,-15 10-37-15,6 9-36 16,4 3-229-16,23-2 28 0</inkml:trace>
  <inkml:trace contextRef="#ctx0" brushRef="#br0" timeOffset="25011.1353">22329 9015 644 0,'30'4'204'0,"-11"-4"28"15,-10-4-162-15,0 2-70 16,-6 4-1-16,-18 4 12 15,-1 7 5-15,-28 11 33 16,-10 9 25-16,-18 11 31 16,9-1 23-16,-3 6 29 15,32-6 3-15,13 1-92 16,30-10-30-16,24 2-27 16,25-15-32-16,23-7-50 15,2-10 46-15,7-11-64 16,-12-13-83-16,-3-1-211 15,-20-3-1-15</inkml:trace>
  <inkml:trace contextRef="#ctx0" brushRef="#br0" timeOffset="25492.3359">23268 8791 854 0,'33'3'256'0,"-47"6"39"16,2 8-235-16,-9 14-48 16,-3 7-9-16,-6 19-7 0,5-2 8 15,-5 17 11-15,13-9-10 16,-4 9 1-16,9-10-1 16,3 1-51-16,2-13-86 15,-2-8-171-15,6-14-23 16</inkml:trace>
  <inkml:trace contextRef="#ctx0" brushRef="#br0" timeOffset="25792.572">23049 9102 599 0,'-3'-2'201'0,"1"1"25"16,2-1-147-16,0 2-19 16,0 0 7-16,0 0 25 15,30 5 12-15,68-5-1 16,-37-12-28-16,11-2-25 15,-1 4-63-15,-8 10-112 16,-20 0-124-16,-2 3-89 16,-28 3-106-16</inkml:trace>
  <inkml:trace contextRef="#ctx0" brushRef="#br0" timeOffset="26600.0227">24396 8694 646 0,'-22'15'163'0,"-11"9"51"15,-9 9-176-15,-17 12 0 16,-7 4 14-16,-13 14 35 15,5 6 18-15,-1 11 36 16,12-4-13-16,9 16-3 16,21-15-35-16,21-10-7 15,10-14-33-15,19-11 5 16,13-24-7-16,24-14 0 16,-3-16-9-16,20-19-3 15,-4-10-17-15,4-11-1 16,-20 5-5-16,-9-1 0 15,-26 18-5-15,-25 4-6 0,-28 17-6 16,-34 9-11-16,-8 9-12 16,-13 13-12-16,12 0-2 15,22-2-36-15,23-8-39 16,17-3-39-16,23-18-162 16,20-3-91-16,13 1-37 15</inkml:trace>
  <inkml:trace contextRef="#ctx0" brushRef="#br0" timeOffset="27310.0322">24588 9088 698 0,'17'42'184'0,"-1"-52"44"16,1 7-198-16,4 4-49 16,-5-1 7-16,-5-1 11 15,-4 2 12-15,-2-2 24 16,-2-1 58-16,-6 2 1 16,1 0-6-16,2 2-10 15,-4 20-7-15,-7 10-59 16,-28 52-5-16,14-49-4 15,-8 2 2-15,4-4 0 16,7-3 4-16,10-10 1 0,3-10 5 16,6-8 4-16,16-8-6 15,7-11-6-15,19-13-3 16,3 2-8-16,15-10-5 16,-3 2 5-16,4-4 1 15,-5 9 4-15,8 3 2 16,-5 1-1-16,-7 4-1 15,-14 17-2-15,-11 9 3 16,-20 8 0-16,-28 16 3 16,-10 3 12-16,-8 11 12 15,-5-7-2-15,5-2 0 16,21-13-4-16,12 1-4 16,18-19-9-16,35-8 1 15,13-11 0-15,13-2 2 16,-2 1-5-16,4 7 5 15,-38 13 1-15,-5 17 1 0,-16 9 6 16,-10 12 6-16,-12 3-73 16,-3-3-69-16,5-9-276 15,-7-16-4-15</inkml:trace>
  <inkml:trace contextRef="#ctx0" brushRef="#br0" timeOffset="29236.2651">25785 8857 717 0,'30'60'214'0,"-16"-55"29"16,-7 7-156-16,5 3-119 0,-1 6 18 15,4-3 13-15,15-2-15 16,9-10-44-16,22-7-44 16,7-16-43-16,2-7-96 15,-11-3-9-15</inkml:trace>
  <inkml:trace contextRef="#ctx0" brushRef="#br0" timeOffset="29521.955">25848 9273 1222 0,'11'0'189'16,"8"8"120"-16,-2-4-433 15,20 2-238-15,1 0 54 16</inkml:trace>
  <inkml:trace contextRef="#ctx0" brushRef="#br0" timeOffset="31378.0975">27241 8704 449 0,'7'-4'227'0,"-5"-2"27"15,1 3-75-15,-6 1-84 16,1 2 19-16,2 0-39 16,-3 0-40-16,3 0 10 15,-4 0-6-15,-5 5-20 16,-37 7 16-16,-42 60 8 16,34-36-14-16,4-5-2 15,11-2-4-15,14-10-8 16,10-5-13-16,18-7 5 0,18-1 19 15,7-1 4-15,19 1 6 16,-1 0 9-16,8 9-11 16,-12 4-20-16,-4 11-7 15,-21 8-6-15,-7 16 1 16,-10-5 1-16,-9 5 3 16,-5-7 2-16,-19 6 4 15,-6-16 0-15,-15 8 4 16,-7-7-3-16,-2-2 3 15,12-14-5-15,1-4-1 16,17-10-4-16,11-8-1 16,10-8-2-16,4-11 1 15,16-7-3-15,13-17-1 16,12-8 9-16,25-15 0 16,13-4-1-16,10-15 3 15,1 4 2-15,-5-3-11 0,-14 12 0 16,-7 6 0-16,-19 25 0 15,-11 10 2-15,-7 14-4 16,-17 5-12-16,-13 14-4 16,-13 4-10-16,-6 7-12 15,-12 11-11-15,-4 2 1 16,-7 1-25-16,5-3-6 16,-6-2-50-16,4-7-16 15,8 0-49-15,12-7-75 0,11-2-45 16,17-6-14-16</inkml:trace>
  <inkml:trace contextRef="#ctx0" brushRef="#br0" timeOffset="31753.0796">27731 8619 533 0,'8'1'95'16,"-2"2"62"-16,6-1-165 15,-8 1 12-15,-4-3 9 16,0 0 6-16,3 0 29 0,-3 1 15 16,0 1 24-16,2 8-1 15,-7 20 0-15,-34 54-29 16,-10-33-9-16,-2 9-22 15,-3 6-5-15,12-10-5 16,12-7-2-16,18-14 1 16,13-13 24-16,16-17 12 15,20-11 8-15,8-11 1 16,15 1-3-16,6-1-29 16,9-4-17-16,-24 8-26 15,3 2-89-15,-21 1-67 0,-10 2-168 16,-16 1-50-16</inkml:trace>
  <inkml:trace contextRef="#ctx0" brushRef="#br0" timeOffset="32011.1075">28147 8598 909 0,'-2'-5'154'0,"-2"17"95"15,-4 6-262-15,-8 18 6 16,-5 9 17-16,-5 18 24 16,1-1 13-16,-13 23-2 15,1-4-4-15,-17 11-3 16,-5-10-17-16,-4 7-16 0,8-24-10 16,5-7-3-16,22-19-4 15,11-7-2-15,13-17-70 16,11-11-204-16,10-8-11 15,25-13-142-15</inkml:trace>
  <inkml:trace contextRef="#ctx0" brushRef="#br0" timeOffset="32335.0765">28447 8917 761 0,'-42'51'223'0,"-75"95"111"15,64-73-167-15,19 9-30 16,22-25-6-16,24-3-1 16,21-23-40-16,30-16-41 15,13-21 19-15,16-22-2 16,-5-17-29-16,6-20-9 15,-27-3-12-15,-9-8 0 16,-21 7-1-16,-18-2 3 16,-20 17-6-16,-14 9-9 0,-14 12-13 15,1 6-14-15,5 5-132 16,8-4-308-16,14 1 57 16</inkml:trace>
  <inkml:trace contextRef="#ctx0" brushRef="#br0" timeOffset="36958.9797">30388 8595 436 0,'4'-2'384'0,"-1"2"-67"16,-1-1-74-16,1 1-275 16,3 0 31-16,6 1 31 15,1 2-79-15,4 6 63 16,49 42 62-16,-49-10-34 15,-5 7-34-15,-11 16 56 0,-10 4-2 16,-12 29-3 0,-5-14-21-16,-4 13-19 0,2-21-24 15,7-7-88-15,0-35-111 16,-3-17-142-16,6-25-73 16</inkml:trace>
  <inkml:trace contextRef="#ctx0" brushRef="#br0" timeOffset="37259.0561">30208 8799 803 0,'7'-24'460'16,"7"4"-122"-16,11-7-155 15,4 2-139-15,22-5-138 16,12 7 134-16,33-1-6 15,-4 5-10-15,17 4 4 16,-16 9 4-16,3 13 3 16,-33 10 8-16,-4 25 16 15,-19 13 13-15,-26 16 13 16,-28 8-21-16,-40 20-3 16,-12-10-16-16,-63 2-17 15,-3-20-31-15,-18-12-54 16,24-34-57-16,0-19-367 0,58-25 34 15</inkml:trace>
  <inkml:trace contextRef="#ctx0" brushRef="#br0" timeOffset="42061.4982">13629 10500 526 0,'90'26'110'15,"-96"-31"42"-15,9 10-148 16,1 1-32-16,-4-6 11 16,0 0 14-16,0 0 12 15,0 0 8-15,0 1 4 16,3 1-3-16,-1 4-1 16,5 7-7-16,2 13 4 15,3 43 0-15,-16-39 8 16,-4-5 4-16,-1 4 9 15,2-11-3-15,1-8 2 16,3-7-8-16,3 0-6 16,9-10 3-16,-9 5 0 15,3 1-4-15,24-11 2 16,57-62 0-16,-36 43-10 0,-11 7-2 16,10-5 0-16,-13 14-1 15,-1 5-4 1,-11 2-5-16,-4 10-4 0,-3 8-3 15,-15 2 6-15,0 5 8 16,-5 8 15-16,-1 1 17 16,-7-1-6-16,8-2-2 15,-9-11-5-15,14-8 4 16,10-8-6-16,6-5 7 0,22-8 1 16,8 4-2-16,8 2-13 15,-3 4-7-15,-1 8 0 16,-16 11-4-16,-8 11 0 15,-14 2 2-15,-9 17-6 16,-11-3-12-16,-8 3-61 16,4-13-69-16,3-4-171 15,6-17-22-15</inkml:trace>
  <inkml:trace contextRef="#ctx0" brushRef="#br0" timeOffset="42392.2427">14807 10631 895 0,'3'-2'188'0,"4"-4"80"16,11 6-264-16,15 8-16 15,5-2-7-15,8-3-45 16,1 6-49-16,-2-5-151 15,-11-4-15-15</inkml:trace>
  <inkml:trace contextRef="#ctx0" brushRef="#br0" timeOffset="42592.2845">14940 10757 1197 0,'-55'54'226'0,"80"-47"126"15,22 1-429-15,-8 2-91 16,9-2-99-16,-18-1-85 16,-9-8-105-16</inkml:trace>
  <inkml:trace contextRef="#ctx0" brushRef="#br0" timeOffset="46595.0772">16533 9996 723 0,'71'-18'177'0,"-71"11"56"16,0 1-208-16,3 0-20 15,-3 4-5-15,0 1 5 16,0-1 8-16,0 2 9 16,-3 0 9-16,0 0 4 15,-3 0-6-15,-44 12-5 16,-55 15-4-16,26 0-1 15,8-1 1-15,4 1 5 16,20-11-2-16,14 4-4 16,21-7-10-16,11 2-4 15,8-4 13-15,23 7 14 0,5-5 7 16,22 5 9-16,3-3 5 16,3 9-16-16,-23-1-15 15,-5 11-3-15,-23 8-9 16,-24 15-4-16,-23-7 3 15,-14 2 7-15,-13-8-2 16,-2-10 4-16,11-20 3 0,14-4 0 16,14-8-3-16,16-14 4 15,10-9-13-15,19-9-9 16,14-9 1-16,20-18-4 16,9 0-2-16,24-17 9 15,-10 4 8-15,4-2-5 16,-20 10 3-16,-5 4 6 15,-20 14 3-15,-14 10 1 16,-10 16-4-16,-7 6-8 16,-7 3-12-16,2 13-11 15,-3-2-52-15,3-4-83 16,-3 2-45-16,2 0-170 16,1 0-21-16,0 0-50 15</inkml:trace>
  <inkml:trace contextRef="#ctx0" brushRef="#br0" timeOffset="46940.1137">17241 9873 990 0,'5'-3'169'0,"-7"8"90"15,-5-1-303-15,5-4-16 0,2 0 4 16,-3 2 33-16,-15 4 11 16,-15 18 31-16,-58 49 24 15,41-37 3-15,-5 6 0 16,8-7 14-16,5-4-17 16,21-7-22-16,17-7 5 15,13-8 5-15,24-9-11 16,13-3 3-16,26-5 5 15,0-5-7-15,12-4-7 16,-15 7-6-16,-9 1-13 16,-22 4-34-16,-12 8-118 15,-17 5-178-15,-18 2-13 16</inkml:trace>
  <inkml:trace contextRef="#ctx0" brushRef="#br0" timeOffset="47203.246">17422 10005 493 0,'58'-91'257'0,"-55"91"-11"16,-6-5-88-16,3 4-103 16,-1 1-12-16,1 0-17 15,-3 1 0-15,-2 8-3 0,-8 30 6 16,-67 48-1-16,30-34 1 15,-4 2-8-15,-1 8-3 16,8 0-9-16,2 17-21 16,8-14-23-16,11-12-79 15,14-11-84-15,12-17-96 16,14-29-56-16</inkml:trace>
  <inkml:trace contextRef="#ctx0" brushRef="#br0" timeOffset="47563.3237">17848 10119 943 0,'-8'0'334'0,"-5"11"17"15,-14 1-228-15,-21 16-125 16,-2 10-26-16,-5 4 13 0,5-6 5 15,8 4 3-15,29-8 16 16,5-1 15-16,16-2 2 16,22-4 11-16,12-5 3 15,22-14-3-15,11-14-4 16,15-16-10-16,-13-9-10 16,-5-10 3-16,-26 1 0 0,-14 0 2 15,-23 1-5 1,-26-1-9-16,-17 9-8 0,-11-1-8 15,0 5-9-15,-3 7-35 16,16 4-33-16,11 0-79 16,17 4-84-16,14 1-131 15,16 7-26-15</inkml:trace>
  <inkml:trace contextRef="#ctx0" brushRef="#br0" timeOffset="47864.1184">18544 10218 630 0,'13'3'179'0,"13"-4"49"16,16-1-164-16,10 2-35 15,13-1 7-15,-4-5-10 16,-2 0-4-16,-8 3-6 16,-9 0-23-16,-12 6-27 0,-2 3-214 15,-11-2 42-15</inkml:trace>
  <inkml:trace contextRef="#ctx0" brushRef="#br0" timeOffset="48182.3616">19550 9965 549 0,'26'-14'460'0,"-5"2"-199"16,-26 3-114-16,8 5-439 15,2 8-90-15,-5-4-53 16,-3 0 268-16,1 0 389 16,2 2 40-16,-4-1-21 15,-28 11-77-15,-58 60-38 0,38-39-50 16,-7 21-26-16,7-1-26 15,-1 10-8-15,19-3-16 16,4 4-46-16,13-17-30 16,13-8-117-16,8-21-72 15,14-15-44-15</inkml:trace>
  <inkml:trace contextRef="#ctx0" brushRef="#br0" timeOffset="48571.7763">19747 10014 778 0,'-92'129'247'16,"92"-106"11"-16,-13 7-209 15,1 1-46-15,-2 5-46 16,10-10 41-16,4-2 8 16,13-6 7-16,8-9 26 15,5-6 15-15,11-11 12 16,5-1-2-16,0-9-4 0,-4 3-20 16,1-6-5-16,-15 5-14 15,-8-7-3-15,-16 2-9 16,-13-4-6-16,-11-1-5 15,-9-1 4-15,0 6 0 16,1 0 3-16,11 9 0 16,9 0-27-16,9 6-43 15,12 0-188-15,8 3-94 16,16-1-69-16</inkml:trace>
  <inkml:trace contextRef="#ctx0" brushRef="#br0" timeOffset="48857.0671">20698 9989 1078 0,'-25'3'266'16,"-16"18"87"-16,-22 1-287 15,-5 8-68-15,-4 11 11 16,11-4 7-16,14 10-6 16,31-5 0-16,14 0 7 15,20-8-1-15,27-8-1 16,14-10-6-16,10-10-7 0,4-7-61 16,0-11-184-16,-27-2-135 15,-13-5-62-15</inkml:trace>
  <inkml:trace contextRef="#ctx0" brushRef="#br0" timeOffset="49664.7656">16022 10694 692 0,'-2'-6'208'0,"2"6"26"0,-4 6-173 15,4-6-77-15,0 0 5 16,1 0 15-16,2 0 10 16,6 4 25-16,14 4 20 15,55 8 5-15,-24-19 12 16,9-1 2-16,30 1-8 15,7 1-20-15,19 2-5 16,-7-1-16-16,13-2-5 16,-11-3-9-16,19 0 4 15,-14-3 0-15,5 1 9 16,-5 2 0-16,22 0 1 16,-15 3-7-16,17 0-2 15,-5 3-9-15,13 0 0 16,-25-4 1-16,21-4 7 15,-18 1 3-15,18-2 5 16,-7 0-2-16,29 3-3 16,-13 1-8-16,20 1-3 15,-22-1-6-15,14 5-1 0,-25 2 0 16,8-5-4-16,-17-3 5 16,25 0 3-16,-20-5 2 15,11-2-1-15,-16 5 5 16,1-2-13-16,-39-1-15 15,-15 2-43-15,-31-1-43 0,-22-2-43 16,-38 6-280-16,-38-14 50 16</inkml:trace>
  <inkml:trace contextRef="#ctx0" brushRef="#br0" timeOffset="50918.0649">18553 10740 387 0,'24'-9'106'16,"1"0"27"-16,-4 3-110 16,0 5 16-16,-7-4 12 15,-7 4 30-15,-2-1 6 16,-10 2 20-16,5 0-18 16,-4 0-15-16,-11 2-28 15,-36 13 2-15,-71 25-15 16,34-4 7-16,-4 5 1 15,-22 16 30-15,18 3 2 0,8 10 1 16,29-1-13-16,13-3-8 16,41-12-30-16,26-6-8 15,26-19-6-15,17-14 1 16,10-11 2-16,11-16 0 16,-10-12-2-16,-4-10 2 15,-25-2 1-15,-13-3-2 16,-33 9-5-16,-33 6-4 15,-22 6-4-15,-25 10-1 16,-4 10-49-16,6 8-318 16,23 1 94-16</inkml:trace>
  <inkml:trace contextRef="#ctx0" brushRef="#br0" timeOffset="51881.6247">21582 10230 745 0,'31'90'152'16,"-19"-63"79"-16,-9 9-222 15,2 17 17-15,-8-4 6 16,6 14 23-16,-11-3 8 16,1 14 11-16,-4-10-11 15,-5 10-6-15,1-16-22 16,0-8-12-16,3-20-14 0,-3-9-2 16,4-14 2-16,-1-7 5 15,0-3-69-15,3-4-184 16,5-7-79-16,-1-13-108 15</inkml:trace>
  <inkml:trace contextRef="#ctx0" brushRef="#br0" timeOffset="52392.0784">21537 10370 990 0,'0'-3'251'16,"0"-2"55"-16,4-7-257 15,4 2-56-15,17-4-5 0,59-50 16 16,-21 40 15 0,5 0 8-16,20-3 5 0,-1 7 7 15,2 7-2-15,-19 4-4 16,-10 12-19-16,-27 9-11 15,-9 7-2-15,-19 5 5 16,-19 11 13-16,-14-2 16 16,-13 4 5-16,-5 1 0 15,-5 1 0-15,4-14-13 0,10-2-10 16,13-13-6-16,15-1 2 16,18-6-2-16,31 9 3 15,7 3 3-15,25 8 3 16,3 1-9-16,4 16-3 15,-25-2-4-15,-15 7-1 16,-24 0 0-16,-34 7 21 16,-37-11 5-16,-44 2 13 15,-22-13 7-15,-20-12 8 16,1-7-13-16,1-17-5 16,35-8-29-16,-3-4-38 15,20 0-29-15,11-9-43 16,23 5-39-16,12-2-333 15,30 6 25-15,26-2-135 16</inkml:trace>
  <inkml:trace contextRef="#ctx0" brushRef="#br0" timeOffset="53748.478">24027 10106 746 0,'0'1'263'15,"0"1"15"-15,0-1-190 16,3 1-72-16,-3-1-26 0,2 1-4 15,1-2 17-15,-3 1 13 16,3 1-2-16,3 10 8 16,9 15 5-16,52 61-9 15,-44-41-12-15,14 19 7 16,1 1-7-16,13 8-31 16,-2-7-31-16,2-7-31 15,-18-20-149-15,8-22-63 16,-14-14-28-16</inkml:trace>
  <inkml:trace contextRef="#ctx0" brushRef="#br0" timeOffset="53989.0901">25103 10253 772 0,'13'10'214'16,"-22"5"66"-16,-37 23-184 0,-17 17-53 15,-33 22-7-15,-26 4-6 16,-4 21-3-16,26-9-11 16,-8 4-10-16,27-14 15 15,10-1-3-15,17-25-10 16,-1-12-10-16,14-12-20 16,7-12-18-16,4-10-217 15,-6-2-58-15,10-8-63 16</inkml:trace>
  <inkml:trace contextRef="#ctx0" brushRef="#br0" timeOffset="54413.5172">25313 10466 433 0,'-21'115'339'0,"16"-115"-91"16,1 0-6-16,5 0-250 16,-1 0 14-16,3-1 16 0,27-2 12 15,66-14 6-15,-28 10-5 16,-7-5-16-16,8 0-18 15,-15-2-33-15,0 8-147 16,-19 0-106-16,-4 12-38 16</inkml:trace>
  <inkml:trace contextRef="#ctx0" brushRef="#br0" timeOffset="54693.9175">25283 10833 706 0,'-5'11'314'0,"35"-7"-22"16,-7 7-109-16,5-2-196 15,22-5 0-15,5-5 3 16,17-10 5-16,-3-4-6 16,11-1-51-16,-20-4-54 15,-2 2-171-15,-16 5-17 16</inkml:trace>
  <inkml:trace contextRef="#ctx0" brushRef="#br0" timeOffset="56071.0866">27035 9828 599 0,'13'-3'183'0,"-5"2"16"15,-7 1-175-15,-10 0-3 16,8 0-12-16,-2 0 3 15,-32 12 16-15,-61 25 13 16,45-20-15-16,2 5-3 16,11-10-5-16,10 5 3 15,19-8-3-15,12 1 24 0,15-7 24 16,15 12 24-16,10-1-38 16,14 7-38-16,2 1 14 15,-4 13-26-15,-8-4-26 16,-14 10 30-16,-21 1 30 15,-17 3-39-15,-7-8 1 16,-13 1 6-16,-1-11 11 16,-2-8 13-16,7-8 1 0,-3-7 2 15,1-4-6-15,2-7-5 16,0-5-8-16,-4 3-2 16,8-3-2-16,8-5 0 15,3 1 0-15,12-8 1 16,3-5-29-16,21-2-2 15,3-7-1-15,18-4 2 16,3 3 0-16,12-4 28 16,-15 7 1-16,0-3-1 15,-16 13-3-15,-11 4 1 16,-16 4-1-16,-7 1-11 16,-5 5 0-16,-14 0-3 15,-11 5-5-15,-18 1 2 16,-7 4 11-16,-18 7 2 15,9-4 2-15,-3 4 2 16,21-2-2-16,6-3-7 16,18 3-13-16,5 0-104 15,19 0-76-15,27-5-125 0,12 1-82 16</inkml:trace>
  <inkml:trace contextRef="#ctx0" brushRef="#br0" timeOffset="56505.0943">27560 9798 829 0,'54'62'214'0,"-46"-62"45"16,-4 7-239-16,-2-4-67 15,-2-3-22-15,-2 0-13 16,2 0 23-16,-4 2 38 15,-1 4 32-15,-37 19 23 16,-49 49 20-16,37-37-9 0,12-5-26 16,3 2-11-16,19-14-9 15,11-4 15-15,15-11 7 16,21-5 7-16,17-8 5 16,17 4 2-16,4-7-15 15,10 1-19-15,-9-1-54 16,-8 2-221-16,-19 0 47 15</inkml:trace>
  <inkml:trace contextRef="#ctx0" brushRef="#br0" timeOffset="56791.0787">28097 9828 1034 0,'-4'5'162'0,"-1"-2"95"16,-7 10-339-16,-6 10-4 15,-12 2 19-15,-7 5 9 16,-8 5 37-16,-14 4 38 16,-5 0 18-16,-4 7 7 15,4-2-2-15,4 2-8 16,15-7-9-16,13-3-22 15,11-12-11-15,5-9-24 0,8-7-41 16,5-8-193-16,6-6 34 16</inkml:trace>
  <inkml:trace contextRef="#ctx0" brushRef="#br0" timeOffset="57163.4793">28234 9914 840 0,'-3'-8'203'16,"-6"25"57"-16,-9-7-213 16,-9 5-75-16,-8 14 15 15,-2-2 16-15,-2 0 23 16,10 7 15-16,4 7 23 15,8-10 22-15,5 11-21 16,12-1 14-16,15-5 14 16,11-8-18-16,20-8-18 15,17-16 23-15,12-13-32 16,-6-9-27-16,2-15 3 16,-22 0-3-16,-14-6-2 15,-23 5-8-15,-21-4-3 16,-17 5-10-16,-19 0-17 15,-6 8-13-15,2 4-52 0,10 3-58 16,10 9-281-16,16 6 34 16</inkml:trace>
  <inkml:trace contextRef="#ctx0" brushRef="#br0" timeOffset="57525.1466">28762 10145 1100 0,'13'-2'241'0,"16"2"94"16,-1 9-324-16,14-3-15 15,0 2-16-15,2-1-7 0,-7-5-22 16,1-2-49-16,-14-3-125 15,-2-3-105-15,-1-8-32 16</inkml:trace>
  <inkml:trace contextRef="#ctx0" brushRef="#br0" timeOffset="57857.846">29659 9830 768 0,'7'9'539'0,"-5"-8"-309"16,-2-4-157-16,-2 8-226 16,2-5-230-16,-3 0 240 15,3 0 115-15,-4 0 79 16,1 1 48-16,1 1 63 15,-14 11-13-15,-14 25-14 16,-48 43-48-16,39-18-13 16,1-2-33-16,2 19-10 15,9-11-15-15,3 0-18 16,8-21-20-16,5-9-23 0,4-23-23 16,8-17-231-1,7-17-41-15,8-12-67 0</inkml:trace>
  <inkml:trace contextRef="#ctx0" brushRef="#br0" timeOffset="63394.0189">29944 9797 447 0,'0'1'236'15,"0"2"-14"-15,0-3-95 0,-3 2-122 16,1-1-10-16,-1 4-11 16,-3 2-4-16,-1 7 26 15,-14 10 20-15,-42 51 9 16,46-32 15-16,4 2 0 16,5 9 0-16,8-6-16 15,12 2 9-15,14-20-1 16,17-8 18-16,10-16 5 15,2-18 17-15,-1-9-12 0,2-15 0 16,-11-4-19-16,-8-13-1 16,-7 7-10-16,-9-4-6 15,-16 11-7-15,-14 0-15 16,-8 23-19-16,-13 1-8 16,0 6-3-16,-7 6-42 15,4 4-15-15,3-1-43 16,13-3-49-16,1 5-101 15,11 2-56-15,10 2-30 16</inkml:trace>
  <inkml:trace contextRef="#ctx0" brushRef="#br0" timeOffset="63779.1098">30476 9795 361 0,'46'65'198'0,"-46"-68"-31"0,0 3-42 15,1 3 1-15,-1-3-77 16,0 0 3-16,0 0 6 16,0 1-44-16,3 2-39 15,11 23 38-15,40 52 6 16,-33-45 1-16,12 7 0 16,-6-1-5-16,0 6-2 15,-6-4-12-15,-3-7-45 16,-11-7-36-16,-5-7-69 15,1-13-4-15,1-13-89 16,4-7 4-16</inkml:trace>
  <inkml:trace contextRef="#ctx0" brushRef="#br0" timeOffset="63974.5527">30825 9968 254 0,'-2'-15'389'0,"4"1"-120"0,1 8-66 16,-3 3-28-16,-3 3-96 15,1 0-91-15,2 0 21 16,-3 0 22-16,-1 0-28 16,-34 17 7-16,-50 31 2 15,31-17 2-15,-3-2 0 16,-3 2-20-16,13-10-52 16,3 0-232-16,17-6 46 15</inkml:trace>
  <inkml:trace contextRef="#ctx0" brushRef="#br0" timeOffset="64647.109">26880 10586 513 0,'0'4'194'0,"0"-4"-34"15,-3 0-144-15,3 0-57 16,0 0 2-16,3 0 43 16,14 3 51-16,34-3 51 15,61 11-9-15,-16-14 12 16,17-5-23-16,61-2 0 15,9 2-11-15,69-5-2 16,-1-2-10-16,67-6 1 16,-23-2 3-16,35-1 5 15,-45-1-16-15,9 4-7 16,-67 7-8-16,-7 8-18 16,-40 6-10-16,-6 5-2 0,-41 1-4 15,-10 4-3-15,-36-7-11 16,-11-4-72-16,-22-4-110 15,9-16-205-15,-18-9-37 16</inkml:trace>
  <inkml:trace contextRef="#ctx0" brushRef="#br0" timeOffset="65575.6607">29354 10577 752 0,'-1'6'102'0,"-8"4"92"15,-11-4-234-15,-1 6 24 16,-16 0 28-16,-11 2 30 15,-18 7 42-15,-6 4 16 16,-23 10 23-16,10 8-8 16,-2 13-5-16,19-2-37 0,13 0-18 15,26-9-29-15,17-9-3 16,17-14-1-16,11-5 24 16,10-14 9-16,20-9 11 15,4-8 0-15,4-5-8 16,-11-2-21-16,-7 3-5 15,-24 6-16-15,-24 0 12 16,-18 4-5-16,-22 5-7 16,-4 6-2-16,1 2-81 15,13 4-96-15,13 3-288 16,37-6-18-16</inkml:trace>
  <inkml:trace contextRef="#ctx0" brushRef="#br0" timeOffset="197281.0333">23829 14091 316 0,'0'-9'295'0,"0"-2"-87"16,0 8-197-16,-5-4 186 15,5 5-215-15,-3 1 11 16,2-1 10-16,-23-10 28 16,-68-25 14-16,28 17 14 0,-4 4-11 15,-32-5-6-15,-4 15-21 16,-17-3-9-16,-1 3-10 15,-20 0 2-15,16 3-1 16,-12-12 0-16,16 3 7 16,-13-5 8-16,20 2-6 15,-17 0 1-15,7 3-1 16,-13-7-5-16,20 2-7 0,-16-10 6 16,17-6 8-16,-1-9 22 15,14 3 23-15,7-10-9 16,22 4 0-16,12 1 3 15,25 4-18-15,10 3-22 16,19 9 5-16,4-1-18 16,5 4-29-16,17-5-17 15,8-8-4-15,22-19-3 16,19-7 10-16,40-14 13 16,7-6 11-16,32-9 4 15,4 12 5-15,46 1 3 16,-14 8 5-16,50 8-1 15,-10 11-1-15,44 4 0 16,-22 8 0-16,42 2 1 16,-30 9 1-16,38 3 0 15,-39 11 1-15,34 5 0 16,-42 8 2-16,10 6 1 0,-41 9 5 16,16 5 5-16,-56 7 3 15,-2 12 1-15,-41 6-2 16,-6 13-5-16,-42 14-6 15,-5 18-6-15,-28 6-4 16,-9 27-2-16,-28-9-3 16,-25 6-1-16,-22-19 23 15,-39 4 25-15,-10-24 13 16,-61 3 24-16,-29-12 6 0,-67 2-14 16,-17-13-19-16,-77-7-4 15,16-9-19-15,-58-4-1 16,6-7-8-16,-44-1-91 15,49-1-282-15,-32-10-9 16,85-31-180-16</inkml:trace>
  <inkml:trace contextRef="#ctx0" brushRef="#br0" timeOffset="205439.0452">24210 14433 257 0,'2'-8'355'0,"2"-7"-112"16,-5-4-4-16,-4-4-151 15,1 8-73-15,-4-6-7 16,-5 3-9-16,-16-12 16 16,-5 2-197-16,-23-11 220 15,-2-2 3-15,-20-10 0 16,2 11-12-16,-37-11 196 15,1 10-216-15,-46 5-2 16,3 8 4-16,-48 7 17 0,12 18 8 16,-30 3 15-16,21 12 6 15,-30 27 20-15,41 3-9 16,14 13 3-16,43 7-2 16,13 13-14-16,46-2-24 15,11 31-5-15,18 4-11 16,15 30-10-16,26 0 6 15,35 7 1-15,31-23 0 0,71-11 2 16,35-33 3-16,71-18-2 16,20-29-3-16,68-20-1 15,-25-20-4-15,29-24-4 16,-55-17-7-16,9-28-2 16,-68-4 1-16,-33-19 1 15,-56-1 3-15,-40-22 13 16,-58 5 1-16,-48-17 2 15,-43 7 5-15,-79 0 3 16,-38 28-7-16,-103 20-55 16,-21 41-51-16,-56 32-214 15,16 26-148-15,-3 9-67 16</inkml:trace>
  <inkml:trace contextRef="#ctx0" brushRef="#br0" timeOffset="208394.4452">21196 15768 677 0,'14'-15'205'0,"-2"-4"35"16,-6 2-190-16,1-1-31 15,-7 0-20-15,-7-4 10 16,-7-1 4-16,-14-7 11 16,-2 1 6-16,-20-7 6 15,-5 5-5-15,-34-7 5 16,-2 11-4-16,-52 5 3 15,3 11 2-15,-52 14-9 16,-1 15-10-16,-46 26-7 0,8 17-4 16,-40 42 12-16,37 2 20 15,10 24 27-15,49-3 5 16,28 33 3-16,64-15-18 16,44 31-14-16,48-16-22 15,75 9 9-15,62-36 10 16,103-10 2-16,34-38 1 15,95-12-12-15,3-29-25 16,44-31-23-16,-62-28-2 0,-6-53 1 16,-85-26 14-1,-37-41 26-15,-97 2 23 0,-46-34 29 16,-65 24-4-16,-78-13-21 16,-54 29-34-16,-89-1-3 15,-43 33-37-15,-82 23-54 16,13 40-35-16,-29 15-34 15,74-2-310-15,30-16 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10:05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2340 9444 675 0,'-16'-1'195'15,"11"-8"47"-15,5 3-177 16,5-4-47-16,13 1 1 16,10 2-5-16,14-8 10 15,12 6 2-15,23-5 3 16,1-1 0-16,15-6 2 16,-1 6-13-16,26-6 0 15,-8 5-2-15,10-4-2 16,-14 7-4-16,-6-5 1 15,-40 1-3-15,-12-1 1 16,-22 5-2-16,-22 1-11 16,-19 3-4-16,-37 9-2 15,-32 3-1-15,-41 13 0 0,-13 4 7 16,-28 20 12 0,0-7 8-16,-3 6 22 0,36-7 14 15,16-1 19-15,41-19 3 16,37 0 1-16,27-6-15 15,20-12-17-15,29-7-10 16,48-10-13-16,26-10-3 16,31-7 6-16,7-2 6 15,12-6 7-15,-39 6 2 16,-17 6-2-16,-33 10-14 16,-18 8-15-16,-42 15-6 0,-51 19 1 15,-30 15-13-15,-26 12-51 16,-17 7-41-16,-6 14-321 15,27-20 33-15</inkml:trace>
  <inkml:trace contextRef="#ctx0" brushRef="#br0" timeOffset="1731.6766">11701 8798 25 0,'-15'-19'339'0,"0"2"-164"16,-3-1-17-16,2 0-18 15,-1 0-175-15,-2-2 3 0,1-4 45 16,1 6 31-16,1 3 101 16,-2-1 26-16,1 7 21 15,5 3-43-15,3 1-33 16,2-1-63-16,5 9-38 16,2-3-40-16,0-3-15 15,0 3 43-15,38 0 23 16,80 0 22-16,-17 0 26 15,13-6 15-15,36 0-39 16,-7 9-24-16,9 5-8 16,-15-2-11-16,-7 9-1 15,-37-5-1-15,-1 1 0 16,-24-4-1-16,4 2 1 16,-14-4-2-16,4 2 0 15,-14-4-87-15,-6-4-86 16,-13-1-226-16,-22-16-38 15</inkml:trace>
  <inkml:trace contextRef="#ctx0" brushRef="#br0" timeOffset="2166.6256">12984 8451 841 0,'26'62'193'0,"-26"-64"45"16,-2 4-245-16,-1 1-13 15,0-3 5-15,2 0 33 16,1 0 50-16,-3 0 32 16,1 0-3-16,2 0-11 15,0 0-29-15,2 0-21 16,22 3-25-16,26 1 0 16,43 1 2-16,-42 5 1 15,-15-1-5-15,-14 17-8 16,-17 1-4-16,-28 19 4 0,-22 2-3 15,-48 17-5-15,-20-6 0 16,-13 4-24-16,12-14-29 16,1-7-22-16,41-12-262 15,18-16 61-15</inkml:trace>
  <inkml:trace contextRef="#ctx0" brushRef="#br0" timeOffset="2765.3737">13874 8413 718 0,'21'92'205'0,"-17"-99"19"15,-8 1-189-15,4 0-49 16,0 6-2-16,0-2 22 0,0 2 27 15,0 0 36-15,0 0 13 16,0-1 13-16,0 1-10 16,0 0 2-16,9-2-29 15,24 1-3-15,51-4-5 16,-34 2-1-16,2 3-8 16,10 8 0-16,-11 4-15 15,6 0-15-15,-23 7-7 0,-8 14-15 16,-23-1-5-16,-15 20 4 15,-14 4 3-15,-11 6 9 16,-5-16 13-16,9 1 6 16,7-23-11-16,17-11 0 15,26-10-4-15,22 0 1 16,10 2-4-16,19 4 10 16,-9 7-2-16,-17 20-6 15,-35 24 3-15,-61 10 16 16,-41 5 1-16,-52 3 1 15,-23-17-28-15,-22-29-185 16,37-17-229-16,8-32-25 16</inkml:trace>
  <inkml:trace contextRef="#ctx0" brushRef="#br0" timeOffset="5302.3246">2499 7972 119 0,'-12'-18'386'15,"-1"6"-165"-15,-11-5-77 16,6 8 73-16,-9 0-209 0,9 12 0 16,-17-15 13-16,4 2 9 15,-1-4 8-15,12 5 18 16,-1-16 9-16,17 11-17 16,16-8-8-16,31 2-7 15,31-19-14-15,19 0-9 16,30-3 12-16,-2 6 6 15,-21 1 0-15,-20 17-9 16,-21 11-14-16,-32 10-26 0,-6 4-56 16,-18 7-5-1,-146 19 2 1,-13 1 16-16,1 29 42 16,-4-17 80-16,-8-6 31 15,135-2 52-15,16-58 15 16,-5-2-3-16,10 10-84 0,26-9-20 15,48-13-55-15,29 3-21 16,51-8-19-16,1 3 57 16,15 9-101-16,-21 12-87 15,1-2-195-15,-46 2-63 16</inkml:trace>
  <inkml:trace contextRef="#ctx0" brushRef="#br0" timeOffset="8049.2973">11557 7375 690 0,'-101'-33'177'0,"97"30"39"0,1 0-198 16,1 3-28-16,2 0-7 16,0 0 12-16,0 0 16 15,0 0 19-15,9 0 12 16,43 3 17-16,72 3-7 15,-28-7-2-15,5 2-17 16,21 2-16-16,-17 0-28 16,6 0-56-16,-16 0-68 15,2-3-140-15,-29 3-21 0</inkml:trace>
  <inkml:trace contextRef="#ctx0" brushRef="#br0" timeOffset="8457.8675">12465 7099 558 0,'4'80'413'0,"-1"-82"-160"16,-1 2-354-16,5 8 325 16,-7-8-329-16,3 0 31 0,15 3 54 15,32 6 27-15,47-2 13 16,-22-7 1-16,5 0-4 16,3-3-3-16,-14 3-8 15,-3 8-8-15,-27 2-9 16,-12 13-14-16,-21-2-8 15,-24 13 2-15,-20 5 11 16,-29 5 12-16,-13-5 13 0,-25 78 8 31,-8-51-28-15,8-16-59-16,18-10-61 16,10 4-92-16,31-77-30 15</inkml:trace>
  <inkml:trace contextRef="#ctx0" brushRef="#br0" timeOffset="8788.0085">13764 7096 966 0,'0'8'245'16,"-3"-24"53"-16,-4 15-284 16,5 7-70-16,-7 8-6 15,-1-2 4-15,-7 9 7 16,-1 13 27-16,-17 10 14 15,-1 10 9-15,-15 19 9 16,0 7 6-16,2 15-11 0,7-11-48 16,12-6-213-16,25-21 46 15</inkml:trace>
  <inkml:trace contextRef="#ctx0" brushRef="#br0" timeOffset="9145.8107">14209 7135 1119 0,'-8'53'183'0,"4"-52"116"15,-1-2-338-15,5 7-20 16,0-8 22-16,0 2 9 15,21 0 27-15,30 0 18 16,95-3 23-16,-44 3 3 16,-18-4 0-16,-11 1-14 15,-25 12-33-15,-23 9-35 16,-25 9-4-16,-24 28 15 16,-19 14 13-16,-40 23 45 15,-10 3 42-15,-8 5 5 16,17-23-23-16,30-8-26 15,55-30-22-15,68-10-41 0,43-23-73 16,92-8-243-16,9-26 47 16</inkml:trace>
  <inkml:trace contextRef="#ctx0" brushRef="#br0" timeOffset="16835.9359">6168 15244 619 0,'5'-7'137'0,"4"-11"47"16,-5 7-185-16,-1 5-17 16,-3 2 0-16,3-1 14 15,-1 2 19-15,-2 0 16 16,3 0 29-16,-3 0 8 0,1 0-18 15,2 2-18-15,-3-1-8 16,0 4-10-16,2 29-3 16,-19 101 22-16,-5-25 12 15,-4 46 1-15,5 4-12 16,0 14-8-16,9-24-59 16,4-18-143-16,7-52-104 15,-7-32-55-15</inkml:trace>
  <inkml:trace contextRef="#ctx0" brushRef="#br0" timeOffset="19552.915">6227 15093 1033 0,'16'10'352'0,"5"-11"19"15,-3-10-271-15,11 2-83 16,8 2-41-16,28 5-5 16,4-1 11-16,24 0 0 15,8 1 5-15,21-4 9 16,-14-3 7-16,60 5 11 15,2-1 1-15,13-13 5 16,-36 2-1-16,41-1 0 16,-53 2-4-16,16-3 6 15,-9 9-8-15,43 5-5 16,-32 2 6-16,19 1-4 16,-30 4-4-16,10-6 6 15,-6 1 6-15,15-5-4 16,-20-2 0-16,18-6 5 15,-7 3-2-15,19-5 6 16,-28 4 3-16,18-1 1 16,-23 7-6-16,28 1-1 15,-27 3-8-15,24 0-3 16,-18 1-5-16,21-2 0 16,-23 2-1-16,21-2 5 15,-29-1 3-15,6 1 14 16,-8 1 5-16,9 1 6 15,-12 2 1-15,15 3 0 0,-10 2-14 16,8 4-5-16,-21-3-3 16,16 4-7-16,-16-1-6 15,16 2 3-15,-16-4-2 16,26 2-1-16,-11-6 0 16,12 5 2-16,-11-5-1 15,15 4 1-15,-31 1-1 0,13-1 1 16,-18 2-2-16,14 3 2 15,-14 0 0-15,22 2 4 16,-12 1 1-16,23 0 3 16,-11-2 3-16,15-2 3 15,-26-2-2-15,18 0 0 16,-21-5-3-16,11 2-3 16,-14-1-3-16,21-2-1 15,-16-2-1-15,18 4-1 16,-7-4-1-16,17 1 0 15,-17-1 0-15,21-1-2 16,-21-3 2-16,16-1 0 16,-18-2 0-16,34-2 0 15,-20 1 0-15,26-2 0 16,-24-3 1-16,36 0 0 16,-28 1-1-16,25-2-1 0,-27 1-1 15,36 1 1-15,-26 2 0 16,24 3 3-16,-28-1 0 15,30 1 1-15,-27 1-1 16,22 4-1-16,-30-8-1 16,32 6-1-16,-15 0-1 15,24-3 1-15,-23-2 0 16,20 1-1-16,-25 1 0 16,0-2 1-16,-30 1-1 0,18 1 0 15,-25-2 1-15,20 1-1 16,-22-2 0-16,3-3 0 15,-36 1-1-15,-4-1-1 16,-28 5 0-16,-9-4 0 16,-8 8-10-16,-11-1-9 15,-13 4-3-15,-3 0-5 16,-6 7-1-16,3 7 8 16,0 8 7-16,8 13 3 15,-1 10 4-15,7 15 2 16,-5 4-2-16,6 19-1 15,-1 1 1-15,2 20 1 16,-4-1 0-16,15 36 3 16,-3-12 4-16,5 10 2 15,1-21 2-15,-1-1 2 16,-13-32 1-16,-2 0 0 16,-11-22-2-16,-6 1-4 0,-6-20-5 15,-8-8-10-15,-1-14-3 16,-6-3-2-16,0-13 3 15,-3-1 1-15,2 0 5 16,1-3-1-16,1 0 0 16,-13 2-2-16,-24 4 1 15,-61-3 2-15,45-9 5 16,-12-5 1-16,4-2 2 0,-15-3 1 16,6 4 1-16,-22-1 0 15,-2 2-1-15,-4 4 1 16,6-2-1-16,-21 0 2 15,13 0-2-15,-16 0 0 16,1-3 1-16,-13 3 0 16,21 3 0-16,-17-2 0 15,16 5 2-15,-14-1-1 16,10-1-1-16,-8 2 0 16,12 0 0-16,-23 0 1 15,12 5 0-15,-23-1-1 16,9 7 1-16,-14 4 0 15,26 0-1-15,-20 3-1 16,26-2 2-16,-21-2 1 16,21 1-2-16,-23 0 1 15,20-2 1-15,-24 4-2 16,10-2-1-16,-18 0 2 0,21 2-1 16,-19 1 0-16,21 0-1 15,-11 7 1-15,14-1 0 16,-17 5 0-16,17-4 0 15,-23 1 1-15,13-5-1 16,-15-5 2-16,25-5-1 16,-11-1 1-16,26 1-2 15,-13-2 3-15,14 1-1 16,-12 1 0-16,13 1 0 0,-18-3 1 16,15-2-4-16,-22-4 0 15,15 3-2-15,-10-6-1 16,28-1 0-16,-2 1 2 15,22 1 0-15,-17-1 1 16,8 5 0-16,-15 2-1 16,12 1 0-16,-13 4-2 15,13-3 0-15,-19-3 0 16,12-2 0-16,-21-1 2 16,19-3 2-16,-2-1 1 15,23 4 0-15,-11-6 1 16,20 4-1-16,-15-1 0 15,3 0-1-15,-18 0 0 16,11 0-2-16,-3 0 2 16,8-4-1-16,-7-5 0 15,13-2-1-15,-13 2 2 16,5 2-2-16,-18-4 0 0,19 7 1 16,-10-4 0-16,14-2 0 15,-15 1 1-15,16 3-1 16,-20-2 1-16,1 4-1 15,-7-2 1-15,15 4-1 16,-19 2 1-16,18 6 1 16,-26-1 0-16,1-1-1 0,-15-2 1 15,15-2-1-15,-22-6 1 16,20 6-2-16,-18 3 0 16,13-5-1-16,-9 7 1 15,10 1 0-15,-10 0-1 16,13 1 2-16,-25 5-1 15,16-4-1-15,-11-1 2 16,12-5-1-16,-17-4-1 16,16-8 1-16,-14-1 1 15,10 1-1-15,-16-5 1 16,21 3 0-16,-18 4-1 16,19 2 1-16,-5 3 1 15,16 3-1-15,-16 3 3 16,17 0 0-16,-14-3 1 15,9 0-1-15,-13-6 2 16,23-3-3-16,-22-3 1 16,5 0-1-16,-2-6 0 15,18 3 1-15,-4-2 2 0,27 4 6 16,-9-1 7-16,3 7 2 16,-7 1 2-16,15 3-2 15,-4 3-5-15,16 3-8 16,-4 3-3-16,14-2-2 15,-6 5 1-15,9-1-2 16,-8-1 1-16,12 1-1 16,-8-2 6-16,13-3 2 15,-2 4 3-15,19-2 0 0,-1 1 0 16,14 1-6-16,1 1 0 16,2-4-3-16,5-1 3 15,4 3 0-15,-2-3 1 16,2 5-3-16,8-5 0 15,-7 3-2-15,1-3 0 16,-1 1-1-16,-2 2-1 16,-5 0-1-16,-3 3-1 15,1 2 1-15,-1-1-1 16,8 1 1-16,-4-1-1 16,4 1 0-16,2-4 1 15,5 1 1-15,2-4 1 16,-2-2 0-16,6 1 1 15,-2 0 0-15,2-3 0 16,-3 1-2-16,1 1-4 16,2-2-5-16,-4 0-49 15,-8-18-53-15,0-8-448 0,-21-50 89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11:30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6055 6853 192 0,'15'0'178'16,"-1"-8"-66"-16,2 8-119 15,1-1 107-15,-3 1-89 16,-1-2 59-16,-5 2 63 16,-8-4 22-16,0-1 27 15,-3 4-51-15,1-1-44 16,2 1-62-16,-7-1-23 15,-33-7-19-15,-68-15 2 16,38 17 12-16,-11-7 14 0,5 0 9 16,-24-4 7-16,7 2 1 15,-38-4 0-15,-1 4-9 16,-12-1-1-16,17 5-4 16,-27-3 0-16,23 3-3 15,-10 3 3-15,5-7-4 16,-18-1 2-16,23 1 0 15,-19-4 1-15,15-7-3 16,5 0 15-16,30-4 7 0,11-5 15 16,38-2 2-16,9-3 8 15,4 2-15-15,5-1-6 16,8 2-19-16,10-1-9 16,13 5-18-16,19-14-13 15,13 1-10-15,24-12-2 16,30 8 1-16,63-9 6 15,17 12 8-15,57 2 5 16,15 5 5-16,16-1 2 16,-13 12 5-16,37 1 1 15,-44 8 2-15,37 3 2 16,-26 9-2-16,8 6 0 16,-27 6-1-16,31 12-2 15,-61 5-1-15,19 10-1 16,-37 3 0-16,-12 7-3 15,-42 4-2-15,-1 16-6 0,-41 5-6 16,-17 25-7-16,-28 5 3 16,-19 25-14-16,-19-6 5 15,-43 6-2-15,-40-22 8 16,-73-5-5-16,-55-32 21 16,-101-11 15-16,-37-20 17 15,-64-9 7-15,18-12 12 16,-9-12 0-16,57-4-28 0,-15-7-305 15,46-8 90-15</inkml:trace>
  <inkml:trace contextRef="#ctx0" brushRef="#br0" timeOffset="19166.7518">21824 5631 550 0,'36'45'159'0,"-46"-51"26"16,4-1-146-16,-6 1-53 16,3 3 0-16,-8-2-3 15,-4 4 4-15,-4 2 4 16,5 7 5-16,-19 1 18 16,-1 9 18-16,-12 12 16 15,1 6 20-15,-7 9 12 16,17 6-16-16,19 9-12 15,14-15-12-15,16-4 2 0,17-16-3 16,29-11 12-16,5-20-1 16,15-20-6-16,1-7-27 15,7-9-18-15,-23 2-16 16,-5 4-3-16,-16 16 5 16,-16-1 0-16,-10 12-16 15,-7 11-28-15,-10 1 3 16,-11 9 8-16,-5 9 11 15,-4 18 26-15,3 3 31 0,10 6-1 16,12 0-13-16,21 3-38 16,8-23-34-16,17 1-183 15,1-14 14-15</inkml:trace>
  <inkml:trace contextRef="#ctx0" brushRef="#br0" timeOffset="19483.6092">22494 5592 909 0,'14'86'115'15,"-22"-58"132"-15,2 7-280 16,-1 12 15-16,-2-1 15 0,-3 14-31 16,3-10-51-1,6-2-73-15,3-15-73 0,-5-12-14 16,4-18-45-16</inkml:trace>
  <inkml:trace contextRef="#ctx0" brushRef="#br0" timeOffset="19662.2702">22162 5849 628 0,'-3'5'779'15,"3"-10"-437"-15,5 8-15 16,-5-4-360-16,3 1-330 15,39 4 360-15,63 4-4 16,-37-11-29-16,8 7-1 16,-10-8-269-16,-2-2-28 15,-6-3-103-15</inkml:trace>
  <inkml:trace contextRef="#ctx0" brushRef="#br0" timeOffset="20176.4586">23741 5618 957 0,'8'0'153'15,"-4"-2"91"-15,-25 1-304 16,-12 2 10-16,-30 5 35 16,-12 3 26-16,-39 9 40 0,9 8 38 15,-2 8 2-15,26 5-19 16,13 13-16-16,47-3-27 15,14 17-13-15,31-9-6 16,48 3 6-16,21-12 3 16,32-8-49-16,8-22-79 15,0-5-81-15,-30-14-158 0,-19-16-45 16</inkml:trace>
  <inkml:trace contextRef="#ctx0" brushRef="#br0" timeOffset="20548.6733">24198 5792 549 0,'2'11'323'16,"2"-5"-55"-16,4-6-90 15,4 0-149-15,6 1-32 16,15-1 7-16,1-3 1 16,8 2-3-16,-1-2-23 15,-2-5-250-15,-7 1 72 16</inkml:trace>
  <inkml:trace contextRef="#ctx0" brushRef="#br0" timeOffset="20772.8378">24216 6020 430 0,'5'3'0'0,"11"0"486"15,5 6-423-15,12 5 259 16,6-4-334-16,6 2 337 15,-7-6-332-15,-8-4-10 16,-10-7-73-16,-2-8-234 16,1-2 42-16</inkml:trace>
  <inkml:trace contextRef="#ctx0" brushRef="#br0" timeOffset="21145.9943">25202 5649 1017 0,'-92'72'214'16,"38"-61"102"-16,6 2-295 15,15-2-4-15,7 3-8 16,28-8-3-16,32 6 14 16,19 1-3-16,15 7 3 15,4-1 9-15,7 14-1 16,-28-4-21-16,-10 5-18 16,-16-1-5-16,-17 3-3 15,-19-9 2-15,-7 5 4 16,-7-13 11-16,-13-11-43 15,1-13-27-15,-10-11-29 16,7-14-120-16,-8-8-106 0,5 5 13 16</inkml:trace>
  <inkml:trace contextRef="#ctx0" brushRef="#br0" timeOffset="21329.9457">25304 5633 1060 0,'19'0'359'16,"7"0"37"-16,29 0-256 0,4 3-112 16,12 6-20-16,29 6 1 15,-13-5-19-15,11-4-33 16,-17-4-20-16,2-7-101 16,-29-5-232-16,5-4 38 15</inkml:trace>
  <inkml:trace contextRef="#ctx0" brushRef="#br0" timeOffset="21990.7991">22466 7064 1237 0,'21'14'280'0,"16"-7"110"16,15 3-339-16,21-3-64 15,8 2-38-15,2-6-105 16,-15 0-146-16,-5-13-89 15,-20-6-123-15</inkml:trace>
  <inkml:trace contextRef="#ctx0" brushRef="#br0" timeOffset="22230.8114">23590 6848 1193 0,'-97'102'225'0,"1"-64"131"16,3 8-347-16,15 4-7 15,39-5 11-15,36 0 23 16,44-12 6-16,44 0 5 16,32-7-2-16,34-10-57 15,-12-10-95-15,12-3-291 16,-30-10 1-16</inkml:trace>
  <inkml:trace contextRef="#ctx0" brushRef="#br0" timeOffset="22655.2405">24954 7048 1176 0,'9'15'200'0,"16"-6"135"16,5 3-333-16,17-1-23 15,10 2 15-15,2-7-7 16,-13-6-43-16,10-6-151 16,-11-4-139-16,6-9-29 15</inkml:trace>
  <inkml:trace contextRef="#ctx0" brushRef="#br0" timeOffset="22889.4934">25965 6877 882 0,'-191'52'278'16,"98"-20"49"-16,12 5-229 16,6 13-54-16,49-5-11 0,31 3-9 15,25-12 41-15,40 3 41 16,16-10-40-16,22-10-12 15,-3-8-36-15,0-5-411 16,-25-8 57-16</inkml:trace>
  <inkml:trace contextRef="#ctx0" brushRef="#br0" timeOffset="23343.0652">22859 5413 922 0,'0'0'152'0,"0"6"73"16,0 10-268-16,9 21-7 15,8 17 27-15,16 35 34 16,9 20 34-16,17 49 15 16,8 10-5-16,17 43-2 15,1-11-8-15,2 20-4 16,-6-35-10-16,-6-6-8 16,-24-45-14-16,0-10-60 15,-24-46-262-15,-22-16 62 16</inkml:trace>
  <inkml:trace contextRef="#ctx0" brushRef="#br0" timeOffset="23672.8314">21350 7799 938 0,'16'38'399'16,"47"1"4"-16,21-39-180 15,80 10-165-15,49-4-14 0,80-1 12 16,14-14-16-16,97 0-9 16,-25-2-13-16,55 5 0 15,-26-3-5-15,58-1 1 16,-80-1-3-16,24-4-1 15,-66 2-3-15,-11-1-12 16,-101 2-13-16,-11 3-36 16,-71 6-32-16,-31 2-237 15,-63 2-125-15,-40-4-54 16</inkml:trace>
  <inkml:trace contextRef="#ctx0" brushRef="#br0" timeOffset="24325.9633">22533 8496 1099 0,'3'-9'216'15,"-1"9"99"-15,-8-1-339 16,3-1-1-16,1 1 0 16,-14-2 11-16,-38-2 17 15,-68 1 12-15,26 19 2 16,-5 6 0-16,-13 10-2 15,18 11 23-15,16 15 11 16,26 0 2-16,29 5 12 16,26-11 9-16,44-6-14 15,14-22-8-15,39-19 0 16,10-17-13-16,18-20-16 0,-25-15-25 16,2-14-12-16,-35 5-6 15,-19 4 1-15,-26 19-1 16,-16 11-5-16,-19 25 8 15,-22 11 5-15,-4 17 4 16,-4 15 15-16,11 8 21 16,13 7 5-16,25-6-1 0,14-3 3 15,23-15-10 1,23-10-51-16,7-17-66 0,6-5-324 16,-8-11 35-16</inkml:trace>
  <inkml:trace contextRef="#ctx0" brushRef="#br0" timeOffset="24700.9608">23004 8541 880 0,'16'3'293'0,"1"-13"31"16,11 5-198-16,11 2-126 0,23-1 4 15,1-2-3-15,9 6-6 16,-10-6-74-16,-2-5-249 16,-20 1 55-16</inkml:trace>
  <inkml:trace contextRef="#ctx0" brushRef="#br0" timeOffset="24913.3174">23128 8732 1285 0,'14'7'239'0,"26"2"143"15,13 5-389-15,22-6-133 16,8-5 76-16,13-12-84 16,-12-8-101-16,-3-9-129 15,-19 1 53-15</inkml:trace>
  <inkml:trace contextRef="#ctx0" brushRef="#br0" timeOffset="25304.8634">24435 8346 1219 0,'-21'13'293'0,"-9"5"92"16,-13-3-331-16,5 6-61 16,10 1-2-16,10-4-10 15,18-6 7-15,18-6 1 16,6 4 15-16,10-4 24 16,4 8 3-16,-5 10-7 15,-12 3-6-15,-5 9-18 16,-19 6-14-16,-18 3 20 15,-12-12 5-15,-13 0 7 0,-14-18-3 16,3-15-21-16,7-11-18 16,11-14-53-16,9-7-56 15,13-1-146-15,5 6-113 16,12-12-48-16</inkml:trace>
  <inkml:trace contextRef="#ctx0" brushRef="#br0" timeOffset="25494.7737">24338 8299 1240 0,'49'11'344'16,"-16"-11"77"-16,52 6-318 16,12 0-113-16,34 1-24 15,-2-5-50-15,5-10-83 16,-46-4-46-16,-3-4-204 15,-46-5 1-15</inkml:trace>
  <inkml:trace contextRef="#ctx0" brushRef="#br0" timeOffset="25754.7274">24900 8574 852 0,'49'5'913'0,"2"-14"-851"15,12 15 285-15,4 10-400 16,5-11-463-16,-21 2 269 0,-2-8 268 15,-11-14-437-15,1-15-89 16</inkml:trace>
  <inkml:trace contextRef="#ctx0" brushRef="#br0" timeOffset="26038.8551">26202 8358 127 0,'-39'21'611'16,"-12"-3"-259"-16,-20 7-36 16,-5 9 100-16,-11 9-290 15,24 5 4-15,16 15-3 16,35-3-29-16,33 14-15 0,24-11-23 15,48-6-30-15,12-15-31 16,29-9-26-16,-3-22-27 16,19-17-27-16,-40-24-414 15,-8-27 138-15</inkml:trace>
  <inkml:trace contextRef="#ctx0" brushRef="#br0" timeOffset="27122.9191">20908 11002 966 0,'12'0'219'0,"-24"-6"80"16,-14 6-278-16,-28 0-25 16,-21 1-1-16,-39-4 5 15,-6-1 4-15,-36-5 0 16,-17-5-2-16,-36-7-17 16,-1 3-12-16,-53 2-9 15,27-2 4-15,-3-2 14 16,45 2 25-16,18-9 29 15,62-6 24-15,14-6 28 16,45-2 2-16,22-10-6 16,41-1-15-16,38-23-16 15,39-3-22-15,53-26-6 16,42-3-1-16,85-14-2 0,17 20-3 16,86-4-17-16,6 24-15 15,53 7-5-15,-44 29-3 16,27 10-2-16,-61 25 18 15,5 26 5-15,-68 22 2 16,7 33 3-16,-68 14 1 16,-10 29-5-16,-65 5-3 15,-34 24-3-15,-62-22-1 16,-63 9 0-16,-66-31 22 16,-103 4 16-16,-47-35 8 15,-116 4 2-15,-8-18 1 0,-115-3-23 16,27-19-27-16,-62-11-413 15,70-29 134-15</inkml:trace>
  <inkml:trace contextRef="#ctx0" brushRef="#br0" timeOffset="38480.9899">12968 14140 237 0,'-119'96'186'0,"46"-96"-32"0,-4 3-49 16,-28 3-26-16,4 3-34 15,-37-3-33-15,7-3 5 16,-12-7 24-16,17-7 13 16,-21-7 23-16,18-1 4 15,-14-2 1-15,0 6-31 16,-16 3-19-16,16-2-24 16,-8-7-7-16,17 0-4 15,5-15 0-15,31-8 0 0,6-13 1 16,38 5-1-16,8-16-10 15,17 10 1-15,20-10-13 16,17 9-2-16,20-10 1 16,11 11 17-16,32-8 9 15,15 9 16-15,50-17 12 16,12 8 5-16,53-15-1 16,9 7-3-16,34-10-1 15,-6 10-20-15,55 4-1 16,-24 16-3-16,30 6 0 15,-25 12 1-15,32 1 14 16,-46 6 10-16,42 5 16 16,-37 5 4-16,39 5 4 15,-35 11-2-15,42 14-8 16,-34 10-17-16,22 18-7 16,-53 8-7-16,-5 19 1 15,-61 0 0-15,-21 19 5 0,-58-5 0 16,-17 10 1-16,-50-9 0 15,-47 11-1-15,-53-20 9 16,-53 6 11-16,-54-7 25 16,-94-1 10-16,-53-5-1 15,-98 10-12-15,-11-13-11 16,-87-1-27-16,37-1-12 0,-20-13-4 16,71-14-24-16,-9-6-95 15,81-12-88-15,-9-2-244 16,70-5-39-16</inkml:trace>
  <inkml:trace contextRef="#ctx0" brushRef="#br0" timeOffset="45415.8298">23767 14398 554 0,'3'0'237'15,"6"0"-90"-15,0-1-72 16,3-1-61-16,-3-1-57 16,-2 0 61-16,-7 2 75 15,2-1-46-15,1-1 18 0,-3 0 4 16,-3 0-2-16,-6 0-18 15,-45 3-15-15,-95 40-19 16,54 6-6-16,20 5-5 16,12-3 3-16,29-10 1 15,29-8 11-15,26-11 11 16,38-4 7-16,16 3 2 16,26-1-3-16,-4-7-10 0,4 7-13 15,-30-2-15-15,-17 5-32 16,-29 5-6-16,-20 10-8 15,-22-4-8-15,-25 13 16 16,-20-5 28-16,-23 1 12 16,2-8 12-16,-10-2 10 15,16-12-5-15,14-6 14 16,23-9 9-16,11-8 5 16,23-11-4-16,20-20 1 15,16-8-12-15,33-22-9 16,20-7 1-16,26-16 5 15,-5 9 0-15,1-13-15 16,-16 18-33-16,-13 5-38 16,-26 21-41-16,-13 4-217 15,-11 27-45-15,-13 6-64 16</inkml:trace>
  <inkml:trace contextRef="#ctx0" brushRef="#br0" timeOffset="45936.5712">24542 14797 655 0,'-3'-15'187'0,"-6"-2"37"16,0 10-181-16,-7 1-30 15,-5 3-9-15,-22 6 14 16,-11 4 11-16,-9 8 19 15,0 3 8-15,0 6 19 16,21 0-5-16,9 9 4 16,12-4-14-16,13 4 0 15,8-8-16-15,12 1 4 16,6-11-9-16,11-14 0 16,6-8-9-16,7-8-5 0,-6 0-16 15,-6-3-16-15,-12 6-16 16,-12 6-5-16,-18 6 1 15,-8 6 3-15,2 4 12 16,-1 5 16-16,5-1 3 16,31-1 1-16,20-7-9 15,19-9-54-15,10-3-58 16,14-4-239-16,-16-2 7 16</inkml:trace>
  <inkml:trace contextRef="#ctx0" brushRef="#br0" timeOffset="46286.7456">25122 14594 712 0,'0'13'307'15,"0"-5"-11"1,-9-1-168-16,3-2-82 0,-4 7-30 16,6 6 18-16,3 4 10 15,1 8 14-15,1 8 7 16,3 10-16-16,-8-4-18 15,-3 8-23-15,-7-7-29 16,-8 0-66-16,1-12-27 16,-11-9-195-16,7-15-38 15,-8-16-69-15</inkml:trace>
  <inkml:trace contextRef="#ctx0" brushRef="#br0" timeOffset="46451.8105">24867 14887 1021 0,'16'-80'332'0,"29"74"42"15,2 5-264-15,13-2-83 16,2 1-30-16,-2-5-214 16,-23 2-157-16,1 1-29 15</inkml:trace>
  <inkml:trace contextRef="#ctx0" brushRef="#br0" timeOffset="46775.8229">25740 14598 1077 0,'-52'38'260'16,"-6"-2"86"-16,1 1-310 0,18 4-43 16,25-8-9-16,25 2 6 15,16-16 8-15,19 2 24 16,8-3 21-16,2 2 8 16,-9-2-5-16,-14 6-12 15,-21 3-26-15,-27 4-6 16,-15-1-10-16,-29-1-25 15,-9-13-26-15,-4-8-101 16,6-17-115-16,3-11-99 16,21-8-83-16</inkml:trace>
  <inkml:trace contextRef="#ctx0" brushRef="#br0" timeOffset="46977.9978">25658 14547 922 0,'26'23'534'0,"13"-7"-81"0,-6-26-175 15,14 14-200-15,7 1-77 16,22-1-30-16,-10-5-28 16,5 1-104-16,-12-5-102 15,-13 1-98-15,-20 4-62 16,-5-5-77-16</inkml:trace>
  <inkml:trace contextRef="#ctx0" brushRef="#br0" timeOffset="47254.7901">26706 14682 1052 0,'-18'15'279'0,"-16"3"67"16,-20 5-292-16,-31 22-43 15,-10 3-7-15,-19 12 3 16,16-1 17-16,19 2 47 16,41-10 48-16,38-2-21 15,35-15-5-15,40-5-13 16,13-13-51-16,21-10-186 15,-16-9-264-15,-2-13-32 16,-28-10-222-16</inkml:trace>
  <inkml:trace contextRef="#ctx0" brushRef="#br0" timeOffset="47636.349">27036 14721 769 0,'63'88'355'0,"-33"-85"-6"15,0 0-177-15,15 0-99 16,2-2-49-16,10-5-51 15,-10-5-57-15,1 4-104 16,-15-2-164-16,-9 5-20 0</inkml:trace>
  <inkml:trace contextRef="#ctx0" brushRef="#br0" timeOffset="47794.8528">27174 14998 635 0,'48'3'564'0,"14"-15"-174"16,-3 4-434-16,11-4 44 15,-5 0-333-15</inkml:trace>
  <inkml:trace contextRef="#ctx0" brushRef="#br0" timeOffset="48323.7062">28028 14526 567 0,'37'63'566'16,"-41"-58"-170"-16,4 1-341 16,3 0 336-16,-3-6-394 15,0 0 6-15,16 0 4 16,23 0 11-16,48 3 9 0,-45 0-4 15,-11 3-7-15,-15 9-7 16,-16 10-10-16,-24 7-2 16,-14 4 1-16,-13 8 4 15,5-5 6-15,-1-9 1 16,22-11 3-16,10-10 6 16,13-6-1-16,11-4 1 15,5-2-2-15,11 0-5 16,-1 1-8-16,-3 11-11 15,-9 6-2-15,-21 12-1 16,-19 5 0-16,-10 10 3 16,-8-3 9-16,-16 0-13 15,18-13-20-15,2-5-71 16,14-14-44-16,10-2-245 16,18-14-23-16,18-9-92 15</inkml:trace>
  <inkml:trace contextRef="#ctx0" brushRef="#br0" timeOffset="48648.6449">28744 14643 737 0,'0'9'298'0,"-9"-6"3"16,-1 9-172-16,-8 6-87 15,-8 3-25-15,-16 3 3 16,2 1 5-16,0-6 15 16,15-4 13-16,10-3 7 15,27-3 5-15,25 2 7 16,4-7-18-16,19 1-22 15,6-7-21-15,3-4-70 16,-12-4-73-16,-1 1-266 16,-15-2 11-16</inkml:trace>
  <inkml:trace contextRef="#ctx0" brushRef="#br0" timeOffset="48784.2129">29042 14538 1244 0,'-8'57'482'15,"-13"17"23"-15,-4-2-327 16,-13 29-79-16,1 2-95 16,-6 5-500-16,9-22 143 15</inkml:trace>
  <inkml:trace contextRef="#ctx0" brushRef="#br0" timeOffset="51814.3049">24748 15860 1099 0,'13'98'276'0,"-10"-98"70"0,2 4-318 16,9-1-31-16,10 3-28 16,15-10 14-16,3 1-11 15,19-3-47-15,-5-5-83 16,-10 1-180-16,-16-10-7 16</inkml:trace>
  <inkml:trace contextRef="#ctx0" brushRef="#br0" timeOffset="52188.7865">25615 15693 548 0,'-15'26'323'16,"-9"-8"-55"-16,-23 17-67 15,1 2-198-15,-7 5-3 16,18-9 10-16,22-1 26 16,22-14 8-16,20-3 18 15,8-6 8-15,5 3 2 16,-7-2-19-16,-7 2-5 0,-10-3-19 15,-15 5-4-15,-18 5-14 16,-15 5-2-16,-12-7-11 16,-13 1-29-16,5-7-32 15,3-11-102-15,10-9-61 16,8-3-131-16,16-2-42 16</inkml:trace>
  <inkml:trace contextRef="#ctx0" brushRef="#br0" timeOffset="52354.7544">25471 15731 402 0,'16'-5'483'0,"10"-1"-134"15,4-6-24-15,16 3-163 16,11 3-99-16,15-4-16 16,-1-1-16-16,4-5-12 15,-7 1-54-15,-4 0-340 16,-14 1 91-16</inkml:trace>
  <inkml:trace contextRef="#ctx0" brushRef="#br0" timeOffset="52608.8287">26256 15752 890 0,'-42'47'462'16,"-18"4"-47"-16,-3-26-191 15,-3 25-150-15,21-5-66 16,22-6-6-16,32-11-1 16,41-4-1-16,21-8-9 0,31-7-49 15,6-6-55-15,11-6-302 16,-20-3 29-16</inkml:trace>
  <inkml:trace contextRef="#ctx0" brushRef="#br0" timeOffset="53092.9068">27548 15761 807 0,'3'14'318'0,"23"-4"6"16,11-10-195-16,24 2-100 16,14-2-64-16,4 1-183 15,-11-2-106-15,-9-1-60 16</inkml:trace>
  <inkml:trace contextRef="#ctx0" brushRef="#br0" timeOffset="53386.3267">28187 15630 1309 0,'25'84'340'16,"-34"-66"92"-16,2-2-378 16,14 0-63-16,10 4-23 15,16 4 0-15,0 4 2 16,-3 2 8-16,-9-3 22 0,-13 3 8 16,-28-4 0-16,-17-4 0 15,-7-1-16-15,-18-6-49 16,8-9-40-16,3-4-125 15,17-7-109-15,7-5-63 16,12-4-89-16</inkml:trace>
  <inkml:trace contextRef="#ctx0" brushRef="#br0" timeOffset="53552.7841">28241 15630 580 0,'42'-1'563'0,"14"-1"-149"15,2-2-63-15,17 4-217 16,-13 0-115-16,6 1-54 16,-14-1-51-16,4-4-108 15,-20-1-101-15,1 2-115 0,-9-1-58 16</inkml:trace>
  <inkml:trace contextRef="#ctx0" brushRef="#br0" timeOffset="53731.7643">28943 15642 724 0,'4'78'291'0,"-52"-38"39"15,-9 9-163-15,13-2-47 0,16 1-3 16,19-9-36-16,39-3-14 16,16-12-27-16,30-3-59 15,3-3-74-15,10-2-300 16,-11-4 27-16</inkml:trace>
  <inkml:trace contextRef="#ctx0" brushRef="#br0" timeOffset="54305.7181">25412 14394 401 0,'-9'-3'504'16,"13"-14"-166"-16,-8 10-233 16,4 4 232-16,4 12-351 15,1 12-3-15,13 32 7 16,9 19 1-16,24 37 16 15,9 22 58-15,23 51 26 16,-2 1-6-16,6 57 3 16,-15-13-11-16,-6 12-37 15,-28-44-223-15,-8-13-199 0,-23-74-42 16,-14-25-248-16</inkml:trace>
  <inkml:trace contextRef="#ctx0" brushRef="#br0" timeOffset="54830.1278">23369 16629 798 0,'9'-6'355'0,"15"0"-14"16,37-12-144-16,24 6-161 15,50-12 0-15,32-1 7 16,73-2 41-16,21 6 6 15,107-3 15-15,16 10 9 16,110 8-6-16,-21 14-39 0,87 8-19 16,-49 5-17-16,57 14-19 15,-75-5-6-15,33 1-7 16,-91-10-37-16,4-7-119 16,-101-14-343-16,-6-38 38 15</inkml:trace>
  <inkml:trace contextRef="#ctx0" brushRef="#br0" timeOffset="56252.6003">24589 16837 275 0,'0'-3'156'16,"0"0"-1"-16,0 0-68 15,0 0-18-15,0 0-18 16,0 0 0-16,0 0 7 0,0-2 28 15,1-1 6-15,2 2 18 16,-3 1-19-16,2 0-1 16,-2 0-30-16,0 0-11 15,-2 0-25-15,-1 1-5 16,-10-1-12-16,-38 8 3 16,-53 19 14-16,39 3 16 15,7-3 4-15,5 6 6 16,23-9 0-16,21 3-8 15,23-8-12-15,28-4-1 16,16-3-8-16,13 3 1 16,0-6-8-16,13 5-4 15,-24 2-4-15,-6 8-2 16,-12 5-8-16,-9 15-5 16,-24 2-5-16,-23 8-9 15,-11-6 1-15,-23-1 5 16,0-16 6-16,-14-8 8 0,7-10 9 15,-12-5 3-15,19-5 0 16,-6-3 0-16,17-2 4 16,20-13 1-16,25-4-4 15,26-20-2-15,16-14 0 16,14-14-8-16,3 0 0 16,14-3 2-16,-15 14-1 15,0 7-5-15,-11 16-9 0,-9 9-32 16,-25 15-37-16,-8 3-296 15,-16 7 1-15,-10 11-125 16</inkml:trace>
  <inkml:trace contextRef="#ctx0" brushRef="#br0" timeOffset="56787.8325">25409 17054 450 0,'-2'0'326'0,"-1"-3"-50"15,-1 2-48-15,2-1-147 16,-1 2-24-16,-15 0-26 16,-19 3 6-16,-46 17 0 15,46 3 22-15,7 8 10 0,-5 10 25 16,4-4-1-16,4 8 5 15,10-9-23-15,8-4-9 16,13-14-27-16,13-2-6 16,9-8-15-16,4-13-2 15,3-10-8-15,9-6-6 16,-5-3-4-16,-4-4-2 16,-3 8-1-16,-3 7 4 15,-16 11-1-15,-1 7 3 16,-2 13 5-16,4 4 4 15,4 4 3-15,22-2 4 16,13-3-25-16,29-11-101 16,4 2-152-16,3-13-189 15,-18-8-83-15</inkml:trace>
  <inkml:trace contextRef="#ctx0" brushRef="#br0" timeOffset="58479.8404">26150 16985 446 0,'-3'-1'385'16,"-2"-1"-73"-16,2 1-51 16,2-1-153-16,-2 1-42 15,6-1-41-15,15-2-10 16,31-4-6-16,59-13-12 16,-40 14-16-16,3-2-15 15,-14 4-76-15,-5 2-78 16,-25 8-128-16,-19 1-48 15</inkml:trace>
  <inkml:trace contextRef="#ctx0" brushRef="#br0" timeOffset="58674.8956">26133 17197 186 0,'14'35'0'0,"10"-29"753"0,18-6-448 16,10 0 101-16,22-3-477 16,1-6 359-16,-3 3-595 15,-21 0-110-15,-1 0-65 16</inkml:trace>
  <inkml:trace contextRef="#ctx0" brushRef="#br0" timeOffset="59314.9641">27460 16751 101 0,'0'0'442'0,"0"2"-194"15,0-1-60-15,-5 7 63 0,-5 2-234 16,-5-5 8-16,-2 5 59 16,-32 25 22-16,50-38 21 15,11-2 5-15,14-2-13 16,5 2-59-16,16 1-21 16,4 1-21-16,7 4-2 15,-8 5-5-15,1 5-1 16,-18 2-3-16,-6 10-4 15,-16-2-5-15,-16 6-1 16,-14 0-1-16,-16 9 2 16,-10-5 4-16,-2-2 1 15,10-8 3-15,8-5 7 16,16-10 2-16,16-4-1 16,10 1-2-16,13 2-3 15,7 2-8-15,9 13-3 16,-7 2-1-16,-4 14 1 0,-16 2-1 15,-16 5 1-15,-20-2 0 16,-24-4 1-16,-11-10-10 16,-12-6-25-16,1-10-26 15,-4-14-26-15,25-9-177 16,4 3-136-16,10-5-11 16</inkml:trace>
  <inkml:trace contextRef="#ctx0" brushRef="#br0" timeOffset="59718.0137">28152 16886 738 0,'0'3'234'0,"-3"5"32"16,-6 4-197-16,-9 9-48 16,-6 1-18-16,-6 10 2 15,5-5 8-15,1 6 28 16,6-7 10-16,6-4 14 0,12-4 7 15,4-4 3-15,13-8-16 16,16 1-10-16,9-4-12 16,13-3-11-16,4 3-10 15,7-4-16-15,-15-1-12 16,0-1-49-16,-13-1-40 16,-10-5-131-16,-11-5-77 15,-4-5-47-15,-5-6-88 0</inkml:trace>
  <inkml:trace contextRef="#ctx0" brushRef="#br0" timeOffset="59918.4273">28477 16930 666 0,'21'-92'265'0,"-23"106"22"16,-7 4-163-16,-7 13-39 15,-8 11-38-15,-6 15-7 16,-8 6-15-16,-4 13-9 15,8-9 3-15,-4-4 0 16,9-12-3-16,5-9-30 16,11-16-33-16,-1-5-108 15,11-6-172-15,11-3-2 16</inkml:trace>
  <inkml:trace contextRef="#ctx0" brushRef="#br0" timeOffset="60183.7991">28639 17124 1257 0,'56'90'339'0,"-32"-84"87"15,6 3-361-15,16-5-48 16,11-5-44-16,16-10-38 16,-3-1-27-16,8-6-135 15,-9 3-167-15,4-6 1 16,-24-1-154-16</inkml:trace>
  <inkml:trace contextRef="#ctx0" brushRef="#br0" timeOffset="60890.8312">29718 16843 1065 0,'4'12'382'15,"-7"3"83"-15,-3 4-256 16,-27 44-158-16,24-51-40 15,23 3-39-15,14 0-37 16,23 2-23-16,3 4 127 16,11 7 7-16,-11 1 3 15,-9 9-3-15,-22 2-16 16,-16 10-19-16,-25-7-6 16,-24 5 0-16,-7-12 2 0,-22-7-4 15,3-14 0-15,-7-11-23 16,15-14-23-16,3-7-71 15,18-8-43-15,-2-11-192 16,16 0-77-16,11-14-59 16</inkml:trace>
  <inkml:trace contextRef="#ctx0" brushRef="#br0" timeOffset="61096.855">29635 16796 1111 0,'15'-6'391'16,"2"2"32"-16,8 5-264 16,5 1-131-16,20-2-17 15,8 0-9-15,15 1-5 16,-6-1-8-16,-1 2-29 0,-13-2-27 16,-8 0-27-16,-12-3-279 15,0 9-42-15,-3 1-81 16</inkml:trace>
  <inkml:trace contextRef="#ctx0" brushRef="#br0" timeOffset="61370.808">30717 16903 589 0,'-78'156'472'0,"10"-105"-76"15,-7-7-106-15,3 4-90 16,30-5-98-16,25-2-5 16,29-7-23-16,42-1-9 15,19-3-15-15,23-4-15 16,-5-9-74-16,-2-10-181 15,-23-5-259-15,-13-10-33 16</inkml:trace>
  <inkml:trace contextRef="#ctx0" brushRef="#br0" timeOffset="63262.6773">24500 17555 248 0,'0'0'0'0,"2"0"390"16,1-2-277-16,-3 1 156 15,1-1-226-15,2 1 230 16,-3-1-254-16,2 1 5 16,1-1-2-16,-3 2 0 15,1-3 4-15,2 2-1 16,-3-1-9-16,8 1 27 16,2-1 9-16,26 2 15 15,62 0 6-15,1-6 4 16,15 0-30-16,45-3-14 15,-4 2-21-15,27 4-158 16,-32 7-234-16,-6 2 23 16</inkml:trace>
  <inkml:trace contextRef="#ctx0" brushRef="#br0" timeOffset="64172.3514">27452 17726 693 0,'29'62'477'16,"-7"-70"-89"-16,16-7-62 16,7 5-267-16,32-1-23 15,14 0-19-15,26-1 2 16,10 3-8-16,48 0 4 16,-9 2 3-16,51 7 7 0,13 6 0 15,36 7 5-15,-27 2-4 16,47 11-1-16,-33 0-1 15,25 4-3-15,-30-3-14 16,-1 1-49-16,-56-8-38 16,-4-10-135-16,-61-11-157 15,-4-11-75-15,-30-11-108 16</inkml:trace>
  <inkml:trace contextRef="#ctx0" brushRef="#br0" timeOffset="64891.7793">29529 18038 459 0,'0'3'328'15,"-11"-1"-69"-15,-3 7-54 0,-10-6-168 16,-10 3-42-16,-25-2-7 16,-5 1-1-16,-19 3 0 15,8 4 6-15,-9 1 28 16,24 8 26-16,1 3 44 15,17-3 16-15,4 0 17 16,23-1-16-16,15 4-17 16,15-5-41-16,23 8-16 15,13-1-19-15,20 5-2 16,4-5-6-16,-3 7-6 16,-13-3-1-16,-13 6-6 15,-25-1-4-15,-16 2-16 16,-19-5-4-16,-32-2-3 15,-9-11 3-15,-24-1 4 16,-1-10 18-16,-4-7 13 16,27-4 9-16,9-6 20 15,24-9 10-15,16-19 2 16,23-7-9-16,24-19-11 0,11-6-26 16,34-11-10-16,9 14-2 15,13 0 6-15,-15 15 6 16,-4 9-21-16,-28 15-23 15,-20 3-86-15,-18 13-138 16,-9 7-126-16,-12 2-60 16</inkml:trace>
  <inkml:trace contextRef="#ctx0" brushRef="#br0" timeOffset="65759.1292">25047 17956 794 0,'-21'7'306'0,"-14"-1"-13"15,-13 2-222-15,-12 13-57 16,11 1-92-16,5 1 35 16,11-5 53-16,12 2 51 0,16-11 17 15,11 0 53-15,11-2-29 16,15 1-30-16,7 2-40 16,12-1-7-16,1 5-13 15,-4 11-4-15,-12 5-15 16,-19 12-11-16,-25 8-11 15,-22 7-6-15,-15-1 2 16,-18 1 14-16,0-18 13 16,0-9 22-16,12-21 9 15,6-14 4-15,21-13-1 0,15-10 5 16,18-11-7-16,27-16 10 16,18-3-1-16,30-14 0 15,9 7-6-15,3-1-20 16,-19 14-39-16,-6 5-98 15,-29 14-74-15,-18 6-214 16,-9 12-33-16</inkml:trace>
  <inkml:trace contextRef="#ctx0" brushRef="#br0" timeOffset="66224.4234">24518 17137 252 0,'-3'-24'106'15,"2"-4"1"-15,-2 2-57 0,-3 0 7 16,1 2 3-16,-1 3 37 16,5 3 6-16,-4 0 17 15,-2 2-16-15,2 2-11 16,1 2-32-16,-4-1-11 16,0 5-21-16,4 4 12 15,2-2 6-15,-1 4 20 16,2 1 3-16,1-1 3 15,0 1-17-15,0-4-8 16,-3-10-14-16,3 3 16 16,-2 6-7-16,2 3 0 15,0 2-7-15,14 28 5 16,36 124-8-16,8 9 27 16,19 21 4-16,23 64-9 15,9 0-63-15,-3 41-406 16,-28-31 81-16</inkml:trace>
  <inkml:trace contextRef="#ctx0" brushRef="#br0" timeOffset="71911.0711">18034 18416 518 0,'61'51'183'0,"-56"-50"17"15,-5 1-138-15,0-4-23 16,0 2-20-16,-3 0 11 16,1 0 2-16,2 0 4 15,-3 2-5-15,-6 2-4 16,-19 10-16-16,-59 43-13 16,45-48-9-16,-11-3 0 15,1-6 4-15,-7-3 14 0,6-8 15 16,-5-2 16-16,11-5 2 15,-11-8-1-15,3 1-10 16,-15-1-10-16,2-2-16 16,-25-1-2-16,1 6-1 15,-4-4 2-15,14 0 5 16,-4-6 23-16,15-1 11 16,-1-8 19-16,9 0 19 15,-4-5-16-15,4 3-20 0,-4 4-8 16,4 4-15-16,-3 3-13 15,6 3 13-15,2 1-2 16,11-4-6-16,5-1-10 16,9-1-8-16,4-1 1 15,7 0 3-15,5 3 6 16,5 7 9-16,9-1-1 16,3 5-6-16,8 1-1 15,8 3-5-15,23-5-3 16,6 4 2-16,32-4 9 15,7 4 3-15,27-5 2 16,-6 3-1-16,14 0-1 16,-15 1-5-16,18 0-2 15,-17 5-1-15,18 3 4 16,-7 3 1-16,19 0 2 16,-6 2 1-16,24 1 1 15,-7 0 6-15,21-3 8 0,-8 3 3 16,14 3 5-16,-22-2 0 15,21-5-9-15,-21 1-8 16,25 3-4-16,-15-6-7 16,27 3 0-16,-20 6-1 15,21 0 1-15,-22-5 2 16,10 1 4-16,-14 1 3 0,26 3 9 16,-12-2 6-16,22 5-6 15,-16 3-5-15,18 3-4 16,-25-1-9-16,9 7-10 15,-21 3 5-15,16 3-1 16,-33-2 1-16,8 5 1 16,-32 2 2-16,-18 2 0 15,-27 2-3-15,-18 11-14 16,-27-2-5-16,-12 5-2 16,-4-2 2-16,-8 9 3 15,-6-2 14-15,-8 13 8 16,-2-2 1-16,-7 14-1 15,-5-11 1-15,-4 10-2 16,-4-14 2-16,-25 2 5 16,-14-12 4-16,-27 2 7 15,-16-15 3-15,-26-2 2 16,6-5-1-16,-35-1 1 16,5-5-3-16,-39 2-7 0,-4-1-9 15,-79 8-8-15,-3 1-7 16,-61 12-7-16,1 0 12 15,-50-4 0-15,46-7-1 16,-38-11-61-16,35-13-61 16,-30-16-111-16,32-12-264 15,-28-43-5-15</inkml:trace>
  <inkml:trace contextRef="#ctx0" brushRef="#br0" timeOffset="85643.7726">19227 11391 236 0,'-69'-6'125'0,"66"3"42"16,1 3-38-16,2 3 13 16,0-5-17-16,-3 2-3 15,3 0-47-15,0 0-23 16,0 0-46-16,0 0 5 16,0 0-8-16,3 2 4 15,11 23 0-15,41 64 23 16,-26-41-10-16,8 17-5 15,-8-5-8-15,1 6-39 0,-5-6-52 16,-7-3-173-16,-5-22 4 16</inkml:trace>
  <inkml:trace contextRef="#ctx0" brushRef="#br0" timeOffset="85869.6844">19819 11538 643 0,'3'-1'159'0,"-3"1"36"16,-8 7-167-16,7-7-26 15,-4 8 5-15,-49 43 4 16,-66 73 14-16,22-36-1 16,5-3-6-16,-15 8 1 15,19-22-2-15,5 4-42 16,26-15-112-16,15-4-95 15,18-22-49-15</inkml:trace>
  <inkml:trace contextRef="#ctx0" brushRef="#br0" timeOffset="86333.9319">19934 11687 759 0,'47'54'216'0,"-43"-50"40"16,1 3-196-16,7 2-54 16,6 6-5-16,9 0 12 15,3-5 2-15,17-1 1 16,-2-7-10-16,13-7-86 16,-7-5-188-16,17 4-4 15,-18-8-148-15</inkml:trace>
  <inkml:trace contextRef="#ctx0" brushRef="#br0" timeOffset="86653.8374">19670 12208 891 0,'16'-1'314'16,"11"-11"18"-16,19 1-196 15,9 4-153-15,28-2-63 16,-8 3-57-16,5-2-118 16,-20 2-76-16,1 0-70 15</inkml:trace>
  <inkml:trace contextRef="#ctx0" brushRef="#br0" timeOffset="87101.7553">20966 11786 894 0,'-45'21'190'16,"-4"-4"87"-16,10 4-247 15,10-6-3-15,16-6-5 16,14-6 3-16,16 1 4 16,7 4-15-16,9 4-1 15,1 4 5-15,-1 8-2 16,-7 3-5-16,-19 11-2 15,-19-1 15-15,-21 9 20 16,-16-4 5-16,-11 0 3 16,1-8-1-16,-2-10-17 15,12-12-47-15,0-13-31 16,10-8-48-16,6-11-43 0,9 1-24 16,-2-8-10-16,14 6-21 15,17-8-4-15,2-4-40 16,22-14-12-16</inkml:trace>
  <inkml:trace contextRef="#ctx0" brushRef="#br0" timeOffset="87298.6774">21042 11696 1377 0,'13'-2'258'15,"20"8"148"-15,23 0-436 16,10-3 8-16,10-6-32 16,0-7-39-16,-6-5-152 15,-19-2-149-15,-13-10-21 16</inkml:trace>
  <inkml:trace contextRef="#ctx0" brushRef="#br0" timeOffset="87651.5986">21357 11978 918 0,'-3'0'353'0,"12"-1"-22"15,6 5-268-15,11 5-49 16,8 5-22-16,28-1-21 15,-4 5 41-15,12-3 43 16,-9-7-48-16,5-1-347 16,-15-1 114-16</inkml:trace>
  <inkml:trace contextRef="#ctx0" brushRef="#br0" timeOffset="88041.2867">22302 11577 727 0,'84'80'356'16,"-91"-86"-44"-16,13 9-119 16,3 9-202-16,7 12-2 15,5 10 21-15,5 18 35 16,11-3 15-16,5 10 13 15,2-5-6-15,9 10-33 16,-10-10-60-16,-2-1-139 16,-16-9-116-16,-4-13-105 15,-9-19-100-15</inkml:trace>
  <inkml:trace contextRef="#ctx0" brushRef="#br0" timeOffset="88220.6052">22894 11643 746 0,'-81'116'669'16,"-27"-23"-212"-16,-30 20-489 15,-47 34 32-15,13-30-385 16</inkml:trace>
  <inkml:trace contextRef="#ctx0" brushRef="#br0" timeOffset="91075.9364">16670 14654 706 0,'-45'7'155'15,"43"-7"64"-15,7 3-208 16,-2 3 11-16,-3-6 4 15,0 0 15-15,0 2-2 16,4 5 6-16,2 17-6 16,63 58-12-16,-48-42-10 0,0 8 2 15,-6 0-8-15,2 11-32 16,-10-11-50-16,-4 2-204 16,2-16 22-16</inkml:trace>
  <inkml:trace contextRef="#ctx0" brushRef="#br0" timeOffset="91320.8817">17161 14717 423 0,'-2'0'513'16,"-5"26"-175"-16,-13-7-253 15,-10 8 251-15,-16 23-348 16,-10 4 8-16,-10 15 0 16,3 1 1-16,-17 13 2 0,8-14 3 15,-7 14-2-15,7-16-69 16,5 4-123-16,25-17-144 16,17-1-60-16</inkml:trace>
  <inkml:trace contextRef="#ctx0" brushRef="#br0" timeOffset="91691.5364">17140 14944 851 0,'12'43'352'0,"0"-38"-45"16,1-2-301-16,13 3 97 16,7-3-91-16,17 0-91 0,-4-5 82 15,8-1-44-15,-10-1-55 16,-2-2-216-16,-17 4 9 16</inkml:trace>
  <inkml:trace contextRef="#ctx0" brushRef="#br0" timeOffset="91875.2533">17126 15229 1197 0,'17'21'354'0,"20"-10"36"16,15-7-344-16,15 7-203 15,5-10-287-15,-4-7 70 16</inkml:trace>
  <inkml:trace contextRef="#ctx0" brushRef="#br0" timeOffset="92558.335">18243 14404 170 0,'18'53'773'15,"-18"-45"-598"1,-12 7 104-16,-6 10-278 16,-20 11-3-16,-13 6 6 15,-24 15 8-15,-5-4 6 16,-23 18 20-16,5 4 18 15,5 25 22-15,18 1-3 0,13 16-6 16,31-7-22-16,23 4-30 16,8-28-39-16,12-5-55 15,14-21-54-15,13-12-236 16,7-23 22-16</inkml:trace>
  <inkml:trace contextRef="#ctx0" brushRef="#br0" timeOffset="93157.9141">18285 14825 772 0,'-3'0'229'0,"1"0"35"15,-2 0-208-15,1 0-45 16,0 0-6-16,1 0 12 16,2 0 23-16,2-1 20 15,22-4 6-15,21-4 3 16,43-6-8-16,-48 15-20 16,-10 3-20-16,-11 6-12 15,-14 8-8-15,-19 8 2 16,-14 5 8-16,-18 11 4 15,-5-2 3-15,-3 4-3 16,15-8-1-16,6-7-6 16,17-15-4-16,14 0 2 15,11-7-1-15,8 6 2 16,10-1-1-16,13 8 2 16,-1 2-3-16,-3 5 0 15,-10-7-2-15,-14 10-1 16,-27 2-1-16,-20-1-17 15,-5-4-15-15,-8-7-35 0,6-10-29 16,0-13-99-16,16-5-75 16,2 0-71-16,6 1-67 15</inkml:trace>
  <inkml:trace contextRef="#ctx0" brushRef="#br0" timeOffset="93562.3315">18868 14843 411 0,'1'-3'411'0,"-2"0"-128"15,1 6-251-15,0-3 250 16,0 0-290-16,-3 2 4 0,-6 14 4 16,-6 14 5-16,-76 47-1 15,45-37 10-15,8-4 3 16,2 4-2-16,20-13-2 15,19 0 6-15,18-12-1 16,24-5 7-16,10-11 1 16,13-5 1-16,-2-3-8 15,-1-5-104-15,-11 2-220 16,-5 2-19-16,-10-5-159 16</inkml:trace>
  <inkml:trace contextRef="#ctx0" brushRef="#br0" timeOffset="93818.7574">19195 14783 938 0,'-7'-7'195'16,"-5"2"88"-16,0 7-279 15,-2-1-11-15,-2 5 1 16,-5 2 6-16,-5 10 8 15,0 4 5-15,-7 20 1 16,0 11 1-16,-4 19-3 16,7 3-5-16,-12 11-3 15,9-11-1-15,3 12-58 16,4-12-40-16,2 3-202 16,6-16-4-16</inkml:trace>
  <inkml:trace contextRef="#ctx0" brushRef="#br0" timeOffset="94295.7874">19275 15223 437 0</inkml:trace>
  <inkml:trace contextRef="#ctx0" brushRef="#br0" timeOffset="94357.7704">19354 15219 507 0,'68'-5'409'16,"-5"-2"-120"-16,12-5-400 15,-19-2 205-15,4-5-406 16,-15 4-85-16</inkml:trace>
  <inkml:trace contextRef="#ctx0" brushRef="#br0" timeOffset="95035.712">20148 14842 402 0,'-8'69'513'0,"-17"-50"-175"16,-1 1-242-16,7 7 239 15,14-6-337-15,13-2 2 16,5-7 3-16,11 3 9 16,3-3 14-16,5 7 8 0,-7 0 5 15,-7 10-1-15,-3 1-6 16,-21 6-2-16,-12-3 2 16,-12 7 0-16,-10-4 4 15,-20-1-2-15,1-4-15 16,-9-7-34-16,7-12-26 15,-2-15-57-15,16-6-30 16,5-15-59-16,12 2-12 16,6-4-137-16,15 5 19 15,9-16-50-15</inkml:trace>
  <inkml:trace contextRef="#ctx0" brushRef="#br0" timeOffset="95184.7099">20052 14851 185 0,'6'0'0'16</inkml:trace>
  <inkml:trace contextRef="#ctx0" brushRef="#br0" timeOffset="95292.7827">20073 14852 438 0,'16'3'5'0,"11"-3"448"16,9-3-224-16,11-3 101 15,4-6-254-15,28-6 5 16,-2 3-6-16,10-3-31 16,-12 6-50-16,-4 3-336 15,-29 9-10-15,-7 5-138 0</inkml:trace>
  <inkml:trace contextRef="#ctx0" brushRef="#br0" timeOffset="95710.5537">20607 14936 764 0,'-9'47'329'0,"8"-46"-16"15,1-1-180-15,1 3-99 16,-1-3-33-16,0 0 13 15,0 2 14-15,0-1 12 16,8 16 1-16,5 8 1 0,28 48-11 16,-23-39-9-16,-6-2-13 15,0 1-6-15,2-2-7 16,-2-5-45-16,-6-5-36 16,4-2-134-16,-5-4-140 15,-1 2-31-15</inkml:trace>
  <inkml:trace contextRef="#ctx0" brushRef="#br0" timeOffset="96007.0544">20840 14977 654 0,'-3'18'195'0,"-13"9"32"16,-61 48-183-16,2-33-23 16,0-1-14-16,-14 2-13 15,10-5 9-15,-4 1-1 0,23-12-3 16,1 0-43-1,22-6-40-15,-1-2-146 0,20-3-7 16</inkml:trace>
  <inkml:trace contextRef="#ctx0" brushRef="#br0" timeOffset="96382.9095">21004 14660 990 0,'56'58'282'0,"-40"-46"61"15,1 4-264-15,8 14-57 16,1 4-6-16,-5 11 3 16,-12 2 28-16,-11 16 6 15,-17 1-2-15,-25 13-5 16,-26-6-26-16,-28 5-97 15,-6-13-44-15,-17-9-143 16,6-14-136-16,12-6-16 0</inkml:trace>
  <inkml:trace contextRef="#ctx0" brushRef="#br0" timeOffset="96932.1911">21996 14696 727 0,'0'1'431'15,"-9"4"-114"-15,-8 8-156 16,-20 10-119-16,-13 13-121 16,-18 12 93-16,-11 9 6 15,-23 12 35-15,10 2 33 16,-25 10-3-16,9-6 0 0,-4 11-11 15,22-11-48-15,-10 6-71 16,18-10-38-16,3-1-51 16,11-19-44-16,1-6-39 15,26-19-147-15,15-7 34 16,19-17-61-16</inkml:trace>
  <inkml:trace contextRef="#ctx0" brushRef="#br0" timeOffset="97517.7418">21963 15056 364 0,'-34'14'373'16,"-9"3"-106"-16,-4-5-25 15,-11 13-164-15,8 2-62 16,5 0 3-16,11-9 5 16,8-1 13-16,9-13 3 15,13-1 14-15,4-1-2 0,12 8 7 16,6 2-9-16,12 5 5 15,6 1-6-15,2 3 0 16,-1 0-14-16,1 6-4 16,-11 1-11-16,-3 9-7 15,-18 2-9-15,-17 6 0 16,-14 0-1-16,-19 4 4 16,1-7 1-16,-16-3 1 15,4-12-1-15,0-7 0 16,9-11-4-16,1-6 1 15,15-9-3-15,15-11-3 16,15-10-3-16,16-13-6 16,16-5-7-16,14-12-5 15,8 3 0-15,11-11 4 16,-6 6 12-16,2 1 11 0,-14 7 5 16,-4-2 1-1,-14 19 3-15,-5 5-3 0,-20 7-7 16,-19 4-14-16,-10 13-23 15,-10 5-73-15,-10 5-89 16,-3 10-197-16,11-3-17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15:29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18118 6624 353 0,'7'-3'404'0,"3"-1"-180"16,-10 1-43-16,3 1-145 16,-3 1-146-16,0-1 70 15,0 2-5-15,0 0 4 16,0 0 9-16,-3 0 13 16,-7-1 20-16,-32-7 25 15,-54-19 14-15,24 3 8 16,-7 2-1-16,-22-7 0 15,2-2-7-15,-36 2-11 16,-1 6-12-16,-26 13-5 16,-3 11-9-16,-58 19-3 15,12 7 1-15,-21 11 9 16,20 5 11-16,-26 13 14 16,66-5 3-16,8 15 1 15,29 3-9-15,-1 18-15 16,50 3-20-16,-18 26-11 15,25-2-5-15,19 23-7 0,38-11-1 16,32 15 1-16,36-24 9 16,46 2 5-16,22-30 12 15,54-11 14-15,11-30 4 16,64-9 5-16,5-21-1 16,63-6-3-16,-18-13-8 15,50-16-3-15,-31-7-4 16,29-18-1-16,-52-8-1 15,19-23 17-15,-62-7 12 0,16-30 18 16,-58 1 6-16,-3-23 7 16,-61 14-11-16,-11-12-13 15,-66 13-35-15,-72-10-27 16,-66 18-9-16,-87-6 3 16,-62 27 3-16,-99 10 5 15,-17 24 7-15,-50 16-230 16,25 20-57-16,-9-19-75 15</inkml:trace>
  <inkml:trace contextRef="#ctx0" brushRef="#br0" timeOffset="7474.9432">19263 7428 377 0,'-15'-6'266'0,"6"1"-114"16,4 4-244-16,5 4 211 16,0-3-196-16,0 0 59 15,3 0 60-15,45 15 47 16,77 6 26-16,-15-13-5 15,14-4-34-15,40 5-12 16,-12 3-27-16,7-1-11 16,-9 4-17-16,11 3-3 15,-32-5-3-15,10-1-1 16,-18-7-20-16,1-5-49 16,-20-6-70-16,20-8-125 15,-26-1-30-15</inkml:trace>
  <inkml:trace contextRef="#ctx0" brushRef="#br0" timeOffset="7774.315">21025 7365 1113 0,'14'7'78'0,"14"8"188"16,10 2-336-16,25 7 8 15,16 0 70-15,12 5-1 16,-12-4-5-16,-8 1-2 16,-29-7-5-16,-21 4-24 15,-23-5 5-15,-35 7 12 16,-20 1 1-16,-36 8 5 15,-8 4-78-15,-33 5-161 16,20-2 8-16</inkml:trace>
  <inkml:trace contextRef="#ctx0" brushRef="#br0" timeOffset="9855.7303">23707 6701 840 0,'34'-17'134'16,"-17"1"66"-16,-25 5-256 15,-26 16-39-15,-28 4 26 16,-47 16 17-16,-18 13 46 15,-36 31 28-15,6 9 26 16,-18 32 5-16,32 6-15 16,12 20-11-16,46-17-22 15,27 1 26-15,55-28 25 0,54-8-6 16,37-26 2-16,41-2 10 16,20-17-26-16,29-1-310 15,-21-2 101-15</inkml:trace>
  <inkml:trace contextRef="#ctx0" brushRef="#br0" timeOffset="10564.5446">24230 7182 33 0,'19'-5'12'16,"2"-2"3"-16,5-4 20 15,-8-2 49-15,1-1 33 16,-7-1 17-16,0 5 14 15,-7-6-10-15,1 7-37 16,-6 5-48-16,-5 1-33 0,4 3-22 16,-2 0-17-16,-47 9 25 15,-59 18 37-15,41-4 48 16,-4 7 38-16,18 6-38 16,4 13-8-16,20 2-30 15,9 8-30-15,17-5-21 16,13-3 38-16,16-12-2 15,22-6 6-15,19-10 0 0,15-10-7 16,2-8-32-16,-4-14-117 16,-16-2-64-16,-24-5-64 15,-19 5-88-15,-29-4-32 16</inkml:trace>
  <inkml:trace contextRef="#ctx0" brushRef="#br0" timeOffset="10865.9287">24614 7560 570 0,'-9'17'172'0,"6"-1"9"0,3-7-133 16,3 6-84-16,-1 8-1 15,-8 7 23-15,-9-5 16 16,-11 7 20-16,-8-4 3 16,-19 6 7-16,-6-12-1 15,-10 1-149-15,12-10-79 16,-3-17-34-16</inkml:trace>
  <inkml:trace contextRef="#ctx0" brushRef="#br0" timeOffset="11428.8812">25269 7300 160 0,'-67'38'292'0,"13"1"-91"16,-2 9-87-16,23-1 74 15,24 1-175-15,15-12 5 16,30-11 18-16,15-13-6 15,9-15 29-15,2-13 11 0,14-16-25 16,-10-4-27-16,2-10 4 16,-9 2-3-16,-10-3 3 15,-22 13-2-15,-10 2-15 16,-19 10-16-16,-17 11-16 16,-16 16 6-16,-16 14 0 15,2 13 17-15,-2 13 13 16,17 1 14-16,25 10-5 15,15-9 0-15,26 4-6 16,10-8-13-16,21-4-45 16,5-13-48-16,16-13-176 15,-9-16 3-15</inkml:trace>
  <inkml:trace contextRef="#ctx0" brushRef="#br0" timeOffset="11658.8573">25996 6926 1023 0,'53'104'222'0,"-2"-65"104"0,20 42-288 15,-2 20-24-15,-17 31-3 16,-37 0-10-16,-61 21-9 15,-47-31-19-15,-80-3-117 16,-33-31-177-16,-73-28 9 16</inkml:trace>
  <inkml:trace contextRef="#ctx0" brushRef="#br0" timeOffset="12414.1387">25353 7219 813 0,'-4'42'149'0,"-1"-46"69"15,2 4-245-15,6 3 18 16,-6-5 18-16,2 1 22 16,1-1 21-16,-3 1 14 15,1-1-11-15,2 1-9 16,-3-1-13-16,3 2-20 16,-3-3-15-16,2 2 0 15,1-2-1-15,7-2 4 16,41-11 11-16,70-1 1 15,-52 17-49-15,6 6-49 16,-11-1-40-16,-12-5-171 16,-24-21 5-16</inkml:trace>
  <inkml:trace contextRef="#ctx0" brushRef="#br0" timeOffset="17895.9382">12573 12735 1042 0,'18'-28'290'0,"-11"-2"46"0,-4 12-298 15,-6-2-84-15,-6 4-19 16,-12-4-1-16,-10-1 26 16,-25-9 21-16,-12 2 38 15,-28-13 13-15,-6 2 6 16,-20-9-5-16,1 9-5 15,-38-3-3-15,8 13-7 0,-38 14 5 16,-5 18-1-16,-43 23-2 16,29 19-4-16,-33 39-5 15,23 21-7-15,6 44 0 16,48 12 3-16,18 40 19 16,62-7 5-16,42 31 3 15,44-25-2-15,52 4-3 16,49-48-15-16,73-28-11 15,44-65-2-15,77-49-7 16,11-56-1-16,35-41 2 16,-49-31 9-16,17-42 5 15,-68-2 9-15,-16-43 15 16,-69-7 6-16,-30-34 24 16,-71 34 24-16,-41-4 25 15,-53 53-71-15,-79 32-18 16,-37 73-33-16,-110 47-103 15,-36 44-140-15,-116 70-203 16,13 25-20-16</inkml:trace>
  <inkml:trace contextRef="#ctx0" brushRef="#br0" timeOffset="21132.0416">17089 16718 598 0,'-21'-51'401'0,"-17"0"-95"15,-16 7-62-15,-18 14-265 16,-57 9-13-16,-26 14 1 16,-52 23 12-16,-32 22 11 15,-59 37 12-15,1 24 0 0,-23 63 12 16,39 13 40-16,30 35 95 16,86-12 29-16,90 14 30 15,100-45 0-15,114-7-27 16,75-44-80-16,102-20-72 15,19-45-51-15,71-36-26 16,-56-37-12-16,1-44-6 16,-82-18 48-16,-14-34 39 15,-106-5 21-15,-38-19 16 16,-60 21 0-16,-70-30 0 16,-70 15-39-16,-50 0-45 15,-45 26-42-15,-65 14-32 16,22 39-31-16,-12 25-381 15,38 20 139-15</inkml:trace>
  <inkml:trace contextRef="#ctx0" brushRef="#br0" timeOffset="30892.3344">23907 11121 812 0,'-86'9'241'0,"-3"-12"39"16,19 18-225-16,2 4-37 0,31 1-17 15,8-5-37-15,25-2 7 16,20 2 9-16,13-1 11 15,22 5 13-15,9 4 23 16,1 14 4-16,-11 5-9 16,-16 15-1-16,-21 4-1 15,-35 20 35-15,-24-6 14 16,-34 9 15-16,-10-12-6 0,-17-9-10 16,16-24-34-16,2-21-113 15,26-19-110-15,9-22-13 16,16-10-10-16,10-16-73 15,22-4 12-15,19-19 89 16</inkml:trace>
  <inkml:trace contextRef="#ctx0" brushRef="#br0" timeOffset="31083.3629">23659 11095 1209 0,'40'3'235'0,"11"-20"122"16,24 7-342-16,43-4-45 15,12 4 8-15,16 2-99 0,-14 7-133 16,5 2-104 0,-44 2-109-16</inkml:trace>
  <inkml:trace contextRef="#ctx0" brushRef="#br0" timeOffset="31582.241">25277 10993 1200 0,'-17'0'217'0,"-16"7"118"0,-34 16-351 15,-55 26-18-15,-25 16 21 16,-20 36 25-16,3 2 22 15,12 22 15-15,47-6 3 16,23 7-6-16,43-27-23 16,43 5-35-16,38-26-34 15,23-8-77-15,13-20-86 0,14-5-79 16,-13-22-68-16,-7-17-68 16</inkml:trace>
  <inkml:trace contextRef="#ctx0" brushRef="#br0" timeOffset="31920.9327">25068 11528 1029 0,'83'6'376'15,"-52"-12"5"-15,26 0-206 16,-1 1-204-16,23 2 4 16,4 0 27-16,-2 3-27 15,-25 5-28-15,-19 2-32 0,-29 7 3 16,-37 13 10-16,-23 4 30 16,-34 22 41-16,0 7 41 15,-10 14 4-15,26-8-10 16,26 7-7-16,37-14-18 15,37-2-2-15,40-15-13 16,55-6-53-16,19-18-49 16,18-13-228-16,-8-13-2 15</inkml:trace>
  <inkml:trace contextRef="#ctx0" brushRef="#br0" timeOffset="32147.3519">26536 11035 1134 0,'34'71'324'16,"-37"-31"55"-16,23 52-303 16,-2 19-35-16,-15 45-59 15,-39-7 51-15,-48 21-13 16,-26-26-10-16,-33-4-34 15,5-49-37-15,-9-13-339 16,33-45 73-16</inkml:trace>
  <inkml:trace contextRef="#ctx0" brushRef="#br0" timeOffset="33005.9497">27654 11191 112 0,'0'26'0'0,"-5"-4"537"15,1-8-324-15,-5 23 71 16,1 13-303-16,-9 19 303 16,-1 5-279-16,-3 23-2 15,0-13-3-15,-3-4-91 0,-1-17-52 16,-5-16-141-16,-2-29-63 15</inkml:trace>
  <inkml:trace contextRef="#ctx0" brushRef="#br0" timeOffset="33147.9203">27200 11696 718 0,'4'-11'297'16,"14"-7"-3"-16,9 2-187 15,21-4-45-15,14 2-42 0,15-1 8 16,1 2-14-16,6 4-110 15,-15-1-208-15,-7-1 10 16</inkml:trace>
  <inkml:trace contextRef="#ctx0" brushRef="#br0" timeOffset="33963.3504">29037 10960 1166 0,'23'43'223'0,"-67"-47"114"15,-22 4-340-15,-17 6-29 16,-2 9 11-16,-25 12 9 16,9 1 8-16,10 7 7 0,20 1 4 15,25 0-12-15,32-9-3 16,40 9 6-16,28-1-1 15,25 10 4-15,10-2 16 16,21 13 1-16,-23-5-7 16,-11 8-11-16,-30-5-10 15,-42 19-5-15,-42-4-11 16,-41 4-19-16,-26-15-13 16,-37-7 31-16,12-27 8 15,-1-15 16-15,35-12 29 16,21-15 54-16,40-9 12 0,31-19-43 15,31-10-4-15,42-13-10 16,21-2-35-16,39-8-35 16,0 11 41-16,32-4-3 15,-26 15-17-15,2 0-84 16,-23 15-88-16,-1 3-174 16,-41 0-55-16</inkml:trace>
  <inkml:trace contextRef="#ctx0" brushRef="#br0" timeOffset="34187.9275">29814 10816 541 0,'-33'24'605'0,"-42"18"-198"0,-17 12-327 15,-51 34 336-15,5 18-401 16,-2 26 0-16,44-3-1 15,26 24-14-15,56-24-19 16,35-7-20-16,26-30-35 16,23-19-94-16,-2-38-105 15,12-8-124-15,-25-20-85 16</inkml:trace>
  <inkml:trace contextRef="#ctx0" brushRef="#br0" timeOffset="34713.06">29533 11280 1183 0,'26'3'205'15,"20"0"135"-15,13 12-349 16,11 6 1-16,-10 1 10 16,-8 4-9-16,-24-4-6 0,-16 4-7 15,-16-2-1 1,-16 3 16-16,-6-6 13 0,1-3 9 16,7-4 13-1,18-10-8-15,25-2-9 0,34 5-1 16,6 5-4-16,13 8-10 15,-6 4 3-15,-14 10-5 16,-36 8-1-16,-25 14-1 16,-32-2 12-16,-46 9-5 15,-23-10-6-15,-6-16-64 16,19-17-93-16,19-13-196 16,48-28-26-16</inkml:trace>
  <inkml:trace contextRef="#ctx0" brushRef="#br0" timeOffset="34927.9103">31031 11251 1485 0,'42'101'293'16,"-11"25"140"-16,-23 21-441 15,-55 32 8-15,-32-23-12 16,-80 4-47-16,-19-51-30 16,-17-19-92-16,27-45-263 15,-31-39 29-15</inkml:trace>
  <inkml:trace contextRef="#ctx0" brushRef="#br0" timeOffset="36061.6075">24312 13200 1017 0,'12'7'243'0,"-7"2"45"16,-8 0-286-16,-9 6-57 16,-3 11-4-16,-14 11 15 15,-5 7 32-15,-10 7 18 16,8 0 8-16,-6 3 9 15,6-4-3-15,1-1 1 16,2-10-9-16,-1 3-13 16,2-7-32-16,-2 3-165 15,1-7-99-15,-9 4-52 16</inkml:trace>
  <inkml:trace contextRef="#ctx0" brushRef="#br0" timeOffset="36445.6788">24740 13384 413 0,'-30'3'0'15,"-12"17"343"-15,-7 10-337 0,-7 11 251 16,14 4-243-16,2 7 283 16,22-5-214-16,10-1 19 15,12-5 2-15,13-5-1 16,21-12-22-16,34-13-32 16,19-17-13-16,33-17-10 15,-4-12-11-15,-8-11-5 16,-38 2-5-16,-21-4-12 15,-47 8 0-15,-33 2-5 16,-26 13-5-16,-37 10-9 16,-14 10-8-16,-15 13-65 15,23 7-80-15,8 7-193 16,29-2-26-16</inkml:trace>
  <inkml:trace contextRef="#ctx0" brushRef="#br0" timeOffset="36811.0527">26675 13363 1070 0,'-4'3'413'0,"1"6"-46"16,-3 9-271-16,-2 16-99 15,-1 8-98-15,-12 15 103 16,-4-2 2-16,-17 10-1 16,-3-5-22-16,-11 6-22 15,7-12-330-15,-3 0 81 16</inkml:trace>
  <inkml:trace contextRef="#ctx0" brushRef="#br0" timeOffset="36990.9148">26154 13686 1060 0,'0'2'322'15,"9"-10"54"-15,5 4-287 16,22-2-53-16,12-3-25 16,31-5 0-16,10-2-12 15,7-4-62-15,-6 1-319 16,-4-10 76-16</inkml:trace>
  <inkml:trace contextRef="#ctx0" brushRef="#br0" timeOffset="37348.8587">27192 13272 1222 0,'24'18'310'0,"36"-15"89"16,11-12-324-16,39 0-113 15,11-6 7-15,18 0 6 16,-27 0-2-16,-20 1 3 16,-39 7 26-16,-22 4-6 15,-34 10 5-15,-36 16 8 16,-20 14 2-16,-29 22 8 0,-4 8 12 15,5 10 2-15,36-8-4 16,30 0 6-16,39-16-4 16,32-5 0-16,11-10-7 15,23-8-3-15,-4-12-12 16,1-17-44-16,-13-5-27 16,2-20-309-16,-16-10-61 15,5-18-102-15</inkml:trace>
  <inkml:trace contextRef="#ctx0" brushRef="#br0" timeOffset="37574.9232">28597 13141 466 0,'-54'57'601'15,"-9"-31"-198"-15,13 32-275 16,20 1 283-16,30 7-404 15,33-21-3-15,39-6-384 16,20-18 381-16,36-10-1 16,-8-17 14-16,9-8-56 15,-24-7 327-15,-10-9-687 16,-29 0-10-16,-16-18-149 16</inkml:trace>
  <inkml:trace contextRef="#ctx0" brushRef="#br0" timeOffset="37723.6848">29072 13083 619 0,'-41'63'529'16,"-11"22"-120"-16,-7-13-71 15,-12 49-191-15,10-4-91 16,-7 18-7-16,13-6-33 16,-8 23 139-16,4-26-590 15,-7-7 221-15</inkml:trace>
  <inkml:trace contextRef="#ctx0" brushRef="#br0" timeOffset="38617.801">25407 14891 1178 0,'-108'47'320'0,"113"-53"74"16,14 0-337-16,23-3-30 15,22 0-28-15,27-5 6 16,-1 2 0-16,0 9-1 16,-29 9-6-16,-19 15-6 15,-44 11 3-15,-38 20-1 16,-16 5 0-16,-36 10-2 16,-1-15 1-16,9-5-4 15,25-19 1-15,32-13-3 16,44-13 8-16,45-5 2 15,13-8 2-15,30 4-2 16,-12 4 3-16,-6 6-6 16,-31 9-1-16,-28 19-3 15,-44 7-11-15,-46 16-10 16,-27 6 6-16,-34 3 6 0,2-7 4 16,3-8 9-16,39-18-2 15,8-11-304-15,41-8-41 16,-4-17-104-16</inkml:trace>
  <inkml:trace contextRef="#ctx0" brushRef="#br0" timeOffset="38931.9485">26536 14923 581 0,'-24'22'0'0,"-30"8"462"16,-17 9-462-16,-19 14-8 16,12-3-1-16,13-1 375 15,20-14-333-15,27-4 364 16,32-16-318-16,35-1-14 15,14-5-23-15,38-6-22 16,-8-3-32-16,8-2-54 16,-22-7-23-16,-4-3-180 15,-31 0-125-15,4-18-37 16</inkml:trace>
  <inkml:trace contextRef="#ctx0" brushRef="#br0" timeOffset="39060.8878">26856 15034 955 0,'-30'54'460'0,"-71"155"-23"16,26-54-192-16,4 4-215 15,-4 15-439-15,11-37 105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16:52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4367 6594 362 0,'-3'2'157'0,"1"1"4"15,-5-3-97-15,7 0-42 0,0 0-9 16,0 0-12-16,1 0 7 16,40 13 25-16,64 8 1 15,-42-24-17-15,3 2-128 16,-19-4-60-16,-4 8-51 15</inkml:trace>
  <inkml:trace contextRef="#ctx0" brushRef="#br0" timeOffset="179.1637">4343 6950 821 0,'3'21'392'16,"-3"-19"-57"-16,18-2-140 16,10 1-287-16,19 1-223 15,13-1-37-15,18-1-73 16</inkml:trace>
  <inkml:trace contextRef="#ctx0" brushRef="#br0" timeOffset="3699.7027">5758 6159 614 0,'7'0'226'0,"2"0"-19"15,-13 13-130-15,-1 13-134 16,-19 26 14-16,-12 16 26 15,-25 26 42-15,-16 10 39 16,-34 27 0-16,0-8-3 16,0 5-16-16,26-20-43 15,25-18-106-15,39-33-107 16,38-21-54-16,25-21-87 16</inkml:trace>
  <inkml:trace contextRef="#ctx0" brushRef="#br0" timeOffset="4028.6579">5635 7031 533 0,'12'17'145'0,"1"-13"138"16,-1-2-316-16,21-5 328 15,14-6-286-15,28-15 232 16,9-5-214-16,14-14-9 15,-16-2-14-15,-12-3-20 16,-34 12-3-16,-20 1-47 16,-32 16-37-16,-34 14 37 15,-25 17 23-15,-23 27 18 16,-1 18 47-16,-18 21 47 0,24 2-29 16,12 10-24-16,22-7-33 15,10-4-31-15,32-17-25 16,12-13-23-16,17-20-8 15,26-31 15-15,13-23 6 16,17-25-115-16,11-5 60 16</inkml:trace>
  <inkml:trace contextRef="#ctx0" brushRef="#br0" timeOffset="4282.633">6329 6943 807 0,'3'7'184'0,"-15"11"87"15,0 3-239-15,1 5 2 16,-1-4 2-16,0-2-53 16,12-13 6-16,14-11 12 15,11-13 2-15,19-11 4 16,16-8 32-16,27 1-16 16,-10 8-19-16,-7 11-24 15,-19 19-25-15,-25 19 3 16,-43 13 5-16,-37 16 6 15,-10 6 11-15,-19 6-28 16,7-9-48-16,3-4-150 16,36-14-15-16</inkml:trace>
  <inkml:trace contextRef="#ctx0" brushRef="#br0" timeOffset="4872.6958">7302 6782 980 0,'-27'5'168'0,"-6"8"107"16,3 13-290-16,-3 13 0 0,8-2 18 15,4 2 1-15,10-9 1 16,7-10-15-16,7-11-3 16,6-11 17-16,7-7 7 15,13-10 6-15,5-1 17 16,-4-4-4-16,-1 9-19 15,-8 3-40-15,-12 15-20 16,-6 17-9-16,-8 11 3 16,-11 22 3-16,-4 14 34 15,-13 33 21-15,-1 0 12 0,-5 8 2 16,-3-16 6-16,-8-12-29 16,0-38-44-16,-17-23-40 15,4-31-45-15,7-25-45 16,14-19-60-16,11-49 18 15</inkml:trace>
  <inkml:trace contextRef="#ctx0" brushRef="#br0" timeOffset="5142.1963">7794 6244 615 0,'0'12'141'15,"0"5"57"-15,3 8-136 16,-6 17-78-16,6 12 52 16,-11 16 22-16,-1 5 2 15,-4 13-2-15,1-2-1 16,-14 13-28-16,2-10-49 15,-6-8-35-15,0-24-208 16,-12-23 25-16</inkml:trace>
  <inkml:trace contextRef="#ctx0" brushRef="#br0" timeOffset="5317.1846">7520 6943 885 0,'3'-69'221'0,"9"67"78"15,-1 1-230-15,17 2-63 16,2-2 15-16,15-4-2 16,-7-1-5-16,6-4-31 15,-8-5-59-15,6-12-229 16,-3-2 25-16</inkml:trace>
  <inkml:trace contextRef="#ctx0" brushRef="#br0" timeOffset="5675.8435">8232 6286 1089 0,'5'0'183'16,"-5"-1"106"-16,1 2-336 15,-1-1-4-15,0 0 13 16,0 0 10-16,0 0 16 15,3 0 6-15,-3 2 4 0,2-1 2 16,13 25 0-16,15 61 22 16,-30-39 13-16,-14 18 22 15,-5 3 5-15,-4 2 7 16,2-17-20-16,9-5-17 16,9-21-23-16,14-13 17 15,10-12 15-15,10-5-16 16,7-1 5-16,7 8 3 15,-3 11-25-15,-9 23-33 16,-22 12 19-16,-25 29-38 16,-19 5-91-16,-19 19-236 15,-10-18 18-15</inkml:trace>
  <inkml:trace contextRef="#ctx0" brushRef="#br0" timeOffset="7248.5061">1858 9411 66 0,'-3'0'359'16,"1"-2"-198"-16,4 4-20 16,-2-2 31-16,0 0-204 15,3-2 25-15,4 1 36 16,31-10-16-16,43-26 17 16,-31 4 17-16,-4 3-22 0,-1-8-3 15,-3 8-2-15,0-4-5 16,-10 5-11-16,10-4-1 15,3 12-3-15,-4-3-3 16,-7 10-17-16,-4 10-20 16,-16 2-10-16,-14 11-11 15,-9 10 38-15,-21 12 52 16,-5 5 18-16,-10 14 23 16,6-7 15-16,3-1-40 15,22-13-53-15,10-10 12 16,8-13-3-16,29-10 13 15,10-10 7-15,24-7 20 16,-2-1-7-16,10-1-7 16,-23 5-28-16,-8 11-17 15,-24 16-22-15,-14 25 6 16,-12 19 6-16,-11 14 32 16,2 4 17-16,10-3 18 0,25-23 4 15,31-18 6-15,17-26-43 16,52-25-263-16,6-12 92 15</inkml:trace>
  <inkml:trace contextRef="#ctx0" brushRef="#br0" timeOffset="7538.7419">3531 8959 1156 0,'18'19'224'0,"7"-14"119"16,-25-14-286-16,37 0-264 16,16-5-140-16,17 4 25 15</inkml:trace>
  <inkml:trace contextRef="#ctx0" brushRef="#br0" timeOffset="8252.7068">2819 9650 786 0,'0'1'193'15,"0"-1"67"-15,-1-1-227 16,1 1-38-16,0 0-13 16,0 0 3-16,0-3 3 15,0 1 8-15,1 1 27 0,2-2 7 16,14-6-9-16,1-20-7 16,43-40-8-16,-39 47 0 15,-13 1-2-15,4 3 1 16,-5 3 1-16,1 0 1 15,-6 1-1-15,7 0 1 16,1 2 2-16,2 0 14 16,-5-1 15-16,2 2-7 15,-2 1 0-15,-1 2-3 16,-10 2-16-16,6 0-20 16,-3 6 3-16,0 0-18 15,-3 0-18-15,2 0-59 16,1 0-190-16,0 0-8 15,0 2-103-15</inkml:trace>
  <inkml:trace contextRef="#ctx0" brushRef="#br0" timeOffset="8569.3048">3452 9357 932 0,'-8'-2'206'16,"8"4"57"-16,3-2-290 15,-3 0-12-15,0-2 0 16,0 1 23-16,35-4 23 16,54-10 20-16,-14 2-54 15,6 1-229-15,10 3-11 16,-15-3-123-16</inkml:trace>
  <inkml:trace contextRef="#ctx0" brushRef="#br0" timeOffset="9395.1887">4867 8813 557 0,'-13'-4'0'0,"10"5"386"16,3 7-438-16,0 7 334 16,-5 6-322-16,-2 9 324 15,-3 3-282-15,1 6 6 16,2-5 0-16,2-2-1 16,8-7-5-16,6 1-25 15,0-16-4-15,10-7-2 16,0-3 4-16,5-6-1 15,-6 2 15-15,3 8-5 16,-7 10 6-16,-4 16 16 16,-4 6 11-16,2 15 11 15,-4 5 13-15,8-5 0 16,0-14-16-16,30-11 11 16,17-29-2-16,22-29-4 15,11-17-4-15,8-28-4 16,-25-1-28-16,-11-3-22 15,-27 15-29-15,-14 12-154 0,-14 22-107 16,-6 4-33-16</inkml:trace>
  <inkml:trace contextRef="#ctx0" brushRef="#br0" timeOffset="9586.4026">5811 8965 982 0,'0'25'212'15,"25"-7"90"-15,-23 17-282 16,-4 5-48-16,2 6-275 16,-9-4 87-16</inkml:trace>
  <inkml:trace contextRef="#ctx0" brushRef="#br0" timeOffset="9750.1117">5744 8540 755 0,'-4'-6'538'0,"5"4"-243"0,7 8-569 16,-8-6 274-16,3 0-524 15</inkml:trace>
  <inkml:trace contextRef="#ctx0" brushRef="#br0" timeOffset="10143.6798">6378 8818 472 0,'-25'19'512'0,"-10"2"-160"16,-10 8-282-16,0 19 281 16,9 3-349-16,8 4 0 15,11-6 1-15,13 0 5 16,10-20 8-16,15-14 8 16,10-15 4-16,16-36 1 15,2-20-19-15,31-28-12 16,4-11-9-16,5-22 0 15,-5 24-2-15,-5-3 17 16,-27 24 12-16,-18 3 4 16,-14 26-8-16,-13 9-21 15,-14 16-27-15,-17 12-27 16,-15 18 16-16,-20 18 27 16,-4 5 14-16,0 16 22 15,16 3 23-15,26 21-22 16,35-3-32-16,31 8-35 0,15-13-42 15,31-14-263-15,6-32-1 16,0-21-119-16</inkml:trace>
  <inkml:trace contextRef="#ctx0" brushRef="#br0" timeOffset="10369.7047">7540 8334 928 0,'0'-3'263'0,"0"0"54"16,-3 3-256-16,1 0-71 16,-1 0-3-16,3 0 5 15,-4 24 4-15,-1 18 13 16,-2 56 20-16,2-22 5 16,1 4-18-16,-11 17-73 15,-3 6-71-15,-6 5-79 16,-3-30-131-16,-14-27-38 15</inkml:trace>
  <inkml:trace contextRef="#ctx0" brushRef="#br0" timeOffset="10545.0033">7163 8845 749 0,'49'-29'293'0,"11"-5"17"15,15-3-161-15,10 9-122 16,6-1-27-16,-16 7-73 16,-6-4-237-16,-19 8 31 15</inkml:trace>
  <inkml:trace contextRef="#ctx0" brushRef="#br0" timeOffset="10888.7035">8220 8133 1072 0,'5'0'176'0,"-2"7"119"16,1 8-318-16,5 12-8 15,-4 11 22-15,-5 10 9 16,-5 3 9-16,-8 15 15 15,-4 3 7-15,-8 30 11 16,-4 2 1-16,4 13-2 16,4-10-16-16,9-8-9 15,12-38-11-15,21-23 3 16,18-34-1-16,22-11 2 16,4-8 7-16,13 4 13 0,-15 14 9 15,-7 21 9-15,-16 23 1 16,-14 15-15-16,-19 7-69 15,4 10-351-15,-4-20 73 16</inkml:trace>
  <inkml:trace contextRef="#ctx0" brushRef="#br0" timeOffset="16561.6789">2950 7317 249 0,'-1'7'233'0,"1"-2"5"15,0-4-38-15,0-2-3 16,0-2-45-16,25-21-8 16,88-77-61-16,-7 7-16 0,7-10-35 15,12-24-14-15,-35 8-8 16,-7-14 6-16,-32 23 3 16,-11 4 9-16,-19 28 6 15,-15 4-19-15,-16 25-24 16,-19 23-9-16,-17 26-12 15,-20 49-9-15,-5 31 20 16,-10 57 58-16,13 18 42 0,26 33-21 16,42-30-3-16,56-1 265 15,73-52-687-15,53-83 261 16</inkml:trace>
  <inkml:trace contextRef="#ctx0" brushRef="#br0" timeOffset="37952.3558">12603 5768 121 0,'-21'99'132'0,"7"-99"-37"16,2-1-75-16,5 7 72 16,5-5-88-16,2 1 15 15,0-2 8-15,0-2 33 16,0 1 11-16,0-1 7 15,0 1-5-15,30-13 1 16,63-23-25-16,-22 10 2 16,1-2-7-16,15 0-9 15,-10 10-14-15,-2 7-16 16,-24 13-23-16,-15 11-1 16,-27 14-12-16,-25 33-1 15,-23 17 9-15,-32 37 11 16,-9 13-1-16,-17 24 22 15,11-22 20-15,17-8 35 16,27-34 2-16,27-25-9 16,30-32-21-16,52-22 25 0,22-22-33 15,49-10-89-15,10-16-179 16,27-22 8-16,-39-4-193 16</inkml:trace>
  <inkml:trace contextRef="#ctx0" brushRef="#br0" timeOffset="38476.6812">13504 6636 330 0,'-7'-4'263'15,"5"1"-61"-15,11 1-6 16,-9 1-176-16,0-1 3 16,33-11 0-16,81-41 4 0,-32 3 0 15,26-28 3-15,-5-12-5 16,21-22-5-16,-28-1-4 16,-8 3-5-16,-29 25-3 15,-9 13 2-15,-32 29 1 16,-6 14-19-16,-17 15-21 15,-20 10-13-15,-18 13-8 16,-23 21-8-16,-10 19 16 0,-25 37 21 16,12 14 23-16,14 25 23 15,26-4 7-15,28-6 4 16,42-28-5-16,37-11-46 16,31-30-96-16,45-20-118 15,4-19-22-15</inkml:trace>
  <inkml:trace contextRef="#ctx0" brushRef="#br0" timeOffset="38896.0738">14835 5891 641 0,'-16'23'177'16,"7"1"37"-16,1 22-155 16,4 7-75-16,-4 18 16 15,-1-1 5-15,8 16 3 16,-5-11-2-16,1 0-54 15,4-12-60-15,1-9-112 16,-8-25-35-16</inkml:trace>
  <inkml:trace contextRef="#ctx0" brushRef="#br0" timeOffset="39092.7697">14553 6234 876 0,'22'6'422'15,"19"-6"-47"-15,-23-6-158 16,24-5-255-16,20 7-93 16,26-5-247-16,-7 6 25 15</inkml:trace>
  <inkml:trace contextRef="#ctx0" brushRef="#br0" timeOffset="39530.7368">15288 5842 459 0,'97'18'329'16,"-80"-17"-78"-16,11-4-275 15,2-9 281-15,21 5-260 16,8 2 13-16,-5 1 3 0,-12 2 1 15,0 5 2-15,-25 0-4 16,-13 8 7-16,-16 2 0 16,-18 17 8-16,-16 17 0 15,-12 26 15-15,-11 7 4 16,-18 18 13-16,15-7-7 16,14-2-9-16,17-24-25 15,35-7-14-15,37-25-8 16,40-10-3-16,16-20-14 0,30-14-10 15,1-8-109-15,-12-19-120 16,-23 1-78-16,-20-6-106 16</inkml:trace>
  <inkml:trace contextRef="#ctx0" brushRef="#br0" timeOffset="40034.7515">16150 6151 885 0,'7'-6'209'15,"-7"2"26"-15,0 4-291 0,0 0-65 16,0 0 4-16,0 0 25 15,0 1 41-15,0 1 69 16,-3-1 26-16,2 2 9 16,-2 12 7-16,1-6-6 15,-2 11-4-15,1 5-19 16,-11 50-4-16,19-39-5 16,4 0-4-16,3-3-4 15,25-9 2-15,15-10 1 0,14-26-35 16,3-8 4-16,9-14 5 15,-24-1-2-15,-15-1 11 16,-18 15 34-16,-12 12-17 16,-19 15-4-16,-15 21 2 15,-5 14-18-15,2 16 0 16,2 3 13-16,17-1-12 16,26-16-6-16,31-17 8 15,20-25 0-15,23-29 5 16,2-16 15-16,7-28 0 15,-30-8-7-15,-2-7-8 16,-31 15-13-16,-11-4-273 16,-31 23 79-16</inkml:trace>
  <inkml:trace contextRef="#ctx0" brushRef="#br0" timeOffset="40455.086">17358 5932 827 0,'16'61'179'0,"19"-64"89"16,5 0-247-16,24-3-7 15,6 0-1-15,14 0-33 16,-12-3-58-16,4 6-188 16,-30 3 22-16</inkml:trace>
  <inkml:trace contextRef="#ctx0" brushRef="#br0" timeOffset="40640.1676">17505 6112 991 0,'218'36'332'0,"-130"-55"18"16,4-2-291-16,4 4-173 15,-12 8-251-15,-20 1 12 16</inkml:trace>
  <inkml:trace contextRef="#ctx0" brushRef="#br0" timeOffset="41193.7748">18467 5645 429 0,'-34'54'300'16,"30"-54"-86"-16,2-2-5 15,-2 5-211-15,4-3 14 16,0 0 32-16,1-1 1 15,24-2-27-15,26-5 6 16,54-10-15-16,-44 12-15 16,-14 5 13-16,-10 1 9 15,-18 6-17-15,-19 12-1 16,-14 7-1-16,-33 8 2 16,-11 11 7-16,-34 25 0 15,4 2 5-15,-4 11 6 16,24 1 1-16,14 4-2 15,36-22-3-15,27-5 8 16,26-15 1-16,37-15 2 16,19-18 0-16,22-11 1 15,-5-7-49-15,2-9-238 16,-33 0-45-16,-16-9-99 0</inkml:trace>
  <inkml:trace contextRef="#ctx0" brushRef="#br0" timeOffset="41642.254">19111 5745 957 0,'0'12'141'15,"0"-6"119"-15,9 4-310 16,3-3 22-16,14-1 17 16,8-4 8-16,11-5 12 15,6-5 19-15,8-2 12 16,-10 0 3-16,0-2 8 15,-12 6-10-15,-8 5-5 16,-13 4-19-16,-11 9-1 0,-13 6-4 16,-19 17 3-16,-13 1 9 15,-28 31 24-15,-3 7 1 16,1 14 8-16,17-6-2 16,41 5 27-16,50-26 7 15,59-13 6-15,45-13-13 16,51-4-58-16,0-17-89 15,5-17-76-15,-34-24-317 16,-17-36 31-16</inkml:trace>
  <inkml:trace contextRef="#ctx0" brushRef="#br0" timeOffset="45363.048">13019 4484 592 0,'3'3'186'16,"-3"-6"-26"-16,4 0-128 16,-4 3-123-16,0 0-18 15,0 3 51-15,8 31 27 16,-8 65 12-16,-17-31 7 16,1 4 18-16,-10 20-10 15,1-17-86-15,8-6-41 16,7-15-31-16</inkml:trace>
  <inkml:trace contextRef="#ctx0" brushRef="#br0" timeOffset="45637.8325">13040 4429 401 0,'10'-7'352'15,"12"-4"-113"-15,3 7-245 16,22 1 237-16,2 3-267 16,7 7 6-16,-14-2 11 0,-5 13 3 15,-16 0-4-15,-9 3 5 16,-21 3 6-16,-28 17 18 16,-17 1 15-16,-35 10 10 15,-11 1-1 1,-93-19-244-1,17 1-17-15,76 16-96 16</inkml:trace>
  <inkml:trace contextRef="#ctx0" brushRef="#br0" timeOffset="46076.8278">13366 4780 842 0,'16'60'184'0,"-14"-57"48"16,6-2-228-16,17 4-48 0,13-2 15 15,16-3 18-15,9-3 26 16,4-5 7-16,-8-7-1 16,-9 2 7-16,-25-1-4 15,-8-1-15-15,-16 6-20 16,-19-2-17-16,-10 4-25 15,-19 2 27-15,-13 7 18 16,-11 7 15-16,10 14 19 0,7 8-8 16,18 4-53-16,12 1-78 15,21-2-77-15,18-7-35 16,15-12-5-16,36-13-54 16</inkml:trace>
  <inkml:trace contextRef="#ctx0" brushRef="#br0" timeOffset="46301.254">13979 4781 286 0,'16'-9'248'16,"-11"8"-43"-16,-5 8-71 16,-3 8-142-16,-3 9-10 15,-2 5-11-15,-1-1-11 16,2-5 55-16,5-5-9 16,2-15 80-16,5-17 81 15,8-10-60-15,8-10 7 16,4-7 7-16,9-10-81 15,8 10-84-15,5-1 58 16,7 9-7-16,7 8-44 0,-5 13-64 16,-2 4-61-16,-15 7-124 15,-3 17-36-15</inkml:trace>
  <inkml:trace contextRef="#ctx0" brushRef="#br0" timeOffset="46507.214">14547 4593 303 0,'82'-18'105'0,"-77"23"18"16,-1 7-75-16,-1 6 1 15,-3 7-3-15,5 8 6 16,-4 0 2-16,-1 5 0 16,0-8-13-16,-1 8-19 15,-8-10-33-15,1-1-140 16,1-9 6-16,-7-7-42 15,-2-20-105-15</inkml:trace>
  <inkml:trace contextRef="#ctx0" brushRef="#br0" timeOffset="46641.6622">14629 4420 953 0,'9'-1'218'16,"-4"-7"41"-16,3 10-330 0,-4 1-143 15,-4-3-101-15,0 0-35 16</inkml:trace>
  <inkml:trace contextRef="#ctx0" brushRef="#br0" timeOffset="47208.1066">14847 4718 225 0,'0'-2'313'0,"-4"4"-130"15,4 1-151-15,0-3 119 16,-3 0-177-16,1 1 3 16,2 1 16-16,-3 1 13 15,0 6 18-15,2-2-24 16,1-5 18-16,-3 1 21 0,1-3-12 15,2 1-4-15,2-1-2 16,29 0-18-16,50-12-21 16,-38 2 15-16,-9 2 4 15,-7 4 1-15,-16 7-2 16,-4 6 0-16,-7-2-1 16,-9 10 2-16,0 1 8 15,2-1 4-15,-2-5 2 0,6-2-1 16,6-8-2-1,18-7-9-15,13-5-4 0,11 1-1 16,2 0 0-16,4 3 0 16,-14 7-1-16,-12 7-5 15,-12 7-1-15,-17 9-4 16,-13 6-26-16,-7 3-171 16,1-2 52-16</inkml:trace>
  <inkml:trace contextRef="#ctx0" brushRef="#br0" timeOffset="47543.9006">15439 4949 752 0,'47'-9'326'0,"-31"-6"-59"15,13 0-208-15,-8 5-130 16,-3 1-127-16,-6 9 127 16,-15 0 3-16,-18 1 30 15,-14 7 49-15,-7 2 48 16,-24 8-29-16,2 2-3 16,1 5-2-16,13 4-12 15,12 2-13-15,19-8-12 0,22 2 15 16,18-8 5-16,19-8 2 15,21-1 2-15,15-7-42 16,4-4-53-16,14-10-143 16,-14-10-9-16,4-13-81 15</inkml:trace>
  <inkml:trace contextRef="#ctx0" brushRef="#br0" timeOffset="47815.9202">15991 4425 431 0,'3'0'327'0,"-3"0"-94"15,3 1-259-15,-2 15 258 16,4 32-264-16,-10 51 30 15,-7-33 4-15,0-3 1 16,2 6-3-16,-7-15-14 16,1-1-44-16,-1-20-17 15,0-8-33-15,-1-16-125 16,-6-13 30-16</inkml:trace>
  <inkml:trace contextRef="#ctx0" brushRef="#br0" timeOffset="47990.9909">15771 4853 517 0,'-42'-60'301'0,"54"57"-139"16,6-1-44-16,6 2-77 15,6 1-82-15,8-1 64 16,1 2 62-16,3-1-70 16,-1 1-17-16,1 0-76 15,-14 1-75-15,-2-1-95 16,-13 2-63-16</inkml:trace>
  <inkml:trace contextRef="#ctx0" brushRef="#br0" timeOffset="48204.0495">16082 4787 250 0,'0'2'129'15,"0"-1"7"-15,0 1-29 16,3-1-44-16,6 5 6 0,29 12-13 16,59 5-3-16,-35-29-10 15,6-11 13-15,-10-1-2 16,-14-6 14-16,-17 6 8 15,-14 1-27-15,-11 8-29 16,-28 5-12-16,-17 7-20 16,-25 12-17-16,-5 3 18 15,0 17-38-15,15 2-50 16,14 7-134-16,16-8-3 0,13-2-101 16</inkml:trace>
  <inkml:trace contextRef="#ctx0" brushRef="#br0" timeOffset="48438.6429">16431 4897 66 0,'16'12'149'0,"-4"3"-39"16,-7-3-23-16,-1-2 74 16,-1-5-28-16,2-10 49 15,-5 4-11-15,0-2-6 16,13-32-27-16,37-59-45 15,-20 50-54-15,12-3-9 16,3 14-12-16,14 12-11 16,-8 17-13-16,7 2-39 15,-8 13-37-15,3 10-227 16,-16 3 32-16</inkml:trace>
  <inkml:trace contextRef="#ctx0" brushRef="#br0" timeOffset="49112.3455">12929 5361 585 0,'6'-12'194'0,"1"3"21"15,5-2-142-15,2 7-72 16,7-2-4-16,0 3-1 15,13-3 2-15,3 3 1 16,9-5 4-16,4 7 1 16,13-4 1-16,0 7 0 0,30-2 1 15,8 3-2-15,28-6 8 16,6 6 7-16,36-9 19 16,-11 3 4-16,29 0 13 15,-13 0-2-15,42-3 1 16,-11 6-17-16,35-11-1 15,-18 4-12-15,31-4-3 16,-49 4-5-16,28-8 8 16,-35 4 2-16,5-11 14 15,-40 2 5-15,-4-4 5 16,-50 5-11-16,-6 4-7 16,-41 9-17-16,-5-2-69 15,-16 14-56-15,-4 3-246 16,-12 5 7-16</inkml:trace>
  <inkml:trace contextRef="#ctx0" brushRef="#br0" timeOffset="50885.6452">23474 4494 377 0,'0'0'384'15,"0"-3"-131"-15,-2 0-17 16,-1 2-227-16,3 1-57 16,0 0-17-16,-1 0 0 15,1 0 3-15,-3 1 20 16,-2 16 11-16,-8 28 22 0,-23 63 16 15,18-39 6-15,-3-12 6 16,4-10 0-16,4-14 18 16,7-15 17-16,4-18 38 15,7-9-8-15,7-15-7 16,1-20-26-16,16-25-13 16,8-5-40-16,17-8 2 15,7 4 2-15,14-5 6 16,-12 20-6-1,134-150-36 17,-197 219 6-17,0 12-5-15,-5 0-21 16,5 10 3-16,-3 19 31 16,2 19-1-16,1 3 18 15,-3 27-1-15,3-7-20 0,0 2-93 16,3-14-110-16,1-17-11 15,1-30-125-15</inkml:trace>
  <inkml:trace contextRef="#ctx0" brushRef="#br0" timeOffset="51125.7373">23720 4685 1076 0,'-66'-74'154'0,"66"80"124"15,3-1-328-15,14 11 5 16,1-7 21-16,22-6 9 16,-1-12-15-16,23-10-160 0,-3-8-74 15,5-3-9-15,-14 1 2 16,1 17 21-16,-23 12 156 15</inkml:trace>
  <inkml:trace contextRef="#ctx0" brushRef="#br0" timeOffset="51340.3769">24158 4870 1192 0,'13'-5'143'0,"4"-11"164"15,2-1-352-15,-1-5-17 16,14-10 47-16,2-7 9 16,8-2 0-16,3-5 3 15,-6 2 6-15,3 4 0 16,-8 8-19-16,3 8-169 16,-11 8-119-16,7 5-35 15</inkml:trace>
  <inkml:trace contextRef="#ctx0" brushRef="#br0" timeOffset="52502.6628">24584 4718 501 0,'-3'-2'108'16,"-1"1"-92"-16,11 4-93 15,-7-3-288-15</inkml:trace>
  <inkml:trace contextRef="#ctx0" brushRef="#br0" timeOffset="52882.0592">24584 4718 273 0,'0'0'203'0,"0"0"-23"0,0 0-53 16,0 0-53-16,0 0-50 16,0 0-4-16,0 0-24 15,2 0-1-15,14 4 8 16,8 1 25-16,48 1 14 15,-30-11 1-15,10-4 16 16,21-7 2-16,1-4-23 16,13-2-3-16,-12-1 1 15,-10 2-14-15,-20 0-6 0,-20-3 9 16,-11 2 0-16,-7-2 4 16,1 3-4-16,-8 6-22 15,0 4-9-15,-9 4-24 16,-12 5-11-16,-38 5-5 15,-7 3 18-15,-26 12-1 16,7 5 19-16,1 7 4 16,34-2 6-16,12 8-5 15,25-3 1-15,17 6 7 16,19-6 0-16,22 5 18 16,26-8 12-16,26-3 1 15,1-9-6-15,-3-4-95 16,-11-8-18-16,-20-9-7 15,-23-9-175-15,-8-9 58 16</inkml:trace>
  <inkml:trace contextRef="#ctx0" brushRef="#br0" timeOffset="53251.6478">25697 4536 780 0,'5'-12'256'16,"-2"5"-3"-16,-8 5-222 16,2 7-113-16,0-5-3 15,2 0 13-15,-20 12 31 16,0 1 48-16,-54 62 5 16,54-46 15-16,9 1 3 15,3-9-5-15,4-5 11 16,14-10 15-16,11-10-6 15,7-8-1-15,13-12-3 16,4-6-18-16,1 0-14 16,-7 7-9-16,-11-1-5 15,-12 15-15-15,-11 14 0 16,-1 4-22-16,-15 12 1 16,12 18 3-16,5 4 15 15,7 1-2-15,15 0 19 16,18-16-148-16,30-11-82 15,0-16-19-15</inkml:trace>
  <inkml:trace contextRef="#ctx0" brushRef="#br0" timeOffset="53597.2048">23531 5244 530 0,'-16'19'397'0,"0"-14"-131"16,15 11-60-16,1-16-208 15,4 0-28-15,15 0 24 16,26 2 46-16,52-7 20 15,28 1 3-15,79-13 4 16,40 8-23-16,41 0-7 16,11 11-11-16,39-2-7 15,-58 13-13-15,-13-7-1 16,-49 0-3-16,-35 2-24 16,-58 1-41-16,-14-5-284 15,-45 5 58-15</inkml:trace>
  <inkml:trace contextRef="#ctx0" brushRef="#br0" timeOffset="54600.461">23279 6399 738 0,'-6'9'150'0,"9"-11"72"0,1 1-205 16,-4-1-20-16,9-2 28 15,36-14 12-15,98-44 6 16,-35 8 5-16,-3-6-1 16,17-22-18-16,-21 3-4 15,-17-2-3-15,-12 12-11 16,-9 5 8-16,-21 23 3 16,-12 3-2-16,-6 10-3 15,-16 7-41-15,-7 10-7 0,-10 10-3 16,-16 8-38-16,-22 11-2 15,-12 8 40-15,-14 10 3 16,5 5 3-16,10 16 40 16,25 4 8-16,15 10 7 15,18-5 1-15,25 3 12 16,25-18-6-16,31-7-4 16,18-14-52-16,18-9-240 15,-15-12 50-15</inkml:trace>
  <inkml:trace contextRef="#ctx0" brushRef="#br0" timeOffset="54869.7917">24643 5852 1458 0,'-17'29'114'0,"14"-7"147"0,-1-8-541 15,4 2-35-15,4-1-88 16,13 3 34-16</inkml:trace>
  <inkml:trace contextRef="#ctx0" brushRef="#br0" timeOffset="55453.6709">24993 5897 669 0,'125'81'217'16,"-119"-85"-21"-16,-8 1-184 16,-1 7-89-16,2-4-13 15,1 0 16-15,-3 11 43 0,-2 26 32 16,-7 45 24-16,11-42-1 16,7-7 10-16,6-1 8 15,7-11-4-15,7-9-6 16,-1-11 29-16,4-10 1 15,-7-4-8-15,-1-7-2 16,-9 5 7-16,-3 2-30 16,-4 7-26-16,-1 6-31 15,-1 4-10-15,-6-4-6 16,2 0 0-16,-2 12 20 16,-3 17 26-16,3 46 14 15,16-54 9-15,19-9 12 16,10-14 3-16,17-14 9 15,-4-16-4-15,11-13 2 16,-15 2-6-16,-4-7 10 16,-23 8-4-16,-6 4-15 15,-18 10-32-15,-5 1-58 0,-11 6-67 16,-2 0-207-16,-2 9 7 16</inkml:trace>
  <inkml:trace contextRef="#ctx0" brushRef="#br0" timeOffset="56714.8652">25999 6126 658 0,'-9'3'172'0,"14"-2"39"0,-1-1-154 16,-4 0-61-16,0 0 23 16,0 0 20-16,29 0 4 15,69 2-11-15,-22-8-48 16,8-3-113-16,13 0-121 16,-19 0-43-16</inkml:trace>
  <inkml:trace contextRef="#ctx0" brushRef="#br0" timeOffset="57027.611">25933 5875 730 0,'-9'10'359'16,"9"-8"-71"-16,21 8-138 15,17-1-168-15,16-6-84 0,42 8-212 16,21-2 85-16</inkml:trace>
  <inkml:trace contextRef="#ctx0" brushRef="#br0" timeOffset="58440.202">26802 5643 359 0,'-9'5'71'15,"0"-2"25"-15,4-5-118 16,-1 2 8-16,5 0 31 16,1 0 58-16,-3-1 22 15,1-1 42-15,2 1-18 16,2-1-39-16,14-2-47 0,35-10-15 15,74-11-17-15,-33 16-14 16,-20 4 22-16,-2 5 0 16,-28 3-1-16,-9 11-9 15,-28-2-4-15,-8 10-8 16,-11 8-2-16,-22 8 0 16,-12 7 8-16,-22 12 0 15,-2 6 6-15,-2 9 6 16,23-6 2-16,13-4 2 15,29-14 1-15,12-10 13 16,24-17 5-16,27-6 5 16,14-8 0-16,15-2 1 15,2-4-48-15,-5-4-234 16,-18 0 57-16</inkml:trace>
  <inkml:trace contextRef="#ctx0" brushRef="#br0" timeOffset="58954.6635">27705 5567 574 0,'0'1'193'16,"0"-1"17"-16,0 0-134 15,0 0-53-15,0 0-2 16,0 0-3-16,0 0 10 15,0 0 4-15,3 0-12 16,10 3 4-16,40 3 10 16,56 0-7-16,-32-10 1 15,-6-2-14-15,4 0-3 16,-24 4-5-16,-5-1-6 0,-17 5-6 16,-7 2-20-16,-11 2-16 15,-9 8-14-15,-7 1 0 16,-12 7 3-16,-5 7 21 15,-10 8 14-15,-2-1 14 16,-4 13 2-16,8-1 1 16,0 16 0-16,6-2 1 15,8 10-2-15,2-12-22 16,7-9-182-16,2-16-2 16,5-14-84-16</inkml:trace>
  <inkml:trace contextRef="#ctx0" brushRef="#br0" timeOffset="59413.7363">28423 6183 74 0,'-14'10'39'15,"-2"-1"0"-15,-7 2 19 0,2-7-7 16,-3-1 36-16,6-7 23 16,3-2 31-16,6-2-24 15,6-5-22-15,9 2-39 16,8-1-54-16,2 0-31 15,10-1 11-15,-1 4 23 16,1 0 3-16,-7 6 27 16,-5 1-17-16,-11 8-23 15,-6 6-24-15,-11 5 12 0,-14 4 10 16,-11 1 23-16,-6 1-5 16,-2-8-5-16,5-5 16 15,21-7 17-15,4-7-21 16,19-5-3-16,22-6-3 15,6-2-46-15,20 1-68 16,8 2-32-16,2 5-55 16,-10 5-21-16</inkml:trace>
  <inkml:trace contextRef="#ctx0" brushRef="#br0" timeOffset="59952.4242">28798 5649 670 0,'35'41'82'16,"2"-53"73"-16,10 0-203 16,19-3 4-16,2 3 42 15,11 3 68-15,-14 3 3 0,-6 4 0 16,-14 5-6-16,-20 3-55 16,-17 5-31-16,-13 4-3 15,-16 6 1-15,-21 10 10 16,-7 4 18-16,-10 0 7 15,5-5 2-15,10-11 13 16,20-4 0-16,11-10 2 16,17-5 8-16,26-2-3 15,15 4-13-15,23-2-6 16,7 6-5-16,-6 6-17 16,-15 6-8-16,-13 9-16 15,-28 3-2-15,-17 12-2 16,-13 0 9-16,-34 6 10 15,-12-4 18-15,-24-5 9 16,3-14 4-16,-9-8-26 16,24-11-36-16,8-8-68 0,22-7-71 15,8-3 39-15,17 5-13 16,10-8 2-16,13 0 104 16</inkml:trace>
  <inkml:trace contextRef="#ctx0" brushRef="#br0" timeOffset="60446.597">30153 5541 560 0,'-3'-3'134'0,"3"-3"8"16,-4 6-164-16,1 0-18 15,1 0 2-15,-1 2 9 16,-15 8 43-16,-19-1 21 15,-50 59 6-15,36-34 10 0,0 2-4 16,1 9 1-16,12 4-12 16,17 5-3-16,12-8-8 15,18 7 5-15,20-5-3 16,22 0 7-16,8-15 2 16,11-6-5-16,-2-18-6 15,7-10 8-15,-27-10 1 16,-6-7-8-16,-10 4 6 15,-11 1-9-15,-20 4-24 16,-19-3-14-16,-10 4 1 16,-22-2-1-16,-1 2 2 0,-15 7-100 15,13 5-109-15,4-1-39 16,14 2-143-16</inkml:trace>
  <inkml:trace contextRef="#ctx0" brushRef="#br0" timeOffset="80299.6186">14592 7455 27 0,'-59'59'35'0,"46"-56"-13"15,2 1-1-15,2 4-8 16,3-1 7-16,-1 2 35 16,-2-1 36-16,1-2-1 0,5-2-6 15,2 4-18 1,1-8-33-16,0 0-18 0,0 1 17 15,16 5 16-15,28 6 19 16,61-6 3-16,-39-13-18 16,23 1-161-16,-7 3-51 15,7-3-55-15</inkml:trace>
  <inkml:trace contextRef="#ctx0" brushRef="#br0" timeOffset="80884.0314">15247 7159 457 0,'50'45'244'16,"-53"-48"-41"-16,-3 5-84 15,3-4-120-15,3 2-22 16,0 0 11-16,-4-1 16 16,4-1 18-16,0 2 10 15,0-1 7-15,4-1-8 16,24-2-5-16,56-10-14 16,-37 2-3-16,7 3-7 0,10 2-3 15,-2 7-2-15,-6-5-3 16,-10 10-3-16,-8 2-15 15,-19 2-15-15,-19 5-45 16,-16 11 4-16,-31 17 16 16,-14 8 27-16,-12 20 21 15,-2 3 47-15,-6 2-2 16,24-18-12-16,18 0-27 16,11-21-14-16,20-2 3 15,25-14 6-15,23-5 5 16,7-9 26-16,32-9-66 15,5-9-105-15,10-8 10 16</inkml:trace>
  <inkml:trace contextRef="#ctx0" brushRef="#br0" timeOffset="81439.2534">16040 7387 354 0,'93'-34'300'0,"-90"32"-85"16,-6 2-222-16,3 2 191 15,0-2-229-15,-1 0-13 16,1 0 4-16,-3 1 9 16,1 14 27-16,-1 11 21 15,-9 49 16-15,8-42 5 16,2-1 0-16,-2-1-4 15,5-4-17-15,11-4 0 16,-3-11 5-16,11-8 12 16,-4-5 10-16,19-4-4 15,-2-1-4-15,5 6-22 16,-13 3-18-16,5 14-23 0,-18 7 7 16,-3 18 5-16,-1 1 15 15,13 3 7-15,0-6 13 16,25-16 3-16,10-27 22 15,27-21 25-15,2-15-17 16,10-24-5-16,-28-6-5 16,-2 0-26-16,-33 12-33 15,-10 0-42-15,-14 13-142 16,-5 12 26-16</inkml:trace>
  <inkml:trace contextRef="#ctx0" brushRef="#br0" timeOffset="81874.4">17815 7469 778 0,'-8'7'265'15,"3"-8"-9"-15,10-1-190 16,-5 2-133-16,0 0-6 16,12 0 19-16,39 0 27 15,57-1 19-15,-33-5-127 16,-6 0-91-16,-1 0-11 15</inkml:trace>
  <inkml:trace contextRef="#ctx0" brushRef="#br0" timeOffset="82307.8634">18458 7144 416 0,'45'45'164'15,"-41"-48"6"-15,10 2-86 16,10-1-65-16,10 1 2 15,11-4 12-15,3 2-6 16,11-1-4-16,-9-1-4 16,-13 2-14-16,-11 3-15 0,-8 0-6 15,-15 3-17-15,-6 6-17 16,-3 0 13-16,-20 23 18 16,-10 8 11-16,-20 17 20 15,-7 5 18-15,-7 13-4 16,14-13-9-16,11-5-11 15,24-12-3-15,21-2 8 16,20-14 2-16,26 1 5 16,8-6 9-16,23-1-64 15,-2-5-152-15,9-9 21 16</inkml:trace>
  <inkml:trace contextRef="#ctx0" brushRef="#br0" timeOffset="82771.2356">19368 7308 842 0,'7'-9'71'0,"-10"22"63"15,-1-16-239-15,1 3-35 0,1 6 54 16,-1-6-23-16,2 0 165 16,1 0-105-16,-5 2 111 15,-2 8-27-15,-1 13 112 16,-52 49-136-16,48-42 110 16,8-3-118-16,4 0-7 15,1-7-4-15,14-4 14 16,11-7 6-16,11-4 2 15,7-5 8-15,6-3-2 16,-13 1-17-16,-7 4-14 16,-18 7-6-16,-9 16 1 15,-10 7 5-15,2 7 6 16,2 1 14-16,12-1 4 16,18-16 0-16,20-18-6 15,7-19-11-15,18-21-6 16,-1-16 0-16,-7-10-22 15,-14 7-14-15,-17 1-143 16,-32 17-9-16,-19-2-65 0</inkml:trace>
  <inkml:trace contextRef="#ctx0" brushRef="#br0" timeOffset="83306.6142">15490 5890 598 0,'-4'-20'442'16,"-1"2"-215"-16,5 14-151 15,0-1-137-15,5 10-116 16,-5-5-55-16,0 1 166 16,7 20 29-16,41 29 67 15,82 74 50-15,-33-24-22 16,23 41-7-16,2 8-17 0,28 38-8 15,-19-9-14-15,16 30 5 16,-17-21-3-16,0 11-19 16,-41-37-39-16,3-2-173 15,-29-48 18-15</inkml:trace>
  <inkml:trace contextRef="#ctx0" brushRef="#br0" timeOffset="83940.0784">11957 8343 443 0,'-6'16'264'16,"10"-14"-98"-16,7-1-107 15,8 1-227-15,47-1 53 16,25 4 79-16,39-5 45 15,8-8 107-15,47-1-6 16,-13-3-38-16,29-4-10 16,5-2-22-16,63 0-6 15,-14 3-15-15,39 7-9 16,-19 7-7-16,36 11 4 16,-33 7 0-16,47 2 0 15,-23 1 4-15,82-2 4 16,-35-11 0-16,66-8 1 0,-20-5 2 15,46-12-3-15,-59-2-2 16,21-2-1-16,-68 2-3 16,9-1-1-16,-75 6-12 15,-3 3-105-15,-46 8-140 16,3 14 1-16</inkml:trace>
  <inkml:trace contextRef="#ctx0" brushRef="#br0" timeOffset="84714.6461">11973 9313 748 0,'-1'0'125'0,"-2"-3"79"15,3 2-224-15,0 1-12 16,0 0 16-16,0 0 11 15,0-2 32-15,3 1 27 16,36-5 13-16,83-15 3 16,-35 6-1-16,30 6-28 15,-16 0-27-15,-11 6-34 16,-33 4-29-16,-20 2-28 16,-22 15-8-16,-36 18 8 0,-27 14 31 15,-52 28 27-15,-18 17 27 16,-33 19 10-16,12-6 21 15,6 6 38-15,40-25 5 16,26-5-10-16,28-25-18 16,29-10-12-16,34-17-28 15,35-14 0-15,29-17 3 16,62-14-30-16,14-14-85 0,16-9-189 16,-11 7-25-16</inkml:trace>
  <inkml:trace contextRef="#ctx0" brushRef="#br0" timeOffset="85153.181">12905 10128 757 0,'16'-11'235'0,"10"-11"50"16,35-16-176-16,19-9-79 16,27-13 8-16,10-10-9 15,26-17-7-15,-22 4-9 16,4-10-1-16,-27-2-3 15,-16 5-17-15,-35 19-19 16,-16 5 23-16,-16 24 24 16,-15 15-54-16,-16 18 12 15,-26 14 18-15,-15 17-24 16,-29 22-22-16,-7 8 57 0,-3 17 28 16,18 1 3-16,39 14 4 15,40-12 1-15,44 4 0 16,30-15 9-16,47 2 6 15,0-27-16-15,29-6-17 16,-5-17-352-16,1-11 66 16</inkml:trace>
  <inkml:trace contextRef="#ctx0" brushRef="#br0" timeOffset="85703.0857">14990 9303 336 0,'-29'-11'272'0,"8"4"-67"15,5 1-41-15,7 3-110 16,1 3-25-16,7 3 25 15,-2-3 11-15,3 0 13 16,0 0-9-16,3 0-11 16,6-2-24-16,30-5-12 0,62-11-14 15,-32 4-24-15,-9 7-27 16,1 2-249-16,-18 4 52 16</inkml:trace>
  <inkml:trace contextRef="#ctx0" brushRef="#br0" timeOffset="85873.6366">14759 9590 774 0,'9'9'405'0,"3"-6"-69"16,22-8-179-16,29 2-100 15,20 3-119-15,10-1-89 16,-7-5-184-16,-1 0-8 15</inkml:trace>
  <inkml:trace contextRef="#ctx0" brushRef="#br0" timeOffset="87080.7754">16132 9034 849 0,'-3'-2'99'16,"-2"-1"116"-16,8 3-252 16,-3-1 12-16,0-1 36 15,0 1 16-15,2-1 8 16,22-1-6-16,9-4-10 0,51-7-7 15,-49 14-8-15,-2 2-14 16,-12 4-7-16,-3 7-11 16,-11-1-10-16,-4 12 14 15,-10 3 11-15,-10 11 12 16,-16 1 14-16,-15 15 13 16,-1-1-11-16,-13 10 0 15,11-3-1-15,0 2 16 16,21-17 1-16,3 0 6 15,16-12 2-15,17-8 1 16,14-2-12-16,13-1 0 16,9-11-4-16,25-4-8 15,6 1-25-15,6-8-89 16,-8-3-196-16,-2 1-3 16,-29-7-145-16</inkml:trace>
  <inkml:trace contextRef="#ctx0" brushRef="#br0" timeOffset="87558.9981">16794 9064 831 0,'-3'60'159'15,"3"-60"73"-15,12 2-230 16,5-4-16-16,13-1 9 16,20-4 17-16,14-7 9 15,7-1-7-15,1 0-7 16,-11 4-1-16,-14 2-3 15,-21 11-7-15,-10 5-5 16,-16 8-4-16,-18 11-3 16,-10 4 18-16,-18 12 11 15,-9 0 9-15,-17 9 8 16,10-1 24-16,2 7 6 16,12-8 1-16,9 4 7 15,18-6-7-15,4-1-16 16,13-4-20-16,16-4 0 15,10-7-10-15,19-8 5 0,10-11 0 16,15-11-20-16,-3-2-35 16,6-10-87-16,-12-2-90 15,-7-2-146-15,-20 0-48 16</inkml:trace>
  <inkml:trace contextRef="#ctx0" brushRef="#br0" timeOffset="87800.824">17657 9264 855 0,'7'1'390'15,"10"-11"-31"-15,25 10-147 16,13 4-234-16,24 2-21 15,-3 0 12-15,2-1-25 16,-18-8-15-16,-9 1-36 16,-17-1-33-16,-13-1-187 15,-17-8 27-15</inkml:trace>
  <inkml:trace contextRef="#ctx0" brushRef="#br0" timeOffset="88268.6599">18474 8854 828 0,'5'-2'92'0,"7"2"89"15,9 5-275-15,9-8-12 16,4-2 130-16,16-1 35 16,-4-4 39-16,13-2 40 15,-5 0 27-15,5 3-108 16,-17 3-15-16,3 9-23 16,-18 6-24-16,-3 7-22 15,-12 4 0-15,-15 11 8 16,-11 2 12-16,-26 17 5 15,-16 7 17-15,-35 20-1 16,-7-2-5-16,-15 9 2 16,22-12 12-16,14 0 8 15,35-21 8-15,22 0-4 16,28-16-8-16,20-2-6 16,11-11-7-16,23-4-15 0,1-10-2 15,12-10-6-15,-10-4-31 16,1-7-75-16,-16-5-99 15,-7-2-101-15,-10 5-5 16,-7-9-111-16</inkml:trace>
  <inkml:trace contextRef="#ctx0" brushRef="#br0" timeOffset="88653.6424">19137 9234 778 0,'-5'-11'233'0,"2"10"39"16,-1 7-217-16,-5 6-28 16,-3 0-20-16,-8 13 7 15,2 4 6-15,1 4 7 16,4 1-4-16,8 4-1 16,7-15-7-16,5-4 11 15,7-8-1-15,10-11 9 16,2-5 0-16,2-2 0 15,-2 2-18-15,-8 4-10 16,-6 8-7-16,-5 8 1 16,-7 9 2-16,0 6 5 15,0 3 2-15,6 0 0 16,9-12-1-16,20-15 3 0,14-16-1 16,20-23 2-16,1-14 0 15,-6-13 0-15,-14 7-6 16,-25 1-21-16,-32 11-25 15,-23 8-85-15,-9 18-87 16,-6 8-142-16,-2 8-45 16</inkml:trace>
  <inkml:trace contextRef="#ctx0" brushRef="#br0" timeOffset="91045.4071">11901 10575 547 0,'-13'3'429'15,"1"-15"-179"-15,-3-1-89 16,13 11-160-16,-2 1-176 16,-4-11 141-16,8 12-8 15,3 0-6-15,6-2-5 16,-9 2 26-16,12 2 22 16,39-2 23-16,108-15 32 15,-25-6 18-15,64-15 10 16,22-6-10-16,40-2-12 0,-14 6-18 15,23 7-32-15,-42 19-31 16,-18 10-54-16,-46 10-46 16,-11 8-161-16,-39-2 11 15</inkml:trace>
  <inkml:trace contextRef="#ctx0" brushRef="#br0" timeOffset="91509.6792">12998 10751 839 0,'-2'-8'224'0,"2"4"41"15,5 2-238-15,-5 2-42 0,0-1-3 16,13-1 16-16,28-4 18 15,45-10 10-15,-46 5 6 16,-7 10-9-16,-12 2-20 16,-12 8-23-16,-12 14 0 15,-15 15 12-15,-18 5 8 16,-12 14 16-16,-1-3 30 16,2 0-13-16,18-18-30 15,29-4 0-15,33-17-1 0,38-15-7 16,21-11-22-16,47-13-257 15,13-4 79-15</inkml:trace>
  <inkml:trace contextRef="#ctx0" brushRef="#br0" timeOffset="91928.6797">15695 10321 990 0,'-11'21'573'16,"31"-12"-269"-16,26-12-237 16,55 5-75-16,54-10-83 0,88-7-83 15,30-10 238-15,67-1-61 16,4-2 41-16,35 10-6 15,-52 9-6-15,17 12-21 16,-67 3 27-16,-8 13-165 16,-76-1-85-16,-24 8-177 15,-61-1-66-15</inkml:trace>
  <inkml:trace contextRef="#ctx0" brushRef="#br0" timeOffset="92467.7821">16958 10635 625 0,'-3'-3'130'0,"-1"-1"76"15,4 7-173-15,0-3-23 16,0 0 9-16,0 0 97 16,0 0-19-16,0-2 13 15,33-5 11-15,81-25-4 16,-27 17-61-16,14-1-1 16,-13 7-12-16,-11 12-23 15,-32 7-18-15,-24 22 2 16,-37 11-5-16,-40 29 7 15,-28 11 18-15,-32 25 18 16,3-12 1-16,13 4-2 16,37-30-9-16,45-7-7 15,48-30-12-15,43-9-39 16,16-16-33-16,21-13-31 0,-5-11-177 16,16-14-132-16,-20-11-12 15</inkml:trace>
  <inkml:trace contextRef="#ctx0" brushRef="#br0" timeOffset="93007.6179">12215 9180 811 0,'-16'-6'246'15,"-1"-5"36"-15,10 11-218 16,7 2-96-16,0 7-21 16,0-9-15-16,0 1 7 0,4 50 27 15,83 71 44-15,-12-11 22 16,9 8 31-16,26 52 2 16,3 0-16-16,22 41-2 15,-13-17-8-15,7 29-48 16,-18-39-68-16,0-3-214 15,-30-62 9-15</inkml:trace>
  <inkml:trace contextRef="#ctx0" brushRef="#br0" timeOffset="93685.7549">12245 11761 902 0,'63'42'158'0,"-12"-38"129"16,41 8-270-16,21 2 38 15,55 2 62-15,12-5-27 16,94 4 14-16,14-8-6 16,86 1-8-16,2-4-36 15,97 7-12-15,-33 5-18 16,86-5-3-16,-41 1-4 15,62 1 8-15,-74 2-1 16,32-3 0-16,-93 12-6 0,-2-1-6 16,-99-1-74-16,-12-7-155 15,-90-7-222-15,-20-10-36 16</inkml:trace>
  <inkml:trace contextRef="#ctx0" brushRef="#br0" timeOffset="94385.6159">12376 13460 462 0,'-35'19'303'15,"10"-7"-78"-15,4-3-52 16,18-3-48-16,21-7-101 16,13-7 73-16,28-11-2 15,18-8-33-15,35-19-37 16,2-9 14-16,32-35-13 16,-11 1-12-16,1-19-21 15,-28 4-9-15,-3-11-15 16,-39 28-3-16,-7-4-3 15,-25 25 9-15,-17 5 1 16,-20 28 8-16,-27 15 3 0,-17 25 6 16,-42 32 2-16,-16 24 4 15,-36 41-1-15,10 12 4 16,1 25 38-16,38-13 35 16,33-1 14-16,46-26 7 15,40-7 5-15,47-29-37 16,52-20-114-16,25-21-308 0,55-22-16 15,-13-23-178-15</inkml:trace>
  <inkml:trace contextRef="#ctx0" brushRef="#br0" timeOffset="94897.6399">13820 12889 610 0,'12'45'207'0,"25"-51"36"15,14 0-136-15,29-2-74 16,7 1-8-16,18-2-38 15,-12 4-47-15,1 5-197 16,-24 5 26-16</inkml:trace>
  <inkml:trace contextRef="#ctx0" brushRef="#br0" timeOffset="95126.1134">13917 13240 669 0,'32'23'545'0,"-1"-35"-128"16,10 1-52-16,34 11-307 15,5-1-106-15,11 1-48 16,-6 13-321-16,-1-8 39 15</inkml:trace>
  <inkml:trace contextRef="#ctx0" brushRef="#br0" timeOffset="96577.4007">15495 12444 360 0,'-2'11'367'16,"-1"-5"-111"-16,-1-9-44 15,4 3-146-15,-3 0-73 16,1 0 0-16,2 12 1 15,-3 22 11-15,-6 43 12 16,2-26 10-16,2-3 3 16,-1 15 2-16,-10 6 0 0,1 20-11 15,1-4-24-15,-10 5-102 16,2-13-177-16,1-8 11 16</inkml:trace>
  <inkml:trace contextRef="#ctx0" brushRef="#br0" timeOffset="96922.6517">16099 12393 77 0,'3'26'533'16,"-6"5"-247"-16,-6 2-42 16,-3 20 50-16,3 7-270 15,-3 19 7-15,-5 3 4 16,-5 15 3-16,-2 1-2 15,-5 8-8-15,7-18-12 16,1-6-43-16,5-23-39 16,6-20-34-16,7-24-232 0,6-3 37 15</inkml:trace>
  <inkml:trace contextRef="#ctx0" brushRef="#br0" timeOffset="97174.0186">16312 12896 1033 0,'2'-1'310'16,"8"-1"66"-16,41 4-237 15,54 7-128-15,-17-6-10 16,-10-2-16-16,7-7-36 16,-20-3-339-16,1-3 12 15,-22-4-112-15</inkml:trace>
  <inkml:trace contextRef="#ctx0" brushRef="#br0" timeOffset="97667.4096">17376 12740 338 0,'10'-15'362'0,"-4"0"-89"16,-3 6-49-16,-6 16-82 15,-1 4-82-15,-2 16-6 16,-11 11-3-16,1 14 15 16,-5 4-3-16,9 11 2 15,0-7 2-15,10 5-22 16,7-17-17-16,8-9-10 15,-1-27-11-15,11-13 3 16,1-22 7-16,4-5-1 0,-2-1 0 16,-4 10-5-16,-7 9-14 15,-9 27 2-15,-3 13 0 16,0 21 2-16,6 5 4 16,17-2 1-16,12-21-1 15,32-15-2-15,14-29 3 16,9-28 2-16,-4-15-2 15,-18-19-2-15,-37-4-3 16,-26-7-68-16,-41 19-92 0,-17 16-237 16,-5 10-12-16</inkml:trace>
  <inkml:trace contextRef="#ctx0" brushRef="#br0" timeOffset="112096.6181">22834 8744 454 0,'4'12'143'16,"-2"-6"20"-16,5 3-105 15,1-3-46-15,13-12 31 16,9-15 30-16,24-26 6 15,5-14 2-15,38-31-2 16,7-1-21-16,18-18-34 16,-13 10-7-16,4 1-10 15,-36 21-7-15,-11 9-6 16,-32 23 5-16,-8 5-8 16,-19 17-11-16,-7 8-27 15,-19 11-9-15,-19 23-1 16,-13 19 13-16,-30 36 13 15,-6 18 28-15,-2 30 8 16,22-7 0-16,14-2-1 16,35-27 48-16,35-4 8 15,20-31 4-15,40-13 5 0,16-16-6 16,27-26-110-16,-1-17-67 16,3-28-65-16,-40-15-97 15,-28-1-43-15</inkml:trace>
  <inkml:trace contextRef="#ctx0" brushRef="#br0" timeOffset="112457.0215">24219 8060 934 0,'51'27'195'0,"-43"-24"57"0,1 2-268 16,13 6-41-16,7-1 11 15,11 1 19-15,-1-7 27 16,17-1-76-16,-6 0-168 16,4 3 29-16</inkml:trace>
  <inkml:trace contextRef="#ctx0" brushRef="#br0" timeOffset="112600.9597">24494 8436 741 0,'-10'-24'477'0,"37"25"-477"15,60-13 71-15</inkml:trace>
  <inkml:trace contextRef="#ctx0" brushRef="#br0" timeOffset="115062.5049">25660 7293 731 0,'-5'1'129'0,"2"1"84"15,6-2-223-15,-3-2 21 16,0 1 10-16,0-1 3 15,21-1 11-15,26-3 4 16,49-12-11-16,-42 5-7 16,-12 4-6-16,-4 3-22 15,-16 4-15-15,-2 17-14 16,-11 11-4-16,-14 22-5 16,-16 7 8-16,-9 25 3 15,-12-2 13-15,-24 11 4 16,3-11 7-16,-5 0 8 15,14-15 9-15,9-12-3 16,35-15-7-16,20-12-8 0,26-9 6 16,23-15 8-16,13 0-68 15,20-15-128-15,-8-3 38 16</inkml:trace>
  <inkml:trace contextRef="#ctx0" brushRef="#br0" timeOffset="115531.4896">26336 7356 785 0,'78'-11'214'15,"-73"7"18"-15,4 4-170 16,9 3-124-16,15-11 32 15,7 5 57-15,20-12 22 16,11-3 3-16,9-12 0 16,-4 9-13-16,7-3-17 0,-16 15-14 15,-15 8-21-15,-16 5-19 16,-15 14-18-16,-21 15 4 16,-21 20 4-16,-17 10 19 15,-28 30 28-15,-11 5 20 16,-23-10 7-16,31 1-2 15,5-5-17-15,30-27-28 16,16-15-248-16,22-9-13 0,5-25-91 16</inkml:trace>
  <inkml:trace contextRef="#ctx0" brushRef="#br0" timeOffset="116080.9189">27090 7946 936 0,'5'0'178'0,"-5"0"82"16,0 0-292-16,0 0-21 16,0 0 11-16,0-1 11 15,0-1 28-15,0 1 19 16,-3 1 20-16,1-3 2 15,2 1 2-15,0 1-23 0,0-2-9 16,0 0-5-16,0 0-13 16,0 0-14-16,2 0-6 15,1 0-5-15,-3 1-6 16,0 2 2-16,0 0 6 16,-5 2 26-16,-35 29 15 15,-54 43 13-15,45-49 13 16,14-10 12-16,10-9-9 15,17-10-13-15,11-10-6 16,14 5-11-16,10-7-11 16,3 2-3-16,3 4 6 15,-8 7-34-15,-5 12-32 16,-23 10-14-16,-20 14-186 16,-14 8 26-16</inkml:trace>
  <inkml:trace contextRef="#ctx0" brushRef="#br0" timeOffset="116650.2192">27494 7449 778 0,'54'-18'289'0,"-33"-9"-7"15,14-2-157-15,34-10-156 16,12 0-8-16,15-6 40 15,-7 15 4-15,-9 2 6 16,-26 13 9-16,-17 3-14 16,-14 15-11-16,-13-2-17 15,-16 16 0-15,-16 17 0 16,-7 10 14-16,-26 10 12 16,-4 0 16-16,0-6 7 15,13-22 6-15,8-11-24 16,34-18-25-16,29-9 25 0,17-5-10 15,13-1-11-15,0-2 23 16,-1 7 27-16,-16 11-33 16,-5 13-12-16,-15 10-1 15,-18 21 5-15,-14 12-3 16,-19 14 8-16,-21 2 14 16,-22 7 5-16,0-15-3 15,4-13 0-15,9-17-2 0,18-14-24 16,24-17-25-1,12-2-50-15,6-2-51 0,23-17-183 16,10-8 17-16</inkml:trace>
  <inkml:trace contextRef="#ctx0" brushRef="#br0" timeOffset="116999.6009">29009 7046 707 0,'9'-10'236'0,"-11"2"-19"15,2 7-228-15,-21 11-91 16,-10 5 54-16,-25 11 5 16,-7 6 43-16,-17 13 79 15,10-2 63-15,2 13-48 0,22-1 0 16,12 4-6-16,25-7-41 15,18 6-20-15,20-18-27 16,27-7 22-16,14-15 7 16,19-18 12-16,2-18 5 15,6-10 3-15,-21-2-15 16,-20-3 3-16,-25 7-2 16,-43 5-35-16,-34 13-35 15,-43 11 1-15,-7 12 5 0,-17 10-218 16,14 5-103-16,11-3 16 15</inkml:trace>
  <inkml:trace contextRef="#ctx0" brushRef="#br0" timeOffset="117554.7404">25785 8232 603 0,'1'1'212'15,"4"1"-6"-15,-2-1-125 16,-3 1-124-16,1-1 8 16,2 1 30-16,-3-1 12 15,3 1 14-15,2-1 14 16,11 7 8-16,35-2 26 16,80-3 16-16,19-21 30 15,23-5-7-15,79-1-5 16,-5 2-29-16,71 1-16 15,-35 12-34-15,44 6-2 16,-41 6-6-16,28 6-7 16,-54 3-22-16,13 10-138 15,-60 1-214-15,-2 8 5 16</inkml:trace>
  <inkml:trace contextRef="#ctx0" brushRef="#br0" timeOffset="118182.5893">26651 8795 105 0,'-6'-15'116'16,"6"8"32"-16,2 1-21 15,-2 3 22-15,0 1 20 16,0 1-122-16,0-1-4 0,-2 1-19 16,2 1-19-16,-3 0-12 15,2 0 3-15,1 4 3 16,0 37 18-16,0 50 14 15,0-31 8-15,1-4-1 16,7-4-1-16,8-9-13 16,18-18 14-16,8-23-3 15,13-20 4-15,-1-13-1 16,0-3 1-16,-16 5-17 0,-8 16-14 16,-14 19-14-16,-3 24-12 15,-7 10 25-15,6 7 5 16,6-3 14-16,18-13 31 15,10-25 19-15,14-33-18 16,9-19-5-16,4-25-11 16,-15-1-64-16,-11 0-194 15,-14 18-117-15,-29 3-71 16</inkml:trace>
  <inkml:trace contextRef="#ctx0" brushRef="#br0" timeOffset="128759.1926">9711 5972 425 0,'0'-3'126'15,"-5"3"23"-15,1 5-115 16,4-5-26-16,-3 0-1 16,1 0 1-16,-1 1 3 15,-10 32-11-15,-70 64-11 0,18-13 20 16,-13 10-1 0,-7 38 42-16,2-1 54 0,15 25 12 15,31-16-22-15,28 7-12 16,25-29-68-16,43-1-266 15,27-27 58-15</inkml:trace>
  <inkml:trace contextRef="#ctx0" brushRef="#br0" timeOffset="131381.6243">9921 6309 771 0,'-1'1'6'0,"1"8"166"15,0 15-239-15,13 56 29 16,-1-47 43-16,9 9 44 16,5-4-35-16,-1 4-3 15,-1-14-10-15,-1 4-36 16,-4-11-36-16,2-8-116 15,-3-8-7-15</inkml:trace>
  <inkml:trace contextRef="#ctx0" brushRef="#br0" timeOffset="131611.4879">10400 6381 704 0,'3'7'155'0,"-7"4"-6"15,-4 17-143-15,-5 7 36 16,-22 19-67-16,-5 9-1 16,-16 14 103-16,-3-10-54 15,-8 15-55-15,13-12 47 16,9-2 35-16,19-22-76 16,8-7-29-16,15-22-28 15,12-17-26-15,15-21-110 0,15-15 25 16</inkml:trace>
  <inkml:trace contextRef="#ctx0" brushRef="#br0" timeOffset="131848.7397">10593 6065 967 0,'-2'-9'118'0,"-1"14"101"15,3 13-285-15,12 18-7 16,9 9 29-16,17 23 40 16,8 10 24-16,-1 13 12 15,-3 4 7-15,-19 30 5 16,-25 1 2-16,-47 21-25 16,-17-9-63-16,-32 5-212 15,-7-29-12-15,-33-12-133 0</inkml:trace>
  <inkml:trace contextRef="#ctx0" brushRef="#br0" timeOffset="132374.6033">9529 7994 296 0,'51'-18'470'16,"-66"-4"-204"-16,-3 16-5 15,-6 10-161-15,-11 10-157 16,-28 25 91-16,-9 19 4 16,-17 30 2-16,-1 11-5 15,-7 43 1-15,22 4 3 0,2 30-1 16,22-20 2-16,18 6 2 16,33-38-7-1,21-10-33-15,14-39-46 0,19-18-135 16,5-22-171-16,25-16-16 15</inkml:trace>
  <inkml:trace contextRef="#ctx0" brushRef="#br0" timeOffset="132833.903">9563 8564 602 0,'-58'-51'171'0,"55"54"52"16,6 4-159-16,6 7 8 15,7 4-5-15,17 12 10 16,10 6-8-16,11 12-7 16,4 3-21-16,5 8-16 15,-16-8-32-15,-4 1-82 16,-16-11-54-16,-8-11-158 16,-15-12-33-16</inkml:trace>
  <inkml:trace contextRef="#ctx0" brushRef="#br0" timeOffset="133059.5969">9874 8525 368 0,'-16'-3'391'16,"-13"3"-101"-16,-10 12-24 15,-31 36-162-15,-14 15-71 16,-35 33-8-16,6 3-16 15,4 15-5-15,29-21-4 16,18-10-31-16,40-33-38 16,10-10-128-16,12-22-88 0,13-24-12 15,25-25-124-15</inkml:trace>
  <inkml:trace contextRef="#ctx0" brushRef="#br0" timeOffset="133287.1642">10185 8149 622 0,'8'17'424'16,"-1"2"-75"-16,12 28-26 15,-3 25-289-15,-4 39 12 16,-12 20 1-16,-28 38-8 15,-31 1-18-15,-30 7-46 16,-11-29-31-16,-27-24-151 16,15-46-181-16,-22-26-4 0</inkml:trace>
  <inkml:trace contextRef="#ctx0" brushRef="#br0" timeOffset="136364.5819">12438 14251 715 0,'0'2'277'0,"0"-1"3"15,0 1-171-15,4 13-82 16,5 6-26-16,30 54-1 16,-19-42 4-16,2 11-2 15,-2-4 1-15,1 8 2 16,-5-4 0-16,2 10 0 16,-6-6-1-16,0 4-24 0,-3-6-27 15,-4-1-171-15,2-17-70 16,-1 2-59-16</inkml:trace>
  <inkml:trace contextRef="#ctx0" brushRef="#br0" timeOffset="136598.6159">13114 14411 103 0,'10'-2'515'0,"-4"4"-220"16,-12 10-51-16,-7 25 70 15,-8 14-268-15,-26 21-20 16,-15 8-23-16,-19 22-22 16,2-6-8-16,-22 17-6 15,12-11 21-15,1 5 9 16,8-19 8-16,-4-7-43 16,27-20-46-16,10-10-210 15,22-17 11-15</inkml:trace>
  <inkml:trace contextRef="#ctx0" brushRef="#br0" timeOffset="136913.3342">13307 14816 692 0,'-16'3'210'0,"2"0"30"0,4 8-172 16,-1-1-88-16,7 2-12 16,8-3 30-16,10-4 22 15,4-5 11-15,18-6 31 16,13-2 19-16,30-2-27 15,0 1-28-15,13 6-63 16,-8 4-64-16,-6 8-193 16,-27 6-7-16</inkml:trace>
  <inkml:trace contextRef="#ctx0" brushRef="#br0" timeOffset="137124.6208">13558 15073 1284 0,'9'9'390'0,"17"-4"62"0,16-10-341 16,21-2-175-16,12-1-87 15,14 0-159-15,-19-1-138 16,-2 3 0-16,-17 0-128 15</inkml:trace>
  <inkml:trace contextRef="#ctx0" brushRef="#br0" timeOffset="137502.4992">15184 14256 583 0,'-18'30'4'0,"-11"22"579"0,1 8-359 16,-7 16 122-16,-2-7-348 15,-13 9 6-15,2-14 7 16,-5 3 8-16,10-10 3 16,2 3-51-16,16-12-23 15,13-6-25-15,6-15-107 16,3-12-183-16,0-11 46 15,18-16-141-15</inkml:trace>
  <inkml:trace contextRef="#ctx0" brushRef="#br0" timeOffset="137752.6213">15605 14271 968 0,'16'-11'229'0,"1"2"75"16,-1 15-282-16,-4 15-63 16,-12 9-7-16,-13 20 3 15,-8 12 11-15,-22 14 37 16,-2-4 41-16,-6 12 27 16,3-12 6-16,0 11-5 15,12-8-29-15,-3 8-49 16,11-8-75-16,9-6-257 15,4-22 27-15</inkml:trace>
  <inkml:trace contextRef="#ctx0" brushRef="#br0" timeOffset="138068.6243">15837 14798 122 0,'0'-4'533'0,"0"-2"-236"16,2 4-75-16,-2 1 71 15,0-1-285-15,3 1 9 16,30-10 4-16,65-16 7 16,-38 19 3-16,13-2-2 15,-5 7-16-15,12 10-331 16,-16 6 102-16</inkml:trace>
  <inkml:trace contextRef="#ctx0" brushRef="#br0" timeOffset="138521.6191">16637 14486 110 0,'3'-3'408'0,"-3"1"113"16,1 2-300-16,2 2 103 15,6 23-305-15,27 61 13 16,-10-49 4-16,13 7 15 16,3-4 0-16,3 4-2 15,-1 1-13-15,1 9-32 16,-11-6-40-16,2 8-54 15,-4-8-46-15,-8 3-179 16,-11-18-42-16,-1 3-57 0</inkml:trace>
  <inkml:trace contextRef="#ctx0" brushRef="#br0" timeOffset="138816.593">17101 14535 119 0,'-3'2'639'0,"-14"7"-267"15,-13 6-65-15,-58 31 78 16,41-17-329-16,-19 19-24 16,-2 4-27-16,-23 13-23 15,7-2-22-15,-20 14-350 16,18-4 100-16</inkml:trace>
  <inkml:trace contextRef="#ctx0" brushRef="#br0" timeOffset="140123.4847">22887 10311 728 0,'0'-3'246'0,"0"0"-11"16,0 1-146-16,0 2-121 15,0 2-7-15,0 4 17 16,15 33 31-16,27 54-9 16,-8-40 8-16,4 1 12 0,7 9 1 15,-2-3-27-15,11 0-118 16,-7-3-131-16,7-10-21 15</inkml:trace>
  <inkml:trace contextRef="#ctx0" brushRef="#br0" timeOffset="140363.1926">23659 10421 462 0,'-9'22'347'0,"-26"14"-82"16,-22 5-60-16,-33 31-154 15,-15 13-47-15,-29 27 0 0,8-1 1 16,-20 16 1 0,29-14-3-16,7 10-14 0,29-19-27 15,17-5-230-15,29-25-3 16,18-10-101-16</inkml:trace>
  <inkml:trace contextRef="#ctx0" brushRef="#br0" timeOffset="140822.62">23713 10964 497 0,'9'-3'417'15,"-6"2"-127"-15,9 2-300 16,9 1 295-16,6-1-311 16,13-7 17-16,15-3 12 15,9-6-27-15,2 2-25 0,0 1-239 16,-7 6 37-16</inkml:trace>
  <inkml:trace contextRef="#ctx0" brushRef="#br0" timeOffset="141083.7952">23795 11310 915 0,'26'-9'246'0,"9"-6"65"0,2 9-238 16,22 4-74-16,-4-8-34 15,7 5-57-15,-7 2-29 16,-5-7-109-16,-17-2-70 16,5 4 1-16</inkml:trace>
  <inkml:trace contextRef="#ctx0" brushRef="#br0" timeOffset="141770.7409">25346 10101 251 0,'-2'-2'126'0,"-2"2"15"15,1-3 3-15,1 2-20 16,-1-1 10-16,-1 1-1 16,1-1-6-16,1-1-45 0,2 0-15 15,12-15-4-15,24-12-1 16,68-33-11-16,-41 39-8 16,-4 18-15-16,-8 3-17 15,-15 13-18-15,-11 1-13 16,-13 7-13-16,-18 7-9 15,-15 2-5-15,-25 21 42 16,-14 7 48-16,-24 18 47 16,0-4-59-16,-1 15-58 15,24-8 35-15,14-10 34 16,28-17-108-16,17-5-14 16,19-20-16-16,32-12 136 15,23-5-70-15,34-8 70 16,8-8 87-16,15-2 51 15,-27 2-261-15,-7-1-57 16,-32-2-213-16,1-9-3 0</inkml:trace>
  <inkml:trace contextRef="#ctx0" brushRef="#br0" timeOffset="142334.7512">26126 9989 581 0,'-47'-57'82'0,"47"57"55"0,-3 3-167 16,6 2-16-1,-3-5 36-15,0 0 60 0,0 0 30 16,0 0 31-16,2 0 3 16,13 1-9-16,19 2-34 15,65 2-19-15,-39-10-27 16,16 4-4-16,-1-2-6 16,-3 1-9-16,-14 7 6 15,-16 5 6-15,-21-2-1 16,-7 16-4-16,-7 0 0 15,-14 7 4-15,-4 7-2 16,-17 16 6-16,-19-4 2 0,-19 13 1 16,3-8-8-16,-3 8-9 15,13-13-60-15,5-5-80 16,21-10-58-16,2-2-121 16,13-18-55-16</inkml:trace>
  <inkml:trace contextRef="#ctx0" brushRef="#br0" timeOffset="142804.7225">26621 10518 836 0,'0'21'249'0,"5"-9"41"0,-7-1-206 15,-2 1-99-15,-1 0-2 16,5-9 9-16,-6 0 10 16,6-5 8-16,0 1 22 15,0-1 17-15,0 1-15 16,3-4-8-16,-3 1-10 16,3-5-20-16,-1 6-13 15,1 0 6-15,-3 1 1 16,0 1 3-16,0 1 10 0,0 1 4 15,-3 1 2-15,1-1 1 16,2 1-4-16,0-1 0 16,0-1-3-16,0-1 0 15,15-4 1-15,6-2-1 16,38-10-2-16,-51 22-3 16,-8 4 3-16,-14 4 6 15,-1 1 4-15,1-1 3 16,-2-5 4-16,7-4-7 15,9-4-13-15,1-4-6 16,-1 2-3-16,3-1-4 16,-3 0-22-16,12-1-123 15,1-8-162-15,-12 9-10 16</inkml:trace>
  <inkml:trace contextRef="#ctx0" brushRef="#br0" timeOffset="143368.7103">27083 10049 294 0,'0'-1'394'0,"3"-2"-129"15,-3 0-166-15,13-6 180 16,4-2-260-16,13-4 40 16,54-15 8-16,-27 17 15 15,-4 5 21-15,1-5-45 16,-9 10-26-16,-8 6-31 15,-19 10-28-15,-10 11-25 16,-17 8 45-16,-23 8 7 16,-2 7 13-16,-17 3 0 15,4-8-1-15,5-3-9 16,21-12-5-16,4-8-10 16,19-11-3-16,17-4 9 0,11-5 5 15,17-1 0 1,12 2 4-16,4 6 4 0,-9 8-6 15,-3 11-1-15,-26 8 1 16,-17 15 2-16,-28 7 3 16,-26-3 3-16,-17-7 2 15,-9-1 2-15,1-20-1 16,-6-15-6-16,20-3-7 16,2-8-20-16,10-4-16 15,6 2-82-15,10 2-80 0,8 5-145 16,8 6-40-16</inkml:trace>
  <inkml:trace contextRef="#ctx0" brushRef="#br0" timeOffset="143818.6269">28496 9854 824 0,'-3'-1'162'16,"-13"-4"81"0,-7 2-234-16,-5 5-18 0,2 2 13 15,-11-5 10-15,2-1 6 16,-7 11 7-16,-3-1 3 15,-15 10 5-15,1 4-3 16,-7 17 24-16,-1 5 2 16,-4 17 12-16,11 1-6 15,10 15-12-15,25-8-34 16,34 0 6-16,25-12-9 16,28-12 4-16,9-15 9 0,13-18 12 15,-15-18-18-15,1-15-4 16,-11-5-4-16,-12-8 0 15,-23 5-9-15,-29-1-16 16,-31 9-4-16,-24 5-8 16,-11 5-12-16,-5 8-52 15,5 5-46-15,5 4-234 16,22-2 10-16</inkml:trace>
  <inkml:trace contextRef="#ctx0" brushRef="#br0" timeOffset="144436.758">25298 10874 507 0,'-21'-3'223'0,"6"-3"-6"16,1 9-122-16,-2 6-63 15,2-3-29-15,-1 3-3 16,2-3 8-16,8-3 26 15,-4 0 25-15,11-3 31 16,-2 0 16-16,3 0 5 16,9 2-22-16,40 1-13 0,132 3-22 15,-21-14 6 1,34-4-8-16,60 0 4 0,-11 0-5 16,44 3-5-16,-33 5-15 15,15 5-3-15,-33 5-1 16,22 2 2-16,-47-2-3 15,22 1-4-15,-32-1-7 16,-24-6-24-16,-35 0-24 16,-3 0-19-16,-38-4-70 15,-20-2-162-15,-21-3-130 16,-21 0-57-16</inkml:trace>
  <inkml:trace contextRef="#ctx0" brushRef="#br0" timeOffset="144888.1461">26700 11112 650 0,'-34'102'706'0,"31"-99"-433"16,8 12-113-16,-2 7-137 0,6 11-120 15,15 2-121-15,18 5 300 16,6 1 0-16,21 7 3 16,3-9-26-16,4 5-38 15,-22-7-35-15,-3 5-82 16,-18-12-61-16,-11-3-50 15,-13-12-151-15,-3-6 3 16</inkml:trace>
  <inkml:trace contextRef="#ctx0" brushRef="#br0" timeOffset="145142.9125">27158 11287 411 0,'0'-1'285'0,"0"-1"-61"16,0 1-16-16,-14 2-198 15,-38 14 10-15,-96 72 11 16,43-20 26-16,-12 5 2 15,-27 25-16-15,10-4-288 16,3 2 86-16</inkml:trace>
  <inkml:trace contextRef="#ctx0" brushRef="#br0" timeOffset="305720.5271">22802 13583 707 0,'-6'66'132'0,"-81"-18"72"0,-1 18-209 16,-34 48 6-16,8 17 18 16,-11 43 34-16,27-6 19 15,19 8 15-15,46-41-16 16,49-14-22-16,43-55-53 16,29-23-133-16,9-16-154 15,17-10-9-15</inkml:trace>
  <inkml:trace contextRef="#ctx0" brushRef="#br0" timeOffset="306240.5376">22986 13964 863 0,'-3'0'218'0,"1"0"49"15,-2 0-238-15,1 0-57 16,0 0 0-16,1 0 19 16,4 0 18-16,25-3 11 15,82-7 5-15,-38-1 0 0,3 2-4 16,-13-3-10-16,-2 9-4 15,-22 9-6-15,-7 0-4 16,-9 9-4-16,-16 21 2 16,-10 8 1-16,-20 22 13 15,-13 6 13-15,-20 26 36 16,-2-7 7-16,-6 13 5 16,14-11-10-16,10 5-49 15,14-25-85-15,8-6-274 16,10-13 27-16</inkml:trace>
  <inkml:trace contextRef="#ctx0" brushRef="#br0" timeOffset="306810.5107">23599 14706 567 0,'0'-7'189'0,"1"-2"11"16,5 4-148-16,5 1-42 15,4-2-14-15,1 0 7 16,2 0 14-16,3-2 14 16,-7-1-1-16,2 5-1 15,-8 2-7-15,-16 4 12 16,-2 7-4-16,-14 12 12 16,-17 1 7-16,-7 2 9 15,8-1-11-15,1-6-4 16,14-17-10-16,33-6-8 0,21-10-8 15,23-11-3-15,11 3-2 16,11 2-1-16,-20 1 8 16,-3 9-32-16,-22 9-50 15,-20 3-253-15,-17 3 35 16</inkml:trace>
  <inkml:trace contextRef="#ctx0" brushRef="#br0" timeOffset="307289.5352">24162 14115 173 0,'-1'-14'91'0,"-4"-8"52"15,-1 0 0-15,1 4 52 16,4 2 4-16,-4 5 5 0,10 8-45 16,-5 0-30-1,0 2-54-15,1-1 0 0,7 1-10 16,42-5 3-16,80-3-9 15,-59 0-4-15,-16 0-19 16,0 6-18-16,-39-6-17 16,-11 16-33-16,-10 23 4 15,-11 29 8-15,-35 6 12 16,-32 31 15-16,-10 9 29 16,-17 9 7-16,15-22-2 0,26-2 0 15,36-36-4-15,39-11 1 16,30-17-13-16,35-5-12 15,15-9-24-15,13-1-98 16,-18-8-109-16,-2 3-204 16,-32-6-55-16</inkml:trace>
  <inkml:trace contextRef="#ctx0" brushRef="#br0" timeOffset="307590.5092">24975 14770 735 0,'9'-2'1019'0,"-8"5"-668"16,-11 14-106-16,-14 7-214 15,-23 18-231-15,-14 4-224 16,-13 5 373-16,3-7-56 16,10-8-255-16,22-18 39 0</inkml:trace>
  <inkml:trace contextRef="#ctx0" brushRef="#br0" timeOffset="308268.4279">25631 13892 670 0,'3'5'245'15,"-6"-11"2"-15,6 6-136 16,-3-2-108-16,0 2 21 16,0-1 38-16,12-1 14 15,26-1 5-15,63-4 7 16,-50 4-7-16,-2 1-36 16,-11 4-13-16,-11 7-13 15,-12 1-19-15,-14 5-18 16,-10 11 37-16,-10 8 16 15,-11 4 5-15,-17 5 5 16,5-2 2-16,0-5-26 16,17-7-16-16,20 1-5 0,23-5 1 15,18 2 4 1,6 3-1-16,9 12 4 0,-7 0 2 16,-13 19-6-16,-17 0-9 15,-28 5-5-15,-19-7-11 16,-34-7-9-16,-1-29-90 15,-1-7-88-15,18-8-183 16,13-40-51-16</inkml:trace>
  <inkml:trace contextRef="#ctx0" brushRef="#br0" timeOffset="308846.6596">26503 14732 424 0,'-8'44'351'0,"-1"-49"-93"15,-12 10-11-15,-7 1-233 16,-1 1-15-16,7-2 3 16,-4-1 7-16,14-7 3 15,3-1 25-15,4-7 22 16,10-1-16-16,7-3-5 15,9 1 3-15,5 1-22 16,8 4-20-16,-1 7 21 16,-4 7-3-16,-16 1-5 0,-1 7 8 15,-16 6-1-15,-16-7 2 16,2 3 2-16,-6-3 4 16,3-6-8-16,3-9-8 15,15-3-9-15,11-12-6 16,14 1-3-16,7-3-3 15,4 5 2-15,-8 6-6 16,-7 6-5-16,-13 9 10 16,-10 6 4-16,-11 5 3 15,-2 0 5-15,-8-2-28 16,5-6-40-16,0-3-73 16,12-6-72-16,2 0-126 15,8 0-11-15</inkml:trace>
  <inkml:trace contextRef="#ctx0" brushRef="#br0" timeOffset="309476.5878">27239 13940 685 0,'-17'9'203'0,"-88"18"35"16,32-12-178-16,-10 8-39 15,17 1 2-15,13 3 29 16,17-4 7-16,20-2 16 16,16-5 8-16,19 8 9 15,11-3-30-15,15 8-4 16,8 1-18-16,16 4-17 16,-10 1-19-16,8 5 0 15,-20-2-4-15,2 6-8 16,-28-4-6-16,-4 1-5 15,-20-7 0-15,-11 4 1 16,-19-8 7-16,-21-5 8 0,-13-10 7 16,-22-3 2-16,6-9 2 15,7-1-7-15,23-8-8 16,11-6 3-16,24-3-108 16,14-11 103-16,16-14 3 15,25-16 4-15,11 2-3 16,26-14 104-16,-2 4-102 15,20-4 3-15,-19 11 0 16,-2 0 0-16,-17 8 3 0,-20-3 15 16,-22 18 4-16,-8 1 0 15,-8 9-8-15,-14 6-18 16,-7 9-30-16,-7 0-36 16,2 6-27-16,-4 1-250 15,5 8 65-15</inkml:trace>
  <inkml:trace contextRef="#ctx0" brushRef="#br0" timeOffset="309716.6138">27607 13772 1109 0,'18'33'457'0,"23"11"-18"0,8-38-235 16,19 58-195-16,7 14-24 16,-11 23 4-16,-30-3 4 15,-39 31-4-15,-37-13-10 16,-59 7-63-16,-29-23-57 16,-34-2-292-16,-7-29 20 15</inkml:trace>
  <inkml:trace contextRef="#ctx0" brushRef="#br0" timeOffset="310125.5086">23804 14699 246 0,'5'-11'-19'0,"-2"11"97"15</inkml:trace>
  <inkml:trace contextRef="#ctx0" brushRef="#br0" timeOffset="310635.3197">23809 14685 419 0,'-2'-1'250'0,"-1"-2"-18"16,3 0-89-16,-4 0-58 16,1 0-52-16,-6 0-15 15,-8 0-13-15,-1 0-6 16,-40-2 21-16,50 8 34 15,-4-7 30-15,11 2 31 16,-4 1-24-16,5-1-36 16,0 1-60-16,0-1 20 15,2 1-32-15,1-1 18 16,6 1 25-16,0-1 23 16,-2 1-55-16,-5 1-2 0,1 0 5 15,-3 1 9 1,0 1 9-16,-5 11 7 15,-7 5 4-15,-76 47-4 0,47-54-6 16,2-4-4-16,9-7 2 16,6-9 5-16,10 2 12 15,10-7 7-15,8 0 0 16,17-5-6-16,2 8-6 16,13-5-13-16,2 10-10 15,-4 0-4-15,-8 7-6 0,-5 1-4 16,-14 2-1-16,-7 5 6 15,-16 3 6-15,-8 2 9 16,-3-1 6-16,-2 1 2 16,4-8-2-16,5-2 0 15,14-4-3-15,3 0 1 16,11 0-4-16,-8-3-2 16,0 2-4-16,13-1-8 15,13 1-12-15,37-2-64 16,-48 6 10-16,-14 4 9 15,-10-10-345-15,0-61 139 16</inkml:trace>
  <inkml:trace contextRef="#ctx0" brushRef="#br0" timeOffset="353931.415">22684 15925 930 0,'-9'-5'299'15,"-12"-4"33"-15,-11 11-255 16,-16 16-57-16,-6 9-32 16,-39 27 1-16,-3 18 4 15,-22 45 3-15,9 11 6 16,4 37 0-16,40-9 19 0,42 8 13 15,45-36 2-15,44-2-6 16,28-48-19-16,23-12-92 16,-7-27-102-16,6-4-179 15,-28-32-40-15</inkml:trace>
  <inkml:trace contextRef="#ctx0" brushRef="#br0" timeOffset="354530.5083">23113 16180 467 0,'-55'42'338'0,"46"-49"-76"0,-3-1-50 15,0 4-172-15,3-2-18 16,4-2-16-16,5-4 26 16,8 0 3-16,5-7 13 15,8-1 2-15,26-2 8 16,7 2-14-16,5 3-6 16,-4 8-17-16,-5 11-13 15,-29 8-24-15,-30 16 0 16,-20 6 2-16,-22 17 3 15,-8 4 3-15,-8 5 13 16,13-8-1-16,12-8 4 16,16-20 3-16,22-5 7 15,14-12-1-15,22 4-1 16,10 0-4-16,18 15-5 16,-11 6-9-16,-27 16-2 15,-25 13 0-15,-46 16 0 16,-35 5 2-16,-31 1-4 15,5-15-3-15,0-21-24 0,32-27-95 16,36-23-212-16,41-20 22 16</inkml:trace>
  <inkml:trace contextRef="#ctx0" brushRef="#br0" timeOffset="355402.9981">23632 16894 486 0,'-5'-8'449'16,"2"7"-131"-16,0 4-294 15,2-3 287-15,1 0-321 16,-3 0 10-16,1 0 11 16,2 0 32-16,-3 0 18 15,2 0 15-15,1 0-3 16,-3 0-5-16,1 0-31 16,2 0-16-16,-3 0-13 0,3 0-5 15,-3 0-1-15,2 0 0 16,-4 0 7-16,2 0 1 15,-3 0 1-15,3 0 3 16,-1 0 2-16,1 0-4 16,1-2-5-16,-2 2-5 15,1 0-5-15,1 0-2 16,-1 2-3-16,-4 7 7 16,-7 12 5-16,-52 46 0 15,52-47 2-15,-2-2-1 16,2-8-6-16,2-2 2 15,8-7 1-15,-5-5-5 16,6-5 0-16,7-5-4 16,8-4-1-16,6 2-3 15,6 2 2-15,0 1 3 16,-3 8 3-16,5 4-1 16,-14 2 0-16,-3 7 1 0,-9 2 1 15,-7 7-1-15,-10-1 0 16,-6 1-2-16,-1-4-9 15,0-10-2-15,3-7-1 16,11-14-6-16,10-8-1 16,9-8 10-16,12 4 3 15,7-3 6-15,4 7 9 16,6 11 6-16,-10 6-2 0,1 5-1 16,-13 11-3-16,-16 7 2 15,-12 5-3-15,-9 4-17 16,-7-1-23-16,-2-5-103 15,9-11-112-15,17-12-107 16,14-9-8-16,14-12-113 16</inkml:trace>
  <inkml:trace contextRef="#ctx0" brushRef="#br0" timeOffset="356027.0954">24509 16067 713 0,'0'3'185'0,"-19"10"44"0,-99 51-190 16,39-40-44-16,-11 8 11 16,11-7 30-16,28 5 25 15,12-12 4-15,23-1 6 16,25-8-10-16,19 6-8 15,2-8-22-15,21 16 1 16,-1-1-7-16,9 19 0 16,-25 3-9-16,-4 10 0 15,-19 0-1-15,-22 15 3 16,-20-6-5-16,-11 5 3 16,-11-5 0-16,-12-5 20 15,7-17 15-15,-1-7-4 16,13-17-1-16,4-13-5 15,13-10-25-15,13-13-27 16,11-16 1-16,10-16-3 16,19-4 1-16,22-19 3 15,13 3 3-15,25-19-4 0,5 11-5 16,13-8-14-16,-20 11-3 16,-14 3-6-16,-31 23 7 15,-20 7 6-15,-30 17 14 16,-33 11 7-16,-8 14 7 15,-10 2-4-15,1 7-23 16,9-1-319-16,33 4 91 16</inkml:trace>
  <inkml:trace contextRef="#ctx0" brushRef="#br0" timeOffset="356403.4942">24993 16934 571 0,'7'0'390'16,"-7"3"-73"-16,-9 8-112 16,-12 14-83-16,-6 8-73 15,-21 26-5-15,-6 6-4 16,-26 5-15-16,4-7-40 15,-4 3-78-15,14-25-256 16,-1 0-8-16,20-13-142 16</inkml:trace>
  <inkml:trace contextRef="#ctx0" brushRef="#br0" timeOffset="357016.5066">25520 16282 1017 0,'-24'45'315'0,"62"-49"47"16,11-4-269-16,28 2-67 15,-6-4-21-15,5-2-1 16,-14-3-1-16,-4-3 1 16,-20-2-1-16,4 4 1 15,-8 1 3-15,4 1 1 16,-5 7-2-16,2 2-1 15,-10 4-2-15,1 7-2 16,-7 3-5-16,-10 4-3 16,-1 7-1-16,-13 8-2 15,-7 4 9-15,-13 10 11 16,1 10 7-16,-18 9 5 16,4-3 12-16,-9 22-1 15,5 2-5-15,-12 13-1 16,5 0-3-16,-10 17-8 15,11-17-79-15,-9-14-345 0,15-10 87 16</inkml:trace>
  <inkml:trace contextRef="#ctx0" brushRef="#br0" timeOffset="357540.4267">26208 17328 648 0,'-10'9'353'0,"1"-8"-63"16,-8 1-155-16,4 1-125 16,5-3-57-16,7-9 0 15,5 3 32-15,-4 4 33 16,0 1 27-16,5-2 14 15,16-6-1-15,-5 4-12 16,38-11-21-16,-52 19-5 0,-11 6-7 16,-15 0 2-16,-8 4 6 15,-13 5 13-15,3-3 1 16,5-6 13-16,12-6-3 16,19-6-10-16,17-9-16 15,21-7-9-15,10 4-17 16,13-3-5-16,2 6 4 0,-4 7 0 15,-16 8-3-15,-11 3-55 16,-20 6-89-16,-9-1-213 16,-9-2-9-16</inkml:trace>
  <inkml:trace contextRef="#ctx0" brushRef="#br0" timeOffset="358289.6445">27696 15856 1374 0,'7'25'309'16,"47"43"111"-16,-7-8-402 0,4 38-18 15,-2 17-16-15,-11 40 25 16,-27 6 26-16,-43 48 15 15,-30-14 2-15,-43 6-59 16,-16-34-81-16,-40-11-367 16,18-66 16-16</inkml:trace>
  <inkml:trace contextRef="#ctx0" brushRef="#br0" timeOffset="362832.4682">26806 16231 593 0,'-51'92'414'0,"54"-100"-78"16,15 1-58-16,11-2-225 16,22-5-17-16,12-1-27 15,20-6 3-15,-5 5-6 0,4-1-4 16,-16 5-5-16,-10 3 10 16,-18 6-4-16,-17 8-5 15,-17 11 0-15,-13 25 6 16,-20 22 1-16,-35 36 20 15,-11 24 18-15,-26 33 45 16,5 1 40-16,16-7 44 16,43-30-50-16,41-30-14 15,50-43-53-15,44-35-114 16,18-24-133-16,31-17-304 16,-24-19 16-16</inkml:trace>
  <inkml:trace contextRef="#ctx0" brushRef="#br0" timeOffset="400991.6556">1918 15684 629 0,'-18'9'235'0,"0"-9"4"16,6 6-156-16,7 3-106 15,7 5-8-15,10-1 3 16,12-5 24-16,10-13 30 0,27-23 28 16,8-19 13-16,36-52 8 15,12 6-19-15,30-29-11 16,-16 8-21-16,3-18-33 16,-34 40-18-16,-28-13-1 15,-37 27 0-15,-16 9 12 16,-19 27 28-16,-21 16 9 15,-12 22 1-15,-30 28 6 16,-16 23-12-16,-36 41-5 16,4 16-1-16,0 30 6 15,29-8 10-15,21 12 18 16,45-30 5-16,25-10 5 16,40-32-4-16,40-17-34 15,16-25-48-15,26-18-297 16,-9-7-19-16,-8-13-125 15</inkml:trace>
  <inkml:trace contextRef="#ctx0" brushRef="#br0" timeOffset="401360.9416">3112 15751 500 0,'5'12'582'0,"20"-18"-191"16,20-13-296-16,29-20 291 15,12-9-416-15,2-18-24 16,-19 3-180-16,-12 2-147 15,-34 13 33-15,-17 2 126 16,-13 22 45-16,-31 11 225 16,-12 16 171-16,-25 30 25 15,-9 24-81-15,-18 26-3 16,15 2-45-16,15 19-30 16,27-15-57-16,36-13-64 15,37-25-55-15,37-18-230 16,17-31 23-16</inkml:trace>
  <inkml:trace contextRef="#ctx0" brushRef="#br0" timeOffset="401771.0536">3880 15462 568 0,'-17'6'351'15,"5"-3"-59"-15,-1 9-61 16,5 3-220-16,-4 2-6 16,8 1-3-16,2-5 5 15,2 1 6-15,0-1 23 16,2-1 7-16,-2 0 3 15,-2 2-1-15,16-11 1 16,11-9-18-16,25-21-2 16,13-12 2-16,21-15 5 15,-7-2-3-15,-2 3-2 16,-21 22-6-16,-7 11-5 16,-26 19-14-16,-9 19-8 15,-17 13-9-15,-7 16-30 16,-12 3-13-16,-3 7-36 15,-1-11-36-15,10-2-122 16,6-19-90-16,12-1-28 0</inkml:trace>
  <inkml:trace contextRef="#ctx0" brushRef="#br0" timeOffset="402094.7446">4711 15533 287 0,'31'-24'311'0,"-7"4"-44"16,-12 11-21-16,-7 2-43 15,-10 7-74-15,-11 3-32 16,-10 9-35-16,-19 6-28 16,-6 9-19-16,-16 6 8 15,8-5 4-15,5-2 8 16,19-10-3-16,11-4 5 16,20-9-10-16,8-3-8 15,13 5-9-15,16 8 3 16,0 7-7-16,-3 29 13 15,-9 12 9-15,-30 14 19 16,-24 3 1-16,-20 12-1 16,-7-21-19-16,-22 0-36 15,13-16-39-15,-14-8-56 16,6-20-33-16,-1-11-105 16,23-14-78-16,16-9-56 15,28-15-71-15</inkml:trace>
  <inkml:trace contextRef="#ctx0" brushRef="#br0" timeOffset="402399.8313">5438 14824 673 0,'-3'16'499'0,"-3"7"-105"16,-6 8-84-16,0 23-230 16,6 9-66-16,3 17-15 15,-5 0-20-15,2 14-43 16,-9-13-42-16,-7 11-20 15,-11-12-32-15,-14-1-117 16,-2-23-57-16,-5-11-14 16</inkml:trace>
  <inkml:trace contextRef="#ctx0" brushRef="#br0" timeOffset="402636.4971">5098 15618 990 0,'88'-135'238'0,"-51"117"86"15,1 3-282-15,-7 3-25 16,7 0-5-16,-10 2-11 0,7-3-5 16,-4 1-3-16,7 2-25 15,-6-1-27-15,4 1-86 16,-6 2-94-16,0 1-81 15,-5 2-72-15</inkml:trace>
  <inkml:trace contextRef="#ctx0" brushRef="#br0" timeOffset="402962.4848">6075 14741 805 0,'9'-12'451'16,"-2"1"-67"-16,4 25-95 15,0 12-282-15,-2 17-5 16,0 17 10-16,-9 26 3 16,-14-2-2-16,-7 17-7 0,-3-17-4 15,3-6-9-15,4-32-12 16,13-17 9-16,20-28 6 15,13-10 9-15,6-7 11 16,10 5 8-16,1 4-9 16,-4 17-2-16,-12 17-9 15,-9 17-12-15,-18 9-14 16,-15 20-83-16,-13-7-98 16,-8 6-201-16,-5-27-39 15</inkml:trace>
  <inkml:trace contextRef="#ctx0" brushRef="#br0" timeOffset="403459.5134">6835 15049 301 0,'0'7'145'0,"-4"-5"-11"0,-1 2-63 15,5-4-49-15,-3 0 27 16,3 0 46-16,-3-1 21 15,2-1 21-15,-4 1 28 16,2-1-16-16,2 1-38 16,-4-1-6-16,2-1-18 15,-1 0-25-15,1 0-20 16,1 0-2-16,4-9-10 0,1 5 4 16,4 1-7-16,11-8-5 15,-9 8-10-15,44-6-5 16,-49 23-6-16,-7 2 6 15,-1-2 1-15,-1-1 4 16,1-5 3-16,-1-2-1 16,5-3-6-16,0-2-14 15,0 1-14-15,2 1-12 16,1 0-142-16,-3 0-233 16,1 1 33-16</inkml:trace>
  <inkml:trace contextRef="#ctx0" brushRef="#br0" timeOffset="403878.2851">6889 15364 447 0,'-4'-10'346'0,"1"2"-65"0,3 5-26 16,3 3-183-16,-3 0-23 15,0 0-26-15,0-1-1 16,0-1-6-16,0 1-4 15,0-2 9-15,13-6 5 16,16-9-4-16,47-30 4 16,-46 36 2-16,-1 4-12 15,-12 4-2-15,-8 13-3 16,-9 3-6-16,-9 9-5 16,-6 4 6-16,-4 4-10 15,-2-5-16-15,3-8-92 16,6-10-95-16,8 2-136 15,8-8-64-15</inkml:trace>
  <inkml:trace contextRef="#ctx0" brushRef="#br0" timeOffset="405331.5676">6987 14630 958 0,'3'9'357'0,"-11"-8"18"16,4-2-226-16,4 1-167 15,0 0-11-15,1 0 0 16,7-2 0-16,25 1 22 15,59-19 19-15,-41 5 20 0,19 2 4 16,-2 2 4-16,18 2 2 16,-4 3-3-16,5 0-17 15,-15 3-5-15,4 5-6 16,-18 7-6-16,11 0-7 16,-7 7 8-16,-2 4-3 15,-7-1-5-15,-11 4-7 16,-26 2-1-16,-32 14 2 15,-25 10-3-15,-27 24 4 16,-11 11 8-16,-31 20-2 16,14-5 0-16,-5 8-36 15,25-20-39-15,5-3-156 16,30-19-155-16,19 2-2 16,14-25-169-16</inkml:trace>
  <inkml:trace contextRef="#ctx0" brushRef="#br0" timeOffset="405739.4796">7815 15594 502 0,'-26'14'637'16,"25"-16"-223"-16,-4 4-306 15,5-5 273-15,0 1-449 16,2-1 22-16,47-25 18 16,59-59 10-16,-35 39 39 15,-9 13 32-15,-11 8-22 16,-31 16-11-16,-14 17 7 15,-17 12-5-15,-32 20-2 16,-17 6 0-16,-12 5-2 16,1-5-12-16,9-8-1 15,26-18 1-15,17-6 2 16,14-11-4-16,6-7-11 16,6 5-7-16,-9-1-30 15,0 1-40-15,18-2-341 0,6 0 6 16,51-11-146-16</inkml:trace>
  <inkml:trace contextRef="#ctx0" brushRef="#br0" timeOffset="406729.3574">2272 17395 917 0,'-12'-15'326'15,"-1"0"34"-15,2 8-241 16,5 10-91-16,-1 3-40 16,-7 10-11-16,2 12-9 15,-4 14 3-15,-1 1 26 16,-1 5 5-16,11-9 1 16,7-9 5-16,9-21 2 0,15-16 3 15,13-19 5-15,32-8-2 16,10 2-11-16,6 10-36 15,-5 19-8-15,-2 22-2 16,-39 19 7-16,-3 13 28 16,-13-6 46-16,7-8 28 15,-2-20 23-15,17-29-19 16,-3-29-36-16,6-23-4 16,-2-8-14-16,-4-6-236 15,-18 23-168-15,-8 7 15 16</inkml:trace>
  <inkml:trace contextRef="#ctx0" brushRef="#br0" timeOffset="406939.5202">3293 17394 1142 0,'30'1'294'0,"-18"31"75"16,1 0-336-16,-1 10-108 15,-12 4-30-15,-4-2-269 0,-13 2 51 16</inkml:trace>
  <inkml:trace contextRef="#ctx0" brushRef="#br0" timeOffset="407100.4905">3306 16934 1144 0,'24'-12'489'16,"-15"3"-26"-16,3 9-278 16,-1 5-328-16,13 4-333 15,1 7 28-15</inkml:trace>
  <inkml:trace contextRef="#ctx0" brushRef="#br0" timeOffset="407472.7306">4006 17116 580 0,'-49'54'448'0,"-11"-9"-73"15,-10 26-9-15,18-2-244 16,11-4-12-16,28-16-34 15,14-4-20-15,25-18-39 16,22-24-4-16,7-21-10 16,16-25-9-16,4-17-1 15,23-46 4-15,-31-2-7 0,4-19 3 16,-12 8 9-16,1-4 0 16,-24 36-8-16,12 14-11 15,-8 28 0-15,-14 15-8 16,-10 23-8-16,-20 17 13 15,-17 16 10-15,-12 29 7 16,-5 15 15-16,-11 29 18 16,17 15-4-16,5 14-2 15,17-16-12-15,7-1-45 16,12-31-45-16,6-21-118 16,6-32-101-16,16-14-123 15,10-14-72-15</inkml:trace>
  <inkml:trace contextRef="#ctx0" brushRef="#br0" timeOffset="407699.2897">4938 16777 409 0,'4'-2'649'16,"-7"11"-225"-16,2 17-241 15,-4 20 248-15,5 10-399 16,0 20-11-16,2-2-12 16,-2 9-16-16,4-14-25 0,5 1-22 15,-9-22-201-15,-1-6-178 16,-8-15-16-16</inkml:trace>
  <inkml:trace contextRef="#ctx0" brushRef="#br0" timeOffset="407862.8292">4724 17302 1317 0,'0'-1'384'0,"0"-4"79"16,47-11-374-16,67-62-105 15,-43 42-99-15,20-6-336 16,-16 3 24-16</inkml:trace>
  <inkml:trace contextRef="#ctx0" brushRef="#br0" timeOffset="408162.7352">5513 16512 1100 0,'6'20'402'15,"-7"4"45"-15,-11 7-268 16,-9 31-93-16,-5 5-26 0,0 15-12 16,1-6-15-16,8 2-21 15,8-25-16-15,9-10-6 16,6-18-1-16,15-7 6 16,5-14 16-16,12 8 7 15,2 3 0-15,-2 18-3 16,-13 9-12-16,-13 15-15 15,-24 0-17-15,-13 15-44 16,-16-14-36-16,-7-4-367 16,3-11 76-16</inkml:trace>
  <inkml:trace contextRef="#ctx0" brushRef="#br0" timeOffset="408616.4904">5946 16918 467 0,'21'34'416'0,"-26"-44"10"16,5 7-206-16,-4 0-176 16,1 1 38-16,1 1-78 15,2-1-79-15,-3 1 111 16,3-1 111-16,-1 1-110 15,-2-1-3-15,3-1 1 16,3 0-7-16,15-10-6 16,7-2-7-16,46-9 0 15,-62 31-14-15,-11 13-14 16,-13 5 10-16,-7 5-13 16,-5-6-9-16,4-6 2 15,7-10-125-15,16-7-148 16,13-13-81-16,8-1-145 15</inkml:trace>
  <inkml:trace contextRef="#ctx0" brushRef="#br0" timeOffset="409032.0286">6138 17389 606 0,'0'-6'149'16,"0"6"68"-16,-3-3-154 15,2 0-2-15,1 2 1 16,-3-1-8-16,3 1 8 15,-3-1-10-15,1-1 15 16,2 0 8-16,0-4 26 16,5-5 9-16,-1 1-16 15,-1 7-22-15,8-5-11 16,-1 4-33-16,-10 4-19 16,2 1 2-16,-2 1-15 15,-2 10-6-15,-8 14-1 16,-75 40-10-16,51-51-10 15,13-8 5-15,7-6-64 0,10-2-69 16,8 5-217-16,10 5-13 16</inkml:trace>
  <inkml:trace contextRef="#ctx0" brushRef="#br0" timeOffset="409554.6262">6874 16808 215 0,'8'-13'0'16,"-1"-10"788"-16,16-2-788 15,10 3 288-15,18-5-317 16,6 2 447-16,20-2-418 16,-11 10 432-16,-2 1-415 15,-14 11 5-15,-13 10 7 0,-25 13-6 16,-16 16-6-16,-23 10-8 15,-17 10-15-15,-2 0-13 16,-4-3-3-16,16-13 4 16,14-14 20-16,20-17 16 15,21-11 4-15,20 1 3 16,17 1-1-16,5 7-14 16,2 17-1-16,-12 14-1 15,-26 26 8-15,-29 10 5 0,-31 14 7 16,-30-7 0-16,-21 7 0 15,0-29-29-15,-17-10-61 16,17-22-59-16,1-10-136 16,11-18-83-16,2-4-127 15,23-4-61-15</inkml:trace>
  <inkml:trace contextRef="#ctx0" brushRef="#br0" timeOffset="410039.4719">7570 17529 567 0,'-9'0'379'15,"-8"2"-66"-15,1 7-114 16,-1 0-100-16,4-3-56 16,2-3-56-16,10-5 30 0,5-5 18 15,-4 5 9-15,2-1 23 16,25-12 10-16,57-25-3 15,-53 31-19-15,-2 7-10 16,-10 10-17-16,-9 10-10 16,-15 4-9-16,-16 10-30 15,-11-2-29-15,-10 0 20 16,0-11 21-16,3-10-9 16,14-10 15-16,5-11 54 15,14-3-16-15,6-3-20 16,9 1 10-16,9 2 10 15,6 8-28-15,9 7-6 16,-10 6-51-16,-2 7-48 16,-17 2-321-16,-5 8 43 15</inkml:trace>
  <inkml:trace contextRef="#ctx0" brushRef="#br0" timeOffset="410587.5504">8447 16844 3 0,'-25'14'407'16,"-11"-2"-199"-16,-6 12 6 16,2 1 13-16,3 5-171 15,7-4 8-15,9-4 14 16,18-7 20-16,22-1 16 16,13-8-15-16,20 3 15 15,7 4 16-15,6 12-40 16,-8 6-22-16,-6 17-1 15,-21 5-22-15,-11 16-17 16,-14-9 15-16,-20 11-6 16,-8-7-13-16,-10-5-6 15,-1-14-10-15,-4-9 8 16,2-20 6-16,5-19 7 16,2-10-2-16,4-20-11 0,17-11-20 15,11-14-27-15,14-4-30 16,17-25 12-16,4-3 9 15,8-14 7-15,-4 11 12 16,-12-3-1-16,-10 28-8 16,-19 14 16-16,-7 26 5 15,-15 5 16-15,2 14 23 0,-10 6-29 16,7 5-78-16,-16 16-341 16,1 1 62-16</inkml:trace>
  <inkml:trace contextRef="#ctx0" brushRef="#br0" timeOffset="411562.6891">6903 15295 569 0,'45'-45'351'0,"-53"47"-68"15,-5 8-137-15,-4 11-91 16,-2 5-10-16,1 1-73 16,1-5 23-16,8-2 21 15,3-16-22-15,17-5-16 16,2-5 41-16,11-6 22 15,2-2 10-15,1 5-3 16,-8 8-13-16,-7 8-5 0,-15 17-16 16,-19 11-16-16,-14 4-33 15,-3-1-292-15,1-1 75 16</inkml:trace>
  <inkml:trace contextRef="#ctx0" brushRef="#br0" timeOffset="415880.3616">8920 14809 244 0,'-3'1'360'0,"-1"1"-120"0,4-2-14 16,-3 0-97-16,1 0-99 15,2-2 20-15,0 1-16 16,2-1 6-16,1 1-6 16,13-7 3-16,2 2 14 15,61-9 10-15,-48 12-5 16,10 3-4-16,-2-1-13 15,1 5-17-15,-7 7-21 16,-12 14-9-16,-12 5 5 0,-16 29 7 16,-11 7 9-16,-23 28 24 15,-2 4 21-15,-14 19 8 16,13-16 44-16,8-3 45 16,35-31-38-16,34-17 2 15,39-29-24-15,61-17-57 16,22-13-164-16,22-3-365 15,-1-9 66-15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5:05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17496 1135 338 0,'-45'-30'194'16,"39"21"-29"-16,3 4-44 15,0 5-120-15,1 0-3 16,2 0 1-16,0-1 3 0,0 1 18 16,0 0 16-16,0 0 9 15,0 1 16-15,0 1 6 16,21 22-10-16,64 54-16 16,-31-28-7-16,0 2-17 15,9 8-11-15,-8-6-12 16,4-1-28-16,-21-18-26 15,-5-5-102-15,-17-14-77 16,2-10-26-16</inkml:trace>
  <inkml:trace contextRef="#ctx0" brushRef="#br0" timeOffset="221.5753">17983 1177 701 0,'54'-9'305'0,"-59"17"-45"16,-16 10-143-16,-31 19-125 15,-13 25-11-15,-34 14-15 16,1 7 36-16,-22 7-12 16,22-16-30-16,5-14-68 15,27-17-44-15,6-10-110 16,20-15-37-16</inkml:trace>
  <inkml:trace contextRef="#ctx0" brushRef="#br0" timeOffset="460.2433">18104 1777 1407 0,'5'13'218'0,"-19"-2"55"16,-23 19-460-16,-29 25-70 16,-23 14-179-16,-25 12 107 15,7-7-41-15</inkml:trace>
  <inkml:trace contextRef="#ctx0" brushRef="#br0" timeOffset="1033.5173">19137 1300 840 0,'-101'-64'273'0,"93"43"-42"16,20 18-241-16,11 18-58 16,9 6-3-16,14 12 59 15,8 9 59-15,9 12 56 16,0-2-68-16,0 9-5 15,-8-10-103-15,-7-9-30 16,-17-20 3-16,-4-14 13 16,-1-20-77-16,1-20 8 15,-6-11 72-15,6-16 9 16,-2 5-8-16,-1-8 94 16,-7 13 108-16,1 7-4 15,-3 22-11-15,-6 4-31 16,-1 19-16-16,-16 25-29 0,-4 17 17 15,-18 26 31-15,-15 16 34 16,-44 24 6-16,-8 2-4 16,-42 33-191-16,9-13-205 15,-25 2-1-15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5:18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4144 14116 559 0,'5'-21'201'0,"-1"-41"16"15,-4 58-147-15,0 1-36 16,-3 0-33-16,3 3 0 16,0 0 1-16,3 1 12 15,18 40 9-15,31 69 24 16,-24-37 16-16,2 35-5 16,3-4-11-16,12 16-9 15,-1-9-35-15,11 10-140 16,-1-31-125-16,5-8-18 15,-21-38-160-15</inkml:trace>
  <inkml:trace contextRef="#ctx0" brushRef="#br0" timeOffset="269.041">4657 14232 1258 0,'0'-6'277'0,"-3"3"112"16,-23-9-387-16,-93 37-59 16,44 40-11-16,-30 35 0 15,-12 10 2-15,-33 19 22 16,19-8 33-16,0-10 9 15,37-30-261-15,25-9-59 16,64-35-70-16</inkml:trace>
  <inkml:trace contextRef="#ctx0" brushRef="#br0" timeOffset="973.5456">5375 14169 926 0,'0'-2'205'15,"0"1"63"-15,0-1-280 16,0 1-37-16,0 1 15 0,0 1 17 16,4 25 16-16,-4 73 25 15,-13-36 26-15,1 20-23 16,3-13-18-16,1 10-66 16,-1-17-104-16,5-11-129 15,-1-16-52-15</inkml:trace>
  <inkml:trace contextRef="#ctx0" brushRef="#br0" timeOffset="1185.1719">5195 14424 778 0,'3'-6'370'16,"10"-9"-29"-16,17 1-124 15,15 8-211-15,23 5-1 16,2 2 4-16,16 8-3 16,-12 0-22-16,2 1-138 0,-17-4-138 15,12-14-56-15,-25-12-162 16</inkml:trace>
  <inkml:trace contextRef="#ctx0" brushRef="#br0" timeOffset="1707.8371">6067 14116 336 0,'-4'-7'626'16,"4"-2"-262"-16,0 9-217 0,0 0 209 15,1 0-380-15,10 6 3 16,24 15 18-16,53 33 17 16,-47-27-7-16,-4 6-1 15,-7 4-10-15,-9 14-72 16,-4 0-69-16,-8 10-218 16,-2 0-20-16</inkml:trace>
  <inkml:trace contextRef="#ctx0" brushRef="#br0" timeOffset="1977.301">6613 14232 918 0,'25'-44'259'0,"5"-7"67"16,-10 15-233-16,1 3-29 15,-8 15-15-15,-5 6-11 16,-7 13-11-16,-7 25 3 0,-15 18 20 15,-36 31-16-15,-3 24 2 16,-22 29 10-16,1-4-22 16,-2 13-21-16,24-18 12 15,-4-2-5-15,17-23-45 16,-1-5-45-16,17-23-63 16,6-21-82-16,10-21-68 15,10-10-70-15,13-20-36 16</inkml:trace>
  <inkml:trace contextRef="#ctx0" brushRef="#br0" timeOffset="2612.0269">7184 14344 633 0,'-50'67'229'0,"49"-75"27"16,-2 6-161-16,6 2-48 15,-3-1-18-15,0-1 8 16,0 1-2-16,6-1 6 16,30-2-3-16,52-5-7 15,-38 3-32-15,6 1-127 0,-10 2-171 16,-4 3-5-16</inkml:trace>
  <inkml:trace contextRef="#ctx0" brushRef="#br0" timeOffset="2942.0065">7151 14697 512 0,'-9'5'306'15,"4"-8"-50"-15,2 3-59 16,2 0-188-16,1-2 3 15,1 1 3-15,20-4 18 16,29-5 9-16,67-17 14 16,-42 12-7-16,6-2-11 15,-15 7-40-15,2-1-147 16,-23 8-164-16,-15-1-22 16</inkml:trace>
  <inkml:trace contextRef="#ctx0" brushRef="#br0" timeOffset="3249.5001">7963 13952 777 0,'-24'36'477'16,"6"-7"-70"-16,-1 43-65 16,5 21-301-16,2 38 1 15,8 7-8-15,1 18-13 16,6-10-48-16,-3 9-399 15,13-37 112-15</inkml:trace>
  <inkml:trace contextRef="#ctx0" brushRef="#br0" timeOffset="11952.5388">3196 16114 405 0,'-12'-6'429'0,"0"-1"-121"16,11 8-233-16,5-1 253 15,8 2-316-15,-12-2-2 16,9 0-10-16,38 4-8 16,42 5-11-16,-32-3-3 15,-9-1-26-15,9-1-96 16,-15-1-95-16,-3 2-70 16,-3-2-76-16</inkml:trace>
  <inkml:trace contextRef="#ctx0" brushRef="#br0" timeOffset="12288.5094">3939 15854 113 0,'-24'62'544'0,"12"-56"-242"16,3-18-69-16,6 13 65 16,13 5-291-16,7 6-5 15,13 3-4-15,12 3 8 16,7 0 5-16,4 3 2 15,-1 0-1-15,-1 5-23 16,-13-2-38-16,0 5-133 16,-11-7-129-16,-8-2-33 15</inkml:trace>
  <inkml:trace contextRef="#ctx0" brushRef="#br0" timeOffset="12541.5412">4430 15743 1087 0,'-15'0'374'16,"-12"8"34"-16,-2 11-274 15,-17 31-108-15,-11 10-38 16,-34 25-25-16,-5 4-20 0,-25 12-43 15,11-20-27-15,14 6-81 16,28-23-54-16,20-3-60 16,33-19 12-16,20 3-59 15</inkml:trace>
  <inkml:trace contextRef="#ctx0" brushRef="#br0" timeOffset="13076.7164">7519 16001 454 0,'-50'8'112'16,"4"-4"57"-16,-4-2-101 15,12-8 11-15,5-5 55 16,11 1 21-16,5-4 2 16,8 8-3-16,5 0 4 15,-2 6-56-15,4-4-12 16,2 4-21-16,0 0-23 15,2-3-26-15,22 0 2 16,25 1-10-16,69 7-1 16,-54 5-5-16,7 2-3 15,-17 2-36-15,-3 1-65 16,-13 3-71-16,-10 4-235 16,-10-1-6-16</inkml:trace>
  <inkml:trace contextRef="#ctx0" brushRef="#br0" timeOffset="13362.33">8028 15708 308 0,'-9'9'575'15,"2"-10"-224"-15,10 14-179 16,1 18 187-16,13 12-343 16,4 1 3-16,12 10 16 15,4-8 4-15,10-1 10 16,-5-9-4-16,9 2-9 16,-9-3-30-16,3-4-76 15,-15-13-72-15,-9-4-267 16,-4-10 5-16</inkml:trace>
  <inkml:trace contextRef="#ctx0" brushRef="#br0" timeOffset="13533.4977">8292 15770 1112 0,'-55'30'327'0,"-37"17"66"0,-8 22-317 15,-9 19-66-15,16-2-56 16,-3 4-141-16,36-19-206 16,6-10-1-16</inkml:trace>
  <inkml:trace contextRef="#ctx0" brushRef="#br0" timeOffset="14019.6513">3939 14217 282 0,'10'18'549'16,"2"12"-209"-16,8 9-166 15,10 39 174-15,7 17-325 16,7 49 16-16,-4 15 4 16,10 62 18-16,-8 1 3 0,9 56 4 15,-4-22-14-15,19 21-12 16,-6-56-28-16,6-10-57 15,-10-69-61-15,2-11-319 16,-17-51 37-16</inkml:trace>
  <inkml:trace contextRef="#ctx0" brushRef="#br0" timeOffset="14878.0333">3700 17256 739 0,'-36'3'490'15,"9"-18"-84"-15,15 1-105 16,12 5-297-16,39-3-18 15,30-4-9-15,58-16 7 16,31-7 31-16,90-10 21 16,4-3 0-16,102 3-3 15,14 10-7-15,99 1-4 16,-31 10-8-16,71 2 0 16,-86 8 2-16,28 11 6 15,-93 11-2-15,11 11-19 16,-86 9-34-16,-14 3-147 15,-91-1-257-15,4-2 4 16</inkml:trace>
  <inkml:trace contextRef="#ctx0" brushRef="#br0" timeOffset="15367.9885">4930 17541 533 0,'33'-132'264'16,"-37"108"-4"-16,1 4-78 15,-2 7-104-15,8 8 10 16,-6-1-3-16,3 6 1 16,0 0-25-16,0 0-1 0,0 0-14 15,3 2 3-15,2 28-5 16,74 68 11-16,-37-34-4 16,14 25-6-16,-2 1-25 15,6 12-77-15,-3-7-80 16,-6-2-268-16,-13-24-7 15</inkml:trace>
  <inkml:trace contextRef="#ctx0" brushRef="#br0" timeOffset="15593.072">5768 17525 892 0,'9'-26'293'0,"-12"2"46"15,6 18-236-15,-12 18-92 16,-7 17-23-16,-31 32-11 16,-11 23-13-16,-34 34 22 15,-12 2 28-15,-23 21 23 16,22-18 21-16,8 9-29 16,30-24-53-16,17-1-308 15,31-21 40-15</inkml:trace>
  <inkml:trace contextRef="#ctx0" brushRef="#br0" timeOffset="15941.1461">5953 17918 868 0,'-31'95'316'0,"22"-97"27"15,12 4-220-15,13-2-71 16,14 0-30-16,17-6-4 16,14 0-5-16,13-8-33 15,-3 7-21-15,-1-4-309 16,-11 11 65-16</inkml:trace>
  <inkml:trace contextRef="#ctx0" brushRef="#br0" timeOffset="16182.524">6097 18324 879 0,'3'10'486'0,"-1"-7"-76"15,9-6-157-15,11-3-209 16,13-3-65-16,14-4-13 16,2-5-14-16,11-2-25 15,1 1-340-15,24 1 97 16</inkml:trace>
  <inkml:trace contextRef="#ctx0" brushRef="#br0" timeOffset="16492.031">7806 17334 1274 0,'-6'3'277'16,"-6"19"115"-16,3 17-377 15,-11 23-31-15,-1 10-7 16,-4 23 11-16,4-4 6 16,1 9 2-16,6-15 19 15,5 5-57-15,5-22-63 16,-1-3-281-16,2-17 13 15</inkml:trace>
  <inkml:trace contextRef="#ctx0" brushRef="#br0" timeOffset="16853.951">8153 17834 700 0,'0'9'411'0,"1"-10"-63"16,19 4-75-16,5 3-239 15,22-2-4-15,16 1 1 16,9-4-19-16,2 2-50 16,10-4-160-16,-12 2-163 15,5 4-17-15,-19-2-186 16</inkml:trace>
  <inkml:trace contextRef="#ctx0" brushRef="#br0" timeOffset="17241.5422">9042 17562 713 0,'131'71'656'0,"-106"-34"-181"16,26 30-430-16,16-1 423 16,12 9-508-16,-4-6-50 15,6 7-149-15,-22-14-200 0,-12 13-30 16,-23-3-161-16</inkml:trace>
  <inkml:trace contextRef="#ctx0" brushRef="#br0" timeOffset="17559.9958">9681 17537 1280 0,'1'7'353'16,"-10"28"124"-16,-66 73-359 16,-35-1-41-16,-8 20-65 15,-40 58 42-15,9 0-530 16,0-12 134-16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6:0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6126 14026 562 0,'0'34'382'15,"-4"3"-77"-15,-8 32-37 16,-2 21-265-16,-3 30-4 0,-8-1 0 16,-8 26 7-16,-5-8 3 15,-11 10 3-15,-1-31-15 16,7-9-195-16,10-41-113 15,-7-38-51-15</inkml:trace>
  <inkml:trace contextRef="#ctx0" brushRef="#br0" timeOffset="787.9732">6646 15108 310 0,'-45'15'171'15,"-2"-5"19"-15,7 2-46 16,10-1-49-16,3-5-22 15,7-6-11-15,2-3-29 16,6-3-11-16,0-3-9 16,4-3 45-16,7-5 1 15,-4 1-3-15,7-7-2 16,2 2 12-16,7-2-23 16,-1 4-4-16,12-2 0 15,-3 4 2-15,11 7-20 16,-4 5-19-16,-2 11 2 15,-8 9 1-15,-11 12-2 16,-17 3 10-16,-14 8 9 16,-4-2-6-16,-1-4-3 15,8-11-2-15,-1-8-8 16,15-13-5-16,6-13 2 0,3-8 12 16,10-9 12-16,7 0 4 15,10 4 5-15,6 9-3 16,0 17-16-16,-3 14-9 15,-22 19-2-15,-23 8-10 16,-12 11-58-16,-3-8-43 16,-11-7-256-16,23-22 4 0</inkml:trace>
  <inkml:trace contextRef="#ctx0" brushRef="#br0" timeOffset="1362.927">7646 14304 769 0,'-18'4'310'16,"-7"7"47"-16,-8 7-262 0,-14 10-119 16,-2 10 10-16,-10 15-27 15,-7-2-25-15,1 10 90 16,14-7 73-16,14 5-25 16,25-8-1-16,28 3-2 15,17-7-27-15,35-5-11 16,12-17-22-16,22-22-10 15,-3-16-3-15,15-28 6 16,-13-13 7-16,4-18 11 16,-26 0 5-16,-6-17 1 15,-28 11-6-15,-27-6-3 16,-24 13-4-16,-35 5-8 16,-14 27-8-16,-24 14-9 15,6 23-80-15,-7 8-149 16,31 12-144-16,2-1-67 15</inkml:trace>
  <inkml:trace contextRef="#ctx0" brushRef="#br0" timeOffset="1796.2752">8728 14322 725 0,'-46'33'396'0,"-13"7"-57"15,9 1-134-15,-5 16-169 16,14-9-40-16,16-3 9 16,16-16 10-16,27-8 7 15,19-20 7-15,34 5 11 16,4 0 23-16,9 0 10 16,-9 9 2-16,-7 12-3 15,-26 6-6-15,-26 14-16 16,-25 9-12-16,-33 11-1 15,-19-8-11-15,-20-5-30 16,6-17-42-16,-1-17-96 0,19-29-95 16,11-18-155-16,16-6-49 15,1-18-93-15</inkml:trace>
  <inkml:trace contextRef="#ctx0" brushRef="#br0" timeOffset="2063.3656">8700 14145 1015 0,'0'0'524'15,"3"0"-55"-15,48 0-146 16,79-3-324-16,-33-8-24 16,-10 2-27-16,15 0-123 15,-20 3-110-15,-2-1-177 16,-12 4-74-16</inkml:trace>
  <inkml:trace contextRef="#ctx0" brushRef="#br0" timeOffset="2586.9177">9678 14374 1025 0,'-14'58'334'15,"10"-39"55"-15,4 4-262 16,4 19-77-16,10 10-22 16,14 16-7-16,7-7-19 15,7 10-27-15,0-11-19 16,-5 0-91-16,-4-15-114 16,-4 2-143-16,-3-22-58 0</inkml:trace>
  <inkml:trace contextRef="#ctx0" brushRef="#br0" timeOffset="2830.6335">10022 14374 1650 0,'-105'220'421'0,"7"-156"111"16,-27 19-488-16,-36 30-527 16,-1-5-56-16,-11-29-169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1T15:26:23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5555 15513 579 0,'93'66'296'0,"-90"-73"-90"16,3-2-146-16,2 1-108 0,4-4-102 15,-3 5 108-15,0-4 29 16,1 5 38-16,-5 0 34 16,-1 2 32-16,-4-2 4 15,0 4-23-15,0 1-21 16,0 1-24-16,0 0-30 16,0 0-4-16,0 0 19 15,0 0 19-15,0 0 31 16,0 0 9-16,0 0-2 15,0 0-21-15,0 0-23 16,0-2-26-16,0 1-6 16,0-1 1-16,0-1 7 15,0 0 7-15,0 0 14 16,0 0 1-16,0 0-3 16,0 0-6-16,0 0-3 15,-3 2-11-15,2-1 1 16,1 1 2-16,-3 1 4 15,1 0 8-15,-1 0 13 0,0 0 4 16,2 0 2-16,-2-2-3 16,1 1-12-16,2-2-16 15,0-5-7-15,9-14-7 16,33-43-3-16,-28 47 2 16,1 12 0-16,-6 9 2 15,-1 3 5-15,-4 3 5 0,-2 10 1 16,1-1-1-16,-15 5-3 15,7 1 0-15,-9-7 8 16,2-8 5-16,-4-8 8 16,7-2 6-16,1-7 4 15,-1 2-10-15,9 2-10 16,0 1-10-16,0 1-21 16,0 1-11-16,0-2-1 15,6-5 2-15,36-20 3 16,49-42 17-16,-48 48 5 15,-5 10 5-15,-8 3 3 16,-14 10 3-16,-5 4 7 16,-7 4 3-16,-8 9 3 15,-8 4 0-15,-14 5-11 16,-2-3-8-16,-13-5 2 16,7-9 0-16,-1-8 2 15,10-7 13-15,0-2 9 16,16 2-4-16,-3 1-1 0,8-1-10 15,-1 0-16-15,5 4-21 16,-3-1-64-16,2 2-66 16,1 0-97-16,0 0-91 15,0 0 132-15,0-1 41 16,0 1-46-16,0 0 252 16</inkml:trace>
  <inkml:trace contextRef="#ctx0" brushRef="#br0" timeOffset="689.0077">7439 14407 195 0,'-31'11'495'0,"-16"0"-201"16,-21 22-119-16,-4 12 116 15,-15 19-283-15,6 1-10 16,-3 7 7-16,15-6 13 0,4 9 42 16,16-10 15-16,11 2 13 15,20-7-7-15,13-5-12 16,14-13-38-16,22-9-17 15,9-21-17-15,23-18-2 16,2-12 0-16,10-24 2 16,-16-13 4-16,7-14 5 15,-11 8 0-15,8-10 3 16,-4 14-3-16,4 2 1 16,-9 12-3-16,-7 1 1 15,-14 14-2-15,-3 7 3 16,-14 7 0-16,-2 4-2 15,-10 13-3-15,-5 3 0 16,-7 9-1-16,-13 16 1 16,-13 11 7-16,-20 16 14 15,-17 8 10-15,-6 22 2 16,7-5 2-16,-2 16-2 16,15-7-12-16,6 8-22 0,7-16-25 15,2 4-90-15,9-25-90 16,7-8-135-16,10-25-69 15,11-13 9-15,10-22-71 16</inkml:trace>
  <inkml:trace contextRef="#ctx0" brushRef="#br0" timeOffset="1067.8916">7923 14752 993 0,'-47'16'199'16,"-2"20"100"-16,-19 24-296 16,1 8-2-16,-13 25 13 15,0-7 15-15,4 11 25 16,22-16 12-16,16 3 9 15,29-23-13-15,27-3-13 16,17-25-24-16,34-21-7 16,7-25-12-16,25-34 0 15,7-16 1-15,11-29-1 16,-16-1-4-16,-5-18 4 16,-30 21 2-16,-22-2 5 0,-31 25 0 15,-19 10-8-15,-25 28-13 16,-25 16-47-16,-9 13-49 15,-9 12-43-15,4 12-243 16,2-3 38-16</inkml:trace>
  <inkml:trace contextRef="#ctx0" brushRef="#br0" timeOffset="1457.6117">8464 15013 1149 0,'75'63'264'16,"-71"-42"114"-16,14 15-322 16,6 18-33-16,2 3 4 15,7 12-15-15,0-7-27 16,-3 3-46-16,-9-17-48 15,-3-5-58-15,-7-20-38 16,-7-10-149-16,-2-16 33 16,10-15-56-16</inkml:trace>
  <inkml:trace contextRef="#ctx0" brushRef="#br0" timeOffset="1576.8967">8994 15235 573 0,'-74'78'0'16</inkml:trace>
  <inkml:trace contextRef="#ctx0" brushRef="#br0" timeOffset="1632.0248">8423 16031 1376 0,'-55'139'-242'16,"10"-42"253"-16</inkml:trace>
  <inkml:trace contextRef="#ctx0" brushRef="#br0" timeOffset="2275.4787">7356 14546 728 0,'-51'31'246'15,"47"-43"37"-15,4 2-192 16,1 1-63-16,4 6-41 15,2 4-36-15,-7-1-14 16,0 0-12-16,0 0 23 0,3 2 47 16,-3-1 27-16,2 2 6 15,13 12 4-15,0 11-14 16,47 43-54-16,-41-39-87 16,3-8-87-16,6 7-38 15,-9-8-83-15</inkml:trace>
  <inkml:trace contextRef="#ctx0" brushRef="#br0" timeOffset="3074.8834">9051 15064 342 0,'-12'-6'333'0,"-4"13"-96"0,-14 15-204 16,-8 6 207-16,-13 16-232 15,-3 2 10-15,-18 20 18 16,-3 8 9-16,-1 28 32 16,1 3 34-16,-1 29 39 15,14-20-6-15,7 11 1 16,5-26-38-16,5 5-54 15,15-31-83-15,3 4-43 16,7-20-355-16,-1-18 77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97C4-734F-498D-8DC6-819D9D68890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3168-98B4-4F1F-A882-2C84C3A9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492"/>
            <a:ext cx="10515600" cy="560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movie theater charges $8 for an adult and $5 for a child.  You arrive to the theater in a group of 5 people and have a total bill of $34.</a:t>
            </a:r>
          </a:p>
          <a:p>
            <a:pPr marL="0" indent="0">
              <a:buNone/>
            </a:pPr>
            <a:r>
              <a:rPr lang="en-US" dirty="0" smtClean="0"/>
              <a:t>5. What is the point of intersection.</a:t>
            </a:r>
          </a:p>
          <a:p>
            <a:pPr marL="0" indent="0">
              <a:buNone/>
            </a:pPr>
            <a:r>
              <a:rPr lang="en-US" dirty="0" smtClean="0"/>
              <a:t>	a. (3, 2)			b. (2, 3)		</a:t>
            </a:r>
          </a:p>
          <a:p>
            <a:pPr marL="0" indent="0">
              <a:buNone/>
            </a:pPr>
            <a:r>
              <a:rPr lang="en-US" dirty="0" smtClean="0"/>
              <a:t>		c. (-2, 3)		d. No Intersection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How many children attended?</a:t>
            </a:r>
          </a:p>
          <a:p>
            <a:pPr marL="0" indent="0">
              <a:buNone/>
            </a:pPr>
            <a:r>
              <a:rPr lang="en-US" dirty="0" smtClean="0"/>
              <a:t>	a. 1		b. 2		c. 3		d. 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How many adults attended?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1		b. 2		c. 3		d. 4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01720" y="2305800"/>
              <a:ext cx="7698960" cy="428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720" y="2299320"/>
                <a:ext cx="7718040" cy="43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1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rectangle has a perimeter of 22 inches and an area of 27.36 in</a:t>
            </a:r>
            <a:r>
              <a:rPr lang="en-US" baseline="30000" dirty="0" smtClean="0"/>
              <a:t>2</a:t>
            </a:r>
            <a:r>
              <a:rPr lang="en-US" dirty="0" smtClean="0"/>
              <a:t>.  Determine the length and width of the rectangle.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67080" y="1491480"/>
              <a:ext cx="10234440" cy="488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0" y="1484280"/>
                <a:ext cx="10246320" cy="48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7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solution is made up of two chemical components.  </a:t>
            </a:r>
            <a:r>
              <a:rPr lang="en-US" dirty="0" smtClean="0"/>
              <a:t>The initial total weight of the solution is 1 ounce.  After one hour, the weight of the first component increased by 5% and the weight of the second component decreased by 10%.  The new weight is 0.95 ounce.  What was the starting weights (in ounces) of the two components?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199200" y="392400"/>
              <a:ext cx="915480" cy="36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5240" y="386640"/>
                <a:ext cx="92520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4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</a:t>
            </a:r>
            <a:r>
              <a:rPr lang="en-US" b="1" dirty="0" smtClean="0"/>
              <a:t>The initial total weight of the solution is 1 ounce.  </a:t>
            </a:r>
            <a:r>
              <a:rPr lang="en-US" dirty="0" smtClean="0"/>
              <a:t>After one hour, the weight of the first component increased by 5% and the weight of the second component decreased by 10%.  The new weight is 0.95 ounce.  What was the starting weights (in ounces) of the two components?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41560" y="5022720"/>
              <a:ext cx="2344320" cy="167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5080" y="5017680"/>
                <a:ext cx="2358720" cy="16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0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The initial total weight of the solution is 1 ounce.  </a:t>
            </a:r>
            <a:r>
              <a:rPr lang="en-US" b="1" dirty="0" smtClean="0"/>
              <a:t>After one hour, the weight of the first component increased by 5% </a:t>
            </a:r>
            <a:r>
              <a:rPr lang="en-US" dirty="0" smtClean="0"/>
              <a:t>and the weight of the second component decreased by 10%.  The new weight is 0.95 ounce.  What was the starting weights (in ounces) of the two components?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76480" y="5049360"/>
              <a:ext cx="1531800" cy="450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1800" y="5045040"/>
                <a:ext cx="154476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7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The initial total weight of the solution is 1 ounce.  After one hour, the weight of the first component increased by 5% </a:t>
            </a:r>
            <a:r>
              <a:rPr lang="en-US" b="1" dirty="0" smtClean="0"/>
              <a:t>and the weight of the second component decreased by 10%.  </a:t>
            </a:r>
            <a:r>
              <a:rPr lang="en-US" dirty="0" smtClean="0"/>
              <a:t>The new weight is 0.95 ounce.  What was the starting weights (in ounces) of the two components?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99800" y="5186520"/>
              <a:ext cx="1258920" cy="70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5480" y="5183280"/>
                <a:ext cx="1266840" cy="7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7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The initial total weight of the solution is 1 ounce.  After one hour, the weight of the first component increased by 5% and the weight of the second component decreased by 10%.  </a:t>
            </a:r>
            <a:r>
              <a:rPr lang="en-US" b="1" dirty="0" smtClean="0"/>
              <a:t>The new weight is 0.95 ounce</a:t>
            </a:r>
            <a:r>
              <a:rPr lang="en-US" dirty="0" smtClean="0"/>
              <a:t>.  What was the starting weights (in ounces) of the two components?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78040" y="5061240"/>
              <a:ext cx="10019880" cy="161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200" y="5054760"/>
                <a:ext cx="10032840" cy="16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992"/>
            <a:ext cx="10515600" cy="4545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solution is made up of two chemical components.  The initial total weight of the solution is 1 ounce.  After one hour, the weight of the first component increased by 5% and the weight of the second component decreased by 10%.  The new weight is 0.95 ounce.  </a:t>
            </a:r>
            <a:r>
              <a:rPr lang="en-US" b="1" dirty="0" smtClean="0"/>
              <a:t>What was the starting weights (in ounces) of the two components?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53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(to the solution question)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85" y="4111250"/>
            <a:ext cx="3207327" cy="2205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60240" y="1110600"/>
              <a:ext cx="8912520" cy="340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7000" y="1104120"/>
                <a:ext cx="8921520" cy="34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system of equations is a group of related equations.  You can solve a system for a unique answer (one number for each unknown) if you have as many equations as you have unknown quantities.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years ago, you were twice your sister’s age.  In another ten years, the sum of your ages will be 45.  What is your age and your sister’s age now?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2" y="4982961"/>
            <a:ext cx="2133600" cy="1314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7880" y="624600"/>
              <a:ext cx="9140760" cy="618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960" y="620280"/>
                <a:ext cx="9154440" cy="61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0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Buying 12 bagels and 5 cups of coffee costs $22. Buying 6 bagels and 7 cups of coffee costs $20.  What is cost of 1 bagel?  What is the cost of 1 cup of coffee?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08" y="4968673"/>
            <a:ext cx="2047875" cy="1343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20080" y="98640"/>
              <a:ext cx="8900280" cy="635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240" y="92160"/>
                <a:ext cx="8914320" cy="63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4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98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Room contains people and dogs.  There are 7 creatures in the room.  There are 18 feet on the floor.  How many dogs and how many people are in the room?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44" y="5023225"/>
            <a:ext cx="2000250" cy="1400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93640" y="89280"/>
              <a:ext cx="8041680" cy="6643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5720" y="83160"/>
                <a:ext cx="8061480" cy="66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9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6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 contains questions with two different point values (type 1 and type 2). A person gets 5 type 1 questions correct and 2 type 2 questions correct for a score of 60.  Another student gets 8 type 1 questions and 1 type 2 questions for a score of 85.  What is the point value for each type of question?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02" y="5246456"/>
            <a:ext cx="2057400" cy="1419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68800" y="721440"/>
              <a:ext cx="10617840" cy="6020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4480" y="715680"/>
                <a:ext cx="10630800" cy="60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5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9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store offers two types of coupons: 20% off one item or $5 off one item.  You purchase two items and use one coupon on each.  Before the discount, your total was $35.  After the discount, your total was $25.  What was the original price of each item?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69" y="3730076"/>
            <a:ext cx="2114550" cy="1343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29840" y="3079080"/>
              <a:ext cx="10062720" cy="3579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080" y="3072960"/>
                <a:ext cx="10079280" cy="35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dirty="0" smtClean="0"/>
              <a:t>Popper 18: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85333"/>
            <a:ext cx="115570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parking lot charges $10 for each car and $6 for each motorcycle.  At the end of the night, the parking lot issues 90 parking tags and collected $840 dollars.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an equation for the number of vehicles.</a:t>
            </a:r>
          </a:p>
          <a:p>
            <a:pPr marL="514350" indent="-514350">
              <a:buAutoNum type="arabicPeriod"/>
            </a:pPr>
            <a:r>
              <a:rPr lang="en-US" dirty="0" smtClean="0"/>
              <a:t>Solve the equation for m.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an equation for the money collected.</a:t>
            </a:r>
          </a:p>
          <a:p>
            <a:pPr marL="514350" indent="-514350">
              <a:buAutoNum type="arabicPeriod"/>
            </a:pPr>
            <a:r>
              <a:rPr lang="en-US" dirty="0" smtClean="0"/>
              <a:t>Solve the equation for m.</a:t>
            </a:r>
          </a:p>
          <a:p>
            <a:pPr marL="0" indent="0">
              <a:buNone/>
            </a:pPr>
            <a:r>
              <a:rPr lang="en-US" sz="2400" dirty="0" smtClean="0"/>
              <a:t>a. c + m = 90		b. m = (840-10c)/6		c. m  =90 – c </a:t>
            </a:r>
            <a:r>
              <a:rPr lang="en-US" sz="2400" dirty="0"/>
              <a:t>	</a:t>
            </a:r>
            <a:r>
              <a:rPr lang="en-US" sz="2400" dirty="0" smtClean="0"/>
              <a:t>	d. 10c + 6m = 840</a:t>
            </a:r>
          </a:p>
          <a:p>
            <a:pPr marL="0" indent="0">
              <a:buNone/>
            </a:pPr>
            <a:r>
              <a:rPr lang="en-US" dirty="0" smtClean="0"/>
              <a:t>5. What is the intersection point? a. (15, 75)		b. (75, 15)	c. (7.5, 150)</a:t>
            </a:r>
          </a:p>
          <a:p>
            <a:pPr marL="0" indent="0">
              <a:buNone/>
            </a:pPr>
            <a:r>
              <a:rPr lang="en-US" dirty="0" smtClean="0"/>
              <a:t>6. How many cars were in the lot?	a. 15		b. 75</a:t>
            </a:r>
          </a:p>
          <a:p>
            <a:pPr marL="0" indent="0">
              <a:buNone/>
            </a:pPr>
            <a:r>
              <a:rPr lang="en-US" dirty="0" smtClean="0"/>
              <a:t>7. How many motorcycles were in the lot?	a. 15		b. 75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177" y="5231799"/>
            <a:ext cx="1790700" cy="133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906440" y="2039760"/>
              <a:ext cx="6275160" cy="4178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120" y="2030760"/>
                <a:ext cx="6289560" cy="41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0730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Based on this situation, you have two unknown quantities: Number of Nickels and Number of Dimes.</a:t>
            </a:r>
          </a:p>
        </p:txBody>
      </p:sp>
    </p:spTree>
    <p:extLst>
      <p:ext uri="{BB962C8B-B14F-4D97-AF65-F5344CB8AC3E}">
        <p14:creationId xmlns:p14="http://schemas.microsoft.com/office/powerpoint/2010/main" val="6427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0730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r>
              <a:rPr lang="en-US" i="1" dirty="0" smtClean="0"/>
              <a:t>Begin by defining your variables:</a:t>
            </a:r>
          </a:p>
          <a:p>
            <a:pPr marL="0" indent="0">
              <a:buNone/>
            </a:pPr>
            <a:r>
              <a:rPr lang="en-US" i="1" dirty="0" smtClean="0"/>
              <a:t>n = Number of Nickels</a:t>
            </a:r>
          </a:p>
          <a:p>
            <a:pPr marL="0" indent="0">
              <a:buNone/>
            </a:pPr>
            <a:r>
              <a:rPr lang="en-US" i="1" dirty="0" smtClean="0"/>
              <a:t>d = Number of Dimes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25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231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r>
              <a:rPr lang="en-US" i="1" dirty="0" smtClean="0"/>
              <a:t>n = Number of Nickels</a:t>
            </a:r>
          </a:p>
          <a:p>
            <a:pPr marL="0" indent="0">
              <a:buNone/>
            </a:pPr>
            <a:r>
              <a:rPr lang="en-US" i="1" dirty="0" smtClean="0"/>
              <a:t>d = Number of Dimes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Determine your equations: The first sentence tells us we have 15 coins, consisting of nickels and dimes:  n + d = 15</a:t>
            </a:r>
          </a:p>
          <a:p>
            <a:pPr marL="0" indent="0">
              <a:buNone/>
            </a:pPr>
            <a:r>
              <a:rPr lang="en-US" i="1" dirty="0" smtClean="0"/>
              <a:t>The second sentence tells us we have $0.90 from those coins:</a:t>
            </a:r>
          </a:p>
          <a:p>
            <a:pPr marL="0" indent="0">
              <a:buNone/>
            </a:pPr>
            <a:r>
              <a:rPr lang="en-US" i="1" dirty="0" smtClean="0"/>
              <a:t>0.05n + 0.10d = 0.90</a:t>
            </a:r>
          </a:p>
          <a:p>
            <a:pPr marL="0" indent="0">
              <a:buNone/>
            </a:pPr>
            <a:r>
              <a:rPr lang="en-US" i="1" dirty="0" smtClean="0"/>
              <a:t>These are our two equations for our two unknown quantities.</a:t>
            </a:r>
          </a:p>
        </p:txBody>
      </p:sp>
    </p:spTree>
    <p:extLst>
      <p:ext uri="{BB962C8B-B14F-4D97-AF65-F5344CB8AC3E}">
        <p14:creationId xmlns:p14="http://schemas.microsoft.com/office/powerpoint/2010/main" val="1179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231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r>
              <a:rPr lang="en-US" i="1" dirty="0" smtClean="0"/>
              <a:t>n = Number of Nickels</a:t>
            </a:r>
          </a:p>
          <a:p>
            <a:pPr marL="0" indent="0">
              <a:buNone/>
            </a:pPr>
            <a:r>
              <a:rPr lang="en-US" i="1" dirty="0" smtClean="0"/>
              <a:t>d = Number of Dimes</a:t>
            </a:r>
          </a:p>
          <a:p>
            <a:pPr marL="0" indent="0">
              <a:buNone/>
            </a:pPr>
            <a:r>
              <a:rPr lang="en-US" i="1" dirty="0" smtClean="0"/>
              <a:t>n + d = 15	</a:t>
            </a:r>
            <a:r>
              <a:rPr lang="en-US" i="1" dirty="0" smtClean="0">
                <a:sym typeface="Wingdings" panose="05000000000000000000" pitchFamily="2" charset="2"/>
              </a:rPr>
              <a:t>	n = 15 – d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0.05n + 0.10d = 0.90	</a:t>
            </a:r>
            <a:r>
              <a:rPr lang="en-US" i="1" dirty="0" smtClean="0">
                <a:sym typeface="Wingdings" panose="05000000000000000000" pitchFamily="2" charset="2"/>
              </a:rPr>
              <a:t>	n = (0.90 – 0.10d)/0.05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Solve both equations for one of the variables.  It doesn’t matter which.</a:t>
            </a:r>
          </a:p>
          <a:p>
            <a:pPr marL="0" indent="0">
              <a:buNone/>
            </a:pPr>
            <a:r>
              <a:rPr lang="en-US" i="1" dirty="0" smtClean="0"/>
              <a:t>We will solve for 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1600" y="2096640"/>
              <a:ext cx="7254360" cy="447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120" y="2092320"/>
                <a:ext cx="7265160" cy="44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4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231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r>
              <a:rPr lang="en-US" i="1" dirty="0" smtClean="0"/>
              <a:t>y = Number of Nickels</a:t>
            </a:r>
          </a:p>
          <a:p>
            <a:pPr marL="0" indent="0">
              <a:buNone/>
            </a:pPr>
            <a:r>
              <a:rPr lang="en-US" i="1" dirty="0" smtClean="0"/>
              <a:t>x = Number of Dimes</a:t>
            </a:r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y = 15 – x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y = (0.90 – 0.10x)/0.05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Change your variables into y and x (y by itself on one side of the equal sign).</a:t>
            </a:r>
          </a:p>
        </p:txBody>
      </p:sp>
    </p:spTree>
    <p:extLst>
      <p:ext uri="{BB962C8B-B14F-4D97-AF65-F5344CB8AC3E}">
        <p14:creationId xmlns:p14="http://schemas.microsoft.com/office/powerpoint/2010/main" val="9742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231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your pocket, you have 15 coins, consisting of nickels and dimes.  The total amount of money in your pocket is $0.90.  How many of each type of coin do you have?</a:t>
            </a:r>
          </a:p>
          <a:p>
            <a:pPr marL="0" indent="0">
              <a:buNone/>
            </a:pPr>
            <a:r>
              <a:rPr lang="en-US" i="1" dirty="0" smtClean="0"/>
              <a:t>y = Number of Nickels</a:t>
            </a:r>
          </a:p>
          <a:p>
            <a:pPr marL="0" indent="0">
              <a:buNone/>
            </a:pPr>
            <a:r>
              <a:rPr lang="en-US" i="1" dirty="0" smtClean="0"/>
              <a:t>x = Number of Dimes</a:t>
            </a:r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y = 15 – x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y = (0.90 – 0.10x)/0.05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Graph both equations and use the Intersect Tool to find your answers.</a:t>
            </a:r>
          </a:p>
          <a:p>
            <a:pPr marL="0" indent="0">
              <a:buNone/>
            </a:pPr>
            <a:r>
              <a:rPr lang="en-US" i="1" dirty="0" smtClean="0"/>
              <a:t>You have 3 dimes (x-value) and 12 nickels (y-value).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305" y="2441747"/>
            <a:ext cx="2971800" cy="180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0400" y="2551320"/>
              <a:ext cx="7661520" cy="345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400" y="2543760"/>
                <a:ext cx="7681680" cy="34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0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021492"/>
            <a:ext cx="11065476" cy="56099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movie theater charges $8 for an adult and $5 for a child.  You arrive to the theater in a group of 5 people and have a total bill of $34.</a:t>
            </a:r>
          </a:p>
          <a:p>
            <a:pPr marL="0" indent="0">
              <a:buNone/>
            </a:pPr>
            <a:r>
              <a:rPr lang="en-US" dirty="0" smtClean="0"/>
              <a:t>1. Write an equation for the number of people.</a:t>
            </a:r>
          </a:p>
          <a:p>
            <a:pPr marL="0" indent="0">
              <a:buNone/>
            </a:pPr>
            <a:r>
              <a:rPr lang="en-US" dirty="0" smtClean="0"/>
              <a:t>	a. a + c = 5		b. a + c = 34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a – c = -34		d. a + c + 5 = 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Solve this equation for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a. a = c + 5		b. a = c – 5 		c. a = 5 – c 		d. a = 5c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Write an equation for the cost.</a:t>
            </a:r>
          </a:p>
          <a:p>
            <a:pPr marL="0" indent="0">
              <a:buNone/>
            </a:pPr>
            <a:r>
              <a:rPr lang="en-US" dirty="0" smtClean="0"/>
              <a:t>	a. a + c = 34		b. 8a + 5c = 34		c. 5a + 8c = 34		d. 13ac = 34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Solve this equation for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a. a = 34 + 5c			b. a = 34 – 5/8 c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a = 26 – 5c			d. a = (34 – 5c)/8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17160" y="1948680"/>
              <a:ext cx="10058760" cy="476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8160" y="1942560"/>
                <a:ext cx="10072080" cy="47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1399</Words>
  <Application>Microsoft Office PowerPoint</Application>
  <PresentationFormat>Widescreen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MATH 1311</vt:lpstr>
      <vt:lpstr>Systems of Equations</vt:lpstr>
      <vt:lpstr>Example:</vt:lpstr>
      <vt:lpstr>Example:</vt:lpstr>
      <vt:lpstr>Example:</vt:lpstr>
      <vt:lpstr>Example:</vt:lpstr>
      <vt:lpstr>Example:</vt:lpstr>
      <vt:lpstr>Example:</vt:lpstr>
      <vt:lpstr>Popper 17:</vt:lpstr>
      <vt:lpstr>Popper 17:</vt:lpstr>
      <vt:lpstr>A rectangle has a perimeter of 22 inches and an area of 27.36 in2.  Determine the length and width of the rectangle.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A solution is made up of two chemical components.  The initial total weight of the solution is 1 ounce.  After one hour, the weight of the first component increased by 5% and the weight of the second component decreased by 10%.  The new weight is 0.95 ounce.  What was the starting weights (in ounces) of the two components?</vt:lpstr>
      <vt:lpstr>Solution (to the solution question)</vt:lpstr>
      <vt:lpstr>Five years ago, you were twice your sister’s age.  In another ten years, the sum of your ages will be 45.  What is your age and your sister’s age now?</vt:lpstr>
      <vt:lpstr>Buying 12 bagels and 5 cups of coffee costs $22. Buying 6 bagels and 7 cups of coffee costs $20.  What is cost of 1 bagel?  What is the cost of 1 cup of coffee?</vt:lpstr>
      <vt:lpstr>Room contains people and dogs.  There are 7 creatures in the room.  There are 18 feet on the floor.  How many dogs and how many people are in the room?</vt:lpstr>
      <vt:lpstr>An exam contains questions with two different point values (type 1 and type 2). A person gets 5 type 1 questions correct and 2 type 2 questions correct for a score of 60.  Another student gets 8 type 1 questions and 1 type 2 questions for a score of 85.  What is the point value for each type of question? </vt:lpstr>
      <vt:lpstr>A store offers two types of coupons: 20% off one item or $5 off one item.  You purchase two items and use one coupon on each.  Before the discount, your total was $35.  After the discount, your total was $25.  What was the original price of each item?  </vt:lpstr>
      <vt:lpstr>Popper 18: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16</cp:revision>
  <dcterms:created xsi:type="dcterms:W3CDTF">2016-09-23T14:16:42Z</dcterms:created>
  <dcterms:modified xsi:type="dcterms:W3CDTF">2019-10-14T15:37:46Z</dcterms:modified>
</cp:coreProperties>
</file>