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11T15:05:05.47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15423 6130 1047 0,'67'-16'239'15,"-62"23"-260"-15,-1 19-43 16,-1 8 5-16,2 44 7 16,-10-21 14-16,-4 8 10 15,2-5 22-15,-5-10 24 16,6-22 22-16,3-14 23 16,3-22-5-16,4-29-8 15,10-8-17-15,23-16-19 16,16-3-18-16,21-10 11 15,13 22 11-15,6 4 1 16,-20 16-5-16,-5 17-6 16,-24 21-16-16,-13 18-13 15,-20 15 2-15,-13 21 7 0,-17 12 4 16,-13 17-21-16,1-3-72 16,-1 10-155-16,8-15-5 15</inkml:trace>
  <inkml:trace contextRef="#ctx0" brushRef="#br0" timeOffset="345.9662">16661 6083 730 0,'16'-10'362'0,"-4"1"-73"15,-15 4-168-15,3 16-165 16,0 10-46-16,-4 8 10 15,-5 8 31-15,-6 16 26 16,3 4 29-16,-6 19 5 16,6-4 0-16,3 23-31 15,0-6-37-15,1 1-194 0,4-23 19 16</inkml:trace>
  <inkml:trace contextRef="#ctx0" brushRef="#br0" timeOffset="543.6919">16401 6492 832 0,'-35'12'349'16,"65"-30"-15"-16,30 3-163 15,18 0-189-15,23-6 13 16,-5 1-32-16,2 5-294 15,-23 5 2-15,-4-10-131 16</inkml:trace>
  <inkml:trace contextRef="#ctx0" brushRef="#br0" timeOffset="1007.978">17646 6126 773 0,'-21'1'127'15,"-7"11"90"-15,-10 17-222 16,-25 25-19-16,-12 16 28 15,-18 17 59-15,1 4 56 16,-4 17 0-16,36-14-7 0,18 0 11 16,30-22-43-16,33-15-48 15,22-38 8-15,35-34 2 16,14-33-29-16,22-40-35 16,3-22-28-16,17-25 24 15,-27-5 5-15,-11-13 17 16,-25 30 20-16,-23 16 17 15,-29 33-48-15,-23 40-16 16,-25 49-3-16,-22 43 9 16,-20 28 12-16,-1 43 26 15,18 6 21-15,26 16 5 16,38-27-3-16,46 1-79 16,23-41-58-16,34-12-225 15,-3-39-35-15,24-22-114 16</inkml:trace>
  <inkml:trace contextRef="#ctx0" brushRef="#br0" timeOffset="1963.0232">18534 6085 708 0,'-48'48'169'0,"50"-48"32"15,5 3-182-15,10-1-32 16,8-2 17-16,22-5 36 15,14-4 19-15,19-9-3 16,0-3-44-16,-4 0-41 16,-13 3-183-16,-13 6-48 15,-25 9-69-15</inkml:trace>
  <inkml:trace contextRef="#ctx0" brushRef="#br0" timeOffset="2130.8128">18738 6456 1063 0,'47'-10'218'0,"3"-16"104"16,4-1-322-16,15-3-136 0,-8 1-185 15,10-2 12-15</inkml:trace>
  <inkml:trace contextRef="#ctx0" brushRef="#br0" timeOffset="2396.4931">19856 5824 566 0,'-25'42'222'15,"-2"-5"4"-15,-11 31-112 16,-8 10-112-16,-16 12 25 16,6-3 3-16,-7 9 1 15,14-19-26-15,-2 1-236 16,19-21 48-16</inkml:trace>
  <inkml:trace contextRef="#ctx0" brushRef="#br0" timeOffset="2710.472">20052 6114 1357 0,'-21'10'241'16,"-1"7"147"-16,3 4-412 15,13 0-13-15,7-9 15 16,19-5 7-16,6 1 19 0,13 4 20 16,3 0 21-16,-2 10-11 15,-19 11-4-15,-19 26-25 16,-23 1-15-16,-44 18-9 15,-19-4 1-15,-20 4-9 16,11-27-44-16,2-15-95 16,32-24-42-16,17-23-178 15,18-23-37-15</inkml:trace>
  <inkml:trace contextRef="#ctx0" brushRef="#br0" timeOffset="2865.4919">20107 5945 1258 0,'66'0'637'15,"2"3"-156"-15,42 5-280 16,14 5-229-16,32-5-229 0,-22-4-219 16,4-25 79-16</inkml:trace>
  <inkml:trace contextRef="#ctx0" brushRef="#br0" timeOffset="5837.4662">16099 7743 472 0,'-30'64'383'15,"31"-63"-111"-15,4 2-288 16,1-1 288-16,-6-2-285 0,0-2 15 15,13 1 14-15,34-4 8 16,57-7-4-16,-32 3-29 16,-5 0-122-16,13-1-158 15,-17-1-13-15</inkml:trace>
  <inkml:trace contextRef="#ctx0" brushRef="#br0" timeOffset="6285.1857">17269 7680 1109 0,'-24'5'153'15,"-15"2"128"-15,-18 13-332 16,-12 14-10-16,-5 7 32 16,5 6 28-16,11-7 18 15,12 1 18-15,24-10 9 16,5-7 4-16,17-7-21 16,23-8 16-16,13-18-11 15,32-24-11-15,8-12-10 0,25-24 4 16,-9-5-25-16,-1 0 5 15,-28 8 11-15,-15 3 17 16,-28 24 4-16,-8 11-39 16,-15 13-17-16,-27 33-1 15,-8 22-10-15,-16 28 10 16,-6 11 46-16,6 19 13 16,25-9-3-16,34 1-11 15,33-29-29-15,37-14-71 16,12-28-70-16,48-20-186 15,-9-25-17-15</inkml:trace>
  <inkml:trace contextRef="#ctx0" brushRef="#br0" timeOffset="6737.128">18862 7559 1009 0,'-30'78'302'16,"46"-78"35"-16,8 6-233 16,11-2-96-16,31-1-33 15,6-4-9-15,12-8-38 16,3-6-64-16,-3-5-230 0,-16 2 39 16</inkml:trace>
  <inkml:trace contextRef="#ctx0" brushRef="#br0" timeOffset="7156.039">19993 7305 689 0,'0'-12'238'16,"-12"10"-18"-16,-12 22-126 15,-3 7-122-15,-20 12 3 16,-7 7 27-16,-3 13 47 16,14-6 3-16,2 1 18 15,24-3 16-15,11 3-1 16,11-14-19-16,16 0-9 16,12-19-6-16,18-17-16 15,15-23 0-15,15-28-4 16,-9-16-10-16,7-17-8 15,-19 7-1-15,-11-5 4 16,-23 16 4-16,-10 12-17 16,-16 20-19-16,-19 15-2 15,-8 24-3-15,-11 27 3 0,1 14 18 16,11 21 21 0,23 5 4-16,32 7 3 0,25-19-8 15,34-1-71-15,8-28-75 16,17-14-257-16,-8-25-12 15</inkml:trace>
  <inkml:trace contextRef="#ctx0" brushRef="#br0" timeOffset="7633.3465">17165 6083 425 0,'-9'-6'279'0,"5"3"-19"16,-1 0-63-16,2 2-115 15,2 1-36-15,1 1-38 16,-3 37-5-16,3 82 1 16,7 2 14-16,-2 16 19 0,11 45 7 15,1-4-8-15,6 51-7 16,-2-9 1-16,7 21-41 16,-4-34-79-16,-3 10-209 15,-7-73 5-15</inkml:trace>
  <inkml:trace contextRef="#ctx0" brushRef="#br0" timeOffset="8309.1266">15825 9017 891 0,'-3'-1'247'0,"2"-1"45"15,-4 1-246-15,5-1-59 16,-3 1-19-16,3-1-22 16,0 2 0-16,0 2 4 15,8 34 8-15,-4 63 14 16,-13-40 33-16,-6 10 9 15,-1-20 5-15,2-10 6 16,5-10 3-16,5-16 3 0,4-19-8 16,16-16-9-16,10-10-6 15,20-10 0-15,8-3-4 16,14-1 7-16,-9 11 19 16,4 16-1-16,-14 17-8 15,2 19-4-15,-18 16-2 16,-7 21-10-16,-17 6-7 15,-12 12-38-15,-13-1-45 16,0-2-218-16,0-15 17 16</inkml:trace>
  <inkml:trace contextRef="#ctx0" brushRef="#br0" timeOffset="8668.4661">16602 9148 1031 0,'72'54'191'0,"-36"-52"113"15,20-2-316-15,11 0-2 16,18-6-72-16,-7-3-181 15,-5-3-37-15,-16 3-121 16</inkml:trace>
  <inkml:trace contextRef="#ctx0" brushRef="#br0" timeOffset="8849.1548">16761 9504 1211 0,'33'-4'239'16,"-1"-1"126"-16,16-5-376 15,11-2-47-15,13-2-306 16,-5 2 79-16</inkml:trace>
  <inkml:trace contextRef="#ctx0" brushRef="#br0" timeOffset="9491.4813">18579 8616 779 0,'0'-13'330'0,"-3"20"-35"16,-1-2-158-16,-5 11-164 0,-14 11 5 15,-4 9-1-15,-19 12 31 16,-6 7 12-16,-6 2 0 16,4 0 7-16,-2 10 9 15,14-13-27-15,5 4-65 16,8-13-64-16,11-6-204 16,13-17-29-16</inkml:trace>
  <inkml:trace contextRef="#ctx0" brushRef="#br0" timeOffset="9806.4113">18937 8804 937 0,'-18'15'322'0,"-6"6"27"16,-20 17-222-16,-2 4-125 15,-4 4-6-15,12-11 8 16,17-4 14-16,17-13-5 16,17 0 24-16,11-9 12 15,14 7 2-15,0-4-11 16,-4 4 8-16,-11 7-23 16,-11 8-12-16,-18 4-13 15,-23 7-1-15,-11-2-1 0,-25-10-78 16,3-7-38-16,-2-13-77 15,14-14-24-15,13-14-187 16,23-3 57-16</inkml:trace>
  <inkml:trace contextRef="#ctx0" brushRef="#br0" timeOffset="9985.8132">19218 8618 735 0,'88'-2'590'15,"12"-1"-159"-15,12 9-522 16,-19-4 358-16,-1 5-708 0,-41-4-20 16</inkml:trace>
  <inkml:trace contextRef="#ctx0" brushRef="#br0" timeOffset="10392.457">19607 9106 1196 0,'46'15'385'0,"-25"-22"7"16,34 8-363-16,-1 2-128 15,4 6-371-15,-5-1 116 16</inkml:trace>
  <inkml:trace contextRef="#ctx0" brushRef="#br0" timeOffset="10974.3567">20863 8993 256 0,'-26'-4'400'0,"-13"4"-148"16,-15 10-155-16,-30 22 175 0,-11 11-231 15,-11 18 20-15,5 2 72 16,0 13 48-16,31-5-12 16,19 4-6-16,27-9-5 15,27 0-76-15,27-19-44 16,24-20-7-16,16-23-13 15,36-29-23-15,-1-22 3 16,21-31-3-16,-4-5-1 16,1-23 1-16,-33 7 8 15,-6-10 2-15,-31 22-2 16,-17 3-2-16,-20 29-2 16,-11 17-22-16,-17 28 1 0,-12 23 18 15,-2 22 7-15,1 28 14 16,16 16 29-16,13 15 3 15,26-7-16-15,32 7-12 16,17-28-31-16,22-7-56 16,4-26-29-16,2-7-164 15,-28-19-157-15,-9-10-59 16,-36-15-141-16</inkml:trace>
  <inkml:trace contextRef="#ctx0" brushRef="#br0" timeOffset="11752.8942">19267 8579 135 0,'0'-2'348'15,"2"1"-149"-15,1-2-84 16,-3 1 79-16,3 1-203 15,-3-1 5-15,-3 1 6 16,3-1 15-16,-5 1 7 16,1-1 8-16,-5 1-3 15,1-1-2-15,1 1-13 0,5-1-2 16,-2 1-3-16,1-1-1 16,0 1 0-16,1-1 2 15,-2 1 2-15,1-1 1 16,1 1 0-16,2-1-3 15,-4 1-7-15,1-1-10 16,-5 2 5-16,-29 15 4 16,-54 39 4-16,39-4 6 15,1-1 4-15,-5 12-8 16,10-6-8-16,-7 1-59 16,7-11-68-16,-1-2-126 15,17-13-38-15</inkml:trace>
  <inkml:trace contextRef="#ctx0" brushRef="#br0" timeOffset="12772.2212">18647 9357 362 0,'0'0'141'15,"0"0"3"-15,0 0-91 16,0 0-36-16,0 0-8 0,0 0 22 15,0 0 17-15,0 0 28 16,0 0 2-16,0 0-1 16,-2 0-23-16,-1-2-12 15,-39-1-27-15,-51-6-3 16,39 3-7-16,0 5-9 16,12 2-17-16,0-1-25 15,9 3-22-15,6 5-166 16,10 1 34-16</inkml:trace>
  <inkml:trace contextRef="#ctx0" brushRef="#br0" timeOffset="17665.0609">1610 11595 327 0,'-26'12'404'0,"5"-6"-176"16,21-4-40-16,-3 1-155 16,6 0-175-16,-3-3 85 15,0 0-3-15,17 4 12 16,29 8 9-16,69 3-121 15,-45-21-7-15,5-9-53 16</inkml:trace>
  <inkml:trace contextRef="#ctx0" brushRef="#br0" timeOffset="18024.508">2025 11215 717 0,'1'2'243'15,"-1"-1"0"-15,0 1-202 16,3-1-58-16,-3 1-47 0,2-1 29 16,1 5 7-16,3 11 8 15,0-2 14-15,3 7 3 16,16 44 2-16,-16-43-2 15,3-1-1-15,2 4-1 16,1-6 2-16,-2 1 3 16,-1-3 2-16,0 0 3 15,-3-5 2-15,-4 4 1 16,-5-1 3-16,0 14 19 16,-20-1 9-16,-23 16 9 15,-11 3-4-15,-31 18-118 16,-8-3-170-16,-1-27-1 15</inkml:trace>
  <inkml:trace contextRef="#ctx0" brushRef="#br0" timeOffset="24832.4601">5143 12623 394 0,'-7'-2'159'0,"5"-2"15"15,-4 1-81-15,5 0-73 16,-4 1-3-16,2 1-2 15,3 1-21-15,3 0 38 16,32 15 37-16,73 21-30 16,-18-18-83-16,5-2-124 15,19 4-53-15</inkml:trace>
  <inkml:trace contextRef="#ctx0" brushRef="#br0" timeOffset="25461.3033">6126 12554 875 0,'-3'1'136'15,"-1"4"99"-15,-22 32-272 16,-42 55 11-16,43-38 8 16,17-6 9-16,13 0 12 15,14-16 11-15,11-14 6 16,8-11 23-16,9-17 22 16,2-11-18-16,7-17-6 15,-7-2-9-15,-10-13-20 16,-10 5-18-16,-17 0 14 15,-11 7-2-15,-11 10-7 16,-11 11-8-16,-20 11-10 16,2 12-35-16,-9 8-144 15,0 2-85-15,11 10-40 16</inkml:trace>
  <inkml:trace contextRef="#ctx0" brushRef="#br0" timeOffset="25775.9949">6634 12835 888 0,'0'-9'179'15,"4"1"69"-15,4-1-278 16,2 2-6-16,5 2 0 16,-3 4 0-16,2 2 8 15,-7 2 3-15,2 6-179 16,-1 5-27-16,1 4-61 15</inkml:trace>
  <inkml:trace contextRef="#ctx0" brushRef="#br0" timeOffset="26039.3482">7155 12370 762 0,'-16'18'379'0,"7"3"-208"15,4-8-69-15,-8 14-8 16,1 6-223-16,-8 13 110 16,2 2 113-16,-2 14-109 15,7-11-112-15,5 3 56 16,7-12-46-16,5-9-148 15,8-18-15-15</inkml:trace>
  <inkml:trace contextRef="#ctx0" brushRef="#br0" timeOffset="26328.8125">7582 12480 734 0,'-8'23'273'0,"-13"-1"13"16,0 7-165-16,-13 13-95 16,5 3-10-16,13 4-6 15,11-7-2-15,22-10-3 0,17-20 9 16,16-16 15-16,4-20 12 16,4-20 8-16,-15-4 3 15,-1-2-11-15,-15 5-6 16,-8 6 1-16,-14 17-16 15,-10-4-40-15,-8 14-23 0,-19 5-65 16,-2 13-63-16,-7 1-47 16,3 7-110-16,7-4-6 15</inkml:trace>
  <inkml:trace contextRef="#ctx0" brushRef="#br0" timeOffset="26668.2644">8133 12531 974 0,'-48'36'243'0,"-6"11"82"15,13 4-281-15,16 6-48 16,23-6-35-16,25-13-20 15,22-20-8-15,18-23-2 16,9-22 36-16,11-27 26 0,-14-3 19 16,2-14 8-16,-25 8 19 15,-8 8 18-15,-19 20 4 16,-10 11-19-16,-13 23-1 16,-8 23-18-16,-8 16-19 15,5 20-9-15,8 8-7 16,16 9-59-16,24-17-69 15,43-7-183-15,16-20-16 16</inkml:trace>
  <inkml:trace contextRef="#ctx0" brushRef="#br0" timeOffset="27095.4203">9634 12492 1369 0,'26'14'249'0,"16"-11"150"16,12 6-427-16,22 4-165 15,7-1-206-15,1 2 2 16</inkml:trace>
  <inkml:trace contextRef="#ctx0" brushRef="#br0" timeOffset="27957.5122">10546 12270 577 0,'-4'6'353'0,"-16"7"-66"15,-3 5-85-15,-14 21-173 16,-4 5-32-16,7 12 2 16,11-5 5-16,7-3 11 15,20-14 10-15,13-5 11 16,8-16 2-16,13-13 2 16,4-15-7-16,6-12-25 15,0-6-11-15,5-10-1 16,-16-1 1-16,-8-3 5 15,-13 8 13-15,-23-1-20 16,-11 11-18-16,-12 10-59 16,-3 11-74-16,-9 10-181 15,9 7 5-15</inkml:trace>
  <inkml:trace contextRef="#ctx0" brushRef="#br0" timeOffset="28151.4698">10944 12626 1434 0,'-4'7'289'0,"-8"5"93"15,-8 9-467-15,2 3-354 16,0 2 54-16</inkml:trace>
  <inkml:trace contextRef="#ctx0" brushRef="#br0" timeOffset="28423.5166">11269 12243 1198 0,'7'22'260'0,"-11"23"112"16,-29 54-353-16,0-37-15 16,6 1-9-16,-7 5-20 0,13-13-16 15,5-8-42 1,7-11-30-16,1-10-94 0,5-19-47 15,14-10-77-15,7-10-47 16</inkml:trace>
  <inkml:trace contextRef="#ctx0" brushRef="#br0" timeOffset="28720.4764">11649 12473 1149 0,'-11'10'255'0,"-7"7"103"16,-10 2-337-16,-7 19-12 16,1 5-6-16,5-1-4 15,14-3-3-15,18 2 2 16,14-17 3-16,17-10 8 16,8-10 7-16,11-19 6 15,-7-9-3-15,5-11 0 16,-16-1-2-16,-8-1-3 15,-23 10-5-15,-16-6-1 16,-21 12-5-16,-13 0-8 16,-1 6-7-16,-2 0-71 15,11 9-76-15,17-5-225 16,20 5-21-16</inkml:trace>
  <inkml:trace contextRef="#ctx0" brushRef="#br0" timeOffset="29140.5415">12208 12576 827 0,'-17'11'247'0,"-7"-10"31"15,3 8-218-15,-11 6-90 16,-1-4-13-16,0 5-4 16,3 1 30-16,2 5 37 15,2-1 36-15,5 11 36 16,5-5 20-16,4 6-15 16,7-9-29-16,19-1-10 15,17-16-32-15,28-20-42 16,13-19-31-16,24-25-17 15,0-9 0-15,2-15 30 16,-27 7 40-16,-8 4 36 16,-29 21 25-16,-10 10-31 15,-28 29-53-15,-8 29 30 16,-12 19-10-16,10 25-8 0,10 14 28 16,20 19-33-16,17-12-96 15,14 2-251-15,4-28 3 16</inkml:trace>
  <inkml:trace contextRef="#ctx0" brushRef="#br0" timeOffset="29634.7573">6257 11056 863 0,'103'50'259'0,"-50"10"62"16,69 42-192-16,23 22-89 16,52 45 17-16,9 5-14 0,24 27-5 15,-56-26-18-15,5 2 2 16,-41-40-3-16,-16-7-43 16,-45-34-78-16,2-1-260 15,-34-35 17-15</inkml:trace>
  <inkml:trace contextRef="#ctx0" brushRef="#br0" timeOffset="44365.4194">11707 16568 333 0,'-37'90'316'16,"17"-101"-74"-16,2 2-45 15,-1-3-100-15,5-1-63 16,2-2-17-16,3 1-7 0,2-8 17 16,1 1 19-16,3-3 18 15,3-2 11-15,3-4 3 16,10 5-14-16,10-4-30 15,8 5-21-15,11 1-9 16,-3 7-7-16,2 7-11 16,-14 7 7-16,-7 8 6 15,-13 8 9-15,-13 10 16 16,-9 5 8-16,-14 5 6 16,-7-5-7-16,-7-5-2 15,5-12-14-15,1-9-1 16,11-17-2-16,13-7-1 15,10 2-3-15,7-7-1 16,13 5-3-16,7 10 0 16,1 13-1-16,-2 7 2 15,-4 6 0-15,-13 17 1 16,-7 2-16-16,-13-1-134 16,-1-7-232-16,3-14 15 0</inkml:trace>
  <inkml:trace contextRef="#ctx0" brushRef="#br0" timeOffset="44784.6728">12615 15905 537 0,'-5'8'378'15,"-11"-11"-76"-15,-13 18-37 16,-5 3-228-16,-28 9 0 16,2 10 11-16,-12 16 45 15,10 3 41-15,11 11 6 16,30 1-2-16,21 4-16 15,18-18-44-15,32-12-43 16,13-21-13-16,12-16-12 16,0-25-6-16,5-16 0 15,-25-8-5-15,-5-8-2 0,-28-2 4 16,-5 0 4-16,-19 9-2 16,-1 6-3-16,-10 2-1 15,-2 6-38-15,-2 8-38 16,7 1-305-16,10 4-95 15,25-15-102-15</inkml:trace>
  <inkml:trace contextRef="#ctx0" brushRef="#br0" timeOffset="45364.5044">13315 15947 1124 0,'-21'27'416'0,"-17"-16"43"0,-4 13-296 15,5-3-111-15,4-3-41 16,13-3-19-16,14-3-16 16,15-6 22-16,17 0 17 15,7 2 27-15,9 4 3 16,-5 1 1-16,-2 14-7 15,-16 6-15-15,-17 17-13 16,-20 1 2-16,-29 13-1 16,-11-8 1-16,-13-9-19 15,8-22-21-15,4-11-132 16,22-28-79-16,19-13-257 16,18-7-53-16</inkml:trace>
  <inkml:trace contextRef="#ctx0" brushRef="#br0" timeOffset="45564.4734">13410 15778 1565 0,'7'45'433'15,"10"-12"98"-15,23-9-433 16,13-3-104-16,14-9-52 0,13-18-128 15,-2-3-58-15,8-14-256 16,-16-4 0-16,1-10-104 16</inkml:trace>
  <inkml:trace contextRef="#ctx0" brushRef="#br0" timeOffset="46098.1347">13995 16219 762 0,'17'-3'429'15,"-3"-1"-55"-15,-11 4-152 0,-3 7-162 16,0 5-66-16,-12 11 9 16,-10 4 0-16,-3 1 6 15,4-7 35-15,6-1 32 16,13-16-2-16,20-14-4 16,15-11-8-16,17-6-11 15,18-3-35-15,16 4 3 16,-12 14 3-16,3 12-8 15,-19 23 2-15,-20 22 2 16,-24 9-5-16,-23 24-9 16,-14-7 1-16,-2-7-41 15,6-19-66-15,15-12-372 16,13-31 64-16</inkml:trace>
  <inkml:trace contextRef="#ctx0" brushRef="#br0" timeOffset="46967.4331">15067 16195 905 0,'-2'-3'191'0,"2"0"90"15,2 0-262-15,22-12-10 16,64-18 3-16,-46 30-3 16,12 2-62-16,-10 2-226 15,-8 5-7-15,-18 3-132 16</inkml:trace>
  <inkml:trace contextRef="#ctx0" brushRef="#br0" timeOffset="47116.578">15124 16413 688 0,'57'21'0'0,"21"-10"649"16,-1-14-649-16</inkml:trace>
  <inkml:trace contextRef="#ctx0" brushRef="#br0" timeOffset="47745.4505">15917 16626 1001 0,'-12'-1'389'15,"3"-4"0"-15,-2 1-232 16,2-1-158-16,0 2-28 16,0-4-9-16,5 8 24 15,-2-2 26-15,4 1 4 16,2 0 8-16,-3 0 26 16,2-2-11-16,1 1-4 15,-3-1 6-15,1 1 8 16,2-2-10-16,0 0-12 15,0 1-12-15,21-11-4 16,5 2-7-16,42-4-10 16,-56 23 4-16,-12 5 3 15,-11-2 5-15,-11 11 4 16,-12-2 2-16,-8 4 1 16,0-11-5-16,3-5-2 0,11-13 1 15,11-5-11-15,13-7-4 16,16-1 0-16,10 5-4 15,11-1-4-15,-4 5 9 16,1 8 4-16,-12 1 3 16,-8 9 5-16,-10 3 3 15,-7 4 6-15,-5-8-5 16,3 4-35-16,4-14-39 0,5-1-387 16,17-9 83-16</inkml:trace>
  <inkml:trace contextRef="#ctx0" brushRef="#br0" timeOffset="48374.0081">16976 15959 880 0,'0'-1'208'0,"-1"1"79"0,-11 1-252 15,-38 11-11 1,-64 26 8-16,43-5 2 0,-17 12 51 16,8 2 32-16,2 13 41 15,22-6 37-15,17-5-52 16,27-13-92-16,14-4 0 15,17-23-52-15,19-11-59 16,8-14 28-16,22-17 31 16,-2-11-35-16,6-2 6 15,-13 2 12-15,-5 2 13 16,-17 14 8-16,1 10 0 16,-15 3-3-16,-4 15 0 15,-5 7 4-15,-7 11 13 16,-5 9 14-16,-7 17 21 15,4 4 15-15,-11 16 22 16,-3 1-6-16,-8 13-9 16,-7-7-19-16,-8 5-31 15,10-7-52-15,-13-7-83 0,10-17-80 16,5-7-78-16,10-20-60 16,8-18-160-16,22-9 36 15</inkml:trace>
  <inkml:trace contextRef="#ctx0" brushRef="#br0" timeOffset="48709.1006">17534 16149 1324 0,'-5'4'385'0,"-11"10"54"16,-15 13-387-16,-14 18-18 15,-6 7-33-15,-3 23-15 16,8-1 51-16,14 4 26 16,19-16 6-16,13-5 9 15,12-24-14-15,16-11-8 16,7-20-18-16,16-13-9 16,-2-13-11-16,5-13 2 15,-14-13-2-15,-4-7-8 16,-23 8 4-16,-11-10 4 15,-11 8-5-15,-12 4-30 16,-9 13-21-16,1 2-76 16,6 11-63-16,8 6-364 15,15 11 7-15,27 2-153 0</inkml:trace>
  <inkml:trace contextRef="#ctx0" brushRef="#br0" timeOffset="49051.0724">17824 16401 267 0,'-3'9'859'15,"10"-9"-349"-15,14 0-153 16,5 3 170-16,19 5-466 16,6-1-41-16,7-1-7 15,-7 2-20-15,-1-4-68 16,-17-4-35-16,-7-4-109 15,-10-1-106-15,7 1-187 16,8-8-17-16</inkml:trace>
  <inkml:trace contextRef="#ctx0" brushRef="#br0" timeOffset="49743.7142">18549 16774 617 0,'-46'85'145'0,"43"-85"44"0,3 2-181 15,-5-5-7-15,5 3-8 16,0 0 61-16,-3-2 20 16,2 1 28-16,1-1-3 15,-3 1-7-15,1-2-41 16,2 0-22-16,0-11-22 15,9-7-1-15,45-43 36 16,-16 47 19-16,-8 3 1 16,-2 8-2-16,-7 8-3 0,-16 11-24 15,-10 6-11-15,-10 9 0 16,-7-4 12-16,-4-1 15 16,2-7-6-16,6-7 7 15,11-12 8-15,8-7-32 16,14-5-17-16,6-5-12 15,0 5-13-15,9 6-13 16,-9 9 16-16,-9 5-3 16,-7 10 13-16,-10 7-7 15,-7 1-6-15,-1-1-14 16,1-7-15-16,4-7-154 16,11-10-198-16,9-8 9 15</inkml:trace>
  <inkml:trace contextRef="#ctx0" brushRef="#br0" timeOffset="50112.3505">19476 16058 897 0,'-16'16'273'16,"-8"3"79"-16,-11 10-216 15,2 1-8-15,-9 9 29 16,4 3-17-16,1 12 1 15,2 0-34-15,-7 9-21 16,5 0-43-16,-10-1-34 16,9-7-36-16,-2-5-48 15,14-14-17-15,5-14-54 16,12-11-43-16,5-14-276 16,8-12 69-16</inkml:trace>
  <inkml:trace contextRef="#ctx0" brushRef="#br0" timeOffset="50851.6037">19720 16231 870 0,'43'54'342'0,"-52"-40"-9"15,-4 10-229-15,-7 6-58 16,-1 6-49-16,3 14 63 16,15 2 20-16,-2-5 25 15,13-11 4-15,14-2-3 16,12-19-39-16,11-18-13 16,10 2-23-16,22-14-7 15,-7-8-10-15,6-17 2 16,-10 1-3-16,-6-12 3 15,-26 6 0-15,-5-10-2 16,-25 13-9-16,-22-3-12 16,-10 14-11-16,-19-1-51 15,-7 13-43-15,-1 4-168 16,8 9-194-16,5 6-25 16</inkml:trace>
  <inkml:trace contextRef="#ctx0" brushRef="#br0" timeOffset="51309.8124">20683 16393 665 0,'-34'2'259'16,"-8"-5"11"-16,-21 10-160 16,-4 6-18-16,4 20 55 15,12 4 8-15,-1 10 36 16,31 4 14-16,6 3-48 16,11-14-66-16,16-5-18 15,9-17-33-15,21-20-14 16,12-11-16-16,15-25-8 15,5-10-4-15,14-18 0 16,-17 0 5-16,1-9 6 16,-21 4 4-16,-10 5-1 15,-20 20-13-15,-12 11-17 16,-18 14 0-16,-6 30 5 16,1 18 23-16,5 21 27 15,9 14 26-15,47 34 7 0,-1-7 17 16,21 8-30-16,2-17-47 15,13 0-114-15,-32-40-99 16,14-7-378-16,-14-25-6 16</inkml:trace>
  <inkml:trace contextRef="#ctx0" brushRef="#br0" timeOffset="57981.4961">11662 16960 96 0,'-9'-5'103'16,"-6"1"-39"-16,5-1-50 16,-2-5 60-16,0-4-70 15,3-5 8-15,0-8 24 16,-3-5 14-16,0-1 21 16,3 2 34-16,0 7 15 15,6-1 13-15,-2 12 13 0,10 8-57 16,2 5-33-16,31 2 11 15,13 2-5-15,45 7-2 16,36-5 60-16,84 5 26 16,23 1 0-16,60 12-85 15,-10 0-50-15,31 16-164 16,-60 7-231-16,13 4-28 16</inkml:trace>
  <inkml:trace contextRef="#ctx0" brushRef="#br0" timeOffset="58785.6471">12341 17752 278 0,'-54'93'403'16,"47"-99"-112"-16,2 0 5 16,1 3-137-16,4 0-84 15,-3 1-19-15,1 1-24 16,2-1-12-16,-3 1-14 0,2-1-3 16,1-1-3-16,-3-3-3 15,6-16 2-15,6-7 8 16,40-43 0-16,-19 43 0 15,-4 16 3-15,-2 1-3 16,-18 10-7-16,-6 8 2 16,-12 9 3-16,-15 12 2 15,-14 8-2-15,-14 7-1 16,-4-3 0-16,1-4-2 16,15-16-1-16,13-4 1 15,18-12-2-15,5 0-6 16,11 2-82-16,8-2-250 15,3 3 54-15</inkml:trace>
  <inkml:trace contextRef="#ctx0" brushRef="#br0" timeOffset="59190.5673">12923 17432 291 0,'-2'4'320'0,"-10"23"-54"16,-67 50-15-16,44-37-73 15,14-2-67-15,14-1-18 16,16-5-35-16,12-11-21 16,15-11-21-16,15-13-1 15,0-13 3-15,7-13 11 16,-8-2 1-16,-5-8 6 16,-15 6-2-16,-12 1 10 15,-9 7-2-15,-6 5 8 16,-7 10 3-16,-5 2-22 15,1 4-32-15,-5 7-89 16,1 1-94-16,-2 5-234 16,4 3-12-16</inkml:trace>
  <inkml:trace contextRef="#ctx0" brushRef="#br0" timeOffset="59504.4294">13841 17438 799 0,'-8'3'341'15,"-19"7"15"-15,-6 8-200 0,-16 8-52 16,2-1-51-16,0-1-6 16,22-3-19-16,14-4-11 15,22-7-2-15,11-1 2 16,14 2-1-16,8-1 12 15,-3 2 5-15,-7 2 3 16,-8 4 1-16,-19 6 1 16,-20 0-6-16,-20 2 3 15,-14-5-14-15,-16-15-46 16,1-12-39-16,2-11-139 16,23-7-140-16,8-3-102 15,20 0-101-15</inkml:trace>
  <inkml:trace contextRef="#ctx0" brushRef="#br0" timeOffset="59669.4633">13886 17415 792 0,'21'2'807'0,"0"-4"-651"15,10 10 196-15,14 2-307 16,26-1-353-16,13 2 223 15,18-2-71-15,-2-2-229 16</inkml:trace>
  <inkml:trace contextRef="#ctx0" brushRef="#br0" timeOffset="60228.9842">16085 17411 1485 0,'14'-8'338'0,"-5"6"121"0,24-10-425 15,21 6-56-15,47-4-7 16,16-4 17-16,60-1-2 16,15 3 7-16,53-3 8 15,11-1 19-15,83-5 16 16,1 1 19-16,62-2 19 15,19-2 19-15,54 1-17 16,-56 10-15-16,38-1-29 16,-76 8-42-16,-32 11-108 15,-97 4-74-15,-17 4-79 16,-88-11-262-16,-9-16 9 16</inkml:trace>
  <inkml:trace contextRef="#ctx0" brushRef="#br0" timeOffset="60843.143">17706 18247 1145 0,'-3'-1'280'0,"3"-1"68"16,0 1-340-16,-1-1-26 15,1 1-21-15,-3-1 17 16,1 1 17-16,-7-4 13 15,-15-5 10-15,-43-14 13 16,53 18 8-16,4-2 9 0,13-4-2 16,13-4 1-16,14 1-11 15,12 0-4-15,3 6-13 16,2 4-6-16,-14 10-4 16,-11 7-1-16,-14 6-3 15,-20 6 6-15,-14 1 2 16,-8-4 3-16,-4-6 1 15,-2-10 3-15,11-14-6 0,4 0-1 16,11-3-6-16,5 0-3 16,2 9-64-16,-2 6-126 15,0-3-249-15,-3 6-17 16</inkml:trace>
  <inkml:trace contextRef="#ctx0" brushRef="#br0" timeOffset="61202.3422">18591 17800 416 0,'47'-36'132'0,"-5"4"23"16,-21 15-110-16,-17 7 2 15,-16 8 6-15,-22 13 53 16,-13 5 19-16,-20 15 40 0,-4 5 2 15,0 12 26-15,20 0-37 16,9 7-10-16,21-7-43 16,21-1-19-16,12-14-40 15,23-9-7-15,14-15-12 16,15-13 5-16,3-14 0 16,8-14-1-16,-16-4-8 15,-13 0-3-15,-20 4-3 16,-19-2-4-16,-23 8-6 15,-22-2-6-15,-8 1-10 0,-11 3-36 16,9 7-31-16,6 4-171 16,18 5-220-16,19-5-4 15</inkml:trace>
  <inkml:trace contextRef="#ctx0" brushRef="#br0" timeOffset="61512.8704">19317 17726 1085 0,'-21'9'266'0,"-21"3"82"16,-3 3-318-16,-2 3-15 15,10-3-17-15,11 0 16 16,23-4 16-16,20 4 8 15,7-5 10-15,13 10 28 0,10 5 4 16,1 1 17-16,-5-1 0 16,-7 14-9-16,-16 3-27 15,-29 2-15-15,-20 1-27 16,-29-1-1-16,-14-20 2 16,-17-20-156-16,14-16-158 15,-5-18-201-15,29-13-145 16</inkml:trace>
  <inkml:trace contextRef="#ctx0" brushRef="#br0" timeOffset="61663.4981">19482 17621 1421 0,'108'24'615'0,"28"0"-51"15,-43-3-413-15,27 6-223 16,-15-7-86-16,-16-14-466 15,-44-17 105-15</inkml:trace>
  <inkml:trace contextRef="#ctx0" brushRef="#br0" timeOffset="62176.4453">12006 15895 1229 0,'21'57'405'16,"17"-26"34"-16,43 23-253 16,35 25-197-16,64 47 26 0,27 12 39 15,73 59 17 1,2 16-9-16,29 44-6 0,-16-15-41 15,-4 40 214-15,-72-35-738 16,-62-22 284-16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11T15:26:35.6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6294 14066 1006 0,'77'-7'174'0,"-74"20"63"16,-3 12-269-16,-5 24 8 15,-7 20 20-15,-13 41 21 16,-13 0-1-16,-11 26 4 16,1-8 1-16,-6 28-7 15,7-28-167-15,-1 18-134 16,6-26-14-16</inkml:trace>
  <inkml:trace contextRef="#ctx0" brushRef="#br0" timeOffset="538.5349">6562 15336 819 0,'-3'0'245'0,"0"-2"44"16,6-1-212-16,39-16-61 16,61-56-7-16,-39 52-12 15,-16 8-6-15,-11 6-4 16,-17 12 0-16,-14 9 9 15,-17 6 7-15,-22 15 5 16,-12 2 4-16,-20 4 2 16,-5-8-4-16,4-5 9 15,15-26 7-15,12-11 8 16,28-8 5-16,32-10-10 16,20-7-18-16,22 3 4 15,7 6-9-15,7 5-17 16,-23 13 1-16,-12 13 8 15,-30 16-8-15,-28 20-84 16,-17 1-145-16,-14 5-79 16,-7-4-107-16</inkml:trace>
  <inkml:trace contextRef="#ctx0" brushRef="#br0" timeOffset="1061.3899">7906 14624 858 0,'-9'-21'234'16,"5"7"59"-16,-8 2-230 16,-2 3-57-16,-5 5 4 15,-4 5 0-15,-10 14 19 16,-4 11 18-16,-14 19 36 15,1 13 15-15,-6 27 42 16,11 3 2-16,15 22 10 16,23-12-30-16,26-2-15 0,23-26-46 15,30-16-21-15,10-40-31 16,33-20-14-16,2-24-4 16,5-27-1-16,-21-15-3 15,-16-9-3-15,-43-1 3 16,-25 0 4-16,-31 13-3 15,-28 3-9-15,-16 23-4 16,-31 6-14-16,-1 13-30 16,-5 9-111-16,20 7-67 0,9 1-213 15,36 8-45-15</inkml:trace>
  <inkml:trace contextRef="#ctx0" brushRef="#br0" timeOffset="1412.0597">8985 14636 1060 0,'-4'16'335'0,"-22"-5"43"15,-25 23-248 1,-17 13-132-16,-19 22 5 16,17 0 4-16,2-3 5 0,33-16 4 15,32-7 5-15,33-23 5 16,25-6 17-16,11-2 5 16,3 3 11-16,-15 1-5 15,-8 13-2-15,-31 4-24 16,-27 21-12-16,-34-2-23 15,-29 8-83-15,-2-13-81 16,-1-11-183-16,19-25-99 0,16-28-103 16</inkml:trace>
  <inkml:trace contextRef="#ctx0" brushRef="#br0" timeOffset="1623.6026">8941 14447 1727 0,'68'75'343'0,"-35"-72"178"16,2 9-507-16,35-3-65 15,14-2-39-15,31-7-65 0,-10 5-366 16,-6-22 48-1</inkml:trace>
  <inkml:trace contextRef="#ctx0" brushRef="#br0" timeOffset="2066.5342">9781 14669 1315 0,'21'7'405'0,"5"8"66"0,-10 12-333 15,10 22-120-15,4 6-9 16,17 17 0-1,-1-4-6-15,11 4-9 0,-7-9-17 16,-7-4-16-16,-14-14-18 16,-13-5-216-16,-11-13-186 15,-5-7 9-15,-8-13-265 16</inkml:trace>
  <inkml:trace contextRef="#ctx0" brushRef="#br0" timeOffset="2250.9987">10235 14678 1571 0,'-75'16'415'0,"-35"26"114"16,-23 28-453-16,-61 36-35 16,13 7-89-16,1 15-121 15,24-14-102-15,19-3-98 16,68-36-162-16,16-19-17 15</inkml:trace>
  <inkml:trace contextRef="#ctx0" brushRef="#br0" timeOffset="2649.9079">10591 14712 577 0,'51'8'681'15,"8"-2"-219"-15,34 9-340 16,24-1 353-16,23-1-515 15,-12-4-64-15,2 0-359 16,-32-1 33-16</inkml:trace>
  <inkml:trace contextRef="#ctx0" brushRef="#br0" timeOffset="2851.4855">11192 14522 827 0,'-29'82'675'15,"-17"17"-173"-15,-31-28-81 16,-2 46-333-16,16-1-86 16,1 12-2-16,23-16-503 0,13-14 169 15</inkml:trace>
  <inkml:trace contextRef="#ctx0" brushRef="#br0" timeOffset="3968.2874">12622 14364 596 0,'-10'15'429'0,"-28"10"-103"16,-17 15-70-16,-29 18-257 0,-8 13-37 16,-4 14 18-16,24-4 23 15,13 17 70-15,47-11 31 16,36 3 17-16,23-19-9 16,28-9-14-16,12-35-57 15,23-26-25-15,-10-28-18 16,35-37-13-16,-17-18-12 15,-1-23-9-15,-26 2-3 16,-9-16 2-16,-42 12-193 16,-26-2 210-16,-26 21 6 15,-35 7 6-15,-16 33-1 0,-21 24 151 16,1 24-278-16,2 23-240 16,13 8 5-16</inkml:trace>
  <inkml:trace contextRef="#ctx0" brushRef="#br0" timeOffset="4648.1363">13132 15177 698 0,'7'0'264'0,"-2"0"4"15,-5 0-174-15,4 1-54 16,1 1-20-16,2 1-17 16,-2 0 15-16,4-2 18 15,-2 1 7-15,5-1 17 16,-3-1 3-16,0 0 4 15,0 0-23-15,-1 0-13 16,-8 0-18-16,3 0 3 16,-3 2 2-16,-3-1 7 15,-2 8 5-15,-2 8 5 16,-14-8-8-16,-42 39 0 16,58-51-1-16,10-8 0 15,8 2-6-15,11-6-2 16,5-1-3-16,1 1-6 0,-5 7-6 15,-1 4 0 1,-13 2 8-16,-4 14 21 0,-4 5 3 16,-7-2 6-16,-4 4-2 15,-1-2-11-15,-3-8-22 16,-1-5 1-16,2-2-3 16,2-8 5-16,0-2 2 15,0 4-7-15,2 2-14 16,-2 4-47-16,-8 8-35 15,1 2-131-15,-5-1-231 16,-8 11 10-16</inkml:trace>
  <inkml:trace contextRef="#ctx0" brushRef="#br0" timeOffset="5240.5091">14700 14275 560 0,'17'-4'318'16,"-32"-8"-84"-16,1 4-47 15,-11 7-252-15,-21 2 17 0,-3 2 62 16,-20 9 84-16,-5 8 38 16,-11 16 42-16,14 13-1 15,-10 16 2-15,15 4-51 16,10 20-14-16,16-13-24 16,14 6 6-16,17-21-45 15,15-2-37-15,18-23 16 16,23-15-15-16,11-21-18 0,29-20 19 15,2-14 20 1,16-22-31-16,-9-2-3 0,-7-15-1 16,-29 9 2-16,-6-8 2 15,-22 13-5-15,-11 7 1 16,-12 15-5-16,-5 12-1 16,-11 13 3-16,-5 18 6 15,-6 9 2-15,-12 24 8 16,-3 11 2-16,-13 16 8 15,3 0 7-15,-7 15 7 16,8-6 2-16,-4 11 1 16,8-2-15-16,-4 9-14 15,4-9-71-15,1-1-80 16,7-20-33-16,6-9-27 16,15-24-12-16,9-24-3 15,12-15 6-15,16-12-187 0,8-17 15 16</inkml:trace>
  <inkml:trace contextRef="#ctx0" brushRef="#br0" timeOffset="5586.7686">15226 14556 1126 0,'7'-7'316'16,"-14"-8"60"-16,-14 25-310 15,-18 10-59-15,-11 2-17 0,-28 22 7 16,6 13 41-16,-5 14 56 16,19 4 19-16,11 18 10 15,32-11-6-15,27-5-42 16,29-21-41-16,31-22-11 16,20-29-11-16,35-35 8 15,-7-18 5-15,-1-28-15 16,-23-2-5-16,-13-15-2 15,-44 18-1-15,-18-3 4 16,-26 18-2-16,-25 1-16 16,-16 17-16-16,-25 6-48 15,4 12-54-15,-2 9-146 16,11 6-47-16,18 5-164 16,19-1-63-16</inkml:trace>
  <inkml:trace contextRef="#ctx0" brushRef="#br0" timeOffset="5959.7368">15851 14550 1123 0,'93'117'528'0,"-72"-105"-32"16,-6 8-242-16,11 17-182 15,7 12-54-15,3 18-4 16,-3 2-1-16,3 11-22 15,-11-8-34-15,1-1-80 16,-10-25-46-16,2-4-102 16,-5-19-46-16,8-19-39 15,-5-16 112-15,14-19 1 16,6-17 7-16,11-11 65 16,-1 2-7-16</inkml:trace>
  <inkml:trace contextRef="#ctx0" brushRef="#br0" timeOffset="6087.6539">16733 14831 759 0,'25'-9'447'15,"-13"23"11"-15,-21 19-159 16,-27 33-64-16,-12 18-45 16,-31 30-15-16,-16 6-63 15,-19 27-59-15,4-17-68 16,-21 17-173-16,2-24-380 16,-6-12 30-16</inkml:trace>
  <inkml:trace contextRef="#ctx0" brushRef="#br0" timeOffset="7130.5501">17522 14615 1011 0,'12'1'254'0,"9"-2"45"0,9-2-287 16,31-6-66-16,11 3-53 15,34-9 5-15,-1-3-85 16,7 7-110-16,-20 8-11 15</inkml:trace>
  <inkml:trace contextRef="#ctx0" brushRef="#br0" timeOffset="7356.6195">17476 15099 1493 0,'20'16'434'0,"22"-8"23"16,-4-8-422-16,41-8-255 16,13 1-287-16,22-2-16 15,-13-6-187-15</inkml:trace>
  <inkml:trace contextRef="#ctx0" brushRef="#br0" timeOffset="7774.3739">19090 14320 932 0,'-138'109'346'0,"63"-64"7"0,-47 27-212 16,17 4-120-16,-5 17 15 15,32-7 34-15,34 13 40 16,44-13 24-16,35 4-3 15,31-21-21-15,36-13-35 16,-1-29-42-16,42-26-35 16,-8-23-25-16,18-25-8 15,-31-17 14-15,-8-19-1 16,-46 3 15-16,-35-8 0 16,-47 13 5-16,-35-8-11 15,-24 11-10-15,-23 0-21 16,5 16-19-16,-1 1-109 15,27 20-108-15,16 12-173 16,35 11-57-16</inkml:trace>
  <inkml:trace contextRef="#ctx0" brushRef="#br0" timeOffset="8319.6525">19625 15231 687 0,'3'-3'277'0,"13"-9"11"16,14-5-157-16,46-11-59 16,-51 32-6-16,-7 7 15 15,-10 5 11-15,-13 10-1 16,-11-5-1-16,-17 4-27 15,3 2-20-15,-13-6-25 16,3-12-15-16,8 0-5 0,4-9 3 16,8-13 4-16,20-5 15 15,15 0 12-15,8-2-6 16,13 1 0-16,-3 13 2 16,-6 0-14-16,-3 7-11 15,-15 8 3-15,-6 6 3 16,-15-3 3-16,-9 5 1 15,-8-7-9-15,7-2-15 16,-7-16-29-16,13-7-29 0,4 0-25 16,3 0-16-16,1-3-112 15,11 11-178-15,6 10 25 16</inkml:trace>
  <inkml:trace contextRef="#ctx0" brushRef="#br0" timeOffset="14410.6019">21064 14362 889 0,'51'-3'277'15,"-52"-12"21"-15,-4 8-247 16,-11-4-53-16,-8 5-17 0,-20 3-17 16,-13 5 29-16,-20 8 15 15,-7 8 13-15,-19 17 15 16,14 12 12-16,-4 10 21 15,19 1 9-15,11 13-18 16,26-17-13-16,14-5-10 16,30-9-18-16,25-13-14 15,16-17 16-15,24-13 2 16,3-9-1-16,26-10 0 16,-12-9-4-16,11 0-2 15,-20 1 0-15,-3-9 1 16,-26 6-3-16,-3 0-1 15,-18 1-3-15,3 7-5 16,-6 11-2-16,-3 4-4 16,-8 7-4-16,-7 9 6 15,-9 9 1-15,-13 9 10 16,-4 9 6-16,-19 15 9 16,-3 3-2-16,-12 12 0 0,-3 0-9 15,-12 15-4-15,10-6-5 16,-5 11-22-16,10-9-38 15,9-1-146-15,12-23-242 16,4-8-4-16,5-20-205 16</inkml:trace>
  <inkml:trace contextRef="#ctx0" brushRef="#br0" timeOffset="14774.0918">21698 14573 836 0,'-25'42'411'15,"-14"-30"-28"-15,-11 24-163 16,-4 3-195-16,3 2-28 15,18-8-20-15,16-5 8 16,31-10 12-16,26 2 23 16,14 1 18-16,9 3 35 15,-4 4-7-15,-3 13 3 16,-19 4-10-16,-13 7-9 0,-22 4-19 16,-20 6 9-16,-23-14-11 15,-26-9-42-15,-4-14-25 16,-9-19-83-16,16-15-96 15,7-12-224-15,19-6 2 16,11-28-121-16</inkml:trace>
  <inkml:trace contextRef="#ctx0" brushRef="#br0" timeOffset="14953.5262">21614 14612 674 0,'51'3'0'16,"2"-3"851"-16,40 7-851 16,15 7 157-16,45-7-198 15,-7 1 513-15,4-10-698 16,-36-7 226-16,-5-25-539 16</inkml:trace>
  <inkml:trace contextRef="#ctx0" brushRef="#br0" timeOffset="21496.1591">4939 16381 1045 0,'0'-9'229'15,"8"14"67"1,1 2-329-16,12-1-8 0,15 0 1 16,36-10 18-16,8-8 16 15,16-3-110-15,-2 1-167 16,1 19 20-16</inkml:trace>
  <inkml:trace contextRef="#ctx0" brushRef="#br0" timeOffset="21885.5737">6018 16141 604 0,'3'-18'382'0,"-3"3"-61"16,0 11-108-16,0 4-155 15,1 4-57-15,-1-4-5 0,0 2-7 16,-1 19 8-16,-8 21 15 16,-29 61 9-16,1-40 1 15,-13 22-23-15,4-9-52 16,-4 7-267-16,17-16-11 15,10-2-129-15</inkml:trace>
  <inkml:trace contextRef="#ctx0" brushRef="#br0" timeOffset="22373.5958">6234 16786 374 0,'-10'1'434'15,"1"2"-141"-15,-3 3-224 16,7-7 207-16,1-2-308 16,4-5 10-16,0 7 7 15,0-2 4-15,0 0 26 0,12-17 20 16,-5-1-10-16,53-36-8 16,-43 52-5-16,-8 4-6 15,-2 10-1-15,-2 6-56 16,-13 7 63-16,-5 4 2 15,-8 9-2-15,-5-8-2 16,-2-6 61-16,7-11-59 16,3-10 11-16,10-10 8 0,8-5 8 15,8-5-3-15,10-1-1 16,6 6-9-16,1 9-12 16,1 0-12-16,-5 15-25 15,-9 9-38-15,-11 5-297 16,-5 1 70-16</inkml:trace>
  <inkml:trace contextRef="#ctx0" brushRef="#br0" timeOffset="22778.3641">7439 16116 495 0,'-3'-8'621'0,"-10"4"-347"16,-11 11-31-16,-6 10-271 16,-22 14-264-16,3 2 258 15,-7 11 52-15,8 1 39 16,9 1 43-16,15-7 38 15,11 4-17-15,16-12-45 16,7-2-16-16,17-17-24 0,29-14-24 16,14-11 6-16,23-20-16 15,1-10 4-15,2-3 5 16,-29-2-28-16,-10 3 15 16,-26 10 16-16,-19 5-10 15,-20 11-10-15,-13 7-2 16,-14 6-16-16,-7 10-49 15,-6 2-41-15,0 3-278 16,12 5 49-16</inkml:trace>
  <inkml:trace contextRef="#ctx0" brushRef="#br0" timeOffset="23092.289">8288 16040 823 0,'-18'15'443'0,"-15"5"-54"16,-14 13-112-16,-7 5-281 16,8-2-20-16,14-5-19 15,22-8 21-15,23-16 2 16,22-8 34-16,10-4 22 0,10-1 32 15,-8 5-15-15,1 5 0 16,-18 10-17-16,-12 10-8 16,-19 6-22-16,-25 13-34 15,-24 4-29-15,-20 1-56 16,-7-18-50-16,-5-9-258 16,17-4 43-16</inkml:trace>
  <inkml:trace contextRef="#ctx0" brushRef="#br0" timeOffset="23289.5084">8213 16075 551 0,'33'-12'732'0,"9"-2"-241"16,0 11-327-16,14 3 313 0,8 3-508 15,14 0-111-15,-4 3-112 16,1 3-241-16,-12 4-45 16</inkml:trace>
  <inkml:trace contextRef="#ctx0" brushRef="#br0" timeOffset="23587.8046">8988 16123 261 0,'135'14'0'16,"-123"-5"764"-16,2 21-476 15,10 7 159-15,3 16-434 16,4-4 423-16,12 4-464 16,-9-8-21-16,-1-1-64 15,-7-11-53-15,-5-6-51 16,-17-14-188-16,-1-10 9 16,-6-18-62-16</inkml:trace>
  <inkml:trace contextRef="#ctx0" brushRef="#br0" timeOffset="23712.8087">9442 16183 140 0,'12'-24'410'0,"-20"11"-102"0,-20 16 30 16,-23 22-42-16,-12 16-119 15,-25 19-35-15,4 12-63 16,0 11-141-16,15-8-317 16,-2 7 38-16</inkml:trace>
  <inkml:trace contextRef="#ctx0" brushRef="#br0" timeOffset="24835.2151">17744 16149 1188 0,'0'0'302'16,"0"0"84"-16,21 1-331 16,30 4-45-16,101 4-10 15,-37-15 8-15,7-2-61 16,9-1-248-16,-34 3-90 16,-5 9-113-16</inkml:trace>
  <inkml:trace contextRef="#ctx0" brushRef="#br0" timeOffset="25211.3011">19147 15794 1128 0,'38'35'242'15,"-49"-17"99"-15,-8 15-334 16,-16 19-37-16,-7 8-3 16,-3 14 3-16,-2-9 6 15,1 13 6-15,4 12 26 16,4-3-323-16,4 2 106 16</inkml:trace>
  <inkml:trace contextRef="#ctx0" brushRef="#br0" timeOffset="25683.3987">19237 16664 403 0,'-24'-6'301'0,"8"3"-64"15,2 6 1-15,7-2-194 16,10-4-15-16,6-3-7 15,15-6 2-15,10-1-21 16,17-4 20-16,3 2 17 16,10 0 19-16,-10-3 2 0,0 9-1 15,-20 6-23-15,-10 5-11 16,-7 7-21-16,-17 10-2 16,-21-2 4-16,-15 1 0 15,-3-2 3-15,-11-2 3 16,8-8-3-16,9-3 3 15,15-2-3-15,6-2-2 16,9-2-12-16,6 0-55 16,-3 1-69-16,0 1-213 15,0-1-1-15</inkml:trace>
  <inkml:trace contextRef="#ctx0" brushRef="#br0" timeOffset="26034.012">20212 16117 1112 0,'-30'18'236'0,"-7"17"104"16,-17 13-331-16,7 3-12 15,8 7 6-15,18-10 11 16,15-4 11-16,27-11 26 0,15-10 16 16,11-14-3-16,16-15-4 15,0-14-10-15,7-14-21 16,0-4-18-16,-1-10-7 16,-23 6-11-16,-13 0-11 15,-19 7-2-15,-31-1-2 16,-16 12-3-16,-9 3-39 15,-1 5-31-15,-7 4-228 16,20 15-69-16,-2 1-87 16</inkml:trace>
  <inkml:trace contextRef="#ctx0" brushRef="#br0" timeOffset="26343.6164">21144 16144 1431 0,'-47'26'372'16,"13"-1"74"-16,22 10-421 16,3-2-119-16,18-8-37 15,16-4 4-15,10-7 31 16,14-1 55-16,-4-5 77 15,-1-4 20-15,-16 4-115 16,-20 5 114-16,-25 4-144 0,-23 7 99 16,-10-1 107-16,-19-4-46 15,2-5-162-15,0-10-45 16,16-8-262-16,-7-14-119 16,22-3-37-16</inkml:trace>
  <inkml:trace contextRef="#ctx0" brushRef="#br0" timeOffset="26524.5571">21097 16048 1131 0,'42'-14'512'16,"0"2"-12"-16,14 12-233 15,13 2-244-15,15 1-118 16,0-2-108-16,2-5-120 15,-18 2-99-15,-7 2-57 16,-16 3-24-16</inkml:trace>
  <inkml:trace contextRef="#ctx0" brushRef="#br0" timeOffset="26858.5093">21862 16052 954 0,'-23'49'370'0,"61"-37"29"16,4 12-246-16,14 9-63 15,-2-2-48-15,-3 7-55 16,-11-7-35-16,-1-1-54 16,-15-7-37-16,-3-10-131 15,-7-8-99-15,-7-7-10 16</inkml:trace>
  <inkml:trace contextRef="#ctx0" brushRef="#br0" timeOffset="27019.7106">22356 16101 1013 0,'-67'24'692'0,"-25"9"-245"16,-30 24-290-16,-4 0-304 15,-12 15-485-15,24-32 133 0</inkml:trace>
  <inkml:trace contextRef="#ctx0" brushRef="#br0" timeOffset="27851.3752">5525 17187 775 0,'21'-5'174'0,"17"-23"71"15,83-61-210 1,36-9-16-16,81-40 7 15,52-21 4-15,80-42 9 16,-39 43-1-16,97-63 14 16,-21 8 5-16,38-26 12 15,-46 26 8-15,46-26-18 16,-85 57-32-16,-2 5-67 16,-56 40-73-16,21 11-249 15,-80 34 15-15</inkml:trace>
  <inkml:trace contextRef="#ctx0" brushRef="#br0" timeOffset="28884.8801">9938 17951 174 0,'-35'11'161'0,"-3"2"-35"0,-4 1 36 16,5-7-44-16,4-1 53 15,12-7 59-15,7-7-12 16,7-1-55-16,2-7-11 15,10 1-68-15,2-2-63 16,7-2 11-16,7-2 11 16,3 6-20-16,10-2 3 15,-8 2-4-15,4 9-14 16,-9 6 5-16,-1 12 2 16,-20 8-18-16,-10 22-3 15,-14 1 8-15,-18 13-14 16,-9-10-9-16,-12 1 6 15,5-20 0-15,8-10 13 16,17-19 9-16,19-13 2 16,26-12 8-16,19-9 4 15,11 0-11-15,16-2-4 0,-2 14-3 16,-7 12-10-16,-14 17-9 16,-11 14-8-16,-27 13-22 15,-14 8-89-15,-10 0-57 16,-1-6-61-16,-1-13-118 15,2-10-22-15</inkml:trace>
  <inkml:trace contextRef="#ctx0" brushRef="#br0" timeOffset="29838.3167">11230 17313 243 0,'0'0'162'0,"0"-2"-75"16,0 1-50-16,0-1-47 16,1-1-36-16,2 0 103 15,-3-1 43-15,5-10 47 16,-5 7 12-16,0 4 6 16,-2-8-45-16,-1 8-22 15,0 2-40-15,-19-14-18 16,-67-6-26-16,26 37-3 15,-3 4 2-15,-23 2 21 16,9 8 11-16,-8 6 18 16,22 2 6-16,3 3 13 0,30-5-13 15,10 0-2-15,20-9-16 16,11 4-5-16,8-11-20 16,26-8-6-16,14-12-11 15,20-14-2-15,2-13-2 16,23-10-1-16,-21-4-3 15,-1-4 2-15,-16 9 0 16,-4-3 2-16,-21 7 1 16,-4 10 2-16,-10 8 1 15,-6 1 0-15,-4 8-3 16,1 16-1-16,-14 1-1 0,-7 13-1 16,-1 11 2-16,-19 20 1 15,-7 1 0-15,-16 20 6 16,-5-2 4-16,-11 16 13 15,6-9 4-15,-7 6 0 16,18-14-11-16,-1-2-39 16,11-21-40-16,8-7-68 15,9-17-64-15,6-11-102 16,13-7-76-16,14-12-32 16,11 0-58-16</inkml:trace>
  <inkml:trace contextRef="#ctx0" brushRef="#br0" timeOffset="30174.1434">11721 17534 704 0,'9'-17'309'16,"-11"4"2"-16,-8 16-184 15,-17 13-92-15,-11 11-38 16,-19 20 8-16,-3 10 20 15,1 10 84-15,17 1 38 16,17 3 30-16,22-14-11 0,22-2-27 16,13-22-72-16,16-12-20 15,8-18-31-15,14-21-1 16,-2-16-2-16,8-26 2 16,-12-11-2-16,-12-14 2 15,-17 6-1-15,-14 0 0 16,-21 22 0-16,-14 6-2 15,-10 24-39-15,-10 7-50 16,-4 16-39-16,-4 8-37 16,13 7-351-16,5 10 103 15</inkml:trace>
  <inkml:trace contextRef="#ctx0" brushRef="#br0" timeOffset="30528.0953">12316 17730 382 0,'-3'2'525'0,"-2"-2"-143"16,2-2-30-16,2 1-154 16,-2-1-124-16,3 1-29 15,3-1-25-15,13 1 7 16,31 4-1-16,58 24 1 16,-61-7 2-16,1 13-9 15,-17-2-20-15,-5 5-58 16,-16-9-60-16,5 3-121 15,-6-16-182-15,2-1 7 16,4-17-131-16</inkml:trace>
  <inkml:trace contextRef="#ctx0" brushRef="#br0" timeOffset="30682.6723">12779 17876 1574 0,'-85'92'347'0,"-3"4"145"16,-13 11-471-16,14-14-50 16,0 13-149-16,13-17-313 15,8-11 27-15</inkml:trace>
  <inkml:trace contextRef="#ctx0" brushRef="#br0" timeOffset="31417.198">13736 17764 552 0,'3'0'408'16,"-3"-9"-89"-16,13 7-42 15,4 2-244-15,13-1-18 0,12-4-13 16,21-2 9-16,-5-4 2 15,18 0-5-15,-9 2-29 16,5 3-297-16,-22 11-12 16,-1 17-128-16</inkml:trace>
  <inkml:trace contextRef="#ctx0" brushRef="#br0" timeOffset="31591.6989">13820 18069 1182 0,'13'-5'513'0,"11"-7"-36"15,9 4-284-15,27 8-172 16,8-10-100-16,22-2-437 16,-6 7 118-16</inkml:trace>
  <inkml:trace contextRef="#ctx0" brushRef="#br0" timeOffset="33833.1516">15200 18106 253 0,'-37'36'341'15,"20"-43"-76"-15,5-4-53 16,11 1-39-16,1 1-112 15,1-2-29-15,7-1-27 16,1 0 18-16,0 4 18 0,3-7 17 16,3 3 13-16,3 2 4 15,3-1-21-15,3 2-20 16,-2 5-20-16,0 5-16 16,-10 7-7-16,-9 10 6 15,-9 6 4-15,-17 12 6 16,-12 0 5-16,-13 3 1 15,-3-7-7-15,0-7 1 16,9-14 11-16,6-8 9 16,21-11 20-16,17-10 11 15,14-4 0-15,26-8-10 16,12-2-10-16,14-4-19 16,-5 9-13-16,-1 6-8 15,-19 13-9-15,-14 11-1 16,-17 9-2-16,-17 6-2 15,-7 2-1-15,-21 0-9 16,-1-4-6-16,-9-1-23 16,7-6-5-16,3-3 3 0,15-3 9 15,5-4-22-15,7-1-29 16,9 1-238-16,4 5 40 16</inkml:trace>
  <inkml:trace contextRef="#ctx0" brushRef="#br0" timeOffset="34526.8774">16921 17429 402 0,'22'-21'438'0,"-2"-5"-133"0,-8 15-9 15,-8 1-239-15,1 5-71 16,-10 1-4-16,-7 1-4 16,-16 0 3-16,-5 1 25 15,-28 2 23-15,-5 6 6 16,-24 6 10-16,-1 8 5 16,-19 7-7-16,14 8 14 15,7 4 22-15,25-2 2 16,17 4 5-16,26-7-7 15,28 1-30-15,14-11-34 16,25-8-14-16,9-11-15 0,25-14-3 16,-1-12 0-16,15-12 6 15,-10 0 4-15,0-8 1 16,-15 7 4-16,-2 1 2 16,-23 10 0-16,3 1 1 15,-10 10 4-15,-1 3-1 16,-10 5 1-16,2 4-2 15,-14 4-1-15,-2 8 0 16,-12 4 2-16,-15 11 1 16,-12 2 4-16,-18 13 7 15,-2 4 2-15,-20 19 8 16,-30 22 35 0,1 5-32-16,0 2-4 15,0-1-6-15,10-10-30 16,32-24-31-16,5-4-74 15,19-19-58-15,4-9-213 0,10-9-41 16,8-9-83-16</inkml:trace>
  <inkml:trace contextRef="#ctx0" brushRef="#br0" timeOffset="34895.6279">17386 17631 1264 0,'-16'14'415'0,"-20"7"105"16,-8 12-443-16,-2 8-126 15,10-7 13-15,8 2 12 16,18-16-86-16,20-5 97 15,9-9 93-15,14 3-45 16,0-2-36-16,10 11 62 16,-10-1-7-16,5 14 0 15,-17 8-7-15,-9 8-15 16,-17 3-15-16,-11 8-11 16,-17-13-14-16,-12-10-20 15,-3-19-18-15,-11-16-52 16,9-16-46-16,-1-11-148 0,18 0-166 15,3-5 16-15,18 5-164 16</inkml:trace>
  <inkml:trace contextRef="#ctx0" brushRef="#br0" timeOffset="35090.8073">17337 17651 482 0,'21'-3'775'16,"7"-11"-284"-16,14 5-288 16,17 3 290-16,39-4-500 15,16-4-29-15,27-7-69 16,-3 5-66-16,-12 2-321 16,-40 10 40-16</inkml:trace>
  <inkml:trace contextRef="#ctx0" brushRef="#br0" timeOffset="35935.8509">18439 17687 854 0,'-3'-3'399'15,"0"-5"-19"-15,9 10-186 16,-6-2-148-16,2 0-26 15,15 1-16-15,34 4 9 16,61 7 12-16,-32-11-15 16,-8-1-20-16,-1 2-374 15,-20 4-9-15,6 4-146 16</inkml:trace>
  <inkml:trace contextRef="#ctx0" brushRef="#br0" timeOffset="36319.1744">20002 17487 936 0,'-5'0'296'16,"-8"14"51"-16,-11 13-241 15,-14 12-57-15,-13 24-10 16,-6 6-8-16,-3 12 29 15,9-4 16-15,-2 4 9 16,19-17-1-16,-1 7-22 16,7-12-64-16,-7 4-142 15,7-15-178-15,-2-3-130 16,9-20-113-16</inkml:trace>
  <inkml:trace contextRef="#ctx0" brushRef="#br0" timeOffset="36700.5768">20068 18220 526 0,'-3'5'0'0,"-15"2"475"15,-9 8-487-15,-9 3 277 16,0-7-360-16,1-4 358 15,10-8-328-15,10-10 123 16,13-8 53-16,7-5 13 16,8-2 3-16,13 1 2 15,2 1-99-15,5 4-11 16,-4 7-11-16,-3 5-2 16,-10 7 1-16,-7 5 9 15,-12 5 3-15,-6 11 7 16,-9 1 2-16,-9 0 1 15,1-5-7-15,8-2 12 16,6-14-6-16,15-12-19 16,11 0-16-16,14-5-53 15,4 2-69-15,4 2-203 0,-6 7-101 16,-6 7-63-16</inkml:trace>
  <inkml:trace contextRef="#ctx0" brushRef="#br0" timeOffset="37118.0286">20950 17619 778 0,'-47'20'397'0,"-31"13"-32"15,-10 13-177-15,-13 16-92 16,20 0-47-16,6 2 13 16,37-8 10-16,17-7 32 15,33-14-2-15,27-6 11 16,20-10-15-16,28-17-12 16,11-7-33-16,14-10-14 15,-11-9-26-15,0-12-7 16,-29 1-5-16,-17-8-6 15,-19 5-5-15,-15-5-3 16,-16 1-3-16,-14-9-1 16,-11 7 3-16,-10-6-4 15,0 8-1-15,2 5-20 0,4 11-13 16,6 5-19-16,9 9-4 16,0 5-56-16,-3 1-19 15,9 10-161-15,-2-1-123 16,8 18-38-16</inkml:trace>
  <inkml:trace contextRef="#ctx0" brushRef="#br0" timeOffset="37462.7801">21644 17604 673 0,'8'-1'479'0,"-16"7"-65"16,-10 9-103-16,-12 9-142 15,-2-3-88-15,11 0-24 16,11-8-22-16,19-1-11 16,12-10-11-16,18 2 17 15,2 2 14-15,5 8 13 16,-13 1-7-16,-3 14-7 15,-21 2-8-15,-18 13-19 16,-12 1-9-16,-34 6 0 0,-9-8-2 16,-11-7-12-16,5-19-15 15,-13-17-63-15,32-8-46 16,3-19-121-16,19 5-247 16,10-17 19-16</inkml:trace>
  <inkml:trace contextRef="#ctx0" brushRef="#br0" timeOffset="37687.8371">21479 17444 985 0,'84'10'705'15,"-62"-19"-152"-15,10 9-75 16,3 3-456-16,31-1-67 15,13 1-55-15,22-6 1 16,0-3-13-16,13-8-42 16,-26-2-14-16,-11 3-179 15,-32 4-107-15,-7 15-79 16</inkml:trace>
  <inkml:trace contextRef="#ctx0" brushRef="#br0" timeOffset="38027.6864">22305 17612 481 0,'21'-5'636'16,"-7"13"-233"-16,14 8-230 15,2 8 348-15,21 15-461 16,0 5 12-16,19 6 12 16,-7-7-58-16,6 2-65 15,-12-9 35-15,-11 0-41 16,-17-12-33-16,-8 0-27 15,-17-10-169-15,-8-4-200 16,-13-2 22-16</inkml:trace>
  <inkml:trace contextRef="#ctx0" brushRef="#br0" timeOffset="38182.7353">22777 17706 1094 0,'-18'6'663'0,"-8"9"-90"16,-64 92-186-16,35-41-345 16,-30 12 246-16,-15-1-858 15,-10-11 333-15</inkml:trace>
  <inkml:trace contextRef="#ctx0" brushRef="#br0" timeOffset="43100.9345">25097 15431 743 0,'-5'-2'292'15,"2"2"-1"-15,0 0-165 16,1 0-114-16,2 6-2 16,8 41 13-16,31 62 27 15,-10-34 11-15,5 22 2 16,1-7-10-16,14 18-53 16,2-6-81-16,2 8-269 0,-9-13 18 15</inkml:trace>
  <inkml:trace contextRef="#ctx0" brushRef="#br0" timeOffset="43353.8197">26032 15931 1283 0,'-10'22'348'0,"-13"-8"57"15,-7 8-344-15,-24 16-103 16,-18 19-33-16,-39 27 23 16,-12 14 26-16,-20 31 19 15,14 6 40-15,-5 23 10 16,32-12-27-16,18 14-151 16,27-30-262-16,9-3-20 15,28-32-212-15</inkml:trace>
  <inkml:trace contextRef="#ctx0" brushRef="#br0" timeOffset="43850.5864">26067 16365 1116 0,'0'0'239'0,"8"-6"93"16,10 7-328-16,15 1-32 15,4 1-11-15,22-3 9 16,1 3 5-16,13 0-33 16,-9 1-43-16,-6 4-208 0,-23 4 18 15</inkml:trace>
  <inkml:trace contextRef="#ctx0" brushRef="#br0" timeOffset="44030.7986">25986 16716 1566 0,'34'2'329'0,"21"2"108"15,9 4-535-15,19-8-378 16,1 1 56-16</inkml:trace>
  <inkml:trace contextRef="#ctx0" brushRef="#br0" timeOffset="44688.6132">27611 15494 441 0,'47'15'603'16,"-48"-24"-331"-16,-4 12-6 16,-1 0-248-16,5-3-244 15,1 0 240-15,-5 3 18 16,-2-2 7-16,-19 16 9 16,-45 19-3-16,41-33-5 15,5-5-15-15,1-7 0 16,10-4-5-16,11-7 7 15,11-1 3-15,5-3 6 16,7 5-4-16,5-1 7 16,-1 7-2-16,2 5 0 0,-10 7-5 15,2 4-5-15,-6 4-9 16,-10 7 5-16,-7 1 1 16,-13 4 6-16,-10-1 2 15,-11 3-3-15,3-7-15 16,3-4-18-16,15-7-19 15,10-6-38-15,25-4-16 16,20-7-30-16,10 2-25 16,19 3-67-16,5 6-33 0,-4 6-119 15,-17 14-21-15</inkml:trace>
  <inkml:trace contextRef="#ctx0" brushRef="#br0" timeOffset="45451.9015">29013 14890 828 0,'3'-8'198'0,"-1"-4"42"16,-4 9-243-16,-8-3-31 15,1 3 4-15,-12-4 17 16,0 2 23-16,-5 1 24 15,-4 1-12-15,-8 1 6 16,1 4-2-16,-13 4-1 16,-1 7-3-16,-16 5 6 15,4 9 2-15,-8 8 9 16,8 1 8-16,12 6 19 16,22-6-8-16,8-1-7 15,17-7-10-15,8-5-11 16,4-11-20-16,13-3 1 15,4-15-6-15,17-6-3 16,5-3 0-16,8-11-2 0,-8 2-3 16,1 3 1-16,-13 4 2 15,-2 1 2-15,-12 7-1 16,6 3-1-16,-6 4 0 16,3 2 4-16,-11 3 0 15,2 3 1-15,-10 2 3 16,-8 5 1-16,-6 1 4 15,-12 10 3-15,-9 5-1 16,-15 7 1-16,-5-2-2 0,-7 11-8 16,5-1-14-16,0 5-68 15,7-5-71-15,3 7-230 16,11-6-14-16</inkml:trace>
  <inkml:trace contextRef="#ctx0" brushRef="#br0" timeOffset="45871.1517">29079 15070 679 0,'-21'17'447'15,"2"-2"-106"-15,-4-6-159 16,7 3-128-16,17 4 0 16,8 10-70-16,6-1 55 15,15 4 69-15,-13 1-21 16,7 7-55-16,-14-4 24 15,-5 5-12-15,-11-2-25 0,-20 2-23 16,-14-10 12-16,-19 1 0 16,-4-13-1-16,-5-7 0 15,10-12-3-15,7-10-1 16,18-7-2-16,7-13-118 16,10-3-116-16,11-3-118 15,1 3-81-15,1-5 71 16,10 14 46-16</inkml:trace>
  <inkml:trace contextRef="#ctx0" brushRef="#br0" timeOffset="46086.0043">28891 15078 637 0,'17'-11'249'0,"4"0"17"16,-9 4-152-16,5-1-25 15,-1-1-3-15,-2 0 47 16,-2 0-21-16,9 0 1 15,4 0-8-15,19 0-33 0,13 2-39 16,15-2 3-16,-1 1-22 16,4-1-26-16,-20 0-25 15,-1 0-21-15,-15 3-92 16,-5 0-86-16,-4 6-159 16,-2-9-44-16</inkml:trace>
  <inkml:trace contextRef="#ctx0" brushRef="#br0" timeOffset="50990.2403">29429 15232 496 0,'0'0'279'15,"0"0"-13"-15,0 0-115 16,0 0-47-16,3 0-44 16,-3 0 15-16,18 2 0 15,23-2 15-15,52 1 4 16,-27 2 2-16,2-1-35 0,17-4-74 16,-11 5-83-16,-6 0-72 15,-19-7-217-15,2-10-14 16</inkml:trace>
  <inkml:trace contextRef="#ctx0" brushRef="#br0" timeOffset="51349.4268">30609 14866 151 0,'16'-3'491'15,"-2"0"-224"-15,-14 3-89 16,-5 7 101-16,-1 5-267 15,-10 9 16-15,-1 6 25 16,-16 12 15-16,-6 3 24 16,-14 17 16-16,2-3-10 15,-9 8-12-15,11-2-11 0,-2 2-101 16,9-17-77-16,9-5-57 16,12-21-247-16,1-12 6 15</inkml:trace>
  <inkml:trace contextRef="#ctx0" brushRef="#br0" timeOffset="51784.6668">30567 15455 795 0,'-23'4'204'15,"-5"2"62"-15,-10-1-215 0,12-5-13 16,5-3-4-16,8-6 30 16,7-6 16-16,9-2-9 15,9-4 0-15,4-2-16 16,14 1-17-16,4 7-28 15,3 4-4-15,-5 2-7 16,-1 11-1-16,-10 5-1 0,-7 5 3 16,-11 2 2-16,-11 8 5 15,-8-5 4-15,-10 0 4 16,-2-7-2-16,2-4 1 16,2-7-1-16,9 2 0 15,8-7-3-15,2 3 3 16,2 2-4-16,2-1-3 15,1 1-30-15,-3 1-31 16,3 0-327-16,0 0 70 16</inkml:trace>
  <inkml:trace contextRef="#ctx0" brushRef="#br0" timeOffset="52198.6087">31225 15090 771 0,'-12'4'294'16,"-14"-1"-8"-16,-8 5-194 15,-12 7-52-15,6 3-52 16,-7 4 74-16,8 1 18 15,2-1 36-15,13-2 0 16,3 1 11-16,15 1-29 16,6 4-13-16,13-5-38 0,11 1-6 15,8-2-16-15,16-10-4 16,3-7-8-16,12-3-4 16,-7-7 1-16,1-7 3 15,-15-4-4-15,-8 0 1 16,-16 0 4-16,-15-1 0 15,-12-1-9-15,-15 1-6 16,-10-2-12-16,-13-3-40 16,2 3-39-16,2 1-105 15,14 4-76-15,5-1-188 16,15 7-35-16</inkml:trace>
  <inkml:trace contextRef="#ctx0" brushRef="#br0" timeOffset="52558.334">31763 15100 955 0,'3'0'191'16,"-11"-3"77"-16,-5 6-291 15,-16 3 0-15,-4 2 17 16,-2 1 58-16,7 0 37 0,10 3 44 15,18-3-7-15,10 3 2 16,14 0-29-16,9 3-21 16,-3 3-24-16,3 0 0 15,-7 1-14-15,-9 7-17 16,-17-4-5-16,-17 5-7 16,-12 3-13-16,-19-6-3 15,-9-9-2-15,2-6-20 16,8-9-9-16,5-16-37 15,21-4-23-15,5-7-33 16,11-1-3-16,5-5-14 16,5 9-85-16,11-3-122 15,5 1 20-15</inkml:trace>
  <inkml:trace contextRef="#ctx0" brushRef="#br0" timeOffset="52769.568">31623 15004 983 0,'55'-42'230'16,"-31"40"80"-16,-1 8-274 16,15 2-39-16,8 2-4 15,17-4 0-15,3-1-9 16,2-4-14-16,-14-2-248 15,-15-4-28-15,-15-4-83 0</inkml:trace>
  <inkml:trace contextRef="#ctx0" brushRef="#br0" timeOffset="53117.5741">32231 15031 697 0,'9'98'0'0,"-3"-86"557"0,0 6-557 16,5 9 0-16,4-2-2 15,6 4 423-15,0-4-415 16,1 2 415-16,2-4-419 16,-2 2-58-16,-6-5-49 15,-4-4-177-15,-1-8-139 16,-4-1-58-16</inkml:trace>
  <inkml:trace contextRef="#ctx0" brushRef="#br0" timeOffset="53322.6529">32506 15150 526 0,'3'-2'655'16,"-3"1"-221"-16,-4 1-319 15,-38 21 316-15,-76 37-431 16,46-25 2-16,-15 5 4 16,20-8-1-16,0 4-55 15,16-8-54-15,2-8-332 16,10-4 31-16</inkml:trace>
  <inkml:trace contextRef="#ctx0" brushRef="#br0" timeOffset="53890.9762">27481 15841 474 0,'-9'-3'398'0,"6"3"-106"16,0 0-279-16,3 0 326 16,3 0-265-16,30 3 63 15,88 6 24-15,-2-2 36 0,15-2-25 16,70 5-7-16,7-11-55 15,79 8-11-15,-5-5-35 16,71 4-13-16,-24-9-7 16,71 6-1-16,-70-12-7 15,52 3 6-15,-62-2 0 16,34 4-8-16,-76-10-2 16,12 7-20-16,-78-1-23 0,-2-7-52 15,-64-4-48-15,-24 2-139 16,-50 1-104-16,-16-5-234 15,-53-1-46-15</inkml:trace>
  <inkml:trace contextRef="#ctx0" brushRef="#br0" timeOffset="54864.2305">29097 16698 185 0,'17'-22'532'0,"-5"1"-228"0,-3 7-108 16,3 10 117-16,-3-4-294 15,-2 4 4-15,2 4 8 16,-4 1 15-16,-5-1 4 15,0 0-4-15,-3 0 1 16,1 3-7-16,-1-3-17 16,-24 9-9-16,-43 41 1 15,49-47 5-15,9-12 11 16,15-9-2-16,13-2 0 16,22 2-3-16,17-3-9 15,4 3-9-15,4 3 6 16,-12 6 1-16,-10 6-1 15,-23 9-6-15,-6 11-4 16,-17 2-4-16,-19 8 1 16,-13-4-3-16,-17-2-2 15,3-6 0-15,4-2 1 16,21-14-6-16,10-5-28 0,11-2-21 16,2-4-67-16,2 0-88 15,1 3-200-15,0 12 5 16</inkml:trace>
  <inkml:trace contextRef="#ctx0" brushRef="#br0" timeOffset="55409.1675">30238 16234 649 0,'-3'2'370'0,"0"-1"-47"15,-18 7-138-15,-11 2-99 16,-39 20-58-16,37-13-3 15,-2 4 14-15,3 4 17 16,1 2-2-16,5 10 2 16,12-4 2-16,12-2-7 0,12-5-12 15,15-7 0-15,6-13-6 16,8-10-9-16,4-10-14 16,9-5-12-16,-1-8-3 15,4-3 0-15,-3 3 5 16,-2-2 5-16,-19 5 3 15,-9 6-1-15,-7 7-3 16,-4 5-5-16,-8 8-2 16,-2 4 5-16,0-6 4 0,-2 1 11 15,-4 16 12-15,-16 25 19 16,-37 48 16-16,14-40-12 16,8-7-9-16,1 4-17 15,9-11-28-15,4-5-56 16,6-8-25-16,8-10-79 15,6-11-61-15,3-7-237 16,17-13 25-16,21-13-118 16</inkml:trace>
  <inkml:trace contextRef="#ctx0" brushRef="#br0" timeOffset="55688.237">30923 16395 737 0,'-14'14'550'0,"-10"2"-276"0,-6 5-33 16,-28 11-159-16,-6 1-163 15,3 10 114-15,10-4 106 16,21 3-79-16,42-10 2 16,27 2 14-16,19-17 1 15,23-5-15-15,2-18-26 16,9-12-14-16,-13-9-18 15,-2-2-23-15,-32 1-2 16,-36-7-11-16,-43 11 1 16,-42-1-15-16,-24 5-24 0,-29 5-384 15,5 0 118-15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11T15:28:20.8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4343 3503 487 0,'0'19'343'16,"4"34"-78"-16,13-35-21 15,11 9-238-15,23 22-4 16,0 5 10-16,16 22-2 16,-9 6-13-16,1 22-42 15,-22-7-35-15,5 19-196 16,-12-15 17-16</inkml:trace>
  <inkml:trace contextRef="#ctx0" brushRef="#br0" timeOffset="750.001">5463 3561 631 0,'-28'-1'30'0,"-53"10"-30"16,40 4-191-16</inkml:trace>
  <inkml:trace contextRef="#ctx0" brushRef="#br0" timeOffset="1293.4809">5506 3330 274 0,'-9'31'0'16,"-15"4"268"-16,-8 30-223 15,-9 17 170-15,-34 32-168 16,-9 7 192-16,-12 27-187 16,-2-7 9-16,-11 16 5 15,14-22-13-15,-12 5-14 16,2-31-21-16,5-4-52 15,21-31-32-15,16-11-99 16,29-28-108-16,20-11 6 16,7-14-104-16</inkml:trace>
  <inkml:trace contextRef="#ctx0" brushRef="#br0" timeOffset="1667.7626">5593 4212 869 0,'163'-11'238'0,"-98"14"64"16,13 3-276-16,23 0-292 0,-5 3 69 16</inkml:trace>
  <inkml:trace contextRef="#ctx0" brushRef="#br0" timeOffset="1883.1858">5720 4593 1076 0,'32'8'422'16,"-2"-20"2"-16,33 4-206 15,9 4-280-15,32 2-187 16,-2-2-173-16,-3-8-48 15</inkml:trace>
  <inkml:trace contextRef="#ctx0" brushRef="#br0" timeOffset="2181.9168">7508 3289 738 0,'-4'41'293'0,"-10"4"-1"15,-10 51-99-15,-10 20-241 16,-25 46 49-16,-7-3 10 15,-3 24 0-15,6-14 2 16,1 25 0-16,28-32-51 16,0 2-152-16,9-31-113 0,1-16-62 15</inkml:trace>
  <inkml:trace contextRef="#ctx0" brushRef="#br0" timeOffset="2586.6872">7725 4073 1320 0,'1'106'143'0,"14"-102"185"16,15 8-398-16,54 2-3 16,18-2 28-16,44-5-33 15,-3-8-86-15,21-4-83 16,-35-1-74-16,-12-6-64 16</inkml:trace>
  <inkml:trace contextRef="#ctx0" brushRef="#br0" timeOffset="3075.4516">9077 3785 643 0,'1'149'6'15,"23"-89"635"-15,11 19-382 16,13 7 129-16,24 12-400 16,-1-22-14-16,8-2-82 15,-2-8-59-15,-2 9-222 16,-24-9-13-16</inkml:trace>
  <inkml:trace contextRef="#ctx0" brushRef="#br0" timeOffset="3421.4914">9618 3883 694 0,'-106'81'715'16,"-15"7"-208"-16,-72 51-424 15,-15 38 399-15,-31 48-505 16,36-25-237-16,6 24-247 15,78-56-2-15</inkml:trace>
  <inkml:trace contextRef="#ctx0" brushRef="#br0" timeOffset="10476.1308">14987 3243 802 0,'-39'-27'-2'0,"62"52"165"0,13 10-236 15,19 13 12-15,7 6 81 16,7 14 1-16,-3-4-3 16,5 19-7-16,-20-1-2 15,-5 8-2-15,-13-8-12 16,-3-1-49-16,-10-27-45 16,5-15-85-16,2-24-36 15</inkml:trace>
  <inkml:trace contextRef="#ctx0" brushRef="#br0" timeOffset="10684.5796">16186 3408 910 0,'1'1'167'16,"8"8"74"-16,-24 26-224 15,-9 12-66-15,-34 43 32 16,-10 4 57-16,-75 51 36 15,10-1-14-15,-40 27-5 16,11-7-11-16,-16 33-59 16,61-35-145-16,-9-3-158 15,49-22-36-15</inkml:trace>
  <inkml:trace contextRef="#ctx0" brushRef="#br0" timeOffset="11064.97">16024 4105 775 0,'75'116'63'0,"-68"-113"110"15,2 4-209-15,9 5 16 16,14-1 38-16,31-4 10 16,12-5 5-16,23-1-144 15,2-8-104-15,3-4-11 16</inkml:trace>
  <inkml:trace contextRef="#ctx0" brushRef="#br0" timeOffset="11254.466">16102 4533 1485 0,'18'9'175'0,"31"-6"202"16,19 5-443-16,54-7-58 15,20-1 8-15,43-9-262 16,-12-6 25-16</inkml:trace>
  <inkml:trace contextRef="#ctx0" brushRef="#br0" timeOffset="12122.3126">18022 3934 467 0,'58'48'134'0,"-59"-54"-19"16,-4 15-98-16,-2 1-89 15,-10 11 41-15,-1-4 60 16,-10 1 33-16,-1-2 33 15,-1-7-20-15,6-6-11 16,6-3 14-16,5-3 1 16,5-12 8-16,5 2-19 15,8-7-19-15,5-2-23 0,7-1 0 16,-2 7-12 0,4 4 11-16,-2 9 6 0,-5 3-14 15,-6 3-17-15,-3 15-11 16,-8 0-3-16,-11 9 6 15,-10 3 15-15,-2 3 9 16,-5-9 5-16,6-6-1 16,4-6-1-16,8-10 0 15,12-7-14-15,11-8-36 16,10-6-2-16,15-3-3 16,9 4-7-16,4 4 5 15,-4 11-147-15,-9 15-86 16,-21 5-36-16</inkml:trace>
  <inkml:trace contextRef="#ctx0" brushRef="#br0" timeOffset="12737.4365">19476 3150 5 0,'5'-5'568'0,"-8"1"-317"16,-9 4-29-16,-27 1-20 16,-19 7-286-16,-35 1 25 15,-9 9 30-15,-15 6 49 16,12 10 38-16,1 16 6 16,32 1 1-16,13-2-19 15,22-5-39-15,13-6-32 16,27-17 0-16,21-3 9 15,18-17 17-15,18-7 18 16,6-9 18-16,14-12-11 16,-4-6-1-16,4-6 5 0,-9-2-2 15,1 2 4-15,-18 11 0 16,-8-2-7-16,-20 13-10 16,-5 11-7-16,-9 3-10 15,-5 8-13-15,-7 5-4 16,-3 4-1-16,-6 1 9 15,-7 16 9-15,-13 7 10 16,-14 16-1-16,-11 2 4 16,-18 16-3-16,-6-3-3 15,1 6 1-15,14-14 0 16,13 0-40-16,13-21-29 0,16-2-80 16,9-20-60-16,10-9-104 15,7-3-29-15</inkml:trace>
  <inkml:trace contextRef="#ctx0" brushRef="#br0" timeOffset="13236.5478">19813 3339 336 0,'1'1'0'0,"2"1"218"16,-3-1-258-16,2 1 208 0,-2-1-180 15,0 10 194-15,-2 5-159 16,-7 1 7 0,-33 51-5-16,21-44 13 0,2 1 13 15,10-4-1-15,-5 2 6 16,11-5 1-16,12 3-14 16,6 0 1-16,11 4 14 15,7 1 0-15,9 5 6 16,-11-4-2-16,1 6-21 15,-16-2-20-15,-7-1-5 16,-21-9-10-16,-13 10-3 16,-10-17 6-16,-14 1-7 15,-2-5-16-15,-7-8-41 16,15-17-25-16,2 4-31 16,16 1-14-16,4-11-181 15,16-8 39-15,17-8-57 16</inkml:trace>
  <inkml:trace contextRef="#ctx0" brushRef="#br0" timeOffset="13463.6602">19733 3390 808 0,'-13'-15'246'0,"13"3"30"0,-3 9-191 15,10 3-78-15,14 1 37 16,21-2 41-16,35-2 41 16,19-3-62-16,23 0-71 15,-8-8-54-15,-2-1-180 16,-29-1-162-16,0 5 33 16</inkml:trace>
  <inkml:trace contextRef="#ctx0" brushRef="#br0" timeOffset="13833.7436">20507 3620 910 0,'-11'6'32'0,"17"-6"175"15,6 3-252-15,14 1 21 16,7 2 69-16,30-1 66 16,8-1-35-16,22-1-27 15,-11 0-118-15,-1-4-202 16,-19-7 11-16</inkml:trace>
  <inkml:trace contextRef="#ctx0" brushRef="#br0" timeOffset="14301.583">21988 3085 1032 0,'-4'0'97'0,"-1"10"146"15,-4 0-319-15,-7 11 18 16,-5 9 54-16,-13 15 24 16,0 4 20-16,-8 23 23 15,4-4-5-15,-2 9-4 16,8-5-17-16,-5 7-16 15,8-16-35-15,1-1-41 16,6-18-53-16,9-10-52 16,8-20-142-16,10-28-4 15</inkml:trace>
  <inkml:trace contextRef="#ctx0" brushRef="#br0" timeOffset="14700.4999">22083 3768 881 0,'1'31'109'0,"-2"-28"72"0,-7 7-242 15,-1 2-160-15,-6-7 19 16,-1-1 38-16,-2-4 231 15,-3-4 63-15,7-1 66 16,2-1 47-16,5 2 45 16,5-5-262-16,13-5-54 15,8-4-21-15,14 4-3 16,2 1 11-16,5 5 54 16,-8 8 33-16,-4 8-12 15,-16-4-10-15,-12 8-23 16,-12 11 4-16,-18-5 10 15,-7 2-2-15,-10 5 8 16,5-7 4-16,5-12-24 16,16-3-28-16,9 0-6 15,8-6-56-15,12-6-213 16,16 0 48-16</inkml:trace>
  <inkml:trace contextRef="#ctx0" brushRef="#br0" timeOffset="15119.212">23119 3316 743 0,'-45'-9'163'16,"-55"24"71"-16,28 21-173 16,1 11-9-16,-1 4 18 15,22-4 8-15,11 1 6 16,24-9-31-16,15-2-9 16,21-11-11-16,30-2 8 15,11-9-10-15,22-14-1 16,0-11-1-16,8-11 5 15,-22-11-9-15,-2-7 9 16,-24 5 5-16,-8-5 4 16,-23 9 3-16,-26 0-65 15,-16 2-70-15,-13 4 38 16,-14 8-17-16,-14-1-54 16,11 5 34-16,5 2-28 0,15 5-136 15,15 1-83-15,27 1-43 16</inkml:trace>
  <inkml:trace contextRef="#ctx0" brushRef="#br0" timeOffset="15438.4364">23767 3361 1166 0,'34'17'133'0,"-50"-11"164"16,-11 7-346-16,-11 8 2 16,5 1 51-16,5-3-7 15,11-2 7-15,13-1 13 16,14-2 8-16,13 2 23 16,7 2 18-16,7 6-4 15,-5-3-16-15,-7 9-13 16,-8-1-32-16,-22 4-14 15,-22-6-5-15,-16 1-12 16,-11-7-17-16,-21-7-44 16,12-14-38-16,4-11-207 15,20-8 4-15,10-17-98 16</inkml:trace>
  <inkml:trace contextRef="#ctx0" brushRef="#br0" timeOffset="15705.5787">23938 3168 1145 0,'2'-9'112'0,"5"6"183"16,5 13-330-16,9 4-20 15,0-5 63-15,18 12 22 16,14-5-10-16,10-11-3 16,2-5-7-16,5-3-6 15,-14-9-151-15,1 3-169 16,-15-3 1-16</inkml:trace>
  <inkml:trace contextRef="#ctx0" brushRef="#br0" timeOffset="16260.744">24518 3432 947 0,'-34'59'192'0,"50"-41"103"16,19 6-289-16,11 4 29 16,13 4-5-16,4-7-10 15,-5 2-22-15,-12-7-61 16,-10 1-242-16,-14-6 41 15</inkml:trace>
  <inkml:trace contextRef="#ctx0" brushRef="#br0" timeOffset="16544.4511">24849 3468 850 0,'13'-72'152'0,"-17"72"83"16,-5 4-225-16,-8 5 7 15,-11 9 31-15,-33 5 19 16,-12 6 14-16,-13 5-11 15,4 2-32-15,-12 3-27 16,19-3-68-16,-1 9-260 16,2-4 46-16</inkml:trace>
  <inkml:trace contextRef="#ctx0" brushRef="#br0" timeOffset="17441.044">17739 4356 511 0,'44'60'363'0,"-44"-53"-134"15,6-7-44-15,7 3-212 16,4 0-6-16,16-10 2 16,5 4 72-16,22 3 11 15,7-6-2-15,25 0-3 16,9 4-14-16,32 2-5 15,0 0-8-15,41 8 0 0,11 2 25 16,43 9 8-16,-7-1-1 16,52 7 5-16,-13-4 5 15,59 9-20-15,-28-6-4 16,70 11-1-16,-31-10-10 16,73-1-9-16,-59-12-12 15,34-9-7-15,-59-15-1 0,21-9 7 16,-84-3 2-16,9 8 3 15,-64 1-1-15,0 7-40 16,-46 10-38-16,4-2-101 16,-44 0-99-16,15 6-124 15,-24-9-51-15</inkml:trace>
  <inkml:trace contextRef="#ctx0" brushRef="#br0" timeOffset="18040.4674">20110 5433 841 0,'0'48'212'0,"5"-49"49"15,-5 4-235-15,-8 4-40 16,8-7 3-16,-4 0 14 16,-1 2 21-16,-25 10 14 15,-45 12-1-15,49-27 6 16,14-5-10-16,3-7-10 15,15-3-7-15,20-6 5 16,10 2-9-16,11-1 4 16,-1 6 9-16,4 4 6 15,-20 8 3-15,-6 5-15 16,-15 9 2-16,-21 11-3 16,-12 6-8-16,-27 5-8 15,-9-5 4-15,-11-1-14 16,12-14-7-16,8-10-24 0,21-8-30 15,14-4-48-15,13-4-28 16,15 0-192-16,10 3 20 16</inkml:trace>
  <inkml:trace contextRef="#ctx0" brushRef="#br0" timeOffset="18644.6334">21434 5029 819 0,'0'-5'142'0,"-2"1"82"16,-5-1-247-16,7 4 22 15,-5-1 12-15,-23-5 4 16,-61-13 17-16,26 20-3 16,0 2-7-16,-17 5 24 0,5 11 15 15,-12 6 24-15,15 3 1 16,1 14 2-16,23 0-33 15,11 1-30-15,20-5-27 16,19-5 0-16,17-14-2 16,23-11 10-16,8-11 15 15,19-13 7-15,-3-4-9 16,0-7-2-16,-13 5-6 16,1-4-8-16,-14 8-8 0,2-2-4 15,-4 9-12-15,-1-7 17 16,-11 10 1-16,0 5 5 15,-14 4 10-15,-8 0 11 16,-7 9-15-16,-6 8 8 16,-9 2-1-16,-15 16 1 15,0-2 2-15,-17 13 2 16,8-1-6-16,0 9 1 16,5-4-2-16,-1 15-4 15,8-14-16-15,-9 1-41 16,3-10-41-16,9-7-82 15,4-17-219-15,13-11 19 16</inkml:trace>
  <inkml:trace contextRef="#ctx0" brushRef="#br0" timeOffset="19004.1193">21836 5161 909 0,'-25'81'286'0,"-25"-43"42"15,13 7-221-15,-5 24-68 16,15-3-7-16,6-1 13 15,18-10 9-15,16-11-5 16,28-22-11-16,38-16 1 16,14-16-41-16,41-25 16 15,-5-10-6-15,4-16-3 16,-39 1-5-16,-17-7 28 16,-43 18-32-16,-23 1-12 15,-28 13-8-15,-28 8-54 16,-19 18-318-16,-19-10 84 15</inkml:trace>
  <inkml:trace contextRef="#ctx0" brushRef="#br0" timeOffset="163334.3915">16497 9370 100 0,'0'-12'390'15,"-5"8"-170"-15,5-1-57 16,2 5 60-16,-2-1-217 16,0-1-5-16,0 1-8 15,-2-1-13-15,2 1-14 16,-4-1 1-16,-7 2-3 0,-28 8 8 16,-61 26 12-16,49 1 31 15,-8 15 21-15,17 5 45 16,10 23 35-16,26-4 5 15,18 9-7-15,23-10-18 16,42-2-43-16,14-25-47 16,31-11-50-16,-5-26-40 15,2-12-97-15,-29-18-125 16,-6-5-1-16,-28-14-97 16</inkml:trace>
  <inkml:trace contextRef="#ctx0" brushRef="#br0" timeOffset="163648.2008">17332 9394 851 0,'-61'115'288'0,"47"-79"17"15,10 6-207-15,4 10-98 16,16 4-17-16,14-4 6 16,12-18 10-16,12-18 10 15,6-20 11-15,19-26 1 16,-7-14 2-16,-2-15-3 0,-19 1-11 16,-18-4-11-16,-33 13-2 15,-28-1-5-15,-19 17-5 16,-8 10-60-16,2 10-101 15,2 13-145-15,16 4-38 16</inkml:trace>
  <inkml:trace contextRef="#ctx0" brushRef="#br0" timeOffset="164232.3432">18306 9468 403 0,'0'-1'0'16,"-3"4"290"-16,1 1-334 16,2-4 241-16,0 0-239 15,0 0 245-15,0 0-201 0,0 0 21 16,2 0 8-16,1 0 1 16,-3 2-10-16,1-1-3 15,2 2 5-15,5 24 8 16,1 45 8-16,-21-48 2 15,3-1-20-15,4-8-4 16,10-15 0-16,7-12-7 16,18-12 3-16,9-6 14 15,15-8 5-15,0 5-12 0,-3 6 2 16,-13 15-5-16,-10 8-11 16,-14 11-10-16,-5 8 5 15,-6 0 0-15,-3 0-3 16,-3 0 1-16,6-9-14 15,9-6-21-15,15-6 16 16,10-1 8-16,16 1 4 16,-2 3 16-16,-9 13 6 15,-13 11-13-15,-19 20 9 16,-7 4 0-16,-16 12-15 16,-4-5-10-16,1-3-271 15,4-7 55-15</inkml:trace>
  <inkml:trace contextRef="#ctx0" brushRef="#br0" timeOffset="164473.3882">19532 9372 1120 0,'4'9'210'0,"-1"10"109"16,-6 13-323-16,3 19-36 16,0 8 21-16,0 10 8 15,0-8 8-15,-7 8 7 16,-4-14-11-16,-1 9-306 16,-13-4 98-16</inkml:trace>
  <inkml:trace contextRef="#ctx0" brushRef="#br0" timeOffset="164711.3573">19613 9369 1308 0,'45'-18'340'15,"-24"7"85"-15,17 13-348 16,4 11-98-16,7 11-6 15,-11 3-8-15,-13 5-5 16,-16 1 1-16,-22-1 0 16,-20-4 11-16,-14 7-4 0,-11-5-17 15,-18-3-26-15,9-8-195 16,4-5-109-16,16-10-38 16</inkml:trace>
  <inkml:trace contextRef="#ctx0" brushRef="#br0" timeOffset="165017.4835">20103 9449 953 0,'4'79'325'16,"-29"-46"28"-16,-10 15-223 15,6 3-134-15,5 5-9 16,23-17-1-16,17-10 11 16,16-20 3-16,22-15 12 15,5-14 4-15,-1-15-3 16,-13-4-10-16,-7-7 2 16,-22 8-2-16,-10 4-5 15,-3 13 2-15,-10 7-30 16,-1 10-41-16,-5 1-198 15,1 6-86-15,1-3-68 16</inkml:trace>
  <inkml:trace contextRef="#ctx0" brushRef="#br0" timeOffset="165265.6658">20840 9495 706 0,'11'12'273'0,"-13"-1"13"0,-2 2-125 15,4 2-129-15,-5-1 29 16,10-7 14-16,13-11 13 16,12-5-12-16,12-3 4 15,6-5-15-15,5 5-20 16,-16 9-21-16,-4 8-13 16,-16 8-13-16,-14 14-3 15,-11 8 11-15,-13 8-62 16,-9 1-45-16,-12 4-288 15,-8-15 11-15</inkml:trace>
  <inkml:trace contextRef="#ctx0" brushRef="#br0" timeOffset="165686.7242">21525 9708 624 0,'42'-3'481'0,"-3"-10"-187"0,4-7-97 16,-7 7-176-16,-3-5-173 16,-6 4 158-16,-8 1 18 15,-7 1 15-15,-3 0 23 16,-9 4 11-16,-15 5 2 16,-10 8-22-16,-19 8-15 15,-10 10-15-15,-9 8-4 16,4 4-7-16,10 5-2 15,23-11-25-15,17 6-8 16,26-11-12-16,34-11-89 16,10-8-113-16,28-1-125 15,7-22-72-15</inkml:trace>
  <inkml:trace contextRef="#ctx0" brushRef="#br0" timeOffset="165931.6212">21996 9764 541 0,'33'75'528'16,"-42"-66"-153"-16,6-4-323 15,-2 1 341-15,10-6-362 16,-5-2 3-16,7-1 0 16,44-19 16-16,72-34-5 15,-37 24 2-15,-12 11-2 0,-5 5-3 16,-27 11-21-16,-8 7-21 15,-17 4-28-15,-8 4-54 16,-6-1-37-16,-2 0-303 16,-7-7-16-16,6-4-115 15</inkml:trace>
  <inkml:trace contextRef="#ctx0" brushRef="#br0" timeOffset="166180.488">23145 8960 1339 0,'-3'23'369'16,"3"-7"69"-16,-5 22-324 16,1 11-153-16,-5 22 18 15,1 3 18-15,-1 14 6 16,-3-13 1-16,-6 20 3 0,2-8-5 15,-16 8-61-15,5-19-43 16,-9-2-100-16,11-29-100 16,-5-13-140-16,9-25-22 15</inkml:trace>
  <inkml:trace contextRef="#ctx0" brushRef="#br0" timeOffset="166375.0342">22742 9549 1418 0,'113'-45'407'15,"-41"42"79"-15,36 6-373 16,14 5-163-16,18-5-82 16,-23-5-84-16,-3-7-161 15,-36-4-94-15,-21-14 29 16,-33 1-112-16</inkml:trace>
  <inkml:trace contextRef="#ctx0" brushRef="#br0" timeOffset="166765.295">24341 8730 1579 0,'13'12'311'0,"-8"14"153"15,-19 18-439-15,2 23-57 16,-4 13 38-16,-8 19 13 16,-2-7 7-16,-5 16 0 15,4-11-14-15,0 13-61 16,1-14-81-16,-7 8-359 15,4-20 35-15</inkml:trace>
  <inkml:trace contextRef="#ctx0" brushRef="#br0" timeOffset="167380.4613">24883 8929 1355 0,'50'58'495'0,"-46"-44"-176"16,-4-2-326-16,-7 7-231 15,2 1-223-15,1-7 9 16,-5-2 27-16</inkml:trace>
  <inkml:trace contextRef="#ctx0" brushRef="#br0" timeOffset="167572.372">24955 9336 629 0,'8'22'653'0,"-8"1"-320"0,-14 10-489 15,-7 5 156-15,0-10-535 16</inkml:trace>
  <inkml:trace contextRef="#ctx0" brushRef="#br0" timeOffset="168871.353">25843 9011 897 0,'11'2'201'0,"10"-10"136"16,10 5-199-16,32-7 30 15,22-4-56-15,45-10 22 16,8-3-53-16,23-6-55 16,-14 3-61-16,2 0 53 15,-54 8-178-15,-13 4-258 16,-27 12 27-16</inkml:trace>
  <inkml:trace contextRef="#ctx0" brushRef="#br0" timeOffset="169280.8541">26075 9250 726 0,'54'8'464'16,"10"-32"-82"-16,28 4-60 16,4 10-330-16,-3 2-14 15,-31 2-14-15,-20 9-4 16,-29 0-4-16,-17 6 27 15,-22 3 19-15,-23 14 17 16,-10-2 2-16,-8 13-1 16,12-4-19-16,30-3-8 15,38-12-6-15,45 0 28 16,14-7 16-16,0 0 23 16,-11 1 1-16,-14 12 0 15,-43 1-22-15,-38 22-4 16,-37 4-6-16,-55 9-12 0,-12-8-26 15,-17-4-139-15,29-17-264 16,0-18 4-16</inkml:trace>
  <inkml:trace contextRef="#ctx0" brushRef="#br0" timeOffset="169953.2779">28140 9047 429 0,'-46'91'345'0,"32"-85"-86"16,7-11-67-16,-5 11-118 15,-2 5-66-15,-1 4 6 16,-6 3 23-16,-13 3 36 16,5 3 14-16,2 7 19 15,-2-1 17-15,20 8-32 16,26-2-34-16,10-6-10 16,11-11-17-16,25-9-22 15,3-20 11-15,4-8-1 16,-10-10-3-16,-5-7-1 15,-22 5-5-15,-32-1-10 16,-23 4-14-16,-28 3-10 16,-4 7-13-16,-11-7-50 15,16 8-39-15,11 5-192 16,17 2-68-16,14-9-80 16</inkml:trace>
  <inkml:trace contextRef="#ctx0" brushRef="#br0" timeOffset="170249.3795">28677 9040 822 0,'0'-5'230'16,"-5"-2"43"-16,-1 7-227 16,5 0-33-16,1 0-5 15,0 0 21-15,0-2 19 0,51 1 16 16,66-11 6-16,-42 6 0 15,-15 0-31-15,-10 7-15 16,-29 11-9-16,-33 15 18 16,-20 9 8-16,-34 17 22 15,-6 7 29-15,-6 8 12 16,19-11-61-16,26-2-22 16,44-14-34-16,43-15-88 15,30-16-109-15,38-4-214 16,10-10-9-16</inkml:trace>
  <inkml:trace contextRef="#ctx0" brushRef="#br0" timeOffset="171272.6035">16577 12025 771 0,'-12'-12'161'0,"-5"10"73"16,-22 4-233-16,-11 13 2 16,-29 10 11-16,-4 15 5 15,-7 11 18-15,15 4 14 0,7 7 8 16,32-4-10-16,11 1 0 16,20-14-20-16,22-4-1 15,11-13-4-15,23-10 3 16,9-9-17-16,20-6-101 15,-9-6-219-15,-1-6 16 16</inkml:trace>
  <inkml:trace contextRef="#ctx0" brushRef="#br0" timeOffset="172051.3178">16811 12403 734 0,'-3'2'192'15,"-6"1"48"-15,4 6-204 16,-2 5-31-16,-5 2-7 16,3 1 6-16,1-5 5 15,2 0 6-15,-1-5 2 16,7 4 5-16,1-2 0 15,7 3 1-15,-1-3 1 16,2-5 9-16,8-1 1 16,4-4 7-16,0-8-5 15,9-2-4-15,0-2-11 0,2-7-3 16,-10-5-5-16,-1-4 4 16,-6-1 2-16,-9 0 20 15,-7 3 1-15,-4 1 3 16,-7 7-5-16,-9-1-2 15,0 8-21-15,0 6-7 16,5 5-7-16,-4 1 4 16,14 3 0-16,-2-3-5 15,4 1-1-15,4-2-7 16,0-1 0-16,3 1 2 16,44-11 5-16,67-23 9 15,-32 14 8-15,7-3-4 16,-9 6-3-16,-8 5-2 15,-23 4-3-15,-10 6-2 16,-15 6 0-16,-7 3-4 16,-8 6-2-16,-9 6 5 0,-8 3 4 15,-8 7 3-15,-2 1 4 16,-3-4 0-16,4-7-11 16,13-7 1-16,13-14 3 15,19-14 7-15,10-5 2 16,21-5 7-16,5 0-4 15,7 4-9-15,-13 13-8 16,-4 7-4-16,-24 6 4 16,-8 3-2-16,-15 1 3 0,-2 2-7 15,-1-4-6-15,5-1-2 16,8-1 9-16,11-7 8 16,7 1 10-16,10 3 9 15,-8 4-3-15,-5 11-14 16,-17 11-4-16,-26 14 3 15,-16 5-3-15,-15 9-35 16,5-5-30-16,-1-6-203 16,22-8-138-16,13-8-57 15</inkml:trace>
  <inkml:trace contextRef="#ctx0" brushRef="#br0" timeOffset="172277.7683">18708 12132 472 0,'9'-9'399'15,"3"7"-107"-15,-10 8-46 16,10 11-181-16,0 8-61 16,5 7 12-16,-4-1 7 15,4 8 11-15,-10 5 0 16,-7 2-18-16,-7 1-39 15,-5 7-286-15,-6-12-20 16,-8 2-127-16</inkml:trace>
  <inkml:trace contextRef="#ctx0" brushRef="#br0" timeOffset="172486.2375">18725 12229 548 0,'48'-42'436'0,"18"-7"-83"16,5-2-85-16,19 4-131 15,5 15-83-15,-2 10-10 16,-21 14-14-16,-15 11-18 16,-27 14-14-16,-30 16 7 15,-26 7-1-15,-28 10-13 16,-13 6-7-16,-16 4-66 16,15-15-66-16,1-3-182 15,26-14-43-15,19-8-84 16</inkml:trace>
  <inkml:trace contextRef="#ctx0" brushRef="#br0" timeOffset="173051.3178">19602 12214 1025 0,'17'2'308'16,"-16"4"36"-16,-2 9-285 15,-11 10-41-15,0 5-44 0,-9 6 43 16,0-3 5-16,7 3 7 16,14-5-1-16,14-4-4 15,11-11-10-15,25-5-6 16,1-11-9-16,20-14-7 16,-11-7-2-16,7-9 0 15,-19-6 2-15,-6-5 2 16,-21 5 9-16,-7-1 12 15,-7 7 4-15,-2 4 1 16,-1 8-2-16,1 3-4 16,3 3-5-16,5 0 0 15,4-1-2-15,5 1 5 16,2 3-1-16,0 3-50 16,-7 7 53-16,-4 10-2 15,-8 4-4-15,-5 4 1 16,-5 5 47-16,1-6-63 0,-1-6-10 15,22-15 0-15,14-9-1 16,23-10 2-16,14-7 7 16,15 2 12-16,-11 9 0 15,-5 9 0-15,-14 9 10 16,-19 11 0-16,-17 8 2 16,-13 2 1-16,-11 0-1 15,-2 2-8-15,4-5-2 16,2-5-3-16,9-4-2 15,0-3-12-15,2 0-17 0,-1 3-83 16,-7 2-73-16,-7 8-222 16,-10 10-21-16</inkml:trace>
  <inkml:trace contextRef="#ctx0" brushRef="#br0" timeOffset="173395.3851">20935 12357 651 0,'48'-12'200'0,"-6"-8"37"16,-4 13-179-16,1-2-5 15,-6-3-17-15,0-6 6 16,-6 1 2-16,-6-4 33 0,-9 2-2 15,-8 4 7-15,-13 4-6 16,-16 2-9-16,-5 9-35 16,-20 11 1-16,4 10-4 15,-13 10 16-15,12 7 6 16,5 4 4-16,14 0-8 16,11-2-7-16,25-8-17 15,14 0-36-15,10-8-22 16,10-11-22-16,-3-2-18 0,2-2-341 15,-7-2 123-15</inkml:trace>
  <inkml:trace contextRef="#ctx0" brushRef="#br0" timeOffset="173608.1326">21467 12375 456 0,'34'-33'566'0,"19"-12"-170"16,-7 10-267-16,22-1 284 15,7 8-361-15,30-1 12 16,-2 10-11-16,9 5-3 16,-13 13-5-16,-10 7-34 15,-45 12-27-15,-16 12-13 16,-32 4-22-16,-31 8-71 0,-10 2-26 16,-11 4-46-1,-1-8-226-15,2-5 27 0</inkml:trace>
  <inkml:trace contextRef="#ctx0" brushRef="#br0" timeOffset="173880.3797">22684 11721 1407 0,'4'24'281'0,"-7"1"144"16,2 17-417-16,-11 9-8 15,0 4 6-15,-9 4 0 16,3-8 0-16,-8 6-1 16,5-6-3-16,0 20-69 15,0-5-73-15,0 6-287 16,9-14-4-16,-8 0-164 15</inkml:trace>
  <inkml:trace contextRef="#ctx0" brushRef="#br0" timeOffset="174091.2216">22457 12096 673 0,'37'-12'620'16,"11"1"-166"-16,19 17-398 16,17 3 386-16,4-4-457 15,12-8-72-15,-21-8-70 16,-14-3-272-16,-20-1-13 16,1-7-126-16</inkml:trace>
  <inkml:trace contextRef="#ctx0" brushRef="#br0" timeOffset="174414.3478">23444 11655 816 0,'61'-1'843'15,"9"-16"-430"-15,18 5-76 16,2 9-345-16,7 5-361 15,-30 1 344-15,-16 1-8 16,-21 4-6-16,-27 7 17 16,-27 9 20-16,-22 21 5 15,-14 14 9-15,-28 16 10 16,12 0-10-16,11 7 4 0,22-19 4 16,22-1 3-16,33-17-3 15,25-7-1-15,10-14-7 16,8-6-15-16,-5-12-10 15,1-8-8-15,-13-5-110 16,-5-2-285-16,0-5 63 16</inkml:trace>
  <inkml:trace contextRef="#ctx0" brushRef="#br0" timeOffset="174628.3894">24463 11651 1554 0,'10'9'299'15,"-11"6"99"-15,-4 1-629 16,5 4-235-16,-12-4-33 15</inkml:trace>
  <inkml:trace contextRef="#ctx0" brushRef="#br0" timeOffset="174773.7688">24399 12020 617 0,'21'14'693'16,"-10"-16"-342"-16,-8 1-430 15,1 2 79-15,-4-1-512 16</inkml:trace>
  <inkml:trace contextRef="#ctx0" brushRef="#br0" timeOffset="176002.2218">25803 11522 196 0,'9'13'817'0,"15"-11"-369"0,13 1-116 15,17 4 120-15,41-7-451 16,16-7 6-16,36-11-1 16,5-6-1-16,19-2-63 15,-35 2-70-15,-15 5-324 16,-44 11 21-16</inkml:trace>
  <inkml:trace contextRef="#ctx0" brushRef="#br0" timeOffset="176471.2693">25815 11929 464 0,'12'-6'392'15,"-3"-2"-108"-15,-9 4-65 16,0 1-154-16,-3 3-71 15,3-3 27-15,0 1 33 0,3 1 49 16,4-1 18-16,44-4 25 16,56-6-17-16,-33 8-20 15,-7 7-48-15,-4 4-16 16,-25 13-21-16,-22 2 8 16,-25 8 6-16,-24 14 13 15,-12 5 14-15,-15-3-19 16,6-7-18-16,7-5-13 15,31-17-13-15,25-2-9 16,25-5 17-16,21 1 6 16,2 2-1-16,-11 10-12 15,-29 1-8-15,-55 6-60 16,-32-6-47-16,-43-5-136 16,-10-11-256-16,-32-16 6 15</inkml:trace>
  <inkml:trace contextRef="#ctx0" brushRef="#br0" timeOffset="178986.6764">27593 11238 914 0,'-124'102'202'0,"91"-56"84"16,12 6-234-16,12 6 16 16,16-11 7-16,25-5 20 15,20-17 7-15,34-11-28 16,13-20-25-16,11-14-9 15,-19-8-23-15,-18-10-11 16,-31 4-15-16,-30-4-8 16,-33 8-8-16,-34 0 11 15,-15 6 3-15,-26 4-3 16,-2 10-15-16,5 4-55 16,34 1-50-16,17-1-187 15,30 0-51-15,41-3-61 16</inkml:trace>
  <inkml:trace contextRef="#ctx0" brushRef="#br0" timeOffset="179392.4651">28321 11190 801 0,'7'58'235'0,"-2"-68"44"16,4 8-207-16,12-5-50 15,13-2-4-15,23-2 25 16,15-1 9-16,16-1 7 15,-7 2 7-15,-2 5-6 16,-25 3-27-16,-16 5-20 16,-25 4-7-16,-22 13-9 15,-25 7 21-15,-20 20 26 16,-14 14 30-16,-19 18 15 16,12 1-7-16,21 2-19 15,36-14-18-15,46-16-43 16,40-24-46-16,49-18-194 15,14-18-200-15,25-31-28 16</inkml:trace>
  <inkml:trace contextRef="#ctx0" brushRef="#br0" timeOffset="181957.857">26306 7888 648 0,'-17'63'438'16,"17"-54"-103"-16,-4 10-396 15,-1 14 383-15,1 15-336 16,5 19 36-16,7 2-11 16,8 9-10-16,7-8-15 15,15 7-150-15,-2-14-183 0,12 8 1 16,-3-13-163-16</inkml:trace>
  <inkml:trace contextRef="#ctx0" brushRef="#br0" timeOffset="184159.5401">25953 10756 512 0,'-45'42'523'16,"48"-50"-452"-16,-3 2 141 15,0 9-203-15,0-6-81 16,4-27 334-1,38-26-181-15,23 44 15 16,15-4-38-16,20 40-41 16,-13 1 14-16,-7-26-17 15,-35 5-22-15,-15 11-16 16,-30 10-1-16,-28 12 8 16,-23 11 11-16,-25 12 23 15,-8 2 32-15,0-1-8 16,26-16-8-16,36-13-7 15,62-23-17-15,80-28-165 16,44-13-226-16,49-24 32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11T15:10:05.0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2340 9444 675 0,'-16'-1'195'15,"11"-8"47"-15,5 3-177 16,5-4-47-16,13 1 1 16,10 2-5-16,14-8 10 15,12 6 2-15,23-5 3 16,1-1 0-16,15-6 2 16,-1 6-13-16,26-6 0 15,-8 5-2-15,10-4-2 16,-14 7-4-16,-6-5 1 15,-40 1-3-15,-12-1 1 16,-22 5-2-16,-22 1-11 16,-19 3-4-16,-37 9-2 15,-32 3-1-15,-41 13 0 0,-13 4 7 16,-28 20 12 0,0-7 8-16,-3 6 22 0,36-7 14 15,16-1 19-15,41-19 3 16,37 0 1-16,27-6-15 15,20-12-17-15,29-7-10 16,48-10-13-16,26-10-3 16,31-7 6-16,7-2 6 15,12-6 7-15,-39 6 2 16,-17 6-2-16,-33 10-14 16,-18 8-15-16,-42 15-6 0,-51 19 1 15,-30 15-13-15,-26 12-51 16,-17 7-41-16,-6 14-321 15,27-20 33-15</inkml:trace>
  <inkml:trace contextRef="#ctx0" brushRef="#br0" timeOffset="1731.6766">11701 8798 25 0,'-15'-19'339'0,"0"2"-164"16,-3-1-17-16,2 0-18 15,-1 0-175-15,-2-2 3 0,1-4 45 16,1 6 31-16,1 3 101 16,-2-1 26-16,1 7 21 15,5 3-43-15,3 1-33 16,2-1-63-16,5 9-38 16,2-3-40-16,0-3-15 15,0 3 43-15,38 0 23 16,80 0 22-16,-17 0 26 15,13-6 15-15,36 0-39 16,-7 9-24-16,9 5-8 16,-15-2-11-16,-7 9-1 15,-37-5-1-15,-1 1 0 16,-24-4-1-16,4 2 1 16,-14-4-2-16,4 2 0 15,-14-4-87-15,-6-4-86 16,-13-1-226-16,-22-16-38 15</inkml:trace>
  <inkml:trace contextRef="#ctx0" brushRef="#br0" timeOffset="2166.6256">12984 8451 841 0,'26'62'193'0,"-26"-64"45"16,-2 4-245-16,-1 1-13 15,0-3 5-15,2 0 33 16,1 0 50-16,-3 0 32 16,1 0-3-16,2 0-11 15,0 0-29-15,2 0-21 16,22 3-25-16,26 1 0 16,43 1 2-16,-42 5 1 15,-15-1-5-15,-14 17-8 16,-17 1-4-16,-28 19 4 0,-22 2-3 15,-48 17-5-15,-20-6 0 16,-13 4-24-16,12-14-29 16,1-7-22-16,41-12-262 15,18-16 61-15</inkml:trace>
  <inkml:trace contextRef="#ctx0" brushRef="#br0" timeOffset="2765.3737">13874 8413 718 0,'21'92'205'0,"-17"-99"19"15,-8 1-189-15,4 0-49 16,0 6-2-16,0-2 22 0,0 2 27 15,0 0 36-15,0 0 13 16,0-1 13-16,0 1-10 16,0 0 2-16,9-2-29 15,24 1-3-15,51-4-5 16,-34 2-1-16,2 3-8 16,10 8 0-16,-11 4-15 15,6 0-15-15,-23 7-7 0,-8 14-15 16,-23-1-5-16,-15 20 4 15,-14 4 3-15,-11 6 9 16,-5-16 13-16,9 1 6 16,7-23-11-16,17-11 0 15,26-10-4-15,22 0 1 16,10 2-4-16,19 4 10 16,-9 7-2-16,-17 20-6 15,-35 24 3-15,-61 10 16 16,-41 5 1-16,-52 3 1 15,-23-17-28-15,-22-29-185 16,37-17-229-16,8-32-25 16</inkml:trace>
  <inkml:trace contextRef="#ctx0" brushRef="#br0" timeOffset="5302.3246">2499 7972 119 0,'-12'-18'386'15,"-1"6"-165"-15,-11-5-77 16,6 8 73-16,-9 0-209 0,9 12 0 16,-17-15 13-16,4 2 9 15,-1-4 8-15,12 5 18 16,-1-16 9-16,17 11-17 16,16-8-8-16,31 2-7 15,31-19-14-15,19 0-9 16,30-3 12-16,-2 6 6 15,-21 1 0-15,-20 17-9 16,-21 11-14-16,-32 10-26 0,-6 4-56 16,-18 7-5-1,-146 19 2 1,-13 1 16-16,1 29 42 16,-4-17 80-16,-8-6 31 15,135-2 52-15,16-58 15 16,-5-2-3-16,10 10-84 0,26-9-20 15,48-13-55-15,29 3-21 16,51-8-19-16,1 3 57 16,15 9-101-16,-21 12-87 15,1-2-195-15,-46 2-63 16</inkml:trace>
  <inkml:trace contextRef="#ctx0" brushRef="#br0" timeOffset="8049.2973">11557 7375 690 0,'-101'-33'177'0,"97"30"39"0,1 0-198 16,1 3-28-16,2 0-7 16,0 0 12-16,0 0 16 15,0 0 19-15,9 0 12 16,43 3 17-16,72 3-7 15,-28-7-2-15,5 2-17 16,21 2-16-16,-17 0-28 16,6 0-56-16,-16 0-68 15,2-3-140-15,-29 3-21 0</inkml:trace>
  <inkml:trace contextRef="#ctx0" brushRef="#br0" timeOffset="8457.8678">12465 7099 558 0,'4'80'413'0,"-1"-82"-160"16,-1 2-354-16,5 8 325 16,-7-8-329-16,3 0 31 0,15 3 54 15,32 6 27-15,47-2 13 16,-22-7 1-16,5 0-4 16,3-3-3-16,-14 3-8 15,-3 8-8-15,-27 2-9 16,-12 13-14-16,-21-2-8 15,-24 13 2-15,-20 5 11 16,-29 5 12-16,-13-5 13 0,-25 78 8 31,-8-51-28-15,8-16-59-16,18-10-61 16,10 4-92-16,31-77-30 15</inkml:trace>
  <inkml:trace contextRef="#ctx0" brushRef="#br0" timeOffset="8788.0085">13764 7096 966 0,'0'8'245'16,"-3"-24"53"-16,-4 15-284 16,5 7-70-16,-7 8-6 15,-1-2 4-15,-7 9 7 16,-1 13 27-16,-17 10 14 15,-1 10 9-15,-15 19 9 16,0 7 6-16,2 15-11 0,7-11-48 16,12-6-213-16,25-21 46 15</inkml:trace>
  <inkml:trace contextRef="#ctx0" brushRef="#br0" timeOffset="9145.8107">14209 7135 1119 0,'-8'53'183'0,"4"-52"116"15,-1-2-338-15,5 7-20 16,0-8 22-16,0 2 9 15,21 0 27-15,30 0 18 16,95-3 23-16,-44 3 3 16,-18-4 0-16,-11 1-14 15,-25 12-33-15,-23 9-35 16,-25 9-4-16,-24 28 15 16,-19 14 13-16,-40 23 45 15,-10 3 42-15,-8 5 5 16,17-23-23-16,30-8-26 15,55-30-22-15,68-10-41 0,43-23-73 16,92-8-243-16,9-26 47 16</inkml:trace>
  <inkml:trace contextRef="#ctx0" brushRef="#br0" timeOffset="16835.9359">6168 15244 619 0,'5'-7'137'0,"4"-11"47"16,-5 7-185-16,-1 5-17 16,-3 2 0-16,3-1 14 15,-1 2 19-15,-2 0 16 16,3 0 29-16,-3 0 8 0,1 0-18 15,2 2-18-15,-3-1-8 16,0 4-10-16,2 29-3 16,-19 101 22-16,-5-25 12 15,-4 46 1-15,5 4-12 16,0 14-8-16,9-24-59 16,4-18-143-16,7-52-104 15,-7-32-55-15</inkml:trace>
  <inkml:trace contextRef="#ctx0" brushRef="#br0" timeOffset="19552.915">6227 15093 1033 0,'16'10'352'0,"5"-11"19"15,-3-10-271-15,11 2-83 16,8 2-41-16,28 5-5 16,4-1 11-16,24 0 0 15,8 1 5-15,21-4 9 16,-14-3 7-16,60 5 11 15,2-1 1-15,13-13 5 16,-36 2-1-16,41-1 0 16,-53 2-4-16,16-3 6 15,-9 9-8-15,43 5-5 16,-32 2 6-16,19 1-4 16,-30 4-4-16,10-6 6 15,-6 1 6-15,15-5-4 16,-20-2 0-16,18-6 5 15,-7 3-2-15,19-5 6 16,-28 4 3-16,18-1 1 16,-23 7-6-16,28 1-1 15,-27 3-8-15,24 0-3 16,-18 1-5-16,21-2 0 16,-23 2-1-16,21-2 5 15,-29-1 3-15,6 1 14 16,-8 1 5-16,9 1 6 15,-12 2 1-15,15 3 0 0,-10 2-14 16,8 4-5-16,-21-3-3 16,16 4-7-16,-16-1-6 15,16 2 3-15,-16-4-2 16,26 2-1-16,-11-6 0 16,12 5 2-16,-11-5-1 15,15 4 1-15,-31 1-1 0,13-1 1 16,-18 2-2-16,14 3 2 15,-14 0 0-15,22 2 4 16,-12 1 1-16,23 0 3 16,-11-2 3-16,15-2 3 15,-26-2-2-15,18 0 0 16,-21-5-3-16,11 2-3 16,-14-1-3-16,21-2-1 15,-16-2-1-15,18 4-1 16,-7-4-1-16,17 1 0 15,-17-1 0-15,21-1-2 16,-21-3 2-16,16-1 0 16,-18-2 0-16,34-2 0 15,-20 1 0-15,26-2 0 16,-24-3 1-16,36 0 0 16,-28 1-1-16,25-2-1 0,-27 1-1 15,36 1 1-15,-26 2 0 16,24 3 3-16,-28-1 0 15,30 1 1-15,-27 1-1 16,22 4-1-16,-30-8-1 16,32 6-1-16,-15 0-1 15,24-3 1-15,-23-2 0 16,20 1-1-16,-25 1 0 16,0-2 1-16,-30 1-1 0,18 1 0 15,-25-2 1-15,20 1-1 16,-22-2 0-16,3-3 0 15,-36 1-1-15,-4-1-1 16,-28 5 0-16,-9-4 0 16,-8 8-10-16,-11-1-9 15,-13 4-3-15,-3 0-5 16,-6 7-1-16,3 7 8 16,0 8 7-16,8 13 3 15,-1 10 4-15,7 15 2 16,-5 4-2-16,6 19-1 15,-1 1 1-15,2 20 1 16,-4-1 0-16,15 36 3 16,-3-12 4-16,5 10 2 15,1-21 2-15,-1-1 2 16,-13-32 1-16,-2 0 0 16,-11-22-2-16,-6 1-4 0,-6-20-5 15,-8-8-10-15,-1-14-3 16,-6-3-2-16,0-13 3 15,-3-1 1-15,2 0 5 16,1-3-1-16,1 0 0 16,-13 2-2-16,-24 4 1 15,-61-3 2-15,45-9 5 16,-12-5 1-16,4-2 2 0,-15-3 1 16,6 4 1-16,-22-1 0 15,-2 2-1-15,-4 4 1 16,6-2-1-16,-21 0 2 15,13 0-2-15,-16 0 0 16,1-3 1-16,-13 3 0 16,21 3 0-16,-17-2 0 15,16 5 2-15,-14-1-1 16,10-1-1-16,-8 2 0 16,12 0 0-16,-23 0 1 15,12 5 0-15,-23-1-1 16,9 7 1-16,-14 4 0 15,26 0-1-15,-20 3-1 16,26-2 2-16,-21-2 1 16,21 1-2-16,-23 0 1 15,20-2 1-15,-24 4-2 16,10-2-1-16,-18 0 2 0,21 2-1 16,-19 1 0-16,21 0-1 15,-11 7 1-15,14-1 0 16,-17 5 0-16,17-4 0 15,-23 1 1-15,13-5-1 16,-15-5 2-16,25-5-1 16,-11-1 1-16,26 1-2 15,-13-2 3-15,14 1-1 16,-12 1 0-16,13 1 0 0,-18-3 1 16,15-2-4-16,-22-4 0 15,15 3-2-15,-10-6-1 16,28-1 0-16,-2 1 2 15,22 1 0-15,-17-1 1 16,8 5 0-16,-15 2-1 16,12 1 0-16,-13 4-2 15,13-3 0-15,-19-3 0 16,12-2 0-16,-21-1 2 16,19-3 2-16,-2-1 1 15,23 4 0-15,-11-6 1 16,20 4-1-16,-15-1 0 15,3 0-1-15,-18 0 0 16,11 0-2-16,-3 0 2 16,8-4-1-16,-7-5 0 15,13-2-1-15,-13 2 2 16,5 2-2-16,-18-4 0 0,19 7 1 16,-10-4 0-16,14-2 0 15,-15 1 1-15,16 3-1 16,-20-2 1-16,1 4-1 15,-7-2 1-15,15 4-1 16,-19 2 1-16,18 6 1 16,-26-1 0-16,1-1-1 0,-15-2 1 15,15-2-1-15,-22-6 1 16,20 6-2-16,-18 3 0 16,13-5-1-16,-9 7 1 15,10 1 0-15,-10 0-1 16,13 1 2-16,-25 5-1 15,16-4-1-15,-11-1 2 16,12-5-1-16,-17-4-1 16,16-8 1-16,-14-1 1 15,10 1-1-15,-16-5 1 16,21 3 0-16,-18 4-1 16,19 2 1-16,-5 3 1 15,16 3-1-15,-16 3 3 16,17 0 0-16,-14-3 1 15,9 0-1-15,-13-6 2 16,23-3-3-16,-22-3 1 16,5 0-1-16,-2-6 0 15,18 3 1-15,-4-2 2 0,27 4 6 16,-9-1 7-16,3 7 2 16,-7 1 2-16,15 3-2 15,-4 3-5-15,16 3-8 16,-4 3-3-16,14-2-2 15,-6 5 1-15,9-1-2 16,-8-1 1-16,12 1-1 16,-8-2 6-16,13-3 2 15,-2 4 3-15,19-2 0 0,-1 1 0 16,14 1-6-16,1 1 0 16,2-4-3-16,5-1 3 15,4 3 0-15,-2-3 1 16,2 5-3-16,8-5 0 15,-7 3-2-15,1-3 0 16,-1 1-1-16,-2 2-1 16,-5 0-1-16,-3 3-1 15,1 2 1-15,-1-1-1 16,8 1 1-16,-4-1-1 16,4 1 0-16,2-4 1 15,5 1 1-15,2-4 1 16,-2-2 0-16,6 1 1 15,-2 0 0-15,2-3 0 16,-3 1-2-16,1 1-4 16,2-2-5-16,-4 0-49 15,-8-18-53-15,0-8-448 0,-21-50 89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11T15:11:30.14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6055 6853 192 0,'15'0'178'16,"-1"-8"-66"-16,2 8-119 15,1-1 107-15,-3 1-89 16,-1-2 59-16,-5 2 63 16,-8-4 22-16,0-1 27 15,-3 4-51-15,1-1-44 16,2 1-62-16,-7-1-23 15,-33-7-19-15,-68-15 2 16,38 17 12-16,-11-7 14 0,5 0 9 16,-24-4 7-16,7 2 1 15,-38-4 0-15,-1 4-9 16,-12-1-1-16,17 5-4 16,-27-3 0-16,23 3-3 15,-10 3 3-15,5-7-4 16,-18-1 2-16,23 1 0 15,-19-4 1-15,15-7-3 16,5 0 15-16,30-4 7 0,11-5 15 16,38-2 2-16,9-3 8 15,4 2-15-15,5-1-6 16,8 2-19-16,10-1-9 16,13 5-18-16,19-14-13 15,13 1-10-15,24-12-2 16,30 8 1-16,63-9 6 15,17 12 8-15,57 2 5 16,15 5 5-16,16-1 2 16,-13 12 5-16,37 1 1 15,-44 8 2-15,37 3 2 16,-26 9-2-16,8 6 0 16,-27 6-1-16,31 12-2 15,-61 5-1-15,19 10-1 16,-37 3 0-16,-12 7-3 15,-42 4-2-15,-1 16-6 0,-41 5-6 16,-17 25-7-16,-28 5 3 16,-19 25-14-16,-19-6 5 15,-43 6-2-15,-40-22 8 16,-73-5-5-16,-55-32 21 16,-101-11 15-16,-37-20 17 15,-64-9 7-15,18-12 12 16,-9-12 0-16,57-4-28 0,-15-7-305 15,46-8 90-15</inkml:trace>
  <inkml:trace contextRef="#ctx0" brushRef="#br0" timeOffset="19166.7518">21824 5631 550 0,'36'45'159'0,"-46"-51"26"16,4-1-146-16,-6 1-53 16,3 3 0-16,-8-2-3 15,-4 4 4-15,-4 2 4 16,5 7 5-16,-19 1 18 16,-1 9 18-16,-12 12 16 15,1 6 20-15,-7 9 12 16,17 6-16-16,19 9-12 15,14-15-12-15,16-4 2 0,17-16-3 16,29-11 12-16,5-20-1 16,15-20-6-16,1-7-27 15,7-9-18-15,-23 2-16 16,-5 4-3-16,-16 16 5 16,-16-1 0-16,-10 12-16 15,-7 11-28-15,-10 1 3 16,-11 9 8-16,-5 9 11 15,-4 18 26-15,3 3 31 0,10 6-1 16,12 0-13-16,21 3-38 16,8-23-34-16,17 1-183 15,1-14 14-15</inkml:trace>
  <inkml:trace contextRef="#ctx0" brushRef="#br0" timeOffset="19483.6095">22494 5592 909 0,'14'86'115'15,"-22"-58"132"-15,2 7-280 16,-1 12 15-16,-2-1 15 0,-3 14-31 16,3-10-51-1,6-2-73-15,3-15-73 0,-5-12-14 16,4-18-45-16</inkml:trace>
  <inkml:trace contextRef="#ctx0" brushRef="#br0" timeOffset="19662.2702">22162 5849 628 0,'-3'5'779'15,"3"-10"-437"-15,5 8-15 16,-5-4-360-16,3 1-330 15,39 4 360-15,63 4-4 16,-37-11-29-16,8 7-1 16,-10-8-269-16,-2-2-28 15,-6-3-103-15</inkml:trace>
  <inkml:trace contextRef="#ctx0" brushRef="#br0" timeOffset="20176.4586">23741 5618 957 0,'8'0'153'15,"-4"-2"91"-15,-25 1-304 16,-12 2 10-16,-30 5 35 16,-12 3 26-16,-39 9 40 0,9 8 38 15,-2 8 2-15,26 5-19 16,13 13-16-16,47-3-27 15,14 17-13-15,31-9-6 16,48 3 6-16,21-12 3 16,32-8-49-16,8-22-79 15,0-5-81-15,-30-14-158 0,-19-16-45 16</inkml:trace>
  <inkml:trace contextRef="#ctx0" brushRef="#br0" timeOffset="20548.6733">24198 5792 549 0,'2'11'323'16,"2"-5"-55"-16,4-6-90 15,4 0-149-15,6 1-32 16,15-1 7-16,1-3 1 16,8 2-3-16,-1-2-23 15,-2-5-250-15,-7 1 72 16</inkml:trace>
  <inkml:trace contextRef="#ctx0" brushRef="#br0" timeOffset="20772.8378">24216 6020 430 0,'5'3'0'0,"11"0"486"15,5 6-423-15,12 5 259 16,6-4-334-16,6 2 337 15,-7-6-332-15,-8-4-10 16,-10-7-73-16,-2-8-234 16,1-2 42-16</inkml:trace>
  <inkml:trace contextRef="#ctx0" brushRef="#br0" timeOffset="21145.9943">25202 5649 1017 0,'-92'72'214'16,"38"-61"102"-16,6 2-295 15,15-2-4-15,7 3-8 16,28-8-3-16,32 6 14 16,19 1-3-16,15 7 3 15,4-1 9-15,7 14-1 16,-28-4-21-16,-10 5-18 16,-16-1-5-16,-17 3-3 15,-19-9 2-15,-7 5 4 16,-7-13 11-16,-13-11-43 15,1-13-27-15,-10-11-29 16,7-14-120-16,-8-8-106 0,5 5 13 16</inkml:trace>
  <inkml:trace contextRef="#ctx0" brushRef="#br0" timeOffset="21329.9457">25304 5633 1060 0,'19'0'359'16,"7"0"37"-16,29 0-256 0,4 3-112 16,12 6-20-16,29 6 1 15,-13-5-19-15,11-4-33 16,-17-4-20-16,2-7-101 16,-29-5-232-16,5-4 38 15</inkml:trace>
  <inkml:trace contextRef="#ctx0" brushRef="#br0" timeOffset="21990.7992">22466 7064 1237 0,'21'14'280'0,"16"-7"110"16,15 3-339-16,21-3-64 15,8 2-38-15,2-6-105 16,-15 0-146-16,-5-13-89 15,-20-6-123-15</inkml:trace>
  <inkml:trace contextRef="#ctx0" brushRef="#br0" timeOffset="22230.8117">23590 6848 1193 0,'-97'102'225'0,"1"-64"131"16,3 8-347-16,15 4-7 15,39-5 11-15,36 0 23 16,44-12 6-16,44 0 5 16,32-7-2-16,34-10-57 15,-12-10-95-15,12-3-291 16,-30-10 1-16</inkml:trace>
  <inkml:trace contextRef="#ctx0" brushRef="#br0" timeOffset="22655.2405">24954 7048 1176 0,'9'15'200'0,"16"-6"135"16,5 3-333-16,17-1-23 15,10 2 15-15,2-7-7 16,-13-6-43-16,10-6-151 16,-11-4-139-16,6-9-29 15</inkml:trace>
  <inkml:trace contextRef="#ctx0" brushRef="#br0" timeOffset="22889.4934">25965 6877 882 0,'-191'52'278'16,"98"-20"49"-16,12 5-229 16,6 13-54-16,49-5-11 0,31 3-9 15,25-12 41-15,40 3 41 16,16-10-40-16,22-10-12 15,-3-8-36-15,0-5-411 16,-25-8 57-16</inkml:trace>
  <inkml:trace contextRef="#ctx0" brushRef="#br0" timeOffset="23343.0652">22859 5413 922 0,'0'0'152'0,"0"6"73"16,0 10-268-16,9 21-7 15,8 17 27-15,16 35 34 16,9 20 34-16,17 49 15 16,8 10-5-16,17 43-2 15,1-11-8-15,2 20-4 16,-6-35-10-16,-6-6-8 16,-24-45-14-16,0-10-60 15,-24-46-262-15,-22-16 62 16</inkml:trace>
  <inkml:trace contextRef="#ctx0" brushRef="#br0" timeOffset="23672.8315">21350 7799 938 0,'16'38'399'16,"47"1"4"-16,21-39-180 15,80 10-165-15,49-4-14 0,80-1 12 16,14-14-16-16,97 0-9 16,-25-2-13-16,55 5 0 15,-26-3-5-15,58-1 1 16,-80-1-3-16,24-4-1 15,-66 2-3-15,-11-1-12 16,-101 2-13-16,-11 3-36 16,-71 6-32-16,-31 2-237 15,-63 2-125-15,-40-4-54 16</inkml:trace>
  <inkml:trace contextRef="#ctx0" brushRef="#br0" timeOffset="24325.9633">22533 8496 1099 0,'3'-9'216'15,"-1"9"99"-15,-8-1-339 16,3-1-1-16,1 1 0 16,-14-2 11-16,-38-2 17 15,-68 1 12-15,26 19 2 16,-5 6 0-16,-13 10-2 15,18 11 23-15,16 15 11 16,26 0 2-16,29 5 12 16,26-11 9-16,44-6-14 15,14-22-8-15,39-19 0 16,10-17-13-16,18-20-16 0,-25-15-25 16,2-14-12-16,-35 5-6 15,-19 4 1-15,-26 19-1 16,-16 11-5-16,-19 25 8 15,-22 11 5-15,-4 17 4 16,-4 15 15-16,11 8 21 16,13 7 5-16,25-6-1 0,14-3 3 15,23-15-10 1,23-10-51-16,7-17-66 0,6-5-324 16,-8-11 35-16</inkml:trace>
  <inkml:trace contextRef="#ctx0" brushRef="#br0" timeOffset="24700.9608">23004 8541 880 0,'16'3'293'0,"1"-13"31"16,11 5-198-16,11 2-126 0,23-1 4 15,1-2-3-15,9 6-6 16,-10-6-74-16,-2-5-249 16,-20 1 55-16</inkml:trace>
  <inkml:trace contextRef="#ctx0" brushRef="#br0" timeOffset="24913.3176">23128 8732 1285 0,'14'7'239'0,"26"2"143"15,13 5-389-15,22-6-133 16,8-5 76-16,13-12-84 16,-12-8-101-16,-3-9-129 15,-19 1 53-15</inkml:trace>
  <inkml:trace contextRef="#ctx0" brushRef="#br0" timeOffset="25304.8634">24435 8346 1219 0,'-21'13'293'0,"-9"5"92"16,-13-3-331-16,5 6-61 16,10 1-2-16,10-4-10 15,18-6 7-15,18-6 1 16,6 4 15-16,10-4 24 16,4 8 3-16,-5 10-7 15,-12 3-6-15,-5 9-18 16,-19 6-14-16,-18 3 20 15,-12-12 5-15,-13 0 7 0,-14-18-3 16,3-15-21-16,7-11-18 16,11-14-53-16,9-7-56 15,13-1-146-15,5 6-113 16,12-12-48-16</inkml:trace>
  <inkml:trace contextRef="#ctx0" brushRef="#br0" timeOffset="25494.7737">24338 8299 1240 0,'49'11'344'16,"-16"-11"77"-16,52 6-318 16,12 0-113-16,34 1-24 15,-2-5-50-15,5-10-83 16,-46-4-46-16,-3-4-204 15,-46-5 1-15</inkml:trace>
  <inkml:trace contextRef="#ctx0" brushRef="#br0" timeOffset="25754.7274">24900 8574 852 0,'49'5'913'0,"2"-14"-851"15,12 15 285-15,4 10-400 16,5-11-463-16,-21 2 269 0,-2-8 268 15,-11-14-437-15,1-15-89 16</inkml:trace>
  <inkml:trace contextRef="#ctx0" brushRef="#br0" timeOffset="26038.8552">26202 8358 127 0,'-39'21'611'16,"-12"-3"-259"-16,-20 7-36 16,-5 9 100-16,-11 9-290 15,24 5 4-15,16 15-3 16,35-3-29-16,33 14-15 0,24-11-23 15,48-6-30-15,12-15-31 16,29-9-26-16,-3-22-27 16,19-17-27-16,-40-24-414 15,-8-27 138-15</inkml:trace>
  <inkml:trace contextRef="#ctx0" brushRef="#br0" timeOffset="27122.9191">20908 11002 966 0,'12'0'219'0,"-24"-6"80"16,-14 6-278-16,-28 0-25 16,-21 1-1-16,-39-4 5 15,-6-1 4-15,-36-5 0 16,-17-5-2-16,-36-7-17 16,-1 3-12-16,-53 2-9 15,27-2 4-15,-3-2 14 16,45 2 25-16,18-9 29 15,62-6 24-15,14-6 28 16,45-2 2-16,22-10-6 16,41-1-15-16,38-23-16 15,39-3-22-15,53-26-6 16,42-3-1-16,85-14-2 0,17 20-3 16,86-4-17-16,6 24-15 15,53 7-5-15,-44 29-3 16,27 10-2-16,-61 25 18 15,5 26 5-15,-68 22 2 16,7 33 3-16,-68 14 1 16,-10 29-5-16,-65 5-3 15,-34 24-3-15,-62-22-1 16,-63 9 0-16,-66-31 22 16,-103 4 16-16,-47-35 8 15,-116 4 2-15,-8-18 1 0,-115-3-23 16,27-19-27-16,-62-11-413 15,70-29 134-15</inkml:trace>
  <inkml:trace contextRef="#ctx0" brushRef="#br0" timeOffset="38480.9899">12968 14140 237 0,'-119'96'186'0,"46"-96"-32"0,-4 3-49 16,-28 3-26-16,4 3-34 15,-37-3-33-15,7-3 5 16,-12-7 24-16,17-7 13 16,-21-7 23-16,18-1 4 15,-14-2 1-15,0 6-31 16,-16 3-19-16,16-2-24 16,-8-7-7-16,17 0-4 15,5-15 0-15,31-8 0 0,6-13 1 16,38 5-1-16,8-16-10 15,17 10 1-15,20-10-13 16,17 9-2-16,20-10 1 16,11 11 17-16,32-8 9 15,15 9 16-15,50-17 12 16,12 8 5-16,53-15-1 16,9 7-3-16,34-10-1 15,-6 10-20-15,55 4-1 16,-24 16-3-16,30 6 0 15,-25 12 1-15,32 1 14 16,-46 6 10-16,42 5 16 16,-37 5 4-16,39 5 4 15,-35 11-2-15,42 14-8 16,-34 10-17-16,22 18-7 16,-53 8-7-16,-5 19 1 15,-61 0 0-15,-21 19 5 0,-58-5 0 16,-17 10 1-16,-50-9 0 15,-47 11-1-15,-53-20 9 16,-53 6 11-16,-54-7 25 16,-94-1 10-16,-53-5-1 15,-98 10-12-15,-11-13-11 16,-87-1-27-16,37-1-12 0,-20-13-4 16,71-14-24-16,-9-6-95 15,81-12-88-15,-9-2-244 16,70-5-39-16</inkml:trace>
  <inkml:trace contextRef="#ctx0" brushRef="#br0" timeOffset="45415.8298">23767 14398 554 0,'3'0'237'15,"6"0"-90"-15,0-1-72 16,3-1-61-16,-3-1-57 16,-2 0 61-16,-7 2 75 15,2-1-46-15,1-1 18 0,-3 0 4 16,-3 0-2-16,-6 0-18 15,-45 3-15-15,-95 40-19 16,54 6-6-16,20 5-5 16,12-3 3-16,29-10 1 15,29-8 11-15,26-11 11 16,38-4 7-16,16 3 2 16,26-1-3-16,-4-7-10 0,4 7-13 15,-30-2-15-15,-17 5-32 16,-29 5-6-16,-20 10-8 15,-22-4-8-15,-25 13 16 16,-20-5 28-16,-23 1 12 16,2-8 12-16,-10-2 10 15,16-12-5-15,14-6 14 16,23-9 9-16,11-8 5 16,23-11-4-16,20-20 1 15,16-8-12-15,33-22-9 16,20-7 1-16,26-16 5 15,-5 9 0-15,1-13-15 16,-16 18-33-16,-13 5-38 16,-26 21-41-16,-13 4-217 15,-11 27-45-15,-13 6-64 16</inkml:trace>
  <inkml:trace contextRef="#ctx0" brushRef="#br0" timeOffset="45936.5713">24542 14797 655 0,'-3'-15'187'0,"-6"-2"37"16,0 10-181-16,-7 1-30 15,-5 3-9-15,-22 6 14 16,-11 4 11-16,-9 8 19 15,0 3 8-15,0 6 19 16,21 0-5-16,9 9 4 16,12-4-14-16,13 4 0 15,8-8-16-15,12 1 4 16,6-11-9-16,11-14 0 16,6-8-9-16,7-8-5 0,-6 0-16 15,-6-3-16-15,-12 6-16 16,-12 6-5-16,-18 6 1 15,-8 6 3-15,2 4 12 16,-1 5 16-16,5-1 3 16,31-1 1-16,20-7-9 15,19-9-54-15,10-3-58 16,14-4-239-16,-16-2 7 16</inkml:trace>
  <inkml:trace contextRef="#ctx0" brushRef="#br0" timeOffset="46286.7459">25122 14594 712 0,'0'13'307'15,"0"-5"-11"1,-9-1-168-16,3-2-82 0,-4 7-30 16,6 6 18-16,3 4 10 15,1 8 14-15,1 8 7 16,3 10-16-16,-8-4-18 15,-3 8-23-15,-7-7-29 16,-8 0-66-16,1-12-27 16,-11-9-195-16,7-15-38 15,-8-16-69-15</inkml:trace>
  <inkml:trace contextRef="#ctx0" brushRef="#br0" timeOffset="46451.8105">24867 14887 1021 0,'16'-80'332'0,"29"74"42"15,2 5-264-15,13-2-83 16,2 1-30-16,-2-5-214 16,-23 2-157-16,1 1-29 15</inkml:trace>
  <inkml:trace contextRef="#ctx0" brushRef="#br0" timeOffset="46775.8231">25740 14598 1077 0,'-52'38'260'16,"-6"-2"86"-16,1 1-310 0,18 4-43 16,25-8-9-16,25 2 6 15,16-16 8-15,19 2 24 16,8-3 21-16,2 2 8 16,-9-2-5-16,-14 6-12 15,-21 3-26-15,-27 4-6 16,-15-1-10-16,-29-1-25 15,-9-13-26-15,-4-8-101 16,6-17-115-16,3-11-99 16,21-8-83-16</inkml:trace>
  <inkml:trace contextRef="#ctx0" brushRef="#br0" timeOffset="46977.9978">25658 14547 922 0,'26'23'534'0,"13"-7"-81"0,-6-26-175 15,14 14-200-15,7 1-77 16,22-1-30-16,-10-5-28 16,5 1-104-16,-12-5-102 15,-13 1-98-15,-20 4-62 16,-5-5-77-16</inkml:trace>
  <inkml:trace contextRef="#ctx0" brushRef="#br0" timeOffset="47254.7904">26706 14682 1052 0,'-18'15'279'0,"-16"3"67"16,-20 5-292-16,-31 22-43 15,-10 3-7-15,-19 12 3 16,16-1 17-16,19 2 47 16,41-10 48-16,38-2-21 15,35-15-5-15,40-5-13 16,13-13-51-16,21-10-186 15,-16-9-264-15,-2-13-32 16,-28-10-222-16</inkml:trace>
  <inkml:trace contextRef="#ctx0" brushRef="#br0" timeOffset="47636.349">27036 14721 769 0,'63'88'355'0,"-33"-85"-6"15,0 0-177-15,15 0-99 16,2-2-49-16,10-5-51 15,-10-5-57-15,1 4-104 16,-15-2-164-16,-9 5-20 0</inkml:trace>
  <inkml:trace contextRef="#ctx0" brushRef="#br0" timeOffset="47794.8528">27174 14998 635 0,'48'3'564'0,"14"-15"-174"16,-3 4-434-16,11-4 44 15,-5 0-333-15</inkml:trace>
  <inkml:trace contextRef="#ctx0" brushRef="#br0" timeOffset="48323.7062">28028 14526 567 0,'37'63'566'16,"-41"-58"-170"-16,4 1-341 16,3 0 336-16,-3-6-394 15,0 0 6-15,16 0 4 16,23 0 11-16,48 3 9 0,-45 0-4 15,-11 3-7-15,-15 9-7 16,-16 10-10-16,-24 7-2 16,-14 4 1-16,-13 8 4 15,5-5 6-15,-1-9 1 16,22-11 3-16,10-10 6 16,13-6-1-16,11-4 1 15,5-2-2-15,11 0-5 16,-1 1-8-16,-3 11-11 15,-9 6-2-15,-21 12-1 16,-19 5 0-16,-10 10 3 16,-8-3 9-16,-16 0-13 15,18-13-20-15,2-5-71 16,14-14-44-16,10-2-245 16,18-14-23-16,18-9-92 15</inkml:trace>
  <inkml:trace contextRef="#ctx0" brushRef="#br0" timeOffset="48648.6451">28744 14643 737 0,'0'9'298'0,"-9"-6"3"16,-1 9-172-16,-8 6-87 15,-8 3-25-15,-16 3 3 16,2 1 5-16,0-6 15 16,15-4 13-16,10-3 7 15,27-3 5-15,25 2 7 16,4-7-18-16,19 1-22 15,6-7-21-15,3-4-70 16,-12-4-73-16,-1 1-266 16,-15-2 11-16</inkml:trace>
  <inkml:trace contextRef="#ctx0" brushRef="#br0" timeOffset="48784.2129">29042 14538 1244 0,'-8'57'482'15,"-13"17"23"-15,-4-2-327 16,-13 29-79-16,1 2-95 16,-6 5-500-16,9-22 143 15</inkml:trace>
  <inkml:trace contextRef="#ctx0" brushRef="#br0" timeOffset="51814.3049">24748 15860 1099 0,'13'98'276'0,"-10"-98"70"0,2 4-318 16,9-1-31-16,10 3-28 16,15-10 14-16,3 1-11 15,19-3-47-15,-5-5-83 16,-10 1-180-16,-16-10-7 16</inkml:trace>
  <inkml:trace contextRef="#ctx0" brushRef="#br0" timeOffset="52188.7865">25615 15693 548 0,'-15'26'323'16,"-9"-8"-55"-16,-23 17-67 15,1 2-198-15,-7 5-3 16,18-9 10-16,22-1 26 16,22-14 8-16,20-3 18 15,8-6 8-15,5 3 2 16,-7-2-19-16,-7 2-5 0,-10-3-19 15,-15 5-4-15,-18 5-14 16,-15 5-2-16,-12-7-11 16,-13 1-29-16,5-7-32 15,3-11-102-15,10-9-61 16,8-3-131-16,16-2-42 16</inkml:trace>
  <inkml:trace contextRef="#ctx0" brushRef="#br0" timeOffset="52354.7544">25471 15731 402 0,'16'-5'483'0,"10"-1"-134"15,4-6-24-15,16 3-163 16,11 3-99-16,15-4-16 16,-1-1-16-16,4-5-12 15,-7 1-54-15,-4 0-340 16,-14 1 91-16</inkml:trace>
  <inkml:trace contextRef="#ctx0" brushRef="#br0" timeOffset="52608.8287">26256 15752 890 0,'-42'47'462'16,"-18"4"-47"-16,-3-26-191 15,-3 25-150-15,21-5-66 16,22-6-6-16,32-11-1 16,41-4-1-16,21-8-9 0,31-7-49 15,6-6-55-15,11-6-302 16,-20-3 29-16</inkml:trace>
  <inkml:trace contextRef="#ctx0" brushRef="#br0" timeOffset="53092.9068">27548 15761 807 0,'3'14'318'0,"23"-4"6"16,11-10-195-16,24 2-100 16,14-2-64-16,4 1-183 15,-11-2-106-15,-9-1-60 16</inkml:trace>
  <inkml:trace contextRef="#ctx0" brushRef="#br0" timeOffset="53386.3267">28187 15630 1309 0,'25'84'340'16,"-34"-66"92"-16,2-2-378 16,14 0-63-16,10 4-23 15,16 4 0-15,0 4 2 16,-3 2 8-16,-9-3 22 0,-13 3 8 16,-28-4 0-16,-17-4 0 15,-7-1-16-15,-18-6-49 16,8-9-40-16,3-4-125 15,17-7-109-15,7-5-63 16,12-4-89-16</inkml:trace>
  <inkml:trace contextRef="#ctx0" brushRef="#br0" timeOffset="53552.7841">28241 15630 580 0,'42'-1'563'0,"14"-1"-149"15,2-2-63-15,17 4-217 16,-13 0-115-16,6 1-54 16,-14-1-51-16,4-4-108 15,-20-1-101-15,1 2-115 0,-9-1-58 16</inkml:trace>
  <inkml:trace contextRef="#ctx0" brushRef="#br0" timeOffset="53731.7643">28943 15642 724 0,'4'78'291'0,"-52"-38"39"15,-9 9-163-15,13-2-47 0,16 1-3 16,19-9-36-16,39-3-14 16,16-12-27-16,30-3-59 15,3-3-74-15,10-2-300 16,-11-4 27-16</inkml:trace>
  <inkml:trace contextRef="#ctx0" brushRef="#br0" timeOffset="54305.7181">25412 14394 401 0,'-9'-3'504'16,"13"-14"-166"-16,-8 10-233 16,4 4 232-16,4 12-351 15,1 12-3-15,13 32 7 16,9 19 1-16,24 37 16 15,9 22 58-15,23 51 26 16,-2 1-6-16,6 57 3 16,-15-13-11-16,-6 12-37 15,-28-44-223-15,-8-13-199 0,-23-74-42 16,-14-25-248-16</inkml:trace>
  <inkml:trace contextRef="#ctx0" brushRef="#br0" timeOffset="54830.1279">23369 16629 798 0,'9'-6'355'0,"15"0"-14"16,37-12-144-16,24 6-161 15,50-12 0-15,32-1 7 16,73-2 41-16,21 6 6 15,107-3 15-15,16 10 9 16,110 8-6-16,-21 14-39 0,87 8-19 16,-49 5-17-16,57 14-19 15,-75-5-6-15,33 1-7 16,-91-10-37-16,4-7-119 16,-101-14-343-16,-6-38 38 15</inkml:trace>
  <inkml:trace contextRef="#ctx0" brushRef="#br0" timeOffset="56252.6003">24589 16837 275 0,'0'-3'156'16,"0"0"-1"-16,0 0-68 15,0 0-18-15,0 0-18 16,0 0 0-16,0 0 7 0,0-2 28 15,1-1 6-15,2 2 18 16,-3 1-19-16,2 0-1 16,-2 0-30-16,0 0-11 15,-2 0-25-15,-1 1-5 16,-10-1-12-16,-38 8 3 16,-53 19 14-16,39 3 16 15,7-3 4-15,5 6 6 16,23-9 0-16,21 3-8 15,23-8-12-15,28-4-1 16,16-3-8-16,13 3 1 16,0-6-8-16,13 5-4 15,-24 2-4-15,-6 8-2 16,-12 5-8-16,-9 15-5 16,-24 2-5-16,-23 8-9 15,-11-6 1-15,-23-1 5 16,0-16 6-16,-14-8 8 0,7-10 9 15,-12-5 3-15,19-5 0 16,-6-3 0-16,17-2 4 16,20-13 1-16,25-4-4 15,26-20-2-15,16-14 0 16,14-14-8-16,3 0 0 16,14-3 2-16,-15 14-1 15,0 7-5-15,-11 16-9 0,-9 9-32 16,-25 15-37-16,-8 3-296 15,-16 7 1-15,-10 11-125 16</inkml:trace>
  <inkml:trace contextRef="#ctx0" brushRef="#br0" timeOffset="56787.8325">25409 17054 450 0,'-2'0'326'0,"-1"-3"-50"15,-1 2-48-15,2-1-147 16,-1 2-24-16,-15 0-26 16,-19 3 6-16,-46 17 0 15,46 3 22-15,7 8 10 0,-5 10 25 16,4-4-1-16,4 8 5 15,10-9-23-15,8-4-9 16,13-14-27-16,13-2-6 16,9-8-15-16,4-13-2 15,3-10-8-15,9-6-6 16,-5-3-4-16,-4-4-2 16,-3 8-1-16,-3 7 4 15,-16 11-1-15,-1 7 3 16,-2 13 5-16,4 4 4 15,4 4 3-15,22-2 4 16,13-3-25-16,29-11-101 16,4 2-152-16,3-13-189 15,-18-8-83-15</inkml:trace>
  <inkml:trace contextRef="#ctx0" brushRef="#br0" timeOffset="58479.8404">26150 16985 446 0,'-3'-1'385'16,"-2"-1"-73"-16,2 1-51 16,2-1-153-16,-2 1-42 15,6-1-41-15,15-2-10 16,31-4-6-16,59-13-12 16,-40 14-16-16,3-2-15 15,-14 4-76-15,-5 2-78 16,-25 8-128-16,-19 1-48 15</inkml:trace>
  <inkml:trace contextRef="#ctx0" brushRef="#br0" timeOffset="58674.8957">26133 17197 186 0,'14'35'0'0,"10"-29"753"0,18-6-448 16,10 0 101-16,22-3-477 16,1-6 359-16,-3 3-595 15,-21 0-110-15,-1 0-65 16</inkml:trace>
  <inkml:trace contextRef="#ctx0" brushRef="#br0" timeOffset="59314.9641">27460 16751 101 0,'0'0'442'0,"0"2"-194"15,0-1-60-15,-5 7 63 0,-5 2-234 16,-5-5 8-16,-2 5 59 16,-32 25 22-16,50-38 21 15,11-2 5-15,14-2-13 16,5 2-59-16,16 1-21 16,4 1-21-16,7 4-2 15,-8 5-5-15,1 5-1 16,-18 2-3-16,-6 10-4 15,-16-2-5-15,-16 6-1 16,-14 0-1-16,-16 9 2 16,-10-5 4-16,-2-2 1 15,10-8 3-15,8-5 7 16,16-10 2-16,16-4-1 16,10 1-2-16,13 2-3 15,7 2-8-15,9 13-3 16,-7 2-1-16,-4 14 1 0,-16 2-1 15,-16 5 1-15,-20-2 0 16,-24-4 1-16,-11-10-10 16,-12-6-25-16,1-10-26 15,-4-14-26-15,25-9-177 16,4 3-136-16,10-5-11 16</inkml:trace>
  <inkml:trace contextRef="#ctx0" brushRef="#br0" timeOffset="59718.0137">28152 16886 738 0,'0'3'234'0,"-3"5"32"16,-6 4-197-16,-9 9-48 16,-6 1-18-16,-6 10 2 15,5-5 8-15,1 6 28 16,6-7 10-16,6-4 14 0,12-4 7 15,4-4 3-15,13-8-16 16,16 1-10-16,9-4-12 16,13-3-11-16,4 3-10 15,7-4-16-15,-15-1-12 16,0-1-49-16,-13-1-40 16,-10-5-131-16,-11-5-77 15,-4-5-47-15,-5-6-88 0</inkml:trace>
  <inkml:trace contextRef="#ctx0" brushRef="#br0" timeOffset="59918.4274">28477 16930 666 0,'21'-92'265'0,"-23"106"22"16,-7 4-163-16,-7 13-39 15,-8 11-38-15,-6 15-7 16,-8 6-15-16,-4 13-9 15,8-9 3-15,-4-4 0 16,9-12-3-16,5-9-30 16,11-16-33-16,-1-5-108 15,11-6-172-15,11-3-2 16</inkml:trace>
  <inkml:trace contextRef="#ctx0" brushRef="#br0" timeOffset="60183.7994">28639 17124 1257 0,'56'90'339'0,"-32"-84"87"15,6 3-361-15,16-5-48 16,11-5-44-16,16-10-38 16,-3-1-27-16,8-6-135 15,-9 3-167-15,4-6 1 16,-24-1-154-16</inkml:trace>
  <inkml:trace contextRef="#ctx0" brushRef="#br0" timeOffset="60890.8312">29718 16843 1065 0,'4'12'382'15,"-7"3"83"-15,-3 4-256 16,-27 44-158-16,24-51-40 15,23 3-39-15,14 0-37 16,23 2-23-16,3 4 127 16,11 7 7-16,-11 1 3 15,-9 9-3-15,-22 2-16 16,-16 10-19-16,-25-7-6 16,-24 5 0-16,-7-12 2 0,-22-7-4 15,3-14 0-15,-7-11-23 16,15-14-23-16,3-7-71 15,18-8-43-15,-2-11-192 16,16 0-77-16,11-14-59 16</inkml:trace>
  <inkml:trace contextRef="#ctx0" brushRef="#br0" timeOffset="61096.855">29635 16796 1111 0,'15'-6'391'16,"2"2"32"-16,8 5-264 16,5 1-131-16,20-2-17 15,8 0-9-15,15 1-5 16,-6-1-8-16,-1 2-29 0,-13-2-27 16,-8 0-27-16,-12-3-279 15,0 9-42-15,-3 1-81 16</inkml:trace>
  <inkml:trace contextRef="#ctx0" brushRef="#br0" timeOffset="61370.808">30717 16903 589 0,'-78'156'472'0,"10"-105"-76"15,-7-7-106-15,3 4-90 16,30-5-98-16,25-2-5 16,29-7-23-16,42-1-9 15,19-3-15-15,23-4-15 16,-5-9-74-16,-2-10-181 15,-23-5-259-15,-13-10-33 16</inkml:trace>
  <inkml:trace contextRef="#ctx0" brushRef="#br0" timeOffset="63262.6774">24500 17555 248 0,'0'0'0'0,"2"0"390"16,1-2-277-16,-3 1 156 15,1-1-226-15,2 1 230 16,-3-1-254-16,2 1 5 16,1-1-2-16,-3 2 0 15,1-3 4-15,2 2-1 16,-3-1-9-16,8 1 27 16,2-1 9-16,26 2 15 15,62 0 6-15,1-6 4 16,15 0-30-16,45-3-14 15,-4 2-21-15,27 4-158 16,-32 7-234-16,-6 2 23 16</inkml:trace>
  <inkml:trace contextRef="#ctx0" brushRef="#br0" timeOffset="64172.3514">27452 17726 693 0,'29'62'477'16,"-7"-70"-89"-16,16-7-62 16,7 5-267-16,32-1-23 15,14 0-19-15,26-1 2 16,10 3-8-16,48 0 4 16,-9 2 3-16,51 7 7 0,13 6 0 15,36 7 5-15,-27 2-4 16,47 11-1-16,-33 0-1 15,25 4-3-15,-30-3-14 16,-1 1-49-16,-56-8-38 16,-4-10-135-16,-61-11-157 15,-4-11-75-15,-30-11-108 16</inkml:trace>
  <inkml:trace contextRef="#ctx0" brushRef="#br0" timeOffset="64891.7794">29529 18038 459 0,'0'3'328'15,"-11"-1"-69"-15,-3 7-54 0,-10-6-168 16,-10 3-42-16,-25-2-7 16,-5 1-1-16,-19 3 0 15,8 4 6-15,-9 1 28 16,24 8 26-16,1 3 44 15,17-3 16-15,4 0 17 16,23-1-16-16,15 4-17 16,15-5-41-16,23 8-16 15,13-1-19-15,20 5-2 16,4-5-6-16,-3 7-6 16,-13-3-1-16,-13 6-6 15,-25-1-4-15,-16 2-16 16,-19-5-4-16,-32-2-3 15,-9-11 3-15,-24-1 4 16,-1-10 18-16,-4-7 13 16,27-4 9-16,9-6 20 15,24-9 10-15,16-19 2 16,23-7-9-16,24-19-11 0,11-6-26 16,34-11-10-16,9 14-2 15,13 0 6-15,-15 15 6 16,-4 9-21-16,-28 15-23 15,-20 3-86-15,-18 13-138 16,-9 7-126-16,-12 2-60 16</inkml:trace>
  <inkml:trace contextRef="#ctx0" brushRef="#br0" timeOffset="65759.1292">25047 17956 794 0,'-21'7'306'0,"-14"-1"-13"15,-13 2-222-15,-12 13-57 16,11 1-92-16,5 1 35 16,11-5 53-16,12 2 51 0,16-11 17 15,11 0 53-15,11-2-29 16,15 1-30-16,7 2-40 16,12-1-7-16,1 5-13 15,-4 11-4-15,-12 5-15 16,-19 12-11-16,-25 8-11 15,-22 7-6-15,-15-1 2 16,-18 1 14-16,0-18 13 16,0-9 22-16,12-21 9 15,6-14 4-15,21-13-1 0,15-10 5 16,18-11-7-16,27-16 10 16,18-3-1-16,30-14 0 15,9 7-6-15,3-1-20 16,-19 14-39-16,-6 5-98 15,-29 14-74-15,-18 6-214 16,-9 12-33-16</inkml:trace>
  <inkml:trace contextRef="#ctx0" brushRef="#br0" timeOffset="66224.4234">24518 17137 252 0,'-3'-24'106'15,"2"-4"1"-15,-2 2-57 0,-3 0 7 16,1 2 3-16,-1 3 37 16,5 3 6-16,-4 0 17 15,-2 2-16-15,2 2-11 16,1 2-32-16,-4-1-11 16,0 5-21-16,4 4 12 15,2-2 6-15,-1 4 20 16,2 1 3-16,1-1 3 15,0 1-17-15,0-4-8 16,-3-10-14-16,3 3 16 16,-2 6-7-16,2 3 0 15,0 2-7-15,14 28 5 16,36 124-8-16,8 9 27 16,19 21 4-16,23 64-9 15,9 0-63-15,-3 41-406 16,-28-31 81-16</inkml:trace>
  <inkml:trace contextRef="#ctx0" brushRef="#br0" timeOffset="71911.0711">18034 18416 518 0,'61'51'183'0,"-56"-50"17"15,-5 1-138-15,0-4-23 16,0 2-20-16,-3 0 11 16,1 0 2-16,2 0 4 15,-3 2-5-15,-6 2-4 16,-19 10-16-16,-59 43-13 16,45-48-9-16,-11-3 0 15,1-6 4-15,-7-3 14 0,6-8 15 16,-5-2 16-16,11-5 2 15,-11-8-1-15,3 1-10 16,-15-1-10-16,2-2-16 16,-25-1-2-16,1 6-1 15,-4-4 2-15,14 0 5 16,-4-6 23-16,15-1 11 16,-1-8 19-16,9 0 19 15,-4-5-16-15,4 3-20 0,-4 4-8 16,4 4-15-16,-3 3-13 15,6 3 13-15,2 1-2 16,11-4-6-16,5-1-10 16,9-1-8-16,4-1 1 15,7 0 3-15,5 3 6 16,5 7 9-16,9-1-1 16,3 5-6-16,8 1-1 15,8 3-5-15,23-5-3 16,6 4 2-16,32-4 9 15,7 4 3-15,27-5 2 16,-6 3-1-16,14 0-1 16,-15 1-5-16,18 0-2 15,-17 5-1-15,18 3 4 16,-7 3 1-16,19 0 2 16,-6 2 1-16,24 1 1 15,-7 0 6-15,21-3 8 0,-8 3 3 16,14 3 5-16,-22-2 0 15,21-5-9-15,-21 1-8 16,25 3-4-16,-15-6-7 16,27 3 0-16,-20 6-1 15,21 0 1-15,-22-5 2 16,10 1 4-16,-14 1 3 0,26 3 9 16,-12-2 6-16,22 5-6 15,-16 3-5-15,18 3-4 16,-25-1-9-16,9 7-10 15,-21 3 5-15,16 3-1 16,-33-2 1-16,8 5 1 16,-32 2 2-16,-18 2 0 15,-27 2-3-15,-18 11-14 16,-27-2-5-16,-12 5-2 16,-4-2 2-16,-8 9 3 15,-6-2 14-15,-8 13 8 16,-2-2 1-16,-7 14-1 15,-5-11 1-15,-4 10-2 16,-4-14 2-16,-25 2 5 16,-14-12 4-16,-27 2 7 15,-16-15 3-15,-26-2 2 16,6-5-1-16,-35-1 1 16,5-5-3-16,-39 2-7 0,-4-1-9 15,-79 8-8-15,-3 1-7 16,-61 12-7-16,1 0 12 15,-50-4 0-15,46-7-1 16,-38-11-61-16,35-13-61 16,-30-16-111-16,32-12-264 15,-28-43-5-15</inkml:trace>
  <inkml:trace contextRef="#ctx0" brushRef="#br0" timeOffset="85643.7726">19227 11391 236 0,'-69'-6'125'0,"66"3"42"16,1 3-38-16,2 3 13 16,0-5-17-16,-3 2-3 15,3 0-47-15,0 0-23 16,0 0-46-16,0 0 5 16,0 0-8-16,3 2 4 15,11 23 0-15,41 64 23 16,-26-41-10-16,8 17-5 15,-8-5-8-15,1 6-39 0,-5-6-52 16,-7-3-173-16,-5-22 4 16</inkml:trace>
  <inkml:trace contextRef="#ctx0" brushRef="#br0" timeOffset="85869.6844">19819 11538 643 0,'3'-1'159'0,"-3"1"36"16,-8 7-167-16,7-7-26 15,-4 8 5-15,-49 43 4 16,-66 73 14-16,22-36-1 16,5-3-6-16,-15 8 1 15,19-22-2-15,5 4-42 16,26-15-112-16,15-4-95 15,18-22-49-15</inkml:trace>
  <inkml:trace contextRef="#ctx0" brushRef="#br0" timeOffset="86333.9321">19934 11687 759 0,'47'54'216'0,"-43"-50"40"16,1 3-196-16,7 2-54 16,6 6-5-16,9 0 12 15,3-5 2-15,17-1 1 16,-2-7-10-16,13-7-86 16,-7-5-188-16,17 4-4 15,-18-8-148-15</inkml:trace>
  <inkml:trace contextRef="#ctx0" brushRef="#br0" timeOffset="86653.8374">19670 12208 891 0,'16'-1'314'16,"11"-11"18"-16,19 1-196 15,9 4-153-15,28-2-63 16,-8 3-57-16,5-2-118 16,-20 2-76-16,1 0-70 15</inkml:trace>
  <inkml:trace contextRef="#ctx0" brushRef="#br0" timeOffset="87101.7553">20966 11786 894 0,'-45'21'190'16,"-4"-4"87"-16,10 4-247 15,10-6-3-15,16-6-5 16,14-6 3-16,16 1 4 16,7 4-15-16,9 4-1 15,1 4 5-15,-1 8-2 16,-7 3-5-16,-19 11-2 15,-19-1 15-15,-21 9 20 16,-16-4 5-16,-11 0 3 16,1-8-1-16,-2-10-17 15,12-12-47-15,0-13-31 16,10-8-48-16,6-11-43 0,9 1-24 16,-2-8-10-16,14 6-21 15,17-8-4-15,2-4-40 16,22-14-12-16</inkml:trace>
  <inkml:trace contextRef="#ctx0" brushRef="#br0" timeOffset="87298.6774">21042 11696 1377 0,'13'-2'258'15,"20"8"148"-15,23 0-436 16,10-3 8-16,10-6-32 16,0-7-39-16,-6-5-152 15,-19-2-149-15,-13-10-21 16</inkml:trace>
  <inkml:trace contextRef="#ctx0" brushRef="#br0" timeOffset="87651.5986">21357 11978 918 0,'-3'0'353'0,"12"-1"-22"15,6 5-268-15,11 5-49 16,8 5-22-16,28-1-21 15,-4 5 41-15,12-3 43 16,-9-7-48-16,5-1-347 16,-15-1 114-16</inkml:trace>
  <inkml:trace contextRef="#ctx0" brushRef="#br0" timeOffset="88041.2868">22302 11577 727 0,'84'80'356'16,"-91"-86"-44"-16,13 9-119 16,3 9-202-16,7 12-2 15,5 10 21-15,5 18 35 16,11-3 15-16,5 10 13 15,2-5-6-15,9 10-33 16,-10-10-60-16,-2-1-139 16,-16-9-116-16,-4-13-105 15,-9-19-100-15</inkml:trace>
  <inkml:trace contextRef="#ctx0" brushRef="#br0" timeOffset="88220.6052">22894 11643 746 0,'-81'116'669'16,"-27"-23"-212"-16,-30 20-489 15,-47 34 32-15,13-30-385 16</inkml:trace>
  <inkml:trace contextRef="#ctx0" brushRef="#br0" timeOffset="91075.9367">16670 14654 706 0,'-45'7'155'15,"43"-7"64"-15,7 3-208 16,-2 3 11-16,-3-6 4 15,0 0 15-15,0 2-2 16,4 5 6-16,2 17-6 16,63 58-12-16,-48-42-10 0,0 8 2 15,-6 0-8-15,2 11-32 16,-10-11-50-16,-4 2-204 16,2-16 22-16</inkml:trace>
  <inkml:trace contextRef="#ctx0" brushRef="#br0" timeOffset="91320.8817">17161 14717 423 0,'-2'0'513'16,"-5"26"-175"-16,-13-7-253 15,-10 8 251-15,-16 23-348 16,-10 4 8-16,-10 15 0 16,3 1 1-16,-17 13 2 0,8-14 3 15,-7 14-2-15,7-16-69 16,5 4-123-16,25-17-144 16,17-1-60-16</inkml:trace>
  <inkml:trace contextRef="#ctx0" brushRef="#br0" timeOffset="91691.5364">17140 14944 851 0,'12'43'352'0,"0"-38"-45"16,1-2-301-16,13 3 97 16,7-3-91-16,17 0-91 0,-4-5 82 15,8-1-44-15,-10-1-55 16,-2-2-216-16,-17 4 9 16</inkml:trace>
  <inkml:trace contextRef="#ctx0" brushRef="#br0" timeOffset="91875.2533">17126 15229 1197 0,'17'21'354'0,"20"-10"36"16,15-7-344-16,15 7-203 15,5-10-287-15,-4-7 70 16</inkml:trace>
  <inkml:trace contextRef="#ctx0" brushRef="#br0" timeOffset="92558.335">18243 14404 170 0,'18'53'773'15,"-18"-45"-598"1,-12 7 104-16,-6 10-278 16,-20 11-3-16,-13 6 6 15,-24 15 8-15,-5-4 6 16,-23 18 20-16,5 4 18 15,5 25 22-15,18 1-3 0,13 16-6 16,31-7-22-16,23 4-30 16,8-28-39-16,12-5-55 15,14-21-54-15,13-12-236 16,7-23 22-16</inkml:trace>
  <inkml:trace contextRef="#ctx0" brushRef="#br0" timeOffset="93157.9142">18285 14825 772 0,'-3'0'229'0,"1"0"35"15,-2 0-208-15,1 0-45 16,0 0-6-16,1 0 12 16,2 0 23-16,2-1 20 15,22-4 6-15,21-4 3 16,43-6-8-16,-48 15-20 16,-10 3-20-16,-11 6-12 15,-14 8-8-15,-19 8 2 16,-14 5 8-16,-18 11 4 15,-5-2 3-15,-3 4-3 16,15-8-1-16,6-7-6 16,17-15-4-16,14 0 2 15,11-7-1-15,8 6 2 16,10-1-1-16,13 8 2 16,-1 2-3-16,-3 5 0 15,-10-7-2-15,-14 10-1 16,-27 2-1-16,-20-1-17 15,-5-4-15-15,-8-7-35 0,6-10-29 16,0-13-99-16,16-5-75 16,2 0-71-16,6 1-67 15</inkml:trace>
  <inkml:trace contextRef="#ctx0" brushRef="#br0" timeOffset="93562.3315">18868 14843 411 0,'1'-3'411'0,"-2"0"-128"15,1 6-251-15,0-3 250 16,0 0-290-16,-3 2 4 0,-6 14 4 16,-6 14 5-16,-76 47-1 15,45-37 10-15,8-4 3 16,2 4-2-16,20-13-2 15,19 0 6-15,18-12-1 16,24-5 7-16,10-11 1 16,13-5 1-16,-2-3-8 15,-1-5-104-15,-11 2-220 16,-5 2-19-16,-10-5-159 16</inkml:trace>
  <inkml:trace contextRef="#ctx0" brushRef="#br0" timeOffset="93818.7574">19195 14783 938 0,'-7'-7'195'16,"-5"2"88"-16,0 7-279 15,-2-1-11-15,-2 5 1 16,-5 2 6-16,-5 10 8 15,0 4 5-15,-7 20 1 16,0 11 1-16,-4 19-3 16,7 3-5-16,-12 11-3 15,9-11-1-15,3 12-58 16,4-12-40-16,2 3-202 16,6-16-4-16</inkml:trace>
  <inkml:trace contextRef="#ctx0" brushRef="#br0" timeOffset="94295.7874">19275 15223 437 0</inkml:trace>
  <inkml:trace contextRef="#ctx0" brushRef="#br0" timeOffset="94357.7704">19354 15219 507 0,'68'-5'409'16,"-5"-2"-120"-16,12-5-400 15,-19-2 205-15,4-5-406 16,-15 4-85-16</inkml:trace>
  <inkml:trace contextRef="#ctx0" brushRef="#br0" timeOffset="95035.7123">20148 14842 402 0,'-8'69'513'0,"-17"-50"-175"16,-1 1-242-16,7 7 239 15,14-6-337-15,13-2 2 16,5-7 3-16,11 3 9 16,3-3 14-16,5 7 8 0,-7 0 5 15,-7 10-1-15,-3 1-6 16,-21 6-2-16,-12-3 2 16,-12 7 0-16,-10-4 4 15,-20-1-2-15,1-4-15 16,-9-7-34-16,7-12-26 15,-2-15-57-15,16-6-30 16,5-15-59-16,12 2-12 16,6-4-137-16,15 5 19 15,9-16-50-15</inkml:trace>
  <inkml:trace contextRef="#ctx0" brushRef="#br0" timeOffset="95184.7099">20052 14851 185 0,'6'0'0'16</inkml:trace>
  <inkml:trace contextRef="#ctx0" brushRef="#br0" timeOffset="95292.7827">20073 14852 438 0,'16'3'5'0,"11"-3"448"16,9-3-224-16,11-3 101 15,4-6-254-15,28-6 5 16,-2 3-6-16,10-3-31 16,-12 6-50-16,-4 3-336 15,-29 9-10-15,-7 5-138 0</inkml:trace>
  <inkml:trace contextRef="#ctx0" brushRef="#br0" timeOffset="95710.5537">20607 14936 764 0,'-9'47'329'0,"8"-46"-16"15,1-1-180-15,1 3-99 16,-1-3-33-16,0 0 13 15,0 2 14-15,0-1 12 16,8 16 1-16,5 8 1 0,28 48-11 16,-23-39-9-16,-6-2-13 15,0 1-6-15,2-2-7 16,-2-5-45-16,-6-5-36 16,4-2-134-16,-5-4-140 15,-1 2-31-15</inkml:trace>
  <inkml:trace contextRef="#ctx0" brushRef="#br0" timeOffset="96007.0544">20840 14977 654 0,'-3'18'195'0,"-13"9"32"16,-61 48-183-16,2-33-23 16,0-1-14-16,-14 2-13 15,10-5 9-15,-4 1-1 0,23-12-3 16,1 0-43-1,22-6-40-15,-1-2-146 0,20-3-7 16</inkml:trace>
  <inkml:trace contextRef="#ctx0" brushRef="#br0" timeOffset="96382.9095">21004 14660 990 0,'56'58'282'0,"-40"-46"61"15,1 4-264-15,8 14-57 16,1 4-6-16,-5 11 3 16,-12 2 28-16,-11 16 6 15,-17 1-2-15,-25 13-5 16,-26-6-26-16,-28 5-97 15,-6-13-44-15,-17-9-143 16,6-14-136-16,12-6-16 0</inkml:trace>
  <inkml:trace contextRef="#ctx0" brushRef="#br0" timeOffset="96932.1911">21996 14696 727 0,'0'1'431'15,"-9"4"-114"-15,-8 8-156 16,-20 10-119-16,-13 13-121 16,-18 12 93-16,-11 9 6 15,-23 12 35-15,10 2 33 16,-25 10-3-16,9-6 0 0,-4 11-11 15,22-11-48-15,-10 6-71 16,18-10-38-16,3-1-51 16,11-19-44-16,1-6-39 15,26-19-147-15,15-7 34 16,19-17-61-16</inkml:trace>
  <inkml:trace contextRef="#ctx0" brushRef="#br0" timeOffset="97517.7421">21963 15056 364 0,'-34'14'373'16,"-9"3"-106"-16,-4-5-25 15,-11 13-164-15,8 2-62 16,5 0 3-16,11-9 5 16,8-1 13-16,9-13 3 15,13-1 14-15,4-1-2 0,12 8 7 16,6 2-9-16,12 5 5 15,6 1-6-15,2 3 0 16,-1 0-14-16,1 6-4 16,-11 1-11-16,-3 9-7 15,-18 2-9-15,-17 6 0 16,-14 0-1-16,-19 4 4 16,1-7 1-16,-16-3 1 15,4-12-1-15,0-7 0 16,9-11-4-16,1-6 1 15,15-9-3-15,15-11-3 16,15-10-3-16,16-13-6 16,16-5-7-16,14-12-5 15,8 3 0-15,11-11 4 16,-6 6 12-16,2 1 11 0,-14 7 5 16,-4-2 1-1,-14 19 3-15,-5 5-3 0,-20 7-7 16,-19 4-14-16,-10 13-23 15,-10 5-73-15,-10 5-89 16,-3 10-197-16,11-3-17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11T15:15:29.6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18118 6624 353 0,'7'-3'404'0,"3"-1"-180"16,-10 1-43-16,3 1-145 16,-3 1-146-16,0-1 70 15,0 2-5-15,0 0 4 16,0 0 9-16,-3 0 13 16,-7-1 20-16,-32-7 25 15,-54-19 14-15,24 3 8 16,-7 2-1-16,-22-7 0 15,2-2-7-15,-36 2-11 16,-1 6-12-16,-26 13-5 16,-3 11-9-16,-58 19-3 15,12 7 1-15,-21 11 9 16,20 5 11-16,-26 13 14 16,66-5 3-16,8 15 1 15,29 3-9-15,-1 18-15 16,50 3-20-16,-18 26-11 15,25-2-5-15,19 23-7 0,38-11-1 16,32 15 1-16,36-24 9 16,46 2 5-16,22-30 12 15,54-11 14-15,11-30 4 16,64-9 5-16,5-21-1 16,63-6-3-16,-18-13-8 15,50-16-3-15,-31-7-4 16,29-18-1-16,-52-8-1 15,19-23 17-15,-62-7 12 0,16-30 18 16,-58 1 6-16,-3-23 7 16,-61 14-11-16,-11-12-13 15,-66 13-35-15,-72-10-27 16,-66 18-9-16,-87-6 3 16,-62 27 3-16,-99 10 5 15,-17 24 7-15,-50 16-230 16,25 20-57-16,-9-19-75 15</inkml:trace>
  <inkml:trace contextRef="#ctx0" brushRef="#br0" timeOffset="7474.9432">19263 7428 377 0,'-15'-6'266'0,"6"1"-114"16,4 4-244-16,5 4 211 16,0-3-196-16,0 0 59 15,3 0 60-15,45 15 47 16,77 6 26-16,-15-13-5 15,14-4-34-15,40 5-12 16,-12 3-27-16,7-1-11 16,-9 4-17-16,11 3-3 15,-32-5-3-15,10-1-1 16,-18-7-20-16,1-5-49 16,-20-6-70-16,20-8-125 15,-26-1-30-15</inkml:trace>
  <inkml:trace contextRef="#ctx0" brushRef="#br0" timeOffset="7774.315">21025 7365 1113 0,'14'7'78'0,"14"8"188"16,10 2-336-16,25 7 8 15,16 0 70-15,12 5-1 16,-12-4-5-16,-8 1-2 16,-29-7-5-16,-21 4-24 15,-23-5 5-15,-35 7 12 16,-20 1 1-16,-36 8 5 15,-8 4-78-15,-33 5-161 16,20-2 8-16</inkml:trace>
  <inkml:trace contextRef="#ctx0" brushRef="#br0" timeOffset="9855.7303">23707 6701 840 0,'34'-17'134'16,"-17"1"66"-16,-25 5-256 15,-26 16-39-15,-28 4 26 16,-47 16 17-16,-18 13 46 15,-36 31 28-15,6 9 26 16,-18 32 5-16,32 6-15 16,12 20-11-16,46-17-22 15,27 1 26-15,55-28 25 0,54-8-6 16,37-26 2-16,41-2 10 16,20-17-26-16,29-1-310 15,-21-2 101-15</inkml:trace>
  <inkml:trace contextRef="#ctx0" brushRef="#br0" timeOffset="10564.5446">24230 7182 33 0,'19'-5'12'16,"2"-2"3"-16,5-4 20 15,-8-2 49-15,1-1 33 16,-7-1 17-16,0 5 14 15,-7-6-10-15,1 7-37 16,-6 5-48-16,-5 1-33 0,4 3-22 16,-2 0-17-16,-47 9 25 15,-59 18 37-15,41-4 48 16,-4 7 38-16,18 6-38 16,4 13-8-16,20 2-30 15,9 8-30-15,17-5-21 16,13-3 38-16,16-12-2 15,22-6 6-15,19-10 0 0,15-10-7 16,2-8-32-16,-4-14-117 16,-16-2-64-16,-24-5-64 15,-19 5-88-15,-29-4-32 16</inkml:trace>
  <inkml:trace contextRef="#ctx0" brushRef="#br0" timeOffset="10865.9287">24614 7560 570 0,'-9'17'172'0,"6"-1"9"0,3-7-133 16,3 6-84-16,-1 8-1 15,-8 7 23-15,-9-5 16 16,-11 7 20-16,-8-4 3 16,-19 6 7-16,-6-12-1 15,-10 1-149-15,12-10-79 16,-3-17-34-16</inkml:trace>
  <inkml:trace contextRef="#ctx0" brushRef="#br0" timeOffset="11428.8812">25269 7300 160 0,'-67'38'292'0,"13"1"-91"16,-2 9-87-16,23-1 74 15,24 1-175-15,15-12 5 16,30-11 18-16,15-13-6 15,9-15 29-15,2-13 11 0,14-16-25 16,-10-4-27-16,2-10 4 16,-9 2-3-16,-10-3 3 15,-22 13-2-15,-10 2-15 16,-19 10-16-16,-17 11-16 16,-16 16 6-16,-16 14 0 15,2 13 17-15,-2 13 13 16,17 1 14-16,25 10-5 15,15-9 0-15,26 4-6 16,10-8-13-16,21-4-45 16,5-13-48-16,16-13-176 15,-9-16 3-15</inkml:trace>
  <inkml:trace contextRef="#ctx0" brushRef="#br0" timeOffset="11658.8576">25996 6926 1023 0,'53'104'222'0,"-2"-65"104"0,20 42-288 15,-2 20-24-15,-17 31-3 16,-37 0-10-16,-61 21-9 15,-47-31-19-15,-80-3-117 16,-33-31-177-16,-73-28 9 16</inkml:trace>
  <inkml:trace contextRef="#ctx0" brushRef="#br0" timeOffset="12414.1387">25353 7219 813 0,'-4'42'149'0,"-1"-46"69"15,2 4-245-15,6 3 18 16,-6-5 18-16,2 1 22 16,1-1 21-16,-3 1 14 15,1-1-11-15,2 1-9 16,-3-1-13-16,3 2-20 16,-3-3-15-16,2 2 0 15,1-2-1-15,7-2 4 16,41-11 11-16,70-1 1 15,-52 17-49-15,6 6-49 16,-11-1-40-16,-12-5-171 16,-24-21 5-16</inkml:trace>
  <inkml:trace contextRef="#ctx0" brushRef="#br0" timeOffset="17895.9382">12573 12735 1042 0,'18'-28'290'0,"-11"-2"46"0,-4 12-298 15,-6-2-84-15,-6 4-19 16,-12-4-1-16,-10-1 26 16,-25-9 21-16,-12 2 38 15,-28-13 13-15,-6 2 6 16,-20-9-5-16,1 9-5 15,-38-3-3-15,8 13-7 0,-38 14 5 16,-5 18-1-16,-43 23-2 16,29 19-4-16,-33 39-5 15,23 21-7-15,6 44 0 16,48 12 3-16,18 40 19 16,62-7 5-16,42 31 3 15,44-25-2-15,52 4-3 16,49-48-15-16,73-28-11 15,44-65-2-15,77-49-7 16,11-56-1-16,35-41 2 16,-49-31 9-16,17-42 5 15,-68-2 9-15,-16-43 15 16,-69-7 6-16,-30-34 24 16,-71 34 24-16,-41-4 25 15,-53 53-71-15,-79 32-18 16,-37 73-33-16,-110 47-103 15,-36 44-140-15,-116 70-203 16,13 25-20-16</inkml:trace>
  <inkml:trace contextRef="#ctx0" brushRef="#br0" timeOffset="21132.0416">17089 16718 598 0,'-21'-51'401'0,"-17"0"-95"15,-16 7-62-15,-18 14-265 16,-57 9-13-16,-26 14 1 16,-52 23 12-16,-32 22 11 15,-59 37 12-15,1 24 0 0,-23 63 12 16,39 13 40-16,30 35 95 16,86-12 29-16,90 14 30 15,100-45 0-15,114-7-27 16,75-44-80-16,102-20-72 15,19-45-51-15,71-36-26 16,-56-37-12-16,1-44-6 16,-82-18 48-16,-14-34 39 15,-106-5 21-15,-38-19 16 16,-60 21 0-16,-70-30 0 16,-70 15-39-16,-50 0-45 15,-45 26-42-15,-65 14-32 16,22 39-31-16,-12 25-381 15,38 20 139-15</inkml:trace>
  <inkml:trace contextRef="#ctx0" brushRef="#br0" timeOffset="30892.3344">23907 11121 812 0,'-86'9'241'0,"-3"-12"39"16,19 18-225-16,2 4-37 0,31 1-17 15,8-5-37-15,25-2 7 16,20 2 9-16,13-1 11 15,22 5 13-15,9 4 23 16,1 14 4-16,-11 5-9 16,-16 15-1-16,-21 4-1 15,-35 20 35-15,-24-6 14 16,-34 9 15-16,-10-12-6 0,-17-9-10 16,16-24-34-16,2-21-113 15,26-19-110-15,9-22-13 16,16-10-10-16,10-16-73 15,22-4 12-15,19-19 89 16</inkml:trace>
  <inkml:trace contextRef="#ctx0" brushRef="#br0" timeOffset="31083.3629">23659 11095 1209 0,'40'3'235'0,"11"-20"122"16,24 7-342-16,43-4-45 15,12 4 8-15,16 2-99 0,-14 7-133 16,5 2-104 0,-44 2-109-16</inkml:trace>
  <inkml:trace contextRef="#ctx0" brushRef="#br0" timeOffset="31582.241">25277 10993 1200 0,'-17'0'217'0,"-16"7"118"0,-34 16-351 15,-55 26-18-15,-25 16 21 16,-20 36 25-16,3 2 22 15,12 22 15-15,47-6 3 16,23 7-6-16,43-27-23 16,43 5-35-16,38-26-34 15,23-8-77-15,13-20-86 0,14-5-79 16,-13-22-68-16,-7-17-68 16</inkml:trace>
  <inkml:trace contextRef="#ctx0" brushRef="#br0" timeOffset="31920.9327">25068 11528 1029 0,'83'6'376'15,"-52"-12"5"-15,26 0-206 16,-1 1-204-16,23 2 4 16,4 0 27-16,-2 3-27 15,-25 5-28-15,-19 2-32 0,-29 7 3 16,-37 13 10-16,-23 4 30 16,-34 22 41-16,0 7 41 15,-10 14 4-15,26-8-10 16,26 7-7-16,37-14-18 15,37-2-2-15,40-15-13 16,55-6-53-16,19-18-49 16,18-13-228-16,-8-13-2 15</inkml:trace>
  <inkml:trace contextRef="#ctx0" brushRef="#br0" timeOffset="32147.3519">26536 11035 1134 0,'34'71'324'16,"-37"-31"55"-16,23 52-303 16,-2 19-35-16,-15 45-59 15,-39-7 51-15,-48 21-13 16,-26-26-10-16,-33-4-34 15,5-49-37-15,-9-13-339 16,33-45 73-16</inkml:trace>
  <inkml:trace contextRef="#ctx0" brushRef="#br0" timeOffset="33005.9497">27654 11191 112 0,'0'26'0'0,"-5"-4"537"15,1-8-324-15,-5 23 71 16,1 13-303-16,-9 19 303 16,-1 5-279-16,-3 23-2 15,0-13-3-15,-3-4-91 0,-1-17-52 16,-5-16-141-16,-2-29-63 15</inkml:trace>
  <inkml:trace contextRef="#ctx0" brushRef="#br0" timeOffset="33147.9203">27200 11696 718 0,'4'-11'297'16,"14"-7"-3"-16,9 2-187 15,21-4-45-15,14 2-42 0,15-1 8 16,1 2-14-16,6 4-110 15,-15-1-208-15,-7-1 10 16</inkml:trace>
  <inkml:trace contextRef="#ctx0" brushRef="#br0" timeOffset="33963.3504">29037 10960 1166 0,'23'43'223'0,"-67"-47"114"15,-22 4-340-15,-17 6-29 16,-2 9 11-16,-25 12 9 16,9 1 8-16,10 7 7 0,20 1 4 15,25 0-12-15,32-9-3 16,40 9 6-16,28-1-1 15,25 10 4-15,10-2 16 16,21 13 1-16,-23-5-7 16,-11 8-11-16,-30-5-10 15,-42 19-5-15,-42-4-11 16,-41 4-19-16,-26-15-13 16,-37-7 31-16,12-27 8 15,-1-15 16-15,35-12 29 16,21-15 54-16,40-9 12 0,31-19-43 15,31-10-4-15,42-13-10 16,21-2-35-16,39-8-35 16,0 11 41-16,32-4-3 15,-26 15-17-15,2 0-84 16,-23 15-88-16,-1 3-174 16,-41 0-55-16</inkml:trace>
  <inkml:trace contextRef="#ctx0" brushRef="#br0" timeOffset="34187.9275">29814 10816 541 0,'-33'24'605'0,"-42"18"-198"0,-17 12-327 15,-51 34 336-15,5 18-401 16,-2 26 0-16,44-3-1 15,26 24-14-15,56-24-19 16,35-7-20-16,26-30-35 16,23-19-94-16,-2-38-105 15,12-8-124-15,-25-20-85 16</inkml:trace>
  <inkml:trace contextRef="#ctx0" brushRef="#br0" timeOffset="34713.0601">29533 11280 1183 0,'26'3'205'15,"20"0"135"-15,13 12-349 16,11 6 1-16,-10 1 10 16,-8 4-9-16,-24-4-6 0,-16 4-7 15,-16-2-1 1,-16 3 16-16,-6-6 13 0,1-3 9 16,7-4 13-1,18-10-8-15,25-2-9 0,34 5-1 16,6 5-4-16,13 8-10 15,-6 4 3-15,-14 10-5 16,-36 8-1-16,-25 14-1 16,-32-2 12-16,-46 9-5 15,-23-10-6-15,-6-16-64 16,19-17-93-16,19-13-196 16,48-28-26-16</inkml:trace>
  <inkml:trace contextRef="#ctx0" brushRef="#br0" timeOffset="34927.9103">31031 11251 1485 0,'42'101'293'16,"-11"25"140"-16,-23 21-441 15,-55 32 8-15,-32-23-12 16,-80 4-47-16,-19-51-30 16,-17-19-92-16,27-45-263 15,-31-39 29-15</inkml:trace>
  <inkml:trace contextRef="#ctx0" brushRef="#br0" timeOffset="36061.6075">24312 13200 1017 0,'12'7'243'0,"-7"2"45"16,-8 0-286-16,-9 6-57 16,-3 11-4-16,-14 11 15 15,-5 7 32-15,-10 7 18 16,8 0 8-16,-6 3 9 15,6-4-3-15,1-1 1 16,2-10-9-16,-1 3-13 16,2-7-32-16,-2 3-165 15,1-7-99-15,-9 4-52 16</inkml:trace>
  <inkml:trace contextRef="#ctx0" brushRef="#br0" timeOffset="36445.6788">24740 13384 413 0,'-30'3'0'15,"-12"17"343"-15,-7 10-337 0,-7 11 251 16,14 4-243-16,2 7 283 16,22-5-214-16,10-1 19 15,12-5 2-15,13-5-1 16,21-12-22-16,34-13-32 16,19-17-13-16,33-17-10 15,-4-12-11-15,-8-11-5 16,-38 2-5-16,-21-4-12 15,-47 8 0-15,-33 2-5 16,-26 13-5-16,-37 10-9 16,-14 10-8-16,-15 13-65 15,23 7-80-15,8 7-193 16,29-2-26-16</inkml:trace>
  <inkml:trace contextRef="#ctx0" brushRef="#br0" timeOffset="36811.0527">26675 13363 1070 0,'-4'3'413'0,"1"6"-46"16,-3 9-271-16,-2 16-99 15,-1 8-98-15,-12 15 103 16,-4-2 2-16,-17 10-1 16,-3-5-22-16,-11 6-22 15,7-12-330-15,-3 0 81 16</inkml:trace>
  <inkml:trace contextRef="#ctx0" brushRef="#br0" timeOffset="36990.9148">26154 13686 1060 0,'0'2'322'15,"9"-10"54"-15,5 4-287 16,22-2-53-16,12-3-25 16,31-5 0-16,10-2-12 15,7-4-62-15,-6 1-319 16,-4-10 76-16</inkml:trace>
  <inkml:trace contextRef="#ctx0" brushRef="#br0" timeOffset="37348.8587">27192 13272 1222 0,'24'18'310'0,"36"-15"89"16,11-12-324-16,39 0-113 15,11-6 7-15,18 0 6 16,-27 0-2-16,-20 1 3 16,-39 7 26-16,-22 4-6 15,-34 10 5-15,-36 16 8 16,-20 14 2-16,-29 22 8 0,-4 8 12 15,5 10 2-15,36-8-4 16,30 0 6-16,39-16-4 16,32-5 0-16,11-10-7 15,23-8-3-15,-4-12-12 16,1-17-44-16,-13-5-27 16,2-20-309-16,-16-10-61 15,5-18-102-15</inkml:trace>
  <inkml:trace contextRef="#ctx0" brushRef="#br0" timeOffset="37574.9232">28597 13141 466 0,'-54'57'601'15,"-9"-31"-198"-15,13 32-275 16,20 1 283-16,30 7-404 15,33-21-3-15,39-6-384 16,20-18 381-16,36-10-1 16,-8-17 14-16,9-8-56 15,-24-7 327-15,-10-9-687 16,-29 0-10-16,-16-18-149 16</inkml:trace>
  <inkml:trace contextRef="#ctx0" brushRef="#br0" timeOffset="37723.6848">29072 13083 619 0,'-41'63'529'16,"-11"22"-120"-16,-7-13-71 15,-12 49-191-15,10-4-91 16,-7 18-7-16,13-6-33 16,-8 23 139-16,4-26-590 15,-7-7 221-15</inkml:trace>
  <inkml:trace contextRef="#ctx0" brushRef="#br0" timeOffset="38617.801">25407 14891 1178 0,'-108'47'320'0,"113"-53"74"16,14 0-337-16,23-3-30 15,22 0-28-15,27-5 6 16,-1 2 0-16,0 9-1 16,-29 9-6-16,-19 15-6 15,-44 11 3-15,-38 20-1 16,-16 5 0-16,-36 10-2 16,-1-15 1-16,9-5-4 15,25-19 1-15,32-13-3 16,44-13 8-16,45-5 2 15,13-8 2-15,30 4-2 16,-12 4 3-16,-6 6-6 16,-31 9-1-16,-28 19-3 15,-44 7-11-15,-46 16-10 16,-27 6 6-16,-34 3 6 0,2-7 4 16,3-8 9-16,39-18-2 15,8-11-304-15,41-8-41 16,-4-17-104-16</inkml:trace>
  <inkml:trace contextRef="#ctx0" brushRef="#br0" timeOffset="38931.9485">26536 14923 581 0,'-24'22'0'0,"-30"8"462"16,-17 9-462-16,-19 14-8 16,12-3-1-16,13-1 375 15,20-14-333-15,27-4 364 16,32-16-318-16,35-1-14 15,14-5-23-15,38-6-22 16,-8-3-32-16,8-2-54 16,-22-7-23-16,-4-3-180 15,-31 0-125-15,4-18-37 16</inkml:trace>
  <inkml:trace contextRef="#ctx0" brushRef="#br0" timeOffset="39060.8878">26856 15034 955 0,'-30'54'460'0,"-71"155"-23"16,26-54-192-16,4 4-215 15,-4 15-439-15,11-37 105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11T15:16:52.13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4367 6594 362 0,'-3'2'157'0,"1"1"4"15,-5-3-97-15,7 0-42 0,0 0-9 16,0 0-12-16,1 0 7 16,40 13 25-16,64 8 1 15,-42-24-17-15,3 2-128 16,-19-4-60-16,-4 8-51 15</inkml:trace>
  <inkml:trace contextRef="#ctx0" brushRef="#br0" timeOffset="179.164">4343 6950 821 0,'3'21'392'16,"-3"-19"-57"-16,18-2-140 16,10 1-287-16,19 1-223 15,13-1-37-15,18-1-73 16</inkml:trace>
  <inkml:trace contextRef="#ctx0" brushRef="#br0" timeOffset="3699.7027">5758 6159 614 0,'7'0'226'0,"2"0"-19"15,-13 13-130-15,-1 13-134 16,-19 26 14-16,-12 16 26 15,-25 26 42-15,-16 10 39 16,-34 27 0-16,0-8-3 16,0 5-16-16,26-20-43 15,25-18-106-15,39-33-107 16,38-21-54-16,25-21-87 16</inkml:trace>
  <inkml:trace contextRef="#ctx0" brushRef="#br0" timeOffset="4028.6579">5635 7031 533 0,'12'17'145'0,"1"-13"138"16,-1-2-316-16,21-5 328 15,14-6-286-15,28-15 232 16,9-5-214-16,14-14-9 15,-16-2-14-15,-12-3-20 16,-34 12-3-16,-20 1-47 16,-32 16-37-16,-34 14 37 15,-25 17 23-15,-23 27 18 16,-1 18 47-16,-18 21 47 0,24 2-29 16,12 10-24-16,22-7-33 15,10-4-31-15,32-17-25 16,12-13-23-16,17-20-8 15,26-31 15-15,13-23 6 16,17-25-115-16,11-5 60 16</inkml:trace>
  <inkml:trace contextRef="#ctx0" brushRef="#br0" timeOffset="4282.633">6329 6943 807 0,'3'7'184'0,"-15"11"87"15,0 3-239-15,1 5 2 16,-1-4 2-16,0-2-53 16,12-13 6-16,14-11 12 15,11-13 2-15,19-11 4 16,16-8 32-16,27 1-16 16,-10 8-19-16,-7 11-24 15,-19 19-25-15,-25 19 3 16,-43 13 5-16,-37 16 6 15,-10 6 11-15,-19 6-28 16,7-9-48-16,3-4-150 16,36-14-15-16</inkml:trace>
  <inkml:trace contextRef="#ctx0" brushRef="#br0" timeOffset="4872.6958">7302 6782 980 0,'-27'5'168'0,"-6"8"107"16,3 13-290-16,-3 13 0 0,8-2 18 15,4 2 1-15,10-9 1 16,7-10-15-16,7-11-3 16,6-11 17-16,7-7 7 15,13-10 6-15,5-1 17 16,-4-4-4-16,-1 9-19 15,-8 3-40-15,-12 15-20 16,-6 17-9-16,-8 11 3 16,-11 22 3-16,-4 14 34 15,-13 33 21-15,-1 0 12 0,-5 8 2 16,-3-16 6-16,-8-12-29 16,0-38-44-16,-17-23-40 15,4-31-45-15,7-25-45 16,14-19-60-16,11-49 18 15</inkml:trace>
  <inkml:trace contextRef="#ctx0" brushRef="#br0" timeOffset="5142.1963">7794 6244 615 0,'0'12'141'15,"0"5"57"-15,3 8-136 16,-6 17-78-16,6 12 52 16,-11 16 22-16,-1 5 2 15,-4 13-2-15,1-2-1 16,-14 13-28-16,2-10-49 15,-6-8-35-15,0-24-208 16,-12-23 25-16</inkml:trace>
  <inkml:trace contextRef="#ctx0" brushRef="#br0" timeOffset="5317.1846">7520 6943 885 0,'3'-69'221'0,"9"67"78"15,-1 1-230-15,17 2-63 16,2-2 15-16,15-4-2 16,-7-1-5-16,6-4-31 15,-8-5-59-15,6-12-229 16,-3-2 25-16</inkml:trace>
  <inkml:trace contextRef="#ctx0" brushRef="#br0" timeOffset="5675.8435">8232 6286 1089 0,'5'0'183'16,"-5"-1"106"-16,1 2-336 15,-1-1-4-15,0 0 13 16,0 0 10-16,0 0 16 15,3 0 6-15,-3 2 4 0,2-1 2 16,13 25 0-16,15 61 22 16,-30-39 13-16,-14 18 22 15,-5 3 5-15,-4 2 7 16,2-17-20-16,9-5-17 16,9-21-23-16,14-13 17 15,10-12 15-15,10-5-16 16,7-1 5-16,7 8 3 15,-3 11-25-15,-9 23-33 16,-22 12 19-16,-25 29-38 16,-19 5-91-16,-19 19-236 15,-10-18 18-15</inkml:trace>
  <inkml:trace contextRef="#ctx0" brushRef="#br0" timeOffset="7248.5061">1858 9411 66 0,'-3'0'359'16,"1"-2"-198"-16,4 4-20 16,-2-2 31-16,0 0-204 15,3-2 25-15,4 1 36 16,31-10-16-16,43-26 17 16,-31 4 17-16,-4 3-22 0,-1-8-3 15,-3 8-2-15,0-4-5 16,-10 5-11-16,10-4-1 15,3 12-3-15,-4-3-3 16,-7 10-17-16,-4 10-20 16,-16 2-10-16,-14 11-11 15,-9 10 38-15,-21 12 52 16,-5 5 18-16,-10 14 23 16,6-7 15-16,3-1-40 15,22-13-53-15,10-10 12 16,8-13-3-16,29-10 13 15,10-10 7-15,24-7 20 16,-2-1-7-16,10-1-7 16,-23 5-28-16,-8 11-17 15,-24 16-22-15,-14 25 6 16,-12 19 6-16,-11 14 32 16,2 4 17-16,10-3 18 0,25-23 4 15,31-18 6-15,17-26-43 16,52-25-263-16,6-12 92 15</inkml:trace>
  <inkml:trace contextRef="#ctx0" brushRef="#br0" timeOffset="7538.7419">3531 8959 1156 0,'18'19'224'0,"7"-14"119"16,-25-14-286-16,37 0-264 16,16-5-140-16,17 4 25 15</inkml:trace>
  <inkml:trace contextRef="#ctx0" brushRef="#br0" timeOffset="8252.7068">2819 9650 786 0,'0'1'193'15,"0"-1"67"-15,-1-1-227 16,1 1-38-16,0 0-13 16,0 0 3-16,0-3 3 15,0 1 8-15,1 1 27 0,2-2 7 16,14-6-9-16,1-20-7 16,43-40-8-16,-39 47 0 15,-13 1-2-15,4 3 1 16,-5 3 1-16,1 0 1 15,-6 1-1-15,7 0 1 16,1 2 2-16,2 0 14 16,-5-1 15-16,2 2-7 15,-2 1 0-15,-1 2-3 16,-10 2-16-16,6 0-20 16,-3 6 3-16,0 0-18 15,-3 0-18-15,2 0-59 16,1 0-190-16,0 0-8 15,0 2-103-15</inkml:trace>
  <inkml:trace contextRef="#ctx0" brushRef="#br0" timeOffset="8569.3049">3452 9357 932 0,'-8'-2'206'16,"8"4"57"-16,3-2-290 15,-3 0-12-15,0-2 0 16,0 1 23-16,35-4 23 16,54-10 20-16,-14 2-54 15,6 1-229-15,10 3-11 16,-15-3-123-16</inkml:trace>
  <inkml:trace contextRef="#ctx0" brushRef="#br0" timeOffset="9395.1887">4867 8813 557 0,'-13'-4'0'0,"10"5"386"16,3 7-438-16,0 7 334 16,-5 6-322-16,-2 9 324 15,-3 3-282-15,1 6 6 16,2-5 0-16,2-2-1 16,8-7-5-16,6 1-25 15,0-16-4-15,10-7-2 16,0-3 4-16,5-6-1 15,-6 2 15-15,3 8-5 16,-7 10 6-16,-4 16 16 16,-4 6 11-16,2 15 11 15,-4 5 13-15,8-5 0 16,0-14-16-16,30-11 11 16,17-29-2-16,22-29-4 15,11-17-4-15,8-28-4 16,-25-1-28-16,-11-3-22 15,-27 15-29-15,-14 12-154 0,-14 22-107 16,-6 4-33-16</inkml:trace>
  <inkml:trace contextRef="#ctx0" brushRef="#br0" timeOffset="9586.4026">5811 8965 982 0,'0'25'212'15,"25"-7"90"-15,-23 17-282 16,-4 5-48-16,2 6-275 16,-9-4 87-16</inkml:trace>
  <inkml:trace contextRef="#ctx0" brushRef="#br0" timeOffset="9750.1117">5744 8540 755 0,'-4'-6'538'0,"5"4"-243"0,7 8-569 16,-8-6 274-16,3 0-524 15</inkml:trace>
  <inkml:trace contextRef="#ctx0" brushRef="#br0" timeOffset="10143.6798">6378 8818 472 0,'-25'19'512'0,"-10"2"-160"16,-10 8-282-16,0 19 281 16,9 3-349-16,8 4 0 15,11-6 1-15,13 0 5 16,10-20 8-16,15-14 8 16,10-15 4-16,16-36 1 15,2-20-19-15,31-28-12 16,4-11-9-16,5-22 0 15,-5 24-2-15,-5-3 17 16,-27 24 12-16,-18 3 4 16,-14 26-8-16,-13 9-21 15,-14 16-27-15,-17 12-27 16,-15 18 16-16,-20 18 27 16,-4 5 14-16,0 16 22 15,16 3 23-15,26 21-22 16,35-3-32-16,31 8-35 0,15-13-42 15,31-14-263-15,6-32-1 16,0-21-119-16</inkml:trace>
  <inkml:trace contextRef="#ctx0" brushRef="#br0" timeOffset="10369.7047">7540 8334 928 0,'0'-3'263'0,"0"0"54"16,-3 3-256-16,1 0-71 16,-1 0-3-16,3 0 5 15,-4 24 4-15,-1 18 13 16,-2 56 20-16,2-22 5 16,1 4-18-16,-11 17-73 15,-3 6-71-15,-6 5-79 16,-3-30-131-16,-14-27-38 15</inkml:trace>
  <inkml:trace contextRef="#ctx0" brushRef="#br0" timeOffset="10545.0033">7163 8845 749 0,'49'-29'293'0,"11"-5"17"15,15-3-161-15,10 9-122 16,6-1-27-16,-16 7-73 16,-6-4-237-16,-19 8 31 15</inkml:trace>
  <inkml:trace contextRef="#ctx0" brushRef="#br0" timeOffset="10888.7035">8220 8133 1072 0,'5'0'176'0,"-2"7"119"16,1 8-318-16,5 12-8 15,-4 11 22-15,-5 10 9 16,-5 3 9-16,-8 15 15 15,-4 3 7-15,-8 30 11 16,-4 2 1-16,4 13-2 16,4-10-16-16,9-8-9 15,12-38-11-15,21-23 3 16,18-34-1-16,22-11 2 16,4-8 7-16,13 4 13 0,-15 14 9 15,-7 21 9-15,-16 23 1 16,-14 15-15-16,-19 7-69 15,4 10-351-15,-4-20 73 16</inkml:trace>
  <inkml:trace contextRef="#ctx0" brushRef="#br0" timeOffset="16561.6792">2950 7317 249 0,'-1'7'233'0,"1"-2"5"15,0-4-38-15,0-2-3 16,0-2-45-16,25-21-8 16,88-77-61-16,-7 7-16 0,7-10-35 15,12-24-14-15,-35 8-8 16,-7-14 6-16,-32 23 3 16,-11 4 9-16,-19 28 6 15,-15 4-19-15,-16 25-24 16,-19 23-9-16,-17 26-12 15,-20 49-9-15,-5 31 20 16,-10 57 58-16,13 18 42 0,26 33-21 16,42-30-3-16,56-1 265 15,73-52-687-15,53-83 261 16</inkml:trace>
  <inkml:trace contextRef="#ctx0" brushRef="#br0" timeOffset="37952.3558">12603 5768 121 0,'-21'99'132'0,"7"-99"-37"16,2-1-75-16,5 7 72 16,5-5-88-16,2 1 15 15,0-2 8-15,0-2 33 16,0 1 11-16,0-1 7 15,0 1-5-15,30-13 1 16,63-23-25-16,-22 10 2 16,1-2-7-16,15 0-9 15,-10 10-14-15,-2 7-16 16,-24 13-23-16,-15 11-1 16,-27 14-12-16,-25 33-1 15,-23 17 9-15,-32 37 11 16,-9 13-1-16,-17 24 22 15,11-22 20-15,17-8 35 16,27-34 2-16,27-25-9 16,30-32-21-16,52-22 25 0,22-22-33 15,49-10-89-15,10-16-179 16,27-22 8-16,-39-4-193 16</inkml:trace>
  <inkml:trace contextRef="#ctx0" brushRef="#br0" timeOffset="38476.6813">13504 6636 330 0,'-7'-4'263'15,"5"1"-61"-15,11 1-6 16,-9 1-176-16,0-1 3 16,33-11 0-16,81-41 4 0,-32 3 0 15,26-28 3-15,-5-12-5 16,21-22-5-16,-28-1-4 16,-8 3-5-16,-29 25-3 15,-9 13 2-15,-32 29 1 16,-6 14-19-16,-17 15-21 15,-20 10-13-15,-18 13-8 16,-23 21-8-16,-10 19 16 0,-25 37 21 16,12 14 23-16,14 25 23 15,26-4 7-15,28-6 4 16,42-28-5-16,37-11-46 16,31-30-96-16,45-20-118 15,4-19-22-15</inkml:trace>
  <inkml:trace contextRef="#ctx0" brushRef="#br0" timeOffset="38896.0739">14835 5891 641 0,'-16'23'177'16,"7"1"37"-16,1 22-155 16,4 7-75-16,-4 18 16 15,-1-1 5-15,8 16 3 16,-5-11-2-16,1 0-54 15,4-12-60-15,1-9-112 16,-8-25-35-16</inkml:trace>
  <inkml:trace contextRef="#ctx0" brushRef="#br0" timeOffset="39092.77">14553 6234 876 0,'22'6'422'15,"19"-6"-47"-15,-23-6-158 16,24-5-255-16,20 7-93 16,26-5-247-16,-7 6 25 15</inkml:trace>
  <inkml:trace contextRef="#ctx0" brushRef="#br0" timeOffset="39530.7371">15288 5842 459 0,'97'18'329'16,"-80"-17"-78"-16,11-4-275 15,2-9 281-15,21 5-260 16,8 2 13-16,-5 1 3 0,-12 2 1 15,0 5 2-15,-25 0-4 16,-13 8 7-16,-16 2 0 16,-18 17 8-16,-16 17 0 15,-12 26 15-15,-11 7 4 16,-18 18 13-16,15-7-7 16,14-2-9-16,17-24-25 15,35-7-14-15,37-25-8 16,40-10-3-16,16-20-14 0,30-14-10 15,1-8-109-15,-12-19-120 16,-23 1-78-16,-20-6-106 16</inkml:trace>
  <inkml:trace contextRef="#ctx0" brushRef="#br0" timeOffset="40034.7515">16150 6151 885 0,'7'-6'209'15,"-7"2"26"-15,0 4-291 0,0 0-65 16,0 0 4-16,0 0 25 15,0 1 41-15,0 1 69 16,-3-1 26-16,2 2 9 16,-2 12 7-16,1-6-6 15,-2 11-4-15,1 5-19 16,-11 50-4-16,19-39-5 16,4 0-4-16,3-3-4 15,25-9 2-15,15-10 1 0,14-26-35 16,3-8 4-16,9-14 5 15,-24-1-2-15,-15-1 11 16,-18 15 34-16,-12 12-17 16,-19 15-4-16,-15 21 2 15,-5 14-18-15,2 16 0 16,2 3 13-16,17-1-12 16,26-16-6-16,31-17 8 15,20-25 0-15,23-29 5 16,2-16 15-16,7-28 0 15,-30-8-7-15,-2-7-8 16,-31 15-13-16,-11-4-273 16,-31 23 79-16</inkml:trace>
  <inkml:trace contextRef="#ctx0" brushRef="#br0" timeOffset="40455.086">17358 5932 827 0,'16'61'179'0,"19"-64"89"16,5 0-247-16,24-3-7 15,6 0-1-15,14 0-33 16,-12-3-58-16,4 6-188 16,-30 3 22-16</inkml:trace>
  <inkml:trace contextRef="#ctx0" brushRef="#br0" timeOffset="40640.1679">17505 6112 991 0,'218'36'332'0,"-130"-55"18"16,4-2-291-16,4 4-173 15,-12 8-251-15,-20 1 12 16</inkml:trace>
  <inkml:trace contextRef="#ctx0" brushRef="#br0" timeOffset="41193.775">18467 5645 429 0,'-34'54'300'16,"30"-54"-86"-16,2-2-5 15,-2 5-211-15,4-3 14 16,0 0 32-16,1-1 1 15,24-2-27-15,26-5 6 16,54-10-15-16,-44 12-15 16,-14 5 13-16,-10 1 9 15,-18 6-17-15,-19 12-1 16,-14 7-1-16,-33 8 2 16,-11 11 7-16,-34 25 0 15,4 2 5-15,-4 11 6 16,24 1 1-16,14 4-2 15,36-22-3-15,27-5 8 16,26-15 1-16,37-15 2 16,19-18 0-16,22-11 1 15,-5-7-49-15,2-9-238 16,-33 0-45-16,-16-9-99 0</inkml:trace>
  <inkml:trace contextRef="#ctx0" brushRef="#br0" timeOffset="41642.254">19111 5745 957 0,'0'12'141'15,"0"-6"119"-15,9 4-310 16,3-3 22-16,14-1 17 16,8-4 8-16,11-5 12 15,6-5 19-15,8-2 12 16,-10 0 3-16,0-2 8 15,-12 6-10-15,-8 5-5 16,-13 4-19-16,-11 9-1 0,-13 6-4 16,-19 17 3-16,-13 1 9 15,-28 31 24-15,-3 7 1 16,1 14 8-16,17-6-2 16,41 5 27-16,50-26 7 15,59-13 6-15,45-13-13 16,51-4-58-16,0-17-89 15,5-17-76-15,-34-24-317 16,-17-36 31-16</inkml:trace>
  <inkml:trace contextRef="#ctx0" brushRef="#br0" timeOffset="45363.048">13019 4484 592 0,'3'3'186'16,"-3"-6"-26"-16,4 0-128 16,-4 3-123-16,0 0-18 15,0 3 51-15,8 31 27 16,-8 65 12-16,-17-31 7 16,1 4 18-16,-10 20-10 15,1-17-86-15,8-6-41 16,7-15-31-16</inkml:trace>
  <inkml:trace contextRef="#ctx0" brushRef="#br0" timeOffset="45637.8325">13040 4429 401 0,'10'-7'352'15,"12"-4"-113"-15,3 7-245 16,22 1 237-16,2 3-267 16,7 7 6-16,-14-2 11 0,-5 13 3 15,-16 0-4-15,-9 3 5 16,-21 3 6-16,-28 17 18 16,-17 1 15-16,-35 10 10 15,-11 1-1 1,-93-19-244-1,17 1-17-15,76 16-96 16</inkml:trace>
  <inkml:trace contextRef="#ctx0" brushRef="#br0" timeOffset="46076.8278">13366 4780 842 0,'16'60'184'0,"-14"-57"48"16,6-2-228-16,17 4-48 0,13-2 15 15,16-3 18-15,9-3 26 16,4-5 7-16,-8-7-1 16,-9 2 7-16,-25-1-4 15,-8-1-15-15,-16 6-20 16,-19-2-17-16,-10 4-25 15,-19 2 27-15,-13 7 18 16,-11 7 15-16,10 14 19 0,7 8-8 16,18 4-53-16,12 1-78 15,21-2-77-15,18-7-35 16,15-12-5-16,36-13-54 16</inkml:trace>
  <inkml:trace contextRef="#ctx0" brushRef="#br0" timeOffset="46301.254">13979 4781 286 0,'16'-9'248'16,"-11"8"-43"-16,-5 8-71 16,-3 8-142-16,-3 9-10 15,-2 5-11-15,-1-1-11 16,2-5 55-16,5-5-9 16,2-15 80-16,5-17 81 15,8-10-60-15,8-10 7 16,4-7 7-16,9-10-81 15,8 10-84-15,5-1 58 16,7 9-7-16,7 8-44 0,-5 13-64 16,-2 4-61-16,-15 7-124 15,-3 17-36-15</inkml:trace>
  <inkml:trace contextRef="#ctx0" brushRef="#br0" timeOffset="46507.214">14547 4593 303 0,'82'-18'105'0,"-77"23"18"16,-1 7-75-16,-1 6 1 15,-3 7-3-15,5 8 6 16,-4 0 2-16,-1 5 0 16,0-8-13-16,-1 8-19 15,-8-10-33-15,1-1-140 16,1-9 6-16,-7-7-42 15,-2-20-105-15</inkml:trace>
  <inkml:trace contextRef="#ctx0" brushRef="#br0" timeOffset="46641.6623">14629 4420 953 0,'9'-1'218'16,"-4"-7"41"-16,3 10-330 0,-4 1-143 15,-4-3-101-15,0 0-35 16</inkml:trace>
  <inkml:trace contextRef="#ctx0" brushRef="#br0" timeOffset="47208.1067">14847 4718 225 0,'0'-2'313'0,"-4"4"-130"15,4 1-151-15,0-3 119 16,-3 0-177-16,1 1 3 16,2 1 16-16,-3 1 13 15,0 6 18-15,2-2-24 16,1-5 18-16,-3 1 21 0,1-3-12 15,2 1-4-15,2-1-2 16,29 0-18-16,50-12-21 16,-38 2 15-16,-9 2 4 15,-7 4 1-15,-16 7-2 16,-4 6 0-16,-7-2-1 16,-9 10 2-16,0 1 8 15,2-1 4-15,-2-5 2 0,6-2-1 16,6-8-2-1,18-7-9-15,13-5-4 0,11 1-1 16,2 0 0-16,4 3 0 16,-14 7-1-16,-12 7-5 15,-12 7-1-15,-17 9-4 16,-13 6-26-16,-7 3-171 16,1-2 52-16</inkml:trace>
  <inkml:trace contextRef="#ctx0" brushRef="#br0" timeOffset="47543.9006">15439 4949 752 0,'47'-9'326'0,"-31"-6"-59"15,13 0-208-15,-8 5-130 16,-3 1-127-16,-6 9 127 16,-15 0 3-16,-18 1 30 15,-14 7 49-15,-7 2 48 16,-24 8-29-16,2 2-3 16,1 5-2-16,13 4-12 15,12 2-13-15,19-8-12 0,22 2 15 16,18-8 5-16,19-8 2 15,21-1 2-15,15-7-42 16,4-4-53-16,14-10-143 16,-14-10-9-16,4-13-81 15</inkml:trace>
  <inkml:trace contextRef="#ctx0" brushRef="#br0" timeOffset="47815.9202">15991 4425 431 0,'3'0'327'0,"-3"0"-94"15,3 1-259-15,-2 15 258 16,4 32-264-16,-10 51 30 15,-7-33 4-15,0-3 1 16,2 6-3-16,-7-15-14 16,1-1-44-16,-1-20-17 15,0-8-33-15,-1-16-125 16,-6-13 30-16</inkml:trace>
  <inkml:trace contextRef="#ctx0" brushRef="#br0" timeOffset="47990.991">15771 4853 517 0,'-42'-60'301'0,"54"57"-139"16,6-1-44-16,6 2-77 15,6 1-82-15,8-1 64 16,1 2 62-16,3-1-70 16,-1 1-17-16,1 0-76 15,-14 1-75-15,-2-1-95 16,-13 2-63-16</inkml:trace>
  <inkml:trace contextRef="#ctx0" brushRef="#br0" timeOffset="48204.0495">16082 4787 250 0,'0'2'129'15,"0"-1"7"-15,0 1-29 16,3-1-44-16,6 5 6 0,29 12-13 16,59 5-3-16,-35-29-10 15,6-11 13-15,-10-1-2 16,-14-6 14-16,-17 6 8 15,-14 1-27-15,-11 8-29 16,-28 5-12-16,-17 7-20 16,-25 12-17-16,-5 3 18 15,0 17-38-15,15 2-50 16,14 7-134-16,16-8-3 0,13-2-101 16</inkml:trace>
  <inkml:trace contextRef="#ctx0" brushRef="#br0" timeOffset="48438.6431">16431 4897 66 0,'16'12'149'0,"-4"3"-39"16,-7-3-23-16,-1-2 74 16,-1-5-28-16,2-10 49 15,-5 4-11-15,0-2-6 16,13-32-27-16,37-59-45 15,-20 50-54-15,12-3-9 16,3 14-12-16,14 12-11 16,-8 17-13-16,7 2-39 15,-8 13-37-15,3 10-227 16,-16 3 32-16</inkml:trace>
  <inkml:trace contextRef="#ctx0" brushRef="#br0" timeOffset="49112.3455">12929 5361 585 0,'6'-12'194'0,"1"3"21"15,5-2-142-15,2 7-72 16,7-2-4-16,0 3-1 15,13-3 2-15,3 3 1 16,9-5 4-16,4 7 1 16,13-4 1-16,0 7 0 0,30-2 1 15,8 3-2-15,28-6 8 16,6 6 7-16,36-9 19 16,-11 3 4-16,29 0 13 15,-13 0-2-15,42-3 1 16,-11 6-17-16,35-11-1 15,-18 4-12-15,31-4-3 16,-49 4-5-16,28-8 8 16,-35 4 2-16,5-11 14 15,-40 2 5-15,-4-4 5 16,-50 5-11-16,-6 4-7 16,-41 9-17-16,-5-2-69 15,-16 14-56-15,-4 3-246 16,-12 5 7-16</inkml:trace>
  <inkml:trace contextRef="#ctx0" brushRef="#br0" timeOffset="50885.6453">23474 4494 377 0,'0'0'384'15,"0"-3"-131"-15,-2 0-17 16,-1 2-227-16,3 1-57 16,0 0-17-16,-1 0 0 15,1 0 3-15,-3 1 20 16,-2 16 11-16,-8 28 22 0,-23 63 16 15,18-39 6-15,-3-12 6 16,4-10 0-16,4-14 18 16,7-15 17-16,4-18 38 15,7-9-8-15,7-15-7 16,1-20-26-16,16-25-13 16,8-5-40-16,17-8 2 15,7 4 2-15,14-5 6 16,-12 20-6-1,134-150-36 17,-197 219 6-17,0 12-5-15,-5 0-21 16,5 10 3-16,-3 19 31 16,2 19-1-16,1 3 18 15,-3 27-1-15,3-7-20 0,0 2-93 16,3-14-110-16,1-17-11 15,1-30-125-15</inkml:trace>
  <inkml:trace contextRef="#ctx0" brushRef="#br0" timeOffset="51125.7376">23720 4685 1076 0,'-66'-74'154'0,"66"80"124"15,3-1-328-15,14 11 5 16,1-7 21-16,22-6 9 16,-1-12-15-16,23-10-160 0,-3-8-74 15,5-3-9-15,-14 1 2 16,1 17 21-16,-23 12 156 15</inkml:trace>
  <inkml:trace contextRef="#ctx0" brushRef="#br0" timeOffset="51340.3769">24158 4870 1192 0,'13'-5'143'0,"4"-11"164"15,2-1-352-15,-1-5-17 16,14-10 47-16,2-7 9 16,8-2 0-16,3-5 3 15,-6 2 6-15,3 4 0 16,-8 8-19-16,3 8-169 16,-11 8-119-16,7 5-35 15</inkml:trace>
  <inkml:trace contextRef="#ctx0" brushRef="#br0" timeOffset="52502.6628">24584 4718 501 0,'-3'-2'108'16,"-1"1"-92"-16,11 4-93 15,-7-3-288-15</inkml:trace>
  <inkml:trace contextRef="#ctx0" brushRef="#br0" timeOffset="52882.0592">24584 4718 273 0,'0'0'203'0,"0"0"-23"0,0 0-53 16,0 0-53-16,0 0-50 16,0 0-4-16,0 0-24 15,2 0-1-15,14 4 8 16,8 1 25-16,48 1 14 15,-30-11 1-15,10-4 16 16,21-7 2-16,1-4-23 16,13-2-3-16,-12-1 1 15,-10 2-14-15,-20 0-6 0,-20-3 9 16,-11 2 0-16,-7-2 4 16,1 3-4-16,-8 6-22 15,0 4-9-15,-9 4-24 16,-12 5-11-16,-38 5-5 15,-7 3 18-15,-26 12-1 16,7 5 19-16,1 7 4 16,34-2 6-16,12 8-5 15,25-3 1-15,17 6 7 16,19-6 0-16,22 5 18 16,26-8 12-16,26-3 1 15,1-9-6-15,-3-4-95 16,-11-8-18-16,-20-9-7 15,-23-9-175-15,-8-9 58 16</inkml:trace>
  <inkml:trace contextRef="#ctx0" brushRef="#br0" timeOffset="53251.6479">25697 4536 780 0,'5'-12'256'16,"-2"5"-3"-16,-8 5-222 16,2 7-113-16,0-5-3 15,2 0 13-15,-20 12 31 16,0 1 48-16,-54 62 5 16,54-46 15-16,9 1 3 15,3-9-5-15,4-5 11 16,14-10 15-16,11-10-6 15,7-8-1-15,13-12-3 16,4-6-18-16,1 0-14 16,-7 7-9-16,-11-1-5 15,-12 15-15-15,-11 14 0 16,-1 4-22-16,-15 12 1 16,12 18 3-16,5 4 15 15,7 1-2-15,15 0 19 16,18-16-148-16,30-11-82 15,0-16-19-15</inkml:trace>
  <inkml:trace contextRef="#ctx0" brushRef="#br0" timeOffset="53597.205">23531 5244 530 0,'-16'19'397'0,"0"-14"-131"16,15 11-60-16,1-16-208 15,4 0-28-15,15 0 24 16,26 2 46-16,52-7 20 15,28 1 3-15,79-13 4 16,40 8-23-16,41 0-7 16,11 11-11-16,39-2-7 15,-58 13-13-15,-13-7-1 16,-49 0-3-16,-35 2-24 16,-58 1-41-16,-14-5-284 15,-45 5 58-15</inkml:trace>
  <inkml:trace contextRef="#ctx0" brushRef="#br0" timeOffset="54600.4611">23279 6399 738 0,'-6'9'150'0,"9"-11"72"0,1 1-205 16,-4-1-20-16,9-2 28 15,36-14 12-15,98-44 6 16,-35 8 5-16,-3-6-1 16,17-22-18-16,-21 3-4 15,-17-2-3-15,-12 12-11 16,-9 5 8-16,-21 23 3 16,-12 3-2-16,-6 10-3 15,-16 7-41-15,-7 10-7 0,-10 10-3 16,-16 8-38-16,-22 11-2 15,-12 8 40-15,-14 10 3 16,5 5 3-16,10 16 40 16,25 4 8-16,15 10 7 15,18-5 1-15,25 3 12 16,25-18-6-16,31-7-4 16,18-14-52-16,18-9-240 15,-15-12 50-15</inkml:trace>
  <inkml:trace contextRef="#ctx0" brushRef="#br0" timeOffset="54869.792">24643 5852 1458 0,'-17'29'114'0,"14"-7"147"0,-1-8-541 15,4 2-35-15,4-1-88 16,13 3 34-16</inkml:trace>
  <inkml:trace contextRef="#ctx0" brushRef="#br0" timeOffset="55453.6709">24993 5897 669 0,'125'81'217'16,"-119"-85"-21"-16,-8 1-184 16,-1 7-89-16,2-4-13 15,1 0 16-15,-3 11 43 0,-2 26 32 16,-7 45 24-16,11-42-1 16,7-7 10-16,6-1 8 15,7-11-4-15,7-9-6 16,-1-11 29-16,4-10 1 15,-7-4-8-15,-1-7-2 16,-9 5 7-16,-3 2-30 16,-4 7-26-16,-1 6-31 15,-1 4-10-15,-6-4-6 16,2 0 0-16,-2 12 20 16,-3 17 26-16,3 46 14 15,16-54 9-15,19-9 12 16,10-14 3-16,17-14 9 15,-4-16-4-15,11-13 2 16,-15 2-6-16,-4-7 10 16,-23 8-4-16,-6 4-15 15,-18 10-32-15,-5 1-58 0,-11 6-67 16,-2 0-207-16,-2 9 7 16</inkml:trace>
  <inkml:trace contextRef="#ctx0" brushRef="#br0" timeOffset="56714.8652">25999 6126 658 0,'-9'3'172'0,"14"-2"39"0,-1-1-154 16,-4 0-61-16,0 0 23 16,0 0 20-16,29 0 4 15,69 2-11-15,-22-8-48 16,8-3-113-16,13 0-121 16,-19 0-43-16</inkml:trace>
  <inkml:trace contextRef="#ctx0" brushRef="#br0" timeOffset="57027.611">25933 5875 730 0,'-9'10'359'16,"9"-8"-71"-16,21 8-138 15,17-1-168-15,16-6-84 0,42 8-212 16,21-2 85-16</inkml:trace>
  <inkml:trace contextRef="#ctx0" brushRef="#br0" timeOffset="58440.202">26802 5643 359 0,'-9'5'71'15,"0"-2"25"-15,4-5-118 16,-1 2 8-16,5 0 31 16,1 0 58-16,-3-1 22 15,1-1 42-15,2 1-18 16,2-1-39-16,14-2-47 0,35-10-15 15,74-11-17-15,-33 16-14 16,-20 4 22-16,-2 5 0 16,-28 3-1-16,-9 11-9 15,-28-2-4-15,-8 10-8 16,-11 8-2-16,-22 8 0 16,-12 7 8-16,-22 12 0 15,-2 6 6-15,-2 9 6 16,23-6 2-16,13-4 2 15,29-14 1-15,12-10 13 16,24-17 5-16,27-6 5 16,14-8 0-16,15-2 1 15,2-4-48-15,-5-4-234 16,-18 0 57-16</inkml:trace>
  <inkml:trace contextRef="#ctx0" brushRef="#br0" timeOffset="58954.6637">27705 5567 574 0,'0'1'193'16,"0"-1"17"-16,0 0-134 15,0 0-53-15,0 0-2 16,0 0-3-16,0 0 10 15,0 0 4-15,3 0-12 16,10 3 4-16,40 3 10 16,56 0-7-16,-32-10 1 15,-6-2-14-15,4 0-3 16,-24 4-5-16,-5-1-6 0,-17 5-6 16,-7 2-20-16,-11 2-16 15,-9 8-14-15,-7 1 0 16,-12 7 3-16,-5 7 21 15,-10 8 14-15,-2-1 14 16,-4 13 2-16,8-1 1 16,0 16 0-16,6-2 1 15,8 10-2-15,2-12-22 16,7-9-182-16,2-16-2 16,5-14-84-16</inkml:trace>
  <inkml:trace contextRef="#ctx0" brushRef="#br0" timeOffset="59413.7363">28423 6183 74 0,'-14'10'39'15,"-2"-1"0"-15,-7 2 19 0,2-7-7 16,-3-1 36-16,6-7 23 16,3-2 31-16,6-2-24 15,6-5-22-15,9 2-39 16,8-1-54-16,2 0-31 15,10-1 11-15,-1 4 23 16,1 0 3-16,-7 6 27 16,-5 1-17-16,-11 8-23 15,-6 6-24-15,-11 5 12 0,-14 4 10 16,-11 1 23-16,-6 1-5 16,-2-8-5-16,5-5 16 15,21-7 17-15,4-7-21 16,19-5-3-16,22-6-3 15,6-2-46-15,20 1-68 16,8 2-32-16,2 5-55 16,-10 5-21-16</inkml:trace>
  <inkml:trace contextRef="#ctx0" brushRef="#br0" timeOffset="59952.4242">28798 5649 670 0,'35'41'82'16,"2"-53"73"-16,10 0-203 16,19-3 4-16,2 3 42 15,11 3 68-15,-14 3 3 0,-6 4 0 16,-14 5-6-16,-20 3-55 16,-17 5-31-16,-13 4-3 15,-16 6 1-15,-21 10 10 16,-7 4 18-16,-10 0 7 15,5-5 2-15,10-11 13 16,20-4 0-16,11-10 2 16,17-5 8-16,26-2-3 15,15 4-13-15,23-2-6 16,7 6-5-16,-6 6-17 16,-15 6-8-16,-13 9-16 15,-28 3-2-15,-17 12-2 16,-13 0 9-16,-34 6 10 15,-12-4 18-15,-24-5 9 16,3-14 4-16,-9-8-26 16,24-11-36-16,8-8-68 0,22-7-71 15,8-3 39-15,17 5-13 16,10-8 2-16,13 0 104 16</inkml:trace>
  <inkml:trace contextRef="#ctx0" brushRef="#br0" timeOffset="60446.5971">30153 5541 560 0,'-3'-3'134'0,"3"-3"8"16,-4 6-164-16,1 0-18 15,1 0 2-15,-1 2 9 16,-15 8 43-16,-19-1 21 15,-50 59 6-15,36-34 10 0,0 2-4 16,1 9 1-16,12 4-12 16,17 5-3-16,12-8-8 15,18 7 5-15,20-5-3 16,22 0 7-16,8-15 2 16,11-6-5-16,-2-18-6 15,7-10 8-15,-27-10 1 16,-6-7-8-16,-10 4 6 15,-11 1-9-15,-20 4-24 16,-19-3-14-16,-10 4 1 16,-22-2-1-16,-1 2 2 0,-15 7-100 15,13 5-109-15,4-1-39 16,14 2-143-16</inkml:trace>
  <inkml:trace contextRef="#ctx0" brushRef="#br0" timeOffset="80299.6186">14592 7455 27 0,'-59'59'35'0,"46"-56"-13"15,2 1-1-15,2 4-8 16,3-1 7-16,-1 2 35 16,-2-1 36-16,1-2-1 0,5-2-6 15,2 4-18 1,1-8-33-16,0 0-18 0,0 1 17 15,16 5 16-15,28 6 19 16,61-6 3-16,-39-13-18 16,23 1-161-16,-7 3-51 15,7-3-55-15</inkml:trace>
  <inkml:trace contextRef="#ctx0" brushRef="#br0" timeOffset="80884.0314">15247 7159 457 0,'50'45'244'16,"-53"-48"-41"-16,-3 5-84 15,3-4-120-15,3 2-22 16,0 0 11-16,-4-1 16 16,4-1 18-16,0 2 10 15,0-1 7-15,4-1-8 16,24-2-5-16,56-10-14 16,-37 2-3-16,7 3-7 0,10 2-3 15,-2 7-2-15,-6-5-3 16,-10 10-3-16,-8 2-15 15,-19 2-15-15,-19 5-45 16,-16 11 4-16,-31 17 16 16,-14 8 27-16,-12 20 21 15,-2 3 47-15,-6 2-2 16,24-18-12-16,18 0-27 16,11-21-14-16,20-2 3 15,25-14 6-15,23-5 5 16,7-9 26-16,32-9-66 15,5-9-105-15,10-8 10 16</inkml:trace>
  <inkml:trace contextRef="#ctx0" brushRef="#br0" timeOffset="81439.2535">16040 7387 354 0,'93'-34'300'0,"-90"32"-85"16,-6 2-222-16,3 2 191 15,0-2-229-15,-1 0-13 16,1 0 4-16,-3 1 9 16,1 14 27-16,-1 11 21 15,-9 49 16-15,8-42 5 16,2-1 0-16,-2-1-4 15,5-4-17-15,11-4 0 16,-3-11 5-16,11-8 12 16,-4-5 10-16,19-4-4 15,-2-1-4-15,5 6-22 16,-13 3-18-16,5 14-23 0,-18 7 7 16,-3 18 5-16,-1 1 15 15,13 3 7-15,0-6 13 16,25-16 3-16,10-27 22 15,27-21 25-15,2-15-17 16,10-24-5-16,-28-6-5 16,-2 0-26-16,-33 12-33 15,-10 0-42-15,-14 13-142 16,-5 12 26-16</inkml:trace>
  <inkml:trace contextRef="#ctx0" brushRef="#br0" timeOffset="81874.4">17815 7469 778 0,'-8'7'265'15,"3"-8"-9"-15,10-1-190 16,-5 2-133-16,0 0-6 16,12 0 19-16,39 0 27 15,57-1 19-15,-33-5-127 16,-6 0-91-16,-1 0-11 15</inkml:trace>
  <inkml:trace contextRef="#ctx0" brushRef="#br0" timeOffset="82307.8635">18458 7144 416 0,'45'45'164'15,"-41"-48"6"-15,10 2-86 16,10-1-65-16,10 1 2 15,11-4 12-15,3 2-6 16,11-1-4-16,-9-1-4 16,-13 2-14-16,-11 3-15 0,-8 0-6 15,-15 3-17-15,-6 6-17 16,-3 0 13-16,-20 23 18 16,-10 8 11-16,-20 17 20 15,-7 5 18-15,-7 13-4 16,14-13-9-16,11-5-11 15,24-12-3-15,21-2 8 16,20-14 2-16,26 1 5 16,8-6 9-16,23-1-64 15,-2-5-152-15,9-9 21 16</inkml:trace>
  <inkml:trace contextRef="#ctx0" brushRef="#br0" timeOffset="82771.2356">19368 7308 842 0,'7'-9'71'0,"-10"22"63"15,-1-16-239-15,1 3-35 0,1 6 54 16,-1-6-23-16,2 0 165 16,1 0-105-16,-5 2 111 15,-2 8-27-15,-1 13 112 16,-52 49-136-16,48-42 110 16,8-3-118-16,4 0-7 15,1-7-4-15,14-4 14 16,11-7 6-16,11-4 2 15,7-5 8-15,6-3-2 16,-13 1-17-16,-7 4-14 16,-18 7-6-16,-9 16 1 15,-10 7 5-15,2 7 6 16,2 1 14-16,12-1 4 16,18-16 0-16,20-18-6 15,7-19-11-15,18-21-6 16,-1-16 0-16,-7-10-22 15,-14 7-14-15,-17 1-143 16,-32 17-9-16,-19-2-65 0</inkml:trace>
  <inkml:trace contextRef="#ctx0" brushRef="#br0" timeOffset="83306.6142">15490 5890 598 0,'-4'-20'442'16,"-1"2"-215"-16,5 14-151 15,0-1-137-15,5 10-116 16,-5-5-55-16,0 1 166 16,7 20 29-16,41 29 67 15,82 74 50-15,-33-24-22 16,23 41-7-16,2 8-17 0,28 38-8 15,-19-9-14-15,16 30 5 16,-17-21-3-16,0 11-19 16,-41-37-39-16,3-2-173 15,-29-48 18-15</inkml:trace>
  <inkml:trace contextRef="#ctx0" brushRef="#br0" timeOffset="83940.0784">11957 8343 443 0,'-6'16'264'16,"10"-14"-98"-16,7-1-107 15,8 1-227-15,47-1 53 16,25 4 79-16,39-5 45 15,8-8 107-15,47-1-6 16,-13-3-38-16,29-4-10 16,5-2-22-16,63 0-6 15,-14 3-15-15,39 7-9 16,-19 7-7-16,36 11 4 16,-33 7 0-16,47 2 0 15,-23 1 4-15,82-2 4 16,-35-11 0-16,66-8 1 0,-20-5 2 15,46-12-3-15,-59-2-2 16,21-2-1-16,-68 2-3 16,9-1-1-16,-75 6-12 15,-3 3-105-15,-46 8-140 16,3 14 1-16</inkml:trace>
  <inkml:trace contextRef="#ctx0" brushRef="#br0" timeOffset="84714.6462">11973 9313 748 0,'-1'0'125'0,"-2"-3"79"15,3 2-224-15,0 1-12 16,0 0 16-16,0 0 11 15,0-2 32-15,3 1 27 16,36-5 13-16,83-15 3 16,-35 6-1-16,30 6-28 15,-16 0-27-15,-11 6-34 16,-33 4-29-16,-20 2-28 16,-22 15-8-16,-36 18 8 0,-27 14 31 15,-52 28 27-15,-18 17 27 16,-33 19 10-16,12-6 21 15,6 6 38-15,40-25 5 16,26-5-10-16,28-25-18 16,29-10-12-16,34-17-28 15,35-14 0-15,29-17 3 16,62-14-30-16,14-14-85 0,16-9-189 16,-11 7-25-16</inkml:trace>
  <inkml:trace contextRef="#ctx0" brushRef="#br0" timeOffset="85153.181">12905 10128 757 0,'16'-11'235'0,"10"-11"50"16,35-16-176-16,19-9-79 16,27-13 8-16,10-10-9 15,26-17-7-15,-22 4-9 16,4-10-1-16,-27-2-3 15,-16 5-17-15,-35 19-19 16,-16 5 23-16,-16 24 24 16,-15 15-54-16,-16 18 12 15,-26 14 18-15,-15 17-24 16,-29 22-22-16,-7 8 57 0,-3 17 28 16,18 1 3-16,39 14 4 15,40-12 1-15,44 4 0 16,30-15 9-16,47 2 6 15,0-27-16-15,29-6-17 16,-5-17-352-16,1-11 66 16</inkml:trace>
  <inkml:trace contextRef="#ctx0" brushRef="#br0" timeOffset="85703.0857">14990 9303 336 0,'-29'-11'272'0,"8"4"-67"15,5 1-41-15,7 3-110 16,1 3-25-16,7 3 25 15,-2-3 11-15,3 0 13 16,0 0-9-16,3 0-11 16,6-2-24-16,30-5-12 0,62-11-14 15,-32 4-24-15,-9 7-27 16,1 2-249-16,-18 4 52 16</inkml:trace>
  <inkml:trace contextRef="#ctx0" brushRef="#br0" timeOffset="85873.6366">14759 9590 774 0,'9'9'405'0,"3"-6"-69"16,22-8-179-16,29 2-100 15,20 3-119-15,10-1-89 16,-7-5-184-16,-1 0-8 15</inkml:trace>
  <inkml:trace contextRef="#ctx0" brushRef="#br0" timeOffset="87080.7754">16132 9034 849 0,'-3'-2'99'16,"-2"-1"116"-16,8 3-252 16,-3-1 12-16,0-1 36 15,0 1 16-15,2-1 8 16,22-1-6-16,9-4-10 0,51-7-7 15,-49 14-8-15,-2 2-14 16,-12 4-7-16,-3 7-11 16,-11-1-10-16,-4 12 14 15,-10 3 11-15,-10 11 12 16,-16 1 14-16,-15 15 13 16,-1-1-11-16,-13 10 0 15,11-3-1-15,0 2 16 16,21-17 1-16,3 0 6 15,16-12 2-15,17-8 1 16,14-2-12-16,13-1 0 16,9-11-4-16,25-4-8 15,6 1-25-15,6-8-89 16,-8-3-196-16,-2 1-3 16,-29-7-145-16</inkml:trace>
  <inkml:trace contextRef="#ctx0" brushRef="#br0" timeOffset="87558.9983">16794 9064 831 0,'-3'60'159'15,"3"-60"73"-15,12 2-230 16,5-4-16-16,13-1 9 16,20-4 17-16,14-7 9 15,7-1-7-15,1 0-7 16,-11 4-1-16,-14 2-3 15,-21 11-7-15,-10 5-5 16,-16 8-4-16,-18 11-3 16,-10 4 18-16,-18 12 11 15,-9 0 9-15,-17 9 8 16,10-1 24-16,2 7 6 16,12-8 1-16,9 4 7 15,18-6-7-15,4-1-16 16,13-4-20-16,16-4 0 15,10-7-10-15,19-8 5 0,10-11 0 16,15-11-20-16,-3-2-35 16,6-10-87-16,-12-2-90 15,-7-2-146-15,-20 0-48 16</inkml:trace>
  <inkml:trace contextRef="#ctx0" brushRef="#br0" timeOffset="87800.824">17657 9264 855 0,'7'1'390'15,"10"-11"-31"-15,25 10-147 16,13 4-234-16,24 2-21 15,-3 0 12-15,2-1-25 16,-18-8-15-16,-9 1-36 16,-17-1-33-16,-13-1-187 15,-17-8 27-15</inkml:trace>
  <inkml:trace contextRef="#ctx0" brushRef="#br0" timeOffset="88268.6599">18474 8854 828 0,'5'-2'92'0,"7"2"89"15,9 5-275-15,9-8-12 16,4-2 130-16,16-1 35 16,-4-4 39-16,13-2 40 15,-5 0 27-15,5 3-108 16,-17 3-15-16,3 9-23 16,-18 6-24-16,-3 7-22 15,-12 4 0-15,-15 11 8 16,-11 2 12-16,-26 17 5 15,-16 7 17-15,-35 20-1 16,-7-2-5-16,-15 9 2 16,22-12 12-16,14 0 8 15,35-21 8-15,22 0-4 16,28-16-8-16,20-2-6 16,11-11-7-16,23-4-15 0,1-10-2 15,12-10-6-15,-10-4-31 16,1-7-75-16,-16-5-99 15,-7-2-101-15,-10 5-5 16,-7-9-111-16</inkml:trace>
  <inkml:trace contextRef="#ctx0" brushRef="#br0" timeOffset="88653.6424">19137 9234 778 0,'-5'-11'233'0,"2"10"39"16,-1 7-217-16,-5 6-28 16,-3 0-20-16,-8 13 7 15,2 4 6-15,1 4 7 16,4 1-4-16,8 4-1 16,7-15-7-16,5-4 11 15,7-8-1-15,10-11 9 16,2-5 0-16,2-2 0 15,-2 2-18-15,-8 4-10 16,-6 8-7-16,-5 8 1 16,-7 9 2-16,0 6 5 15,0 3 2-15,6 0 0 16,9-12-1-16,20-15 3 0,14-16-1 16,20-23 2-16,1-14 0 15,-6-13 0-15,-14 7-6 16,-25 1-21-16,-32 11-25 15,-23 8-85-15,-9 18-87 16,-6 8-142-16,-2 8-45 16</inkml:trace>
  <inkml:trace contextRef="#ctx0" brushRef="#br0" timeOffset="91045.4072">11901 10575 547 0,'-13'3'429'15,"1"-15"-179"-15,-3-1-89 16,13 11-160-16,-2 1-176 16,-4-11 141-16,8 12-8 15,3 0-6-15,6-2-5 16,-9 2 26-16,12 2 22 16,39-2 23-16,108-15 32 15,-25-6 18-15,64-15 10 16,22-6-10-16,40-2-12 0,-14 6-18 15,23 7-32-15,-42 19-31 16,-18 10-54-16,-46 10-46 16,-11 8-161-16,-39-2 11 15</inkml:trace>
  <inkml:trace contextRef="#ctx0" brushRef="#br0" timeOffset="91509.6792">12998 10751 839 0,'-2'-8'224'0,"2"4"41"15,5 2-238-15,-5 2-42 0,0-1-3 16,13-1 16-16,28-4 18 15,45-10 10-15,-46 5 6 16,-7 10-9-16,-12 2-20 16,-12 8-23-16,-12 14 0 15,-15 15 12-15,-18 5 8 16,-12 14 16-16,-1-3 30 16,2 0-13-16,18-18-30 15,29-4 0-15,33-17-1 0,38-15-7 16,21-11-22-16,47-13-257 15,13-4 79-15</inkml:trace>
  <inkml:trace contextRef="#ctx0" brushRef="#br0" timeOffset="91928.6797">15695 10321 990 0,'-11'21'573'16,"31"-12"-269"-16,26-12-237 16,55 5-75-16,54-10-83 0,88-7-83 15,30-10 238-15,67-1-61 16,4-2 41-16,35 10-6 15,-52 9-6-15,17 12-21 16,-67 3 27-16,-8 13-165 16,-76-1-85-16,-24 8-177 15,-61-1-66-15</inkml:trace>
  <inkml:trace contextRef="#ctx0" brushRef="#br0" timeOffset="92467.7823">16958 10635 625 0,'-3'-3'130'0,"-1"-1"76"15,4 7-173-15,0-3-23 16,0 0 9-16,0 0 97 16,0 0-19-16,0-2 13 15,33-5 11-15,81-25-4 16,-27 17-61-16,14-1-1 16,-13 7-12-16,-11 12-23 15,-32 7-18-15,-24 22 2 16,-37 11-5-16,-40 29 7 15,-28 11 18-15,-32 25 18 16,3-12 1-16,13 4-2 16,37-30-9-16,45-7-7 15,48-30-12-15,43-9-39 16,16-16-33-16,21-13-31 0,-5-11-177 16,16-14-132-16,-20-11-12 15</inkml:trace>
  <inkml:trace contextRef="#ctx0" brushRef="#br0" timeOffset="93007.6179">12215 9180 811 0,'-16'-6'246'15,"-1"-5"36"-15,10 11-218 16,7 2-96-16,0 7-21 16,0-9-15-16,0 1 7 0,4 50 27 15,83 71 44-15,-12-11 22 16,9 8 31-16,26 52 2 16,3 0-16-16,22 41-2 15,-13-17-8-15,7 29-48 16,-18-39-68-16,0-3-214 15,-30-62 9-15</inkml:trace>
  <inkml:trace contextRef="#ctx0" brushRef="#br0" timeOffset="93685.7549">12245 11761 902 0,'63'42'158'0,"-12"-38"129"16,41 8-270-16,21 2 38 15,55 2 62-15,12-5-27 16,94 4 14-16,14-8-6 16,86 1-8-16,2-4-36 15,97 7-12-15,-33 5-18 16,86-5-3-16,-41 1-4 15,62 1 8-15,-74 2-1 16,32-3 0-16,-93 12-6 0,-2-1-6 16,-99-1-74-16,-12-7-155 15,-90-7-222-15,-20-10-36 16</inkml:trace>
  <inkml:trace contextRef="#ctx0" brushRef="#br0" timeOffset="94385.6159">12376 13460 462 0,'-35'19'303'15,"10"-7"-78"-15,4-3-52 16,18-3-48-16,21-7-101 16,13-7 73-16,28-11-2 15,18-8-33-15,35-19-37 16,2-9 14-16,32-35-13 16,-11 1-12-16,1-19-21 15,-28 4-9-15,-3-11-15 16,-39 28-3-16,-7-4-3 15,-25 25 9-15,-17 5 1 16,-20 28 8-16,-27 15 3 0,-17 25 6 16,-42 32 2-16,-16 24 4 15,-36 41-1-15,10 12 4 16,1 25 38-16,38-13 35 16,33-1 14-16,46-26 7 15,40-7 5-15,47-29-37 16,52-20-114-16,25-21-308 0,55-22-16 15,-13-23-178-15</inkml:trace>
  <inkml:trace contextRef="#ctx0" brushRef="#br0" timeOffset="94897.6399">13820 12889 610 0,'12'45'207'0,"25"-51"36"15,14 0-136-15,29-2-74 16,7 1-8-16,18-2-38 15,-12 4-47-15,1 5-197 16,-24 5 26-16</inkml:trace>
  <inkml:trace contextRef="#ctx0" brushRef="#br0" timeOffset="95126.1134">13917 13240 669 0,'32'23'545'0,"-1"-35"-128"16,10 1-52-16,34 11-307 15,5-1-106-15,11 1-48 16,-6 13-321-16,-1-8 39 15</inkml:trace>
  <inkml:trace contextRef="#ctx0" brushRef="#br0" timeOffset="96577.4007">15495 12444 360 0,'-2'11'367'16,"-1"-5"-111"-16,-1-9-44 15,4 3-146-15,-3 0-73 16,1 0 0-16,2 12 1 15,-3 22 11-15,-6 43 12 16,2-26 10-16,2-3 3 16,-1 15 2-16,-10 6 0 0,1 20-11 15,1-4-24-15,-10 5-102 16,2-13-177-16,1-8 11 16</inkml:trace>
  <inkml:trace contextRef="#ctx0" brushRef="#br0" timeOffset="96922.6517">16099 12393 77 0,'3'26'533'16,"-6"5"-247"-16,-6 2-42 16,-3 20 50-16,3 7-270 15,-3 19 7-15,-5 3 4 16,-5 15 3-16,-2 1-2 15,-5 8-8-15,7-18-12 16,1-6-43-16,5-23-39 16,6-20-34-16,7-24-232 0,6-3 37 15</inkml:trace>
  <inkml:trace contextRef="#ctx0" brushRef="#br0" timeOffset="97174.0186">16312 12896 1033 0,'2'-1'310'16,"8"-1"66"-16,41 4-237 15,54 7-128-15,-17-6-10 16,-10-2-16-16,7-7-36 16,-20-3-339-16,1-3 12 15,-22-4-112-15</inkml:trace>
  <inkml:trace contextRef="#ctx0" brushRef="#br0" timeOffset="97667.4096">17376 12740 338 0,'10'-15'362'0,"-4"0"-89"16,-3 6-49-16,-6 16-82 15,-1 4-82-15,-2 16-6 16,-11 11-3-16,1 14 15 16,-5 4-3-16,9 11 2 15,0-7 2-15,10 5-22 16,7-17-17-16,8-9-10 15,-1-27-11-15,11-13 3 16,1-22 7-16,4-5-1 0,-2-1 0 16,-4 10-5-16,-7 9-14 15,-9 27 2-15,-3 13 0 16,0 21 2-16,6 5 4 16,17-2 1-16,12-21-1 15,32-15-2-15,14-29 3 16,9-28 2-16,-4-15-2 15,-18-19-2-15,-37-4-3 16,-26-7-68-16,-41 19-92 0,-17 16-237 16,-5 10-12-16</inkml:trace>
  <inkml:trace contextRef="#ctx0" brushRef="#br0" timeOffset="112096.6181">22834 8744 454 0,'4'12'143'16,"-2"-6"20"-16,5 3-105 15,1-3-46-15,13-12 31 16,9-15 30-16,24-26 6 15,5-14 2-15,38-31-2 16,7-1-21-16,18-18-34 16,-13 10-7-16,4 1-10 15,-36 21-7-15,-11 9-6 16,-32 23 5-16,-8 5-8 16,-19 17-11-16,-7 8-27 15,-19 11-9-15,-19 23-1 16,-13 19 13-16,-30 36 13 15,-6 18 28-15,-2 30 8 16,22-7 0-16,14-2-1 16,35-27 48-16,35-4 8 15,20-31 4-15,40-13 5 0,16-16-6 16,27-26-110-16,-1-17-67 16,3-28-65-16,-40-15-97 15,-28-1-43-15</inkml:trace>
  <inkml:trace contextRef="#ctx0" brushRef="#br0" timeOffset="112457.0215">24219 8060 934 0,'51'27'195'0,"-43"-24"57"0,1 2-268 16,13 6-41-16,7-1 11 15,11 1 19-15,-1-7 27 16,17-1-76-16,-6 0-168 16,4 3 29-16</inkml:trace>
  <inkml:trace contextRef="#ctx0" brushRef="#br0" timeOffset="112600.9597">24494 8436 741 0,'-10'-24'477'0,"37"25"-477"15,60-13 71-15</inkml:trace>
  <inkml:trace contextRef="#ctx0" brushRef="#br0" timeOffset="115062.5049">25660 7293 731 0,'-5'1'129'0,"2"1"84"15,6-2-223-15,-3-2 21 16,0 1 10-16,0-1 3 15,21-1 11-15,26-3 4 16,49-12-11-16,-42 5-7 16,-12 4-6-16,-4 3-22 15,-16 4-15-15,-2 17-14 16,-11 11-4-16,-14 22-5 16,-16 7 8-16,-9 25 3 15,-12-2 13-15,-24 11 4 16,3-11 7-16,-5 0 8 15,14-15 9-15,9-12-3 16,35-15-7-16,20-12-8 0,26-9 6 16,23-15 8-16,13 0-68 15,20-15-128-15,-8-3 38 16</inkml:trace>
  <inkml:trace contextRef="#ctx0" brushRef="#br0" timeOffset="115531.4896">26336 7356 785 0,'78'-11'214'15,"-73"7"18"-15,4 4-170 16,9 3-124-16,15-11 32 15,7 5 57-15,20-12 22 16,11-3 3-16,9-12 0 16,-4 9-13-16,7-3-17 0,-16 15-14 15,-15 8-21-15,-16 5-19 16,-15 14-18-16,-21 15 4 16,-21 20 4-16,-17 10 19 15,-28 30 28-15,-11 5 20 16,-23-10 7-16,31 1-2 15,5-5-17-15,30-27-28 16,16-15-248-16,22-9-13 0,5-25-91 16</inkml:trace>
  <inkml:trace contextRef="#ctx0" brushRef="#br0" timeOffset="116080.9189">27090 7946 936 0,'5'0'178'0,"-5"0"82"16,0 0-292-16,0 0-21 16,0 0 11-16,0-1 11 15,0-1 28-15,0 1 19 16,-3 1 20-16,1-3 2 15,2 1 2-15,0 1-23 0,0-2-9 16,0 0-5-16,0 0-13 16,0 0-14-16,2 0-6 15,1 0-5-15,-3 1-6 16,0 2 2-16,0 0 6 16,-5 2 26-16,-35 29 15 15,-54 43 13-15,45-49 13 16,14-10 12-16,10-9-9 15,17-10-13-15,11-10-6 16,14 5-11-16,10-7-11 16,3 2-3-16,3 4 6 15,-8 7-34-15,-5 12-32 16,-23 10-14-16,-20 14-186 16,-14 8 26-16</inkml:trace>
  <inkml:trace contextRef="#ctx0" brushRef="#br0" timeOffset="116650.2192">27494 7449 778 0,'54'-18'289'0,"-33"-9"-7"15,14-2-157-15,34-10-156 16,12 0-8-16,15-6 40 15,-7 15 4-15,-9 2 6 16,-26 13 9-16,-17 3-14 16,-14 15-11-16,-13-2-17 15,-16 16 0-15,-16 17 0 16,-7 10 14-16,-26 10 12 16,-4 0 16-16,0-6 7 15,13-22 6-15,8-11-24 16,34-18-25-16,29-9 25 0,17-5-10 15,13-1-11-15,0-2 23 16,-1 7 27-16,-16 11-33 16,-5 13-12-16,-15 10-1 15,-18 21 5-15,-14 12-3 16,-19 14 8-16,-21 2 14 16,-22 7 5-16,0-15-3 15,4-13 0-15,9-17-2 0,18-14-24 16,24-17-25-1,12-2-50-15,6-2-51 0,23-17-183 16,10-8 17-16</inkml:trace>
  <inkml:trace contextRef="#ctx0" brushRef="#br0" timeOffset="116999.6009">29009 7046 707 0,'9'-10'236'0,"-11"2"-19"15,2 7-228-15,-21 11-91 16,-10 5 54-16,-25 11 5 16,-7 6 43-16,-17 13 79 15,10-2 63-15,2 13-48 0,22-1 0 16,12 4-6-16,25-7-41 15,18 6-20-15,20-18-27 16,27-7 22-16,14-15 7 16,19-18 12-16,2-18 5 15,6-10 3-15,-21-2-15 16,-20-3 3-16,-25 7-2 16,-43 5-35-16,-34 13-35 15,-43 11 1-15,-7 12 5 0,-17 10-218 16,14 5-103-16,11-3 16 15</inkml:trace>
  <inkml:trace contextRef="#ctx0" brushRef="#br0" timeOffset="117554.7404">25785 8232 603 0,'1'1'212'15,"4"1"-6"-15,-2-1-125 16,-3 1-124-16,1-1 8 16,2 1 30-16,-3-1 12 15,3 1 14-15,2-1 14 16,11 7 8-16,35-2 26 16,80-3 16-16,19-21 30 15,23-5-7-15,79-1-5 16,-5 2-29-16,71 1-16 15,-35 12-34-15,44 6-2 16,-41 6-6-16,28 6-7 16,-54 3-22-16,13 10-138 15,-60 1-214-15,-2 8 5 16</inkml:trace>
  <inkml:trace contextRef="#ctx0" brushRef="#br0" timeOffset="118182.5893">26651 8795 105 0,'-6'-15'116'16,"6"8"32"-16,2 1-21 15,-2 3 22-15,0 1 20 16,0 1-122-16,0-1-4 0,-2 1-19 16,2 1-19-16,-3 0-12 15,2 0 3-15,1 4 3 16,0 37 18-16,0 50 14 15,0-31 8-15,1-4-1 16,7-4-1-16,8-9-13 16,18-18 14-16,8-23-3 15,13-20 4-15,-1-13-1 16,0-3 1-16,-16 5-17 0,-8 16-14 16,-14 19-14-16,-3 24-12 15,-7 10 25-15,6 7 5 16,6-3 14-16,18-13 31 15,10-25 19-15,14-33-18 16,9-19-5-16,4-25-11 16,-15-1-64-16,-11 0-194 15,-14 18-117-15,-29 3-71 16</inkml:trace>
  <inkml:trace contextRef="#ctx0" brushRef="#br0" timeOffset="128759.1926">9711 5972 425 0,'0'-3'126'15,"-5"3"23"-15,1 5-115 16,4-5-26-16,-3 0-1 16,1 0 1-16,-1 1 3 15,-10 32-11-15,-70 64-11 0,18-13 20 16,-13 10-1 0,-7 38 42-16,2-1 54 0,15 25 12 15,31-16-22-15,28 7-12 16,25-29-68-16,43-1-266 15,27-27 58-15</inkml:trace>
  <inkml:trace contextRef="#ctx0" brushRef="#br0" timeOffset="131381.6246">9921 6309 771 0,'-1'1'6'0,"1"8"166"15,0 15-239-15,13 56 29 16,-1-47 43-16,9 9 44 16,5-4-35-16,-1 4-3 15,-1-14-10-15,-1 4-36 16,-4-11-36-16,2-8-116 15,-3-8-7-15</inkml:trace>
  <inkml:trace contextRef="#ctx0" brushRef="#br0" timeOffset="131611.4881">10400 6381 704 0,'3'7'155'0,"-7"4"-6"15,-4 17-143-15,-5 7 36 16,-22 19-67-16,-5 9-1 16,-16 14 103-16,-3-10-54 15,-8 15-55-15,13-12 47 16,9-2 35-16,19-22-76 16,8-7-29-16,15-22-28 15,12-17-26-15,15-21-110 0,15-15 25 16</inkml:trace>
  <inkml:trace contextRef="#ctx0" brushRef="#br0" timeOffset="131848.7397">10593 6065 967 0,'-2'-9'118'0,"-1"14"101"15,3 13-285-15,12 18-7 16,9 9 29-16,17 23 40 16,8 10 24-16,-1 13 12 15,-3 4 7-15,-19 30 5 16,-25 1 2-16,-47 21-25 16,-17-9-63-16,-32 5-212 15,-7-29-12-15,-33-12-133 0</inkml:trace>
  <inkml:trace contextRef="#ctx0" brushRef="#br0" timeOffset="132374.6033">9529 7994 296 0,'51'-18'470'16,"-66"-4"-204"-16,-3 16-5 15,-6 10-161-15,-11 10-157 16,-28 25 91-16,-9 19 4 16,-17 30 2-16,-1 11-5 15,-7 43 1-15,22 4 3 0,2 30-1 16,22-20 2-16,18 6 2 16,33-38-7-1,21-10-33-15,14-39-46 0,19-18-135 16,5-22-171-16,25-16-16 15</inkml:trace>
  <inkml:trace contextRef="#ctx0" brushRef="#br0" timeOffset="132833.903">9563 8564 602 0,'-58'-51'171'0,"55"54"52"16,6 4-159-16,6 7 8 15,7 4-5-15,17 12 10 16,10 6-8-16,11 12-7 16,4 3-21-16,5 8-16 15,-16-8-32-15,-4 1-82 16,-16-11-54-16,-8-11-158 16,-15-12-33-16</inkml:trace>
  <inkml:trace contextRef="#ctx0" brushRef="#br0" timeOffset="133059.5969">9874 8525 368 0,'-16'-3'391'16,"-13"3"-101"-16,-10 12-24 15,-31 36-162-15,-14 15-71 16,-35 33-8-16,6 3-16 15,4 15-5-15,29-21-4 16,18-10-31-16,40-33-38 16,10-10-128-16,12-22-88 0,13-24-12 15,25-25-124-15</inkml:trace>
  <inkml:trace contextRef="#ctx0" brushRef="#br0" timeOffset="133287.1642">10185 8149 622 0,'8'17'424'16,"-1"2"-75"-16,12 28-26 15,-3 25-289-15,-4 39 12 16,-12 20 1-16,-28 38-8 15,-31 1-18-15,-30 7-46 16,-11-29-31-16,-27-24-151 16,15-46-181-16,-22-26-4 0</inkml:trace>
  <inkml:trace contextRef="#ctx0" brushRef="#br0" timeOffset="136364.5819">12438 14251 715 0,'0'2'277'0,"0"-1"3"15,0 1-171-15,4 13-82 16,5 6-26-16,30 54-1 16,-19-42 4-16,2 11-2 15,-2-4 1-15,1 8 2 16,-5-4 0-16,2 10 0 16,-6-6-1-16,0 4-24 0,-3-6-27 15,-4-1-171-15,2-17-70 16,-1 2-59-16</inkml:trace>
  <inkml:trace contextRef="#ctx0" brushRef="#br0" timeOffset="136598.6159">13114 14411 103 0,'10'-2'515'0,"-4"4"-220"16,-12 10-51-16,-7 25 70 15,-8 14-268-15,-26 21-20 16,-15 8-23-16,-19 22-22 16,2-6-8-16,-22 17-6 15,12-11 21-15,1 5 9 16,8-19 8-16,-4-7-43 16,27-20-46-16,10-10-210 15,22-17 11-15</inkml:trace>
  <inkml:trace contextRef="#ctx0" brushRef="#br0" timeOffset="136913.3345">13307 14816 692 0,'-16'3'210'0,"2"0"30"0,4 8-172 16,-1-1-88-16,7 2-12 16,8-3 30-16,10-4 22 15,4-5 11-15,18-6 31 16,13-2 19-16,30-2-27 15,0 1-28-15,13 6-63 16,-8 4-64-16,-6 8-193 16,-27 6-7-16</inkml:trace>
  <inkml:trace contextRef="#ctx0" brushRef="#br0" timeOffset="137124.6208">13558 15073 1284 0,'9'9'390'0,"17"-4"62"0,16-10-341 16,21-2-175-16,12-1-87 15,14 0-159-15,-19-1-138 16,-2 3 0-16,-17 0-128 15</inkml:trace>
  <inkml:trace contextRef="#ctx0" brushRef="#br0" timeOffset="137502.4992">15184 14256 583 0,'-18'30'4'0,"-11"22"579"0,1 8-359 16,-7 16 122-16,-2-7-348 15,-13 9 6-15,2-14 7 16,-5 3 8-16,10-10 3 16,2 3-51-16,16-12-23 15,13-6-25-15,6-15-107 16,3-12-183-16,0-11 46 15,18-16-141-15</inkml:trace>
  <inkml:trace contextRef="#ctx0" brushRef="#br0" timeOffset="137752.6216">15605 14271 968 0,'16'-11'229'0,"1"2"75"16,-1 15-282-16,-4 15-63 16,-12 9-7-16,-13 20 3 15,-8 12 11-15,-22 14 37 16,-2-4 41-16,-6 12 27 16,3-12 6-16,0 11-5 15,12-8-29-15,-3 8-49 16,11-8-75-16,9-6-257 15,4-22 27-15</inkml:trace>
  <inkml:trace contextRef="#ctx0" brushRef="#br0" timeOffset="138068.6246">15837 14798 122 0,'0'-4'533'0,"0"-2"-236"16,2 4-75-16,-2 1 71 15,0-1-285-15,3 1 9 16,30-10 4-16,65-16 7 16,-38 19 3-16,13-2-2 15,-5 7-16-15,12 10-331 16,-16 6 102-16</inkml:trace>
  <inkml:trace contextRef="#ctx0" brushRef="#br0" timeOffset="138521.6191">16637 14486 110 0,'3'-3'408'0,"-3"1"113"16,1 2-300-16,2 2 103 15,6 23-305-15,27 61 13 16,-10-49 4-16,13 7 15 16,3-4 0-16,3 4-2 15,-1 1-13-15,1 9-32 16,-11-6-40-16,2 8-54 15,-4-8-46-15,-8 3-179 16,-11-18-42-16,-1 3-57 0</inkml:trace>
  <inkml:trace contextRef="#ctx0" brushRef="#br0" timeOffset="138816.593">17101 14535 119 0,'-3'2'639'0,"-14"7"-267"15,-13 6-65-15,-58 31 78 16,41-17-329-16,-19 19-24 16,-2 4-27-16,-23 13-23 15,7-2-22-15,-20 14-350 16,18-4 100-16</inkml:trace>
  <inkml:trace contextRef="#ctx0" brushRef="#br0" timeOffset="140123.485">22887 10311 728 0,'0'-3'246'0,"0"0"-11"16,0 1-146-16,0 2-121 15,0 2-7-15,0 4 17 16,15 33 31-16,27 54-9 16,-8-40 8-16,4 1 12 0,7 9 1 15,-2-3-27-15,11 0-118 16,-7-3-131-16,7-10-21 15</inkml:trace>
  <inkml:trace contextRef="#ctx0" brushRef="#br0" timeOffset="140363.1926">23659 10421 462 0,'-9'22'347'0,"-26"14"-82"16,-22 5-60-16,-33 31-154 15,-15 13-47-15,-29 27 0 0,8-1 1 16,-20 16 1 0,29-14-3-16,7 10-14 0,29-19-27 15,17-5-230-15,29-25-3 16,18-10-101-16</inkml:trace>
  <inkml:trace contextRef="#ctx0" brushRef="#br0" timeOffset="140822.62">23713 10964 497 0,'9'-3'417'15,"-6"2"-127"-15,9 2-300 16,9 1 295-16,6-1-311 16,13-7 17-16,15-3 12 15,9-6-27-15,2 2-25 0,0 1-239 16,-7 6 37-16</inkml:trace>
  <inkml:trace contextRef="#ctx0" brushRef="#br0" timeOffset="141083.7952">23795 11310 915 0,'26'-9'246'0,"9"-6"65"0,2 9-238 16,22 4-74-16,-4-8-34 15,7 5-57-15,-7 2-29 16,-5-7-109-16,-17-2-70 16,5 4 1-16</inkml:trace>
  <inkml:trace contextRef="#ctx0" brushRef="#br0" timeOffset="141770.7409">25346 10101 251 0,'-2'-2'126'0,"-2"2"15"15,1-3 3-15,1 2-20 16,-1-1 10-16,-1 1-1 16,1-1-6-16,1-1-45 0,2 0-15 15,12-15-4-15,24-12-1 16,68-33-11-16,-41 39-8 16,-4 18-15-16,-8 3-17 15,-15 13-18-15,-11 1-13 16,-13 7-13-16,-18 7-9 15,-15 2-5-15,-25 21 42 16,-14 7 48-16,-24 18 47 16,0-4-59-16,-1 15-58 15,24-8 35-15,14-10 34 16,28-17-108-16,17-5-14 16,19-20-16-16,32-12 136 15,23-5-70-15,34-8 70 16,8-8 87-16,15-2 51 15,-27 2-261-15,-7-1-57 16,-32-2-213-16,1-9-3 0</inkml:trace>
  <inkml:trace contextRef="#ctx0" brushRef="#br0" timeOffset="142334.7512">26126 9989 581 0,'-47'-57'82'0,"47"57"55"0,-3 3-167 16,6 2-16-1,-3-5 36-15,0 0 60 0,0 0 30 16,0 0 31-16,2 0 3 16,13 1-9-16,19 2-34 15,65 2-19-15,-39-10-27 16,16 4-4-16,-1-2-6 16,-3 1-9-16,-14 7 6 15,-16 5 6-15,-21-2-1 16,-7 16-4-16,-7 0 0 15,-14 7 4-15,-4 7-2 16,-17 16 6-16,-19-4 2 0,-19 13 1 16,3-8-8-16,-3 8-9 15,13-13-60-15,5-5-80 16,21-10-58-16,2-2-121 16,13-18-55-16</inkml:trace>
  <inkml:trace contextRef="#ctx0" brushRef="#br0" timeOffset="142804.7225">26621 10518 836 0,'0'21'249'0,"5"-9"41"0,-7-1-206 15,-2 1-99-15,-1 0-2 16,5-9 9-16,-6 0 10 16,6-5 8-16,0 1 22 15,0-1 17-15,0 1-15 16,3-4-8-16,-3 1-10 16,3-5-20-16,-1 6-13 15,1 0 6-15,-3 1 1 16,0 1 3-16,0 1 10 0,0 1 4 15,-3 1 2-15,1-1 1 16,2 1-4-16,0-1 0 16,0-1-3-16,0-1 0 15,15-4 1-15,6-2-1 16,38-10-2-16,-51 22-3 16,-8 4 3-16,-14 4 6 15,-1 1 4-15,1-1 3 16,-2-5 4-16,7-4-7 15,9-4-13-15,1-4-6 16,-1 2-3-16,3-1-4 16,-3 0-22-16,12-1-123 15,1-8-162-15,-12 9-10 16</inkml:trace>
  <inkml:trace contextRef="#ctx0" brushRef="#br0" timeOffset="143368.7103">27083 10049 294 0,'0'-1'394'0,"3"-2"-129"15,-3 0-166-15,13-6 180 16,4-2-260-16,13-4 40 16,54-15 8-16,-27 17 15 15,-4 5 21-15,1-5-45 16,-9 10-26-16,-8 6-31 15,-19 10-28-15,-10 11-25 16,-17 8 45-16,-23 8 7 16,-2 7 13-16,-17 3 0 15,4-8-1-15,5-3-9 16,21-12-5-16,4-8-10 16,19-11-3-16,17-4 9 0,11-5 5 15,17-1 0 1,12 2 4-16,4 6 4 0,-9 8-6 15,-3 11-1-15,-26 8 1 16,-17 15 2-16,-28 7 3 16,-26-3 3-16,-17-7 2 15,-9-1 2-15,1-20-1 16,-6-15-6-16,20-3-7 16,2-8-20-16,10-4-16 15,6 2-82-15,10 2-80 0,8 5-145 16,8 6-40-16</inkml:trace>
  <inkml:trace contextRef="#ctx0" brushRef="#br0" timeOffset="143818.6269">28496 9854 824 0,'-3'-1'162'16,"-13"-4"81"0,-7 2-234-16,-5 5-18 0,2 2 13 15,-11-5 10-15,2-1 6 16,-7 11 7-16,-3-1 3 15,-15 10 5-15,1 4-3 16,-7 17 24-16,-1 5 2 16,-4 17 12-16,11 1-6 15,10 15-12-15,25-8-34 16,34 0 6-16,25-12-9 16,28-12 4-16,9-15 9 0,13-18 12 15,-15-18-18-15,1-15-4 16,-11-5-4-16,-12-8 0 15,-23 5-9-15,-29-1-16 16,-31 9-4-16,-24 5-8 16,-11 5-12-16,-5 8-52 15,5 5-46-15,5 4-234 16,22-2 10-16</inkml:trace>
  <inkml:trace contextRef="#ctx0" brushRef="#br0" timeOffset="144436.758">25298 10874 507 0,'-21'-3'223'0,"6"-3"-6"16,1 9-122-16,-2 6-63 15,2-3-29-15,-1 3-3 16,2-3 8-16,8-3 26 15,-4 0 25-15,11-3 31 16,-2 0 16-16,3 0 5 16,9 2-22-16,40 1-13 0,132 3-22 15,-21-14 6 1,34-4-8-16,60 0 4 0,-11 0-5 16,44 3-5-16,-33 5-15 15,15 5-3-15,-33 5-1 16,22 2 2-16,-47-2-3 15,22 1-4-15,-32-1-7 16,-24-6-24-16,-35 0-24 16,-3 0-19-16,-38-4-70 15,-20-2-162-15,-21-3-130 16,-21 0-57-16</inkml:trace>
  <inkml:trace contextRef="#ctx0" brushRef="#br0" timeOffset="144888.1461">26700 11112 650 0,'-34'102'706'0,"31"-99"-433"16,8 12-113-16,-2 7-137 0,6 11-120 15,15 2-121-15,18 5 300 16,6 1 0-16,21 7 3 16,3-9-26-16,4 5-38 15,-22-7-35-15,-3 5-82 16,-18-12-61-16,-11-3-50 15,-13-12-151-15,-3-6 3 16</inkml:trace>
  <inkml:trace contextRef="#ctx0" brushRef="#br0" timeOffset="145142.9125">27158 11287 411 0,'0'-1'285'0,"0"-1"-61"16,0 1-16-16,-14 2-198 15,-38 14 10-15,-96 72 11 16,43-20 26-16,-12 5 2 15,-27 25-16-15,10-4-288 16,3 2 86-16</inkml:trace>
  <inkml:trace contextRef="#ctx0" brushRef="#br0" timeOffset="305720.5271">22802 13583 707 0,'-6'66'132'0,"-81"-18"72"0,-1 18-209 16,-34 48 6-16,8 17 18 16,-11 43 34-16,27-6 19 15,19 8 15-15,46-41-16 16,49-14-22-16,43-55-53 16,29-23-133-16,9-16-154 15,17-10-9-15</inkml:trace>
  <inkml:trace contextRef="#ctx0" brushRef="#br0" timeOffset="306240.5376">22986 13964 863 0,'-3'0'218'0,"1"0"49"15,-2 0-238-15,1 0-57 16,0 0 0-16,1 0 19 16,4 0 18-16,25-3 11 15,82-7 5-15,-38-1 0 0,3 2-4 16,-13-3-10-16,-2 9-4 15,-22 9-6-15,-7 0-4 16,-9 9-4-16,-16 21 2 16,-10 8 1-16,-20 22 13 15,-13 6 13-15,-20 26 36 16,-2-7 7-16,-6 13 5 16,14-11-10-16,10 5-49 15,14-25-85-15,8-6-274 16,10-13 27-16</inkml:trace>
  <inkml:trace contextRef="#ctx0" brushRef="#br0" timeOffset="306810.5107">23599 14706 567 0,'0'-7'189'0,"1"-2"11"16,5 4-148-16,5 1-42 15,4-2-14-15,1 0 7 16,2 0 14-16,3-2 14 16,-7-1-1-16,2 5-1 15,-8 2-7-15,-16 4 12 16,-2 7-4-16,-14 12 12 16,-17 1 7-16,-7 2 9 15,8-1-11-15,1-6-4 16,14-17-10-16,33-6-8 0,21-10-8 15,23-11-3-15,11 3-2 16,11 2-1-16,-20 1 8 16,-3 9-32-16,-22 9-50 15,-20 3-253-15,-17 3 35 16</inkml:trace>
  <inkml:trace contextRef="#ctx0" brushRef="#br0" timeOffset="307289.5352">24162 14115 173 0,'-1'-14'91'0,"-4"-8"52"15,-1 0 0-15,1 4 52 16,4 2 4-16,-4 5 5 0,10 8-45 16,-5 0-30-1,0 2-54-15,1-1 0 0,7 1-10 16,42-5 3-16,80-3-9 15,-59 0-4-15,-16 0-19 16,0 6-18-16,-39-6-17 16,-11 16-33-16,-10 23 4 15,-11 29 8-15,-35 6 12 16,-32 31 15-16,-10 9 29 16,-17 9 7-16,15-22-2 0,26-2 0 15,36-36-4-15,39-11 1 16,30-17-13-16,35-5-12 15,15-9-24-15,13-1-98 16,-18-8-109-16,-2 3-204 16,-32-6-55-16</inkml:trace>
  <inkml:trace contextRef="#ctx0" brushRef="#br0" timeOffset="307590.5092">24975 14770 735 0,'9'-2'1019'0,"-8"5"-668"16,-11 14-106-16,-14 7-214 15,-23 18-231-15,-14 4-224 16,-13 5 373-16,3-7-56 16,10-8-255-16,22-18 39 0</inkml:trace>
  <inkml:trace contextRef="#ctx0" brushRef="#br0" timeOffset="308268.4279">25631 13892 670 0,'3'5'245'15,"-6"-11"2"-15,6 6-136 16,-3-2-108-16,0 2 21 16,0-1 38-16,12-1 14 15,26-1 5-15,63-4 7 16,-50 4-7-16,-2 1-36 16,-11 4-13-16,-11 7-13 15,-12 1-19-15,-14 5-18 16,-10 11 37-16,-10 8 16 15,-11 4 5-15,-17 5 5 16,5-2 2-16,0-5-26 16,17-7-16-16,20 1-5 0,23-5 1 15,18 2 4 1,6 3-1-16,9 12 4 0,-7 0 2 16,-13 19-6-16,-17 0-9 15,-28 5-5-15,-19-7-11 16,-34-7-9-16,-1-29-90 15,-1-7-88-15,18-8-183 16,13-40-51-16</inkml:trace>
  <inkml:trace contextRef="#ctx0" brushRef="#br0" timeOffset="308846.6596">26503 14732 424 0,'-8'44'351'0,"-1"-49"-93"15,-12 10-11-15,-7 1-233 16,-1 1-15-16,7-2 3 16,-4-1 7-16,14-7 3 15,3-1 25-15,4-7 22 16,10-1-16-16,7-3-5 15,9 1 3-15,5 1-22 16,8 4-20-16,-1 7 21 16,-4 7-3-16,-16 1-5 0,-1 7 8 15,-16 6-1-15,-16-7 2 16,2 3 2-16,-6-3 4 16,3-6-8-16,3-9-8 15,15-3-9-15,11-12-6 16,14 1-3-16,7-3-3 15,4 5 2-15,-8 6-6 16,-7 6-5-16,-13 9 10 16,-10 6 4-16,-11 5 3 15,-2 0 5-15,-8-2-28 16,5-6-40-16,0-3-73 16,12-6-72-16,2 0-126 15,8 0-11-15</inkml:trace>
  <inkml:trace contextRef="#ctx0" brushRef="#br0" timeOffset="309476.5878">27239 13940 685 0,'-17'9'203'0,"-88"18"35"16,32-12-178-16,-10 8-39 15,17 1 2-15,13 3 29 16,17-4 7-16,20-2 16 16,16-5 8-16,19 8 9 15,11-3-30-15,15 8-4 16,8 1-18-16,16 4-17 16,-10 1-19-16,8 5 0 15,-20-2-4-15,2 6-8 16,-28-4-6-16,-4 1-5 15,-20-7 0-15,-11 4 1 16,-19-8 7-16,-21-5 8 0,-13-10 7 16,-22-3 2-16,6-9 2 15,7-1-7-15,23-8-8 16,11-6 3-16,24-3-108 16,14-11 103-16,16-14 3 15,25-16 4-15,11 2-3 16,26-14 104-16,-2 4-102 15,20-4 3-15,-19 11 0 16,-2 0 0-16,-17 8 3 0,-20-3 15 16,-22 18 4-16,-8 1 0 15,-8 9-8-15,-14 6-18 16,-7 9-30-16,-7 0-36 16,2 6-27-16,-4 1-250 15,5 8 65-15</inkml:trace>
  <inkml:trace contextRef="#ctx0" brushRef="#br0" timeOffset="309716.6138">27607 13772 1109 0,'18'33'457'0,"23"11"-18"0,8-38-235 16,19 58-195-16,7 14-24 16,-11 23 4-16,-30-3 4 15,-39 31-4-15,-37-13-10 16,-59 7-63-16,-29-23-57 16,-34-2-292-16,-7-29 20 15</inkml:trace>
  <inkml:trace contextRef="#ctx0" brushRef="#br0" timeOffset="310125.5087">23804 14699 246 0,'5'-11'-19'0,"-2"11"97"15</inkml:trace>
  <inkml:trace contextRef="#ctx0" brushRef="#br0" timeOffset="310635.3197">23809 14685 419 0,'-2'-1'250'0,"-1"-2"-18"16,3 0-89-16,-4 0-58 16,1 0-52-16,-6 0-15 15,-8 0-13-15,-1 0-6 16,-40-2 21-16,50 8 34 15,-4-7 30-15,11 2 31 16,-4 1-24-16,5-1-36 16,0 1-60-16,0-1 20 15,2 1-32-15,1-1 18 16,6 1 25-16,0-1 23 16,-2 1-55-16,-5 1-2 0,1 0 5 15,-3 1 9 1,0 1 9-16,-5 11 7 15,-7 5 4-15,-76 47-4 0,47-54-6 16,2-4-4-16,9-7 2 16,6-9 5-16,10 2 12 15,10-7 7-15,8 0 0 16,17-5-6-16,2 8-6 16,13-5-13-16,2 10-10 15,-4 0-4-15,-8 7-6 0,-5 1-4 16,-14 2-1-16,-7 5 6 15,-16 3 6-15,-8 2 9 16,-3-1 6-16,-2 1 2 16,4-8-2-16,5-2 0 15,14-4-3-15,3 0 1 16,11 0-4-16,-8-3-2 16,0 2-4-16,13-1-8 15,13 1-12-15,37-2-64 16,-48 6 10-16,-14 4 9 15,-10-10-345-15,0-61 139 16</inkml:trace>
  <inkml:trace contextRef="#ctx0" brushRef="#br0" timeOffset="353931.415">22684 15925 930 0,'-9'-5'299'15,"-12"-4"33"-15,-11 11-255 16,-16 16-57-16,-6 9-32 16,-39 27 1-16,-3 18 4 15,-22 45 3-15,9 11 6 16,4 37 0-16,40-9 19 0,42 8 13 15,45-36 2-15,44-2-6 16,28-48-19-16,23-12-92 16,-7-27-102-16,6-4-179 15,-28-32-40-15</inkml:trace>
  <inkml:trace contextRef="#ctx0" brushRef="#br0" timeOffset="354530.5083">23113 16180 467 0,'-55'42'338'0,"46"-49"-76"0,-3-1-50 15,0 4-172-15,3-2-18 16,4-2-16-16,5-4 26 16,8 0 3-16,5-7 13 15,8-1 2-15,26-2 8 16,7 2-14-16,5 3-6 16,-4 8-17-16,-5 11-13 15,-29 8-24-15,-30 16 0 16,-20 6 2-16,-22 17 3 15,-8 4 3-15,-8 5 13 16,13-8-1-16,12-8 4 16,16-20 3-16,22-5 7 15,14-12-1-15,22 4-1 16,10 0-4-16,18 15-5 16,-11 6-9-16,-27 16-2 15,-25 13 0-15,-46 16 0 16,-35 5 2-16,-31 1-4 15,5-15-3-15,0-21-24 0,32-27-95 16,36-23-212-16,41-20 22 16</inkml:trace>
  <inkml:trace contextRef="#ctx0" brushRef="#br0" timeOffset="355402.9981">23632 16894 486 0,'-5'-8'449'16,"2"7"-131"-16,0 4-294 15,2-3 287-15,1 0-321 16,-3 0 10-16,1 0 11 16,2 0 32-16,-3 0 18 15,2 0 15-15,1 0-3 16,-3 0-5-16,1 0-31 16,2 0-16-16,-3 0-13 0,3 0-5 15,-3 0-1-15,2 0 0 16,-4 0 7-16,2 0 1 15,-3 0 1-15,3 0 3 16,-1 0 2-16,1 0-4 16,1-2-5-16,-2 2-5 15,1 0-5-15,1 0-2 16,-1 2-3-16,-4 7 7 16,-7 12 5-16,-52 46 0 15,52-47 2-15,-2-2-1 16,2-8-6-16,2-2 2 15,8-7 1-15,-5-5-5 16,6-5 0-16,7-5-4 16,8-4-1-16,6 2-3 15,6 2 2-15,0 1 3 16,-3 8 3-16,5 4-1 16,-14 2 0-16,-3 7 1 0,-9 2 1 15,-7 7-1-15,-10-1 0 16,-6 1-2-16,-1-4-9 15,0-10-2-15,3-7-1 16,11-14-6-16,10-8-1 16,9-8 10-16,12 4 3 15,7-3 6-15,4 7 9 16,6 11 6-16,-10 6-2 0,1 5-1 16,-13 11-3-16,-16 7 2 15,-12 5-3-15,-9 4-17 16,-7-1-23-16,-2-5-103 15,9-11-112-15,17-12-107 16,14-9-8-16,14-12-113 16</inkml:trace>
  <inkml:trace contextRef="#ctx0" brushRef="#br0" timeOffset="356027.0954">24509 16067 713 0,'0'3'185'0,"-19"10"44"0,-99 51-190 16,39-40-44-16,-11 8 11 16,11-7 30-16,28 5 25 15,12-12 4-15,23-1 6 16,25-8-10-16,19 6-8 15,2-8-22-15,21 16 1 16,-1-1-7-16,9 19 0 16,-25 3-9-16,-4 10 0 15,-19 0-1-15,-22 15 3 16,-20-6-5-16,-11 5 3 16,-11-5 0-16,-12-5 20 15,7-17 15-15,-1-7-4 16,13-17-1-16,4-13-5 15,13-10-25-15,13-13-27 16,11-16 1-16,10-16-3 16,19-4 1-16,22-19 3 15,13 3 3-15,25-19-4 0,5 11-5 16,13-8-14-16,-20 11-3 16,-14 3-6-16,-31 23 7 15,-20 7 6-15,-30 17 14 16,-33 11 7-16,-8 14 7 15,-10 2-4-15,1 7-23 16,9-1-319-16,33 4 91 16</inkml:trace>
  <inkml:trace contextRef="#ctx0" brushRef="#br0" timeOffset="356403.4942">24993 16934 571 0,'7'0'390'16,"-7"3"-73"-16,-9 8-112 16,-12 14-83-16,-6 8-73 15,-21 26-5-15,-6 6-4 16,-26 5-15-16,4-7-40 15,-4 3-78-15,14-25-256 16,-1 0-8-16,20-13-142 16</inkml:trace>
  <inkml:trace contextRef="#ctx0" brushRef="#br0" timeOffset="357016.5067">25520 16282 1017 0,'-24'45'315'0,"62"-49"47"16,11-4-269-16,28 2-67 15,-6-4-21-15,5-2-1 16,-14-3-1-16,-4-3 1 16,-20-2-1-16,4 4 1 15,-8 1 3-15,4 1 1 16,-5 7-2-16,2 2-1 15,-10 4-2-15,1 7-2 16,-7 3-5-16,-10 4-3 16,-1 7-1-16,-13 8-2 15,-7 4 9-15,-13 10 11 16,1 10 7-16,-18 9 5 16,4-3 12-16,-9 22-1 15,5 2-5-15,-12 13-1 16,5 0-3-16,-10 17-8 15,11-17-79-15,-9-14-345 0,15-10 87 16</inkml:trace>
  <inkml:trace contextRef="#ctx0" brushRef="#br0" timeOffset="357540.4267">26208 17328 648 0,'-10'9'353'0,"1"-8"-63"16,-8 1-155-16,4 1-125 16,5-3-57-16,7-9 0 15,5 3 32-15,-4 4 33 16,0 1 27-16,5-2 14 15,16-6-1-15,-5 4-12 16,38-11-21-16,-52 19-5 0,-11 6-7 16,-15 0 2-16,-8 4 6 15,-13 5 13-15,3-3 1 16,5-6 13-16,12-6-3 16,19-6-10-16,17-9-16 15,21-7-9-15,10 4-17 16,13-3-5-16,2 6 4 0,-4 7 0 15,-16 8-3-15,-11 3-55 16,-20 6-89-16,-9-1-213 16,-9-2-9-16</inkml:trace>
  <inkml:trace contextRef="#ctx0" brushRef="#br0" timeOffset="358289.6445">27696 15856 1374 0,'7'25'309'16,"47"43"111"-16,-7-8-402 0,4 38-18 15,-2 17-16-15,-11 40 25 16,-27 6 26-16,-43 48 15 15,-30-14 2-15,-43 6-59 16,-16-34-81-16,-40-11-367 16,18-66 16-16</inkml:trace>
  <inkml:trace contextRef="#ctx0" brushRef="#br0" timeOffset="362832.4682">26806 16231 593 0,'-51'92'414'0,"54"-100"-78"16,15 1-58-16,11-2-225 16,22-5-17-16,12-1-27 15,20-6 3-15,-5 5-6 0,4-1-4 16,-16 5-5-16,-10 3 10 16,-18 6-4-16,-17 8-5 15,-17 11 0-15,-13 25 6 16,-20 22 1-16,-35 36 20 15,-11 24 18-15,-26 33 45 16,5 1 40-16,16-7 44 16,43-30-50-16,41-30-14 15,50-43-53-15,44-35-114 16,18-24-133-16,31-17-304 16,-24-19 16-16</inkml:trace>
  <inkml:trace contextRef="#ctx0" brushRef="#br0" timeOffset="400991.6557">1918 15684 629 0,'-18'9'235'0,"0"-9"4"16,6 6-156-16,7 3-106 15,7 5-8-15,10-1 3 16,12-5 24-16,10-13 30 0,27-23 28 16,8-19 13-16,36-52 8 15,12 6-19-15,30-29-11 16,-16 8-21-16,3-18-33 16,-34 40-18-16,-28-13-1 15,-37 27 0-15,-16 9 12 16,-19 27 28-16,-21 16 9 15,-12 22 1-15,-30 28 6 16,-16 23-12-16,-36 41-5 16,4 16-1-16,0 30 6 15,29-8 10-15,21 12 18 16,45-30 5-16,25-10 5 16,40-32-4-16,40-17-34 15,16-25-48-15,26-18-297 16,-9-7-19-16,-8-13-125 15</inkml:trace>
  <inkml:trace contextRef="#ctx0" brushRef="#br0" timeOffset="401360.9418">3112 15751 500 0,'5'12'582'0,"20"-18"-191"16,20-13-296-16,29-20 291 15,12-9-416-15,2-18-24 16,-19 3-180-16,-12 2-147 15,-34 13 33-15,-17 2 126 16,-13 22 45-16,-31 11 225 16,-12 16 171-16,-25 30 25 15,-9 24-81-15,-18 26-3 16,15 2-45-16,15 19-30 16,27-15-57-16,36-13-64 15,37-25-55-15,37-18-230 16,17-31 23-16</inkml:trace>
  <inkml:trace contextRef="#ctx0" brushRef="#br0" timeOffset="401771.0536">3880 15462 568 0,'-17'6'351'15,"5"-3"-59"-15,-1 9-61 16,5 3-220-16,-4 2-6 16,8 1-3-16,2-5 5 15,2 1 6-15,0-1 23 16,2-1 7-16,-2 0 3 15,-2 2-1-15,16-11 1 16,11-9-18-16,25-21-2 16,13-12 2-16,21-15 5 15,-7-2-3-15,-2 3-2 16,-21 22-6-16,-7 11-5 16,-26 19-14-16,-9 19-8 15,-17 13-9-15,-7 16-30 16,-12 3-13-16,-3 7-36 15,-1-11-36-15,10-2-122 16,6-19-90-16,12-1-28 0</inkml:trace>
  <inkml:trace contextRef="#ctx0" brushRef="#br0" timeOffset="402094.7446">4711 15533 287 0,'31'-24'311'0,"-7"4"-44"16,-12 11-21-16,-7 2-43 15,-10 7-74-15,-11 3-32 16,-10 9-35-16,-19 6-28 16,-6 9-19-16,-16 6 8 15,8-5 4-15,5-2 8 16,19-10-3-16,11-4 5 16,20-9-10-16,8-3-8 15,13 5-9-15,16 8 3 16,0 7-7-16,-3 29 13 15,-9 12 9-15,-30 14 19 16,-24 3 1-16,-20 12-1 16,-7-21-19-16,-22 0-36 15,13-16-39-15,-14-8-56 16,6-20-33-16,-1-11-105 16,23-14-78-16,16-9-56 15,28-15-71-15</inkml:trace>
  <inkml:trace contextRef="#ctx0" brushRef="#br0" timeOffset="402399.8313">5438 14824 673 0,'-3'16'499'0,"-3"7"-105"16,-6 8-84-16,0 23-230 16,6 9-66-16,3 17-15 15,-5 0-20-15,2 14-43 16,-9-13-42-16,-7 11-20 15,-11-12-32-15,-14-1-117 16,-2-23-57-16,-5-11-14 16</inkml:trace>
  <inkml:trace contextRef="#ctx0" brushRef="#br0" timeOffset="402636.4971">5098 15618 990 0,'88'-135'238'0,"-51"117"86"15,1 3-282-15,-7 3-25 16,7 0-5-16,-10 2-11 0,7-3-5 16,-4 1-3-16,7 2-25 15,-6-1-27-15,4 1-86 16,-6 2-94-16,0 1-81 15,-5 2-72-15</inkml:trace>
  <inkml:trace contextRef="#ctx0" brushRef="#br0" timeOffset="402962.4848">6075 14741 805 0,'9'-12'451'16,"-2"1"-67"-16,4 25-95 15,0 12-282-15,-2 17-5 16,0 17 10-16,-9 26 3 16,-14-2-2-16,-7 17-7 0,-3-17-4 15,3-6-9-15,4-32-12 16,13-17 9-16,20-28 6 15,13-10 9-15,6-7 11 16,10 5 8-16,1 4-9 16,-4 17-2-16,-12 17-9 15,-9 17-12-15,-18 9-14 16,-15 20-83-16,-13-7-98 16,-8 6-201-16,-5-27-39 15</inkml:trace>
  <inkml:trace contextRef="#ctx0" brushRef="#br0" timeOffset="403459.5134">6835 15049 301 0,'0'7'145'0,"-4"-5"-11"0,-1 2-63 15,5-4-49-15,-3 0 27 16,3 0 46-16,-3-1 21 15,2-1 21-15,-4 1 28 16,2-1-16-16,2 1-38 16,-4-1-6-16,2-1-18 15,-1 0-25-15,1 0-20 16,1 0-2-16,4-9-10 0,1 5 4 16,4 1-7-16,11-8-5 15,-9 8-10-15,44-6-5 16,-49 23-6-16,-7 2 6 15,-1-2 1-15,-1-1 4 16,1-5 3-16,-1-2-1 16,5-3-6-16,0-2-14 15,0 1-14-15,2 1-12 16,1 0-142-16,-3 0-233 16,1 1 33-16</inkml:trace>
  <inkml:trace contextRef="#ctx0" brushRef="#br0" timeOffset="403878.2851">6889 15364 447 0,'-4'-10'346'0,"1"2"-65"0,3 5-26 16,3 3-183-16,-3 0-23 15,0 0-26-15,0-1-1 16,0-1-6-16,0 1-4 15,0-2 9-15,13-6 5 16,16-9-4-16,47-30 4 16,-46 36 2-16,-1 4-12 15,-12 4-2-15,-8 13-3 16,-9 3-6-16,-9 9-5 16,-6 4 6-16,-4 4-10 15,-2-5-16-15,3-8-92 16,6-10-95-16,8 2-136 15,8-8-64-15</inkml:trace>
  <inkml:trace contextRef="#ctx0" brushRef="#br0" timeOffset="405331.5678">6987 14630 958 0,'3'9'357'0,"-11"-8"18"16,4-2-226-16,4 1-167 15,0 0-11-15,1 0 0 16,7-2 0-16,25 1 22 15,59-19 19-15,-41 5 20 0,19 2 4 16,-2 2 4-16,18 2 2 16,-4 3-3-16,5 0-17 15,-15 3-5-15,4 5-6 16,-18 7-6-16,11 0-7 16,-7 7 8-16,-2 4-3 15,-7-1-5-15,-11 4-7 16,-26 2-1-16,-32 14 2 15,-25 10-3-15,-27 24 4 16,-11 11 8-16,-31 20-2 16,14-5 0-16,-5 8-36 15,25-20-39-15,5-3-156 16,30-19-155-16,19 2-2 16,14-25-169-16</inkml:trace>
  <inkml:trace contextRef="#ctx0" brushRef="#br0" timeOffset="405739.4796">7815 15594 502 0,'-26'14'637'16,"25"-16"-223"-16,-4 4-306 15,5-5 273-15,0 1-449 16,2-1 22-16,47-25 18 16,59-59 10-16,-35 39 39 15,-9 13 32-15,-11 8-22 16,-31 16-11-16,-14 17 7 15,-17 12-5-15,-32 20-2 16,-17 6 0-16,-12 5-2 16,1-5-12-16,9-8-1 15,26-18 1-15,17-6 2 16,14-11-4-16,6-7-11 16,6 5-7-16,-9-1-30 15,0 1-40-15,18-2-341 0,6 0 6 16,51-11-146-16</inkml:trace>
  <inkml:trace contextRef="#ctx0" brushRef="#br0" timeOffset="406729.3574">2272 17395 917 0,'-12'-15'326'15,"-1"0"34"-15,2 8-241 16,5 10-91-16,-1 3-40 16,-7 10-11-16,2 12-9 15,-4 14 3-15,-1 1 26 16,-1 5 5-16,11-9 1 16,7-9 5-16,9-21 2 0,15-16 3 15,13-19 5-15,32-8-2 16,10 2-11-16,6 10-36 15,-5 19-8-15,-2 22-2 16,-39 19 7-16,-3 13 28 16,-13-6 46-16,7-8 28 15,-2-20 23-15,17-29-19 16,-3-29-36-16,6-23-4 16,-2-8-14-16,-4-6-236 15,-18 23-168-15,-8 7 15 16</inkml:trace>
  <inkml:trace contextRef="#ctx0" brushRef="#br0" timeOffset="406939.5202">3293 17394 1142 0,'30'1'294'0,"-18"31"75"16,1 0-336-16,-1 10-108 15,-12 4-30-15,-4-2-269 0,-13 2 51 16</inkml:trace>
  <inkml:trace contextRef="#ctx0" brushRef="#br0" timeOffset="407100.4905">3306 16934 1144 0,'24'-12'489'16,"-15"3"-26"-16,3 9-278 16,-1 5-328-16,13 4-333 15,1 7 28-15</inkml:trace>
  <inkml:trace contextRef="#ctx0" brushRef="#br0" timeOffset="407472.7306">4006 17116 580 0,'-49'54'448'0,"-11"-9"-73"15,-10 26-9-15,18-2-244 16,11-4-12-16,28-16-34 15,14-4-20-15,25-18-39 16,22-24-4-16,7-21-10 16,16-25-9-16,4-17-1 15,23-46 4-15,-31-2-7 0,4-19 3 16,-12 8 9-16,1-4 0 16,-24 36-8-16,12 14-11 15,-8 28 0-15,-14 15-8 16,-10 23-8-16,-20 17 13 15,-17 16 10-15,-12 29 7 16,-5 15 15-16,-11 29 18 16,17 15-4-16,5 14-2 15,17-16-12-15,7-1-45 16,12-31-45-16,6-21-118 16,6-32-101-16,16-14-123 15,10-14-72-15</inkml:trace>
  <inkml:trace contextRef="#ctx0" brushRef="#br0" timeOffset="407699.2897">4938 16777 409 0,'4'-2'649'16,"-7"11"-225"-16,2 17-241 15,-4 20 248-15,5 10-399 16,0 20-11-16,2-2-12 16,-2 9-16-16,4-14-25 0,5 1-22 15,-9-22-201-15,-1-6-178 16,-8-15-16-16</inkml:trace>
  <inkml:trace contextRef="#ctx0" brushRef="#br0" timeOffset="407862.8292">4724 17302 1317 0,'0'-1'384'0,"0"-4"79"16,47-11-374-16,67-62-105 15,-43 42-99-15,20-6-336 16,-16 3 24-16</inkml:trace>
  <inkml:trace contextRef="#ctx0" brushRef="#br0" timeOffset="408162.7352">5513 16512 1100 0,'6'20'402'15,"-7"4"45"-15,-11 7-268 16,-9 31-93-16,-5 5-26 0,0 15-12 16,1-6-15-16,8 2-21 15,8-25-16-15,9-10-6 16,6-18-1-16,15-7 6 16,5-14 16-16,12 8 7 15,2 3 0-15,-2 18-3 16,-13 9-12-16,-13 15-15 15,-24 0-17-15,-13 15-44 16,-16-14-36-16,-7-4-367 16,3-11 76-16</inkml:trace>
  <inkml:trace contextRef="#ctx0" brushRef="#br0" timeOffset="408616.4904">5946 16918 467 0,'21'34'416'0,"-26"-44"10"16,5 7-206-16,-4 0-176 16,1 1 38-16,1 1-78 15,2-1-79-15,-3 1 111 16,3-1 111-16,-1 1-110 15,-2-1-3-15,3-1 1 16,3 0-7-16,15-10-6 16,7-2-7-16,46-9 0 15,-62 31-14-15,-11 13-14 16,-13 5 10-16,-7 5-13 16,-5-6-9-16,4-6 2 15,7-10-125-15,16-7-148 16,13-13-81-16,8-1-145 15</inkml:trace>
  <inkml:trace contextRef="#ctx0" brushRef="#br0" timeOffset="409032.0286">6138 17389 606 0,'0'-6'149'16,"0"6"68"-16,-3-3-154 15,2 0-2-15,1 2 1 16,-3-1-8-16,3 1 8 15,-3-1-10-15,1-1 15 16,2 0 8-16,0-4 26 16,5-5 9-16,-1 1-16 15,-1 7-22-15,8-5-11 16,-1 4-33-16,-10 4-19 16,2 1 2-16,-2 1-15 15,-2 10-6-15,-8 14-1 16,-75 40-10-16,51-51-10 15,13-8 5-15,7-6-64 0,10-2-69 16,8 5-217-16,10 5-13 16</inkml:trace>
  <inkml:trace contextRef="#ctx0" brushRef="#br0" timeOffset="409554.6262">6874 16808 215 0,'8'-13'0'16,"-1"-10"788"-16,16-2-788 15,10 3 288-15,18-5-317 16,6 2 447-16,20-2-418 16,-11 10 432-16,-2 1-415 15,-14 11 5-15,-13 10 7 0,-25 13-6 16,-16 16-6-16,-23 10-8 15,-17 10-15-15,-2 0-13 16,-4-3-3-16,16-13 4 16,14-14 20-16,20-17 16 15,21-11 4-15,20 1 3 16,17 1-1-16,5 7-14 16,2 17-1-16,-12 14-1 15,-26 26 8-15,-29 10 5 0,-31 14 7 16,-30-7 0-16,-21 7 0 15,0-29-29-15,-17-10-61 16,17-22-59-16,1-10-136 16,11-18-83-16,2-4-127 15,23-4-61-15</inkml:trace>
  <inkml:trace contextRef="#ctx0" brushRef="#br0" timeOffset="410039.4719">7570 17529 567 0,'-9'0'379'15,"-8"2"-66"-15,1 7-114 16,-1 0-100-16,4-3-56 16,2-3-56-16,10-5 30 0,5-5 18 15,-4 5 9-15,2-1 23 16,25-12 10-16,57-25-3 15,-53 31-19-15,-2 7-10 16,-10 10-17-16,-9 10-10 16,-15 4-9-16,-16 10-30 15,-11-2-29-15,-10 0 20 16,0-11 21-16,3-10-9 16,14-10 15-16,5-11 54 15,14-3-16-15,6-3-20 16,9 1 10-16,9 2 10 15,6 8-28-15,9 7-6 16,-10 6-51-16,-2 7-48 16,-17 2-321-16,-5 8 43 15</inkml:trace>
  <inkml:trace contextRef="#ctx0" brushRef="#br0" timeOffset="410587.5504">8447 16844 3 0,'-25'14'407'16,"-11"-2"-199"-16,-6 12 6 16,2 1 13-16,3 5-171 15,7-4 8-15,9-4 14 16,18-7 20-16,22-1 16 16,13-8-15-16,20 3 15 15,7 4 16-15,6 12-40 16,-8 6-22-16,-6 17-1 15,-21 5-22-15,-11 16-17 16,-14-9 15-16,-20 11-6 16,-8-7-13-16,-10-5-6 15,-1-14-10-15,-4-9 8 16,2-20 6-16,5-19 7 16,2-10-2-16,4-20-11 0,17-11-20 15,11-14-27-15,14-4-30 16,17-25 12-16,4-3 9 15,8-14 7-15,-4 11 12 16,-12-3-1-16,-10 28-8 16,-19 14 16-16,-7 26 5 15,-15 5 16-15,2 14 23 0,-10 6-29 16,7 5-78-16,-16 16-341 16,1 1 62-16</inkml:trace>
  <inkml:trace contextRef="#ctx0" brushRef="#br0" timeOffset="411562.6891">6903 15295 569 0,'45'-45'351'0,"-53"47"-68"15,-5 8-137-15,-4 11-91 16,-2 5-10-16,1 1-73 16,1-5 23-16,8-2 21 15,3-16-22-15,17-5-16 16,2-5 41-16,11-6 22 15,2-2 10-15,1 5-3 16,-8 8-13-16,-7 8-5 0,-15 17-16 16,-19 11-16-16,-14 4-33 15,-3-1-292-15,1-1 75 16</inkml:trace>
  <inkml:trace contextRef="#ctx0" brushRef="#br0" timeOffset="415880.3617">8920 14809 244 0,'-3'1'360'0,"-1"1"-120"0,4-2-14 16,-3 0-97-16,1 0-99 15,2-2 20-15,0 1-16 16,2-1 6-16,1 1-6 16,13-7 3-16,2 2 14 15,61-9 10-15,-48 12-5 16,10 3-4-16,-2-1-13 15,1 5-17-15,-7 7-21 16,-12 14-9-16,-12 5 5 0,-16 29 7 16,-11 7 9-16,-23 28 24 15,-2 4 21-15,-14 19 8 16,13-16 44-16,8-3 45 16,35-31-38-16,34-17 2 15,39-29-24-15,61-17-57 16,22-13-164-16,22-3-365 15,-1-9 66-15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11T15:25:05.1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17496 1135 338 0,'-45'-30'194'16,"39"21"-29"-16,3 4-44 15,0 5-120-15,1 0-3 16,2 0 1-16,0-1 3 0,0 1 18 16,0 0 16-16,0 0 9 15,0 1 16-15,0 1 6 16,21 22-10-16,64 54-16 16,-31-28-7-16,0 2-17 15,9 8-11-15,-8-6-12 16,4-1-28-16,-21-18-26 15,-5-5-102-15,-17-14-77 16,2-10-26-16</inkml:trace>
  <inkml:trace contextRef="#ctx0" brushRef="#br0" timeOffset="221.5753">17983 1177 701 0,'54'-9'305'0,"-59"17"-45"16,-16 10-143-16,-31 19-125 15,-13 25-11-15,-34 14-15 16,1 7 36-16,-22 7-12 16,22-16-30-16,5-14-68 15,27-17-44-15,6-10-110 16,20-15-37-16</inkml:trace>
  <inkml:trace contextRef="#ctx0" brushRef="#br0" timeOffset="460.2433">18104 1777 1407 0,'5'13'218'0,"-19"-2"55"16,-23 19-460-16,-29 25-70 16,-23 14-179-16,-25 12 107 15,7-7-41-15</inkml:trace>
  <inkml:trace contextRef="#ctx0" brushRef="#br0" timeOffset="1033.5173">19137 1300 840 0,'-101'-64'273'0,"93"43"-42"16,20 18-241-16,11 18-58 16,9 6-3-16,14 12 59 15,8 9 59-15,9 12 56 16,0-2-68-16,0 9-5 15,-8-10-103-15,-7-9-30 16,-17-20 3-16,-4-14 13 16,-1-20-77-16,1-20 8 15,-6-11 72-15,6-16 9 16,-2 5-8-16,-1-8 94 16,-7 13 108-16,1 7-4 15,-3 22-11-15,-6 4-31 16,-1 19-16-16,-16 25-29 0,-4 17 17 15,-18 26 31-15,-15 16 34 16,-44 24 6-16,-8 2-4 16,-42 33-191-16,9-13-205 15,-25 2-1-15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11T15:25:18.1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4144 14116 559 0,'5'-21'201'0,"-1"-41"16"15,-4 58-147-15,0 1-36 16,-3 0-33-16,3 3 0 16,0 0 1-16,3 1 12 15,18 40 9-15,31 69 24 16,-24-37 16-16,2 35-5 16,3-4-11-16,12 16-9 15,-1-9-35-15,11 10-140 16,-1-31-125-16,5-8-18 15,-21-38-160-15</inkml:trace>
  <inkml:trace contextRef="#ctx0" brushRef="#br0" timeOffset="269.041">4657 14232 1258 0,'0'-6'277'0,"-3"3"112"16,-23-9-387-16,-93 37-59 16,44 40-11-16,-30 35 0 15,-12 10 2-15,-33 19 22 16,19-8 33-16,0-10 9 15,37-30-261-15,25-9-59 16,64-35-70-16</inkml:trace>
  <inkml:trace contextRef="#ctx0" brushRef="#br0" timeOffset="973.5456">5375 14169 926 0,'0'-2'205'15,"0"1"63"-15,0-1-280 16,0 1-37-16,0 1 15 0,0 1 17 16,4 25 16-16,-4 73 25 15,-13-36 26-15,1 20-23 16,3-13-18-16,1 10-66 16,-1-17-104-16,5-11-129 15,-1-16-52-15</inkml:trace>
  <inkml:trace contextRef="#ctx0" brushRef="#br0" timeOffset="1185.1722">5195 14424 778 0,'3'-6'370'16,"10"-9"-29"-16,17 1-124 15,15 8-211-15,23 5-1 16,2 2 4-16,16 8-3 16,-12 0-22-16,2 1-138 0,-17-4-138 15,12-14-56-15,-25-12-162 16</inkml:trace>
  <inkml:trace contextRef="#ctx0" brushRef="#br0" timeOffset="1707.8371">6067 14116 336 0,'-4'-7'626'16,"4"-2"-262"-16,0 9-217 0,0 0 209 15,1 0-380-15,10 6 3 16,24 15 18-16,53 33 17 16,-47-27-7-16,-4 6-1 15,-7 4-10-15,-9 14-72 16,-4 0-69-16,-8 10-218 16,-2 0-20-16</inkml:trace>
  <inkml:trace contextRef="#ctx0" brushRef="#br0" timeOffset="1977.301">6613 14232 918 0,'25'-44'259'0,"5"-7"67"16,-10 15-233-16,1 3-29 15,-8 15-15-15,-5 6-11 16,-7 13-11-16,-7 25 3 0,-15 18 20 15,-36 31-16-15,-3 24 2 16,-22 29 10-16,1-4-22 16,-2 13-21-16,24-18 12 15,-4-2-5-15,17-23-45 16,-1-5-45-16,17-23-63 16,6-21-82-16,10-21-68 15,10-10-70-15,13-20-36 16</inkml:trace>
  <inkml:trace contextRef="#ctx0" brushRef="#br0" timeOffset="2612.0269">7184 14344 633 0,'-50'67'229'0,"49"-75"27"16,-2 6-161-16,6 2-48 15,-3-1-18-15,0-1 8 16,0 1-2-16,6-1 6 16,30-2-3-16,52-5-7 15,-38 3-32-15,6 1-127 0,-10 2-171 16,-4 3-5-16</inkml:trace>
  <inkml:trace contextRef="#ctx0" brushRef="#br0" timeOffset="2942.0065">7151 14697 512 0,'-9'5'306'15,"4"-8"-50"-15,2 3-59 16,2 0-188-16,1-2 3 15,1 1 3-15,20-4 18 16,29-5 9-16,67-17 14 16,-42 12-7-16,6-2-11 15,-15 7-40-15,2-1-147 16,-23 8-164-16,-15-1-22 16</inkml:trace>
  <inkml:trace contextRef="#ctx0" brushRef="#br0" timeOffset="3249.5001">7963 13952 777 0,'-24'36'477'16,"6"-7"-70"-16,-1 43-65 16,5 21-301-16,2 38 1 15,8 7-8-15,1 18-13 16,6-10-48-16,-3 9-399 15,13-37 112-15</inkml:trace>
  <inkml:trace contextRef="#ctx0" brushRef="#br0" timeOffset="11952.5388">3196 16114 405 0,'-12'-6'429'0,"0"-1"-121"16,11 8-233-16,5-1 253 15,8 2-316-15,-12-2-2 16,9 0-10-16,38 4-8 16,42 5-11-16,-32-3-3 15,-9-1-26-15,9-1-96 16,-15-1-95-16,-3 2-70 16,-3-2-76-16</inkml:trace>
  <inkml:trace contextRef="#ctx0" brushRef="#br0" timeOffset="12288.5094">3939 15854 113 0,'-24'62'544'0,"12"-56"-242"16,3-18-69-16,6 13 65 16,13 5-291-16,7 6-5 15,13 3-4-15,12 3 8 16,7 0 5-16,4 3 2 15,-1 0-1-15,-1 5-23 16,-13-2-38-16,0 5-133 16,-11-7-129-16,-8-2-33 15</inkml:trace>
  <inkml:trace contextRef="#ctx0" brushRef="#br0" timeOffset="12541.5412">4430 15743 1087 0,'-15'0'374'16,"-12"8"34"-16,-2 11-274 15,-17 31-108-15,-11 10-38 16,-34 25-25-16,-5 4-20 0,-25 12-43 15,11-20-27-15,14 6-81 16,28-23-54-16,20-3-60 16,33-19 12-16,20 3-59 15</inkml:trace>
  <inkml:trace contextRef="#ctx0" brushRef="#br0" timeOffset="13076.7164">7519 16001 454 0,'-50'8'112'16,"4"-4"57"-16,-4-2-101 15,12-8 11-15,5-5 55 16,11 1 21-16,5-4 2 16,8 8-3-16,5 0 4 15,-2 6-56-15,4-4-12 16,2 4-21-16,0 0-23 15,2-3-26-15,22 0 2 16,25 1-10-16,69 7-1 16,-54 5-5-16,7 2-3 15,-17 2-36-15,-3 1-65 16,-13 3-71-16,-10 4-235 16,-10-1-6-16</inkml:trace>
  <inkml:trace contextRef="#ctx0" brushRef="#br0" timeOffset="13362.3301">8028 15708 308 0,'-9'9'575'15,"2"-10"-224"-15,10 14-179 16,1 18 187-16,13 12-343 16,4 1 3-16,12 10 16 15,4-8 4-15,10-1 10 16,-5-9-4-16,9 2-9 16,-9-3-30-16,3-4-76 15,-15-13-72-15,-9-4-267 16,-4-10 5-16</inkml:trace>
  <inkml:trace contextRef="#ctx0" brushRef="#br0" timeOffset="13533.4977">8292 15770 1112 0,'-55'30'327'0,"-37"17"66"0,-8 22-317 15,-9 19-66-15,16-2-56 16,-3 4-141-16,36-19-206 16,6-10-1-16</inkml:trace>
  <inkml:trace contextRef="#ctx0" brushRef="#br0" timeOffset="14019.6513">3939 14217 282 0,'10'18'549'16,"2"12"-209"-16,8 9-166 15,10 39 174-15,7 17-325 16,7 49 16-16,-4 15 4 16,10 62 18-16,-8 1 3 0,9 56 4 15,-4-22-14-15,19 21-12 16,-6-56-28-16,6-10-57 15,-10-69-61-15,2-11-319 16,-17-51 37-16</inkml:trace>
  <inkml:trace contextRef="#ctx0" brushRef="#br0" timeOffset="14878.0333">3700 17256 739 0,'-36'3'490'15,"9"-18"-84"-15,15 1-105 16,12 5-297-16,39-3-18 15,30-4-9-15,58-16 7 16,31-7 31-16,90-10 21 16,4-3 0-16,102 3-3 15,14 10-7-15,99 1-4 16,-31 10-8-16,71 2 0 16,-86 8 2-16,28 11 6 15,-93 11-2-15,11 11-19 16,-86 9-34-16,-14 3-147 15,-91-1-257-15,4-2 4 16</inkml:trace>
  <inkml:trace contextRef="#ctx0" brushRef="#br0" timeOffset="15367.9885">4930 17541 533 0,'33'-132'264'16,"-37"108"-4"-16,1 4-78 15,-2 7-104-15,8 8 10 16,-6-1-3-16,3 6 1 16,0 0-25-16,0 0-1 0,0 0-14 15,3 2 3-15,2 28-5 16,74 68 11-16,-37-34-4 16,14 25-6-16,-2 1-25 15,6 12-77-15,-3-7-80 16,-6-2-268-16,-13-24-7 15</inkml:trace>
  <inkml:trace contextRef="#ctx0" brushRef="#br0" timeOffset="15593.072">5768 17525 892 0,'9'-26'293'0,"-12"2"46"15,6 18-236-15,-12 18-92 16,-7 17-23-16,-31 32-11 16,-11 23-13-16,-34 34 22 15,-12 2 28-15,-23 21 23 16,22-18 21-16,8 9-29 16,30-24-53-16,17-1-308 15,31-21 40-15</inkml:trace>
  <inkml:trace contextRef="#ctx0" brushRef="#br0" timeOffset="15941.1461">5953 17918 868 0,'-31'95'316'0,"22"-97"27"15,12 4-220-15,13-2-71 16,14 0-30-16,17-6-4 16,14 0-5-16,13-8-33 15,-3 7-21-15,-1-4-309 16,-11 11 65-16</inkml:trace>
  <inkml:trace contextRef="#ctx0" brushRef="#br0" timeOffset="16182.524">6097 18324 879 0,'3'10'486'0,"-1"-7"-76"15,9-6-157-15,11-3-209 16,13-3-65-16,14-4-13 16,2-5-14-16,11-2-25 15,1 1-340-15,24 1 97 16</inkml:trace>
  <inkml:trace contextRef="#ctx0" brushRef="#br0" timeOffset="16492.031">7806 17334 1274 0,'-6'3'277'16,"-6"19"115"-16,3 17-377 15,-11 23-31-15,-1 10-7 16,-4 23 11-16,4-4 6 16,1 9 2-16,6-15 19 15,5 5-57-15,5-22-63 16,-1-3-281-16,2-17 13 15</inkml:trace>
  <inkml:trace contextRef="#ctx0" brushRef="#br0" timeOffset="16853.951">8153 17834 700 0,'0'9'411'0,"1"-10"-63"16,19 4-75-16,5 3-239 15,22-2-4-15,16 1 1 16,9-4-19-16,2 2-50 16,10-4-160-16,-12 2-163 15,5 4-17-15,-19-2-186 16</inkml:trace>
  <inkml:trace contextRef="#ctx0" brushRef="#br0" timeOffset="17241.5422">9042 17562 713 0,'131'71'656'0,"-106"-34"-181"16,26 30-430-16,16-1 423 16,12 9-508-16,-4-6-50 15,6 7-149-15,-22-14-200 0,-12 13-30 16,-23-3-161-16</inkml:trace>
  <inkml:trace contextRef="#ctx0" brushRef="#br0" timeOffset="17559.9958">9681 17537 1280 0,'1'7'353'16,"-10"28"124"-16,-66 73-359 16,-35-1-41-16,-8 20-65 15,-40 58 42-15,9 0-530 16,0-12 134-16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11T15:26:09.3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6126 14026 562 0,'0'34'382'15,"-4"3"-77"-15,-8 32-37 16,-2 21-265-16,-3 30-4 0,-8-1 0 16,-8 26 7-16,-5-8 3 15,-11 10 3-15,-1-31-15 16,7-9-195-16,10-41-113 15,-7-38-51-15</inkml:trace>
  <inkml:trace contextRef="#ctx0" brushRef="#br0" timeOffset="787.9732">6646 15108 310 0,'-45'15'171'15,"-2"-5"19"-15,7 2-46 16,10-1-49-16,3-5-22 15,7-6-11-15,2-3-29 16,6-3-11-16,0-3-9 16,4-3 45-16,7-5 1 15,-4 1-3-15,7-7-2 16,2 2 12-16,7-2-23 16,-1 4-4-16,12-2 0 15,-3 4 2-15,11 7-20 16,-4 5-19-16,-2 11 2 15,-8 9 1-15,-11 12-2 16,-17 3 10-16,-14 8 9 16,-4-2-6-16,-1-4-3 15,8-11-2-15,-1-8-8 16,15-13-5-16,6-13 2 0,3-8 12 16,10-9 12-16,7 0 4 15,10 4 5-15,6 9-3 16,0 17-16-16,-3 14-9 15,-22 19-2-15,-23 8-10 16,-12 11-58-16,-3-8-43 16,-11-7-256-16,23-22 4 0</inkml:trace>
  <inkml:trace contextRef="#ctx0" brushRef="#br0" timeOffset="1362.927">7646 14304 769 0,'-18'4'310'16,"-7"7"47"-16,-8 7-262 0,-14 10-119 16,-2 10 10-16,-10 15-27 15,-7-2-25-15,1 10 90 16,14-7 73-16,14 5-25 16,25-8-1-16,28 3-2 15,17-7-27-15,35-5-11 16,12-17-22-16,22-22-10 15,-3-16-3-15,15-28 6 16,-13-13 7-16,4-18 11 16,-26 0 5-16,-6-17 1 15,-28 11-6-15,-27-6-3 16,-24 13-4-16,-35 5-8 16,-14 27-8-16,-24 14-9 15,6 23-80-15,-7 8-149 16,31 12-144-16,2-1-67 15</inkml:trace>
  <inkml:trace contextRef="#ctx0" brushRef="#br0" timeOffset="1796.2752">8728 14322 725 0,'-46'33'396'0,"-13"7"-57"15,9 1-134-15,-5 16-169 16,14-9-40-16,16-3 9 16,16-16 10-16,27-8 7 15,19-20 7-15,34 5 11 16,4 0 23-16,9 0 10 16,-9 9 2-16,-7 12-3 15,-26 6-6-15,-26 14-16 16,-25 9-12-16,-33 11-1 15,-19-8-11-15,-20-5-30 16,6-17-42-16,-1-17-96 0,19-29-95 16,11-18-155-16,16-6-49 15,1-18-93-15</inkml:trace>
  <inkml:trace contextRef="#ctx0" brushRef="#br0" timeOffset="2063.3656">8700 14145 1015 0,'0'0'524'15,"3"0"-55"-15,48 0-146 16,79-3-324-16,-33-8-24 16,-10 2-27-16,15 0-123 15,-20 3-110-15,-2-1-177 16,-12 4-74-16</inkml:trace>
  <inkml:trace contextRef="#ctx0" brushRef="#br0" timeOffset="2586.9177">9678 14374 1025 0,'-14'58'334'15,"10"-39"55"-15,4 4-262 16,4 19-77-16,10 10-22 16,14 16-7-16,7-7-19 15,7 10-27-15,0-11-19 16,-5 0-91-16,-4-15-114 16,-4 2-143-16,-3-22-58 0</inkml:trace>
  <inkml:trace contextRef="#ctx0" brushRef="#br0" timeOffset="2830.6335">10022 14374 1650 0,'-105'220'421'0,"7"-156"111"16,-27 19-488-16,-36 30-527 16,-1-5-56-16,-11-29-169 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11T15:26:23.2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5555 15513 579 0,'93'66'296'0,"-90"-73"-90"16,3-2-146-16,2 1-108 0,4-4-102 15,-3 5 108-15,0-4 29 16,1 5 38-16,-5 0 34 16,-1 2 32-16,-4-2 4 15,0 4-23-15,0 1-21 16,0 1-24-16,0 0-30 16,0 0-4-16,0 0 19 15,0 0 19-15,0 0 31 16,0 0 9-16,0 0-2 15,0 0-21-15,0 0-23 16,0-2-26-16,0 1-6 16,0-1 1-16,0-1 7 15,0 0 7-15,0 0 14 16,0 0 1-16,0 0-3 16,0 0-6-16,0 0-3 15,-3 2-11-15,2-1 1 16,1 1 2-16,-3 1 4 15,1 0 8-15,-1 0 13 0,0 0 4 16,2 0 2-16,-2-2-3 16,1 1-12-16,2-2-16 15,0-5-7-15,9-14-7 16,33-43-3-16,-28 47 2 16,1 12 0-16,-6 9 2 15,-1 3 5-15,-4 3 5 0,-2 10 1 16,1-1-1-16,-15 5-3 15,7 1 0-15,-9-7 8 16,2-8 5-16,-4-8 8 16,7-2 6-16,1-7 4 15,-1 2-10-15,9 2-10 16,0 1-10-16,0 1-21 16,0 1-11-16,0-2-1 15,6-5 2-15,36-20 3 16,49-42 17-16,-48 48 5 15,-5 10 5-15,-8 3 3 16,-14 10 3-16,-5 4 7 16,-7 4 3-16,-8 9 3 15,-8 4 0-15,-14 5-11 16,-2-3-8-16,-13-5 2 16,7-9 0-16,-1-8 2 15,10-7 13-15,0-2 9 16,16 2-4-16,-3 1-1 0,8-1-10 15,-1 0-16-15,5 4-21 16,-3-1-64-16,2 2-66 16,1 0-97-16,0 0-91 15,0 0 132-15,0-1 41 16,0 1-46-16,0 0 252 16</inkml:trace>
  <inkml:trace contextRef="#ctx0" brushRef="#br0" timeOffset="689.0077">7439 14407 195 0,'-31'11'495'0,"-16"0"-201"16,-21 22-119-16,-4 12 116 15,-15 19-283-15,6 1-10 16,-3 7 7-16,15-6 13 0,4 9 42 16,16-10 15-16,11 2 13 15,20-7-7-15,13-5-12 16,14-13-38-16,22-9-17 15,9-21-17-15,23-18-2 16,2-12 0-16,10-24 2 16,-16-13 4-16,7-14 5 15,-11 8 0-15,8-10 3 16,-4 14-3-16,4 2 1 16,-9 12-3-16,-7 1 1 15,-14 14-2-15,-3 7 3 16,-14 7 0-16,-2 4-2 15,-10 13-3-15,-5 3 0 16,-7 9-1-16,-13 16 1 16,-13 11 7-16,-20 16 14 15,-17 8 10-15,-6 22 2 16,7-5 2-16,-2 16-2 16,15-7-12-16,6 8-22 0,7-16-25 15,2 4-90-15,9-25-90 16,7-8-135-16,10-25-69 15,11-13 9-15,10-22-71 16</inkml:trace>
  <inkml:trace contextRef="#ctx0" brushRef="#br0" timeOffset="1067.8918">7923 14752 993 0,'-47'16'199'16,"-2"20"100"-16,-19 24-296 16,1 8-2-16,-13 25 13 15,0-7 15-15,4 11 25 16,22-16 12-16,16 3 9 15,29-23-13-15,27-3-13 16,17-25-24-16,34-21-7 16,7-25-12-16,25-34 0 15,7-16 1-15,11-29-1 16,-16-1-4-16,-5-18 4 16,-30 21 2-16,-22-2 5 0,-31 25 0 15,-19 10-8-15,-25 28-13 16,-25 16-47-16,-9 13-49 15,-9 12-43-15,4 12-243 16,2-3 38-16</inkml:trace>
  <inkml:trace contextRef="#ctx0" brushRef="#br0" timeOffset="1457.6117">8464 15013 1149 0,'75'63'264'16,"-71"-42"114"-16,14 15-322 16,6 18-33-16,2 3 4 15,7 12-15-15,0-7-27 16,-3 3-46-16,-9-17-48 15,-3-5-58-15,-7-20-38 16,-7-10-149-16,-2-16 33 16,10-15-56-16</inkml:trace>
  <inkml:trace contextRef="#ctx0" brushRef="#br0" timeOffset="1576.8967">8994 15235 573 0,'-74'78'0'16</inkml:trace>
  <inkml:trace contextRef="#ctx0" brushRef="#br0" timeOffset="1632.0248">8423 16031 1376 0,'-55'139'-242'16,"10"-42"253"-16</inkml:trace>
  <inkml:trace contextRef="#ctx0" brushRef="#br0" timeOffset="2275.4787">7356 14546 728 0,'-51'31'246'15,"47"-43"37"-15,4 2-192 16,1 1-63-16,4 6-41 15,2 4-36-15,-7-1-14 16,0 0-12-16,0 0 23 0,3 2 47 16,-3-1 27-16,2 2 6 15,13 12 4-15,0 11-14 16,47 43-54-16,-41-39-87 16,3-8-87-16,6 7-38 15,-9-8-83-15</inkml:trace>
  <inkml:trace contextRef="#ctx0" brushRef="#br0" timeOffset="3074.8834">9051 15064 342 0,'-12'-6'333'0,"-4"13"-96"0,-14 15-204 16,-8 6 207-16,-13 16-232 15,-3 2 10-15,-18 20 18 16,-3 8 9-16,-1 28 32 16,1 3 34-16,-1 29 39 15,14-20-6-15,7 11 1 16,5-26-38-16,5 5-54 15,15-31-83-15,3 4-43 16,7-20-355-16,-1-18 77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97C4-734F-498D-8DC6-819D9D688907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3168-98B4-4F1F-A882-2C84C3A96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54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97C4-734F-498D-8DC6-819D9D688907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3168-98B4-4F1F-A882-2C84C3A96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609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97C4-734F-498D-8DC6-819D9D688907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3168-98B4-4F1F-A882-2C84C3A96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89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97C4-734F-498D-8DC6-819D9D688907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3168-98B4-4F1F-A882-2C84C3A96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09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97C4-734F-498D-8DC6-819D9D688907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3168-98B4-4F1F-A882-2C84C3A96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260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97C4-734F-498D-8DC6-819D9D688907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3168-98B4-4F1F-A882-2C84C3A96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47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97C4-734F-498D-8DC6-819D9D688907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3168-98B4-4F1F-A882-2C84C3A96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87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97C4-734F-498D-8DC6-819D9D688907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3168-98B4-4F1F-A882-2C84C3A96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37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97C4-734F-498D-8DC6-819D9D688907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3168-98B4-4F1F-A882-2C84C3A96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7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97C4-734F-498D-8DC6-819D9D688907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3168-98B4-4F1F-A882-2C84C3A96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68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97C4-734F-498D-8DC6-819D9D688907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3168-98B4-4F1F-A882-2C84C3A96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001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397C4-734F-498D-8DC6-819D9D688907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43168-98B4-4F1F-A882-2C84C3A96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661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1311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3.5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79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63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Popper 17: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1492"/>
            <a:ext cx="10515600" cy="56099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movie theater charges $8 for an adult and $5 for a child.  You arrive to the theater in a group of 5 people and have a total bill of $34.</a:t>
            </a:r>
          </a:p>
          <a:p>
            <a:pPr marL="0" indent="0">
              <a:buNone/>
            </a:pPr>
            <a:r>
              <a:rPr lang="en-US" dirty="0" smtClean="0"/>
              <a:t>5. What is the point of intersection.</a:t>
            </a:r>
          </a:p>
          <a:p>
            <a:pPr marL="0" indent="0">
              <a:buNone/>
            </a:pPr>
            <a:r>
              <a:rPr lang="en-US" dirty="0" smtClean="0"/>
              <a:t>	a. (3, 2)			b. (2, 3)		</a:t>
            </a:r>
          </a:p>
          <a:p>
            <a:pPr marL="0" indent="0">
              <a:buNone/>
            </a:pPr>
            <a:r>
              <a:rPr lang="en-US" dirty="0" smtClean="0"/>
              <a:t>		c. (-2, 3)		d. No Intersection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6. How many children attended?</a:t>
            </a:r>
          </a:p>
          <a:p>
            <a:pPr marL="0" indent="0">
              <a:buNone/>
            </a:pPr>
            <a:r>
              <a:rPr lang="en-US" dirty="0" smtClean="0"/>
              <a:t>	a. 1		b. 2		c. 3		d. 4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7. How many adults attended?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 1		b. 2		c. 3		d. 4</a:t>
            </a:r>
          </a:p>
          <a:p>
            <a:pPr marL="0" indent="0">
              <a:buNone/>
            </a:pPr>
            <a:endParaRPr lang="en-US" dirty="0" smtClean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501720" y="2305800"/>
              <a:ext cx="7698960" cy="42840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92720" y="2299320"/>
                <a:ext cx="7718040" cy="4301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0310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398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rectangle has a perimeter of 22 inches and an area of 27.36 in</a:t>
            </a:r>
            <a:r>
              <a:rPr lang="en-US" baseline="30000" dirty="0" smtClean="0"/>
              <a:t>2</a:t>
            </a:r>
            <a:r>
              <a:rPr lang="en-US" dirty="0" smtClean="0"/>
              <a:t>.  Determine the length and width of the rectangle.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667080" y="1491480"/>
              <a:ext cx="10234440" cy="48826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2400" y="1484280"/>
                <a:ext cx="10246320" cy="4898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3372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8992"/>
            <a:ext cx="10515600" cy="45455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solution is made up of two chemical components.  The initial total weight of the solution is 1 ounce.  After one hour, the weight of the first component increased by 5% and the weight of the second component decreased by 10%.  The new weight is 0.95 ounce.  What was the starting weights (in ounces) of the two components?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78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8992"/>
            <a:ext cx="10515600" cy="454554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 solution is made up of two chemical components.  </a:t>
            </a:r>
            <a:r>
              <a:rPr lang="en-US" dirty="0" smtClean="0"/>
              <a:t>The initial total weight of the solution is 1 ounce.  After one hour, the weight of the first component increased by 5% and the weight of the second component decreased by 10%.  The new weight is 0.95 ounce.  What was the starting weights (in ounces) of the two components?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6199200" y="392400"/>
              <a:ext cx="915480" cy="3675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95240" y="386640"/>
                <a:ext cx="925200" cy="376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344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8992"/>
            <a:ext cx="10515600" cy="45455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solution is made up of two chemical components.  </a:t>
            </a:r>
            <a:r>
              <a:rPr lang="en-US" b="1" dirty="0" smtClean="0"/>
              <a:t>The initial total weight of the solution is 1 ounce.  </a:t>
            </a:r>
            <a:r>
              <a:rPr lang="en-US" dirty="0" smtClean="0"/>
              <a:t>After one hour, the weight of the first component increased by 5% and the weight of the second component decreased by 10%.  The new weight is 0.95 ounce.  What was the starting weights (in ounces) of the two components?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1141560" y="5022720"/>
              <a:ext cx="2344320" cy="167004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35080" y="5017680"/>
                <a:ext cx="2358720" cy="1681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6300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8992"/>
            <a:ext cx="10515600" cy="45455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solution is made up of two chemical components.  The initial total weight of the solution is 1 ounce.  </a:t>
            </a:r>
            <a:r>
              <a:rPr lang="en-US" b="1" dirty="0" smtClean="0"/>
              <a:t>After one hour, the weight of the first component increased by 5% </a:t>
            </a:r>
            <a:r>
              <a:rPr lang="en-US" dirty="0" smtClean="0"/>
              <a:t>and the weight of the second component decreased by 10%.  The new weight is 0.95 ounce.  What was the starting weights (in ounces) of the two components?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2076480" y="5049360"/>
              <a:ext cx="1531800" cy="45072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71800" y="5045040"/>
                <a:ext cx="1544760" cy="460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7372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8992"/>
            <a:ext cx="10515600" cy="45455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solution is made up of two chemical components.  The initial total weight of the solution is 1 ounce.  After one hour, the weight of the first component increased by 5% </a:t>
            </a:r>
            <a:r>
              <a:rPr lang="en-US" b="1" dirty="0" smtClean="0"/>
              <a:t>and the weight of the second component decreased by 10%.  </a:t>
            </a:r>
            <a:r>
              <a:rPr lang="en-US" dirty="0" smtClean="0"/>
              <a:t>The new weight is 0.95 ounce.  What was the starting weights (in ounces) of the two components?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1999800" y="5186520"/>
              <a:ext cx="1258920" cy="7084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95480" y="5183280"/>
                <a:ext cx="1266840" cy="718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4778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8992"/>
            <a:ext cx="10515600" cy="45455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solution is made up of two chemical components.  The initial total weight of the solution is 1 ounce.  After one hour, the weight of the first component increased by 5% and the weight of the second component decreased by 10%.  </a:t>
            </a:r>
            <a:r>
              <a:rPr lang="en-US" b="1" dirty="0" smtClean="0"/>
              <a:t>The new weight is 0.95 ounce</a:t>
            </a:r>
            <a:r>
              <a:rPr lang="en-US" dirty="0" smtClean="0"/>
              <a:t>.  What was the starting weights (in ounces) of the two components?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1778040" y="5061240"/>
              <a:ext cx="10019880" cy="161244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71200" y="5054760"/>
                <a:ext cx="10032840" cy="1625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184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8992"/>
            <a:ext cx="10515600" cy="45455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solution is made up of two chemical components.  The initial total weight of the solution is 1 ounce.  After one hour, the weight of the first component increased by 5% and the weight of the second component decreased by 10%.  The new weight is 0.95 ounce.  </a:t>
            </a:r>
            <a:r>
              <a:rPr lang="en-US" b="1" dirty="0" smtClean="0"/>
              <a:t>What was the starting weights (in ounces) of the two components?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9534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3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Solution (to the solution question)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2985" y="4111250"/>
            <a:ext cx="3207327" cy="220503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1560240" y="1110600"/>
              <a:ext cx="8912520" cy="34070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57000" y="1104120"/>
                <a:ext cx="8921520" cy="3418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566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46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Systems of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5632"/>
            <a:ext cx="10515600" cy="508133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system of equations is a group of related equations.  You can solve a system for a unique answer (one number for each unknown) if you have as many equations as you have unknown quantities.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36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2475"/>
          </a:xfrm>
        </p:spPr>
        <p:txBody>
          <a:bodyPr/>
          <a:lstStyle/>
          <a:p>
            <a:r>
              <a:rPr lang="en-US" dirty="0" smtClean="0"/>
              <a:t>Popper 18: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667" y="1185333"/>
            <a:ext cx="11557000" cy="49916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parking lot charges $10 for each car and $6 for each motorcycle.  At the end of the night, the parking lot issues 90 parking tags and collected $840 dollars.</a:t>
            </a:r>
          </a:p>
          <a:p>
            <a:pPr marL="514350" indent="-514350">
              <a:buAutoNum type="arabicPeriod"/>
            </a:pPr>
            <a:r>
              <a:rPr lang="en-US" dirty="0" smtClean="0"/>
              <a:t>Write an equation for the number of vehicles.</a:t>
            </a:r>
          </a:p>
          <a:p>
            <a:pPr marL="514350" indent="-514350">
              <a:buAutoNum type="arabicPeriod"/>
            </a:pPr>
            <a:r>
              <a:rPr lang="en-US" dirty="0" smtClean="0"/>
              <a:t>Solve the equation for m.</a:t>
            </a:r>
          </a:p>
          <a:p>
            <a:pPr marL="514350" indent="-514350">
              <a:buAutoNum type="arabicPeriod"/>
            </a:pPr>
            <a:r>
              <a:rPr lang="en-US" dirty="0" smtClean="0"/>
              <a:t>Write an equation for the money collected.</a:t>
            </a:r>
          </a:p>
          <a:p>
            <a:pPr marL="514350" indent="-514350">
              <a:buAutoNum type="arabicPeriod"/>
            </a:pPr>
            <a:r>
              <a:rPr lang="en-US" dirty="0" smtClean="0"/>
              <a:t>Solve the equation for m.</a:t>
            </a:r>
          </a:p>
          <a:p>
            <a:pPr marL="0" indent="0">
              <a:buNone/>
            </a:pPr>
            <a:r>
              <a:rPr lang="en-US" sz="2400" dirty="0" smtClean="0"/>
              <a:t>a. c + m = 90		b. m = (840-10c)/6		c. m  =90 – c </a:t>
            </a:r>
            <a:r>
              <a:rPr lang="en-US" sz="2400" dirty="0"/>
              <a:t>	</a:t>
            </a:r>
            <a:r>
              <a:rPr lang="en-US" sz="2400" dirty="0" smtClean="0"/>
              <a:t>	d. 10c + 6m = 840</a:t>
            </a:r>
          </a:p>
          <a:p>
            <a:pPr marL="0" indent="0">
              <a:buNone/>
            </a:pPr>
            <a:r>
              <a:rPr lang="en-US" dirty="0" smtClean="0"/>
              <a:t>5. What is the intersection point? a. (15, 75)		b. (75, 15)	c. (7.5, 150)</a:t>
            </a:r>
          </a:p>
          <a:p>
            <a:pPr marL="0" indent="0">
              <a:buNone/>
            </a:pPr>
            <a:r>
              <a:rPr lang="en-US" dirty="0" smtClean="0"/>
              <a:t>6. How many cars were in the lot?	a. 15		b. 75</a:t>
            </a:r>
          </a:p>
          <a:p>
            <a:pPr marL="0" indent="0">
              <a:buNone/>
            </a:pPr>
            <a:r>
              <a:rPr lang="en-US" dirty="0" smtClean="0"/>
              <a:t>7. How many motorcycles were in the lot?	a. 15		b. 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51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165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3870"/>
            <a:ext cx="10515600" cy="507309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your pocket, you have 15 coins, consisting of nickels and dimes.  The total amount of money in your pocket is $0.90.  How many of each type of coin do you have?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Based on this situation, you have two unknown quantities: Number of Nickels and Number of Dimes.</a:t>
            </a:r>
          </a:p>
        </p:txBody>
      </p:sp>
    </p:spTree>
    <p:extLst>
      <p:ext uri="{BB962C8B-B14F-4D97-AF65-F5344CB8AC3E}">
        <p14:creationId xmlns:p14="http://schemas.microsoft.com/office/powerpoint/2010/main" val="64276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165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3870"/>
            <a:ext cx="10515600" cy="507309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your pocket, you have 15 coins, consisting of nickels and dimes.  The total amount of money in your pocket is $0.90.  How many of each type of coin do you have?</a:t>
            </a:r>
          </a:p>
          <a:p>
            <a:pPr marL="0" indent="0">
              <a:buNone/>
            </a:pPr>
            <a:r>
              <a:rPr lang="en-US" i="1" dirty="0" smtClean="0"/>
              <a:t>Begin by defining your variables:</a:t>
            </a:r>
          </a:p>
          <a:p>
            <a:pPr marL="0" indent="0">
              <a:buNone/>
            </a:pPr>
            <a:r>
              <a:rPr lang="en-US" i="1" dirty="0" smtClean="0"/>
              <a:t>n = Number of Nickels</a:t>
            </a:r>
          </a:p>
          <a:p>
            <a:pPr marL="0" indent="0">
              <a:buNone/>
            </a:pPr>
            <a:r>
              <a:rPr lang="en-US" i="1" dirty="0" smtClean="0"/>
              <a:t>d = Number of Dimes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1258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165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3870"/>
            <a:ext cx="10515600" cy="52310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 your pocket, you have 15 coins, consisting of nickels and dimes.  The total amount of money in your pocket is $0.90.  How many of each type of coin do you have?</a:t>
            </a:r>
          </a:p>
          <a:p>
            <a:pPr marL="0" indent="0">
              <a:buNone/>
            </a:pPr>
            <a:r>
              <a:rPr lang="en-US" i="1" dirty="0" smtClean="0"/>
              <a:t>n = Number of Nickels</a:t>
            </a:r>
          </a:p>
          <a:p>
            <a:pPr marL="0" indent="0">
              <a:buNone/>
            </a:pPr>
            <a:r>
              <a:rPr lang="en-US" i="1" dirty="0" smtClean="0"/>
              <a:t>d = Number of Dimes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Determine your equations: The first sentence tells us we have 15 coins, consisting of nickels and dimes:  n + d = 15</a:t>
            </a:r>
          </a:p>
          <a:p>
            <a:pPr marL="0" indent="0">
              <a:buNone/>
            </a:pPr>
            <a:r>
              <a:rPr lang="en-US" i="1" dirty="0" smtClean="0"/>
              <a:t>The second sentence tells us we have $0.90 from those coins:</a:t>
            </a:r>
          </a:p>
          <a:p>
            <a:pPr marL="0" indent="0">
              <a:buNone/>
            </a:pPr>
            <a:r>
              <a:rPr lang="en-US" i="1" dirty="0" smtClean="0"/>
              <a:t>0.05n + 0.10d = 0.90</a:t>
            </a:r>
          </a:p>
          <a:p>
            <a:pPr marL="0" indent="0">
              <a:buNone/>
            </a:pPr>
            <a:r>
              <a:rPr lang="en-US" i="1" dirty="0" smtClean="0"/>
              <a:t>These are our two equations for our two unknown quantities.</a:t>
            </a:r>
          </a:p>
        </p:txBody>
      </p:sp>
    </p:spTree>
    <p:extLst>
      <p:ext uri="{BB962C8B-B14F-4D97-AF65-F5344CB8AC3E}">
        <p14:creationId xmlns:p14="http://schemas.microsoft.com/office/powerpoint/2010/main" val="117973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165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3870"/>
            <a:ext cx="10515600" cy="52310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 your pocket, you have 15 coins, consisting of nickels and dimes.  The total amount of money in your pocket is $0.90.  How many of each type of coin do you have?</a:t>
            </a:r>
          </a:p>
          <a:p>
            <a:pPr marL="0" indent="0">
              <a:buNone/>
            </a:pPr>
            <a:r>
              <a:rPr lang="en-US" i="1" dirty="0" smtClean="0"/>
              <a:t>n = Number of Nickels</a:t>
            </a:r>
          </a:p>
          <a:p>
            <a:pPr marL="0" indent="0">
              <a:buNone/>
            </a:pPr>
            <a:r>
              <a:rPr lang="en-US" i="1" dirty="0" smtClean="0"/>
              <a:t>d = Number of Dimes</a:t>
            </a:r>
          </a:p>
          <a:p>
            <a:pPr marL="0" indent="0">
              <a:buNone/>
            </a:pPr>
            <a:r>
              <a:rPr lang="en-US" i="1" dirty="0" smtClean="0"/>
              <a:t>n + d = 15	</a:t>
            </a:r>
            <a:r>
              <a:rPr lang="en-US" i="1" dirty="0" smtClean="0">
                <a:sym typeface="Wingdings" panose="05000000000000000000" pitchFamily="2" charset="2"/>
              </a:rPr>
              <a:t>	n = 15 – d 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0.05n + 0.10d = 0.90	</a:t>
            </a:r>
            <a:r>
              <a:rPr lang="en-US" i="1" dirty="0" smtClean="0">
                <a:sym typeface="Wingdings" panose="05000000000000000000" pitchFamily="2" charset="2"/>
              </a:rPr>
              <a:t>	n = (0.90 – 0.10d)/0.05</a:t>
            </a:r>
            <a:endParaRPr lang="en-US" i="1" dirty="0" smtClean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Solve both equations for one of the variables.  It doesn’t matter which.</a:t>
            </a:r>
          </a:p>
          <a:p>
            <a:pPr marL="0" indent="0">
              <a:buNone/>
            </a:pPr>
            <a:r>
              <a:rPr lang="en-US" i="1" dirty="0" smtClean="0"/>
              <a:t>We will solve for n.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561600" y="2096640"/>
              <a:ext cx="7254360" cy="44726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5120" y="2092320"/>
                <a:ext cx="7265160" cy="4484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7643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165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3870"/>
            <a:ext cx="10515600" cy="52310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 your pocket, you have 15 coins, consisting of nickels and dimes.  The total amount of money in your pocket is $0.90.  How many of each type of coin do you have?</a:t>
            </a:r>
          </a:p>
          <a:p>
            <a:pPr marL="0" indent="0">
              <a:buNone/>
            </a:pPr>
            <a:r>
              <a:rPr lang="en-US" i="1" dirty="0" smtClean="0"/>
              <a:t>y = Number of Nickels</a:t>
            </a:r>
          </a:p>
          <a:p>
            <a:pPr marL="0" indent="0">
              <a:buNone/>
            </a:pPr>
            <a:r>
              <a:rPr lang="en-US" i="1" dirty="0" smtClean="0"/>
              <a:t>x = Number of Dimes</a:t>
            </a:r>
          </a:p>
          <a:p>
            <a:pPr marL="0" indent="0">
              <a:buNone/>
            </a:pPr>
            <a:r>
              <a:rPr lang="en-US" i="1" dirty="0" smtClean="0">
                <a:sym typeface="Wingdings" panose="05000000000000000000" pitchFamily="2" charset="2"/>
              </a:rPr>
              <a:t>y = 15 – x 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smtClean="0">
                <a:sym typeface="Wingdings" panose="05000000000000000000" pitchFamily="2" charset="2"/>
              </a:rPr>
              <a:t>y = (0.90 – 0.10x)/0.05</a:t>
            </a:r>
            <a:endParaRPr lang="en-US" i="1" dirty="0" smtClean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Change your variables into y and x (y by itself on one side of the equal sign).</a:t>
            </a:r>
          </a:p>
        </p:txBody>
      </p:sp>
    </p:spTree>
    <p:extLst>
      <p:ext uri="{BB962C8B-B14F-4D97-AF65-F5344CB8AC3E}">
        <p14:creationId xmlns:p14="http://schemas.microsoft.com/office/powerpoint/2010/main" val="97422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165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3870"/>
            <a:ext cx="10515600" cy="52310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 your pocket, you have 15 coins, consisting of nickels and dimes.  The total amount of money in your pocket is $0.90.  How many of each type of coin do you have?</a:t>
            </a:r>
          </a:p>
          <a:p>
            <a:pPr marL="0" indent="0">
              <a:buNone/>
            </a:pPr>
            <a:r>
              <a:rPr lang="en-US" i="1" dirty="0" smtClean="0"/>
              <a:t>y = Number of Nickels</a:t>
            </a:r>
          </a:p>
          <a:p>
            <a:pPr marL="0" indent="0">
              <a:buNone/>
            </a:pPr>
            <a:r>
              <a:rPr lang="en-US" i="1" dirty="0" smtClean="0"/>
              <a:t>x = Number of Dimes</a:t>
            </a:r>
          </a:p>
          <a:p>
            <a:pPr marL="0" indent="0">
              <a:buNone/>
            </a:pPr>
            <a:r>
              <a:rPr lang="en-US" i="1" dirty="0" smtClean="0">
                <a:sym typeface="Wingdings" panose="05000000000000000000" pitchFamily="2" charset="2"/>
              </a:rPr>
              <a:t>y = 15 – x 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smtClean="0">
                <a:sym typeface="Wingdings" panose="05000000000000000000" pitchFamily="2" charset="2"/>
              </a:rPr>
              <a:t>y = (0.90 – 0.10x)/0.05</a:t>
            </a:r>
            <a:endParaRPr lang="en-US" i="1" dirty="0" smtClean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Graph both equations and use the Intersect Tool to find your answers.</a:t>
            </a:r>
          </a:p>
          <a:p>
            <a:pPr marL="0" indent="0">
              <a:buNone/>
            </a:pPr>
            <a:r>
              <a:rPr lang="en-US" i="1" dirty="0" smtClean="0"/>
              <a:t>You have 3 dimes (x-value) and 12 nickels (y-value).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0305" y="2441747"/>
            <a:ext cx="2971800" cy="180975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770400" y="2551320"/>
              <a:ext cx="7661520" cy="345492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61400" y="2543760"/>
                <a:ext cx="7681680" cy="3473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0601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63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Popper 17: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24" y="1021492"/>
            <a:ext cx="11065476" cy="560996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A movie theater charges $8 for an adult and $5 for a child.  You arrive to the theater in a group of 5 people and have a total bill of $34.</a:t>
            </a:r>
          </a:p>
          <a:p>
            <a:pPr marL="0" indent="0">
              <a:buNone/>
            </a:pPr>
            <a:r>
              <a:rPr lang="en-US" dirty="0" smtClean="0"/>
              <a:t>1. Write an equation for the number of people.</a:t>
            </a:r>
          </a:p>
          <a:p>
            <a:pPr marL="0" indent="0">
              <a:buNone/>
            </a:pPr>
            <a:r>
              <a:rPr lang="en-US" dirty="0" smtClean="0"/>
              <a:t>	a. a + c = 5		b. a + c = 34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c. a – c = -34		d. a + c + 5 = 0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Solve this equation for </a:t>
            </a:r>
            <a:r>
              <a:rPr lang="en-US" i="1" dirty="0" smtClean="0"/>
              <a:t>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	a. a = c + 5		b. a = c – 5 		c. a = 5 – c 		d. a = 5c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Write an equation for the cost.</a:t>
            </a:r>
          </a:p>
          <a:p>
            <a:pPr marL="0" indent="0">
              <a:buNone/>
            </a:pPr>
            <a:r>
              <a:rPr lang="en-US" dirty="0" smtClean="0"/>
              <a:t>	a. a + c = 34		b. 8a + 5c = 34		c. 5a + 8c = 34		d. 13ac = 34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 Solve this equation for </a:t>
            </a:r>
            <a:r>
              <a:rPr lang="en-US" i="1" dirty="0" smtClean="0"/>
              <a:t>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	a. a = 34 + 5c			b. a = 34 – 5/8 c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c. a = 26 – 5c			d. a = (34 – 5c)/8</a:t>
            </a:r>
          </a:p>
          <a:p>
            <a:pPr marL="0" indent="0">
              <a:buNone/>
            </a:pPr>
            <a:endParaRPr lang="en-US" dirty="0" smtClean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217160" y="1948680"/>
              <a:ext cx="10058760" cy="47628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08160" y="1942560"/>
                <a:ext cx="10072080" cy="4777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3997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1164</Words>
  <Application>Microsoft Office PowerPoint</Application>
  <PresentationFormat>Widescreen</PresentationFormat>
  <Paragraphs>95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Office Theme</vt:lpstr>
      <vt:lpstr>MATH 1311</vt:lpstr>
      <vt:lpstr>Systems of Equations</vt:lpstr>
      <vt:lpstr>Example:</vt:lpstr>
      <vt:lpstr>Example:</vt:lpstr>
      <vt:lpstr>Example:</vt:lpstr>
      <vt:lpstr>Example:</vt:lpstr>
      <vt:lpstr>Example:</vt:lpstr>
      <vt:lpstr>Example:</vt:lpstr>
      <vt:lpstr>Popper 17:</vt:lpstr>
      <vt:lpstr>Popper 17:</vt:lpstr>
      <vt:lpstr>A rectangle has a perimeter of 22 inches and an area of 27.36 in2.  Determine the length and width of the rectangle.</vt:lpstr>
      <vt:lpstr>A solution is made up of two chemical components.  The initial total weight of the solution is 1 ounce.  After one hour, the weight of the first component increased by 5% and the weight of the second component decreased by 10%.  The new weight is 0.95 ounce.  What was the starting weights (in ounces) of the two components?</vt:lpstr>
      <vt:lpstr>A solution is made up of two chemical components.  The initial total weight of the solution is 1 ounce.  After one hour, the weight of the first component increased by 5% and the weight of the second component decreased by 10%.  The new weight is 0.95 ounce.  What was the starting weights (in ounces) of the two components?</vt:lpstr>
      <vt:lpstr>A solution is made up of two chemical components.  The initial total weight of the solution is 1 ounce.  After one hour, the weight of the first component increased by 5% and the weight of the second component decreased by 10%.  The new weight is 0.95 ounce.  What was the starting weights (in ounces) of the two components?</vt:lpstr>
      <vt:lpstr>A solution is made up of two chemical components.  The initial total weight of the solution is 1 ounce.  After one hour, the weight of the first component increased by 5% and the weight of the second component decreased by 10%.  The new weight is 0.95 ounce.  What was the starting weights (in ounces) of the two components?</vt:lpstr>
      <vt:lpstr>A solution is made up of two chemical components.  The initial total weight of the solution is 1 ounce.  After one hour, the weight of the first component increased by 5% and the weight of the second component decreased by 10%.  The new weight is 0.95 ounce.  What was the starting weights (in ounces) of the two components?</vt:lpstr>
      <vt:lpstr>A solution is made up of two chemical components.  The initial total weight of the solution is 1 ounce.  After one hour, the weight of the first component increased by 5% and the weight of the second component decreased by 10%.  The new weight is 0.95 ounce.  What was the starting weights (in ounces) of the two components?</vt:lpstr>
      <vt:lpstr>A solution is made up of two chemical components.  The initial total weight of the solution is 1 ounce.  After one hour, the weight of the first component increased by 5% and the weight of the second component decreased by 10%.  The new weight is 0.95 ounce.  What was the starting weights (in ounces) of the two components?</vt:lpstr>
      <vt:lpstr>Solution (to the solution question)</vt:lpstr>
      <vt:lpstr>Popper 18:</vt:lpstr>
    </vt:vector>
  </TitlesOfParts>
  <Company>UH Math Dept.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1311</dc:title>
  <dc:creator>Matthew Caputo</dc:creator>
  <cp:lastModifiedBy>Dr. Caputo</cp:lastModifiedBy>
  <cp:revision>11</cp:revision>
  <dcterms:created xsi:type="dcterms:W3CDTF">2016-09-23T14:16:42Z</dcterms:created>
  <dcterms:modified xsi:type="dcterms:W3CDTF">2019-10-11T15:34:45Z</dcterms:modified>
</cp:coreProperties>
</file>