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6" r:id="rId11"/>
    <p:sldId id="264" r:id="rId12"/>
    <p:sldId id="265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49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03:57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16060 7832 173 0,'55'6'365'0,"-55"-8"-154"16,1 2-104-16,2 3 106 16,-3-3-216-16,0 0 9 15,0 2 13-15,0-1 21 16,-3 4 3-16,-1 18 7 16,-7 2-2-16,-39 53 2 15,14-42-15-15,-1 11 0 16,-1 1-9-16,6 5-9 15,14-6-28-15,27 0-486 32</inkml:trace>
  <inkml:trace contextRef="#ctx0" brushRef="#br0" timeOffset="494.121">16645 7973 376 0,'0'0'0'16,"-3"-2"293"-16,3 2-299 16,-1-1 223-16,1-1-224 15,-3 1 223-15,1 1-220 16,-40 7 2-16,-51 27 19 16,35-1 11-16,9 7 2 15,2 4 0-15,15 4 4 16,10 3-19-16,14-12-2 15,11-1 9-15,15-12 4 16,34-14 1-16,15-15 11 0,23-18 1 16,-1-13-10-16,7-14-3 15,-31-1 6-15,-15-6 2 16,-28 11-1-16,-21 2-4 16,-22 8-8-16,-26 7-17 15,-14 12-14-15,-18 6-15 16,5 9-9-16,7 3-4 15,21 0-179-15,14 1-94 16,32-5-31-16</inkml:trace>
  <inkml:trace contextRef="#ctx0" brushRef="#br0" timeOffset="933.6305">17379 8034 641 0,'0'-5'198'15,"0"11"-5"-15,-3-4-177 0,3-2-59 16,-3 0 3-16,2 0 26 16,-2 0 37-16,1 0 43 15,-27 6-17-15,-48 23 4 16,45-10-10-16,6 12-7 16,15-1-7-16,11 5 13 15,22-4 11-15,29-1 21 16,18-13 7-16,25-13 2 15,2-14-14-15,-2-15-10 16,-18-5-14-16,-17-5-90 16,-33 8 89-16,-26-5 6 15,-17 3-13-15,-37-2-27 16,-15 9 62-16,-24-3-278 16,4 15-194-16,-10-4-11 15</inkml:trace>
  <inkml:trace contextRef="#ctx0" brushRef="#br0" timeOffset="5073.471">9784 6994 65 0,'6'3'198'0,"-3"-1"-60"15,-3-1-2-15,1-1-21 0,2 0-54 16,-3 0-28-16,2 0-5 15,1-1 15-15,-3-1 0 16,3 1 1-16,-3-1 10 16,6 2-5-1,-3 0-52 1,-3 2-18-16,-3-1 1 16,1 1 8-16,-52 14 3 15,-74 35 4-15,57-6-12 16,2 4-4-16,-7 12 2 15,12 1 7-15,13 12 16 16,22-10 17-16,11 5 2 16,18-7 8-16,10 3 2 15,5-12-7-15,20 2 3 16,16-8 3-16,8-1-16 16,0-16-24-16,2 4-123 15,-20-10-89-15,-11-12-30 0</inkml:trace>
  <inkml:trace contextRef="#ctx0" brushRef="#br0" timeOffset="5743.0286">9627 7687 357 0,'0'2'106'16,"-3"-1"-2"-16,1 1-100 16,2-1-46-16,0 1 7 15,0-1 34-15,-3 1 48 16,3-1 42-16,-1 1 19 0,-2-1 6 16,3 1-22-16,0-1-36 15,0 1-34-15,0-1-12 16,0 1-13-16,0-1-13 15,0 1 13-15,0 7 8 16,4 9 3-16,6 8 4 16,18 46 4-16,-15-48 3 15,-4-3-4-15,0 0-1 16,-6-11 5-16,-12 3 6 16,-8 2-1-16,-24-1 1 15,-15-3-11-15,-16 4-26 16,4-9-27-16,0-1-106 15,20-2-95-15,10-5 2 16,10-9-113-16</inkml:trace>
  <inkml:trace contextRef="#ctx0" brushRef="#br0" timeOffset="6422.6901">8141 7181 544 0,'-17'52'133'0,"14"-49"38"16,1-6-159-16,2 6-24 15,0-3-1-15,0 0 3 16,0 0 9-16,0 0 10 15,0 0 8-15,2 1 2 16,18 10 0-16,7 13-7 16,41 46-9-16,-39-45-1 15,-3 3 0-15,3-6-119 16,-5-3-64-16,2-9-9 16</inkml:trace>
  <inkml:trace contextRef="#ctx0" brushRef="#br0" timeOffset="6750.1292">8419 7275 474 0,'3'-3'137'15,"-3"0"-1"-15,3 0-133 16,-2 2-27-16,-1-1-26 16,0 1 44-16,-1-1 10 15,-2 1 9-15,0 1 2 0,-2 0 2 16,-13 1-6-16,-2 2-4 16,-45 22-6-16,36-15-4 15,8 4-5-15,-1 7-1 16,4 5 0-16,-2 3-1 15,11 4-4-15,-4 4-118 16,5-4-7-16,4-7-42 16</inkml:trace>
  <inkml:trace contextRef="#ctx0" brushRef="#br0" timeOffset="7226.6544">8405 7102 345 0,'59'75'101'15,"-59"-77"12"-15,-3 4-94 16,2-2-4-16,1 0 21 16,0-2 23-16,0 1 7 15,1-1 18-15,15-6 12 16,11-5-30-16,52-25 0 15,-53 29-8-15,-2 1-19 16,-10 7-35-16,-1 8-1 16,-10 7-4-16,-6 16 7 15,-6 8 2-15,-12 15 15 16,-9 8 0-16,1 6 9 16,0-12-8-16,15-1-7 15,14-16-4-15,34-12-11 16,25-14-65-16,52-16-204 15,-2-20 50-15</inkml:trace>
  <inkml:trace contextRef="#ctx0" brushRef="#br0" timeOffset="8344.6698">21244 6994 735 0,'50'15'135'0,"-54"-12"79"16,-4-6-220-16,-6 2 6 16,2 1 11-16,3 1 16 15,9-4 0-15,2 6 5 16,-2-3-1-16,3 0-3 16,-3 0-11-16,39 14 1 15,54 21-6-15,-37-12-5 0,2 4-5 16,-3 13-2-16,-21 2 1 15,-8 21 2-15,-18-3 3 16,-25 21 1-16,-16-4 11 16,-19 10 10-16,-6-14 3 15,-2 0 3-15,8-21-2 16,3-7-11-16,19-16-15 16,7-6-18-16,11-13-15 15,4-2-24-15,8-8-39 16,8 2-203-16,4-7 42 0</inkml:trace>
  <inkml:trace contextRef="#ctx0" brushRef="#br0" timeOffset="8660.9465">21103 7686 146 0</inkml:trace>
  <inkml:trace contextRef="#ctx0" brushRef="#br0" timeOffset="8809.1186">21118 7787 165 0,'23'2'187'0,"-5"4"-56"15,6 3-100-15,-9 3 100 0,-7 2-122 16,-3 4 3-16,-7 7 5 15,-9-1 2-15,-2 8 6 16,-1-3 6-16,2-2 11 16,16-3 6-16,18 1 11 15,19-13-2-15,15-3-15 16,11-5-98-16,10-2-140 16,-13-4-4-16</inkml:trace>
  <inkml:trace contextRef="#ctx0" brushRef="#br0" timeOffset="9483.1422">21708 7151 302 0,'-43'103'84'0,"46"-100"18"16,2 3-78-16,-1-1-25 16,-4-5 2-16,0 1 1 0,3 1 1 15,15 2 1-15,16 18-2 16,43 48-23-16,-40-37-84 15,-5 0 19-15</inkml:trace>
  <inkml:trace contextRef="#ctx0" brushRef="#br0" timeOffset="9828.6568">21791 7212 779 0,'-24'45'108'16,"22"-36"97"-16,-1 6-248 15,-6 8-7-15,0 2 10 16,-12 8 3-16,-1 0 5 16,-3 4-11-16,2-5-52 0,2-6-76 15,7-8-15-15</inkml:trace>
  <inkml:trace contextRef="#ctx0" brushRef="#br0" timeOffset="10321.8801">22267 6786 124 0,'50'-41'204'15,"-46"47"-78"-15,-2 8-74 16,3 6 76-16,5 5-123 16,-1 0 0-16,-1 4 2 15,1-7-1-15,0 3 0 16,-1-4-4-16,-4 0-27 16,1-7-58-16,-5 0-50 15,1-7-31-15</inkml:trace>
  <inkml:trace contextRef="#ctx0" brushRef="#br0" timeOffset="10581.1948">22241 7060 264 0,'-123'74'41'16,"111"-66"36"-16,3-2-72 15,6 0 34-15,6-6 44 16,-3-2 13-16,1 2 1 16,23-1-4-16,19-5-33 15,60-11-36-15,-40 3-13 0,8-5-3 16,-3 3-3-16,-2-2-4 16,-16 6 0-16,-4-2-1 15,-28 4-182-15,-11-6 60 16</inkml:trace>
  <inkml:trace contextRef="#ctx0" brushRef="#br0" timeOffset="11025.7883">22262 7142 535 0,'14'89'112'16,"-5"-87"38"-16,2 1-153 0,-5 4-21 15,1 3 12-15,-11-1 11 16,-5 1 20-16,-8 4 21 16,-3 1 6-16,-1 3 5 15,12 4-12-15,12-1-1 16,18-4-14-16,19-5-3 15,14-11-8-15,18-8 1 16,1-1-21-16,-5-6-86 16,-13 2-108-16,-11 0-14 15,-20-3-114-15</inkml:trace>
  <inkml:trace contextRef="#ctx0" brushRef="#br0" timeOffset="11258.1511">22440 7218 693 0,'9'18'173'0,"-4"-14"56"16,-1 16-186-16,4 9-29 15,1 18 8-15,-1 8 0 16,1 13-50-16,3 2-204 16,-8-3 45-16</inkml:trace>
  <inkml:trace contextRef="#ctx0" brushRef="#br0" timeOffset="35526.7874">21515 8163 217 0,'-4'-2'41'0,"4"1"24"15,-3 1-62-15,2 0 4 16,1 0 11-16,0 0 23 16,0 1 7-16,0 1 8 15,4-1-5-15,31 13-1 16,54 51-19-16,-35-37-7 16,1 4-10-16,1 13-7 15,-10 7-6-15,-16 16 0 16,-25 2 8-16,-27 34 18 15,-28 3 26-15,-39 21-4 16,-13-2-6-16,-17 5-5 16,11-31-41-16,-6-15-180 15,34-29 0-15,4-22-68 0</inkml:trace>
  <inkml:trace contextRef="#ctx0" brushRef="#br0" timeOffset="36200.3375">21256 9020 642 0,'47'94'100'0,"-47"-94"39"16,-3-1-226-16,3 2-8 16,-1-1 16-16,1 0 27 15,0 0 41-15,0 2 44 16,-5 10 9-16,-7 20 11 15,-35 42-15-15,13-37 10 16,-1-4 7-16,4-4-13 16,12-9 0-16,27-5 28 15,27-6 0-15,24-7-4 16,23-7 8-16,23-7-14 16,-3 3-46-16,0-5-141 15,-26 3-130-15,-25-8-15 16</inkml:trace>
  <inkml:trace contextRef="#ctx0" brushRef="#br0" timeOffset="36742.496">22208 8499 247 0,'-43'117'83'16,"51"-108"-12"-16,-4-8-65 16,10 11-24-16,-1 4-21 15,12 5 30-15,-4 5 5 16,13 15 2-16,-4-6 3 15,3 7-11-15,-4-2-57 16,-3 2 15-16</inkml:trace>
  <inkml:trace contextRef="#ctx0" brushRef="#br0" timeOffset="37064.6525">22382 8635 630 0,'0'2'219'16,"0"-1"-6"-16,0 1-140 0,0 0-120 16,-1-1 1-16,1 7 19 15,-12 16 14-15,-39 46 10 16,21-38-47-16,0 1-85 16,1 5-64-16,15-9-56 15</inkml:trace>
  <inkml:trace contextRef="#ctx0" brushRef="#br0" timeOffset="37475.6853">22809 8313 428 0,'9'22'132'0,"4"46"16"16,-29-38-96-16,0 10-68 16,-6 8 6-16,4 0 7 15,-3 3-3-15,13-4-5 16,-1 2-124-16,9-14-11 0,0-5-44 15</inkml:trace>
  <inkml:trace contextRef="#ctx0" brushRef="#br0" timeOffset="37740.7764">22487 8882 413 0,'17'3'291'16,"4"0"-71"-16,10-5-4 15,7 2-228-15,25-4 4 16,13-6 16-16,16-5-26 0,3 2-60 15,4-7-149-15,-23 3 5 16</inkml:trace>
  <inkml:trace contextRef="#ctx0" brushRef="#br0" timeOffset="38326.5765">22584 8993 230 0,'6'1'57'15,"2"2"18"-15,-8-4-64 16,0 1 15-16,0 0 11 16,0 0 12-16,0 0 14 0,0 0-10 15,3 1-10-15,-1 1 2 16,-2 11-11-16,0 19-10 15,-26 52 9-15,-9-40 20 16,3-8-7-16,5 4 3 16,11-22 6-16,27-1 17 15,19-8-19-15,25-8 0 16,6-7 0-16,16-1-23 16,-11-4-56-16,-13-4-153 15,-12 6-74-15,-12-14-69 16</inkml:trace>
  <inkml:trace contextRef="#ctx0" brushRef="#br0" timeOffset="38580.2173">22802 9002 801 0,'-55'21'174'16,"54"-4"65"-16,-3 1-217 15,0 21-46-15,-4 10 15 0,-1 16 11 16,-8 1 13-16,-4 14 6 16,3-7-7-16,-3 15-254 15,4-12 81-15</inkml:trace>
  <inkml:trace contextRef="#ctx0" brushRef="#br0" timeOffset="39661.4158">16218 8792 654 0,'3'0'114'16,"-3"1"71"-16,0 1-194 0,0 0-3 15,0-1 16-15,0 1 22 16,0-1 9-16,0-1 7 16,0 0 3-16,3-1 1 15,20-9-19-15,15-6-5 16,50-15-9-16,-39 22-7 15,-1 9-12-15,-5 8-9 16,-16 10-1-16,-14 11-1 16,-21 10 3-16,-27 24 6 15,-17 8 6-15,-22 20-2 16,-4-3 2-16,-14-2 4 16,14-21 1-16,2-13 6 15,24-25 7-15,14-10 5 16,22-11 0-16,23-12-1 15,16-3 1-15,32-5 10 16,12-1-6-16,35-5-1 16,4 6 0-16,22 4-11 15,-17 10-41-15,-5-2-240 16,-27 10 64-16</inkml:trace>
  <inkml:trace contextRef="#ctx0" brushRef="#br0" timeOffset="40188.6756">17277 8880 603 0,'0'75'153'0,"-16"-68"41"0,-6 2-164 15,-3 3-31-15,8-4 2 16,5 0-1-16,4-4 4 16,20-2 16-16,10-2 10 15,16 7 16-15,4 1 3 16,14 12 0-16,-10 5-18 15,-7 17-13-15,-19 3-11 16,-29 11 21-16,-20 1 9 16,-30-3 10-16,-12-10 10 0,-5-7 2 15,18-13-31-15,3-15-45 16,22-10-18-16,7-10-114 16,14-10-161-16,12-20 14 15</inkml:trace>
  <inkml:trace contextRef="#ctx0" brushRef="#br0" timeOffset="40415.6913">17363 8892 633 0,'1'-6'415'0,"8"3"-99"16,11 2-76-16,18 1-200 0,21 1-25 16,22 5-2-16,21-3 15 15,37 3-199-15,3 0-166 16,-2-18-29-16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29:53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18404 7093 867 0,'-67'9'225'0,"39"-10"60"15,-1 1-229-15,4 0-55 16,16 7 25-16,1-7 24 16,11-4 15-16,12-4 3 15,28-10 15-15,7-10-16 16,33-2-9-16,7 1-13 0,7 2-4 16,-16 10-19-16,-13 13-24 15,-28 14-28-15,-30 21 12 16,-31 16 2-16,-37 32 2 15,-15 15 20-15,-33 27 21 16,-5-3-13-16,-1 8 9 16,30-25 2-16,22-5 1 15,51-30 11-15,58-12 12 16,39-22 5-16,47-12-11 16,17-17-13-16,14-11-66 15,-29-2-77-15,-10-7-345 16,-42-4 47-16</inkml:trace>
  <inkml:trace contextRef="#ctx0" brushRef="#br0" timeOffset="421.9147">19434 7830 1106 0,'-6'15'312'0,"4"-6"45"15,4-9-305-15,-4 2-81 16,2-2-4-16,-3 0 7 16,2 0 36-16,1 0 17 15,-3 0 18-15,3-2 12 16,0 1-10-16,0-1-13 16,0 1-16-16,0-1-13 15,-2 1-23-15,2 1-12 16,-3 1 17-16,-6 11 21 15,-8 5-41-15,-42 39-39 16,59-57-133-16,17-11-182 16,4-17-52-16</inkml:trace>
  <inkml:trace contextRef="#ctx0" brushRef="#br0" timeOffset="944.8376">20030 7043 1075 0,'-61'52'468'16,"75"-59"77"-16,-2 3-500 16,6-5-58-16,20-8-44 15,14-3-46-15,27-1-47 16,3-5 227-16,6 6-1 16,-20 7-20-16,-16 4-35 15,-31 7-25-15,-16 14-4 16,-19 8 1-16,-25 13 10 15,-16 5 22-15,-13 8 13 16,-8-9-8-16,4-3-7 16,25-12-14-16,21-9-3 15,28-11-3-15,34-1 0 16,19 4 3-16,18 0 6 0,7 7 5 16,2 15-1-16,-22 13-6 15,-15 20-3-15,-28 4 2 16,-28 24 5-16,-25-4 1 15,-34-1-3-15,-17-22-1 16,-10-12-23-16,4-25-33 16,8-18-79-16,26-18-49 0,21-9-284 15,26-10 21-15</inkml:trace>
  <inkml:trace contextRef="#ctx0" brushRef="#br0" timeOffset="1472.8694">20905 7003 899 0,'-61'63'268'0,"23"-51"33"0,9-6-242 16,8 3-78-16,17-6-8 16,17-6 7-16,16-6 40 15,30-6 33-15,17-7 24 16,26 0 15-16,-8 3 29 15,-1 7-25-15,-37 9-35 16,-15 9-25-16,-27 9-21 16,-18 7-12-16,-13 5 3 0,-9 8 14 15,-9 2 15-15,-14-10 10 16,14-6-18-16,10-6-4 16,20-6-12-16,31-4-1 15,16 6-5-15,13 1-1 16,1 0-2-16,-1 11 6 15,-25 12-6-15,-13 24 10 16,-26 9 3-16,-29 22 3 16,-30-8 3-16,-43-1-5 15,-3-27-18-15,-8-16-57 16,16-26-75-16,24-12-119 16,36-19-210-16,28-12-32 15</inkml:trace>
  <inkml:trace contextRef="#ctx0" brushRef="#br0" timeOffset="2351.8024">21881 7549 326 0,'3'1'252'0,"-3"1"-75"0,1-1-12 16,2 1-168-16,-3-1 1 15,2 3 9-15,2 3 46 16,-1 2 17-16,2 9 25 16,-8-1 7-16,-23 52-1 15,3-45-24-15,2 0-10 16,0-7-23-16,9-5 5 15,7-12-12-15,17-12-11 16,11-9-6-16,10-8-7 16,5-6-17-16,0 3-1 15,-12 11 4-15,-4 8-10 16,-15 15-3-16,-7 13 2 16,-4 11 5-16,-4 9 10 15,-4-2 12-15,0-1 3 16,10-9-1-16,11-17 7 15,16-12-6-15,32-9 0 0,9-6 4 16,8-1-1-16,-4 10-13 16,-14 8-7-16,-27 7-6 15,-11 12-6-15,-22 6-6 16,-17 5-34-16,-10 0-50 16,5-3-250-16,2-8 35 15</inkml:trace>
  <inkml:trace contextRef="#ctx0" brushRef="#br0" timeOffset="2583.7545">22718 7707 1376 0,'3'27'241'0,"-7"16"137"16,-5 2-435-16,-4 7-42 16,-2-8-6-16,-11-6-4 15,0-18 6-15,-4-13-70 16,4-10-134-16,-12-38 41 16</inkml:trace>
  <inkml:trace contextRef="#ctx0" brushRef="#br0" timeOffset="2749.9681">22723 7123 1667 0,'15'14'204'16,"-11"-5"163"-16,4 3-541 16,-3 4-133-16,-1-1-43 15,-4-9-75-15,0-3 107 16,5-12 10-16</inkml:trace>
  <inkml:trace contextRef="#ctx0" brushRef="#br0" timeOffset="2987.2805">23349 6651 535 0,'4'7'520'0,"1"10"-173"15,-10 9-332-15,1 21 333 16,-7 8-375-16,-4 25 19 16,-5 7 15-16,-10 24 18 15,6 4-7-15,-4 28-26 16,4-18-49-16,3-4-87 16,11-25-37-16,10-24-36 15,10-38-123-15,14-17 55 0</inkml:trace>
  <inkml:trace contextRef="#ctx0" brushRef="#br0" timeOffset="3266.4085">23519 7637 1241 0,'78'-26'253'0,"7"5"124"0,17-6-370 15,-13-1 2-15,-8-2 2 16,-24 4 1-16,-17-1 2 15,-25 7 0-15,-32 6-4 16,-25 10-1-16,-37 14 6 16,-15 18 8-16,-37 26 12 15,12 12 3-15,8 8 0 16,35-9-12-16,20 2-47 16,40-23-29-16,28-9-17 15,21-15-74-15,37-17-74 16,18-18-119-16,35-17-45 15,3-6-91-15</inkml:trace>
  <inkml:trace contextRef="#ctx0" brushRef="#br0" timeOffset="3462.0762">24487 7474 1100 0,'-17'6'380'0,"-8"10"34"15,-13 16-257-15,4 1-140 16,-1 14 2-16,18-1 5 15,8 4 28-15,9-8 9 16,-3 13 3-16,-10 0-3 16,-25-7-4-16,-17-8-29 15,-30-5-37-15,0-20-60 16,-8-19-417-16,20-28 86 16</inkml:trace>
  <inkml:trace contextRef="#ctx0" brushRef="#br0" timeOffset="68281.746">28843 11167 1255 0,'-12'24'253'0,"-64"66"123"16,36-28-374-16,-13 37 9 16,6 12 6-16,-9 44 14 15,4 5 8-15,2 28 2 16,12-18-12-16,0 5-88 15,7-43-131-15,7-16-132 0,10-49-97 16,-2-46-132-16</inkml:trace>
  <inkml:trace contextRef="#ctx0" brushRef="#br0" timeOffset="68833.7827">29250 12576 546 0,'0'7'238'0,"-8"0"-1"15,-1 5-114-15,-3-5-45 16,-8 2-16-16,-2 1 8 0,2-3 13 15,2-4 21-15,4-6-2 16,8-4 7-16,9-1-9 16,6-4-18-16,3-2-40 15,9 6-14-15,-7 2-26 16,1 5-7-16,-15 5 0 16,-4 12-24-16,-16-1 32 15,-3 6 36-15,-6-1-28 0,0-5 2 16,8-4 27-16,8-5-27 15,3-5-33-15,7-2 26 16,-1 7-4-16,4-6-10 16,-3 0-10-16,1 1-58 15,-2 1-54-15,-4 9-282 16,8-10 22-16</inkml:trace>
  <inkml:trace contextRef="#ctx0" brushRef="#br0" timeOffset="69201.7525">30014 11571 1538 0,'-75'122'262'0,"53"-95"166"16,18-1-475-16,13-9 16 15,17 0 39-15,4-4 13 16,20 7 15-16,0 3 4 16,-3 18 4-16,-16 4-33 0,-11 13-9 15,-28 1-5-15,-25 8 1 16,-18-9 3-16,-19 0-2 15,-1-8-1-15,92-36-63 32,25 1-34-32,-127-6-147 15,54-11-48-15,-76-26-163 16,-8-17-45-16</inkml:trace>
  <inkml:trace contextRef="#ctx0" brushRef="#br0" timeOffset="69431.7614">29990 11392 1394 0,'105'40'370'0,"-49"-16"97"0,28-15-373 16,6-1-82-16,13-7-19 15,-15-5-31-15,-7-7-59 16,-25-1-32-16,2 0-28 16,-28 1-298-16,-4 6 94 15</inkml:trace>
  <inkml:trace contextRef="#ctx0" brushRef="#br0" timeOffset="69681.7989">30791 11457 586 0,'-17'125'778'0,"-7"-89"-278"16,3 2-354-16,13 13 357 15,28-6-497-15,24 5 3 16,18-7 15-16,19 12 6 16,4-5-1-16,-9 7-15 0,-27-8-10 15,-13 6-11-15,-27-11-6 16,-13-2-10-16,-13-11 1 15,-12-4-40-15,-14-13-43 16,-13-14-46-16,0-14-41 16,-3-12-311-16,13-6 87 15</inkml:trace>
  <inkml:trace contextRef="#ctx0" brushRef="#br0" timeOffset="69882.2923">31197 11378 663 0,'41'-16'603'15,"6"8"-153"-15,17 0-394 16,0-5 398-16,12 5-417 16,-9-2-53-16,-2-4-35 15,-20 5-43-15,-5 0-344 16,-16-2-18-16,-12 8-126 15</inkml:trace>
  <inkml:trace contextRef="#ctx0" brushRef="#br0" timeOffset="70519.2323">31571 12150 401 0,'7'-4'426'0,"1"1"-137"16,0 7-244-16,-4 5 244 15,1 2-293-15,-10 6 6 16,-3 3 6-16,-5-4 8 15,1 1 1-15,3-3 10 16,5-11 2-16,18-8 2 16,10-7-6-16,14-11 0 15,5-1-10-15,7-5-3 16,-12 9-3-16,-3 4 0 0,-14 6-4 16,-7 7-2-16,-9 12 0 15,-5 2 8-15,-6 3 2 16,-5 4 9-16,2-3 4 15,0-4 9-15,9-10-4 16,9-1-1-16,11-6-6 16,5 2 1-16,9-4-11 15,-2 10-6-15,-5 4-5 16,-9 10-1-16,-9 9-1 0,-13 8 4 16,-8-4 3-16,-5 3-10 15,2-11-27-15,-2-6-111 16,14-8-194-16,11-11-59 15,14-6-142-15</inkml:trace>
  <inkml:trace contextRef="#ctx0" brushRef="#br0" timeOffset="70702.7654">32390 12184 1381 0,'7'27'307'0,"-16"4"114"16,-16 5-417-16,-9 5-129 16,4-5-48-16,-8-11-62 15,9-16-53-15,3-9-120 0,9-17 69 16</inkml:trace>
  <inkml:trace contextRef="#ctx0" brushRef="#br0" timeOffset="70835.9271">32397 11477 568 0,'25'-15'330'0,"-8"3"-330"16,1 13 30-16</inkml:trace>
  <inkml:trace contextRef="#ctx0" brushRef="#br0" timeOffset="71299.3849">32809 11082 798 0,'-4'50'449'16,"1"-1"-61"-16,-8 16-102 15,-6 11-272-15,-7 26-6 16,-2-3-2-16,-7 25-3 0,5 1-3 16,-3 10 1-1,8-25 0-15,3-6-2 0,8-34-11 16,12-15-24-16,3-23-20 16,4-5-60-16,3-13-23 15,8-2-10-15,-1-9 47 16,16 0 38-16,5-6 76 15,8-4 64-15,-4-6 39 16,14-8-6-16,-10-2-13 16,1-7-11-16,-9 4-42 0,-8-1-22 15,-17 4-18-15,-18 0-12 16,-16 13-2-16,-25 5 7 16,-10 8 11-16,-11 17 13 15,8 9 8-15,3 12 4 16,18-3-15-16,13 1-32 15,24-7-38-15,24-9-84 16,18-12-128-16,28-13-121 16,15-7-50-16</inkml:trace>
  <inkml:trace contextRef="#ctx0" brushRef="#br0" timeOffset="71478.1463">33364 12257 1368 0,'18'112'346'16,"-36"-42"124"-16,-3 6-400 0,-8-23-12 16,-9 2-11-16,-14-22-31 15,-19-11-3-15,-5-16-19 16,-9-15-85-16,7-10-70 16,-2-9-319-16,20-7-7 15</inkml:trace>
  <inkml:trace contextRef="#ctx0" brushRef="#br0" timeOffset="72217.2626">31449 11357 632 0,'-10'-3'127'0,"3"3"68"16,4-5-187-16,0 4-1 16,2-1 3-16,-2 1 1 15,1-1-3-15,-19-2-1 16,0-1 4-16,-55-16 5 16,50 15-8-16,-11 9-1 15,-5 3-1-15,-17 8 1 16,1-1 2-16,-14 6 14 15,4-4 3-15,4 5 3 0,14-5-5 16,3 0-5-16,18-6-6 16,-1-6-1-16,13-3 6 15,3-6-6-15,7 3-34 16,-1-5-32-16,8-1-194 16,8-4 16-16</inkml:trace>
  <inkml:trace contextRef="#ctx0" brushRef="#br0" timeOffset="72783.2264">30826 11324 132 0,'0'1'195'0,"0"1"-51"16,0-1 2-16,0 1-31 16,-3-1-47-16,1 2-1 15,2 5-7-15,-4 3-5 0,-4 4-7 16,-5 9 2-16,-30 46 26 15,23-34 30-15,-2 4-33 16,0 10-1-16,6-3-7 16,3 3-33-16,13-12-29 15,10-6 29-15,14-14 5 16,11-5 12-16,10-7-10 16,12 1-14-16,2-1 0 15,5 10-14-15,-13 2-15 16,-4 8 4-16,-10 7 5 0,-11 13-6 15,-13-7 5-15,0 4 3 16,-4-1 3-16,-14-1 7 16,1-12 10-16,-18 9 22 15,-8 0 9-15,-28 5 9 16,-3-7-3-16,-12 5-9 16,7-13-24-16,-7-9-8 15,18-8-16-15,-4-8-30 16,7-12-26-16,-3-9-59 15,10-5-53-15,1-6-268 16,-3 0 46-16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31:20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5701 3950 1073 0,'38'-19'324'0,"-9"-9"67"0,-17 9-306 16,-10 12-38-16,1 3-41 16,-6-1-25-16,1 4-7 15,2-1-3-15,-7-1 10 16,-48-9 9-16,-138-71 15 16,21 32-4-16,-33 3 1 15,-185 72-4 1,-94 17 1-1,25 11 5-15,-33 65 2 16,12 32 0-16,174-5 3 16,127 38-3-16,19 48-1 15,87-28-3-15,69 17 2 16,54-40 4-16,96-4 6 16,44-38 2-16,103 2 3 15,25-38-3-15,91-12-5 16,-19-34-5-16,60-29-2 15,-43-37-2-15,40-34 2 0,-65-30 1 16,-1-48 11-16,-65-14 6 16,6-42 10-16,-103-23 1 15,-39-26 20-15,-83 27-1 16,-85-33-2-16,-134 37-8 16,-124 15 16-16,-85 31-21 15,-218 14-9-15,-53 66-10 16,-124 45-51-16,44 56-64 0,-63 78-47 15,160 25-43-15,36 18-297 16,137 9 90-16</inkml:trace>
  <inkml:trace contextRef="#ctx0" brushRef="#br0" timeOffset="7450.397">5276 11626 564 0,'123'5'435'15,"-114"-14"-123"-15,-4-13-354 16,-11-4 341-16,-20-12-320 15,-17-10 15-15,-28-10 38 16,-1-1 19-16,-26-10 1 16,-3 10-13-16,-57-2-11 15,2 13-21-15,-92 13-5 16,-9 24-4-16,-70 20 0 16,25 17-1-16,-86 30 1 15,68 11-2-15,-21 44 5 16,56 8 4-16,10 54 10 0,95 6 9 15,15 54 8-15,51-11 5 16,47 54 3-16,45-22-7 16,51 16-5-16,69-45-5 15,85-12-7-15,68-72-5 16,109-39-5-16,22-55-1 16,217-100 71 15,-48-79-7-31,-42-88 21 0,-81-25 21 15,-27-74-20-15,-260 39-32 16,-36-22-27-16,-46 42-27 16,-88-14-33-16,-68 62-15 15,-56 10-4-15,-39 74 5 16,-54 34 8-16,21 42-67 16,-47 38-371-16,35 28 105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32:40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5475 3838 598 0,'76'32'151'0,"-74"-25"43"15,-4 9-151-15,-3 8-55 16,2 14 9-16,-4 20 3 16,1 9 1-16,-2 13 4 15,4 7 3-15,-1-1 1 16,-3-13-38-16,4-10-167 16,-1-24 37-16</inkml:trace>
  <inkml:trace contextRef="#ctx0" brushRef="#br0" timeOffset="194.631">5534 3288 1404 0,'14'-2'180'0,"3"2"47"15,-1 14-572-15,3 12-88 16,-3 4-114-16</inkml:trace>
  <inkml:trace contextRef="#ctx0" brushRef="#br0" timeOffset="464.3115">5790 4212 1120 0,'4'-26'228'0,"10"-21"109"16,6 0-325-16,22-11-21 0,4 8 13 16,15 7 6-16,-2 19 1 15,2 6 3-15,-20 16 0 16,-3 8-12-16,-13 8-12 15,-6 9 7-15,-13 7 2 16,-9 19-30-16,-6 4-30 16,-8 6-277-16,3-4 50 15</inkml:trace>
  <inkml:trace contextRef="#ctx0" brushRef="#br0" timeOffset="748.0775">7013 3722 631 0,'-5'13'390'0,"-13"6"-73"15,-14-10-61-15,-21 23-260 16,-5 9-3-16,-18 11 4 15,8 4 6-15,16 13 4 16,26-12 3-16,26 1 3 16,38-6 1-16,26-13-2 15,9-17-8-15,15-12-85 16,2-10-87-16,-8-7-163 16,-20-7-59-16</inkml:trace>
  <inkml:trace contextRef="#ctx0" brushRef="#br0" timeOffset="943.899">7221 4166 1273 0,'105'-68'257'0,"-65"22"125"0,13-5-383 15,-5 2 1-15,7 2 0 16,-8 7-13-16,6-2-57 15,-13 4-67-15,12 6-245 16,-19 0 0-16</inkml:trace>
  <inkml:trace contextRef="#ctx0" brushRef="#br0" timeOffset="1262.7181">7916 3994 916 0,'48'2'322'16,"10"-13"26"-16,18-7-207 15,9-3-130-15,9-2-2 16,-25-1-5-16,-2-4 3 0,-25 6 2 16,-8 2-6-16,-21 3-6 15,-17 2-5-15,-16 4-7 16,-19 16-4-16,-16 7 8 15,-30 14 10-15,-5 16 10 16,-12 22 9-16,22 2 1 16,13 6 1-16,29-8-3 15,24-6-31-15,31-20-27 0,42-18-63 16,13-17-47-16,29-18-189 16,12-16 2-16,8-16-77 15</inkml:trace>
  <inkml:trace contextRef="#ctx0" brushRef="#br0" timeOffset="1541.0909">8990 3838 1141 0,'-59'46'298'16,"-9"-30"82"-16,-13 34-310 15,10 5-62-15,-1 9-2 16,28-9-2-16,15-10-3 15,16-16 3-15,17-15 9 16,10-17 7-16,15-17-10 16,13-10 2-16,17-16-18 15,1-1-14-15,1 4-7 16,-11 14 7-16,-12 17-8 0,-25 14 12 16,-5 24 7-16,-8 10 0 15,-9 16-8-15,-3-2-25 16,4 11-322-16,7-19 87 15</inkml:trace>
  <inkml:trace contextRef="#ctx0" brushRef="#br0" timeOffset="2052.0782">9618 3972 317 0,'-24'44'592'15,"-11"-14"-226"-15,-11 14-190 16,7 5 193-16,-3 1-358 16,17-12-5-16,3-3 4 15,10-17 3-15,5-1 3 16,5-5 5-16,-10-3 2 16,-6-4-5-16,-7-1-8 15,-5-4-20-15,-3-4-54 16,7-4-41-16,1-4-137 15,12-2-16-15,8-4-79 16,14 0 34-16,8 3 37 0,13 2 133 16,13 3 63-16,4 2 135 15,24 4 81-15,5 1 34 16,14 1 55-16,3 2-12 16,6-3-10-16,-16 0-28 15,-2-14-55-15,-1-2-50 16,5-12-25-16,-12-2-33 15,-16-11-43-15,-12 7 24 16,-33-1 0-16,-28 5-7 16,-30 2-3-16,-10 24 12 0,-25 14 2 15,4 21 11-15,-11 28 6 16,16 11 4-16,13 9-2 16,32-5-3-16,28-1-8 15,32-20-5-15,39-7-15 16,13-20-30-16,34-11-329 15,-1-17 80-15</inkml:trace>
  <inkml:trace contextRef="#ctx0" brushRef="#br0" timeOffset="2455.1159">11932 3759 906 0,'0'0'190'0,"17"20"90"16,0 33-271-16,18 122 1 15,-31-74-2-15,-4 19 1 16,-9-10-1-16,-7 13-28 15,-9-11-69-15,-2-17-116 16,-2-30-3-16,-1-27-79 16,-2-40-64-16</inkml:trace>
  <inkml:trace contextRef="#ctx0" brushRef="#br0" timeOffset="2681.1947">11873 3926 613 0,'59'-70'450'0,"5"3"-92"0,-12 26-72 16,10 12-226-16,-1 17-49 16,-2 18-10-16,-13 16-9 15,-7 14 3-15,-26 8 3 16,-38 21 3-16,-19 1 8 16,-15 8 5-16,-5-11-1 15,-10-4-39-15,17-26-38 16,3-14-135-16,14-21-158 15,2-15-9-15,18-10-146 16</inkml:trace>
  <inkml:trace contextRef="#ctx0" brushRef="#br0" timeOffset="3163.5344">12204 4146 1234 0,'38'16'284'0,"26"-12"109"16,8-8-355-16,31-16-32 16,-6-12 2-16,-4-11-1 15,-23-1 0-15,-12-4 2 16,-28 7 5-16,-21 6-7 16,-15 6-12-16,-15 6-10 15,-11 15 0-15,-21 18-3 16,-14 11 7-16,-18 24 9 15,9 16 9-15,-2 11-31 16,24-4-51-16,17 5-116 0,31-21-7 16,23-20 5-16,25-25 35 15,27-13 49-15,2-14 117 16,14-6-14-16,-7 2-8 16,-7 6-4-16,-12 6 0 15,-10 3 26-15,-12 6 42 16,-7 1 45-16,0 2 18 0,-8-9 45 15,2-3 19-15,2-16-20 16,-8-11-21-16,9-16 20 16,1 5-34-16,13-11-35 15,1 13 3-15,22-4-10 16,0 9-42-16,4-1-19 16,-8 16-37-16,-6 0-80 15,-16 14-47-15,5 8-306 16,-5 6-35-16,21 0-102 15</inkml:trace>
  <inkml:trace contextRef="#ctx0" brushRef="#br0" timeOffset="3983.7135">15087 3677 1092 0,'-85'41'218'0,"40"-20"107"16,7 8-309-16,-14 17-23 16,0 11 27-16,2 19 32 15,8-1 11-15,16 1 6 16,23-18-7-16,23-14 6 16,24-28-19-16,26-34-1 0,19-24-3 15,39-27-1 1,0-21-15-16,16-27-5 0,-13 13-7 15,-16-6-3-15,-37 16-3 16,-19 9 0-16,-30 35-4 16,-17 10-26-16,-12 24-6 15,-21 28-1-15,-13 20-2 16,-28 25 3-16,-8 24 26 16,-11 25 8-16,9-2 0 15,12 8 5-15,31-21-1 0,37-9 3 16,27-29 4-16,38-22 14 15,7-25 1-15,36-17 3 16,-4-19-2-16,12-19-6 16,-27-1-14-16,-3 0-2 15,-39 6-2-15,-20 1-9 16,-32 14-6-16,-28 10-8 16,-14 14-2-16,-28 16-2 15,-6 21 6-15,-7 19 6 16,13 7 6-16,16 9 0 15,30-11 1-15,32-3 2 16,28-18 0-16,33-12-6 16,13-17-20-16,18-6-93 15,-10-9-91-15,-9-8-284 16,-21-4-21-16</inkml:trace>
  <inkml:trace contextRef="#ctx0" brushRef="#br0" timeOffset="4252.0598">16863 3815 1231 0,'-19'21'337'0,"-23"7"76"16,-21-21-326-16,-19 36-84 15,3 9-3-15,-1 14 14 16,28-3 4-16,14 2 4 15,31-15 3-15,32-7 8 16,29-22-8-16,19-9-8 16,10-13-23-16,8-11-69 15,-10-4-25-15,-10 0-63 16,-28 2-91-16,-10 2-176 16,-21 1 38-16</inkml:trace>
  <inkml:trace contextRef="#ctx0" brushRef="#br0" timeOffset="4448.6601">17347 3894 1426 0,'11'21'314'0,"-6"2"130"16,-4 18-401-16,2 9-48 15,-3 8 3-15,-4-11-35 16,1-3-44-16,1-18-5 15,-6-12-46-15,-1-20-107 16,-6-23-164-16,1-12 23 16</inkml:trace>
  <inkml:trace contextRef="#ctx0" brushRef="#br0" timeOffset="4603.0878">17422 3344 1625 0,'27'8'234'0,"-3"8"114"16,-5 18-534-16,2-2-82 16,-6-5-13-16,-6-6-113 15,-1-4 47-15,-7 0-35 16</inkml:trace>
  <inkml:trace contextRef="#ctx0" brushRef="#br0" timeOffset="4958.0152">18025 3128 1474 0,'26'25'275'0,"-2"37"157"0,-15 14-444 16,-12 27 10-16,-19 8 8 15,-21 18 6-15,-7-22 1 16,-2-13 0-16,14-27 6 15,12-35 13-15,23-31 13 16,37-33-22-16,13-4-2 16,24-19-11-16,16 13-17 15,13-1-19-15,-19 28 16 16,-11 16-5-16,-25 27 2 0,-28 16 0 16,-38 15 3-1,-35 14 0-15,-24-6-2 0,-30-3-18 16,5-10-23-16,-2-16-57 15,25-21-37-15,14-17-75 16,22-12-93-16,16-12-84 16,13-7-25-16</inkml:trace>
  <inkml:trace contextRef="#ctx0" brushRef="#br0" timeOffset="5346.4258">18700 3159 873 0,'21'-8'331'0,"-7"-4"-54"0,-7 9-189 15,-5 10-143-15,-8 6 3 16,-9 12 39-16,-8 21 82 16,-11 21 38-16,0 7-6 15,2 28-5-15,15-2-11 16,20 1-19-16,23-21-26 15,28-16 19-15,18-18 2 16,22-16 12-16,-6-15-12 16,7-12-1-16,-24-3-25 15,-15-10-9-15,-22-2-15 0,-22-8-13 16,-20 2-2-16,-27 15-2 16,-19 1-2-16,-30 17 3 15,-1 16 14-15,0 20-2 16,24-7-3-16,32 10-1 15,43-12-2-15,40-5-10 16,30-16-8-16,18-4-39 16,-8-13-39-16,3-1-385 15,-19-1 82-15</inkml:trace>
  <inkml:trace contextRef="#ctx0" brushRef="#br0" timeOffset="5736.4596">19888 3235 1709 0,'92'149'152'0,"-92"-108"168"15,0-3-613-15,-2-7-214 16,-7-15 35-16</inkml:trace>
  <inkml:trace contextRef="#ctx0" brushRef="#br0" timeOffset="5863.0121">20046 3777 943 0,'26'40'344'0,"-14"-15"-87"15,-12-8-262-15,-4-20-378 16,-1-32-48-16</inkml:trace>
  <inkml:trace contextRef="#ctx0" brushRef="#br0" timeOffset="7652.3196">21782 3262 1265 0,'5'33'191'0,"-1"16"153"16,-4 4-395-16,-9 41-1 15,1 13 44-15,-5 10 4 16,-9-6 6-16,-2 24 30 16,7-30-35-16,-1-11-68 0,11-27-81 15,2-21-194-15,10-42-31 16</inkml:trace>
  <inkml:trace contextRef="#ctx0" brushRef="#br0" timeOffset="8013.0397">21907 3412 1248 0,'7'3'104'0,"45"16"227"15,66-7-369-15,-4-27 59 16,9 3 58-16,5 2-5 16,-35 10-43-16,-20 14-45 15,-40 13 18-15,-40 21 35 16,-36 11-32-16,-34 41-11 15,-25 8 56-15,-32 30 1 16,19-13-69-16,17-4 31 16,42-35 26-16,32-15-28 15,57-35-35-15,40-14 37 16,27-16-4-16,37-12-56 16,-9-8-103-16,-5-1-262 0,-39 1-9 15</inkml:trace>
  <inkml:trace contextRef="#ctx0" brushRef="#br0" timeOffset="8462.4015">23150 4159 933 0,'26'42'242'15,"-19"-48"63"-15,2 3-243 16,-4 3-73-16,-5-2 23 15,0 2 8-15,0 0 21 16,0 0 6-16,0 0 10 16,-5 2-16-16,2 0 4 15,2-1-12-15,-4 1-9 0,2-1-1 16,2-1 3-16,2-1-6 16,25-9-7-16,58-25 3 15,-46 22-17-15,-22 14-6 16,-11 13 0-16,-10 7-2 15,-14 11 7-15,-12-1 3 16,1-4-37-16,5-9-33 16,12-16-315-16,23-17 48 15</inkml:trace>
  <inkml:trace contextRef="#ctx0" brushRef="#br0" timeOffset="8931.0512">23777 3431 395 0,'5'65'523'0,"-26"-47"-202"0,1-3-251 16,6 4 250-16,14-7-325 16,22-9 41-16,22-9 40 15,30-5 6-15,7-3 8 16,1-4-2-16,-11 11-26 15,-12 8-39-15,-24 14 5 16,-27 19-19-16,-13 16-14 16,-25 18 4-16,-29 8 16 15,-29 23 2-15,-1-2 5 16,3 1-5-16,17-24-3 0,36-10 0 16,50-31 18-16,63-16 18 15,16-14-10-15,47-1-38 16,-3-5-41-16,4-2-59 15,-41-3-392-15,7-8 81 16</inkml:trace>
  <inkml:trace contextRef="#ctx0" brushRef="#br0" timeOffset="9890.032">25124 3023 262 0,'21'154'182'16,"-38"-125"-44"-16,1-6-15 16,2 16-114-16,6 4 7 0,4 2 7 15,5-8 11-15,15-7 19 16,2-16 2-16,6-10 15 16,2-17-11-16,0-24 1 15,0-8-16-15,-2-7 1 16,-3 2-12-16,10-3 15 15,-1 18 3-15,11-5 6 16,6 13-45-16,5-4-14 16,-5 9-11-16,15 0-7 15,-12 9-6-15,2-3 38 16,-2 13 4-16,-3 6-1 16,-12 7-3-16,-18 12-5 15,-9 15-2-15,-28 11 9 16,-15 10 7-16,-24 33 8 15,7 8 5-15,-15 23 3 16,-6 2-4-16,-16 16 1 0,5-23-7 16,-6 0-12-16,17-26-31 15,14-10-111-15,26-25-55 16,7-13-55-16,11-25-7 16,9-14 6-16,12-13 42 15,22-17 46-15</inkml:trace>
  <inkml:trace contextRef="#ctx0" brushRef="#br0" timeOffset="10131.1556">25625 3861 1009 0,'10'193'333'0,"-12"-120"21"16,23-14-252-16,14 9-84 15,15-25-19-15,10-23 22 16,0-23 12-16,3-22 5 16,-25-16-11-16,-25-18-5 15,-31 1-10-15,-27-3-5 16,-15 14-14-16,4 5-28 16,11 20-359-16,14 1 103 15</inkml:trace>
  <inkml:trace contextRef="#ctx0" brushRef="#br0" timeOffset="20034.6822">8808 6476 224 0,'-8'-20'128'16,"4"7"235"-16,-18 5-239 16,-2 2 64-16,-15 6-214 15,-13 15-10-15,-23 19 1 16,-10 8 65-16,-27 25 27 15,-7 13 9-15,-8 9 23 16,25 2 13-16,21 12-36 16,34-16-16-16,35-10-7 15,29-21-18-15,51-31 3 16,17-31-10-16,51-38-1 0,-4-23-3 16,20-23-8-16,-32 0-18 15,-2-4 0-15,-45 20 1 16,3 5 4-16,-21 24 4 15,-11 10 0-15,-15 20-4 16,0 16-3-16,-13 20 1 16,-11 30 10-16,-10 15 7 15,-14 33 8-15,-15 5 3 0,-10 14-1 16,-3-10-5-16,2 1-24 16,10-33-27-16,6-9-83 15,12-27-76-15,-1-25-115 16,10-32-49-16</inkml:trace>
  <inkml:trace contextRef="#ctx0" brushRef="#br0" timeOffset="20365.8375">9232 6566 1013 0,'52'15'186'0,"-48"2"105"15,20-2-312-15,19-8 0 16,38 1 20-16,20-14 10 16,22-17 21-16,-6-9 12 15,-4 8 8-15,-33 6-18 16,-14 18-2-16,-30 24-13 15,-30 38 8-15,-15 20 2 16,-33 44 9-16,-25 4-3 0,-30 26-4 16,1-11-14-16,0-7-4 15,23-39-375-15,17-23-2 16,30-48-123-16</inkml:trace>
  <inkml:trace contextRef="#ctx0" brushRef="#br0" timeOffset="22161.9522">11274 7090 327 0,'6'-6'263'15,"1"0"-65"-15,-6 1-195 16,-2 4 198-16,-2 1-202 16,-7 0 3-16,-41 21 5 15,-68 35 3-15,34 5-1 16,5 7 18-16,4 17 7 15,18-12-1-15,18 2 3 16,27-30 15-16,31-23 24 16,29-36-4-16,37-36 1 15,14-21-4-15,39-33-17 16,-15-10-32-16,-2-16-4 16,-20 20 0-16,-10-1-1 0,-40 31 1 15,-3 14 1-15,-26 34-4 16,-12 14-44-16,-13 20-16 15,-16 23 6-15,-12 21 0 16,-21 25 2-16,1 13 44 16,5 21 24-16,12-12-4 15,15 1 1-15,25-24 2 16,28-8 9-16,18-29-7 16,35-16 6-16,15-21 0 15,13-18 0-15,-13-20-12 0,-9-5-1 16,-35 3-7-16,-17 3 2 15,-23 7-3-15,-14 7-1 16,-16 9-8-16,-11 18-10 16,-14 9-5-16,-21 21 0 15,-7 16 0-15,-2 22 11 16,18 2 11-16,21 1 0 16,32-13 1-16,32-8-7 15,21-21-11-15,19-17-106 16,5-9-257-16,11-10 44 15</inkml:trace>
  <inkml:trace contextRef="#ctx0" brushRef="#br0" timeOffset="22400.0674">12654 7181 1058 0,'-16'20'311'16,"-18"1"58"-16,-5-7-279 16,-10 25-84-16,13 5-9 15,16 10-2-15,23-6 1 16,35-2 14-16,18-20 3 16,22-16-21-16,1-14-44 15,7-15-313-15,-7-8 56 0</inkml:trace>
  <inkml:trace contextRef="#ctx0" brushRef="#br0" timeOffset="22570.022">13297 7202 995 0,'28'35'671'0,"-7"0"-284"15,-12-16-222-15,-9 12-428 16,0 15-391-16,-17 0 184 16</inkml:trace>
  <inkml:trace contextRef="#ctx0" brushRef="#br0" timeOffset="22734.5366">13279 6646 561 0,'21'5'610'16,"1"2"-284"-16,-13 4-415 15,3 4 95-15,0 8-430 16,-7 6-143-16</inkml:trace>
  <inkml:trace contextRef="#ctx0" brushRef="#br0" timeOffset="23087.8079">13822 6441 1350 0,'6'49'269'0,"1"16"125"15,-2 8-400-15,-5 29-10 16,-2 6-15-16,-8 9-11 16,-4-23-6-16,2-26 6 15,7-25 11-15,8-26 23 16,8-33 41-16,25-12 9 0,11-3-5 16,13-8-12-16,-10 11-18 15,2 13-12-15,-24 20-8 16,-23 20-4-16,-29 18-1 15,-33 10-23-15,-23 11-19 16,-22-6-87-16,14-13-89 16,7-14-134-16,39-24-49 15</inkml:trace>
  <inkml:trace contextRef="#ctx0" brushRef="#br0" timeOffset="23492.0499">14420 6523 1219 0,'-16'52'256'16,"-42"34"118"-16,6-11-362 15,19 2-16-15,11 15 0 16,21-16-2-16,15-7 12 15,24-23 10-15,33-13 16 16,7-25 5-16,22-14 5 16,-4-9-8-16,-1-14-4 15,-34 0-13-15,-15-4 0 0,-25 5-3 16,-21 1-1-16,-30 12 0 16,-30 18-18-16,-20 18 0 15,-34 22-2-15,9 13-2 16,9 11-15-16,37-11 3 15,22 2-44-15,42-25-10 16,45-16-17-16,28-17-12 16,27-8-85-16,9-15 39 15,18-2 6-15,-26-3 27 16,13-5-184-16,-25-1 167 0</inkml:trace>
  <inkml:trace contextRef="#ctx0" brushRef="#br0" timeOffset="23654.9349">15299 7050 547 0,'4'-7'371'16,"-16"7"-50"-16,-14 12-79 15,-10 9-147-15,-11 11-22 16,7 2-22-16,-1 4 27 16,11-6 7-16,-4 12 12 15,7 1-13-15,-19 11-17 16,-4-2-38-16,-18-6-19 16,1-20-27-16,-1-27-69 15,11-21-174-15,19-24-169 16,29-10-65-16</inkml:trace>
  <inkml:trace contextRef="#ctx0" brushRef="#br0" timeOffset="25566.8966">16369 7076 984 0,'0'-4'201'0,"-6"2"91"16,6 4-302-16,-2-2 1 15,2 0 13-15,5 0 11 16,46 4 13-16,97 7 16 16,-21-7-1-16,-2-2-11 0,10-4-8 15,-25-1-9 1,-1 2-11-16,-36-4-9 0,-8 1-123 15,-16-4-204-15,-5-4-3 16,-18-5-185-16</inkml:trace>
  <inkml:trace contextRef="#ctx0" brushRef="#br0" timeOffset="25814.0408">17407 6856 1099 0,'19'-37'242'15,"3"51"100"-15,8 9-314 16,3 4-33-16,-7 14 4 16,-14-1-9-16,-16 2-9 15,-13-5 15-15,-21-1 18 0,-9-13 2 16,-8-3 5-16,8-8-5 15,6-7-150-15,18-4-220 16,16-15 9-16</inkml:trace>
  <inkml:trace contextRef="#ctx0" brushRef="#br0" timeOffset="26306.4059">18695 6692 1243 0,'-42'114'223'0,"52"-23"133"16,1 5-372-16,-11 13 1 15,-8-7 10-15,-8 16-12 16,-2-17-76-16,-4 1-78 15,-2-25-187-15,3-28-42 16</inkml:trace>
  <inkml:trace contextRef="#ctx0" brushRef="#br0" timeOffset="26572.6061">19151 6672 965 0,'25'37'217'0,"-13"14"76"16,-8 13-295-16,-19 15-16 15,-12-11-5-15,-19-1 4 16,-5-18 16-16,-12-13-3 0,7-22 4 16,0-14-7-16,12-11-6 15,4-7-5-15,10-8 13 16,5-1 3-16,16 0-36 15,0 1-96-15,9 6-68 16,0 2-66-16,2 3-97 16</inkml:trace>
  <inkml:trace contextRef="#ctx0" brushRef="#br0" timeOffset="26887.616">19528 7087 283 0,'-12'8'0'0,"0"1"393"15,3-5-393-15,-3-4 179 16,12 0-62-16,4-17 256 15,8-8-259-15,13-16 267 16,5-5-340-16,20-16 0 16,9 5-7-16,10 1-5 15,-10 11-7-15,-7 5-40 16,-19 17-37-16,-15 5-137 0,-15 12-186 16,-10 9-24-16,-2 18-155 15</inkml:trace>
  <inkml:trace contextRef="#ctx0" brushRef="#br0" timeOffset="27161.154">19843 6798 475 0,'3'125'264'16,"53"-122"-6"-16,12-2-123 0,22-4-30 15,3-7-53-15,18-15 16 16,-16-2-4-16,-12-13 2 16,-21-1 0-16,-13 3 36 15,-28 10-28-15,-18 0-20 16,-8 12-6-16,-28 8-5 15,-19 6-36-15,-19 24-11 16,-7 11 8-16,-19 19 1 16,21 4 3-16,8 11-8 15,25-6-14-15,26 1-58 16,22-16-33-16,24-7-52 16,6-21-8-16,24-13-23 15,-4-14 37-15,22-11-123 16,-4-7 50-16,12-7-57 15</inkml:trace>
  <inkml:trace contextRef="#ctx0" brushRef="#br0" timeOffset="27395.5832">20955 6783 481 0,'17'-17'381'16,"-5"7"-27"-16,-15 4-69 16,-9 13-82-16,-9 1-74 15,-11 7-20-15,-2 3-54 16,1-4-22-16,13-7-26 15,19 0 7-15,13-6 7 16,15 1-8-16,2 2-7 16,4 10-3-16,-11 4-3 0,-15 11-2 15,-23 6-5-15,-30 10-6 16,-18-5-8-16,-13-2-111 16,5-9-122-16,4-11-160 15,21-18-74-15</inkml:trace>
  <inkml:trace contextRef="#ctx0" brushRef="#br0" timeOffset="27680.0145">21332 6824 1552 0,'0'3'258'0,"-12"18"159"16,-9 4-458-16,-64 52-12 16,51-57 23-16,13-6 21 0,18-8 8 15,18 3 15-15,6-3 4 16,1 9 1-16,-6 6 1 16,-10 10 0-16,-22-1-18 15,-31 4-8-15,-14-4-28 16,-24-3-76-16,0-15-66 15,4-5-258-15,31-9-11 16</inkml:trace>
  <inkml:trace contextRef="#ctx0" brushRef="#br0" timeOffset="27985.5164">21557 6935 1025 0,'-4'8'261'0,"0"4"72"16,-3 10-274-16,-2 10-55 16,-3 9 5-16,2 8 1 15,-2-9-2-15,6-4-7 16,6-15-2-16,5-4-1 15,4-17 8-15,8-3 5 0,-5-6 5 16,1 3-4-16,-8 0-14 16,3-3-99-16,-8 6-112 15,0 3-110-15,-3 0-29 16,1 0-125-16</inkml:trace>
  <inkml:trace contextRef="#ctx0" brushRef="#br0" timeOffset="28175.9507">21609 7174 523 0,'71'16'595'0,"-40"-17"-241"16,-3-18-34-16,3 7-280 16,7-6-72-16,0-12-58 15,-6-7 99-15,9-11 25 16,-6 7 12-16,1 0 1 16,-10 10-16-16,0 5-87 15,-9 11 27-15,5-3-86 16,-2 1-57-16,6 5-207 15,0 7 40-15</inkml:trace>
  <inkml:trace contextRef="#ctx0" brushRef="#br0" timeOffset="28464.0255">22259 6914 891 0,'84'92'356'15,"-58"-87"1"-15,13-4-176 0,7 2-177 16,18-10 4-16,-10-2 1 16,-2-8 1-16,-14-1-1 15,-5-3 4-15,-20 5-3 16,-20-6-3-16,-8 8 0 16,-27 8 6-16,-18 10 7 15,-20 16 18-15,5 15 1 16,5 17-1-16,32 2-11 0,28 4-6 15,33-11-16 1,45-7-28-16,17-13-47 0,17-16-47 16,-5-7-297-16,7-31 31 15</inkml:trace>
  <inkml:trace contextRef="#ctx0" brushRef="#br0" timeOffset="29885.7083">24160 6357 736 0,'-12'43'434'0,"-1"16"-67"15,-4 1-106-15,-17 26-221 16,-5 7-25-16,-16 18 9 16,-9-11-1-16,-4 13 0 15,6-15-2-15,2-2-40 16,21-28-50-16,10-13-76 16,15-31-61-16,23-20-187 0,20-23 2 15</inkml:trace>
  <inkml:trace contextRef="#ctx0" brushRef="#br0" timeOffset="30170.5981">24518 6642 1381 0,'-43'54'434'16,"0"-16"-16"-16,-4 8-366 15,28 0-104-15,35 1-94 16,25-12 147-16,35 0 9 16,5-11 7-16,9 11 15 15,-13-3-3-15,-4 6-4 16,-30-2-7-16,-27 8-2 16,-22-13-9-16,-32 1-23 15,-24-13-20-15,-28-7-69 16,5-15-74-16,-9-12-273 15,13-14 13-15</inkml:trace>
  <inkml:trace contextRef="#ctx0" brushRef="#br0" timeOffset="30357.0078">24402 6640 947 0,'94'11'720'0,"4"-16"-167"16,47 1-24-16,17-1-555 16,23 5-126-16,-33-3-98 15,-11-14-131-15,-53-4-170 16,-22-32-49-16</inkml:trace>
  <inkml:trace contextRef="#ctx0" brushRef="#br0" timeOffset="36787.5564">26980 3622 540 0,'-101'100'238'16,"95"-101"-24"-16,3 1-135 15,2 3-45-15,1-3-8 16,0 0-1-16,0 0 44 16,1 1 38-16,23 10 20 15,92 16-26-15,-7-23-16 16,40-11-20-16,25 6-33 16,26-13-52-16,-10-1-6 0,-14-2-73 15,-37-2-64-15,-19-9-187 16,-28-2-10-16</inkml:trace>
  <inkml:trace contextRef="#ctx0" brushRef="#br0" timeOffset="37761.1537">28220 3511 569 0,'-35'6'120'16,"1"-1"55"-16,-4 4-163 16,17 0 2-16,1-3 27 15,10-3 13-15,7 2 21 16,15-5 4-16,21-2 5 16,16-1-20-16,13 5-8 15,10-2-21-15,10 7-6 16,-16 4-16-16,-2 6-6 15,-14 2-8-15,-15 7 1 16,-27 2-1-16,-29 10 11 16,-20 6 4-16,-31 3 5 15,-22 0 3-15,-24-9-9 0,14-9-27 16,4-8-70-16,27-10-78 16,30-13-144-16,39-7-38 15</inkml:trace>
  <inkml:trace contextRef="#ctx0" brushRef="#br0" timeOffset="38210.9412">29204 3090 862 0,'-16'-53'67'16,"14"53"130"-16,2 2-278 16,-3-2 51-16,3 0 29 0,0 0 27 15,0 1 10-15,0 10 1 16,-4 37 9-16,-13 68-1 16,-9-16 18-16,5 13-1 15,-16 33 13-15,10-4-6 16,-10 15-5-16,12-26-25 15,-3-7-29-15,12-37-35 16,3-17-88-16,15-41-90 16,13-28-122-16,6-27-54 0</inkml:trace>
  <inkml:trace contextRef="#ctx0" brushRef="#br0" timeOffset="39723.0983">29306 4260 700 0,'22'61'131'0,"-27"-47"76"15,0 3-212-15,-7 1 7 16,-1-6 4-16,-4-3 4 16,2-1 4-16,1-11 19 15,5-2 17-15,0-1 18 16,3 0 1-16,9-9 1 15,1 4-16-15,8 3-18 16,7-2-18-16,5-1-7 16,-3 11-6-16,1 2-6 15,-10-1-1-15,-8 7 5 16,-8 2 5-16,-11 3 6 16,-7 0 8-16,-8 1 6 15,-4-6-5-15,-1 1-12 16,10-8 9-16,0-2 4 0,16-4-2 15,12-5-1-15,8-4 10 16,18-3-18-16,4 3-7 16,10 1-3-16,-5 5-2 15,1 7-4-15,-14 5-1 16,-4 5 2-16,-20 2 2 16,-5 3 5-16,-7-1 4 15,1-2 5-15,-4-8 1 16,5 3 3-16,6-10-2 0,3-6 0 15,-2 3-5-15,2 7-15 16,0-3-25-16,0 1-90 16,0 1-91-16,0-2-156 15,0 0-56-15</inkml:trace>
  <inkml:trace contextRef="#ctx0" brushRef="#br0" timeOffset="40832.8915">30182 3238 456 0,'3'-3'109'16,"-3"0"47"-16,1 0-125 15,2 0-14-15,-3-1 2 16,2 3 8-16,1-1-2 16,-3 2 3-16,0 14 11 15,3 38 15-15,-9 62-1 0,-5-32 17 16,-1 4 8-16,-9 18 6 16,-10-4-10-16,-11 14-5 15,-7-14-21-15,1-4-13 16,5-28-18-16,6-7-7 15,19-30-8-15,9-12-46 16,2-16-76-16,11-15-182 16,13-12-6-16</inkml:trace>
  <inkml:trace contextRef="#ctx0" brushRef="#br0" timeOffset="41670.9119">31162 3367 841 0,'-12'56'150'15,"7"-56"87"-15,4 0-258 16,-2-3 36-16,3 2 11 0,3-1 11 16,7-3 4-16,40-8 6 15,64-16-27-15,-31 23-5 16,0 6 0-16,7 6-1 16,-23 6-5-16,-11 18-6 15,-27 2-1-15,-20 12-4 16,-35 14 22-16,-33 21 18 15,-22 3 10-15,-25 26 19 16,4-5 8-16,12 2 11 16,27-24 20-16,25-4-22 15,33-25-10-15,43-11 15 16,20-12-28-16,65-9-30 16,15-11 19-16,37-12-11 15,-6-9-24-15,31-5-89 16,-39-1-59-16,0-20-336 15,-30-2 10-15</inkml:trace>
  <inkml:trace contextRef="#ctx0" brushRef="#br0" timeOffset="46188.1796">6287 5043 921 0,'16'3'281'0,"6"-9"39"16,-1-8-244-16,34 19-87 16,30 1-10-16,68 0 4 15,25 0 5-15,86-10 9 16,36-18 7-16,78-22 5 16,-1-14 6-16,91-21 13 15,-47-3 10-15,46 2 13 16,-89 16-18-16,-6 6-3 15,-99 29-14-15,-18 19-56 0,-77 17-321 16,-51-7 100-16</inkml:trace>
  <inkml:trace contextRef="#ctx0" brushRef="#br0" timeOffset="56116.6838">8732 9494 1202 0,'-31'184'243'15,"33"-123"119"-15,9 15-358 16,-2 42-7-16,-3 7 2 16,-3 33 0-16,0-3 0 0,-11 17-49 15,-5-27-96-15,-4-2-214 16,-4-56-12-16</inkml:trace>
  <inkml:trace contextRef="#ctx0" brushRef="#br0" timeOffset="56371.1483">8931 9436 631 0,'90'-57'541'0,"7"-1"-145"15,0 30-383-15,22 22 362 16,-25 28-413-16,-21 29-18 15,-32 24-15-15,-56 34 86 16,-42 4 16-16,-37 17 14 16,-24-5 24-16,-31 6 23 0,15-31-87 15,0-10-63-15,25-31-52 16,15-27-300-16,34-29 10 16</inkml:trace>
  <inkml:trace contextRef="#ctx0" brushRef="#br0" timeOffset="56645.0109">10484 9438 1215 0,'-12'-9'339'0,"-35"19"109"15,-15 28-329-15,-37 28-139 16,-15 20-22-16,-31 31-10 16,18 11-5-16,-1 22 0 15,35-13 116-15,42-2-2 16,46-28-23-16,48-21-59 16,30-34-52-16,28-26-139 15,9-23-199-15,22-21 2 16</inkml:trace>
  <inkml:trace contextRef="#ctx0" brushRef="#br0" timeOffset="56911.4349">10960 9774 1210 0,'42'6'258'0,"-42"24"105"15,5 11-334-15,4 21-36 16,3 5 11-16,5 20 4 16,0-7-1-16,-2 13-53 15,0-8-54-15,-6 9-277 16,-4-19 32-16</inkml:trace>
  <inkml:trace contextRef="#ctx0" brushRef="#br0" timeOffset="57133.0483">11163 9654 1084 0,'60'-31'276'0,"10"16"109"16,1 17-316-16,1 20 15 15,-12 19 13-15,-10 32-29 0,-28 12-12 16,-31 43-3-16,-25 3-29 16,-42 27-33-16,-26-15-5 15,-21-4-6-15,3-47-33 16,-15-27-98-16,30-41-205 16,14-27-69-16,33-39-148 15</inkml:trace>
  <inkml:trace contextRef="#ctx0" brushRef="#br0" timeOffset="57407.9671">11923 9362 1265 0,'32'33'318'0,"14"10"110"16,-8 8-330-16,12 36-88 16,-3 12 39-16,-20 42 40 15,-23 5 10-15,-26 41-40 16,-23-11 0-16,-53 16-25 16,-8-42-37-16,-28-12-57 0,8-46-2 15,-9-32-45 1,32-38-393-16,5-25 84 0</inkml:trace>
  <inkml:trace contextRef="#ctx0" brushRef="#br0" timeOffset="57735.3407">12603 9827 1268 0,'155'89'350'16,"-105"-99"72"-16,17 13-332 15,10 3-233-15,-5 3-288 16,-18 3 53-16</inkml:trace>
  <inkml:trace contextRef="#ctx0" brushRef="#br0" timeOffset="57876.0072">12770 10175 1337 0,'12'10'302'16,"11"1"165"-16,9 6-383 15,27 6-34-15,9-4-69 16,14-8-399-16,-3-11 61 0</inkml:trace>
  <inkml:trace contextRef="#ctx0" brushRef="#br0" timeOffset="60369.9529">14413 9954 989 0,'-5'8'238'0,"-19"3"78"16,-7-2-275-16,-25 26-52 15,-18 6 9-15,-30 27 16 16,0 4 10-16,-21 32 19 15,19-3 9-15,13 10 2 16,37-25-22-16,28-13-14 0,48-35 39 16,44-27 11-16,21-37-2 15,50-32 1-15,-4-16 1 16,15-40-54-16,-28-3-16 16,-14-5 1-16,-51 30 4 15,-6 11 11-15,-38 42-7 16,-18 20 14-16,-17 34 13 15,-16 34-6-15,-4 21-5 0,11 27 15 16,49 11 3 0,31-3-18-16,46-27-8 15,19-16-39-15,11-26-122 16,-31-24-336-16,-12-25 35 16</inkml:trace>
  <inkml:trace contextRef="#ctx0" brushRef="#br0" timeOffset="61513.0029">15898 9300 1331 0,'-76'95'330'0,"-17"-23"104"16,-39 61-368-16,5 32-59 16,-5 52 8-16,17-17 8 15,31 6-17-15,51-47 0 16,49-18-28-16,39-60-33 0,42-25-17 16,10-28-367-16,19-21 98 15</inkml:trace>
  <inkml:trace contextRef="#ctx0" brushRef="#br0" timeOffset="63066.2103">16153 9648 746 0,'17'-10'312'0,"-5"0"9"16,-12 8-183-16,0 1-82 15,0 5-40-15,-3-4-9 16,3 2-9-16,-13 36-1 16,-17 65 9-16,9-19 5 15,0 16 1-15,-1 38-1 16,9 8 0-16,-7 27-56 15,2-16-280-15,-4-11-4 16,10-46-147-16</inkml:trace>
  <inkml:trace contextRef="#ctx0" brushRef="#br0" timeOffset="63396.9778">16387 10764 617 0,'-9'11'0'16,"0"3"434"-16,-8 2-478 16,5-2 382-16,0-11-344 15,2-10 367-15,10-9-317 16,10-3 9-16,-6-1-10 15,16-1-5-15,-6 8-13 16,-2 4-21-16,-3 6-11 0,-6 12 4 16,-18 8-4-16,-4 7 5 15,-5 2 11-15,-2 2 3 16,5-15 1-16,4-8-116 16,17-10-115-16,8-24-166 15,6-13-95-15</inkml:trace>
  <inkml:trace contextRef="#ctx0" brushRef="#br0" timeOffset="63654.7365">17133 9761 509 0,'0'64'469'0,"14"-9"-130"15,-23 30-304-15,1 6 307 16,-1 26-333-16,-3-12-2 16,-5 26-4-16,8-20-24 15,-5 1-178-15,8-33-145 16,-3-13-33-16</inkml:trace>
  <inkml:trace contextRef="#ctx0" brushRef="#br0" timeOffset="64234.4222">17796 9945 1646 0,'1'3'322'0,"36"13"143"15,74 5-485-15,-22-26-15 16,10 1-15-16,14 4 56 16,-27 0 8-16,-10-3-3 15,-26 10-6-15,-19 16-7 16,-28 6 4-16,-35 29-7 16,-21 19 3-16,-45 30 8 15,-8 16 5-15,-8 4-5 16,29-17-3-16,23-15 1 15,55-35-1-15,38-25 5 16,37-17 3-16,34-14-5 16,12-8-11-16,14-14-58 15,-14-8-45-15,-3-1-379 16,-26-15 61-16</inkml:trace>
  <inkml:trace contextRef="#ctx0" brushRef="#br0" timeOffset="64518.9994">18963 9251 371 0,'208'191'888'15,"-147"-130"-371"-15,-6 38-229 16,-5 21 222-16,-28 52-514 16,-31-2 5-16,-45 44 8 15,-24-19 7-15,-33 20 3 16,-1-37-21-16,-16-11-88 16,20-54-93-16,-1-30-344 15,31-61-2-15</inkml:trace>
  <inkml:trace contextRef="#ctx0" brushRef="#br0" timeOffset="65167.5052">19843 8760 1254 0,'-8'-46'222'15,"11"60"124"-15,2 4-377 16,2 28 0-16,2-7 2 0,-4 22 25 16,-5 0 4-16,0 9 1 15,-5-3-63-15,-8-5-250 16,10-22-33-16,-18-19-135 15</inkml:trace>
  <inkml:trace contextRef="#ctx0" brushRef="#br0" timeOffset="65377.8663">19689 8710 1030 0,'34'-8'370'16,"1"5"16"-16,4 18-219 15,7 5-166-15,5 17 20 16,-5 7 13-16,-6 20 6 16,-12 2-10-16,-23 21-5 15,-14-11-19-15,-25 0-41 16,-22-26 428-16,-29-35 6 16,5-40-820-16,13-41 705 0</inkml:trace>
  <inkml:trace contextRef="#ctx0" brushRef="#br0" timeOffset="76052.6737">30388 3637 394 0,'5'11'293'0,"-1"-3"-89"16,1-7-13-16,-2 2-194 16,-3-3-10-16,0 0 52 15,5 0 9-15,28-1 8 0,58-12-4 16,-28 4 4-16,5 2-17 15,3-1-2-15,-10 4-10 16,-3 8-11-16,-23 5-16 16,-11 13-4-16,-24 8 1 15,-27 20 8-15,-22 3 4 16,-36 38 5-16,-8 13 28 16,-1 5 38-16,18-9 4 0,17 7-2 15,44-34-1-15,42-20-28 16,29-21-74-16,42-12-356 15,34-20 102-15</inkml:trace>
  <inkml:trace contextRef="#ctx0" brushRef="#br0" timeOffset="79867.623">17443 9868 712 0,'21'102'175'16,"-24"-96"27"-16,2 1-199 15,-5 9-53-15,0-3 11 16,1 5 16-16,1-5 33 16,0 0 23-16,4-11 15 15,5 4 34-15,7-12 1 16,14-6 11-16,9-2-9 0,20-3-2 16,-1-3-39-1,6 13-17-15,-18 11-19 16,-13 27 0-16,-29 21 0 0,-20 40 4 15,-24 19 12-15,-27 41 9 16,-10-6 0-16,-8 15 1 16,13-27 10-16,19-8-4 15,36-46-20-15,52-22-86 16,32-35-293-16,39-31 39 16</inkml:trace>
  <inkml:trace contextRef="#ctx0" brushRef="#br0" timeOffset="88938.6544">9518 12816 970 0,'4'-9'181'0,"8"4"104"16,0 4-299-16,5 10 3 16,-12-2 11-16,1 4 6 15,-11 4 29-15,-16 11 33 16,-11 0 12-16,-18 18 6 16,-9 12-2-16,-22 38-19 15,4 1-25-15,-25 17-6 16,4-4-12-16,-11 1-9 15,16-30-39-15,16-3-361 16,31-21 100-16</inkml:trace>
  <inkml:trace contextRef="#ctx0" brushRef="#br0" timeOffset="89584.548">10417 13030 1174 0,'-33'23'232'15,"-10"18"100"-15,-4 15-403 16,5-1 3-16,4 0 5 0,16-16 3 15,13-8 39-15,18-16 62 16,13 6 21-16,8-3 6 16,8 5 20-16,3 1 2 15,-6 14-18-15,-11 3-27 16,-31 22 10-16,-27 5-18 16,-39 22-8-16,-24-13 6 15,-21-2 6-15,11-25-26 0,-7-20-65 16,32-31-55-16,2-22-70 15,16-14-72-15,11-14-18 16,30-4 37-16,23-9-97 16,23 10 84-16</inkml:trace>
  <inkml:trace contextRef="#ctx0" brushRef="#br0" timeOffset="89888.1873">10230 13023 132 0,'-3'0'374'16,"2"0"151"-16,1 0-299 16,0 0 107-16,0 0-283 15,39-6 23-15,97-19 3 16,16-5 11-16,19-4-17 16,37 1-155-16,-25 10-302 15,4 3 34-15</inkml:trace>
  <inkml:trace contextRef="#ctx0" brushRef="#br0" timeOffset="90708.5303">11522 13324 988 0,'-6'18'360'0,"8"-17"17"16,13-4-232-16,20 11-125 15,12-7-19-15,21-5 1 16,1 5 0-16,5-2-32 15,-15-2-28-15,1-2-27 16,-25 8-170-16,-10 9-124 16,-20 1-11-16</inkml:trace>
  <inkml:trace contextRef="#ctx0" brushRef="#br0" timeOffset="90873.8875">11677 13702 1633 0,'14'6'378'0,"15"-9"144"15,9 3-467-15,26 0-109 16,10-2-59-16,5 1-402 0,-18 1 47 16</inkml:trace>
  <inkml:trace contextRef="#ctx0" brushRef="#br0" timeOffset="91551.8553">14031 13176 1076 0,'-16'9'334'0,"-19"-7"50"15,-32 13-267-15,-15 12-109 16,-25 13-2-16,-7 7 0 15,-26 6 15-15,16-3 6 16,-5 8 13-16,16-6 11 16,17-1 1-16,37-7-17 15,20-1-18-15,31-11-22 16,49-9 22-16,15-14 2 0,40-20 3 16,15-15 5-16,18-16 10 15,-6-11-36-15,11-5-19 16,-31 9 0-16,-2-1 6 15,-28 14 4-15,-19 11 2 16,-31 9 2-16,-18 16 2 16,-28 28-1-16,-36 27-5 15,-25 15-3-15,-7 26 36 16,7-2 20-16,16-3-6 16,42-15 4-16,35-11 7 15,26-22-18-15,41-7-28 16,18-17-2-16,28-9-87 15,-4-7-407-15,-4-28 97 16</inkml:trace>
  <inkml:trace contextRef="#ctx0" brushRef="#br0" timeOffset="91860.6638">15440 12609 1219 0,'-30'28'373'0,"-39"28"53"16,-31 6-301-16,-19 52-121 15,-1 30 2-15,-3 39 51 16,29-7 25-16,27 13 15 15,34-31 3-15,40-9 10 16,28-35-30-16,25-7-72 16,16-31-58-16,30-13-21 15,3-30-27-15,2-18-467 16,-18-31 183-16</inkml:trace>
  <inkml:trace contextRef="#ctx0" brushRef="#br0" timeOffset="92431.2561">16081 13041 1100 0,'-42'52'376'16,"40"-51"7"-16,-1 17-286 0,-6 13-113 15,-6 16 2-15,-2 9 1 16,-4 12 41-16,-5 4 58 16,-4 10 4-16,4 1-24 15,-9 21-3-15,-3-1-14 16,6 5-90-16,5-11-93 15,5-12-324-15,12-28 33 0</inkml:trace>
  <inkml:trace contextRef="#ctx0" brushRef="#br0" timeOffset="92735.9415">16171 13884 1623 0,'12'15'278'16,"-7"-8"132"-16,11 2-542 16,4 0-11-16,6-3 14 15,-5-3 39-15,-2-5 67 16,-10 2 72-16,-2 2 9 0,-11 4 6 15,4-6 13-15,-3 0-26 16,-2 6-10 0,-1 12-23-16,-9-3-72 0,-40 39-62 15,58-54-171-15,0-3-153 16,2-3-35-16</inkml:trace>
  <inkml:trace contextRef="#ctx0" brushRef="#br0" timeOffset="93553.2585">17791 13038 1334 0,'-38'59'285'0,"59"-51"113"16,17-1-382-16,26 1-47 15,12-2 12-15,26-5 11 0,-12-8 9 16,-13 2 2-16,-25 4 8 15,-16 2-6-15,-39 11 4 16,-27 25 9-16,-20 10 5 16,-37 26 7-16,-13 8 4 15,-4 14-4-15,24-13-3 16,16 0-1-16,37-28-13 16,42-4-10-16,32-20 19 15,31-10-5-15,22-11-24 16,23-3-42-16,-8-6-42 0,-10-11-369 15,-20-2 51-15</inkml:trace>
  <inkml:trace contextRef="#ctx0" brushRef="#br0" timeOffset="94107.2088">18825 13062 876 0,'-31'78'65'0,"31"-80"119"15,-3 2-233-15,3 0 76 16,0-1 50-16,0 1 94 15,3-3 27-15,26-2-4 16,68-10-73-16,-33 7-22 16,-8 1-22-16,1 8-50 15,-19 4-30-15,-19 8-10 16,-14 13 4-16,-14 24 12 16,-16 11 18-16,-26 17 11 15,-1 2 7-15,-13 7 0 16,13-20-14-16,22-4-3 15,25-17-5-15,28-6 9 16,26-13-7-16,14-1-11 16,6-11-20-16,11-3-46 15,-11-9-68-15,7-6-341 16,-11-8 56-16</inkml:trace>
  <inkml:trace contextRef="#ctx0" brushRef="#br0" timeOffset="95170.5432">19867 12514 1263 0,'0'-2'329'0,"0"-1"64"16,0 0-360-16,2 0-40 15,1 0-9-15,19-3-2 16,12 4 41-16,60 11 23 15,-48 16 4-15,-1 11 8 16,-14 14 6-16,-13 40 42 16,-15 13-17-16,-23 48 11 15,-12 10-3-15,-25 27-9 16,-7-25-53-16,-17 6-10 16,-1-51-25-16,-15-10-55 15,13-41-49-15,-13-26-105 16,12-26-83-16,-6-23-250 15,12-8-2-15</inkml:trace>
  <inkml:trace contextRef="#ctx0" brushRef="#br0" timeOffset="98610.6665">17168 13179 1332 0,'-21'91'364'15,"-1"14"100"-15,-8 49-356 16,-3 10-60-16,-5 35-7 16,-5-15-10-16,1 12-60 15,17-38-58-15,15-26-392 16,3-74 60-16</inkml:trace>
  <inkml:trace contextRef="#ctx0" brushRef="#br0" timeOffset="100404.2496">20875 11626 329 0,'0'2'134'0,"-2"-1"0"0,-1 1-60 16,3-1-23-16,-3-1 8 15,3 0 23-15,0 0 17 16,0 0 8-16,3 0-15 16,-3 0-10-16,3 0-28 15,-1 0-11-15,-2 0-25 16,3 0 4-16,-3 0-6 16,0 0-3-16,-3 0-1 15,-40 12 3-15,-63 25-6 16,30-4 10-16,9 5 3 15,2 12 5-15,17 0-6 0,10-2 4 16,22-4-4-16,16-3 11 16,21-20 9-16,12-13 0 15,10-10-7-15,16-21-5 16,1-9-14-16,3-12-13 16,-6-1 3-16,2 4 0 15,-17 7-2-15,-8 7-1 16,-13 16-6-16,-4 11-8 15,-11 6 2-15,-8 19 4 16,-1 7 3-16,-13 16 14 16,-6 1 10-16,-8 13 4 15,0-6 4-15,-8 8-11 16,0-9-9-16,-5 7-2 16,5-4-6-16,3-2-66 15,9-10-66-15,11-11-242 16,18-25-4-16</inkml:trace>
  <inkml:trace contextRef="#ctx0" brushRef="#br0" timeOffset="100747.1295">21142 11576 618 0,'88'132'402'0,"-66"-109"-89"16,-22-3-56-16,21 7-339 16,12-6-14-16,11-5 9 15,8-13 20-15,12-6 39 16,-2-5 77-16,-1-3 35 15,-18 7-7-15,-12 16-7 16,-17 20-15-16,-28 26 0 16,-17 8-21-16,-26 24 18 15,-3 0 2-15,-7 5-4 16,12-16-40-16,8-3-355 16,12-35 98-16</inkml:trace>
  <inkml:trace contextRef="#ctx0" brushRef="#br0" timeOffset="111703.6801">9080 15205 218 0,'76'51'0'0,"-72"-54"438"16,-4-4-298-16,2 1 137 15,-2 4-256-15,0 1 270 16,0-1-265-16,-2 2 29 16,2 2 6-16,-19 28 7 15,-54 76-13-15,4-13 0 16,-11 6-35-16,-5 16-43 15,16-8-21-15,10-2-70 16,29-28-78-16,13-18-155 16,17-33-9-16</inkml:trace>
  <inkml:trace contextRef="#ctx0" brushRef="#br0" timeOffset="112022.9331">9589 15460 1040 0,'-43'37'297'16,"-4"-2"64"-16,2 4-279 0,2-1-73 15,25-8-18-15,23-7 19 16,25-9 18-16,20-2 14 15,11-4 17-15,6-1 27 16,-13 5-24-16,-14 10-22 16,-31 7-8-16,-30 22-1 15,-31 13-17-15,-28 12 4 16,-15-9-7-16,-2-11-49 16,17-30-43-16,11-29-158 15,31-29-209-15,12-26-9 16</inkml:trace>
  <inkml:trace contextRef="#ctx0" brushRef="#br0" timeOffset="112226.2141">9572 15275 634 0,'0'9'623'16,"2"-6"-188"-16,13-2-375 15,29-2 393-15,26-2-425 16,33-6-2-16,49-6 5 16,35-8-4-16,-12 6-86 15,-2-1-407-15,-41 6 109 16</inkml:trace>
  <inkml:trace contextRef="#ctx0" brushRef="#br0" timeOffset="112571.4772">7890 16358 1130 0,'-17'6'328'15,"14"-6"66"-15,27 3-264 16,36-3-92-16,60-10 37 0,45-1 23 16,98-10 24-1,34-5-9-15,86 2 16 0,-14-7-12 16,29 7-39-16,-62 7-70 15,-5 14-147-15,-97 2-159 16,-33 17-288-16,-75 4-65 16</inkml:trace>
  <inkml:trace contextRef="#ctx0" brushRef="#br0" timeOffset="113231.6155">8022 17123 879 0,'-4'-2'280'16,"1"-1"63"-16,-2 0-219 16,2 0-51-16,1 0-14 15,-2 0-26-15,1 1 0 16,1 2-11-16,-5 35 8 15,-62 82 15-15,43-16 2 16,-12 0-12-16,-4 16 1 16,4-13-11-16,-9-1-60 15,9-25-63-15,0-15-314 0,9-35 30 16</inkml:trace>
  <inkml:trace contextRef="#ctx0" brushRef="#br0" timeOffset="113745.9717">7998 17771 766 0,'12'87'364'0,"-29"-82"-32"16,8-2-165-16,-6 6-145 16,4-2-34-16,4 3-3 15,2-4 19-15,1 0 33 16,-1-6 19-16,5 0 13 16,0-2 9-16,0 1-6 15,0-1-31-15,0 1-14 16,0-1-6-16,0 1-2 0,2-2-5 15,1-1 10 1,-3 1 7-16,1 0-5 0,2 0-8 16,-3 0-8-16,2 0-7 15,1 2-2-15,-3-1-6 16,0 2 3-16,-3 0 8 16,1 0 3-16,-2-3-4 15,1 2 11-15,-4-2 1 16,4-3 2-16,-6-13-4 15,6 3-1-15,8-36-10 0,7 55-2 16,-9 11-7-16,-8 15-12 16,-2 4-21-16,-7 3-41 15,7-5-27-15,-3-5-27 16,3-14-307-16,2-15 93 16</inkml:trace>
  <inkml:trace contextRef="#ctx0" brushRef="#br0" timeOffset="114069.6181">8916 16940 1445 0,'3'6'287'15,"-6"16"144"-15,-3 3-446 16,-6 19-12-16,-2 8-2 16,-7 24 4-16,-1 3 15 15,-11 21 37-15,-1-4 18 16,-8 17 5-16,7-19-19 15,1-3-104-15,13-26 191 0,-5-13-570 16,10-37 167-16</inkml:trace>
  <inkml:trace contextRef="#ctx0" brushRef="#br0" timeOffset="114583.2456">9211 17068 790 0,'13'6'230'16,"-25"2"21"-16,11 7-274 15,-10 0-143-15,2 8-34 16,-5 3 42-16,-3-2 52 0,8-7 221 16,-1-5 207-16,5-9-33 15,13-11-21-15,-1-7-31 16,15-6-137-16,8-5-140 16,13-8 73-16,-1 10 17 15,17 3 18-15,-4 6-3 16,4 15-5-16,-4 12-7 15,-12 14-33-15,-18 13-27 0,-23 28-2 16,-23 12 5-16,-36 23 5 16,-9 0 4-16,-15 13 10 15,4-16 2-15,-4-2-4 16,25-22-2-16,6-13 2 16,9-24-1-16,18-21 5 15,23-19 4-15,26-19 2 16,12-6-3-16,18-11-3 15,3 3-13-15,20 0-38 16,-6 10-54-16,8 6-398 16,-13 6 0-16,3 4-181 15</inkml:trace>
  <inkml:trace contextRef="#ctx0" brushRef="#br0" timeOffset="115148.5416">10005 17193 1184 0,'-13'27'259'0,"1"-6"67"16,-1-6-356-16,13-18-28 15,3-9 9-15,11-15 30 16,3-11 63-16,22-12 35 15,12 3 30-15,15-5 5 16,4 8-14-16,6 7-3 16,-7 18-60-16,-15 12-11 15,-13 15-20-15,-10 24-25 16,-19 12-15-16,-24 32 38 16,-22 20 4-16,-34 33 5 15,-26-1 6-15,-19 21-1 16,1-17-7-16,-16-6-2 0,26-38-4 15,11-14 1-15,23-33 1 16,16-18 21-16,26-18 6 16,19-4 13-16,19-5-1 15,27-5-1-15,15 1-23 16,18 10-19-16,4 1-26 16,-3 6-112-16,-13 4-84 15,2-2-283-15,-15-6-31 0</inkml:trace>
  <inkml:trace contextRef="#ctx0" brushRef="#br0" timeOffset="115911.2826">11024 16617 664 0,'111'71'315'0,"-107"-66"-40"16,-1-8-148-16,-6-7-149 15,0 9-17-15,2-1 25 16,1 2 43-16,-3-4 37 16,1 1 29-16,-15-8-1 15,-13-4-26-15,-63-2-25 16,39 28-16-16,-7 9 10 15,3 2 7-15,3 12 16 16,11-1 7-16,8 7 11 16,8 2-17-16,4 7 2 15,10-7-17-15,10 4-17 16,4-12-20-16,10-4-7 16,3-13-13-16,11-17 4 0,6-11 8 15,8-15 7-15,8-6 1 16,1-1-4-16,-3 1-8 15,-10 6-25-15,-9 11 27 16,-8 6 27-16,0 6-31 16,-8 3-30-16,3 7 58 15,-4 10 6-15,-7 9-56 16,-7 15 9-16,-9 8 66 16,-6 10-30-16,-2-3-58 0,-3 2-59 15,9-16-43-15,1-4-312 16,17-23-21-16</inkml:trace>
  <inkml:trace contextRef="#ctx0" brushRef="#br0" timeOffset="116271.8002">11246 16589 1354 0,'62'128'270'0,"-44"-125"124"16,6-5-435-16,14-5-31 0,2-7-1 15,-1 2 14-15,-1-8 20 16,-4 2 44-16,-5 6 29 15,-8 12 2-15,-7 3 3 16,-7 20 19-16,-16 15-2 16,-23 21 20-16,-3 6 0 15,-9 20-4-15,-4-7-32 0,-4 4-12 16,22-20-106-16,-1-9-120 16,10-28-122-16,0-27-133 15,13-25-109-15</inkml:trace>
  <inkml:trace contextRef="#ctx0" brushRef="#br0" timeOffset="116689.7904">11173 16159 577 0,'-8'52'436'0,"11"-52"-174"16,-3 3-88-16,5-3-145 15,-5 0-138-15,1 0 146 0,7 0 11 16,25-2 5-16,52-8 22 16,-50 8-7-16,8 1 3 15,-2 2 3-15,6 4-11 16,5 4-26-16,11-5-53 15,0 1-251-15,-4-8-117 16,-16-12-92-16</inkml:trace>
  <inkml:trace contextRef="#ctx0" brushRef="#br0" timeOffset="119007.8088">12955 16244 999 0,'-7'-9'224'0,"2"-2"78"0,1 4-303 16,0 4-31-16,4-2 25 15,-1 4 27-15,1-1 35 16,0 2 25-16,0-1 0 16,1-1-26-16,51-2-13 15,62-2-33-15,-29 3-62 16,-6 3-48-16,6-2-190 16,-24 7-76-16,-3 1-85 15</inkml:trace>
  <inkml:trace contextRef="#ctx0" brushRef="#br0" timeOffset="119277.5799">13329 16442 655 0,'-7'10'538'16,"-3"-5"-146"-16,6-3-397 16,5-2 355-16,-1-2-396 15,3 0 17-15,-1 1 18 16,34-13 3-16,49-21 39 16,-36 14-4-16,4 4-145 0,11-1-144 15,0 6-118-15,1 3-136 16</inkml:trace>
  <inkml:trace contextRef="#ctx0" brushRef="#br0" timeOffset="119796.052">14926 16206 1084 0,'5'-7'268'16,"-5"4"70"-16,-5 3-318 16,2 0-19-16,2 0-14 15,-34 15 28-15,-73 35 35 0,26 0 45 16,-6 9 19-16,1 20 17 16,16 0-16-16,19 5-8 15,31-19-42-15,21-10-11 16,23-26-12-16,34-25-1 15,7-26-28-15,23-22-11 16,1-16-7-16,-8-13-7 16,-23 8-5-16,-12 12 18 15,-31 22 8-15,-14 25 29 16,-14 32 11-16,-16 43 26 16,3 16-2-16,13 20-3 15,17-7-24-15,36-6-43 16,42-42-103-16,50-24-483 15,-2-42 107-15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09:37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24856 13741 1400 0,'-4'2'349'15,"8"-1"-336"-15,22 10-18 16,12 1 4-16,14 17 3 16,12 5 1-16,7 20-3 0,-7 7-4 15,12 23-15-15,-17 2-24 16,1 13-23-16,-9-18-70 16,-8-10-212-16,-17-32 38 15</inkml:trace>
  <inkml:trace contextRef="#ctx0" brushRef="#br0" timeOffset="228.2214">25714 13868 1110 0,'0'-2'381'15,"0"2"31"-15,-3 12-255 16,-16 40-153-16,-78 107-3 15,47-55 1-15,-9 31 2 16,7 3-2-16,-7 8 1 16,-1-17 0-16,-3 0-17 15,12-33-34-15,7-17-145 16,15-24-223-16,-5-14-8 16</inkml:trace>
  <inkml:trace contextRef="#ctx0" brushRef="#br0" timeOffset="707.7987">25928 14538 158 0,'33'12'535'15,"8"-12"-238"-15,19-11-95 16,10-4 90-16,21-2-351 0,-14 1-42 16,-1 2-138-16,-21 8-58 15,-8 9-65-15</inkml:trace>
  <inkml:trace contextRef="#ctx0" brushRef="#br0" timeOffset="949.4101">26066 14813 1246 0,'35'9'280'0,"-1"-6"113"16,4-3-367-16,16 0-29 15,2-5-20-15,8-16-38 16,-1-8-48-16,11-10-209 16,-12-8-60-16,-2-10-76 15</inkml:trace>
  <inkml:trace contextRef="#ctx0" brushRef="#br0" timeOffset="3438.4802">27884 14062 561 0,'-17'-8'297'0,"0"-4"-49"15,-5-3-124-15,-10 4-84 16,1-1-30-16,-4-1-21 16,2 0 35-16,-5 3 15 0,0 2 8 15,-12 11 7 1,1 9-12-16,-18 10-6 0,11 5-16 16,-2 3 3-16,19-4 2 15,17 3 11-15,27 0 11 16,21 4 21-16,19 2 8 15,25 9 10-15,2 2-41 16,-4 6-12-16,-10 1-21 16,-11 9-25-16,-26 1-21 15,-15 14 25-15,-7-4-3 16,-25 3-1-16,-12-9 5 0,-21 0 1 16,-10-20 9-16,-16-5 4 15,9-13 3-15,2-9 4 16,25-12 3-16,7-13 9 15,17-7 5-15,12-17 15 16,19-12 0-16,21-18 1 16,20-14-11-16,26-23-7 15,8 0-18-15,8-9-9 16,-10 8-24-16,-1 6-16 16,-23 23-23-16,-8 7-11 15,-14 24-7-15,1 1-22 16,-9 18-3-16,3-1 8 15,-1 6 10-15,-1-6 2 16,-3 12 6-16,-2-5-217 16,-6 4 71-16</inkml:trace>
  <inkml:trace contextRef="#ctx0" brushRef="#br0" timeOffset="3888.1859">28359 14153 1046 0,'-3'-9'211'0,"10"9"93"15,-7-4-317-15,0 2-22 16,0 2-3-16,0 0 10 15,-4 0 12-15,4 0 20 16,-4 2 17-16,-20 28 8 16,-66 60 0-16,29-28 11 15,11 3-9-15,0 22-1 16,29-11 4-16,16 4-2 16,17-14 2-16,31-5 10 15,13-30-4-15,18-12-6 16,-1-13-1-16,12-21-12 15,-9-16-14-15,2-22 5 0,-14-6-5 16,-5-11-9 0,-25 7-7-16,-22 1-2 15,-17 14-1-15,-19-7-1 0,-10 9 9 16,-8-1 2-16,-1 11-17 16,-4 4-72-16,9 18-68 15,0 5-213-15,9 12-20 16</inkml:trace>
  <inkml:trace contextRef="#ctx0" brushRef="#br0" timeOffset="4336.4597">29098 14273 793 0,'-35'2'204'0,"-9"2"51"16,-9 9-224-16,-6 14-18 15,-8 5 11-15,-2 10 36 16,18 7 37-16,13 25 29 16,26-2 20-16,19 4-29 15,28-9-36-15,36-5-19 0,15-26-27 16,34-16-26-16,7-14 14 16,37-16-4-16,-15-21-4 15,0-25-1-15,-35-5-7 16,-16-16-3-16,-51 1-7 15,-31-9-29-15,-25 16-11 16,-24-1-22-16,-17 17-12 0,-38 3-75 16,1 20-76-16,-15 11-158 15,12 16-31-15</inkml:trace>
  <inkml:trace contextRef="#ctx0" brushRef="#br0" timeOffset="5225.1385">30329 14538 185 0,'-8'9'0'15,"-10"0"312"-15,-6 0-230 16,-2-1 114-16,-3-4-189 0,11-4 203 15,-2-7-158-15,10-4 14 16,2-1 14-16,3-3-2 16,15-1-6-16,-1 0-34 15,12-3-11-15,5 4-12 16,7 0 1-16,1 3-2 16,-1 4 0-16,-12 7-6 15,-4-4-6-15,-3 7-7 16,-11 8-1-16,-11 3 1 0,-5 5 2 15,-12 2 8-15,-13-2 8 16,-1-6 3-16,1-1 3 16,6-7-1-16,6-4 8 15,12-4 1-15,10-6 16 16,8-2 14-16,5 0 1 16,4 3-11-16,-1 1-8 15,-3 8-21-15,-9 5-18 16,-9 7 0-16,-8 2-2 15,-4 1 2-15,-1 2 0 16,9-5-3-16,7-6-8 16,13-9-7-16,19-5-11 15,8-2-12-15,5-1-13 16,-6 5-303-16,-4 1 91 16</inkml:trace>
  <inkml:trace contextRef="#ctx0" brushRef="#br0" timeOffset="6937.4951">30619 14953 464 0,'-27'77'249'15,"1"-66"-33"-15,-10 2-69 0,13 0-145 16,-6-4-6-16,9-3 3 16,5-5 33-16,7-4 22 15,4-4 34-15,4-6 5 16,12-6-3-16,6-1-30 15,16-3-16-15,4 3-28 16,10-2 7-16,1 3 1 0,-5 7 2 16,-10 6-7-16,-9 2-5 15,-13 11-12 1,-4 2-4-16,-8 2 0 0,-8 3 4 16,-5 1 2-16,-7-3 1 15,-3-4 1-15,4-2 1 16,2-6 0-16,8-5 8 15,4-1 7-15,10-2 1 16,2-1 0-16,10 2 4 16,-2 1-1-16,5 1-16 15,-12 7-11-15,-11 10 13 16,-16 3-5-16,-19 11-3 16,-7 4 8-16,-7-3 9 15,5-5-13-15,9-4-2 16,17-13-3-16,5-10-9 15,12-4-5-15,7-8-20 16,3 2-39-16,-3 0-312 0,5 4 80 16</inkml:trace>
  <inkml:trace contextRef="#ctx0" brushRef="#br0" timeOffset="7372.4687">31356 14147 701 0,'7'-7'415'0,"5"-1"-72"16,-5 13-137-16,1 2-175 16,-8 4-76-16,-11 12-2 15,-7 1 4-15,-11 12 10 16,-10 7 28-16,-2 13 32 15,3 0 4-15,3-1 0 16,10-8 1-16,19-9-15 16,11-12-4-16,16-9 3 0,13-10 7 15,13-2-8-15,1-7-13 16,5-2-15-16,-10-5-81 16,0 0-262-16,-15-8 61 15</inkml:trace>
  <inkml:trace contextRef="#ctx0" brushRef="#br0" timeOffset="7632.5009">31780 14079 1251 0,'19'20'344'15,"-16"-13"76"-15,1 13-326 16,-4 9-112-16,-7 13-9 15,-5 2 0-15,-7 16 0 16,-10-3 1-16,-6 19 11 16,2 6 21-16,0 14 0 15,14 1 0-15,3 11-1 16,7-18-86-16,5-9-84 16,9-24-39-16,-2-17-153 15,3-25-41-15,2-18 8 16</inkml:trace>
  <inkml:trace contextRef="#ctx0" brushRef="#br0" timeOffset="7859.5559">32197 14223 536 0,'1'-9'-182'0,"2"1"156"16</inkml:trace>
  <inkml:trace contextRef="#ctx0" brushRef="#br0" timeOffset="8097.4958">32189 14182 560 0,'3'-1'209'0,"-3"-1"36"16,0 1-135-16,0-1-34 16,0 1-36-16,0-1 28 15,0 2-5-15,0 2 5 16,0 14 18-16,-6 36 23 15,-9 56-36-15,3-22-3 16,3 10-24-16,-2 15-11 0,2-3-24 16,0 0-65-16,-3-32-43 15,7-17-149-15,1-29-132 16,-1-22-29-16</inkml:trace>
  <inkml:trace contextRef="#ctx0" brushRef="#br0" timeOffset="9200.0199">32504 14091 1296 0,'17'-3'264'0,"2"4"131"15,-5-2-386-15,-2 8-7 16,2 4 2-16,3 21-1 16,-4 11-2-16,-1 25 2 0,1 11 2 15,-4 38-1-15,-6-5-1 16,-15 25-5-16,-4-8-15 15,-20 7-15-15,-23-32-13 16,-26 0-48-16,-4-33-47 16,-22-11-242-16,5-33 33 15</inkml:trace>
  <inkml:trace contextRef="#ctx0" brushRef="#br0" timeOffset="9684.5473">31235 13842 816 0,'-6'3'168'15,"-15"10"81"-15,-54 30-243 16,26-26-2-16,-5 1 0 16,-22 11 0-16,0 1-1 0,-14 22 15 15,10 9 13 1,-9 25 15-16,21 12-9 16,-10 35-10-16,12-4 11 0,5 20 2 15,11-21-10-15,-1 9 12 16,29-32 6-16,17 1-30 15,19-22-45-15,19-4-149 16,19-24-154-16,15-10-25 16</inkml:trace>
  <inkml:trace contextRef="#ctx0" brushRef="#br0" timeOffset="10370.3617">32788 13571 824 0,'-1'-1'284'0,"-3"1"24"15,4-3-187-15,0 3-113 16,0 3-1-16,0-3 1 16,19 27 2-16,55 49 10 15,-39-40 4-15,3 1-2 16,-3-1-65-16,2 1-65 0,-4-4-223 16,-10-8-17-16</inkml:trace>
  <inkml:trace contextRef="#ctx0" brushRef="#br0" timeOffset="10639.1891">33229 13567 759 0,'-12'3'162'0,"-14"3"75"15,-17 4-225-15,-25 9-3 0,-11 5-1 16,-11 9 2-16,10 8 1 16,4 10-4-16,24-7-42 15,9 1-205-15,18-11 48 16</inkml:trace>
  <inkml:trace contextRef="#ctx0" brushRef="#br0" timeOffset="78581.4645">15338 13840 734 0,'55'49'187'0,"-43"-60"67"0,5 2-210 15,1 0-17-15,-1 3-10 16,-5 1 0-16,-3 2-9 16,-9-3 5-16,-8 0-6 15,7 5-24-15,-16-2-11 16,-37 0-11-16,-120 4 8 15,50 23 22-15,-12 11 28 0,-16 20 20 16,20 4 11-16,5 23-14 16,20-1-17-1,31 9-11-15,31-14-12 0,34-5 5 16,28-25 8-16,31-18 21 16,15-25 12-16,31-24 3 15,3-15-8-15,19-22-10 16,-5-7-17-16,12-5-6 15,-23 9-2-15,-6 2 0 16,-18 16 1-16,-17 13-1 16,-24 8-2-16,-6 9-19 15,-17 11-5-15,-15 19 22 16,-19 12 3-16,-32 29 9 16,-16 13 20-16,-27 28 9 15,-3 7-14-15,-3 32 12 16,22-14 1-16,5 17 6 15,20-10 4-15,1 11-12 16,13-26-19-16,4-1-45 0,12-30-50 16,6-9-193-16,11-31-100 15,9-30-65-15</inkml:trace>
  <inkml:trace contextRef="#ctx0" brushRef="#br0" timeOffset="78996.4413">16297 13833 1005 0,'-93'57'282'15,"4"-5"63"-15,-46 39-263 16,7 17-73-16,-33 62-5 16,19-18 3-16,-2 21 16 15,38-25 5-15,15 1 9 16,51-57 6-16,26 4 32 16,40-27 21-16,44-16 4 15,30-36 3-15,40-31-11 16,18-27-37-16,25-31-54 0,-34-8-24 15,-10-16-31-15,-40 25-13 16,-32-20 12-16,-47 16 11 16,-31-2-3-16,-28 17 12 15,-37 4 13-15,-17 27-19 16,-6 16-4-16,14 13-201 16,18-10-152-16,49-3-20 15</inkml:trace>
  <inkml:trace contextRef="#ctx0" brushRef="#br0" timeOffset="79595.3933">17198 13778 1000 0,'-144'35'302'16,"101"-11"23"-16,-1 5-287 15,-6 14-28-15,9-2-31 16,18 0-33-16,25-11 49 16,30-15 18-16,21-12 7 0,28-18 8 15,16-18 9-15,24-18-6 16,-5-6-16-16,10-13-2 15,-15 8-4-15,9-2 0 16,-15 15-3-16,-3 7-1 16,-22 11-3-16,-2 7-2 15,-36 13-8-15,-13 5-16 16,-24 12 11-16,-34 20 13 16,-26 17 18-16,-34 19 21 15,-19 18 36-15,-31 24 9 16,-7 11 0-16,-18 36-4 15,29 2-14-15,-6 30-16 16,21-12-32-16,12 7-24 16,30-43-108-16,-4-9-98 15,27-47-243-15,10-19 9 16,22-41-165-16</inkml:trace>
  <inkml:trace contextRef="#ctx0" brushRef="#br0" timeOffset="79884.6047">17750 14559 1391 0,'8'11'356'16,"-16"7"84"-16,-4 8-393 0,-9 25-39 15,-2 3-12-15,2 8-15 16,4-9 22-16,21-4-4 15,15-25 3-15,26-7 8 16,7-13 8-16,15-14 15 16,-6-12 2-16,-4-10 3 15,-26 2-15-15,-27-11-14 16,-34 8-18-16,-32-5-25 16,-11 10-35-16,-22 5-307 15,6 20-95-15,1-22-95 16</inkml:trace>
  <inkml:trace contextRef="#ctx0" brushRef="#br0" timeOffset="80469.5167">13037 16218 416 0,'-115'92'427'0,"-8"22"-128"15,-29 50-250-15,15 7 282 16,2 42-262-16,28-15 13 15,27-7 31-15,45-46 5 16,32-10-31-16,27-50-32 16,35-20-49-16,16-28-68 15,22-11-41-15,0-19-316 0,-8-14 56 16</inkml:trace>
  <inkml:trace contextRef="#ctx0" brushRef="#br0" timeOffset="80814.2701">13335 16702 456 0,'-1'-2'471'0,"-2"1"-140"16,1-1-273-16,2 1 260 16,0 1-339-16,0 1 8 15,0 28 1-15,11 67-1 16,-5-19 16-16,-5 4 16 15,-1 28-15-15,-4-7-50 16,-5-3-135-16,0-29-139 16,-13-31-48-16</inkml:trace>
  <inkml:trace contextRef="#ctx0" brushRef="#br0" timeOffset="81202.6721">13246 16544 872 0,'50'-22'348'16,"-3"-2"47"-16,12 3-210 15,-3 7-80-15,7 13-45 16,-9 13-60-16,-19 15-21 16,-18 13-13-16,-26 20 7 15,-25 3 23-15,-25 0 16 16,-5-8 5-16,5-12 15 15,12-23 7-15,10-11-1 16,27-6-6-16,16-15-12 16,18-8-17-16,23-9-10 0,16-2-21 15,28-2-19-15,-6 10-11 16,-1 19 0-16,-18 13-1 16,-18 15 16-16,-38 10 26 15,-20 17 31-15,-24-1 7 16,-28 8 13-16,-2-6 6 15,-12-1-4-15,15-16-39 16,-7-1-117-16,18-17-94 16,-2 4-84-16,2-9-92 15,3 2-51-15</inkml:trace>
  <inkml:trace contextRef="#ctx0" brushRef="#br0" timeOffset="81638.6794">14091 17080 891 0,'12'-8'179'0,"-12"-4"73"15,3 6-277-15,-2-1-8 16,-1 2 4-16,0 4 34 16,0-1 37-16,0 0 42 0,0 1 13 15,0-1 11-15,3 1-14 16,-3-1-15-16,31-1-18 16,49-9 8-16,-37-3-15 15,7-9-9-15,-8 4-17 16,-10-4-21-16,-7 5-29 15,-16 3-12-15,-21 4 7 16,-25 4 5-16,-8 2 13 0,-24 13 14 16,-7 9 29-16,-1 17-6 15,13 5-2-15,9 2-7 16,29-2-60-16,31-2-120 16,25-12-102-16,34-10-98 15,18-11-42-15,31-17-61 16</inkml:trace>
  <inkml:trace contextRef="#ctx0" brushRef="#br0" timeOffset="81886.9992">14638 16796 875 0,'-31'234'498'16,"15"-207"-71"-16,8 5-115 15,12-4-291-15,12 0-12 16,2-6-8-16,2 2-29 0,-11-7-9 16,-9 5-1-16,-21 0-2 15,-25 2 6-15,-18-4 30 16,-9-6 12-16,0-10-4 16,15-4-72-16,25-6-67 15,15-6-261-15,22-9-12 16</inkml:trace>
  <inkml:trace contextRef="#ctx0" brushRef="#br0" timeOffset="82157.4407">15074 16518 1400 0,'-17'20'289'0,"5"2"137"16,-5 12-418-16,10 17-8 15,1 12 0-15,1 8-1 16,2-1 1-16,0 18 1 16,-11-9-3-16,1 20-61 15,-3-2-52-15,3-3-151 16,-1-27-125-16,-6-13-31 15,-10-51-119-15</inkml:trace>
  <inkml:trace contextRef="#ctx0" brushRef="#br0" timeOffset="82308.4453">14812 16902 1243 0,'29'-12'482'0,"-7"3"35"16,17 7-318-16,19-4-178 0,31-4-71 15,13-1-69-15,18 10-399 16,-7 5 92-16</inkml:trace>
  <inkml:trace contextRef="#ctx0" brushRef="#br0" timeOffset="82790.9042">16080 17031 694 0,'-8'10'384'16,"-1"5"-48"-16,-15 6-118 15,-2 9-173-15,0 5-33 16,6 9-8-16,10-4-4 0,16-1 5 15,14-8 5-15,19-7 17 16,8-16 2-16,16-11 3 16,-9-14-5-16,-1-16-1 15,-12-5-14-15,-12-8 3 16,-18 0-4-16,-8-2-9 16,-8 5-14-16,-19 4-9 15,-6 8-12-15,-13 4-4 16,1 10-69-16,1 5-228 15,18 8-23-15,15-10-137 16</inkml:trace>
  <inkml:trace contextRef="#ctx0" brushRef="#br0" timeOffset="83100.9399">17341 16307 835 0,'-64'-54'373'0,"19"47"-15"16,-11 5-180-16,5 4-161 16,-15 8-28-16,5 4-12 0,-8 10 10 15,7 5 15-15,-2 12 33 16,22 5 19-16,8 16 30 15,11 7 1-15,8 17 0 16,6-8-22-16,12 25-17 16,-1-9-62-16,1-1-134 15,-3-17-136-15,0 3-156 16,-12-29-110-16</inkml:trace>
  <inkml:trace contextRef="#ctx0" brushRef="#br0" timeOffset="83281.8574">16577 16817 891 0,'18'-21'590'0,"23"7"-155"16,-1 4-151-16,23 5-144 16,4 5-146-16,18 5 12 0,-16 4-11 15,7 4-179-15,-21-5-295 16,1 4-1-16,-21-4-220 15</inkml:trace>
  <inkml:trace contextRef="#ctx0" brushRef="#br0" timeOffset="83654.3974">18056 16338 1299 0,'0'7'263'0,"3"5"124"15,-3 4-419-15,-5 21-47 16,-7 1-32-16,-14 23 36 15,-10 1 5-15,-16 23 58 16,-4 0 55-16,1 22 53 16,14-10-31-16,11-8-2 15,17-20-26-15,16-14-14 16,10-33-15-16,25-17 5 16,19-11-5-16,30-12 0 15,4-5-36-15,11-5-56 0,-22 12-103 16,-11-1-202-16,-24 2-11 15</inkml:trace>
  <inkml:trace contextRef="#ctx0" brushRef="#br0" timeOffset="83850.444">18742 16882 554 0,'0'32'0'0,"-4"3"595"16,-8 5-528-16,-5 13 231 15,-4 3-486-15,-17-1 188 16,4-12-464-16</inkml:trace>
  <inkml:trace contextRef="#ctx0" brushRef="#br0" timeOffset="84031.3876">18803 16487 1549 0,'3'3'58'0,"-3"5"-57"16,-3 1-464-16,3-9-230 15</inkml:trace>
  <inkml:trace contextRef="#ctx0" brushRef="#br0" timeOffset="84314.5344">18920 17019 905 0,'19'9'432'0,"5"-9"-19"15,-3-9-205-15,11-6-122 16,5-5-61-16,5-10-16 16,1 3-7-16,4-2-6 15,-9 1 6-15,4 6 0 16,-8 12-2-16,-4 6-11 16,-9 10 2-16,-4 17 3 15,-9 9 6-15,-4 13 5 16,-8 5 11-16,-4 8-16 15,-1-8-19-15,-2 3-123 16,1-16-101-16,5-5-177 16,5-18-78-16</inkml:trace>
  <inkml:trace contextRef="#ctx0" brushRef="#br0" timeOffset="84752.4322">19668 16949 743 0,'55'46'412'0,"-51"-46"-56"15,-7-2-155-15,6 2-138 16,-6-1-62-16,3 1-6 15,0 0 8-15,3 0 23 16,35 0 24-16,56-8-3 16,-42-1 0-16,12-3-4 15,-12-3-23-15,1-5-21 16,-6 0 5-16,-4-2-2 16,-22 3-3-16,-9-3-5 15,-11 5-3-15,-19-1 2 16,-20 4 3-16,-18 5 1 15,-6 4 4-15,-11 4 1 16,4 5-2-16,-11 11-4 16,16 4 3-16,5 14 8 0,10 4 1 15,10 8 0-15,25-1 1 16,9-1-23-16,19-7-42 16,19-2-173-16,16-13-175 15,13-12-31-15</inkml:trace>
  <inkml:trace contextRef="#ctx0" brushRef="#br0" timeOffset="85227.9116">20616 16810 1206 0,'3'15'442'16,"-3"-12"12"-16,-9-2-287 15,-10-1-156-15,-7 5-39 16,-5 4 6-16,-14-1 9 16,7 4 0-16,-5 14 12 15,4-1 12-15,1 9 3 16,9 2 2-16,6 5 5 16,11-9-1-16,9 0 2 15,10-8 3-15,10-8-9 16,4-7-7-16,8-8-5 15,-1-7-8-15,2-7-3 16,2-3 4-16,-5-3 5 16,-5 2 8-16,-6-3 11 0,-5 9 7 15,-7 4 3-15,-4 5-7 16,5 5-11-16,-5-3-10 16,0 2-10-16,0 9-4 15,-3 20-26-15,-6 44-24 16,4-48-65-16,-2-11-33 15,2-4-32-15,8-9-48 0,2-8-45 16,-1-4 73-16,-4 8 43 16,2-1 34-16,1-3 79 15,15-4-7-15,19-10-93 16,48-42-6-16</inkml:trace>
  <inkml:trace contextRef="#ctx0" brushRef="#br0" timeOffset="85408.9767">20733 17074 554 0,'113'-11'400'15,"-113"16"-43"-15,-2-1-54 16,2-1-137-16,0-3-1 16,0-1-41-16,2-1-7 15,13-5-23-15,34-19-13 16,56-24-33-16,-33 23 4 16,-8 10 4-16,-1 0-33 15,-24 8-21-15,-1 1-86 16,-21 4-79-16,0-1-367 15,-10 5 37-15</inkml:trace>
  <inkml:trace contextRef="#ctx0" brushRef="#br0" timeOffset="85618.6588">21644 17173 1349 0,'3'29'335'0,"-11"3"105"0,-9 16-385 16,-10 5-62-16,-11 8-12 15,-15-9-36-15,-3 1-32 16,9-15-129-16,-5-5-209 16,2-22 3-16</inkml:trace>
  <inkml:trace contextRef="#ctx0" brushRef="#br0" timeOffset="86360.3849">22627 16386 1043 0,'9'3'253'0,"-17"7"69"16,-13 10-294-16,-26 18-38 15,-17 12-14-15,-19 25 9 16,-9 1 12-16,0 21 5 0,23-6 20 15,15 2 10-15,23-23 7 16,28-2 12-16,28-24-5 16,34-9 0-16,11-14-9 15,38-7-23-15,-2-8-37 16,2-7-131-16,-15-7-229 16,4-9 8-16</inkml:trace>
  <inkml:trace contextRef="#ctx0" brushRef="#br0" timeOffset="86612.4537">22370 16726 695 0,'-6'43'684'0,"6"-15"-205"15,5-32-10-15,16 5-411 16,12 1-82-16,31-13-51 16,9 5-7-16,12-14-11 15,-4 1-29-15,-10-3-173 16,-33 4-113-16,-12-17 11 16,-21 2-228-16</inkml:trace>
  <inkml:trace contextRef="#ctx0" brushRef="#br0" timeOffset="86791.1503">22445 16237 1421 0,'59'13'527'0,"-7"15"-25"15,28-10-369-15,17-1-127 16,23 10-183-16,-10-4 30 0,10 3-355 15,-30-8 24-15</inkml:trace>
  <inkml:trace contextRef="#ctx0" brushRef="#br0" timeOffset="87061.5188">23180 16693 1479 0,'24'39'320'0,"8"-4"138"0,2 6-441 15,7 20-32-15,1 0-33 16,10-2-27-16,-5-7-87 15,11 2-52-15,-6-13-49 16,-2 0-144-16,-14-16 5 16</inkml:trace>
  <inkml:trace contextRef="#ctx0" brushRef="#br0" timeOffset="87246.8692">23341 16910 798 0,'-99'59'619'0,"-2"20"-162"16,8-6-487-16,8 8 471 16,26-21-915-16,18-2 145 15</inkml:trace>
  <inkml:trace contextRef="#ctx0" brushRef="#br0" timeOffset="87481.5181">23961 16819 1340 0,'9'68'403'0,"-15"-19"49"16,-1 13-392-16,11 12-93 15,-4 12-189-15,-7-15-96 16,-7 8-134-16,-4-14-113 16</inkml:trace>
  <inkml:trace contextRef="#ctx0" brushRef="#br0" timeOffset="87869.5893">24049 16819 787 0,'31'-19'269'16,"-10"1"25"-16,3 5-199 15,2 5-74-15,0-3-16 16,0 11 3-16,-5-1 5 16,-4 2 5-16,0 7 13 15,-8-10 8-15,4 16 17 0,3 4 4 16,0 7 20-16,3-4-5 16,5 23 1-16,-6-14-10 15,-9 1-6-15,-6-4-23 16,-19 3-2-16,-15-5-7 15,-19-5-8-15,-2-7 1 16,-5-7 4-16,8-9-25 16,-1-6 11-16,12-3-12 15,-2-2-40-15,7 4-33 0,7 1-45 16,18 1-77-16,21-7-247 16,8 3 36-16</inkml:trace>
  <inkml:trace contextRef="#ctx0" brushRef="#br0" timeOffset="88185.9776">23328 16986 670 0,'-5'7'-90'16,"-3"-2"90"-16,-4 0-284 16</inkml:trace>
  <inkml:trace contextRef="#ctx0" brushRef="#br0" timeOffset="88339.1259">23294 16998 101 0,'0'-3'0'0,"-3"0"458"16,2 0-254-16,1-5 61 15,0-2-228-15,6-9 239 16,4 4-259-16,59-55 16 15,-30 51 3-15,16-12 11 16,1 2-7-16,11-6-15 16,-11 2-52-16,2-5-175 15,-15 8-112-15,-10-7-65 16</inkml:trace>
  <inkml:trace contextRef="#ctx0" brushRef="#br0" timeOffset="89157.4595">24654 16898 745 0,'-26'18'169'16,"5"0"66"-16,4 3-214 16,8-1-1-16,5 3 28 15,11-9 16-15,15 4 25 16,8-4 6-16,8-4-10 15,2-8-30-15,1-8-20 0,-16-10-25 16,4-3-9-16,-20-7-4 16,8-1 6-16,-5 4 5 15,-3-3 15-15,1 2 5 16,6 4 3-16,-7 3-6 16,8 0-5-16,-3 5-15 15,3 0-5-15,-2 6-4 16,1 1-1-16,-2 2 0 15,-2 6-4-15,-3-1 2 16,-1 3-2-16,-6 2 1 0,1 1 2 16,-3 2 5-16,0 12 3 15,-5-9 1-15,2-1 1 16,6-1 0-16,6-8 4 16,3-12-1-16,19 1 0 15,2-4 1-15,10-3-3 16,-4-2-2-16,11 7-1 15,-7 5 0-15,-1 4 0 16,-11-1 1-16,2 11 0 16,-16-4 4-16,-5 1 6 15,-3 5-1-15,0 10 1 16,-6-3-3-16,2 12-4 16,0 1-4-16,-9 1-15 15,3-8-14-15,-4 5-13 16,-2-8-143-16,-18-3-194 15,7-8 17-15</inkml:trace>
  <inkml:trace contextRef="#ctx0" brushRef="#br0" timeOffset="89516.5869">25429 16966 1111 0,'119'41'216'0,"-75"-47"33"15,6-5-390-15,17-5-40 16,-6-7-24-16,-5-8 133 16,-15 1 211-16,-3 6 33 15,-20 9 36-15,-15 2 25 16,-15 6-132-16,-21 11-128 15,-14 4 29-15,-22 0-5 16,2 11 6-16,-1 13 1 16,16 0-2-16,5 5-2 15,26-1 4-15,4-1 0 16,5-9 1-16,9-5 1 16,2-6-15-16,5-2-91 15,1-9-117-15,16-8-150 16,3-9-77-16</inkml:trace>
  <inkml:trace contextRef="#ctx0" brushRef="#br0" timeOffset="89830.944">26097 16931 1167 0,'21'11'466'0,"-18"-7"-114"16,1 4-220-16,1 1-24 15,4 0-190-15,0-3-10 0,11-6 167 16,1-6-77-16,17-8-73 16,2-2 90-16,5-1 93 15,-2 6-90-15,-4 4 1 16,-13 8-6-16,-1 15-7 16,-9 5-8-16,-7 8-5 15,-6 4 0-15,-3 7 1 16,-7-12-27-16,-2 1-42 15,4-10-26-15,2-6-27 16,3-7-5-16,3-13-17 16,6-7-4-16,3-15-185 15,2-12 35-15</inkml:trace>
  <inkml:trace contextRef="#ctx0" brushRef="#br0" timeOffset="90086.4841">26686 16399 1062 0,'9'6'379'15,"4"8"19"-15,-13 1-260 16,-5 11-120-16,5 7-34 16,-8 12-2-16,1 2 2 15,5 12 1-15,2-6 4 16,0 11 10-16,2-6 5 0,-2 2-1 15,-2-9-2-15,-5 2-25 16,2-15-25-16,-9-6-100 16,2-14-99-16,0-9-137 15,-9-9-63-15</inkml:trace>
  <inkml:trace contextRef="#ctx0" brushRef="#br0" timeOffset="90297.9966">26551 16826 114 0,'5'0'711'15,"2"2"-321"-15,5-1-68 16,2-1 83-16,9-4-371 16,4 2-26-16,8 1-8 0,-5-4-2 15,4 2-21-15,-4 3-14 16,7 2-70-16,-7-4-74 15,-1 5-208-15,-6 2-28 16</inkml:trace>
  <inkml:trace contextRef="#ctx0" brushRef="#br0" timeOffset="90461.0325">27110 16869 518 0,'0'30'444'0,"-7"8"-116"15,-2-1-310-15,-8 1 240 16,0-14-358-16,-4-6-71 16,4-13-71-16,0-14-88 15,-1-17 8-15</inkml:trace>
  <inkml:trace contextRef="#ctx0" brushRef="#br0" timeOffset="90596.0079">27133 16459 683 0,'12'3'485'15,"-3"1"-168"-15,3 4-727 16,1 2 472-16</inkml:trace>
  <inkml:trace contextRef="#ctx0" brushRef="#br0" timeOffset="90989.0601">27562 16772 722 0,'-22'15'474'0,"-4"-12"-150"15,-16 4-139-15,-5-4-146 0,-6 4-149 16,13 3 116-16,1 4 2 15,14-4 4-15,6 10 13 16,9-2 7-16,9 10 12 16,7-8 8-16,14 4 6 15,6-9-22-15,7-6-26 16,5-13-34-16,5-7-33 16,-8-4-9-16,-1-5 17 15,-9 5 27-15,-9 4 27 16,-3 10 19-16,-7 5-7 15,-8 4-3-15,2 12 1 16,0 4-10-16,-4 3 0 16,4 1 17-16,4-1 6 15,8-6-23-15,7-6-33 16,-3-10-34-16,6-7-118 0,3-8-204 16,10-13 7-16</inkml:trace>
  <inkml:trace contextRef="#ctx0" brushRef="#br0" timeOffset="91223.8726">28109 16220 1280 0,'4'12'355'15,"-4"14"78"-15,-9 7-338 16,-3 5-89-16,-5 22-5 15,-1 0 3-15,-6 18-2 16,5-4-22-16,0 7-63 16,1-8-41-16,5 4-100 15,9-19-125-15,13-8-65 16,3-15-50-16</inkml:trace>
  <inkml:trace contextRef="#ctx0" brushRef="#br0" timeOffset="91436.4114">28416 17025 1542 0,'-14'40'373'0,"-16"15"124"0,-13 10-459 15,-33 11-70-15,-9-15-63 16,-12-1-49-16,7-15-20 15,10-14-113-15,29-20-111 16,18-25-11-16,27-19-110 16</inkml:trace>
  <inkml:trace contextRef="#ctx0" brushRef="#br0" timeOffset="91942.5774">29127 16300 973 0,'52'-50'383'15,"-43"46"-10"-15,-2 13-243 16,-14 6-94-16,-10 9-39 16,-18 19-4-16,-7 9 16 15,-18 16 13-15,-4 11 6 16,1 14 3-16,15-13 5 0,15 5 6 16,30-19-7-16,27-10 0 15,23-23-8-15,13-13-1 16,-1-11-12-16,12-6-13 15,-13-10-56-15,1-5-115 16,-5 2-113-16,-7-6-153 16,-17-4-94-16</inkml:trace>
  <inkml:trace contextRef="#ctx0" brushRef="#br0" timeOffset="92262.5665">29709 16744 225 0,'-5'25'638'0,"-16"-6"-270"0,-17-10-136 16,-9 7 135-16,-12-1-364 16,-3 3-4-16,17 2-1 15,7 9 17-15,17 0 14 16,14 1 16-16,11 0 2 15,8-1 5-15,10-11-12 16,20-2-12-16,5-15-21 16,12-8-20-16,-4-9-11 0,-6-3-4 15,-17-4-1-15,-19-3 9 16,-22 0 19-16,-20-3-24 16,-6 3-32-16,-12-4-142 15,2 6-198-15,-1-7-14 16</inkml:trace>
  <inkml:trace contextRef="#ctx0" brushRef="#br0" timeOffset="92917.0058">29972 16642 344 0,'-17'84'370'16,"14"-79"-125"-16,-1 5-207 16,-5-4 206-16,-4 0-253 0,-3 2 38 15,7-5 43-15,-8 0 16 16,3 6 5-16,2 5 9 16,-2-4-34-16,-1 6-23 15,3 0-11-15,6 4 1 16,6-3-4-16,4 0 11 15,9 1-9-15,12-5-1 16,3-6-5-16,8-4-4 16,2 0-12-16,0-8 0 15,-7 4-2-15,-3-6 4 16,-12-6-3-16,-1-1-3 16,-3 0-1-16,-7-1-3 15,-4 5-10-15,-1 5-10 16,-6 11-12-16,-9 6 11 15,1 13 0-15,-15 23 6 16,-1 11 11-16,-8 30 18 0,3 12-6 16,-11 18 2-16,7-16 1 15,-4 1 0-15,5-33-7 16,-15-18 1-16,-3-24 5 16,-17-14 0-16,1-16 4 15,-16-16-22-15,14-10-27 16,-2-20-178-16,14-17-176 15,18-26-36-15,22 0-198 0</inkml:trace>
  <inkml:trace contextRef="#ctx0" brushRef="#br0" timeOffset="93415.6536">30513 16828 641 0,'36'-5'441'0,"-48"10"-93"16,-9 2-46-16,-5 4-292 15,-3 9-10-15,0-5 0 16,2 3 2-16,7 2 2 16,7 3 13-16,4-7 14 15,-4 3-7-15,4-6-3 16,3 4-9-16,0-9-13 15,2 1-14-15,5-6 9 0,11-3 2 16,2-3 8-16,7-5-3 16,3-1-3-16,1 0 1 15,-4 1 0-15,2 2 3 16,-2 5 6-16,3 2 5 16,-2 7 1-16,-1 4 2 15,-9 3-9-15,-6 8-15 16,-7-2-30-16,-7 2-102 15,-9-8-242-15,-1 5 24 16</inkml:trace>
  <inkml:trace contextRef="#ctx0" brushRef="#br0" timeOffset="93666.4139">30648 17050 974 0,'105'-38'399'0,"-82"21"-8"15,3-4-213-15,3 2-185 16,6-8-38-16,1 6-12 16,7-2 12-16,-5 3 10 15,4 1 22-15,-7 8 21 0,-6-4-41 16,-8 4-60-16,-3 8-260 15,-5-9 13-15</inkml:trace>
  <inkml:trace contextRef="#ctx0" brushRef="#br0" timeOffset="94086.5646">31353 16668 915 0,'43'135'332'0,"-40"-135"13"16,-8 5-201-16,2 0-138 15,2-5-5-15,1 0 4 16,-3 1 12-16,3 1 5 0,-3 13-6 15,1 11-2-15,-2 41-23 16,-4-49-33-16,-1-3-96 16,0-3-91-16,-3-12-136 15,0-6-52-15</inkml:trace>
  <inkml:trace contextRef="#ctx0" brushRef="#br0" timeOffset="94266.9489">31417 16434 509 0,'17'-1'500'0,"0"-2"-242"0,-1-3-56 15,-7 1-488-15,-1 3-98 16</inkml:trace>
  <inkml:trace contextRef="#ctx0" brushRef="#br0" timeOffset="94573.3012">31794 16220 1037 0,'8'8'213'0,"-7"8"99"15,2 2-308-15,-6 13-5 16,2 4-1-16,-2 10 9 16,0 1 12-16,1 18 10 15,-2 0 2-15,-6 9 2 16,-6-8-7-16,-6-1-11 15,1-17-11-15,-6-5-45 16,6-17-45-16,-7-9-260 16,2-8 30-16</inkml:trace>
  <inkml:trace contextRef="#ctx0" brushRef="#br0" timeOffset="94766.9207">31543 16645 1037 0,'34'-1'257'16,"10"-8"78"-16,-3 1-302 15,6-2-35-15,-9-1-25 16,2-3 4-16,-12 1 5 16,1 0-39-16,-6 1-26 15,3-3-127-15,-11 6-108 0,8-9-55 16</inkml:trace>
  <inkml:trace contextRef="#ctx0" brushRef="#br0" timeOffset="95388.5308">32201 16152 327 0,'10'6'556'0,"-3"-3"-246"15,-2-2-198-15,-5-1 188 16,0 0-347-16,0 0 1 16,0 0 38-16,0 2 22 15,0-1 15-15,0 19 13 0,4 3 2 16,8 57-1-16,-15-45-18 16,-1 9-5-16,-10 0-6 15,-3 8-1-15,-2-6-3 16,2 5-2-16,6-8-1 15,-1-1-3-15,8-13-1 16,-1-6 4-16,2-12 2 16,3-4-5-16,0-11-10 15,5-5-30-15,2-8-30 0,7-7-29 16,6-1 3-16,10-4 12 16,0 5 30-16,16 4 29 15,-3 8 31-15,-1 3 19 16,-4 8 6-16,-3 4 10 15,-15 0 7-15,-5 1-10 16,-9 2-12-16,3 3 0 16,-4 2-7-16,-1 1-4 15,-1 2 6-15,-1 7-2 16,-4-3-5-16,-14 5-2 16,-1-2-7-16,0 1 1 15,-4-9-2-15,4 4-1 16,5-8 1-16,7-1 8 15,1-7 4-15,7 1-4 16,-3-2-4-16,0 0-1 16,0 0-12-16,0-2-16 0,0 2-4 15,0-1-1-15,0-1-2 16,0 1-65-16,0-1-26 16,0 1-24-16,0-1-78 15,-3 1-132-15,3-1 54 16</inkml:trace>
  <inkml:trace contextRef="#ctx0" brushRef="#br0" timeOffset="95987.4318">32492 16569 420 0,'91'93'530'0,"-80"-85"-188"16,-11-4-257-16,4 1 255 16,2 2-351-16,-6-7 3 15,0 0 5-15,0 2 21 16,0 0 12-16,0 8 2 15,0 7 0-15,0-3 0 16,0-1-13-16,-3-1-17 16,3-9-1-16,0-1-2 0,0-1-10 15,0 1-3-15,0-2-1 16,3-2 6-16,15-2 2 16,7-7 13-16,39-13 5 15,-43 16 4-15,-8 2-8 16,0 5-2-16,-7 4-6 15,1-2 0-15,1 7-1 16,-8 6 8-16,4-1 6 16,-7 5 9-16,-3-2 0 15,-1 0 0-15,4-5-7 0,-2 0-4 16,5-8-9-16,11-2-3 16,2-2-2-16,9-4 0 15,-1-2 1-15,5 5 2 16,-12 2 2-16,2 9 0 15,-5 3 2-15,-7 13 2 16,-4-1-1-16,0 14 0 16,-10-5-1-16,-5 4-21 15,-2-13-23-15,-4 0-87 16,-1-10-84-16,1-6-178 16,1-5-36-16</inkml:trace>
  <inkml:trace contextRef="#ctx0" brushRef="#br0" timeOffset="96287.527">33063 16779 837 0,'23'3'440'0,"-3"-3"-122"16,-11 8-183-16,-5 2-138 16,4 6-131-16,-3-1 144 0,-5 3 31 15,-4-1 11-15,0 6 7 16,-2 4 5-16,-6 2-17 16,-5-2-41-16,-4 1-44 15,1-12-26-15,2-8-70 16,1-7-54-16,8-13-177 15,4-8 14-15</inkml:trace>
  <inkml:trace contextRef="#ctx0" brushRef="#br0" timeOffset="96444.7926">33160 16484 1233 0,'14'16'391'0,"3"-1"-28"16,-22-6-339-16,1 1-250 0,4 0-259 16,-6 0 80-16</inkml:trace>
  <inkml:trace contextRef="#ctx0" brushRef="#br0" timeOffset="96697.1385">33343 16814 740 0,'-29'17'508'16,"17"-5"-153"-16,-7 5-124 16,-2 5-152-16,4 7-155 15,7 5 111-15,1-1-4 16,9-4-19-16,7 3-3 15,1-8-8-15,3-2-29 16,-1-9-29-16,-1-5-127 16,-4-8-204-16,-1-14 6 15</inkml:trace>
  <inkml:trace contextRef="#ctx0" brushRef="#br0" timeOffset="97005.3632">33475 16150 1113 0,'-3'-3'257'15,"3"0"115"-15,4 3-312 0,39 11 0 16,50 109 9-16,-43 10 8 16,-6 13-3-16,-12 46 39 15,-32 4 37-15,-41 24-67 16,-32-36-21-16,-43 3-95 16,-23-42-135-16,-42-31-385 15,20-53 55-15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13:06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10621 4640 435 0,'12'-21'0'0,"-7"4"499"0,-5 13-428 0,0 2 234 16,-5-1-343-16,5 3 331 15,-4 0-325-15,-16 2 16 16,-32-1 39-16,-79 8 17 0,42-3-2 15,-27 10-19-15,7 12-18 16,-2 10 17-16,0 5 18 0,-3 7-20 16,29-6-20-16,16-6 29 15,27-7-7-15,34 2-7 16,46-12-14-16,26 1 30 0,18-3-18 16,32 3-20-16,9-6-20 15,3 3 51-15,-3 5 1 0,10 12 2 16,-27 5-3-16,-22 8-4 0,-20 1-5 15,-17 16-2-15,-17-9-5 16,-22 9-1-16,-16-10 7 16,-25 2 1-16,-18-16 3 15,-38-10 5-15,-1-12 4 16,-24-10 0-16,15-8-2 16,10-17 4-16,22-11-1 0,17-21-6 15,31-6-7-15,33-26-5 16,27-5-9-16,44-19 0 15,22 2 11-15,29-14 7 16,-5 21 3-16,13-5 1 16,-34 29-8-16,-14 9-9 15,-33 20-29-15,-14 11-38 16,-32 12-43-16,-13 4-237 16,-20 9-80-16,-10 16-74 15</inkml:trace>
  <inkml:trace contextRef="#ctx0" brushRef="#br0" timeOffset="419.9857">11709 4769 728 0,'-23'8'139'16,"-13"10"75"-16,-16 11-218 15,-4 18 6-15,-8 2 8 16,-20 16 6-16,12 5 61 0,3 14 42 16,19-2 2-16,29 10 15 15,42-9 13-15,34-6-45 16,22-21-27-16,49-13-11 15,4-25-21-15,20-22-6 16,-13-19-11-16,15-18 0 16,-40-11 6-16,-16-6 18 15,-35 2 3-15,-23-5-16 16,-43 4-16-16,-30-9-6 16,-20 2-16-16,-11 2-28 15,2 7 0-15,5 7-9 16,19 13-113-16,7 9-163 15,11 9-135-15,13 0-108 16</inkml:trace>
  <inkml:trace contextRef="#ctx0" brushRef="#br0" timeOffset="820.6459">12913 4902 842 0,'-20'60'312'0,"-10"-53"11"0,-25 12-171 16,-9 15-149-16,-35 14 26 15,2 7 20-15,-8 21 43 16,23-5 13-16,18 8 3 15,40-9-17-15,41-1 8 16,37-24-35-16,44-8-9 16,17-22-4-16,25-24-2 15,-8-18-24-15,3-19-1 16,-33-15-3-16,-21-3 7 16,-33 7-9-16,-42-15-15 15,-39 8-4-15,-35 4-14 16,-16 6-11-16,-25 6-34 15,5 17-18-15,2 10-33 16,26 9-154-16,13 6-230 16,34 4 31-16</inkml:trace>
  <inkml:trace contextRef="#ctx0" brushRef="#br0" timeOffset="1343.8513">14510 5026 971 0,'0'15'225'0,"8"14"52"15,1 2-275-15,0 17-28 16,-5 4-28-16,-5 9 66 16,-7-11 5-16,-5-3 21 15,-3-17 11-15,-2-10 23 16,1-20 1-16,5-23-10 0,8-10-25 16,11-22-15-16,19-10-19 15,17-11-4-15,11 12 7 16,15-1 14-16,2 16 10 15,2 11-1-15,-9 17-3 16,7 9-10-16,-11 9-37 16,-4 4-89-16,-9 5-103 0,3 3-176 15,-12-4-50-15</inkml:trace>
  <inkml:trace contextRef="#ctx0" brushRef="#br0" timeOffset="1678.9543">15346 5227 581 0,'0'7'268'0,"4"-3"39"16,6-4-151-16,14-8-15 16,8 0-47-16,16-5-24 15,4-3-41-15,3-12-9 16,-8 3-9-16,-12-5-2 15,-15-1-11-15,-16 1-2 16,-16 12-1-16,-21 3 2 16,-18 10 0-16,-23 14 22 0,-14 14 6 15,-5 20 1-15,8 5 2 16,17 13-3-16,28 1-18 16,23 2-17-16,26-14-12 15,29-3-21-15,17-13-7 16,18-19-18-16,0-15-10 15,8-6-172-15,-18-15-70 16,0-4-44-16</inkml:trace>
  <inkml:trace contextRef="#ctx0" brushRef="#br0" timeOffset="2184.0033">15864 5174 951 0,'-4'-2'219'0,"4"-4"77"16,1 6-276-16,-1 0-21 16,0 0-2-16,0 0 4 15,0 0 6-15,0 0 7 16,0 0 3-16,0 0-5 16,0 0-5-16,0 2 0 15,0-1-2-15,-1 17 1 16,-3 2 6-16,-12 55 5 15,7-54 1-15,0 14-1 16,-1-11-4-16,7 3 0 16,3-14 0-16,0-1 5 0,0-15 13 15,13-12-12-15,3-7-5 16,10-8-8-16,8-4-3 16,13 0-14-16,-5 2 11 15,2 3 2-15,-7 7 3 16,-4 6-5-16,-15 11-3 15,-5 1-1-15,-12 13 2 16,-2 7 11-16,-9 1 3 0,4 6 6 16,2 1 0-16,2-9 5 15,8-2-5-15,14-10 5 16,9-6-1-16,14 0 1 16,-5 0-8-16,1 1-6 15,-9 16-9-15,-10 12-1 16,-18 1 0-16,-8 17-16 15,-11-1-40-15,-4-6-327 16,-5-6 80-16</inkml:trace>
  <inkml:trace contextRef="#ctx0" brushRef="#br0" timeOffset="2513.0968">17109 5019 1143 0,'-99'130'264'16,"37"-98"98"-16,-2-1-328 15,12 2-25-15,19-9-10 0,25-1 20 16,28-5 13-16,10 4 12 16,4 5 14-16,-12 8 20 15,-15 3-17-15,-41 12-16 16,-34-4-43-16,-45-10-143 16,-4-14-142-16,-21-24-158 15,24-22-118-15</inkml:trace>
  <inkml:trace contextRef="#ctx0" brushRef="#br0" timeOffset="7061.6167">8970 10427 169 0,'5'2'306'0,"-2"-1"-121"15,-3 1-108-15,3-1 100 16,-3 1-183-16,6 11 5 16,-3 4 21-16,-7-2 20 15,-39 48 29-15,5-48 3 16,0-3 12-16,5-3-5 16,7-1 18-16,9-13-22 15,5-4-3-15,10-5-13 0,7-4-10 16,4-5-31-16,12 7-4 15,-2 2-9-15,5 9-10 16,-7 7-6-16,-10 11-2 16,-7 10 3-16,-16 9 8 15,-6 0 12-15,-7 0 12 16,8-12 14-16,0-16-29 16,16-17-25-16,22-24-12 15,13-8-7-15,13-1-10 16,7 8 24-16,-7 8 8 15,-13 22-8-15,-18 25-143 16,-24 12-144-16,-26-1-14 16</inkml:trace>
  <inkml:trace contextRef="#ctx0" brushRef="#br0" timeOffset="9658.0995">10311 9330 890 0,'0'6'174'0,"0"-8"74"16,1 5-256-16,-1-3-32 0,0 0 6 15,0 0 12-15,0 2 13 16,0 1 4-16,6 29 9 16,-1 68 11-16,-17-36 6 15,-5 29-2-15,-9 3 4 16,-4 19 1-16,-2-6-4 16,2 11-3-16,1-25 4 15,1-4-45-15,9-26-64 16,5-15-184-16,6-22-4 15</inkml:trace>
  <inkml:trace contextRef="#ctx0" brushRef="#br0" timeOffset="10166.7184">10524 9810 920 0,'-5'29'255'0,"1"0"42"0,-1-2-227 16,0 5-111-16,10 5 13 15,9 1 4-15,7-7 22 16,12-3 24-16,11-10 16 16,28-13 17-16,7-14 8 15,20-11-1-15,-7-6-14 16,-2-1 0-16,-31-1-8 0,-15 2 8 15,-27 5-3-15,-12-8-10 16,-21 2-9-16,-22-2-11 16,-15 3-24-16,-32 3 4 15,-4 10 5-15,-6 5 4 16,15 10 4-16,4 2-1 16,30 2-21-16,11-3-15 15,9 0-15-15,13-6-73 16,17-6-63-16,30-8-202 15,13-10-10-15</inkml:trace>
  <inkml:trace contextRef="#ctx0" brushRef="#br0" timeOffset="10727.2897">11580 9486 850 0,'-3'2'311'16,"1"-1"6"-16,-1 1-175 16,-1 1-171-16,4 2 3 15,0-2 19-15,4 0 27 16,48 9 10-16,109-20 13 15,-56-24 10-15,24-4-4 16,-12 5-22-16,-9 1-6 16,-29 13-8-16,-9 4-11 15,-29 13-15-15,-15 0-18 16,-17 10-4-16,-14 18 4 16,-16 13 10-16,-31 15 18 15,-11 11 24-15,-13 19 23 0,7-1 3 16,-2 10 3-16,28-7-3 15,5 0-12-15,12-11-26 16,1-11-46-16,8-18-46 16,3-13-85-16,4-18-38 15,3-14-79-15,7-13-58 16,7-15 3-16</inkml:trace>
  <inkml:trace contextRef="#ctx0" brushRef="#br0" timeOffset="11050.7074">12803 9473 828 0,'25'3'296'0,"-12"6"-17"16,-17 9-146-16,-11 16-219 15,-4 7 31-15,-23 16 29 16,-8 0 22-16,-11 3 7 16,8-8 22-16,9-16 18 15,22-14-8-15,24-10 26 16,27-15 4-16,25-11-14 16,15 2-18-16,16-3 3 15,-5 3-28-15,1 3-19 0,-17 10-24 16,-8 4-79-16,-18 2-90 15,-5-1-140-15,-13-1-50 16</inkml:trace>
  <inkml:trace contextRef="#ctx0" brushRef="#br0" timeOffset="11275.1029">13352 9368 1258 0,'8'9'308'0,"-8"0"20"16,-4 9-367-16,-6 26-5 16,-7 13-11-16,-21 25-13 15,-7 15 101-15,-16 23 7 16,1-8-7-16,-3 19 1 16,8-20-6-16,9-3-23 15,19-27-117-15,10-18-262 16,14-37 41-16</inkml:trace>
  <inkml:trace contextRef="#ctx0" brushRef="#br0" timeOffset="11695.2469">13929 9967 758 0,'3'0'137'0,"-6"0"63"16,2 3-230-16,1-3-3 15,-3 0 6-15,1 0 14 16,2 0 26-16,-3 0-4 15,2 1 36-15,-5 5 14 16,0 19-6-16,-49 44-2 16,50-50 19-16,2-9 10 15,8-16-3-15,15-24-1 16,9-14-3-16,10-14 9 16,11-3-37-16,14-12 1 15,-8 17 13-15,7 4-1 16,-12 16-20-16,-1 12-12 15,-15 13-28-15,3 6-34 16,-12 10-241-16,5 3-117 16,-3-4-57-16</inkml:trace>
  <inkml:trace contextRef="#ctx0" brushRef="#br0" timeOffset="12013.7446">14574 9897 497 0,'26'10'540'0,"12"-7"-166"15,-3-4-299-15,15-5 299 16,-5-2-367-16,-2-4-6 16,-13-3 0-16,-4-6 5 15,-6-2 1-15,-11-2 3 16,-4 6-1-16,-10 0-13 15,-4 6-8-15,-25 10-1 16,-11 12-2-16,-24 15 5 16,1 11 11-16,-12 18 5 15,13 1 1-15,15 8 2 16,22-11-24-16,17 3-45 16,26-16-35-16,17-8-39 15,13-19-244-15,16-14 55 16</inkml:trace>
  <inkml:trace contextRef="#ctx0" brushRef="#br0" timeOffset="12563.684">15312 9821 1227 0,'13'1'220'16,"-3"10"108"-16,5 3-396 16,-2-2-14-16,-7-5 16 15,-2-2 31-15,-1-1 36 16,-3-4 28-16,0 0 27 0,-3 0-9 16,2 2-26-16,1 1-7 15,-12 20 0-15,-31 47 0 16,29-44-7-16,-1-5 0 15,9-8-4-15,6-2-4 16,9-12 1-16,9-10 7 16,7-6 2-16,13-7 0 15,0-2 7-15,10 5 0 16,1 4-5-16,4-3-6 16,-12 7 3-16,2 2-1 15,-19 3-12-15,-6 2 5 16,-6 9 6-16,-6 2-7 15,-2 0-3-15,-1 5 11 16,-6 5 3-16,-1-2 1 16,3 0 3-16,6-1 1 0,-10-6-5 15,19-4 0-15,-2 1-4 16,9 5 2-16,-1-1-3 16,3 4-3-16,-7 6-3 15,-3 1 5-15,-12 8 1 16,-2 6 4-16,-12 4-7 15,4-4-108-15,0-2-119 16,-2-15-165-16,19-8-95 0</inkml:trace>
  <inkml:trace contextRef="#ctx0" brushRef="#br0" timeOffset="12822.8729">16607 9830 1347 0,'-13'20'378'0,"-25"-4"74"15,-11 6-355-15,-4 10-107 16,0 2-2-16,5-2 7 16,27-4 0-16,20 1 6 15,7-7 6-15,9 9 3 16,-1-1-1-16,-2 19 4 15,-12-4-3-15,-22 10-8 0,-20-6-19 16,-33-1-110-16,-11-16-333 16,-11-24 59-16</inkml:trace>
  <inkml:trace contextRef="#ctx0" brushRef="#br0" timeOffset="16179.2902">7916 13193 901 0,'-46'45'300'16,"45"-46"53"-16,2-4-255 16,-1-1 12-16,0 5-30 15,0-2-29-15,0 0-3 16,9-16-10-16,6 1-32 15,66-41-18-15,-43 62-20 16,-3 21-15-16,-14 20 3 16,-16 29 12-16,-23 8 14 0,-23 12 18 15,-11-13 15-15,0-5 2 16,11-30 1-16,15-8 16 16,13-21-6-16,17-14 13 15,10-17-4-15,31-10 3 16,21-4-16-16,27-6 6 15,5 10-13-15,9 14-11 16,-24 16-9-16,-19 19-4 16,-30 15-1-16,-47 25 8 15,-34 8 12-15,-59 16 17 16,-17-6 24-16,-31-2 20 16,16-17-7-16,-12-7-10 15,36-21-20-15,-10 4-108 16,32-8-64-16,7-4-114 15,38-12-113-15,25-1-117 16,30-14-27-16</inkml:trace>
  <inkml:trace contextRef="#ctx0" brushRef="#br0" timeOffset="34068.2936">9404 13962 627 0,'-11'3'95'0,"16"0"104"0,-1-2-117 16,-4-1-86-16,0 0 23 16,0 0 75-16,0 0-36 15,0 0-45-15,43-3 73 16,58-15-13-16,-29-6 0 15,-8-7-15-15,10-8 9 16,-12 4-5-16,7-3 12 16,-19 0-9-16,-3-6-3 15,-9 6-17-15,-3 0-10 16,-6 6-20-16,-8 0-7 16,-13 8-10-16,-8-2-28 15,-12 2-18-15,-14 4-14 16,-11 6-9-16,-17 17 12 15,-24 14 27-15,-33 28 15 16,-12 10 20-16,-9 21 20 16,26-3 20-16,22 5 46 15,44-15 19-15,28 9 17 16,24-19 17-16,19 5-24 0,11-5-41 16,22 2-12-16,3-16-20 15,24-2-17-15,-3-13 3 16,5-10-69-16,-12-16-63 15,-4-10-61-15,-16 4-62 16,-11-7-62-16,-30-3-161 16,-16-11 57-16</inkml:trace>
  <inkml:trace contextRef="#ctx0" brushRef="#br0" timeOffset="38638.4106">10761 13536 455 0,'0'0'387'0,"0"-1"-82"16,27-4-267-16,90-10 278 15,-41 6-280-15,14 0-7 16,-10 0-15-16,2-4-54 16,-15 3-119-16,-11 2-157 15,-19-1-35-15</inkml:trace>
  <inkml:trace contextRef="#ctx0" brushRef="#br0" timeOffset="38982.2652">11618 13088 690 0,'42'62'322'16,"-28"-51"-25"-16,7-10-131 15,22-8-144-15,16-4-12 16,19-7-10-16,-7-5 7 16,10 2-2-16,-27 6-2 15,-2 10-2-15,-18 11-3 16,-1 19 9-16,-16 14 10 0,-8 34 32 15,-23 9 11-15,-13 30 23 16,-13 5 4-16,-5 19 2 16,1-19-30-16,-2 6-72 15,6-26-122-15,-10 2-264 16,-1-29-23-16</inkml:trace>
  <inkml:trace contextRef="#ctx0" brushRef="#br0" timeOffset="39991.2805">13078 13659 839 0,'-7'-3'348'15,"4"-1"-10"-15,6 2-178 16,-3 2-168-16,0 0-7 16,0 0 1-16,0 0 8 15,0 0 15-15,0 0 10 16,0 0 5-16,0 0 8 16,0 0 3-16,18 5 11 0,32 8 2 15,73 9 10-15,-30-16-4 16,42-9-1-16,7-3-9 15,19-6-2-15,-14-1-12 16,-10 3-3-16,-44 2-7 16,-21 4-5-16,-29-1-9 15,-22 4-31-15,-9-1-53 16,-12 2-294-16,-9 5-70 16,-20-1-124-16</inkml:trace>
  <inkml:trace contextRef="#ctx0" brushRef="#br0" timeOffset="40481.4595">14229 13380 250 0,'18'76'0'0,"-18"-75"379"0,-3-1-326 16,6-1 134-16,-3-1-279 15,0 1 298-15,-3-1-199 16,1 1 42-16,2-1 25 16,-3 1 27-16,2 1-38 15,1-3-16-15,-3 1-28 0,1 1 3 16,2-1 0-16,-3 2 33 16,3 0 15-16,0 0 15 15,3 0 8-15,14 3 6 16,13 2-28-16,46 20-13 15,-50-6-10-15,-7 8-6 16,-12 5-4-16,-24 18 14 16,-16 0-1-16,-14 11-1 15,-5-3-35-15,-19-10-443 16,2-28 123-16</inkml:trace>
  <inkml:trace contextRef="#ctx0" brushRef="#br0" timeOffset="45778.0978">17028 13223 601 0,'5'88'193'0,"-10"-89"29"15,13 1-123-15,-2-8-45 16,-6 8 20-16,0-3 13 16,3-1 9-16,35-31-6 15,73-53-21-15,-35 53-20 16,18-2-13-16,-10 17-16 0,-2 16-26 15,-28 21-4-15,-11 22 1 16,-23 17 2-16,-20 22 15 16,-15 4 26-16,-25 20 7 15,-15-10 3-15,-28 6 3 16,2-16-14-16,-5-5-12 16,10-25-5-16,15-11-4 15,32-20 5-15,8-3-2 16,12-16-7-16,24 5 0 15,12 4-1-15,16 10-9 16,4 7-1-16,0 19 1 16,-23 8-5-16,-30 19-4 15,-33-1 9-15,-30 8 6 16,-20-12 4-16,-35-3 5 16,3-21 1-16,-21-10-38 15,12-20-34-15,10-5-171 16,29-15-170-16,-4-10-27 15</inkml:trace>
  <inkml:trace contextRef="#ctx0" brushRef="#br0" timeOffset="46317.4504">17919 13668 522 0,'-25'46'238'16,"18"-49"-9"-16,5 3-123 16,2 3-66-16,-3-3-30 15,3 0-1-15,0 0 5 16,0 0 24-16,0 2 15 16,0 4 19-16,11 10 4 15,0 7-1-15,65 46-23 16,-43-36-12-16,-4-4-21 0,-11 7-26 15,-6-4-26-15,-12-3-134 16,-4-12-155-16,-18-4-10 16</inkml:trace>
  <inkml:trace contextRef="#ctx0" brushRef="#br0" timeOffset="46701.5634">17940 13738 563 0,'2'0'387'0,"1"0"-75"16,-3 0-65-16,1-1-224 15,2-1-21-15,5 1-12 16,-4-1 3-16,1 1 4 16,-1-1 4-16,-4 1-33 0,0 1-4 15,0 1 0-15,-13 11 0 16,-28 26 2-16,-57 54 33 15,59-51 4-15,6 3-5 16,14-11-17-16,7 4-249 16,8-15 74-16</inkml:trace>
  <inkml:trace contextRef="#ctx0" brushRef="#br0" timeOffset="47110.3646">18942 13389 622 0,'13'-6'328'0,"-8"-5"-17"16,-2 5-139-16,-2 9-123 16,-2-3-36-16,1 0-35 0,-3 2 2 15,-2 16 17-15,-11 27 24 16,-27 51 20-16,0-26 1 15,2 9-4-15,-7 21-4 16,1-2-9-16,-4 7-13 16,17-23-5-16,0-3-21 15,10-32-24-15,6-8-24 16,7-19-274-16,14-14 69 16</inkml:trace>
  <inkml:trace contextRef="#ctx0" brushRef="#br0" timeOffset="47524.8139">19604 13497 1131 0,'9'0'248'0,"-13"16"75"15,-16 3-308-15,-12 3-65 16,-18 15 5-16,-14 4 37 16,-12 17 23-16,12-5 11 15,2 14 26-15,22-3 25 0,10 16 15 16,19-5-3-16,14 13 5 16,16-14-21-16,34 1-18 15,15-25-12-15,34-9-11 16,6-34-13-16,18-23-4 15,-19-24-6-15,6-22 1 16,-32-9 1-16,-5-16 2 16,-24 11-5-16,-19-14-16 15,-28 10-18-15,-14-13-30 16,-20 16-11-16,-12-3-32 16,-3 17-15-16,-4 9-107 15,6 26-183-15,-16 6-1 16,10 4-153-16</inkml:trace>
  <inkml:trace contextRef="#ctx0" brushRef="#br0" timeOffset="47899.3671">20603 13102 529 0,'-5'3'193'15,"2"-2"5"-15,2 1-119 16,-4-1-73-16,5 1 19 16,-3-1 20-16,3 5 35 15,0 2 10-15,0-2 9 16,8 0-21-16,43 20-15 16,51-2-33-16,-35-25-43 15,-3-1-82-15,-5-2-211 16,-12 2 11-16</inkml:trace>
  <inkml:trace contextRef="#ctx0" brushRef="#br0" timeOffset="48304.0312">21294 12839 783 0,'47'32'191'0,"-35"-29"46"0,-2 6-211 15,-1 4-69-15,16 3 13 16,1-10 18-16,17-3 29 16,6-8 21-16,23-7 11 15,9-2 5-15,16 1-12 16,-7 1-28-16,9-4-2 15,-20 6-9-15,-3 5-6 16,-20-1 10-16,-1 8 9 16,-22 11-7-16,-7 15 5 15,-21 1-2-15,-27 19-3 16,-23 7 24-16,-12 15 23 16,-6 0-1-16,-9 16 7 15,13-5 12-15,-5-2-22 16,3-11-26-16,-6 1-78 15,4-21-122-15,-18 4-192 16,22-13-53-16</inkml:trace>
  <inkml:trace contextRef="#ctx0" brushRef="#br0" timeOffset="48875.2353">21054 12880 923 0,'11'-5'238'0,"-2"4"53"15,3 13-252-15,2 14-36 16,7 7-8-16,5 19 19 16,3 7 9-16,-13 25-1 15,-4 1-3-15,-12 10-65 16,-12-8-144-16,-17 6-124 16,-6-23-69-16</inkml:trace>
  <inkml:trace contextRef="#ctx0" brushRef="#br0" timeOffset="49747.2557">11636 13191 779 0,'20'78'202'0,"-28"-66"45"16,-4 2-228-16,-2 16-27 16,-7 8-7-16,-12 24 5 15,-1 8 14-15,4 29 14 16,-4 1-2-16,13 29-27 16,8 4-235-16,22-6 65 15</inkml:trace>
  <inkml:trace contextRef="#ctx0" brushRef="#br0" timeOffset="53337.2715">12510 17115 370 0,'59'27'258'16,"-50"-25"-55"-16,4 1-22 15,-1 1-187-15,1 9-7 16,-4 0-6-16,-5 3 29 16,-8 3 33-16,-9 3 22 15,-8-6 16-15,-17 1 26 16,0-3-11-16,-5-7-39 15,13-8-13-15,-2-5-5 16,18-7 15-16,6-8-3 0,11-3 11 16,14-5 1-16,1 0-6 15,16 0-31-15,1 5-17 16,1 7-4-16,-2 11-7 16,-4 3-3-16,-12 9-1 15,-2 8 2-15,-16 6 6 0,-13 9 13 16,-17 7 4-16,-16 7 4 15,-8-9-1-15,-3-2-4 16,10-13-6-16,9-15-1 16,19-17-2-16,26-19 1 15,14-8 1-15,30-10-3 16,14 3-1-16,9 1-2 16,-5 20-6-16,-10 10-7 15,-21 16-5-15,-17 18 2 16,-28 14 2-16,-28 15 1 15,-18 3 5-15,-17 3 1 16,-2-7-14-16,-8-10-71 16,13-14-60-16,6-4-242 15,14-9-6-15</inkml:trace>
  <inkml:trace contextRef="#ctx0" brushRef="#br0" timeOffset="54075.6654">14013 16273 485 0,'5'-6'382'15,"-4"-2"-78"-15,-1 1-88 16,-1 2-116-16,1 5-77 16,0 0-17-16,-3 0-3 15,1 0 1-15,-18 11 20 16,-33 7 19-16,-56 73 10 16,24-27 15-16,9 6 8 0,7 27-8 15,17-4 14-15,14 13 23 16,26-11-22-16,8-4-15 15,10-27 4-15,23-14-27 16,18-26-28-16,32-19 12 16,11-25 7-16,28-27-10 15,-7-14-3-15,-5-21-2 16,-30-2-9-16,-15-10-5 16,-27 18-4-16,-15-3-1 15,-14 14-3-15,-4 7-4 16,-7 17-7-16,-6 3-32 15,-3 17-28-15,-12 6-76 16,-7 7-107-16,-7 8-113 16,9 5-84-16,0 1-87 15</inkml:trace>
  <inkml:trace contextRef="#ctx0" brushRef="#br0" timeOffset="54579.4033">14896 16399 831 0,'9'-6'238'0,"-1"-8"43"16,-4 4-238-16,1-5-74 15,-1 1-10-15,-4 3 28 16,-3 5 31-16,-6 3 19 16,-14 23 138-1,-13 12-96-15,-13 17-2 16,-10 14 6-16,0 24 16 15,16-8-14-15,10 9 0 16,25-9-23-16,20-3-11 16,13-20-28-16,22-12 0 15,12-22-8-15,6-27-6 16,7-19-6-16,21-26-2 16,-17-10-8-16,4-23-10 15,-16 2-2-15,-15-4-3 0,-33 9-4 16,-17-1-9-16,-24 17 4 15,-22 7-2-15,-12 14 0 16,-9 10-32-16,13 12-49 16,3 13-289-16,20 7 47 15</inkml:trace>
  <inkml:trace contextRef="#ctx0" brushRef="#br0" timeOffset="55015.3984">15802 16329 1170 0,'3'-12'185'15,"-3"6"106"-15,-5 5-367 16,-7 1-5-16,12 0 33 16,-4 1 56-16,-38 22 58 15,-52 39 37-15,43 1 35 0,8-1 14 16,7 23-29-16,22-3-46 16,26 9-2-16,21-22-37 15,21-7-30-15,17-30 13 16,25-17-6-16,-6-30-30 15,13-20-13-15,-6-11 5 16,-12-25-5-16,-27-1 13 16,-14-11 13-16,-23 5 4 15,-22-10-30-15,-24 24-19 16,-13 2-38-16,-13 21-22 0,-18 15-51 16,6 19-38-16,-1 8-191 15,14 13 29-15</inkml:trace>
  <inkml:trace contextRef="#ctx0" brushRef="#br0" timeOffset="55404.3707">17095 16256 106 0,'-26'3'543'16,"-3"7"-245"-16,-21 14-62 0,-1 9 75 16,-18 16-257-16,11 3 14 15,5 14 43-15,24 0 11 16,20 4 4-16,23-19-16 15,28 4-14-15,13-20-39 16,30-15-10-16,5-17-15 16,19-12-13-16,-2-17-9 0,-1-24-6 15,-18 0-2-15,-13-13-3 16,-25 9-3-16,-26-9-24 16,-24 15-11-16,-24-9-93 15,-19 12-99-15,-17 1-236 16,0 12-22-16</inkml:trace>
  <inkml:trace contextRef="#ctx0" brushRef="#br0" timeOffset="55799.0395">17995 16252 877 0,'-25'9'233'16,"-13"11"62"-16,-13 4-251 16,-4 16 5-16,9 4 15 15,8 4 64-15,20 1 19 16,14 7 14-16,13-7-21 15,17 2-19-15,12-11-61 16,24-14-16-16,6-16-15 0,13-13-6 16,-8-24-12-16,-2-11-2 15,-19-3-7-15,-10-9-10 16,-17 4-8-16,-28-5-16 16,-19 8-12-16,-16-4-22 15,-4 9-9-15,-5 1-116 16,12 15-67-16,9-1-75 15,14 9-89-15,18-12-53 16</inkml:trace>
  <inkml:trace contextRef="#ctx0" brushRef="#br0" timeOffset="56183.529">18721 16206 278 0,'-26'9'539'15,"-10"7"-208"-15,-2 3-166 16,-9 13 169-16,3 3-317 16,-6 20 37-16,16-2 30 15,10 9 43-15,18-2 41 16,10 8 39-16,19-18-102 15,21 2-19-15,8-19-32 16,12-10-32-16,4-23-68 0,13-8 57 16,-10-16-11-16,5-20-9 15,-12-1-12-15,-8-9 25 16,-22 0-9-16,-12-9-10 16,-19 12-10-16,-12-6-10 15,-7 9-10-15,-10-1-41 16,-3 20-33-16,-6 3-133 15,7 8-129-15,3 6-77 16,8 9-109-16</inkml:trace>
  <inkml:trace contextRef="#ctx0" brushRef="#br0" timeOffset="56577.3494">19568 16305 788 0,'-11'5'253'0,"-16"2"34"16,-22 13-194-16,-10 6-73 15,-17 16 33-15,4 5 31 16,13 13 69-16,20 0 64 15,14 13-38-15,21-9-39 0,11 3-34 16,10-12-71-16,21-5-66 16,14-23 41-16,16-8-1 15,4-15 0-15,14-19 5 16,-10-12-3-16,5-11-1 16,-14-10-1-16,-8-12-4 15,-21 2-5-15,-12-10-11 16,-29 1-11-16,-20 0-17 15,-18 12-13-15,-20 6-54 16,-1 19-24-16,-2 6-27 16,17 12-297-16,6 7 75 15</inkml:trace>
  <inkml:trace contextRef="#ctx0" brushRef="#br0" timeOffset="56981.5255">20413 16370 470 0,'15'-9'303'16,"-15"3"-74"-16,-5 5-89 15,-19 10-78-15,-5 9-35 16,-19 11 67-16,-6 6 81 0,-6 21 62 15,5 5-39-15,5 18-39 16,22-5-12-16,7 5-64 16,18-16-66-16,20-3 24 15,7-23 25-15,28-8-46 16,7-19 1-16,14-16 5 16,-5-18-11-16,11-19-5 15,-19-2-5-15,0-11-4 16,-14-2-4-16,-8-13-3 15,-15 5-6-15,-3-10-8 16,-16 9-9-16,-15 3-25 16,-4 20-15-16,-17 8-48 15,-3 13-33-15,-21 9-327 16,6 13 22-16,-14 13-127 16</inkml:trace>
  <inkml:trace contextRef="#ctx0" brushRef="#br0" timeOffset="57417.2877">21180 16459 1013 0,'-33'28'450'0,"-19"15"-9"15,-7 9-265-15,-5 18-62 16,9-7-73-16,20 16-6 16,28-12-6-16,14-1 2 15,16-16-11-15,23-8 20 16,4-17-1-16,23-18 4 15,-2-14 1-15,14-24-3 16,-7-7-28-16,-1-18-5 16,-14 3-7-16,-12-19-11 15,-17 9-5-15,-22-12-16 16,-20 11-4-16,-27-4-1 16,-10 19 4-16,-16 7-12 15,-3 19-19-15,-15 5-73 16,14 12-27-16,2 4-142 0,19 7-152 15,11 1 13-15</inkml:trace>
  <inkml:trace contextRef="#ctx0" brushRef="#br0" timeOffset="57801.2885">22066 16442 1192 0,'-33'85'326'0,"-10"-46"97"16,1 12-323-16,-7 11-19 16,17-1-20-16,15 7 4 15,17-12-14-15,17-4 5 16,15-13-10-16,17-2 8 15,-1-20-3-15,27-10-3 16,-5-11-18-16,18-15-5 16,-12-6-8-16,0-9-5 15,-25 2-4-15,-8-4-13 16,-25 2-10-16,-12-11-11 0,-25-2 2 16,-24-13-11-1,-12 3-2-15,-10-4-18 0,1 15-18 16,-3 7-140-16,25 13-129 15,8 0-141-15,21 8-111 16</inkml:trace>
  <inkml:trace contextRef="#ctx0" brushRef="#br0" timeOffset="58239.6189">23328 16411 1090 0,'-5'-1'312'0,"-24"2"64"16,-26 9-308-16,-27 9-33 15,-19 10-19-15,-9 15 52 16,25 0 24-16,17 20 26 16,30-5 23-16,21 4-19 15,21-6-52-15,21 6-21 16,2-22-23-16,20 0-24 16,8-12 13-16,16-14 5 0,-4-15 1 15,12-18 0-15,-7-8-2 16,-1-12 3-16,-16 1-8 15,-11-8-18-15,-20 2-10 16,-16-10-29-16,-16-5-35 16,-12-9-25-16,2 13 4 15,-17-6-1-15,11 21-68 16,0 4-269-16,10 14-7 0,12 1-177 16</inkml:trace>
  <inkml:trace contextRef="#ctx0" brushRef="#br0" timeOffset="58623.2335">24071 16428 317 0,'-3'2'514'15,"-23"4"-189"-15,-5 10-169 16,-16 7 204-16,-3 14-276 16,3 7 18-16,9 7 43 0,17 4-5 15,12 7 9-15,15-7-39 16,15-3-19-16,12-8-42 16,22-9-10-16,-3-12-23 15,19-11-2-15,1-17-1 16,8-16-2-16,-14-9-4 15,13-10 4-15,-20 1 0 16,-3-13-7-16,-21 2-15 16,-15-14-21-16,-25 0-15 15,-19-4-40-15,-22 11-34 16,-14 9-9-16,-3 13-40 0,-1 11-320 16,16 13 109-16</inkml:trace>
  <inkml:trace contextRef="#ctx0" brushRef="#br0" timeOffset="59149.1689">25056 16338 1056 0,'38'17'342'0,"-58"-8"55"16,-6 10-286-16,-21 14-35 15,-3 2-39-15,0 14-6 16,7-1 5-16,13 19 23 16,20-5 8-16,15 1 16 15,12-6 5-15,21-3-9 16,12-23-32-16,20-8-10 15,4-12-16-15,20-20-4 16,-8-11-16-16,-1-16-11 16,-21-18-4-16,-8-11-5 15,-29 0-7-15,-13-11-8 16,-14 3-9-16,-20 3-23 16,-12 12-13-16,-17 3-44 15,-4 17-29-15,-4 10-309 16,12 17 68-16</inkml:trace>
  <inkml:trace contextRef="#ctx0" brushRef="#br0" timeOffset="59523.8478">26160 16311 1108 0,'0'5'386'0,"-13"8"3"15,-21 9-294-15,-17 16-69 16,-9 4-63-16,1 20 84 16,12-1 14-16,23 9 21 15,16-11-3-15,23 2 1 16,17-18-23-16,26-13-8 15,7-18-18-15,19-15-6 16,1-10-9-16,8-25-4 16,-13-10-13-16,2-9-3 15,-18 1 1-15,-14-11-17 16,-28 15-11-16,-30-4-5 16,-24 12-15-16,-30 3-14 15,-11 12-85-15,-11 8-323 16,16 14 73-16</inkml:trace>
  <inkml:trace contextRef="#ctx0" brushRef="#br0" timeOffset="60017.5657">27110 16296 920 0,'6'38'365'16,"-15"-43"-9"-16,-12 2-241 15,0 6-84-15,-13 5-7 16,4 9-10-16,-5 8 58 16,3 10 37-16,-6 10-7 15,8 2-11-15,4 16-8 16,7-5-32-16,24 6-6 16,16-5-18-16,14-4 11 15,11-20-1-15,19-2 0 16,2-14-7-16,9-19-3 15,0-13-11-15,14-8 2 0,-14-15 1 16,1-16-11-16,-22-6-5 16,-8-7-3-16,-29-6-6 15,-10-4-12-15,-25 13 7 16,-18 4-2-16,-12 14-10 16,-20 11-9-16,-1 16-126 15,-5 3-356-15,14 14 70 16</inkml:trace>
  <inkml:trace contextRef="#ctx0" brushRef="#br0" timeOffset="60532.5771">28407 16208 919 0,'-14'10'222'0,"-10"6"107"16,-7 9-229-16,-7 9 24 15,-9 15 35-15,5 2-14 16,-1 16 9-16,19 0-39 16,10 7-14-16,19-13-36 15,23-5-14-15,10-19-15 16,16-10 5-16,5-15-6 0,15-12 10 15,-8-12 0-15,10-11-9 16,-14-12-12-16,-9-15-5 16,-16 0-9-16,-16-14-9 15,-24 4-7-15,-18-6 0 16,-13 10-2-16,-13 1-40 16,0 19-24-16,-5 2-65 15,16 12-72-15,8 6-176 16,24 6-126-16,25 7-46 15</inkml:trace>
  <inkml:trace contextRef="#ctx0" brushRef="#br0" timeOffset="61126.6134">28949 16214 479 0,'5'0'357'0,"-1"-5"-169"15,-8 5-83-15,4-1-105 16,0-1-99-16,0 1 135 16,0-1 68-16,0 1 23 15,0-1 11-15,1 1-4 16,2-1-43-16,-3 1-19 16,3-1-26-16,6 1-26 15,17-2-11-15,67-10 0 16,-37 9-1-16,25 5 15 15,7 7 7-15,15 3 19 16,-10 4 14-16,-11 6-22 16,-23 0-16-16,-13 7 1 15,-28 1-15-15,-12 7 5 16,-21 2 26-16,-18 6 19 16,-10-6 0-16,-9-6 1 15,5-9-24-15,12-7 7 0,25-6-4 16,29 2 8-16,24 1 0 15,12 15 3-15,-7 10-14 16,-14 12-12-16,-42 8-12 16,-66 12-6-16,-40-5 18 15,-35-4 9-15,-17-22 2 16,-24-21-109-16,32-25-61 16,11-19-430-16,36-18-4 0</inkml:trace>
  <inkml:trace contextRef="#ctx0" brushRef="#br0" timeOffset="62498.7374">30556 16732 169 0,'41'41'341'0,"-46"-41"-130"16,0 2-94-16,-7 8 128 16,0-2-175-16,3 6 7 15,-3 1 2-15,-5 0 1 0,8 0-22 16,0 3 0-16,1-10 24 16,4-8 28-16,4-5 25 15,0 4-12-15,0-5-15 16,12-37-19-16,35-46-31 15,9 32-29-15,11 6 15 16,32 4-10-16,-6 12-17 16,-1 6-17-16,-23 15-19 15,-10 10-60-15,-32 7-40 16,-10 9-107-16,-12 4-70 0,-11 7-147 16,-4 3-33-16</inkml:trace>
  <inkml:trace contextRef="#ctx0" brushRef="#br0" timeOffset="62799.2474">30975 16863 598 0,'17'16'257'0,"4"-3"45"15,8-3-114-15,6-1 6 16,-5-1-47-16,16-13 10 16,-4-1-37-16,15-7-38 15,-3-9-45-15,13-10-8 16,-14 4-36-16,1-9-17 15,-21 7-5-15,-7 2 1 16,-20 12 8-16,-20 2 2 16,-19 14 28-16,-19 15 6 15,-10 14 4-15,-8 15 10 0,12 5 9 16,6 8-18-16,18-6-2 16,9 0 4-16,16-13 8 15,9 8-5-15,17-19-11 16,4-4-55-16,13-9-57 15,14-5-360-15,-1-14 56 16</inkml:trace>
  <inkml:trace contextRef="#ctx0" brushRef="#br0" timeOffset="63298.1705">31904 16656 1068 0,'1'3'293'15,"2"-1"54"-15,3-1-314 16,-6-1-92-16,0 0 1 16,3 0 21-16,2 0 50 15,7 0 74-15,-3 0-8 16,-6 0-3-16,2 0-13 15,-4 2-40-15,7 8-39 16,4 21 22-16,2 43 1 0,-22-45 0 16,-3-2-2-16,1-7 0 15,4-9 3-15,7-11-1 16,8-14-22-16,11-13-10 16,15-8-4-16,6-9-8 15,11-3 7-15,-1 9 20 16,4 4 9-16,-14 10 0 15,-3 13 1-15,-12 13-4 16,-12 10 8-16,-14 9 4 16,-9 13 12-16,-13-1 7 0,-4 4 6 15,1-6-3-15,0-5 1 16,9-12-10-16,11 1-3 16,10-10-12-16,16-4-24 15,0-5-19-15,8 7-34 16,-3-8-24-16,3 7-152 15,-8 4-133-15,5 0-6 16</inkml:trace>
  <inkml:trace contextRef="#ctx0" brushRef="#br0" timeOffset="63837.3079">32876 16668 276 0,'-3'3'246'16,"2"-7"-28"-16,-5 2-27 15,4 1-37-15,2-1-38 16,-3 1 1-16,1-1-26 0,2 2-15 15,-3 0-29-15,2 0-18 16,1 0-21-16,-3 0-1 16,3-1 5-16,0-1 5 15,-2 2 14-15,2 0 37 16,0 0 0-16,0 0-6 16,0 0-7-16,0 0-7 15,2 0-31-15,1 0-1 16,-3 0-2-16,1 0-3 15,2 2-3-15,-3-1-1 16,2 1 1-16,1-1 19 16,-3 10 10-16,-8 1 20 15,-5-1 9-15,-42 7 15 16,-56 43-12-16,38-39-11 16,11 3-15-16,10 1-8 15,22-5-16-15,27 12-1 16,29-1 5-16,25 8 3 15,9-1-3-15,14 16-10 0,-15-10-23 16,-16 15-66-16,-30-10-44 16,-34 5-51-16,-26-14-351 15,-55-25 82-15</inkml:trace>
  <inkml:trace contextRef="#ctx0" brushRef="#br0" timeOffset="64435.911">32232 16811 951 0,'-46'44'223'0,"49"-45"74"16,0 2-286-16,6-2-24 16,-9-1-7-16,0 1 23 15,2-1 14-15,27-10 26 16,54-17 29-16,-31 26-7 16,-5 3-15-16,-1 5 4 15,-7 10-10-15,-5 12-4 16,-18 8 14-16,-3 15 2 15,-13 2-18-15,-25 3-10 16,-26-14-419-16,-30-20 121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15:02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8452 3691 875 0,'-1'0'58'16,"-4"0"141"-16,5 1-272 15,0 42 7-15,37 45 35 16,11-24 41-16,-4-5-11 16,14 24 7-16,3-7 5 15,16 26-14-15,2-18-71 0,14 1-124 16,-12-27 0-16</inkml:trace>
  <inkml:trace contextRef="#ctx0" brushRef="#br0" timeOffset="240.3218">9759 3964 609 0,'17'-15'351'0,"-13"1"-74"16,-8 17-113-16,-10 9-187 15,-18 20-23-15,-44 37 14 16,-19 22 28-16,-45 47 33 15,-17 29 27-15,-45 60-4 16,35-4-14-16,-12 26-12 16,28-25-46-16,22-25-30 15,48-61-121-15,13-21-133 16,27-55-16-16</inkml:trace>
  <inkml:trace contextRef="#ctx0" brushRef="#br0" timeOffset="725.0321">9823 4602 714 0,'-21'43'173'15,"16"-46"48"-15,10-2-209 16,4 5-14-16,-9 0 8 15,21 0 14-15,32-3 12 16,110-4 12-16,-44-4-12 16,16-7-175-16,-23 13-107 0,-10 5-29 15</inkml:trace>
  <inkml:trace contextRef="#ctx0" brushRef="#br0" timeOffset="1002.2848">9847 5152 753 0,'6'26'557'0,"2"-11"-138"0,6-2-460 16,27 3 425-16,27 0-445 15,60-21-53-15,16-18-54 16,31-13-243-16,6-22 31 16</inkml:trace>
  <inkml:trace contextRef="#ctx0" brushRef="#br0" timeOffset="2535.7187">12642 3935 815 0,'-9'-6'204'0,"-15"5"42"15,-23 4-211-15,-13 4-73 16,-38-11 60 0,-9 42 32-1,2-2 6-15,34 1-14 16,18-10-30-16,53 22 6 16,30-37-13-16,43 9 4 15,21-1 15-15,28 19 0 16,-7 7-22-16,1 18-8 15,-46 4-8-15,-23 29 1 16,-41 4 6-16,-29 19 10 16,-27-9 14-16,-35 10 12 15,-21-27 17-15,-15-16 9 16,12-31 0-16,4-20 8 16,31-28 0-16,19-27-11 15,19-14-3-15,17-33-5 16,24-11-16-16,24-30 0 0,25 5-7 15,53-16 4-15,22 14 0 16,20-2 0-16,-5 28-8 16,-13 4-2-16,-47 26-9 15,-31 7-5-15,-36 20-5 16,-10 3-6-16,-7 13-51 16,-14 5-54-16,-11 13-80 0,-30 11-79 15,-12 10-183-15,-10-1 4 16</inkml:trace>
  <inkml:trace contextRef="#ctx0" brushRef="#br0" timeOffset="2979.537">13832 4064 854 0,'-77'49'170'0,"-18"15"85"0,6 10-236 16,-4 22 40-16,25-12 21 16,18 13 10-16,28-17 7 15,18 9-6-15,25-20-47 16,26-5 5-16,24-26-2 15,53-23 7-15,12-27-4 16,25-39 3-16,1-18-14 16,-4-19-1-16,-44 0-7 15,-17-3 8-15,-38 21-5 16,-15-5 3-16,-24 10-3 16,-20 0-42-16,-17 5-51 0,-21 3-45 15,-7 17 42-15,-16 7-22 16,-3 18 33-16,-7 5 19 15,19 7 17-15,6-3-97 16,24 2-95-16,23 2-110 16,28-2-39-16,48-1 21 15,24 7-87-15</inkml:trace>
  <inkml:trace contextRef="#ctx0" brushRef="#br0" timeOffset="3294.5518">15271 4011 825 0,'-89'64'231'0,"-1"27"50"15,-16 11-171 1,16 0-36-16,14 18 11 0,38-12-1 16,24-5 16-16,28-28-36 15,24-1-11-15,33-36 2 16,49-32 12-16,16-30-11 15,29-31-3-15,-4-25-11 16,-7-18-3-16,-45 4-8 16,-27-2 8-16,-31 20-1 15,-22-6-25-15,-33 12-26 0,-21-4-32 16,-21 13-17-16,-15 2-63 16,-3 19-31-16,-2 8-48 15,14 19-27-15,11-2-183 16,27 12 40-16</inkml:trace>
  <inkml:trace contextRef="#ctx0" brushRef="#br0" timeOffset="3539.0492">17005 3700 1263 0,'-41'-6'218'0,"-48"21"159"0,-39 23-366 16,-33 38 11-16,0 26 48 15,-14 36 43-15,44 0-4 16,34 49 1-16,53-17-8 16,58 19-36-16,42-24-49 15,55-17-167-15,32-46-347 16,35-45 44-16</inkml:trace>
  <inkml:trace contextRef="#ctx0" brushRef="#br0" timeOffset="5625.0603">16858 4926 517 0,'-3'-17'176'16,"24"2"19"-16,105 3-120 15,10 4-21-15,-120 10-16 16,-14 4 23-16,-16 5 7 16,5 4-18-16,-8 12-3 15,-8 3-9-15,-7-2-10 16,0-2-10-16,-11-7 3 15,10-11 18-15,4-16 6 16,12-2-14-16,16-16 6 16,19-1 5-16,8-5-13 15,3 10-5-15,5-2 13 16,-9 15-11-16,-4 6-20 16,-12 6 4-16,-9 17 4 15,-35 16 22-15,-6 2-2 16,-10 2-7-16,-1-5-6 15,6-11 1-15,28-21-10 16,12-8-22-16,17-10-25 16,19 3 17-16,3 0 15 15,5 4-40-15,-3 11 2 16,-6 13-298-16,-24 3 37 16</inkml:trace>
  <inkml:trace contextRef="#ctx0" brushRef="#br0" timeOffset="7168.3857">17881 3885 762 0,'68'8'122'0,"-68"11"84"15,-7 6-238-15,-15 4 3 16,-8 10 3-16,-16 17 0 15,-1 2 35-15,-4 9 18 0,3 3 15 16,6-5 13-16,13-15 7 0,20-12-31 16,18-10 12-16,43-15 17 15,36-13-3-15,53-7-1 16,14-4 2-16,12-3-21 16,-19 4-29-16,-18 5-87 15,-44 1-119-15,-18-4-106 16,-29 0-90-16</inkml:trace>
  <inkml:trace contextRef="#ctx0" brushRef="#br0" timeOffset="7414.0288">18770 3706 1151 0,'-6'27'228'0,"1"14"100"16,-7 0-318-16,-9 34-68 16,-10 11 30-16,-14 25 11 0,-11 2 17 15,-16 17 9-15,4-4 8 16,-11 14 1-16,9-14-22 16,0-3-63-16,21-24-61 15,16-26-148-15,13-29-63 16,20-29-64-16</inkml:trace>
  <inkml:trace contextRef="#ctx0" brushRef="#br0" timeOffset="7713.589">19142 3911 977 0,'17'35'349'16,"-10"-17"-3"-16,-10 28-191 15,0 11-230-15,-7 28 28 16,-7-1 30-16,-19 24 15 15,-2-11 14-15,-6 29 2 16,1-9-4-16,5 16-266 16,18-24-88-16,5-15-61 0</inkml:trace>
  <inkml:trace contextRef="#ctx0" brushRef="#br0" timeOffset="8058.2185">19572 3488 786 0,'117'55'531'0,"-65"-6"-111"16,-2 16-473-16,9 32 468 15,-10 11-423-15,-17 31 1 16,-21-4 4-16,-21 30 4 16,-20 0 7-16,-34 28-31 15,-21-19-38-15,-33-7-40 16,2-42-49-16,-15-31-152 0,20-45-89 15,7-46-18 1</inkml:trace>
  <inkml:trace contextRef="#ctx0" brushRef="#br0" timeOffset="8612.6482">20439 3002 810 0,'-2'2'282'15,"-3"2"-12"-15,2 5-199 0,-1 8-104 16,2-3-16-16,2 15 23 15,16 53 23-15,11-32 8 16,5-3 7-16,13 18-5 16,-2-9-40-16,3 5-187 15,-7-9-49-15,2-10-86 16</inkml:trace>
  <inkml:trace contextRef="#ctx0" brushRef="#br0" timeOffset="8998.4929">20844 2985 411 0,'43'69'248'0,"-52"-65"-46"0,-20 25-220 16,-9 9 264-16,-31 35-204 16,-14 8 31-16,-25 19-14 15,6-7-73-15,-16 4-232 16,28-44 35-16</inkml:trace>
  <inkml:trace contextRef="#ctx0" brushRef="#br0" timeOffset="29738.9298">7539 6633 923 0,'-47'44'145'16,"42"-40"107"-16,2 1-281 0,2 2 4 15,1-7 15-15,0 3 3 0,1-3 9 16,14 22 5-16,51 55-2 15,-28-45 4-15,12 12-1 16,-6-4-6-16,9 2-29 16,-10-10-29-16,-1-6-182 15,-8-12-20-15,13-22-79 16</inkml:trace>
  <inkml:trace contextRef="#ctx0" brushRef="#br0" timeOffset="29911.6151">8205 6731 845 0,'-5'16'115'0,"-16"17"109"15,-13 8-255-15,-25 24 27 16,-5 5 21-16,-16 20 24 16,8 3-2-16,-5 28-9 15,19-11-43-15,-10 13-237 16,16-28 53-16</inkml:trace>
  <inkml:trace contextRef="#ctx0" brushRef="#br0" timeOffset="30181.1996">6682 8085 1267 0,'121'-22'287'0,"42"-12"126"16,12 7-349-16,74-8-61 16,15 6 6-16,66-9 19 15,-12 6-23-15,31 0-85 16,-34 8-53-16,-2-1-282 15,-71 15-9-15</inkml:trace>
  <inkml:trace contextRef="#ctx0" brushRef="#br0" timeOffset="30587.4011">7531 8426 280 0,'-13'12'0'0,"-13"-5"465"16,-8-5-465-16</inkml:trace>
  <inkml:trace contextRef="#ctx0" brushRef="#br0" timeOffset="30987.2234">7347 8476 471 0,'-67'21'-9'16,"-1"3"477"-16,0 5-257 16,13-4 93-16,-1-3-272 15,18-3 1-15,7-6 0 0,21-2-10 16,17-5 28-16,22 5 5 15,23-5 6-15,7 6 1 16,26 6 3-16,3 5-33 16,2 7-12-16,-14 14-11 15,-3 13-8-15,-29-3-7 16,-15 10-4-16,-24 2 0 16,-31 6-2-16,-21-11-2 15,-31 2 13-15,-7-16 5 16,-6-14 7-16,18-18 11 0,4-9 5 15,27-12-9-15,8-10-3 16,13-12-9-16,12-16-15 16,21-12-3-16,23-19-2 15,15-4 3-15,35-15 2 16,10 2 11-16,6 3 1 16,-12 18-14-16,-9 4-4 15,-37 22-1-15,-22 8-8 16,-21 7-24-16,-38 5-1 15,-17 10 4-15,-21 8-4 16,-6 5 9-16,-1 7 19 16,19 2-13-16,12 2-294 15,14 3-2-15,9-2-124 16</inkml:trace>
  <inkml:trace contextRef="#ctx0" brushRef="#br0" timeOffset="31476.0529">8358 8502 814 0,'-3'-2'162'0,"-11"4"77"16,-16 5-242-16,-23 5 13 16,-16 7 9-16,-17 11 19 15,5 2 14-15,5 14 16 16,24 4-2-16,7 12 0 15,28 0-14-15,13 4-3 16,11-13-7-16,19 2 9 16,30-24-3-16,34-12 5 15,15-15-5-15,30-20-8 0,-6-16-19 16,-3-25 0-16,-24-5-9 16,-12-15 4-16,-40 7-5 15,-15-3-1-15,-23 12-11 16,-29 6-7-16,-21 14-22 15,-13 11-6-15,-34 16-72 16,-11 11 11 0,9 11-271-16,7 5 1 15,16 0-126-15</inkml:trace>
  <inkml:trace contextRef="#ctx0" brushRef="#br0" timeOffset="31834.0064">9173 8515 785 0,'1'8'280'15,"-13"-2"-25"-15,-15 12-197 16,-10 11-68-16,-19 17-54 15,0 7 94-15,6 11 4 16,19-2 24-16,27 2 23 16,35-12-2-16,32-13 21 15,14-15 1-15,19-15-20 16,3-18-23-16,15-18-8 0,-20-9-23 16,-10-21 9-16,-24 0 0 15,-35-1 6-15,-47 5-6 16,-41-4 3-16,-18 18-18 15,-12 2-40-15,8 9-48 16,14 5-214-16,36 5-168 16,30-13-54-16</inkml:trace>
  <inkml:trace contextRef="#ctx0" brushRef="#br0" timeOffset="32854.3852">10782 7731 280 0,'-5'3'428'0,"15"-4"-161"15,-3 2-173-15,-7-1 171 16,2 0-269-16,22 3 2 15,19 2 7-15,55 2 6 16,-38-2-2-16,6-6-36 16,-6 5-64-16,-9-4-181 15,-8 3 2-15</inkml:trace>
  <inkml:trace contextRef="#ctx0" brushRef="#br0" timeOffset="33138.1992">10765 8105 859 0,'2'-3'224'0,"15"-2"61"0,25 4-237 15,13-2-48-15,28-3-12 16,2 1-29-16,10 1-244 16,-10-2 65-16</inkml:trace>
  <inkml:trace contextRef="#ctx0" brushRef="#br0" timeOffset="33901.0564">13104 8701 479 0,'-17'21'216'16,"2"2"-40"-16,-17 4-116 15,-1-1-64-15,-5 0-63 16,3-17 80-16,2-11 24 16,7-8 23-16,1-8 35 0,13-11 17 15,11-3-3-15,10 7-20 16,9-6-24-1,14-1-29-15,17 6-10 0,1 11-16 16,0-5 1-16,0 14 1 16,-15 4-8-16,-17 8-4 15,-10 8 2-15,-20 3 2 16,-31 9 13-16,-13 2 13 16,-12 6 2-16,4-7-2 15,0-7-10-15,23-11-13 16,17-12-27-16,13-14-26 0,17-12 19 15,18 4 8-15,23-1 8 16,13 5 25-16,11 5 24 16,-10 12-25-16,-3 14-11 15,-31 7-5-15,-16 17-10 16,-28 5-20-16,-17 4-95 16,-17-11-86-16,-4-8-106 15,5-21-86-15</inkml:trace>
  <inkml:trace contextRef="#ctx0" brushRef="#br0" timeOffset="34381.1514">14119 7686 1112 0,'-16'-11'148'0,"16"6"150"15,3 2-339-15,3 0 7 16,-6 2 35-16,0-1 38 16,3 1-11-16,-3-1-18 15,1 2-3-15,-1 2-10 16,-1 5-13-16,-20 44 5 16,-89 56 23-16,30-35 7 15,8-13 4-15,7-3-3 16,24-22-7-16,23-11 1 15,27-14 6-15,41-3 3 16,18-8 0-16,25 2 3 16,4-6-3-16,5 0-9 15,-29 0-9-15,-5-3-112 16,-27 3-112-16,-6-8-136 16,-16-16-103-16</inkml:trace>
  <inkml:trace contextRef="#ctx0" brushRef="#br0" timeOffset="34654.9707">14536 7348 537 0,'-3'-7'0'0,"3"29"547"0,-5 3-516 15,-1 8 320-15,-11 20-402 16,-13 11 400-16,-11 23-351 15,-2-4 22-15,-13 25 15 16,1 0 6-16,-7 24 8 16,3-8-12-16,-6 9-19 15,14-28-18-15,4-12-12 16,17-31-22-16,10-21-34 16,14-27-9-16,3-4-10 15,6-10-289-15,6-28 90 16</inkml:trace>
  <inkml:trace contextRef="#ctx0" brushRef="#br0" timeOffset="35025.0601">15139 7309 585 0,'-1'-8'436'15,"-2"14"-129"-15,-11 9-354 16,-3 5 350-16,-13 23-353 15,-8 10 44-15,-3 23 29 16,-20 49 76 0,-1 20-36-16,-7 26-2 15,1 2-20-15,-1-7-27 16,22-51-30-16,6-18-57 16,17-45-82-16,6-14-215 15,18-29 6-15</inkml:trace>
  <inkml:trace contextRef="#ctx0" brushRef="#br0" timeOffset="35536.4048">15516 6892 1054 0,'125'29'202'0,"-110"-4"108"15,-3 10-290-15,15 18-51 0,10 9 30 16,19 8 1-16,3-5-12 16,5 4-64-16,-8-4-84 15,2-12-152-15,-18-16-40 16</inkml:trace>
  <inkml:trace contextRef="#ctx0" brushRef="#br0" timeOffset="35901.2242">16081 6835 787 0,'-82'74'186'0,"11"-15"124"0,-10 10-204 15,-25 28 10-15,4 5-10 16,-12 10-370-16,24-33 76 16</inkml:trace>
  <inkml:trace contextRef="#ctx0" brushRef="#br0" timeOffset="55540.6839">8048 11538 848 0,'-3'-17'269'0,"-2"2"44"16,-1 4-207-16,3 13-93 16,8-5-4-16,-7 1 3 0,2 2 7 15,-3 0 3-15,3 0 0 16,-3 0 1-16,2 2-4 15,-28 42-12-15,-75 105 6 16,41-32 10-16,-25 55 34 16,2 5 34-16,-20 39 6 15,13-17-2-15,1 34-10 16,28-39-37-16,8-8-38 16,30-48-73-16,4-27-195 15,18-53-184-15,-13-30 2 16,10-28-245-16</inkml:trace>
  <inkml:trace contextRef="#ctx0" brushRef="#br0" timeOffset="55950.5522">8129 12580 816 0,'21'-24'169'0,"2"10"76"16,-7 1-259-16,-8 7-9 15,-13 13 16-15,-16 8 7 16,-34 14 8-16,-8 14 22 16,-21 27 23-16,-3 10-7 0,-13 39 38 15,23 12 10-15,4 14 14 16,22-17-8-16,21-6-12 15,42-40-35-15,32-34-1 16,28-32-19-16,51-33 2 16,12-26 7-16,31-43-17 15,-13-19-24-15,-4-23-4 16,-47 4-10-16,-17-12 0 16,-47 36 17-16,-26-3 9 15,-12 25-1-15,-7 5-13 16,-22 23-22-16,-6 6-23 15,-8 26-74-15,-13 12-205 16,-3 19-71-16,-5 10-100 16</inkml:trace>
  <inkml:trace contextRef="#ctx0" brushRef="#br0" timeOffset="56534.1506">9586 12583 1127 0,'-17'0'273'16,"-6"-4"82"-16,-15 7-324 16,-7 9-44-16,-11 9-2 15,-13 11 2-15,-5 20 7 16,5 12 8-16,9 16 16 16,5 5 1-16,29 10-2 15,26-16-1-15,30-12-2 16,21-25-14-16,29-25-2 15,10-25-13-15,19-19-9 16,-7-16-7-16,14-18-11 16,-22 7 1-16,-14-10 20 15,-25 5 16-15,-12 10 26 0,-22 11 18 16,-9 9 3-16,-3 9-20 16,-12 17-25-16,2 20-15 15,-7 33 1-15,-6 22 5 16,-12 54 33-16,1 15 35 15,-24 37 22-15,-9 9 2 16,-47 33 2-16,-6-21-20 16,-28 22-11-16,-6-33-20 15,-46-10-13-15,34-50-11 0,-34-28 0 16,13-47-14-16,-23-38-68 16,42-33-74-16,5-47-81 15,34-19-214-15,15-28-22 16</inkml:trace>
  <inkml:trace contextRef="#ctx0" brushRef="#br0" timeOffset="57353.9764">10337 13864 263 0,'73'8'357'15,"-61"-20"-118"-15,2 1-162 16,-4 7 155-16,-1 2-216 15,-9 8-2-15,-7 5 8 16,-10 4 13-16,-6 6 9 0,-9 1 0 16,-7-1 4-16,4-4-6 15,-3-8-2-15,6-6 1 16,11-3-1-16,10-12-2 16,17-5 1-16,14-6-5 15,18-6-4-15,4 0-6 16,10-2-11-16,-6 5-2 15,-4 9-2-15,-16 3-5 16,-9 7-4-16,-13 8 6 16,-8 13 2-16,-16 1 8 0,-15 11-3 15,-3 1 4-15,-5-4-2 16,13-9-3-16,6-10-7 16,16-10 5-16,16-7 0 15,5-4-4-15,19-7-1 16,3 2 0-16,3 2-1 15,-4 8-4-15,-8 3-10 16,-17 12-2-16,-11 12-42 16,-15 4-87-16,-16 3-235 15,-5 4 18-15</inkml:trace>
  <inkml:trace contextRef="#ctx0" brushRef="#br0" timeOffset="57883.0502">11125 12982 969 0,'5'-3'241'0,"-3"3"68"15,1 7-271-15,-6-7-39 16,1 2 7-16,-10 28 8 16,-47 60 12-16,-10-28 8 15,-2 2 3-15,-11 7-5 16,15-10-7-16,11-5-2 15,27-25-12-15,12-7 7 16,26-19 4-16,38-12 3 0,16-5-2 16,22-3-3-16,12-3-16 15,5-2-41-15,-29-3-39 16,0 7-204-16,-20 5-94 16,-15-4-61-16</inkml:trace>
  <inkml:trace contextRef="#ctx0" brushRef="#br0" timeOffset="58182.3905">11516 12913 1045 0,'-12'-1'204'0,"3"4"105"16,-6 12-310-16,-8 14-2 16,-3 4 7-16,-17 14 14 15,5 8 5-15,-19 21 3 16,0 0 11-16,-11 17 14 16,9-4-8-16,-10 15-3 15,15-15-20-15,4 4-31 16,16-18-170-16,8-9-154 15,22-29-37-15,7-31-175 0</inkml:trace>
  <inkml:trace contextRef="#ctx0" brushRef="#br0" timeOffset="58464.0369">11639 13076 627 0,'-12'13'510'0,"-5"3"-129"15,1 2-40-15,-10 28-295 16,-3 11-46-16,-6 21 2 15,1 4 3-15,4 15-5 16,4-9-2-16,-12 16-379 16,5-9 120-16</inkml:trace>
  <inkml:trace contextRef="#ctx0" brushRef="#br0" timeOffset="60502.931">13513 10754 778 0,'8'3'295'0,"-4"-9"0"15,-7 3-178-15,2 3-130 16,1 0-43-16,-3 0-3 16,-7 6 7-16,-44 33 5 15,-75 68 23-15,21 2 52 16,-12 14 16-16,4 57 42 15,33 11 18-15,7 40 13 16,44-17-15-16,24 19 1 0,16-42-40 16,7 7-18-16,21-46-28 15,16-3-113-15,3-38-115 16,21-25-180-16,-16-46-83 16</inkml:trace>
  <inkml:trace contextRef="#ctx0" brushRef="#br0" timeOffset="61117.9614">13826 10837 330 0,'-76'-1'100'16,"73"1"335"-16,3 1-269 16,0-1 83-16,0 0-269 15,0 0-7-15,0 0 1 16,0 0 8-16,3 2 5 15,2 12 13-15,24 19 5 16,48 52 1-16,-39-38 2 16,0-1-2-16,0 10-78 15,-9-13-79-15,1-10-89 16,-8-12-75-16</inkml:trace>
  <inkml:trace contextRef="#ctx0" brushRef="#br0" timeOffset="61372.7255">14489 10915 435 0,'18'-20'268'0,"-6"3"-17"15,-3 2-63-15,-6 8-86 16,-1-4-15-16,-4 5-39 16,2 0-17-16,-3 6-25 15,2 0-17-15,-8 3-8 16,-40 4 6-16,-57 79 11 15,28-27 16-15,1 6 11 0,-12 19-1 16,9-7-4-16,-1 14-12 16,14-9-28-16,11 5-117 15,18-22-111-15,9-7-46 16,11-15-129-16</inkml:trace>
  <inkml:trace contextRef="#ctx0" brushRef="#br0" timeOffset="61687.9279">13296 11640 53 0,'16'7'496'0,"-6"-2"-238"16,11-2-28-16,3-2 47 16,20 3-246-16,8-9 46 15,50-4 36-15,16-2 15 16,46-7-7-16,11 0-14 16,32 6-42-16,-37 4-52 15,-3 8-68-15,-44 5-42 16,-18 8-139-16,-36 4-133 15,-22 6-15-15,-31-2-124 0</inkml:trace>
  <inkml:trace contextRef="#ctx0" brushRef="#br0" timeOffset="62436.4046">13721 11919 716 0,'-48'20'155'16,"-3"6"85"-16,9-3-207 16,1 0 9-16,23-5 3 15,5-5 8-15,9-10-17 0,4 7 2 16,4-6-4-16,-4-4 5 15,0 0-6-15,20 11-3 16,20 7-8-16,49 34-6 16,-52-20-13-16,-1 9-1 15,-4-8 0-15,-14 10 0 16,-8-10-1-16,-4 4 1 16,-14-12 0-16,-13 9 2 15,-20-2 5-15,-12 4 3 16,-10-1-1-16,-10 2 0 15,5-9-6-15,4-9-10 16,9-7-4-16,5-6 6 16,15-11 3-16,3-8 21 15,16 4 17-15,5-11 9 16,13-1-8-16,17-11-9 16,9-3-19-16,22-14-15 15,12-1-11-15,2-12-9 0,-5 1 0 16,7 2 0-16,-16 8 6 15,-8 4 3-15,-8 8 14 16,-8 7 13-16,-19 5 7 16,-7-5 4-16,-6 10-1 15,-15 6-4-15,-7 2-6 16,-2-7-4-16,-3 13-11 16,-1-1-8-16,8 0-11 15,2 6-13-15,-5 16-58 0,-1 4-49 16,4 0-142-16,3 15-44 15,11-9-75-15</inkml:trace>
  <inkml:trace contextRef="#ctx0" brushRef="#br0" timeOffset="62950.7777">14472 12049 415 0,'-9'4'285'16,"4"-2"-101"-16,-2-8-71 15,7 4-189-15,-5 0-17 16,-16 2 31-16,-16 8 53 16,-57 22 58-16,52-11 35 15,-13 13 15-15,6-2-15 16,-10 10 26-16,16 1-22 16,-2 9-6-16,24-5-8 0,11 2-4 15,17-7-29-15,24-1 11 16,17-10-9-16,15-15 0 15,6-16-12-15,19-16-1 16,-15-12-13-16,3-13 0 16,-12-1-3-16,-8-6 3 15,-20 6-4-15,-17-2-7 16,-16 10-8-16,-20-2-5 16,-9 9-5-16,-19 2-1 15,-1 5 2-15,-6 6-2 16,8 4-7-16,3 1-48 15,20 8-34-15,9 6-131 16,10-3-111-16,25 8-28 16</inkml:trace>
  <inkml:trace contextRef="#ctx0" brushRef="#br0" timeOffset="63304.5761">14923 12032 824 0,'-6'15'220'0,"2"-4"38"16,-4 2-233-16,-6 4-30 16,-10 4-26-16,3 4 43 0,-10 11 29 15,1 1 30-15,3 14 31 16,11-2 26-16,16 6 21 15,19-13-72-15,23-4-14 16,13-15-24-16,30-15-21 16,5-19-25-16,15-16 49 15,-14-10-11-15,5-12 6 16,-37-2-4-16,-20-7-7 16,-27 12-10-16,-37-2-14 15,-25 13-19-15,-39 7-66 16,-5 9-65-16,-8 2-287 15,20-1 24-15</inkml:trace>
  <inkml:trace contextRef="#ctx0" brushRef="#br0" timeOffset="65111.8536">15715 10769 1272 0,'-3'-8'235'16,"6"10"123"-16,6-4-390 15,-9 2-8-15,5 0 3 16,40 25 13-16,80 48 14 16,-46 3 11-16,3 44 8 15,-15 29 9-15,-24 53 8 16,-43 6-7-16,-43 26 8 15,-38-26 1-15,-37-4 2 0,-22-43 4 16,-42-6 10-16,11-32-62 16,1-3-95-16,18-30-77 15,25-11-211-15,42-28-57 16</inkml:trace>
  <inkml:trace contextRef="#ctx0" brushRef="#br0" timeOffset="65652.783">16837 11491 822 0,'4'1'161'0,"1"2"85"16,7 2-241-16,5 1-5 15,13 14 8-15,54 7 1 16,-46-31-3-16,13-3-28 16,-4 3-61-16,4 2-170 15,-4 7 9-15</inkml:trace>
  <inkml:trace contextRef="#ctx0" brushRef="#br0" timeOffset="65952.7775">16790 11983 1098 0,'4'-6'225'16,"4"5"106"-16,2-1-327 0,16-2-1 15,11 4 0-15,13-13 0 16,-2 4-2-16,10-6-100 15,-14-3-230-15,16-3-6 16,-13 2-174-16</inkml:trace>
  <inkml:trace contextRef="#ctx0" brushRef="#br0" timeOffset="66476.0162">18086 11397 549 0,'-2'-2'430'16,"-2"1"-111"-16,1 1 14 16,1 4-322-16,2 48 14 15,40 82 23-15,28-14 5 16,13-8 18-16,19 20 0 15,-1-7-16-15,0 15-48 16,-25-29-50-16,-9 18-160 16,-28-23-135-16,-16-3-75 15,-16-25-107-15</inkml:trace>
  <inkml:trace contextRef="#ctx0" brushRef="#br0" timeOffset="66819.7551">18904 11508 644 0,'1'-19'410'15,"2"12"-92"-15,-7 5-72 16,-12 14-256-16,-31 22 32 16,-17 11-4-16,-47 44 57 15,-40 24 50-15,5 32 8 16,-49-2-30-16,-25 30-20 15,37-23 310-15,30-2-824 16,-1-43 340-16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16:47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14176 8029 1013 0,'0'-3'179'0,"3"0"106"16,-3 0-297-16,1 1-21 0,2 2 16 15,5 16 5-15,5 32 4 16,6 68 6-16,-21-39 5 15,7 24 5-15,-5 11 1 16,7 32 2-16,-5-2-3 16,5 4-1-16,-5-16-90 15,1-19-204-15,-3-44 39 16</inkml:trace>
  <inkml:trace contextRef="#ctx0" brushRef="#br0" timeOffset="290.017">14195 8105 967 0,'49'-65'237'16,"10"13"97"-16,32-4-280 15,8 13-8-15,17 2-1 16,-2 17-26-16,-17 13-7 15,-19 16-7-15,-15 15-7 16,-31 15-7-16,-27 12-7 16,-17 10-1-16,-48 21 8 15,-32 2 9-15,-45 9 8 16,-11-6 4-16,-19 1-40 16,20-19-55-16,7-12-207 0,46-21-52 15,13-3-97-15</inkml:trace>
  <inkml:trace contextRef="#ctx0" brushRef="#br0" timeOffset="636.0479">15350 7762 220 0,'10'1'0'0,"-7"2"422"16,1 0-299-16,-4-3 142 16,0 0-251-16,0 5 263 15,0 31-239-15,0 65 13 16,-7-41-2-16,-3 27 5 15,-11 6-3-15,-8 25-10 16,-1 1-10-16,-1 16-28 16,7-20-42-16,6-10-68 15,12-38-47-15,13-20-183 0,13-36 20 16,12-20-71-16</inkml:trace>
  <inkml:trace contextRef="#ctx0" brushRef="#br0" timeOffset="1049.0348">15814 8331 1033 0,'-9'0'198'0,"6"-6"99"15,7 3-310-15,-4 3-8 16,0 0 7-16,-1 0 5 15,1 0 12-15,-3 0 11 16,-6 14 5-16,0 16 5 16,-64 51-2-16,48-42 5 15,-1 4 2-15,1 0-5 16,9-4-5-16,10-4-2 16,3-6-7-16,17-17 2 15,10-12 3-15,17-11 3 16,8-16 0-16,10-11-2 15,-4 3-10-15,-3 3-2 16,-16 6-1-16,-4 13-2 16,-12 14-1-16,-7 16 3 0,-10 7 5 15,-10 16 4-15,-11 11 2 16,-4 6-9-16,3-7-37 16,9 0-129-16,10-15-178 15,8-18-30-15,13-14-162 16</inkml:trace>
  <inkml:trace contextRef="#ctx0" brushRef="#br0" timeOffset="1468.3807">16464 8561 877 0,'3'-5'281'0,"-6"1"35"15,-10 8-249-15,-9 10-24 16,-8 1-37-16,-8 5-1 15,-3 7 7-15,1 4 8 16,6-8 1-16,9 4-1 16,7-9-4-16,7-4-7 15,16-11-8-15,10-12-3 16,12-8-1-16,10-7-2 16,2-8 2-16,9-8 1 15,-3 11 3-15,-2 1 9 16,-2 2 3-16,-6 14 0 15,-6 13-7-15,-4 10-6 16,-3 12-12-16,-6 19 23 16,-5 17 3-16,-8 29 13 0,-7 11 8 15,-13 29 10-15,-14-2-19 16,-22-7-1-16,-3-21-6 16,-20-13-2-16,3-31-4 15,-17-18-6-15,11-18-12 16,-12-16-34-16,12-16-40 15,-3-19-87-15,18-4-57 0,0-19-158 16,23-9-17-16</inkml:trace>
  <inkml:trace contextRef="#ctx0" brushRef="#br0" timeOffset="1980.0252">17604 8432 878 0,'0'13'177'0,"-7"13"106"15,-1 9-266-15,-6 14 15 16,-2 4 2-16,-3 12-19 15,0-2-32-15,-7-2-137 16,6-14-133-16,-7-14-6 16,5-25-169-16</inkml:trace>
  <inkml:trace contextRef="#ctx0" brushRef="#br0" timeOffset="2160.1928">17542 7987 1025 0,'17'1'274'16,"1"-1"-15"-16,-6 0-330 16,8 12-285-16,-2 6-29 15</inkml:trace>
  <inkml:trace contextRef="#ctx0" brushRef="#br0" timeOffset="2391.0175">17931 8581 346 0,'-3'12'0'0,"7"-6"402"15,6 0-294-15,14-7 224 16,5-12-220-16,13-5 261 15,2-2-291-15,19 1-2 16,-3 13-13-16,4 10-21 16,-14 7-20-16,-2 15-21 15,-24 4-31-15,-10 14-128 16,-11-3-244-16,-16 12 22 16</inkml:trace>
  <inkml:trace contextRef="#ctx0" brushRef="#br0" timeOffset="3132.0106">19973 7880 1093 0,'0'2'181'0,"5"11"127"0,-5 19-326 15,-17 53-3-15,-2-30 19 16,-9 13 5-16,-1 10 2 16,-16 25 10-16,5-4 2 15,-11-2 3-15,3-16 0 16,10-20 1-16,14-37-1 16,0-18 2-16,15-20-19 0,9-24-14 15,4-13-8-15,21-27-11 16,13-7-6-16,12-21 26 15,-2 10 17-15,15-16 9 16,-12 17 6-16,6-6 0 16,-9 20-13-16,8-7-3 15,-13 27 6-15,3 6 6 16,-15 20-1-16,1 13-3 16,-10 17-1-16,5 16-10 15,-3 11-7-15,5 32 7 16,-7 17 7-16,-1 34 11 15,-11 12 8-15,-7 36-6 16,-3-8 0-16,-13 13-29 16,-12-17-38-16,-5-10-94 15,0-38-82-15,-4-19-155 16,5-36-38-16</inkml:trace>
  <inkml:trace contextRef="#ctx0" brushRef="#br0" timeOffset="3342.978">19796 8421 1180 0,'18'-3'298'16,"6"-9"85"-16,5 0-320 0,14-2-69 15,8 2-8-15,9-2-39 16,-6 4-17-16,-2-4-19 15,-14 6-18-15,5 1-267 16,-13 2 110-16</inkml:trace>
  <inkml:trace contextRef="#ctx0" brushRef="#br0" timeOffset="3806.2833">20539 8344 1120 0,'7'12'210'15,"-2"6"120"-15,0 6-341 16,-1 7 15-16,1-1 2 16,-5-9-1-16,0-1 8 0,-9-3 5 15,4-10 0-15,0-3-3 16,-1-4 13-16,6-2-9 15,0 0-10-15,3-1 2 16,14-13 1-16,23-12-14 16,52-46-1-16,-45 51 8 15,4 5 1-15,-16 10-1 16,-4 4-4-16,-9 8 3 0,-9 8-3 16,-8 7 2-16,-7 2 5 15,-10 6 5-15,-3-4 1 16,4-2-2-16,1-7 5 15,13-11-2-15,14-12 1 16,11-5-1-16,7-7-1 16,3 3-14-16,0 10-6 15,-7 10-4-15,-13 19-1 16,-15 12 2-16,-17 13 6 16,-7-2 2-16,-15 9-1 15,2-9-178-15,7-3-203 16,10-21 5-16</inkml:trace>
  <inkml:trace contextRef="#ctx0" brushRef="#br0" timeOffset="4166.045">21546 8368 500 0,'-10'8'382'16,"-7"1"-97"-16,-3 10-301 15,-7 4 301-15,3-3-292 0,-7 7 6 16,11-1 9-16,7-3 24 16,4 1 9-16,4 1 9 15,10-10 0-15,13-3 2 16,11-6-19-16,9-7-7 15,9-10-6-15,12-4-2 16,-9-11-5-16,-6-6 4 16,-15-2-3-16,-12 9-6 15,-17 0-12-15,-21 10-21 16,-13 6-18-16,-8 8-46 16,1-3-52-16,6 6-212 15,17-5 31-15</inkml:trace>
  <inkml:trace contextRef="#ctx0" brushRef="#br0" timeOffset="4511.1716">21986 8373 789 0,'0'1'183'15,"0"7"86"-15,0 5-217 16,-13 9-11-16,4-3 0 15,-10 13 1-15,-3-6-17 16,1 3-8-16,7-8-8 16,4 4-2-16,5-12-1 0,16-2 4 15,2-14 1-15,13 0 4 16,3-8 2-16,5-1 5 16,-2 3 3-16,4 4-9 15,-6 5-4-15,-4 3 0 16,-1 6-4-16,-7 4-6 15,-5 3 6-15,-5 3-3 16,-3 0-9-16,-5-2-24 16,-2-5-19-16,-5 2-63 15,7-5-59-15,-4-4-154 16,15-4-7-16</inkml:trace>
  <inkml:trace contextRef="#ctx0" brushRef="#br0" timeOffset="4808.4631">22539 8517 814 0,'-9'21'270'16,"-3"2"25"-16,-10-11-196 15,-2-1-94-15,10 1-7 16,7-4 18-16,7-13 14 15,19-4 11-15,10-6 9 16,18-10 8-16,2-1-17 0,4 2-5 16,-10 6-12-16,-1 3-10 15,-16 12-10-15,3 6-2 16,-8 6-10-16,-2 14-16 16,-16 2-30-16,-3 3-99 15,-13-4-84-15,1 5-116 16,0-14-76-16</inkml:trace>
  <inkml:trace contextRef="#ctx0" brushRef="#br0" timeOffset="5083.0185">23211 7903 788 0,'15'3'216'0,"-6"-1"46"16,3 14-190-16,-1 7-87 15,-1 18 16-15,4 0 9 16,-6 15 5-16,1-4 1 16,-2 16 2-16,-2-5-4 15,-8 4-17-15,-6-11-23 16,-5 8-8-16,2-20-26 15,-14-2-222-15,2-13 14 0,1 5-80 16</inkml:trace>
  <inkml:trace contextRef="#ctx0" brushRef="#br0" timeOffset="5304.4172">23040 8284 1120 0,'25'-9'262'0,"13"5"95"15,1 5-312-15,20 7-47 16,4-5 6-16,5-5-11 16,-9-5-16-16,10-2-31 15,-10-5-45-15,2 0-260 16,-11 4 53-16</inkml:trace>
  <inkml:trace contextRef="#ctx0" brushRef="#br0" timeOffset="5699.0961">24097 8366 739 0,'-22'13'174'0,"-14"2"85"16,1 5-201-16,0 11 2 15,15-8 12-15,11 2 15 16,18-7-9-16,28-8-2 15,7-8-13-15,10-7-15 16,9-5-15-16,5-8-11 16,-13-4-11-16,-8-5 0 15,-9 3-1-15,-20-4-9 16,-22 2-5-16,-22 4-7 16,-12 8-6-16,-9-3-30 15,9 8-19-15,7 2-100 16,19-3-59-16,3-2-68 15,15 2-25-15,20-7-42 16</inkml:trace>
  <inkml:trace contextRef="#ctx0" brushRef="#br0" timeOffset="6043.035">25548 7494 666 0,'-12'-44'143'0,"-29"-3"27"16,-15 12-181-16,-25 2-37 15,-7 14 8-15,-14 15 70 16,12 5 36-16,-2 25 19 16,19 3 2-16,7 20 7 15,21 1-39-15,10 23 14 16,20 0 4-16,2 25 36 15,12 3-4-15,5 19-2 16,-8-8-21-16,1 4-16 16,-3-25-68-16,-5-12-34 15,-4-21 7-15,12-17 6 16,-6-15-50-16,9-7-37 16,0-8-33-16,1-10-73 15,-10-2-149-15,-4-20 9 16</inkml:trace>
  <inkml:trace contextRef="#ctx0" brushRef="#br0" timeOffset="6224.2431">24475 8199 990 0,'38'-12'380'16,"12"3"8"-16,-3 1-232 15,8 5-127-15,1 0-30 0,16-4-47 16,-13-2-34-16,6-4-32 15,-2 1-31-15,5-1-26 16,-16 4-169-16,-2-2 67 16</inkml:trace>
  <inkml:trace contextRef="#ctx0" brushRef="#br0" timeOffset="6672.7264">26249 7651 981 0,'0'0'194'16,"0"0"101"-16,0 1-278 0,0 8-30 16,1 16 23-16,-5 55 38 15,-19-45 9-15,-18 15 14 16,-11 5 6-16,-22 12-6 15,-4-2-23-15,-4 19-16 16,15-14-16-16,15-2-8 16,24-13-8-16,31-13 4 15,24-20 1-15,40-7-13 16,13-12-15-16,19-3-18 16,-9-5-86-16,3-2-83 15,-27-5-165-15,-5-4-31 16</inkml:trace>
  <inkml:trace contextRef="#ctx0" brushRef="#br0" timeOffset="6942.9905">26217 8012 1031 0,'-5'0'184'16,"8"0"76"-16,2 3-249 15,-5-3 14-15,0 0 14 16,29 2 34-16,65-1 31 0,-18-5-58 16,1-7-29-16,2-15-116 15,-10 7-67-15,-10-3-146 16,-29-2-54-16,-21-11-73 15</inkml:trace>
  <inkml:trace contextRef="#ctx0" brushRef="#br0" timeOffset="7149.2293">26255 7515 959 0,'15'-6'370'0,"20"2"4"16,15 8-217-16,23 7-159 16,3 4-19-16,21 0-5 15,-12 1-12-15,2-4-38 16,-20 0-32-16,-8 0-250 16,-30 2 39-16</inkml:trace>
  <inkml:trace contextRef="#ctx0" brushRef="#br0" timeOffset="7376.9425">26885 7728 862 0,'-19'114'401'0,"47"-79"-28"15,6-1-156-15,4 14-200 16,1 5-14-16,16 11 1 15,-3-12-5-15,2 3-12 16,-3-10-16-16,-12 4-47 16,-10-17-44-16,-6-6-251 15,-8-13 10-15,-1-11-114 16</inkml:trace>
  <inkml:trace contextRef="#ctx0" brushRef="#br0" timeOffset="7595.0748">27378 7903 1240 0,'-55'26'280'0,"-76"79"109"16,43-48-356-16,-24 25-32 0,11-10-3 15,-2 5-1-15,23-14-7 16,-1-7-3-16,34-14 1 15,13-11-68-15,21-17-95 16,22-19-203-16,17-10-32 16</inkml:trace>
  <inkml:trace contextRef="#ctx0" brushRef="#br0" timeOffset="7866.62">27519 8029 843 0,'12'17'184'0,"-3"9"79"16,-1 4-236-16,-2 16-23 15,-8-5 11-15,2 12 1 16,-7 2 1-16,-2 13 0 15,0 2-3-15,-25-3-5 16,-1-3-29-16,-10-8-76 16,2-24-29-16,-7-17-162 15,15-3-29-15</inkml:trace>
  <inkml:trace contextRef="#ctx0" brushRef="#br0" timeOffset="8181.0423">27434 8245 575 0,'52'-61'196'0,"-2"17"52"16,-8 0-123-16,-4 9-7 0,0 5-1 15,-7 11-35-15,2 0-16 16,10 8-38-16,1 0-8 16,1 2-7-16,10 5 18 15,-5 4 17-15,-1 6-8 16,-13 6-6-16,-8 14-3 15,-24 0-14-15,-22 10-10 16,-28-1 11-16,-28 5 4 16,-10-10-2-16,-10 0-2 15,6-13-23-15,3-3-19 16,33-10-26-16,5-1-43 16,14-6-18-16,24-4-78 15,15 2-152-15,30-1 14 16,11 0-104-16</inkml:trace>
  <inkml:trace contextRef="#ctx0" brushRef="#br0" timeOffset="8488.0403">28359 7983 1115 0,'0'14'218'15,"-4"6"114"-15,-11 9-335 16,-34 47-3-16,37-58 8 0,9 0 32 16,14-9 11-16,14-4 14 15,13-11 4-15,9-2-2 16,1-4-33-16,6-5-9 16,-11 2-12-16,-10 2-2 15,-14 0-10-15,-12 0-3 16,-19 4-1-16,-14-2-16 15,-7-1-17-15,-5 4-88 16,3 10-92-16,13-10-96 16,13 0-53-16,18 5-89 15</inkml:trace>
  <inkml:trace contextRef="#ctx0" brushRef="#br0" timeOffset="8753.9956">29018 7900 821 0,'-34'64'375'15,"8"-45"-27"-15,8-15-152 16,-2 5-199-16,4 13-12 16,14-2 13-16,7-8 11 15,8 8 16-15,7-2 10 16,-2 2 2-16,-6 4-12 15,-7 10-9-15,-22-4-12 0,-30 7-1 16,-8-10 2-16,-27 3 0 16,2-16-29-16,1-3-154 15,27-11-199-15,19-11-19 16</inkml:trace>
  <inkml:trace contextRef="#ctx0" brushRef="#br0" timeOffset="9110.0329">29235 8079 509 0,'-23'20'324'15,"6"-3"-49"-15,-4 16-34 0,-3 10-208 16,10-4 2-16,2-4-1 16,3-7 8-16,13-13 4 15,18-18-4-15,8-6-6 16,16-14-3-16,1-2-53 16,3-2-20-16,-15 4-5 15,-9 7 1-15,-13 5-3 16,0 11 37-16,-13 8 9 0,-7 11 0 15,4 3 1-15,-13 8-57 16,-7-6-73-16,-4 2-160 16,4-12-34-16</inkml:trace>
  <inkml:trace contextRef="#ctx0" brushRef="#br0" timeOffset="9169.8707">29290 8313 224 0,'0'-1'163'16,"-3"-1"-163"-16,3-1 33 15,3 2-220-15</inkml:trace>
  <inkml:trace contextRef="#ctx0" brushRef="#br0" timeOffset="9574.2031">29340 8301 34 0,'68'-6'70'15,"-47"8"32"-15,5-12 70 16,0-5 56-16,11-8 6 16,-7-8 6-16,17-6-34 15,3 5-58-15,-1-4-31 16,-1 4-38-16,9 6-16 16,-19 6-21-16,4-1-41 15,-11 7-4-15,2 2-5 16,-12 7-6-16,-8-1-35 0,-4 5-53 15,-5 2-59-15,-8 9 40 16,-5 5 48-16,1 0-12 16,-1 3 63-16,9 2 63 15,4-2-38-15,10-6-15 16,10 5 58-16,10-3 2 16,13-2 3-16,8-3 2 15,10-4-12-15,2-7-4 0,-3-7 14 16,-14-3 11-16,-11-5 3 15,-17 2-6-15,-10-3-3 16,-20 12-13-16,-27 2 10 16,-16 9 12-16,-21 15 11 15,-8 9 19-15,4 4-26 16,24 4-29-16,28 7-1 16,39-6-17-16,38 3-32 15,17-5-7-15,16-1-30 16,-2-6-80-16,1-9-324 15,-19-17 66-15</inkml:trace>
  <inkml:trace contextRef="#ctx0" brushRef="#br0" timeOffset="10286.9585">18913 9681 1178 0,'0'0'244'0,"33"-3"117"15,52 9-349-15,-42 5-3 16,-17-1 2-16,-10-8 8 16,-11-4 1-16,-1-8-1 15,-5-10-9-15,-5-9-29 16,-5-4-16-16,-13-4-11 16,-2 2-7-16,-9-1 11 15,-3 13 26-15,-17 9 3 0,5 17 8 16,-18 17 5-16,-1 16-4 15,1 13 5-15,13 4 6 16,14 17 5-16,14 2 10 16,3 16 14-16,15 4 6 15,-1 32 12-15,7-11 8 16,-1 23-27-16,11-12-44 16,-2-4 6-16,-3-30-388 0,1-19 86 15</inkml:trace>
  <inkml:trace contextRef="#ctx0" brushRef="#br0" timeOffset="10746.2502">18297 10225 1066 0,'8'3'191'0,"5"3"128"16,9 5-311-16,2 2-9 15,6 0 18-15,5-3 15 16,6-2-5-16,7 4 0 16,0-6-6-16,2 5-21 0,0-2-18 15,-2 4-24-15,-13 0-28 16,1 3-10-16,-9-4 17 15,-5 4 15-15,-10 0 18 16,0 9 47-16,-7 4 21 16,-1 12 21-16,-1 4 7 15,9 4-2-15,5-7-14 0,15-5-5 16,9-23-15-16,15-19 0 16,-6-15-2-16,0-25-5 15,-12-7-9-15,-6-13-4 16,-21 8-9-16,-6 0 0 15,-18 11-1-15,0 5 1 16,-4 18-40-16,2-3-83 16,6 14-79-16,7 6-165 15,4 5-53-15</inkml:trace>
  <inkml:trace contextRef="#ctx0" brushRef="#br0" timeOffset="10954.8125">19188 10257 57 0,'85'56'18'0,"-38"-21"20"16,0 3 7-16,3 0 58 15,-12-6 37-15,-3-8 86 16,-14-6 30-16,1-13 37 16,-6-10-46-16,10-10-14 0,3-14-73 15,9-10-18-15,5-7-50 16,8-4-5-16,-3 2-4 16,18 7-11-16,-14 1-29 15,12 23-45-15,-9 8-34 16,4 6-41-16,-17 8-163 15,15 16-239-15,-16-12 38 16</inkml:trace>
  <inkml:trace contextRef="#ctx0" brushRef="#br0" timeOffset="11516.0372">21749 10336 365 0,'-17'-8'236'0,"-17"-2"-46"0,-1 4-216 15,-10 4 244 1,-2 2-168-16,-9 3 56 0,1 6 20 16,0 9 18-16,8 5-13 15,-5 9-13-15,10 9-47 16,8 6-17-16,8-6-21 15,10 6-14-15,11-6-11 0,16-10-5 16,13-13 15-16,19-13-4 16,2-13-8-16,28-25-17 15,-7-5-2-15,5-9-23 16,-7 1 4-16,-5-6 11 16,-21 22 19-16,-9 4 4 15,-17 15 8-15,-10 21 15 16,-11 18 3-16,-4 16 1 15,1 11 4-15,3 1-7 16,12-10-15-16,11-3 0 16,15-19-8-16,13-9-46 15,13-10-66-15,9-10-67 16,1-16-216-16,16-23-14 16</inkml:trace>
  <inkml:trace contextRef="#ctx0" brushRef="#br0" timeOffset="12049.0078">23239 10195 1145 0,'-24'4'271'0,"-25"5"92"15,-14 13-325-15,-25 14-35 16,2 8-1-16,-8 11 31 16,15-1 35-16,9 12 9 15,28-11-1-15,17-1-1 16,21-14-28-16,17-16-21 15,21-33 4-15,30-17-19 16,3-23-17-16,31-33-24 16,4-7 13-16,21-22-15 15,-16 4 16-15,-1-7-44 16,-16 22-10-16,-7-2-58 16,-28 25 2-16,-12 8 8 15,-18 19 68-15,-23 10 37 16,-20 20 41-16,-20 21 23 15,-9 15 7-15,-8 19 12 16,5 8-3-16,-3 21 14 16,16-8-14-16,2 22-11 0,11-4-15 15,6 13-12-15,10-15-26 16,8 7-35-16,9-25-27 16,11-6-78-16,-6-19-76 15,11-5-212-15,4-17-3 16</inkml:trace>
  <inkml:trace contextRef="#ctx0" brushRef="#br0" timeOffset="12309.0005">24002 10093 736 0,'0'24'0'0,"-16"19"578"16,5 8-580-16,0 22 439 15,1-15-436-15,-4 4 418 16,14-18-449-16,0-6-38 16,0-22-15-16,17-15-97 15,-1-16-70-15,13-23-77 16,-6-8-44-16,1-18-69 15</inkml:trace>
  <inkml:trace contextRef="#ctx0" brushRef="#br0" timeOffset="12440.1912">24075 9701 1198 0,'0'-14'293'0,"-12"-1"-86"15,9 9-302-15,11 6-29 16,-1 9-322-16,12 0 246 0</inkml:trace>
  <inkml:trace contextRef="#ctx0" brushRef="#br0" timeOffset="12713.0341">24559 9874 1012 0,'-25'21'284'0,"-13"4"71"16,-1 3-290-16,-2 1-24 15,18-7-25-15,6 8 24 16,26-13 25-16,13 4 11 16,16 0 7-16,4 16 5 15,1-2-32-15,-10 16-34 16,-22-1-13-16,-26 11-9 16,-19-12-4-16,-30-4 2 15,5-20-9-15,-9-15-31 16,13-14-31-16,9-16-108 15,28-15-71-15,14-10-177 0,25 0 30 16,26-3-98-16</inkml:trace>
  <inkml:trace contextRef="#ctx0" brushRef="#br0" timeOffset="12993.0226">25235 9511 1140 0,'-8'23'228'16,"-2"4"117"-16,-7 12-338 16,0 4 20-16,-7 12 19 15,3-1 2-15,-8 19 0 16,3 2-4-16,-6 19-57 15,3-6-47-15,-1 3-32 16,-2-19-31-16,6-11-61 16,5-28-17-16,7-15-126 15,9-21 2-15</inkml:trace>
  <inkml:trace contextRef="#ctx0" brushRef="#br0" timeOffset="13209.9072">24826 9900 1407 0,'-3'1'274'16,"3"1"144"-16,21 11-425 15,93 27-12-15,-41-37-12 16,11-4-38-16,-11 4-37 0,9-11-114 15,-23 0-181-15,3-1 4 16</inkml:trace>
  <inkml:trace contextRef="#ctx0" brushRef="#br0" timeOffset="13638.0582">25767 9888 897 0,'-56'95'208'0,"4"-81"106"16,9 10-249-16,-11 2 25 15,7 2 26-15,-1 8-2 0,6 0-21 16,-1 4-12-16,11-4-32 15,14-2-30-15,23-10-10 16,11-12-9-16,18-12-11 16,13-10-35-16,-4-12-18 15,1-8-3-15,-3-5 4 16,1-4 6-16,-4 4 36 0,-3 6 30 16,-6 11 11-16,-5 10 0 15,-15 14-2-15,-4 9 1 16,-5 10-15-16,-5 3-4 15,1 0-1-15,-1-2-2 16,-1-8-51-16,2-8-72 16,2-2-61-16,2-5-170 15,0-3-2-15,0-1 50 16,0-1-103-16</inkml:trace>
  <inkml:trace contextRef="#ctx0" brushRef="#br0" timeOffset="13926.2258">26097 10012 1187 0,'7'17'244'0,"-1"13"127"16,-3 10-351-16,5 4-2 0,-11-6-4 16,6-9 7-16,-2-22 4 15,9-8 14-15,0-20 1 16,18-20 5-16,5 3-9 15,13-5-15-15,5 7-18 16,8 5-3-16,-8 19-3 16,-3 6 1-16,-11 9 0 15,-11 8-1-15,-17 16-1 16,-14 2-17-16,-12 3-14 0,-4-2-57 16,-3 2-47-16,6-11-169 15,4-9-87-15,15 1-56 16</inkml:trace>
  <inkml:trace contextRef="#ctx0" brushRef="#br0" timeOffset="14250.8872">27027 9992 898 0,'0'0'264'0,"-5"-1"41"16,1 1-227-16,1 0-64 15,1 0 3-15,-10 4 33 16,-29 7 20-16,-63 15 28 0,50-14-7 16,-6 9 3-16,13-2-30 15,8 16-15-15,24 0-34 16,10 1-6-16,13-4-6 15,18 4 3-15,7-10 1 16,19-3-33-16,-5-6-29 16,4-7-88-16,-14-8-108 15,-7-10-179-15,-21-7-26 16</inkml:trace>
  <inkml:trace contextRef="#ctx0" brushRef="#br0" timeOffset="14585.6798">27174 10103 1337 0,'5'-3'340'0,"7"2"22"16,-2 8-327-16,22 0-44 16,3 0-38-16,11-8 56 15,-2-7 60-15,11-3-44 16,-13-2 3-16,-8-3 1 15,-13 1-7-15,-12 5-16 16,-18-1-5-16,-29 5 4 16,-14 6 6-16,-19 14 19 15,-8 8 25-15,-3 13-10 0,22 5-4 16,4 12-8-16,24-13-21 16,14 2-19-16,14-11 10 15,17-2 4-15,13-8-6 16,17-1-54-16,10-5-48 15,15-8-53-15,-2-6-341 16,14-15 52-16</inkml:trace>
  <inkml:trace contextRef="#ctx0" brushRef="#br0" timeOffset="15274.2238">28961 10002 809 0,'-7'-8'212'0,"-10"2"60"0,-21 4-204 16,-5 1-48-16,-28 5 17 16,1-4 16-16,-10 16 46 15,4 5 7-15,0 14 20 16,19 4-12-16,16 13-18 15,15-2-53-15,13-4-23 16,7-10-21-16,12-8 8 16,-2-15 14-16,18-8-11 15,5-13-10-15,22-13-14 16,2-3-21-16,9-7-11 16,-9-5 16-16,1 1 12 15,-2-2 11-15,-4 8 11 16,-11 5 0-16,-2 18 3 15,-10 6 3-15,-3 23 6 16,-11 3 1-16,-5 12-1 16,-1-3-3-16,-6 9-20 0,-1-14-48 15,4-4-81-15,7-8-42 16,-1-9-108-16,10-15-110 16,5-12 8-16</inkml:trace>
  <inkml:trace contextRef="#ctx0" brushRef="#br0" timeOffset="15604.4781">29043 10166 1040 0,'95'-98'261'0,"-88"109"88"16,-10 10-295-16,2 13-25 16,-8 1-11-16,1 0 0 15,-1-6-8-15,4-16-2 16,5-13 17-16,17-12-1 15,9-14 0-15,18-22-5 16,11 2-1-16,16-6-19 16,0 5 1-16,15 11-2 15,-18 19 5-15,0 3 1 16,-18 10 1-16,-15 11 3 16,-21 7 2-16,-8 12-1 15,-12 7 0-15,-17 14 0 16,-7-5-2-16,-2 3-22 15,2-13-28-15,-1-6-29 16,14-16-96-16,14 1-94 0,16-14-113 16,12 0-54-1</inkml:trace>
  <inkml:trace contextRef="#ctx0" brushRef="#br0" timeOffset="15929.0351">30250 9907 1210 0,'-18'9'250'15,"-20"5"130"-15,-9 4-363 16,-5 5 1-16,9-3-1 16,19-11 1-16,6 0 13 15,12-7 20-15,9 2 14 16,4-2 1-16,-7-2-5 15,0 1-26-15,2 11-23 16,1 22-14-16,-20 53-2 16,-16-51 2-16,-19 2 4 15,7-17 0-15,1-13-35 16,15-11-29-16,7-12-94 16,10-11-95-16,12-14-78 15,9 4 6-15,16-7-61 16,8 10 37-16</inkml:trace>
  <inkml:trace contextRef="#ctx0" brushRef="#br0" timeOffset="16362.1134">30419 9954 1387 0,'-5'26'272'16,"-2"3"143"-16,-3 5-411 15,-2 16-9-15,8 0 8 0,-5 2 4 16,9-14 2-16,4-5-4 16,8-12 16-16,7-12-1 15,9-12-15-15,12-10-19 16,6-9 1-16,4-10-19 16,-8 7 3-16,2-6 14 15,-19 13 16-15,-4 4-8 16,-13 11-2-16,-4 6-1 15,-11 11-1-15,2 7 0 16,0-2 10-16,1 5 5 16,4-7 1-16,1-2 6 15,12-12 3-15,15-8-2 16,7-10 0-16,25-12-3 16,-1-13-6-16,12-4 0 15,-19 5 2-15,-5-1 8 16,-18 8 1-16,-11 9-15 15,-15 5-18-15,-1-2-42 0,-2 2-45 16,3 0-112-16,-6 3-115 16,6 1-64-16,4 5-89 15</inkml:trace>
  <inkml:trace contextRef="#ctx0" brushRef="#br0" timeOffset="16743.0167">31261 10108 794 0,'-9'8'564'16,"12"-5"-233"-16,1 6-127 15,4 6-206-15,2 2-206 16,12-7 247-16,10-4 24 15,3-4 1-15,16-7 4 16,7-11-2-16,10-3-22 16,-4 0-23-16,2-3-11 15,-22-2-8-15,-14 1-14 16,-24 6-15-16,-24 2 10 16,-23 0 4-16,-23 6 5 0,-9 10 13 15,-12 4 14 1,9 4-11-16,3 20-3 0,23 4-4 15,6 4-2-15,15 2-2 16,12 2-14-16,8-7-19 16,9 2-111-16,5-7-256 15,11-10 31-15</inkml:trace>
  <inkml:trace contextRef="#ctx0" brushRef="#br0" timeOffset="17052.0001">31841 10201 568 0,'3'42'465'0,"2"11"-124"16,-8-2-349-16,-5 2 318 15,-2-24-335-15,5-13 14 16,-3-28 70-16,8-21 75 15,10-16-4-15,3-19 2 16,15-2 4-16,10 1-39 16,-7 18-66-16,15 10 27 15,6 26-17-15,2 8-15 16,3 17-28-16,10 6-35 16,-17-1-30-16,-6-5-75 15,-12 0-79-15,-23-23-275 16,-9-19 24-16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19:05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7534 8015 293 0,'5'-1'105'0,"4"-1"13"16,3 7-57-16,5 3-53 15,4 8 9-15,0 9-2 16,1 3-5-16,-1 17-5 15,-9 3-6-15,-3 7 3 16,-9-10 3-16,-3-2 11 16,-1-19 20-16,-2-13 28 15,-2-19-1-15,-1-18 0 16,1-7-28-16,11-17-40 0,3-6-5 16,14-7 17-16,6 13 8 15,12 0 47-15,0 15 32 16,6 6 2-16,-3 14-14 15,9 12-9-15,-3 9-28 16,0 12-15-16,-12 8-23 16,-1 15-7-16,-17-1-10 15,-17 11-62-15,-10 3-59 16,-6 12-151-16,-4-12-33 16</inkml:trace>
  <inkml:trace contextRef="#ctx0" brushRef="#br0" timeOffset="396.5472">8574 7898 431 0,'1'13'76'0,"2"-10"39"15,2 0-121-15,-5-3-35 16,1-2 13-16,24 1-64 16,25-1-23-16,68-6-12 15</inkml:trace>
  <inkml:trace contextRef="#ctx0" brushRef="#br0" timeOffset="719.5481">8656 8207 1044 0,'-2'0'206'0,"7"-2"90"0,-5 4-317 15,0-2-5-15,0 0 0 16,1 0 1-16,24 1 13 15,25 1-25-15,41-2-42 16,-24-8-45-16,-12 4-45 16,-1-7-116-16,-17-1 7 15</inkml:trace>
  <inkml:trace contextRef="#ctx0" brushRef="#br0" timeOffset="1323.9979">9660 8336 343 0,'0'-5'161'0,"0"1"-12"16,-3 4-93-16,3 0-61 15,-3 0-2-15,2 0-6 16,1 1 25-16,-3 1 30 15,1-1 17-15,-5 7 4 16,-7-2 14-16,-7-1-7 0,-48 39 13 16,53-47 4-16,-1-5-15 15,8 1-26-15,9-9-18 16,4 0-31-16,10-3-7 16,10 1 8-16,2 1 7 15,-5 8 13-15,-4 8 8 16,-11 1-14-16,-7 7 3 15,-4 7 1-15,-15 7 3 16,-8 2 4-16,-17 6 4 16,0-8-1-16,2-4 1 15,16-9-15-15,15-14-43 16,18-10-26-16,39-11 7 16,7-5 0-16,27-6 12 15,2 3 43-15,8 9 20 16,-25 17-16-16,-9 9-26 15,-25 15-18-15,-16 7-199 16,-20 4-37-16,-23-5-62 16</inkml:trace>
  <inkml:trace contextRef="#ctx0" brushRef="#br0" timeOffset="1857.4725">10489 7534 659 0,'9'1'320'0,"3"1"-39"15,-11-1-116-15,4 5-205 16,-2-1-22-16,-3-5 2 0,0 1 10 16,-3 1 8-16,-15 31 41 15,-55 63 7-15,18-41 8 16,-9 10 3-16,10-10 1 16,11-5-18-16,14-21-6 15,28-11-6-15,14-13 11 16,33-4 2-16,6-13 22 0,28 3 5 15,-8-5 11-15,5 1-14 16,-21 2-7-16,-2 5-7 16,-15 4-120-16,-9-1-159 15,-4-9 10-15</inkml:trace>
  <inkml:trace contextRef="#ctx0" brushRef="#br0" timeOffset="2118.0129">10957 7301 1201 0,'0'3'269'0,"0"0"55"16,3 11-362-16,-2 16-49 15,2 8-9-15,-12 17 69 16,-7 1 18-16,-13 22 17 15,-9-2 19-15,-12 26-21 0,5-10-1 16,3 22 1-16,5-10-14 16,12-1-75-16,6-27-32 15,7-3-184-15,3-29-21 16,1-12-71-16</inkml:trace>
  <inkml:trace contextRef="#ctx0" brushRef="#br0" timeOffset="2397.4432">11428 7286 1244 0,'12'14'359'0,"-7"2"12"16,-8 10-336-16,-3 29-74 16,-5 10-72-16,-7 31 106 15,-8 3 7-15,-11 18 0 16,5-8 4-16,-6 20-68 16,-3-15-96-16,-3 6-215 15,2-35-30-15</inkml:trace>
  <inkml:trace contextRef="#ctx0" brushRef="#br0" timeOffset="3465.0925">7680 9851 843 0,'6'8'353'0,"-6"-2"-67"15,-7-3-220-15,7-3-107 16,-5 1-92-16,-42 4 94 15,-58 69 13-15,28-37 21 16,10 2 21-16,0 4 17 16,23 1 14-16,6 2-2 15,24-8-10-15,4-5-13 16,13-9-24-16,4-4-3 0,11-12 15 16,20-13 20-16,17-12 10 15,21-25 11-15,2-16-14 16,2-6-13-16,-13 7-15 15,-11-1 2-15,-27 27 0 16,-8 4 3-16,-11 15-6 16,-6 4-28-16,-5 8-15 15,-2 9-1-15,3-9-2 16,-4 2 10-16,-2 15 30 0,-10 18 9 16,-18 39-2-16,27-41 8 15,7 2 4-15,15 3 9 16,11-7 3-16,16-4 6 15,5-10-12-15,31-14-57 16,5-9-63-16,15-9-263 16,-13-2 14-16</inkml:trace>
  <inkml:trace contextRef="#ctx0" brushRef="#br0" timeOffset="3771.5176">8274 9810 390 0,'-1'9'0'16,"1"2"500"-16,-3-10-418 16,3 1 215-16,0-1-338 15,3 1 318-15,6 4-328 0,29 8 9 16,50-1-55-16,-39-22-192 16,4 2 13-16,-9-4-137 15</inkml:trace>
  <inkml:trace contextRef="#ctx0" brushRef="#br0" timeOffset="3976.447">8391 10081 531 0,'10'0'429'0,"3"-8"-111"15,-1 11-19-15,8 0-289 16,8-1-37-16,9-4-68 16,1 4-75-16,8-8-146 15,-8 2-46-15</inkml:trace>
  <inkml:trace contextRef="#ctx0" brushRef="#br0" timeOffset="4828.9438">9080 9789 242 0,'17'9'573'0,"5"-9"-238"16,15-3-142-16,10-5 147 15,43-1-339-15,16-3 8 16,37-8 1-16,-3 1 1 16,25-4 7-16,-23 1 0 15,10 0-1-15,-34 5-6 16,5 2-38-16,-28 10-48 15,-10 2-101-15,-29 3-159 16,-6 8-23-16,-20-1-110 0</inkml:trace>
  <inkml:trace contextRef="#ctx0" brushRef="#br0" timeOffset="5533.0271">9750 10100 917 0,'0'-3'127'0,"-11"6"99"0,-4 5-287 16,-18 7 11-16,-10 8 16 15,-16 1 19-15,-5 1 23 16,-3 2 19-16,16-3 4 16,5 1-1-16,19-6-5 15,10-2-10-15,9-6-11 16,16-2 17-16,9-11 7 0,15 5 10 15,13 0 4-15,11 2-1 16,-1-2-18-16,-3 11-8 16,-14 5-10-16,-2 4-2 15,-19 3-2-15,-6 9 2 16,-8 1 2-16,-12 10 2 16,-13-3-5-16,-8 5-21 15,-11-8-16-15,-15-5-8 16,5-13 0-16,-3 0 6 15,14-13 25-15,7-6 20 16,8-3 9-16,7-6 5 16,9-6-4-16,-2-8-6 15,5-4-16-15,12-16-3 16,10-1-6-16,14-15 5 16,13 0 4-16,25-11 13 15,0 7 0-15,7-6-3 16,-10 6-2-16,-1-7-1 0,-18 16-3 15,-4 1 2-15,-11 12 3 16,-6 10 12-16,-9 18 5 16,-7 1 8-16,-5 7 8 15,-13 2-27-15,-6 6-37 16,-17 3-31-16,-10-1-52 16,-4 7-51-16,3 11-18 15,1-8-86-15,16 0 6 16</inkml:trace>
  <inkml:trace contextRef="#ctx0" brushRef="#br0" timeOffset="5996.9197">10077 10116 458 0,'-11'57'151'0,"-19"-26"19"15,-1 2-112-15,1 13-50 16,4-4 1-16,2 19 23 15,3-14 9-15,7 5 23 0,11-10 8 16,10-4 11-16,3-18-16 16,18-3 11-16,3-22-20 15,16-13-9-15,-1-11-16 16,10-12-8-16,-6-11-21 16,2 1 0-16,-13-4 0 15,-7-6 11-15,-11 11 4 0,-9 0 9 16,-12 6 5-16,-6 3-12 15,0 12-19-15,-10 5-20 16,-4 15-20-16,-12 4-18 16,-1 4-70-16,-5 7-94 15,4 1-69-15,8-1 6 16,22 2-121-16</inkml:trace>
  <inkml:trace contextRef="#ctx0" brushRef="#br0" timeOffset="6341.1345">10625 10078 459 0,'-16'24'263'0,"-15"11"-42"0,-2 10-72 16,-10 16-116-16,5 2-12 15,3 6 31-15,14-8 20 16,9-6 20-16,17-14 12 16,16-6 14-16,12-17-36 15,17-18-2-15,2-9-22 16,12-23-13-16,-3-9-17 16,-2-14-4-16,-18 8-3 15,-15-7 4-15,-12 13-5 16,-28 1-4-16,-17 7-5 0,-7 4-5 15,0 10-6-15,-13 1-73 16,17 5-103-16,1 5-223 16,7 0-36-16</inkml:trace>
  <inkml:trace contextRef="#ctx0" brushRef="#br0" timeOffset="10675.0518">9653 8936 617 0,'-52'-33'193'16,"49"33"22"-16,3-3-169 16,3 6-71-16,-3-3 2 15,0 0 6-15,0 1 13 16,0 2 18-16,17 23 5 16,51 47-3-16,-42-35-5 0,-8 6-7 15,7 6-15-15,-9 2-14 16,3-5-188-16,-3-15 44 15</inkml:trace>
  <inkml:trace contextRef="#ctx0" brushRef="#br0" timeOffset="10860.991">10218 8929 564 0,'-30'16'197'0,"-17"19"15"15,0 17-115-15,-25 32-89 16,-1 2 24-16,-29 25 26 16,-3-4 22-16,-25 10-38 15,22-23-269-15,-6-15 81 16</inkml:trace>
  <inkml:trace contextRef="#ctx0" brushRef="#br0" timeOffset="54833.9635">22569 12945 802 0,'0'2'138'0,"0"-1"43"16,0-1-281-16,3 0-19 15,-3 0 5-15,2-1 13 16,1-1 67-16,1-1 68 16,-4 0 24-16,8-3 15 15,1-5 13-15,-4 4 8 16,2-5-12-16,-5 5 12 15,1 1-7-15,-3 3-7 16,1 0-32-16,2 0-13 16,-3 0-20-16,3 2 10 15,-1-1 8-15,-2 4 30 0,-2 25 16 16,-22 90 31-16,-5-35-6 16,-1 37 0-16,-5-7-30 15,6 25-13-15,3-16-32 16,6-2-10-16,11-32-17 15,2-8-50-15,1-34-60 16,1-10-58-16,-7-32-264 16,-12-21 15-16</inkml:trace>
  <inkml:trace contextRef="#ctx0" brushRef="#br0" timeOffset="55163.3192">22173 13690 314 0,'48'114'416'0,"-45"-72"-142"16,2 5-188-16,-5 13 190 15,3-6-268-15,-3-4 6 0,1-16 26 16,2-14 51-16,11-23 17 16,15-17 21-16,9-23 0 15,30-31-25-15,8-13-52 16,2-4-30-16,-11 15-37 16,-8 18-21-16,-36 37-78 15,-10 33-88-15,-19 26-203 16,-27 23-20-16</inkml:trace>
  <inkml:trace contextRef="#ctx0" brushRef="#br0" timeOffset="55697.5006">21829 14793 1285 0,'26'122'272'15,"-34"-56"122"-15,-1 21-381 16,-7 33-8-16,3-6-1 16,0 18-2-16,-7-25-5 15,2-15 4-15,6-34 0 16,-5-24-9-16,6-41-20 15,4-35-6-15,19-20-7 0,18-27-7 16,10-2 7-16,22-1 32 16,-6 25 18-16,19 20 26 15,-18 25 21-15,13 25 27 16,-21 29 13-16,-7 25 32 16,-31 14 4-16,-49 32 68 15,-17-1-5-15,-34 8-1 16,-16-19-37-16,-32-18-132 15,19-43-213-15,-27-13-438 16,8-43-32-16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20:07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8777 4598 341 0,'-3'-8'525'0,"-4"2"-229"15,1 29-213-15,1 19 191 16,-2 19-343-16,-15 35 21 16,-2 16 32-16,-11 42 25 15,-15 2 22-15,-15 50 16 16,1-29-2-16,-6 33 1 15,4-32-18-15,0-2-8 16,21-53-21-16,0 8-74 16,2-51-76-16,1-16-174 15,-1-33-35-15</inkml:trace>
  <inkml:trace contextRef="#ctx0" brushRef="#br0" timeOffset="410.4812">9296 5771 765 0,'-60'38'198'0,"-25"47"77"16,0 3-221-16,-11 26 9 0,42-23-9 15,11 17 24-15,34-41-14 16,18 0-8-16,23-28-15 16,32-14 34-16,12-27-25 15,20-30 1-15,16-22 8 16,25-32 2-16,-19-8-42 15,-11-11-1-15,-36 17 0 16,-22 2 0-16,-46 20 5 16,-24 9-9-16,-14 14-16 0,-23 4-5 15,-7 17-23-15,-14 16-22 16,18 12-144-16,-2 14-205 16,25-3 4-16</inkml:trace>
  <inkml:trace contextRef="#ctx0" brushRef="#br0" timeOffset="984.0297">10612 5783 1286 0,'-8'-6'205'0,"-4"6"130"15,-9 6-389-15,-10 5 1 16,-16 7 2-16,-7 6 48 16,-27 14 2-16,3 2 8 15,-2 14 13-15,13 3 1 16,15 8 0-16,28-9 0 15,18-4-6-15,15-13-21 16,34-11 0-16,8-18 0 0,22-17-9 16,6-11 3-16,6-30 15 15,-16-8 3-15,-2-15 7 16,-23 4 10-16,-8-9 4 16,-10 14 0-16,-12 5 1 15,-7 19-5-15,-2 8-18 16,-5 16-20-16,0 17-20 15,-5 17-6-15,-11 23 7 16,-4 27 16-16,-3 48 18 16,-15 24 27-16,-9 38 12 15,0 7-1-15,-25 20 15 16,-8-23 9-16,-20 19 0 16,-4-31-2-16,-40 9 7 15,-5-32-14-15,-24-2-7 16,7-48-8-16,-18-14-4 15,25-39-8-15,-9-36-41 16,29-37-78-16,0-32-16 16,28-29-367-16,17-22 39 0</inkml:trace>
  <inkml:trace contextRef="#ctx0" brushRef="#br0" timeOffset="2121.5647">10990 7026 131 0,'18'-11'27'16,"2"-1"44"-16,-3 5 33 16,-3 1 78-16,-7 3-12 15,-2-2 15-15,-4 5-29 16,-1 0-73-16,-1 0-66 16,1 0 20-16,-5 2-18 15,-5 4 0-15,-22 3 10 16,-44 42 3-16,42-51 25 15,18-7 6-15,6-8-5 16,10-4-9-16,22-9-12 16,13-6-41-16,7 4-8 15,4 2 2-15,4 1-1 16,-18 13 0-16,-5 7 5 16,-12 7-6-16,-4 7 6 0,-11 7 6 15,-11 7 12-15,-10 7 8 16,-6 4 11-16,-7-7-9 15,1 0-27-15,12-10-26 16,4-11-39-16,15-8-28 16,7-5-165-16,4-3-27 15,5-2-49-15</inkml:trace>
  <inkml:trace contextRef="#ctx0" brushRef="#br0" timeOffset="2540.5477">11870 6247 906 0,'3'-2'133'0,"-6"5"42"16,6 5-337-16,-6-8 67 0,2 1 28 15,-12 27 34 1,-29 57 90-16,-4-29 62 0,-2 2-75 15,-2-4 9-15,9-13-23 16,9-7-20-16,19-11-2 16,23-14 32-16,18-5-8 15,29 1 6-15,14-8-3 16,19-6-51-16,-7 4-55 0,-8-2-196 16,-22-1-10-16,-15-7-89 15</inkml:trace>
  <inkml:trace contextRef="#ctx0" brushRef="#br0" timeOffset="2834.8751">12294 6218 542 0,'-1'-3'7'16,"-2"1"523"-16,-7 2-337 16,-11 24 114-16,-58 84-334 15,49-45 33-15,-5 16 27 0,1-6-2 16,-7 21 6-16,6-9 4 16,-7 11-25-16,7-14-29 15,6 0-17-15,12-32-20 16,5-9-84-16,11-23-137 15,11-27-62-15,7-17-86 16</inkml:trace>
  <inkml:trace contextRef="#ctx0" brushRef="#br0" timeOffset="3081.0097">12739 6309 1240 0,'5'30'201'16,"-17"17"148"-16,-9 20-386 16,-10 8 38-16,-14 28 9 15,-7-7 0-15,-9 10 3 16,11-16-28-16,-2-7-149 15,19-29-194-15,18-32-10 16</inkml:trace>
  <inkml:trace contextRef="#ctx0" brushRef="#br0" timeOffset="4045.7589">14180 3885 671 0,'8'6'34'0,"-4"12"80"15,5 2-150-15,4 23 33 16,6 1 26-16,-5 15 27 16,4 0 27-16,2 5-59 15,-3-12-6-15,4-8 1 16,-4-17-37-16,1-9-52 16,-3-12-91-16,16-16-31 15,-1-13-70-15</inkml:trace>
  <inkml:trace contextRef="#ctx0" brushRef="#br0" timeOffset="4256.2399">14820 4004 392 0,'8'-7'336'0,"-8"7"-116"0,0 5-234 16,0-5 246-16,-3 2-239 15,-16 37 18-15,-35 52 31 16,8-25 4-16,-4 2-6 15,-15 11-9-15,5-9-18 16,-4 12-14-16,10-20-19 16,8-4-19-16,14-23-178 0,-1 0-53 15,4-14-47-15</inkml:trace>
  <inkml:trace contextRef="#ctx0" brushRef="#br0" timeOffset="4499.2406">13431 4873 729 0,'-32'9'175'0,"11"-9"92"15,10 4-197-15,7-4 8 16,5-3 2-16,2 2 4 16,18-7-20-16,33-5 0 15,177-44 3-15,-23 24 21 16,9 0-11-16,55 7-7 15,-39 1-9-15,27 19-52 16,-60 9-62-16,-5 0-28 0,-55 5-111 16,-22-2-211-16,-50-3 23 15,-17-1-142-15</inkml:trace>
  <inkml:trace contextRef="#ctx0" brushRef="#br0" timeOffset="5153.4469">14378 5158 840 0,'-8'2'154'0,"-6"-2"79"15,-10 12-247-15,-23 3-2 16,-17 10 5-16,-25 1 11 16,-9 2 16-16,4 0 8 15,23-10 21-15,11-3-5 16,36-1-7-16,18-7-8 15,11 1-4-15,16 4-7 16,12-3 7-16,20 7 14 0,10 5-1 16,8 6-4-16,-12 7-18 15,-7 11-2-15,-26 14-3 16,-18 2-2 0,-30-6 13-16,-5-5 4 15,-10-12 5-15,-5-21 7 16,4-4 4-16,11-6-5 15,-4-7-1-15,8-8 5 0,2-6 1 16,4-5-5-16,2-7-3 16,9-3 4-16,8-9 0 15,14-2-11-15,18-17 0 16,11-3-1-16,19-11-9 16,-5 10-10-16,10-3 1 15,-22 13-1-15,-3-3 1 16,-8 13 1-16,-5-1 3 15,-19 11 0-15,2 9-13 16,-11 6-11-16,-8 13-83 16,-2 5-20-16,-10 4-46 15,0 14-19-15,-6 4-63 16,-4 3-34-16,6 2-20 16,10 0-53-16</inkml:trace>
  <inkml:trace contextRef="#ctx0" brushRef="#br0" timeOffset="5528.2702">14961 5198 980 0,'-18'14'222'0,"-6"-11"77"16,-19 18-265-16,-4 8-61 0,-17 18 16 15,-1 0 17-15,-2 11 17 16,12-2 5-16,8 2 3 16,21-13-2-16,19-1-13 15,14-16-1-15,19-11 13 16,17-14 0-16,28-17 2 16,7-12 7-16,14-13-8 15,-5-9-13-15,9-9 0 16,-28 5 3-16,-4 2 9 15,-18 6 0-15,-14 0 0 16,-25 15-14-16,-7-3-40 16,-14 9-20-16,-27 11-24 15,-7 7-20-15,-11 5-40 16,-4 16-16-16,4-9-198 16,26 10 22-16</inkml:trace>
  <inkml:trace contextRef="#ctx0" brushRef="#br0" timeOffset="5842.0553">15518 5348 986 0,'-19'19'272'15,"-11"11"56"-15,-16 17-248 0,-1 14-90 16,17 4-4-16,9 2-1 15,22-17 2-15,20-15-6 16,20-15 49-16,25-12 25 16,1-24 10-16,10-15 7 15,-5-9 11-15,-1-15-36 16,-27 2-10-16,-11-3-9 16,-28 18-7-16,-28-6-10 15,-18 10-18-15,-20 1-27 16,2 12-22-16,1-1-93 15,22 12-95-15,16 2-158 16,23 2-51-16</inkml:trace>
  <inkml:trace contextRef="#ctx0" brushRef="#br0" timeOffset="6711.7628">16636 4671 366 0,'-3'0'263'0,"0"0"-77"16,2 0-7-16,-3-2-203 15,4 1 4-15,8-1 19 16,42-5 9-16,78-9-1 15,-43 12-196-15,-17 2 59 16</inkml:trace>
  <inkml:trace contextRef="#ctx0" brushRef="#br0" timeOffset="6987.2581">16629 5025 1129 0,'4'16'280'16,"4"-14"70"-16,22-2-294 15,17 2-103-15,34-6-29 16,2-6-31-16,2-5-187 16,-12-8-50-16,17-6-100 15</inkml:trace>
  <inkml:trace contextRef="#ctx0" brushRef="#br0" timeOffset="16011.6442">18735 3504 395 0,'7'-16'463'16,"-2"1"-351"-16,13-33 78 15,-19 46-199-15,1 5-172 0,0 0 154 16,-3-3 138-16,1 0-101 16,2 0 32-16,-3 2 5 15,-1 11-16-15,-13 21-5 16,-21 52-8-16,20-29 10 16,1 2 1-16,-4 20-1 15,-1 0 5-15,-3 24 4 16,0-5-14-16,-4 12-3 15,13-21-1-15,2 0-3 16,9-34-15-16,2-11-41 16,9-26-44-16,4-10-89 15,2-22-89-15,11-6-26 16,15-11-64-16</inkml:trace>
  <inkml:trace contextRef="#ctx0" brushRef="#br0" timeOffset="16436.2548">19078 4174 398 0,'8'3'-131'15,"-3"0"175"-15,-4 6-96 0,-1-9 38 16,0 0 147-16,-1 1 63 16,1 1-32-16,-4 0-22 15,0 10-28-15,-5 10-58 16,-25 44-33-16,16-37-8 16,6-8-5-16,-5-1 21 15,8-10 22-15,3-4 21 16,6-9 22-16,6-10 21 15,11-6-48-15,10-11-21 16,7 1-19-16,5-4-10 16,5 10-16-16,-1 3 33 15,-11 14-4-15,4 9-6 16,-8 11-17-16,-9 12 0 16,-17 4-1-16,-7 11-1 15,-8-3-17-15,-1-3-17 16,3-6-327-16,22-21 77 15</inkml:trace>
  <inkml:trace contextRef="#ctx0" brushRef="#br0" timeOffset="17590.5403">19999 3551 426 0,'-4'-14'58'16,"8"-1"59"-16,-2 10-124 16,-4-8 8-16,-7 10 19 15,11-8 18-15,-11 5 10 16,4-2 8-16,5 8-3 0,-9-3-2 16,6 2-16-16,3-1-15 15,-3 1-15-15,1-1-8 16,2 2-106-16,-3 0 110 15,2 2 114-15,1 19-95 16,4 6-98-16,18 54 206 16,-10-48-110-16,6 8-112 15,2-4 103-15,-5 1 101 16,-4-9-98-16,-5-8-13 16,0-12-11-16,4-12-15 15,7-9-102-15,17-19-52 16,4 1 15-16,12-9 13 15,-8 4-27-15,10 0 98 16,-7 9 36-16</inkml:trace>
  <inkml:trace contextRef="#ctx0" brushRef="#br0" timeOffset="17798.9978">20437 3558 307 0,'106'-51'278'0,"-106"51"-107"0,-4 4-70 16,1-1-65-16,1-3-53 15,2 0 12-15,-3 2 32 16,2-1 35-16,-21 14-34 15,-14 10-1-15,-51 46-8 16,24-27-4-16,0-1-6 16,-5 10-3-16,1 0-3 0,2 6-1 15,17-16 0-15,6 1-2 16,10-6-10-16,9-11-61 16,8-5-132-16,4-4-13 15,-5-7-98-15</inkml:trace>
  <inkml:trace contextRef="#ctx0" brushRef="#br0" timeOffset="18070.2631">19502 4102 835 0,'0'-7'161'15,"9"-1"-13"-15,13 7-141 16,11-4-108-16,22 4 24 16,10 2 70-16,19 2 103 0,10-10-45 15,32 2 16-15,2-3-2 16,16 2-2-16,-7-6-35 16,3 8-18-16,-34-4-20 15,1-3-59-15,-30 4-67 16,2 2-136-16,-10 1-29 15</inkml:trace>
  <inkml:trace contextRef="#ctx0" brushRef="#br0" timeOffset="18999.2623">20075 4225 285 0,'-45'60'211'16,"42"-62"-51"-16,6 2-175 0,-3-1 170 16,-3 1-156-16,1 0 14 15,2-2 5-15,-4 2 3 16,1 0-4-16,-4 0-8 16,-12 2-13-16,0 2-3 15,-40 21 0-15,42-16 0 16,1 6 3-16,8 0-3 15,2-1-1-15,-5 9 0 16,7-4 4-16,-1 0 0 16,4-3 4-16,-5-1 11 15,9-9 6-15,9 2 6 16,-3 3 1-16,12 1-2 16,4-3-7-16,0 6-5 15,-3 3-7-15,1-7-2 16,-8 7 0-16,-6 5-1 15,-5-8 1-15,-4 7 1 16,-7-1 1-16,2 6 5 16,-4-4 3-16,-5 7 3 0,2-8 6 15,-7 0 6-15,0-8-2 16,6-3 4-16,0-7 1 16,-3 1 1-16,16-10-1 15,-9-1 30-15,-4-4 9 16,6-1 11-16,5-3-10 15,2-4-23-15,0-5-43 16,9-10-15-16,4-1-19 0,5-4 0 16,3 0 17-16,16-3 16 15,-7 5 4-15,3-8 6 16,-7 12 4-16,-3-1 6 16,-11 8-1-16,-3 5-10 15,-4 10-6-15,-5-1-11 16,-2 4-16-16,-2 0-9 15,-1 1-3-15,-2 0 14 16,2 3 6-16,2 2-49 16,2-1-80-16,1 1-123 15,0-1-51-15</inkml:trace>
  <inkml:trace contextRef="#ctx0" brushRef="#br0" timeOffset="19448.2476">20496 4332 756 0,'22'7'202'0,"-27"-5"-11"16,10-1-219-16,-5 2-128 15,0-3 31-15,0 0 62 16,-3 0 54-16,1 2 55 0,-3 0 8 15,-23 10-19-15,-50 23-16 16,54-19-16-16,2 0 2 16,6 11 1-16,4 3 3 15,6-4 0-15,6 9 5 16,9 2-3-16,4-6 2 16,13-6-5-16,8-2-2 15,4-10 35-15,0-7 22 16,1-10 4-16,4-8 17 15,-7-8 9-15,-10-4-21 16,-5-5-9-16,-4 3 16 16,-16 11-13-16,-2 1-10 15,-2-7-22-15,-6-1-36 16,-5 0-28-16,5-6 2 16,-8-1 3-16,5 7 1 15,3 5 20-15,1 2-62 16,1 9-48-16,5 4-211 0,-1 2-4 15</inkml:trace>
  <inkml:trace contextRef="#ctx0" brushRef="#br0" timeOffset="19807.2329">20939 4391 679 0,'-5'5'12'0,"-9"2"127"16,-2 11-204-16,-6-2 8 15,1 3 58-15,0 4 27 16,9-6 4-16,2-2 14 16,7 0 3-16,11 1 12 15,9 0-18-15,13-1 35 16,8 1 0-16,23-3 11 15,6-7-8-15,10-3 21 16,-7-12-28-16,-9-6 9 16,-26-2-8-16,-11-5-2 15,-24-3-30-15,-16 1-4 16,-19-2-20-16,-29-6-31 16,-15 5-27-16,-23 1-71 15,3 9-69-15,-10 8-187 16,27 5-17-16</inkml:trace>
  <inkml:trace contextRef="#ctx0" brushRef="#br0" timeOffset="20305.4415">18340 5049 360 0,'4'5'0'0,"8"-2"231"16,-2-2-233-16,20 4 267 15,6 2-130-15,50-1 202 0,24 1-166 16,74-4 17-16,15-3-36 15,98-3-35-15,-1-4-14 16,45-2-19-16,-19 2-35 16,43-4-7-16,-89-3-14 15,-1 1 5-15,-57-4-1 16,-24-3 2-16,-62 7-11 16,-12 3-30-16,-36 3-46 0,-19 8-41 15,-12 4-390 1,-15-7 81-16</inkml:trace>
  <inkml:trace contextRef="#ctx0" brushRef="#br0" timeOffset="22857.4637">18505 5485 568 0,'-3'-6'272'0,"3"2"-8"16,0 4-36-16,-1 0-324 15,1 0 0-15,0 1-6 16,0 8 8-16,-5 35 39 16,-7 49 40-16,5-20 13 15,-7 4 16-15,5 45 6 16,-11 1 0-16,-15 32 5 15,-3-8 3-15,-5 2-18 16,1-48-49-16,-1-10-155 16,13-36 14-16</inkml:trace>
  <inkml:trace contextRef="#ctx0" brushRef="#br0" timeOffset="23292.8472">18530 6224 1003 0,'9'3'-89'15,"3"3"205"-15,2 1-312 16,7-2-4-16,8-3 146 0,-8 1 61 15,-4-5 78-15,-7-1 56 16,-5 3-29-16,1 2-10 16,-4 2-46-16,-2-4-53 15,0 2-45-15,0 4 27 16,0 24 19-16,-2 52 17 16,-1-51 21-16,-2-4 22 15,5-13 17-15,13-13-1 16,12-19 18-16,27-14-8 15,15-8-16-15,23-8-16 16,-13 5-14-16,7 10-34 16,-30 13-6-16,-6 16-14 15,-30 14-3-15,2 19-19 16,-20 11-6-16,-8 22-45 16,-13 6-33-16,-5 11-210 15,-17-18 29-15</inkml:trace>
  <inkml:trace contextRef="#ctx0" brushRef="#br0" timeOffset="24161.2362">20059 6415 273 0,'4'111'48'15,"-11"-106"25"-15,-6 7-46 16,3 2-34-16,-7-4 33 16,0-2 19-16,1-1 20 15,2-7 9-15,3-3 48 16,5 5 45-16,3-8-10 16,3 4-8-16,0 2-10 15,-1-3-59-15,1 0-63 16,0 0 6-16,1 0-9 15,-1 0-13-15,8-6-1 16,4 0 5-16,-1 1-6 16,-7 7-6-16,-1-4-4 15,-3 4-5-15,3-1 2 16,-3 2 5-16,-3 0 9 16,3 0 7-16,-4 2 14 15,-1-1 9-15,-3 4 2 0,7-5-9 16,-2 0-12-16,-2 0-9 15,5 0 1-15,0-5 0 16,14-9 6-16,24 1 9 16,38-40-7-16,-58 51-14 15,-7 11-20-15,-16 6-11 16,-11 8-79-16,-6 6-207 16,-16-6 5-16,9-14-133 0</inkml:trace>
  <inkml:trace contextRef="#ctx0" brushRef="#br0" timeOffset="24550.1848">20963 5741 966 0,'4'9'209'16,"-4"-14"65"-16,-4 14-277 0,-8 5-73 16,-19 9 6-16,-7 7 24 15,-26 7 12-15,-7 1 21 16,-5 10 7-16,15-10 10 15,2 9 4-15,27-13-4 16,14 2-15-16,10-13 4 16,11 1 13-16,14-13 7 15,18 4 10-15,12-9 13 16,15 0-3-16,2-3-21 16,0 5-91-16,-12-8-167 0,-11 0-19 15,-11-6-132-15</inkml:trace>
  <inkml:trace contextRef="#ctx0" brushRef="#br0" timeOffset="24820.6412">21209 5750 1039 0,'9'3'194'0,"-12"-3"78"16,2 4-302-16,-2-4-35 15,1 2 18-15,-10 28 19 16,-44 61 31-16,10-25 21 16,-6 5 14-16,-10 14 4 15,6-1-1-15,-2 16-2 16,14-15-15-16,1-1-3 16,15-20-7-16,9-8-23 0,12-27-24 15,7-10-71-15,9-22-74 16,20-19-143-16,13-13-26 15</inkml:trace>
  <inkml:trace contextRef="#ctx0" brushRef="#br0" timeOffset="25075.1514">21753 5648 1136 0,'14'1'293'16,"-11"-1"46"-16,-8 11-290 16,-2 6-126-16,-5 16 9 15,-7 10 52-15,-7 17 44 16,2 15 39-16,-15 39 0 16,-4-2 1-16,-3 30-6 15,-5-3-34-15,4-11-78 16,10-40-42-16,14-10-303 15,13-42 31-15</inkml:trace>
  <inkml:trace contextRef="#ctx0" brushRef="#br0" timeOffset="46274.7101">14986 9496 573 0,'-5'-14'505'0,"-4"5"-146"16,9 4-350-16,-3 2 335 16,3 2-379-16,-2-1-8 15,2 1-2-15,0 1 23 16,0 1 11-16,10 49 16 15,8 66 12-15,-20-8 12 16,-1 15-3-16,-6 48 6 16,-8 53 25-1,4-4-51-15,-4-24-36 16,0-18-240-16,5-58-97 0,3-87-67 16</inkml:trace>
  <inkml:trace contextRef="#ctx0" brushRef="#br0" timeOffset="46634.4921">15274 10255 1276 0,'8'-1'214'0,"9"16"148"15,4 12-382-15,5 25-9 16,-3 7 22-16,1 19 5 16,-19-4 1-16,-5 2 5 15,-5-15 3-15,0-11 19 16,1-25 9-16,4-25-28 16,9-31-5-16,24-28-1 15,14-16-16-15,14-14-9 16,11 8 30-16,16 14 8 15,-20 26-1-15,4 31 2 16,-21 31 4-16,-8 31 7 16,-26 19-5-16,-17 23 0 15,-20-3-88-15,-7 10-322 0,-5-15 68 16</inkml:trace>
  <inkml:trace contextRef="#ctx0" brushRef="#br0" timeOffset="47190.0675">17407 9075 845 0,'62'32'254'0,"-36"-1"46"15,3 1-203-15,13 12-100 16,5 4 8-16,5 0 0 16,-14-2-4-16,5-7-72 15,-19-5-63-15,8-8-167 16,-5-8-37-16</inkml:trace>
  <inkml:trace contextRef="#ctx0" brushRef="#br0" timeOffset="47388.9476">18259 9091 1132 0,'-3'12'197'0,"-20"10"127"15,-18 16-332-15,-24 26-12 16,-11 2 25-16,-21 27 6 0,7-9 3 16,-16 10-6-16,13-9-43 15,-4 2-283-15,10-27-17 16,-9-8-132-16</inkml:trace>
  <inkml:trace contextRef="#ctx0" brushRef="#br0" timeOffset="47628.2374">16481 10023 779 0,'53'-18'357'16,"16"-1"-13"-16,49-2-128 15,22 4-200-15,47-4 6 16,-3-5-4-16,50-3-4 15,-14 4-5-15,39-6 0 16,-39 2-12-16,14 0-31 16,-56 8-15-16,-8-3-96 15,-51 7-214-15,-1 3 34 16</inkml:trace>
  <inkml:trace contextRef="#ctx0" brushRef="#br0" timeOffset="48343.2089">17545 10228 753 0,'9'-12'372'15,"-14"4"-33"-15,-16 8-141 16,-11 11-163-16,-29 7-25 16,-11 13-8-16,-26 3 3 15,10 4-2-15,-9 5 1 16,19-2 2-16,1-8 17 16,22-2-2-16,8-2-2 15,23-10-5-15,16 3-4 16,23-6-15-16,23-2 2 0,9 0 6 15,17 1 5-15,-4-6 5 16,5 11 0-16,-12 1-2 16,-1 8-5-16,-14 0-3 15,-5 9-4-15,-12-3-3 16,-14 0-1-16,-17-8 0 16,-20 11-2-16,-17-10-1 15,-12-3-19-15,-8-5-5 0,-6-6 0 16,14-13 4-16,7-8 12 15,14-10 21-15,17-10 13 16,21-4 9-16,18-11 1 16,23-1-5-16,15-13 4 15,16 3-1-15,26-23-3 16,12 1 0-16,10-8-1 16,-6 10-7-16,-8 1-7 15,-33 27-22-15,-20 8-20 16,-27 16-35-16,-17 3-70 15,-9 9-69-15,-4 3-163 16,-5 7-16-16</inkml:trace>
  <inkml:trace contextRef="#ctx0" brushRef="#br0" timeOffset="48761.9049">18039 10324 707 0,'-8'9'299'15,"-7"3"-41"-15,-9 6-175 0,-16 11-70 16,-5 5-69-16,-15 11 70 15,4 1 21-15,-3 10 20 16,12-4 0-16,9 4 3 16,21-8-5-16,9-2-3 15,21-12-4-15,12-7 16 16,18-15-3-16,24-15 5 16,10-11-10-16,11-16-14 15,-2-8-47-15,5-23 27 16,-24 0-3-16,-11-9-2 15,-20 4 2-15,-14-6 24 16,-27 19-38-16,-16 0-10 16,-16 16-11-16,-11 7-79 15,-2 16-37-15,-2 5-273 16,6 11 13-16</inkml:trace>
  <inkml:trace contextRef="#ctx0" brushRef="#br0" timeOffset="49090.6964">18645 10374 689 0,'-26'20'348'0,"-4"1"-88"0,-11 23-148 16,1 14-96-16,4 10-72 15,13-6 138-15,13 1-9 16,13-13 10-16,22-15 21 16,18-21-20-16,25-10-14 15,7-19 11-15,21-19-12 16,-8-5-29-16,-11-22-6 16,-22-1-15-16,-19-2-10 15,-31 3-11-15,-37 2 2 16,-29 21-13-16,-24 5-29 15,-8 10-27-15,-1 17-347 16,18 3 76-16</inkml:trace>
  <inkml:trace contextRef="#ctx0" brushRef="#br0" timeOffset="49734.5761">14467 11424 643 0,'-13'-12'226'16,"5"3"19"-16,4 6-151 0,8 7-82 16,-7-5 0-16,2-1 1 15,1 2 37-15,0 0 19 16,1 0 24-16,46 5 1 15,98 5 28-15,-6-13-6 16,97 6-12-16,36-7-13 16,108 1 14-16,21-12-23 15,75-4-1-15,-37 0 3 16,64 0 1-16,-64-3-12 0,20 0 0 16,-73 4-25-16,15-2-5 15,-98 2-10-15,-13 3-8 16,-69 12-13-16,-27-2-13 15,-68 1-29-15,-19-1-76 16,-44-2-62-16,-20-4-378 16,-31-6 38-16</inkml:trace>
  <inkml:trace contextRef="#ctx0" brushRef="#br0" timeOffset="51738.4102">13431 11232 941 0,'-43'96'265'0,"43"-103"43"15,6 11-245-15,7 2-81 16,3-3 4-16,10 6 4 0,24-9 19 15,14-3-7-15,21-4-135 16,0-1-136-16,8 1-41 16,-29-1-172-16</inkml:trace>
  <inkml:trace contextRef="#ctx0" brushRef="#br0" timeOffset="51968.1357">13445 11947 1532 0,'56'30'436'0,"-20"-33"88"15,37-3-420-15,20 4-643 16,9-20 161-16</inkml:trace>
  <inkml:trace contextRef="#ctx0" brushRef="#br0" timeOffset="60305.9381">14808 12287 540 0,'-2'2'242'16,"-1"-1"-6"-16,3 1-92 15,0-1-37-15,0 1-14 0,52 14 13 16,74-2-2-16,-18-20-31 16,0-2-39-16,21 2-118 15,-24 3-254-15,-25 2 41 16</inkml:trace>
  <inkml:trace contextRef="#ctx0" brushRef="#br0" timeOffset="60943.3165">15622 12860 1079 0,'14'-14'211'0,"10"2"103"16,45-41-344-16,-39 59-44 15,-5 11 0-15,-7 1 3 16,-23 11 9-16,-13 13 29 16,-14-10 44-16,-12 6 9 15,-8-6 0-15,-7-4 0 16,9-13-2-16,3-9 0 16,16-14 11-16,19-10 15 15,24-11 7-15,20-7 10 16,9-1 1-16,9-1-14 15,2 12-2-15,-5 8-10 16,-12 14-15-16,-6 17-5 16,-21 16-3-16,-13 17-20 15,-19 5-4-15,-28 7-11 0,2-11-4 16,-2-7-3-16,5-23-5 16,18-21-56-16,32-15 2 15,20-16-35-15,15-3-34 16,17-5-162-16,-3 14 64 15</inkml:trace>
  <inkml:trace contextRef="#ctx0" brushRef="#br0" timeOffset="61676.8856">17325 12144 39 0,'39'-26'425'0,"-1"-1"-159"0,-9 7-16 16,0 1 16-16,-11 6-220 15,-9 9-27-15,-15 7-24 16,-23 8 5-16,-13 7 7 16,-34 8 30-16,-9 6 18 15,-22 10 0-15,5 2-1 16,-4 0 36-16,33-7-13 15,6-4-8-15,32-12-15 16,25-7-4-16,25-6-24 16,27 1 9-16,15-6 5 0,15-3 11 15,0 1-3-15,1 11-11 16,-15 7-15-16,-2 14-7 16,-18 16-11-16,-14 21-3 15,-27 3-1-15,-27 25 0 16,-25-5 2-16,-30 6 7 15,-5-16 0-15,-21-2 2 16,9-29 0-16,-7-20 0 16,19-22-5-16,10-22 0 15,33-14 0-15,25-25-5 16,36-6-2-16,36-26 3 16,19 1-2-16,39-22 7 15,9 7 10-15,22-12 4 16,-11 18 1-16,13-5-2 15,-30 18-7-15,-6 8-7 16,-29 22-3-16,-17 4-4 0,-25 16-4 16,-23 1-6-16,-22 6-4 15,-38 9-1-15,-19 5 0 16,-26 10-13-16,-8 8-24 16,-8 12-25-16,25 3-152 15,-1 7-215-15,31-1 7 16</inkml:trace>
  <inkml:trace contextRef="#ctx0" brushRef="#br0" timeOffset="62218.1919">18565 12129 517 0,'-12'-9'196'0,"2"0"-8"15,-2 0-138-15,3 1-54 16,-5-1-36-16,-2-3 55 15,-4 3 24-15,-6-6 37 0,-9 13 18 16,-23 5-2-16,-5 11-26 16,-27 10-18-16,0 8-8 15,-10 9 55-15,25 9 56 16,4 6-27-16,29-2-6 16,16 9-23-16,18-8-58 15,20-6-57-15,26-19 29 16,18-16 7-16,7-22 11 15,19-21 9-15,-3-7-12 0,3-14-13 16,-14-2 7-16,1-3 7 16,-24 14-18-16,-11 8 15 15,-22 12 11-15,-3 13-19 16,-12 22-2-16,-11 34 29 16,-7 18-3-16,-14 43 13 15,-14 34 10-15,-16 36-15 16,3 2-25-16,-8 17-93 15,8-33-96-15,-16-13-337 16,14-52-8-16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22:14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16858 8210 494 0,'0'-11'266'0,"3"4"-41"0,-6 4-117 16,3 3-98-16,0 0-37 15,0 0 2-15,0 1 10 16,17 34 18-16,25 62 14 16,-20-27 8-16,3 17 2 0,4 41 4 15,-6-1-5-15,-3 16-2 16,-3-15-11-16,-4-14-90 15,-8-44-92-15,2-32-73 16,-2-41-92-16</inkml:trace>
  <inkml:trace contextRef="#ctx0" brushRef="#br0" timeOffset="304.9787">17609 8499 895 0,'26'38'270'0,"-10"7"2"15,-19-4-239-15,-4 34-57 16,-2 1-57-16,-5-2 86 16,0-15 8-16,2-21 8 15,7-33 5-15,12-37-11 0,12-18-3 16,16-20-7-16,15 0-8 15,22-3-3-15,1 22 11 16,7 17-2-16,-14 25-3 16,1 20 1-16,-25 16-1 15,-8 37 3-15,-18 12-5 16,-10 21-90-16,-12-4-200 16,-10-1 28-16</inkml:trace>
  <inkml:trace contextRef="#ctx0" brushRef="#br0" timeOffset="676.6633">19078 7458 628 0,'14'4'281'0,"1"5"-89"0,-9 10-146 16,6 6-96-16,1 4-94 16,8 5 128-16,8 1 12 15,10 7 4-15,4-5-53 16,9-1-132-16,1-10 25 16</inkml:trace>
  <inkml:trace contextRef="#ctx0" brushRef="#br0" timeOffset="870.1772">19984 7325 954 0,'-15'17'169'0,"-2"20"104"16,-7 8-273-16,-16 33-21 15,-14 11 25-15,-21 19 2 16,1-13 3-16,-11 11-81 15,10-24-79-15,2-9-129 16,14-27-63-16</inkml:trace>
  <inkml:trace contextRef="#ctx0" brushRef="#br0" timeOffset="1078.9506">18752 8330 884 0,'3'3'372'15,"19"-9"-35"-15,9-8-210 16,31-5-85-16,19-3-82 16,51-8 105-16,15 1-19 15,49-6-5-15,-1-1-10 16,15 5-45-16,-36 8-63 16,-8 11-95-16,-53 12-83 0,-19 11-131 15,-35 6-45-15</inkml:trace>
  <inkml:trace contextRef="#ctx0" brushRef="#br0" timeOffset="1723.0782">19711 8619 568 0,'6'6'167'0,"-8"-11"5"16,-10 1-144-16,-6-1-51 15,-20 8 16-15,-5-1 7 0,-21 10 41 16,-3 9 14-16,-13 11 15 16,16 1-9-16,-3 8-1 15,20-3-20-15,14-6-28 16,22-15-5-16,13-5 33 15,17-16 4-15,28-7 17 16,14 0 21-16,23-2-12 16,1 5-37-16,5 11-11 15,-28 12-15-15,-6 11-12 16,-27 15-5-16,-23 5-8 16,-24 5 2-16,-25 12 7 15,-16-4 10-15,-26-1 5 16,1-11 7-16,2-6-1 15,18-17-5-15,10-15-9 16,25-13-11-16,15-19 3 16,14-13 10-16,29-24 15 15,18-7 10-15,29-21 22 0,18 3 4 16,26-4-5-16,-10 10-15 16,-4 7-38-16,-28 27-49 15,-19 5-145-15,-26 16-105 16,-11 4-59-16,-15 2-118 15</inkml:trace>
  <inkml:trace contextRef="#ctx0" brushRef="#br0" timeOffset="2038.2246">20220 8652 439 0,'-58'43'359'0,"-7"17"-90"16,7 3-250-16,9 13 275 16,20-11-253-16,17-6-7 15,20-16 15-15,31-17 11 16,16-20-7-16,33-21-8 16,6-23 10-16,13-22-12 15,-27-10-17-15,-4-9 0 16,-29 8 4-16,-22 4-8 15,-19 20-12-15,-12 9-12 16,-16 12-11-16,-16 10-19 16,-4 9-24-16,-1 4-78 15,11 3-54-15,11 2-174 0,29-4-35 16</inkml:trace>
  <inkml:trace contextRef="#ctx0" brushRef="#br0" timeOffset="2277.5807">20835 8477 61 0,'26'22'196'0,"-24"11"-1"16,-16 20 44-16,-21 11-4 0,-15 21-4 16,7-3-83-16,1-1-17 15,20-17-66-15,31-14 31 16,25-26-21-16,34-24 12 16,17-18-16-16,20-26 16 15,-9-9-48-15,-8-16-7 16,-29 4-21-16,-21 0-20 15,-38 16-13-15,-35 9-15 16,-22 15-8-16,-24 9-70 16,-1 9-61-16,-8-1-200 15,33-7-12-15</inkml:trace>
  <inkml:trace contextRef="#ctx0" brushRef="#br0" timeOffset="3058.7703">21885 8003 821 0,'3'78'237'0,"35"-87"59"16,2-2-215-16,28 2-60 16,8 1-6-16,12 1-44 15,-12 1-54-15,-6 4 11 16,-27-2-23-16,-11 2-202 16,-22 5 115-16</inkml:trace>
  <inkml:trace contextRef="#ctx0" brushRef="#br0" timeOffset="3212.5629">21980 8328 1219 0,'45'-3'269'0,"1"-7"112"16,22 1-342-16,8 0-32 15,14-4 9-15,-22 1-393 16,4-8 135-16</inkml:trace>
  <inkml:trace contextRef="#ctx0" brushRef="#br0" timeOffset="6585.6742">23414 8221 357 0,'-51'-55'106'0,"47"53"26"15,3-2-89-15,1 1 25 16,0 3 18-16,0-3 40 16,0 1 17-16,0 1 17 15,0-2-30-15,43-19-8 16,71-22-39-16,-8 17-20 16,8 1-28-16,18 3-50 15,-38 10-85-15,-6 2-234 16,-40 6 14-16</inkml:trace>
  <inkml:trace contextRef="#ctx0" brushRef="#br0" timeOffset="7156.634">24136 8968 577 0,'-1'-13'253'16,"5"-7"-16"-16,13-1-95 15,0-4-149-15,8 1 3 16,6 1 13-16,-7 5 17 16,-13 9 16-16,-1 4 6 15,-13 5 3-15,-10 12 2 16,-12 7-14-16,-4 9-17 0,-7 3-4 15,3-1-2-15,8-10 5 16,7-11 3-16,13-21 6 16,10-11 24-16,7-9 18 15,14-6-4-15,12 5-5 16,-3 4-6-16,-2 11-31 16,1 22-33-16,-24 13 6 15,-14 18 9-15,-13 6-1 16,-10 8 8-16,-7-14 12 0,-7-5-9 15,14-16-8-15,6-11-3 16,6-14-9-16,8-10-35 16,12-2-52-16,1-1-318 15,5 5 57-15</inkml:trace>
  <inkml:trace contextRef="#ctx0" brushRef="#br0" timeOffset="7864.6099">25799 7795 777 0,'4'11'327'0,"1"-5"-10"0,-5-9-166 16,0 3-130-16,0 0-18 15,-3-2 11-15,1 1 4 16,-2-1 12-16,-22-5-1 16,-59-16 0-16,44 21-2 15,-19 17-5-15,-6 10-15 16,-20 10 1-16,9 9 3 0,-1-2 5 15,21-11 3-15,22-1 4 16,30-4-4-16,14-3 7 16,13 4-2-16,23 11 11 15,7-3 5-15,12 5 2 16,-4 5-11-16,-2 8-3 16,-24-3-10-16,-9 8-5 15,-11 0-6-15,-11 3-3 16,-7-3-2-16,-13 14-3 15,-7 0 1-15,-33 4 0 16,-19-5 2-16,-21-1-3 16,-5-24 0-16,-18-14-6 15,25-22-2-15,12-14 3 16,29-14 7-16,16-11 2 16,24-9 4-16,25-22-11 0,21 0-6 15,36-18-3-15,19 1-1 16,31-16 2-16,22 12 11 15,7-13 0-15,-27 12-17 16,-3-1-9-16,-27 17 2 16,-31 2 4-16,-21 19 3 15,-3-1 21-15,-21 7 13 16,-6 5-20-16,-13 5-8 16,-24 4-10-16,-6 12-5 0,-24 7-7 15,0 12 17-15,-13 5 3 16,16 3-12-16,-2 4-21 15,22 2-323-15,4-13 82 16</inkml:trace>
  <inkml:trace contextRef="#ctx0" brushRef="#br0" timeOffset="8354.6351">26847 7754 791 0,'-47'15'239'0,"-20"-4"20"16,-25 15-208-1,-3 6-34-15,-6 16-12 0,6 1 68 16,4 7 39-16,30-6-1 15,10 6 0-15,25-10-27 16,18-5-30-16,13-9-33 16,24-15 13-16,18-17 14 15,24-15-16-15,2-11 1 16,20-12-20-16,-11-2-31 16,-1-5-3-16,-22 10 16 0,-4-3 4 15,-21 10 11-15,-5 15 11 16,-12 7-31-16,-8 3-4 15,-9 15-5-15,-4 7 16 16,-10 9 16-16,-13 14 9 16,-1 13-3-16,-14 18 13 15,-8 3-15-15,-7 18-13 16,3-4 7-16,-6 18 5 16,9-8-11-16,5 9-2 15,11-17-3-15,6-4-84 16,12-32-52-16,13-17-298 15,8-28 1-15</inkml:trace>
  <inkml:trace contextRef="#ctx0" brushRef="#br0" timeOffset="8670.5334">27166 8254 1183 0,'-4'11'199'16,"1"4"138"-16,1 3-354 0,7 9 4 15,4 4 22-15,3 4 12 16,11 3 9-16,10 10 5 15,1-1 0-15,13 7-12 16,5-6-31-16,1 10-68 16,-6-8-38-16,0-4-41 15,-14-11-26-15,-2-11-168 16,-2-25 71-16</inkml:trace>
  <inkml:trace contextRef="#ctx0" brushRef="#br0" timeOffset="8879.2619">27562 8303 1246 0,'-111'60'373'16,"-25"26"68"-16,-3 5-326 15,2 24-92-15,21-7-28 16,-5-3-64-16,23-23-28 15,-3-5-78-15,20-26-78 16,11-21-176-16,25-18 23 16</inkml:trace>
  <inkml:trace contextRef="#ctx0" brushRef="#br0" timeOffset="31971.5582">16619 12424 465 0,'-4'62'374'0,"1"-62"-104"16,6 3-283-16,1-3 280 16,-4 0-274-16,2-1 26 15,27-4 20-15,94-25 23 16,-35-1 4-16,28-10-4 15,-6 2-21-15,-5-5-8 16,-41 21-15-16,-11 3 50 16,-36 11 18-16,-12-5 8 15,-11 4-12-15,-11-5-38 16,-7-5-78-16,-16-3-64 16,-12 6-21-16,-24 1 5 15,-9 3 33-15,-38 23 20 16,-21 18 55-16,-34 24 25 15,0 24 11-15,-26 35 9 16,34-5 20-16,21 33 7 0,38-7-8 16,23 18-1-16,53-13 26 15,41 15-11-15,40-35 9 16,57-6 11-16,36-38 1 16,57-23-25-16,10-29-2 15,24-13-111-15,-34-19-106 16,-2 1-339-16,-57-9-12 15</inkml:trace>
  <inkml:trace contextRef="#ctx0" brushRef="#br0" timeOffset="32644.2404">17954 11026 830 0,'54'-104'283'16,"-49"88"35"-16,-5 5-190 15,0 0-99-15,3 7-14 16,-3 1-7-16,0 3-16 16,0 0-9-16,0 1 4 15,5 28 7-15,8 82 7 16,-8-29 11-16,-10 37 3 15,-7 8-1-15,-2 31-2 0,-2-15-1 16,2-12-99-16,9-41-59 16,2-25-180-16,6-44-56 15</inkml:trace>
  <inkml:trace contextRef="#ctx0" brushRef="#br0" timeOffset="32994.8897">18214 11495 882 0,'109'46'239'15,"-109"-32"55"-15,-8 10-220 16,2 9-93-16,-9 7 15 15,-3-8 8-15,1-3 11 16,4-10 22-16,0-11 27 16,21-16-6-16,15-16 2 15,12-11-14-15,15-9-20 16,5 2-21-16,7 4 8 16,-13 16-7-16,1 18 0 15,-17 17-6-15,-10 21 3 0,-20 5-8 16,-17 18-20-16,-10-4-17 15,-2-2-134-15,5-14-186 16,12-14-6-16</inkml:trace>
  <inkml:trace contextRef="#ctx0" brushRef="#br0" timeOffset="33445.6963">19363 10543 825 0,'0'1'267'16,"0"1"-10"-16,6 16-218 15,1-3-58-15,2 2-56 16,45 53 76-16,-32-49 6 16,7-7 1-16,5 4 0 15,-1-1-2-15,-3-8-6 16,8 4-17-16,0-4-29 16,5-12-210-16,-5 5-10 0,2-8-92 15</inkml:trace>
  <inkml:trace contextRef="#ctx0" brushRef="#br0" timeOffset="33575.0431">20238 10486 560 0,'3'16'0'0</inkml:trace>
  <inkml:trace contextRef="#ctx0" brushRef="#br0" timeOffset="33664.8058">20177 10564 1037 0,'-118'97'218'0,"58"-50"100"16,-2-7-310-16,-20 13-84 15,-3-1-96-15,-8 5-145 16,3 0-65-16</inkml:trace>
  <inkml:trace contextRef="#ctx0" brushRef="#br0" timeOffset="33878.4282">18972 11286 887 0,'9'12'382'0,"-1"-11"-39"15,13-11-176-15,9-1-178 16,22-9 2-16,22-2 1 0,37-10 41 16,17 1 13-16,29-1 6 15,1 2-4-15,10 4-73 16,-26 6-48-16,-6 2-80 15,-26 7-49-15,-11 2-138 16,-32 6-1-16,-13 2-27 16</inkml:trace>
  <inkml:trace contextRef="#ctx0" brushRef="#br0" timeOffset="34433.2071">19473 11468 1029 0,'4'-5'259'0,"-4"5"16"16,-8-6-320-16,5 5-99 0,1 1 6 15,-39 0 52-15,-62 9 85 16,48 5 78-16,-4 2 30 16,16 1-1-16,13 3-32 15,15-6-44-15,15 5 1 16,10-5-12-16,16-3 16 15,23-2 25-15,18 1 10 16,-5-4-12-16,11 2-23 16,-18 4-20-16,-17 8-16 15,-25-2-16-15,-17 13-8 16,-25-4 9-16,-26 6 5 16,-13-10 12-16,-10 0 12 15,10-9 1-15,9-1 0 16,25-7 2-16,10-7 6 15,15-5 3-15,12-17-3 16,11-6 0-16,16-12 1 16,22-1-10-16,15-10-6 15,-1 11 0-15,7-6-4 0,-18 12-153 16,-11 4-129-16,-12 9-123 16,-6 3-147-16</inkml:trace>
  <inkml:trace contextRef="#ctx0" brushRef="#br0" timeOffset="34717.9929">19758 11561 826 0,'-43'30'265'16,"-25"5"34"-16,8 15-198 15,18-1-93-15,13 4 0 16,24-13 1-16,31-9 5 15,26-18 34-15,27-21 9 16,6-18 2-16,18-15-3 16,-14-4-1-16,-18-6-30 15,-24 7-4-15,-21 3-22 16,-26 3-14-16,-26 3-6 16,-10 10-11-16,-16 6-8 15,0 9-45-15,2 11-53 16,15 7-209-16,19-4-11 15</inkml:trace>
  <inkml:trace contextRef="#ctx0" brushRef="#br0" timeOffset="34937.423">20300 11701 1062 0,'2'30'294'16,"14"-7"78"-16,6-5-288 15,19-9-33-15,-2-9-17 16,4-17-3-16,-13-4 0 0,-8-14-15 16,-19-1-15-16,-20-10-6 15,-17 0-10-15,-5-5-50 16,1 10-130-16,9 7-197 16,20-7-13-16</inkml:trace>
  <inkml:trace contextRef="#ctx0" brushRef="#br0" timeOffset="35418.9154">21498 12558 1183 0,'21'12'226'0,"26"-11"126"16,17 4-350-16,29-7-71 15,-4 4-87-15,4-2-194 16,-20-8-34-16</inkml:trace>
  <inkml:trace contextRef="#ctx0" brushRef="#br0" timeOffset="35573.3315">21648 12968 790 0,'41'9'-102'0,"14"-6"336"15,9-14-234-15</inkml:trace>
  <inkml:trace contextRef="#ctx0" brushRef="#br0" timeOffset="36150.7583">22768 13013 1240 0,'3'22'394'15,"28"-7"59"-15,37-9-314 16,26-7-110-16,16-9-11 16,39-25 3-16,4-15-4 15,33-20 3-15,-21-9 0 16,1-6-5-16,-51 11-5 0,-26-1-4 15,-39 15-17-15,-40 3-41 16,-20 12-5-16,-48 17 0 16,-29 19 5-16,-60 32 26 15,-14 21 40-15,-43 34 5 16,17 13-1-16,12 26 72 16,57-9 3-16,37 12 15 15,68-17 8-15,61 2 31 16,44-23-66-16,56-6-8 15,6-26-15-15,57-12-28 16,-22-26-78-16,-2-18-187 16,-55-4-348-16,-5-44-23 15,-61-14-260-15</inkml:trace>
  <inkml:trace contextRef="#ctx0" brushRef="#br0" timeOffset="37010.3454">24666 11588 536 0,'-4'-1'310'16,"2"-1"-59"-16,-1 1-78 16,-1 1-153-16,1 0 4 15,1 0 9-15,-1 0 58 0,3 0 38 16,3 0-34-16,28 6-17 15,74 4-52-15,-49-11-87 16,11-1-261-16,-7 2-36 16,0 3-99-16</inkml:trace>
  <inkml:trace contextRef="#ctx0" brushRef="#br0" timeOffset="37452.4932">24946 12163 745 0,'-14'7'627'0,"7"-7"-278"15,2 5-115-15,1-5-219 16,4-2-220-16,-3 1 200 16,1-1 24-16,2-1 14 15,0 0-4-15,0-3-1 16,26-11-4-16,68-41-7 0,-56 49-8 16,0 6-7-16,-12 3-5 15,-6 6 1-15,-19-4-1 16,-10 10 8-16,-17 2 12 15,-12 2 10-15,-9 1 2 16,-7 0 4-16,11-6-5 16,7-7 5-16,17-1-5 15,10-4 0-15,18-5-8 16,10-2-9-16,0 3-16 0,4 1-73 16,-2 1-85-16,-5 7-272 15,-12 1-2-15</inkml:trace>
  <inkml:trace contextRef="#ctx0" brushRef="#br0" timeOffset="38013.1747">26084 11324 1022 0,'5'6'156'0,"-23"-3"115"16,-8-2-293-16,-21-2-13 15,-8 1 36-15,-12 3 26 16,-1-2 13-16,-5 4 27 0,15 6 19 16,6 2-32-16,19-2 10 15,19 9-1-15,26-1-24 16,20 10-19-16,14 6 31 15,22 11-12-15,-1-1-12 16,5 13-6-16,-21 0-11 16,-4 10-10-16,-22-2 2 0,-16 10 1 15,-18-13 2-15,-25-2 2 16,-13-15-1-16,-24-4 7 16,-5-19-1-16,-9-3-2 15,21-8 1-15,14-7 4 16,24-18-3-16,8-2-4 15,18-11-4-15,9-22-1 16,7-2-9-16,27-17-3 16,13-3-2-16,23-9-3 15,3 9 0-15,11-6-30 16,-25 11-8-16,-4 1 7 16,-29 14 12-16,-15 4-2 15,-25 16 30-15,-14 7-4 16,-12 3-5-16,-14 12-5 15,1 5-1-15,-2 5-51 16,11 4-44-16,2 8-201 16,20-5-36-16,17 9-111 0</inkml:trace>
  <inkml:trace contextRef="#ctx0" brushRef="#br0" timeOffset="38462.1846">26960 11143 474 0,'0'1'473'0,"-2"1"-141"0,-24 9-283 16,-88 20 287-16,25-9-324 15,-4 2 10-15,-10 6 17 16,19-4 16-16,4 14 9 15,23-7-10-15,15 8-4 16,25-7-13-16,14 1-4 16,23-10-9-16,28-9 7 15,10-19-6-15,23-10-22 16,10-9-9-16,14-10 3 16,-23-3-4-16,-8 3 5 15,-19 6 17-15,-15 6-5 16,-28 10-8-16,1 2-16 15,-3 13-15-15,-7 2 0 16,-3 8 3-16,-3 17 9 16,-8 8 17-16,-13 19 23 15,-7 6 1-15,-11 17 1 0,-1-3-14 16,5 16-33-16,9-18-31 16,16-11-54-16,17-19-39 15,22-20-136-15,7-27-105 16,17-29-19-16</inkml:trace>
  <inkml:trace contextRef="#ctx0" brushRef="#br0" timeOffset="38728.8806">27191 11462 897 0,'44'-23'171'0,"-41"34"112"15,6 12-259-15,12 7 30 16,8 3 13-16,23 5 14 16,7 6-17-16,2-1-14 15,-6-7-38-15,-1 1-113 16,-16-10-98-16,-4-15-148 15,-8-13-78-15</inkml:trace>
  <inkml:trace contextRef="#ctx0" brushRef="#br0" timeOffset="38883.6746">27592 11474 1235 0,'-43'26'260'16,"-22"20"121"-16,-9 13-362 15,-25 12-19-15,9-2-32 0,1 7-264 16,22-11-85-16,0-18-94 16</inkml:trace>
  <inkml:trace contextRef="#ctx0" brushRef="#br0" timeOffset="40949.2276">18068 14503 605 0,'-12'-11'501'0,"2"-3"-187"0,6 5-89 16,4 8-172-16,14 7-159 15,7 6 140-15,20 15 11 16,7 13 11-16,19 25 9 15,2-4-8-15,2 17-8 16,-16-6-22-16,9 0-73 16,-17-23-50-16,-3-5-87 15,-8-22-17-15,-1-19-18 16,-13-16 42-16,-3-21 44 16,0-8 96-16,-3-14 28 15,-2 2 75-15,1-2 53 16,-6 14 17-16,-1 1 18 15,-4 16 0-15,1 4-39 16,-5 12-39-16,-8 4-1 16,-5 16-18-16,-16 18 3 15,-11 10-13-15,-14 28 5 16,-6 14-19-16,-11 19-24 16,4-1-41-16,-7 21-210 0,7-12-163 15,-11-2-42-15</inkml:trace>
  <inkml:trace contextRef="#ctx0" brushRef="#br0" timeOffset="41154.1912">17189 15553 712 0,'64'3'743'16,"50"6"-218"-16,47-27-419 15,43-4 428-15,63-9-508 16,-10 0-18-16,26-5-63 16,-54 7-63-16,-13-3-416 15,-62 12 62-15</inkml:trace>
  <inkml:trace contextRef="#ctx0" brushRef="#br0" timeOffset="41767.5869">18203 15858 564 0,'21'-10'413'16,"-15"-9"-93"-16,-10 1-30 16,-10 12-263-16,-24 12 20 15,-9 3 10-15,-37 14 23 16,-2 17 1-16,-16 16-7 15,21 0-22-15,2 3 14 16,31-6-8-16,10-11 16 16,26-23 3-16,9 4 8 15,22-8-29-15,15-1-8 16,4 1-17-16,9 3-7 16,-5-1-17-16,-11 12-4 15,-19 6-8-15,-15 14-26 16,-15 7 0-16,-29 11-13 15,-13-8 4-15,-14 0 8 16,1-19 25-16,-5-11 3 16,19-20 15-16,18-18 7 15,18-17 2-15,32-14-1 0,17-11-1 16,30-24 2-16,19 1-5 16,19-18 5-16,5 15-2 15,9-4-3-15,-23 15-50 16,-12 2-51-16,-21 18-55 15,-14 4-5-15,-19 17-38 16,-5 15-68-16,-9 13-146 16,4 19 32-16,-6-2-169 15</inkml:trace>
  <inkml:trace contextRef="#ctx0" brushRef="#br0" timeOffset="42321.7545">18446 15890 199 0,'38'46'300'15,"-41"-42"-98"-15,-11 2-8 16,-14 19-62-16,0 7-53 0,-14 15 16 16,-4-2 75-16,7 12 79 15,10-9 53-15,9 11 58 16,15-5-163-16,25 3-79 16,10-11-81-16,21-10-70 15,3-23-79-15,16-23 138 16,-7-15-2-16,0-21-1 15,-16-4-12-15,-7-8-4 16,-20 5 0-16,-16-11-8 16,-20 9-12-16,-15-5-13 15,-7 10-10-15,-3 4-28 16,11 14-25-16,4 9-145 16,12 10-116-16,11-3-132 15,23 7-123-15</inkml:trace>
  <inkml:trace contextRef="#ctx0" brushRef="#br0" timeOffset="42610.724">19138 15814 513 0,'-31'52'602'16,"-11"22"-160"-16,-1 1-41 15,-7 16-220-15,12-9-114 16,17-1-41-16,18-25 42 15,22-9 0-15,19-20 39 16,17-15 10-16,1-18 0 0,13-20-58 16,-7-11-2-16,-9-12-39 15,-12-7-11-15,-15-5-2 16,-23 6-6-16,-24-12-6 16,-16 8-5-16,-2 6-5 15,-2 7-17-15,6 4-51 16,11 11-43-16,7 4-219 15,0 3-209-15,7-2-34 16</inkml:trace>
  <inkml:trace contextRef="#ctx0" brushRef="#br0" timeOffset="43240.5934">18498 11302 1055 0,'50'11'220'0,"-50"-16"79"0,-8 7-314 16,-1 1-2-16,8-3 7 15,-7 5 25-15,-47 36 31 16,-136 117 34-16,27-8 10 16,-105 95 57-16,-37 50 45 15,-115 109-21-15,9 0-21 16,-31 40-20-16,93-66-75 15,40-9-531-15,137-119-41 0,62-45-158 16</inkml:trace>
  <inkml:trace contextRef="#ctx0" brushRef="#br0" timeOffset="44484.5818">20101 15431 755 0,'5'-4'242'16,"-1"-2"62"-16,8 6-227 15,7-6-17-15,6 1-13 16,13-1-7-16,5-3-13 0,12-8 22 16,7 3-11-16,6 4-8 15,-7 1-47-15,6 0-101 16,-11 10-140-16,4 2-81 15,-10-3-107-15</inkml:trace>
  <inkml:trace contextRef="#ctx0" brushRef="#br0" timeOffset="44686.3399">20119 15817 1053 0,'-6'15'428'16,"15"-18"-18"-16,29-6-222 15,17-6-182-15,27-6-76 16,2-8-60-16,5-6-28 0,-11 5-256 16,10 2 24-16</inkml:trace>
  <inkml:trace contextRef="#ctx0" brushRef="#br0" timeOffset="45218.0135">21859 15927 930 0,'26'12'243'0,"3"-6"120"16,21-6-255-16,40-15 22 16,7-14-14-16,40-21-5 0,3-13-48 15,1-16-17-15,-30 9-25 16,-11-7-9-16,-40 18-16 16,-21-5-22-16,-27 15-14 15,-28 1 0-15,-19 19 4 16,-44 14 20-16,-23 24 28 15,-44 35 22-15,-12 21 1 16,-27 38-1-16,14 13-9 16,1 25 26-16,52-15 1 15,32 2 17-15,44-32 16 0,42-11 18 16,47-30-25-16,50-13 0 16,26-16-18-16,48-12-17 15,2-13-135-15,9-4-451 16,-36 5 96-16</inkml:trace>
  <inkml:trace contextRef="#ctx0" brushRef="#br0" timeOffset="45823.6799">23434 14837 1115 0,'0'5'243'16,"26"-2"122"-16,16-5-314 15,31-2-18-15,17-1 1 16,24-12-73-16,-9 5-79 16,-3-2-256-16,-32 8-4 15,-4-10-141-15</inkml:trace>
  <inkml:trace contextRef="#ctx0" brushRef="#br0" timeOffset="46371.6247">24208 15170 743 0,'-4'4'240'0,"3"-4"-80"15,-2 0-182-15,3 0-23 16,0 0-33-16,0-3 112 0,0 2 87 16,3-2 9-16,-3 0-30 15,5 0-33-15,4-5-46 16,-6 8-24-16,-3 0-19 16,0 0 5-16,0 6 13 15,-9 23 10-15,-34 39 15 0,23-52 33 16,11-12-111-16,5-8 119 15,8-7 0-15,13-13 3 16,10 2-34-16,10-3 108 16,1 3-122-16,-3 7-9 15,-11 8-17-15,-20 10 6 16,-11 6 6-16,-19 7 11 16,-7 3 7-16,-7-1 11 15,7-3-8-15,-5-1-18 16,16-8-20-16,1-2-35 15,4-1-34-15,-13 2-305 16,-3 1 67-16</inkml:trace>
  <inkml:trace contextRef="#ctx0" brushRef="#br0" timeOffset="47215.6741">25552 14220 1110 0,'0'-11'192'0,"-15"8"110"16,-3 3-330-16,-17 5-10 15,-20 3 14-15,-16 4 34 16,0 1 32-16,-7 0 32 16,14-3-2-16,14 2 8 15,24-3-16-15,5-5-26 16,12 2-30-16,9 3 9 16,4 0-1-16,15 1 23 15,6 4 10-15,16 4 10 16,10-1-6-16,12 10-10 15,-11 1-24-15,3 13-451 0,-17 0 139 16,-12 17-444-16,-17-8 729 16,-6 12 734-16,-8-12-440 15,-14 6 147-15,-6-10-435 16,-17 6 4-16,-5-13 3 16,-14-2 1-16,3-13 1 15,-3-7-5-15,14-13-3 0,0-7 0 16,14-6 3-16,2-5 6 15,11 1 6-15,8-10 0 16,11 3-1-16,5-7-17 16,18-2-12-16,11-9-14 15,11-2 0-15,23-20 6 16,13-1 12-16,10-7 12 16,-9 1 10-16,-1 3 1 15,-25 17-1-15,-12 0 2 16,-21 7-2-16,0-1 3 15,-10 6 0-15,0 5 5 16,-12 5-2-16,-9 1-7 16,-11 9-3-16,-10 4-5 15,-10 2-6-15,-18 9-4 16,-2 8 2-16,-7 12-55 16,7-4-31-16,9 4-94 15,20-2-49-15,19 2-129 0,21-12-22 16,32 11-35-16</inkml:trace>
  <inkml:trace contextRef="#ctx0" brushRef="#br0" timeOffset="47708.5554">26312 14206 562 0,'-4'-3'448'0,"-4"2"-134"16,8 2-79-16,0-1-198 15,-4 0-53-15,1 0-2 16,-25 3 40-16,-69 14 35 16,38-2-27-16,-13 7 2 15,-1 5 4-15,-6 12 4 16,23 1 3-16,14 7 11 15,20-1 14-15,15 8 3 16,16-8-20-16,15-2 3 16,10-18-5-16,17-15-10 15,8-24-6-15,13-9 3 16,-7-13-23-16,-2-3-7 16,-16 3-7-16,-5 0-2 15,-16 6-1-15,-2 6 1 0,-1 9-6 16,-8 4-12-16,-10 5-10 15,-5 8-3-15,-9 6 8 16,9-9 14-16,-3 0 15 16,-23 47 14-16,-59 54 5 15,35-31-3-15,6-5-8 16,-5 2-4-16,14-9-10 0,0-4-35 16,23-13-41-16,9-1-148 15,10-11-219-15,15-3-11 16</inkml:trace>
  <inkml:trace contextRef="#ctx0" brushRef="#br0" timeOffset="48100.5374">26856 14428 926 0,'26'19'280'0,"-29"2"49"16,20 11-217-16,3 9-85 15,13 13 6-15,-2-5-4 16,14 3-1-16,-8-8-14 0,5-5-13 16,-5-10-23-16,-4-1-115 15,-16-12-84-15,-2-2-85 16,-7-8-46-16,-4-24-75 15</inkml:trace>
  <inkml:trace contextRef="#ctx0" brushRef="#br0" timeOffset="48259.6561">27294 14486 1000 0,'-21'0'269'0,"-26"11"71"15,-17 14-272-15,-17 26-40 16,-7 9-12-16,-20 9 1 15,16-5-5-15,-6 4-55 16,13-16-123-16,8-2-185 16,27-11-29-16</inkml:trace>
  <inkml:trace contextRef="#ctx0" brushRef="#br0" timeOffset="53293.5336">17294 17744 866 0,'-3'3'314'0,"-1"-3"40"16,1 2-242-16,1-1-38 15,-3 1-50-15,5-1-3 16,0 1-12-16,0-1 1 15,28 13 4-15,60 57 3 16,-50-36-11-16,0 11-5 16,-5 7-39-16,2 8-118 15,-9-16-91-15,9-7-117 16,-3-12-110-16</inkml:trace>
  <inkml:trace contextRef="#ctx0" brushRef="#br0" timeOffset="53490.5914">17706 18074 184 0,'193'-149'190'0,"-129"94"0"15,-11 7 4-15,-4 2-40 0,-11 8-63 16,-2 6 4-16,-15 11-33 16,-5 7-41-16,-10 11 21 15,-18 18 47-15,-19 14-23 16,-31 34-5-16,-20 11 4 16,-20 35 23-16,-4 7-22 15,-13 24 4-15,22-11 2 16,-8 23 1-16,27-26-86 15,-7-1-177-15,26-33-185 0,16-23-61 16</inkml:trace>
  <inkml:trace contextRef="#ctx0" brushRef="#br0" timeOffset="53892.8573">18352 18059 1076 0,'52'97'299'15,"-43"-94"54"-15,3-1-312 16,12 1-35-16,40-17-34 15,14 2 18-15,14-5-45 16,10-6-55-16,1 2-242 16,-31 15 12-16</inkml:trace>
  <inkml:trace contextRef="#ctx0" brushRef="#br0" timeOffset="54131.8646">18489 18507 1273 0,'12'-6'264'15,"5"-6"125"-15,22-11-372 0,16-6-22 16,16-6-11-16,5 6-31 15,9 3-27-15,-12 8-183 16,5 3-131-16,-16 0-24 16</inkml:trace>
  <inkml:trace contextRef="#ctx0" brushRef="#br0" timeOffset="54810.6459">20591 17609 631 0,'-23'1'156'0,"-11"1"50"15,-7 4-178-15,-7 3-10 16,2 0 4-16,-9 2 10 16,16 3 51-16,-4 1 27 15,10 0 3-15,7-3-4 16,14 0-6-16,4 0-37 16,20-6-14-16,17 4 8 15,6-1 1-15,17 4 3 0,3 0-14 16,4 11-14-16,-9 2-19 15,-3 10-7-15,-13 5-7 16,-7 17-8-16,-15 0-6 16,-16 15-3-16,-6-5 9 15,-28 11 12-15,-13-4 10 16,-25 4 7-16,0-10 8 16,-17 1-10-16,20-18-9 0,-3-16-2 15,24-19 0-15,10-17-1 16,16-18 2-16,9-17 2 15,17-12-13-15,17-14-6 16,18-6-6-16,24-12-2 16,13 8-3-16,17-22 11 15,-4 11-1-15,4-9-3 16,-21 15 2-16,-12-5 2 16,-19 25 1-16,-11 0 6 15,-10 10 8-15,-10 4-4 16,2 16 0-16,-5 0-20 15,-6 12-27-15,-23 10-17 16,-4 13-1-16,-25 3-9 16,-9 11 9-16,-15 9-29 15,11-2-6-15,8 4-28 16,26-2-28-16,17-1-119 16,26-5-24-16,27-1-35 15</inkml:trace>
  <inkml:trace contextRef="#ctx0" brushRef="#br0" timeOffset="55298.1197">21630 17633 659 0,'-12'-1'117'0,"-11"-1"54"16,-10 8-195-16,-14 5-3 15,-4 4 21-15,-8 9 55 16,3 10 47-16,-16 14 80 16,4 7 37-16,-3 24 21 15,11 2-35-15,1 13-23 16,30-6-70-16,16-3-63 15,17-26-39-15,17-10 17 16,22-25-1-16,24-18-1 16,4-25 21-16,23-22 2 15,-4-17-29-15,3-17-10 16,-16-2-11-16,-4-8 1 0,-15 9 3 16,-11-5 0-16,-12 16 4 15,-14 3 1-15,-8 18-14 16,-15 9-16-16,-18 15-4 15,-27 9-2-15,-12 13-23 16,-23 8-24-16,1 10-12 16,1 11-66-16,25-1-18 15,5 3-49-15,32-4-66 16,10 3-48-16,22-9-15 0</inkml:trace>
  <inkml:trace contextRef="#ctx0" brushRef="#br0" timeOffset="55673.6154">22387 17730 923 0,'-5'8'389'15,"-13"4"-49"-15,-25 11-236 16,-11 9-91-16,-19 15-92 15,6 6 101-15,-4 10 58 16,19-6 28-16,14 12 29 16,21-10 5-16,16 3-28 15,19-12-48-15,24-3-18 16,22-19-10-16,26-16 1 0,15-21-4 16,22-25-4-16,-11-14-3 15,-4-25-14-15,-25-3-5 16,-11-11 4-16,-33 10-3 15,-15 1-10-15,-18 13-11 16,-30 3-13-16,-12 16-8 16,-15 6-20-16,-8 13-5 15,-9 7-73-15,14 12-67 0,-2 12-299 16,11 2 17-16</inkml:trace>
  <inkml:trace contextRef="#ctx0" brushRef="#br0" timeOffset="56917.004">23553 18218 874 0,'-8'5'303'0,"-1"1"35"0,6 0-244 16,1-6-40-16,2 0-13 15,0 0 19-15,2 0 15 16,49-3 26-16,66-21 13 16,-13-11-5-16,1-8-31 15,10-12-6-15,-18 2-25 16,-7-3-6-16,-28 7-17 15,-15 10-13-15,-21 12-14 16,-7-2-15-16,-16 10-6 16,-32 3-5-16,-15 4 3 0,-28 15 3 15,-22 9 15-15,-40 23 4 16,2 15 4-16,-21 18 2 16,16 1 2-16,18 8 23 15,48-13 10-15,24 1 22 16,38-10 21-16,22 1 26 15,21-4-12-15,48-4-1 16,18-8-19-16,46-8-28 16,-3-12-40-16,-2-8-105 15,-41-9-75-15,-10-5-419 16,-43-8 30-16</inkml:trace>
  <inkml:trace contextRef="#ctx0" brushRef="#br0" timeOffset="57578.5941">24942 17302 1118 0,'13'-3'224'0,"9"-3"115"0,19-2-329 16,13 2 7-16,28-3 10 15,-1 3 0-15,2 1-7 16,-13 4-17-16,-7 7-69 16,-25 3-79-16,-12 9-219 15,-5 1-9-15</inkml:trace>
  <inkml:trace contextRef="#ctx0" brushRef="#br0" timeOffset="58175.7387">25783 17638 428 0,'5'-2'344'0,"-2"1"-133"15,-6 1-78-15,2 0-115 16,1 0-105-16,-5 0 81 16,2 0 16-16,-35 7 12 15,-44 12 11-15,51-15 32 16,10-2 30-16,9-4 29 16,9-5 4-16,18-4-10 15,6-6-41-15,14 0-35 16,11-2-34-16,6 2-8 15,-10 0 4-15,-7 13-3 16,-10-1-12-16,-9 10-8 16,-11 5-5-16,-14 10 2 15,-8 1 13-15,-20 7 21 16,-2-2 10-16,-4-5 8 16,10-4 1-16,3-8 5 15,13-8-11-15,21-10 2 0,9-5-3 16,12-7-1-16,4 0-8 15,6 3 1-15,-6 4-7 16,-8 5-17-16,-11 9-10 16,-14 4-28-16,-8 9-38 15,-15 5-110-15,-3 2-77 16,1-2-98-16,7-14-84 16</inkml:trace>
  <inkml:trace contextRef="#ctx0" brushRef="#br0" timeOffset="58923.6246">26949 16797 1022 0,'-12'3'249'0,"-9"-1"83"15,-26 3-282-15,-11 4-33 16,-20 3 7-16,7 0 6 16,3 3 41-16,22-4 0 15,11 1-4-15,18-3-10 16,11 2-12-16,8-1-43 16,10 7 11-16,9-2 7 0,14 7 11 15,11 2 15-15,22 9-3 16,-1-1-15-16,-8 3-6 15,-7 0-15-15,-10 12-18 16,-25-3-4-16,-8 11 8 16,-9 3-1-16,-16 7 8 15,-18-12 9-15,-18-1 12 16,-8-17-5-16,-15-8 1 16,10-16 1-16,6-8 0 15,11-9 1-15,7-3 12 16,17-5 5-16,9-12-2 15,15-4-7-15,18-17-14 16,3-10-22-16,34-14-16 16,14 4-1-16,23-10 10 15,-5 14 11-15,4-7 5 16,-21 16 7-16,-17-2-1 0,-27 13-5 16,-8 7-11-16,-6 14-5 15,-21 2-14-15,-3 10-4 16,-30 1-1-16,-13 6 9 15,-27 4 2-15,-2 8 12 16,-9 5-38-16,24 3-41 16,5-2-27-16,30 0-25 15,15-1-70-15,19 1 21 0,28 2-165 16,18-5 14 0</inkml:trace>
  <inkml:trace contextRef="#ctx0" brushRef="#br0" timeOffset="59498.2704">27849 16764 243 0,'-8'-2'0'0,"1"-2"139"15,-2-5-182-15,-5-3 175 16,-3 1-117-16,-9 0 153 0,-3 5-44 16,-9 5 30-16,-3 5-25 15,-12 8-15-15,-2 7-16 16,-8 3-18-16,3 3-7 15,3 10 47-15,17-2 11 16,7 16 24-16,19-5-36 16,5 6-44-16,18-12-38 15,14-8-7-15,13-17-22 0,21-20 0 16,0-9 18-16,18-22-16 16,-5-5-9-16,7-8-14 15,-18 5-8-15,7-9-12 16,-16 17-9-16,5-4-17 15,-16 7-5-15,5 3 29 16,-18 14 16-16,-3 4 6 16,-14 14 23-16,-11 14 43 15,-14 7-8-15,-15 20 12 16,-7 8 5-16,-16 11 11 16,-1 3-21-16,-1 13-8 15,13-11-15-15,-4 17-3 16,18-12-31-16,5 7-19 15,6-17-90-15,4-6-230 16,3-34-117-16,7-17-108 16</inkml:trace>
  <inkml:trace contextRef="#ctx0" brushRef="#br0" timeOffset="59942.9975">28206 16878 1002 0,'0'1'338'0,"2"4"21"15,5 3-270-15,-2 10-41 16,11 5-47-16,56 59 27 16,-45-47 3-16,7 10 0 0,-1-4-11 15,0 9-20-15,-5-10-51 16,1 9-90-16,-8-8-113 16,-6-8-141-16,-10-15-62 15</inkml:trace>
  <inkml:trace contextRef="#ctx0" brushRef="#br0" timeOffset="60198.5889">28580 16927 714 0,'-26'4'369'0,"-15"10"-16"16,1 3-133-16,-14 19-60 15,-10 7-45-15,-17 10-8 16,5 1-19-16,-9 13-30 16,12-3-92-16,2 0-402 15,28-32 110-15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26:08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9929 9894 313 0,'5'0'345'0,"0"-5"-80"16,-7-1-6-16,2 5-155 15,0-1-57-15,0 0-11 16,2 1 0-16,26-2 5 16,82-12 5-16,-8 3 11 15,16 4 2-15,90 37-510 32,1 0 128-32</inkml:trace>
  <inkml:trace contextRef="#ctx0" brushRef="#br0" timeOffset="281.099">10382 10047 1333 0,'-3'3'229'0,"6"-3"135"16,3 2-396-16,-6-2-17 16,3 1 13-16,7 17 13 15,6 22 9-15,44 60 1 16,-56-40 5-16,-7 23-4 16,-8 4-17-16,-10 19-69 15,-3-3-10-15,-7-1-242 16,7-21 17-16</inkml:trace>
  <inkml:trace contextRef="#ctx0" brushRef="#br0" timeOffset="778.9816">11233 9906 1096 0,'22'21'165'0,"-18"-12"114"0,-5 38-316 16,-8 16 7-16,-16 25 13 15,-8 6 20-15,-11 17 19 16,1-18-17-16,5-16 7 16,17-28 8-16,16-22 1 15,16-33-2-15,22-20-3 16,8-10-4-16,13-4 0 15,-4 7-3-15,0 16 3 16,-12 17 2-16,-11 17 2 16,-10 12 0-16,-9 18 0 15,-4 0-3-15,4 5 2 16,5-13-1-16,33-12-3 16,18-27 8-16,26-18 9 15,2-17 4-15,7-9 2 16,-28 0 0-16,-16 8-8 15,-34 11-32-15,-33 15-26 16,-30 20 19-16,-48 21 5 0,-12 19 4 16,-16 18 30-16,8 5 31 15,21 3-36-15,46-12-4 16,31-12 0-16,36-17-7 16,40-11-28-16,29-12-18 15,22-13-242-15,4-2-122 16,-4-11-74-16</inkml:trace>
  <inkml:trace contextRef="#ctx0" brushRef="#br0" timeOffset="1199.2031">12484 10395 432 0,'0'-1'137'0,"2"2"432"16,10 51-340-16,12 65 117 15,2-52-340-15,21-3 1 16,17-17-18-16,9-7-78 15,-2-20-60-15,10-20-58 0,-16-10-39 16,1-18 20-16,-15-8 84 16,-4-9 88-16,-22 10 103 15,-4 5 85-15,-12 16 43 16,-24 20 44-16,-16 20 14 16,-25 24-55-16,-12 12-39 15,-17 22-40-15,4 2-36 16,-7 12-37-16,21-16 5 0,8 5-67 15,19-25-91-15,15-9-96 16,21-33-186-16,17-30-49 16</inkml:trace>
  <inkml:trace contextRef="#ctx0" brushRef="#br0" timeOffset="2078.1155">14777 10585 759 0,'-21'-6'208'0,"-12"12"58"15,-19 15-196-15,-19 13-6 16,-2 16 5-16,-3 8 28 15,9-2-3-15,20-1-14 16,21-10-12-16,18-10-13 16,19-12-25-16,19-20-4 15,10-15-5-15,18-20 1 16,1-3-7-16,5-8-6 16,-13 12 1-16,-13 3-3 15,-16 18-10-15,-6 7-9 16,-8 10-12-16,-4 16-4 15,1 4-28-15,1 11-89 16,2-1-63-16,5 4-164 16,3-9-58-16,-4-14 25 15,6-14 223-15,-1-10 392 16,-5-10 134-16,5-13-52 16,-4 3-16-16,4 3-22 15,-3 5-51-15,1 4 2 0,3 2-99 16,16-2-109-16,0-4-101 15,30-12 67-15,8-2-39 16,20-5 63-16,-6 5 61 16,3-7 59-16,-22 12-111 15,-6 2-44-15,-23 16-55 16,-20 9-13-16,-12 25 2 16,-23 8 11-16,-4 6 53 0,-8 2 74 15,5-7 16-15,10-5 10 16,22-11 11-16,30-1 10 15,6-17-16-15,35-11 4 16,2-6-6-16,17-11-9 16,-17-1-14-16,4-3 4 15,-30 7-4-15,-16 3-7 16,-24 11-6-16,-39 9-5 16,-28 18-7-16,-33 23 0 15,0 10 2-15,-3 13-2 16,32 0-1-16,22 10 1 15,36-13-3-15,34-4-38 16,24-14-36-16,29-9-330 16,13-19 56-16</inkml:trace>
  <inkml:trace contextRef="#ctx0" brushRef="#br0" timeOffset="2437.6089">17337 10047 1351 0,'-37'169'258'0,"40"-113"143"16,2 22-406-16,-8 25 4 16,1-6 5-16,-10 13-24 15,-5-19-7-15,-5 3-30 16,-3-26-15-16,1-10-15 15,1-26-37-15,2-21-250 16,0-24 79-16</inkml:trace>
  <inkml:trace contextRef="#ctx0" brushRef="#br0" timeOffset="3027.0701">17121 10690 470 0,'52'-20'564'0,"2"5"-165"16,13-2-275-16,-6 7 284 15,7-2-363-15,-10-2-39 16,7-3-54-16,-14-4-34 16,-9-10-29-16,-13-2-90 15,-3-8-73-15,-9-5 21 16,-4-16 26-16,1 7 15 0,7-15 97 16,-6 7 100-16,13 2 31 15,4 11 65-15,3 3 61 16,-7 19 10-16,3 9 31 15,-10 2 11-15,-4 8-42 16,-5 10-42-16,2 4-16 16,-7 8-37-16,-5 12-15 15,-8 13-18-15,-16 23 4 16,-6 7-2-16,-9 19 4 16,5 1-9-16,16-5-3 15,16-25-9-15,22-14 4 16,19-27-4-16,11-11 3 15,0-6 1-15,1 0-5 16,-15 6-7-16,-15 12-1 16,-11 8 0-16,-12 7 4 15,-3 7 4-15,1-7 0 0,14-5 1 16,31-9-1 0,18-17-3-16,31-25-2 0,7-15 0 15,15-15 1-15,-24-5 1 16,-7 2 0-16,-28 17 4 15,-15 10-9-15,-37 13 1 16,-37 26 1-16,-30 14 0 16,-21 29 12-16,-6 11 20 15,2 20-9-15,28-9-2 0,30 1-2 16,31-16-14-16,26-12-39 16,26-17-14-16,28-11-134 15,1-16-242-15,16-10 17 16</inkml:trace>
  <inkml:trace contextRef="#ctx0" brushRef="#br0" timeOffset="3561.585">20385 10412 853 0,'5'1'515'16,"-13"-4"-86"-16,-15 6-116 16,-8 7-277-16,-9 8-22 15,-1 0-22-15,6-1 10 16,14-7 4-16,12-1 5 15,15-2 7-15,14 6 4 16,2 7 8-16,6 16-5 16,-7 5-3-16,-16 17-6 15,-25-3-3-15,-32 3-2 16,-21-10 3-16,-15-8-1 16,0-20-7-16,-8-11-31 15,16-11-27-15,5-10-71 16,19-3-43-16,13-3-131 15,27 2-76-15,23-3-48 16,19 0-81-16</inkml:trace>
  <inkml:trace contextRef="#ctx0" brushRef="#br0" timeOffset="3894.5072">20856 10587 766 0,'11'13'495'0,"-8"-11"-120"0,-20-4-108 16,-13 8-276-16,-22 13-5 15,-7 3 0-15,-12 10 58 16,16 8 45-16,-6 4-19 16,20-12 10-16,11 1-31 15,18-7-21-15,15-12-17 16,18-8-19-16,17-15-20 15,6-10 14-15,11-5-10 16,-13-5 6-16,1 5 10 16,-13 7 5-16,-6 16 2 15,-19 7 8-15,-10 17 0 16,-4 2-10-16,-7 6-66 16,3-4-79-16,4-4-87 15,9-12-196-15,26-13-42 16</inkml:trace>
  <inkml:trace contextRef="#ctx0" brushRef="#br0" timeOffset="4669.9681">21239 10628 865 0,'19'19'376'0,"-9"-11"-69"16,-5 0-179-16,-1 1-197 0,-2-3 0 16,1-3 4-16,-3-3 90 15,0 0 29-15,0 0 10 16,0 0-4-16,0 0-9 16,0 0-33-16,-3 0-11 15,1 1-6-15,-2 12 6 16,-4 3 3-16,-1 2-1 15,-8 46 0-15,25-52 1 16,6-8-1-16,7-8 2 16,8-5 0-16,10-6 3 15,-1 0 0-15,5 4 2 16,-10 7-2-16,-4-1-3 16,-15 10-4-16,-6 2 1 15,-12 6 1-15,-9 3 4 16,-2-2 2-16,1 4 1 15,5-6 0-15,13-15-7 16,13-7-4-16,13-1-1 0,5-4-2 16,14 3-4-16,-12 7-3 15,-4 10-5-15,-12 4-1 16,-6 9 1-16,-10 2 4 16,0 6 9-16,-1-5 8 15,8 5 3-15,10-5 0 16,8-4 0-16,3-4-11 0,11-5-5 15,-12-11-4-15,0-2-19 16,-15 1-1-16,-5-4-14 16,-9 4-18-16,-6 2-4 15,2 5 11-15,1-3-7 16,0 0 75-16,0 0 35 16,9 0 10-16,41-3 9 15,67-11 9-15,-30-4-28 16,-8-2 14-16,0-1 26 15,-28 3 26-15,-10 0-22 16,-22 4-41-16,-38 8-36 16,-29 9-8-16,-37 12-26 15,-11 9 22-15,-9 18 8 16,27 3 7-16,24 2-29 16,45-1-6-16,34-7-43 15,35-10-54-15,29-9-52 16,18-11-49-16,17-18-279 0,3-8 63 15</inkml:trace>
  <inkml:trace contextRef="#ctx0" brushRef="#br0" timeOffset="5319.0319">24236 10489 440 0,'-47'13'0'0,"-24"8"573"0,-2 2-460 15,-12 19 278-15,4 4-362 16,5 10 382-16,34-6-369 16,13-1 0-16,33-17-7 15,25 0 2-15,9-22-4 16,18-13-4-16,8-7 0 16,5-7-5-16,-12-3-14 15,-9-1 0-15,-18 1-4 0,-9 5-3 16,-13 6-6-16,-11 12-4 15,1 12 0-15,-5 26 3 16,-10 9 5-16,-4 29-1 16,-8 8 6-16,-20 13-4 15,-10-12-2-15,-13-1-9 16,-5-26 20-16,-16-11 17 16,8-26-8-16,-8-21-5 15,17-9-13-15,4-24-82 16,26-5-94-16,11-14-33 15,21 10-33-15,14-10-43 16,14 14-96-16,24-3 73 16</inkml:trace>
  <inkml:trace contextRef="#ctx0" brushRef="#br0" timeOffset="5573.1195">24373 10901 664 0,'-4'-1'518'0,"4"2"-114"16,4-7-390-16,-4 3 397 16,0 0-380-16,12-21 9 0,90-67 11 15,-41 46-6-15,10-2-7 16,-8 12-26-16,-7-1-67 15,-26 10-73-15,-1 2-263 16,-8 10-58-16,17-1-102 16</inkml:trace>
  <inkml:trace contextRef="#ctx0" brushRef="#br0" timeOffset="5842.8903">25328 10594 1174 0,'-29'28'299'16,"-11"-10"86"-16,-19 9-320 16,4 8-62-16,8 2-2 15,15-12 0-15,11-3 1 16,24-7 0-16,14-12 14 16,16-6 0-16,10-8-20 0,1-5-23 15,3-7 22-15,-14 3-10 16,-11 6-4-16,-15 8 16 15,-7 18 32-15,-14 11-15 16,-7 17-12-16,0 5-10 16,-6 12-10-16,4-7-370 15,1-8 93-15</inkml:trace>
  <inkml:trace contextRef="#ctx0" brushRef="#br0" timeOffset="6048.4084">25765 10754 1208 0,'8'21'272'0,"-2"14"106"16,-8 3-347-16,-2 35-35 16,-13-5-15-16,-15 17-16 15,-4-6-58-15,-10 4-59 16,4-23-10-16,-10-8-197 15,3-25 22-15</inkml:trace>
  <inkml:trace contextRef="#ctx0" brushRef="#br0" timeOffset="6303.0182">25730 10825 596 0,'95'-53'517'0,"-9"17"-117"16,2 8-3-16,-21 18-348 15,-12 8-26-15,-25 7-17 16,-18 8-13-16,-19 6 9 16,-28 8 14-16,-18 3 9 15,-23 7 7-15,-2-8-4 0,-2-7-11 16,19-5-45-16,8-17-30 16,22-14-18-16,18-10-27 15,14-6-28-15,19-10-46 16,13 1-18-16,24-14-152 15,2-2-8-15</inkml:trace>
  <inkml:trace contextRef="#ctx0" brushRef="#br0" timeOffset="6585.9523">26484 10134 145 0,'6'-20'613'0,"0"8"-283"16,-3 12-98-16,2 12 77 15,-8 12-320-15,1 16 19 16,-5 8 15-16,-10 22 36 16,-1 2 20-16,-11 11-7 15,3-1-17-15,2-9-11 16,7-19-24-16,17-15 5 0,15-22-3 16,23-20 8-16,15-2 0 15,17 2 2-15,0 6-11 16,9 11-2-16,-18 12 1 15,-11 21 9-15,-19 1-10 16,-7 13-26-16,-24-6-46 16,-15 4-394-16,-13-27 83 15</inkml:trace>
  <inkml:trace contextRef="#ctx0" brushRef="#br0" timeOffset="8156.5845">8218 15384 932 0,'56'2'177'16,"-40"5"99"-16,9 13-280 15,10 6 7-15,11 16 5 16,4 13 1-16,3 18 1 16,-4 6 1-16,-5 24 2 15,-3 5-30-15,-11 8-267 16,-4-17 81-16</inkml:trace>
  <inkml:trace contextRef="#ctx0" brushRef="#br0" timeOffset="8454.819">9156 15489 958 0,'12'9'333'0,"-3"-4"18"16,-9 2-236-16,-4 16-108 16,-4 10-12-16,-22 31 2 15,-18 17 6-15,-35 45 8 16,-19 6-4-16,-18 35-3 15,6-1-4-15,-9 29-107 16,30-34-205-16,11 3-46 16,23-46-159-16</inkml:trace>
  <inkml:trace contextRef="#ctx0" brushRef="#br0" timeOffset="8985.5957">9089 16349 566 0,'5'44'53'0,"2"-44"557"16,5 0-375-16,10-3 131 16,8-3-373-16,8 0-1 15,12-5 0-15,-1 2-358 16,13 8 110-16</inkml:trace>
  <inkml:trace contextRef="#ctx0" brushRef="#br0" timeOffset="9313.8253">9148 16662 836 0,'8'23'623'0,"1"-5"-171"0,3-18-177 16,9-12-216-16,10-2-101 15,31-10-298-15,13-2-112 16,13-9-1-16</inkml:trace>
  <inkml:trace contextRef="#ctx0" brushRef="#br0" timeOffset="10556.6032">10765 16079 1002 0,'-187'103'340'15,"107"-57"33"-15,-22 16-245 16,17-1-119-16,18 2-14 15,32-14-6-15,32-5 19 16,36-15 18-16,30-3 18 0,11-5 11 16,22 8 2-16,-15 0-15 15,-9 18-16-15,-21 3-17 16,-24 17-6-16,-19 0-5 16,-18 12-2-16,-15-15 0 15,-26-2 3-15,-8-21 3 16,-18-14 9-16,5-24 6 15,-1-22 11-15,23-24 4 16,24-24 12-16,23-7 8 16,37-36-16-16,20 7-12 0,32-22-8 15,-6 7-17-15,22-4-16 16,-22 22 2-16,6-5-9 16,-32 26 7-16,-2 15 5 15,-28 16-4-15,-18 19-38 16,-19 24-45-16,-12 28-323 15,-10 12-32-15,-6 15-144 16</inkml:trace>
  <inkml:trace contextRef="#ctx0" brushRef="#br0" timeOffset="10916.1305">11440 16228 1150 0,'0'9'313'16,"-15"10"64"-16,-8 6-328 15,-7 23-34-15,-8 12-32 16,-5 13 65-16,10 4 17 16,11 11 24-16,15-16 5 15,24-4 7-15,16-19-35 16,17-20-5-16,6-25-19 15,22-16-3-15,-2-15-5 16,3-31-4-16,-11-4-9 16,-4-16 0-16,-26 4-1 0,-17-9 3 15,-21 17-6-15,-12-4-10 16,-12 12-12-16,-3 0-21 16,1 11-26-16,-2-5-90 15,13 11-52-15,8 2-185 16,8 7-126-16,19 5-56 15</inkml:trace>
  <inkml:trace contextRef="#ctx0" brushRef="#br0" timeOffset="11245.4808">12255 16047 964 0,'-29'32'265'0,"-9"12"78"15,3 3-277-15,-6 14 1 16,12 1-3-16,3 12 35 0,17-7 6 16,9 8 22-16,14-8-13 15,19-8-4-15,17-21-35 16,22-17-13-16,5-21-19 16,16-27-1-16,-13-14-9 15,-4-19 4-15,-27-3-2 16,-8-15-1-16,-24 11 0 15,-17-7-2-15,-12 8-14 16,-22 3-9-16,-8 9-16 0,-19 6-16 16,-6 14-12-16,-11 7-44 15,16 16-45-15,7 10-35 16,20 4-375-16,31 4 72 16</inkml:trace>
  <inkml:trace contextRef="#ctx0" brushRef="#br0" timeOffset="11961.2011">13449 16954 858 0,'-1'0'264'0,"-2"0"30"15,-2 0-244-15,2 0-49 16,1 1-17-16,-10 6 27 16,-13 9 29-16,-64 53 28 15,50-51 14-15,1-1 2 16,4-10-22-16,10-10-6 16,18-6-18-16,6-14-11 15,9-1 5-15,12-5 4 16,4 5-10-16,1 2-2 0,-5 13-2 15,-7 9-13-15,-7 11-10 16,-11 12-2-16,-4 0 5 16,-6-1 8-16,2-5 7 15,0-8 14-15,7-7 3 16,2-4-1-16,3-2-9 16,0 1-11-16,0 1-26 15,-1 1-13-15,1 1-1 16,-3 1-3-16,1 1 4 0,-10 19-41 15,3-4-43-15,-32 42-72 16,36-58-33-16,13-10-200 16,9-6 34-16</inkml:trace>
  <inkml:trace contextRef="#ctx0" brushRef="#br0" timeOffset="12319.1193">14282 16135 1221 0,'0'18'296'0,"-6"-7"73"16,-18 22-343-16,-2 5-85 15,-24 18 3-15,1 5 21 16,-1 4 37-16,12-8 21 16,14 2 35-16,22-23 13 15,19-5 2-15,16-16-11 16,20-4-4-16,5-13-19 0,15-7-82 15,-9-6-66-15,3-8-325 16,-16-6 15-16</inkml:trace>
  <inkml:trace contextRef="#ctx0" brushRef="#br0" timeOffset="12543.935">14739 16109 1233 0,'3'20'359'0,"-9"1"74"16,-4 9-343-16,-16 22-52 16,-1 9-25-16,-4 25-5 15,2 1-2-15,-3 19-1 16,4-8-1-16,-1 20-76 16,7-14-69-16,4-6-106 0,6-29-8 15,3-16 16-15,10-41 92 16,15-27-149-16,2-17 201 15</inkml:trace>
  <inkml:trace contextRef="#ctx0" brushRef="#br0" timeOffset="12971.025">15308 16156 600 0,'0'20'630'15,"-9"-2"-196"-15,-3 8-360 16,-10 20 362-16,3 8-441 15,0 19-5-15,3-6-6 16,-1 14-36-16,8-13-33 16,-3 3-173-16,-7-11-167 15,9-13-26-15</inkml:trace>
  <inkml:trace contextRef="#ctx0" brushRef="#br0" timeOffset="13188.144">15715 15899 1622 0,'32'96'361'16,"-5"12"148"-16,-8 36-469 15,-27-8-51-15,-7 28-37 16,-23-20-19-16,-34 16-22 15,-17-25-299-15,-34 6-101 16,-16-50-41-16</inkml:trace>
  <inkml:trace contextRef="#ctx0" brushRef="#br0" timeOffset="13548.0098">13499 15721 1243 0,'-57'31'353'16,"-1"5"70"-16,-23 40-343 16,-7 19-96-16,-26 35-2 15,17 5 3-15,-5 48 29 16,22-8 28-16,10 45 13 16,27-9 1-16,19 17-2 15,27-44-35-15,24-11-69 16,20-62-102-16,54-33-312 15,-4-48 13-15</inkml:trace>
  <inkml:trace contextRef="#ctx0" brushRef="#br0" timeOffset="14074.1943">16115 15513 1301 0,'4'-1'321'16,"9"11"102"-16,5 6-378 16,15 11-21-16,2 8-19 15,8 18 4-15,-7 0-3 16,2 13-2-16,-10-6-20 15,3 4-144-15,0-12-145 16,-1-11-124-16,-1-26-148 16</inkml:trace>
  <inkml:trace contextRef="#ctx0" brushRef="#br0" timeOffset="14238.7912">16583 15509 1260 0,'-34'19'392'0,"-19"23"64"16,-6 15-351-16,-25 27-49 16,7 6-42-16,-11 13-53 15,15-18-63-15,-3-5-357 16,20-20 54-16</inkml:trace>
  <inkml:trace contextRef="#ctx0" brushRef="#br0" timeOffset="15724.9538">17609 16367 726 0,'-22'5'199'0,"-32"33"45"16,-82 58-201-16,33-28-31 16,10 3-10-16,-4 5 18 15,20-9 26-15,19-1 52 16,28-18 11-16,13-10 25 15,24-12-4-15,28-2-13 16,11-10-41-16,27 1-18 16,3-6-35-16,6 2-151 15,-11 0-279-15,-11 2 23 16</inkml:trace>
  <inkml:trace contextRef="#ctx0" brushRef="#br0" timeOffset="16023.3676">17100 16759 1430 0,'25'25'443'16,"26"-16"81"-16,14-9-369 15,41 1-104-15,17 2-20 0,32-7-5 16,-6-1-41-16,22 4-35 15,-15-4 28-15,14 2 0 16,-25-3 0-16,16 2 29 16,-24-1 28-16,10 0-28 15,-15 4-1-15,20 2-2 16,-24 2-3-16,9-4-1 16,-19 1-101-16,2-3-167 15,-36-9-251-15,-20-16-68 16</inkml:trace>
  <inkml:trace contextRef="#ctx0" brushRef="#br0" timeOffset="16309.1088">19426 16527 1292 0,'-7'21'476'15,"10"-4"20"-15,10-10-306 16,13 3-169-16,11 2-30 16,22 1 1-16,2-3 0 15,3-1 3-15,-14 0 5 16,-8 0 5-16,-25-1-2 16,-21 14 5-16,-25 4 2 0,-23 8 0 15,-15 1-2-15,-10-1-37 16,2-9-42-16,10-1-215 15,22-7-215-15,31-5-36 16</inkml:trace>
  <inkml:trace contextRef="#ctx0" brushRef="#br0" timeOffset="16963.3829">21214 16016 1136 0,'0'0'338'0,"1"5"59"0,7 7-316 16,4 11-38-16,11 13-33 16,10 19 10-16,8 0 4 15,6 16 6-15,3 10 2 16,-2 19 2-16,-9 0-3 15,-1 13-47-15,-14-21-51 16,-5-11-166-16,-10-29-152 16,-2-31-60-16,1-36-147 15</inkml:trace>
  <inkml:trace contextRef="#ctx0" brushRef="#br0" timeOffset="17172.8658">21776 16266 1004 0,'8'10'343'16,"-18"13"50"-16,-15 29-243 16,-9 14-85-16,-18 35 9 15,-5-1-1-15,-12 23-3 16,13-9-9-16,6 12-17 16,12-22-43-16,8 10-84 15,16-19-61-15,6-11-120 16,1-29-100-16,1-7-76 15,6-28-51-15</inkml:trace>
  <inkml:trace contextRef="#ctx0" brushRef="#br0" timeOffset="17538.2074">21940 16694 1500 0,'17'94'421'16,"1"-98"136"-16,20-1-525 16,17-1-42-16,13-3-42 15,4 4-160-15,-13-2-158 16,-21 8-97-16,-25-2-98 15</inkml:trace>
  <inkml:trace contextRef="#ctx0" brushRef="#br0" timeOffset="17699.4617">22034 16927 1538 0,'67'7'573'0,"-20"4"20"16,-13 6-381-16,-1 7-269 15,-1 5-117-15,-5 0-89 16,5-5-329-16,2-12 15 0</inkml:trace>
  <inkml:trace contextRef="#ctx0" brushRef="#br0" timeOffset="18405.9412">24013 16439 907 0,'33'-25'282'0,"-63"6"35"0,-5 5-221 16,-15 8-69-16,-35 14 44 16,-15 8 34-16,-21 21 35 15,17 7-7-15,0 9-1 16,31-9-40-16,14 3-8 15,30-12-22-15,20 3 14 16,30-6-4-16,28 6-4 16,15-8-10-16,16 16-22 15,-10 1-17-15,-9 12-10 16,-31 4-9-16,-22 26-11 16,-26-4 10-16,-28 8-3 15,-10-15-2-15,-19-12-6 16,12-29 1-16,2-23 13 15,18-34 13-15,17-33 4 16,26-19 4-16,26-27 2 0,21-11-10 16,42-10-12-16,2 7 4 15,35-5-1-15,-15 22-14 16,-2 6-48-16,-36 22-7 16,-9 13-32-16,-35 22-45 15,-12 5-149-15,-8 15-224 16,0 13-1-16</inkml:trace>
  <inkml:trace contextRef="#ctx0" brushRef="#br0" timeOffset="18939.8103">24215 16484 150 0,'-90'187'814'0,"48"-121"-368"15,5-13-92-15,-2 12 93 16,5-7-430-16,10 1-9 16,15-15 21-16,17 2 37 15,5-17 34-15,9 3 1 16,-1-8 6-16,9 3-9 16,-1-5-31-16,5-3-31 15,-1-7 4-15,5 1-3 16,-11-10-21-16,-1-3-12 0,-6-3 1 15,-6-2-5-15,-2-4-4 16,-5-5 8-16,-2 2 6 16,-5-2-3-16,5 2-2 15,-1-3 1-15,5 3 0 16,11-9-1-16,6-2 0 16,4-15-1-16,5-3-1 15,6-15-2-15,-7 2 0 16,-4-5-2-16,-9 7 1 15,-7-5 2-15,-11 10-2 16,-12-2-4-16,-8 3-2 0,-9 2-2 16,-6 11-2-16,-12-1 1 15,2 10-1-15,-13 6-4 16,5 13-1-16,-2 11 2 16,11 11 0-16,5 9 1 15,14 7 2-15,7 5-86 16,18 3-53-16,19 4-154 15,16-6-178-15,35 1-88 16,15-15-96-16</inkml:trace>
  <inkml:trace contextRef="#ctx0" brushRef="#br0" timeOffset="19238.9203">25048 16624 1411 0,'-47'50'477'0,"0"-6"47"16,-6 29-353-16,8-6-130 16,12 20-14-16,19-13 5 15,23 4 18-15,17-17 8 16,26-16-20-16,16-21 20 16,30-28-4-16,6-23-17 15,3-34-12-15,-22-6 15 16,-12-12-40-16,-35 14-12 15,-26-14 5-15,-16 24 2 0,-25 0 0 16,-14 8 8-16,-13 4 3 16,-8 18-23-16,2 2-14 15,15 9-119-15,9 2-457 16,28 0 100-16</inkml:trace>
  <inkml:trace contextRef="#ctx0" brushRef="#br0" timeOffset="19794.0326">26110 17106 1571 0,'32'0'327'0,"20"-11"154"16,4-7-468-16,15-12-1 16,-11-7-8-16,-4-5-7 15,-20 7-14-15,-14 1-4 16,-27 7-2-16,-24 7 4 15,-16 6 6-15,-24 16 15 16,-13 12 8-16,-20 27 13 16,10 9-1-16,4 21-4 15,22-2 9-15,21 17 51 16,36-5 17-16,34 5 34 16,26-17 10-16,29-5-4 0,7-26-49 15,27-13-104-15,-22-23-128 16,7-13-474-16,-15-19 40 15</inkml:trace>
  <inkml:trace contextRef="#ctx0" brushRef="#br0" timeOffset="20932.3287">27015 16407 234 0,'12'50'268'16,"-14"-48"-84"-16,2-1-2 15,2 1-133-15,-2-2-32 16,-2 0-2-16,-1 0 9 15,3 0 19-15,-3 0 1 16,2 0 14-16,1 0-1 16,-5 0 7-16,5 0-7 15,-5 1 17-15,2 1 6 16,0-1-13-16,2 1-11 0,-2-1 11 16,1 1-2-16,2-1-3 15,-3 1 3-15,2-2 0 16,1 0-17-16,-3 0-14 15,1 0-17-15,2-2 8 16,0 1-6-16,0-1-3 16,0 1-8-16,0-1-11 15,0 1-6-15,0 1 3 16,0 0 6-16,0 0 8 16,0 1 8-16,-7 11 1 15,-6 7 1-15,1-4-2 16,-53 39-5-16,44-49 9 15,8-8 2-15,10-9 0 16,14-2-4-16,10-10-1 16,5 3-8-16,8-2-1 15,-4 8-2-15,0 2-3 16,-5 12-7-16,-7 7-4 0,-10 8-1 16,-12 5-2-16,-5 3 3 15,-9 2-26-15,-2-7-18 16,2-8-69-16,3-8-76 15,3-10-244-15,1-6 16 16</inkml:trace>
  <inkml:trace contextRef="#ctx0" brushRef="#br0" timeOffset="21367.1614">26329 16047 681 0,'-6'24'526'16,"12"-6"-60"-16,5-13-162 15,8 1-342-15,10-3 34 16,11-6-44-16,-7-2-43 16,10-5 72-16,-10-2 70 15,-2 2-170-15,-5 3-173 0,-5 2-83 16,-1 1-108-16</inkml:trace>
  <inkml:trace contextRef="#ctx0" brushRef="#br0" timeOffset="22060.1392">27706 15884 343 0,'-8'-6'242'16,"4"-3"-100"-16,-2-6-4 0,-9 6-180 15,-4-4 22-15,0 6 50 16,-3 7 62-16,-5 4 32 16,-16 9 16-16,-2 5-7 15,-14 11-17-15,2-5-32 16,10 2-9-16,18-8-15 15,8 2 5-15,21-14 22 0,9 6 12 16,12-3-21 0,14 2-7-16,8 4-30 15,12 9-15-15,-5-5-13 0,6 9 1 16,-7 0-4-16,-7-2 0 16,-11-5-1-16,-1 9-6 15,-13-8-6-15,-13 6-4 16,-8 0-3-16,-18 4-1 15,-13-3 4-15,-15 7 5 16,-6-7 3-16,-11-3 5 16,5-8 3-16,6-4 5 15,13-10 4-15,13-4 39 16,18-4 20-16,15-15 5 16,15-3-7-16,20-16-14 15,14-6-45-15,16-11-16 16,-1 9-1-16,0-16-3 15,-14 9-1-15,-8-11 1 16,-19 12-18-16,-9-2-22 0,-14 14-4 16,-20 7-10-16,-7 14-9 15,-16 12 25-15,-1 8 15 16,-1 8 9-16,-4 4 15 16,4 3 9-16,11-2-31 15,4-2-69-15,4-6-32 16,17-1-52-16,8-5-60 15,19-3-48-15,11-8-67 16,24-9-8-16</inkml:trace>
  <inkml:trace contextRef="#ctx0" brushRef="#br0" timeOffset="22594.7487">28452 15799 492 0,'-7'6'531'0,"4"-3"-210"16,1-4-37-16,-1-1-253 16,1 1-66-16,-1-1-49 15,2 1 86-15,-31-3 44 16,-59 11 15-16,29 14 26 15,1 8-4-15,-6 9-1 16,12 3-25-16,16 9-5 0,19-3-18 16,6 0-15-16,11-10-6 15,11-9 4-15,8-17-1 16,13-3 2-16,2-11 2 16,19-8-26-16,-11-10-30 15,12-4-23-15,-12-5-4 16,2-5 3-16,-15 3 22 15,0 6 14-15,-6 4 20 16,-2 9 3-16,0 4 2 0,-3 5 11 16,2 4 8-16,-8 3 3 15,-1 0-2-15,-7 7-2 16,2 4-9-16,-7 10 2 16,-9 4 0-16,-3 11 15 15,-1-1 4-15,-7 9 9 16,5-6-1-16,-2 6-2 15,4-4-17-15,5 4-27 16,3-3-35-16,0-3-109 16,9-7-216-16,6-16-74 15,5-20-127-15</inkml:trace>
  <inkml:trace contextRef="#ctx0" brushRef="#br0" timeOffset="22970.9835">28606 15910 1103 0,'0'67'345'15,"7"-63"48"-15,7 15-268 16,0 3-99-16,11 10 16 16,4 5 17-16,9 1 17 15,0-8 7-15,8 5-1 16,-7-6-26-16,2-2-27 15,-10-1-30-15,-1 2-70 16,-13-10-42-16,0-5-124 16,-8 0-34-16,-2-15-198 15,-1-9-15-15</inkml:trace>
  <inkml:trace contextRef="#ctx0" brushRef="#br0" timeOffset="23210.2893">29068 15930 798 0,'-55'77'407'0,"38"-59"-57"0,-16 4-131 15,2-1-218-15,-20 5-13 16,1-2 3-16,-7 7 36 15,4 0 8-15,-12 13 14 16,6-2 59-16,4 2-463 16,20-11 168-16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3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3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2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0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8957-D154-4A48-BD2B-5E42B002E3C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9C21-9448-4311-BD58-7E080EE6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7"/>
          </a:xfrm>
        </p:spPr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 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our function as a base e </a:t>
            </a:r>
            <a:r>
              <a:rPr lang="en-US" dirty="0" err="1" smtClean="0"/>
              <a:t>logartithm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04840" y="1232280"/>
              <a:ext cx="5046840" cy="3647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0160" y="1225800"/>
                <a:ext cx="5058720" cy="36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5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our function as a base e </a:t>
            </a:r>
            <a:r>
              <a:rPr lang="en-US" dirty="0" err="1" smtClean="0"/>
              <a:t>logartithm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log</a:t>
                </a:r>
                <a:r>
                  <a:rPr lang="en-US" baseline="-25000" dirty="0" smtClean="0"/>
                  <a:t>0.41017</a:t>
                </a:r>
                <a:r>
                  <a:rPr lang="en-US" dirty="0" smtClean="0"/>
                  <a:t> (y/800) = x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800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0.41017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800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−0.89118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2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/>
          <a:lstStyle/>
          <a:p>
            <a:r>
              <a:rPr lang="en-US" dirty="0" smtClean="0"/>
              <a:t>Convert back into exponential notation: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0346"/>
                <a:ext cx="10515600" cy="505661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800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−0.89118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ln (y/800) = -0.89118x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y/800 = e</a:t>
                </a:r>
                <a:r>
                  <a:rPr lang="en-US" baseline="30000" dirty="0" smtClean="0"/>
                  <a:t>-0.89118x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y = 800e</a:t>
                </a:r>
                <a:r>
                  <a:rPr lang="en-US" baseline="30000" dirty="0" smtClean="0"/>
                  <a:t>-0.89118x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0346"/>
                <a:ext cx="10515600" cy="5056617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14120" y="2637000"/>
              <a:ext cx="4775040" cy="4169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8360" y="2631240"/>
                <a:ext cx="4785840" cy="418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68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599"/>
          </a:xfrm>
        </p:spPr>
        <p:txBody>
          <a:bodyPr/>
          <a:lstStyle/>
          <a:p>
            <a:r>
              <a:rPr lang="en-US" dirty="0" smtClean="0"/>
              <a:t>Graph this new function: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you notice?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did we convert into logarithms just to convert back to exponents?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77" y="1749218"/>
            <a:ext cx="1885950" cy="1257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958480" y="3542040"/>
              <a:ext cx="7506360" cy="2872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2720" y="3534120"/>
                <a:ext cx="7517160" cy="28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46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Exposure Effects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48046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17" y="5482050"/>
            <a:ext cx="6090594" cy="904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1243" y="1614616"/>
            <a:ext cx="5725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your exponential curve, how far do you need to be to experience only slight blood changes?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far must you be to experience no permanent injury?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977" y="3830570"/>
            <a:ext cx="1704975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264" y="3873433"/>
            <a:ext cx="2019300" cy="1381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546960" y="2394360"/>
              <a:ext cx="5470920" cy="2191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7600" y="2390040"/>
                <a:ext cx="5488560" cy="21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9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smtClean="0"/>
              <a:t>Popper 26: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4"/>
            <a:ext cx="10515600" cy="5163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Can radiation exposure be modelled by exponential curves?</a:t>
            </a:r>
          </a:p>
          <a:p>
            <a:pPr marL="514350" indent="-514350">
              <a:buAutoNum type="alphaLcPeriod"/>
            </a:pPr>
            <a:r>
              <a:rPr lang="en-US" dirty="0" smtClean="0"/>
              <a:t>Yes 		b. No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Is radiation exposure a good thing?</a:t>
            </a:r>
          </a:p>
          <a:p>
            <a:pPr marL="514350" indent="-514350">
              <a:buAutoNum type="alphaLcPeriod"/>
            </a:pPr>
            <a:r>
              <a:rPr lang="en-US" dirty="0" smtClean="0"/>
              <a:t>Yes (I am hoping to develop superpowers)</a:t>
            </a:r>
          </a:p>
          <a:p>
            <a:pPr marL="514350" indent="-514350">
              <a:buAutoNum type="alphaLcPeriod"/>
            </a:pPr>
            <a:r>
              <a:rPr lang="en-US" dirty="0" smtClean="0"/>
              <a:t>No (I like having hair and teeth)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0760" y="1320480"/>
              <a:ext cx="2066400" cy="365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760" y="1311480"/>
                <a:ext cx="2085480" cy="36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7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71000" y="1073520"/>
              <a:ext cx="9736200" cy="5440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6680" y="1066320"/>
                <a:ext cx="9747000" cy="54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90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1311….Section 4 Wrap Up</a:t>
            </a:r>
            <a:br>
              <a:rPr lang="en-US" dirty="0" smtClean="0"/>
            </a:br>
            <a:r>
              <a:rPr lang="en-US" dirty="0" smtClean="0"/>
              <a:t>(Since a lot of you were asking)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99" y="1594553"/>
            <a:ext cx="3452915" cy="472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68" y="1430867"/>
            <a:ext cx="3047905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According to the </a:t>
            </a:r>
            <a:r>
              <a:rPr lang="en-US" dirty="0"/>
              <a:t>United Stated Environmental Protection Agency concerning radiation </a:t>
            </a:r>
            <a:r>
              <a:rPr lang="en-US" dirty="0" smtClean="0"/>
              <a:t>exposure decreases by a factor of 4 as distance doubles.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Meaning that as your distance from a radiation source doubles, your radiation exposure will be ¼ of the previous amount.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Assume your radiation exposure 1 mile from a nuclear event is measured at 400 rems.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this information to fill out the following table: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452928"/>
              </p:ext>
            </p:extLst>
          </p:nvPr>
        </p:nvGraphicFramePr>
        <p:xfrm>
          <a:off x="3647302" y="1982144"/>
          <a:ext cx="396748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(in miles)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(in rems)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22840" y="2428200"/>
              <a:ext cx="5391720" cy="1026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7440" y="2424600"/>
                <a:ext cx="5401440" cy="10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76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this table of data to create a exponential model of the radiation exposure.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the scatter plot of this model.</a:t>
            </a:r>
          </a:p>
          <a:p>
            <a:endParaRPr lang="en-US" dirty="0"/>
          </a:p>
          <a:p>
            <a:r>
              <a:rPr lang="en-US" dirty="0" smtClean="0"/>
              <a:t>Plot the graph of the exponential curve.</a:t>
            </a:r>
          </a:p>
          <a:p>
            <a:endParaRPr lang="en-US" dirty="0"/>
          </a:p>
          <a:p>
            <a:r>
              <a:rPr lang="en-US" dirty="0" smtClean="0"/>
              <a:t>How accurate is this model to the data we have?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462" y="1498542"/>
            <a:ext cx="2009775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62" y="3193732"/>
            <a:ext cx="2049184" cy="1172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145" y="4495800"/>
            <a:ext cx="1962150" cy="1371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374000" y="4868640"/>
              <a:ext cx="7772040" cy="1561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640" y="4860000"/>
                <a:ext cx="7791840" cy="15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53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this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41"/>
            <a:ext cx="10515600" cy="5188422"/>
          </a:xfrm>
        </p:spPr>
        <p:txBody>
          <a:bodyPr/>
          <a:lstStyle/>
          <a:p>
            <a:r>
              <a:rPr lang="en-US" dirty="0" smtClean="0"/>
              <a:t>What was the initial radiation exposure of this event?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will the exposure be at a distance of 10 miles?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will the exposure be at a distance of 50 miles?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037" y="1824037"/>
            <a:ext cx="2852675" cy="19669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600640" y="1653480"/>
              <a:ext cx="9235080" cy="4605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4520" y="1645560"/>
                <a:ext cx="9246600" cy="46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5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175"/>
            <a:ext cx="10515600" cy="779934"/>
          </a:xfrm>
        </p:spPr>
        <p:txBody>
          <a:bodyPr/>
          <a:lstStyle/>
          <a:p>
            <a:r>
              <a:rPr lang="en-US" dirty="0" smtClean="0"/>
              <a:t>Rewrite this a logarithmic function: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9"/>
            <a:ext cx="10515600" cy="50648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05520" y="1074600"/>
              <a:ext cx="5114160" cy="4270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8680" y="1070640"/>
                <a:ext cx="5125680" cy="42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5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175"/>
            <a:ext cx="10515600" cy="779934"/>
          </a:xfrm>
        </p:spPr>
        <p:txBody>
          <a:bodyPr/>
          <a:lstStyle/>
          <a:p>
            <a:r>
              <a:rPr lang="en-US" dirty="0" smtClean="0"/>
              <a:t>Rewrite this a logarithmic function: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9"/>
            <a:ext cx="10515600" cy="50648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 = 800 (0.41017)</a:t>
            </a:r>
            <a:r>
              <a:rPr lang="en-US" baseline="30000" dirty="0" smtClean="0"/>
              <a:t>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(y/800) = (0.41017)</a:t>
            </a:r>
            <a:r>
              <a:rPr lang="en-US" baseline="30000" dirty="0" smtClean="0"/>
              <a:t>x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log</a:t>
            </a:r>
            <a:r>
              <a:rPr lang="en-US" baseline="-25000" dirty="0" smtClean="0"/>
              <a:t>0.41017</a:t>
            </a:r>
            <a:r>
              <a:rPr lang="en-US" dirty="0" smtClean="0"/>
              <a:t> (y/800) = x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11200" y="2632320"/>
              <a:ext cx="6633720" cy="123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7240" y="2626560"/>
                <a:ext cx="6645240" cy="12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92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base formula: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 change a base within a logarithm: apply the following formula: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 smtClean="0"/>
                  <a:t>You can pick whatever b-value you want, typically e or 10 since those evaluate the easiest.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93800" y="2622960"/>
              <a:ext cx="5578920" cy="3099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240" y="2616120"/>
                <a:ext cx="5594760" cy="31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8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325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MATH 1311</vt:lpstr>
      <vt:lpstr>MATH 1311….Section 4 Wrap Up (Since a lot of you were asking)</vt:lpstr>
      <vt:lpstr>Radiation Exposure</vt:lpstr>
      <vt:lpstr>Use this information to fill out the following table:</vt:lpstr>
      <vt:lpstr>Use this table of data to create a exponential model of the radiation exposure.</vt:lpstr>
      <vt:lpstr>Using this model:</vt:lpstr>
      <vt:lpstr>Rewrite this a logarithmic function:</vt:lpstr>
      <vt:lpstr>Rewrite this a logarithmic function:</vt:lpstr>
      <vt:lpstr>Change of base formula:</vt:lpstr>
      <vt:lpstr>Write our function as a base e logartithm</vt:lpstr>
      <vt:lpstr>Write our function as a base e logartithm</vt:lpstr>
      <vt:lpstr>Convert back into exponential notation:</vt:lpstr>
      <vt:lpstr>Graph this new function:</vt:lpstr>
      <vt:lpstr>Radiation Exposure Effects</vt:lpstr>
      <vt:lpstr>Popper 26: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11</cp:revision>
  <dcterms:created xsi:type="dcterms:W3CDTF">2016-10-19T12:21:57Z</dcterms:created>
  <dcterms:modified xsi:type="dcterms:W3CDTF">2019-11-01T15:36:31Z</dcterms:modified>
</cp:coreProperties>
</file>