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03:07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15915 10068 356 0,'53'-63'287'15,"-53"56"-104"-15,4 13-10 16,-3 0-191-16,-1-6-2 16,0 0-4-16,4 2 48 15,-4 0 4-15,26 12 7 16,55 57-3-16,-37-47 0 16,-10-3-9-16,10 5-5 15,-3 0-4-15,13 7 0 16,-9-2-3-16,21 14 0 15,-7-2 0-15,5 15 3 16,-12-6 7-16,2 8 22 0,-15-9 6 16,5-1 12-16,-15-14-1 15,4 2-1-15,-14-8-24 16,-5 5-8-16,-9-2-15 16,-15 12 3-16,-9 1-8 15,-11 20 6-15,-18 7 3 16,-15 16 13-16,10-5 0 15,1 19 5-15,7-17 8 16,22 13 0-16,27-14-9 0,11 2-5 16,9-21 2-16,16-6-1 15,2-21 2-15,3-13 15 16,-3-20 8-16,-1-7 2 16,-4-10-3-16,-8-8 4 15,-15 0-13-15,-4 4-5 16,-15 2-19-16,-18 15-12 15,-8 19-10-15,-21 31-6 16,-7 21-6-16,-8 31 2 16,10 5 9-16,17 16-1 15,26-14 1-15,33 14 3 16,19-7 4-16,12 29 2 16,-3 5 3-16,-17 58 6 15,-34 3 1-15,-60 37 19 16,-19-12 18-16,-47 20 31 0,-16-47 5 15,-56-6 6-15,21-54-13 16,-56-39-64-16,5-63-57 16,-25-47-99-16,60-39-66 15,8-27-276-15,57-2-53 16,40-12-94-16</inkml:trace>
  <inkml:trace contextRef="#ctx0" brushRef="#br0" timeOffset="1083.4666">17595 11245 507 0,'4'0'164'0,"-4"1"9"16,1 1-128-16,3 0-51 16,1 8-7-16,14 23 8 15,19 61 9-15,-29-27 2 16,3 5 6-16,5 23 7 16,-10-3 2-16,2 1 12 15,-9-30 13-15,-3-15 7 16,-4-30 55-16,-11-32 13 15,-2-17-10-15,-15-30-9 16,2-15-11-16,-2-27-60 16,16 15-14-16,9-4 2 15,17 16-2-15,15 6-5 16,8 17-2-16,20-4 3 16,5 11 1-16,-1 31 5 15,43 10-18 1,-5-2-31-16,-14 22-85 15,-2 8-65-15,9-8-169 16,-48 6-38-16</inkml:trace>
  <inkml:trace contextRef="#ctx0" brushRef="#br0" timeOffset="1428.3421">18635 11371 1201 0,'35'-19'198'0,"3"-3"124"0,-17 1-344 15,-9 2 7-15,-21-2 15 16,-10 5-1-16,-11 8 10 15,-15 13-22-15,-12 12-11 16,-10 25 20-16,-6 15 16 16,5 31 3-16,20 3 9 15,24 18 1-15,20-14-23 0,32-3-5 16,17-30-1-16,21-16-14 16,-7-31-20-16,10-18-74 15,-3-23-143-15,12-23-87 16,-16-10-86-16</inkml:trace>
  <inkml:trace contextRef="#ctx0" brushRef="#br0" timeOffset="1608.1528">19007 11208 849 0,'-3'9'218'0,"3"-4"57"15,0 6-234-15,0-11-36 16,0 5 1-16,9 45 7 15,11 68 4-15,-2-26 5 16,-4 5-11-16,1 33-5 16,-4 10-32-16,-11 6-265 15,-7-28 73-15</inkml:trace>
  <inkml:trace contextRef="#ctx0" brushRef="#br0" timeOffset="1912.07">18992 11304 1077 0,'35'-26'273'16,"18"0"90"-16,10 5-296 0,20 4-37 16,-2 10-7-16,8 12-1 15,-24 5-12-15,-9 11-21 16,-23 3-21-16,-23 9-16 15,-25 2 26-15,-20 12 9 16,-22-6 19-16,-21 8 18 16,0-9 16-16,7-6-43 15,8-11-33-15,20-4-27 16,22-7-101-16,18-1-38 16,27-5 9-16,28-2-37 15,21-1-71-15,19 3 101 16</inkml:trace>
  <inkml:trace contextRef="#ctx0" brushRef="#br0" timeOffset="2257.1204">19763 11650 1016 0,'3'0'288'0,"3"0"54"15,13-3-263-15,5-7-84 16,70-46 2-16,-48 13 5 16,13-2 6-16,-9 3 1 0,-8-1-2 15,-18 17-8-15,-5 1-11 16,-27 6-14-16,-22 11-7 16,-10 11 4-16,-22 13 9 15,-16 13 13-15,-14 34 37 16,7 6 9-16,2 23 1 15,26 5-1-15,12 5-2 16,29-19-26-16,27-3-1 16,27-23-13-16,26-12-34 15,23-25-34-15,23-24-240 16,-2-20-54-16,3-28-88 16</inkml:trace>
  <inkml:trace contextRef="#ctx0" brushRef="#br0" timeOffset="2595.8116">20662 11408 730 0,'-36'19'301'0,"-25"19"1"0,-6 2-167 16,-20 24-76-16,19 0-21 16,4 16 5-16,21-16 0 15,15-2-3-15,20-17-19 16,11-12-8-16,11-26 4 15,29-24-7-15,21-19-10 16,14-25-10-16,9-3-1 16,0-14-10-16,-25 17 6 0,-17 14 9 15,-21 21 13-15,-10 21 5 16,-12 26 2-16,-9 24 2 16,-2 7 1-16,-1 17-3 15,5-3-3-15,1-5-10 16,13-16-16-16,10-14-15 15,5-24-52-15,11-21-93 16,8-12-95-16,6-21-70 16,-6-5-88-16</inkml:trace>
  <inkml:trace contextRef="#ctx0" brushRef="#br0" timeOffset="2850.5944">21302 10723 519 0,'-11'0'370'0,"-3"10"-87"16,-3 16-8-16,-7 18-298 16,0 18 22-16,3 11 17 15,10 26 20-15,-3-9 11 16,9 19 7-16,2 4-2 0,-4 8-34 15,-7-12-67 1,5 6-162-16,1-29-42 0,-4-23-91 16,-2-35-108-16</inkml:trace>
  <inkml:trace contextRef="#ctx0" brushRef="#br0" timeOffset="3067.6059">20794 11271 964 0,'35'15'367'16,"6"-8"8"-16,13-8-193 16,8 9-191-16,30-8 8 15,-4-3 2-15,10 1-58 16,-17-3-56-16,-1 0-250 15,-28 1-14-15,-14-8-135 0</inkml:trace>
  <inkml:trace contextRef="#ctx0" brushRef="#br0" timeOffset="3466.0834">21496 11480 609 0,'14'4'441'0,"10"3"-115"15,5-5-367-15,15 6 370 16,-1-8-342-16,0-5 19 16,1-11 24-16,1 1 10 15,-12-15-3-15,6 3-15 16,-6 1-29-16,-3 0-18 15,-16 3-10-15,-9 1-8 16,-16 8 8-16,-16 7 17 16,-18 7 10-16,-21 19 21 15,-4 14 11-15,-9 15 6 16,-4 11 3-16,5 21 3 16,19-2-19-16,15 7-7 15,15-10-10-15,34-4-24 16,21-23-15-16,31-15-33 15,16-24-22-15,22-25-89 0,2-19-80 16,16-18-57-16,-7-1-75 16</inkml:trace>
  <inkml:trace contextRef="#ctx0" brushRef="#br0" timeOffset="3794.2709">22381 11418 442 0,'-5'-7'339'0,"-23"18"-67"16,-22 13 2-16,-11 19-187 0,-11 14 29 15,4 13-7-15,6 9 7 16,25-4-15-16,13-7-30 16,29-16-32-16,26-18 8 15,18-23 7-15,27-34-24 16,11-24-6-16,24-31 5 16,-14-12-20-16,5-16-18 15,-26 4 11-15,-8-5 11 16,-32 18-14-16,-8 8-7 15,-14 18 0-15,-9 20-18 16,-16 24-4-16,-8 29 14 16,0 22 12-16,-5 28 13 15,7 10 31-15,12 28-1 16,17 1-12-16,28 9-6 16,22-18-11-16,30-9-143 15,12-37-96-15,26-22-212 16,-11-25-93-16</inkml:trace>
  <inkml:trace contextRef="#ctx0" brushRef="#br0" timeOffset="4410.0479">24145 11094 882 0,'61'152'179'0,"-49"-120"88"16,2-3-264-16,3 4 1 16,-5-7 5-16,11 2 6 15,-9-11 5-15,-2 7 0 16,5-8-25-16,-3 3-127 16,-9-7-142-16,0 2-13 15,-3-17-167-15</inkml:trace>
  <inkml:trace contextRef="#ctx0" brushRef="#br0" timeOffset="4639.5467">24526 11234 361 0,'-15'6'402'0,"-4"-6"-132"15,-16 5-217-15,-1 9 217 16,-9 6-276-16,1 6 6 15,-18 6 2-15,-1-5 1 16,-1 6 1-16,5-5 0 16,7-2-10-16,23-9-6 15,15-1-39-15,19-9-37 16,18-9-184-16,13-3 7 16,16 1-91-16</inkml:trace>
  <inkml:trace contextRef="#ctx0" brushRef="#br0" timeOffset="5037.1218">24578 11037 994 0,'0'-2'214'0,"2"2"95"16,-2 0-293-16,3 2 8 16,-3-2 2-16,54 0 4 15,71-30 12-15,-33-11 18 16,1 2 1-16,13 1 10 16,-19 18-4-16,-13 13-20 0,-20 17-23 15,-26 25-19-15,-39 20-9 16,-36 27 5-16,-20 10 15 15,-32 25 20-15,-1 5 8 16,8 4-3-16,22-22-3 16,29-8 9-16,50-27 3 15,48-22 19-15,21-23-2 16,57-7 1-16,5-8-32 0,37-9-91 16,-19-5-84-16,11-25-368 15,-33-11 28-15</inkml:trace>
  <inkml:trace contextRef="#ctx0" brushRef="#br0" timeOffset="6810.5248">26580 11259 621 0,'0'0'214'0,"0"0"-15"15,-2 3-159-15,2-3-62 0,0 0-12 16,0 0 19-16,2 0 46 16,15 4 35-16,38 2 12 15,98 0 20-15,-32-10-6 16,44-3-9-16,-4 9-28 16,3 3-18-16,-34 4-30 15,-19 3-34-15,-43 0-40 16,-14-1-165-16,-25-11-80 15,-15 0-52-15</inkml:trace>
  <inkml:trace contextRef="#ctx0" brushRef="#br0" timeOffset="7295.6819">27792 11000 536 0,'-57'19'244'0,"57"-19"-31"16,-5 0-87-16,5 0-156 16,0 0 12-16,0 0 10 15,0 0 29-15,0 0 24 16,24 2-1-16,16 0-8 0,75 10 9 15,-62-2-19-15,65 18-5 32,-71 9-8-17,-21 8 5-15,-47 12 14 16,-26 9 2-16,-95-7 5 16,45 3-4-16,-8 7-92 15,27-15-117-15,15 0-124 16,25-18-83-16</inkml:trace>
  <inkml:trace contextRef="#ctx0" brushRef="#br0" timeOffset="8347.7578">29212 10869 528 0,'-9'3'163'16,"4"6"22"-16,0 3-122 16,-4 5-65-16,-2-5 6 0,6-1 10 15,0-8 3-15,2-1 46 16,3-4 13-16,0 0-9 15,3-1-11-15,2-23 14 16,52-19-29-16,60-49-4 16,-20 56 34-16,0 12 16 15,8 5-12-15,-11 16-21 16,-6 14-23-16,-27 6-34 16,-21 10-22-16,-25 9-16 15,-16 18 9-15,-18 0 11 0,-39 33 18 16,-21 12 15-16,-41 28 15 15,-24 5-5-15,-8 23-1 16,11-25-5-16,-21-1 0 16,35-37-4-16,25-28-3 15,15-34 24-15,20-16 19 16,51-22 11-16,30-9-3 16,40-11 0-16,43-5-21 15,26 2-24-15,53 1-13 16,13 7 7-16,-3 22 2 15,-27 10-3-15,-24 14-55 16,-53 10-50-16,-23 9-118 16,-39-7-201-16,-7 1-19 15</inkml:trace>
  <inkml:trace contextRef="#ctx0" brushRef="#br0" timeOffset="29473.4771">19070 8601 852 0,'-4'0'359'0,"3"0"-97"15,-3 0-342-15,-1 2-159 16,-11 36 168-16,-8 69-57 15,24-44 106-15,0 13 98 16,-3-7 82-16,3 3-243 16,3-7-160-16,-6-14 23 15</inkml:trace>
  <inkml:trace contextRef="#ctx0" brushRef="#br0" timeOffset="29648.0719">19202 8123 1126 0,'22'17'69'0,"-17"-34"86"0,2 30-467 16,2 3-119-16</inkml:trace>
  <inkml:trace contextRef="#ctx0" brushRef="#br0" timeOffset="29946.8014">19487 8700 989 0,'23'-35'266'16,"3"4"63"-16,12 5-263 16,0 14-74-16,6 7-2 15,-5 10 0-15,-1 4-6 0,-13 4 1 16,-4 13 0-16,-8 6 2 16,-2 14 5-16,-6 5 7 15,2 18-13-15,-11-3-20 16,4-5-23-16,0-13-146 15,14-20-109-15,2-28-21 16</inkml:trace>
  <inkml:trace contextRef="#ctx0" brushRef="#br0" timeOffset="30231.5256">20527 8026 889 0,'-3'15'228'0,"1"8"67"16,2 1-231-16,-4 11-82 15,3 6 16-15,-11 9 15 16,5-1-7-16,-2 19 5 15,-1 4 6-15,-8 17-6 16,3 10-9-16,-15 19-100 0,-4-18-136 16,-8-5-71-16,7-27-122 15</inkml:trace>
  <inkml:trace contextRef="#ctx0" brushRef="#br0" timeOffset="30550.3208">20189 8670 1000 0,'11'-17'307'0,"-13"0"43"16,7 1-252-16,5 2-101 0,15 0-7 15,9 1 4-15,13-3 8 16,2 2 7-16,4-2-32 16,1 8-31-16,-5-3-32 15,-16 3-97-15,-1 1-57 16,-7 5 8-16,-6 0 32 15,-4 1 42-15,4 4 115 16,1 4 57-16,4 3 35 16,2 6 12-16,3 5 33 15,-5 0 18-15,-1 5-15 16,-7 1-2-16,-3 11-3 16,-9 8-38-16,-4 11-43 15,-4-2-6-15,-9 8-27 16,6-11-222-16,-7-21 43 15</inkml:trace>
  <inkml:trace contextRef="#ctx0" brushRef="#br0" timeOffset="30716.6158">20770 8310 769 0,'19'-26'861'0,"-9"3"-468"16,4 13-78-16,0 8-388 0,1-6-405 15,5 2 346-15,0 8-188 16,-1-4-46-16,18 20-34 16</inkml:trace>
  <inkml:trace contextRef="#ctx0" brushRef="#br0" timeOffset="31069.1952">21428 8527 525 0,'-15'-4'420'0,"-18"11"-108"15,-2 7-314-15,-22 14 316 16,-2 6-315-16,2 10 3 16,8 1 3-16,9 10 8 15,21-5-2-15,14-3-4 16,5-16 5-16,21-10 5 15,7-22-8-15,22-20-6 0,2-14-2 16,15-8-7-16,-16-2-10 16,1 3-1-16,-19 16 5 15,1 16 11-15,-20 18 8 16,-2 27 7-16,-3 12 2 16,-1 13-2-16,-6-1-11 15,7-5-11-15,0-17-47 16,4-20-81-16,-2-28-88 15,8-18-102-15,-4-18-68 0</inkml:trace>
  <inkml:trace contextRef="#ctx0" brushRef="#br0" timeOffset="31279.879">21830 7901 626 0,'5'21'478'0,"4"22"-121"16,-7 16-384-16,-7 27 381 15,3 8-364-15,-7 36 2 16,-5-2-9-16,4 30-67 16,-1-9-198-16,-8 4-72 15,0-41-117-15</inkml:trace>
  <inkml:trace contextRef="#ctx0" brushRef="#br0" timeOffset="31972.9681">22367 8492 464 0,'0'-2'339'0,"4"-1"-89"15,-4-1-78-15,0 2-136 16,0 2-48-16,0 2 3 16,7 36 14-16,15 84 16 15,-17-46 31-15,6-3 39 16,-3-14-20-16,12-9-19 16,4-29 37-16,19-25-35 15,2-29-32-15,18-29 12 16,-10-11 15-16,10-10-49 15,-20 10-16-15,-8 6-45 16,-16 27-39-16,0 8-36 16,-14 15-212-16,5 14 28 15</inkml:trace>
  <inkml:trace contextRef="#ctx0" brushRef="#br0" timeOffset="32343.3141">23358 8705 825 0,'26'-16'162'0,"-17"3"94"15,0-3-232-15,-2 4-26 16,-4 3 15-16,-8-3 11 16,-9-2-7-16,-8 4 6 0,-18 5 8 15,-5 6-1-15,-11 13 10 16,6 10 3-16,1 18-2 15,11 5-5-15,11 12-4 16,20 0-10-16,17-4-11 16,14-22-1-16,16-15-2 15,9-27 2-15,11-14 3 16,-4-10-1-16,-8-1-1 16,-10 6-4-16,-5 11-3 15,-22 10-3-15,3 17-1 16,-9 13-3-16,-2 6-53 15,-1 1-43-15,7-6-173 16,-8-14-67-16,13-20-1 16,5-18-143-16</inkml:trace>
  <inkml:trace contextRef="#ctx0" brushRef="#br0" timeOffset="32612.849">23941 7857 1025 0,'5'4'255'0,"-5"5"27"16,-5 17-290-16,-4 8-41 0,-1 23-36 15,-4 8 96-15,-2 21 18 16,0 4 16-16,-6 35 11 15,6 3-8-15,-3 20-18 16,0-15-33-16,4-8-72 16,9-43-69-16,3-30-195 15,6-40-5-15</inkml:trace>
  <inkml:trace contextRef="#ctx0" brushRef="#br0" timeOffset="32986.3576">24129 8466 1228 0,'23'-5'205'16,"-13"15"138"-16,-4 18-398 15,-6 5-10-15,-6 5 27 16,-7 10 14-16,-7-4 11 15,5 9 40-15,6 0 16 16,9-1 0-16,14-16-9 16,19-8-11-16,2-27-17 15,8-27-36-15,0-19-25 0,16-8 0 16,-10 1 3-16,3 6 14 16,-12 20 24-16,-6 20 37 15,-15 18 8-15,-8 22 5 16,-8 11-1-16,2 16-2 15,-5-2-42-15,4 0-73 16,-2-21-41-16,3-12-93 16,3-15-104-16,6-25 6 15,2-11-56-15</inkml:trace>
  <inkml:trace contextRef="#ctx0" brushRef="#br0" timeOffset="33316.1203">24710 8806 529 0,'94'-40'406'0,"-53"24"-135"0,2 6-351 16,8-9 340-16,-10-7-307 15,-1-6 15-15,-17 1 44 16,-11-9 46-16,-9 11-7 15,-8-7 11-15,-18 8-31 16,-20 16-12-16,-7 19-6 16,-26 20-3-16,3 22-10 0,4 22 36 15,20 0 4-15,18 12 2 16,29-8-9-16,21-4-4 16,25-12-12-16,18-23-24 15,7-15-24-15,7-16-95 16,-3-20-207-16,7-20-23 15,-14-5-132-15</inkml:trace>
  <inkml:trace contextRef="#ctx0" brushRef="#br0" timeOffset="33802.2566">25547 8130 665 0,'2'5'331'0,"-2"2"-49"16,0-4-129-16,0-1-151 15,0 0-26-15,3-1 5 16,-3 1 13-16,19 2 23 16,12-3-12-16,54 1 6 15,-59-4 3-15,-3 7-4 16,-13 2-12-16,-10 2-4 16,-5 0-1-16,-5 6-15 15,1 1-29-15,4-4-177 16,-1 0-56-16,6-3-71 15</inkml:trace>
  <inkml:trace contextRef="#ctx0" brushRef="#br0" timeOffset="34185.2379">25741 8582 604 0,'-10'5'282'0,"1"0"-63"16,4 1-138-16,-6-8-63 15,11 2-71-15,0-2 97 16,0 0 13-16,2-1 12 15,26-16-13-15,53-44-1 16,-60 43-14-16,-2-3-13 16,-14 18-17-16,-5 10 4 15,-3 7-1-15,1-12 1 16,-7 11 6-16,-25 20 3 16,-55 43-7-16,58-56-8 15,19-11-19-15,17-9-84 16,14-7-100-16,11-1-134 15,8-1-69-15</inkml:trace>
  <inkml:trace contextRef="#ctx0" brushRef="#br0" timeOffset="34874.8717">26732 7923 610 0,'-106'71'489'0,"112"-72"-161"16,-5-5-70-16,17 3-221 15,11-1-43-15,16-4-36 16,-2 1 66-16,15-4 1 0,-6 3 3 16,1 1-1-16,-15 12-10 15,2-1-5-15,-19 6-2 16,2 9-5-16,-13 4-3 16,-5 1 2-16,-10 4 2 15,-11 4 5-15,-3-4-2 16,0-4 4-16,5-8-1 0,7-2 1 15,13-7-2-15,14-4 1 16,8 3 1-16,16 6-6 16,4 2-2-16,6 8-2 15,-11 8-3-15,-8 18 1 16,-21 1 6-16,-14 17 10 16,-25-4 4-16,-23 9 4 15,-18-14-1-15,-21 0 0 16,4-17-9-16,-9-12-3 15,18-25-7-15,1-9-11 16,21-14-11-16,-2-4-31 16,13 5-25-16,1 5-22 15,10 7-147-15,3 4-160 16,11 3 9-16</inkml:trace>
  <inkml:trace contextRef="#ctx0" brushRef="#br0" timeOffset="35294.6251">27860 8027 920 0,'-28'14'196'0,"-12"5"89"16,-17 9-271-16,-2 7-8 15,7-2 0-15,0 12 13 16,11-7 11-16,13 14 21 16,18 0 8-16,1 8 9 15,14-6-8-15,28-12-6 16,11-20-14-16,23-25-4 15,6-16-6-15,24-26-5 16,-5-9 1-16,-9-12-5 16,-16 7-5-16,-9-8-4 15,-34 13-3-15,-29-2-17 16,-20 15-13-16,-27 4-7 16,-6 17-9-16,-15 4-73 15,10 14-59-15,1 9-208 16,22 4-17-16</inkml:trace>
  <inkml:trace contextRef="#ctx0" brushRef="#br0" timeOffset="35688.7608">28631 8072 358 0,'11'0'339'0,"-3"0"-171"16,-8 0-44-16,-3 0-106 16,1 0-118-16,-3 0 129 15,-33 12 38-15,-73 27 42 16,54-15 23-16,-8 11-12 16,7 8-16-16,9 21-14 15,21 7-36-15,18 9-34 16,15-9 10-16,44-12 11 15,18-26 0-15,35-23 3 16,13-22-7-16,32-17 10 16,-20-13-14-16,-13-20-3 15,-36 1-9-15,-19-8-5 16,-45 13-15-16,-28-1-9 16,-21 8-15-16,-38 11-9 15,-3 12 1-15,-4 9 1 0,-1 13-73 16,10 8-140-16,35 1-121 15,8 4-85-15</inkml:trace>
  <inkml:trace contextRef="#ctx0" brushRef="#br0" timeOffset="36057.6611">29420 7979 1046 0,'1'88'268'0,"-32"-43"81"16,-2 9-285-16,12 12-36 16,9-5 1-16,17-1 6 15,18-13 24-15,15-12 26 16,16-25 5-16,15-24-2 15,2-12-5-15,2-17-30 16,-23-7-31-16,-17-9-26 16,-38 8-7-16,-38-11 1 15,-20 10-1-15,-11 5-14 16,-3 14-36-16,13 9-44 16,28 17-50-16,19-7-46 15,29 4-235-15,36-20 68 0</inkml:trace>
  <inkml:trace contextRef="#ctx0" brushRef="#br0" timeOffset="40100.1401">17691 14310 320 0,'1'0'196'0,"3"-2"-3"16,-4 0-55-16,3-1-48 16,-1-1-28-16,-2 1-34 15,3-2-11-15,-3 1-12 0,2 1 2 16,2 1 16-16,-4 2 12 16,5 7 11-16,0 52 9 15,-26 118-6-15,-22-44 4 16,0 2-8-16,-6 11-5 15,11-26-2-15,5-27 1 16,14-39-2-16,5-33 6 16,12-42-9-16,11-42-6 15,8-15-10-15,20-32-5 16,6-8-6-16,21-4 9 16,-7 25 1-16,2 11 1 15,-15 25-4-15,-10 21-10 16,-15 21-13-16,-5 21-6 15,-3 13-1-15,-3 49 4 16,-6 18 7-16,3 43 5 16,-1 15 13-16,4 30 9 15,8-40 8-15,17-16 14 16,7-44 9-16,22-44 11 16,11-56-4-16,27-56-5 0,-6-36-13 15,6-53-9-15,-13-5-21 16,-14-16-15-16,-25 40-16 15,-13 10-12-15,-14 51-7 16,-13 12-90-16,-4 36-73 16,6 16-199-16,4 20-39 0</inkml:trace>
  <inkml:trace contextRef="#ctx0" brushRef="#br0" timeOffset="40595.532">19584 14278 230 0,'6'72'225'0,"-27"-53"-65"16,5 1-6-1,-11 19-125-15,-1 9-24 0,-15 20 22 16,-11 6 19-16,-14 22 45 16,-1-3 27-16,-4 25 47 15,7-9-7-15,21 7-7 16,26-17-43-16,33-3-27 15,21-32-55-15,36-16-62 16,7-23-62-16,15-13-262 16,-11-19 22-16</inkml:trace>
  <inkml:trace contextRef="#ctx0" brushRef="#br0" timeOffset="40925.1853">19981 14658 768 0,'-29'24'187'16,"-25"28"67"-16,0 16-221 0,-11 26-6 16,6 3-3-16,10 7 16 15,25-18 12-15,29-15 16 16,25-26 14-16,35-20-31 16,8-18-25-16,24-11-24 15,-5-1-124-15,0-2-222 16,-19-2 51-16</inkml:trace>
  <inkml:trace contextRef="#ctx0" brushRef="#br0" timeOffset="41151.6981">19772 14961 909 0,'-9'4'376'16,"18"-9"-27"-16,17-4-231 16,31-3-80-16,16-2-82 15,22-10 52-15,-5-4-6 16,26-3-2-16,-17 0-149 16,0-1-203-16,-21 6 17 15</inkml:trace>
  <inkml:trace contextRef="#ctx0" brushRef="#br0" timeOffset="41378.5508">20629 14270 1073 0,'155'47'300'0,"-91"5"81"16,1 12-302-16,0 40-15 15,-22 5-28-15,-29 33-12 16,-42 4-12-16,-45 5-17 16,-24-28-17-16,-34-12-34 15,1-44-47-15,3-23-44 16,35-22-237-16,26-13 27 16</inkml:trace>
  <inkml:trace contextRef="#ctx0" brushRef="#br0" timeOffset="41885.6569">21456 14857 833 0,'21'14'258'0,"95"7"-20"16,-43-30-462-16,-2-3-44 16</inkml:trace>
  <inkml:trace contextRef="#ctx0" brushRef="#br0" timeOffset="42123.7524">21496 15164 1394 0,'14'18'273'16,"10"-6"145"-16,19-4-418 16,16-6-5-16,3-2-91 15,-6-5-99-15,-1-11-223 16,-11-6-54-16</inkml:trace>
  <inkml:trace contextRef="#ctx0" brushRef="#br0" timeOffset="43496.6267">22846 14440 769 0,'-155'60'234'16,"140"-63"58"-16,8-2-236 15,5 5-29-15,-1 0-4 16,3-2 17-16,3 0-1 16,18-8 50-16,39-16 4 0,72-23 11 15,-56 23-29-15,2 14-13 16,-24 9-25-16,-9 10-14 16,-22 13-20-16,-13 20-1 15,-19 4 1-15,-22 28 6 16,-12 1 2-16,-16 9 3 15,-2-9-2-15,8-6-1 16,18-30-3-16,12-11-2 16,22-13-3-16,27 0 2 15,17-3 0-15,25 7 0 16,8 6 2-16,-3 17-2 16,-20 6-4-16,-25 20 0 15,-28 2 0-15,-43 8-1 16,-20-12 3-16,-28-10-2 15,-1-21-6-15,-11-12-40 16,22-23-30-16,-6-8-49 16,28-8-17-16,2 1-56 15,19 5-22-15,14 0-123 0,36 7 17 16</inkml:trace>
  <inkml:trace contextRef="#ctx0" brushRef="#br0" timeOffset="43946.6223">24109 14741 440 0,'48'-29'66'15,"-18"1"2"-15,4 2-115 16,-6 4-48-16,-12-1 45 15,-1 9 99-15,-6-1 74 16,-14 2 35-16,-4 10-2 16,2 1-29-16,-26 9-26 15,-10 9-52-15,-16 15-7 16,-9 7-7-16,-10 12 7 16,13 8 7-16,11 14 68 15,21-1-4-15,21 21-2 16,17-5-9-16,21 0-9 15,21-20-68-15,31-18-5 16,8-44-8-16,22-22-3 16,-3-23-4-16,12-36 2 15,-20-11-2-15,-6-12 3 0,-26 4 1 16,-22-11 0-16,-33 26-7 16,-25 9-6-16,-25 21-9 15,-31 17-22-15,1 28-14 16,-2 10-52-16,4 19-46 15,16 9-233-15,17 4 29 0</inkml:trace>
  <inkml:trace contextRef="#ctx0" brushRef="#br0" timeOffset="44380.1495">25389 14485 916 0,'-36'21'180'0,"-25"17"91"16,2 7-271-16,-3 12 9 15,12 2 18-15,3 10 35 0,21-5 32 16,12 16 33-16,4 2-42 16,10 4-9-16,6-13-31 15,24-12-22-15,12-21-27 16,30-28 33-16,10-21 0 16,30-34 0-16,-9-16-9 15,11-31 0-15,-26-2-6 16,-6-14-2-16,-39 16 0 15,-31-7-4-15,-36 22-7 16,-31 6-7-16,-18 20-8 0,-24 13-15 16,15 22-10-16,-1 12-101 15,22 8-261-15,16 7-2 16,21 8-178-16</inkml:trace>
  <inkml:trace contextRef="#ctx0" brushRef="#br0" timeOffset="44754.8134">26545 14467 707 0,'-24'21'300'0,"-25"16"-26"16,-27 8-175-16,-28 24-34 0,9 7-42 16,-2 18 65-16,20 3 43 15,24 16 24-15,37-6-26 16,13-8-15-16,25-18-16 16,23-15-46-16,16-38-25 15,19-26-6-15,10-26-6 16,14-39-7-16,-14-20 1 0,-12-21-1 15,-26-4-3-15,-26-8-4 16,-42 19-2-16,-31 2-5 16,-13 24-8-16,-13 12-48 15,-2 29-55-15,16 15-347 16,30 18 53-16</inkml:trace>
  <inkml:trace contextRef="#ctx0" brushRef="#br0" timeOffset="45974.1726">27368 14736 666 0,'0'-2'170'15,"0"1"53"-15,3 1-191 16,-3 0 5-16,2 1 0 0,7 11 13 16,10 15 13-16,54 57-11 15,-59-52-15-15,5 6-10 16,-4-5-18-16,-10 0-18 15,9-9-28-15,-3-3-86 16,-3-7-60-16,-6-7-96 16,2-7-70-16</inkml:trace>
  <inkml:trace contextRef="#ctx0" brushRef="#br0" timeOffset="46247.7566">27604 14833 764 0,'20'-83'206'16,"-25"81"26"-16,0 7-200 0,0-1-78 15,5-4 1-15,-4 0 24 16,3 0 16-16,1 2 14 15,-4-1 3-15,-6 20 1 16,-25 12-4-16,-52 57-8 16,30-45-17-16,-2-1-14 15,13-3-97-15,6-8-107 0,7-9-1 16</inkml:trace>
  <inkml:trace contextRef="#ctx0" brushRef="#br0" timeOffset="46872.3036">28132 14454 964 0,'57'114'184'16,"-64"-104"84"-16,-3 9-297 15,0 0-7-15,-4 2 3 16,0-17 12-16,9-15 24 16,13-15 34-16,13-1 15 15,12-15 17-15,0-1 0 0,17 6 10 16,6 6-20-16,8 3 8 16,0 16-14-16,16 14-9 15,-22 7-20-15,-9 10-1 16,-20 10-12-16,-32 21 12 15,-28 11 6-15,-32 31 11 16,-32 5-1-16,-37 38 0 16,-8-1-15-16,-25 4-4 15,15-27-12-15,9-15-3 16,36-43-3-16,27-21 2 16,38-25 3-16,26-11 2 15,28-5 0-15,45-6 4 16,22-1-1-16,51 2-5 15,13 2 0-15,30 9-29 16,-24 6 26-16,2 2 23 16,-49 9-90-16,-9 11-102 0,-47-5-79 15,-15 5-196 1,-26-5-110-16</inkml:trace>
  <inkml:trace contextRef="#ctx0" brushRef="#br0" timeOffset="48128.4239">29328 13750 406 0,'57'21'421'0,"-52"-27"-220"16,-3 8-40-16,1 5-172 15,-6-7-171-15,1 2 175 16,-7 13 12-16,-15 29 11 16,-83 68 26-16,58-44 21 15,1 17 35-15,11-5 28 16,13 5-17-16,12-7-20 15,5-6-16-15,10-14-30 16,22-13-28-16,18-18 8 0,25-11-7 16,-1-9-22-16,6-21-102 15,-16 4-151-15,-14-8-88 16,-22-9-113-16</inkml:trace>
  <inkml:trace contextRef="#ctx0" brushRef="#br0" timeOffset="48415.6591">29071 14020 360 0,'25'5'610'0,"32"1"-203"16,10 2-204-16,25 3 217 16,40-1-382-16,3-3-97 15,7-7-348-15,-28-9 57 0</inkml:trace>
  <inkml:trace contextRef="#ctx0" brushRef="#br0" timeOffset="50775.6544">28744 14024 230 0,'-61'17'48'0,"56"-17"16"0,1 2-91 15,1-2-33-15,1 0 42 16,2-2 44-16,0 0 46 16,0 0 10-16,0 1 40 15,0-1-30-15,-3 0-30 16,1 1-3-16,2-1 23 15,-3 0-13-15,1 0-10 16,2 1-8-16,-4-1-27 16,4 0-2-16,-3 0 8 15,1 1 3-15,2-1 4 16,-3 0-9-16,1 0-5 16,2 1-6-16,0-1 3 15,0 0 2-15,0 1 4 16,0-1-4-16,0 0-1 15,0 0-3-15,19 1 4 16,31 1 7-16,80 5 12 16,-57 2 10-16,8 0 3 0,-3 3-2 15,4-3-21-15,-18 2-19 16,9 1-57-16,-6-3-73 16,-9 3-222-16,-20-4 13 15</inkml:trace>
  <inkml:trace contextRef="#ctx0" brushRef="#br0" timeOffset="70981.1227">30587 9842 703 0,'63'97'161'0,"-103"-57"53"16,-9 17-198-16,-30 23-28 16,4-2 9-16,-8 12 30 15,26-17 15-15,22 3 17 16,35-20-3-16,31-11 4 15,27-17-27-15,33-4-35 16,1-15-22-16,9-4-55 16,-16 2-81-16,-13 1-119 0,-28 5-11 15</inkml:trace>
  <inkml:trace contextRef="#ctx0" brushRef="#br0" timeOffset="71160.8788">30087 10196 1249 0,'48'24'564'16,"27"-15"-120"-16,49 6-658 15,27-8-205-15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27:32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13142 12229 556 0,'0'-3'211'16,"0"-1"5"-16,0 1-123 15,0 0-102-15,4-1-4 16,-4 1-1-16,3-1 3 15,-3 2 5-15,2 1 1 16,1-1 0-16,-3 2 3 16,0 7-4-16,0 52 4 15,-52 99 22 1,-7-37 4-16,11 0 14 16,5-3 2-16,15-17 2 15,31-53-2-15,22-15 2 16,32-26-9-16,35-12-5 15,5-7-23-15,15-7-133 16,-11-2-139-16,-29-2-23 16</inkml:trace>
  <inkml:trace contextRef="#ctx0" brushRef="#br0" timeOffset="248.3771">12638 12576 865 0,'14'14'427'16,"10"-17"-48"-16,33-11-113 15,21 5-284-15,35-3 6 16,22-6-4-16,19-2-96 15,-22 2-78-15,3 6-193 16,-40 2-55-16</inkml:trace>
  <inkml:trace contextRef="#ctx0" brushRef="#br0" timeOffset="519.5154">14563 12138 1277 0,'19'39'220'0,"-47"-14"120"16,-12 42-388-16,-22 16-28 15,-73 46 18-15,-21 13 23 16,-52 42 31-16,2-1 27 15,-23 48 15-15,59-26 8 16,16 6-87-16,57-34-280 0,26-21-26 16,47-75-177-16</inkml:trace>
  <inkml:trace contextRef="#ctx0" brushRef="#br0" timeOffset="1193.4983">13868 13296 605 0,'42'52'292'0,"-53"-51"-27"15,17-2-131-15,-15 6-121 16,9 0-24-16,0-5 2 16,0 0 4-16,0 0 22 15,0 0 5-15,-4 2 15 16,3-1 3-16,-3 10 6 15,-15 23-5-15,-36 76 1 16,22-48-5-16,-7 9 16 0,2-3-3 16,-4 6 3-16,6-18-7 15,-2 4-5-15,3-8-21 16,-13 0-12-16,-1-8-38 16,-12-1-337-16,2-10 92 15</inkml:trace>
  <inkml:trace contextRef="#ctx0" brushRef="#br0" timeOffset="1646.5112">14333 13561 471 0,'-13'7'109'16,"-9"-6"42"-16,-11 8-109 16,-3 7 6-16,-8 4 37 15,3-2 16-15,1 6 13 0,5-5 1 16,11 2-8-16,5-4-33 15,10 1-3-15,18-4-10 16,15 3-11-16,11 2-5 16,17 3 13-16,8 11-6 15,6 7 2-15,-7-2-13 16,-5 7-6-16,-21-1-14 16,-19 1-1-16,-14-9-3 15,-25 6 6-15,-13-9-1 16,-28-2-6-16,-8-5-12 0,-27-7-28 15,13-14-30-15,1-5-63 16,28-10-60-16,11-9-150 16,36-9-46-16,15-7-68 15</inkml:trace>
  <inkml:trace contextRef="#ctx0" brushRef="#br0" timeOffset="1852.5133">14462 13413 1242 0,'20'0'427'16,"-45"-17"36"-16,50 10-287 16,13 2-162-16,40-4-1 15,33-3-2-15,53-3-5 16,1-5-49-16,34 3-425 0,-19 2 114 15</inkml:trace>
  <inkml:trace contextRef="#ctx0" brushRef="#br0" timeOffset="14637.4947">13712 6956 433 0,'4'-9'178'0,"-4"-1"-7"16,0 5-98-16,0 3-67 16,0 0-10-16,0-1 4 15,0-1 26-15,0 1 29 16,0-1 6-16,0-1-1 16,1-5 0-16,27-11-15 15,93-52-23-15,-10 45-2 16,18 1 3-16,18-3 2 15,-26 20-2-15,-13 3-21 16,-46 5-6-16,-22 19-21 16,-26 6 4-16,-30 34 11 15,-32 23 23-15,-43 40 11 16,-16 4 22-16,-39 29 1 16,13-27-13-16,15-11-2 15,45-41-16-15,27-22-15 16,49-29-4-16,46-14 2 15,27-16 3-15,45-4 12 16,20-6-41-16,18 0-212 0,-17 10-49 16,-2 0-113-16</inkml:trace>
  <inkml:trace contextRef="#ctx0" brushRef="#br0" timeOffset="15038.0389">15240 7048 1002 0,'0'0'145'0,"0"0"115"15,0 2-297-15,0 20-15 16,-8 9 29-16,-32 59 8 16,16-64 27-16,5 0 8 15,10-12-2-15,12 2 0 16,10 0 2-16,11 8-13 16,9 4-1-16,5 11 1 15,-9 5 3-15,-4 9 3 16,-12-6 2-16,-16 17 11 15,-13-8 20-15,-13 8 16 0,-9-12-18 16,-14 0-15-16,2-22-36 16,-13-13-38-16,4-24-247 15,2-12-38-15,14-18-73 16</inkml:trace>
  <inkml:trace contextRef="#ctx0" brushRef="#br0" timeOffset="15547.003">15135 7105 1200 0,'64'-36'221'0,"-42"25"105"16,3 9-342-16,23-3-43 15,11-7 15-15,57-9 30 16,14-8 15-16,31-13 12 16,-6 2 5-16,4 1 3 15,-52 11-7-15,-10 4-5 16,-31 11-28-16,-7 6-11 16,-16 2-5-16,-4 0-7 15,-13 3-4-15,-7-1-5 0,-9 3-9 16,-6 14-32-16,-15 7 11 15,-32 20 12-15,-11 15 27 16,-27 29 32-16,-11 3 53 16,-9 32 37-16,32-15-2 15,17 5 0-15,36-27 6 16,49-4-1-16,85-47 99 16,31-24-86-16,50-48-9 15,1-22-14-15,2-40-33 16,-61-6-10-16,-25-23-1 15,-73 18-12-15,-29 4-8 16,-52 27-9-16,-50 15-11 16,-29 41-7-16,-23 20-45 15,7 22-51-15,-2 31-305 16,36 10 38-16</inkml:trace>
  <inkml:trace contextRef="#ctx0" brushRef="#br0" timeOffset="18977.5238">13620 9634 921 0,'-15'45'194'16,"17"-48"83"-16,1 1-269 15,6-1-6-15,-9 1 21 16,0 0 12-16,39-10 19 16,62-19 1-16,-13 14-3 15,-6 4-18-15,6 8-22 16,-24 12-30-16,-3 19-8 15,-45 19-1-15,-32 23 3 16,-26 24 13-16,-32 41 24 16,-13-1 15-16,-8 14 19 15,15-20 7-15,20-17 6 16,35-45 0-16,39-15 15 16,43-39-13-16,84-15-4 0,32-21-1 15,33-8-114-15,2 1-182 16,9-11-180-16,-74 3-107 15</inkml:trace>
  <inkml:trace contextRef="#ctx0" brushRef="#br0" timeOffset="21268.489">28016 2945 966 0,'10'-46'172'0,"-4"8"99"16,-8 21-317-16,-15-19-25 15,-29 3-11-15,-56-18 25 0,-19 1 4 16,-101-4 24-16,-29 18 18 16,-97 20 17-16,5 32-13 15,-115 52 45-15,61 27 26 16,-43 64 65-16,92 20 9 16,34 34-17-16,134-3-41 15,64 22-21-15,130-41-48 16,102 7 19-16,64-39 22 15,130-17 12-15,33-46 3 16,84-15-4-16,-22-46-7 0,66-35-3 16,-84-38-7-16,39-44 5 15,-116-34 3-15,-10-80-2 16,-101-2-3-16,-41-43-13 16,-103 4-32-16,-51-14 6 15,-86 69-28-15,-127-4-28 16,-81 63-13-16,-117 35-2 15,-7 46 62-15,-57 18-464 16,88 22 182-16</inkml:trace>
  <inkml:trace contextRef="#ctx0" brushRef="#br0" timeOffset="35632.0052">16698 15844 83 0,'123'2'425'15,"-120"-9"-180"-15,-6 1-42 16,3-2 53-16,-2 6-216 15,2 0-20-15,-3 1-5 16,1-3-8-16,-10-1 0 16,-39-4-1-16,-79 23 13 15,42 21 12-15,-7 19 11 16,8 13 21-16,13 30 13 16,30-5-10-16,22 12-5 0,20-14-8 15,33-24-9-15,26-38-10 16,40-42-1-16,14-36-5 15,30-37-5-15,-16-5-12 16,-8-27-5-16,-35 15-3 16,-18 3-213-16,-33 25 211 15,-14 15-7-15,-18 32-5 16,-24 30-3-16,-8 30 212 16,-20 41-211-16,-4 13 6 15,13 27 7-15,20-6 15 0,27 5 6 16,30-30 1-16,16-1-3 15,12-31-19-15,34-11-142 16,-7-21-246-16,13-13 18 16</inkml:trace>
  <inkml:trace contextRef="#ctx0" brushRef="#br0" timeOffset="36007.4977">18330 15305 961 0,'24'-25'305'16,"-10"-1"43"-16,-4 9-266 16,-6 14-73-16,-16 11-20 15,-25 32 6-15,-23 23 7 16,-34 41 9-16,-6 20 17 0,-8 53 1 16,22-2 9-16,22 9 26 15,41-26 9-15,26-14 5 16,36-52-8-16,39-14-47 15,15-35-75-15,32-17-161 16,-4-21-221-16,-3-29-18 16</inkml:trace>
  <inkml:trace contextRef="#ctx0" brushRef="#br0" timeOffset="36380.6914">18878 15612 920 0,'57'50'275'16,"-71"-47"40"-16,-2 8-251 15,-31 15-50-15,-8 12-21 16,-7 22 8-16,-1 10 15 0,4 20 26 16,23-2 24-16,29 16-11 15,14-15-3-15,40-8-12 16,26-24-27-16,37-11-28 15,7-26-54-15,19-9-132 16,-30-4-170-16,-19-9-50 16</inkml:trace>
  <inkml:trace contextRef="#ctx0" brushRef="#br0" timeOffset="36629.302">18455 15929 1093 0,'-23'2'280'0,"4"-6"77"0,9 8-316 16,10-3-32-16,15 4 4 15,29 2 9-15,22-5 6 16,44 2 5-16,27-4 4 15,28-9-41-15,-9 2-58 16,-2-2-323-16,-43-5 68 16</inkml:trace>
  <inkml:trace contextRef="#ctx0" brushRef="#br0" timeOffset="36839.7577">19293 15291 1359 0,'241'128'387'16,"-182"-64"91"-16,14 37-361 15,-11 18-91-15,-27 39-4 16,-45 7-5-16,-56 24-5 16,-33-18-42-16,-55 3-86 15,-16-44-81-15,-28-30-290 16,23-49-15-16</inkml:trace>
  <inkml:trace contextRef="#ctx0" brushRef="#br0" timeOffset="37498.4775">20546 15785 533 0,'0'2'187'0,"0"-1"22"0,0 1-120 15,0 0-55-15,0 0 13 16,0-1 5-16,0 1 6 16,0-2 13-16,0 2 2 15,2-1-19-15,26 10-10 16,69 11-21-16,-40-16-74 15,7-6-64-15,12 1-184 16,-15-1-11-16</inkml:trace>
  <inkml:trace contextRef="#ctx0" brushRef="#br0" timeOffset="37760.5951">20797 16142 706 0,'45'9'618'15,"13"-4"-173"-15,9 5-453 0,22-8 62 16,-1-2-504-16,7-26-132 16</inkml:trace>
  <inkml:trace contextRef="#ctx0" brushRef="#br0" timeOffset="40989.3365">21806 15596 409 0,'0'-7'423'0,"3"0"-125"16,-6 2-245-16,3 3 245 15,0 0-293-15,0-1 17 16,3-1 6-16,27-16 22 16,91-60 10-16,-33 45 12 15,13 8-21-15,10 4-11 16,-28 11-23-16,-12 7-20 16,-21 13-16-16,-12 10-3 15,-19 9 2-15,-24 29 6 16,-22 13 13-16,-38 35 9 15,-25 12 6-15,-41 23 5 16,1-11-2-16,7-3 10 0,27-33 3 16,24-12 9-16,42-35 1 15,20-16 1-15,25-17 14 16,39-17 18-16,33-7-26 16,39-16-4-16,18-5-7 15,21-1-79-15,-29 8-71 16,-16-2-154-16,-37 12-171 15,-15 4-6-15,-25-9-171 0</inkml:trace>
  <inkml:trace contextRef="#ctx0" brushRef="#br0" timeOffset="41333.5338">23277 15560 1141 0,'-23'10'258'0,"-25"18"101"15,-13 10-334-15,-12 12-17 16,22-5-8-16,11-3-1 16,22-16 9-16,37-4 28 15,25-6 15-15,20 3 25 16,7-7 8-16,5 18-10 15,-17 1-29-15,-14 12-17 16,-26 2-19-16,-29 23 6 0,-25-9 3 16,-38 14 7-16,-13-9 3 15,-20-2-3-15,12-22-12 16,-1-9-61-16,31-26-34 16,10-15-93-16,21-13-86 15,11-13-206-15,15-9 5 16</inkml:trace>
  <inkml:trace contextRef="#ctx0" brushRef="#br0" timeOffset="41842.8671">23121 15501 647 0,'0'0'321'16,"2"0"-35"-16,1 0-98 15,-3 3-195-15,5-3 15 16,25 16 16-16,81 13 16 16,-30-36 11-16,42-5 22 15,16-7-4-15,25-4 2 16,-8 4-14-16,-1 9-6 15,-43-2-22-15,-16 8-10 0,-38 10-13 16,-23 7-20-16,-16 10 1 16,-24 24 1-16,-14 12 11 15,-40 34 10-15,-19 15 22 16,-33 34 15-16,5-5 13 16,4 10 23-16,36-31 21 15,40-6-18-15,45-46-12 16,59-26-5-16,19-31-21 0,39-37-38 15,13-34 15-15,17-45-7 16,-27-7-11-16,-8-25-18 16,-44 11 1-16,-28-3-7 15,-45 31-1-15,-33 3-9 16,-25 31 2-16,-27 21 0 16,2 25-6-16,-9 12-83 15,16 8-65-15,8 7-297 16,24 2-6-16</inkml:trace>
  <inkml:trace contextRef="#ctx0" brushRef="#br0" timeOffset="43146.4926">25595 15970 170 0,'-59'117'160'16,"51"-119"-7"-16,-1-2 16 16,4 1-66-16,3 1-9 15,2 0 18-15,0 1-22 16,0-1-23-16,0 0-2 0,0-1-11 16,12-4-29-16,18-5-13 15,49-11-10-15,-53 20 1 16,-8 4 2-16,3 1 8 15,-13 3 5-15,-8 6 7 16,-12 1 0-16,-9 7-1 16,-17-3-6-16,-12 3-4 15,1-7-4-15,-3 3 3 16,6-13 2-16,4-2 18 16,11-7 10-16,15-5 16 15,16-7-2-15,19-2-1 16,9 0-16-16,21-5-8 15,-1 7-21-15,11-2-6 16,-14 9 1-16,-2 0-8 16,-15 14-4-16,-19 3 3 15,-16 11 7-15,-17 1-1 16,-13 9 6-16,-11-5 4 0,-4-2 2 16,0-3-3-16,15-4-3 15,6-9 0-15,19-3-1 16,3 0-3-16,13-5-3 15,-2-2-4-15,-2 7-12 16,0 0-51-16,3 0-53 16,-3 0-257-16,2 0 22 15</inkml:trace>
  <inkml:trace contextRef="#ctx0" brushRef="#br0" timeOffset="43999.8723">26347 15580 449 0,'4'2'169'0,"-4"0"22"16,0 0-102-16,0-1-25 16,0 11-11-16,-5 4-9 15,-1-2-18-15,-2-4 17 16,4-5 19-16,3-5 28 15,1 2 13-15,0-2 16 16,10 0-26-16,49-12-8 16,55-31-21-16,-44 15 14 15,-10 7 13-15,10 6-25 0,-17 9-40 16,6 15 5-16,-17 8-26 16,-4 18-24-16,-28 5 20 15,-25 21 28-15,-22 3-14 16,-30 28 5-16,-13 1 2 15,-41 34 1-15,1-2-8 16,-36 15-4-16,21-19-7 16,-5-4-4-16,34-38-4 15,23-20 2-15,39-29 5 0,20-16 6 16,29-25 18-16,35-17 7 16,21-1 0-16,46-7-3 15,18 3-3-15,21 14-16 16,-18 12-13-16,-3 10-72 15,-42 13-65-15,-10 1-331 16,-40 2 19-16</inkml:trace>
  <inkml:trace contextRef="#ctx0" brushRef="#br0" timeOffset="44838.8106">27682 14540 616 0,'0'-3'179'0,"0"1"36"16,0 2-166-16,0 0-32 15,-6 2-5-15,-7 48 6 16,-78 54 13-16,41-38 34 15,3 5 34-15,-8 7-5 16,12-12-6-16,5 3-11 16,22-12-31-16,35-12-26 15,26-13 4-15,23-12 1 16,8-13-3-16,21-10-12 16,-28-11-28-16,13-2-22 15,-25-1-22-15,-17-2-283 16,-35-2 77-16</inkml:trace>
  <inkml:trace contextRef="#ctx0" brushRef="#br0" timeOffset="45094.7436">27339 14816 718 0,'0'-4'221'16,"0"1"33"-16,0-1-170 15,38-15-75-15,78-24 23 16,-47 24 20-16,26 0-6 16,-1-2-8-16,25-3-76 15,-22 8-116-15,-13 6-152 16,-18 5-51-16</inkml:trace>
  <inkml:trace contextRef="#ctx0" brushRef="#br0" timeOffset="45347.5232">28849 14356 1031 0,'-10'39'239'16,"-42"2"65"-16,-22 6-304 16,-32 26-17-16,4 8-2 15,-4 28 10-15,9 1 36 16,-11 34 21-16,24-16 5 16,4 11-5-16,4-23-15 0,6-2-75 15,27-46-92-15,7-13-219 16,20-25-15-16</inkml:trace>
  <inkml:trace contextRef="#ctx0" brushRef="#br0" timeOffset="45708.6254">28588 14906 888 0,'3'9'191'16,"-8"13"84"-16,-38 60-262 16,1-39-6-16,4 4-1 15,-7 7 15-15,2-1 4 16,3 3 4-16,10-8 3 16,3-1-38-16,16-7-57 0,6-16-238 15,10-6 23-15</inkml:trace>
  <inkml:trace contextRef="#ctx0" brushRef="#br0" timeOffset="46036.5152">28908 15072 837 0,'-55'91'206'16,"17"-64"35"-16,10 1-223 15,40-11-58-15,25 4 29 16,6-9 47-16,9 6 52 16,2-5 15-16,-11 10-1 0,-22-6-29 15,-9 13-17-15,-16-2-35 16,-22 6-5-16,-15-3-5 15,-23-3 3-15,1-9 0 16,-4-8-7-16,15-10-16 16,7-13-66-16,26-5-60 15,0-11-227-15,10-1-3 16</inkml:trace>
  <inkml:trace contextRef="#ctx0" brushRef="#br0" timeOffset="46208.543">28922 15010 1028 0,'38'0'416'0,"0"-5"3"15,-12-2-252-15,18 5-109 16,10 2-46-16,30-2-3 16,3-5-13-16,20 2-102 15,-6 0-316-15,6-12 61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29:10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7405 10343 343 0,'-5'-5'216'0,"-9"-2"-23"16,7 4-68-1,-5 8-74-15,-7 12-35 0,-18 14-13 16,-6 15-13-16,-33 25 13 16,-6 1 13-16,-20 20 10 15,9-3 34-15,6 6 9 16,28-15-14-16,26-2-22 15,38-21 1-15,39-22-18 16,18-25 1-16,37-34 6 16,7-26 16-16,10-30-6 15,-11-7-16-15,6-15-9 16,-33 13-4-16,-21 4 6 16,-22 23 5-16,-19 14 4 15,-25 23-12-15,-12 30-9 16,-12 28-7-16,-3 28-9 15,-7 14-3-15,6 18 19 16,11-10 8-16,16 1-1 16,15-25 2-16,26-9 6 0,26-22-5 15,39-9-42-15,11-19-112 16,33-6-137-16,-29-7-41 16</inkml:trace>
  <inkml:trace contextRef="#ctx0" brushRef="#br0" timeOffset="299.1431">8895 10064 325 0,'-57'75'343'16,"-26"6"-108"-16,-9 39-188 15,0-2 200-15,4 8-217 16,20-23 22-16,25-10-38 16,26-37-8-16,30-8 6 15,29-22-21-15,22-7-43 16,12-12-43-16,18 0-152 15,-13 0-12-15</inkml:trace>
  <inkml:trace contextRef="#ctx0" brushRef="#br0" timeOffset="704.162">9413 10184 523 0,'-3'2'182'16,"1"-1"42"-16,-12 6-147 15,-5 7-17-15,-5 5-9 16,-54 61-43-16,38-40-7 16,-7 10 0-16,-3 16 5 15,3 3 2-15,-5-3 2 16,18-9 1-16,9-6 12 16,10-17 0-16,10 1-7 15,5-2-2-15,13 3 11 16,3-5-2-16,22-1-2 15,21-11 8-15,24-5-20 16,4-9-86-16,5-7-196 0,-20 1 16 16</inkml:trace>
  <inkml:trace contextRef="#ctx0" brushRef="#br0" timeOffset="905.1464">8880 10614 1195 0,'15'21'293'15,"-10"-28"89"-15,30 0-306 16,33 3-98-16,51 1-10 16,13-2-31-16,32-9-298 15,-9 0-24-15,-13-30-140 16</inkml:trace>
  <inkml:trace contextRef="#ctx0" brushRef="#br0" timeOffset="1107.5609">9912 9988 1056 0,'19'28'193'15,"14"12"124"-15,21 27-324 16,5 13 40-16,3 26 4 0,-18 3-10 15,-25 17 3-15,-42-11-6 16,-41 17-27-16,-28-23-27 16,-20-10-60-16,6-30-88 15,4-17-174-15,39-42-6 16</inkml:trace>
  <inkml:trace contextRef="#ctx0" brushRef="#br0" timeOffset="1423.9022">10695 10525 88 0,'-13'30'700'0,"18"-18"-356"16,35-40-53-16,31 18 28 15,15 6-406-15,25-6-62 0,-12 8-78 16,-4-1-117-16,-27 6-49 15</inkml:trace>
  <inkml:trace contextRef="#ctx0" brushRef="#br0" timeOffset="1578.3951">11049 10813 1232 0,'78'-17'240'15,"5"5"79"-15,4-2-543 16,-25 5-151-16,1-3-51 16</inkml:trace>
  <inkml:trace contextRef="#ctx0" brushRef="#br0" timeOffset="2126.2094">12082 10146 893 0,'14'55'238'0,"-6"-64"69"16,3 4-246-16,22-7-27 15,10-5 4-15,30-6 10 16,6 2 2-16,11 1-3 16,-15 8-9-16,-13 15-24 15,-27 13-22-15,-28 23-2 16,-35 19 2-16,-36 37 11 16,-23 7 11-16,-29 28 7 15,-3-10 1-15,-4 3 3 16,36-35-3-16,14-13 2 15,27-28-6-15,30-13-11 16,35-18 33-16,35-9 12 16,15-9-1-16,45-10 8 15,8-3 2-15,27-6-44 16,-23 7-202-16,4-2-251 16,-47 2 15-16</inkml:trace>
  <inkml:trace contextRef="#ctx0" brushRef="#br0" timeOffset="2455.2905">13302 10328 1223 0,'-137'125'267'16,"66"-80"108"-16,15 15-375 15,37-11-33-15,30-4 12 16,18-17 6-16,47-9 21 16,11-12 32-16,22-2 29 15,-8-5-11-15,-10 8-15 16,-39 12-17-16,-20 11-13 16,-39 7-6-16,-40 12 2 15,-31-1 8-15,-38 1-19 16,-4-15-23-16,2-2-73 15,21-18-49-15,11-11-141 16,34-11-111-16,12-5 24 16,10-13-124-16</inkml:trace>
  <inkml:trace contextRef="#ctx0" brushRef="#br0" timeOffset="3026.4251">13324 10201 793 0,'2'0'198'0,"1"0"58"15,-3 0-218-15,2 0-38 16,1 2 3-16,-3 0 32 16,9-2 16-16,21 5 31 15,68-2 28-15,-21-20-20 16,1 1-31-16,32-6-12 16,1 1-29-16,14-2-35 15,-12 8 16-15,8-2-16 16,-26 4-10-16,-11 1-9 15,-22-3 8-15,-12 1 3 16,-22 19-11 0,-19 14 27-16,-37 30 4 15,-29 23 4-15,-40 58 5 16,-21 2 22-16,-17 24 22 16,24-7 7-16,28-1 13 0,50-50 17 15,52-11 18-15,48-40-14 16,49-35-8-16,14-29-11 15,28-40-24-15,-11-30-23 16,6-28-13-16,-39-4-10 16,-31-27-13-16,-34 23-9 0,-46 5-2 15,-41 25-3 1,-29 23-2-16,-17 36 3 0,-21 21-53 16,8 24-53-16,10 17-298 15,23-1 22-15</inkml:trace>
  <inkml:trace contextRef="#ctx0" brushRef="#br0" timeOffset="3704.1147">15589 10687 581 0,'-71'65'122'0,"57"-70"39"16,0 3-168-16,2 6-9 15,0-11 13-15,7-2 34 16,3 1 45-16,2-8 12 16,2 0-2-16,11-4-7 15,6 2-18-15,11 1-14 16,5 7-4-16,1-3 7 15,-17 10-4-15,-3 6-12 16,-11 4-13-16,-16 7-1 16,-11 4-6-16,-13 2 7 0,-10 6 3 15,4-1 4-15,11-6 1 16,4-12 0-16,19-6-8 16,19-21-4-16,-1-8-4 15,18-3-7-15,9 5-2 16,2 7-1-16,-10 12-2 15,-13 12-5-15,-26 9-7 16,-29 12-336-16,0-5 1 0,-17-1-112 16</inkml:trace>
  <inkml:trace contextRef="#ctx0" brushRef="#br0" timeOffset="4437.892">16582 10132 639 0,'-9'71'174'0,"-36"-49"44"16,2 6-179-16,-1 0-28 16,6-11-7-16,9-3 17 15,10-10 14-15,8-15 28 16,11-4 18-16,16-13 10 15,18-3-15-15,24-8-5 16,9 5-16-16,22-3 18 16,-3 8 2-16,15 3 12 15,-22 16-11-15,-7 10-13 16,-24 17-35-16,-13 18-16 16,-21 10-19-16,-11 17 4 15,-17 2 7-15,-34 42 7 16,-29-11 3-16,-49 21 11 15,-20 2-7-15,-22 2-1 16,18-35-6-16,-6 0-4 0,45-31-5 16,29-18 2-16,32-20-1 15,31-18 4-15,35-12 6 16,36-7 8-16,22-5-1 16,35 0 0-16,4 4-4 15,29 3-3-15,-19 10-11 16,0 2-78-16,-26 3-67 15,-2 6-67-15,-36-5-234 0,-10-18-7 16</inkml:trace>
  <inkml:trace contextRef="#ctx0" brushRef="#br0" timeOffset="5021.5372">17817 9144 856 0,'0'-4'123'0,"4"4"98"16,-4 0-271-16,1 0-7 15,3 0 19-15,-4 24 42 16,-5 9 20-16,-56 78 34 15,5-43 20-15,-16 12-2 16,9-7-37-16,15 5-7 16,25-26-13-16,28-7-2 15,32-19 12-15,27-6 10 16,7-14-5-16,4-5-23 16,-8-1-50-16,-8-3-259 15,-26-4-12-15,-14 3-117 16</inkml:trace>
  <inkml:trace contextRef="#ctx0" brushRef="#br0" timeOffset="5249.0249">17361 9399 1091 0,'14'-6'217'0,"21"3"112"16,5 8-311-16,31 2-36 16,7 0-3-16,8-5-56 15,-13-4-15-15,2-3-130 16,-20-6-103-16,6 1-1 16</inkml:trace>
  <inkml:trace contextRef="#ctx0" brushRef="#br0" timeOffset="5496.6824">18994 9057 984 0,'-21'40'232'16,"-12"-21"81"-16,-31 29-272 0,-4 13-44 15,-18 24 6-15,-6-3 2 16,-19 20 4-16,9-9 3 16,-20 24 0-16,8-8-5 15,1 9-56-15,35-19-46 0,18-9-231 16,34-35 6-16</inkml:trace>
  <inkml:trace contextRef="#ctx0" brushRef="#br0" timeOffset="5832.0908">18921 9568 278 0,'-2'4'380'16,"-1"-6"-148"-16,3 6-159 0,0-4 167 16,-4 0-243-16,2 1 24 15,-1 5 36-15,-28 23 20 16,-80 61-12-16,59-47-6 15,-10 15-27-15,6 1-54 16,4 3-145-16,23-15-139 16,-1-4-16-16</inkml:trace>
  <inkml:trace contextRef="#ctx0" brushRef="#br0" timeOffset="13190.4154">19143 9622 678 0,'53'56'186'0,"-56"-51"32"0,1-3-183 16,-3 3-61-16,5-5 2 16,-4 0 12-16,3 0 21 15,-27 12 15-15,-53 36 3 16,60-29-4-16,12 2 10 15,28-3-3-15,19 6 16 16,19-7 19-16,27 8 12 16,-12-8-8-16,5 9-7 15,-27-2-21-15,-15 7-21 16,-27 1-3-16,-11 6 5 16,-15-5 1-16,-23-4 5 15,-2-15-13-15,-11-14-57 16,4-12-49-16,6-21-108 15,22-4-39-15,3-4-96 16,13-2-27-16</inkml:trace>
  <inkml:trace contextRef="#ctx0" brushRef="#br0" timeOffset="13376.1342">19153 9665 1018 0,'0'-1'386'0,"3"-1"5"0,27 0-197 16,81 1-203-16,-12 6 3 15,17-4 1-15,24-2-132 16,-15-10-261-16,-4-1 25 16</inkml:trace>
  <inkml:trace contextRef="#ctx0" brushRef="#br0" timeOffset="14537.159">7143 13835 647 0,'-5'-12'205'15,"-3"3"7"-15,-6 4-189 16,-12 10-58-16,-7 4-17 0,-18 13-7 15,-9 6 45-15,-13 17 51 16,9 2 43-16,-9 10 21 16,25 0 9-16,10 5-12 15,22-13-43-15,16-7-7 16,35-20-7-16,34-27-7 16,16-23-2-16,22-24-1 15,4-14-9-15,-10-12-10 16,-37 7-7-16,-7 12 2 15,-36 18 3-15,-13 16-2 16,-13 25 0-16,-9 26 1 16,-15 20-4-16,-9 30 0 15,3 10 2-15,6 15 5 16,15-19-2-16,28-8 1 16,20-32 5-16,25-25-23 15,23-24-65-15,34-22-60 16,-5-16-219-16,-13-21-12 15</inkml:trace>
  <inkml:trace contextRef="#ctx0" brushRef="#br0" timeOffset="15311.8342">8531 13282 762 0,'59'-75'303'16,"-59"65"-106"-16,0 8-138 16,5 9-77-16,-5-7-75 15,-3 2 86-15,-14 50 87 16,-41 72-44-16,-14-14 22 16,-6 8 13-16,-19 24-1 15,5-2-13-15,0 21-5 0,24-25-18 16,6 2-40-16,27-23-55 15,16-10-274-15,25-34 44 16</inkml:trace>
  <inkml:trace contextRef="#ctx0" brushRef="#br0" timeOffset="15940.7565">9016 13587 459 0,'-5'-2'204'0,"5"0"28"15,0 1-111-15,0 1-41 16,0 0-27-16,0 0-12 16,0 0-20-16,0 1 14 15,-3 3 6-15,-9 41 16 16,-32 59 10-16,1-30-15 16,1-4-25-16,-6 9 8 15,8-2-15-15,0 6-15 16,18-15 6-16,8-1-52 15,12-15-57-15,2-12-218 16,11-14 2-16</inkml:trace>
  <inkml:trace contextRef="#ctx0" brushRef="#br0" timeOffset="16225.4941">9389 13959 973 0,'-52'51'314'0,"2"4"51"15,13 11-240-15,25-5-101 0,31-2-11 16,26-16-6-16,32-26-2 16,2-25 0-16,17-32-1 15,-13-16 10-15,-16-6 2 16,-20 3 0-16,-28 0 4 15,-27 19 1-15,-31 11-4 16,-9 13-12-16,-28 13-37 16,6 11-39-16,6 4-322 15,26 4 67-15</inkml:trace>
  <inkml:trace contextRef="#ctx0" brushRef="#br0" timeOffset="16435.1416">10193 13353 1035 0,'28'22'327'0,"12"25"86"0,3 19-239 16,5 36-115-16,-9 21 14 16,-26 39-3-16,-32-1-27 15,-60 19-58-15,-39-20-40 16,-31-11-119-16,-7-47-168 15,-28-24-113-15,33-52-83 16</inkml:trace>
  <inkml:trace contextRef="#ctx0" brushRef="#br0" timeOffset="17158.2588">8848 12990 626 0,'-1'0'150'16,"1"-3"48"-16,-4 1-175 15,2 0-26-15,2 2 3 16,-3 0 6-16,1 0 19 15,-1 2 17-15,-2 0 5 16,1 1 2-16,-8 3 1 16,-5 16-14-16,-63 60-7 15,49-46 1-15,-9 9 8 16,-9 0 7-16,-4 14 21 16,-4 2 13-16,-8 17 1 15,6 7 0-15,-3 15 12 16,5-1 3-16,3 16-17 15,7-11 0-15,2 5-1 16,7-10-20-16,14 8-19 0,14-20 6 16,15-2 10-1,9-21-9-15,10-9 1 0,5-17-4 16,-4-3-9-16,-1-7-14 16,-5-11-35-16,-9 0-54 15,1-4-255-15,-11-10-178 16,-21-12-75-16</inkml:trace>
  <inkml:trace contextRef="#ctx0" brushRef="#br0" timeOffset="18253.1668">10803 13876 632 0,'81'47'135'0,"-36"-49"64"15,9-1-186-15,17-4-37 16,-8-2-57-16,-1 2-113 16,-14 6-14-16</inkml:trace>
  <inkml:trace contextRef="#ctx0" brushRef="#br0" timeOffset="18448.3767">10725 14242 608 0,'-4'19'556'0,"56"-21"-163"15,0 2-429-15,14-5 300 0,11-3-668 16,-13-8 10-16</inkml:trace>
  <inkml:trace contextRef="#ctx0" brushRef="#br0" timeOffset="40086.1698">12492 13523 118 0,'-137'130'0'0,"110"-129"329"16,11 1-173-16,4-9 109 15,15-3-182-15,44-21 201 16,19-15-196-16,48-14 0 16,22-4-23-16,11-6 21 15,-31 25-29-15,-12 14-25 16,-35 24-38-16,-25 24-10 16,-24 20-10-16,-20 29 6 0,-17 13 19 15,-26 15 23-15,-18-9-2 16,-13 12 3-16,6-24-3 15,-3-9-1-15,21-22-6 16,13-2-8-16,27-20-4 16,27 5 4-16,14-3 1 15,21 6 3-15,2 5 6 0,-2 10-7 16,-21 4-7-16,-25 21-4 16,-32 3 1-16,-56 8 3 15,-25 3 10-15,-39-1 6 16,2-23 6-16,9-17-5 15,43-17-22-15,23-13-75 16,40-13-50-16,11-1-240 16,23 1-7-16</inkml:trace>
  <inkml:trace contextRef="#ctx0" brushRef="#br0" timeOffset="40774.1628">14417 13609 361 0,'7'-8'323'0,"2"-11"-31"16,-4-1-69-16,-1 7-45 16,-8 4-80-16,1-3-42 15,-8 1-43-15,-13 6-24 16,-16 0-6-16,-26 12 5 16,-22 10 11-16,-33 23 7 15,1 14 11-15,-3 20 12 16,17 3 6-16,20 9 4 15,37-9-2-15,20-5-1 16,34-16-11-16,30-9-2 16,13-23 3-16,37-22 13 15,12-20 2-15,24-20 5 0,-3-15-8 16,12-12-9-16,-28 8-10 16,-22-3 1-16,-26 13-2 15,-23 12-3-15,-14 14-9 16,-11 9-31-16,-12 16-5 15,-13 18-2-15,-3 8 2 16,-27 27 22-16,-10 10 37 0,-10 20 9 16,2 7 1-16,-6 17 3 15,5-16-15-15,6 11-9 16,8-20-22-16,2-1-91 16,14-29-102-16,22-8-230 15,8-25-46-15</inkml:trace>
  <inkml:trace contextRef="#ctx0" brushRef="#br0" timeOffset="41268.6481">14870 13774 582 0,'3'16'192'16,"13"-15"36"-16,11-1-104 16,22 0-72-16,24-7 27 15,13-5 11-15,18-15 18 16,-3 4-15-16,10-1 2 15,-19 1-20-15,-11 16-13 16,-26 16-26-16,-16 24 12 16,-45 17 14-16,-47 39 25 15,-20 16-4-15,-43 60-9 16,-5-9-1-16,-15 28-2 16,31-21-109-16,11-14-411 15,39-66 141-15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31:08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11988 13469 225 0,'102'-94'51'0,"-86"68"37"15,8-3-19-15,-1 5 24 16,3-6 29-16,-12 9 5 16,10-5 1-16,-7 5-50 15,7-3-18-15,-8 14-34 16,3 1-6-16,-14 4-14 15,-5 12-7-15,-24 10 7 16,-9 21 26-16,-21 20 3 16,-32 63 8-16,-11 0 26 15,-45 49 16-15,22 3-7 0,9 18 14 16,37-57-3-16,37 3-12 16,60-49-20-16,17-31 10 15,31-41-13-15,36-28 6 16,4-30-7-16,12-34-7 15,-17-13-26-15,-20-16-8 16,-42 11-10-16,-23 2-1 16,-23 30 2-16,-22 8 2 15,-9 28-33-15,-21 17-11 16,-3 23-22-16,-11 23-81 16,4 8-83-16,5 14-162 15,21-4-34-15</inkml:trace>
  <inkml:trace contextRef="#ctx0" brushRef="#br0" timeOffset="510.3372">13073 13601 471 0,'-28'0'372'15,"2"15"-95"-15,-12 13-286 16,-9 3 279-16,-13 9-274 16,-6-4 9-16,-9 10 9 15,8 2 12-15,-11 20 82 16,15 3 6-16,20 19 7 16,19-9-5-16,43-4 2 15,24-13-76-15,51-24-2 16,13-25-10-16,28-32 3 15,-1-30-5-15,22-34 1 16,-26-11-7-16,-14-19 1 0,-33 15-7 16,-31-9-7-16,-42 16-10 15,-39 11-22-15,-25 25-7 16,-41 20-1-16,-6 33-13 16,-8 29-89-16,17 14-75 15,6 9-220-15,37-1-49 16</inkml:trace>
  <inkml:trace contextRef="#ctx0" brushRef="#br0" timeOffset="1024.4075">14598 13507 652 0,'-6'19'222'0,"-21"-5"20"0,-18 31-147 15,-9 7-93-15,-33 19 9 16,-10 5 12-16,-8 13 14 16,13-16 35-16,9 17 38 15,34-12-36-15,32-2-42 16,34-17 26-16,37-7-26 16,27-21-36-16,21-3 30 15,1-12 29-15,4-1-179 16,-25 6-224-16,-20-9 22 15</inkml:trace>
  <inkml:trace contextRef="#ctx0" brushRef="#br0" timeOffset="1303.7465">13769 13961 156 0,'-5'-10'727'0,"5"-4"-317"15,21-5-95-15,26 7 97 16,65-11-385-16,32-1-12 0,62-7-72 15,11 0-70-15,26-15-285 16,-61-12 4-16</inkml:trace>
  <inkml:trace contextRef="#ctx0" brushRef="#br0" timeOffset="23262.3122">12856 8133 541 0,'9'0'176'0,"-14"-3"23"15,1-4-141-15,4 7-56 16,-2-2-19-16,2 2-8 16,-3 0-1-16,1 2 21 15,-25 13 21-15,-95 82 7 16,6-17 4-16,-3 12 2 0,-3 17-14 16,18-1-20-16,23-3-92 15,46-32-104-15,18-21-3 16</inkml:trace>
  <inkml:trace contextRef="#ctx0" brushRef="#br0" timeOffset="23605.0875">13159 8317 891 0,'-102'88'394'0,"66"-67"-92"0,25 0-243 16,3 13-134-16,11-1-114 16,11 4 103-16,10-9 21 15,25-6 41-15,5-10 33 16,3 7 17-16,-4-5 6 15,-14 14 1-15,-34 5-5 16,-33 21 3-16,-29-1 0 16,-23 18-6-16,-12-10-6 15,-13 0-39-15,16-21-49 0,13-11-163 16,17-22-61-16,24-28-64 16</inkml:trace>
  <inkml:trace contextRef="#ctx0" brushRef="#br0" timeOffset="24095.4006">13227 8208 286 0,'-12'6'475'0,"10"1"-211"16,11-7-174-16,15 11 168 0,12 1-297 16,32-2 20-16,14 1 29 15,18-3 9-15,-3-2 3 16,-5 1-2-16,-14 3-8 16,-5-3-5-16,-21-2-5 15,-11 9-2-15,-4 2-6 16,-18-9-8-16,-14 8-1 15,-14 11-1-15,-15 4 6 16,-11 13 12-16,-12 19 9 16,-1 9 10-16,10 2 10 15,17-2-15-15,25-13-14 0,35-10 23 16,29-24 19-16,48-18-4 16,7-26 15-16,30-25 18 15,-18-14-23-15,-17-19-22 16,-42-3 7-16,-26-6-6 15,-45 9-13-15,-22 9-21 16,-26 17-7-16,-34 17-20 16,-18 18-21-16,-12 24-57 15,4 5-36-15,8 12-202 16,36-5 0-16</inkml:trace>
  <inkml:trace contextRef="#ctx0" brushRef="#br0" timeOffset="24473.8099">15246 8393 932 0,'0'-10'130'0,"-19"8"99"16,-11 28-273-16,-24 17-14 16,-8 13 31-16,-16 6 38 15,5 6 32-15,6 5 13 16,23-11 4-16,31 2 1 16,26-8-18-16,41-18-5 15,38-19-9-15,29-26-2 16,1-23-7-16,27-22-7 15,-21-13-17-15,-14-17 2 16,-41 6 4-16,-16-6 8 16,-46 13-5-16,-36 12-20 15,-23 15-15-15,-23 21-102 16,7 14-191-16,-9 20 27 16</inkml:trace>
  <inkml:trace contextRef="#ctx0" brushRef="#br0" timeOffset="24923.3414">16479 8310 436 0,'0'10'161'0,"-12"30"86"16,-106 57-105-16,46-24 23 15,14 0-1-15,15 13-34 16,28-14-56-16,15 4-8 16,24-22-23-16,49-18 2 15,13-24 3-15,32-22 6 16,7-28-7-16,5-18 8 16,-38-11-3-16,-23-10 0 15,-45 4-13-15,-34-5-11 16,-32 14-28-16,-36 9-63 15,-15 17-61-15,-37 20-50 0,3 22-234 16,-11-11 16-16</inkml:trace>
  <inkml:trace contextRef="#ctx0" brushRef="#br0" timeOffset="28073.4442">9214 5051 26 0,'0'2'13'0,"-5"-1"-4"15,-18 10-6-15,-3-6-10 16,-50 9 3-16,52-16 17 16,5 0 17-16,5 2 16 15,-2 2 1-15,8-2 2 16,2 0-13-16,6-2 0 15,-1 1 2-15,1-1 30 16,0 2 5-16,0 0 5 16,0 0-13-16,0 0-14 15,0 0-27-15,0 0 2 16,0 0 3-16,1 0 1 16,27 0 2-16,76 0 4 15,-43-5-4-15,17 1-13 16,-6-3-1-16,20 4-1 15,-19-4-5-15,5 0-4 16,-14 0 7-16,4 5 17 0,-20-6 6 16,4-3 9-16,-7 4-2 15,16-1-2-15,-7-1-20 16,15 2-7-16,2 2-10 16,10-2-1-16,-11-2-1 15,6 2 1-15,-14 2 1 16,-3 0 6-16,-19 3 0 15,7 2 1-15,-7-2-1 0,22 4 0 16,-3-2-6-16,19 2 3 16,-7-6 3-16,7 3 10 15,-16-5 5-15,6 1 5 16,-9 2 3-16,3 1 4 16,-8 0-15-16,3 2-3 15,-3 2-5-15,-6-2-6 16,-4 2-6-16,11-4 7 15,-3-2 1-15,11-4 10 16,-5-3 2-16,5 1 3 16,-11 3-4-16,2 0-2 15,-16 2-10-15,3 5-4 16,1-4-3-16,3 3 2 16,-3 1 1-16,3 0 2 15,-7 0 0-15,5 0 1 16,-5 1-2-16,-3 5-2 15,-2-6-3-15,-4 5-20 0,-10-2-20 16,-17 3-121-16,-2-5-190 16,-16-6-7-16,-3-11-163 15</inkml:trace>
  <inkml:trace contextRef="#ctx0" brushRef="#br0" timeOffset="42528.3055">13146 10560 303 0,'10'-17'126'16,"0"-1"-1"-16,4 3-62 0,-5 1-61 15,5-2 0-15,-9 6 4 16,0-2 29-16,-5 3 17 16,5-7 27-16,-15 8 4 15,-9-4-3-15,-9 8-30 16,-6 4-12-16,-5 7-23 16,-11 9-1-16,2 15-1 0,-13 12 1 15,7 2-4-15,1 2-7 16,13 3-6-16,10-8 1 15,22-11 2-15,13-7 15 16,9-4 11-16,20-14 13 16,4-7 3-16,20-6 7 15,1-7-15-15,10-5-6 16,2-4-11-16,2-6-2 16,-16 1-6-16,-7 4 4 15,-17 1 2-15,-14 4 5 16,-12 5-13-16,-4 4-9 15,-3 7-11-15,-5 3-1 16,5 0-7-16,-3 0 9 16,1 0 5-16,-12 5 4 15,-10 7-3-15,-64 76 2 16,49-51 2-16,5 20 1 16,-3-3 2-16,6 10-1 15,0-2-2-15,15 8-76 0,6-13-98 16,10-5-94-16,5-18-77 15</inkml:trace>
  <inkml:trace contextRef="#ctx0" brushRef="#br0" timeOffset="43096.0469">13910 10654 427 0,'5'-4'-16'0,"4"-1"79"15,1 7-133-15,-10-4 1 16,0 2 74-16,0-2 83 15,0 0 31-15,0 1 35 16,0-1-1-16,0 0-28 16,-5-1-64-16,-32-11-20 15,-70 0-26-15,34 31 10 16,-5 6 7-16,-8 12 11 16,8 3-4-16,10 3-5 15,20-3-15-15,15 6-9 0,17-6-12 16,13-12 12-16,11-9 13 15,20-8 9-15,14-14 9 16,20-14 6-16,5-4-9 16,10-10-9-16,-13-3-6 15,-7-1-7-15,-14 4-5 16,-17 7-5-16,-17 11-7 0,0 8-16 16,-13 5-7-16,-3 11-1 15,7-9 4-15,-3 2 5 16,-8 13 17-16,1 29 6 15,-71 54 1-15,53-40-1 16,9 1-3-16,7 10-2 16,8 0-14-16,8 7-84 15,6-13-86-15,9-1-118 16,2-18-74-16</inkml:trace>
  <inkml:trace contextRef="#ctx0" brushRef="#br0" timeOffset="43396.1379">12501 11480 453 0,'-19'-15'414'0,"10"11"-144"16,13 1-303-16,17 5 275 16,36-1-280-16,29 3 35 15,70-2 65-15,47 5 45 16,62 8 14-16,18 4-12 16,60 18-16-16,-49-1-44 0,3 2-49 15,-60-3-71-15,-34 5-307 16,-86-14 43-16</inkml:trace>
  <inkml:trace contextRef="#ctx0" brushRef="#br0" timeOffset="43922.5371">12730 11663 952 0,'33'121'160'0,"-39"-104"107"16,-7 6-278-16,-12 25-19 16,-4 8 18-16,-4 18 19 15,-7-1-5-15,-8 7 2 16,4-14-20-16,1-6-19 15,10-20-185-15,7-9-49 16,14-15-63-16</inkml:trace>
  <inkml:trace contextRef="#ctx0" brushRef="#br0" timeOffset="44355.2688">13043 12035 979 0,'-3'0'165'0,"6"-10"32"16,-1 6-352-16,-2 4-68 16,0 0 17-16,0 0 66 15,0 0 98-15,-2 0 98 16,2 0 72-16,-3 0-2 15,1 2-37-15,-6 2 2 16,-27 22-26-16,-50 65 6 16,59-51-6-16,7 4-4 15,28-8-25-15,17-1-5 16,12-6-8-16,24-11 5 16,25-17 1-16,10-15 7 15,-5-8-4-15,5-16 9 16,-23-2-5-16,-27-7-8 15,-28 7-14-15,-33-5-23 16,-29 9-16-16,-40 15-7 16,-13 7 2-16,3 9-19 15,20 8-12-15,11 9-122 0,34-8-118 16,16 10-4-16,17-6-142 16</inkml:trace>
  <inkml:trace contextRef="#ctx0" brushRef="#br0" timeOffset="44735.3203">13944 12028 530 0,'11'51'145'0,"-18"-55"-60"16,0 1-206-16,2 1-49 16,3 2-26-16,2-2 146 15,-3 0 113-15,1 1 96 16,2-1 37-16,-5 0 29 16,-2 2-93-16,-25 11 8 15,-49 39-19-15,52-7 9 16,10 8-24-16,22-3 6 15,18-8-28-15,52-7-4 16,8-14-13-16,35-19 7 0,5-16-15 16,-5-15-11-16,-34-2-13 15,-27-15-20-15,-49 1-23 16,-62-2-23-16,-41 1-387 16,-43-13 109-16</inkml:trace>
  <inkml:trace contextRef="#ctx0" brushRef="#br0" timeOffset="58046.7419">16427 11617 650 0,'-3'-10'-157'0,"3"8"179"16</inkml:trace>
  <inkml:trace contextRef="#ctx0" brushRef="#br0" timeOffset="58309.5862">16381 11567 786 0,'-61'-45'168'0,"52"40"62"15,6 17-232-15,1 11-27 16,-1-8-4-16,1 4 9 16,16 2 15-16,12-7 26 15,14-4 25-15,25 1 37 16,17-6 5-16,20 2 3 16,0-7-20-16,4 2-13 15,-14 3-33-15,5 0-12 16,-14 2-13-16,-5 3-4 0,-12-4-7 15,-12-5-42-15,-25 4-62 16,-13-5-186-16,-11 2 3 16</inkml:trace>
  <inkml:trace contextRef="#ctx0" brushRef="#br0" timeOffset="58774.3194">17396 11304 1034 0,'-24'52'264'0,"15"-66"38"16,4 10-302-16,3 4-33 15,2 6-35-15,0-6 35 16,0 0 14-16,0 0 9 0,0 1 5 15,35 11 9-15,57 14 9 16,-47-13 8-16,-7-7 0 16,-5 5-2-16,-12 4-6 15,-16 13 2-15,-17 7 5 16,-40 22 9-16,-21 7 2 16,-43 11-1-16,-2-9-20 15,2-2-74-15,34-19-76 16,25-10-196-16,42-22-24 15</inkml:trace>
  <inkml:trace contextRef="#ctx0" brushRef="#br0" timeOffset="59347.4809">19094 10846 911 0,'59'-24'205'0,"-56"20"59"16,-6 18-254-16,0 21-42 15,-10 13 9-15,-9 29 25 16,-8 11 30-16,-18 20 33 15,-4 4 11-15,-14 32 9 16,0-5-11-16,4 13-12 16,12-13-39-16,1-14-59 15,25-40-66-15,7-21-57 16,-3-38-199-16,8-38 2 16</inkml:trace>
  <inkml:trace contextRef="#ctx0" brushRef="#br0" timeOffset="59718.7628">19366 11441 800 0,'47'97'335'15,"-21"-101"-9"-15,12 4-148 16,19 4-186-16,21 4-16 16,9-15-13-16,1 4-45 15,-17 5-51-15,-17-2-192 0,-25 7 22 16</inkml:trace>
  <inkml:trace contextRef="#ctx0" brushRef="#br0" timeOffset="60083.3146">21485 10662 681 0,'-3'4'243'15,"1"-1"-22"-15,2 11-115 16,-3 9-139-16,3 11 4 15,0 6 24-15,0 12 27 16,0 2-18-16,0 12 0 16,-9-7-4-16,-7 10-180 15,-8-12-64-15,-9 0-45 16</inkml:trace>
  <inkml:trace contextRef="#ctx0" brushRef="#br0" timeOffset="60317.4813">20823 11404 711 0,'-5'5'208'16,"5"-6"79"-16,0 2-187 0,0-1 19 15,0 0-7-15,59 2-3 16,80 0-25-16,-16-18-10 16,2 4-25-16,30 0-13 15,-11-9-14-15,-9 0-5 16,-27 14-25-16,-8-8-45 15,-30 6-29-15,-13 1-73 16,-17 6-44-16,-11 2-172 16,-17-2 10-16</inkml:trace>
  <inkml:trace contextRef="#ctx0" brushRef="#br0" timeOffset="60667.2229">20991 11704 532 0,'-5'2'116'16,"5"-2"65"-16,0 5-149 16,-3-5 17-16,3 0 22 15,-5 2 20-15,-25 31-10 0,-72 64-3 16,55-52-15 0,2 10-21-16,7-4-26 0,3 6-22 15,13-9-12-15,1-4-36 16,2-11-43-16,2-4-92 15,4-12-67-15,5-6-37 16</inkml:trace>
  <inkml:trace contextRef="#ctx0" brushRef="#br0" timeOffset="61079.5564">21418 11777 690 0,'-57'19'207'0,"-13"4"37"16,-11 13-174-16,3 6-56 16,-14 10 32-16,24 0 16 15,6 3 25-15,22-6 4 16,12 1 4-16,32-10-33 15,22-4-8-15,17-15-23 16,20-9-3-16,13-17-4 0,14-18 2 16,-5-17-6-16,7-10 1 15,-18-7-4-15,-13-4 1 16,-25 8-5-16,-18 6-5 16,-24 12-8-16,-21 0-1 15,-11 15-5-15,-8 7-4 16,8 3-24-16,4-2-51 15,20 14-42-15,9-4-105 16,15-5-55-16,19 5-29 16,13-1 26-16,17-1 33 15,3 4 44-15</inkml:trace>
  <inkml:trace contextRef="#ctx0" brushRef="#br0" timeOffset="61364.2768">21957 11905 545 0,'-14'7'277'0,"-4"-7"-25"16,-1 16-84-16,2 5-153 15,-7 8-3-15,-11 13-1 16,6 15 69-16,10-10 11 16,8 8 21-16,11-12 9 15,14 1 8-15,16-16-59 16,15-6 1-16,7-17-12 15,10-13-7-15,-3-15-3 16,-11-17-3-16,-18-3-9 0,-25-18-17 16,-29 9-8-16,-25 0 1 15,-8 11-11-15,-4 6-39 16,18 16-53-16,10 1-353 16,30-1 58-16</inkml:trace>
  <inkml:trace contextRef="#ctx0" brushRef="#br0" timeOffset="64851.4241">23026 11276 191 0,'-52'62'133'0,"55"-67"18"15,1 5-25-15,6 4 3 16,-10-4-22-16,0-2-10 16,35 2-41-16,65 0-53 15,-56 5-60-15,-1-3-146 16,-14 5-5-16,-13 5-81 16</inkml:trace>
  <inkml:trace contextRef="#ctx0" brushRef="#br0" timeOffset="65024.6285">22858 11666 866 0,'7'0'179'15,"22"-3"71"-15,14 6-262 16,21-3-268-16,7 0 73 15</inkml:trace>
  <inkml:trace contextRef="#ctx0" brushRef="#br0" timeOffset="65643.3087">24769 10598 716 0,'52'50'119'0,"-57"-46"68"16,-1-1-218-16,3 13 2 16,-7-6 1-16,-8 16 23 15,3 6 15-15,-10 7 21 16,-4-2 3-16,-6 20 4 16,2-5-7-16,-6 4-33 0,14-8-46 15,3-5-146-15,17-17-26 16,10-13-66-16</inkml:trace>
  <inkml:trace contextRef="#ctx0" brushRef="#br0" timeOffset="66012.8384">25297 10811 819 0,'-7'-8'193'0,"2"4"30"16,-3 8-232-16,-8 8-61 15,-8-7 4-15,-9 7 15 16,-2-1 34-16,-1 6 15 16,6-3 30-16,9 10 8 15,8-1-2-15,7 6-4 16,15-6-5-16,1 3-18 15,11-14-2-15,31-4 6 16,5-13 2-16,11-3 10 16,1-12 5-16,-6-6 8 15,-25 0 0-15,-14-3-2 16,-14 3-28-16,-23-2-36 16,-6 14-36-16,-21 4-105 15,-7 6-99-15,-3 8 6 0,12 6-97 16</inkml:trace>
  <inkml:trace contextRef="#ctx0" brushRef="#br0" timeOffset="66341.8556">25876 10848 788 0,'30'73'148'16,"-53"-49"85"-16,6 4-239 15,-1-4 12-15,8 0 6 16,10-8 5-16,5-1 32 16,14-4 10-16,19-11 6 15,6-9-1-15,23-5-1 16,1-10-27-16,-4-4-4 15,-19 4-7-15,-17 0-22 16,-32 3-9-16,-25 5-20 16,-20 4-25-16,-15 5-41 15,0 9-20-15,-2 1-195 16,12 6 33-16</inkml:trace>
  <inkml:trace contextRef="#ctx0" brushRef="#br0" timeOffset="66676.3458">24559 11370 405 0,'0'6'201'0,"5"-12"-16"16,14 2-71-16,16-1-81 15,17 0 9-15,36-6 36 16,13 3 7-16,46-5 18 16,13 1 2-16,42 0-24 15,-27 0-29-15,18 5-16 16,-43 5-26-16,-13 2-32 15,-47 4-19-15,-6 1-15 16,-27-1-252-16,-23 4 69 16</inkml:trace>
  <inkml:trace contextRef="#ctx0" brushRef="#br0" timeOffset="67047.1837">24750 11701 516 0,'-2'1'131'0,"-3"1"39"16,1 0-139-16,-1 10 11 15,-16 11 3-15,-65 68 19 16,48-49 5-16,-9 10-1 16,7 3-18-16,-3 10-10 15,8-12-18-15,11-1-7 16,10-10-18-16,4-14-59 15,6-14-59-15,14-7-133 16,13-9-30-16</inkml:trace>
  <inkml:trace contextRef="#ctx0" brushRef="#br0" timeOffset="67390.8941">24999 11919 507 0,'11'2'326'16,"-6"1"-91"-16,4 1-76 16,-13-4-177-16,4 1-34 15,-5 5 11-15,-9 20 30 16,-80 69 12-16,62-60 34 0,2 6 8 16,13-8-1-16,15-2-1 15,12-17-14-15,18 0 17 16,15-12 33-16,11-6-27 15,0-15 0-15,3-14 16 16,-3-3-34-16,-16-7-25 16,-14-1 28-16,-13 6-8 15,-11 9-22-15,-14 3-13 16,-16 7-18-16,1 5-15 16,-1 7-16-16,3 5-51 15,11 2-60-15,6 0-149 16,6 0-26-16</inkml:trace>
  <inkml:trace contextRef="#ctx0" brushRef="#br0" timeOffset="67681.2708">25635 11890 379 0,'-10'20'313'15,"-20"8"-66"-15,-4 3-26 16,-15 14-137-16,11 6-37 15,10 1 1-15,18-12-5 16,19-9 23-16,11-14 19 16,20-10 5-16,16-17-1 0,8-11-1 15,-2-3-28-15,1-9-28 16,-24-4-4-16,-18 4-8 16,-9 6-9-16,-17-3-10 15,-17 11-5-15,-4 0-11 16,3 2-9-16,-6-2-54 15,4 3-44-15,12-7-91 16,32-3-168-16,24-3-7 16</inkml:trace>
  <inkml:trace contextRef="#ctx0" brushRef="#br0" timeOffset="68006.4286">26782 11387 808 0,'-1'-2'323'0,"1"0"-48"16,-4 1-214-16,4-1-83 0,4 0-79 15,1 0 83-15,31-1 11 16,59-2 12-16,-43 7 1 16,-1 4-44-16,-3-6-226 15,-10 6 54-15</inkml:trace>
  <inkml:trace contextRef="#ctx0" brushRef="#br0" timeOffset="68276.4328">28122 10737 800 0,'12'8'148'0,"-29"8"78"15,17 14-227-15,-9 9-28 16,4 10 17-16,-9-4 8 16,-2 14 4-16,-3-9 2 15,2 7-64-15,-9-1-115 16,-4 5-49-16,8-15-85 15</inkml:trace>
  <inkml:trace contextRef="#ctx0" brushRef="#br0" timeOffset="68484.1659">27536 11489 1055 0,'10'-9'344'16,"16"1"33"-16,30 4-238 15,8 1-157-15,19-1 6 16,18 8 16-16,4-9 0 16,-13-2-4-16,0 2-46 15,-17-8-42-15,-8 3-43 16,-15 1-41-16,2 1-205 16,-11 1 61-16</inkml:trace>
  <inkml:trace contextRef="#ctx0" brushRef="#br0" timeOffset="68834.2911">27548 11815 719 0,'-2'10'160'0,"-20"15"78"16,17 2-207-16,-11 19 9 15,2-5 3-15,-12 15 4 16,12-1-8-16,-15-1-4 15,-1-6-9-15,-2 3-5 16,13-18-22-16,-1-9-65 16,0-3-37-16,16-16-79 15,9-7-103-15,9-12-12 16</inkml:trace>
  <inkml:trace contextRef="#ctx0" brushRef="#br0" timeOffset="69176.9958">27808 11890 206 0,'-21'17'357'16,"-6"7"-150"-16,-1 0-123 15,-2 16 128-15,4 7-219 16,13 3 20-16,2-6 14 0,16 1 19 15,1-14 8-15,20-12 13 16,1-7 6-16,25-10-19 16,-7-12-16-16,19-18-5 15,-8-9-13-15,-11-15-9 16,-17 2 13-16,-9 2-9 16,-19 11-21-16,-19 13-3 15,-9 8-9-15,-10 4-5 16,3 9-11-16,-5 1-39 15,16 0-39-15,7 4-108 16,15-2-71-16,16-5-31 16</inkml:trace>
  <inkml:trace contextRef="#ctx0" brushRef="#br0" timeOffset="69443.6587">28243 11961 978 0,'-9'17'200'16,"-1"6"90"-16,-4 8-287 16,4 7-4-16,1 7-7 15,7-2 22-15,7-8 9 16,16-9 34-16,14-16 6 16,22-10 10-16,2-7 5 15,3-8-10-15,-10-9-30 0,-13-2-5 16,-33-9-14-16,-35-8-13 15,-21 6 0-15,-7-3-3 16,-2 11-105-16,-7-1-286 16,36 3 69-16</inkml:trace>
  <inkml:trace contextRef="#ctx0" brushRef="#br0" timeOffset="90501.4875">15953 15842 749 0,'7'-14'207'0,"0"-5"45"0,-7 10-218 16,5 9-36-16,0 6-19 15,-5-6-6-15,0 7-4 16,19 45 2-16,5 62 66 15,-22-13 68-15,-9 8-18 16,-16 49-19-16,-6 3 61 16,-19 10-6-16,-1-37-104 15,0-21 40-15,15-61 38 16,4-40-23-16,18-33-57 0,21-40 34 16,12-22-23-16,34-28-24 15,14 4-13 1,115 36 11-1,-4-4 8-15,-74 16 5 16,-23 28 9-16,-15 62-17 16,-122 35-10-16,-34 86 10 15,44-41 4-15,-39 19 5 16,-14-26 1-16,-28-13-14 16,15-38-49-16,-3-15-164 0,31-24-221 15,24-10-23-15</inkml:trace>
  <inkml:trace contextRef="#ctx0" brushRef="#br0" timeOffset="90861.2875">17803 15882 718 0,'-2'2'212'16,"-3"-6"49"-16,-2-1-191 15,7 5-48-15,-1 0-6 16,-3 0-5-16,-25 14 0 15,-94 59 5-15,14 12 26 16,-13 22 25-16,-9 42 20 16,23 6 15-16,21 11-10 15,49-26-28-15,44-8-28 16,46-45-54-16,39-20-133 16,6-23-219-16,21-20 8 0</inkml:trace>
  <inkml:trace contextRef="#ctx0" brushRef="#br0" timeOffset="91191.335">18276 16093 597 0,'-48'49'453'15,"-15"17"-110"-15,-20 21-358 16,7 1 361-16,7 0-336 16,20-20 20-16,8-2-6 15,30-16-6-15,11 0 3 16,14-10-10-16,26 0-15 15,14-10 3-15,22-8 0 16,5-5-49-16,13 1-199 16,-23-6-120-16,-4-3-65 0</inkml:trace>
  <inkml:trace contextRef="#ctx0" brushRef="#br0" timeOffset="91396.0832">17841 16454 1149 0,'0'-2'403'0,"-1"-3"32"15,6 3-309-15,-3 1-75 16,55-1-44-16,102-5 1 16,-36 0-14-16,21 2-89 15,-24-4-102-15,-6-8-241 16,-33-1-48-16</inkml:trace>
  <inkml:trace contextRef="#ctx0" brushRef="#br0" timeOffset="91605.8597">18680 15925 1254 0,'42'30'273'0,"20"3"136"16,6 17-367-16,15 31 9 15,-19 6-2-15,-26 40-2 16,-35 6-20-16,-51 25-23 16,-39-23-27-16,-38 0-50 15,-11-38-32-15,-24-19-108 0,30-32-184 16,4-15-9-16,30-24-123 16</inkml:trace>
  <inkml:trace contextRef="#ctx0" brushRef="#br0" timeOffset="91911.3062">19290 16511 1271 0,'66'-3'268'0,"26"-15"106"16,6-1-408-16,25-1-182 15,-19 1-173-15,-3-4-31 0</inkml:trace>
  <inkml:trace contextRef="#ctx0" brushRef="#br0" timeOffset="92071.0509">19507 16775 1346 0,'43'31'401'0,"9"-48"73"0,8 15-385 16,11-3-188-16,16-6-368 16,-18-13 53-16</inkml:trace>
  <inkml:trace contextRef="#ctx0" brushRef="#br0" timeOffset="92383.8213">21336 15915 1003 0,'-14'52'416'0,"-15"17"33"0,-11-32-271 16,-14 53-134-16,-11 10-26 15,-19 20-32-15,6-11-32 16,0 9 21-16,6-17-26 16,6-6-80-16,21-24-53 15,1-10-219-15,17-27-7 16</inkml:trace>
  <inkml:trace contextRef="#ctx0" brushRef="#br0" timeOffset="92714.3082">21636 16321 1342 0,'-43'38'321'0,"-9"3"107"16,12 8-397-16,19-2-22 15,26-16-11-15,33-7 7 16,13-7 12-16,25-1 26 16,-17-7 5-16,-2 13-1 15,-22 8-9-15,-21 20-10 16,-28 9-19-16,-30 7-2 0,-15-4 0 15,-31-5-2-15,5-22-3 16,-13-16-32-16,23-14-30 16,-3-22-28-16,35-9-173 15,5-10-212-15,15-13 14 16</inkml:trace>
  <inkml:trace contextRef="#ctx0" brushRef="#br0" timeOffset="92938.8572">21516 16156 1395 0,'39'-7'330'0,"23"-2"123"16,9 8-411-16,47-5-13 15,3-2-18-15,23-10-16 16,-12 4-17-16,5-6-46 15,-37 4-43-15,-8 4-50 16,-33 8-62-16,-5 3-208 16,-3 4 41-16</inkml:trace>
  <inkml:trace contextRef="#ctx0" brushRef="#br0" timeOffset="93388.6603">22923 16087 904 0,'-32'81'251'0,"16"-79"57"16,-12 17-252-16,-15 17-19 16,-2 11-5-16,-28 19 36 15,0 5 26-15,-17 21 51 16,16 3 4-16,-3 11 6 16,29-9-31-16,22-2-22 15,31-25-53-15,26-18-10 16,23-25-17-16,22-21 2 15,7-18-3-15,18-23-4 16,-18-19-8-16,4-29-3 16,-20-7-5-16,-13-14-3 15,-21 5-5-15,-14-3-11 16,-17 29-12-16,-14-2-48 16,-13 18-45-16,1 10-67 15,0 13-50-15,5 2-252 0,14 12 43 16</inkml:trace>
  <inkml:trace contextRef="#ctx0" brushRef="#br0" timeOffset="93851.7552">23741 16220 659 0,'-22'-5'214'15,"-8"10"27"-15,-25 16-159 16,-7 15-58-16,-15 11 30 15,-1 10 22-15,-14 18 53 16,16 5 19-16,3 11 17 16,15-4-28-16,14 3-15 15,36-19-50-15,25-7-15 16,21-22-22-16,31-18-1 0,8-20-6 16,16-20-1-16,2-22-7 15,13-24-2-15,-16-13-6 16,-4-15 0-16,-22 2-4 15,-28-8-1-15,-22 16-7 16,-35 8-3-16,-21 18-34 16,-9 7-40-16,-8 21-41 15,-2 7-131-15,16 12-131 16,15-2-61-16,14 9-105 0</inkml:trace>
  <inkml:trace contextRef="#ctx0" brushRef="#br0" timeOffset="94240.2585">24561 16288 773 0,'-64'29'327'0,"-14"20"20"15,-19 18-173-15,-18 32-30 16,18 0-34-16,16 12-5 0,26-16-22 16,41-6-23-16,41-34-17 15,43-13 17-15,11-27-15 16,35-20 5-16,0-17-2 15,16-25-27-15,-25-12-25 16,4-31 9-16,-33 1-3 16,-31-11-1-16,-42 10 6 15,-48 3-3-15,-30 30-9 0,-34 8-65 16,-2 20-60-16,-1 8-353 16,24 10 32-16</inkml:trace>
  <inkml:trace contextRef="#ctx0" brushRef="#br0" timeOffset="94865.2844">26018 15610 1222 0,'-31'15'280'16,"-31"20"98"-16,-25 22-362 15,-40 35-7-15,1 12-5 16,-23 49-6-16,22 4 51 16,25 46 15-16,47-17 0 15,25 10-17-15,48-37-35 0,37-5-126 16,16-53-94-16,18-11-236 16,8-36-22-16</inkml:trace>
  <inkml:trace contextRef="#ctx0" brushRef="#br0" timeOffset="97356.9857">26394 15821 356 0,'135'26'298'0,"-129"-24"-120"16,-5-2-63-16,-13 3-97 15,12-3-95-15,-3 0 70 16,-8 0 19-16,-36 4 38 16,-46 13 15-16,31 4 24 15,3 7 5-15,-9 5 7 16,9-2-29-16,2 2-12 16,22-4-25-16,16-3-3 15,19-10-5-15,19-4 13 16,11-5 2-16,18-9 1 15,6-6-7-15,14-8-11 16,-4 0-16-16,14-13-9 16,-13-4-9-16,-2 4-8 15,-15 4-2-15,-13-1 0 16,-16 14 4-16,-5 10 2 16,-14 6 8-16,-4 1 1 0,4-5 0 15,-3 2 7-15,-2 7 9 16,-6 17 11-16,-70 64 10 15,45-52 5-15,-6 9-2 16,-3 12 0-16,9-2-12 16,-1 5-18-16,9-6-15 15,8-11-36-15,8-16-36 16,5-10-181-16,8-15-99 0,17-15-46 16</inkml:trace>
  <inkml:trace contextRef="#ctx0" brushRef="#br0" timeOffset="98131.6348">25876 16724 981 0,'10'4'221'15,"20"-14"88"-15,13-1-287 16,33-8-7-16,22-2 7 15,42-10 34-15,5-2 24 16,49-2 33-16,-5 4 3 16,28 2-2-16,-33 8-43 15,17-2-36-15,-38 6-55 0,-13-5-57 16,-48 4-57-16,-1 1-57 16,-44 5-49-16,-20 5-163 15,-37 3 29-15</inkml:trace>
  <inkml:trace contextRef="#ctx0" brushRef="#br0" timeOffset="98524.9429">26042 16849 605 0,'-1'0'249'15,"1"0"-24"-15,-4 0-149 16,2 0-45-16,2 2-41 15,-5 0 39-15,2-1 36 16,-13 19 31-16,-3 4 13 16,-54 59 16-16,60-52-24 15,-12 7-17-15,1-1-40 0,-5 3-15 16,-4-4-20-16,-7 7-12 16,7-8-17-16,0 0-47 15,7-9-35-15,17-5-137 16,4-8-128-16,19-13-19 15</inkml:trace>
  <inkml:trace contextRef="#ctx0" brushRef="#br0" timeOffset="98885.0863">26372 16993 1015 0,'-26'21'229'16,"-12"3"91"-16,-2 7-296 15,3 6-15-15,16-2-3 16,6-1 12-16,15-3 9 16,21-3 21-16,6-9 8 15,22-12 5-15,6-12-13 16,18-16-8-16,-7-5-21 15,2-10-6-15,-20-2-6 0,-10 1-1 16,-22 6 2-16,-11 2 9 16,-15 6-1-16,-20 4-6 15,-11 7-6-15,-4 7-25 16,-2 3-31-16,2 2-74 16,12 5-52-16,7-1-192 15,12-1-4-15,14 2-91 16</inkml:trace>
  <inkml:trace contextRef="#ctx0" brushRef="#br0" timeOffset="99193.2952">26879 16998 240 0,'42'0'252'0,"-6"-1"-62"16,-11-3-25-16,-3 4-83 15,-12 0-47-15,-10 4 21 16,-5 6 14-16,-14 4 48 15,-5 5 31-15,-9 12 16 0,4 0-9 16,-1 9-11-16,20-5-44 16,10 1-27-16,14-8-22 15,17-7-9-15,7-16-6 16,16-14-6-16,-2-13 2 16,5-9-1-16,-9-9-12 15,-13 0-7-15,-25 4-9 16,-25 3-5-16,-20-2-6 15,-22 12-17-15,3 6-16 0,2 7-13 16,18 1-142-16,11 9-250 16,23-2 36-16</inkml:trace>
  <inkml:trace contextRef="#ctx0" brushRef="#br0" timeOffset="99868.2993">28434 15646 990 0,'-2'-2'240'0,"2"-1"90"15,0 6-271-15,38 55-12 0,69 84 31 16,-63-16 44-16,-20 8 8 15,-19 50 19-15,-29-6-9 16,-40 34-35-16,-21-23-48 16,-36 13-43-16,-11-42-43 15,-27-1-29-15,8-34-27 16,2-3-62-16,22-37-34 16,3-7-281-16,30-28 38 15</inkml:trace>
  <inkml:trace contextRef="#ctx0" brushRef="#br0" timeOffset="103133.9377">27309 15702 386 0,'9'-2'180'0,"-13"0"-13"16,-11 0-81-16,6-3-48 16,-7 2 7-16,-6-2 37 15,6-4 35-15,-8-1-6 0,0 1-18 16,-9 0-16-16,-12 7-31 15,-18 11-31-15,1 7 14 16,-16 15 11-16,10 7-1 16,10 12 2-16,21 1-3 15,11 2-6-15,26-13-15 16,11-5 0-16,13-11-1 16,14-20 5-16,10-8-4 0,15-17-3 15,4-6-6-15,3-15-3 16,-13 7-4-16,0-5 9 15,-17 20 7-15,-11 6 2 16,-10 16 3-16,-5 13 21 16,-8 16 13-16,-20 18-6 15,-2 5-1-15,-8 17-3 16,-6 0-17-16,-11 9-49 16,11-11-43-16,-8 2-46 15,7-14-316-15,-2-15 42 16</inkml:trace>
  <inkml:trace contextRef="#ctx0" brushRef="#br0" timeOffset="106019.7434">29073 14677 386 0,'3'-3'279'0,"-3"-1"-83"16,4 1-75-16,-4-1-81 15,2 1-79-15,1-1 46 16,-3 1 10-16,2-1 25 16,1 1 4-16,-3-1 8 15,2 1 3-15,-2 1 0 16,-2 2-26-16,-31 25 8 16,-88 94 2-16,28-36 2 15,1 14 13-15,5 16 10 16,33-12-12-16,27-8-9 0,27-27-11 15,34-24-11-15,27-32-7 16,29-20 0-16,5-16-2 16,11 8-6-1,-71 3-12-15,-16-61-8 16,-35 3-4-16,-3 10-3 16,-29 11-1-16,15 4-26 15,-7 48-29-15,-2 5-262 16,-8 0 53-16</inkml:trace>
  <inkml:trace contextRef="#ctx0" brushRef="#br0" timeOffset="106468.3676">29799 14720 258 0,'-10'9'413'0,"-9"-5"-155"16,-16 6-154-16,-5 9 156 0,-12 4-256 15,4-3 1-15,-15 12 41 16,8 1 16-16,-6 12 24 16,6 5 9-16,-6 24 17 15,23 3-29-15,22 1 1 16,25-9-19-16,34-5-3 16,20-27-14-16,25-20-7 15,6-15-17-15,16-30-9 16,-18-24-8-16,-5-26-4 15,-30-10-6-15,-27-18-6 16,-30 9-7-16,-19 8-41 16,-21 18-29-16,-31 12-71 15,1 25-47-15,3 6-207 16,8 16 25-16</inkml:trace>
  <inkml:trace contextRef="#ctx0" brushRef="#br0" timeOffset="106991.7604">30556 14620 801 0,'83'66'273'0,"-117"-44"26"15,-29 16-185-15,-15 11-105 16,-27 19-2-16,18-2 10 15,14 5 19-15,33-4 11 16,40-1 18-16,35-17 2 16,33-8-13-16,18-10-34 15,22-10-51-15,-16-9-38 16,-1 0-24-16,-28-5-169 16,-15-7-93-16,-29-5-5 0</inkml:trace>
  <inkml:trace contextRef="#ctx0" brushRef="#br0" timeOffset="107278.3373">30232 14776 1314 0,'-3'-12'381'0,"76"15"74"16,37 9-348-16,6 8-138 15,39-5-138-15,-20-8-136 16,-7-12-150-16,-38-18-121 15</inkml:trace>
  <inkml:trace contextRef="#ctx0" brushRef="#br0" timeOffset="286992.369">17405 12817 564 0,'10'69'159'0,"-64"-46"34"15,-32 27-150-15,-6 14-40 16,-19 33 5-16,-2 14 13 15,-17 47 61-15,14-9 20 16,-14 33 33-16,28 4 1 16,24 27-8-16,35-40-58 15,38 8-19-15,44-43-32 16,33-34-59-16,14-46-76 0,27-27-228 16,-7-26-1-16</inkml:trace>
  <inkml:trace contextRef="#ctx0" brushRef="#br0" timeOffset="287596.3898">17850 13105 314 0,'0'-5'58'0,"0"-6"13"16,2 4-111-16,-2 6 41 15,0-1 16-15,-2 0 19 16,2 0 30-16,-9 2 30 16,-34 6-28-16,-70 106 3 15,51-49-2-15,-6 29 18 16,16-9-5-16,16 9-8 16,33-20-11-16,27-11 4 15,35-30-26-15,31-29-4 16,7-33-11-16,5-19-7 15,-13-11-21-15,-13-10-5 16,-33 15-25-16,-22 10-18 16,-37 16 2-16,-32 13-1 15,-15 17-8-15,-15 14-111 0,0 6-47 16,11 8-31-16</inkml:trace>
  <inkml:trace contextRef="#ctx0" brushRef="#br0" timeOffset="287965.0024">18581 13195 675 0,'-48'42'222'16,"-6"4"36"-16,-1 25-156 15,9 4-61-15,17 1 1 16,24-13 0-16,24-10 5 16,26-25-3-16,21-38 10 15,3-20-6-15,23-25-3 16,-4-13-11-16,-3-15-6 15,-17 12-13-15,-23 2-14 16,-45 18-12-16,-45 15-25 16,-26 22-27-16,-12 7-79 0,1 14-53 15,13 0-130-15,32 3-31 16</inkml:trace>
  <inkml:trace contextRef="#ctx0" brushRef="#br0" timeOffset="288326.3443">19550 13107 236 0,'-68'-23'387'16,"63"18"-150"-16,0 13-143 16,-4 15 142-16,7 12-241 15,-1 8 2-15,-2 7 6 16,5 1 4-16,-4 8 9 15,-8 5 1-15,-5 12-10 16,-9-3-34-16,-7 0-124 0,-7-21-99 16,12-14-4-16,-5-30-139 15</inkml:trace>
  <inkml:trace contextRef="#ctx0" brushRef="#br0" timeOffset="288505.3307">19177 13699 94 0,'-86'-62'33'0,"79"52"-12"16,8-15-5-16,19 3 73 15,9-8 57-15,6-1 47 0,13 2 18 16,-10 4 2-16,14 3-113 16,-8 5-59-16,6 4-15 15,-9 5-21-15,13-1-25 16,-14 6-6-16,12-3 0 16,-12 1 0-16,3-2-210 15,-15-1 91-15</inkml:trace>
  <inkml:trace contextRef="#ctx0" brushRef="#br0" timeOffset="288910.5671">19914 13032 760 0,'10'0'285'15,"-6"2"5"-15,1 17-158 16,-2 12-137-16,2 11 0 0,-5 4 8 16,-8 13 2-16,-6-3 0 15,-5 3 2-15,-2-7 0 16,2-4-1-16,9-10 0 16,4-13 3-16,13-18-1 15,16-14 0-15,6-9-5 16,15-8-1-16,-1 3-5 15,11 0-1-15,-14 11-2 0,-4 5 4 16,-15 8 2-16,-2 9 3 16,-11 9 1-16,-2 7 2 15,-5 1 1-15,-1 6-4 16,-1 0-10-16,-10-2-31 16,8-13-25-16,3 3-44 15,-11-11-11-15,11-15-57 16,-5-3-19-16,5-4-50 15,-3 8-13-15</inkml:trace>
  <inkml:trace contextRef="#ctx0" brushRef="#br0" timeOffset="289482.1362">20479 13349 569 0,'10'-5'427'0,"4"5"-99"0,0 7-81 15,1 14-183-15,-1 8-88 16,-3 13-22-16,-11 1-32 16,-11 1-30-16,-8-13-10 15,-9-9 8-15,-6-10 21 16,-6-15 12-16,7-14-4 16,3-11-102-16,11-5-11 15,6-16 4-15,13 6 24 16,13-2 71-16,1 2 135 15,16-4 66-15,1 7 17 0,2-5 17 16,-5 12-31-16,6 2-23 16,-10 6-42-16,1 5-17 15,-6 8-23-15,5-2-1 16,-5 10-30-16,5 9 27 16,-5 8-2-16,7 9-1 15,-3 9-20-15,3 7 20 16,-4 1-27-16,4 4 0 15,-1-10 12-15,-3 3 45 16,-8-10 23-16,-3 0 23 16,-6-5 10-16,0 0 9 15,0-2-19-15,4-7-3 16,-4 0-12-16,-2-5-7 16,3-3-16-16,7-8-2 15,-13 2-6-15,2 1 1 16,-2-3 7-16,23-10 14 15,6-12 6-15,49-50 5 0,-57 59-14 16,2 15-12-16,-22 12-19 16,-1 13-8-16,-5 8-8 15,-11 16-68-15,-3 1-50 16,0 4-53-16,4-5-153 16,1-5-23-16</inkml:trace>
  <inkml:trace contextRef="#ctx0" brushRef="#br0" timeOffset="289842.9658">21655 13363 878 0,'-5'-3'196'0,"-19"3"79"15,-1 8-256-15,-18 13-12 16,-9 5-5-16,-7 11 10 16,12-5 7-16,8 1 6 15,11-3 8-15,21-8 8 16,12-13-13-16,11-7 0 16,11-9-5-16,6-2-7 15,-8 4-9-15,1 12 9 0,-7 17-5 16,-11 20 3-16,-16 4 1 15,-8 11 2-15,-13-7-2 16,-10-2-37-16,1-15-19 16,-2-11-26-16,9-15-22 15,5-11-22-15,4-10-200 16,20-9 64-16</inkml:trace>
  <inkml:trace contextRef="#ctx0" brushRef="#br0" timeOffset="290166.9283">22256 13311 1197 0,'-15'2'263'0,"-20"1"111"15,-8 16-355-15,-9 9-31 16,7 0-5-16,3-4-2 16,23-8-3-16,17-8 18 15,16-9 28-15,11-1 29 16,-5 2 4-16,-6 7-2 16,-9 12-12-16,-34 21-16 0,-23 7-36 15,-12 12-34-15,-14-9-31 16,-4-2-120-16,25-16-179 15,12-13-25-15,23-18-136 16</inkml:trace>
  <inkml:trace contextRef="#ctx0" brushRef="#br0" timeOffset="290630.1462">22816 13070 209 0,'16'-22'341'0,"53"-53"-92"16,-55 59-22-16,3 8-76 15,-5 6-99-15,2 4-13 16,-9 13-10-16,-1 18 23 0,-13 9 11 16,-6 17 25-16,-5 9-7 15,-7 4-9-15,1-8-26 16,7-12-15-16,14-22-22 15,15-21-7-15,19-23-5 16,18-12 3-16,7-5 6 16,1-1-1-16,-6 15-1 15,-8 12-1-15,-20 13-3 16,-10 18-2-16,-18 16 0 0,-12 5-43 16,-6 5-50-16,-2 2-254 15,8-16 22-15</inkml:trace>
  <inkml:trace contextRef="#ctx0" brushRef="#br0" timeOffset="290996.8878">23494 13320 399 0,'31'-23'432'0,"-47"22"-139"16,-3 2-240-16,-3 10 233 15,-10 8-298-15,-6 7 6 16,9-2 6-16,-9 7 18 0,8-3 10 16,11 1 4-16,9-4-2 15,5-6 0-15,20-12-22 16,13-7-17-16,3-14-9 15,11-9-8-15,-8-4-3 16,-9 1 9-16,4 8 18 16,-5 6 17-16,-5 16 19 15,6 16 6-15,-6 17-5 0,-9 18-26 16,-1 2-36-16,-9 9-202 16,-5-17-104-16,1-8-56 15</inkml:trace>
  <inkml:trace contextRef="#ctx0" brushRef="#br0" timeOffset="291246.2551">23859 13368 508 0,'4'16'553'0,"4"13"-241"15,-6 3-51-15,-2 21-198 16,-2 13-202-16,-5 10 112 16,-8-10-41-16,-9 7 12 0,-6-16 0 15,-5-5 6-15,-1-15 34 16,0-11 35-16,3-16-93 16,8-22-186-16,6-10 35 15</inkml:trace>
  <inkml:trace contextRef="#ctx0" brushRef="#br0" timeOffset="291446.3326">23887 13438 465 0,'81'-61'235'0,"8"14"5"16,-11 19-116-16,-6 13-31 15,-23 11-35-15,-16 17 6 16,-24 2-10-16,-18 20 19 16,-21 1-3-16,-37 13-2 15,-11-4-13-15,-17 2-10 16,3-14-28-16,3 1-35 15,32-13-30-15,9-11-69 16,22-6-48-16,14-11-168 16,20-9 28-16,20-8-80 15</inkml:trace>
  <inkml:trace contextRef="#ctx0" brushRef="#br0" timeOffset="291905.3763">24512 13228 718 0,'-7'14'231'16,"-5"15"37"-16,5 13-180 16,2 20-59-16,-3 6-9 15,2 15-3-15,-8-14-6 16,-1 11-1-16,-9-12-3 15,-9-6 0-15,3-25 1 16,6-10 1-16,5-20 3 0,3-24-2 16,9-14-3-16,2-21-8 15,14-11-8-15,5-18-11 16,10 3 0-16,21-7 3 16,7 16 8-16,12 1 15 15,7 19 10-15,12 4 15 16,-10 11 9-16,3 4 11 15,-27 15-5-15,-6 11-8 16,-27 11-11-16,-21 17 2 16,-23 9-8-16,-17 12 4 15,-18-3 3-15,-13 10-2 16,7-9-17-16,-4 4-33 16,14-14-24-16,2 2-40 15,22-13-27-15,4-3-65 16,21-10-75-16,15-9-53 15,28-7-39-15</inkml:trace>
  <inkml:trace contextRef="#ctx0" brushRef="#br0" timeOffset="292279.6057">25121 13315 387 0,'0'0'299'16,"0"1"-70"-16,-4 3-16 16,-1 3-207-16,-5 15-10 15,1-10 3-15,-17 47 20 16,38-62 23-16,11-8 13 16,15-11 5-16,15-11-4 15,1 2-18-15,3-11-23 16,-8 4-9-16,-9 5 2 15,-26 12 2-15,-9 7-3 16,-10 18 5-16,-28 13 5 16,-12 11-3-16,-21 19 1 15,7 0 6-15,-12 12 6 16,26-2-4-16,10 5-1 16,21-17-4-16,5-1-5 15,13-18-16-15,1-7-41 16,4-16-49-16,1-8-233 15,9-9 22-15</inkml:trace>
  <inkml:trace contextRef="#ctx0" brushRef="#br0" timeOffset="292549.2199">25446 13408 512 0,'-8'11'461'0,"-3"-4"-126"15,6-9-33-15,9 0-238 16,-4 0-54-16,5 1 2 16,43-13-9-16,82-23 11 15,-52 20 6-15,-15 3 8 16,-20 7-5-16,-7 7 10 16,-31 14-13-16,-15 10-8 15,0 4-16-15,-20 7-34 16,-4-1-32-16,1-4-145 15,10-11-155-15,6 0 4 16,27-10-162-16</inkml:trace>
  <inkml:trace contextRef="#ctx0" brushRef="#br0" timeOffset="292886.4996">26264 13242 450 0,'4'2'467'16,"-4"-1"-147"-16,1 4-270 15,8 13 268-15,0 10-342 16,3 51-11-16,-17-48-10 16,-2-5-25-16,-11-3-24 15,3-6-208-15,-9-17 59 16</inkml:trace>
  <inkml:trace contextRef="#ctx0" brushRef="#br0" timeOffset="293052.3016">26283 13044 1328 0,'16'-12'245'0,"-4"15"75"0,-7 20-460 15,6 10-267-15,-3 7 10 16</inkml:trace>
  <inkml:trace contextRef="#ctx0" brushRef="#br0" timeOffset="293237.9475">26375 13247 446 0,'59'128'333'0,"-45"-114"-56"15,5-2-72-15,10 0-110 16,10-1-37-16,9-6 1 15,-5-5-1-15,20-2 42 16,-8-1-3-16,-3 3-5 16,-9 3-14-16,-3 6-23 15,-22 8-62-15,-22 6-109 16,-15 3-271-16,-21-4-13 16,-3-11-168-16</inkml:trace>
  <inkml:trace contextRef="#ctx0" brushRef="#br0" timeOffset="293852.3444">18074 14256 290 0,'-35'9'251'0,"-57"63"-68"16,70-58-11-16,1 12-137 15,7 0-5-15,3 7 39 16,3-2 39-16,11 9 6 16,13-7-10-16,19-2 11 0,13-13-30 15,23-18-33-15,7-18-5 16,9-20-4-16,-20-3-24 15,-10-10-8-15,-27 10-6 16,-30-3-4-16,-19 15-3 16,-30 6-10-16,-8 15-12 15,-7 8-39-15,7 14-48 16,0 3-232-16,25 4 30 16</inkml:trace>
  <inkml:trace contextRef="#ctx0" brushRef="#br0" timeOffset="294181.5992">18689 14278 802 0,'-9'21'269'0,"2"10"28"15,7-6-190-15,-5 8-131 16,-4-7-29-16,1-2-17 16,11-21-20-16,2-6 47 15,14-9 46-15,21-9 53 16,9-3 24-16,3 5 25 0,-4 5-54 16,-5 10-21-16,-13 16-29 15,-20 18-3-15,-11 8-6 16,-13 9-25-16,-2 3-26 15,-3-1-77-15,5-8-83 16,11 1-85-16,17-13-45 16</inkml:trace>
  <inkml:trace contextRef="#ctx0" brushRef="#br0" timeOffset="294631.391">19302 14516 415 0,'-19'10'420'0,"2"-4"-129"16,5 6-255-16,-2 2 221 16,5-4-300-16,12-10 2 15,-3 7 8-15,0-9 15 16,0 0 35-16,0 1 5 15,21 1 0-15,23 0-3 16,51-2 4-16,-52-5 0 16,2-3 7-16,4-9 2 0,-2 3-4 15,11-1-30-15,-4-2-21 16,-5 1-18-16,-11-3 5 16,-14-5 9-16,-14 0 24 15,-15 2 20-15,-14 5 19 16,-19 9-11-16,-10 10-8 15,-11 10-5-15,0 9-7 16,-14 16-8-16,12 1 8 16,8 14 2-16,14-4 15 0,8 2 15 15,19-6-6-15,26 1 1 16,10-15-3-16,23-7-48 16,15-18-63-16,27-12-245 15,-8-17 30-15</inkml:trace>
  <inkml:trace contextRef="#ctx0" brushRef="#br0" timeOffset="294944.7509">20726 14131 908 0,'4'-2'188'15,"-2"-1"61"-15,1 5-265 16,-3-2-17-16,0 0 1 16,0 0 49-16,-3 1 35 15,1 11 17-15,-12 21 13 16,-29 66 12-16,27-43-45 15,-6 11-34-15,1-6-43 16,-4 17-123-16,1-7-169 0,-9-9-15 16,-7-13-133-16</inkml:trace>
  <inkml:trace contextRef="#ctx0" brushRef="#br0" timeOffset="295126.354">20373 14623 564 0,'9'-143'309'16,"39"117"24"-16,21-2-129 16,2 9-100-16,13 3-23 15,-15 7-44-15,5 11-45 16,-18 7-7-16,1-2-22 16,-24-4-96-16,-2 6-193 15,-8-11 14-15</inkml:trace>
  <inkml:trace contextRef="#ctx0" brushRef="#br0" timeOffset="295266.3628">21118 14391 679 0,'81'26'319'16,"-93"-7"-14"-16,0 2-158 16,-5 5-102-16,1 7-79 15,1-5-162-15,-4-8-110 16,6-9-52-16</inkml:trace>
  <inkml:trace contextRef="#ctx0" brushRef="#br0" timeOffset="295396.9951">21108 14167 687 0,'6'-29'235'0,"7"5"12"16,-3 12-198-16,9 5-141 15,-9 0-105-15,18 2-59 16,-12 1-106-16</inkml:trace>
  <inkml:trace contextRef="#ctx0" brushRef="#br0" timeOffset="295994.7894">21444 14232 346 0,'57'109'15'15,"-52"-109"52"-15,4-2-85 16,5 0-29-16,-4 2 48 16,-1 0 44-16,1-3 18 15,-5-1 15-15,-5 3 29 16,0-1 7-16,0 0-21 0,0 1-12 15,0 1-15-15,0 0-26 16,0 0-9-16,0 0 23 16,0 1 3-16,0 3 6 15,-10 25-2-15,-23 58-17 16,17-59-31-16,2-6-8 16,4-6-4-16,10-11-1 15,7-12 10-15,10-12 5 16,4 0-1-16,12-5-4 15,2 1-4-15,3-1-6 16,-5 10 1-16,-4-3-1 16,-10 10-1-16,-7 5 1 15,-6 11 3-15,1 3 3 16,-11 2 4-16,4 1 1 16,-5-1-2-16,5-7 1 15,9-9-2-15,8-8-3 16,5-2-1-16,11-2 2 0,-1-3-2 15,4 4-2-15,-15 13-2 16,-2 9-1-16,-14 1-1 16,-5 15 3-16,-10 2 3 15,1 5 5-15,-7-10-39 16,16 11-72-16,0-14-56 16,14 9-150-16,2-2-43 15</inkml:trace>
  <inkml:trace contextRef="#ctx0" brushRef="#br0" timeOffset="296458.5158">22338 14471 744 0,'14'9'464'0,"-2"-11"-91"15,-9-3-125-15,1 6-255 16,-4-1-83-16,0 0 26 16,-4 0 11-16,4 0 13 15,-5 0 59-15,2 2 43 16,-8 2-24-16,6-4 1 16,2 0 2-16,1 0-18 15,-2 0-9-15,8 0 1 0,25 1-3 16,87-4-1-16,-57-13-3 15,2 1-4-15,-16 6-4 16,-12-5-2-16,-9-3-1 16,-10 5-1-16,-12 1 2 15,-7-3 2-15,-6 7 1 16,-22 6 5-16,-1 6 4 16,-18 7 2-16,-7 11 3 15,-9 8 1-15,9 0-4 0,5 2-6 16,22 0-2-16,12 1 4 15,29-13 1-15,26-3 3 16,15-8 1-16,30-10-1 16,-6-12-97-16,8-4-311 15,-6-8 70-15</inkml:trace>
  <inkml:trace contextRef="#ctx0" brushRef="#br0" timeOffset="296957.3168">23592 14320 572 0,'38'-10'47'15,"-57"13"51"-15,0 4-167 0,-5-5 40 16,3 3 32-16,-1 2 135 15,3 0 77-15,-2 2-7 16,2 8-28-16,-4 5-17 16,3 4-66-16,4 2-64 15,7 2 5-15,1-4-12 16,2-4-15-16,15-8-3 16,1-4-4-16,6-18-3 15,8-3-3-15,9-13 1 16,0 3-4-16,0-1 1 15,-7 17 3-15,2 3 8 16,-9 14 2-16,-7 4 1 16,-3 4-20-16,-4 5-108 15,-2 1-236-15,8 3 23 16</inkml:trace>
  <inkml:trace contextRef="#ctx0" brushRef="#br0" timeOffset="297267.2016">24005 14462 810 0,'3'5'246'0,"-8"-12"37"0,10 6-248 15,-5-1-115-15,0 0-43 16,9 1 8-16,36-17 9 15,61-22 111-15,-53 20 111 16,-9 0 38-16,-1 5 9 16,-10 17-3-16,-9 6-65 15,-8 17-73-15,-11-1-10 16,-5 5-37-16,-10 6-46 16,-15-9-31-16,6 2-65 15,0-4-91-15,-5-2-51 16,5 3-36-16</inkml:trace>
  <inkml:trace contextRef="#ctx0" brushRef="#br0" timeOffset="297497.345">24719 14341 815 0,'15'12'389'16,"-6"5"-33"-16,-4 2-164 16,-5 9-176-16,-5 9-49 0,-4 8-44 15,-1-12-7-15,-8-4-1 16,6-6 9-16,-5-18-114 16,7-10-91-16,1-11 3 15</inkml:trace>
  <inkml:trace contextRef="#ctx0" brushRef="#br0" timeOffset="297656.9578">24859 14131 1160 0,'16'0'334'15,"-25"-3"31"-15,18 13-416 16,-1 2-348-16,3 5-9 15,2 1-183-15</inkml:trace>
  <inkml:trace contextRef="#ctx0" brushRef="#br0" timeOffset="297902.8614">25368 13999 456 0,'-19'16'0'16,"-1"19"526"-16,-3 13-441 0,2 18 274 15,-3 5-358-15,-6 11 336 16,11-13-362-16,-13 5-10 16,2-15-5-16,1-12-8 15,4-16-7-15,1-20-200 16,12-9-69-16,10-15-59 15</inkml:trace>
  <inkml:trace contextRef="#ctx0" brushRef="#br0" timeOffset="298077.4654">25020 14447 419 0,'19'-91'522'0,"9"85"-157"16,7-5-4-16,8 6-237 15,12 5-94-15,16-5-34 16,2 1-40-16,-9-3-90 16,-12-1-103-16,-12-4-132 0,-17-1-56 15</inkml:trace>
  <inkml:trace contextRef="#ctx0" brushRef="#br0" timeOffset="298584.9379">27333 12871 1280 0,'6'7'347'15,"-3"5"72"-15,4 9-345 16,15 20-61-16,8 25-16 16,-15 40 9-16,15 0 27 15,-11 43 19-15,-33-5 11 16,-41 20 13-16,-23-20 3 15,-63 28-19-15,-22-32-34 16,-20 11-77-16,13-33-64 0,-15 0-136 16,32-40-205-16,1-9-49 15,18-27-117-15</inkml:trace>
  <inkml:trace contextRef="#ctx0" brushRef="#br0" timeOffset="301362.8251">20650 13320 239 0,'49'-28'51'0,"-56"26"-51"16,2 2-47-16</inkml:trace>
  <inkml:trace contextRef="#ctx0" brushRef="#br0" timeOffset="302280.3405">20444 13380 546 0,'-125'58'187'15,"125"-67"21"-15,5 4-142 16,-5 0-58-16,0 3-12 15,0 2-7-15,0 0 1 16,0 0 7-16,0 0 6 16,4-2 5-16,-4 0 1 15,2 1-1-15,1-1 5 16,-3 0 4-16,2-1 15 16,1-1 0-16,-3 1 2 15,2-1-4-15,1 3-11 16,-3-1-15-16,2 0-2 15,2 0-2-15,-4 2-1 16,3 0 3-16,-3 0 3 0,2 0 1 16,1 2 6-16,-3 0 2 15,11 10 5-15,8 12-2 16,26 66 1-16,-37-48-4 16,3 8-2-16,-6-10-3 15,-1 0 1-15,1-12 0 16,-2-7 3-16,-3-9 1 15,5 3 2-15,-5-9 32 16,0-6 28-16,2-6 2 16,-2 6 2-16,0-3-2 0,0 1-34 15,0-1-29-15,0-1-7 16,0 1-5-16,4-20 1 16,-3-3-2-16,3-59 1 15,-9 54-2-15,1 2 1 16,2 8-1-16,-3 3 0 15,5 6 0-15,2 2 0 16,-4 5 1-16,2-7 0 16,5-2 0-16,1 2-1 15,-5-4-1-15,3-1-2 16,1 10-111-16,-2 0 103 16,-1 3-5-16,-2 4-6 15,0 0 1-15,0 0 110 16,0 0-103-16,0 0 6 15,0 2 4-15,0 0 1 0,9 17-1 16,5 7 0-16,15 57 1 16,-27-41 4-16,-4-3 4 15,-7 7 2-15,-6-5 1 16,-4-1 1-16,8-10-3 16,-1-8-2-16,11-5-3 15,1-10-3-15,0-3-49 16,0-15-224-16,-4 10-81 15,2-3-93-15</inkml:trace>
  <inkml:trace contextRef="#ctx0" brushRef="#br0" timeOffset="302813.5047">20522 13034 595 0,'0'-4'243'0,"2"1"-40"16,1 1-168-16,-3 0-32 15,0 1-29-15,0-1-30 16,0 0 61-16,-5 0 13 0,1 1 9 15,-16 1 42-15,-3-4 19 16,-41 2 3-16,50-1 3 16,0 0 11-16,14-3-45 15,0 1-22-15,0 3-10 16,4 2-10-16,15-7-17 16,12 2 2-16,59-7-1 15,-71 12 1-15,-3 4-1 16,-13 1 1-16,-3-3 7 15,-3 3 5-15,-1-5-46 16,3 0-96-16,1-2-206 16,-4 0-16-16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35:03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17313 12297 284 0,'0'0'66'0,"2"0"15"16,1 0-79-16,-3 0-30 16,2 0 11-16,1 0 28 15,-3 0 17-15,4 0 29 16,-4 0 30-16,1 0 18 15,3-2-44-15,-4 1 10 16,0-1-11-16,0 0-10 0,0 0-20 16,-4 1 22-16,3-1-20 15,-6-2-9-15,-30-9-12 16,-63-13 3-16,46 24 5 16,-3-12 8-16,7 12 4 15,-16-6 5-15,7-3 8 16,-19 4 1-16,-3 14-6 15,-25-10-4-15,4 3-5 16,-35 7-14 0,-7 1-4-16,-26 20-1 15,6-4-4-15,-15 23 0 16,32 3 0-16,6 4-4 16,27-5 0-16,1 11 5 15,18-8 1-15,-4 14 2 16,13 0-1-16,-11 10-1 15,24-1-5-15,5 22-2 0,16-7-2 16,18 5-4-16,20-8 1 16,19 2 8-16,18-24 4 15,25 5 12-15,27-13 15 16,44-5 13-16,11-16-5 16,40-4-1-16,19-17-10 15,31-15-11-15,-12-7-11 16,17-10-1-16,-21-7-3 0,10-20 0 15,-41 3 3-15,11-15 2 16,-13-4-1-16,16-18 0 16,-31 3 1-16,7-20-1 15,-31 11 4-15,-30-14 0 16,-34 11 5-16,-16-10 3 16,-42-4 5-1,-33 3-32-15,-61 14-10 16,-52 11-29-16,-80 23-73 15,-37 38-39-15,-76 12-227 16,5 21-2-16</inkml:trace>
  <inkml:trace contextRef="#ctx0" brushRef="#br0" timeOffset="7704.138">6909 7949 241 0,'-62'57'143'0,"43"-100"276"47,21 47-411-47,-2-6 1 16,0-2 5-16,-2 3-1 15,2-1-5-15,-3 0-2 16,1 0-3-16,2 1 2 16,-4-1 3-16,-4-12 9 15,-13 0 0-15,-57-57-1 16,48 57-2-16,-8-3-4 15,0 0-16-15,-19-6 0 16,-4 4 5-16,-11-2 18 16,-18 6 11-16,-23-8 23 15,11 13 1-15,-18 5 3 16,9 10-18-16,-10 14-12 16,19 17-20-16,-33 20-4 15,-2 1-5-15,-16 19-1 0,25 0 1 16,-12 11 10-16,44-5 1 15,8 23 0-15,22-6-3 16,23 14-7-16,36-11-9 16,31 2 6-16,30-26 0 15,34-12 31-15,82-16 62 16,22-12-35-16,32-22 4 16,31-11-28-1,25-13-9-15,-67-15 6 0,25-15-10 16,-34-7-2-16,-6-23 5 15,-51-5 2-15,-7-31 4 16,-44 2 1-16,-18-18 8 16,-35 13-2-16,-20-11 3 15,-18 23-14-15,-38 1-5 16,-31 28-11-16,-85 19-3 16,-25 34-350-16,-120 20 2 15,-13 13-113-15</inkml:trace>
  <inkml:trace contextRef="#ctx0" brushRef="#br0" timeOffset="12337.3019">11853 10186 298 0,'135'26'53'0,"-133"-33"34"15,1 7-97-15,-1-2 9 16,-2 0 11-16,-2 2 4 15,2 0-2-15,-5 0-9 16,-9-2-22-16,-31-1-24 16,-60-23-11-16,32-5-3 15,5-7 46-15,-22-7 51 0,12 5 29 16,-24 3 16-16,-4 11-5 16,-41 18-31-16,-11 23-35 15,-22 20-11-15,5 20-13 16,-50 29 10-16,34 2 10 15,-17 20 60-15,16-4 19 16,6 14 22-16,60-13-11 16,15 16-7-16,45-11-63 15,40 6-22-15,42-12-17 0,41 2 25 16,30-20 1-16,36-5 8 16,24-23 9-16,57-11 0 15,-4-19-13-15,70-17-5 16,-3-18-2-1,154-48-32 1,-69-42 0 0,-30-24 11-16,-86-37 4 0,-42-22 18 15,-194-5 15-15,-11 9 15 16,-22-24 2-16,-10 43-11 16,-35 13-27-16,-29 58-45 15,-63 31-250-15,-19 53 34 16</inkml:trace>
  <inkml:trace contextRef="#ctx0" brushRef="#br0" timeOffset="15636.9969">17464 4877 200 0,'-6'56'105'0,"-13"-56"-17"15,-5 5-33-15,3 4-66 16,-1-1-2-16,6 3 3 16,8 1 6-16,2-3 26 15,8-1 17-15,15-2 29 16,13-5 9-16,27-1 8 15,21 2-18-15,24 5-12 16,0 5-24-16,34 2-5 16,-12 2-10-16,12 6-1 15,-15-6-5-15,2-4 0 16,-33-4-1-16,-3-4 0 16,-23-11 5-16,0 4 4 15,-4-6-1-15,8 2-2 0,-13 2-1 16,-3-2-5-16,-19-4-7 15,-21 4-3-15,-24-1-7 16,-43-3-4-16,-20 1-3 16,-44 0-6-16,-23-4 2 15,-51 7 3-15,24 2 3 16,-36 5 4-16,21 1 7 0,-29 5 3 16,44 2 2-16,-5 6 0 15,44-4 0-15,9 6 5 16,52 0 0-16,18-2 2 15,27-8-5-15,12 5-8 16,12-2-4-16,21-4 9 16,1 0 3-16,39 7 9 15,15-5 9-15,51-2-1 16,8-3-9-16,40-6-2 16,-17-2-4-16,11 2 0 15,-28-3-1-15,15 2 1 16,-30 0-2-16,13-7 0 15,-32-4-1-15,9 2 1 16,-29 0 0-16,0 2 0 16,-28 7 1-16,3-2-2 15,-33 0-10-15,-15 4-47 16,-28-3 1-16,-43 3-3 16,-21 1-3-16,-48 2 5 0,-28 0 52 15,-35-5 5-15,21 3 9 16,-23 4 11-16,21 3-1 15,6 0-3-15,34 8-6 16,-2-1-7-16,37-2-7 16,22 6 4-16,33-6-6 15,17 2-10-15,13-5-5 16,33-2 16-16,25-6 11 16,44 9 12-16,21-4 11 0,55-4 6 15,1 5-13-15,31-2-9 16,-27-8-8-16,2 0 1 15,-38 5-1-15,3 12 21 32,-20 5-12-32,-28-34-1 15,-25-4-13-15,-23 4-36 16,-62-18-6-16,-56-3-3 16,-32 33 1-16,-74 3 12 15,-13-1 31-15,-35 3 8 16,1 7 6-16,-14 1-1 15,57 1-1-15,6 7-4 16,62-1-5-16,31-3-6 16,47-3-16-16,20 0-9 15,36-8 10-15,35-1 9 16,31 6 4-16,65-3 23 16,20 1 12-16,64-4-5 15,-12 0-6-15,12 5 4 16,-50-9-7-16,-13 1-1 15,-57 5-3-15,-18-6-30 16,-36-5-131-16,-35-3-89 16,-34-12-41-16</inkml:trace>
  <inkml:trace contextRef="#ctx0" brushRef="#br0" timeOffset="21044.7785">16989 4427 393 0,'-52'-70'85'0,"55"56"36"16,-1 8-132-16,7-14-15 16,-1 15-1-16,-1 0 2 15,0-2 3-15,-2-5 15 16,-3 5 12-16,7-5 0 15,-7 7-2-15,4 0 5 16,0-2 7-16,-6 5 6 16,-4 0 2-16,4 0-1 15,-2 1-12-15,2-1-6 16,0 0-3-16,-3 2 4 0,3 2 6 16,-3 14 15-16,-4 22 5 15,-11 80 2-15,17-53-5 16,-3 22 6-16,8-9 0 15,-4 11-11-15,5-22-3 16,-2 1 3-16,-1-28-8 16,1-9-3-16,-3-12 11 15,6-10 16-15,-6-11 3 16,1-9-5-16,-2 10-17 16,1-3-10-16,-6-43-18 0,-13-77-1 15,11 56 9-15,-6-15 22 16,2 10 12-16,0 2 5 15,5 17-3-15,-2 4-8 16,4 19-14-16,1-2-6 16,8 10-7-16,-4 13 0 15,0-8 3-15,0-1 13 16,2 9 4-16,-4 1-6 16,7-1-9-16,4 15-15 15,-8 19-14-15,8 11-5 16,5 14 6-16,-4 23 5 15,4 6 12-15,2 11 1 16,-8-4 2-16,-2 3 3 16,1-17 3-16,-1 30 61 31,-4-72-10-31,7-17 0 16,1-32-3-16,-6-17-21 0,-8-60-11 15,4 35-15-15,9-13-4 16,1 6 1-16,1-4-2 15,8 18-2-15,-9 4-2 16,2 20-1-16,-5 3-2 16,-2 16-5-16,-1 4-19 15,-2 9-5-15,-4 11-6 16,-8 13-1-16,-8 20 6 16,3 7 16-16,-8 21 8 15,2-1 8-15,-3 10 4 16,3-16 3-16,-6 0 5 15,11-23 1-15,-3-5 0 16,5-15 2-16,9-13 14 16,0-8 5-16,-4-13 6 15,4-6 8-15,-6-11-11 16,3-1-24-16,-1-21-25 16,4-4-13-16,3-21-10 0,7 2 9 15,-5-5 11-15,5 11 19 16,4 3 13-16,-7 20 3 15,-4 6 0-15,2 7-3 16,0 10-5-16,-7 7-8 16,5 6-3-16,2-3 0 15,-3 8 1-15,3 1 3 0,0 0 4 16,0 1 5-16,0-1-6 16,3-2-3-16,-3 1 0 15,40-9-4-15,109-6-5 16,-38 18 6-16,54 4 2 15,10 5-1-15,28 1 3 16,-28 0 0-16,13-1 4 16,-44-4 3-16,-3 0 5 15,-39-3 2-15,-28 2 3 16,-30-3-4-16,-13-2 0 16,-21-3-26-16,-5 4-23 15,-10 2-33-15,2-2 2 16,-56 0-1-16,-120 5 19 15,39-3 23-15,-16-6 31 16,18 3-1-16,-10 1 3 16,48-2 0-16,3 0 3 15,20 0 1-15,19 1 1 0,32-3 16 16,6-1 22-16,17 0-1 16,6-4 6-16,17-3-5 15,21-2-21-15,15 4-22 16,35-2 0-16,12 6-8 15,37 3 4-15,0 0 5 16,25 3 0-16,-28 1-1 16,7-8 3-16,-47 2 1 15,-16 2 2-15,-32-6 1 0,-18-1 1 16,-12 6-7-16,-5 4-28 16,-14-3-15-16,-24 6-1 15,-6 2-2-15,-43 1 2 16,-19-1 26-16,-51 9 13 15,-3-4-1-15,-5 0 2 16,16 3-1-16,-2 0 1 16,45 0-2-16,16-1 0 15,12 3-2-15,21-6-3 16,19 0-4-16,18-2 4 16,17-4 1-16,27 4 12 15,21 3 14-15,43-3 8 16,19 2-2-16,39-2 2 15,-6 3-9-15,2-11-7 16,-30-1-2-16,-11-7 0 16,-43 0 5-16,-4-17 3 15,-19 7-3-15,-1-7 2 0,-8 6-3 16,3-5-8-16,-15 11-6 16,-4-3-6-16,-8 8-7 15,-1 4-5-15,-6 2-2 16,0 1-5-16,-4 2-1 15,-5 0 0-15,0 0 5 16,0 0 5-16,0 0 6 0,0 0 10 16,0 0 4-16,0 0 5 15,0 0-1-15,0 0 4 16,0 0-3-16,2 0 2 16,1 0-4-16,-3 0-2 15,4 0-6-15,-4-2-3 16,1 1-4-16,3-1-2 15,-4 0-3-15,2 2-1 16,1-3 1-16,-3 3-1 16,2 0 3-16,1 0-3 15,6 0 2-15,6 3-1 16,5 1 2-16,14 8 0 16,58 22 5-16,-40-23 4 15,-3-3 3-15,-4 3 3 16,-11-8 3-16,-6-1 3 15,-23 2-8-15,-5-4-8 0,0-2-43 16,0 0 1-16,-10 0-4 16,-53 1 4-16,-112-3 6 15,26 6 40-15,12 1-3 16,-20 9 1-16,30 6 2 16,6 1 2-16,33 3 0 15,6-3 1-15,35-3-1 16,18-9 7-16,27-7 12 15,21-12-7-15,21-2 1 16,23-14 0-16,14-1-7 0,12-4-11 16,-4 9 4-16,8-4-1 15,-9 9 0-15,-5 1 0 16,-15 6 1-16,-6-2-3 16,-29 4-1-16,-10 7-2 15,-12-1 0-15,0 1 0 16,-2 3 3-16,-5 0 2 15,0-2 1-15,2 0 1 16,6 0-1-16,12-1 0 16,4 0-1-16,45-13-1 15,-52 11 0-15,-1-6 0 16,-2 8-1-16,0-2-3 16,-4 1-4-16,-5 1-9 15,1 6-8-15,-6-3-1 16,0 0 1-16,0 0 1 15,0 2 6-15,0 0 7 16,8 17-2-16,8 12-1 0,32 59 1 16,-25-40-3-16,-8 8 1 15,1 6-2-15,-6-5 1 16,-6 26 3-16,-4-9 5 16,0 11 3-16,-11-4 4 15,1 12 5-15,-4-27 2 16,4-6 4-16,-2-25 4 15,10-6 10-15,-3-17 11 0,1-11 24 16,3-8 22-16,-3-11 22 16,1-11-49-16,-4-17-47 15,-4-10 8-15,-3-25 9 16,-3 1-59-16,-4-11 37 16,6 8 37-16,6-2-35 15,4 20-36-15,5 2 32 16,5 20-3-16,0 1-4 15,-1 16-2-15,1 3-5 16,-3 14-2-16,1-3-2 16,-1 10 3-16,-2-2 0 15,0 2-5-15,0 0-15 16,0 0-4-16,0 0-9 16,0 2-1-16,12 29 5 15,17 68 16-15,-9-37 7 0,-1 7 9 16,7 20 4-1,1-11 4-15,-1 10 3 0,2-3 1 16,-9-9 2-16,0-20 2 16,-8-4 0-16,-1-14 2 15,-5-17 4-15,0-6-1 16,-5-2 1-16,0-8-4 16,-7 0-18-16,-1 5 3 15,-3 1 5-15,-6-3 2 0,-25 6 7 16,-10-12 17-1,-19 7 2-15,-8-9-2 0,-11 3 6 16,22-5-3-16,7 1 1 16,20-6-3-16,6-4 2 15,13-2-5-15,4-7 0 16,11 3-7-16,0-2-9 16,9 5-9-16,-2 2-3 15,4 5-18-15,-4 0-23 16,0 7-6-16,0-3-5 15,0 1 1-15,5 2 18 16,33 5 28-16,69 6 16 16,-53-6 7-16,7-2 5 15,-21-3-3-15,-2 2 0 16,-19 1-6-16,-9-6-21 16,-15 3-7-16,-14 3 2 15,-24 1-2-15,-35 3 0 16,-19 2 20-16,-28 4 1 0,9 1-2 15,0 4 2-15,38-5 3 16,19 1-5-16,28-5-5 16,20-4-5-16,34-5-11 15,30-2-81-15,41-4-192 16,34-17 37-16</inkml:trace>
  <inkml:trace contextRef="#ctx0" brushRef="#br0" timeOffset="28928.7756">23577 11453 505 0,'0'40'219'16,"-5"-39"-11"-16,-1-1-103 15,-1 0-122-15,6 0-4 16,1 0 0-16,-6 2 6 16,-11 10 12-16,-19 9 14 15,-46 62 4-15,58-48 6 16,14-16-18-16,10 4-11 16,5-13-3-16,19 6 17 0,-8-4 9 15,8 7 33-15,-2-4 14 16,-1 11 4-16,-10-1-14 15,-8 9-9-15,-8 3-8 16,-14 4 7-16,-4-4-11 16,-16-4-41-16,-1-18-32 15,-4-11-114-15,8-15-58 0,10-15-76 16,17-5-55-16</inkml:trace>
  <inkml:trace contextRef="#ctx0" brushRef="#br0" timeOffset="29272.7797">23920 11727 849 0,'-9'1'178'0,"-5"5"74"15,-7 11-230-15,-6 12-52 16,1 8 14-16,2 3 6 16,4-2-4-16,14-2-4 0,18-12-1 15,12-4 11-15,14-10 19 16,21-19 22-16,5-8 12 16,7-7 11-16,-12-13-5 15,-10 3-1-15,-30 8-18 16,-23 3-33-16,-22 4-20 15,-22 17-44-15,-6 2-26 16,-8 7-12-16,13 2-76 16,13 1-88-16,29-8 23 0</inkml:trace>
  <inkml:trace contextRef="#ctx0" brushRef="#br0" timeOffset="29766.7892">24473 11654 789 0,'0'0'122'0,"1"0"80"15,3 0-241-15,-4 0-5 16,3 0 12-16,-3 0 6 15,2 0 12-15,1 0 9 16,-3 2 10-16,6 20 11 16,-6 8 13-16,-19 60 6 0,-1-56-3 15,7-4 3-15,2-11-5 16,15-9-5-16,11-24-5 16,23-13-1-16,7-8-7 15,13-10-4-15,-1 5 1 16,-3 11-6-16,-25 11-9 15,-8 17-8-15,-13 13-11 16,-11 14 6-16,-9 8 9 0,-7 10 12 16,0-6 12-16,0-7 9 15,8-12-22-15,16-17 12 16,20-16-2-16,9-2 13 16,6-3 4-16,12 2 10 15,-8 5-24-15,-10 21-15 16,-15 6-18-16,-10 18-1 15,-18 7 3-15,4 7-45 16,-5-6-122-16,10 1-65 16,10-28-79-16</inkml:trace>
  <inkml:trace contextRef="#ctx0" brushRef="#br0" timeOffset="30176.6749">25219 11829 491 0,'-1'5'404'16,"1"-3"-119"-16,-4 0-307 15,4-1 278-15,0 1-297 0,17 7 17 16,37-2 21-16,73-30 19 16,-60-13 24-16,6-6 2 15,-19 6-7-15,-16 3-6 16,-19 15-9-16,-17 8-29 16,-14 7-30-16,-30 13 17 15,-12 13-3-15,-22 13 3 16,2 11 23-16,-10 10 25 15,24-5-18-15,22-2-7 16,25-13-8-16,24-8-7 16,27-10 1-16,24-12-15 15,11-14-28-15,26-8-140 16,7-15-78-16,-1-17-62 16</inkml:trace>
  <inkml:trace contextRef="#ctx0" brushRef="#br0" timeOffset="30441.9312">25992 11380 899 0,'0'-4'106'0,"2"3"130"16,1 1-262-16,3 17-3 15,-1 28 22-15,57 71 24 16,-53-55-12-16,1 5-12 16,-5 1-2-16,-5 6-54 15,0-19-37-15,-10-4-96 16,1-15-5-16,-15-23-27 16,-5-14-31-16</inkml:trace>
  <inkml:trace contextRef="#ctx0" brushRef="#br0" timeOffset="30595.7657">25963 11954 79 0,'-73'-73'176'15,"64"59"-4"-15,-1 0 46 16,5 4 24-16,5-1 27 16,1 6-164-16,-1 3-18 15,0 1-37-15,4-1-24 16,15-5-51-16,31-14 99 16,51-13-15-16,-51 15-17 15,-3 1-81-15,-2-3-172 16,-12 6-107-16,-11-3-70 0</inkml:trace>
  <inkml:trace contextRef="#ctx0" brushRef="#br0" timeOffset="30905.1495">26512 11278 733 0,'14'-4'214'16,"3"-1"42"-16,-12 3-211 0,2 7-31 15,-1 4-24-15,-6-9 22 16,-2 2-4-16,-9 43 16 16,-16 49 7-16,11-42 0 15,2-13-5-15,9 1-1 16,5-17-9-16,5-4 2 16,4-12 15-16,6-7 18 15,-1 3-6-15,7-3-5 16,-2 11-8-16,-5 8-20 15,0 12-22-15,-7 9 9 16,-9 10 2-16,2 4-47 16,0-7-65-16,-5-7-213 15,5-23-10-15</inkml:trace>
  <inkml:trace contextRef="#ctx0" brushRef="#br0" timeOffset="31090.7309">27042 11581 788 0,'12'4'238'15,"2"6"32"-15,-5 12-194 16,-9 10-102-16,0 1-16 16,-5 3-57-16,-4-7-54 0,-7-4-100 15,-3-13-2-15,-10-16-70 16</inkml:trace>
  <inkml:trace contextRef="#ctx0" brushRef="#br0" timeOffset="31265.8811">26975 11380 883 0,'19'-30'236'16,"1"11"47"-16,10 0-241 15,-2 12-99-15,12-3-38 16,-6 5-4-16,-1-2-39 15,-5 5 6-15,1-1-36 16,1 6-12-16,-1 4-7 16,4 10-21-16</inkml:trace>
  <inkml:trace contextRef="#ctx0" brushRef="#br0" timeOffset="31489.775">27387 11382 102 0,'52'102'182'0,"-55"-66"-28"15,-13 8 24-15,7-17-49 16,9 5-22-16,-5-13-40 15,7-11 43-15,12-8-10 16,3-5 16-16,-5-5 4 16,12-8 8-16,8 6-58 15,-6-2-17-15,-4 9-28 16,-1 10-21-16,-11 13-19 0,-6 11-16 16,-18 11-18-16,-2 12-36 15,-6-10-14-15,6-4-105 16,6-14-100-16,5-12 65 15,5-13-5-15</inkml:trace>
  <inkml:trace contextRef="#ctx0" brushRef="#br0" timeOffset="32213.6701">28117 11630 698 0,'6'-7'163'0,"-11"1"53"16,-9 6-192-16,-12 13-17 15,-1-3-1-15,-13 14 14 16,2 2 6-16,5 2 1 16,14-4-5-16,3 1-1 15,13-12-2-15,10-4 2 16,8-9 2-16,13-9 9 16,7-6 0-16,8-8-1 0,-5 2 1 15,-3 6-10-15,-9 10-16 16,-14 19 1-16,-7 13 2 15,-14 32 1-15,-5 17 1 16,-15 22 9-16,-4-8 1 16,-17 5 2-16,-13-24-6 15,-18-17 8-15,1-28 5 0,-15-16-31 16,12-22-16-16,-2-19-29 16,16-7-37-16,10-25-38 15,12 1-189-15,16-9 43 16</inkml:trace>
  <inkml:trace contextRef="#ctx0" brushRef="#br0" timeOffset="32702.6461">29090 11120 674 0,'14'-5'148'16,"-9"3"56"-16,1 11-186 0,-1 5-27 15,3 13 9-15,-8 13 29 16,-8 5 7-16,-1 14 7 16,2-3-4-16,-7 6 0 15,9-17-16-15,5-14 1 16,5-15-1-16,9-16 3 15,2-23 0-15,17-1 0 16,7 3-2-16,3-5 7 16,-14 14-2-16,11 14-9 15,-17 15-3-15,-15 20-13 16,-6 8-32-16,-2 7-72 16,-9-4-91-16,3-6-108 15,7-23-57-15</inkml:trace>
  <inkml:trace contextRef="#ctx0" brushRef="#br0" timeOffset="33033.7532">29903 11406 291 0,'-9'5'423'15,"-6"4"-158"-15,-4-2-175 0,-11 3 173 16,2 11-272-16,-11 7 2 16,6 1 5-16,10 2 4 15,6-1 3-15,5-8 2 16,15-6-1-16,18-21-4 16,7-9-4-16,6-12-1 15,4-2 1-15,-3-8 5 16,-12 15 3-16,-13 12-9 15,-5 11 3-15,-5 12 4 16,-3 22-2-16,-2 11 2 16,3 0-99-16,-3 8-170 15,-7-8 15-15</inkml:trace>
  <inkml:trace contextRef="#ctx0" brushRef="#br0" timeOffset="33307.4874">30244 11557 1006 0,'0'8'210'15,"-5"18"99"-15,-2 14-299 16,-7 19-42-16,0 2-25 15,-6 15-21-15,-5-6-1 16,1-3 0-16,5-22 41 0,0-8 20 16,2-27 5-16,5-15-99 15,-2-13-54-15,0-8-50 16,-2-5-14-16,11-10-50 16</inkml:trace>
  <inkml:trace contextRef="#ctx0" brushRef="#br0" timeOffset="33500.1222">30040 11846 277 0,'97'-213'241'0,"-35"144"6"15,1 13-49-15,9 6-20 16,-7 19-31-16,6 6-49 16,-18 12-23-16,-2 9 3 15,-24 4-4-15,-11 14-44 16,-21 9-49-16,-27 15 41 16,-20 3-12-16,-10 11-11 15,-2-10 35-15,2-6 35 16,18-13-100-16,15-13-46 15,15-13-44-15,23-13-171 16,15-8-64-16,19-7-31 16</inkml:trace>
  <inkml:trace contextRef="#ctx0" brushRef="#br0" timeOffset="33900.5581">30910 11435 771 0,'-4'21'201'0,"-6"9"54"16,-1 4-201-16,-6 20-54 16,2 2 7-16,-10 11 1 15,1 1 1-15,1 3-1 16,3-19 0-16,4-5 5 16,4-23 7-16,2-21 14 15,-1-18-3-15,6-16 0 16,2-16-6-16,3-17-9 15,8-4-14-15,11-12 7 16,7 6 1-16,7 4 3 16,10 11 4-16,15 4 21 15,-10 20-5-15,15 8-2 16,-18 14-4-16,-11 5-5 16,-6 13-32-16,-18 5-8 15,-15 8 4-15,-10 3 8 16,-17 5 2-16,-9 1 15 0,-1 6 2 15,-1 2-39-15,8-9-28 16,11 0-56-16,10-10-49 16,12-8-176-16,13-10 25 15</inkml:trace>
  <inkml:trace contextRef="#ctx0" brushRef="#br0" timeOffset="34259.7783">31298 11545 590 0,'8'-4'374'16,"-2"-1"-80"-16,-5 8-49 16,-1-4-260-16,0 1-15 15,0 0 11-15,4-2 17 16,1 0 7-16,25-12 10 15,56-41 19-15,-53 25-5 16,-12 4-12-16,-2 6 9 16,-3-1-6-16,-11 12-15 15,-7 9-7-15,-3-3 4 16,1 3-12-16,3 0 3 16,-12 5 8-16,-16 23 10 15,-52 65-2-15,49-42-2 16,10-5-6-16,6-4-12 15,6-9-13-15,5-12-12 0,10-11-87 16,14-13-195-16,5-11 35 16</inkml:trace>
  <inkml:trace contextRef="#ctx0" brushRef="#br0" timeOffset="34471.9661">31599 11480 413 0,'-7'27'11'15,"2"0"428"-15,-7-1-242 16,16-14 92-16,4-10-227 16,10-14-5-16,20-16 18 15,10-5 3-15,9 2-1 16,1 12-16-16,-8 3-22 16,-12 15-38-16,-5 4-69 15,-19 9-101-15,-9 9-208 16,-5-2-4-16</inkml:trace>
  <inkml:trace contextRef="#ctx0" brushRef="#br0" timeOffset="34684.7483">32485 11335 1269 0,'-5'9'251'0,"-1"3"152"0,-13 10-375 16,0 13 0-16,-2 6 5 15,4 12-2-15,7-8-21 16,8 1-2-16,2-7-3 16,0 0 0-16,-7-6-8 15,-14 0-24-15,-13-12-33 16,-37-7-30-16,-23-16-325 16,-17-13 74-16</inkml:trace>
  <inkml:trace contextRef="#ctx0" brushRef="#br0" timeOffset="36396.7578">23773 12956 740 0,'-42'47'278'0,"44"-46"-35"16,6 1-200-16,6-2-65 15,16-7-55-15,1-5 82 16,16-16 11-16,1-5 16 16,-3-12 7-16,-12 11-7 15,-10-3 6-15,-13 15 8 0,-10 8-37 16,-17 14-43-16,-14 14 23 16,-8 17-13-16,-14 14-11 15,-4 12 31-15,-2 7 34 16,15-7-30-16,17-1-1 15,20-13-7-15,19-10-6 16,24-9-19-16,32-10-155 16,20-17-80-16,13-13-36 15</inkml:trace>
  <inkml:trace contextRef="#ctx0" brushRef="#br0" timeOffset="36816.979">24353 12871 729 0,'24'119'136'0,"-20"-105"75"16,1 4-209-16,-5 11-9 15,3 6 13-15,8-6 8 16,3-8 12-16,12-12 28 15,7-20 9-15,10-18 12 16,0-11 6-16,-3-10-13 16,-5-1-28-16,-6 3-11 15,-12 6-5-15,-10 15-6 16,-3 7-25-16,-1 8-137 16,-6 7-168-16,6-4-26 15</inkml:trace>
  <inkml:trace contextRef="#ctx0" brushRef="#br0" timeOffset="37306.8827">25058 12845 1012 0,'0'22'192'15,"5"-10"109"-15,1-3-300 16,7 7-15-16,-4-16 6 15,8-9-2-15,-4-1 18 16,2-15 21-16,-4-9-9 0,-6 1 2 16,-12 5 5-16,-7 4-34 15,-9 10-27-15,-8 16 7 16,2 15 1-16,-9 19 0 16,0 8 13-16,-2 13 9 15,10 4 5-15,13 4-49 16,17-6-48-16,22 4-45 15,8-20-140-15,8-17-8 16,2-22 88-16,-2-13 75 16,-17-14 55-16,1-4 150 15,-3 4 20-15,-12 8-7 16,2 2 2-16,5 8-5 16,-7 5 3-16,-9 16 14 15,11 3-24-15,-8 9-12 16,-1-1 12-16,4-4 2 0,6-14 34 15,6-20 47-15,12-17-34 16,20-20-9-16,6-6-13 16,22-5-55-16,-3 11-59 15,-4 4-43-15,-12 18-69 16,2 7-256-16,-24 5 4 16</inkml:trace>
  <inkml:trace contextRef="#ctx0" brushRef="#br0" timeOffset="38135.1017">25919 12867 419 0,'-43'58'0'16,"50"-52"509"-16,5 3-435 16,4 10 249-16,6 2-347 0,8 8 343 15,6 1-371-15,2-1-24 16,4-11-46-16,-11-4-53 15,-2-21 33-15,-6-19 43 16,-4-11 24-16,0 3 58 16,5-8 58-16,-10 13 5 15,-3 11 12-15,-1 10-8 16,-10 8-3-16,-14 12-4 16,-12 17-24-16,-7 16-10 0,-20 19 12 15,-6 6 0-15,1 9-1 16,17-11-1-16,1-4-5 15,19-15-8-15,13-11-8 16,8-17-253-16,8-18 73 16</inkml:trace>
  <inkml:trace contextRef="#ctx0" brushRef="#br0" timeOffset="38547.796">27243 12469 626 0,'-40'13'134'0,"-5"8"63"16,-31 23-177-16,-2 13 2 16,-19 17 43-16,19 3 24 15,5 18 23-15,30-12-4 16,14 9-6-16,25-23-43 16,23-1-125-16,19-30 90 15,23-24 12-15,10-26 5 0,10-26 10 16,-13-16 102-16,-14-3-115 15,-28 1-25-15,-23 6-18 16,-25 19-16-16,-27 12-28 16,-12 8-21-16,-4 6-76 15,6 16-133-15,19 6-65 16,33-14-86-16</inkml:trace>
  <inkml:trace contextRef="#ctx0" brushRef="#br0" timeOffset="39198.0524">27997 12659 90 0,'0'2'62'0,"0"0"46"16,0-2 16-16,0 0 39 16,0 0 13-16,0 0 14 15,0 0-49-15,0 0-32 0,0 0-61 16,0 0-35-16,0 0-35 16,0 2 13-16,-4-1 5 15,-6 18 20-15,-11 19 23 16,-41 68 25-16,32-47-15 15,1 21-4-15,15-13-17 16,11 8-7-16,11-16-17 16,8-9 0-16,8-27-2 15,13-9-4-15,-3-11-10 16,10-8-36-16,-13 1-41 16,0-4-200-16,-19 6-1 0,-8-1-96 15</inkml:trace>
  <inkml:trace contextRef="#ctx0" brushRef="#br0" timeOffset="39403.7018">27822 12905 771 0,'24'-13'165'0,"16"-5"82"15,12-1-228-15,12 7 4 16,-7 7 1-16,6 3-38 16,-18 0-54-16,-7 6-181 0,-17 3 7 15</inkml:trace>
  <inkml:trace contextRef="#ctx0" brushRef="#br0" timeOffset="39568.2376">28305 12855 834 0,'116'63'182'16,"-100"-50"60"-16,-2-6-259 15,2 14-46-15,-13-2-51 0,-12 6-90 16,-5-6-32-16,-18 3 5 16,-5-8-65-16</inkml:trace>
  <inkml:trace contextRef="#ctx0" brushRef="#br0" timeOffset="39702.109">28350 12472 813 0,'16'-35'196'0,"8"8"-4"16,7 9-286-16,1 10-171 15,-3 8-42-15</inkml:trace>
  <inkml:trace contextRef="#ctx0" brushRef="#br0" timeOffset="40256.7758">28810 12781 507 0,'7'0'111'0,"5"1"45"16,2 1-149-16,1-5-4 16,4 3 3-16,-5 1 22 15,-7 1 11-15,-4 7 13 16,-3 5 11-16,-13 5-10 15,-3 5-17-15,-3 4-10 16,0-7-10-16,0-1-11 16,8-4 6-16,11-7 0 15,16-9 12-15,17-6 1 16,2-6-3-16,10-10-3 16,1-4-2-16,-6 1-11 15,-10 5-2-15,-3 1-5 16,-13 15-3-16,-7 11 1 15,-3 2 7-15,-9 18 14 16,-9 5 9-16,0-5 6 0,2-9-1 16,0-1-10-16,10-13-11 15,12-11 0-15,11-6-1 16,10-2 6-16,9-1 2 16,3 8-3-16,-13 4-4 15,3 11-6-15,-12 12-6 0,-18 11-4 16,-8 4-14-1,-9 15-85-15,-5-2-135 0,3 3-46 16,13-14-115-16</inkml:trace>
  <inkml:trace contextRef="#ctx0" brushRef="#br0" timeOffset="40616.6896">29546 12970 666 0,'10'3'379'0,"13"2"-70"16,1-1-116-16,11-3-181 15,8 1-38-15,1-9-22 16,-6-5 28-16,-7-9 18 0,-14 6 25 15,-10-10 26-15,-3 8 6 16,-13 3-8-16,-15 2-17 16,-20 19-11-16,1 9-11 15,-12 10-5-15,6 7 6 16,16 10 2-16,19-7-2 16,9 9-3-16,21-6-3 15,15-1-1-15,5-11-34 16,21-6-92-16,-8-12-156 15,3-6-68-15,-12-6-120 16</inkml:trace>
  <inkml:trace contextRef="#ctx0" brushRef="#br0" timeOffset="41094.8177">30426 12853 356 0,'0'91'330'16,"-22"-67"-92"-16,-3 0-188 16,6 11 245-16,7-2-224 15,5 1 12-15,6 3 0 16,6-6-19-16,9-12-26 0,10-10-16 15,5-14-18-15,15-20-6 16,1-4-10-16,3-2 3 16,-11 1 7-16,-8 2 6 15,-18 20 2-15,2 13 3 16,-7 9-9-16,2 14-8 16,-8 13-24-16,2 4-99 15,-4-10-101-15,-6-2-92 16,-3-12-97-16</inkml:trace>
  <inkml:trace contextRef="#ctx0" brushRef="#br0" timeOffset="41409.0126">30910 13025 469 0,'-9'9'400'16,"-1"12"-104"-16,-4 1-281 16,5 8 263-16,7-6-298 15,13-12 5-15,8-14 8 16,10-12 22-16,6-6 33 16,8-1 38-16,1 0 1 15,-1 4-5-15,-8 11-20 16,3 10-20-16,-14 6-33 0,-5 13-11 15,-5 6-15-15,-12 3-50 16,-4-3-23-16,-3 0-29 16,1-8-165-16,8-5-69 15,6-6-13-15</inkml:trace>
  <inkml:trace contextRef="#ctx0" brushRef="#br0" timeOffset="41619.7676">31646 12978 1137 0,'11'37'332'16,"-3"-8"53"-16,3 18-299 15,-6 3-204-15,-2 9-203 0,-11-21-17 16,-8-15 22-16,4-23-28 15,-7-16 70-15,1-17 216 16</inkml:trace>
  <inkml:trace contextRef="#ctx0" brushRef="#br0" timeOffset="41776.1368">31670 12656 1313 0,'6'7'232'0,"2"3"117"0,-3 6-501 16,6 5-102-16,-3 3-135 16,5-7-73-16</inkml:trace>
  <inkml:trace contextRef="#ctx0" brushRef="#br0" timeOffset="42025.9082">32232 12583 1233 0,'-14'40'262'0,"-19"14"117"16,7 12-362-16,-10 17-32 0,4-7-27 15,8 4-13-15,5-21 0 16,4-7-3-16,6-21 24 15,-2-7 13-15,5-17-8 16,-1-7-85-16,3-5-126 16,2 3-85-16,2 0-87 15</inkml:trace>
  <inkml:trace contextRef="#ctx0" brushRef="#br0" timeOffset="42479.0029">31986 12980 744 0,'8'-120'282'0,"-6"115"-33"15,-2 3-166-15,4 2-58 16,-4 0-55-16,0 0 30 16,1 0 32-16,3-1-4 15,24-1 16-15,17-7 12 16,55-1 6-16,-46 10-12 15,-11 3-26-15,16 6-17 16,-16 1-13-16,6-3-12 16,-6-3 9-16,0-4 2 15,-18-2 7-15,-6-3 3 16,-14 3 5-16,-10 6 12 0,-13 6 4 16,-11 2 8-16,-6 6 0 15,-11 4-1-15,9-3-11 16,9-5-10-16,15 3-6 15,16-6 0-15,11-8 5 16,10 2 6-16,2 4 5 16,7 7 4-16,-9 3-3 15,-13 17-3-15,-16 4-8 16,-23 7-23-16,-9-4-39 0,-9-5-88 16,6-13-42-16,2-13-96 15,13-16-3-15,10-6-20 16,10-6 57-16,5-6 8 15</inkml:trace>
  <inkml:trace contextRef="#ctx0" brushRef="#br0" timeOffset="43462.2493">32852 11136 996 0,'57'27'212'0,"13"30"98"16,1 20-273-16,17 58-43 0,-12 16 35 16,-12 57 23-16,-26-4 4 15,-32 34 17-15,-34-30 1 16,-36 19-12-16,-28-35-32 16,-59 23-89-16,-8-34-100 15,-46-5-230-15,-8-42-38 16</inkml:trace>
  <inkml:trace contextRef="#ctx0" brushRef="#br0" timeOffset="44051.011">23520 10985 582 0,'-2'-4'191'0,"-17"-1"23"15,-14 15-137-15,-78 94-56 16,43 2 11-16,-20 59 19 15,1 17 11-15,6 62 12 16,31 1-13-16,36 58-11 16,48-20-15-16,44 51-10 15,25-37-20-15,35-1-81 16,3-69-220-16,15-45 39 16</inkml:trace>
  <inkml:trace contextRef="#ctx0" brushRef="#br0" timeOffset="81285.9231">8708 15703 354 0,'14'42'427'15,"-35"-56"-249"-15,-8 2-62 16,-9 5-89-16,-16 2-91 0,-7 3-93 16,-12 7 145-16,9 2 1 15,-12 4 3-15,12 3 3 16,-24 1 9-16,3 2 6 16,-19 1 9-16,-5-4 6 15,-28 0 20-15,21-8 5 16,-9 1 15-16,17 2-5 15,-27 3-6-15,19 2-21 16,-40 9-9-16,11-3-17 0,-43 5-7 16,13-3-6-16,-41-6-3 15,30-1 2-15,-13-13 5 16,45-5 10-16,-21-16 4 16,35-9 2-16,-4-17-1 15,23 1-5-15,-18-9-4 16,45 2-2-16,3-4 1 15,13 8 0-15,-6-3 1 16,27 7-2-16,3-6-3 16,18 7-5-16,12-8-26 15,12-5-27-15,17-20-2 16,19 1 0-16,30-18 0 16,13 2 27-16,34-6 26 15,-4 13 11-15,35-12 20 16,-8 13 13-16,34-6 4 15,-9 10 1-15,30-7-6 16,4 16-16-16,41-1-10 0,-20 13-4 16,60 1-2-16,-11 17-3 15,3 2 1-15,-5 9 1 16,56 4 19-16,-47 14 8 16,59 8 14-16,-14 11 8 15,31 13 6-15,-33 15-16 16,45 15-7-16,-55 3-13 15,24 11-8-15,-65-10-8 0,25 1-1 16,-45-14-1-16,9 6 2 16,-52-4 1-16,0 8 5 15,-63-6 2-15,-15 3 3 16,-50-6-5-16,-9 3-3 16,-39-4-8-16,-56 18 16 15,-35-2 9-15,-100 20 18 16,-60-4 7-16,-138 15 13 15,-17-10-19-15,-172 19-6 16,30-14-15-16,-98 22-3 16,96-12-9-16,-45 20-1 15,137-16-390-15,-48-4 127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36:59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25193 9506 289 0,'2'2'296'16,"2"-1"-104"-16,-4 1-185 15,1 0 188-15,3 0-207 0,-4 3 8 16,8 9 11-16,-2 5 11 16,-1 10-14-16,5 65-1 0,-20-49-3 15,-9 5 13-15,0 4 14 0,-7 12-10 16,-2-5 2-16,5-11 2 15,11-3-8-15,4-14-8 16,2-25 22-16,12-16-5 16,14-17-6-16,17-23-5 15,22-4-2-15,17-5-8 16,12 1 14-16,-4 7 7 16,0 22 2-16,-14 9-3 15,-6 8-9-15,-23 15-10 16,-11 18-1-16,-20 10-3 0,-11 20 3 15,-13 13 4-15,-16 19 1 16,-8-3-2-16,0 1-108 16,3-12-156-16,8-12 13 15</inkml:trace>
  <inkml:trace contextRef="#ctx0" brushRef="#br0" timeOffset="488.4047">26982 9149 920 0,'41'55'170'0,"-74"-36"96"15,-19 21-261-15,-22 26-29 16,-4 7 23-16,-14 28 23 16,5-4 22-16,6 12 6 15,22-5 4-15,12 7 4 16,26-19-15-16,21 3-56 15,21-19-16-15,21-8-46 16,-2-20-44-16,3 3-214 16,-10-15 52-16</inkml:trace>
  <inkml:trace contextRef="#ctx0" brushRef="#br0" timeOffset="982.1784">27522 9402 789 0,'-140'161'300'0,"76"-114"-18"15,-7 10-202-15,-7 11-57 16,29-2-55-16,11 17 56 15,28-17 5-15,11-4 8 16,22-10 4-16,22-10-1 16,12-25 5-16,16-13 1 15,-9-17-7-15,2-7-8 16,-18-6 2-16,-15-9 2 0,-22 7-13 16,-11-5-15-16,-30 9-3 15,-32 7-8-15,-9 12-9 16,-18 3 6-16,3 12 6 15,23 2-91-15,25-3-90 16,26 3-190-16,36 4-56 16</inkml:trace>
  <inkml:trace contextRef="#ctx0" brushRef="#br0" timeOffset="1342.9099">28156 9112 1045 0,'58'96'358'0,"-38"-53"-45"0,-9 20-387 16,1 32 63-16,-5 9 63 16,-14 28-120-16,-21-2 98 15,-45 19 103-15,-15-23-97 16,-40-4-160-16,0-36 26 15,-2-20-245-15,33-40-9 16</inkml:trace>
  <inkml:trace contextRef="#ctx0" brushRef="#br0" timeOffset="7713.2447">16741 9454 214 0,'194'81'25'0,"-159"-103"90"0,-8 3-30 15,8-4 65-15,-28 3 40 16,10-8 39-16,-6 4-44 15,-8-8-27-15,-17 12-75 16,4-10-45-16,-21 6-61 16,-44-2-12-16,-27 8-6 15,-52 10 5-15,-30 16 22 0,-97 32 25 16,9 26 4-16,-41 61 13 16,27-13 9-16,5 54 13 15,101-5-6-15,40 19-7 16,88-38-8-16,100 24-8 15,63-55-13-15,111-25 27 16,55-36 4-16,96-31 1 16,-6-33 1-16,54-40 2 15,-54-21-24-15,-8-39 12 16,-108-15 10-16,-46-29 55 16,-105 16-2-16,-70-15 7 15,-91 27-9-15,-100 10-17 16,-28 33-70-16,-92 31-107 15,-20 41-372-15,-35-10 68 16</inkml:trace>
  <inkml:trace contextRef="#ctx0" brushRef="#br0" timeOffset="12220.6897">25183 12689 612 0,'54'48'116'0,"-42"-46"50"15,2 3-171-15,3 11-22 16,-1 6 3-16,3 15 4 16,-5-4 26-16,-8 5 11 15,0-2 4-15,-6-3 12 16,-2-14 13-16,7 0 15 15,0-17-6-15,25-14 1 0,11-16 1 16,29-13 2-16,13-8-24 16,14 2 8-16,-12 4-4 15,-11 20-2-15,-22 18-16 16,-14 21-3-16,-22 18-13 16,-7 29 2-16,-15 4 1 15,-11 29 12-15,-7-4-2 16,-16-2-25-16,5-17-40 15,-8 1-188-15,15-36-68 16,-6-8-75-16</inkml:trace>
  <inkml:trace contextRef="#ctx0" brushRef="#br0" timeOffset="12789.2301">27560 12429 1006 0,'-8'0'189'0,"2"14"103"16,-9 17-287-16,6 24-30 15,-10 4 20-15,-9 21 7 16,4-9 9-16,-7 19 10 16,-7-8 8-16,-2 16-5 15,4-14-20-15,1 2-60 16,19-25-57-16,2-14-207 16,14-32 4-16,6-11-99 15</inkml:trace>
  <inkml:trace contextRef="#ctx0" brushRef="#br0" timeOffset="16390.3606">27735 12671 525 0,'0'2'227'0,"14"-7"-10"16,2 2-114-16,6-4-83 15,-4 3-18-15,15-5 25 16,-1-1 15-16,12-9 22 0,-4 5 21 16,3 4-23-16,-8 5-26 15,-8 6-20-15,-16 15-43 16,-11 8-42-16,-5 6 33 16,-30 23 19-16,-14 8 20 15,-16 19 45-15,-3 3 25 16,-1 7-11-16,27-19-11 15,21-10-25-15,21-20-36 0,33-18 33 16,21-21 0-16,33-14 0 16,1-9-29-16,12-14-185 15,3 6-140-15,-1 4-73 16</inkml:trace>
  <inkml:trace contextRef="#ctx0" brushRef="#br0" timeOffset="16625.2318">28538 12476 987 0,'83'5'171'0,"-35"26"114"0,6 11-273 15,10 34-57 1,-8 11 25-16,-15 34 25 0,-24 4-13 15,-46 24 10-15,-23-17 7 16,-48 18-6-16,-24-28-30 16,-33-17-250-16,-8-32 57 15</inkml:trace>
  <inkml:trace contextRef="#ctx0" brushRef="#br0" timeOffset="18516.8598">26782 12202 586 0,'-33'1'233'16,"2"1"2"-16,2 2-129 15,-2 11-87-15,-11 29 16 16,-5 13 6-16,-5 35 22 15,7 20 31-15,12 22 0 16,28-8-29-16,38 13-24 16,21-28-35-16,34-14-84 15,13-28-56-15,15-8-194 0,-19-28 6 16</inkml:trace>
  <inkml:trace contextRef="#ctx0" brushRef="#br0" timeOffset="19935.3547">17550 12248 772 0,'102'40'207'16,"-112"-52"61"-16,-7-3-208 15,-9 2-38-15,-31 1-2 16,-13-2-4-16,-41 2-6 16,-10 5-2-16,-44 9 1 15,-8 5-4-15,-56 24 0 16,-6 18-1-16,-75 44-2 0,10 20 8 15,-19 40 39-15,47-1 27 16,35 32 8-16,86-21 10 16,45 31-17-16,66-17-39 15,56 14-25-15,41-30-14 16,51-10 14-16,27-54 22 16,74-26 15-16,24-42 1 15,65-37 9-15,-2-32-20 16,37-38-14-16,-41-18-12 15,22-49-2-15,-61-4-2 0,-16-42 4 16,-69 12 4-16,-38-23 7 16,-67 32 3-16,-34-7 3 15,-43 43-7-15,-32 6-7 16,-32 40-7-16,-92 22-5 16,-33 31-72-16,-104 35-67 15,-46 31-331-15,-73 14 21 16</inkml:trace>
  <inkml:trace contextRef="#ctx0" brushRef="#br0" timeOffset="46604.7384">7651 16357 466 0,'0'-28'255'16,"-3"6"-63"-16,6-6-98 16,-3 9-73-16,-10-2-72 15,-4 0 75-15,-9-3 5 16,-8 5-2-16,-17-7-1 16,-1 2-3-16,-13-8-1 15,-4 5-4-15,-23-17 19 16,-11 5 13-16,-42-7 25 15,3 10 17-15,-36-4 21 16,-5 14-43-16,-52 12-7 0,29 14-19 16,-50 23-22-16,2 17-25 15,-16 20 21-15,40 17-9 16,-52 34-6-16,56 1-4 16,34 41 3-16,52 5 2 15,36 24 0-15,81-14 2 16,54 52-2-16,55-47-2 15,84-1 5-15,30-37 2 16,96-22 3-16,6-73 5 16,94-14 2-16,-18-37-4 0,75-32-11 15,-54-30-8-15,38-48-8 16,-97-14-2-16,-36-39 3 16,-96-18 11-16,-65-44 8 15,-84 25 6-15,-74-6 56 16,-52 42-3-16,-106 45-4 15,-47 64-15-15,-136 59-165 16,-25 43-312-16,-121 8 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04:38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17957 17035 440 0,'0'-12'217'0,"-5"8"-133"16,-10 16-172-16,-13 13 78 15,-26 20-67-15,-19 19 75 16,-24 38 89-16,-3 9 94 16,-13 35-95-16,32-4 22 0,18 10 25 15,39-22 11-15,38 7-33 16,26-40-50-16,31 2-70 16,3-29-71-16,17-12-235 15,-8-21 21-15</inkml:trace>
  <inkml:trace contextRef="#ctx0" brushRef="#br0" timeOffset="375.9714">18098 17565 591 0,'48'70'265'16,"-56"-81"-12"-16,8 9-141 16,3 16-71-16,1 2-33 0,1 15-7 15,-4 7 3 1,-2 16 2-16,1 0-2 0,-5 13-20 16,-9-4-48-16,-5-3-194 15,0-13 29-15</inkml:trace>
  <inkml:trace contextRef="#ctx0" brushRef="#br0" timeOffset="526.4687">18190 17217 495 0,'10'0'0'0</inkml:trace>
  <inkml:trace contextRef="#ctx0" brushRef="#br0" timeOffset="550.7309">18228 17224 568 0</inkml:trace>
  <inkml:trace contextRef="#ctx0" brushRef="#br0" timeOffset="883.2354">18408 17856 836 0,'0'6'229'0,"3"-6"55"16,-1-6-231-16,-2 5-77 16,4-3-20-16,35-18 2 15,62-75 5-15,-42 50 24 16,-11 12 52-16,4 7 15 15,-8 22-4-15,-1 14 6 16,-14 10-16-16,-13 18 13 16,-11 7-3-16,-20 23 9 15,-15-2-14-15,-8 19-11 16,3-10-21-16,-1 5-57 16,15-14-31-16,2 1-88 15,5-19-59-15,4 3-127 16,5-21-13-16</inkml:trace>
  <inkml:trace contextRef="#ctx0" brushRef="#br0" timeOffset="1109.8477">19193 17761 1173 0,'12'-10'245'0,"-2"18"111"16,-1 17-350 0,-7 13-35-16,-2 7-21 0,-9 14 5 15,-1-5 6-15,-6 6-89 16,-1-13-52-16,-1-7-127 16,5-21-74-16</inkml:trace>
  <inkml:trace contextRef="#ctx0" brushRef="#br0" timeOffset="1275.7174">19245 17375 1114 0,'14'-13'278'0,"0"0"77"15,-4 14-334-15,4 6-124 16,3 5-64-16,7 6-194 15,-6-3-34-15</inkml:trace>
  <inkml:trace contextRef="#ctx0" brushRef="#br0" timeOffset="1498.443">19404 17326 434 0,'70'-80'183'16,"-57"54"-4"-16,7 12-111 15,-10 7-38-15,4 4-22 0,-6 10 29 16,-2 7 17-16,4 10 32 15,4 7 10-15,-5 18 10 16,-4 5-24-16,0 13-9 16,-3-1-29-16,-4 19-9 15,-2-9-16-15,-1 7-19 16,-3-10-21-16,-5 0-55 16,1-24-56-16,0-10-179 15,7-14 2-15</inkml:trace>
  <inkml:trace contextRef="#ctx0" brushRef="#br0" timeOffset="1709.0902">19399 17709 1043 0,'24'-5'471'0,"1"-7"-67"0,-10 0-254 15,23 5-122-15,11-5-138 16,15 1 20-16,-2 4-44 16,9 4-74-16,-17-2-41 15,-9 10-128-15,-12-2 26 16</inkml:trace>
  <inkml:trace contextRef="#ctx0" brushRef="#br0" timeOffset="1965.1325">20028 17732 1120 0,'78'17'227'16,"-73"-7"112"-16,-5 8-334 15,0 4-7-15,-3 15 2 16,-4-6 1-16,-5 10 0 16,1-2-30-16,-3 4-31 15,-1-8-141-15,-4-4-138 16,3-19-31-16</inkml:trace>
  <inkml:trace contextRef="#ctx0" brushRef="#br0" timeOffset="2129.2056">19955 17459 1400 0,'68'-43'278'16,"-56"43"65"-16,5 16-464 15,4 3-304-15,3 2 11 0</inkml:trace>
  <inkml:trace contextRef="#ctx0" brushRef="#br0" timeOffset="2666.8237">20867 17664 176 0,'-14'-21'257'0,"-2"18"-99"16,-13-2-107-16,-1 1 108 16,-13 18-156-16,-5 2 26 15,-15 6 58-15,4 4 25 16,-8 12 24-16,9-5 19 16,1 14 0-16,12 2-47 15,11 6-14-15,11-8-23 0,13 5-26 16,10-19-20-16,14-11-5 15,15-15-7-15,19-12-6 16,6-14-7-16,9-16-9 16,-5-5-7-16,-6-3-5 15,-15 14 4-15,-6 4 5 16,-10 27 11-16,-2 22 15 16,-4 16 3-16,-1 21 3 15,5 7 0-15,2 4-9 16,2-14-14-16,6-12-90 15,9-21-74-15,-3-25-210 16,3-28-36-16</inkml:trace>
  <inkml:trace contextRef="#ctx0" brushRef="#br0" timeOffset="2936.2112">21395 17141 1199 0,'-2'15'243'0,"-6"25"119"16,-3 15-358-16,6 20-1 15,0 6 1-15,-7 15 2 16,5-3 1-16,-5 18-1 15,0-12-14-15,-2-2-79 16,0-17-71-16,4-28-211 16,1-40-31-16</inkml:trace>
  <inkml:trace contextRef="#ctx0" brushRef="#br0" timeOffset="3226.0188">21593 16946 1196 0,'15'-17'421'16,"4"8"26"-16,-1 27-305 15,8 20-106-15,7 9-36 16,10 29 9-16,-12 11 25 15,0 30 33-15,-20 5 33 16,-11 36-15-16,-23-8 0 16,-27 31-25-16,-18-27-33 0,-10-7-96 15,-3-44-40-15,-6-18-278 16,30-44-154-16,22-39-91 16</inkml:trace>
  <inkml:trace contextRef="#ctx0" brushRef="#br0" timeOffset="3939.0283">22773 16960 574 0,'0'-15'251'0,"-4"8"8"16,3 3-129-16,1 1-70 15,-4 3-21-15,1 0-19 16,-18 7 2-16,-38 43 3 16,-125 94 8-16,49-35 16 15,-30 56 12-15,20 13 57 16,24 39 14-16,53-16-11 15,35 2-19-15,56-54-41 16,36-22-159-16,22-51-115 0,35-28-211 16,-2-29-49-16</inkml:trace>
  <inkml:trace contextRef="#ctx0" brushRef="#br0" timeOffset="4528.9335">22645 17425 385 0,'-2'-2'352'16,"2"0"-95"-16,-4 1-217 16,3 1 241-16,1 8-234 15,-11 34 9-15,-3 79 9 16,9-46-10-16,0 25-7 16,-2 1-18-16,-5 24-9 15,-7-11-18-15,-4-1-32 16,2-32-33-16,-3-15-153 15,5-33-115-15,0-42-38 16</inkml:trace>
  <inkml:trace contextRef="#ctx0" brushRef="#br0" timeOffset="4973.0139">22613 17475 725 0,'14'9'492'0,"7"-8"-99"16,-2-11-109-16,30-7-216 15,13-2-62-15,25-4-3 16,4 8 2-16,-2 6-2 16,-20 7-3-16,-8 16 1 15,-35 7-13-15,-23 22 11 16,-27 6 4-16,-30 18 6 15,-19-3 2-15,-18 11 16 16,4-18-7-16,14-15-3 16,30-21-4-16,13-6 15 15,25-11-3-15,29-13 0 16,8 2 1-16,21 2 5 16,15 1-19-16,8 13 0 15,-13 15-3-15,-13 27 1 16,-28 6-4-16,-27 23 2 0,-28 3 0 15,-26 5 3-15,-19-17-2 16,-8-15-2-16,3-27-11 16,-13-15-38-16,18-16-31 15,7-5-79-15,16 0-59 16,11 6-241-16,25-11 21 16</inkml:trace>
  <inkml:trace contextRef="#ctx0" brushRef="#br0" timeOffset="5468.1504">23887 17940 605 0,'-4'-7'179'0,"-3"-5"-8"16,-1-4-156-16,-8 0-60 16,-1 1-3-16,1-6 55 15,-3 2 64-15,-10-5 50 16,-1 6 15-16,-16 6 17 16,-8 12-38-16,-10 11-20 15,1 11-34-15,-4 18 11 16,22 5-6-16,-2 19 8 0,12-1-8 15,16 9-7-15,14-16-24 16,12 3-7-16,19-26-10 16,14-25 0-16,8-18-6 15,20-23-11-15,-1-21-7 16,17-17-1-16,-8 9-5 16,-2-2 5-16,-22 19 12 0,-8 13 1 15,-20 27 1-15,-14 26 7 16,-10 15 3-16,-20 23 0 15,-8 14-1-15,-17 17-4 16,-2-8-20-16,-2-2-56 16,15-21-56-16,1-20-77 15,17-23-111-15,21-21-109 16,16-11-22-16</inkml:trace>
  <inkml:trace contextRef="#ctx0" brushRef="#br0" timeOffset="5802.0411">24395 17900 1037 0,'-13'-4'334'0,"-47"4"43"0,-51 45-273 16,57 0-73-16,16-6-27 15,14-6 5-15,26-11 9 16,25-5 22-16,8-4 15 16,12-1 19-16,-7 0 10 15,-8 10 9-15,-12 8-56 16,-15 15-8-16,-14 7-15 16,-26 7-16-16,-8-14-17 15,-16-9 23-15,2-20-13 0,-2-14-83 16,18-11-40-16,15-12-76 15,17 0-25-15,23-18-94 16,15 0-45-16,23-6 11 16</inkml:trace>
  <inkml:trace contextRef="#ctx0" brushRef="#br0" timeOffset="6232.1134">24705 18111 755 0,'-4'9'229'0,"3"-9"36"16,1-2-199-16,0 1-54 15,0-1-10-15,0 0 24 0,0 0 22 16,1 1 31-16,3-3 7 15,34-17 8-15,59-29-23 16,-33 22-19-16,4-1-28 16,-4-8-8-16,-12 8-8 15,-14 1 0-15,-19 9 3 16,-9 4 7-16,-15 9 1 0,-23 10 2 16,-12 10-2-16,-31 13-5 15,-12 12 5-15,-10 13 12 16,13-2 5-16,16 5 7 15,34-8 0-15,25 10-11 16,26-13-13-16,26-1-8 16,12-10-14-16,13-12-28 15,0-13-25-15,2-16 78 16,-12-13 82-16,8-19-534 16,-15-8 313-16</inkml:trace>
  <inkml:trace contextRef="#ctx0" brushRef="#br0" timeOffset="6581.8719">25363 17196 1387 0,'19'-2'352'15,"26"-1"104"-15,12 13-392 0,30 20-48 16,1 6-10-16,8 20 20 16,-18 9 16-16,-14 31 34 15,-26 1 15-15,-24 38 19 16,-19 2-16-16,-53 42-12 15,-25-30-33-15,-43-2-20 16,-9-38-33-16,-30-15-65 16,30-56-55-16,0-5-168 15,39-21-285-15,17-14 3 16</inkml:trace>
  <inkml:trace contextRef="#ctx0" brushRef="#br0" timeOffset="8453.0401">26003 16553 550 0,'0'-2'177'0,"0"0"17"16,0 1-167-16,3-1-36 15,-3 0 19-15,2 2 16 16,1 0 30-16,-3 4 38 16,-3 34 27-16,-27 76-8 15,3-41-5-15,2 8-19 16,6-1-25-16,12 2-11 15,23-23-25-15,17-13-22 16,12-13 3-16,22-14-15 16,5-15-20-16,-3-8-101 15,-12-4-220-15,-8-8 22 16</inkml:trace>
  <inkml:trace contextRef="#ctx0" brushRef="#br0" timeOffset="8768.5016">25677 16820 811 0,'-4'7'411'0,"13"-2"-43"16,7-5-180-16,17 2-123 16,15 1-52-16,32 8-7 15,10-6-5-15,21 7-361 16,-9-7-15-16,0-22-130 15</inkml:trace>
  <inkml:trace contextRef="#ctx0" brushRef="#br0" timeOffset="38928.0263">18217 7707 294 0,'49'-18'122'16,"-49"11"-8"-16,0 9-71 16,0 3-49-16,0-5-12 15,0 0 0-15,-4 2 13 16,4 14 12-16,-5 27 7 16,-5 68 10-16,6-28-3 15,8 4-6-15,1 27-5 16,2 1-3-16,2 15-2 0,-1-23 3 15,-3-8-12-15,4-35-52 16,-4-14-70-16,-5-38-10 16</inkml:trace>
  <inkml:trace contextRef="#ctx0" brushRef="#br0" timeOffset="39391.8028">18053 7883 737 0,'-9'-17'294'0,"14"-12"36"16,11 4-239-16,27-6-64 16,18-5-18-16,22-11-7 15,0 12-18-15,12-5 62 16,-17 14-125-16,-13 7 103 15,-22 9-23-15,-15 12-21 16,-13 18-9-16,-20 22 112 16,-11 14-109-16,-22 22 7 15,-5 0 19-15,-25-2 11 16,15-24 9-16,-1-12 7 16,26-25-5-16,23-11-12 15,29-11-2-15,27-12 11 16,9-4 2-16,23 11 18 0,13 3 7 15,2 22-4-15,-20 18-30 16,-7 24-16-16,-41 6-20 16,-60 20 16-16,-32 11 4 15,-30 7 20-15,-24-7 9 16,-10-18 0-16,15-15-25 16,5-34-34-16,18-24-33 15,17-11-101-15,31-2-96 0,29-11-80 16,30 4-73-16</inkml:trace>
  <inkml:trace contextRef="#ctx0" brushRef="#br0" timeOffset="39861.0474">19947 7956 848 0,'8'-12'210'0,"-8"2"27"0,-8 8-248 15,-8 9-50-15,-12 5 6 16,-25 14 12-16,-15 9 27 15,-19 8 22-15,9-1 20 16,0 11 5-16,18-1-4 16,11 4 17-16,20-2-7 15,5 6-4-15,13-6-13 16,15-12-13-16,16-11-3 16,27-38 2-16,17-26 1 0,33-24-19 15,6-11 7-15,7-12-6 16,-18 20 1-16,-21 2 10 15,-34 24 23-15,-10 11-10 16,-18 15-13-16,-12 18 8 16,-8 21-13-16,-8 18-2 15,0 1 14-15,-5 12 14 16,1-4-31-16,11-3-189 16,12-13-77-16,11-9-57 15</inkml:trace>
  <inkml:trace contextRef="#ctx0" brushRef="#br0" timeOffset="40185.5754">20557 8100 659 0,'-44'33'772'15,"-4"-10"-426"-15,-9-6-37 0,3 11-325 16,14-8-324-16,11 0 342 15,15-7 6-15,15-2 5 16,31-9 1-16,9-1-3 16,25-1 7-16,2 5-3 15,-4 1-11-15,-21 4-7 16,-19 16-3-16,-24 7-6 0,-29 19 13 16,-23 0 21-16,-16 2 4 15,-1-11 4-15,1-8-48 16,25-23-58-16,10-3-25 15,21-9-29-15,17-7-28 16,14-4-74-16,37-1-62 16,20-5-19-16</inkml:trace>
  <inkml:trace contextRef="#ctx0" brushRef="#br0" timeOffset="40589.0001">21187 8398 785 0,'44'-31'256'0,"-57"15"33"15,1 8-195-15,2-4-72 0,1 13-1 16,4-6 14-16,3-2 3 16,2 6 13-16,0 1-3 15,0-2-7-15,0 0-13 16,16-1 2-16,36-13-11 15,76-24-3-15,-57 11 1 16,-2 4 2-16,-13 10-9 16,-14 3-2-16,-20-1 0 15,-8 13-5-15,-4-6-7 0,-13-3-20 16,-4 4-8-16,-17-1-12 16,-14 0-1-16,-46 14-1 15,-13 11 23-15,-38 11 12 16,-3 15 18-16,1 14 28 15,36-9 7-15,23 9-10 16,44-12-13-16,39-2 1 16,33-10-30-16,45-6-9 15,38-20-27-15,53-2-299 16,1-13 77-16</inkml:trace>
  <inkml:trace contextRef="#ctx0" brushRef="#br0" timeOffset="41569.0599">22203 7493 45 0,'-97'73'497'0,"97"-83"-250"15,3 3-26-15,-3 0 28 16,-3 5-256-16,3 2 22 16,0-2 31-16,0 1 12 15,-4-1 21-15,4 0-4 16,-2 0-9-16,2 1-29 15,0 1-14-15,0 0-19 16,0 0 2-16,0 0 6 16,0 0 13-16,0 0 7 0,0 0 3 15,-3 0-6-15,3 0-5 16,0 0-11-16,0 0 0 16,0 0-2-16,0 0 1 15,0 0-1-15,-2 0-1 16,2 0-5-16,0 0-1 15,-3 0 0-15,1 0 4 16,2 0 6-16,0 0-2 16,0 0 2-16,0 0 1 15,0 0-3-15,0 0-6 16,0 0-2-16,0 1-1 16,24 13-2-16,20 12 5 15,60 32-1-15,-33-24 6 16,-4-1 0-16,6 4 0 15,-5-6-4-15,-13-5 3 16,-19-4-1-16,-6-3 2 16,-20-12 2-16,-6 2 0 0,-4-4-2 15,5-3 0-15,-9-2-7 16,4 0-9-16,0 0-6 16,-1 0-10-16,1 2-4 15,-7 6 9-15,-5 25 7 16,-103 68 8-16,42-56 11 15,-20 10 2-15,3-1-10 16,1-2-42-16,25-17-30 0,7 1-29 16,33-18-316-16,19-1 76 15</inkml:trace>
  <inkml:trace contextRef="#ctx0" brushRef="#br0" timeOffset="42107.4266">23428 7379 1013 0,'46'-61'208'0,"-49"53"98"16,6 8-307-16,-3 3-20 15,-3-3-4-15,3 2 13 16,3 41 13-16,-1 84 36 16,3-35 47-16,-6 29-13 15,2-5-12-15,-1 19-6 16,4-17-45-16,-8-3-189 16,13-29-171-16,-4-11-7 15</inkml:trace>
  <inkml:trace contextRef="#ctx0" brushRef="#br0" timeOffset="43323.0573">24462 7788 397 0,'-109'16'134'0,"114"-20"10"0,2 8-81 16,17 1-64-16,8-5 8 15,28 0 16-15,10-2-2 16,25 2 6-16,2 0-6 15,2 12-5-15,-14-1-5 16,-1 3-1-16,-11 1-14 16,7 4-69-16,-2-8-102 15,3 2 5-15</inkml:trace>
  <inkml:trace contextRef="#ctx0" brushRef="#br0" timeOffset="43995.0412">25223 7700 415 0,'-5'0'52'0,"1"1"62"16,2 1-126-16,2 0 7 16,0 1 24-16,11 9 24 15,32 1 0-15,65 58 10 16,-51-57-2-16,-4 5-16 15,-7 0-16-15,-10 7-10 16,-12 0-9-16,-24 5 24 16,-14 4 21-16,-24 1 34 15,-10-1 8-15,-16-1 2 0,6-4-24 16,-6-11-53-16,21-4-69 16,10-2-192-16,19-10-9 15,28-3-95-15</inkml:trace>
  <inkml:trace contextRef="#ctx0" brushRef="#br0" timeOffset="44440.0835">26536 7412 739 0,'9'7'146'0,"-6"-2"23"16,-6 12-214-16,-11 13-28 16,-5 4-24-16,-21 13 74 15,-8 7 17-15,-25 26 14 0,0 1 6 16,-19 28 4-16,19-5 0 16,11 0 4-16,27-29-5 15,30-7-2-15,36-37 11 16,40-12 12-16,21-16 4 15,40-13-1-15,-2-7-2 16,24-6-39-16,-26-1-85 16,-3 0-142-16,-43 3-6 15</inkml:trace>
  <inkml:trace contextRef="#ctx0" brushRef="#br0" timeOffset="44656.9117">26375 7792 623 0,'0'1'0'15,"33"6"402"-15,120 4-520 16,-50-22 330-16,0-8-483 15,-25-5 271-15,-14-2-376 16</inkml:trace>
  <inkml:trace contextRef="#ctx0" brushRef="#br0" timeOffset="44873.5462">26356 7375 1442 0,'19'18'201'0,"26"-8"183"16,18 9-439-16,23-1-61 15,15 9 8-15,17 1-34 16,-13-5-106-16,6 8-40 16,-19-5-32-16,1 14 37 15,-27 1-42-15</inkml:trace>
  <inkml:trace contextRef="#ctx0" brushRef="#br0" timeOffset="45135.027">27212 7769 453 0,'-66'55'-51'0,"75"-44"437"16,19 3-224-16,11 5 88 15,20 5-231-15,2 0 14 16,12 6 3-16,-18 1-10 16,11 7-18-16,-12-1-46 15,3 1-40-15,-15-5-191 16,4-13 13-16</inkml:trace>
  <inkml:trace contextRef="#ctx0" brushRef="#br0" timeOffset="45340.5242">27749 7958 785 0,'-14'-116'241'0,"-20"119"-14"16,-4 11-208-16,-16 19-57 15,-12 10-57-15,-17 15 91 16,5-1 7-16,-4 5-2 16,13-15-7-16,17 0-73 15,28-14-51-15,33 1-100 16,20-18-53-16</inkml:trace>
  <inkml:trace contextRef="#ctx0" brushRef="#br0" timeOffset="45593.7604">27919 7904 665 0,'2'26'101'16,"-7"16"83"-16,3 12-205 0,-3 15 13 15,5-5 11-15,-4 9 2 16,8-7 1-16,-3 8-34 16,3-17-35-16,-4-6-34 15,0-20-73-15,-14-19-20 16,4-33-18-16</inkml:trace>
  <inkml:trace contextRef="#ctx0" brushRef="#br0" timeOffset="45848.3246">27735 7857 877 0,'49'-29'285'16,"-1"1"31"-16,29 7-193 16,-8 16-133-16,14 5 14 15,-17 12 6-15,-7 9-6 0,-25 2-8 16,-4 1-8-16,-21 4-10 15,-11 10 0-15,-12 0 10 16,-19 7 14-16,-12-3 8 16,-23-3 9-16,-13-14 0 15,-16-6-49-15,5-7-59 16,-8-5-230-16,30-4 10 16</inkml:trace>
  <inkml:trace contextRef="#ctx0" brushRef="#br0" timeOffset="46213.9113">28510 7890 586 0,'-113'78'201'0,"56"-50"15"16,19 3-137-16,10 7-59 16,21-1-11-16,21-6 0 15,17-7 17-15,21-8 7 16,16-14-4-16,19-16 4 0,-4-9 1 15,-11-6-16-15,-18-2-11 16,-16-6-28-16,-27 8-19 16,-22-1-64-16,-13 9-65 15,-16 6-64-15,-7 8-4 16,2 7-60-16</inkml:trace>
  <inkml:trace contextRef="#ctx0" brushRef="#br0" timeOffset="46566.9255">29061 7993 583 0,'0'33'243'15,"15"-9"-5"-15,-42 5-102 16,6 1-138-16,0-4-2 15,9-12 13-15,7-14 34 16,19-14-5-16,10-12-11 16,11-5 6-16,17-18-12 15,-4 9-34-15,11-1 6 16,-5 8 8-16,3 7-1 16,-19 17-1-16,0 0-11 15,-17 13-9-15,-11 6-8 0,-6 4-3 16,-13 9 10-16,-5 3 11 15,-1 3 7-15,-1-1 3 16,-3 8-44-16,10-8-61 16,8 0-139-16,11-2-24 15</inkml:trace>
  <inkml:trace contextRef="#ctx0" brushRef="#br0" timeOffset="46917.0659">29555 8036 560 0,'86'7'423'16,"-61"-5"-107"-16,4-8 0 15,7-1-331-15,11-1 7 16,-12-4 16-16,-6-7 6 15,-6-2 2-15,-13 5 1 16,-10 4-11-16,4-4-28 16,-4 11-25-16,-7 4-19 15,5-5-6-15,-1 6 4 16,1 0 27-16,-17 7 21 16,-25 16 17-16,-58 41 3 0,64-35 5 15,9 1-6-15,18-8-6 16,11 1-29-16,11-7-24 15,8-4-106-15,5-4-95 16,11-2-19-16</inkml:trace>
  <inkml:trace contextRef="#ctx0" brushRef="#br0" timeOffset="47211.0319">29913 8091 899 0,'38'30'330'16,"-43"-32"-188"-16,17-3-356 16,1 3-103-16,13-8 183 15,17-2 139-15,19-7 154 16,6 0 144-16,18 3 17 16,-8 6-274-16,-3 1-8 15,-20 9-19-15,-6 7-18 16,-20 0-16-16,-13 8-9 15,-13 4 1-15,-11 7 2 16,-3 0 8-16,-8 4-15 16,-3-8-14-16,10-6-80 0,5-4-75 15,2-8-102 1,5-10-50-16</inkml:trace>
  <inkml:trace contextRef="#ctx0" brushRef="#br0" timeOffset="47481.8298">30868 7363 932 0,'4'30'128'0,"9"10"117"16,-7 8-289-16,-5 23 26 15,-1 0 16-15,-7 11 5 16,-10-8 6-16,-4 22 5 16,-1-13 0-16,-2-5 4 15,3-17-6-15,2-6-32 16,5-29-36-16,0-3-208 16,4-11 24-16</inkml:trace>
  <inkml:trace contextRef="#ctx0" brushRef="#br0" timeOffset="47829.7716">30658 8065 518 0,'-41'-116'255'0,"58"101"-24"0,-6 3-96 16,-3 1-81-16,-1 2-22 15,11 3 10-15,-8 2 0 16,4-1-4-16,5 3-16 15,2 0-4-15,6 2-5 16,10-7-8-16,1 6-12 16,9-4-7-16,-13 1-3 0,-4-1-12 15,-6 3-1-15,-10 4-9 16,-5 1-2-16,-3 6-5 16,0 7 11-16,-3 6 15 15,2 4 25-15,-5 9 8 16,4-1 7-16,-8 5 2 15,-1-5-7-15,0-1-7 16,-4-5 2-16,4-6 8 16,0-8-1-16,1-12 1 15,3-11-263-15,-8-25 86 16</inkml:trace>
  <inkml:trace contextRef="#ctx0" brushRef="#br0" timeOffset="47996.5458">30998 7639 1273 0,'0'-12'109'0,"4"7"156"0,1 10-409 16,-5-5-74-16,1 0 6 16,22 12-79-16,20 7 26 15,73 30-61-15</inkml:trace>
  <inkml:trace contextRef="#ctx0" brushRef="#br0" timeOffset="48349.0388">31724 7824 799 0,'-19'-1'135'0,"-21"9"97"15,-8 6-234-15,-4 4-12 16,7-3 26-16,-4 11 22 15,16-2-4-15,4 8 6 16,-1 2 2-16,3 4-9 16,11-10-9-16,4-4 1 15,10-13 7-15,23-9-7 16,7-15-8-16,1-6-25 16,9-5-13-16,-5-4-6 15,-16 8 13-15,-4 6-5 16,-3 10 20-16,-14 20 10 15,4 12-4-15,0 10-4 16,4 5 13-16,-2 0 11 16,15-15-1-16,12-11-1 0,10-20-15 15,14-16-60-15,6-11-46 16,7-9-187-16,-7-6-12 16</inkml:trace>
  <inkml:trace contextRef="#ctx0" brushRef="#br0" timeOffset="48558.3742">32337 7278 1163 0,'-3'26'171'16,"3"6"142"-16,-5 25-351 15,0 14 32-15,5 22 24 16,5 1 18-16,0 21 4 15,4-6-3-15,-4 5-45 16,-3-19-104-16,-4-11-236 16,2-39 2-16</inkml:trace>
  <inkml:trace contextRef="#ctx0" brushRef="#br0" timeOffset="48965.0172">26361 8773 212 0,'-19'59'0'0</inkml:trace>
  <inkml:trace contextRef="#ctx0" brushRef="#br0" timeOffset="49247.3624">26616 8840 936 0,'5'2'152'16,"-5"-4"70"-16,0 6-278 16,0-4 14-16,-3 0 20 15,1 0 11-15,-31 15 40 16,-99 48-1-16,34-16-15 0,-29 18-3 15,11 5-2-15,12 6 14 16,28 4 1-16,22 1 1 16,40-10 3-16,33 2-3 15,25-10 8-15,53-18 8 16,20-19 0-16,41-11-28 16,-4-11-85-16,7-11-232 15,-39-9 7-15</inkml:trace>
  <inkml:trace contextRef="#ctx0" brushRef="#br0" timeOffset="49612.2548">26332 9405 935 0,'19'7'114'15,"10"-1"206"-15,4 1-315 16,12-6-22-16,4-2 77 16,8-8-46-16,-9-3-48 15,24-4 50-15,-3 4-4 16,12-2-5-16,-11 2-6 0,2 10-4 15,-25 6-4-15,-9 3-2 16,-27 7-9-16,-10 13-8 16,-13 4 26-16,-24 15 11 15,-13 2 4-15,-1 9 6 16,-12-3-6-16,8 1-154 16,21-15-153-16,9-12-13 15</inkml:trace>
  <inkml:trace contextRef="#ctx0" brushRef="#br0" timeOffset="49892.3735">27266 9582 840 0,'8'25'231'0,"-35"-12"50"15,11 8-227-15,4-2-60 16,5-7 12-16,7-15 3 16,5-13 18-16,9-11 14 15,17-13 9-15,6-5-12 16,6-2-4-16,11-2-15 16,1 1-13-16,-8 13-14 15,-7 11-29-15,-2 7-25 0,-14 8-264 16,-10 11 53-16</inkml:trace>
  <inkml:trace contextRef="#ctx0" brushRef="#br0" timeOffset="50222.0515">27760 9419 912 0,'34'111'186'0,"-55"-76"91"16,11 7-273-16,7 6 3 0,8-6 1 15,9 1 19 1,12-12 8-16,12-13 18 0,0-17-1 16,19-9 3-16,-7-17-17 15,2-11-9-15,-12-4-18 16,-12 0-12-16,-23 0-12 15,-24 0-4-15,-10 13-5 16,-11-3-7-16,2 9 0 16,-9 8-45-16,17 6-33 15,4 3-86-15,7 11-60 16,5 0-50-16,23 0-42 16</inkml:trace>
  <inkml:trace contextRef="#ctx0" brushRef="#br0" timeOffset="50601.0624">28234 9473 352 0,'14'-9'244'0,"-3"-3"-1"16,-6 7-79-16,0 0-40 16,4 5-40-16,-9 0-26 15,-4 0-12-15,2 3 12 16,-3 18 2-16,0 14 3 15,-7 43-10-15,15-47-13 16,11-10-13-16,21-6 1 16,8-8-5-16,20-8-5 15,-1-10-7-15,-1 1-12 0,-15 1-9 16,-13 6-5-16,-17 10 1 16,-11 13 8-16,-1 6 10 15,1 9 2-15,-5 3 5 16,15-7 1-16,13-22-1 15,26-18 1-15,10-17 0 16,23-36 1-16,-9-9-6 16,-7-5-4-16,-26-1-9 15,-18 6-52-15,-20 19-71 0,-12 9-218 16,3 15 0-16,-6 16-137 16</inkml:trace>
  <inkml:trace contextRef="#ctx0" brushRef="#br0" timeOffset="50927.0643">29452 8989 782 0,'-3'11'187'0,"-7"-3"63"0,4 8-205 15,3 12-30-15,-2 10 16 16,0 12 24-16,-1 7 19 16,-2 18-1-16,2 1-13 15,-7 9-7-15,2-7-26 16,-8 4-43-16,4-25-20 15,-10-5-85-15,3-21-214 16,-16-7 5-16,3-22-129 16</inkml:trace>
  <inkml:trace contextRef="#ctx0" brushRef="#br0" timeOffset="51165.4039">29184 9447 745 0,'41'-22'213'15,"27"1"45"-15,-28 7-189 16,-2 10-58-16,2-4 12 16,-5 1 10-16,8 0 9 15,-2 0-2-15,-6-7-5 16,-2 0-16-16,-7-1-97 15,-3 2-143-15,-8-2-81 16,1 4-101-16</inkml:trace>
  <inkml:trace contextRef="#ctx0" brushRef="#br0" timeOffset="51679.647">30021 8820 795 0,'57'-7'137'0,"-52"15"85"16,-5 6-242-16,5 0 7 15,-1-2 8-15,-4 2 4 16,0-2 21-16,-4 4 6 15,-1 1 4-15,5 11 2 16,0 5 0-16,-3 5-6 16,1 9 3-16,-8 8 20 15,-4-1 4-15,-9 10 13 16,-3 2-6-16,2 8-6 16,0-13-20-16,5-2-8 15,5-19-13-15,3-14-2 16,11-24-8-16,6-11-4 15,13-14-9-15,5-6 0 16,9-4-2-16,7 2 6 16,8 7 3-16,9 5 8 0,2 5 2 15,14 7 2-15,-4 3 1 16,6 9 3-16,-20 4 2 16,-6 12 2-16,-16 3 18 15,-12 14 8-15,-18 4-2 16,-13 12-10-16,-4-6-22 15,-11 11-81-15,5-9-56 16,1-8-166-16,7-9-84 0,6-11-51 16</inkml:trace>
  <inkml:trace contextRef="#ctx0" brushRef="#br0" timeOffset="51869.5885">30898 9740 1702 0,'3'55'290'0,"-3"-11"-290"15,5-41-374-15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06:05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16247 1575 126 0,'37'0'89'16,"-50"2"-11"-16,0-4-13 15,-1 5-26-15,-5 8 9 16,3-2 32-16,-8-3 9 16,-6 3 12-16,-1-4-13 15,-10 7-15-15,-8 6-33 0,-13 11-14 16,-1 15-15-16,-20 15 5 15,7 6 8-15,-6 20 22 16,20 12 6-16,12 25 1 16,39-8-11-16,32 2-11 15,31-24-23-15,47-29 10 16,21-43 4-16,25-26 3 16,-13-33 15-16,22-30 11 15,-33-12-9-15,-10-13 17 16,-38 12 19-16,-25-1 27 15,-44 23 29-15,-37 2-49 16,-26 12-18-16,-19-8-36 16,-2 14-53-16,-13 12-80 15,15 14 5-15,5 14-44 16,16 11-239-16,8 4 45 16</inkml:trace>
  <inkml:trace contextRef="#ctx0" brushRef="#br0" timeOffset="4447.3132">17585 1724 513 0,'81'50'69'0,"-84"-46"57"16,1 1-142-16,-3 5-17 16,5-10 27-16,-4 0 25 15,4 0 13-15,-3 2 18 16,1 0 2-16,-1 0 2 15,1-1-9-15,-15 10-17 16,-18 10-15-16,-78 58 0 16,46-46-4-16,-35 14-3 15,5 3 13-15,0 2 16 0,26-10 2 16,22-4-10-16,35-14 9 16,33-6 10-16,28-8-10 15,41 7-1-15,15-4 8 16,30-1-10-16,-12 9-22 15,-3 15-14-15,-28 2-266 16,-26 7 77-16</inkml:trace>
  <inkml:trace contextRef="#ctx0" brushRef="#br0" timeOffset="5271.3304">18573 1546 808 0,'-2'-2'172'0,"-2"0"54"15,-1 0-225-15,2 2-47 16,1 0 3-16,-3 2 21 15,-4 21 3-15,-1 8 3 0,-8 68-4 16,17-53-2-16,-10 26-1 16,-3 11 6-16,-5 21 4 15,-5 8 7-15,0 5 3 16,1-22 3-16,6-8-133 16,3-35-58-16,0-23-28 15</inkml:trace>
  <inkml:trace contextRef="#ctx0" brushRef="#br0" timeOffset="5672.1531">18321 1686 566 0,'9'-19'317'0,"7"-7"-79"16,6 3-121-16,27-3-81 15,1 2-89-15,23 0 77 0,3 12 2 16,11 5-1-16,-11 14-7 16,-7 12-6-16,-20 8-11 15,-15 10-5-15,-25-2-9 16,-23 4-8-16,-15-2 27 16,-30 6 12-16,0-6 6 15,-9-1 11-15,20-12 8 16,1-1-20-16,36-16-12 15,3-4-34-15,13-1-6 0,19 7-2 16,18 3 4-16,13 12 4 16,2 9 31-16,-3 15-1 15,-21 13 6-15,-38 26-3 16,-37-2 9-16,-22 10 9 16,-19-13-1-16,-26-13-29 15,10-34-30-15,-3-23-256 16,17-26 41-16</inkml:trace>
  <inkml:trace contextRef="#ctx0" brushRef="#br0" timeOffset="6106.3659">19560 2041 796 0,'-24'2'179'0,"3"5"36"16,-8-2-227-16,-15-1-28 15,-13 15-20-15,-2-2 68 0,-8-3 24 16,10 10 12-16,-8 14 15 15,22-1-5-15,8 4-8 16,16 6-20-16,11-12-30 16,18-11-11-16,23-13 8 15,17-13 9-15,30-31-19 16,0-10 11-16,-1-9-6 16,-14 3-7-16,-22 2 2 15,-24 30 28-15,-12 5-16 16,-4 10-6-16,-13 28 4 15,-4 24-11-15,-24 23-6 16,-7 21 26-16,-12 18-21 16,8-20-81-16,15-16-141 15,14-27-11-15</inkml:trace>
  <inkml:trace contextRef="#ctx0" brushRef="#br0" timeOffset="6390.5048">19992 2152 209 0,'-18'7'250'0,"-15"4"-82"16,-10 6-117-16,-5 14 134 16,-1-7-123-16,11-6 23 15,3 1 5-15,25-5-33 0,10-9-27 16,15 4-41-16,11 4-15 15,13 1 1-15,4 11 29 16,-1 1 25-16,-13 12-11 16,-13-5-12-16,-32 13-12 15,-13-4 22-15,-29 3-21 16,-13-17-26-16,-3-2-201 16,11-14 45-16</inkml:trace>
  <inkml:trace contextRef="#ctx0" brushRef="#br0" timeOffset="6675.5153">20071 2508 644 0,'18'0'133'0,"6"-4"68"0,4 4-176 16,12-12-13-16,1-4 21 15,8-6 24-15,-11-4 2 16,-4-12 16-16,-9 8 6 15,-11-1-10-15,-14 9-47 16,-18 6-31-16,-8 16-20 16,-22 14-8-16,-6 8 6 15,-19 20 43-15,6 5 30 16,-1 8 3-16,21-6-2 16,21 10-50-16,37-12-28 15,46-6-53-15,28-13-208 0,59-19-13 16,-2-23-70-16</inkml:trace>
  <inkml:trace contextRef="#ctx0" brushRef="#br0" timeOffset="8880.8972">21215 1764 500 0,'59'24'148'0,"-50"-24"14"16,-1 5-113-16,-3 4-91 15,1 7 11-15,-6 6 19 16,-25 11 4-16,-4-2 32 16,-23 13 11-16,-12-6 2 15,-28 7 3-15,11-10 1 16,4 1-17-16,22-8 3 15,22-2-12-15,33-12 6 0,38 6 15 16,16 5 1-16,19-4-2 16,13-1 12-16,11 15-9 15,-15-6-18-15,-4 11-87 16,-19 5-183-16,-40 11 28 16</inkml:trace>
  <inkml:trace contextRef="#ctx0" brushRef="#br0" timeOffset="9371.2991">22144 1369 975 0,'40'55'142'15,"-51"9"121"-15,-4 25-277 16,-8 23-15-16,-17 51 25 16,-8 6 24-16,-13 32-13 15,6-18-78-15,1 17-201 16,18-51 39-16</inkml:trace>
  <inkml:trace contextRef="#ctx0" brushRef="#br0" timeOffset="11257.5455">22929 2293 425 0,'-6'-7'166'0,"3"-2"-20"0,12 7-80 15,-9 2-97-15,0 0-2 16,33-1 29-16,77-10 17 15,-25 4 10-15,7 0 11 16,30-3 2-16,-8-4-7 16,16 5-8-16,-14 8-7 15,5-5-26-15,-24 19-29 16,0 4-106-16,-29 2-35 0,-1-5-49 16</inkml:trace>
  <inkml:trace contextRef="#ctx0" brushRef="#br0" timeOffset="11762.4034">24240 1934 499 0,'0'3'29'15,"0"-1"72"-15,0 0-149 16,0 0 19-16,0-1 45 16,0 1 48-16,0 0 42 15,-3-1-30-15,1 1-22 0,2 0-25 16,0 0-33-16,0 1-30 16,2-3 32-16,1 2 13 15,27 3 9-15,65 63-3 16,-58-51-6-16,-5 4-9 15,-9-4-10-15,-11 20 0 16,-19-3 5-16,-21 22 11 16,-6-4 7-16,-23 8 6 15,-8-18-6-15,-7-2-49 16,15-21-54-16,-1-5-106 16,27-11-28-16</inkml:trace>
  <inkml:trace contextRef="#ctx0" brushRef="#br0" timeOffset="12486.3948">25533 1103 492 0,'19'68'41'16,"-24"-63"60"-16,-6 18-137 15,-11 10-44-15,-13 14 32 16,-12 5 25-16,-22 19 11 16,-2-2 16-16,-3 9 17 15,16-10 11-15,13-8 8 16,28-16-8-16,34-15 5 15,32-17-7-15,43-5-2 16,24-7-6-16,35-14 4 16,-16-1-10-16,0-3-34 15,-36 3-126-15,-23 4 31 16</inkml:trace>
  <inkml:trace contextRef="#ctx0" brushRef="#br0" timeOffset="12738.3683">25582 1485 540 0,'3'-9'402'15,"2"1"-297"-15,-3 8-8 16,-2 0-141-16,0 0-142 0,3 0 140 15,22-2 136-15,20-3-79 16,55-21-1-16,-43 7-6 16,-3-2-5-16,3-2-195 15,-15 1 58-15</inkml:trace>
  <inkml:trace contextRef="#ctx0" brushRef="#br0" timeOffset="12932.368">25542 1223 828 0,'10'0'110'0,"20"-9"105"16,4 4-248-16,29 2-5 15,4-1 26-15,21-1-13 16,3-2-19-16,11 2-170 0,-10-5 33 15</inkml:trace>
  <inkml:trace contextRef="#ctx0" brushRef="#br0" timeOffset="13185.9301">26235 1270 582 0,'-47'125'40'0,"66"-98"117"16,5-1-137-16,13 14-73 16,3 4 49-16,12-1 52 15,-13 0-47-15,5 1-15 16,-6-8-26-16,-4-5-118 15,-9-8 14-15</inkml:trace>
  <inkml:trace contextRef="#ctx0" brushRef="#br0" timeOffset="13400.3467">26467 1570 969 0,'-35'-92'89'16,"11"95"152"-16,-9 18-273 16,-24 16-15-16,3 1 27 15,-3 5-2-15,14-7-35 16,8-6-35-16,25-13-7 16,4-1-79-16,12-6-21 15,21-6-19-15</inkml:trace>
  <inkml:trace contextRef="#ctx0" brushRef="#br0" timeOffset="13652.3766">26670 1448 816 0,'15'-3'52'15,"-11"10"72"-15,1 22-185 16,0 11-21-16,0 12 45 16,-5-3 14-16,-3 8 16 0,1-8-33 15,-1-1 0 1,-4-10-9-16,2-10 17 0,1-12 17 16,-10-13-119-16,0-20 18 15</inkml:trace>
  <inkml:trace contextRef="#ctx0" brushRef="#br0" timeOffset="13865.5358">26788 1350 880 0,'38'-18'151'16,"10"10"101"-16,4 13-270 0,4 5-18 15,-13 6 10-15,-10 12-6 16,-14 6-5-16,-30 6 15 15,-18 2 19-15,-28 5 15 16,-21-13 6-16,-4-6-3 16,10-7-30-16,8-14-205 15,20-13-18-15,20 5-85 16</inkml:trace>
  <inkml:trace contextRef="#ctx0" brushRef="#br0" timeOffset="14249.0369">27300 1455 491 0,'-5'-1'-18'0,"-23"11"67"0,4 4-175 15,-12 5 28-15,3 0 46 16,-10 0 60-16,8 0 45 16,-7 7 42-16,8-2-22 15,2 1 3-15,15-1-30 16,9-5-19-16,11-2-12 0,13-6 17 16,20-8 0-16,19-8 6 15,8-5 9-15,23-16-2 16,-2 0-15-16,-19-6 11 15,-21 3 10-15,-13 3 1 16,-28 10-14-16,-3-6-47 16,-5 13-30-16,-14 2-60 15,-3 0-61-15,-8 9-55 16,-10 8 4-16</inkml:trace>
  <inkml:trace contextRef="#ctx0" brushRef="#br0" timeOffset="14578.3852">27640 1570 519 0,'-7'8'76'15,"-7"8"64"-15,-1-4-152 16,6 2 21-16,-5-5 7 15,14-8 5-15,4-13-1 16,20-5-8-16,0-16-2 16,14 2 18-16,2 1 10 15,9 3 30-15,-17 8 24 16,19 10-29-16,-17 9-24 0,-2 12-27 16,-12 5-34-16,3 11-33 15,-18 2 4-15,-3 3-11 16,1-9-2-16,-3 2-76 15,0-9-51-15,2 2 12 16,10-8-83-16</inkml:trace>
  <inkml:trace contextRef="#ctx0" brushRef="#br0" timeOffset="14983.6403">28030 1622 343 0,'2'0'48'0,"6"2"61"15,30 6-90-15,54 13 49 16,-48-30 28-16,-8-1 1 15,16-11-3-15,-7-1-31 16,5-3-14-16,-13 6-48 16,-4 0-31-16,-28 5-35 0,-21-1-12 15,-22 4-2-15,-11 4 34 16,-4 11 26-16,-10 8 30 16,11 7 11-16,-1 12-3 15,9 2-24-15,5-2-23 16,4 1-11-16,16-1-44 15,19-12 28-15,10-2 28 16,11-3 25-16,15-7 12 16,3-2 3-16,11-6-102 15,7-8-4-15</inkml:trace>
  <inkml:trace contextRef="#ctx0" brushRef="#br0" timeOffset="15272.4062">28515 1617 246 0,'-3'-2'89'0,"1"2"8"15,2 0-50-15,-4 0-39 16,3 0 69-16,1 0 5 16,1 0 9-16,46 0 7 15,59-11 17-15,-47-4-60 16,0-2-6-16,-11 1-11 15,-10 6-33-15,-13 10-28 16,-15 6-16-16,-12 10 0 16,-17 8 2-16,-3 6 18 0,1 1-15 15,2-8-16-15,5 1-26 16,12-12-111-16,13-5 11 16,9-5 15-16,19-6-78 15</inkml:trace>
  <inkml:trace contextRef="#ctx0" brushRef="#br0" timeOffset="15538.3713">29276 1084 373 0,'43'19'80'16,"-39"16"33"-16,-18 14-100 0,3 6-28 16,-3 11 8-16,4-5 10 15,-4 1-1-15,11-5 2 16,-9 7 3-16,8-12 2 16,-1-12-6-16,0-10-21 15,-6-9-97-15,11-14 17 16</inkml:trace>
  <inkml:trace contextRef="#ctx0" brushRef="#br0" timeOffset="15792.3892">29097 1552 709 0,'-41'-81'72'15,"46"84"64"-15,5 1-194 16,1 3-35-16,16-14 27 16,-2 2 81-16,4-4 48 15,4 2 39-15,7-7 39 16,-7 13-81-16,7-1-38 16,-7 2-56-16,-4 2-81 15,-5 3-76-15,6-5-14 16,-3 3 0-16</inkml:trace>
  <inkml:trace contextRef="#ctx0" brushRef="#br0" timeOffset="15941.3315">29492 1447 21 0,'54'5'74'0,"-54"4"-17"0,0 8-11 15,-9 7 19-15,2 13-35 16,-6 4-4-16,4 1-4 16,-1-2 7-16,1-7 1 15,2-13 23-15,7-7 18 16,-5-8-29-16,-7-10-33 15,5-14-104-15,-2-2-22 16</inkml:trace>
  <inkml:trace contextRef="#ctx0" brushRef="#br0" timeOffset="16096.5543">29549 1211 520 0,'7'16'329'0,"2"-6"-117"15,-7-29-38-15,10 21-269 16,-2 12-109-16,9 1-43 16,7 8 17-16</inkml:trace>
  <inkml:trace contextRef="#ctx0" brushRef="#br0" timeOffset="16494.9563">30146 1466 633 0,'-20'-5'251'0,"1"10"-181"16,-20 7-32-16,-8-2-82 16,-3 8-86-16,6-1 118 15,3 6 118-15,20 1-114 16,-2 4 5-16,16-4 6 0,-5-5 12 15,5-4 10-15,7-6 10 16,7-11 0-16,5-6 2 16,20-4-4-16,4-11-12 15,-1-3-8-15,-2 2-3 16,-13 8-18-16,-14 13-39 16,-12 8 0-16,-4 17 2 15,-9 11-2-15,3 9 20 16,-1-7 40-16,12 1 19 15,20-13 1-15,27-13 17 16,17-12-7-16,27-15-28 16,6-7-37-16,5-16-89 15,-13-5-118-15,2-12-2 16,-23 11-95-16</inkml:trace>
  <inkml:trace contextRef="#ctx0" brushRef="#br0" timeOffset="16677.2788">30781 1159 420 0,'-6'-5'306'16,"0"5"-91"-16,6 2-249 15,0-2 255-15,-3 3-249 16,3 11 17-16,0 33 18 16,10 65 5-16,1-46 0 15,22 19 1-15,8-10-6 0,23 4-230 16,-1-16 65-16</inkml:trace>
  <inkml:trace contextRef="#ctx0" brushRef="#br0" timeOffset="17234.4375">26122 2114 745 0,'94'78'85'0,"-94"-48"83"16,-4 13-233-16,-3 21 24 15,2 0 20-15,-9 19 21 16,-1-1 17-16,-4 15 6 15,-4-5-5-15,-6 3-3 16,4-17-25-16,5-19-42 16,6-28-1-16,-5-17-1 15,10-29-138-15,2-36 69 16</inkml:trace>
  <inkml:trace contextRef="#ctx0" brushRef="#br0" timeOffset="17504.3197">25925 2522 291 0,'5'-32'282'15,"9"-6"-96"-15,5 7-8 16,21-9-130-16,3 0-29 16,33-15 32-16,9 8 27 15,29 2 21-15,-3 17 7 16,11 7-27-16,-15 30-44 0,4 8-9 16,-30 9-32-1,-6 19-39-15,-23 7 10 0,-31 6 8 16,-23 8-6-16,-41 15 10 15,-28-10 18-15,-28 4 15 16,-21-4 11-16,-31-5-6 16,20-23-20-16,-3-8-87 15,27-9-73-15,12-9-108 16,41-3 1-16,19-2-84 16</inkml:trace>
  <inkml:trace contextRef="#ctx0" brushRef="#br0" timeOffset="17937.6181">27139 2587 536 0,'5'89'200'0,"-10"-81"-13"15,10 1-126-15,4-2-37 0,26 2-31 16,18-8 54-16,25-13 3 16,0-5-6-16,13-12-1 15,-19-10-8-15,-13-2 1 16,-21 6-4-16,-8 4-18 15,-16 10-38-15,-20 7-42 16,-13 6-9-16,-27 13 5 16,-3 10 19-16,-25 17 40 15,-8 11 37-15,-10 7 7 16,16 2-4-16,-7 11-6 16,31-18-13-16,16 0-14 15,23-17-15-15,26-4 8 16,28-21-8-16,39-3-98 15,13-8-99-15,15-15 7 16</inkml:trace>
  <inkml:trace contextRef="#ctx0" brushRef="#br0" timeOffset="18219.1336">28226 2456 870 0,'36'-21'9'0,"-48"26"154"15,-4 9-266-15,-24 12 11 16,-13 2 69-16,-15 10 19 16,-3-2 29-16,2 4 25 15,12-5-3-15,13 5-5 16,20-9 8-16,14 5-23 15,6-10-27-15,15 9-5 16,11-11-27-16,23 0-183 16,12-11 38-16</inkml:trace>
  <inkml:trace contextRef="#ctx0" brushRef="#br0" timeOffset="18757.8567">28707 2568 197 0,'-19'11'176'15,"-19"-1"-50"-15,-5 2-118 16,-26 6 121-16,-2-5-125 16,-7 5 3-16,15-1 4 0,4 6 42 15,21 4-2-15,14 1-1 16,10 2-2-16,12 1-4 16,-1-7-41-16,11-10 12 15,-2 2 9-15,9-11 10 16,8-7 4-16,20-8 1 15,11-2-14-15,13-13-6 16,1-4-9-16,1-6 3 16,-17 4 0-16,-8 0 4 15,-15 6 0-15,-10 8-11 16,-14 8-17-16,-5 9-19 16,0 2-9-16,-3-2-5 15,1 0 8-15,2 2 15 16,-3 0 21-16,-3 18 7 15,6 3 8-15,9 57 3 16,7-56-1-16,11-1 3 0,-2-1-4 16,20-6-16-16,-2-2-17 15,6-4-71-15,-6-1-89 16,2-13-46-16,-21-1-69 16</inkml:trace>
  <inkml:trace contextRef="#ctx0" brushRef="#br0" timeOffset="19182.431">29153 2610 773 0,'5'0'177'0,"-5"2"26"16,-4 3-233-16,3-5-26 15,1 2-20-15,0-1 34 16,0 20 26-16,5 7 13 15,14 48 12-15,0-55 7 16,-7 2 4-16,16-13 5 16,-4-8 0-16,6-4-9 15,-1-5-45-15,18-17-44 16,-7 1-18-16,-7-3 51 16,-13 2 29-16,3 0 73 15,-23 8 48-15,2 4 10 16,1 5-56-16,2 7-59 0,-5 0-67 15,-3 0 18-15,1 2 30 16,-3 5-2-16,-4 24 32 16,-83 64 73-16,49-55-20 15,3 22-19-15,2-11 4 16,3 15 8-16,16-16-36 16,2 5-6-16,12-20-9 15,5-4-19-15,5-17-20 16,-5-4-85-16,4-8-174 15,9-9 14-15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08:37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11243 9504 207 0,'170'-10'600'47,"-179"12"-543"-31,4-8-22-16,10 3 54 15,-7 1-60-15,2 0-16 16,0 1-16-16,0-1-4 16,0 0 2-16,0 2 0 15,0 0 7-15,0 2-1 16,-3 40 27-16,-56 79 10 15,5-53 3-15,-18 23-3 16,-1-4-7-16,12 7-253 16,30-21-16-16,17-11-85 15</inkml:trace>
  <inkml:trace contextRef="#ctx0" brushRef="#br0" timeOffset="523.7433">11882 9525 680 0,'125'111'158'0,"-125"-118"59"15,0 5-201-15,-5 4-7 16,5-2-36-16,-3 0-2 15,3 0 9-15,-33 21 21 16,-61 64 10-16,51-51 43 16,8 1 2-16,11 3-4 0,19-6-20 15,20 2-3-15,23-8-11 16,26-10 3-16,13-13-3 16,11-13 6-16,-7-14-4 15,-8-6 5-15,-19-3 1 16,-21-8-2-16,-14 6-8 15,-28-3 9-15,-18 5-8 16,-13 5-6-16,-12 11 0 16,-9 5-5-16,9 5-31 0,4 7-123 15,13 1-153-15,11-1-10 16</inkml:trace>
  <inkml:trace contextRef="#ctx0" brushRef="#br0" timeOffset="998.3695">12889 9613 430 0,'-5'6'271'0,"-19"-3"-50"15,-14 9-36-15,-6 9-179 16,-6 12 0-16,1 0 32 15,8 7-1-15,20-9 16 0,12-2 2 16,29-13 4-16,28-4-18 16,9-8-1-16,23-10-3 15,-4-7-7-15,0-10-6 16,-15-1 3-16,-6-9 5 16,-23 0-13-16,-13 0 2 15,-16 4-3-15,-25 1-13 16,-13 9-22-16,-13 8 0 15,-1 10-5-15,0 4-63 16,15 4-88-16,10 3-142 16,15 1-42-16</inkml:trace>
  <inkml:trace contextRef="#ctx0" brushRef="#br0" timeOffset="1423.2925">13726 9501 338 0,'5'111'93'0,"-29"-104"59"15,-4 3-80-15,-15 9 32 16,1 5 16-16,-4 15 17 16,13-8-11-16,7 7-3 15,17-2-30-15,28-6-4 16,21-8-37-16,21-6-8 15,6-18-14-15,16-10-4 16,-15-5 2-16,-14-21 20 16,-20 8 0-16,-25-1-6 15,-33 3-2-15,-25 2-23 16,-13 11-39-16,-6-1-8 16,14 6-337-16,11-18 99 15</inkml:trace>
  <inkml:trace contextRef="#ctx0" brushRef="#br0" timeOffset="14863.2103">11460 10655 444 0,'-14'2'103'15,"-5"7"-12"-15,0 1-163 16,3 4-23-16,7-7 29 0,9 2 80 15,6-6 59-15,-6-5 52 16,3 1 9-16,-3-1-42 16,7 0-33-16,10 2-38 15,-1 5-2-15,-7 2-1 16,10 18-1-16,7 73 29 16,-45-49 21-16,-6-2-6 15,-1 1-3-15,-5-10-6 16,5-12-33-16,7-13-48 15,-2-13-94-15,2-14-97 16,0-9-42-16,5-3-97 0</inkml:trace>
  <inkml:trace contextRef="#ctx0" brushRef="#br0" timeOffset="15237.2426">11494 10589 104 0,'-5'11'450'16,"0"-9"-204"-16,5-4-68 16,0 2 58-16,0-2-245 15,2 0-2-15,1 1 1 16,27-10 4-16,61-23 6 16,-28 16 0-16,1 8 1 15,12-2-1-15,2 0-1 16,9 12 0-16,-14 1 0 0,-1 3 0 15,-13-1-160-15,17 1-73 16,-6-4-29-16</inkml:trace>
  <inkml:trace contextRef="#ctx0" brushRef="#br0" timeOffset="15661.3126">12539 10539 742 0,'21'101'123'15,"-35"-103"70"-15,-7 11-238 0,-12 3 7 16,-6 5 5-16,-5 4 18 15,-8 7 13-15,9 1 24 16,5 8 1-16,7-6 1 16,17 5 5-16,5-5 5 15,28-3 8-15,9-12 5 16,41-6 7-16,13-10-4 16,18-12 0-16,-6-9-14 15,6-7-3-15,-37-5-3 16,-8-5 0-16,-19 9-6 0,-18-1 4 15,-10 6 1-15,-9 7-16 16,-8 8-9-16,-15 2-8 16,-9 5-23-16,-12 4-45 15,-4 5-15-15,-3 5-123 16,12 2-87-16,7 0-22 16</inkml:trace>
  <inkml:trace contextRef="#ctx0" brushRef="#br0" timeOffset="15990.7889">13229 10619 675 0,'-21'12'106'0,"-8"18"85"0,-1 8-205 15,-3 17 23-15,5 1 14 16,18 6 12-16,10-13 4 16,14-6 12-16,12-19 5 15,26-10 19-15,7-19-1 16,19-21 2-16,-2-12-7 16,-8-13-13-16,-25-1-21 0,-19-5-6 15,-29 17-14-15,-25-3-20 16,-16 7-9-16,-18 6-11 15,1 15-38-15,-1 2-251 16,16 15 4-16,15 5-110 16</inkml:trace>
  <inkml:trace contextRef="#ctx0" brushRef="#br0" timeOffset="16719.1757">11257 11685 496 0,'5'-3'397'15,"-8"3"-168"-15,3-2-73 16,0 2-144-16,0 0-136 16,0-2 144-16,0 0 8 15,3 1 5-15,6-1 9 0,17-5-7 16,7-2-1-16,45-22-10 16,-44 22-7-16,4-1-11 15,-10 8-4-15,-4 2-5 16,-3 6-14-16,-16 4-2 15,-15 14 3-15,-6 13 4 16,-17 16 7-16,-15 27 26 16,-6 2-11-1,1 1 0-15,9-9-2 16,11-11 1-16,23-29 2 0,20-8 7 16,20-12 1-16,13-7 2 15,9-10 2-15,31 4-41 16,-8-4-46-16,-4 1-233 15,-9 2 23-15</inkml:trace>
  <inkml:trace contextRef="#ctx0" brushRef="#br0" timeOffset="17229.2032">12128 11730 838 0,'-86'153'198'0,"82"-141"52"16,13-4-236-16,14 1-19 15,11-5-3-15,6 1 13 16,7-2 15-16,-4 8-3 16,-3-4-6-16,-19 13-3 15,1 5 2-15,-32 16 4 16,-9-8 10-16,-23 9 7 16,8-13 3-16,-24-4-7 15,19-20-16-15,-10 0-50 16,14-12-50-16,-3-2-56 15,19 1-39-15,-2-11-111 16,4-6 15-16</inkml:trace>
  <inkml:trace contextRef="#ctx0" brushRef="#br0" timeOffset="17527.9384">12075 11692 432 0,'15'-5'288'15,"-4"1"-66"1,6 6-14-16,4 0-232 0,7-2 9 16,1-2 15-16,25-7 6 15,8-1 4-15,16-2 8 16,-3-4-2-16,15 8-9 15,-23-3-13-15,-4 6-13 16,-15 2-9-16,-4 3-5 16,-10 0-1-16,-1 0-52 15,-7 1-21-15,2 3-104 16,-13-1-29-16</inkml:trace>
  <inkml:trace contextRef="#ctx0" brushRef="#br0" timeOffset="17773.1388">12922 11617 211 0,'0'0'236'15,"0"2"-46"-15,0 0 0 0,0 27-92 16,-29 70-16-16,1-49-25 16,0 11 16-16,13 0-1 15,9-1 22-15,15-13 1 16,20 0 9-16,10-16-15 16,16-17-1-16,7-17-24 15,22-15-8-15,-13-18-16 16,-4-7-1-16,-23 1-14 15,-24-7-3-15,-35 11-9 16,-29-3-7-16,-14 11-12 16,0 4-1-16,-1 14-3 15,16 2 3-15,5 10-379 0,0-9 128 16</inkml:trace>
  <inkml:trace contextRef="#ctx0" brushRef="#br0" timeOffset="21826.5885">11402 12632 273 0,'0'1'244'15,"0"1"-64"-15,0 0-164 16,0 0 163-16,0-1-174 15,0 1-4-15,0 0 2 16,0-1 8-16,0 1 24 16,0 3 9-16,6 21 11 15,-10 2 6-15,-17 67 2 16,2-46-11-16,-10 5-3 16,10-1-10-16,0 15-14 15,10-9-35-15,4-12-250 16,5-14-13-16,3-18-101 0</inkml:trace>
  <inkml:trace contextRef="#ctx0" brushRef="#br0" timeOffset="22331.6368">11848 12692 206 0,'0'2'210'16,"0"0"-53"-16,0-1-97 16,0 1 141-16,0 0-98 15,0 0-1-15,2-1 7 16,29 5-3-16,66-6 1 16,-52-9-38-16,3 0-11 15,-13 8-13-15,-11 7-28 16,-19 7-18-16,-6 16 0 0,-18 11 0 15,-20 17 7-15,-6 0 4 16,-22 21 5-16,-1-14-3 16,2 1 1-16,21-20-5 15,16-2-5-15,29-22 2 16,33-9 5-16,21-12-1 0,32-9 2 16,13-6 4-1,26-6-25-15,-9 0-46 0,0 0-278 16,-29 14 57-16</inkml:trace>
  <inkml:trace contextRef="#ctx0" brushRef="#br0" timeOffset="22801.0425">13149 12633 490 0,'0'2'357'16,"-12"14"-82"-16,-9 3-50 16,-76 64-206-16,64-54-34 15,7 3-3-15,4-15 4 16,18 2 20-16,16-16 15 16,13 3 8-16,-1-3 12 0,14 13 4 15,-14 1-15-15,2 6 1 16,-3 10 0-16,-18 17 6 15,-19-3 2-15,-15 6 10 16,-15 5 4-16,-32-6-12 16,2-21-25-16,-13-9-16 15,9-18-48-15,2-13-69 16,22-13-47-16,14-6-46 16,16 2-136-16,20-12 13 15</inkml:trace>
  <inkml:trace contextRef="#ctx0" brushRef="#br0" timeOffset="23069.7378">13038 12625 888 0,'49'64'221'0,"-39"-64"68"15,-1 0-228-15,17 2-35 16,41-8 11-16,23-1 3 0,37 2-2 16,5 5-16-16,24 2-130 15,-18 1-217-15,-8-3 26 16</inkml:trace>
  <inkml:trace contextRef="#ctx0" brushRef="#br0" timeOffset="28466.8065">11649 13725 428 0,'5'0'346'15,"10"0"-150"-15,-1-1-64 16,5-4-130-16,64-27-137 16,-55 17 124-16,-2-3 1 15,-3-2 1-15,-4 4 14 16,-9 6 21-16,-5-3 24 16,0 10 5-16,1-1 6 15,-8 6-10-15,-2-2-12 16,4 0-19-16,-3 0 4 0,1 2-2 15,-1 0 5-15,-32 24 1 16,-77 69-2-16,40-59-10 16,-16 16-2-16,3-1-4 15,-3 11 14-15,15-1 2 16,6 12 7-16,18-8-3 16,11 7-2-16,22-12-15 15,16-3-2-15,19-17 2 16,21-12 13-16,12-16 2 15,16-20 5-15,11-22-1 16,12-13-6-16,-22-1-11 0,2-13 0 16,-21 10-3-16,-22 4-7 15,-25 12-6-15,-25 3-8 16,-18 11-6-16,-17 10-10 16,-2 7 0-16,2 5-26 15,13 5-16-15,15 9-21 16,13-1-93-16,13-1-149 15,-2-1 25-15</inkml:trace>
  <inkml:trace contextRef="#ctx0" brushRef="#br0" timeOffset="28981.7372">12153 13814 570 0,'7'-9'126'16,"-4"4"51"-16,1 2-170 16,-4 1-13-16,0 2 3 15,0 0 14-15,-4 0 13 16,1 0 21-16,-15 2 9 0,-6 3 6 15,-43 17-6-15,47-18-4 16,15-4-3-16,2-2 31 16,6-1 2-16,-3 1 3 15,2 0-2-15,31-7-7 16,73-22-34-16,-39 17-5 16,-3 4-13-16,6 1-4 15,-10 6-6-15,-6 8-9 16,-25 5-11-16,-15 15-2 15,-19 6 0-15,-37 14 4 16,-11 3 7-16,-20 17 7 16,-5-13 3-16,2 10 2 15,26-13-3-15,1-4-2 16,25-14-2-16,10-2-4 16,14-13-4-16,10-2 8 0,18-6 2 15,12-8 1-15,8-3 0 16,30-6-18-16,-1 2-33 15,1 0-291-15,-6 9-30 16,-14-4-109-16</inkml:trace>
  <inkml:trace contextRef="#ctx0" brushRef="#br0" timeOffset="29530.6087">12846 14119 501 0,'121'42'269'15,"-123"-34"-41"-15,-6 3-77 16,-11 4-199-16,-6 4-2 16,-4-5-3-16,-6 0 40 0,2-4 53 15,-1-1 18-15,9-9 8 16,8 0 23-16,5 0-31 15,3-5-30-15,9 0-1 16,14-7 7-16,10-1-13 16,16-7-1-16,7-5 7 15,12 3 15-15,-21 4-3 16,-1 1 0-16,-10 12-1 16,-6 5-18-16,-17 3-19 0,1 10-7 15,-10-1-5-15,-11 3-1 16,-14 4 7-16,-1-3 4 15,10-7 6-15,-6 1 3 16,11-7-1-16,11-1-1 16,0-2-21-16,10 2-51 15,-5-2-52-15,0 0-208 16,0 0 4-16</inkml:trace>
  <inkml:trace contextRef="#ctx0" brushRef="#br0" timeOffset="30100.4102">13537 13845 330 0,'-5'4'0'15,"0"-3"173"-15,-14 10-213 16,-9 1 211-16,-5 3-127 16,2 3 181-16,-11 1-124 15,11-2-44-15,2 0-13 16,10-3-26-16,1 4-23 16,18-8-11-16,12-1 65 15,9 1 12-15,23 1 22 16,8-5 8-16,6 5 2 15,-4 6-23-15,3 2 3 16,-20 4-17-16,-10 8 0 16,-13-2-7-16,-9 1 1 15,-15 1-7-15,-14-5-2 16,-14-5-8-16,-16-5-23 0,-3-9-22 16,-11-7-20-16,9-4-45 15,6-10-40-15,9-1-19 16,6-4-77-16,16-2-123 15,20-11 15-15,12 3-90 16</inkml:trace>
  <inkml:trace contextRef="#ctx0" brushRef="#br0" timeOffset="30355.9042">13494 13793 866 0,'64'23'239'16,"-50"-25"56"-16,14-3-225 16,6 1-59-16,20-1 15 15,0 0 4-15,36 0 4 16,-2-4-3-16,13 4-52 15,-13-6-113-15,0 6-190 16,-32-7-24-16</inkml:trace>
  <inkml:trace contextRef="#ctx0" brushRef="#br0" timeOffset="34194.225">11240 14793 357 0,'-2'-1'132'15,"2"-1"12"-15,-4 0-100 16,3 0-4-16,1 1-7 16,0-1 30-16,0 0 13 0,0 0 23 15,0 1 0-15,0-3 3 16,0 1-26-16,7-2 1 16,29-16-20-16,56-24-3 15,-58 38-12-15,-4 3-4 16,-6 8-28-16,-3 11-4 15,-7 6-5-15,-11 14-1 16,-8 10-2-16,-14 10 13 16,-14 3 3-16,-24 13 2 15,3-11-4-15,-5-2-1 16,7-15-1-16,12-14 0 16,30-13 0-16,15-14 0 15,20-11-1-15,23-7 3 16,6 4-2-16,8-7-2 15,-12 12 1-15,1 11-5 16,-12 11-9-16,-25 17-8 16,-17 9-4-16,-27 6-13 15,-18-9 0-15,-34 5 3 0,5-18 4 16,-7-8-31-16,27-10-21 16,3 0-91-16,22-11-101 15,11 4-37-15,16 6-83 16</inkml:trace>
  <inkml:trace contextRef="#ctx0" brushRef="#br0" timeOffset="34463.7955">12009 14773 1091 0,'28'-14'250'15,"-13"3"97"-15,9 1-317 16,-1 1-27-16,1 4-7 16,-12 5-7-16,-3 5-7 15,-5 6 6-15,-8 13 9 16,-6 5 8-16,-9 23 7 16,-14 2 8-16,-2 17-5 15,6-2-11-15,-1 9-73 16,13-13-83-16,17-5-197 15,7-18-31-15</inkml:trace>
  <inkml:trace contextRef="#ctx0" brushRef="#br0" timeOffset="34902.5645">12416 15315 980 0,'-26'17'204'0,"-2"-8"92"16,-3-2-297-16,12 3-8 15,5-6 2-15,4-9 4 16,6-2 7-16,13-9 19 15,1-6 12-15,20-8 11 16,5 1-101-16,8-4-102 16,-1 12 191-16,1 9-11 15,-22 8-16-15,-2 15 99 16,-16-1 97-16,-12 7-203 16,-1 1 4-16,-9 1 2 15,0-7 3-15,0 0 6 16,14-8 0-16,0-4-4 15,5-6-3-15,0 5 0 0,0-1-4 16,1 0-4-16,27 2 0 16,-4 4-27-16,46 18-39 15,-67-6-192-15,-3-9-104 16,-16-4-64-16</inkml:trace>
  <inkml:trace contextRef="#ctx0" brushRef="#br0" timeOffset="35362.2503">12943 14877 950 0,'57'13'449'16,"-60"-16"-120"-16,8-6-253 15,3-3-64-15,6-9-62 16,19-1-60-16,16-6 131 16,1 2 6-16,16-2 4 15,-7 16-4-15,-11 5-9 16,-10 14-14-16,-13 12-6 15,-18 16-2-15,-14 19 7 16,-21 3 5-16,-22 26 8 0,-11-1 2 16,-3 6 1-16,-4-15-3 15,11-6 0-15,17-25-4 16,16-14-2-16,8-11-5 16,16-8-1-16,7-4-1 15,23-2 3-15,11-4-1 16,24-8 2-16,6 0-2 0,12 2-44 15,-14 0-45-15,-7 6-303 16,-23 2 45-16</inkml:trace>
  <inkml:trace contextRef="#ctx0" brushRef="#br0" timeOffset="35712.2535">14060 14873 563 0,'-58'45'382'16,"-3"-2"-76"-16,2 8-38 15,16-6-258-15,18-5-10 16,24-16 1-16,11-8 5 0,16-13 6 15,30-1 18-15,2-7 16 16,10 1 6-16,-14 6-5 16,-2 15-5-16,-31 7-19 15,-21 18-9-15,-25 3-8 16,-27 7-1-16,-20-10-2 16,-6-9-2-16,0-16-13 15,8-5-57-15,22-15-42 16,6-11-125-16,7 3-127 0,6-9-28 15</inkml:trace>
  <inkml:trace contextRef="#ctx0" brushRef="#br0" timeOffset="35933.6378">14093 14762 1256 0,'11'4'384'16,"4"-4"62"-16,27 5-302 15,17 7-129-15,24-2 2 16,7-1-2-16,14 0-77 16,-9-6-89-16,4-8-307 15,-23-4-1-15</inkml:trace>
  <inkml:trace contextRef="#ctx0" brushRef="#br0" timeOffset="40229.9853">17477 9620 340 0,'-3'-1'135'16,"1"-1"-3"-16,2 0-77 0,-3 0-51 16,1 1-7-16,2 1 4 15,-3 0 23-15,3 0 11 0,0 0 17 16,0 1 18-16,3 1-14 16,33 14-19-16,61 60-8 15,-50-52-17-15,7 13-18 16,-7-4 11-16,-2 15 2 15,-12 9 0-15,-4 9 1 16,-10-10-2-16,-8 15-1 16,-3-12 8-16,-2 3 4 15,-17-8 3-15,-8 17 5 16,-5-10 2-16,-9 8-3 16,-7-12-4-16,9 0-26 15,1-18 21-15,4-12 26 16,7-6-38-16,5-4-33 15,4-8-67-15,10-2-147 16,5-2-51-16</inkml:trace>
  <inkml:trace contextRef="#ctx0" brushRef="#br0" timeOffset="40874.0656">17448 10617 96 0,'0'2'171'0,"0"0"-70"0,0-1-61 16,0 1 78-16,0 0-95 15,2 0 35-15,1-1 21 16,-3-1 36-16,0 0-15 16,0 2-19-16,0-2-40 0,0 2-38 15,0 0-32-15,0 1-5 16,-8 25 15-16,-12 10 21 16,-30 52 23-16,28-47 5 15,11-13-1-15,20-4 1 16,15-14-6-16,30-9 2 15,14-8-6-15,18-10-77 16,3-6-87-16,-1 2-82 16,-36-2-86-16</inkml:trace>
  <inkml:trace contextRef="#ctx0" brushRef="#br0" timeOffset="45263.2816">18257 10109 714 0,'-3'-1'112'0,"1"-1"88"15,2 0-210-15,0 2-7 16,21-3 18-16,31-3 9 15,50-13-2-15,-53 11 2 16,-10 1 0-16,-1-4-55 16,-10 10-106-16,-4 8-58 15,2-2-71-15</inkml:trace>
  <inkml:trace contextRef="#ctx0" brushRef="#br0" timeOffset="45518.2477">18339 10374 547 0,'5'21'227'0,"-5"-16"-7"15,5-1-92-15,-5 1-139 0,0-5 8 16,0 0 0-16,0 0-32 16,0 0-36-16,0 0-152 15,0 2 7-15</inkml:trace>
  <inkml:trace contextRef="#ctx0" brushRef="#br0" timeOffset="45788.2421">18411 9707 904 0,'0'2'184'0,"0"0"84"16,0-1-275-16,0 1-28 15,0 0-77-15,0-1-75 16,0 1-81-16,0 0-68 16</inkml:trace>
  <inkml:trace contextRef="#ctx0" brushRef="#br0" timeOffset="46301.2704">18919 9709 367 0,'-3'8'162'0,"-3"6"16"0,1-5-82 15,-3 3-4-15,-3 4-23 16,1-2 14-16,-28 50-1 16,39-59 19-16,12 0-10 15,16-5 12-15,11-2-14 16,12 2-20-16,2 4-34 16,-1 5-9-16,-13 4-14 0,-16 15-27 15,-18 7 4-15,-27 20 1 16,-14 9 0-16,-32 16 4 15,-5-9 15-15,-5 6 17 16,18-19 14-16,26-9-13 16,36-19 2-16,47-10 7 15,35-11-4-15,31-7-64 16,6-7-37-16,-1-2-150 16,-38 1-146-16,-24-2-64 15</inkml:trace>
  <inkml:trace contextRef="#ctx0" brushRef="#br0" timeOffset="47184.2562">17879 10869 335 0,'-5'-2'175'0,"5"-2"-27"0,-5 1-59 16,5-1-90-16,-3 3 22 15,1-5 16-15,-2 3 36 16,1 0 15-16,1-1 10 15,2 2-23-15,-3 1-10 16,1-1-22-16,2 0-1 16,-3 2-12-16,3 0-3 15,0 0 7-15,3 2 5 16,4 13-5-16,35 15-1 16,49 51-2-16,-46-42-15 15,-10 0-10-15,-4 19-3 16,-20-5-3-16,-20 18 4 15,-17 1 4-15,-17 25 2 16,-9-9 9-16,3 14 9 0,1-10-6 16,8-2-1-16,16-32-2 15,-1-10-16 1,11-22-14-16,1-9-35 0,7-13-39 16,1-8-165-16,7-11-80 15,-7-11-56-15</inkml:trace>
  <inkml:trace contextRef="#ctx0" brushRef="#br0" timeOffset="47515.2325">17666 11640 974 0,'2'0'158'16,"2"0"110"-16,-4 2-321 16,3-1-5-16,-1 1 8 15,-2 0 14-15,0 7 29 16,0 13 34-16,-11 18 38 16,-18 57 8-16,10-47 0 15,5-8-21-15,9 0 1 16,13-13-12-16,22-13 9 15,13-18-3-15,13-15-3 16,-3-8-18-16,10-8-38 16,-20 4-47-16,-10 5-87 15,-14 10-211-15,0 0 17 16</inkml:trace>
  <inkml:trace contextRef="#ctx0" brushRef="#br0" timeOffset="47814.4275">18259 11441 887 0,'80'-18'281'15,"-51"20"35"-15,9-5-209 16,11 8-117-16,1 2-66 16,-3 12-36-16,-9-12-105 15,-12 1-98-15,-12 3-43 16</inkml:trace>
  <inkml:trace contextRef="#ctx0" brushRef="#br0" timeOffset="48034.2691">18413 11741 983 0,'9'19'391'15,"1"-2"-24"-15,-12 0-213 16,-1 9-326-16,3 4-92 16,0-1-123-16,0-8-87 15,-9-11 97-15,8-10 245 0,-10-20 175 16,-3-13-43-16</inkml:trace>
  <inkml:trace contextRef="#ctx0" brushRef="#br0" timeOffset="48200.4445">18515 11153 1416 0,'7'0'134'15,"0"17"-334"1,4-3-216-16</inkml:trace>
  <inkml:trace contextRef="#ctx0" brushRef="#br0" timeOffset="48561.674">18843 11168 829 0,'-38'89'263'0,"17"-87"26"0,9 10-206 15,10-2-130-15,12 1 15 16,18-6 18-16,28-2 23 16,15-6 20-16,17 1 38 15,2 4-10-15,-7 1-12 16,-20 11-26-16,-15 7-18 15,-34 3-16-15,-33 25 3 16,-23 17 3-16,-36 22 12 16,-13 6 12-16,-8 8 3 15,23-21 0-15,12-15 5 16,44-29-18-16,26-8 0 16,32-13-14-16,22-8-99 15,17-11-231-15,4-6 45 16</inkml:trace>
  <inkml:trace contextRef="#ctx0" brushRef="#br0" timeOffset="49112.506">17691 12028 866 0,'5'56'239'16,"14"-58"40"-16,5 4-229 15,9 3-71-15,3 12 2 0,1 8 2 16,3 8 12-16,-13-1 2 16,-6 20 0-16,-7-5 36 15,-7 14 8-15,-19 0 7 16,-2 13 21-16,-14-6 11 16,-17 8-28-16,-3-8-6 15,-6-1-4-15,2-16-31 16,9-8-57-16,10-21-57 0,8-11-98 15,19-6-88-15,2-17-64 16,8-4-51-16</inkml:trace>
  <inkml:trace contextRef="#ctx0" brushRef="#br0" timeOffset="49416.2377">17545 12673 808 0,'-14'71'122'16,"14"-72"61"-16,4 9-217 16,-4 3-51-16,0-11 38 15,0 1 72-15,-4 1 36 0,4 3 14 16,0 14 30-16,0-1-9 15,0 6 1-15,19 44-13 16,5-53 5-16,6-4-27 16,22-3-7-16,2-8-12 15,1 9-50-15,-8-6-56 16,-14-1-180-16,-18 0-113 16,-15-2-65-16</inkml:trace>
  <inkml:trace contextRef="#ctx0" brushRef="#br0" timeOffset="49763.2479">18126 12687 1170 0,'10'10'310'0,"9"4"-12"16,83 24-270-16,-43-36-57 15,17 0-85-15,-8 0 32 16,-9-4 30-16,-21 2-57 16,-5-4 12-16,-18 3-208 15,-6-4 113-15</inkml:trace>
  <inkml:trace contextRef="#ctx0" brushRef="#br0" timeOffset="49956.2511">18292 12987 1032 0,'3'9'246'0,"-3"1"62"15,0 6-309-15,0 1-242 16,2-1-89-16,3-1-52 15</inkml:trace>
  <inkml:trace contextRef="#ctx0" brushRef="#br0" timeOffset="50151.5844">18394 12389 661 0,'4'0'455'15,"-4"0"-295"-15,1 2-557 16,3-1 330-16</inkml:trace>
  <inkml:trace contextRef="#ctx0" brushRef="#br0" timeOffset="50550.5908">18803 12429 744 0,'-116'74'87'16,"109"-67"98"-16,16-3-202 16,-4-1 26-16,-5-5 33 15,3 1 34-15,46-1 16 0,48-7-16 16,-33 9-12-16,-17 5-19 16,-4 11-28-16,-19 7-20 15,-22 13-4-15,-21 7 3 16,-36 22 9-16,-16 2 23 15,-21 15 6-15,10-4 20 16,8 0 4-16,39-19-10 16,16-13-5-16,29-16 7 15,49-21-16-15,28-18-2 16,38-9-73-16,12-2-38 16,17-6-281-16,-38 10-6 0</inkml:trace>
  <inkml:trace contextRef="#ctx0" brushRef="#br0" timeOffset="51164.2536">17765 13115 919 0,'0'-3'223'0,"0"-1"73"15,0 1-270-15,0 1-34 16,4 2 2-16,-4 0 4 16,8 4 0-16,16 9 17 15,51 72 1-15,-52-41 2 16,-3 4 2-16,-2 6 9 16,-8 3 5-16,-8 14 7 15,-14 0 5-15,-20 11 21 16,-7-9-4-16,-20-2 1 15,0-14-10-15,-9-5-8 16,8-14-25-16,1-3-9 16,14-11-9-16,6-7-14 0,20-8-14 15,4-6-86-15,8-3-100 16,10-5-186-16,8 0-46 16</inkml:trace>
  <inkml:trace contextRef="#ctx0" brushRef="#br0" timeOffset="51479.621">17488 13847 660 0,'5'-4'309'15,"-1"1"-75"-15,-4-1-157 16,1 3-91-16,-1 1-35 16,-1 1 107-16,-12 20 45 15,-7 24 15-15,-81 58 12 16,70-58-50-16,12-6-26 16,19-13-28-16,19-8 2 15,21-13-8-15,12-3-4 16,8-9-29-16,8 3-116 15,-13-3-123-15,-4 4-127 16,-22 3-101-16</inkml:trace>
  <inkml:trace contextRef="#ctx0" brushRef="#br0" timeOffset="51770.289">18157 13920 309 0,'12'-13'565'16,"14"1"-216"-16,21-3-181 15,13 1 185-15,16-2-342 16,-3 8-15-16,-5 1-58 16,-25 0-33-16,-5 8-174 15,-24 3-84-15,-12 10-49 16</inkml:trace>
  <inkml:trace contextRef="#ctx0" brushRef="#br0" timeOffset="51990.6186">18446 13975 1141 0,'-47'92'232'0,"51"-73"112"15,-13 16-341-15,-1 3-16 16,-1 0-64-16,-4-7-65 15,1-7-13-15,3-17-27 16,-1-12-148-16,0-14 94 0</inkml:trace>
  <inkml:trace contextRef="#ctx0" brushRef="#br0" timeOffset="52174.2496">18363 13491 1513 0,'10'0'98'16,"49"28"110"-16,-48 0-567 16,1 0-78-16,-2-11-54 15</inkml:trace>
  <inkml:trace contextRef="#ctx0" brushRef="#br0" timeOffset="52526.8442">18848 13528 1080 0,'-68'187'248'15,"53"-197"67"-15,10 25-320 16,10-4-64-16,19-1 13 16,6-10 31-16,18-3 35 15,1-4 47-15,8-4 8 16,-17 8-12-16,-2 10-20 16,-17 7-21-16,-21 15-14 15,-25 9 2-15,-28 18 11 16,-22 3 21-16,-15 19 14 15,9-11-2-15,16 3 1 16,33-18-5-16,32-7-7 16,27-25-18-16,46-11-8 15,8-14-90-15,22-7-316 16,-10-9 71-16</inkml:trace>
  <inkml:trace contextRef="#ctx0" brushRef="#br0" timeOffset="53006.7932">17613 14232 964 0,'39'5'199'16,"53"59"99"-16,-48-47-273 16,-5 4 10-16,-11 16 21 15,-9-3 10-15,-8 11 26 16,-11 6-9-16,-21 25 1 16,-17-7-12-16,-40 21-18 0,-14-1-25 15,-33 10-2 1,4-23-8-16,-11 2-14 0,40-16-10 15,11-6-40-15,29-23-43 16,22-6-86-16,17-15-110 16,11-10-127-16,23-16-39 15</inkml:trace>
  <inkml:trace contextRef="#ctx0" brushRef="#br0" timeOffset="53411.1985">17153 14889 901 0,'-3'1'200'0,"1"1"73"16,2 0-259-16,-17 27-16 0,-23 61 14 16,21-36 17-1,-7 2 18-15,7 4 14 0,10-1 42 16,-5 5 42-16,13-18-60 15,6-22-60-15,19-5 54 16,30-19-48-16,13-12-53 16,17-9 20-16,6 7 11 15,-11-12-167-15,-21 7-130 16,-13 0-128-16,-19-7-73 16</inkml:trace>
  <inkml:trace contextRef="#ctx0" brushRef="#br0" timeOffset="53950.4269">17912 14944 1067 0,'-3'75'229'16,"31"-77"102"-16,17 0-316 16,1 0-9-16,15-1-10 15,0-2-7-15,-1 5-4 16,-11 2-17-16,-2 3-19 16,-9 5-7-16,-4 6-13 15,1-2-199-15,-2 1-30 16,-3 1-48-16</inkml:trace>
  <inkml:trace contextRef="#ctx0" brushRef="#br0" timeOffset="54210.8661">18150 15348 953 0,'0'-3'250'0,"-4"4"55"16,3 10-281-16,-3-11-40 16,4 0-33-16,-3 1-29 15,1 5-35-15,-3 8-157 16,5-8-12-16,-5 3-75 15</inkml:trace>
  <inkml:trace contextRef="#ctx0" brushRef="#br0" timeOffset="54465.3841">18209 14778 1166 0,'53'-18'297'15,"-56"24"23"-15,-4 1-372 16,-3 1-150-16,1 1-11 16,5-6 26-16,3-6 72 15,1 1 61-15,0 0 60 16,0 1-10-16,0-1-185 15,7 0 13-15</inkml:trace>
  <inkml:trace contextRef="#ctx0" brushRef="#br0" timeOffset="54848.5682">18571 14792 395 0,'19'83'226'16,"-17"-85"-35"-16,-2 2-48 16,3-2-128-16,-3 1 26 15,0 1 17-15,2-4 35 16,32-1 10-16,72-7 7 15,-52 14-28-15,7 8-14 16,-25 7-31-16,0 11-7 16,-30 1-7-16,-12 18 11 15,-21 5 9-15,-27 9 4 0,-3 3 7 16,-6 2 17-16,15-12-7 16,8-4-11-16,30-19-7 15,15-12-3-15,28-7-23 16,31-12-34-16,17-7-30 15,13-8-371-15,3-1 77 16</inkml:trace>
  <inkml:trace contextRef="#ctx0" brushRef="#br0" timeOffset="56002.0691">19650 9978 335 0,'-8'-9'160'15,"2"4"-19"-15,6 1-74 16,0 4-54-16,0 0-17 16,-3 0 23-16,3 0 28 15,0 0 34-15,0 0 8 16,0 0 3-16,3 0-22 16,17-2-21-16,23 1-34 15,64 1-11-15,-58-4-6 16,8 4-1-16,-9 2-4 0,-4 1-16 15,-10 4-12-15,-4 2-71 16,-6 5-85-16,-5-5-39 16,-5 3-69-16</inkml:trace>
  <inkml:trace contextRef="#ctx0" brushRef="#br0" timeOffset="56287.2715">19754 10179 604 0,'-7'1'210'0,"2"1"-11"16,5 0-142-16,0-2-80 15,0 0 3-15,0-2 37 16,0 0 39-16,0 1 18 0,0-1 3 15,2 0-9-15,26-1-26 16,15-4-17-16,64-5-16 16,-43 6-4-16,-1 3-9 15,-1 3-53-15,-18 2-51 16,-6 3-173-16,-7 2-10 16</inkml:trace>
  <inkml:trace contextRef="#ctx0" brushRef="#br0" timeOffset="58488.4079">20615 9964 209 0,'-57'27'86'0,"56"-25"46"15,1-2-48-15,-4-2 9 16,4 1-4-16,0 1-8 0,0 0-24 16,0 0-4-16,0 0-12 15,4 1 13-15,1 3 2 16,33 15-12-16,61 55-6 16,-44-42-4-16,-6-6-21 15,-1 7-43-15,-13-11-17 16,-6 2-19-16,-10-13-13 15,-10 1-67-15,-4-9-42 16,-5-1 1-16,5-7-73 0</inkml:trace>
  <inkml:trace contextRef="#ctx0" brushRef="#br0" timeOffset="58777.7204">20962 9964 192 0,'2'-42'185'16,"-4"49"-34"-16,-15 17-95 16,-8 1 120-16,-20 11-115 15,-3-8-11-15,-25 15-13 16,6-12-19-16,-6 2-2 0,16-10-6 15,8-3-7-15,20-6 3 16,1-5-2-16,21-4-3 16,-7 0-14-16,14 1-12 15,-3-1-88-15,3-5-82 16,0 0-11-16</inkml:trace>
  <inkml:trace contextRef="#ctx0" brushRef="#br0" timeOffset="59102.2858">21490 9575 655 0,'0'4'50'0,"-5"6"122"15,-3 4-170-15,-11 17-9 16,-2-1 32-16,-3 13 35 16,-4-5-26-16,4 9-25 15,4-5 13-15,5 11-6 16,-2-6-17-16,4 3-79 0,5-10-72 15,-1-7-58-15,2-17-80 16</inkml:trace>
  <inkml:trace contextRef="#ctx0" brushRef="#br0" timeOffset="59298.2781">21206 10080 350 0,'-1'0'0'0,"-5"-4"318"15,6 3-297-15,0-1 220 16,0 0-226-16,59-5 249 16,68-7-221-16,-41 6-2 15,-8-1-13-15,-5 6-90 16,-24 6-71-16,-16-3-137 16,-23 7-61-16</inkml:trace>
  <inkml:trace contextRef="#ctx0" brushRef="#br0" timeOffset="59671.2853">21175 10244 560 0,'0'2'89'0,"0"5"68"16,0 0-169-16,-3-7 8 16,3 0 57-16,0 0 48 15,0 0 19-15,0 0 10 16,3 0 13-16,16-2-43 16,23-1-40-16,55-6-17 15,-56 7-18-15,-8 8-19 16,-12 9-16-16,-16 8-4 0,-15 15 12 15,-18 7 18-15,-8 11 2 16,-2-8 12-16,5-3-4 16,17-15-13-16,21-6-14 15,30-19 4-15,29-3-37 16,16-7-67-16,8 3-229 16,-18-14 21-16</inkml:trace>
  <inkml:trace contextRef="#ctx0" brushRef="#br0" timeOffset="60151.3909">19661 11562 660 0,'5'-17'198'0,"14"-2"34"16,5 5-168-16,21-2-52 15,2 2-3-15,10-1 2 16,-6 2 1-16,2 10-5 16,-11 0-6-16,-6 3-4 15,-8 6-66-15,-7 0-175 16,-7-1 37-16</inkml:trace>
  <inkml:trace contextRef="#ctx0" brushRef="#br0" timeOffset="60381.2574">19839 11687 924 0,'19'0'148'0,"11"3"108"16,-1 2-287-16,9-5-29 15,-3-5 12-15,3-2 3 16,-3-8 2-16,-2 1-74 16,-9-5-93-16,-3 8 19 15</inkml:trace>
  <inkml:trace contextRef="#ctx0" brushRef="#br0" timeOffset="61380.2404">21064 11151 787 0,'2'2'153'16,"1"0"81"-16,-3-1-224 15,16 20-20-15,1 12 11 16,18 57 5-16,-35-41-2 15,-5-1 0-15,-4-3-2 16,4 9-18-16,-5-5-38 16,6-11-183-16,-5 0 28 0</inkml:trace>
  <inkml:trace contextRef="#ctx0" brushRef="#br0" timeOffset="61709.7922">21016 11602 627 0,'-4'0'181'16,"3"0"-269"-16,1 3 44 15,-4-3 40-15,4 2 72 16,-3 0 61-16,1 0 28 0,2-2-12 16,0 0-36-16,2-2-36 15,31-7-14-15,72-29-19 16,-29 19-18-16,-1 0-3 16,12 7-7-16,-15 3-11 15,-8 7-42-15,-17 2-36 16,-9 0-225-16,-17 4 33 15</inkml:trace>
  <inkml:trace contextRef="#ctx0" brushRef="#br0" timeOffset="62177.1485">21078 11767 297 0,'5'-9'204'0,"-8"5"291"0,12 8-312 16,-9-6 115-16,0 0-293 16,10 1 30-16,33-10 18 15,68-18 25-15,-52 18-4 16,3 3-12-16,-18 11-29 16,-6 4-18-16,-17 12-28 15,-18 11-7-15,-12 4-2 16,-20 11 1-16,-9 7 29 15,-19 6 9-15,-2-6 5 0,10-4 5 16,16-4 6-16,18-6-25 16,20-11-4-16,11-9-1 15,11-1-7-15,6-7-13 16,7-4-21-16,-5-1-103 16,-6 9-236-16,-6-6 32 15</inkml:trace>
  <inkml:trace contextRef="#ctx0" brushRef="#br0" timeOffset="62638.4616">19526 12748 765 0,'0'-2'194'0,"13"-1"65"16,6-1-212-16,25-1-10 15,4-6-13-15,20-2 15 16,-2-3-5-16,13 0-6 15,-14 4-8-15,-12 2-4 16,-15 6-27-16,-13 4-71 16,-11 2-66-16,-20 7-147 15,-8-1-33-15</inkml:trace>
  <inkml:trace contextRef="#ctx0" brushRef="#br0" timeOffset="62818.2787">19638 12909 306 0,'5'0'399'15,"13"2"-159"-15,3 1-208 16,15 1 131-16,0-6-275 16,16-7-32-16,-8-3-93 15,4-5 21-15,-10-1-19 16</inkml:trace>
  <inkml:trace contextRef="#ctx0" brushRef="#br0" timeOffset="63236.1956">20265 12614 1095 0,'-5'4'219'16,"5"1"109"-16,-3 9-319 16,-1 10-15-16,4 0 8 15,12 60 3-15,8-58-1 16,4 5 1-16,-3-7-1 16,8 2 0-16,4-5-28 15,-9 1-27-15,-15-10-64 0,1-6-23 16,-5-1-2-16,-8-7-12 15,1 0-18-15,2 1-49 16,0-1 6-16</inkml:trace>
  <inkml:trace contextRef="#ctx0" brushRef="#br0" timeOffset="63451.272">20532 12769 604 0,'49'-98'296'0,"-65"104"-27"16,-6 2-132-16,-13 13-97 16,-13 7-38-16,-15 8 0 15,4-6 0-15,-3 8 3 16,10-9-3-16,3 3 1 0,13-8 0 16,3 0-19-16,9-12-18 15,5 0-102-15,19-12-138 16,19-8-4-16</inkml:trace>
  <inkml:trace contextRef="#ctx0" brushRef="#br0" timeOffset="63945.5044">21007 12470 620 0,'4'0'272'0,"-3"0"-15"16,3 0-111-16,-4 0-148 15,1 2 2-15,3 0 9 16,-4 3 1-16,7 9 0 0,0 7-9 16,-2-1-17-16,2 55-17 15,-14-52-233-15,-2 4 57 16</inkml:trace>
  <inkml:trace contextRef="#ctx0" brushRef="#br0" timeOffset="64155.9082">20678 12841 732 0,'5'12'253'0,"14"-8"16"16,5-8-177-16,23 1-87 15,12 0-27-15,14-13 4 16,0 0 4-16,15-4-5 16,-12-1-11-16,2-7-114 15,-15 16-108-15,-5-2-2 0,-19 7-161 16</inkml:trace>
  <inkml:trace contextRef="#ctx0" brushRef="#br0" timeOffset="64524.5275">20919 12907 479 0,'5'19'654'15,"5"-14"-375"-15,-5-3-4 16,9-2-279-16,12-2-278 16,7-3 284-16,16-7 3 15,4 3 4-15,-1 3-4 16,-13 4-6-16,-15 14-4 16,-28 7-3-16,-22 16-3 15,-17 5 11-15,-19 17 36 16,-1-2 14-16,-4 15 10 15,18-13-2-15,15-3-7 16,20-18-32-16,33-14-7 16,29-22-12-16,25-13-4 15,15-8-113-15,16-10-220 0,-15 6 30 16</inkml:trace>
  <inkml:trace contextRef="#ctx0" brushRef="#br0" timeOffset="64996.0144">19545 13932 501 0,'19'-9'279'0,"5"2"-26"15,14 9-69-15,2 3-157 16,5 2-43-16,-9-2-49 15,-1 7-75-15,-16-8-46 16,-5 4-41-16,-7-4 11 16,-14 5-14-16</inkml:trace>
  <inkml:trace contextRef="#ctx0" brushRef="#br0" timeOffset="65125.2683">19666 14031 899 0,'-62'46'216'0,"96"-51"55"16,15-2-301-16,3 2-246 16,-7-2 37-16</inkml:trace>
  <inkml:trace contextRef="#ctx0" brushRef="#br0" timeOffset="65842.2906">20106 13840 793 0,'0'2'372'15,"2"-1"-80"-15,6 18-183 16,6 11-105-16,16 58-105 16,-20-57 101-16,1 4-24 15,-3-7-18-15,-4-7-33 16,3-7-48-16,-4-4-168 15,-3-7 33-15</inkml:trace>
  <inkml:trace contextRef="#ctx0" brushRef="#br0" timeOffset="66006.2536">20227 13980 591 0,'-29'2'470'0,"-53"26"-256"16,43 3-302-16,0 7-309 15</inkml:trace>
  <inkml:trace contextRef="#ctx0" brushRef="#br0" timeOffset="66741.8973">20881 13654 250 0,'57'51'141'15,"-57"-55"226"-15,0 4-227 16,5-2 84-16,-5 2-222 16,0 0 28-16,0 0 32 0,0 0 6 15,0 2 6-15,0 16-12 16,-5 14-34-16,-18 55-55 15,8-45-96-15,-4-4-102 16,-6-2-73-16,-2-8-75 16</inkml:trace>
  <inkml:trace contextRef="#ctx0" brushRef="#br0" timeOffset="66939.2909">20662 14027 800 0,'-90'30'292'15,"104"-41"22"-15,14 1-165 16,12-2-113-16,24-1-2 16,7-2-1-16,17-4 2 15,2 0-16-15,9-2-15 16,-18 2-17-16,-4 3-16 16,-22 4-108-16,-13 7-144 15,-18 5-57-15,-14 12-113 16</inkml:trace>
  <inkml:trace contextRef="#ctx0" brushRef="#br0" timeOffset="67344.8342">20785 14190 334 0,'-1'3'186'15,"1"-4"-22"-15,-6-1-62 16,6 2-27-16,0-2-14 0,0 1 26 16,2-1 28-16,31-9-7 15,61-16-28-15,-39 9 7 16,-6 8-19-16,4 5-26 15,-18 5-2-15,-7 5-9 16,-16 11-23-16,-12 8-2 16,-12 7 7-16,-26 14 23 15,-11 4 9-15,-19 8 10 16,1-7-10-16,4 0-11 16,20-17-25-16,24-3-27 15,23-15-19-15,20-6-72 16,10-5-69-16,18-1-67 15,-8 4-100-15,-4-9-41 16</inkml:trace>
  <inkml:trace contextRef="#ctx0" brushRef="#br0" timeOffset="67854.2365">19434 15204 575 0,'-11'66'233'0,"22"-76"17"0,-3 8-135 16,17 0-44-16,-5 0-28 16,19 1-2-16,-7-1-7 15,17-2-16-15,-4-2-8 16,2-7-68-16,-13 5-71 15,-1 1-154-15,-12 2 3 16,-7-2-111-16</inkml:trace>
  <inkml:trace contextRef="#ctx0" brushRef="#br0" timeOffset="68005.1239">19486 15405 995 0,'1'-3'243'0,"19"-2"74"16,4-2-312-16,9 3-256 16,5 2-70-16,7-1-81 15</inkml:trace>
  <inkml:trace contextRef="#ctx0" brushRef="#br0" timeOffset="68510.2909">20033 15161 816 0,'19'69'193'0,"-19"-65"71"16,2 13-230-16,8 7-18 15,3 2-4-15,-3-5 7 16,4-4 5-16,1 1 4 15,-1-3-1-15,0 3-29 0,-7-3-38 16,-2 4-39-16,-1-7-150 16,-4-6-68-16,0-5-27 15</inkml:trace>
  <inkml:trace contextRef="#ctx0" brushRef="#br0" timeOffset="68732.5346">20189 15293 618 0,'9'-30'445'15,"-32"46"-97"-15,-11 8-76 16,-11 12-332-16,-13 6-45 16,5-7-3-16,-1-1 0 15,11-11 43-15,13-4 31 16,11-10 40-16,7-4-24 15,10-5-78-15,13 0-145 16,8 3-6-16</inkml:trace>
  <inkml:trace contextRef="#ctx0" brushRef="#br0" timeOffset="69273.6259">20842 14929 853 0,'92'-7'266'0,"-92"7"68"15,-10 12-275-15,1 10-30 16,-5 11-18-16,-5 12-19 0,0-1-18 15,-2 11 38-15,1-3-7 16,-8-3-36-16,7-11-36 16,-1 0-96-16,6-19-138 15,2-5-8-15,9 0-101 16</inkml:trace>
  <inkml:trace contextRef="#ctx0" brushRef="#br0" timeOffset="69526.1806">20548 15381 712 0,'-78'49'225'15,"92"-49"31"-15,10-4-169 16,9 4-70-16,15-5 4 15,11-7 61-15,14-6 27 16,5 5-4-16,0-1-19 16,-12-4-31-16,-7 11-120 15,-21 7-79-15,-12-5-224 16,-9 7 12-16</inkml:trace>
  <inkml:trace contextRef="#ctx0" brushRef="#br0" timeOffset="69975.3393">20749 15511 426 0,'-101'45'282'15,"96"-47"-56"-15,0 1-51 16,7 1-153-16,-2 0 8 16,0 0 14-16,0-2 46 15,3 0 25-15,21-1 25 16,15-4 3-16,70-7-31 15,-49 5-58-15,-4 7-11 16,-9 1-30-16,-13 6-34 16,-20 4 8-16,-19 15 8 15,-23 4-18-15,-26 15 40 16,-4 5 14-16,-10 13 13 16,14-11 6-16,27 8 8 15,32-17-38-15,38-3-16 0,23-17-24 16,26-10-21-16,-4-10-372 15,13-13-6-15,-23-7-134 16</inkml:trace>
  <inkml:trace contextRef="#ctx0" brushRef="#br0" timeOffset="74415.2437">20392 11460 578 0,'-73'45'58'0,"73"-47"36"16,5-3-182-16,9 1 18 16,-14 3 17-16,0-1 54 15,2 0 41-15,1 2 0 16,-3-3-20-16,9-1-19 15,1 2 7-15,6 2-8 16,7 6 9-16,3 8 7 16,55 38 16-16,-43-23-14 15,-3 1-3-15,-1 6-6 16,-1-7-26-16,-3 3-135 0,-11-8 26 16</inkml:trace>
  <inkml:trace contextRef="#ctx0" brushRef="#br0" timeOffset="74655.0068">20572 11597 673 0,'-59'-52'385'0,"51"45"-75"15,6 17-122-15,-3 6-163 16,-4 6-44-16,-7 11 0 16,-1 5 12-16,-14 11-55 15,7-8-110-15,-4-2-136 16,9-20-48-16</inkml:trace>
  <inkml:trace contextRef="#ctx0" brushRef="#br0" timeOffset="75733.2969">20513 11300 150 0,'4'0'120'0,"-4"2"7"16,1 0-59-16,3-1-6 15,-4 1-18-15,0 0-10 16,0 0-16-16,0-1 43 16,0 1 0-16,0 2 12 15,5 11-8-15,-5 15-1 16,-10 60-19-16,-8-47-29 15,3 6-73-15,10 3-145 16,15-16 2-16</inkml:trace>
  <inkml:trace contextRef="#ctx0" brushRef="#br0" timeOffset="99901.6103">23218 7299 268 0,'140'-14'159'0,"-143"2"-8"16,-7 10-48-16,-15 16-38 16,-2 11-19-16,-27 23 1 15,-10 20-15-15,-33 32-15 16,0 9-14-16,-9 35 16 15,19-8 7-15,23 13 4 16,26-21 7-16,33 4-6 16,29-35-30-16,44-17-20 15,17-30-98-15,34-17-97 16,1-32 2-16</inkml:trace>
  <inkml:trace contextRef="#ctx0" brushRef="#br0" timeOffset="100236.3109">23651 8022 866 0,'-2'26'171'15,"-1"-5"86"-15,12 19-256 16,-1 3-19-16,3 2-5 15,-3-1-20-15,3-3-95 16,-4-17-118-16,0-8-5 16</inkml:trace>
  <inkml:trace contextRef="#ctx0" brushRef="#br0" timeOffset="100397.1541">23809 7493 1033 0,'48'6'-116'15,"-46"2"116"-15,2 1-422 16</inkml:trace>
  <inkml:trace contextRef="#ctx0" brushRef="#br0" timeOffset="100725.2735">23980 8185 801 0,'0'29'268'0,"4"-6"2"15,-8-35-210-15,8 7-89 16,10-2-2-16,12-5 13 15,12-13 30-15,16-9 20 16,-6 2 3-16,4 0-6 16,-17 9-10-16,-11 9-13 15,-10 12-6-15,0 13-7 16,-4 4-4-16,-1 11-16 16,1 4-5-16,1 8-24 15,2 0-20-15,-7 6-80 0,-6 2-23 16,-6 13-73-16,-2-3 22 15,-3 1 20-15,3-15-1 16</inkml:trace>
  <inkml:trace contextRef="#ctx0" brushRef="#br0" timeOffset="100996.2457">24604 8012 1027 0,'66'7'403'16,"-61"1"-189"-16,6 10-150 15,3 9-125-15,1 10-130 16,-6 1 112-16,-4 7 110 15,-5-7-108-15,-3-1-37 16,1-1-57-16,-3-12-93 16,-1-8-25-16</inkml:trace>
  <inkml:trace contextRef="#ctx0" brushRef="#br0" timeOffset="101146.2695">24715 7769 536 0,'5'-14'338'16,"4"5"-136"-16,5 11-383 15,5-2 181-15,5 9-324 0</inkml:trace>
  <inkml:trace contextRef="#ctx0" brushRef="#br0" timeOffset="101352.3114">25103 7540 874 0,'4'0'177'15,"-4"7"75"-15,-4 16-232 16,3 6-43-16,-5 25 16 16,-2 3 16-16,-3 18 4 15,6 3-6-15,0 15-89 16,1-11-57-16,4-4-124 15,0-21-2-15,-19-17-96 16</inkml:trace>
  <inkml:trace contextRef="#ctx0" brushRef="#br0" timeOffset="101519.533">24788 8130 753 0,'16'0'461'0,"1"-13"-170"15,7-11-143-15,14 2-166 16,6-8-165-16,4 8 182 16,-3-3-4-16,2 6-187 0,7 2-98 15,-1 7-32-15</inkml:trace>
  <inkml:trace contextRef="#ctx0" brushRef="#br0" timeOffset="101894.2505">25471 7986 435 0,'52'-7'380'0,"-56"7"-122"16,2 14-260-16,-3 3 264 15,2 12-282-15,-1 10 20 16,3 4 12-16,-3-2 0 0,2 6-50 16,4-10-91-16,2-4-139 15,-8-18-33-15</inkml:trace>
  <inkml:trace contextRef="#ctx0" brushRef="#br0" timeOffset="102045.3014">25509 7594 462 0,'3'-4'250'0,"-1"-4"-162"16,7 4-362-16,-9 4 274 16,0 0-374-16</inkml:trace>
  <inkml:trace contextRef="#ctx0" brushRef="#br0" timeOffset="102463.3932">26051 7878 930 0,'-5'0'168'16,"-4"0"52"-16,-1 11-272 0,-11 2-4 16,-7 5-2-16,-6 6 79 15,4 2 52-15,-8 4 1 16,14-3-5-16,-4 6-8 16,7-7-27-16,13 2-34 15,8-4-5-15,8-1 8 16,3-9-2-16,8-11 16 15,-5-3 11-15,6-7 8 16,3-8-8-16,-7-3 2 16,-1 10-15-16,2-6-10 15,-6 3-8-15,-6 16-2 16,4 6 0-16,3 17 2 16,0 6 7-16,-5 8-6 15,-2-7-9-15,7-1-101 16,-7-18-58-16,9-11-160 15,7-21-56-15</inkml:trace>
  <inkml:trace contextRef="#ctx0" brushRef="#br0" timeOffset="102722.6384">26437 7311 546 0,'16'32'588'15,"-2"2"-588"-15,-14 15 227 16,2 8-246-16,-4 21-243 16,-2 7 275-16,-2 9 270 15,-3-4-266-15,-2 14-8 16,1-16-39-16,7-10-34 15,-3-26-219-15,1-33 29 16</inkml:trace>
  <inkml:trace contextRef="#ctx0" brushRef="#br0" timeOffset="102987.2606">26510 7136 1341 0,'33'0'133'15,"-2"9"224"-15,-3 15-351 16,10 18 35-16,-1 17-16 16,9 22 63-16,3 11-42 15,-16 28-42-15,-12 8-45 16,-27 25 61-16,-26-11-32 0,-14 12-45 15,-11-24-38-15,-12-14-314 16,-4-31 57-16</inkml:trace>
  <inkml:trace contextRef="#ctx0" brushRef="#br0" timeOffset="103501.4138">27616 7058 1034 0,'-26'21'153'0,"-12"38"134"16,-16 26-319-16,-29 31 15 15,-9 16 18-15,-19 36 17 16,14-10 8-16,16 5 11 15,42-25 1-15,38-2-3 16,35-34-55-16,50-22-193 16,21-34-110-16,20-27-76 15</inkml:trace>
  <inkml:trace contextRef="#ctx0" brushRef="#br0" timeOffset="103962.2502">27713 7427 710 0,'47'72'120'0,"-63"-17"78"15,2 13-218-15,-10 15 19 16,5 5 5-16,-5 21 5 16,10-18 5-16,-2-10 7 15,7-25 0-15,4-17-10 0,2-35-17 16,3-30-207-16,17-23 48 15</inkml:trace>
  <inkml:trace contextRef="#ctx0" brushRef="#br0" timeOffset="104236.1008">27773 7606 615 0,'6'-12'181'0,"-5"17"45"0,-2 7-137 16,1 16-45-16,-6 19 9 15,6 3 14-15,2 6-12 16,3-15-24-16,7-11-6 15,8-23 1-15,14-25 13 16,10-13-3-16,14-19 2 16,0-9-4-16,1 3-15 15,-20 18-15-15,-2 3-19 16,-22 29-13-16,-6 30 28 16,-12 17 24-16,-3 27-6 15,-9 27 18-15,-9 20 17 16,-1-11-33-16,3-4-71 15,3-16-30-15,8-19-39 16,11-32-220-16,0-26 28 16</inkml:trace>
  <inkml:trace contextRef="#ctx0" brushRef="#br0" timeOffset="104580.369">28337 7896 1063 0,'-19'6'155'0,"3"15"130"15,-3 9-321-15,-5 11 28 16,3 1 19-16,7 6 17 15,5-11 0-15,4-2-2 16,14-11-21-16,-4-9 1 16,11-13 4-16,16-7-3 15,14-4-7-15,5-8-3 16,8 3-7-16,-7 4-8 16,-17 10-2-16,-7 5 6 15,-13 16 9-15,-6 12-79 16,-7 0-220-16,1-4 47 15</inkml:trace>
  <inkml:trace contextRef="#ctx0" brushRef="#br0" timeOffset="104833.8542">29096 7315 1118 0,'15'26'178'0,"-11"24"128"15,-15 4-340-15,4 27 15 16,0 8 16-16,-15 15 5 16,3-18 7-16,7 22-17 15,-6-21-31-15,-3-3-144 16,16-19-130-16,-5-13-36 15</inkml:trace>
  <inkml:trace contextRef="#ctx0" brushRef="#br0" timeOffset="105098.5466">29333 7582 826 0,'3'24'211'15,"3"9"72"-15,-6 16-213 0,5 8-37 16,-10 12 6-16,-1 7-7 16,-6 14-4-16,2-8-11 15,-14 3-24-15,10-7-28 16,-7-9-88-16,4-15-114 15,4-11-76-15,5-15-78 16</inkml:trace>
  <inkml:trace contextRef="#ctx0" brushRef="#br0" timeOffset="105314.2898">29158 8079 1182 0,'10'-12'263'0,"9"-3"91"16,-5 4-345-16,16 1-17 16,-1 3-17-16,9-2 22 15,-3 7 2-15,5-3-14 16,-11 2-28-16,8-2-108 16,-13 5-76-16,0-6-79 15,-5 1-34-15,5 0-60 16</inkml:trace>
  <inkml:trace contextRef="#ctx0" brushRef="#br0" timeOffset="105464.3121">29648 7984 862 0,'141'80'327'16,"-141"-40"14"-16,-11-4-204 16,-8 14-106-16,-2 2-91 15,-3-3-125-15,5-13-33 16,-5-8-113-16,6-23-12 15,-2-12 6-15</inkml:trace>
  <inkml:trace contextRef="#ctx0" brushRef="#br0" timeOffset="105609.2032">29726 7644 1269 0,'23'-21'121'0,"-9"9"91"15,-2 5-467-15,5 4-128 16,-7 1-21-16</inkml:trace>
  <inkml:trace contextRef="#ctx0" brushRef="#br0" timeOffset="105863.5051">29880 8126 816 0,'4'21'198'15,"1"3"54"-15,6 6-238 16,-3 4-27-16,8-2-20 16,-6 18 16-16,-5 0 1 15,-6 18 4-15,-8-2 6 16,-1 12-42-16,-4-16-25 15,3-12-32-15,8-20-73 0,-2-18-57 16,5-24 9-16</inkml:trace>
  <inkml:trace contextRef="#ctx0" brushRef="#br0" timeOffset="106103.4085">30016 8048 689 0,'38'-61'246'0,"21"2"19"16,8 14-173-16,6 7-51 15,-11 16-14-15,-4 8 6 16,-27 14 6-16,-9 12 5 16,-22 11 17-16,-27 15 0 15,-19 10-7-15,-19 9-7 16,-5-10-11-16,-6 0-48 16,17-14-14-16,5-7-8 15,16-12-5-15,4 1-27 16,11-8-13-16,11-5-101 15,9 2-134-15,8-13 3 16,3-10-125-16</inkml:trace>
  <inkml:trace contextRef="#ctx0" brushRef="#br0" timeOffset="106372.2392">30723 7218 747 0,'8'-4'223'0,"-6"4"42"15,1 11-184-15,-6-10-47 16,1 15-4-16,2 43 13 16,-10 64 0-16,-4-29 14 15,-3-8-12-15,-4 20 4 16,-3-5-6-16,-11 15-27 15,-1-19-42-15,-10 2-77 16,14-27-78-16,-8-6-164 16,10-24-20-16</inkml:trace>
  <inkml:trace contextRef="#ctx0" brushRef="#br0" timeOffset="106626.2307">30858 7960 933 0,'5'19'250'15,"-5"10"67"-15,3 8-245 16,-8 11-69-16,-3 4-9 0,-12 4-22 15,5-22-13-15,-4 4-28 16,5-18-35-16,0-15-201 16,0-16 52-16</inkml:trace>
  <inkml:trace contextRef="#ctx0" brushRef="#br0" timeOffset="106808.2739">30809 7705 1500 0,'9'-17'159'16,"6"8"163"-16,13 5-494 15,-4 1 1-15,6-1 2 16,-11 3 47-16,7 2-9 16,-7 6-61-16,0 21-77 15,-5 5-8-15</inkml:trace>
  <inkml:trace contextRef="#ctx0" brushRef="#br0" timeOffset="107329.2901">31002 8086 1126 0,'0'18'222'0,"6"-8"114"15,17-5-334-15,13 0-9 16,6-8 7-16,12-9 9 15,-6-13 10-15,-3-4 12 16,-8 0 5-16,-17-4-4 16,-6 10-16-16,-24 9-12 15,-14 14-13-15,-30 11 4 16,-3 13 8-16,-21 12 15 16,7 13 5-16,3 11 0 15,18-8-8-15,14 6-24 16,15-6-25-16,10-7-17 15,13-17-29-15,21-9-40 16,1-25-24-16,14-13-61 16,-3-8-64-16,18-8 12 15,-8 0 22-15,6 8 83 16,-10 11 149-16,1 2 180 16,-18 12 54-16,0 18 57 15,-5 15-54-15,0 11-56 0,0 6-91 16,-3 8-26-16,-2-11-31 15,-7-21 63-15,-2-26-9 16,-5-32-7-16,9-22-9 16,13-25-12-16,8-3-53 15,13-18-8-15,16 16-5 16,19-5-3-16,3 20-5 16,16 2-32-16,-3 26-21 15,3 1-21-15,-16 11-123 0,-4-2-166 16,-18 9 28-16</inkml:trace>
  <inkml:trace contextRef="#ctx0" brushRef="#br0" timeOffset="107601.2394">32334 6736 645 0,'69'109'0'16</inkml:trace>
  <inkml:trace contextRef="#ctx0" brushRef="#br0" timeOffset="107681.2732">32355 7925 1419 0,'-109'220'258'0,"-20"-45"93"0,-46 2-242 16,6-52-540-16,-39-37 193 15</inkml:trace>
  <inkml:trace contextRef="#ctx0" brushRef="#br0" timeOffset="108745.8388">32228 6703 62 0,'-123'85'0'0</inkml:trace>
  <inkml:trace contextRef="#ctx0" brushRef="#br0" timeOffset="108897.2734">32097 6783 178 0,'0'-4'161'16,"1"1"-21"-16,3 1-34 15,-4 0-31-15,3 0-39 16,8-1-13-16,3 0-18 15,1-1-2-15,-6 2-1 0,1 1 6 16,-5 1 7-16,-5 0 17 16,2 0-11-16,2 0-162 15,-4 0-12-15,0 0-71 16</inkml:trace>
  <inkml:trace contextRef="#ctx0" brushRef="#br0" timeOffset="109198.2614">32145 6689 244 0,'0'-3'113'0,"-3"-1"3"15,3 1-41-15,0-1 0 16,0 4 11-16,0-3 9 16,3 1-2-16,-3 0 3 15,2 0-44-15,5 2-9 16,3 2-13-16,9 9-3 15,0 15-11-15,59 85-5 0,-57-42-7 16,2 23 4-16,-8 1 6 16,4 34 9-16,-14-7 20 15,-5 32 18-15,-5-17-2 16,-14 18-3-16,-10-30-5 16,-18 9-41-16,2-42-60 15,-14-9-202-15,2-32-54 16,-2-2-98-16</inkml:trace>
  <inkml:trace contextRef="#ctx0" brushRef="#br0" timeOffset="109747.4105">32804 6015 704 0,'8'-9'260'0,"-3"7"-25"16,-3 6-170-16,-4-4-113 15,2 1-5-15,-17 32 7 16,-50 80 53-16,6-23 49 16,5 7 22-16,6 14 13 15,16-9-8-15,30-3-13 16,23-29-34-16,33-11-31 15,16-20-29-15,22-16-41 16,-5-11-39-16,8-5-210 16,-20-7 33-16</inkml:trace>
  <inkml:trace contextRef="#ctx0" brushRef="#br0" timeOffset="109961.9558">32318 6462 1204 0,'45'5'268'0,"-1"-5"111"0,44-2-342 15,16 2-38-15,33-10 5 16,-7-11-381-16,17-15 122 15</inkml:trace>
  <inkml:trace contextRef="#ctx0" brushRef="#br0" timeOffset="113746.2027">23857 10385 282 0,'63'-5'286'0,"-58"-11"-95"16,0 14-173-16,9 14 180 16,-4 9-192-16,4 21 19 15,-3 15 15-15,-6 26 14 16,-14 6-10-16,-6 32-9 0,-6-1-14 15,-5 20-8-15,9-17-48 16,4 0-198-16,17-41-10 16,10-6-100-16</inkml:trace>
  <inkml:trace contextRef="#ctx0" brushRef="#br0" timeOffset="114166.2847">24583 10723 475 0,'-10'-9'313'16,"-2"11"-114"-16,-4 3-93 15,-3 6-105-15,-10 13-104 16,-4 5 101-16,-10 16 16 15,3 6 12-15,-7 20 11 16,11 2 20-16,11 13 7 16,20-4-12-16,15 6-11 15,16-27-8-15,32-16-7 16,13-23 4-16,22-34 19 16,8-26 9-16,11-28 14 0,-11-13-7 15,-14-27 3-15,-23 17-7 16,-21-13 8-16,-33 29-20 15,-30 4-19-15,-13 24-20 16,-31 12-19-16,-13 21-19 16,-11 12-6-16,8 21 1 15,1 6-44-15,27 3-41 16,13 4-245-16,29-6 10 16,19-5-119-16</inkml:trace>
  <inkml:trace contextRef="#ctx0" brushRef="#br0" timeOffset="114570.2538">25725 10584 657 0,'16'11'238'0,"-11"-1"0"15,-15-3-159-15,-25 16-78 16,-1 13-19-16,-23 12 10 16,-11 1 13-16,-6 20 5 15,5-1 23-15,5 17 23 16,23-2-2-16,24 7-6 0,29-15 3 16,20-8-11-16,18-28-13 15,29-22 21-15,1-28 19 16,20-25-1-16,-8-19-8 15,2-30-2-15,-24-9-14 16,-9-6-34-16,-37 15-20 16,-20-2 43-16,-12 30-9 15,-23 5-8-15,-11 22 9 16,-6 2-15-16,7 18-70 0,-4 7-71 16,21 11-67-16,9 3-189 15,25 4 30-15,20 13-113 16</inkml:trace>
  <inkml:trace contextRef="#ctx0" brushRef="#br0" timeOffset="114908.8234">26554 10697 841 0,'5'-5'291'0,"-5"-7"3"15,-11 5-230-15,-8 10-70 16,-8 6-16-16,-18 15-24 16,-9 14 35-16,-22 23 20 15,-2 3 17-15,7 23 17 0,20-1 23 16,24 11-8-16,32-17-11 16,33-2 3-16,16-29-10 15,36-27-3-15,3-29 10 16,18-33 6-16,-14-24-4 15,16-29-1-15,-26-8-15 16,-16-10 1-16,-28 18-8 16,-31 8-26-16,-43 29-24 15,-35 8-51-15,-7 20-40 16,-26 7-306-16,2 6 61 0</inkml:trace>
  <inkml:trace contextRef="#ctx0" brushRef="#br0" timeOffset="116387.2713">27363 10997 805 0,'53'5'117'0,"-54"-1"87"15,1-1-240-15,0-1-1 16,-4-2 17-16,4 0 22 0,0 0 17 15,0 0 4-15,0 0-3 16,0 1-6-16,0 1-4 16,-5 3 3-16,-4 6 0 15,-17 3 15-15,-50 41 10 16,57-58 4-16,9-3-6 16,5-2-1-16,-1-3-8 15,12-2-3-15,-1-1-4 16,5-2 2-16,1 4-3 15,6-2-2-15,-7 7-5 16,-1 2-10-16,-9 10-15 0,-4 4 7 16,4-9-4-16,-5 2 0 15,0 4 6-15,-9 17 18 16,-15-2-5-16,-49 46 4 16,54-60 2-16,-1-7 1 15,17-3-8-15,-3-2-2 16,1-1-2-16,10 3 0 15,-4 3 0-15,4-2-8 16,0 2-7-16,0 0-13 16,0 0-14-16,0 0-267 15,0 0 80-15</inkml:trace>
  <inkml:trace contextRef="#ctx0" brushRef="#br0" timeOffset="117167.2541">27436 10919 662 0,'48'-18'-3'0,"-53"25"3"16,0 2-223-16</inkml:trace>
  <inkml:trace contextRef="#ctx0" brushRef="#br0" timeOffset="117650.7983">27406 10938 306 0,'-3'0'169'16,"1"0"-15"-16,-3 0-76 16,1 0-22-16,2 0-24 15,-1 0 24-15,-2 0 11 0,1 0 16 16,3 0-5-16,-5 0-8 15,3 2-38-15,-13 5-17 16,-3 1-15-16,5-1-2 16,-48 38-3-16,55-33 9 15,0-8 5-15,7-4 31 16,0 0 31-16,0-2-7 16,0 0 3-16,0 2 6 15,4-3-21-15,-4-1-21 16,8-1 18-16,3-2-33 15,-1-5-13-15,1 5-11 16,-8 4-18-16,-3 1-15 16,2 0 28-16,1 1 10 15,-3 1 7-15,0 1 24 0,-3 1 14 16,1 0 18-16,2 0-16 16,-3-1 8-16,1-1-17 15,2 0-11-15,-4-1-18 16,4-3 10-16,4 1-16 15,-4-4-5-15,19-9-3 16,-4 6-13-16,48-6-26 16,-68 33-22-16,1 1-99 15,4-1-140-15,-2-5-47 16,-6-1-110-16</inkml:trace>
  <inkml:trace contextRef="#ctx0" brushRef="#br0" timeOffset="118320.2631">27292 10995 464 0,'-21'43'323'0,"30"-53"-83"0,1 3-13 15,4 2-247-15,7 0 1 16,-4 1 23-16,-7 3 5 15,1-1-2-15,-15 5-1 16,3-3 14-16,1 0 8 16,-4 0 2-16,2 2 7 15,-3 0 8-15,0-1 3 16,-4 6 1-16,4-7 4 16,2 0 0-16,1 0-4 15,2 0-15-15,0-5-3 16,0 2-5-16,0-4-7 15,7-2-5-15,5 0-15 16,-7 4-9-16,-3 4-5 16,1-1 3-16,-3 2 10 0,-3 3 12 15,-7 23 12-15,-6-5 6 16,-45 47-10-16,49-68-36 16,3-11-106-16,15-6-127 15,8-6-120-15,5-3-97 16</inkml:trace>
  <inkml:trace contextRef="#ctx0" brushRef="#br0" timeOffset="118692.924">28229 10156 1154 0,'-24'30'213'0,"-35"42"123"16,7 25-346-16,-17 35 22 0,-4 3 19 15,11 32 16-15,20-16 1 16,23 6-5-16,31-23-36 16,28 13-119-16,12-27-119 15,21-2-153-15,-1-30-85 16</inkml:trace>
  <inkml:trace contextRef="#ctx0" brushRef="#br0" timeOffset="119294.3076">28567 10179 717 0,'49'-58'169'0,"-49"60"44"16,0 3-199-16,-4 9-41 15,4 5 12-15,-2 11 23 16,-1 4 21-16,-2 20 23 16,5 5 0-16,-6 21-1 15,1 0-13-15,5 3-59 16,5-5-113-16,2 5-129 16,6-19-45-16</inkml:trace>
  <inkml:trace contextRef="#ctx0" brushRef="#br0" timeOffset="119553.2214">28442 10870 954 0,'-57'44'292'0,"66"-48"3"0,15 2-242 16,11 6-94-16,13-8 8 16,1 3 29-16,22-5 29 15,2 0 30-15,24-3-50 16,-11 4-45-16,6 3-252 16,-24 7-28-16,-23 12-121 15</inkml:trace>
  <inkml:trace contextRef="#ctx0" brushRef="#br0" timeOffset="119997.2584">28659 11082 744 0,'0'7'185'0,"-4"1"47"16,-1 1-190-16,0 0-40 15,0 1 26-15,0-3 29 0,1-3 42 16,-1-4 10-1,1 1-1-15,3 1-16 0,1-2-18 16,1 0-24-16,43 2-11 16,51-2-8-16,-52 0-16 15,-18 12-7-15,-24 14-6 16,-11 5-3-16,-33 19 10 16,-8 11 11-16,-11 17 12 15,14-12-1-15,9-2-7 16,34-15-3-16,36-15 3 15,40-29-3-15,40-6-63 16,0-13-54-16,7-5-321 16,-17 5 24-16</inkml:trace>
  <inkml:trace contextRef="#ctx0" brushRef="#br0" timeOffset="121395.3046">29206 9971 270 0,'-8'-26'239'0,"6"10"-55"16,-1 4 21-16,11 12-140 0,3 9-24 16,4 4 0-16,29 13 6 15,21 16-18-15,32 24-8 16,7 12 33-16,16 52 13 15,-28 5 29-15,-25 45 41 16,-46 13-14-16,-50 51-5 16,-41-13-18-16,-35 44-183 15,-20-30-289-15,-22-11 36 16</inkml:trace>
  <inkml:trace contextRef="#ctx0" brushRef="#br0" timeOffset="124849.0393">29889 9586 474 0,'-3'0'213'0,"1"-4"-9"16,2 4-81-16,0 0-122 15,0 0-9-15,0 0-7 16,0 0 19-16,0 4 22 16,0-3 10-16,0 41 17 15,-38 72 0-15,-14-29-20 16,-4 35-3-16,4-6 5 0,18 3 5 16,29-17 3-16,36-24 17 15,26-39-25-15,30-20-71 16,4-24-38-16,15-10-119 15,-23-11-107-15,-8-7-33 16</inkml:trace>
  <inkml:trace contextRef="#ctx0" brushRef="#br0" timeOffset="125159.6262">29565 9861 1415 0,'-5'-3'269'16,"7"-2"130"-16,20 5-419 0,35 0-3 16,16-6 8-16,50-9-19 15,26-4-53-15,45-9-312 16,-29-12 42-16</inkml:trace>
  <inkml:trace contextRef="#ctx0" brushRef="#br0" timeOffset="132948.4823">23591 11033 345 0,'15'-5'366'0,"9"-7"-116"15,16 0-421-15,7 5 171 16,-9-4-313-16</inkml:trace>
  <inkml:trace contextRef="#ctx0" brushRef="#br0" timeOffset="138249.9294">22081 10964 350 0,'-5'0'167'0,"2"0"-9"15,1 0-90-15,-3 0-39 16,1 0-26-16,4 0 0 16,-3 0 1-16,1 2 28 0,2-1 10 15,-5 10 19-15,0 22 19 16,-13 64-14-16,18-54-19 15,6 6-12-15,-3-16-18 16,-3-9-7-16,0-14 17 16,-3-15 5-16,-4-16 1 15,-2-17 0-15,4-10-13 0,5-18-9 16,5-4-5-16,14-15 4 16,14 6-1-16,12 1 2 15,7 15 3-15,12-11 1 16,-5 20-4-16,3 4-1 15,-13 10-4-15,-2 7-5 16,-13 26-122-16,1 14-165 16,-16 9 13-16</inkml:trace>
  <inkml:trace contextRef="#ctx0" brushRef="#br0" timeOffset="138640.2579">22915 10198 791 0,'-7'3'146'16,"-10"18"85"-16,-4 15-236 0,-12 22-4 16,-10 11 6-16,-8 26 6 15,4-1 13-15,2 8 14 16,14-10 2-16,19 2 1 15,14-34-4-15,12-6-13 16,10-21-31-16,16-21-51 16,7-19-72-16,6-1-124 15,-1-3-34-15</inkml:trace>
  <inkml:trace contextRef="#ctx0" brushRef="#br0" timeOffset="138988.7328">23072 10413 749 0,'-8'17'135'0,"-11"14"74"15,-5 13-217-15,-11 18 2 16,-3 2-4-16,-11 12-5 16,11-15 20-16,9 1-3 15,13-13-6-15,18-7 13 16,13-13 13-16,17-8-22 15,4-12-22-15,12-11-193 16,-4-5-4-16,-3-5-86 16</inkml:trace>
  <inkml:trace contextRef="#ctx0" brushRef="#br0" timeOffset="139225.2687">22925 10759 701 0,'-36'-104'159'16,"60"104"65"-16,2 0-208 15,9-1-4-15,1-5-19 16,4 6-19-16,-16-3-78 15,4-2-120-15,-12 3-1 16</inkml:trace>
  <inkml:trace contextRef="#ctx0" brushRef="#br0" timeOffset="139477.7726">23237 10224 859 0,'12'3'144'16,"11"11"97"-16,8 14-267 15,-3 1 12-15,-1 20-2 16,-6 13 5-16,2 21 7 16,-23 2 3-16,-4 28 5 15,-17-11 10-15,-22 21-10 16,-14-22-18-16,-11 10-76 15,1-26-128-15,-3-5-26 16,19-39-100-16</inkml:trace>
  <inkml:trace contextRef="#ctx0" brushRef="#br0" timeOffset="140018.5572">23436 10667 242 0,'32'44'-7'16,"-20"-49"249"-16,2-6-129 0,10 6 54 15,5-9-126-15,11 7 10 16,-2-3-26-16,7 5-11 16,-8 1-56-16,-3 6-140 15,-15 1 6-15</inkml:trace>
  <inkml:trace contextRef="#ctx0" brushRef="#br0" timeOffset="140301.6163">23518 10891 492 0,'-68'111'314'0,"68"-111"-55"15,0 4-44-15,7 1-192 16,-7-5-10-16,4 0-3 16,22 3-269-16,29-1 82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11:39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4350 6159 482 0,'9'-26'115'0,"-7"8"42"16,3 11-143-16,-21 9-24 15,-12 10-10-15,-17 26 2 16,-8 14-10-16,-34 33 10 16,0 14 20-16,-10 19 20 15,11-7 23-15,8 14 1 16,34-21-2-16,34-6 5 0,31-21-13 16,40-15-9-16,18-29 11 15,25-22-5-15,17-20-11 16,25-9-79-16,-19-6-146 15,-6 3-11-15,-29 6-119 16</inkml:trace>
  <inkml:trace contextRef="#ctx0" brushRef="#br0" timeOffset="303.8799">4141 6738 851 0,'-4'1'226'15,"1"1"50"-15,1-2-236 16,-2 0-59-16,4-2-4 16,13 1 1-16,45-13 9 15,107-23 10-15,-59 15-8 16,-7 10-3-16,-9 3-3 15,-37 12-16-15,-13 6-13 16,-21 17 11-16,-19 21 17 16,-15 20 19-16,-15 34 5 15,-8 6 13-15,-5 4-137 16,10-13-113-16,7-15-26 0</inkml:trace>
  <inkml:trace contextRef="#ctx0" brushRef="#br0" timeOffset="554.1224">4974 6966 642 0,'7'7'106'0,"-4"-5"83"15,1 0-196-15,-4-4 12 16,0-1 16-16,5-15-6 15,16-30 4-15,41-63 13 16,-27 50 7-16,17 6 3 16,-2 15-11-16,11-4-71 15,-8 15-140-15,10-1-51 16,-15 1-100-16</inkml:trace>
  <inkml:trace contextRef="#ctx0" brushRef="#br0" timeOffset="829.3312">5537 6495 478 0,'49'222'203'16,"-49"-165"-8"-16,3-21-87 15,6 9-113-15,12-5 9 16,8-22 24-16,4-18 8 15,15-30 11-15,6-11 3 16,3-20 2-16,-3 9-16 16,-9-7 11-16,-28 14 5 15,-22 3 11-15,-22 18-15 0,-8 7-29 16,-3 10-41-16,8 7-121 16,8 8-165-16,10 4-1 15</inkml:trace>
  <inkml:trace contextRef="#ctx0" brushRef="#br0" timeOffset="1201.8691">6280 6510 414 0,'2'9'399'16,"-4"-4"-209"-16,-10 7-42 15,0 14-159-15,-7 13-155 16,-3 6 184-16,1 10 15 15,3-3-13-15,13 0-4 16,10-15-7-16,15-8-8 16,12-20-2-16,15-23 19 15,7-16 7-15,10-11-9 0,-10-4-5 16,-2 5-12-16,-18 17-14 16,-6 16-18-16,-17 14 12 15,-1 19 7-15,-5 9 15 16,0 8 17-16,4-8 2 15,1-6 7-15,4-18 3 16,24-30 1-16,13-18 1 16,14-23 3-16,3-6-8 0,-4-9-3 15,-15 18-11-15,-11-4-17 16,-14 20-23-16,0 3-27 16,-3 10-210-16,7 4 35 15</inkml:trace>
  <inkml:trace contextRef="#ctx0" brushRef="#br0" timeOffset="1482.0002">7684 5690 53 0,'-19'20'495'0,"10"4"-245"0,4-7-37 16,2 25 35-16,11 6-257 15,1 18 7-15,-2 3 10 16,7 29 7-16,0-8-2 16,-1 17-3-16,-2-5-6 15,-6 1-10-15,-1-29-147 16,-4-6-108-16,-18-21-19 15</inkml:trace>
  <inkml:trace contextRef="#ctx0" brushRef="#br0" timeOffset="1736.8764">7434 6472 532 0,'4'-27'249'15,"-9"1"-5"-15,0-4-105 16,11 11-115-16,8 5-17 16,0 5-12-16,12 4-9 15,12-2 0-15,11 0 5 16,-1-1 9-16,15-6 0 16,-11-2 2-16,7-3 0 15,-11-2-6-15,-3 2-5 16,-7 4-84-16,4-1-139 15,-13 1 16-15</inkml:trace>
  <inkml:trace contextRef="#ctx0" brushRef="#br0" timeOffset="2100.1426">8367 5713 852 0,'-4'3'274'0,"-6"-9"27"16,6 4-216-16,4 0-110 0,0 2-2 16,0 0 2-16,4 2 5 15,-4 0 9-15,10 11 8 16,4 8 5-16,21 64 10 16,-32-48 8-16,-6 11 19 15,-8 6 0-15,1 13 4 16,-4-13-3-16,9-7-8 15,5-12-11-15,19-20 9 16,2-22 1-16,26-15 12 16,3-6 8-16,21-10 15 15,-11 8-8-15,6 1-3 16,-17 22-17-16,-4 19-7 16,-17 16-13-16,-4 17-3 15,-9 19-19-15,-2 12-144 16,-8-6-268-16,-14-32 24 0</inkml:trace>
  <inkml:trace contextRef="#ctx0" brushRef="#br0" timeOffset="3917.2775">24705 5418 652 0,'1'-38'232'0,"-1"12"14"16,0 24-161-16,4 21-91 0,5 14-9 15,-2 18-6-15,1 28 5 16,1-1 4-16,-4 26 9 15,-8 6 2-15,-3 13-7 16,-9-21-24-16,1-10-22 16,-2-35-22-16,-3-24-114 15,-5-35-30-15,-5-24-25 16</inkml:trace>
  <inkml:trace contextRef="#ctx0" brushRef="#br0" timeOffset="4152.8222">24835 5261 490 0,'83'-47'0'0,"24"10"407"15,13 20-395-15,25 10 296 16,-15 9-302-16,2 17 302 0,-40 21-303 16,-5 27-10-16,-39 6-4 15,-17 29 0-15,-33 1-1 16,-44 13 3-16,-32-16 15 15,-45 4 8-15,-12-19 4 16,-14-8-49-16,27-29-58 16,-13-8-222-16,38-14-2 15</inkml:trace>
  <inkml:trace contextRef="#ctx0" brushRef="#br0" timeOffset="4651.8224">25786 6077 719 0,'7'-7'228'16,"-2"-2"-15"-16,-5 13-205 16,0-4-71-16,0 0-19 15,5 0 35-15,33 7 36 16,80-5 38-16,-45-18-14 15,14-10 11-15,-9-4-7 16,-2-8-1-16,-26 9-1 16,-8-13 6-16,-21 11 6 0,-13 2-12 15,-16 11-8-15,-22 11-7 16,-18 18 3-16,-30 20-6 16,-6 9 9-16,-11 20 7 15,17 3 3-15,5 1-13 16,32-12-10-16,20 0-23 15,21-17-11-15,16-8-4 16,25-9-3-16,46-15 3 16,15-8-162-16,26-9 65 15</inkml:trace>
  <inkml:trace contextRef="#ctx0" brushRef="#br0" timeOffset="4946.1811">27257 5784 944 0,'4'7'111'15,"-10"-4"107"-15,-18 1-273 16,-33 17-43-16,-5 0 56 15,-27 13 56-15,-8 1 15 16,2 13 33-16,22-1 11 0,14 10-21 16,26-3-18-16,25 9-28 15,11-8-36-15,35-6-52 16,21-13-47-16,36-7-143 16,4-11 2-16</inkml:trace>
  <inkml:trace contextRef="#ctx0" brushRef="#br0" timeOffset="5384.9204">27952 5871 755 0,'-23'22'122'16,"-16"-4"89"-16,-10 8-222 15,-24 7-11-15,0 3 23 16,2 4 21-16,18-4 13 16,9 1 11-16,20-6 1 15,14-5-4-15,11-7-23 16,5-3-12-16,6-6-10 15,24-12-19-15,6-10-3 0,15-16-5 16,4-6 1-16,-4-11 7 16,-23 6 24-16,-6 5 11 15,-17 13 19-15,-6 9 14 16,-5 14-42-16,5 10-5 16,-2 7-7-16,-8 15-11 15,2 6-12-15,6 11 35 16,-1-5 1-16,12 3-12 15,0-13-22-15,10 1-22 16,0-18-194-16,11-11 37 16</inkml:trace>
  <inkml:trace contextRef="#ctx0" brushRef="#br0" timeOffset="5666.6562">28238 5881 514 0,'10'5'-41'0,"20"28"516"0,75 66-282 16,-51-52 93-16,14-12-283 15,-1-6-1-15,11-8-5 16,-14-9-21-16,9-12-81 16,-16 0-82-16,2-21-101 15,-7-1-69-15</inkml:trace>
  <inkml:trace contextRef="#ctx0" brushRef="#br0" timeOffset="5830.2939">29290 5852 774 0,'-19'40'211'16,"-2"-11"66"-16,-12 37-192 16,-5 5-17-16,-30 31 18 15,-15 4-7-15,-23 19-8 16,7-11-12-16,-20 4-35 16,27-21-64-16,9 2-304 15,15-23 82-15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13:54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3489 10321 155 0,'-16'36'263'15,"6"-1"146"-15,31 24-320 16,-21 12 68-16,-14 9-407 16,4-9 5-16,-10 1-71 15</inkml:trace>
  <inkml:trace contextRef="#ctx0" brushRef="#br0" timeOffset="208.9263">3363 9939 912 0,'5'-31'174'0,"-7"14"43"16,14 5-422-16,2 1-91 15,29 3-68-15</inkml:trace>
  <inkml:trace contextRef="#ctx0" brushRef="#br0" timeOffset="831.5463">4030 10425 797 0,'107'-35'184'0,"-107"26"51"15,-3 13-255-15,3 3-30 16,0-7-6-16,-2 2 0 16,2 44 21-16,-11 58 23 15,3-53 40-15,-1-1 19 16,2-22 2-16,4-11 1 15,3-8-12-15,5-16-17 16,12-12-17-16,13-25-1 16,13-8-4-16,26-8 10 15,-1 6-3-15,0 16-7 16,-11 24-9-16,-12 26 3 16,-23 23 1-16,-11 20 5 15,-15 6 7-15,-11 12-9 16,-13-6-45-16,-7-6-196 15,2-11 29-15</inkml:trace>
  <inkml:trace contextRef="#ctx0" brushRef="#br0" timeOffset="1003.4405">4925 10605 830 0,'11'12'73'0,"-15"4"148"16,4 12-259-16,-5 11 23 16,-7 6-199-16,-7 11 100 15</inkml:trace>
  <inkml:trace contextRef="#ctx0" brushRef="#br0" timeOffset="1167.8457">4872 10300 392 0,'34'-23'417'16,"-49"4"-134"-16,36 2-239 15,-2 10 183-15,-5 4-394 16,5 6-116-16,-2 7 0 16,-5 1-140-16</inkml:trace>
  <inkml:trace contextRef="#ctx0" brushRef="#br0" timeOffset="1378.0493">5532 9853 391 0,'19'-12'247'0,"-14"8"-22"16,-1 11-72-16,1 7-187 15,0 24-31-15,-1 16-45 16,-8 29 94-16,-5 12 32 15,-3 32 33-15,0-4 33 0,0-10 0 16,3-23-138 0,-1-10-137-16,5-39-18 0,-14-15-70 15</inkml:trace>
  <inkml:trace contextRef="#ctx0" brushRef="#br0" timeOffset="1553.019">5414 10302 468 0,'30'-12'476'0,"9"-13"-136"16,5 1-281-16,20-2 197 16,-4 3-450-16,24 6-139 15,-17 7-85-15</inkml:trace>
  <inkml:trace contextRef="#ctx0" brushRef="#br0" timeOffset="1707.2622">5948 10194 825 0,'125'76'145'16,"-120"-36"101"-16,5 14-255 15,-5 22 14-15,-1-5-34 16,-4 14-197-16,-11-10-20 0,-11-9-98 15</inkml:trace>
  <inkml:trace contextRef="#ctx0" brushRef="#br0" timeOffset="1873.0483">6118 9889 452 0,'10'-7'40'16,"7"11"375"-16,21 6-421 16,13 13 6-16,11 22-306 15</inkml:trace>
  <inkml:trace contextRef="#ctx0" brushRef="#br0" timeOffset="2180.5086">6790 10309 394 0,'-19'5'318'0,"8"2"-83"16,-16 8-238-16,-8 13 236 15,-5 7-223-15,4 8 14 16,-1 14 18-16,10-5 2 16,6 9 1-16,12-7-22 15,9-11-13-15,11-17-45 0,11-10 6 16,8-27 3-16,9-8 8 15,5-3 6-15,-4-4 28 16,-4 3-4-16,-12 8 2 16,-13 6 2-16,-3 14 9 15,-2 11 2-15,-5 18 2 16,-2 6 0-16,11 10-1 16,-1-10-108-16,15-14-206 15,7-26 36-15</inkml:trace>
  <inkml:trace contextRef="#ctx0" brushRef="#br0" timeOffset="2374.1497">7424 9735 1066 0,'-5'10'155'0,"5"11"154"0,-4 17-311 16,-3 35 12-16,2 17 34 15,-9 40 0-15,-3 0-29 16,-4 28-135-16,2-23-206 16,-7 7-10-16,0-41-188 15</inkml:trace>
  <inkml:trace contextRef="#ctx0" brushRef="#br0" timeOffset="2766.3813">8136 9900 682 0,'33'112'722'0,"-43"-127"-309"16,11 25-551-16,-2 18 262 15,8 13-649-15,-13-6-94 16</inkml:trace>
  <inkml:trace contextRef="#ctx0" brushRef="#br0" timeOffset="2914.8419">8072 10224 474 0,'35'176'648'0,"-20"-155"-309"16,-35-24-344-16,23 15 5 16,7 2-426-16</inkml:trace>
  <inkml:trace contextRef="#ctx0" brushRef="#br0" timeOffset="3517.7805">9405 9716 691 0,'-146'95'292'0,"117"-78"-13"15,8-18-134-15,3 6-153 16,3 2-2-16,10 0 14 16,-1-6 20-16,8-2 20 15,-2-1 17-15,4 0 4 16,39-15-8-16,73-26-14 15,-48 25-18-15,1 10-21 16,-22 15-12-16,-11 12-4 16,-19 12 1-16,-25 28 10 15,-16 10 10-15,-21 18 12 16,-13-2 3-16,-4-11 4 0,13-27-3 16,11-16-11-16,28-24-6 15,19-10-2-15,17-4-4 16,22 0-4-16,9 7 5 15,-3 14-9-15,-11 13-2 16,-24 29 0-16,-34 22 0 16,-58 21-69-16,-28 0-62 15,-20-9-164-15,5-24-54 16,-9-25-113-16</inkml:trace>
  <inkml:trace contextRef="#ctx0" brushRef="#br0" timeOffset="3918.4037">10527 9783 326 0,'9'2'313'0,"-18"2"-122"16,-11 8-205-16,-27 22 197 16,-9 13-226-16,-30 17 75 15,4 9 54-15,-4 12 41 0,22-7 11 16,22 14 6-16,30-12-54 16,22 6-38-16,25-20-39 15,32-14 11-15,15-34-5 16,20-41 1-16,-1-34 9 15,15-30 10-15,-12-20-43 16,-7-29-26-16,-21 26 22 16,-24-7-6-16,-36 25-5 15,-30 11 10-15,-24 34 7 0,-13 9-77 16,-2 24-58-16,1 18-206 16,12 15 9-16</inkml:trace>
  <inkml:trace contextRef="#ctx0" brushRef="#br0" timeOffset="4342.899">11475 9965 796 0,'5'-26'216'0,"-10"2"48"16,7 12-229-16,-4 7-74 0,-8 7-11 15,6-2-7-15,3 0 20 16,-18 8 31-16,-28 11 44 16,-66 78 25-16,51-46 24 15,-6 18 7-15,16-1-12 16,16 23-14-16,17-4-16 15,29 2-21-15,23-18-17 16,28-21 9-16,15-33 0 0,19-31 3 16,2-26 3-16,16-38-2 15,-16-12-9-15,-5-24-7 16,-21 6-5-16,-26-3-3 16,-31 28-17-16,-23 4-39 15,-12 25-14-15,-17 9-55 16,4 19-36-16,-8 7-179 15,16 13 23-15,3 6-81 16</inkml:trace>
  <inkml:trace contextRef="#ctx0" brushRef="#br0" timeOffset="4732.2412">12274 9893 797 0,'-9'-7'247'16,"-10"5"-3"-16,4 12-215 16,-23 18-49-16,-7 10-47 15,-16 18 79-15,5 3 27 16,-6 17 29-16,19-7 8 15,13 14 10-15,25-6-19 0,19 8-16 16,21-21-22-16,20-23 1 16,7-22-7-16,20-27 4 15,1-30 0-15,18-30-2 16,-15 6-9-16,-3-25-5 16,-20 5-6-16,-25-15-3 15,-36 21-8-15,-18-5-21 16,-13 23-9-16,-15 12-32 15,-8 25-22-15,-7 12-19 16,7 9-230-16,2 19 63 16</inkml:trace>
  <inkml:trace contextRef="#ctx0" brushRef="#br0" timeOffset="5091.9357">13043 9915 829 0,'-24'19'160'15,"-4"19"93"-15,-6 16-245 16,1 24 17-16,12-9 14 0,11 18 32 15,20-12 7-15,14 8 9 16,11-17-8-16,19-18 3 16,13-22-17-16,29-33 2 15,-5-31 1-15,12-35-28 16,-17-6-12-16,-22-27-8 16,-36 9-10-16,-31-5-18 15,-32 24 21-15,-31 8-6 16,-3 29-17-16,-20 13-102 15,13 16-292-15,-10 6 55 16</inkml:trace>
  <inkml:trace contextRef="#ctx0" brushRef="#br0" timeOffset="11071.1405">3328 12186 432 0,'-5'-10'166'0,"1"1"19"16,-1-1-114-16,2 6-27 15,1 2-23-15,2 2-44 31,0 2 12-15,-19 19 8-16,-40 38 10 16,-101 93 28-16,34-58 19 15,39 17-3-15,27-10-6 0,25-4-9 16,44-28-15-16,41-17 8 16,30-30-9-16,36-15-15 15,0-20-48-15,12-13-187 16,-14-4 21-16</inkml:trace>
  <inkml:trace contextRef="#ctx0" brushRef="#br0" timeOffset="11436.2505">3376 12587 949 0,'59'64'300'0,"-54"-66"35"15,-5 0-245-15,6 2-117 16,-6 0-17-16,3 0-7 16,13 2-2-16,13 0 19 15,68-4 11-15,-55-10 18 16,6-7 11-16,-10 3 6 15,4 4-2-15,-11 7-8 16,-1 8-3-16,-10 9-3 0,5 4-3 16,-3 3-4-16,-3 9-6 15,-7 3-1-15,-8 12 1 16,-8 2 3-16,-11 11-14 16,-9-2-23-16,-1 6-159 15,1-11-63-15,-4 5-62 16</inkml:trace>
  <inkml:trace contextRef="#ctx0" brushRef="#br0" timeOffset="11672.8129">4099 12947 877 0,'3'5'173'0,"-3"-1"95"16,0-3-263-16,0-2 7 0,0-1 11 16,6-7 4-16,-1-41-3 15,100-63 2-15,-49 54-5 16,15 9-74-16,-3 21-70 16,4 4-169-16,-23 12-33 15</inkml:trace>
  <inkml:trace contextRef="#ctx0" brushRef="#br0" timeOffset="11913.3323">4669 12637 386 0,'92'81'322'0,"-101"-46"-73"16,4 5-226-16,8 7 239 15,13-8-234-15,8 0 13 16,9-19-6-16,7-18 18 15,-5-19 1-15,3-20 7 16,-17-6-10-16,-2-12-1 16,-16 6-29-16,-11 2-12 15,-6 18-28-15,-12 8-37 16,-7 16-37-16,3 5-236 16,6 8 42-16</inkml:trace>
  <inkml:trace contextRef="#ctx0" brushRef="#br0" timeOffset="12270.9291">5241 12635 335 0,'28'-5'179'0,"-13"3"3"15,-6 4-82-15,3 5-46 16,-3 12-42-16,-15 7-5 16,6 19 10-16,-10 3 11 15,-4 13 45-15,0-9 27 16,13-2-29-16,1-20-14 0,12-6-11 15,5-15-21-15,21-13 4 16,7-8 3-16,9-2-7 16,-6-3-5-16,4 1-11 15,-17 11-13-15,-11 7-12 16,-10 8 8-16,0 8 6 16,-4-1 9-16,1-1 5 15,3-11 7-15,5-23-21 16,7-13-17-16,10-29-37 15,-1-6-14-15,8-19-14 16,-3 15 39-16,-5 6 23 16,-13 23 32-16,2 13-69 15,-13 19-42-15,-3 16-127 16,3 11-71-16</inkml:trace>
  <inkml:trace contextRef="#ctx0" brushRef="#br0" timeOffset="12570.9259">6542 12118 1009 0,'19'18'369'0,"-17"-6"-50"16,-2-2-266-16,-2 15-84 16,2 9-82-16,2 23 82 15,3 4 27-15,4 14 4 16,1 3 1-16,-6 5-18 16,-4-15-20-16,0-3-67 15,-6-20-101-15,-13-13-110 16,0-18-45-16</inkml:trace>
  <inkml:trace contextRef="#ctx0" brushRef="#br0" timeOffset="12719.967">6447 12777 275 0,'-75'-15'420'0,"72"9"-134"16,6-1-164-16,4-3 173 16,-7 8-251-16,4 1-13 15,34-18-10-15,59-39 3 16,-47 31-9-16,7-8-84 0,2 4-85 15,17-2-153-15,-8 3-59 16</inkml:trace>
  <inkml:trace contextRef="#ctx0" brushRef="#br0" timeOffset="12989.188">7168 11973 304 0,'8'10'406'0,"-1"4"-155"15,-7 2-180-15,4 18 184 16,-4 18-254-16,3 14 17 16,-6 9 6-16,3 3-8 15,0-12 9-15,0-11-9 16,3-18-8-16,2-13 17 16,2-21 13-16,5-10-1 15,1-3-3-15,6 1-8 16,-2 4-17-16,-1 21-12 15,-8 18-7-15,-8 20-5 16,-8 10-40-16,-8 18-252 16,-7-18 68-16</inkml:trace>
  <inkml:trace contextRef="#ctx0" brushRef="#br0" timeOffset="13416.5106">8270 11921 672 0,'-23'52'150'16,"27"-52"7"-16,-3 12-183 15,5 16-58-15,-8 22 10 16,-7 7 41-16,-1 16 45 16,-4 0 21-16,-7 8 4 15,2-6-5-15,0 11-5 16,9-13-23-16,-4-7-20 16,3-24-169-16,-8-25 38 15</inkml:trace>
  <inkml:trace contextRef="#ctx0" brushRef="#br0" timeOffset="13619.6915">8183 12120 799 0,'16'-26'337'0,"-3"-3"-3"0,26-9-161 15,14 5-159-15,44-6-6 16,9 7-9-16,10 2-54 15,-14 13-40-15,-8 6-93 16,-37 11-143-16,-12 14 1 16,-28 7-90-16</inkml:trace>
  <inkml:trace contextRef="#ctx0" brushRef="#br0" timeOffset="13789.4258">8122 12521 1130 0,'37'-11'285'15,"-37"-13"81"-15,53 1-308 0,15 3-105 16,29 1-194-16,9 6-126 16,-4 10-55-16</inkml:trace>
  <inkml:trace contextRef="#ctx0" brushRef="#br0" timeOffset="14143.0786">9282 12429 218 0,'1'-9'341'0,"-2"0"-78"15,-3 2 2-15,-11 1-138 16,-10 4-72-16,-23 10-24 15,-6 13-34-15,-12 12 7 16,4 14 23-16,-1 10 10 16,22 2 0-16,3-3-2 15,13-11-10-15,12-11-20 16,18-15-18-16,14-17 21 16,9-16 3-16,11-13 0 15,0-8 12-15,4-5 11 16,-14 5-20-16,1 13 0 15,-15 17-3-15,4 13 4 16,-15 20 1-16,1 14-4 16,6 1-1-16,8 9 0 15,10-9-202-15,20-17-138 16,13-22-21-16</inkml:trace>
  <inkml:trace contextRef="#ctx0" brushRef="#br0" timeOffset="14322.2635">9699 12645 115 0,'43'-27'51'0,"-13"4"5"15,-8 6 55-15,-15 10-18 16,-8 10 50-16,-18 10 49 16,-25 14 0-16,-9 11-65 15,-10 13-4-15,15 2 3 0,6-2-42 16,30-11-7-16,22-6 5 16,20-15-3-16,29-14-99 15,12-17-52-15,12-14-254 16,4-15 11-16</inkml:trace>
  <inkml:trace contextRef="#ctx0" brushRef="#br0" timeOffset="14567.8924">10290 11825 1232 0,'81'20'208'0,"-89"45"149"0,6 20-377 15,-7 28 10-15,4 3-3 16,-3 16-49-16,-3-28-42 16,-4 0 8-16,2-28-36 15,-6-6-22-15,2-27-139 16,-7-22 45-16</inkml:trace>
  <inkml:trace contextRef="#ctx0" brushRef="#br0" timeOffset="15011.9206">10134 12476 832 0,'-59'-56'258'16,"61"54"29"-16,7 8-196 15,1 2-111-15,11 1 2 16,6-2 16-16,13-5 9 16,7-6 4-16,17-5 3 15,-1 1-2-15,4-6-96 16,-8 3-57-16,-10-1-45 15,-16 5-44-15,-6-5 32 16,-6 11 120-16,-12 1 64 0,-8 8 67 16,-7 18 84-16,-3 12 13 15,-10 16-37-15,3 7-8 16,2 3-17-16,11-10-39 16,1-8-29-16,7-20 21 15,9-17 25-15,5-19-4 16,11-20 1-16,4-13-10 15,-9-13-21-15,8 6-30 16,-23-7-13-16,-20 15-6 0,-10 8-13 16,1 11-19-16,-10 11-262 15,5 15 78-15</inkml:trace>
  <inkml:trace contextRef="#ctx0" brushRef="#br0" timeOffset="15222.3946">10968 12640 803 0,'-2'21'350'0,"-2"-16"6"15,4-15-178-15,9-11-101 16,1-12-26-16,15-17 12 16,1 0 7-16,15-2 30 15,-3 8-8-15,2 8-7 16,-7 15-29-16,-7 11-108 15,-9 6-122-15,-6 9-293 0,-16 7-17 16</inkml:trace>
  <inkml:trace contextRef="#ctx0" brushRef="#br0" timeOffset="15676.9547">11801 12042 1219 0,'-2'0'376'0,"2"-3"23"16,-3-1-361-16,3 2-195 16,0 2-66-16,0 0-203 15,0 2 15-15</inkml:trace>
  <inkml:trace contextRef="#ctx0" brushRef="#br0" timeOffset="15805.9728">11752 12418 1135 0,'4'6'299'16,"-2"-8"18"-16,5 9-609 15,-7-7-31-15</inkml:trace>
  <inkml:trace contextRef="#ctx0" brushRef="#br0" timeOffset="17023.5009">12660 11709 310 0,'108'-34'382'0,"-103"28"-142"16,-5 8-200-16,4 7 181 15,-4-9-245-15,0 10 15 16,0 46 25-16,5 82 32 16,-10-39 10-16,-9 26-1 15,-4-2-17-15,-6 18-153 0,3-31-162 16,-13-12-1-16</inkml:trace>
  <inkml:trace contextRef="#ctx0" brushRef="#br0" timeOffset="17602.5966">13154 12720 351 0,'-5'2'293'0,"2"-4"-41"16,8 0-198-16,-5 1 234 16,0-1-199-16,3-2 19 15,-1-4-24-15,15-18-5 16,53-44-25-16,-55 55-22 0,-3 10-31 16,-6 11-17-16,-10 8-6 15,-12 14 4-15,-13 2 12 16,-19 23 43-1,-1-35-1 1,6-8-6-16,18-20-2 16,12-8-8-16,37-34-8 15,14 21-7-15,5 3 3 16,1 9 0-16,1 5-6 16,-16 11-4-16,-20 13-1 15,-9 8-1-15,-14 2-1 16,-10 1 2-16,3-7-2 15,4-12-35-15,20-13-158 16,13-11-160-16,27-9-33 16</inkml:trace>
  <inkml:trace contextRef="#ctx0" brushRef="#br0" timeOffset="18121.9297">14336 11765 850 0,'0'0'241'16,"0"2"47"-16,-24 22-215 16,-96 76-79-16,34-32 2 15,8 1 33-15,-6 13 31 16,22-8 9-16,17 16 17 15,31-8 7-15,9 10-25 16,19-14-22-16,36-12 6 0,21-33-10 16,31-25 3-16,11-30-1 15,20-32-2-15,-17-17-12 16,-13-21-5-16,-29-3-4 16,-13-9 3-16,-37 15-7 15,-14 1-7-15,-10 13-9 16,-19 18-16-16,-10 16-9 15,-13 6-9-15,-8 21-9 16,-2 7-60-16,7 9-54 16,7 8-274-16,14 4 16 15</inkml:trace>
  <inkml:trace contextRef="#ctx0" brushRef="#br0" timeOffset="18466.5491">15310 11848 1002 0,'3'10'219'16,"-27"1"88"-16,-12 20-271 15,-9 9-46-15,-9 12 21 16,5-4 17-16,6 1-1 15,26-18 3-15,15-3 23 0,21-16 9 16,19 5 9-16,7-1 19 16,12 8 9-16,-3 4-27 15,-9 15-20-15,-21 1-18 16,-24 18-18-16,-26-5-5 16,-27 13-7-16,-15-17-7 15,-13-13-22-15,11-29-23 16,5-20-128-16,25-26-126 15,21-15-134-15,15-7-91 16</inkml:trace>
  <inkml:trace contextRef="#ctx0" brushRef="#br0" timeOffset="18646.2002">15149 11817 1400 0,'102'-23'419'16,"-59"20"70"-16,37 10-333 16,29 7-173-16,45 3-53 15,-17 7-68-15,7-6-352 16,-37-3 25-16</inkml:trace>
  <inkml:trace contextRef="#ctx0" brushRef="#br0" timeOffset="19506.867">11680 12347 108 0,'-2'2'133'0,"2"1"-13"15,-4 1-14-15,3 1-6 16,1 0-32-16,0 2-9 16,-4 0-17-16,-1 0 53 15,-4 4-1-15,-1-1 13 16,-14 4-1-16,-52 53 1 15,63-56-58-15,0-4 6 16,13-4-5-16,5-6 12 16,3-6 3-16,-8 7 12 15,2 1-15-15,2-3-10 16,20-6-13-16,-9 3-19 16,48-12-27-16,-61 22-3 15,-9 6-1-15,-4 1 0 0,3 1 13 16,-8-1 14-16,2 2 0 15,-3-7 0-15,10 1-4 16,-2-3-11-16,1-5-34 16,6 1-111-16,2 1-219 15,-4 0 7-15</inkml:trace>
  <inkml:trace contextRef="#ctx0" brushRef="#br0" timeOffset="19994.1998">11770 12018 361 0,'0'-2'290'16,"0"0"-129"-16,-4 1-218 15,3 1 225-15,1 0-213 16,-4 1 19-16,-6 12 88 16,-9 11 27-16,-54 49-3 15,56-54-1-15,6-14 3 16,4-5-10-16,12-9-22 16,6-10 1-16,8-5-3 15,10-4-7-15,-4 2-19 0,4 11-8 16,-5 9-12-16,-10 5-16 15,-9 13-8-15,-10 10-40 16,-14 3-7-16,-10 1-256 16,10-21 61-16</inkml:trace>
  <inkml:trace contextRef="#ctx0" brushRef="#br0" timeOffset="23862.102">28475 5500 1002 0,'12'-25'109'0,"25"-37"93"15,-32 76-324-15,19 8-2 16,9 8 27-16,40-4 54 16,20-9 67-16,32 1 61 0,-4-3 20 15,34-1 25-15,-18 0 10 16,22-2-23-16,-15-5-29 15,17-3-17-15,-21-6-25 16,1-7-2-16,-36 0-8 16,-6-6-5-16,-31 6-7 15,-16-3 3-15,-23 5-13 16,-25-3-34-16,-18 3 0 0,-54-5-1 16,-34 1-7-16,-47 1 9 15,-19-4 25-15,-33 7 6 16,29 5 1-16,20 2 4 15,36 4-3-15,5 1 3 16,48-2-1-16,11-3 1 16,18 7-7-16,13-3-9 15,26 6-2-15,54 2 0 32,36 2 0-32,67 17 20 15,21 4 9-15,69 0 1 0,-24-2-2 16,27-18 0-16,-51-6-16 15,10-7 3-15,-65-4-1 16,-13-8 4-16,-54 1 6 16,-18 4-1-16,-40-2-28 15,-31 5 8-15,-48 4 3 0,-63 0-12 16,-47 4-3-16,-86 3 27 16,-24-4-11-16,-32 4-11 15,42 1 8-15,24-1 3 16,75 1 1-16,6 3 5 15,60-6 4-15,20 1 4 16,19-4-4-16,46-6 8 16,58-2-2-16,44-2-4 15,29-3-4-15,68 0 3 16,6 2-10-16,37 0-1 16,-17 4-1-16,-4-6 2 15,-57 1 3-15,-31-6-1 16,-61 3-14-16,-47 4-26 15,-58 4-7-15,-68 3-91 16,-40 3-92-16,-66-4-244 16,14-10-9-16</inkml:trace>
  <inkml:trace contextRef="#ctx0" brushRef="#br0" timeOffset="33834.1236">18103 11682 662 0,'-10'-16'-216'15,"11"4"184"-15</inkml:trace>
  <inkml:trace contextRef="#ctx0" brushRef="#br0" timeOffset="34057.8891">18176 11534 577 0,'78'-175'171'0,"-70"160"30"16,1-1-162-16,-9 7-54 15,0 6-5-15,-17 15 10 16,-9 2 13-16,-40 33 19 15,-12 13 41-15,-26 48 2 16,-16 18-4-16,-16 48 34 16,21-1-9-16,15 25 1 15,39-27-7-15,47-6-22 16,47-42-35-16,45-24-7 16,19-42-6-16,30-7-132 15,-3-20-194-15,11-16 20 16</inkml:trace>
  <inkml:trace contextRef="#ctx0" brushRef="#br0" timeOffset="34438.6882">18630 11715 434 0,'0'5'390'0,"5"28"100"31,0 59-500-15,-15-46-21-16,-4 39 24 15,-10 14 37-15,-1-5 13 0,-9 10 1 16,-8 29-13-16,7-24-38 16,15 2-117-16,8-24-120 15,15-26-48-15,7-47-126 16</inkml:trace>
  <inkml:trace contextRef="#ctx0" brushRef="#br0" timeOffset="34812.9729">19442 12122 943 0,'-24'29'185'0,"-14"-3"96"16,-11 13-282-16,-16 2 1 15,-3 9 7-15,4 6 8 16,19-4 8-16,12-2 7 16,23-10 3-16,29 2 14 15,21-15 1-15,41-13 2 16,16-12-6-16,29-21 2 15,-4-23-17-15,3-11-2 16,-32-1-4-16,-17-9 3 0,-38 8-5 16,-31-4-9-16,-27 10-9 15,-32-4-17-15,-16 15-15 16,-15 12-29-16,10 10-18 16,-5 14-97-16,26 9-105 15,17 0-76-15,15 0-82 16</inkml:trace>
  <inkml:trace contextRef="#ctx0" brushRef="#br0" timeOffset="35131.9532">20290 11923 889 0,'-82'104'274'0,"25"-70"42"16,19-6-236-16,17 1-96 16,16-15-12-16,29 0 9 15,14-12 9-15,25 5 12 16,6 2 33-16,12 10 6 16,-13 0-13-16,-14 19-7 15,-35 0-2-15,-43 21 2 16,-37 3-3-16,-24 9 7 15,-12-10 0-15,-9-9-5 16,25-22-35-16,12-17-75 0,13-20-43 16,11-10-136-16,24-7-83 15,21-16-30-15</inkml:trace>
  <inkml:trace contextRef="#ctx0" brushRef="#br0" timeOffset="35368.1027">20156 11803 701 0,'52'16'241'15,"-52"-25"0"-15,14 11-139 16,10 1-137-16,30-3 10 15,22-7 30-15,18 2 6 16,1 0-1-16,7-4-255 16,-29 7 80-16</inkml:trace>
  <inkml:trace contextRef="#ctx0" brushRef="#br0" timeOffset="35835.2322">21413 11668 991 0,'-39'3'304'16,"-9"9"41"-16,-4 16-247 16,-4 15-101-16,15 1-13 15,8 1-16-15,12-9-3 16,18-13 12-16,15-18 11 15,9-10 15-15,6-13 21 0,13-11 5 16,-12-7-12-16,7-6-7 16,-16 4-5-16,10 0 3 15,-5 8-7-15,25 4-8 16,8 11-2-16,21-8-5 16,0 6-2-16,9-1 7 15,-20-1 9-15,-3 5 0 16,-29 9 1-16,-4 7-6 15,-10 8-4-15,-18 22-3 16,-16 1 10-16,-12 25 13 16,-16 14 13-16,-39 25 24 15,-7 5 12-15,-32 21-7 16,1-2-6-16,-17 27-9 16,27-20-30-16,-11 5-43 15,30-16-23-15,11-26-23 16,27-42-72-16,16-16-136 0,35-31-55 15,35-25-75-15</inkml:trace>
  <inkml:trace contextRef="#ctx0" brushRef="#br0" timeOffset="36117.1842">21766 12536 942 0,'-36'37'223'16,"4"6"87"-16,-6 19-270 16,16-3-15-16,15-8-1 15,22-17-6-15,13-3 5 16,10-31 3-16,4-22 4 16,-6-8 1-16,-6-15 1 15,-20-10-8-15,-10-1-9 16,-15 15-4-16,-15-3 0 15,-8 15-6-15,5 8-74 16,9 18-71-16,8 3-218 16,27 8-26-16</inkml:trace>
  <inkml:trace contextRef="#ctx0" brushRef="#br0" timeOffset="36584.3155">23083 12413 327 0,'-76'-21'308'16,"50"35"-66"-16,-7 16-180 15,0 3 205-15,9 12-192 16,10-7-18-16,14 2 4 15,17-13-2-15,21-7 1 16,7-17-12-16,18-10-3 16,1-12-12-16,-2-16-12 15,-22 1-6-15,-9-13 1 16,-26 7-2-16,-13 4-5 16,-13 11-4-16,-12 3-4 15,3 10-7-15,1 6-37 0,10 3-51 16,14 3-146-16,22-4-102 15,25-1-66-15</inkml:trace>
  <inkml:trace contextRef="#ctx0" brushRef="#br0" timeOffset="36868.0817">24249 11709 607 0,'-5'-41'302'0,"-21"-11"-22"15,-14 10-133-15,-17 4-77 16,1 9-49-16,-16 11-6 16,6 18-6-16,-9 12-2 15,9 13 5-15,-8 13 20 16,17 10 10-16,5 15 20 16,21 8 1-16,3 28 3 15,26 11-10-15,2 10-7 16,7-2-30-16,-2 10-76 15,-7-27-54-15,-3-16-53 16,-7-23-25-16,-14-17-131 16,4-34 17-16,-4-17-9 15</inkml:trace>
  <inkml:trace contextRef="#ctx0" brushRef="#br0" timeOffset="37005.9275">23358 12512 574 0,'-55'-175'375'0,"74"147"-53"16,23 4-113-16,1 3-80 15,21-1-80-15,7 8-7 16,21 2-15-16,1-6-34 16,18 13-146-16,-8 3-195 15,4 1 0-15</inkml:trace>
  <inkml:trace contextRef="#ctx0" brushRef="#br0" timeOffset="37403.8556">25112 11994 798 0,'-120'149'197'0,"65"-120"89"15,-7 6-219-15,-1 1 2 0,15 2-6 16,13 9 1-16,16-12-22 16,15 0 0-16,22-8 0 15,22-9-1-15,6-17-3 16,15-8-3-16,0-13-13 15,-2-17-11-15,-16 1 0 16,-14-2-1-16,-13 3 1 16,-13-7 2-16,-8 23-61 15,0-5-120-15,-7 7-199 16,2 6-8-16,4 15-183 0</inkml:trace>
  <inkml:trace contextRef="#ctx0" brushRef="#br0" timeOffset="37616.891">25355 12401 333 0,'5'7'329'0,"-5"-2"-92"15,3 0 1-15,-3-5-181 16,0 0-26-16,0-1 1 16,0-3-1-16,5-17 27 15,9-15-7-15,49-65 4 16,-20 67-2-16,26-4-1 15,9 15-29-15,5 1-48 16,-3 15-44-16,-2 5-203 16,-29 5-47-16,-1 11-88 15</inkml:trace>
  <inkml:trace contextRef="#ctx0" brushRef="#br0" timeOffset="37769.9642">26316 12359 592 0,'5'40'170'0,"1"2"39"15,-6-2-366-15,-6-13-38 0,-4-14-69 16</inkml:trace>
  <inkml:trace contextRef="#ctx0" brushRef="#br0" timeOffset="37928.9755">26250 11680 809 0,'14'-4'460'16,"-9"-4"-114"-16,6 8-101 16,-8 15-488-16,11 11-169 15,2 0 19-15</inkml:trace>
  <inkml:trace contextRef="#ctx0" brushRef="#br0" timeOffset="38422.6204">26933 12164 324 0,'-7'3'326'0,"-12"-12"-98"16,-3 9-21-16,-24-1-141 16,-2-1-45-16,-11 9 39 15,11 10 43-15,-3-3-1 16,25 9-8-16,7 11-9 15,14-15-41-15,2 4-38 16,6-8 5-16,16-8 0 16,0-10 0-16,7-4 1 15,7-9-3-15,-3 1-2 16,-8 3-2-16,-5 3-10 16,6 11-4-16,-4 17-1 15,0 10-4-15,5 30 5 16,-5 19 11-16,-7 23 4 15,-5-6 3-15,-15 13 3 16,-20-25-3-16,-17-19 10 0,-14-24 2 16,-28-11 5-16,-4-18-2 15,-15-15-3-15,4-8-26 16,-1-16-72-16,24-5-94 16,18-10-200-16,32-6-30 15</inkml:trace>
  <inkml:trace contextRef="#ctx0" brushRef="#br0" timeOffset="38697.9887">27401 12027 542 0,'29'29'0'0,"-8"9"561"15,-28 2-499-15,7 14 309 16,-3-2-408-16,-8 8 373 16,1-16-425-16,-9-1-29 15,-9-12-32-15,2-10-200 16,-2-16 15-16,-17-12-85 15</inkml:trace>
  <inkml:trace contextRef="#ctx0" brushRef="#br0" timeOffset="38833.1941">27406 11699 1222 0,'30'-28'265'15,"-11"6"25"-15,-19 20-387 16,8 12-288-16,3 4-3 0,-11 14-100 15</inkml:trace>
  <inkml:trace contextRef="#ctx0" brushRef="#br0" timeOffset="39081.3851">27507 12382 854 0,'0'3'190'0,"12"-4"89"15,7-3-243-15,14-8-11 16,5-7-3-16,29-10 3 16,-2 4-4-16,11-1-2 15,-3 4 6-15,-11 11-2 16,-22 11-11-16,-11 6-14 16,-15 13-15-16,-33 8 1 15,-9 6 2-15,-12 5 6 0,1-3-84 16,-5-4-199-16,22-6 39 15</inkml:trace>
  <inkml:trace contextRef="#ctx0" brushRef="#br0" timeOffset="39444.9267">28525 12287 1024 0,'-45'7'303'0,"-14"3"52"16,-1 12-254-16,-15 18-81 15,23 2-2-15,-1 1 0 16,28-8 2-16,6-7 6 16,19-16 5-16,4-7 9 15,17-8-1-15,-1-11-4 16,8-9-18-16,7-3-18 15,1-2-9-15,-1 1 0 16,-11 11 1-16,5 11 0 16,-15 12-1-16,-3 26 6 15,-16 8 0-15,5 11 2 16,-6-3-2-16,6-6-10 16,7-25-18-16,16-20-80 15,6-24-76-15,15-19-69 16,4-12-121-16,14-9-46 0</inkml:trace>
  <inkml:trace contextRef="#ctx0" brushRef="#br0" timeOffset="39685.0519">29090 11689 145 0,'7'0'646'0,"-3"5"-307"0,-4 17-87 15,-4 18 89-15,-8 23-350 16,3 2 29-16,-11 20 13 16,-5 0 3-16,-6 7 2 15,5-14-11-15,-15 14-14 16,6-17-32-16,4-16-38 16,8-16-20-16,8-21-171 15,22-29-126-15,20-13-9 16</inkml:trace>
  <inkml:trace contextRef="#ctx0" brushRef="#br0" timeOffset="39895.3214">29444 11396 1403 0,'45'117'439'0,"3"-9"26"15,-11 57-375-15,-16 24-71 16,-42 32-79-16,-42-30 67 16,-56 14-13-16,-35-54-194 15,-60-2-194-15,13-59-85 16,-31-61-211-16</inkml:trace>
  <inkml:trace contextRef="#ctx0" brushRef="#br0" timeOffset="51423.9357">7041 15081 8 0,'0'2'113'0,"2"0"12"16,1-1-71-16,-3 1 29 16,0 0-63-16,0-1 4 15,0 1 10-15,0 0 9 0,0-2-35 16,0 0-24-16,0-2-49 16,0 0-44-16,-5 1-29 15</inkml:trace>
  <inkml:trace contextRef="#ctx0" brushRef="#br0" timeOffset="53498.9719">7232 15809 818 0,'12'-10'306'16,"-10"3"-7"-16,6 19-194 16,3 16-139-16,3 24 4 0,5 10 9 15,5 32 24-15,-10 11 19 16,1 38 20-16,-1 14-13 15,-9 34 1-15,-5-19-25 16,-10-6-109-16,5-50-206 16,-28-48-10-16,-9-56-168 15</inkml:trace>
  <inkml:trace contextRef="#ctx0" brushRef="#br0" timeOffset="53769.5203">7414 15631 961 0,'74'-80'265'0,"65"0"82"15,6 23-283-15,10 17-5 16,-43 21-28-16,-6 22-5 16,-39 18-17-16,-23 21-5 15,-25 10 0-15,-38 29 12 16,-38 1 0-16,-51 22 27 15,-30-4 28-15,-39-6-8 16,5-25-15-16,11-1-25 16,35-18-54-16,15 6-115 15,38 1-51-15,11 7-215 16,32-12-21-16</inkml:trace>
  <inkml:trace contextRef="#ctx0" brushRef="#br0" timeOffset="54088.5651">9470 15220 717 0,'-105'67'191'0,"-34"27"81"15,-8 20-191-15,-4 35 55 16,35-13 5-16,31 11 11 16,31-19-21-16,44-3-17 15,34-40-61-15,33-3-52 16,21-32-57-16,33-15-40 15,2-22-310-15,1-13 56 16</inkml:trace>
  <inkml:trace contextRef="#ctx0" brushRef="#br0" timeOffset="54419.8908">9840 15487 806 0,'-16'36'157'16,"-14"13"88"-16,-18 30-243 15,-9 10 15-15,-6 17 37 16,11-16 9-16,18 0 2 16,29-24 3-16,18-13-4 15,27-21-34-15,17-10-11 16,6-11-21-16,6-8-118 16,-6-3-201-16,-10-5 11 15</inkml:trace>
  <inkml:trace contextRef="#ctx0" brushRef="#br0" timeOffset="54621.9595">9510 15814 1186 0,'9'11'387'15,"7"-8"56"-15,4-6-298 16,32 4-101-16,16-1-17 15,38-6-1-15,15-5-11 16,21-3-51-16,-14-3-66 16,-10 0-354-16,-40-1 48 15</inkml:trace>
  <inkml:trace contextRef="#ctx0" brushRef="#br0" timeOffset="54833.0308">10288 15273 566 0,'25'18'474'16,"4"-1"-102"-16,14 9 17 16,6 7-319-16,10 30 11 15,-7 11-8-15,-4 34 4 16,-17 8-2-16,-27 43-22 16,-27-6-16-16,-51 27-27 15,-46-19-33-15,-44 4-32 16,4-47-69-16,-20-19-334 15,29-46 86-15</inkml:trace>
  <inkml:trace contextRef="#ctx0" brushRef="#br0" timeOffset="55479.4722">11629 15667 1112 0,'6'-3'277'0,"23"-3"87"15,9 3-315-15,12-4-64 16,8 3-33-16,-1 4-89 15,-12 0-88-15,-7 0-139 16,-22 6-42-16</inkml:trace>
  <inkml:trace contextRef="#ctx0" brushRef="#br0" timeOffset="55632.5817">11602 15998 1393 0,'27'11'432'0,"13"-31"83"16,28 10-358-16,8 5-169 16,7 1-156-16,-13 10-330 15,-10-20 6-15</inkml:trace>
  <inkml:trace contextRef="#ctx0" brushRef="#br0" timeOffset="58053.4053">13272 15456 350 0,'-5'-4'157'0,"3"2"32"16,-1 1-68-16,-3-1-25 15,3 0 8-15,1 2 9 16,-3-2 22-16,2 1 0 0,-1-1 17 16,2 0-19-16,2 0-15 15,14-6-51-15,45-4-14 16,87-68-23-16,-54 61-6 15,-20 7-12-15,-4 10-7 16,-25 14-8-16,-15 19-6 16,-16 9-3-16,-17 24 2 15,-16 7 4-15,-27 13 7 16,-6-12 6-16,-14-1 2 16,11-24 2-16,14-9-2 15,27-19-9-15,16 2-7 16,16-9 6-16,18 9 0 15,10-2 5-15,8 11 7 16,-7-1 5-16,-7 18-9 16,-24-2-2-16,-33 23 4 0,-35-1-2 15,-43 1 0 1,-12-20-18-16,-14-9-44 0,17-24-35 16,19-15-118-16,39-5-206 15,19-11 22-15</inkml:trace>
  <inkml:trace contextRef="#ctx0" brushRef="#br0" timeOffset="58472.6713">14599 15525 687 0,'18'-5'195'0,"-8"-4"-11"16,-15 7-183-16,-14 6-74 15,0 6 5-15,-19 7 57 16,-13 4 68-16,-21 16 52 16,-5 9 19-16,-16 12 31 15,11 6-27-15,4 21 9 16,26-4-30-16,23 18-7 15,26-14-33-15,30 0-3 16,36-28-26-16,34-20 0 0,10-39-7 16,32-36 0-1,-13-23-18-15,1-31-13 0,-32-8-15 16,-12-17-10-16,-43 17-6 16,-35-11-13-16,-34 26 0 15,-30 10 0-15,-9 30 7 16,-15 16-9-16,17 20-7 15,11 16-18-15,17 11-316 16,0 6 79-16</inkml:trace>
  <inkml:trace contextRef="#ctx0" brushRef="#br0" timeOffset="58906.9694">15696 15556 739 0,'11'-3'332'15,"-11"-3"-49"-15,-11 6-169 16,11 0-180-16,-8 0-6 15,-43 18 3-15,-54 32 81 0,47-19 84 16,8 16 41 0,17 2 15-16,6 13 4 0,11 7-47 15,16 4-47-15,19-10-32 16,19-10-7-16,16-20-8 16,24-21 6-16,3-15-1 15,18-25 3-15,-9-10-4 16,-2-31 3-16,-20 1-3 15,-19-19-5-15,-36 15-6 16,-23-5-13-16,-32 25-7 0,-32 7-10 16,-16 21-1-16,-18 12-51 15,11 14-32-15,11 6-38 16,32 8-279-16,11 1 42 16</inkml:trace>
  <inkml:trace contextRef="#ctx0" brushRef="#br0" timeOffset="59339.9374">16433 15504 790 0,'-6'2'80'0,"-7"6"92"16,-8 8-234-16,-2 7 18 15,-11 4 78-15,-1 5 77 16,-3 18 53-16,0 4 43 16,3 20-24-16,11 1-60 15,19 11-25-15,15-11-44 16,14-6-34-16,16-20 23 15,31-18 4-15,4-19-3 16,20-24-1-16,2-19-15 0,5-23-2 16,-20-5-10-16,-15-17-1 15,-23 0-5-15,-25-13-5 16,-37 13-8-16,-22 0-14 16,-24 17-12-16,-15 14-12 15,1 17-6-15,0 12-46 16,20 11-32-16,8 5-30 15,26 0-248-15,7 5 39 16</inkml:trace>
  <inkml:trace contextRef="#ctx0" brushRef="#br0" timeOffset="59710.1512">17391 15501 1178 0,'-4'-2'228'15,"-16"11"119"-15,-15 11-354 16,-22 15 2-16,-7 3 7 16,-9 21 36-16,12 2 24 15,11 18 36-15,26-6 7 0,15 12 6 16,14-19-30-16,35-5-5 15,21-28-32-15,31-18-7 16,15-22-6-16,23-27-1 16,-14-15-7-16,-5-25 0 15,-33-3-1-15,-30-15-4 16,-34 14-7-16,-36-3-13 16,-28 26-5-16,-27 9-16 15,-1 17-21-15,-8 3-90 16,22 16-79-16,17-3-292 15,28-4-7-15</inkml:trace>
  <inkml:trace contextRef="#ctx0" brushRef="#br0" timeOffset="60807.8208">19080 14979 441 0,'-43'52'431'0,"-33"33"-112"15,-18 5-54-15,-12 43-97 16,13 15-109-16,-2 32 62 16,41-19-18-16,35 33 1 15,19-20-25-15,28-3-11 16,15-32-35-16,26 3-72 16,-10-48-78-16,22-8-65 15,-8-30-265-15,4-34 11 16</inkml:trace>
  <inkml:trace contextRef="#ctx0" brushRef="#br0" timeOffset="61423.6025">19413 15456 414 0,'10'-7'479'15,"-10"3"-151"-15,2 1-14 16,2-1-224-16,-4 2-78 15,1 2-15-15,6 11 3 16,5 41 15-16,-8 66 16 16,-18-30 34-16,-2 6 8 15,-6 34 5-15,1 0-13 0,-2 8-47 16,-3-17-78-16,7-13-53 16,0-42-293-16,6-38 37 15</inkml:trace>
  <inkml:trace contextRef="#ctx0" brushRef="#br0" timeOffset="62062.3011">19803 16430 636 0,'3'5'142'16,"-8"4"56"-16,0-2-189 16,5-7-4-16,-4 0-5 0,3 0 8 15,-3 0 16-15,1 1 43 16,-8 1 24-16,-3-2 31 16,9-2-3-16,4 1-14 15,-5-3-40-15,6-8-25 16,11-14-31-16,58-59 2 15,-22 61 5-15,-2 1 4 16,-9 13 8-16,-6 8 1 16,-20 14-8-16,-10 14-5 15,-10 12-6-15,-23 6-4 16,-12-3-1-16,1-6 5 16,6-14 0-16,4-13 9 15,16-13 3-15,17-9 4 16,6-5-2-16,16-10-2 15,12 1-8-15,10 0-30 16,-3 6 22-16,1 8-4 0,-16 10-2 16,-10 8-4-16,-6 3 22 15,-13 8-33-15,-6-2-4 16,-6 2-19-16,-1-1-16 16,-4-2-68-16,7-3-67 15,4 5-186-15,-2-7-10 16</inkml:trace>
  <inkml:trace contextRef="#ctx0" brushRef="#br0" timeOffset="62576.5209">21007 15653 600 0,'4'-5'136'15,"-11"-4"7"-15,5 4-140 16,2 3-70-16,0 1 26 15,0-1 72-15,-5 0 68 16,-1 2 21-16,-56 12 16 0,-59 30-3 16,36-1-5-16,-5 8-30 15,-21 22 28-15,21 0 4 16,10 14 13-16,25-5-12 16,37 5-14-16,34-23-49 15,38-6-19-15,18-27-25 16,31-24-2-16,8-27 2 15,15-28-2-15,-17-11-7 0,-1-10-2 16,-36 0-11-16,-20 1-19 16,-31 17-6-16,-26-6-11 15,-30 14-4-15,-36 8 5 16,-10 13 13-16,-8 7-13 16,3 13-21-16,4 6-104 15,37 1-105-15,21-1-105 16,24-2-57-16,24-14-87 15</inkml:trace>
  <inkml:trace contextRef="#ctx0" brushRef="#br0" timeOffset="63020.9701">21912 15525 627 0,'-30'87'365'15,"-18"-60"-28"-15,-4 4-134 16,-6 8-77-16,13-6-60 15,12-2 12-15,28-10-8 16,30-6 21-16,18-10 12 0,26 2-7 16,11 0-30-16,5 7-13 15,-14 7-11-15,-7 17-28 16,-31 2 2-16,-44 17 7 16,-37 4 6-16,-30 12-12 15,-23-11 2-15,-20-1 3 16,14-25-5-16,1-10-18 15,23-24-17-15,12-13-36 16,26-8-34-16,17-12-86 16,19 3-37-16,21-13-107 15,9 4-114-15,26-8 21 16,3 0-79-16</inkml:trace>
  <inkml:trace contextRef="#ctx0" brushRef="#br0" timeOffset="63290.3456">21873 15565 319 0,'-24'-9'374'15,"9"0"-73"-15,6 1 22 16,0-1-157-16,13 6-42 15,15-3 1-15,5-2-34 0,26 1-15 16,18 5-24-16,22-10 1 16,4 7-15-16,16 3-17 15,-9 2-35-15,-2-2-123 16,-23 7-162-16,0-5-122 16,-17 0-114-16</inkml:trace>
  <inkml:trace contextRef="#ctx0" brushRef="#br0" timeOffset="63550.9812">23150 15079 1696 0,'56'61'355'0,"5"7"160"0,-22 23-506 16,-6 36-8-16,-22-9-12 15,-39 28-4-15,-33-11 4 16,-48 26 8-16,-17-17 2 16,-29 3 3-16,8-25-1 15,-17-3-7-15,34-30-141 16,0-6-96-16,24-19-61 16,7-14-61-16,37-17-134 15,19-22 94-15</inkml:trace>
  <inkml:trace contextRef="#ctx0" brushRef="#br0" timeOffset="64193.8862">23984 14287 6 0,'97'45'0'15,"-107"-24"418"-15,-15-2-198 16,-4 12 10-16,-23 4-202 15,-7 1 241-15,-22 16-175 16,-3 7 2-16,-11 11 10 16,21-3 1-16,11 6-24 15,28-11-26-15,46-4 6 16,27-17-11-16,42-6-4 0,24-13-13 16,41-6-51-16,-13-9-50 15,-6-4-152-15,-39-1-174 16,-14-14-18-16</inkml:trace>
  <inkml:trace contextRef="#ctx0" brushRef="#br0" timeOffset="65553.9643">23582 14351 866 0,'48'63'472'0,"-3"-53"-32"15,16-5-182-15,31 6-136 16,21 4-68-16,17 10-21 16,-14-12-95-16,5 5-386 15,-21-11 98-15</inkml:trace>
  <inkml:trace contextRef="#ctx0" brushRef="#br0" timeOffset="67428.8949">24261 14051 490 0,'-2'-1'142'15,"-3"-3"26"-15,5 1-133 16,-3 1-20-16,1 0-3 16,2 0 6-16,0 1 0 0,0-1 3 15,0 2-7-15,2 0 12 16,1 0 2-16,-3 0 16 15,2 0 12-15,1 0 16 16,-3 2-9-16,0 8 3 16,0 27-14-16,-34 72-10 15,-10-47-16-15,-9 11-6 16,1-9-9-16,3 12-31 16,1-18-59-16,4 1-210 15,1-9 23-15</inkml:trace>
  <inkml:trace contextRef="#ctx0" brushRef="#br0" timeOffset="74106.4054">15348 7006 163 0,'-35'12'176'0,"-8"2"-176"16,-4 14 63-16</inkml:trace>
  <inkml:trace contextRef="#ctx0" brushRef="#br0" timeOffset="74793.3385">15159 7088 173 0,'-48'19'277'0,"56"-28"-78"16,-3 4-17-16,6 1-68 15,-1 4-72-15,9 6-11 16,0 2-13-16,14-1 12 15,-2 2 9-15,8 1 16 16,4-3-1-16,24-5 14 16,3 1-4-16,15 3 3 15,-2-3-14-15,12 4 1 16,-20 5-11-16,6-1 0 0,-8-1-11 16,10-1-2-16,-10 1-8 15,12-5-3-15,-2 4-6 16,14-6 4-16,-16 4-1 15,22-7 3-15,-12 6 9 16,6-5 3-16,-22 1-3 16,12 0-1-16,-3-1-4 15,24-7-8-15,3 0-5 16,36-4 1-16,-1 1-3 0,6 4 7 16,-17 3 6-1,16 4 2-15,-16 7 0 0,12 1 2 16,-8-1-6-16,21 5-5 15,-15-2-3-15,25-5-2 16,-14-4 1-16,22-6 0 16,-24-4-1-16,30-7 3 15,-28 0 1-15,19 0 2 16,-17 7 2-16,38 7 5 16,-28 4 3-16,36 8-2 15,-22 0-2-15,47 2-4 16,-32-7 1-16,32 5-3 15,-18-5 2-15,58-9-1 16,-32-5 0-16,25-8-5 16,-26-10-1-16,20-9 0 15,-48 6 3-15,19 2 11 16,-28 9 3-16,14 8 9 0,-43 14 1 16,-2 0 1-16,-46 11-5 15,-5 0 2-15,-32-6-7 16,-1 0 2-16,-17-1-1 15,2-9-2-15,-15-2-5 16,-7 1 7-16,-18-3-6 16,-10-3-1-16,-10 4-4 0,-4 1-14 15,-5 4-23-15,-3-2-85 16,1 0-85-16,-1 0-394 16,-18 5 29-16</inkml:trace>
  <inkml:trace contextRef="#ctx0" brushRef="#br0" timeOffset="75697.5938">8204 17900 430 0,'0'-4'0'0</inkml:trace>
  <inkml:trace contextRef="#ctx0" brushRef="#br0" timeOffset="75825.073">8204 17889 494 0,'0'-3'8'16,"0"-1"474"-16,0 3-313 16,0-1 108-16,0 2-303 15,3 14 12-15,2 45 3 16,6 67 8-16,-2-27 2 16,-9 5 3-16,1 19-3 15,3-15-54-15,-8-11-57 16,3-38-165-16,-5-31-19 15</inkml:trace>
  <inkml:trace contextRef="#ctx0" brushRef="#br0" timeOffset="76106.5217">8415 17732 696 0,'19'-19'412'0,"-1"-4"-68"0,25 11-68 16,14 3-255-16,16 4-8 16,0 2-2-16,5 11 6 15,-23 6-7-15,-10 10-12 16,-21-1 1-16,-15 12 23 16,-23-2 11-16,-38 8 14 15,-15 2 5-15,-27 6 7 16,-6-7-23-16,6-1-55 15,26-11-54-15,25-9-228 16,43-4-114-16,43-21-77 16</inkml:trace>
  <inkml:trace contextRef="#ctx0" brushRef="#br0" timeOffset="76614.9992">10221 17463 1072 0,'48'94'220'0,"-70"-89"100"15,-4 7-319-15,-26 12-3 16,-7 9 1-16,-19 21 27 16,5 1 14-16,6 23 16 15,15 6 16-15,17 9-17 16,21-10-34-16,14 11-3 0,5-13-25 15,28-6-47-15,2-21-13 16,17-7-140-16,7-16-171 16,3-4-13-16</inkml:trace>
  <inkml:trace contextRef="#ctx0" brushRef="#br0" timeOffset="77360.1078">10876 17543 888 0,'-19'119'234'15,"-19"-96"62"-15,-8 10-240 16,-2 5-47-16,-1-5-1 15,17-7 25-15,16-2 23 16,16-15 4-16,21-7 14 16,20-2 3-16,13 3-17 15,8 4-23-15,3 9 2 16,-17 8-15-16,-13 14 1 16,-23 12 2-16,-31 20 6 15,-25 1-2-15,-21 5 2 0,-5-15-4 16,-3-8-5-16,22-28-19 15,7-25-68-15,23-25-66 16,11-11-305-16,7-20 13 16</inkml:trace>
  <inkml:trace contextRef="#ctx0" brushRef="#br0" timeOffset="77676.4597">10850 17506 609 0,'-87'110'174'0,"106"-121"83"16,7 2-154-16,21-4 1 16,7-8 3-16,18 0 22 15,10-8-31-15,15-4-8 16,-9 8-22-16,8 1-56 16,-18 7-106-16,10 1-261 0,-15 4 6 15</inkml:trace>
  <inkml:trace contextRef="#ctx0" brushRef="#br0" timeOffset="78007.9244">11810 17149 981 0,'72'-8'237'0,"-44"18"87"16,2 9-250-16,4 24-65 15,4 8 13-15,-13 30 30 16,-11 6 2-16,-18 36 8 15,-29 0 7-15,-41 26 0 16,-27-12-30-16,-25 21-74 16,-11-40-61-16,-2-18-143 15,37-36-170-15,12-13-24 16</inkml:trace>
  <inkml:trace contextRef="#ctx0" brushRef="#br0" timeOffset="78618.9122">12695 17591 822 0,'24'64'244'16,"-18"-55"35"-16,13-11-200 15,1 8-78-15,22-3-6 16,1-5-1-16,16 2 12 15,-2-7-6-15,2 2-51 16,-14 2-99-16,2 10-127 16,-14-6-44-16</inkml:trace>
  <inkml:trace contextRef="#ctx0" brushRef="#br0" timeOffset="78863.6909">12744 17985 1293 0,'29'-7'263'0,"11"0"128"15,22 5-396-15,-5 2-23 16,8 4-150-16,-8-3-213 16,10 5 1-16</inkml:trace>
  <inkml:trace contextRef="#ctx0" brushRef="#br0" timeOffset="83570.9954">13853 17505 307 0,'-11'3'194'0,"1"6"0"16,-47 38-54-16,51-54 1 16,6 3-22-16,0-3 18 15,0 5-11-15,0 1-4 16,0-1-19-16,26-5-16 0,26 0-37 15,64-2-17-15,-51 20-21 16,-12 11-9-16,-20 8-4 16,-28 18 3-16,-29 11 4 15,-35 23 5-15,-12-4 5 16,-14 19 0-16,6-19-4 16,6-12 1-16,28-28-4 15,20-21-15-15,27-27-4 16,26-20 0-16,19-11-3 0,31-3-1 15,8 5 12-15,8 11 3 16,-13 21-1-16,-13 17 3 16,-39 18 3-16,-37 26 1 15,-37 8-3-15,-33 16-16 16,-7-12-7-16,-9-10-34 16,16-24-45-16,7-11-130 15,26-21-120-15,-2-1 5 16,21 6-147-16</inkml:trace>
  <inkml:trace contextRef="#ctx0" brushRef="#br0" timeOffset="100570.9573">14922 17572 419 0,'10'-10'371'0,"-5"-2"-117"16,-1 12-261-16,-4-6 225 0,-4 6-268 15,3 0 16 1,-3 0 18-16,-6 2 23 0,-44 16 34 16,-66 34 16-16,58-21-2 15,-2 7 17-15,15-5-3 16,20 5 6-16,15-21-21 16,14 4 0-16,10-4-15 15,20 2-4-15,3 6-11 16,19 11 2-16,-2-1-10 15,4 20-5-15,-13 13-5 0,-11 20-1 16,-16-3 0-16,-20 4 4 16,-18-20 5-16,-17-15 6 15,-8-25 8-15,-1-11 0 16,3-10-2-16,-7-15 0 16,15-5-5-16,7-14-11 15,12-3-4-15,14-27-7 16,25-3 2-16,11-15-2 15,5-6 2-15,11-15 6 16,-6 13 6-16,9-6-3 16,-9 18 3-16,1 3 8 15,-15 18 9-15,-12 8-4 16,-11 16-3-16,3 6-10 16,-12 9-17-16,1 5-77 15,7 8-54-15,-2-3-56 0,0 0-235 16,5 0 11-16</inkml:trace>
  <inkml:trace contextRef="#ctx0" brushRef="#br0" timeOffset="101258.944">15440 17572 690 0,'-28'54'172'0,"28"-52"60"15,-2-4-191-15,2 7-13 16,0-7 20-16,-3 2 16 16,1 0 10-16,2 0 5 0,0 0 16 15,0 0-1-15,0 0-26 16,16 0-8-16,24 0-10 15,51 6-21-15,-49 6-23 16,-18 14 3-16,-8 14-2 16,-21 8 0-16,-20 25 4 15,-23 1 3-15,-6 18 3 16,-8-5 1-16,-4 12-1 16,10-19-3-16,13-15 0 15,8-18-4-15,16-10-4 16,25-27 7-16,27-10 16 15,17-2 4-15,47-15 3 16,17-9 2-16,20-5-7 16,-15 8-45-16,-3-1-164 15,-48 10-255-15,-30 0 6 16</inkml:trace>
  <inkml:trace contextRef="#ctx0" brushRef="#br0" timeOffset="102272.5469">16668 17603 721 0,'51'51'224'0,"-62"-55"23"15,-13 1-196-15,-16 1-41 16,-7 12-19-16,-15 4 22 16,-2 2 22-16,5 6 15 15,12 4 20-15,7-3 7 16,21-4-19-16,5-2-17 15,14-1-6-15,14 0-1 16,12 1-2-16,16 7 9 16,8-1 8-16,11 10-2 15,-6 0-17-15,6 13-3 16,-18 5-9-16,-7 9-4 0,-13 4-7 16,-16 8-1-16,-14-14-2 15,-17-2 6-15,-11-11 2 16,-27-12 3-16,-6-12 1 15,-8-9 1-15,17-9-4 16,-3-8 2-16,27 2-2 16,12-15-1-16,22-1-6 15,6-21-1-15,19-3-3 16,25-25-2-16,8-4 2 0,21-12 3 16,-4 10 1-16,2-6 7 15,-13 19 1-15,-15 4 2 16,-18 14 1-16,-11 0 1 15,-10 11-6-15,-15 1-4 16,-2 5-8-16,-6 9-20 16,-2 3-22-16,8 5-81 15,-1 8-114-15,12 6-195 16,-3-5-35-16</inkml:trace>
  <inkml:trace contextRef="#ctx0" brushRef="#br0" timeOffset="102710.9788">17628 17690 1074 0,'14'4'263'0,"-23"-3"87"0,-10 6-306 16,-29 7-21-16,-15 7-15 16,-39 7 0-16,-10 1-5 15,-5 6-3-15,20-4 3 16,16-5 13-16,41-4 5 15,18 1 0-15,16-9 3 16,12 1-1-16,13 8 4 16,21 0 9-16,15-1 5 0,25 11 13 15,1 2 2-15,1 6-10 16,-18 13-10-16,-18 8-6 16,-26-4-14-16,-29 9 1 15,-21-13-1-15,-30-4 6 16,-10-12 5-16,-6-8 12 15,16-18-1-15,8-12 1 16,24-16-12-16,17-22-10 16,15-14-18-16,15-24-12 15,21-7-6-15,24-21 5 16,7 7 8-16,7-6 6 16,-21 13 6-16,-8 7 1 15,-25 22-2-15,-10 8-2 16,-23 18-36-16,-5 16-33 15,-10 12-422-15,3 9 97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19:15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15343 3563 218 0,'1'0'217'0,"3"0"-53"16,-4 0-44-16,2 0-50 15,1 0-56-15,-3 0-5 16,4 0 0-16,-4 0 15 16,1 0 17-16,3 0 14 15,-4 0 7-15,5 0-16 16,9 0-8-16,1 0-5 15,4 0-7-15,1 0-3 16,42-1 15-16,-45-5 5 0,1 5-5 16,-3 1 4-16,4-4-5 15,4 1 7-15,1 5-5 16,0-8 4-16,1 6-9 16,4-1-3-16,-8 1-11 15,7-4-3-15,-9 6-8 16,5-7 0-16,-9 5 1 15,10-2 5-15,-6 2 4 16,5-2 7-16,-8 2-1 0,8-2 0 16,-7-1-5-16,7 1-3 15,-4 1-8-15,9-1 0 16,0-2 0-16,4 4-1 16,-3 2-1-16,4-5 3 15,-4 4 0-15,-2-1 0 16,-8-1-2-16,3-3 2 15,-11 4-1-15,0 2 0 16,-1-2-1-16,-6 3 2 16,3 3-2-16,-8-6 1 15,0 0-1-15,2 0 1 16,12 0-1-16,5 1 1 16,0 1-2-16,2 0-2 15,47 10-2-15,-53-3 0 16,2-3 1-16,3-2 0 15,-5 3 2-15,4-2 7 16,0-3 2-16,0 0 2 0,0-2 3 16,7-4 4-16,-1 1-6 15,2 1 2-15,-1-5-2 16,6 2 0-16,-6 1-1 16,1 6 1-16,-2-9-2 15,0 7-2-15,-7-3-3 16,3 3-3-16,-2-4-2 15,-4 1 0-15,3 3 0 0,1-2 0 16,-4-2 0-16,-1 1 1 16,5 3 0-16,-3-3-2 15,-6-4 0-15,7 8-2 16,-4 1 0-16,-1-5-1 16,3 10 0-16,4-2 0 15,-5-4 1-15,7 1 0 16,2 2 1-16,-3-6 2 15,5 2 0-15,8 0 0 16,-2-2-1-16,2 2 1 16,0 0-2-16,-4 0-1 15,-8 2 1-15,7-6 1 16,-4-1-1-16,-5 4 1 16,0-5 0-16,0 3-1 15,-7 1-1-15,7-1 0 16,0 1 0-16,4 0 1 15,-4-1-1-15,5 1 1 0,-5 2 0 16,2-2-3-16,-2 1-1 16,5 6 0-16,-5-4-1 15,2 1 1-15,2 2 2 16,1-6 2-16,0 0 1 16,-5 0 1-16,5-3 1 15,-4 5-1-15,0 0-1 16,-11-3 0-16,5 1-1 15,-4 2-1-15,4-2 0 0,2 4 0 16,5 0 0-16,1 0-1 16,-3-2 0-16,2 0 0 15,-4 0-1-15,4 0 0 16,-2 1-1-16,5 1 0 16,-3 3 1-16,9-3 1 15,-3-2 0-15,1 2 1 16,1-4 1-16,1 2-1 15,-6-2 0-15,9 2-2 16,-9-2 1-16,2 2-2 16,-1 0 0-16,-1 2 1 15,-7-5 0-15,7 4 0 16,-3 3 0-16,-2-9 1 16,0 1 0-16,6 9-1 15,-6-3 1-15,5-7-1 0,-5 8-1 16,0-1 1-1,0-4 0-15,-3-1-1 0,-2 8 2 16,10-3 0-16,0 1 0 16,6-1 1-16,-10 2 0 15,8-1 1-15,-9-1 0 16,5-2-1-16,-3-2 2 16,12 2-2-16,-3-2 1 0,4 1-1 15,-6 1-1-15,5 0 0 16,-16-4-11-16,-3 1-146 15,-5 4-147-15,-25-21-204 16,-12-17-128-16</inkml:trace>
  <inkml:trace contextRef="#ctx0" brushRef="#br0" timeOffset="4773.7231">15939 5595 582 0,'5'2'137'0,"-2"-2"31"16,-6 0-159-16,1-2-34 15,2 2 13-15,-3-3 14 16,3 1 22-16,-5 0 13 16,-6-5 2-16,-22-10 18 15,-55-28-5-15,31 26-7 16,-9 1-7-16,-9-4-5 16,-3 1-21-16,-13-10 1 15,6 0 17-15,-28-2 13 16,-5 5 0-16,-34 9 0 15,-4 12-1-15,-57 4-20 16,-6 13-16-16,-35 21-5 16,-3 4-2-16,-39 27-3 15,20 8 4-15,-44 20 15 16,39-11 11-16,11 13 10 0,65-8 0 16,22 7-3-16,75-13-16 15,8 26-16-15,29-17-16 16,10 22-15-16,37-6 7 15,34 14 0-15,35-23 15 16,66 26 16-16,14-18 18 16,85-3-2-16,30-23 3 15,81-12-14-15,-13-41-11 16,89-35 0-16,-47-27-2 0,31-37 7 16,-65-10 12-16,18-22 17 15,-74 6 1-15,12-23 11 16,-59 9-3-16,-1-19 2 15,-60 8-10-15,-12-19 0 16,-58 22-15-16,-39-3-32 16,-53 27-18-16,-105 11-32 15,-56 35-41-15,-124 23-291 16,-53 29 88-16</inkml:trace>
  <inkml:trace contextRef="#ctx0" brushRef="#br0" timeOffset="19677.2453">8335 8355 119 0,'-25'-26'106'15,"-5"10"-21"-15,-13 6-4 16,-9 5-69-16,-21 0-6 16,-5-1-11-16,-35-1-1 15,-11 0 13-15,-22 1 16 16,11-1 15-16,-40 5 10 15,-4 5 3-15,-25 4-6 16,-4 4-7-16,-78 9 10 16,35 12-3-16,-25 18 6 0,16 5-1 15,-1 15 7-15,72 4-17 16,-14 9-3-16,47-10-1 16,14 28-1-16,7-11-11 15,0 23 2-15,29-6-5 16,14 27-5-16,28-23-4 15,35 27-3-15,31-18-3 16,44 1 3-16,39-20 0 0,69-6 5 16,21-32 0-16,82-13 3 15,-2-24-3-15,55-21-2 16,-30-19-4-16,44-15 0 16,-36-20-4-16,29-17-9 15,-66-10-6-15,35-19-6 16,-43-1-5-16,-4-29 0 15,-57 4 10-15,2-25 6 16,-72 8 7-16,-6-25 20 16,-42 26 17-16,-15-5 15 15,-32 26-16-15,-31 8-24 16,-34 37-26-16,-74 14-58 16,-54 26-88-16,-93 31-115 15,-29 19 1-15</inkml:trace>
  <inkml:trace contextRef="#ctx0" brushRef="#br0" timeOffset="31943.0753">7294 11052 195 0,'52'-29'108'0,"-61"22"-17"16,3 5-53-16,-17 7-10 15,4 2-17-15,0-3-7 16,-2 1 27-16,-1 4 10 15,6-8 1-15,0 3-1 16,4 3 4-16,2-5 37 16,8-1 3-16,4-1 9 15,-2-1 1-15,3-1-7 16,27-3-49-16,100-14-5 16,-19 6-1-16,34 0 7 15,-3-1-15-15,23 5-9 0,-27 2-1 16,-21-2-7-16,-34 2-10 15,-10-1 12-15,-30 1 11 16,-10 0 10-16,-16 3 6 16,-24 1-4-16,-22 6 3 15,-34 4 3-15,-23 7-20 16,-70 12-2-16,-18 5 4 16,-4 6-4-16,22-2 4 15,21 1 5-15,67-12-2 0,30-6-4 16,23-5-8-16,4-4-7 15,13-7 1-15,17 1 10 16,16 1 6-16,76-9 11 16,27-2-4-16,42-4-6 15,-1 1-11-15,24-8-5 16,-58 5-3-16,-10-3-2 16,-38 0 2-16,-14-1 4 15,-34 1 2-15,-20 4-9 16,-20 9-9-16,-33 3 0 15,-28 10-4-15,-50 9-3 16,-14 6 10-16,-40 8 8 16,7-9 1-16,13 0 2 15,50-12 4-15,16 0 9 16,51-15-17-16,40-9-3 16,36-7-4-16,39-13-3 0,16 0-11 15,53-3 20-15,-11 7 2 16,11 6 2-16,-28 8 0 15,-7 2 2-15,-54 3-2 16,-28 4 5-16,-23 1 3 16,-15-1-2-16,-15 5 1 15,-32 5-2-15,-13-1-4 16,-61 6-4-16,-24-3 4 0,-14 5-1 16,28-7 3-16,19 1 8 15,57-6 6-15,25-6-13 16,40-16-9-16,44-4-5 15,31-5-8-15,31-6-4 16,15 13 13-16,-6 0 8 16,-43 18-1-16,-25 3-2 15,-37 6-22-15,-20 8-10 16,-20 4-1-16,-39 6 5 16,-18 4 4-16,-25-1-27 15,0-7-82-15,5-5-235 16,48-15 0-16</inkml:trace>
  <inkml:trace contextRef="#ctx0" brushRef="#br0" timeOffset="40988.9941">17013 11477 256 0,'-59'40'64'16,"47"-50"21"-16,-4 6-64 16,8-10-5-16,-4 2 36 15,-2 0 33-15,-5 3 22 16,0-6 5-16,-6 4 5 16,1 1-33-16,-10-6-32 15,-8 6-25-15,-8-6-12 0,-13 6-12 16,-23-4-3-16,-1-2 0 15,-29 2 3-15,-5-3 1 16,-49 10 4-16,0 2 5 16,-24 15 20-16,19 6 1 15,-23 27 4-15,42 6-1 16,-1 32 6-16,30 6-19 16,16 38-6-16,47 3-3 15,35 28-2-15,31-12-11 16,44 21 6-16,34-27 4 15,45-1 13-15,20-34 13 0,74-10-4 16,11-36-8-16,53-22-1 16,-3-33-15-16,30-32-15 15,-58-27-5-15,2-42 5 16,-68-10 0-16,-18-38 10 16,-55 5 10-16,-8-28 28 15,-51 28 18-15,-19 3-15 16,-25 38-16-16,-22 8-28 15,-35 41-38-15,-52 12-69 16,-29 7-162-16,-76 14-78 16,-29 7-60-16</inkml:trace>
  <inkml:trace contextRef="#ctx0" brushRef="#br0" timeOffset="51944.0619">21248 5604 126 0,'-5'0'97'16,"1"0"-5"-16,-1 0-13 15,2 0-49-15,-3 0-8 0,5 0-1 16,-8 0 26-16,4 0 5 15,1 0 35-15,3 0 2 16,-5 0-5-16,6 0-35 16,0 0-14-16,0-2-4 15,51-10 8-15,70-21-3 0,-45 12 2 16,0 4-1-16,-10 12-16 16,-14-1-15-16,-14 10-16 15,-19 3-15-15,-8 10-6 16,-22 7 2-16,-21 25 2 15,-17 8 14-15,-20 25 11 16,-8-1 8-16,5-1 2 16,14-11-3-16,19-5-2 15,20-17-2-15,24-12 4 16,22-6 12-16,29-15 13 16,15-3 5-16,31-18 5 15,-1 3-4-15,8-4-254 16,-14 6 70-16</inkml:trace>
  <inkml:trace contextRef="#ctx0" brushRef="#br0" timeOffset="52317.6072">22430 5647 701 0,'-11'9'110'0,"-13"-4"75"16,-12 7-201-16,-13 12-26 16,-1 2 26-16,-4 0 10 15,13 0 7-15,16-3-5 16,18-11 0-16,18 9 18 15,20-7 7-15,26 0 11 16,9-1 19-16,17 3 11 16,-10 0-46-16,-11 13-25 15,-27-1-8-15,-26 15-3 16,-28-1-6-16,-35 6 33 16,-3-8 15-16,-21-2-12 15,10-15-35-15,1-11-188 16,25-14 37-16</inkml:trace>
  <inkml:trace contextRef="#ctx0" brushRef="#br0" timeOffset="52558.6369">22376 5619 325 0,'21'4'435'0,"-2"-11"-172"16,19 12-196-16,12-7 196 0,11 2-298 15,12-7 35-15,8 2-4 16,-17-7-20-16,4 2-74 16,-11 5-91-16,-9 3-76 15,-13 4-72-15</inkml:trace>
  <inkml:trace contextRef="#ctx0" brushRef="#br0" timeOffset="52947.123">23320 5564 867 0,'38'81'131'0,"-57"-60"103"0,-8 5-250 16,-12 14-31-16,-6 3 37 15,16 1-1-15,5-1 1 16,5 4 10-16,13-12 5 16,8 6-6-16,9-11 8 15,15 4 19-15,3-18 0 16,30 3 9-16,5-17 14 15,18-11 6-15,1-19-3 16,7-5 3-16,-23-13-30 16,-8-8-6-16,-21 2-8 15,-17-4-12-15,-12 3-17 0,-18 2-5 16,-6 13-28-16,-20 2-11 16,-8 12-4-16,-15 8-25 15,-6 11-8-15,-7 5-148 16,12 10 25-16</inkml:trace>
  <inkml:trace contextRef="#ctx0" brushRef="#br0" timeOffset="53401.3647">24370 5611 288 0,'-19'19'121'15,"-14"10"-3"-15,9-4-47 16,-19 13-41-16,-1-4 18 15,-14 11 28-15,14-3 6 0,1 10 3 16,13-16-26-16,17 4-14 16,18-9-25-16,17-11-4 15,16 2 25-15,16-10 11 16,2-8 5-16,15-13 10 16,-7-3 1-16,-4-19-22 15,-15-1-7-15,-5-7 11 16,-17-1-4-16,-15-9-8 15,-11 1-25-15,-16-1-43 16,-7 11-52-16,-16-2-43 16,3 16 51-16,-3 3-32 15,11 12 5-15,13-3-132 16,13 5 32-16,17-1-133 16</inkml:trace>
  <inkml:trace contextRef="#ctx0" brushRef="#br0" timeOffset="53831.1712">25309 5517 353 0,'-67'61'74'0,"39"-47"45"16,-1 1-95-16,-6 4 7 15,0 2 3-15,-3 3 1 16,-3 8-9-16,-13-1 17 16,0 2 12-16,-10 8 26 15,10 8 1-15,6 3 4 16,20 9-24-16,14-3-22 15,28 0-19-15,24-8 19 16,25-10 1-16,22-23 10 16,15-10 7-16,21-29 2 15,-10-20-16-15,0-17 6 16,-19 4-5-16,-19-13-4 16,-40 7-31-16,-26-3-42 15,-33 9-31-15,-37-6-40 16,-20 12-38-16,-16 20-173 15,9 10 55-15</inkml:trace>
  <inkml:trace contextRef="#ctx0" brushRef="#br0" timeOffset="55058.5309">25987 5696 286 0,'-49'50'52'0,"44"-50"39"0,7-2-73 15,-7 4 9-15,5-4 4 16,0 2 8-16,0 0-4 16,0 0-8-16,0 2-10 15,0 1 3-15,14 20-7 16,6 17 1-16,32 40-2 16,-22-42-1-16,-2-7-10 0,1 5-137 15,-5-13 39-15</inkml:trace>
  <inkml:trace contextRef="#ctx0" brushRef="#br0" timeOffset="55464.1813">26216 5677 673 0,'0'0'97'0,"0"0"68"15,0 1-195-15,-6 10-26 16,-4 29 24-16,-87 51 24 16,35-44 14-16,3 0 16 0,-4-2 1 15,11-10 4-15,4 3-53 16,13-14-71-16,2-1-82 15,18-8-55-15</inkml:trace>
  <inkml:trace contextRef="#ctx0" brushRef="#br0" timeOffset="55942.4829">26583 5462 638 0,'0'-2'126'15,"-3"0"41"-15,1 2-162 16,2 0-65-16,-4 2 8 15,3 1 32-15,-8 29-2 16,-7 51 29-16,16-35 13 16,0 10 7-16,0 20 8 15,0-2 7-15,0 10-24 16,-3-4-7-16,3-7 1 16,-5-25 1-16,0-3-19 15,-4-18-20-15,-5-17-167 16,-7-10 28-16</inkml:trace>
  <inkml:trace contextRef="#ctx0" brushRef="#br0" timeOffset="56705.7865">26612 5443 543 0,'0'-4'153'16,"0"1"2"-16,0-1-116 15,0 2-106-15,0-1 21 16,0 1 49-16,4 0 23 16,32-3 17-16,75 0 8 15,-43 0 1-15,27 8 3 16,7-4-12-16,23 1-7 0,-16 1-9 15,-3 5-10 1,-23-8-7-16,-7 0 5 16,-32 2 2-16,-15-3 4 15,4-4 8-15,-17 3 2 0,-8-1-12 16,-6 12-26-16,10-2-6 16,-15 14-10-16,8 4-3 15,0 22 4-15,4 5 20 16,-4 26-1-16,9 8 0 15,1 23 1-15,5-5 1 16,2 14 2-16,4-17 2 0,-3 4 4 16,3-27 1-16,6-2 3 15,-7-25 1-15,-4-9 3 16,1-16 1-16,-12-7 5 16,-6-11 0-16,-4-3-20 15,-4-1-16-15,4-2 8 16,-5-2-3-16,-24-1 1 15,-96-6 17-15,37-7 13 16,-13-3-11-16,-41-2-3 16,7 1-4-16,-30-8 1 15,6 9-2-15,-6 2 0 16,46 3 0-16,-8 8-2 16,35 5-6-16,-10 6-20 15,10 4-16-15,-10 4-53 16,26 3-41-16,8 3-120 15,28-3-5-15</inkml:trace>
  <inkml:trace contextRef="#ctx0" brushRef="#br0" timeOffset="57216.5951">28137 5755 296 0,'-5'98'215'0,"29"-111"-149"16,9 2 23-16,11 1-75 15,11 5-78-15,11-8 59 0,12 5 36 16,-9-4-102-16,2-1-70 15,-15-2-14-15</inkml:trace>
  <inkml:trace contextRef="#ctx0" brushRef="#br0" timeOffset="57477.6076">28224 6068 496 0,'5'7'180'0,"9"-12"-13"16,2 0-125-16,11-2-44 15,8 2-47-15,5 0 57 0,3 1-11 16,-1 1-1-16,-6-8-12 15,-6 3-108-15,-4-1-43 16,-6 2-26-16</inkml:trace>
  <inkml:trace contextRef="#ctx0" brushRef="#br0" timeOffset="58024.5658">29173 5569 412 0,'-1'2'215'0,"-3"0"-4"15,-1-2-91-15,2 0-44 16,1 0-42-16,-2 1 5 16,3-1-11-16,1 0-5 0,1 0 14 15,34 4 9-15,66-4-12 16,-55-5-2-16,-4 5-10 15,-11 5-14-15,-10 3-17 16,-5 12-29-16,-13 4-26 16,-13 10 19-16,-9 5 8 15,-16 20 11-15,-14-1 23 16,-13 17 27-16,13-4-15 16,-3 11 11-16,23-22 4 0,5-3 4 15,15-22 4-15,2-5 18 16,18-18 6-16,4 0 10 15,18-16 9-15,10-1-13 16,16-7-22-16,12-4-25 16,-10-4-40-16,-9 1-102 15,-14 6-103-15,-3-2-95 16,-25 4-87-16</inkml:trace>
  <inkml:trace contextRef="#ctx0" brushRef="#br0" timeOffset="58444.2539">30353 5647 622 0,'-19'9'16'0,"-15"3"113"15,-15 5-218-15,-8 1 71 16,-11 4 36-16,11-6 38 16,4 6 27-16,14 1 27 15,1 8-14-15,18 2-21 16,4 10-21-16,7-1-35 16,6 8-19-16,10-8 20 0,-2-2 11 15,5-18 10-15,23-6 23 16,4-21-5-16,25-2 1 15,6-21-10-15,18 0-7 16,-18-8-11-16,5-6 0 16,-25-8-15-16,-8-9-13 15,-16 3-19-15,-10-2-27 16,-16 6-24-16,-17 3-39 16,-10 18-11-16,-18 5-28 15,-5 14-72-15,2 3-50 16,1 9-5-16</inkml:trace>
  <inkml:trace contextRef="#ctx0" brushRef="#br0" timeOffset="58640.1574">31128 5736 348 0,'0'3'40'15,"0"-5"-40"-15,-9 4-90 0</inkml:trace>
  <inkml:trace contextRef="#ctx0" brushRef="#br0" timeOffset="58912.0291">31041 5727 201 0,'-116'-11'202'0,"70"20"-65"16,6 7-21-16,0 6-42 15,7 8-45-15,-2 17 21 16,8-1 8-16,1 6-1 16,8-1-12-16,11-1 13 15,12-19-8-15,11 4 3 16,12-16 14-16,12-9 23 16,8-15-29-16,11-4-1 15,9-15-6-15,10-4-19 16,-13-5-22-16,3-10 10 15,-23 0-5-15,-2-9-16 16,-24-2-18-16,-5 2-34 16,-19 12-38-16,-9-5 21 0,-8 17 8 15,-3 1-37-15,-1 9-15 16,2 1-13-16,0 12-125 16,7 0-25-16</inkml:trace>
  <inkml:trace contextRef="#ctx0" brushRef="#br0" timeOffset="59327.7531">31825 5689 777 0,'0'-2'-70'0,"0"0"70"15,-13 4-305-15,12-2-86 16,-3 0 380-16,-36 7 22 16,-62 15 129-16,48-9-20 15,11 2 17-15,10 4 21 16,4 4-45-16,10 6-12 16,8 9-32-16,-1 2-13 15,10 7-13-15,8-4 1 16,4 1 0-16,18-11 24 15,6-11 7-15,25-11-1 16,7-10-7-16,23-16 1 16,-8-3-22-16,2-8-3 0,-26-7-9 15,-6-12-23-15,-27 2-30 16,-24-12-15-16,-26 4-9 16,-23-1-3-16,-10 16-19 15,-12-6-19-15,7 20-62 16,12 1-122-16,14 12-20 15</inkml:trace>
  <inkml:trace contextRef="#ctx0" brushRef="#br0" timeOffset="60331.3307">32571 5678 305 0,'-59'96'73'0,"32"-81"32"15,-3 4-82-15,1-3-2 16,5 10 38-16,10-5 36 0,3-6-4 16,8 4 7-16,1 2 16 15,2 2-30-15,7 1-31 16,2 4 4-16,13-1-5 16,8 3 9-16,15-14 8 15,12-6 2-15,16-10 10 16,-6-7 0-16,1-10-16 15,-14-4-10-15,-6-5 5 16,-20 7-22-16,-16-14-12 16,-9 0-20-16,-18-7 8 15,-13 5-10-15,-12-10 1 16,2 16 5-16,0 1 7 16,0 13-72-16,3-1-40 15,8 7-24-15,2-5-95 16,6 6-79-16,7-1-30 0,7 6-54 15</inkml:trace>
  <inkml:trace contextRef="#ctx0" brushRef="#br0" timeOffset="79907.0843">21452 6559 174 0,'-48'43'68'0,"58"-58"2"16,9 1-45-16,14 3-19 16,2 3-8-16,17 1 0 15,7 2 22-15,-82 24 55 32,-17 1 18-32,373-25 16 0,-125-2 25 15,175 0 4-15,48-1-57 16,-58-36-6-16,-35 44-11 15,64 6-25-15,-54 9-23 16,37 13 2-16,-72 5-11 0,8-2-8 16,-61 4-11-16,10-2-13 15,-57-12-11-15,-5-16-126 16,-33-2-76-16,-1-18-15 16</inkml:trace>
  <inkml:trace contextRef="#ctx0" brushRef="#br0" timeOffset="80477.0776">22407 7107 506 0,'0'1'-5'0,"4"3"77"16,4 3-176-16,-8-7 60 15,2 0 58-15,40 2 36 16,56-9 47-16,-40 0 36 15,-1-2-46-15,2 6-19 16,-21 4-25-16,-4 15-52 16,-15 1-26-16,-24 11 22 15,-17 5 27-15,-29 19-4 16,-16 7 24-16,-15 14 10 16,6-7-23-16,7-6-28 15,31-23 9-15,19-11-10 16,27-19 19-16,43-4 11 15,9-6 0-15,37-6 0 16,11-10-208-16,18-12 49 0</inkml:trace>
  <inkml:trace contextRef="#ctx0" brushRef="#br0" timeOffset="80757.0581">23331 7221 621 0,'-25'33'179'16,"-14"-10"33"-16,20 10-167 16,13-6-66-16,31 6 6 15,9-10 6-15,23-8 8 16,8-8 13-16,16 4 8 16,-22-10-7-16,-5 13-12 15,-22 2-15-15,-26 12 17 16,-36 3 4-16,-22 9 7 15,-7-4 10-15,-19 6 12 16,7-13-20-16,12-11-28 16,14-6-79-16,2-24-138 15,19-4-5-15</inkml:trace>
  <inkml:trace contextRef="#ctx0" brushRef="#br0" timeOffset="81175.8103">23377 7202 217 0,'32'9'429'0,"-8"-16"-177"16,37-7-126-16,22 4 130 16,33-1-267-16,14-8-27 15,12 0-12-15,-30 5 0 0,-20-5 20 16,-36 3 19-16,-22 4 37 15,-28 5 1-15,-6 4-22 16,0 6-23-16,-4-3-17 16,2 2 10-16,-39 17 7 15,-72 75 21-15,32-33 8 16,11-3 0-16,24 12-3 16,30-11-4-16,25-6 26 15,29-18 24-15,31-18 9 16,7-17 5-16,27-19 11 15,-10-10-26-15,8-20-25 16,-34 3 0-16,-13-8 4 16,-33 5-10-16,-21 8-15 15,-30 15-5-15,-25 8-33 16,-2 13-25-16,-6 3-42 16,15 2-62-16,13 2-142 15,30-4 0-15</inkml:trace>
  <inkml:trace contextRef="#ctx0" brushRef="#br0" timeOffset="81445.0409">25277 7074 557 0,'-46'33'128'16,"-9"15"53"-16,0 10-160 15,-11 18 8-15,16-3 8 0,13-6 11 16,16-13 4-16,7-9 3 15,18-19 4-15,10-7-16 16,1-7 7-16,10-14 15 16,4-1-6-16,6-20 0 15,-2-8 5-15,0-14-16 16,-14-2-16-16,-9-5 0 16,-5 13-32-16,0 6-99 15,-10 8-147-15,10 1-83 16,11 5-122-16</inkml:trace>
  <inkml:trace contextRef="#ctx0" brushRef="#br0" timeOffset="81714.0501">25822 7173 420 0,'-46'46'315'0,"-19"17"-71"0,-16-4-25 16,3 21-192-16,10-6-15 15,25-1-3-15,28-19-3 16,20-21 45-16,28-20 14 16,27-16 19-16,17-18 8 15,9-26 7-15,-8-8-39 16,-15-16-14-16,-25 5-32 16,-28-5-13-16,-27 14-13 0,-39 6-26 15,-11 24-27-15,-20 4-76 16,9 11-200-16,19 9 5 15,45-1-137-15</inkml:trace>
  <inkml:trace contextRef="#ctx0" brushRef="#br0" timeOffset="82193.8841">29000 6677 734 0,'-24'28'217'0,"19"-6"-4"15,19-18-135-15,32 3-70 16,34-1 37-16,74 1 1 15,27-8 23-15,68-10 5 16,23-4-17-16,38-13-17 16,-31 7 16-16,37-10 15 15,-63 5-38-15,1 5-12 16,-46 7-13-16,-2 2-19 16,-48 9-24-16,-7 4-91 15,-54 6-90-15,-5-3-139 16,-49-9-56-16</inkml:trace>
  <inkml:trace contextRef="#ctx0" brushRef="#br0" timeOffset="82753.0619">28836 7216 581 0,'65'3'213'0,"17"-6"20"16,-18-4-119-16,17-3-112 15,-1 6 5-15,10 2 5 16,-26 6-12-16,-1-1-1 16,-30 3-7-16,-14-1-48 15,-28 3 10-15,-20 12 10 0,-20 4 8 16,-24 23 10 0,-8 10 52-16,-27 7-10 0,3-9-5 15,13 3-5-15,21-24 0 16,21-6-1-16,44-9-10 15,46 4 26-15,23-8 4 16,15 1-11-16,8-13-48 16,15-4-105-16,-23-10-113 15,5-3-62-15</inkml:trace>
  <inkml:trace contextRef="#ctx0" brushRef="#br0" timeOffset="83047.8202">29808 7339 379 0,'-51'26'187'0,"-6"2"-10"16,4-2-68-16,9 2-44 16,30-1-57-16,20-8 28 15,16-3 13-15,18 1 12 16,3-1 12-16,2-1 19 15,-1 3-44-15,-11-1-29 16,-18 2-29-16,-17 11-24 0,-6-1 19 16,-32-1 9-1,-9 1 8-15,-11-11-2 0,-1-18-58 16,0-7-65-16,32-11-15 16,8-16-109-16,13-6-24 15</inkml:trace>
  <inkml:trace contextRef="#ctx0" brushRef="#br0" timeOffset="83437.3465">29764 7311 895 0,'23'-1'178'0,"-2"-5"90"0,22 3-273 16,19-6 8-16,30 2 0 15,7-3-1-15,26-2 3 16,-13-2 5-16,-11 5-1 15,-25 4-1-15,-22 5-10 16,-25 2-27-16,-25 8-15 16,-18 8 9-16,-33 16 9 15,-7 10 11-15,-34 16 25 16,3 1 14-16,5 0 0 16,23-20 0-16,17-3-4 15,28-17 14-15,31-5 49 16,23-16 0-16,25-7 0 15,13-5 5-15,24-9-9 16,-16-7-48-16,-10-14 1 16,-26 10-5-16,-17-20-14 0,-21 3-18 15,-17 2-21-15,1 16-29 16,-12 2-33-16,0 15-18 16,4 5-19-16,10 6-139 15,10-1-62-15,18-3-26 16</inkml:trace>
  <inkml:trace contextRef="#ctx0" brushRef="#br0" timeOffset="83697.4668">31178 7214 131 0,'-1'9'186'15,"-24"8"-38"-15,-18 16 15 16,-11 14-29-16,-19 10-14 16,6 4-2-16,5 1 0 15,15-8-22-15,16-7-13 16,17-16-21-16,19-7-32 15,19-12 43-15,25-12 8 16,18-17 0-16,20-2-1 16,5-12 3-16,-4-18-46 15,-20-3-7-15,-11 2-8 16,-28-9-3-16,-18 11-32 16,-13 11-28-16,-12 6-62 15,-5 10-49-15,0 7-143 16,9 2-59-16,6 5-47 15</inkml:trace>
  <inkml:trace contextRef="#ctx0" brushRef="#br0" timeOffset="83936.1791">31544 7225 26 0,'40'7'25'15,"-13"5"47"-15,-6 5 27 16,-12 7 62-16,-26 8 7 16,-9 21 4-16,-13 3-16 15,0 17-8-15,6-11-40 16,8 0-19-16,17-22 8 15,22-3 30-15,24-22-17 0,35-11-11 16,18-13 10-16,22-13-10 16,-2-11-56-16,-19-7-9 15,-40 2-23-15,-42-11-22 16,-45 0-21-16,-55-1-46 16,-22 5-36-16,-42-5-25 15,4 7-230-15,-2 4 45 16</inkml:trace>
  <inkml:trace contextRef="#ctx0" brushRef="#br0" timeOffset="84461.0131">25576 5240 570 0,'6'19'92'16,"-31"29"62"-16,-58 27-122 15,-23 32-84-15,-77 48 55 16,-65 28 28-16,-62 64 14 16,0-1-2-16,-39 47 4 15,44-18-2-15,44 6 3 16,63-57-7-16,63-6-245 15,71-72 90-15</inkml:trace>
  <inkml:trace contextRef="#ctx0" brushRef="#br0" timeOffset="86836.8733">26505 9747 442 0,'10'9'0'16,"-10"1"312"-16,-10 6-312 16,-9 6-54-16,-9 6 16 15,-6 3 262-15,-6-8-229 16,-9-8 262-16,13-11-199 15,1-8 21-15,11-8-10 16,5-2-7-16,22 0-11 16,3-3-5-16,13 0-16 0,5 1 4 15,-5 4-2-15,2-2-22 16,-2 12-11-16,-16 6-10 16,-1 8-6-16,-7-2 4 15,-11 8 16-15,-13-1 15 16,-2-1 8-16,-6-9 6 15,6-6-1-15,5-4-7 16,10-6-12-16,9-10-5 16,11 0-16-16,20 0-14 15,9 0 10-15,10 5 1 16,-3 7-5-16,-2 5 7 16,-13 11 7-16,-18 10-9 15,-9 0-10-15,-14 11-31 16,-8-4-11-16,5-9-12 15,2-12-244-15,22-24 69 16</inkml:trace>
  <inkml:trace contextRef="#ctx0" brushRef="#br0" timeOffset="87400.0604">28215 9015 498 0,'-8'-3'274'0,"-10"-13"-76"16,-1 2-299-16,-22 14 304 15,-18 11-240-15,-23 8 44 16,-4 7 28-16,-18 5 14 15,14 0 9-15,17 2 31 16,17-7-11-16,18 0-14 16,24-3-13-16,14 5-15 15,9-6-28-15,22 11 7 16,11 5 27-16,22 6 4 16,7 2 2-16,2 10-12 15,-23-1-14-15,-8 13-16 16,-27-4-5-16,-34 2 3 15,-2-9 3-15,-22 7 6 0,-9-17 11 16,-21-4 12-16,11-11-6 16,-13-15-6-16,15-19 1 15,1-15-8-15,21-18-10 16,6-12-2-16,26 6 3 16,23-18-10-16,12-2-6 15,29-10-2-15,30-3 5 16,23-17 0-16,1 12 7 15,22-6 1-15,-27 29-1 16,-25 6 0-16,-34 12 2 0,-18 5-8 16,-29 16-12-16,-8-9-66 15,-5 8-36-15,-8 6-266 16,-15-4 16-16</inkml:trace>
  <inkml:trace contextRef="#ctx0" brushRef="#br0" timeOffset="98589.1139">24968 11196 211 0,'7'-5'250'0,"-14"-2"-71"16,5 2-20-16,2 3-84 15,0 0-58-15,0 1-8 16,0 1-3-16,0 0 4 16,0 1 2-16,-3 18 3 15,-4 27-2-15,-22 70-1 16,4-49-4-16,-2 8 0 15,7-9 11-15,-4-13 11 16,10-20 4-16,7-22 8 16,13-29-8-16,20-30-19 15,10-9-16-15,6-21-4 16,4 1-8-16,6-1 13 16,-22 25 17-16,1-3 10 0,-7 27-18 15,-6 6-14-15,-8 18-14 16,4 21-15-16,-12 15-10 15,-2 21 13-15,-2 14 8 16,-3 41 5-16,1-5 7 16,4 8 7-16,5-20 10 15,18-16 18-15,6-46 18 16,22-37 17-16,6-24 27 0,14-38 2 16,-2-7-14-16,-1-12-17 15,-25 14-25-15,-8 1-114 16,-21 29-153-16,-18-1-64 15,-11 9-109-15</inkml:trace>
  <inkml:trace contextRef="#ctx0" brushRef="#br0" timeOffset="98979.0426">25694 11799 611 0,'17'9'192'0,"3"-9"40"0,-1-7-124 15,20-14-81-15,1-8-3 16,17-23 12-16,-3-10-29 15,5-13-25-15,-12 9 7 16,-9 4 8-16,-22 24 5 16,-16 10-17-16,-21 23-21 15,-17 15 17-15,-9 21 13 16,-12 30 21-16,-10 13-23 0,1 18 26 16,13-3-22-16,13-3-23 15,18-21-26-15,29-12 19 16,14-22 4-16,26-11-31 15,4-24-33-15,10-17-115 16,3-19 25-16</inkml:trace>
  <inkml:trace contextRef="#ctx0" brushRef="#br0" timeOffset="99338.3742">26195 11605 789 0,'0'-8'153'0,"0"8"70"16,5 8-238-16,-5-8-18 15,0 0 6-15,5 9 6 16,6 20 9-16,23 60 9 0,-20-58 2 16,5 2 0-16,-3-9 1 15,8-6 1-15,-1-15 3 16,1-8 17-16,2-14 3 15,5-4 1-15,-7-1-3 16,1 3-7-16,-8 9-23 16,0 16-9-16,-6 8 4 0,4 5 16 15,-6 2 9-15,5 2 14 16,-4-9 16-16,1-7 7 16,-3-8-10-16,11-18-4 15,-5-5-15-15,-3-9-17 16,-3 1-119-16,4 1-160 15,-6 12 6-15</inkml:trace>
  <inkml:trace contextRef="#ctx0" brushRef="#br0" timeOffset="99728.3438">27086 11104 755 0,'0'2'207'16,"0"5"36"-16,-4 16-192 15,-1 16-77-15,-11 57 5 16,2-36 1-16,11 3 8 16,8 13 8-16,4-10 4 0,10-2 12 15,7-19 15 1,26-24 26-16,7-42 3 0,17-31 5 16,0-17-5-16,13-25-14 15,-17-3-25-15,-9 0-8 16,-13 21-7-16,-3 3-66 15,-18 30-94-15,4 8-143 16,-14 21-47-16</inkml:trace>
  <inkml:trace contextRef="#ctx0" brushRef="#br0" timeOffset="100117.0894">28143 11371 697 0,'-21'-1'117'15,"-7"7"78"-15,-7 10-211 16,-17 8 26-16,2 9 20 15,-5 14 23-15,13-2 11 0,-1 4 4 16,15-9-25-16,9-4-33 16,17-15-16-16,14-7 7 15,11-16-1-15,10-10 7 16,7-12 20-16,0-9-2 16,1-2-15-16,-1 4-8 15,-12 12-9-15,-11 15-9 16,-5 22-1-16,-10 14 3 15,1 14 4-15,-3 11-42 16,11-4-85-16,-8-11-115 16,9-19-44-16</inkml:trace>
  <inkml:trace contextRef="#ctx0" brushRef="#br0" timeOffset="100371.6095">28661 10855 239 0,'8'-28'341'16,"-3"9"-130"-16,-1 12-157 15,-8 16 137-15,-4 8-207 16,-6 18 0-16,-3 4 14 16,-11 31 20-16,-7 3 13 15,-6 22-8-15,1-10-10 16,-5 24-1-16,8-10-6 15,6 0-6-15,12-25-38 0,10 4-54 16,9-34-55-16,16-20-75 16,17-21-47-1</inkml:trace>
  <inkml:trace contextRef="#ctx0" brushRef="#br0" timeOffset="100701.5706">28863 11342 861 0,'-5'29'145'0,"-14"16"97"16,0 6-255-16,9 15-4 16,10-13-11-16,10-4-22 15,6-25 56-15,8-20 18 16,7-24 6-16,9-16 14 15,-7-2 14-15,1-4-64 0,-4 4-32 16,-11 9-3-16,-10 18-5 16,-4 18-4-16,-5 16 31 15,-4 25 20-15,-1 11 4 16,0 12 15-16,5-12 14 16,0-5-37-16,5-18-21 15,6-13-34-15,-1-20-37 16,7-6-142-16,-1-11 21 0</inkml:trace>
  <inkml:trace contextRef="#ctx0" brushRef="#br0" timeOffset="101029.9887">29371 11597 1041 0,'0'-16'155'0,"14"0"144"15,10 3-307-15,16-19-10 16,12-2 43-16,12 4-23 16,-10-1 0-16,-7-4 5 15,-18 16 0-15,-5 0-2 16,-18-2-7-16,-20 4-21 16,-7 10-6-16,-28 9 0 15,-13 10 7-15,-16 21 12 16,-3 15 26-16,-3 22 14 0,22-8 2 15,15 9 1-15,28-15-9 16,24-9 13-16,23-23-6 16,34-10 6-16,25-25-9 15,34-9-74-15,1-10-111 16,15-1-181-16,-28-2-61 16</inkml:trace>
  <inkml:trace contextRef="#ctx0" brushRef="#br0" timeOffset="101569.0691">24767 12320 603 0,'68'-30'185'16,"-67"28"7"-16,8 4-164 16,10 7-43-16,11 3-8 0,23 3 21 15,24-4 33-15,49-4 17 16,25 1 5-16,57-2 2 15,20-5 17-15,81 3 17 16,-8-8 6-16,100-11 19 16,-10 1-1-16,84-9-22 15,-30 3-28-15,34 7-19 16,-100 20-34-16,-6 2-14 16,-108 12-20-16,-33 3-16 15,-71-1-77-15,-12-4-249 16,-52-4 55-16</inkml:trace>
  <inkml:trace contextRef="#ctx0" brushRef="#br0" timeOffset="102100.0516">25266 12803 812 0,'-81'128'159'0,"46"-96"79"16,11 11-234-16,-4 16-20 15,12 7 5-15,8 0-2 16,16-11 11-16,8-10 34 16,22-15 14-16,26-25 29 15,18-21 14-15,32-29-2 16,2-19-33-16,-3-16-13 16,-32 4-23-16,-27 2-28 0,-54 23-25 15,-38 8-5-15,-26 13-4 16,-23 10-9-16,6 9-6 15,4 18-138-15,24 14-87 16,22 7-43-16</inkml:trace>
  <inkml:trace contextRef="#ctx0" brushRef="#br0" timeOffset="102350.0441">26200 12827 849 0,'-9'23'267'15,"-1"-47"12"-15,0 43-208 16,-4 10-96-16,-9 9 1 16,-3 7 0-16,-12 16 25 15,0 2 2-15,3 8 0 16,8-7-2-16,6 3-39 15,16-11-62-15,12 1-181 16,15-15 2-16</inkml:trace>
  <inkml:trace contextRef="#ctx0" brushRef="#br0" timeOffset="102736.9254">26632 13193 865 0,'-25'-5'159'0,"-8"17"84"15,-1 9-257-15,-15 15 12 16,9 3 2-16,2 4 25 16,11-2 3-16,11 6-1 15,11-9-22-15,10-3 17 16,9-18 11-16,15-20 19 15,15-25 1-15,9-27 0 16,1-16-24-16,8-23-16 16,-18 4-19-16,-4 0 2 15,-21 22 9-15,-6 13-2 16,-13 29-8-16,-5 10-49 16,-3 11-8-16,2 17 1 15,-7 11 8-15,-1 16 8 16,7 12 49-16,3 23 4 15,8-6-6-15,22 5-58 16,17-14-57-16,28-14-154 16,7-23-21-16</inkml:trace>
  <inkml:trace contextRef="#ctx0" brushRef="#br0" timeOffset="103053.0834">27233 12829 1050 0,'54'66'178'0,"-61"-17"121"16,1 16-322-16,12 22 8 15,9-4 3-15,13-10-5 16,7-21 0-16,3-19 28 15,-4-33 14-15,10-33 14 16,-1-24 7-16,7-24-1 16,-6-1-26-16,2-6-8 15,-8 22-9-15,-8 14-28 16,-11 15-32-16,2 8-138 16,-2 10-133-16,10 0-1 15,4-2-151-15</inkml:trace>
  <inkml:trace contextRef="#ctx0" brushRef="#br0" timeOffset="103447.5459">28354 13034 641 0,'-43'10'198'16,"10"2"30"-16,-5 16-159 15,3-7-64-15,-5 10 0 16,-3 0 4-16,-1 2 33 16,6-5 15-16,9 8 17 15,6-4 2-15,16-1 1 16,13-2-28-16,9-6-10 15,9-16-17-15,20-11-8 16,-6-13-10-16,0-14-10 16,-3-4-5-16,-6-3-2 15,-19 8 9-15,3 10-5 16,-8 14 1-16,-3 17 0 16,-2 13 1-16,0 18-1 15,0 4 3-15,5 5-117 16,-5-4-184-16,17-16 14 15</inkml:trace>
  <inkml:trace contextRef="#ctx0" brushRef="#br0" timeOffset="103702.0685">28820 12600 1100 0,'-14'21'200'0,"-5"7"122"0,-2 26-331 16,-3 8 4-16,-4 18 7 15,2-4 6-15,-3 19-1 16,5-13-2-16,5 5-16 16,13-13-33-16,12-3-101 15,9-26-92-15,4-8-90 16,5-17 14-16,-4-7-89 15</inkml:trace>
  <inkml:trace contextRef="#ctx0" brushRef="#br0" timeOffset="104041.5894">29085 13055 1069 0,'0'-9'201'0,"-9"14"112"16,4 19-317-16,0 18-7 0,-4 5 9 16,-1 12 7-16,5-6 1 15,-4 3 3-15,7-13 1 16,13-6 0-16,-1-20 4 16,11-15 2-16,10-18-30 15,14-20-20-15,2-9-1 16,2-4-5-16,-4 6-4 0,-6 10 38 15,-14 17 25-15,-11 20 16 16,-4 10 2-16,-3 20 0 16,3 3-18-16,-3 4-16 15,0-4-108-15,0-8-117 16,3-15-31-16,3-11-68 16,-8-9-91-16</inkml:trace>
  <inkml:trace contextRef="#ctx0" brushRef="#br0" timeOffset="104325.6536">29556 13356 988 0,'136'-60'278'0,"-102"46"54"15,3 2-270-15,11-11-79 16,-3-1-12-16,2-11-16 0,-18 2 7 15,-13-3 28-15,-16 6 19 16,-19 6 9-16,-10 17 18 16,-29 16 13-16,-6 20-5 15,-9 23 17-15,9 9-1 16,4 13 1-16,30-4-16 16,35-6-9-16,39-21-20 15,32-17 0-15,21-22-60 16,43-25-345-16,1-19 93 15</inkml:trace>
  <inkml:trace contextRef="#ctx0" brushRef="#br0" timeOffset="115574.2525">20376 15495 621 0,'42'-13'173'16,"-49"11"29"-16,-7 2-172 16,-1 2-70-16,-10 4-13 15,1 1 13-15,0 2 8 16,0-2 19-16,-9 3 18 15,10-10 46-15,-8 2 14 0,-4-4-3 16,-17 4-4-16,5-2-4 16,-13 7-36-16,-6 2-14 15,-14-1-1-15,4-1-1 16,-12 5 1-16,1-1 2 16,9 4 3-16,10-2 1 15,-8 4 1-15,9-5 0 16,-10 0-2-16,3-5-4 15,-13 0-3-15,11-5 2 0,-16 0 3 16,9-6 0-16,-9-5 9 16,9-1 5-16,-12 1-1 15,12-1 3-15,-18-2 0 16,7 3-5-16,-13-3 0 16,10 0-1-16,5-5 2 15,16-1 2-15,-16-3 5 16,9 4-1-16,-19-4-1 15,-13 6-6-15,-22 3-5 16,11-2-6-16,-14 0-2 16,17 5-1-16,-11-5 6 15,23 2 7-15,-14-3 5 16,13 4 5-16,-4-3 1 16,-14 4 10-1,-5-6-28-15,-6 4-5 16,-4-5-2-16,-9 5 0 15,32-1 0-15,1 0 4 0,29-5 2 16,-5-11 5-16,9-2 4 16,-2-9-3-16,8 3-3 15,-10 1-2-15,18 12-4 16,6-11-5-16,15 6 4 16,1-4 2-16,17-4 1 15,-12-4 2-15,6 2 1 0,-3-4 4 16,1 1-2-16,10-3-4 15,12 2-6-15,13-2-4 16,8 10-10-16,8 1-6 16,3 6-3-16,9-2 6 15,10 11 1-15,11-10 6 16,3 5 5-16,15-4 1 16,-6 7-4-16,24-3-1 15,-3 5 0-15,18 1-1 16,0 5 3-16,17 0 1 15,-21 5 3-15,13-1-1 16,-8 2 2-16,23 0 1 16,-3 0 0-16,26 4 0 15,-4 1 1-15,12 2 0 16,-19 0 0-16,14 0 0 16,-22 0 0-16,12 2 0 15,-16 1 0-15,3 3 5 0,-25 0 4 16,38-2 4-16,-13-1 0 15,32-3 0-15,0 2-4 16,25 0-4-16,-33 5-3 16,30-4 1-16,-26-3-1 15,21 0 0-15,-22-3 1 16,41-2 1-16,-26 1 1 16,33 2 1-16,-21 2 1 0,25 0 2 15,-37 2-1-15,28 2 1 16,-33 3-2-16,21-1 0 15,-16 1-2-15,22 6-2 16,-18-3-1-16,20 0-1 16,-17-1 0-16,16 1 0 15,-30 1 0-15,13 4 0 16,-24-2 1-16,12 11 1 16,-24-3 1-16,11 6 1 15,-18 1 2-15,12 14 1 16,-11-6-2-16,2 13-1 15,-25-1-3-15,0 13-3 16,-26-11-3-16,-3 11-6 16,-16-11-3-16,-3 6-1 15,-19-17-2-15,-8 10 0 16,-20-11 3-16,-3 7 5 16,-13-7 0-16,-5 6-2 0,-1-10 1 15,-6 4-2-15,2-12 0 16,-19 0 2-16,-6-12 5 15,-28-3 4-15,-20-10 4 16,-59-1 2-16,-14-8-1 16,-51 3-1-16,-11 1-3 15,-37-3-2-15,24 9 0 16,-57 3 1-16,13 6-1 0,-66 9-2 16,17 13 0-16,-93 11-41 15,45 9-49-15,-75 22-293 16,46-13 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22:41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24400 7611 172 0,'0'0'90'0,"0"0"15"15,2 0-41-15,-2 0 1 16,0 0-9-16,0 0 5 16,0 0-13-16,0 0-8 15,0 0-15-15,3 0-7 16,-3 4-17-16,3-4-3 15,-1 8 5-15,12 32 8 16,2 52 5-16,-27-47 10 16,6 2 2-16,-5 8 3 15,1-11-6-15,0 8-1 16,8-9-7-16,-8 0-3 16,9-8-4-16,-5 0-1 15,0-9-4-15,-1-11-4 16,12-4-17-16,-12-8-62 15,1-6-73-15,5 1-42 16,0 0-68-16</inkml:trace>
  <inkml:trace contextRef="#ctx0" brushRef="#br0" timeOffset="613.4421">24400 7845 629 0,'-59'-64'349'16,"64"57"-158"-16,-5-1-297 16,-5 6 65-16,5 0-49 15,0 0-48-15,0 1 145 16,0-3 156-16,2-6-104 15,11-11 1-15,-4-5 9 16,79-54-2-16,-39 56-6 16,5 0-6-16,13-4-6 15,1 5-17-15,10 8-5 16,-7-1-13-16,-7 6-14 16,-12 11-2-16,-9 6-9 15,-22 0-4-15,-5 7-11 16,-9 7 0-16,-11 0 3 15,-15 3 11-15,-19 12 11 16,-11-1 14-16,-13 0 6 0,1-2 2 16,1-2 3-16,20-12-4 15,5-9 5-15,18-1-2 16,10-7 1-16,2-4-5 16,10 0-5-16,-5 2-20 15,0-3 5-15,5 1-3 16,39 0-2-16,63 1-1 15,-43 11 9-15,-8 7-9 0,-3 11-2 16,-15-2 1-16,-12 18-1 16,-12-5 2-16,-9 8 0 15,-13 0 7-15,-32 8 21 16,-17-13 13-16,-46 5 20 16,-13-7 7-16,-15-4 0 15,16-12-24-15,8-8-69 16,34-14-62-16,6-7-259 15,18-8 6-15</inkml:trace>
  <inkml:trace contextRef="#ctx0" brushRef="#br0" timeOffset="5695.7525">24797 8665 337 0,'64'23'105'0,"-54"-25"16"15,-1 2-75-15,1 0-42 16,7 0 16-16,-1-5 39 15,-7 0 17-15,1-4 37 16,-8-3 5-16,-4 3-6 16,-7-1-39-16,-1-2-19 15,-11 3-44-15,-3-5-7 16,-7 0-4-16,-9 6 7 16,-9-1 8-16,-18 11 5 15,-2 13-3-15,-27 25-1 0,13 14-6 16,-17 13 7-16,27 5 15 15,4 11 13-15,30-24 18 16,20 0 10-16,33-11-6 16,31-8 7-16,31-17-7 15,42 1-12-15,12-16-7 16,24-8-22-16,-13 0-80 0,-6-5-321 16,-31-2 66-16</inkml:trace>
  <inkml:trace contextRef="#ctx0" brushRef="#br0" timeOffset="10535.099">24289 9664 479 0,'-19'53'208'0,"19"-51"-22"16,3-5-116-16,-1 4-80 15,-2-1-22-15,0 0-2 16,0 2 13-16,0 10 8 16,3 18 9-16,3 60 11 15,-15-54 4-15,12 23 5 16,3 4 2-16,-1 4 1 15,-9-4-6-15,13 4-10 16,-5-18-11-16,-10-9-41 16,6-16-93-16,2 0-45 15,-2-10-47-15</inkml:trace>
  <inkml:trace contextRef="#ctx0" brushRef="#br0" timeOffset="11198.3356">24308 9754 518 0,'0'-2'97'0,"-5"-5"57"15,5 12-155-15,0-8-3 16,0 1 1-16,0 2 3 15,0 0 3-15,0 0 24 16,0 0 10-16,-4-2 18 16,3 1 11-16,1-1-5 15,0 0-20-15,0 1-5 16,0-1-13-16,0 0-12 16,0 0 1-16,0 1-6 15,0-1-6-15,0 0-8 16,-4 0-2-16,2 1-4 15,2-1 9-15,0 0 18 0,0 0 20 16,0 1 9-16,0-1 7 16,0 0 2-16,0 1-11 15,2-3-13-15,2 2-2 16,20-8-6-16,21 0-8 16,76-4 4-16,-36 14 0 15,29 3 1-15,-4 1 6 16,-3 8 7-16,-20 7-12 0,-11 3-1 15,-28 8-3-15,-13 8-17 16,-19-7-7-16,-27 14 4 16,-16 7 1-16,-62 7 6 15,-27 2 14-15,-40 8-4 16,2-17-19-16,0-5-24 16,38-18-281-16,8-11 62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1T15:25:07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14662 5531 510 0,'8'-2'139'0,"-2"7"31"15,-8 15-132-15,-10 11-46 16,1 36 2-16,-13-6 1 15,-40 27 5-15,-12 11 0 16,-26 26 24-16,6-11 7 0,17 4 6 16,32-28-2-16,50-17 19 15,51-33-3-15,43-21 3 16,16-21-3-16,39-17 4 16,-12-5-21-16,2-9-134 15,-27 9-150-15,-30 3 0 16</inkml:trace>
  <inkml:trace contextRef="#ctx0" brushRef="#br0" timeOffset="371.9677">14452 5900 926 0,'2'0'190'0,"6"0"78"0,8 4-260 16,12 4-40-16,78 13 11 15,-44-23 20-15,26-5 5 16,4-5 2-16,16-10-46 16,-18 6-61-16,1 2-169 15,-32 2-12-15</inkml:trace>
  <inkml:trace contextRef="#ctx0" brushRef="#br0" timeOffset="585.8371">14509 5580 1089 0,'16'-4'211'0,"13"-8"100"16,1-2-308-16,37-2-36 0,15-3 16 16,23-8-39-16,-1 2-30 15,11-2-37-15,-29 8-190 16,-6 3 15-16</inkml:trace>
  <inkml:trace contextRef="#ctx0" brushRef="#br0" timeOffset="1028.1784">15746 5892 700 0,'-1'17'167'15,"1"-26"36"-15,-4 28-178 16,3 7-77-16,1 11 17 15,0 9 29-15,5 12 25 16,9-13 14-16,5 0 22 0,10-16 3 16,16-11 4-16,7-25 24 15,12-14 9-15,7-10-4 16,-3-18-9-16,-14 1-2 16,-11-4-36-16,-19 3-14 15,-13-1-41-15,-6 13-28 16,-5-4-135-16,0 13-79 15,-5 9-102-15,-1 12-95 0</inkml:trace>
  <inkml:trace contextRef="#ctx0" brushRef="#br0" timeOffset="1372.9223">16315 6167 300 0,'-19'-3'369'0,"10"1"-140"16,9 11-181-16,5 1 172 15,4 4-258-15,26-9 4 16,8-10 60-16,24-12 15 16,3-13 11-16,11-15 14 15,-10 7 11-15,-10-9-39 16,-25 4-9-16,-6 10 3 15,-20 12-23-15,-15 0-10 0,-14 16-17 16,-24 19-10-16,-11 8 2 16,-10 20 17-16,-4 5 8 15,8 10-9-15,28-14-5 16,13 4-50-16,19-16-26 16,21-3-26-16,17-17-23 15,14-8-115-15,12-10 46 16</inkml:trace>
  <inkml:trace contextRef="#ctx0" brushRef="#br0" timeOffset="1598.848">16760 6205 618 0,'64'40'259'16,"-64"-31"-2"-16,-3-2-101 15,3-5-121-15,0-4 11 16,3-2 5-16,2-15 5 15,28-33-4-15,64-62-13 16,-53 58-5-16,-4 8-5 16,-13 17-9-16,13 12-17 15,-12 12-23-15,6 8-91 16,5-1-82-16,6 6-139 16,-2 2-62-16</inkml:trace>
  <inkml:trace contextRef="#ctx0" brushRef="#br0" timeOffset="1917.7253">17502 5914 874 0,'121'69'200'0,"-112"-51"67"16,-4-4-225-1,2 17-74-15,5-2 23 0,9 4 12 16,-2-5 4-16,14-9 7 15,-4-10 3-15,6-14-17 16,-2-9-14-16,1-11-54 16,-9 5-7-16,4-8 9 15,-10 4 23-15,0 8 22 16,-14 9 43-16,-1 7 8 16,-13 16 4-16,-6 25 14 15,-18 11-1-15,-11 23 18 16,-15 6-6-16,-17 2-11 15,7-10-23-15,3 0-97 16,18-14-221-16,22-31 40 16</inkml:trace>
  <inkml:trace contextRef="#ctx0" brushRef="#br0" timeOffset="2677.8832">18644 5607 956 0,'-6'5'133'0,"3"11"102"16,-2 14-278-16,0 20-28 16,-9 9 37-16,-2 20 11 0,-8 1 18 15,-4 3 5-15,-1-17 15 16,-1-8 14-16,8-26 16 15,10-16 29-15,3-14-1 16,9-25-36-16,5-4-14 16,14-17-16-16,11-15-26 15,13-19 6-15,5 9 29 0,20-13 3 16,-4 10 0-16,7 9-5 16,-12 22-8-16,-10 8-19 15,-25 21-25-15,-21 17-27 16,-22 17-3-16,-14 22 4 15,-10 15 11-15,-2 27 24 16,-2 3 30-16,18-1 9 16,10-12 2-16,19-12 14 15,10-31 5-15,32-19 3 16,11-19 38-16,29-23 43 16,11-25-47-16,23-32 0 15,-13-2-2-15,-8-15-34 16,-31 5-41-16,-15 10 30 15,-22 23-13-15,-16 1-55 16,-3 22-81-16,-1 15-222 16,-1 17 0-16</inkml:trace>
  <inkml:trace contextRef="#ctx0" brushRef="#br0" timeOffset="3070.9854">19695 5983 651 0,'-19'-3'110'16,"4"10"66"-16,-10 3-182 15,-4 2 12-15,-4 7 25 16,5 9 17-16,8 2 3 16,6-1-14-16,12 4-27 15,14-9-16-15,7-15 1 16,14-11 3-16,26-15-8 16,7-14 12-16,7-2-2 15,-6 0-2-15,-6-2-2 16,-25 13 14-16,-6 16-2 15,-16 10 1-15,-8 20 6 16,-2 11 1-16,-8 17-3 16,-1 2-10-16,4 5-127 15,-3-18-110-15,4-8-27 16</inkml:trace>
  <inkml:trace contextRef="#ctx0" brushRef="#br0" timeOffset="3591.2667">20120 6131 384 0,'88'-63'401'0,"-88"56"-133"16,-5 7-235-16,10-5 211 15,-5 5-279-15,0 0 9 16,0-1 8-16,0-1 4 15,0 2 14-15,0 0-27 16,0 0-7-16,0 2 6 16,0-1 5-16,0 17 12 15,0 4 29-15,0-1 11 16,0 43-1-16,0-52 4 16,0-12-12-16,14-15-3 15,7-4-5-15,8-11-1 16,13-1-6-16,6-2 9 15,-8 10-1-15,-7 8-14 16,-8 13-10-16,-15 9-18 16,-10 5-18-16,-10 11 26 15,-4 4 14-15,0 3 16 0,-2-8 18 16,6-3 25-16,15-15-12 16,19-9 7-16,6-7-15 15,18-9-4-15,4 7-14 16,4 4-21-16,-18 8-18 15,-10 17-10-15,-18 15 3 16,-10 10 9-16,-16 5 18 16,2 9-8-16,-5-20-17 15,9-4-71-15,12-22-78 16,15-22-93-16,7-22-51 0</inkml:trace>
  <inkml:trace contextRef="#ctx0" brushRef="#br0" timeOffset="4030.8008">21161 5482 747 0,'2'-3'104'16,"7"3"97"-16,-4 0-231 16,-2 0 23-16,22 42 12 0,1 65 6 15,-42-43 8-15,2 9 5 16,-7 17-1-16,-1-12 2 16,1-9 2-16,7-11 0 15,-1-18-3-15,11-30 0 16,13-10-5-16,10-10-4 15,24-22-3-15,6 5-1 16,15-12 9-16,3 10 7 0,3 12 4 16,-15 10-4-16,-10 14-12 15,-12 12-19-15,-19 5-15 16,-14 11-13-16,-17 17 49 16,-23-12 15-16,-17 5 19 15,-2-7 9-15,-9-16-29 16,14-13-93-16,16-9-108 15,17-9-150-15,23-5-28 16</inkml:trace>
  <inkml:trace contextRef="#ctx0" brushRef="#br0" timeOffset="4373.6614">21752 6009 938 0,'57'99'314'15,"-57"-94"-72"-15,6 6-261 16,9-1-15-16,-1-6-17 16,15-9-16-16,4-15 138 15,7-2 6-15,-2-4-14 16,-8 0-17-16,-16 5-28 15,-20 4-22-15,-16 6-13 0,-21 6 5 16,-1 12 6-16,-16 16 16 16,-1 10 1-16,2 10 3 15,16 2-19-15,8 9-44 16,21-9-35-16,28 3-75 16,12-11-16-16,26-8-83 15,5-13-12-15,30-11 2 16</inkml:trace>
  <inkml:trace contextRef="#ctx0" brushRef="#br0" timeOffset="4539.7">22217 6330 233 0,'5'-2'523'0,"-9"-1"-174"15,3-1-125-15,1 3 171 16,0-3-285-16,0-3-12 16,19-36-27-16,53-61-9 15,-21 55-29-15,28 3-9 16,-9 2-28-16,1 10-16 15,-18 8-93-15,-2 5-175 16,-15 5-141-16,13 2-85 0</inkml:trace>
  <inkml:trace contextRef="#ctx0" brushRef="#br0" timeOffset="4944.0683">23334 6089 1045 0,'-12'12'151'0,"5"7"123"16,-7 2-311-16,9 3-19 15,5-4 18-15,10-5 44 16,4-6 18-16,11-2 24 16,7-9 16-16,14-14 16 15,-8-1-29-15,5-5-7 16,-12-8-20-16,-12 4-24 15,-14 5-1-15,-17 9-3 0,-12-12-11 16,-5 13-30-16,1-1-11 16,-2 5-240-16,11-1-34 15,21 16-94-15</inkml:trace>
  <inkml:trace contextRef="#ctx0" brushRef="#br0" timeOffset="5257.9441">24589 5209 544 0,'-58'-14'305'15,"8"3"-51"-15,-12 10-63 16,8 7-206-16,-13 5 10 15,15-2 22-15,0 18 16 16,17 3-8-16,4 20 3 16,13 11-8-16,8 18-9 15,10 6-9-15,9 18 9 16,6-8-4-16,-1 4-45 16,0-13-17-16,2-2-56 15,-15-22-48-15,3-12-47 16,-4-13-37-16,-28-6-24 0</inkml:trace>
  <inkml:trace contextRef="#ctx0" brushRef="#br0" timeOffset="5448.2053">23887 5840 1058 0,'48'5'204'0,"30"-9"105"15,-1-4-301-15,11 11-50 16,-1 7-6-16,-4-1-84 16,-23 0-89-16,6 5-88 15,-10-16-71-15</inkml:trace>
  <inkml:trace contextRef="#ctx0" brushRef="#br0" timeOffset="5709.8423">24869 5547 804 0,'11'26'321'0,"36"45"-7"15,-23-45-126-15,-3 5-229 16,12 12 25-16,-4-8 26 16,6 1-25-16,-6-10-22 15,14 9-22-15,-1-14-258 16,6-21 55-16</inkml:trace>
  <inkml:trace contextRef="#ctx0" brushRef="#br0" timeOffset="5928.8518">25760 5637 499 0,'-14'19'416'0,"-26"12"-110"16,-17 11-299-16,-26 23 302 16,-7 1-308-16,-21 18 5 15,17-8 3-15,-3 5 1 16,25-18-4-16,14 3-33 15,25-23-31-15,13-7-112 16,6-18-71-16,22-6-74 16,8-14-77-16</inkml:trace>
  <inkml:trace contextRef="#ctx0" brushRef="#br0" timeOffset="6346.8702">25757 5919 1159 0,'77'73'175'0,"-40"-69"147"15,3-3-342-15,22-8-4 16,6-5 34-16,18-5 1 16,-11-9-2-16,3 2-2 15,-21-1-4-15,-10-4-6 16,-28 5-30-16,-14-1-38 16,-19 1-8-16,-27 5-5 15,-20 14 37-15,-34 7 42 16,-8 13 42-16,-4 23 15 15,6 11 9-15,-1 8-34 16,31-2-13-16,16 3-11 16,17-17-16-16,32-1-16 15,31-9 5-15,30-3 6 16,16-12-123-16,35-4-150 0,7-7 29 16</inkml:trace>
  <inkml:trace contextRef="#ctx0" brushRef="#br0" timeOffset="6690.8465">26767 5869 478 0,'-116'31'0'15,"57"4"385"-15,-7 15-370 16,7 6 289-16,2 8-280 15,22-10 285-15,11-6-290 16,15-15-16-16,18-10 15 16,15-20-10-16,25-15-80 15,4-7-46-15,15-18-20 16,-11-6-11-16,2-4 13 16,-21 9 133-16,-8 2 77 15,-10 17 31-15,3 10-18 16,-9 12-9-16,-14 15-50 15,0 10-28-15,-5 11 3 16,-8 5 7-16,3-4-46 16,14-7-53-16,1-9-178 15,5-16-12-15</inkml:trace>
  <inkml:trace contextRef="#ctx0" brushRef="#br0" timeOffset="6936.8262">27110 6278 572 0,'-9'9'432'15,"-10"1"-98"-15,3 2-340 0,-1-10 343 16,10-16-337-16,18-22 9 16,9-16 5-16,17-19 6 15,3 3 3-15,19-6 8 16,-7 15-11-16,10 0-17 15,-3 14-16-15,-5 6-73 16,-11 15-50-16,11-2-110 16,-11 11-105-16,19 6-40 15</inkml:trace>
  <inkml:trace contextRef="#ctx0" brushRef="#br0" timeOffset="7198.8482">28002 5874 577 0,'-35'33'361'16,"-8"-14"-53"-16,-24 7-54 0,8-3-215 16,-4 1-13-1,25 0-7-15,9-6-8 0,24-3-2 16,1 1 32-16,16 5 17 16,0 1 5-16,0 9 0 15,-10 9-5-15,-7 4-38 16,-23-5-2-16,-12-7-8 15,-13-10-15-15,-1-17-11 16,0-13-40-16,21-10-39 16,11-6-105-16,20 3-93 0,11-3-72 15,15 17-80-15</inkml:trace>
  <inkml:trace contextRef="#ctx0" brushRef="#br0" timeOffset="7636.0752">28369 5654 1224 0,'0'-3'232'0,"0"1"103"16,0 0-360-16,0 2-39 15,0 0 24-15,0 2 9 16,0 0 31-16,-3 3 24 16,1-3-1-16,2-1-2 15,-3 1-183-15,1 0-173 16,2-2-18-16</inkml:trace>
  <inkml:trace contextRef="#ctx0" brushRef="#br0" timeOffset="8240.0544">28302 6205 613 0,'-10'0'48'0,"4"0"97"16,1 4-195-16,5-6 16 16,0 0 29-16,0 2 46 15,2-5 2-15,7 0 13 16,10-4-12-16,0-1-6 16,45-44-25-16,-56 54-6 15,-8 5-1-15,-8 6 32 16,-13 1 10-16,-10 3 9 0,0 3-3 15,-2 4 1-15,5-10-28 16,11-3 4-16,10-4 3 16,5-6 15-16,4 1-3 15,-2-4-2-15,0 2-21 16,0 1-30-16,0 1-34 16,0 0-87-16,0 0-173 15,0 0 22-15</inkml:trace>
  <inkml:trace contextRef="#ctx0" brushRef="#br0" timeOffset="8743.8568">28311 5666 836 0,'-54'56'89'0,"30"-62"122"16,25 1-218-16,-1 4-19 16,0-3 51-16,0 2 23 15,-1 1 1-15,-3-1-20 0,4 0-13 16,-3 0-16-16,1 1-18 15,2-1-7-15,-4 2 1 16,3 0 17-16,1 0 26 16,0 0 16-16,0 0 6 15,0 0-1-15,0 0-9 16,-4 2-18-16,4-1-18 16,-1 1-54-16,1 0-218 15,-4-2 47-15</inkml:trace>
  <inkml:trace contextRef="#ctx0" brushRef="#br0" timeOffset="9356.2597">29494 5226 708 0,'-2'-4'148'0,"2"1"23"16,-3-1-190-16,1 1-71 16,-3 1 8-16,-14 1 56 0,-19 7 39 15,-63 55 23-15,56-16 17 16,2 19 15-16,10-3-33 15,7-4-4-15,14-10-16 16,15-7 25-16,11-16 7 16,35-3 8-16,18-7 0 15,25-5-1-15,5-3-49 0,9-2-125 16,-23-6-116 0,-24-1-35-16,-26-1-134 0</inkml:trace>
  <inkml:trace contextRef="#ctx0" brushRef="#br0" timeOffset="9657.3634">28945 5456 654 0,'24'-1'206'16,"-8"-5"-1"-16,3 6-166 15,8 2-33-15,13-9-26 0,-7-5 70 16,16-5 9-16,1-6 1 16,26-8 0-16,-3 9-24 15,27 4-13-15,-16 6-18 16,2 3-32-16,-18 13-28 15,-13-4-225-15,-22 5 51 16</inkml:trace>
  <inkml:trace contextRef="#ctx0" brushRef="#br0" timeOffset="10320.2825">30428 5139 537 0,'0'2'99'16,"0"0"29"-16,-2-1-129 16,2 1-12-16,-8 12 27 15,-3 3 31-15,-8 25 44 16,-78 69-9-16,26-31 7 16,-3 13 14-16,-22 27 22 15,10-2 11-15,-13 12 22 16,21-9-89-16,2-3-29 15,12-31-34-15,6-9-30 16,25-32-32-16,7-14 54 16,13-15-42-16,4-8-39 0,9-9-240 15,-2-6 25-15</inkml:trace>
  <inkml:trace contextRef="#ctx0" brushRef="#br0" timeOffset="10779.92">29957 5942 695 0,'-30'54'200'0,"27"-60"22"16,3 12-178-16,8 2-70 0,-8-8 6 15,0 2 13-15,0 0 17 16,7 12 8-16,5 8 4 16,-1 1-3-16,27 49-5 15,-19-52 0-15,-3-12-4 16,8-10-78-16,0-6-90 15,6-6-86-15,-3-3-78 16</inkml:trace>
  <inkml:trace contextRef="#ctx0" brushRef="#br0" timeOffset="10989.2769">30229 6035 253 0,'67'-55'139'16,"-63"48"9"-16,-4 9-52 15,-4 1-22-15,1-3 5 16,1 0-11-16,-13 7-5 15,-24 5 0-15,-66 84 2 16,60-46-11-16,-6 14-13 16,10-7-6-16,3 13-6 15,8-13-9-15,3-7-18 16,11-15-21-16,7-9-59 16,9-16-54-16,9-10-118 15,15-9-24-15</inkml:trace>
  <inkml:trace contextRef="#ctx0" brushRef="#br0" timeOffset="11438.8878">30224 6268 372 0,'0'-2'80'0,"3"0"70"16,2 1-92-16,11-3 25 15,5 2 17-15,17 1 1 16,59-12-25-16,-30 3-8 16,-1-7-25-16,-2-1 0 15,-15-4-5-15,-11 5 12 16,-28 3 10-16,1-4-34 15,-11 4-39-15,-12 9 24 16,-11-3-14-16,-22 6-10 16,-17 5 28-16,-20 9 29 15,-1 9-28-15,-4 9 6 16,20-1-2-16,4 16 4 16,24-3 0-16,9 1-4 15,16-3-9-15,23-2 3 16,12-12 3-16,27-7 7 15,15-14-64-15,23-6-49 16,-3-8-24-16,9-10-56 16,-19-4-55-16,-5 3-43 0,-16-1 23 15</inkml:trace>
  <inkml:trace contextRef="#ctx0" brushRef="#br0" timeOffset="11768.8736">30988 6226 335 0,'0'-14'250'0,"-6"7"-6"0,-7 0-59 15,-12 6-97-15,-9 4 3 16,-4 9-27-16,-11 11-21 16,6 5 20-16,-6 6 9 15,15-1-17-15,6 7-2 16,4-11-12-16,13-1-7 16,6-9-15-16,7-5 9 15,6-14 10-15,11-14 15 16,6-7-76-16,13-8-10 15,-7-2-15-15,2-6-15 16,-4 13-16-16,-6 5 71 16,-13 10 6-16,-8 15 3 15,2 14 1-15,-15 10 3 16,2 8 3-16,-1 0 4 16,1-7-3-16,-4-3-9 15,6-7-19-15,-2-9-70 16,5-10-109-16,4-6-111 0,4-8-62 15</inkml:trace>
  <inkml:trace contextRef="#ctx0" brushRef="#br0" timeOffset="12113.2624">31066 6351 542 0,'-11'19'141'16,"3"-3"41"-16,2 4-137 16,3-1-17-16,-2 2 19 15,3-9 17-15,2-3 13 16,0-2-2-16,0-5 4 16,0-4-17-16,0 0-20 15,0-1-15-15,0-6-10 16,0-31-13-16,12-57 3 15,2 52 5-15,0 9 3 16,5 15-2-16,2 2-4 16,-2 8-6-16,3 8-5 15,8 0 0-15,3 1-18 16,-4 5-27-16,11 4-29 16,-5 5-30-16,1 2-192 15,4 7 44-15</inkml:trace>
  <inkml:trace contextRef="#ctx0" brushRef="#br0" timeOffset="12322.668">31670 6282 794 0,'-34'3'345'0,"3"9"-134"16,-18 11-107-16,9 4-87 16,2 3-88-16,17-6 83 0,7 2 106 15,9-7-68-15,10 2 20 16,1 2 1-16,-3 3 0 15,-12-4-23-15,-30 2-45 16,-17-11-47-16,-29-12-139 16,-1-9-140-16,-6-24-54 15,35-11-140-15</inkml:trace>
  <inkml:trace contextRef="#ctx0" brushRef="#br0" timeOffset="13741.0168">14204 7214 656 0,'-144'149'73'0,"-438"786"369"47,613-824-435-31,21-35-42-16,-3-31-30 16,-1-12-135-16,102 36-349 15</inkml:trace>
  <inkml:trace contextRef="#ctx0" brushRef="#br0" timeOffset="14050.8443">14530 7700 1064 0,'14'22'156'0,"-9"11"132"15,-3 7-319-15,5 26 1 16,-2 1 29-16,-10 15 0 15,-2-4 2-15,-4 16-43 16,-2-9-64-16,2 3-184 16,6-19-2-16</inkml:trace>
  <inkml:trace contextRef="#ctx0" brushRef="#br0" timeOffset="14334.889">14506 7776 608 0,'21'-24'450'0,"10"-6"-120"16,-14 8-41-16,35-3-283 15,19 3-30-15,37-4 26 16,8 5 16-16,21 11 3 16,-23 6 0-16,-3 15 0 15,-33 13-13-15,-16 14-17 16,-25 4-15-16,-15 13-7 15,-31 7 4-15,-29 22 3 16,-21-6 23-16,-38 10 16 16,-8-15 9-16,-11-7-38 15,13-28-68-15,10-10-256 16,32-20 20-16</inkml:trace>
  <inkml:trace contextRef="#ctx0" brushRef="#br0" timeOffset="14740.0017">15928 8112 623 0,'-10'9'204'0,"-4"-4"16"0,-19 7-142 15,-1 2-90-15,-15 9 9 16,1 3 19-16,-1 0 3 16,13-4-1-16,11 6 0 15,18-6 15-15,14 1-18 16,16 0 4-16,22-8 24 15,21-20 3-15,17-7-22 16,-2-12 10-16,3-13 5 16,-20 1-18-16,-18-1 10 15,-21 6 0-15,-17 3-34 16,-6 6-33-16,-7 6-58 16,-11 13-60-16,-8 6-161 15,5 1 17-15</inkml:trace>
  <inkml:trace contextRef="#ctx0" brushRef="#br0" timeOffset="15058.4432">16408 8050 837 0,'49'62'141'0,"-65"-48"98"0,2 5-253 15,-1-3 13-15,1 6 11 16,5-4 3-16,4-1 1 16,5-3-3-16,5-2-2 15,9-10-4-15,10 1 27 16,6-17 1-16,8 4 0 16,0 5 1-16,-3 6-1 15,-11 6-36-15,0 9-4 16,-10-2-2-16,0 5 4 15,-9 3 4-15,0 3-26 16,-5-6-39-16,6-4-161 16,-5-2-56-16,11-34-81 15</inkml:trace>
  <inkml:trace contextRef="#ctx0" brushRef="#br0" timeOffset="15476.835">17058 7698 832 0,'4'-12'246'16,"-10"7"10"-16,3 1-271 16,3 4-6-16,0 0-39 15,0 0 15-15,0 4 37 0,0 30 33 16,-2 51 12-16,-3-38 5 15,-4 8-8-15,-5 17-4 16,1-10-12-16,-3 7-5 16,6-17 6-16,-1-15-2 15,8-20 18-15,6-14-22 16,4-16 1-16,16-17-10 16,11 8 1-16,15-18-16 15,8 15 25-15,7 5 5 16,-12 16-5-16,-7 4-11 15,-17 19-5-15,-18 12 4 16,-20 8-2-16,-28 7 1 16,-11-6 2-16,-13 5 2 15,5-13-59-15,8-10-79 16,20-8-43-16,4 0 6 16,20-11-135-16,14-22 54 15</inkml:trace>
  <inkml:trace contextRef="#ctx0" brushRef="#br0" timeOffset="17302.8967">19423 8052 572 0,'0'15'-96'0,"-8"-1"96"0,-13-9-255 16</inkml:trace>
  <inkml:trace contextRef="#ctx0" brushRef="#br0" timeOffset="19617.8882">17644 7554 677 0,'95'-26'171'0,"-95"29"32"0,2 4-166 15,5 6-64-15,3 2 10 16,-15 11 27-16,5 4 18 15,-5 11 1-15,-13 16 2 16,-6 8-2-16,0 14 1 16,-6-4-9-16,1 10 0 15,10-14-6-15,-2 2 2 16,9-23-7-16,7-7-5 16,3-15-189-16,4-11-74 15,8-10-45-15</inkml:trace>
  <inkml:trace contextRef="#ctx0" brushRef="#br0" timeOffset="19767.9554">18063 8079 502 0</inkml:trace>
  <inkml:trace contextRef="#ctx0" brushRef="#br0" timeOffset="19843.743">18068 8105 462 0,'2'28'343'0,"-4"1"-92"16,-3 11-355-16,-4-5 246 15,-6-2-405-15,-4-9-43 16</inkml:trace>
  <inkml:trace contextRef="#ctx0" brushRef="#br0" timeOffset="19993.5503">18145 7715 1273 0,'10'-12'175'0,"11"19"60"16,6 14-482-16,-1 14-136 15,-1 3-54-15</inkml:trace>
  <inkml:trace contextRef="#ctx0" brushRef="#br0" timeOffset="20245.7417">18297 8306 612 0,'12'-3'317'0,"0"-7"-17"15,13-6-116-15,4-5-131 16,14 0-19-16,4-5-23 15,2 0-5-15,-11 9-4 16,-4 5-3-16,-15 3-6 16,-5 11-29-16,-8 7-7 15,-6 10-3-15,-9 3 5 16,-2 9 9-16,-2 4 19 0,-8 5-2 16,14-2-128-16,10-3-119 15,6-9-16-15</inkml:trace>
  <inkml:trace contextRef="#ctx0" brushRef="#br0" timeOffset="20604.7465">19312 8161 802 0,'6'3'243'15,"-17"-6"20"-15,-16 8-191 16,-8 5-95-16,-8 6 9 15,-9 10 20-15,-7 0 27 16,8 0 3-16,13 0-2 16,14-9-17-16,14-6-22 15,11-4-32-15,18-2 15 16,6-12 1-16,9 7 8 0,3-2 16 16,3 9 14-16,-6 12-30 15,-1 31 10-15,-12 9 4 16,-12 33 7-16,-15-2 4 15,-18 13 18-15,-14-22-8 16,-24 1 16-16,-8-30 2 16,-25-9 11-16,1-31-1 15,4-19-36-15,16-22-85 0,6-20-73 16,30-20-77-16,14-7-124 16,19 4-13-16</inkml:trace>
  <inkml:trace contextRef="#ctx0" brushRef="#br0" timeOffset="21100.5608">19974 8168 496 0,'7'76'167'15,"-12"-74"14"-15,0 6-114 16,0 1-46-16,5-9 12 15,0 0 29-15,0 0 16 16,1 0 27-16,8-2-9 16,38-5-2-16,50-17-16 0,-43 0-40 15,-11 0-52-15,-8 1-36 16,-16 2 46-16,-9 4-11 16,-10 5 10-16,-10 0 20 15,-4 12 24-15,-19 12-58 16,-10 9 2-16,-13 15 16 15,2 0 4-15,-3 6 15 16,9-7 5-16,13-1-5 16,21-9-7-16,14 11-6 15,19-12-21-15,25 1-11 16,14-12-183-16,29-14-92 16,12-18-32-16</inkml:trace>
  <inkml:trace contextRef="#ctx0" brushRef="#br0" timeOffset="21368.9162">20790 8138 780 0,'-6'23'174'0,"-14"-22"71"16,-4 27-207-16,2 3-39 15,10 4 13-15,8 2 11 16,8-11 13-16,11-13 9 15,13-9 24-15,12-8 24 16,19-22-21-16,6-7-17 0,1-15-11 16,-5-2-24-16,-7-6-23 15,-25 9 22-15,-8 13-15 16,-9 13-28-16,-7 5-27 16,-10 11-258-16,-12 3-44 15,5 1-79-15</inkml:trace>
  <inkml:trace contextRef="#ctx0" brushRef="#br0" timeOffset="21668.6066">21413 8136 387 0,'12'7'376'0,"5"-3"-98"15,2-13-18-15,5 2-191 16,1 0-50-16,9 4 0 15,-6-4-7-15,1-2 1 16,1-1 1-16,-1-1 3 0,-15-4-2 16,0 1-2-16,-9 5-17 15,-10 4-35-15,-12 3-6 16,-16 9 9-16,-12 11 7 16,-9 9 29-16,5 3 36 15,1 6 6-15,13-5-8 16,11-1-5-16,15-7-18 15,4-6-33-15,10-10-38 16,14-4-240-16,11-4 38 0</inkml:trace>
  <inkml:trace contextRef="#ctx0" brushRef="#br0" timeOffset="21900.3614">21782 8267 611 0,'10'-4'458'15,"4"2"-112"-15,14-13-366 16,-2-3 369-16,15-8-347 16,-1-1 13-16,3 1 3 15,-13 8-1-15,-2 4-16 16,-18 9-25-16,-5 3-184 0,0 4-156 15,-5-2-24 1</inkml:trace>
  <inkml:trace contextRef="#ctx0" brushRef="#br0" timeOffset="22253.8318">22560 8105 1082 0,'5'0'203'0,"-5"-1"88"15,0 6-314-15,0-5-23 16,-4 1 9-16,4 1 19 16,0 5 20-16,4 16 4 15,3-8 2-15,1-1 0 16,50 52-7-16,-29-59-21 16,-8-7-22-16,10-3 12 15,-14-6 1-15,6-5 11 16,-8 7 22-16,-1 0 28 15,-10 4-15-15,-2 8-11 16,-8 5 9-16,6-10 12 16,-5 2-5-16,-38 26 7 15,-73 64 13-15,27-32-9 16,3-1-14-16,-11 5 1 16,12-6-17-16,7-6-114 15,33-18-152-15,17-11-61 16,33-22-144-16</inkml:trace>
  <inkml:trace contextRef="#ctx0" brushRef="#br0" timeOffset="22702.9345">23364 7939 747 0,'-120'71'175'16,"118"-62"44"-16,8 3-173 16,7-2-57-16,22 9 14 15,-2-5 42-15,15 7 24 16,-2 3-14-16,5 14-5 16,-16-8-12-16,3 10-6 15,-22 6-19-15,-13 10 10 0,-20-4 7 16,-12 14 11-16,-6-7 13 15,-14-7 3-15,8-18-20 16,-1-16-43-16,4-13-38 16,-4-14-65-16,17-13-46 15,-3-16-198-15,9-1 36 16</inkml:trace>
  <inkml:trace contextRef="#ctx0" brushRef="#br0" timeOffset="22917.8353">23196 7920 1187 0,'48'-21'214'0,"73"-2"137"16,-43 27-348-16,37 3-13 15,-10-7 17-15,17 0-133 16,-15-4-225-16,-6-4 25 16</inkml:trace>
  <inkml:trace contextRef="#ctx0" brushRef="#br0" timeOffset="23348.9246">24675 7968 876 0,'-72'54'212'15,"84"-30"67"-15,19 14-221 16,10 8-71-16,15 6 19 16,-2-14 1-16,8 0-4 15,-14-12-13-15,1-12-113 16,-18-6-114-16,16-11-48 0,-4-13-126 16</inkml:trace>
  <inkml:trace contextRef="#ctx0" brushRef="#br0" timeOffset="23556.8611">25372 8074 748 0,'-63'42'190'0,"-9"6"64"16,-1-1-202-16,-24 35-4 16,5-4-6-16,-5 13 2 15,5-6-6-15,0 11-17 16,26-30-25-16,16-13-32 15,23-16-22-15,11-18-19 16,21-16-13-16,21-10-190 16,11-8 73-16</inkml:trace>
  <inkml:trace contextRef="#ctx0" brushRef="#br0" timeOffset="24006.0717">25316 8246 568 0,'4'3'774'0,"15"11"-534"16,19 5-85-16,54 21-162 15,-28-31-162-15,4-6-142 0,13-15 367 16,-8-4 12-16,1-3 4 16,-22-3-3-16,-14-6-30 15,-19 12-29-15,-12-4-63 16,-8 4-13-16,-24 4-5 15,-13 12 9-15,-35 9 14 16,-8 10 51-16,-26 14 11 16,10 0 15-16,-13 12 15 15,36 5-4-15,1 5 2 16,35-8-10-16,14 9-31 16,27-17-21-16,34-7-33 15,20-12-36-15,40-7-208 16,22-15 53-16</inkml:trace>
  <inkml:trace contextRef="#ctx0" brushRef="#br0" timeOffset="24370.2741">26476 8208 672 0,'-44'22'220'15,"-22"-1"31"-15,-8-5-147 16,-16 18-57-16,10 10 9 16,-1 9 15-16,24 4 0 15,11 1-9-15,22-12-24 0,16-13-30 16,13-17-16-16,19-18-9 16,14-10-11-16,26-19-40 15,4-9 12-15,15-10 7 16,-3 6 10-16,-8-4 24 15,-23 15 53-15,-6 16 12 16,-18 15-4-16,-10 12 0 16,-11 22-18-16,-4 11-4 15,-7 4-4-15,-5-4-2 16,-1-1-20-16,6-13-52 16,-3-13-43-16,7-8-98 15,3-6-128-15,3 0-9 16</inkml:trace>
  <inkml:trace contextRef="#ctx0" brushRef="#br0" timeOffset="24634.0423">26798 8514 869 0,'-21'16'196'15,"-12"5"76"-15,7 10-233 16,-7 11-73-16,6-9 17 0,1-13 21 15,12-18 17-15,14-19 28 16,-2-20 23-16,18-22 10 16,-1-3-18-16,18-4-8 15,5 14-20-15,18-2 0 16,-4 25-9-16,19 5-7 16,-12 12-29-16,10-4-95 15,-3 2-95-15,7 2-165 16,-11-7-59-16</inkml:trace>
  <inkml:trace contextRef="#ctx0" brushRef="#br0" timeOffset="24910.7586">27595 8183 1413 0,'-87'125'281'0,"58"-102"121"15,10 3-435-15,8 7-14 0,11-9 2 16,14 2 10-16,2 2 27 16,-2 8 15-16,-4-1 13 15,-1 5-4-15,-9-1-9 16,-14 5-4-16,-14-8 1 16,-26 1-1-16,-4-15-9 15,-19-13-54-15,13-14-39 16,7-6-91-16,22-8-21 15,13-3-118-15,20-1-6 16,13 4-11-16</inkml:trace>
  <inkml:trace contextRef="#ctx0" brushRef="#br0" timeOffset="25369.7431">28085 7904 1139 0,'71'23'289'0,"-79"-13"76"16,-8 4-305-16,18-5-83 15,-7 3-36-15,3-5-4 16,9-9-15-16,-4-1-120 16,-3 1-121-16,0 0 4 15,0 0-143-15</inkml:trace>
  <inkml:trace contextRef="#ctx0" brushRef="#br0" timeOffset="25630.221">28189 8492 985 0,'-8'5'456'15,"8"0"-79"-15,-44-6-182 16,39 4-230-16,5-1-54 16,-5-7-49-16,5 3 16 15,0-2-19-15,0 1-237 16,7-14 79-16</inkml:trace>
  <inkml:trace contextRef="#ctx0" brushRef="#br0" timeOffset="26148.1634">29395 7516 419 0,'0'2'0'0,"2"-1"258"16,-2 1-296-16,-5 21 255 15,-11 4-210-15,-62 60 214 16,40-57-187-16,-2 13 11 16,13-3-1-16,-1 1 0 15,21-8-3-15,-7 9-20 16,23-9-6-16,1-4 11 16,20 1 0-16,8-8-6 15,12-4-12-15,2-5-124 16,-7-6-123-16,-9-7-50 15,-20-3-133-15</inkml:trace>
  <inkml:trace contextRef="#ctx0" brushRef="#br0" timeOffset="26407.3765">28926 7769 917 0,'0'0'133'0,"0"0"118"16,29 5-249-16,11 2-15 16,66 4 54-16,-58-18 12 0,15 1 4 15,-13-6-8-15,12 5-74 16,-10 2-125-16,-14-2-115 15,-13 5-43-15,1-13-135 16</inkml:trace>
  <inkml:trace contextRef="#ctx0" brushRef="#br0" timeOffset="26706.8877">30355 7535 709 0,'-14'28'110'0,"-22"1"93"16,-13 1-217-16,-27 15 40 0,-7 7 23 15,-7 8 24-15,2 5 4 16,-20 19 5-16,8-2-13 15,-6 10-14-15,9-7-22 16,5 3-8-16,28-17-11 16,10-1-14-16,16-25-32 15,14-4-267-15,13-18-6 16,13-16-115-16</inkml:trace>
  <inkml:trace contextRef="#ctx0" brushRef="#br0" timeOffset="27090.8776">29962 8093 988 0,'-73'156'191'16,"56"-132"93"-16,12 6-317 16,5-9 9-16,19-6 18 15,8 4 18-15,11-1 25 16,8-1 26-16,2 13-8 0,-13 9-18 16,-11 3-13-16,-17-2 3 15,-30 5 18-15,-15-7 12 16,-17-8 9-16,-2-8 5 15,-9-10-33-15,16-14-39 16,-2-17-63-16,17-8-33 16,2-13-52-16,17-4-16 15,3 3-33-15,21 1 2 0,6 0-99 16,5 16 24 0</inkml:trace>
  <inkml:trace contextRef="#ctx0" brushRef="#br0" timeOffset="27360.8846">29972 8138 501 0,'-15'-5'195'16,"-42"-16"17"-16,57 21-67 15,-9 2-78-15,12 0 32 16,-3-4 7-16,0 2 0 16,6 0-26-16,52 0-13 15,72-2-32-15,-29 2-10 0,1-3-38 16,14 4-122-16,-24-2-108 16,-11-4-87-16,-32-1-119 15</inkml:trace>
  <inkml:trace contextRef="#ctx0" brushRef="#br0" timeOffset="27690.4082">30891 7436 357 0,'-73'-3'404'16,"64"15"-140"-16,4 14-184 16,7 14 237-16,6 34-225 15,6 22 29-15,5 39 36 16,-3 7-17-16,-13 47-10 15,-16-12-50-15,-22 19-18 16,-28-35-23-16,-77-10-52 16,-24-49-65-16,-44-33-370 0,-14-58 62 15</inkml:trace>
  <inkml:trace contextRef="#ctx0" brushRef="#br0" timeOffset="65977.9551">10706 14906 600 0,'69'-59'175'0,"-65"57"15"16,-10 4-196-16,-7 12-64 16,-13 21 3-16,-2 11 6 15,-12 43 16-15,-8 6 49 16,-13 30 7-16,11-4 9 15,-4 8 56-15,12-34 21 0,16-12 30 16,26-31 8-16,25-21 40 16,20-27-45-16,45-22-15 15,28-13-30-15,31-12-25 16,-4-4-62-16,9 4-347 16,-38 17 90-16</inkml:trace>
  <inkml:trace contextRef="#ctx0" brushRef="#br0" timeOffset="66204.915">10987 15185 1258 0,'-4'0'286'0,"4"-3"112"16,23-11-341-16,36-7-75 16,114-19-65-16,-81 30-109 15,1-2-206-15,-25-4-54 16</inkml:trace>
  <inkml:trace contextRef="#ctx0" brushRef="#br0" timeOffset="66389.8165">10952 14833 918 0,'0'0'359'0,"0"-3"17"16,16-2-223-16,22 1-82 16,10-6-25-16,25-4-29 15,8-2-37-15,11 8-42 16,-9 4-331-16,6 8 55 15</inkml:trace>
  <inkml:trace contextRef="#ctx0" brushRef="#br0" timeOffset="66776.8861">11993 15251 945 0,'14'40'440'15,"-7"-16"-87"-15,-7-24-228 16,4 11-134-16,1 2-123 16,3 6 105-16,3 2 4 15,4 5 6-15,-2-8 17 0,4 1 16 16,-3-2 7-16,0-7 8 15,1-8 26-15,13-11 25 16,7-13-21-16,11-16-5 16,5-11-5-16,6-11-28 15,-14 6-32-15,-3-3-4 16,-16 6-16-16,-1 11-42 16,-18 16-35-16,-3 7-90 15,-2 10-79-15,0 10-5 16,3 6 36-16,-3-9-45 15,0 2 77-15,14 24 69 16</inkml:trace>
  <inkml:trace contextRef="#ctx0" brushRef="#br0" timeOffset="67072.2689">12589 15199 343 0,'92'128'269'0,"-81"-121"-48"16,1 0-71-16,-2-2-30 0,6 1-42 15,3-1-22-15,5-2 19 16,9-6 1-16,7-8-9 15,7-8-3-15,-8-12-28 16,5-14-9-16,-15-5-10 16,-10-1-5-16,-13 5-9 15,-6 11 7-15,-9 14 4 16,-17 21 7-16,-9 17 7 16,-22 29 16-16,-5 9-5 15,-6 16-4-15,11-2-11 0,8 9-26 16,34-19-43-16,15 2-73 15,15-21-21-15,18-11-8 16,11-15 22-16,1-14 11 16,1-12 23-16,-2-3-141 15,-13-3 31-15</inkml:trace>
  <inkml:trace contextRef="#ctx0" brushRef="#br0" timeOffset="67252.8963">12965 15511 347 0,'54'-59'163'0,"-52"56"17"16,7-1-47-16,-4 1 36 15,-5 1 7-15,0 0 31 16,3 0-2-16,13-6-21 16,22-11-37-16,75-38-47 15,-42 20-65-15,17-5-4 16,-7 11-30-16,-3 9-38 16,-24 8 0-16,-2 16-64 0,-23 8-103 15,4 7-206-15,-17-3-22 16</inkml:trace>
  <inkml:trace contextRef="#ctx0" brushRef="#br0" timeOffset="67610.4787">14041 15244 1014 0,'0'10'215'0,"4"1"97"16,-2-3-303-16,3 10-1 16,7-6-3-16,0-3 2 15,5-4 0-15,8-2 5 16,-1-4 2-16,16-3 3 16,-2-3 2-16,10-8-3 15,1-5-1-15,13-6 5 16,-8-3 4-16,3-6-7 15,-20 13 2-15,-4 1-4 16,-11 14-8-16,-17 19 11 16,-19 19 14-16,-24 23 9 15,-12 14 2-15,-45 22 3 16,-8 5-23-16,-13 8-65 0,11-12-62 16,11-4-294-16,33-28 26 15</inkml:trace>
  <inkml:trace contextRef="#ctx0" brushRef="#br0" timeOffset="68165.9392">15178 15053 963 0,'19'33'212'0,"40"64"89"0,-62-53-282 15,-4 8-6-15,-7-4-4 16,3-3 0-16,-2-20 1 15,7-12 7-15,8-16 9 16,21-16 2-16,6-14 0 16,20-16 2-16,4-3-6 0,24 0-4 15,-8 11-1-15,4 13-5 16,-16 25-6-16,-12 23-5 16,-23 15-4-16,-27 15 2 15,-14 6 8-15,-10-2-45 16,1-11-21-16,4 2-105 15,10-17-193-15,14-6-4 16,17-10-119-16</inkml:trace>
  <inkml:trace contextRef="#ctx0" brushRef="#br0" timeOffset="68485.8511">15991 15241 684 0,'7'52'502'0,"-14"-18"-111"16,-12 3-28-16,0 1-350 15,0 10-7-15,8-8-9 16,6-3-4-16,10-18-6 16,11-16 10-16,8-18 3 15,19-15 2-15,9-10 1 16,7-5 3-16,-5 7-10 15,-9 12 0-15,-21 14 1 16,-6 8 6-16,-8 17 1 16,-5 9 4-16,-1-1 3 0,-3 12-8 15,-1-4-22-15,-1-1-59 16,-5-5-36-16,3-1-37 16,6-8-239-16,-6-2 59 15</inkml:trace>
  <inkml:trace contextRef="#ctx0" brushRef="#br0" timeOffset="68904.4246">16646 15293 820 0,'14'-6'355'15,"-13"6"-7"-15,3 7-155 16,-8 14-152-16,-11 14-5 15,-10 1-10-15,-9 8 2 16,-4-6-10-16,3-5-3 0,7-11-5 16,13-10 7-16,20-12-1 15,14-15-1-15,7-11-2 16,17-9 1-16,4 4-7 16,-2 0-1-16,-8 15-3 15,-6 13-2-15,-14 9-3 16,-5 10 3-16,-5 10 0 15,-10-9 3-15,3-1 1 16,0-6 4-16,5-8-3 0,14-14 0 16,9-7-2-16,3 2 0 15,2 4-5-15,5 10-3 16,-17 8 0-16,-7 23 0 16,-11 3 0-16,-10 9 0 15,-5 2 4-15,-12 1-56 16,10-10-72-16,5-12-72 15,9-21-199-15,11-14-33 16</inkml:trace>
  <inkml:trace contextRef="#ctx0" brushRef="#br0" timeOffset="69293.496">17535 14799 362 0,'10'12'669'15,"4"19"-259"-15,-12 4-218 16,3 22 217-16,-2 12-406 16,-11 23 0-16,-13-12-1 15,-16 8 3-15,-2-22 3 16,-1-11 6-16,7-29 6 15,9-10 7-15,13-14-2 0,16-11-2 16,11-8-7-16,17 6-3 16,5 4-10-16,11 6 2 15,-6 11 2-15,-3 18 1 16,-20 7 5-16,-16 8 6 16,-20 9-2-16,-25 3-2 15,-9-6-8-15,-23-9-41 16,7-16-39-16,-7-12-89 15,19-10-74-15,6-6-182 16,18-3-3-16,6 1-92 16</inkml:trace>
  <inkml:trace contextRef="#ctx0" brushRef="#br0" timeOffset="69564.2502">17860 15518 993 0,'49'-24'338'0,"-11"6"43"16,0 1-263-16,-12 5-73 16,-3 0-37-16,-8 1-25 15,-10-3 1-15,-5 4 3 16,-5 0 13-16,-16 3 23 16,-15 7 1-16,-7 5-3 15,-16 9 27-15,-4 8 19 16,5 16-20-16,6 8 1 15,7 9-1-15,15-1-47 0,13 1-84 16,20-15-33-16,21-7-201 16,16-16-114-16,9-15-57 15</inkml:trace>
  <inkml:trace contextRef="#ctx0" brushRef="#br0" timeOffset="69737.8775">18077 15660 119 0,'10'10'658'15,"4"-4"-278"-15,7-8-65 16,8-5 117-16,15-19-298 16,8-12-30-16,15-23-2 15,1-1-9-15,5-13-53 16,-6 20-63-16,-8-8-89 16,-15 20-83-16,4-9-286 0,8 17-4 15</inkml:trace>
  <inkml:trace contextRef="#ctx0" brushRef="#br0" timeOffset="70297.8921">19631 15513 812 0,'-29'-7'221'16,"1"5"48"-16,-1 6-225 15,10 6-25-15,8 4-2 16,-1 8 0-16,19-4 36 16,9 1 31-16,11-7 5 15,18-10 9-15,14-16-1 16,14-12-21-16,-2-11-24 16,-9-6-14-16,-25 1-13 0,-15 4-4 15,-25 11-11-15,-32 4-10 16,-10 16-17-16,-10 4-44 15,4 8-66-15,3 2-60 16,29 3-218-16,19-13 4 16</inkml:trace>
  <inkml:trace contextRef="#ctx0" brushRef="#br0" timeOffset="70577.5756">20510 14530 1099 0,'-49'21'235'0,"-15"25"103"16,5 15-327-16,-3 21-4 0,22 8 31 15,7 17 29-15,23 1 11 16,1 16 8-16,18-13 2 15,-13 2-48-15,2-19-52 16,-1-13-51-16,-2-29-32 16,-9-15-70-16,4-20-60 15,-13-17-169-15,-8-9 9 16</inkml:trace>
  <inkml:trace contextRef="#ctx0" brushRef="#br0" timeOffset="70718.54">19912 15400 347 0,'29'-40'690'15,"10"16"-247"-15,11-11-197 16,7 14 207-16,19-8-403 16,7 6-51-16,14-6-84 15,-8 12-62-15,11-9-155 16,-6 3-146-16,12-5-33 16</inkml:trace>
  <inkml:trace contextRef="#ctx0" brushRef="#br0" timeOffset="71302.6693">21037 15482 831 0,'13'-11'338'16,"1"2"5"-16,17-3-172 15,13-3-149-15,29-11-5 16,6-5-10-16,13-18 0 15,-14-8-2-15,-9-4 2 16,-25 9 4-16,-22 4 20 16,-29 16 18-16,-24 25 17 0,-17 13-34 15,-29 30 3-15,-6 14-17 16,-9 18-17-16,20-2-19 16,9 5 34-16,20-17-9 15,19 8-2-15,13-15-4 16,11 0-8-16,11-14-10 15,22-9-65-15,12-16-65 16,22-8-241-16,-1-12-4 16,8-10-135-16</inkml:trace>
  <inkml:trace contextRef="#ctx0" brushRef="#br0" timeOffset="71539.8491">21877 15256 760 0,'10'4'220'15,"-10"6"78"-15,-5 6-174 16,-4 4-30-16,-1 13 19 16,5-3 5-16,5 8-22 15,5-7-29-15,11-3-7 16,11-25-23-16,22-13-8 16,-1-21-4-16,22-23-4 15,-8-5-6-15,-3-15-5 16,-23 8-2-16,-1-4-2 15,-21 20-53-15,1 0-54 16,-6 20-318-16,7-1 35 16</inkml:trace>
  <inkml:trace contextRef="#ctx0" brushRef="#br0" timeOffset="71864.8916">22444 15357 959 0,'1'3'272'0,"4"-5"26"16,4 9-260-16,-9-7-39 16,0 0-30-16,28-1 22 15,8-3 24-15,60-24 60 16,-58 6 10-16,-4-4 0 15,-9 0-1-15,-6-5-1 16,-6 13-74-16,-6 1-3 16,-8 12-5-16,-17 20-1 15,-2 8 4-15,-24 17 5 16,-1 10-3-16,-7 7-32 16,4-6-52-16,4 8-320 15,17-11 49-15</inkml:trace>
  <inkml:trace contextRef="#ctx0" brushRef="#br0" timeOffset="72110.5138">22818 15438 1215 0,'19'-8'321'15,"19"-6"94"-15,0 2-341 16,21 1-34-16,0 4-15 15,7-1-7-15,-16 6-7 16,4 7 4-16,-27 4-2 16,-7 13 0-16,-14 6-16 15,-7 12-23-15,-10 0-23 0,-3 6-49 16,-1-4-78-16,6-9-226 16,6-16 3-16,6-20-137 15</inkml:trace>
  <inkml:trace contextRef="#ctx0" brushRef="#br0" timeOffset="72345.4086">23708 14694 1165 0,'-19'14'270'0,"-5"28"103"16,-2 13-342-16,-2 27-2 15,4 13-8-15,3 18 1 0,7-18-2 16,-3 11-4-16,5-18-22 16,-7-10-42-16,-4-26-28 15,4-3-162-15,7-26-123 16,-2-17-19-16,4-12-153 16</inkml:trace>
  <inkml:trace contextRef="#ctx0" brushRef="#br0" timeOffset="72734.2829">23315 15204 1137 0,'0'2'326'0,"0"0"25"15,2-1-305-15,17 6-102 16,14-2-23-16,64 8 31 15,-52-19 45-15,10 1 20 16,-1-10 26-16,8-1 26 16,-13 2-44-16,5-1-15 15,-16 4-15-15,-4 13-15 16,-20 8-12-16,-14 11 29 16,-14 12 13-16,-20 3 25 15,-10 11 25-15,-13-2-4 16,9-7-5-16,13-1 13 0,26-9-9 15,25-8-10-15,22-6 35 16,14-2 21-16,-7-3-17 16,-7 0-18-16,-29 6-12 15,-38 13-31-15,-39-4-37 16,-17 2-67-16,-12-7-59 16,-10-13-372-16,25-12 39 15</inkml:trace>
  <inkml:trace contextRef="#ctx0" brushRef="#br0" timeOffset="74476.0025">24890 15211 641 0,'12'0'336'0,"-7"0"-43"16,2 4-138-16,-3 1-100 16,11 26-34-16,8 61-33 15,-42-49 24-15,-16 2-11 0,-1-1-24 16,-4-1-239-16,5-10-39 16,2-11-90-16</inkml:trace>
  <inkml:trace contextRef="#ctx0" brushRef="#br0" timeOffset="74637.8922">25103 14686 1390 0,'23'-5'192'0,"-4"12"-192"16,-5 17-335-16</inkml:trace>
  <inkml:trace contextRef="#ctx0" brushRef="#br0" timeOffset="74865.8602">25122 15341 981 0,'0'11'323'0,"11"-13"41"16,16-2-246-16,20-10-86 15,12 2-7-15,19-5 25 16,4-4 26-16,-4-1-9 16,-11 11-7-16,-5 9-10 15,-18 8-31-15,-18 16-37 0,-18 6-8 16,-16 12-42-16,-11-2-31 16,-6 12-151-16,1-5-170 15,9 9-13-15</inkml:trace>
  <inkml:trace contextRef="#ctx0" brushRef="#br0" timeOffset="75345.8988">26105 15466 1076 0,'-82'17'250'16,"105"-15"94"-16,17 0-308 15,17-4-28-15,24-8 0 16,-3-6 1-16,25-7 22 0,-17-6 4 16,-3-4 2-16,-20 4-1 15,-20 1-27-15,-29 2-35 16,-19 3-16-16,-20 11 0 16,-32 16 4-16,-19 11 28 15,-26 16 23-15,-6 13 14 16,-13 10 9-16,24-2-1 15,7 0-6-15,36-2-11 16,25-3-6-16,24-14-8 16,29-1-3-16,21-12-11 15,35-7-53-15,13-6-49 0,34-14-51 16,-13-3-217-16,23-14 15 16</inkml:trace>
  <inkml:trace contextRef="#ctx0" brushRef="#br0" timeOffset="75714.4732">27396 15331 1034 0,'-49'14'292'0,"-31"5"70"16,-8 8-280-16,-19 15-34 15,10 5-6-15,5 10 27 16,29-8-2-16,17 1-2 15,28-10-13-15,18-14-14 0,21-18-29 16,22-15-9-16,15-20-6 16,14-13-3-16,-2 0-1 15,2-5-1-15,-11 12 2 16,-12 10 1-16,-15 15 5 16,-8 13 5-16,-12 17 1 15,-5 13 2-15,-9 7 0 16,-11 6-3-16,4-6-13 15,-3-4-37-15,3-14-22 16,7-5-42-16,5-12-16 0,14-10-34 16,13-8 11-16,14-8-63 15,3-7-42-15,10-7-38 16,-2 2-50-16</inkml:trace>
  <inkml:trace contextRef="#ctx0" brushRef="#br0" timeOffset="75884.4001">27838 15468 824 0,'-46'15'382'0,"-25"18"-7"16,7 11-178-16,2 11-88 15,24-3-48-15,14 3-8 16,32-16-11-16,23-13-16 16,16-16-19-16,12-13-44 15,7-13-41-15,2-17-119 16,-27 0-222-16,1-9 3 0</inkml:trace>
  <inkml:trace contextRef="#ctx0" brushRef="#br0" timeOffset="76238.6816">28257 14840 1164 0,'0'-3'329'16,"0"3"39"-16,-4 8-318 0,1-8-81 16,1 2-12-16,2 17 14 15,-5 16 36-15,-4 67 41 16,1-46 42-16,-4 16-16 16,5-2-8-16,-6 15-6 15,-6-11-36-15,11-6-34 16,6-21 15-16,7-13 5 15,11-25-2-15,22-21 0 16,10-7-1-16,17-4 1 16,-3 8-5-16,2 13-3 15,-17 17-1-15,-18 15-1 16,-23 6-1-16,-17 11-1 16,-13-2-88-16,-9-1-350 15,7-10 89-15</inkml:trace>
  <inkml:trace contextRef="#ctx0" brushRef="#br0" timeOffset="76614.8638">28853 15353 973 0,'92'54'243'0,"-49"-45"85"16,-8 17-282-16,3 8-4 16,-2 3-15-16,6 8-2 15,-13 3-5-15,6 1 4 16,-7-6-1-16,-4-3-59 16,-8-12-65-16,1-7-247 15,-2-21-4-15</inkml:trace>
  <inkml:trace contextRef="#ctx0" brushRef="#br0" timeOffset="76828.8718">29721 15504 1219 0,'-31'23'326'15,"-37"18"87"-15,-13 15-351 16,-8 11-29-16,-1 3-23 0,2 6-6 15,27-15-4-15,6-4-7 16,22-12-8-16,12-12-6 16,18-16-92-16,3-8-201 15,21-11-92-15,25-14-120 16</inkml:trace>
  <inkml:trace contextRef="#ctx0" brushRef="#br0" timeOffset="77255.9221">29808 15641 485 0,'-2'3'322'16,"-2"-3"-13"-16,1 2-119 16,3 0-22-16,3 0-78 15,25 5 0-15,80 1-17 16,-30-25 18-16,8-4 15 16,6-7 24-16,-10 2-81 0,-18 2-75 15,-26 7 22-15,-24 1-34 16,-23 13-28-16,-40 1 58 15,-18 5 62-15,-28 17-33 16,6 9 9-16,-6 14 5 16,29 6-2-16,9 10-9 15,24-11-19-15,3-1-22 16,17-9-15-16,11-6-14 16,14-20-28-16,16-9-28 15,10-17-89-15,12-10-210 16,7-11 20-16</inkml:trace>
  <inkml:trace contextRef="#ctx0" brushRef="#br0" timeOffset="77665.8537">30582 15506 1484 0,'23'8'299'15,"-27"15"143"-15,-10 6-446 16,-1 13-12-16,-8 1 2 16,2 2 7-16,8-6 9 15,7-1 10-15,5-9 6 16,1-1 2-16,1-7-5 16,3-11-3-16,-4-8-14 15,7-14-28-15,-2-11-14 0,7-11-4 16,4-5-2-16,5-9 11 15,-2 10 29-15,0-6 15 16,5 15 4-16,-7 1 3 16,-1 16-3-16,-6 7 1 15,4 12-1-15,-5 7 1 16,-4 1-3-16,0 10 2 16,-3-1-1-16,1 5-1 15,-6-1-2-15,-4 3 0 16,2-3-4-16,5 5-52 15,-4-7-48-15,-1-4-46 16,2-4-285-16,-4-13 34 16</inkml:trace>
  <inkml:trace contextRef="#ctx0" brushRef="#br0" timeOffset="78125.9746">30920 15650 553 0,'54'-2'481'0,"-44"5"-130"15,-5 3-332-15,4 7 335 16,0 1-345-16,1 4 35 16,-5-1 34-16,1 7 1 15,-6-1 1-15,-6 3-6 16,-4-5-34-16,-4-4-36 15,0-10 2-15,9-23 2 16,10-15 0-16,19-19 4 16,15-9 5-16,23-5 5 15,0 13-5-15,11 13-1 0,-14 18-6 16,-2 9-25-16,-22 13-35 16,-14 3-110-16,-18 2-101 15,-13 0-196-15,-13 0-52 16</inkml:trace>
  <inkml:trace contextRef="#ctx0" brushRef="#br0" timeOffset="86418.8753">22556 16827 466 0,'-10'-5'245'0,"-4"-9"17"16,3 8-109-16,1 3-20 16,-4 3-34-16,-19 17-22 15,-7 9-33-15,-27 21-5 16,-15 9-13-16,-11 15-12 0,13-14 4 15,16 0-1-15,40-14 21 16,48-15 22-16,35-14 11 16,31-5 20-16,14-8 5 15,5 8-25-15,-22 7-25 16,-21 17-12-16,-39 8-23 16,-42 23-3-16,-37 2 0 15,-42 4 5-15,-17-17-37 0,-24-6-39 16,21-29-18-16,6-13-130 15,27-12-222-15,12-17 35 16,20-22-161-16</inkml:trace>
  <inkml:trace contextRef="#ctx0" brushRef="#br0" timeOffset="86718.87">22395 16919 578 0,'40'-11'201'0,"19"-15"80"0,8 4-148 16,29-13 19-16,15-3 8 16,29-18 8-16,2 8-89 15,4-4-32-15,-22 17-82 16,6 11-329-16,-33 12 36 16</inkml:trace>
  <inkml:trace contextRef="#ctx0" brushRef="#br0" timeOffset="87196.4413">24024 16926 911 0,'27'-2'308'16,"-7"2"17"-16,-24 8-239 15,-12 25-103-15,-13 7-22 16,-33 19-2-16,-22 11 19 16,-19 16 37-16,9-3 37 0,7 6 51 15,30-22 19-15,31-1 10 16,40-21-23-16,36-12-20 15,26-14-47-15,30 2-33 16,3-12-38-16,6-4-112 16,-34 2-107-16,-22 10-196 15,-45-4-58-15</inkml:trace>
  <inkml:trace contextRef="#ctx0" brushRef="#br0" timeOffset="87436.8197">23495 17241 1523 0,'0'7'346'0,"30"-12"130"0,27 7-438 16,30-4-38-16,20-2-2 15,49-6 2-15,-17-7-10 16,8-4-63-16,-24 3-76 16,-14 1-328-16,-47 3 22 15</inkml:trace>
  <inkml:trace contextRef="#ctx0" brushRef="#br0" timeOffset="88281.1188">16918 17217 904 0,'138'-82'182'0,"-119"60"86"15,11 8-272-15,-9 7-22 16,1 4-9-16,-20 11 9 15,-7 13 23-15,-19 12 10 16,-16 26 20-16,-14 17 10 0,-24 23-2 16,7-2-21-16,3 0 13 15,20-19 7-15,13-14 8 16,35-22 6-16,33-14 19 16,17-15-12-16,32-21-9 15,15-8-7-15,24-12-52 16,-10 4-78-16,-5 0-65 15,-34 14-199-15,-32-8-15 16</inkml:trace>
  <inkml:trace contextRef="#ctx0" brushRef="#br0" timeOffset="88472.1047">16843 17550 1259 0,'35'-12'262'0,"13"-27"113"0,20 1-397 15,33-14-142-15,6 7-129 16,6-17-90-16,-23 10-136 16</inkml:trace>
  <inkml:trace contextRef="#ctx0" brushRef="#br0" timeOffset="88640.5654">17256 16952 1523 0,'33'55'309'0,"26"-60"155"15,17 0-488-15,28 1-172 16,-4 1-261-16,-8 1-6 15</inkml:trace>
  <inkml:trace contextRef="#ctx0" brushRef="#br0" timeOffset="88865.9121">17987 17293 1085 0,'19'21'565'0,"9"3"-130"0,36-8-244 15,-16 10-161-15,11 3-178 16,9 13 68-16,-20-11-64 16,-4 7-111-16,-17-5-182 15,-16-3-18-15</inkml:trace>
  <inkml:trace contextRef="#ctx0" brushRef="#br0" timeOffset="89055.7908">18330 17499 125 0,'-52'-119'207'0,"55"84"-17"15,-3 14-3-15,0 9-1 16,-10 7-27-16,-9 15 4 16,-9 8-54-16,-12 11 14 15,-3 9-22-15,-9 11-22 16,9-1-31-16,6 10 1 15,18-12-51-15,11 8-122 16,18-9-227-16,23-12-3 16,5-12-176-16</inkml:trace>
  <inkml:trace contextRef="#ctx0" brushRef="#br0" timeOffset="89280.983">18571 17286 1109 0,'7'37'337'15,"1"20"58"-15,-11-5-285 16,20 24-108-16,-1-3-33 16,-2 10-68-16,-13-10-32 15,-1 5-58-15,-12-24-14 16,-7-13 26-16,0-30 36 15,-5-29-123-15,-5-23 100 0</inkml:trace>
  <inkml:trace contextRef="#ctx0" brushRef="#br0" timeOffset="89465.3284">18411 17543 215 0,'19'-56'282'0,"13"-6"-39"16,11 12-19-16,16-8-46 16,7 12-49-16,20 2 12 15,1 11-19-15,-4 12 7 16,-19 18-24-16,-17 22-4 15,-42 12-46-15,-34 26-14 16,-34 8-41-16,-28 9-15 16,-1-15-13-16,-10-2-48 15,24-20-38-15,10-15-110 16,30-15-142-16,5-9-21 16</inkml:trace>
  <inkml:trace contextRef="#ctx0" brushRef="#br0" timeOffset="90012.8494">19321 17276 323 0,'17'15'538'0,"-29"-11"-212"16,-2 6-208-16,4 1 193 0,-4-4-333 15,-5 5-2-15,-5-4 15 16,8 3 22-16,2 1 16 16,1 7 16-16,7 2-3 15,12-2-5-15,7 3-5 16,12-6-16-16,13-9-15 16,2-9 2-16,6-12-6 15,-9-10-7-15,4-14-1 16,-11-2 1-16,-1-7 5 15,-1 0 22 1,-4 8 0-16,1 11 3 16,-10 9-14-16,4 14-14 15,-8 11 6-15,-11 12 3 16,0 4 5-16,-14 16 22 16,-5-1 12-16,-6 1-6 15,10-10-6-15,-1-7-4 16,21-21-7-16,14-14-17 15,11-12-5-15,24-11 0 0,-1 1-4 16,6 3-2-16,-12 12 15 16,-4 9 0-16,-17 15 0 15,-3 8 6-15,-13 6 3 16,-1 6 3-16,-4-1 0 16,0-3-9-16,9 0-21 15,7-5-19-15,8-2-18 16,1 9-355-16,1 3 107 15</inkml:trace>
  <inkml:trace contextRef="#ctx0" brushRef="#br0" timeOffset="90378.2207">20106 17324 796 0,'7'19'258'0,"59"49"41"16,-56-58-199-16,18-1-68 15,12-9-7-15,27-14-1 16,6-10 0-16,5-13 9 0,-10-6 6 15,-11 0-8-15,-28 8-5 16,-20 7-6-16,-18 13-13 16,-25 15-13-16,-29 10 11 15,-18 23 6-15,-2 10 1 16,-4 15 3-16,23-3-9 16,15 11-83-16,22-14-63 15,13-5-196-15,14-18-20 0,12-6-104 16</inkml:trace>
  <inkml:trace contextRef="#ctx0" brushRef="#br0" timeOffset="90617.4066">20406 17487 306 0,'29'-10'300'0,"-4"-9"-68"16,-6 12-57-16,0-2-61 16,-4-1-70-16,13-8 27 15,1 3 8-15,15-9 32 16,1-1 27-16,17-2 28 15,-10 6-54-15,-2 5-23 16,-11 13-30-16,-7 11-30 16,-30 17-37-16,-12 16 7 15,-18 8 0-15,-15 6-23 16,-8-4-24-16,10-1-46 16,11-19-50-16,10-7-166 15,14-13-68-15,12-17-58 0</inkml:trace>
  <inkml:trace contextRef="#ctx0" brushRef="#br0" timeOffset="90904.4288">21104 16640 686 0,'47'105'452'0,"-56"-49"-84"16,14-16-75-16,-8 15-261 15,-9 6-25-15,-2 1-2 16,0-5-1-16,-5 13 6 16,3-13 3-16,3 7 3 15,-3-7 0-15,-8 6-24 16,10-13-40-16,-16-2-38 15,6-16-299-15,-5-8 54 16</inkml:trace>
  <inkml:trace contextRef="#ctx0" brushRef="#br0" timeOffset="91153.2175">20870 17137 1025 0,'24'-7'217'0,"6"2"-113"16,13-2-80-16,2-3 0 0,26-3 19 16,-10-2 20-16,10-1 194 15,-3 4-231-15,-1-2-76 16,-18 7-83-16,-11 2-244 15,-17 9 5-15</inkml:trace>
  <inkml:trace contextRef="#ctx0" brushRef="#br0" timeOffset="91467.094">21529 16721 785 0,'59'88'0'16,"-59"-84"604"-16,0 11-692 15,0 3 424-15,0 1-705 0,-6-9 369 16,1 4-510-16</inkml:trace>
  <inkml:trace contextRef="#ctx0" brushRef="#br0" timeOffset="91741.7626">21418 17276 1372 0,'-4'22'986'0,"3"-13"-493"16,2 1-775-16,4-4-231 15,-5-8-675-15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2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BA54-7168-4EB1-B113-FB64CD32396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518A-689F-453E-B51A-5E4CC390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population growth of a city is exponential.  Currently the city has 30,000 people.  It is estimated that it will increase in population by 5% annually.  Determine a growth equation and find the population in 5 years.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94680" y="1948680"/>
              <a:ext cx="10194840" cy="478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560" y="1941840"/>
                <a:ext cx="10210680" cy="47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9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26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population growth of a city is exponential.  Currently the city has 30,000 people.  It is estimated that it will increase in population by 5% annually.  Determine a growth equation and find the population in 5 years.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a table and a graph of this function.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74189"/>
            <a:ext cx="2062942" cy="1873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42" y="4774189"/>
            <a:ext cx="2557037" cy="17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and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92" y="1522090"/>
            <a:ext cx="3341859" cy="4019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23" y="1368423"/>
            <a:ext cx="6645706" cy="41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(zoomed out)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931" y="1825625"/>
            <a:ext cx="6068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number of trees in a certain forest is decreasing at an exponential rate.  The forest currently has 25,000 trees.  By next year, it is expected to have 20,000 trees.</a:t>
            </a:r>
          </a:p>
          <a:p>
            <a:pPr marL="0" indent="0">
              <a:buNone/>
            </a:pPr>
            <a:r>
              <a:rPr lang="en-US" dirty="0" smtClean="0"/>
              <a:t>1. Is this exponential growth or decay?</a:t>
            </a:r>
          </a:p>
          <a:p>
            <a:pPr marL="0" indent="0">
              <a:buNone/>
            </a:pPr>
            <a:r>
              <a:rPr lang="en-US" dirty="0" smtClean="0"/>
              <a:t>	a. Growth		b. Decay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What is the initial value?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25000	b. 20000	c. 15000	d. 30000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What is the growth/decay factor?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5000		b.  1.2		c. 0.8		d. -1.2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What is the exponential function?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n(t) = 20000 </a:t>
            </a:r>
            <a:r>
              <a:rPr lang="en-US" baseline="10000" dirty="0" smtClean="0"/>
              <a:t>x</a:t>
            </a:r>
            <a:r>
              <a:rPr lang="en-US" dirty="0" smtClean="0"/>
              <a:t> 5000</a:t>
            </a:r>
            <a:r>
              <a:rPr lang="en-US" baseline="30000" dirty="0" smtClean="0"/>
              <a:t>t</a:t>
            </a:r>
            <a:r>
              <a:rPr lang="en-US" dirty="0" smtClean="0"/>
              <a:t>		b. n(t) = 25000 </a:t>
            </a:r>
            <a:r>
              <a:rPr lang="en-US" baseline="10000" dirty="0"/>
              <a:t>x</a:t>
            </a:r>
            <a:r>
              <a:rPr lang="en-US" dirty="0" smtClean="0"/>
              <a:t> 0.8</a:t>
            </a:r>
            <a:r>
              <a:rPr lang="en-US" baseline="30000" dirty="0" smtClean="0"/>
              <a:t>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n(t) = 25000 – 0.8</a:t>
            </a:r>
            <a:r>
              <a:rPr lang="en-US" baseline="30000" dirty="0" smtClean="0"/>
              <a:t>t</a:t>
            </a:r>
            <a:r>
              <a:rPr lang="en-US" dirty="0" smtClean="0"/>
              <a:t>		d. n(t) = 25000 </a:t>
            </a:r>
            <a:r>
              <a:rPr lang="en-US" baseline="10000" dirty="0"/>
              <a:t>x</a:t>
            </a:r>
            <a:r>
              <a:rPr lang="en-US" dirty="0" smtClean="0"/>
              <a:t> -1.2</a:t>
            </a:r>
            <a:r>
              <a:rPr lang="en-US" baseline="30000" dirty="0" smtClean="0"/>
              <a:t>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9400" y="1243440"/>
              <a:ext cx="10343160" cy="4395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920" y="1237680"/>
                <a:ext cx="10358640" cy="44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6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21…continued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065"/>
            <a:ext cx="10515600" cy="5204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the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a. 18000</a:t>
            </a:r>
          </a:p>
          <a:p>
            <a:pPr marL="0" indent="0">
              <a:buNone/>
            </a:pPr>
            <a:r>
              <a:rPr lang="en-US" dirty="0" smtClean="0"/>
              <a:t>b. 16000</a:t>
            </a:r>
          </a:p>
          <a:p>
            <a:pPr marL="0" indent="0">
              <a:buNone/>
            </a:pPr>
            <a:r>
              <a:rPr lang="en-US" dirty="0" smtClean="0"/>
              <a:t>c. 12800</a:t>
            </a:r>
          </a:p>
          <a:p>
            <a:pPr marL="0" indent="0">
              <a:buNone/>
            </a:pPr>
            <a:r>
              <a:rPr lang="en-US" dirty="0" smtClean="0"/>
              <a:t>d. 10240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28448"/>
              </p:ext>
            </p:extLst>
          </p:nvPr>
        </p:nvGraphicFramePr>
        <p:xfrm>
          <a:off x="6290962" y="1551688"/>
          <a:ext cx="30747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Trees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94" y="1843520"/>
            <a:ext cx="2243250" cy="1933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691480" y="2692080"/>
              <a:ext cx="368640" cy="1036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3560" y="2684520"/>
                <a:ext cx="384480" cy="10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8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en-US" dirty="0" smtClean="0"/>
              <a:t>Unit Conversion for Growth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249"/>
            <a:ext cx="10515600" cy="4990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Sometimes it is convenient to convert the growth or decay factor to a standard unit (such as 2 or ½) and have the non-integer value as the exponent.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example: The half-life of plutonium is 81 million years.  This means that if we have an initial value of 10000 grams, the table would look like: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3088"/>
              </p:ext>
            </p:extLst>
          </p:nvPr>
        </p:nvGraphicFramePr>
        <p:xfrm>
          <a:off x="6455720" y="3886020"/>
          <a:ext cx="4224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(Millions of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Amount (grams)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92698"/>
              </p:ext>
            </p:extLst>
          </p:nvPr>
        </p:nvGraphicFramePr>
        <p:xfrm>
          <a:off x="1686012" y="3886020"/>
          <a:ext cx="42249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Half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Amount (grams)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convert: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686"/>
            <a:ext cx="10515600" cy="52872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it takes 81 million years to cut the initial value in half, rather than counting by number of half-lives, we can convert the exponent: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n(h) = 10000 </a:t>
            </a:r>
            <a:r>
              <a:rPr lang="en-US" baseline="10000" dirty="0" smtClean="0"/>
              <a:t>x</a:t>
            </a:r>
            <a:r>
              <a:rPr lang="en-US" dirty="0" smtClean="0"/>
              <a:t> ( ½ )</a:t>
            </a:r>
            <a:r>
              <a:rPr lang="en-US" baseline="30000" dirty="0" smtClean="0"/>
              <a:t>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m(t) = 10000 </a:t>
            </a:r>
            <a:r>
              <a:rPr lang="en-US" baseline="10000" dirty="0"/>
              <a:t>x</a:t>
            </a:r>
            <a:r>
              <a:rPr lang="en-US" dirty="0" smtClean="0"/>
              <a:t> ( ½ )</a:t>
            </a:r>
            <a:r>
              <a:rPr lang="en-US" baseline="30000" dirty="0"/>
              <a:t>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t is measured in millions of years, rather than number of half-lives.  </a:t>
            </a:r>
            <a:r>
              <a:rPr lang="en-US" i="1" dirty="0" smtClean="0"/>
              <a:t>When doing this, t = years/(half life).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38600" y="1850040"/>
              <a:ext cx="7662960" cy="460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120" y="1845720"/>
                <a:ext cx="7674480" cy="46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9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Convert Units: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087" y="1284288"/>
            <a:ext cx="9267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it 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492"/>
            <a:ext cx="10515600" cy="51554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estimated that the alligators in a certain swamp will double every 15 years.  Currently, the swamp has 250 alligators in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initial value?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base value?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exponent?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the exponential formula.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49680" y="924480"/>
              <a:ext cx="6109560" cy="5138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4280" y="918360"/>
                <a:ext cx="6121440" cy="51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Growth and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we saw in the previous chapter, functions are linear if adding or subtracting the same value will get you to different coordinate points.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Exponential functions involve multiplying the same value repeated times to obtain different coordinate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it 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492"/>
            <a:ext cx="10515600" cy="51554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estimated that the alligators in a certain swamp will double every 15 years.  Currently, the swamp has 250 alligators in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Determine how many alligators are present after 10 years. </a:t>
            </a:r>
            <a:r>
              <a:rPr lang="en-US" i="1" dirty="0" smtClean="0"/>
              <a:t>Round to the nearest whole number.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88240" y="3260520"/>
              <a:ext cx="4775400" cy="208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0680" y="3254760"/>
                <a:ext cx="4789080" cy="21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2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015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It is estimated that the number of bacteria in a sample (after administration of antibiotic) will decrease by 1/100 every minute.  You want to create a function to show how it will decrease by the hour.  The initial sample has 15000 bacteria cells.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initial value?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base value?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exponent?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exponential function?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38560" y="1752840"/>
              <a:ext cx="7934760" cy="467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3520" y="1744200"/>
                <a:ext cx="794484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9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Verify with tables: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60" y="1648211"/>
            <a:ext cx="2314575" cy="26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999" y="1438661"/>
            <a:ext cx="2447925" cy="290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1719" y="4934465"/>
            <a:ext cx="32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table shows the decay in terms of hours.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5806" y="4934465"/>
            <a:ext cx="323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table shows the decay in terms of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Popper 21,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sapling will grow new leaves at an exponential rate.  It begins with 2 leaves, and that number is expected to triple every 6 weeks.  You want to create a function that will explain the growth rate of the leaves in terms of single weeks.</a:t>
            </a:r>
          </a:p>
          <a:p>
            <a:pPr marL="0" indent="0">
              <a:buNone/>
            </a:pPr>
            <a:r>
              <a:rPr lang="en-US" dirty="0" smtClean="0"/>
              <a:t>8. What is the initial value?</a:t>
            </a:r>
          </a:p>
          <a:p>
            <a:pPr marL="0" indent="0">
              <a:buNone/>
            </a:pPr>
            <a:r>
              <a:rPr lang="en-US" dirty="0" smtClean="0"/>
              <a:t>	a. 2		b. 3		c. 6		d. 12 </a:t>
            </a:r>
          </a:p>
          <a:p>
            <a:pPr marL="0" indent="0">
              <a:buNone/>
            </a:pPr>
            <a:r>
              <a:rPr lang="en-US" dirty="0" smtClean="0"/>
              <a:t>9. What is the base value?</a:t>
            </a:r>
          </a:p>
          <a:p>
            <a:pPr marL="0" indent="0">
              <a:buNone/>
            </a:pPr>
            <a:r>
              <a:rPr lang="en-US" dirty="0" smtClean="0"/>
              <a:t>	a. 2		b. 3		c. 6		d. 12</a:t>
            </a:r>
          </a:p>
          <a:p>
            <a:pPr marL="0" indent="0">
              <a:buNone/>
            </a:pPr>
            <a:r>
              <a:rPr lang="en-US" dirty="0" smtClean="0"/>
              <a:t>10. What is the exponent?</a:t>
            </a:r>
          </a:p>
          <a:p>
            <a:pPr marL="0" indent="0">
              <a:buNone/>
            </a:pPr>
            <a:r>
              <a:rPr lang="en-US" dirty="0" smtClean="0"/>
              <a:t>	a. t		b. 6t		c. t/6		d. -6t</a:t>
            </a:r>
          </a:p>
          <a:p>
            <a:pPr marL="0" indent="0">
              <a:buNone/>
            </a:pPr>
            <a:r>
              <a:rPr lang="en-US" smtClean="0"/>
              <a:t>11. </a:t>
            </a:r>
            <a:r>
              <a:rPr lang="en-US" dirty="0" smtClean="0"/>
              <a:t>What is the exponential formula?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n(t) = 2 </a:t>
            </a:r>
            <a:r>
              <a:rPr lang="en-US" baseline="10000" dirty="0" smtClean="0"/>
              <a:t>x</a:t>
            </a:r>
            <a:r>
              <a:rPr lang="en-US" dirty="0" smtClean="0"/>
              <a:t> 3</a:t>
            </a:r>
            <a:r>
              <a:rPr lang="en-US" baseline="30000" dirty="0" smtClean="0"/>
              <a:t>t/6</a:t>
            </a:r>
            <a:r>
              <a:rPr lang="en-US" dirty="0" smtClean="0"/>
              <a:t>		b. n(t) = 3 </a:t>
            </a:r>
            <a:r>
              <a:rPr lang="en-US" baseline="10000" dirty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6t</a:t>
            </a: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		c. n(t) = 2 </a:t>
            </a:r>
            <a:r>
              <a:rPr lang="en-US" baseline="10000" dirty="0"/>
              <a:t>x</a:t>
            </a:r>
            <a:r>
              <a:rPr lang="en-US" dirty="0" smtClean="0"/>
              <a:t> 3</a:t>
            </a:r>
            <a:r>
              <a:rPr lang="en-US" baseline="30000" dirty="0" smtClean="0"/>
              <a:t>6t</a:t>
            </a:r>
            <a:r>
              <a:rPr lang="en-US" dirty="0" smtClean="0"/>
              <a:t>		d. n(t) = -2 </a:t>
            </a:r>
            <a:r>
              <a:rPr lang="en-US" baseline="10000" dirty="0"/>
              <a:t>x</a:t>
            </a:r>
            <a:r>
              <a:rPr lang="en-US" dirty="0" smtClean="0"/>
              <a:t> 3</a:t>
            </a:r>
            <a:r>
              <a:rPr lang="en-US" baseline="30000" dirty="0" smtClean="0"/>
              <a:t>t/6</a:t>
            </a:r>
            <a:endParaRPr 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02360" y="1441440"/>
              <a:ext cx="10393920" cy="431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5880" y="1433520"/>
                <a:ext cx="10409040" cy="43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7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Popper 21</a:t>
            </a:r>
            <a:r>
              <a:rPr lang="en-US" smtClean="0"/>
              <a:t>, concluded: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536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sapling will grow new leaves at an exponential rate.  It begins with 2 leaves, and that number is expected to triple every 6 weeks.  You want to create a function that will explain the growth rate of the leaves in terms of single weeks.</a:t>
            </a:r>
          </a:p>
          <a:p>
            <a:pPr marL="0" indent="0">
              <a:buNone/>
            </a:pPr>
            <a:r>
              <a:rPr lang="en-US" dirty="0" smtClean="0"/>
              <a:t>12. What is the number of leaves after 6 weeks (using formula)?</a:t>
            </a:r>
          </a:p>
          <a:p>
            <a:pPr marL="0" indent="0">
              <a:buNone/>
            </a:pPr>
            <a:r>
              <a:rPr lang="en-US" dirty="0" smtClean="0"/>
              <a:t>	a. 2		b. 3		c. 6		d. 12</a:t>
            </a:r>
          </a:p>
          <a:p>
            <a:pPr marL="0" indent="0">
              <a:buNone/>
            </a:pPr>
            <a:r>
              <a:rPr lang="en-US" dirty="0" smtClean="0"/>
              <a:t>13. What is the number of leaves in 12 weeks (using formula)?</a:t>
            </a:r>
          </a:p>
          <a:p>
            <a:pPr marL="0" indent="0">
              <a:buNone/>
            </a:pPr>
            <a:r>
              <a:rPr lang="en-US" dirty="0" smtClean="0"/>
              <a:t>	a. 3. 		b. 12		 c. 18		d. 24</a:t>
            </a:r>
          </a:p>
          <a:p>
            <a:pPr marL="0" indent="0">
              <a:buNone/>
            </a:pPr>
            <a:r>
              <a:rPr lang="en-US" dirty="0" smtClean="0"/>
              <a:t>14. Do your answers for #5 and #6 confirm the accuracy of your formula?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yes		b. no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0760" y="3280320"/>
              <a:ext cx="8913960" cy="312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120" y="3274200"/>
                <a:ext cx="8929800" cy="31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4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Exponential Growth occurs when a value is increasing by a predictable multiplier.</a:t>
            </a:r>
          </a:p>
          <a:p>
            <a:pPr marL="0" indent="0">
              <a:buNone/>
            </a:pPr>
            <a:r>
              <a:rPr lang="en-US" dirty="0" smtClean="0"/>
              <a:t>For example, the number of bacteria grown in a petri dish doubles every hour from an initial count of 3000 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2890709"/>
            <a:ext cx="45053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to create a formula for this situation.  Keep in mind, you are using repeated multiplications.  </a:t>
            </a:r>
            <a:r>
              <a:rPr lang="en-US" i="1" dirty="0" smtClean="0"/>
              <a:t>We will use N(t) as the number of bacteria cells and t to represent the time in hours.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02" y="2684763"/>
            <a:ext cx="4505325" cy="2724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25040" y="2828520"/>
              <a:ext cx="5865480" cy="2749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000" y="2822400"/>
                <a:ext cx="5874840" cy="27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1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to create a formula for this situation.  Keep in mind, you are using repeated multiplications.  </a:t>
            </a:r>
            <a:r>
              <a:rPr lang="en-US" i="1" dirty="0" smtClean="0"/>
              <a:t>We will use N(t) as the number of bacteria cells and t to represent the time in hours.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						N(t)=3000</a:t>
            </a:r>
            <a:r>
              <a:rPr lang="en-US" i="1" baseline="10000" dirty="0" smtClean="0"/>
              <a:t>x</a:t>
            </a:r>
            <a:r>
              <a:rPr lang="en-US" i="1" dirty="0" smtClean="0"/>
              <a:t>2</a:t>
            </a:r>
            <a:r>
              <a:rPr lang="en-US" i="1" baseline="30000" dirty="0" smtClean="0"/>
              <a:t>t</a:t>
            </a:r>
          </a:p>
          <a:p>
            <a:pPr marL="0" indent="0">
              <a:buNone/>
            </a:pPr>
            <a:endParaRPr lang="en-US" i="1" baseline="30000" dirty="0"/>
          </a:p>
          <a:p>
            <a:pPr marL="0" indent="0">
              <a:buNone/>
            </a:pPr>
            <a:endParaRPr lang="en-US" i="1" baseline="30000" dirty="0" smtClean="0"/>
          </a:p>
          <a:p>
            <a:pPr marL="0" indent="0">
              <a:buNone/>
            </a:pPr>
            <a:r>
              <a:rPr lang="en-US" i="1" baseline="30000" dirty="0"/>
              <a:t>	</a:t>
            </a:r>
            <a:r>
              <a:rPr lang="en-US" i="1" baseline="30000" dirty="0" smtClean="0"/>
              <a:t>					</a:t>
            </a:r>
            <a:r>
              <a:rPr lang="en-US" i="1" dirty="0" smtClean="0"/>
              <a:t>Identify the initial value and the 						multiplier (known as the base).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02" y="2684763"/>
            <a:ext cx="4505325" cy="2724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29440" y="2620080"/>
              <a:ext cx="5416920" cy="4084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2600" y="2613600"/>
                <a:ext cx="5431680" cy="40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86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Decay: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Exponential Decay occurs when the base is a number between 0 and 1. </a:t>
            </a:r>
          </a:p>
          <a:p>
            <a:pPr marL="0" indent="0">
              <a:buNone/>
            </a:pPr>
            <a:r>
              <a:rPr lang="en-US" dirty="0" smtClean="0"/>
              <a:t>For example, in chemistry, radioactive decay is the when a radioactive element becomes stable.  This happens at a predicable rate, known as a half-life.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have a 1000 grams of a certain radioactive isotope with a half-life of 1 year, create a table of the remaining amount of this substance for the first 5 years.  Then create a formula.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96200" y="390240"/>
              <a:ext cx="5559840" cy="75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9720" y="386640"/>
                <a:ext cx="5571360" cy="7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8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Exponential Decay: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401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have a 1000 grams of a certain radioactive isotope with a half-life of 1 year, create a table of the remaining amount of this substance for the first 5 years.  Then create a formula.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83647"/>
              </p:ext>
            </p:extLst>
          </p:nvPr>
        </p:nvGraphicFramePr>
        <p:xfrm>
          <a:off x="1900195" y="2985072"/>
          <a:ext cx="4470146" cy="25958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9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(years)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Substance</a:t>
                      </a:r>
                      <a:r>
                        <a:rPr lang="en-US" baseline="0" dirty="0" smtClean="0"/>
                        <a:t> (Grams)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67200" y="2161440"/>
              <a:ext cx="7917840" cy="3581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3600" y="2154960"/>
                <a:ext cx="7928280" cy="35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en-US" dirty="0" smtClean="0"/>
              <a:t>Graphs of Exponential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93" y="1768690"/>
            <a:ext cx="5133975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98" y="2133600"/>
            <a:ext cx="5235702" cy="3659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44600" y="1855080"/>
              <a:ext cx="9200160" cy="771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9200" y="1848600"/>
                <a:ext cx="9210600" cy="7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0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en-US" dirty="0" smtClean="0"/>
              <a:t>Properties of Exponential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191" y="1232500"/>
            <a:ext cx="8025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1013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MATH 1311</vt:lpstr>
      <vt:lpstr>Exponential Growth and Decay</vt:lpstr>
      <vt:lpstr>Exponential Growth</vt:lpstr>
      <vt:lpstr>Exponential Growth</vt:lpstr>
      <vt:lpstr>Exponential Growth</vt:lpstr>
      <vt:lpstr>Exponential Decay:</vt:lpstr>
      <vt:lpstr>Exponential Decay:</vt:lpstr>
      <vt:lpstr>Graphs of Exponential Functions</vt:lpstr>
      <vt:lpstr>Properties of Exponential Functions</vt:lpstr>
      <vt:lpstr>The population growth of a city is exponential.  Currently the city has 30,000 people.  It is estimated that it will increase in population by 5% annually.  Determine a growth equation and find the population in 5 years.</vt:lpstr>
      <vt:lpstr>The population growth of a city is exponential.  Currently the city has 30,000 people.  It is estimated that it will increase in population by 5% annually.  Determine a growth equation and find the population in 5 years.   Create a table and a graph of this function.   </vt:lpstr>
      <vt:lpstr>Table and Graph</vt:lpstr>
      <vt:lpstr>Graph (zoomed out)</vt:lpstr>
      <vt:lpstr>Popper 21:</vt:lpstr>
      <vt:lpstr>Popper 21…continued</vt:lpstr>
      <vt:lpstr>Unit Conversion for Growth Factors:</vt:lpstr>
      <vt:lpstr>How to convert:</vt:lpstr>
      <vt:lpstr>How to Convert Units:</vt:lpstr>
      <vt:lpstr>Try it out:</vt:lpstr>
      <vt:lpstr>Try it out:</vt:lpstr>
      <vt:lpstr>Try this:</vt:lpstr>
      <vt:lpstr>Verify with tables:</vt:lpstr>
      <vt:lpstr>Popper 21, continued:</vt:lpstr>
      <vt:lpstr>Popper 21, concluded: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17</cp:revision>
  <dcterms:created xsi:type="dcterms:W3CDTF">2016-10-05T12:27:43Z</dcterms:created>
  <dcterms:modified xsi:type="dcterms:W3CDTF">2019-10-21T15:38:53Z</dcterms:modified>
</cp:coreProperties>
</file>