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23T15:03:05.836"/>
    </inkml:context>
    <inkml:brush xml:id="br0">
      <inkml:brushProperty name="width" value="0.05292" units="cm"/>
      <inkml:brushProperty name="height" value="0.05292" units="cm"/>
      <inkml:brushProperty name="color" value="#FF0000"/>
    </inkml:brush>
  </inkml:definitions>
  <inkml:trace contextRef="#ctx0" brushRef="#br0">19415 5962 746 0,'0'-3'192'0,"0"0"53"15,4 0-200-15,-4 1-39 16,1 1 9-16,-1 2 7 15,3 26 3-15,-17 104-1 16,-20-36 0-16,-10 43 10 16,-4 5 3-16,-11 30 4 15,1-17-1-15,-15 15-497 32</inkml:trace>
  <inkml:trace contextRef="#ctx0" brushRef="#br0" timeOffset="558.8766">19370 7149 793 0,'5'-8'160'0,"0"-6"81"15,7 3-231-15,10-6-10 16,4 0 4-16,6-2 3 16,-6 4-3-16,0 9-4 15,-5 1 0-15,-9 6 0 16,-7 10-1-16,-8 6 1 0,-11 1 2 16,-17 8 15-16,-8 2 14 15,-17-6 9-15,3-3 5 16,1-10 8-16,16-11-12 15,19-16-10-15,22-9-5 16,21-10 11-16,18-2 0 16,17 0 6-16,-4 13-1 15,-1 8-1-15,-14 18-20 16,-18 14-12-16,-21 13 12 0,-20 10 18 16,-13 1-20-16,-15-3-16 15,3-11-13-15,-2-10-69 16,15-17-78-16,15-11-151 15,17-5-43-15,6 5-77 16</inkml:trace>
  <inkml:trace contextRef="#ctx0" brushRef="#br0" timeOffset="1009.2981">20641 6257 736 0,'-39'15'248'16,"-19"19"26"-16,-6 15-184 0,-20 35-19 15,16 11-1-15,2 22 36 16,28-5 9-16,30-2 5 16,37-27-17-16,44-25 4 15,24-40-47-15,46-33-10 16,-7-24-11-16,21-33-20 15,-20-12-22-15,-11-25 11 16,-51 8 0-16,-41-24 11 16,-51 10 9-16,-36 4-8 15,-25 26-4-15,-26 19-32 16,9 21-43-16,9 22-155 16,29 15-250-16,30-11 8 15</inkml:trace>
  <inkml:trace contextRef="#ctx0" brushRef="#br0" timeOffset="1518.4773">21623 6130 835 0,'126'74'364'16,"-116"-81"-52"-16,15 9-167 16,6-5-83-16,12 3-80 15,-2 1 97-15,-4 24-10 16,-15 3-35-16,-25 27 23 0,-24 7-8 15,-26 35 19-15,-24-1 12 16,-18 20 18-16,20-15-18 16,31 2 43-16,54-33 4 15,97-27 7-15,50-24-19 16,64-22-92-16,11-11-94 16,11-8-66-16,-51 10-458 15,-40-23 91-15</inkml:trace>
  <inkml:trace contextRef="#ctx0" brushRef="#br0" timeOffset="36397.5604">14004 10540 531 0,'0'2'197'0,"-3"-1"22"16,1 1-145-16,2-1-25 15,-5 1-25-15,2-2 70 32,-19 1-31-17,21-2 5-15,1-1 12 16,19-7-19-16,33-3 1 0,156-29 0 15,-109 22-5-15,-24 7-12 16,-5 17-23-16,-28 15-13 16,-28 25-15-16,-39 8 0 15,-23 20-1-15,-19 3 8 16,-26 2-7-16,8-15-4 16,12-10 1-16,28-22 2 15,30-19 2-15,36-12 9 16,32-4 11-16,16 0 3 0,13 4 1 15,-12 8 6-15,-10 22 1 16,-39 9-3-16,-42 28-4 16,-45 8-2-16,-63 16-2 15,-10-10-4-15,-18-6-22 16,19-31-29-16,10-22-114 16,50-27-97-16,5-9-122 15,20-11-84-15</inkml:trace>
  <inkml:trace contextRef="#ctx0" brushRef="#br0" timeOffset="36892.022">15129 10707 199 0,'-4'17'586'0,"-13"5"-252"15,-8-5-121-15,3 11 109 16,5 1-338-16,12 7-5 16,13-6-1-16,23-7 1 15,8-13 21-15,17 5 29 16,-3-7 14-16,0 6 13 16,-11 0 3-16,-11 16-5 15,-23-1-18-15,-16 13-6 16,-14-1-9-16,-26 6-2 15,-11-9-11-15,-8-8-26 16,-3-17-18-16,1-17-19 16,18-13-90-16,10-15-45 15,20-9 15-15,3-6 18 16,14 8 16-16,1-9 15 16,6 6-20-16,9-6-43 15,2-5-81-15</inkml:trace>
  <inkml:trace contextRef="#ctx0" brushRef="#br0" timeOffset="37070.1549">15160 10565 1102 0,'22'0'291'0,"19"-6"89"16,19 1-289-16,49-6-67 15,18-3 2-15,38 5-1 16,-10 1-11-16,-2 2-5 15,-36 3-62-15,-18 3-338 16,-41-2 93-16</inkml:trace>
  <inkml:trace contextRef="#ctx0" brushRef="#br0" timeOffset="37556.1361">16652 10604 415 0,'-3'12'270'15,"-6"1"-41"-15,-10 1-47 16,-19 8-100-16,-5 7 6 16,-19 26 17-16,-10 1 5 0,0 14 15 15,13 0-21-15,9 5-20 16,33-19-14-16,39-5 17 15,26-15-20-15,40-20-2 16,8-19-10-16,24-22-4 16,-14-8-26-16,-2-25-7 15,-29-1-3-15,-19-14 1 16,-41 4-6-16,-43-8-11 16,-26 19-17-16,-29 5-38 15,-4 22-15-15,-8 7-39 16,30 12-52-16,12 6-44 15,28 0-194-15,20-4 8 16</inkml:trace>
  <inkml:trace contextRef="#ctx0" brushRef="#br0" timeOffset="37945.4805">17539 10713 1170 0,'0'0'213'0,"-4"3"5"16,-9 13-256-16,-16 6-16 15,-6 9 10-15,-22 12 24 16,-5 4 134-16,-7 1-53 15,11 2 29-15,12 9 20 16,27-7-11-16,38-9 4 16,32-2-34-16,36-16-15 15,18-24-19-15,35-13-3 16,-19-21-23-16,1-14-4 16,-27-6-4-16,-19-12-9 15,-43 6-9-15,-38 3-4 16,-45 15-8-16,-39 5-8 15,-20 21-74-15,0 2-135 16,22 9-177-16,23-6-61 16</inkml:trace>
  <inkml:trace contextRef="#ctx0" brushRef="#br0" timeOffset="38335.6927">18583 10733 515 0,'-8'-6'52'0,"-17"6"82"16,-20 5-110-16,-33 17 84 16,-12 10 92-16,-12 23 54 15,20 4 52-15,26 17-53 16,42-3-64-16,42 4-61 16,48-23-45-16,50-13-64 15,27-26-6-15,26-35 3 16,-5-22-9-16,-17-16-8 15,-49-10 13-15,-52-19 13 16,-61 15-8-16,-63 0-67 16,-55 7-416-16,-55-7 115 15</inkml:trace>
  <inkml:trace contextRef="#ctx0" brushRef="#br0" timeOffset="76538.4322">9127 14219 501 0,'-4'-3'267'16,"1"0"-34"-16,1 0-107 15,2 0-95-15,0 1-47 16,0-1-4-16,0 3-4 15,-8 24 6-15,-12 29 10 16,-90 99 14-16,44-38 5 16,-16 31 5-16,16-7 19 0,18-2 45 15,15-44 14-15,22-19 39 16,30-43 8-16,25-23-13 16,12-5-48-16,39-14-43 15,-3-7-62-15,7 2-342 16,-16 4 71-16</inkml:trace>
  <inkml:trace contextRef="#ctx0" brushRef="#br0" timeOffset="76828.2805">8846 14679 1066 0,'116'12'291'16,"-28"-29"77"-16,11-8-316 15,15-17-61-15,-14-1-72 16,-5-7-276-16,-25 9-12 0,-8-7-127 16</inkml:trace>
  <inkml:trace contextRef="#ctx0" brushRef="#br0" timeOffset="77036.6513">9032 14279 606 0,'-1'4'0'0,"20"-13"563"16,24 4-563-16,35-7 36 15,14-4-68-15,9-4 360 16,2 4-737-16,-3-5 472 0</inkml:trace>
  <inkml:trace contextRef="#ctx0" brushRef="#br0" timeOffset="77498.5833">10077 14609 456 0,'11'-22'388'0,"-6"13"-112"16,1 12-279-16,-3 17 271 16,-8 13-285-16,-4 18 11 15,-11 5 17-15,-4 16 15 0,7-11 26 16,5 1 22-1,4-19-9-15,21-7 26 0,8-29 3 16,23-28-16-16,3-19-24 16,15-16-14-16,-11-10-68 15,-2 7-123-15,-28 25-245 16,-7 12-2-16,-10 13-174 16</inkml:trace>
  <inkml:trace contextRef="#ctx0" brushRef="#br0" timeOffset="77906.42">10529 14789 848 0,'12'113'332'0,"7"-113"11"16,14-11-184-16,12-10-96 0,11-3-41 15,18-15-23-15,-10-2-31 16,-6-13-47-16,-15 7-15 15,-13-3 29-15,-22 16 23 16,-16 7 28-16,-12 16 38 16,-21 19 22-16,-7 25 3 15,-22 18 12-15,-3 13 3 16,-5 25-1-16,20-5-20 16,12 6-13-16,24-23-37 15,17-4-120-15,19-26-240 0,20-29 20 16</inkml:trace>
  <inkml:trace contextRef="#ctx0" brushRef="#br0" timeOffset="78200.2229">11041 14880 1047 0,'-13'11'411'0,"23"-16"-8"16,29-12-263-16,29-5-106 15,10-3-37-15,28 0-37 16,-16 7 29-16,-1 8-3 16,-30 6 4-16,-14 11 4 15,-32 12 7-15,-26 18-2 0,-18 7 4 16,-9 17 0-16,-10-10-2 15,14 2-52-15,10-20-68 16,12-14-273-16,18-24 18 16</inkml:trace>
  <inkml:trace contextRef="#ctx0" brushRef="#br0" timeOffset="78474.5098">12159 14163 1310 0,'6'17'262'0,"-8"11"133"15,-2 11-393-15,-9 21-2 16,-1 0 2-16,-8 24 0 15,5-3-1-15,-3 18 1 16,11-8-5-16,-4 23-62 16,4-19-46-16,-5-9-45 15,2-28-241-15,-10-26 26 16</inkml:trace>
  <inkml:trace contextRef="#ctx0" brushRef="#br0" timeOffset="78620.9012">11794 14688 1086 0,'35'-31'375'16,"18"-2"61"-16,15 5-300 15,29-1-55-15,-1 2-83 16,7 5-411-16,-2-1 88 0</inkml:trace>
  <inkml:trace contextRef="#ctx0" brushRef="#br0" timeOffset="79354.3951">13831 14129 358 0,'50'-59'384'15,"-46"53"-154"-15,-7 4-23 16,3 14-124-16,8 17-113 15,-8 8 92-15,0 21 9 16,0 4-8-16,-16 10 8 16,1-9-13-16,-2 7-4 0,-8-23-14 15,6-9-1-15,8-17-12 16,5-19-3-16,8-19-3 16,23-5 1-16,4-3 11 15,29 6 7-15,7 8-2 16,8 24 0-16,-12 15-3 15,-3 16-19-15,-33 4-12 16,-16 13-3-16,-14-8-14 16,-12-5-66-16,-5-12-78 15,5-10-243-15,5-20-8 0</inkml:trace>
  <inkml:trace contextRef="#ctx0" brushRef="#br0" timeOffset="79744.1658">14634 14546 577 0,'0'-7'473'0,"0"5"-158"15,0 2-368-15,0 0 326 16,-3 0-355-16,2 0 8 0,-3 0 40 16,-17 6 59-16,-20 7 57 15,-57 37-4-15,48-18-7 16,-1 15-10-16,15 0-16 16,16 4-34-16,15-15 4 15,19-13 7-15,16-12 5 16,21-20-19-16,1-14-5 15,2-5-4-15,-7 3-4 0,-4 6 12 16,-13 17 4-16,-7 10 8 16,-6 14 3-1,0 12-1-15,-2 1-33 0,-9-1-371 16,5-11 108-16</inkml:trace>
  <inkml:trace contextRef="#ctx0" brushRef="#br0" timeOffset="80002.0332">15095 14543 1333 0,'23'28'280'0,"-7"18"120"0,-4 13-412 15,-7 19-54-15,-8-2-20 16,-5 13-13-16,-6-11 4 16,-4 10 15-16,5-16 45 15,-4 0 14-15,-5-27 11 16,5-6-1-16,-2-24-294 16,2-19 97-16</inkml:trace>
  <inkml:trace contextRef="#ctx0" brushRef="#br0" timeOffset="80267.2913">15070 14620 1333 0,'42'-25'281'15,"2"17"127"-15,17 2-392 16,5 0-17-16,11 6-3 15,-17 9-4-15,-10 3-3 16,-28 9-1-16,-33 19 8 16,-34-3 2-16,-22 12 0 15,-15-4 2-15,-15 3-3 16,15-14-30-16,-1 5-73 16,18-11-57-16,13-4-234 15,26-1-14-15</inkml:trace>
  <inkml:trace contextRef="#ctx0" brushRef="#br0" timeOffset="80555.2834">15891 14596 1087 0,'-5'7'219'0,"-3"16"107"15,4 11-325-15,-1 19 0 16,0-1 0-16,-3 19 0 16,4 2 3-16,-9 10-1 15,1-5 0-15,-5 11-38 16,-2-21-47-16,-7-13-248 15,8-24 30-15</inkml:trace>
  <inkml:trace contextRef="#ctx0" brushRef="#br0" timeOffset="80836.8068">15990 14656 922 0,'31'-21'235'15,"4"4"75"-15,-9 6-262 16,15 2-9-16,-7 7 0 16,-5 5 10-16,-7 5-10 15,-9 6-6-15,-26 8-1 16,-21 6-13-16,-17 0-13 16,-29 5 5-16,-2-7 5 15,-15 4-13-15,12-5-1 0,2-2-14 16,27-1-9-16,16 1-26 15,22-7-20-15,32-5-95 16,24-3-172-16,32-7-6 16,14-12-129-16</inkml:trace>
  <inkml:trace contextRef="#ctx0" brushRef="#br0" timeOffset="81196.3469">16560 14769 827 0,'-3'0'223'0,"3"0"67"0,0 0-241 15,3-1-2-15,33-7 11 16,54-26 12-16,-46 7-2 16,6-2 1-16,-13 0-3 15,-6 5-29-15,-9 8-19 16,-25 7-1-16,-25 7-3 0,-14 18 11 16,-6 12 8-16,-15 17 14 15,4 9 9-15,6 21-13 16,10-3-24-16,7 6-74 15,19-14-74-15,21-7-302 16,10-24 25-16</inkml:trace>
  <inkml:trace contextRef="#ctx0" brushRef="#br0" timeOffset="81457.2877">17156 14824 804 0,'-4'14'350'0,"1"-2"48"16,-2-7-201-16,13-8-20 15,10-8-56-15,21-8-4 16,8-3-40-16,8-1 1 16,-6 11-16-16,0 7-4 0,-28 5-17 15,-11 14-5-15,-7 8-17 16,-33 7-2-16,-12 4-41 15,-11 6-94-15,-3-5-87 16,-6-1-88-16,23-18-225 16,17-22 0-16</inkml:trace>
  <inkml:trace contextRef="#ctx0" brushRef="#br0" timeOffset="81860.1123">18198 14589 1322 0,'-16'6'390'0,"-4"14"68"16,-3 10-369-16,-7 7-61 15,4 0-34-15,6-5 3 0,13-12 4 16,12-2 12-16,9-2 19 15,-2 4 12-15,-7 4-3 16,-25 8-1-16,-21 0-15 16,-50-1-44-16,-26-11-49 15,-11-11-108-15,8-12-323 0,-1-14 39 16</inkml:trace>
  <inkml:trace contextRef="#ctx0" brushRef="#br0" timeOffset="82848.3109">19268 14716 600 0,'49'86'163'0,"-52"-85"36"16,3 3-160-16,3-1-34 0,-3-3-5 15,0 0 31 1,0 0 31-16,2 0 41 0,12 0 22 16,28-5 5-16,62-21-23 15,-48 4-30-15,7-11-41 16,-10 2-22-16,-2-6-4 15,-12 7-4-15,-13-1 1 16,-16 7-3-16,-20 3-3 16,-16 14-5-16,-21 4 3 15,-7 13 5-15,-18 16 2 16,5 8 3-16,-8 5 6 16,15 8-6-16,4 0-3 15,24-10-2-15,11 7-1 16,14-7-2-16,18 4-7 15,16-13-8-15,16 0-26 16,6-16-22-16,16-10-73 0,-4-12-68 16,1-11-82-16,-7-9-29 15,19-6-65-15</inkml:trace>
  <inkml:trace contextRef="#ctx0" brushRef="#br0" timeOffset="83114.1361">20267 14584 411 0,'8'0'410'0,"-11"9"-114"16,-10 8-18-16,-1 16-200 15,-7 3-63-15,11 9-13 16,15-9 7-16,12 0 5 16,2-13 6-16,18-12 19 15,-11-19 20-15,13-14-18 16,-3-12-7-16,20-22-8 15,-11-6-14-15,10-2-12 16,-11 11 9-16,-10 5 0 16,-16 16-6-16,-4 12-60 15,-6 9-68-15,0 2-230 16,-8 3-6-16</inkml:trace>
  <inkml:trace contextRef="#ctx0" brushRef="#br0" timeOffset="83458.4883">20985 14713 866 0,'22'3'357'0,"-10"-9"-12"15,10-3-193-15,1-4-175 16,19-7-47-16,-1-5-7 15,5-12 17-15,-2-4 29 0,3-1 38 16,-21 3 47-16,-9 8 6 16,-17 14-4-16,-20 6-11 15,-16 11-22-15,-20 17 1 16,-1 10-1-16,-17 18 7 16,14 12-2-16,2 12-2 15,19-5-8-15,5 0-33 16,17-19-39-16,12-11-68 15,18-18-45-15,8-21-102 16,15-17-75-16,8-15 26 16,-2-7-70-16</inkml:trace>
  <inkml:trace contextRef="#ctx0" brushRef="#br0" timeOffset="83667.1208">21419 14578 528 0,'31'17'207'16,"-6"-3"28"-16,-3 6-98 15,-8-1-40-15,-5-5 4 0,-4-8-10 16,1-11 7-16,-9-20-24 16,13-7-1-16,2-10-5 15,13-2 2-15,1 7-19 16,13 5-8-16,-11 8-12 16,11 14-30-16,-9 1-45 15,-4 4-89-15,-9 5-73 16,2 8-180-16,-6-2-30 15</inkml:trace>
  <inkml:trace contextRef="#ctx0" brushRef="#br0" timeOffset="84001.8847">22190 14465 462 0,'0'0'478'0,"0"10"-141"16,0 1-277-16,5 3 281 16,5 4-329-16,6 10-1 15,4-4-2-15,10-1 2 16,7-1-1-16,13-8 1 16,-5-16 0-16,11-15 1 15,-9-6 1-15,1-2 0 16,-12 0-1-16,-5 6-5 15,-15 12-2-15,-19 21 11 0,-16 11 15 16,-20 20 26-16,-8 11 10 16,-10 17 8-16,1-6-18 15,-7 14-36-15,12-9-61 16,0-1-150-16,16-16-247 16,24-16 0-16</inkml:trace>
  <inkml:trace contextRef="#ctx0" brushRef="#br0" timeOffset="98122.138">24276 14187 441 0,'114'18'301'15,"-114"-22"-64"-15,4 8-49 16,4 3-165-16,-8-7-21 16,0 0-12-16,0 1 28 15,5 8 25-15,9 24 8 16,8 48 6-16,-24-29 14 16,-6-4-22-16,-6-3-23 15,-1-9-7-15,5-8 4 16,3-19 3-16,7-21 5 15,12-18 0-15,19-10 8 16,13-10-8-16,20-14 3 16,1 13 4-16,13 4 24 15,-8 11-1-15,8 11 6 16,-13 24-7-16,-2 11-5 16,-12 15-27-16,-11 13-2 15,-19 1-5-15,-9 1 0 16,-7-7 7-16,-5-8 3 0,-3-14-5 15,3-2-3-15,4-9-4 16,7 5-11-16,-1 4-4 16,2 14 1-16,-6 10 0 15,-15 22-18-15,-13 5-57 16,-26 6-393-16,-5-21 93 16</inkml:trace>
  <inkml:trace contextRef="#ctx0" brushRef="#br0" timeOffset="99283.9916">25047 14567 687 0,'-5'1'277'0,"2"1"-11"16,1-2-174-16,-1 0-61 15,3-2-25-15,3-1-20 16,41-17 28-16,62-53 5 15,-42 42 39-15,-2-2 23 16,-6 11 0-16,-5 3-2 16,-23 12-11-16,-3 14-41 15,-15 12-21-15,-12 15 1 16,-10 15-1-16,-9 18 13 16,-7-4-1-16,2 9-1 15,10-11-4-15,-1-10-379 16,-1-29 122-16</inkml:trace>
  <inkml:trace contextRef="#ctx0" brushRef="#br0" timeOffset="100787.7091">26803 14279 623 0,'40'1'188'16,"-49"-12"32"-16,6 2-163 16,-6 3-34-16,-1-2 14 15,6 2 22-15,1 2 17 16,-5 4 9-16,8 0 8 15,-2 0-10-15,2 0-23 16,-3-1-18-16,2 1-14 16,1 0-7-16,0 1-9 15,12 29 2-15,41 67 3 16,-19-47 4-16,5 18-3 16,2-4-7-16,-3 4-22 15,-3-10-38-15,-9-7-211 16,-9-27-101-16,0-27-72 15</inkml:trace>
  <inkml:trace contextRef="#ctx0" brushRef="#br0" timeOffset="100983.3543">27525 14338 453 0,'14'11'0'15,"-17"7"421"-15,-15 13-382 16,-29 26 276-16,-29-1-295 15,-29 25 303-15,-4-3-295 0,-7 9 15 16,25-11-2-16,17 13-4 16,25-19-23-16,10-2-126 15,18-16-242-15,13-18 18 16</inkml:trace>
  <inkml:trace contextRef="#ctx0" brushRef="#br0" timeOffset="101446.0057">27627 14631 814 0,'-13'4'246'0,"16"-5"39"15,2 7-193-15,3-6-59 16,-8-2-9-16,9 1 7 16,44-9 11-16,61-24 0 15,-29 3 5-15,-7 3 4 0,-3-5-6 16,-19 11-12-16,-11 2-13 15,-17 11-18-15,-17 0-7 16,-17 7-4-16,-24 2 10 16,-17 6 8-16,-29 11-2 15,-9 10 4-15,-15 6 27 16,11 7-5-16,11 13 4 16,30-3 7-16,6 7 3 15,30-2-21-15,19 4-15 16,6-14-31-16,15 1-66 15,23-15-52-15,19-22-190 16,11-17-78-16,25-20-66 16</inkml:trace>
  <inkml:trace contextRef="#ctx0" brushRef="#br0" timeOffset="101760.3065">28682 14545 577 0,'-3'0'279'0,"-11"8"15"15,-11 4-110-15,-6 4-75 16,-13 9 0-16,1 6-33 16,-9 6 10-16,12 2-8 15,7 5 7-15,15-8-16 16,0-4-11-16,18-10-28 16,8-11-14-16,9-19-24 15,32-20-17-15,4-15 2 16,10-18 4-16,-3 2 3 0,-6 6 11 15,-27 11 20-15,-6 17-5 16,-7 25-2-16,2 20 3 16,-5 13-3-16,4 21-2 15,-5-1-2-15,-3 6-3 16,-10-15-87-16,6-8-266 16,-3-21-53-16,10-24-151 15</inkml:trace>
  <inkml:trace contextRef="#ctx0" brushRef="#br0" timeOffset="102040.3041">29082 14704 997 0,'-3'3'299'16,"8"-8"53"-16,-2-4-256 0,-3 7-92 15,0-1-6-15,0-12-1 16,6-21 13-16,16-47 15 16,-5 47 32-16,0 8 10 15,10-4 9-15,7 10-14 16,17-3-14-16,-6 6-29 16,15 5-32-16,-9 10-42 15,4 4-152-15,-18 3-152 0,11 6-63 16,-4-7-157-16</inkml:trace>
  <inkml:trace contextRef="#ctx0" brushRef="#br0" timeOffset="102255.3616">29948 14479 1068 0,'-39'32'519'15,"13"-26"-30"-15,1 2-211 16,3 7-216-16,5 7-38 15,15-5-31-15,7 5 7 16,9 4 10-16,-2 1 12 16,1-1 0-16,-19 6-1 15,-16 2-5-15,-28-5-25 16,-15-4-44-16,-27-14-125 16,14-6-322-16,5-10 27 15</inkml:trace>
  <inkml:trace contextRef="#ctx0" brushRef="#br0" timeOffset="102960.3916">30597 14121 780 0,'-1'6'712'0,"-3"-2"-297"15,4-3-118-15,0 1-248 16,0 5-344-16,0 4 87 15,0-1-1-15,0 2 2 16,4-2-1-16,0 0 12 0,1 3-22 16,12 12 12-1</inkml:trace>
  <inkml:trace contextRef="#ctx0" brushRef="#br0" timeOffset="103120.1306">30670 14607 1375 0,'-4'2'372'0,"-1"-5"62"15,5 3-466-15,0 0-424 16,0 0 50-16</inkml:trace>
  <inkml:trace contextRef="#ctx0" brushRef="#br0" timeOffset="103784.3864">31433 13831 685 0,'0'-4'89'16,"3"1"93"-16,-3 0-212 15,0-1 17-15,0 1 50 16,0 0 28-16,0 0 30 16,0 0 4-16,0 0 1 15,0 1-33-15,0 1-21 16,-4 1-28-16,-31 20-1 15,-61 49 1-15,52-12 5 0,5 7 15 16,8 9 4 0,20-6-3-16,19 3 3 15,9-17-1-15,27-15-16 0,12-20-7 16,19-7-1-16,2-6-8 16,-2-8-50-16,-16 0-50 15,-15-3-47-15,-35-4-217 16,-29-24 10-16</inkml:trace>
  <inkml:trace contextRef="#ctx0" brushRef="#br0" timeOffset="104049.5102">31039 14003 1052 0,'-32'45'220'0,"57"-51"102"16,-4 7-306-16,14 2-14 15,0-3 7-15,23-4 24 16,3-1 12-16,32-4 11 16,4-1 0-16,29 0-15 15,-17 0-52-15,-3 2-148 16,-30 2-104-16,-14 6-119 15,-32 3-113-15</inkml:trace>
  <inkml:trace contextRef="#ctx0" brushRef="#br0" timeOffset="104396.378">32557 13662 597 0,'44'99'397'0,"-57"-81"-80"16,-4 3-71-16,-26 18-213 15,-16 10-31-15,-26 16 16 16,3 14 17-16,-18 24 37 16,13 0 9-16,3 36 4 15,6-4-17-15,-12 26-69 16,15-18-77-16,11-8-109 16,15-47-47-16,10-24-41 15,28-50-76-15,14-47 24 0</inkml:trace>
  <inkml:trace contextRef="#ctx0" brushRef="#br0" timeOffset="105146.3734">32218 14515 335 0,'1'-1'392'0,"-1"-2"-135"15,4 0-17-15,-3-1-182 16,4 1-77-16,-1 0-4 15,4-1 10-15,-5 0 15 16,2 1 16-16,0 2 8 16,-1-1 7-16,4 2 13 15,-3 2-1-15,0 26 1 16,46 51 9-16,-46-34 10 16,-5-6-12-16,-5 2-4 15,2-5-8-15,-7-8-14 16,3-10-15-16,2-2 2 15,0-13 2-15,5-8 8 0,5-7 6 16,0-10-6-16,2-3-6 16,6-6-8-16,2 3-7 15,6-3-9-15,-9 3 4 16,11-3-1-16,-2 3-1 16,10 0 1-16,-6 3 2 0,6 4 1 15,-9 6 1-15,0 2-1 16,-10 10-1-1,-1-1-3-15,-5 4-3 0,-1 6 5 16,-1 5 3-16,1 7 3 16,-3 12 5-16,-2 6 11 15,-2 0-2-15,-7-1 3 16,10-3-2-16,-2-6-3 16,1-9-7-16,0-4 9 15,0-10 1-15,0-16 2 16,9-5 2-16,10-10 1 15,6 0-7-15,14-4 8 16,-4 12 6-16,14 11 6 16,1 14 13-16,2 13 8 15,-8 15-9-15,1 17-3 16,-15 6-8-16,-10 14-17 16,-15 3-32-16,-18 0 166 0,-18-18-648 15,-8-54 250-15</inkml:trace>
  <inkml:trace contextRef="#ctx0" brushRef="#br0" timeOffset="112516.0061">8179 16691 249 0,'-9'4'240'16,"6"-3"-128"-16,0-1-37 16,1 0-87-16,-2 0-74 0,0 0 109 15,3 0 40-15,1-1 39 16,1-3-9-16,34-11-13 15,60-24 5-15,-56 30-11 16,-1 2-12-16,-11 10-7 16,-5 2 8-16,-8 1-7 15,-2 10 18-15,-4 1-8 16,-3 13 27-16,-8 2-5 0,-7 15-3 16,1 3-22-16,-8-3 0 15,4-15-16-15,4-4-1 16,0-14-3-16,2-18-11 15,10-12-4-15,15-23 2 16,8-8-17-16,18-12-16 16,4 6 8-16,5 2-7 15,-11 23-5-15,-3 8 5 16,-13 18 10-16,-1 13-12 16,-9 8 3-16,-1 4 2 15,-1 0 2-15,-1-4 2 16,1-16-2-16,11-15 0 15,-7-12 0-15,20-1-3 16,-7 4-7-16,-2 16-4 16,-2 22 1-16,-18 28 4 15,-18 30 6-15,-11 22 8 16,1 2 3-16,-1 1-7 16,18-25-41-16,19-24-384 15,15-38 105-15</inkml:trace>
  <inkml:trace contextRef="#ctx0" brushRef="#br0" timeOffset="113084.0956">10063 16596 851 0,'-14'14'299'16,"-8"5"23"-16,1 0-195 16,0-4-115-16,9 6 0 15,10-3-1-15,15 4 6 16,1-2 2-16,11-3 5 0,6-1 3 16,14-13 15-16,2-12 4 15,4-16 15-15,4-6 11 16,8-11 11-16,-14 4-30 15,-7 1-23-15,-11 6 0 16,-14 4-17-16,-22 5-15 16,-7 7 16-16,-5 2 11 15,-19 18-21-15,-3 8-30 0,-16 22 27 16,1 11-2-16,-10 17 2 16,16-2 3-16,9 6 31 15,17-11-27-15,17-1 0 16,24-16 1-16,25-3 1 15,7-13-12-15,29-8-69 16,1-10-74-16,3-3-304 16,-25-10 7-16</inkml:trace>
  <inkml:trace contextRef="#ctx0" brushRef="#br0" timeOffset="113368.3556">11014 16626 833 0,'14'-2'256'0,"5"6"61"0,-3 11-218 16,1 21-53-16,-3 6-21 16,3 16 10-16,-3 1-26 15,12 0-1-15,-1-18-1 16,10-10 31-16,0-30 13 15,17-30 20-15,-2-21 3 16,18-23 2-16,-4-5-30 16,1-5-15-16,-12 22-28 15,-9 8-69-15,-15 28-71 0,-1 10-271 16,-7-4 5-16</inkml:trace>
  <inkml:trace contextRef="#ctx0" brushRef="#br0" timeOffset="113713.6246">11942 16821 1098 0,'-1'4'294'0,"5"-2"83"16,7-2-313-16,-8-2-23 15,22-5-21-15,84-43-5 16,-42 6-6-16,6-7-1 16,-12-7 0-16,-9-6 1 0,-21 17 2 15,-13 5 17-15,-13 10 5 16,-11 15 4-16,-16 24 1 16,-26 20 8-16,-13 12-15 15,-21 17-2-15,-1 3-7 16,-4 6-5-16,23-16-22 15,11-6-72-15,23-7-72 16,24-5-85-16,20-9-215 0,13-5 13 16,9-7-90-16</inkml:trace>
  <inkml:trace contextRef="#ctx0" brushRef="#br0" timeOffset="113953.3128">12251 16807 728 0,'31'-8'321'0,"0"-6"-9"16,-2 1-189-16,1-2-57 15,-2-1-57-15,0-2 2 16,-1 0 13-16,1 1 35 16,-3-5 14-16,15-2 19 15,7 5 15-15,-1 0 4 16,4 7-62-16,9 18-15 16,-15 10-18-16,-10 18-9 15,-12 13-14-15,-22 19 30 16,-20 5 4-16,-10 13-13 15,-2-10-39-15,-1-7-103 16,14-25-105-16,5-27-214 16,14-37-50-16</inkml:trace>
  <inkml:trace contextRef="#ctx0" brushRef="#br0" timeOffset="114182.2962">13259 16036 655 0,'24'126'0'16,"-43"-34"547"-16,2 18-547 16,3-12-33-16,-3 11-51 15,0-26 390-15,3-13-421 16,1-25 385-16,1-7-564 15,-2-27-24-15,-2-11-55 16</inkml:trace>
  <inkml:trace contextRef="#ctx0" brushRef="#br0" timeOffset="114587.2619">13135 16459 1038 0,'3'-1'300'16,"-3"-1"60"-16,3 1-288 15,-3-1-50-15,2 2-22 16,-2 0-3-16,8 0-2 16,27 0 4-16,65-11 5 15,-35-6 9-15,-1-8 7 16,6-3 6-16,-9 12 2 15,-8 4-4-15,-19 3-9 0,-3 9-7 16,-14 11-4-16,-7 17 8 16,-12 12 10-16,-18 10 11 15,-7-2 2-15,-2 5 0 16,2-20-13-16,13-7-2 16,19-10-9-16,17-5 19 15,7-5 14-15,9 10 6 16,-15-1 1-16,-23 24 4 15,-33 8-31-15,-46 12-52 16,-25-3-42-16,-10-4-42 16,5-23-371-16,2-18 84 15</inkml:trace>
  <inkml:trace contextRef="#ctx0" brushRef="#br0" timeOffset="115196.3529">15221 16006 1002 0,'2'-8'310'16,"-2"2"41"-16,0 3-255 15,0 1-97-15,3 4-2 0,9 45 8 16,-7 82 13-16,-19-40 7 15,-3 15 8-15,0-17-7 16,0-14-2-16,9-26-7 16,11-23 2-16,8-31-6 15,14-13 1-15,14-5 0 16,21-4-2-16,9 7-5 16,7 12 8-16,-7 20 1 15,-7 16 6-15,-25 12 0 0,-10 15-2 16,-19 3-15-1,-12 3-56-15,-3-6-61 0,-3-8-307 16,6-22 30-16</inkml:trace>
  <inkml:trace contextRef="#ctx0" brushRef="#br0" timeOffset="115561.6298">16334 16458 1191 0,'2'12'354'16,"-7"-35"56"-16,-17 20-327 16,-4 9-144-16,-22 13 16 15,-5 1-10-15,-11 8 22 0,3 2 37 16,-1 8 37-16,14-2 32 15,6 8 41-15,11-5-35 16,13 1-9-16,14-7-13 16,13-14-55-16,16-13-53 15,8-14 10-15,4-9-6 16,8-8 3-16,-7-3 15 0,-4 3 11 16,-6 13 34-16,9 15 25 15,2 16 1-15,6 16-4 16,-3 12-16-16,-3 8-34 15,-15-7-438-15,-12-14 118 16</inkml:trace>
  <inkml:trace contextRef="#ctx0" brushRef="#br0" timeOffset="116010.4865">16552 16620 1102 0,'22'14'383'0,"5"14"52"16,-6 11-293-16,4 20-56 15,-3 5-38-15,-11 18-22 16,-8-7-22-16,-8 14-25 16,-12-11-17-16,-9-3-29 0,-5-24 7 15,-11-18 8-15,1-29 11 16,-7-19 5-16,11-20 23 15,1-16 1-15,14-11-1 16,13-16 3-16,18-2 7 16,14-7 2-16,15 8 6 15,15-1 29-15,7 18 18 16,15-2 32-16,6 11 11 0,12 14 6 16,-10 21-27-1,-2 16-6-15,-25 21-28 0,-30 29-11 16,-30 14-8-16,-48 18 6 15,-21 4-12-15,-33 23 0 16,-6-23-4-16,-14-4-27 16,30-21-31-16,5-18-25 15,35-31-28-15,11-11-14 16,37-15-17-16,21-19-172 16,21-4-132-16,19-25-30 15</inkml:trace>
  <inkml:trace contextRef="#ctx0" brushRef="#br0" timeOffset="116499.62">17292 16682 298 0,'0'-2'455'16,"0"-1"-168"-16,0 6-180 16,0-3 180-16,0 0-287 15,0 0 22-15,0 2 23 16,12 23 43-16,37 56 15 0,-20-30 20 16,-7 7-18-16,-8 17-18 15,-6-2-41-15,-8 0-14 16,-8-20-20-16,-1-11-2 15,1-28-5-15,-11-26-1 16,13-19-2-16,1-29 1 16,5-11-2-16,16-24 2 15,6 3 3-15,13-2 9 16,12 21 5-16,23-2 6 16,0 26 12-16,16 8 0 15,-11 13-10-15,-10 17-10 16,-31 25-8-16,-20 19-9 15,-43 9 2-15,-41 20 8 16,-10 4 10-16,-12 4 3 16,7-16-9-16,5-4-58 15,32-20-47-15,6-16-110 16,16-17-182-16,22-15-99 0,20-6-75 16</inkml:trace>
  <inkml:trace contextRef="#ctx0" brushRef="#br0" timeOffset="117082.2997">18187 16833 738 0,'-5'6'359'16,"10"-6"-5"-16,12-4-141 15,10-6-121-15,13-8-25 16,12-3-28-16,13-14-12 16,-9-4-13-16,2-3 13 15,-16 10 17-15,-16 1 27 16,-13 16 2-16,-13 10 1 15,-16 16-20-15,-20 12-11 16,-12 13-28-16,-17 14-2 16,-1 3-6-16,2 3-8 15,21-11-93-15,4-7-121 16,17-18-58-16,13-11-96 0,6-18-90 16,6-8 180-16,14-8 114 15,9-3 33-15,5 1 101 16,13 9 96-16,7 5 13 15,7 10 102-15,-2 8 63 16,8 7 36-16,-7 5 29 0,-1 0-80 16,-12-1-77-16,4-7 6 15,-9-4-20-15,5-14 1 16,-10-5-8-16,10-11 9 16,-5-3-29-16,4 1 7 15,-4 10-25-15,0 12-19 16,-8 13-28-16,-9 12-45 15,-20 12-59-15,-21 2-129 16,-12-5-102-16,1 4-312 16,-13-16-24-16</inkml:trace>
  <inkml:trace contextRef="#ctx0" brushRef="#br0" timeOffset="117742.6679">20018 16869 1016 0,'17'6'440'0,"11"-9"-113"16,3-6-189-16,11-4-101 15,10 2-100-15,1-6 66 16,-13-5 68-16,4-1-63 0,-16 0 10 16,-13-10 20-16,1 8-1 15,-10 2 2-15,-12 4 2 16,-11 10-15-16,-13 12-18 16,-20 12 2-16,-10 17 0 15,-17 19-1-15,6 5 8 16,7 17-1-16,17-6-3 0,10 5-23 15,21-24-19 1,19-3-33-16,14-20-24 0,22-19-59 16,14-23-28-16,22-14-70 15,0-8-64-15,6-15-63 16,-16 7-28-16</inkml:trace>
  <inkml:trace contextRef="#ctx0" brushRef="#br0" timeOffset="117954.0441">20575 16732 323 0,'22'-9'380'15,"-9"12"-83"-15,-4 11 10 16,-1 9-172-16,-4 13-23 16,1 6-39-16,4 5-1 15,-4-4-9-15,8-2 12 16,5-16-10-16,20-10-1 16,1-13-13-16,21-16-4 15,1-17-19-15,9-13-7 16,-9-6-11-16,-1-4-1 15,-19 1-4-15,-10 8-37 16,-11 10-55-16,-6 3-341 0,-4 8 57 16</inkml:trace>
  <inkml:trace contextRef="#ctx0" brushRef="#br0" timeOffset="118272.3743">21502 16747 1162 0,'39'14'332'0,"17"-6"70"16,-8-5-332-16,10-7-70 15,-7-12-25-15,2-10 1 16,-11-2 0-16,-2-5 29 15,-22 0 33-15,-4 0 17 16,-16 10 1-16,-20 8 0 16,-12 5-18-16,-24 18-12 15,-10 14-15-15,-24 18-2 16,0 1-4-16,-11 12-69 16,26-3-68-16,10-5-307 15,25-17 0-15,28-8-166 16</inkml:trace>
  <inkml:trace contextRef="#ctx0" brushRef="#br0" timeOffset="118556.489">21914 16796 953 0,'2'12'687'16,"-7"-12"-151"-16,8-1-81 16,-3 4-451-16,0-5-53 15,0 1-22-15,10-4 10 16,29-17 22-16,57-48 45 16,-43 26 32-16,11-10-9 15,-11 1-43-15,8 5-102 16,-13 4-70-16,3 8-173 15,-12 13-140-15,0 7-11 16</inkml:trace>
  <inkml:trace contextRef="#ctx0" brushRef="#br0" timeOffset="119045.2577">22729 16399 1008 0,'-36'105'234'0,"58"-95"80"16,-1 4-292-16,3 9-20 15,-2 4-3-15,7-1 41 16,1 8 17-16,5 10 3 16,-5-5-10-16,6 3-62 15,-11-5-70-15,-2-16-161 16,-3-18-59-16,-3-19-63 0,2-10-85 15</inkml:trace>
  <inkml:trace contextRef="#ctx0" brushRef="#br0" timeOffset="119171.3616">23126 16685 523 0,'82'-11'601'16,"-99"70"-156"-16,-19 8-59 16,-32 42-150-16,-9-6-164 0,-25 16 0 15,-4-17-46-15,-20 0-202 16,28-35-301-16,4-13 25 15</inkml:trace>
  <inkml:trace contextRef="#ctx0" brushRef="#br0" timeOffset="119765.7238">24125 16180 1088 0,'42'114'393'15,"-28"-101"-12"-15,8 16-284 16,4 12-81-16,13 13-80 16,0 1 71-16,13 9 0 15,-9-8-3-15,2 6-11 16,-7-14-12-16,-10 1-89 16,-8-18-79-16,-3-9-200 0,0-22-36 15</inkml:trace>
  <inkml:trace contextRef="#ctx0" brushRef="#br0" timeOffset="119961.5866">24781 16559 425 0,'15'-6'272'0,"-2"0"-3"15,-10 6-84-15,-13 7-15 16,-15 4-23-16,-4 17-13 16,-7 13-20-16,-17 15-1 15,-3 8-32-15,-14 15-32 16,5-6-10-16,-4 13-16 15,21-17-65-15,9-12-131 16,20-19-193-16,16-12-40 16,12-38-178-16</inkml:trace>
  <inkml:trace contextRef="#ctx0" brushRef="#br0" timeOffset="120454.3923">25134 16707 520 0,'0'2'253'16,"0"-1"36"-16,0 1-89 16,0-1-56-16,3 1-69 15,28 6 20-15,61 1-12 0,-44-14-49 16,1-3 33-16,10-6 34 16,-2 0-35-16,17-7-35 15,3-4 0-15,3 1-13 16,-16 1-13-16,-15 3-4 15,-24 4-3-15,-18-3-2 16,-21 5 1-16,-27 14 6 16,-15 5 5-16,-26 14 10 15,4 17 5-15,-9 9 4 16,16 0-2-16,-2 8 1 16,25-3-16-16,4-8-12 15,32-13-9-15,20-8-9 16,20-18-31-16,22-17-56 15,10-11-30-15,21-8-74 16,0-1-43-16,11 0-130 16,-2 9 21-16</inkml:trace>
  <inkml:trace contextRef="#ctx0" brushRef="#br0" timeOffset="120843.4032">26182 16512 282 0,'-3'2'521'0,"1"-1"-197"15,2 1-167-15,-3-1 168 16,1 1-313-16,-1 0-7 16,-4 1 3-16,-12 0 28 15,2 17 17-15,-46 53 12 16,51-40 14-16,0 1 9 15,7 1-31-15,5-3-14 16,8-10-14-16,1-11-18 16,5-14-13-16,11-17-9 15,-3-12-1-15,4-10 0 16,5 3 8-16,0 4 7 16,-9 11 10-16,3 13-1 15,-3 18 4-15,-14 18 0 16,-8 7-9-16,-3 17-1 15,-2 2-3-15,-17 3-50 16,5-13-48-16,-5-5-121 16,5-14-87-16,0-19-120 0,9-14-64 15</inkml:trace>
  <inkml:trace contextRef="#ctx0" brushRef="#br0" timeOffset="121100.0779">26507 16763 982 0,'0'19'364'0,"-8"1"24"15,1-1-268-15,0-16-55 16,4-14-56-16,17-22-4 16,19-10 0-16,15-14 30 15,10 1 15-15,15 3 22 16,-8 16 3-16,9 15-4 15,-25 13-23-15,0 15-37 16,-20 14-50-16,-12 2-115 16,-29-2-64-16,-7 5-252 15,-18-9-26-15</inkml:trace>
  <inkml:trace contextRef="#ctx0" brushRef="#br0" timeOffset="121667.8973">27935 16550 1582 0,'12'28'471'15,"-7"-14"-6"-15,-14-5-485 0,-8 4-492 16,-10-12-3-16</inkml:trace>
  <inkml:trace contextRef="#ctx0" brushRef="#br0" timeOffset="122317.114">27943 15951 1216 0,'23'15'461'0,"-6"-5"-15"16,-8-5-323-16,-1 4-220 15,0-5-115-15,-3 0-262 16,-5-7 7-16</inkml:trace>
  <inkml:trace contextRef="#ctx0" brushRef="#br0" timeOffset="123730.0855">28635 16187 1039 0,'39'42'209'16,"-31"-47"99"-16,-2 2-308 16,7 3-4-16,7-2 9 15,-4 1 22-15,4 2 10 16,-6 13 16-16,-6 0-2 0,-1 16-3 16,-7 4-14-16,-4 13-5 15,-2 0-15-15,-1 7-2 16,-4-10-6-16,5-5 0 15,6-13-3-15,0-9 0 16,0-15 12-16,10-5 0 16,11-17 0-16,21-22-1 15,7-5 0-15,7-6-13 16,-3 2-1-16,0 5-1 16,-19 18 0-16,14 3 0 15,-1 5 2-15,7 5 2 16,-4 7 2-16,-2 9 3 15,-9 9 0-15,-11 13 8 16,-11 11 2-16,-4 4 4 16,-8-4-2-16,-2-3 1 15,-3-11-3-15,4-23 2 0,13-14-6 16,19-14-2-16,13-6-1 16,10-2-7-16,1 15-9 15,-2 21-1-15,-22 23 0 16,-7 30-1-16,-16 13 2 15,-16 10-8-15,-11-8-8 16,-6-6-27-16,-4-23-26 16,2-11-101-16,5-16-93 15,0-10-136-15,0-5-59 16</inkml:trace>
  <inkml:trace contextRef="#ctx0" brushRef="#br0" timeOffset="124028.9847">30384 16286 1456 0,'-5'22'255'16,"-21"-5"30"-16,-1 4-542 15,-7-7-186-15,0-14-89 16</inkml:trace>
  <inkml:trace contextRef="#ctx0" brushRef="#br0" timeOffset="124537.6635">30792 16157 1140 0,'-61'76'236'16,"17"13"147"-16,29-20-321 0,26-1 17 15,25-19 3-15,29-4 2 16,14-19-36-16,19-1-29 16,-10-12-34-16,-1-4-100 15,-30-1-99-15,-19-8-218 16,-34-5-45-16</inkml:trace>
  <inkml:trace contextRef="#ctx0" brushRef="#br0" timeOffset="124882.3511">30722 16184 291 0,'-13'-4'139'15,"1"4"11"-15,2-1 3 16,6-1 57-16,1 2 58 0,3 0 65 15,0-1-182 1,0-1-246-16,12 1 156 0,40-4-42 16,83-15-72-16,-31-4 170 15,-4-5 155-15,9-4-378 16,-31 5-300-16,-28 2-8 16,-26-1-233-16</inkml:trace>
  <inkml:trace contextRef="#ctx0" brushRef="#br0" timeOffset="125421.3486">30784 15666 542 0,'9'53'333'15,"-6"-51"-110"-15,-3 7-107 16,0 4-111-16,-4 1-110 16,-1 1 106-16,2 1 9 15,-5-5 12-15,2 3 40 16,-2 1 15-16,-1 12 14 16,-4 7 6-16,-4 8-24 15,3 3-37-15,-3 7-16 16,5-7-30-16,7-6-320 0,-4-11 108 15</inkml:trace>
  <inkml:trace contextRef="#ctx0" brushRef="#br0" timeOffset="127040.3238">30731 15670 310 0,'0'59'204'15,"0"-55"-33"-15,0 0-40 16,0-4-103-16,0 0-20 15,0-2-17-15,0 0 25 16,0 1 16-16,2-1 34 16,1 1 13-16,-3-1 14 15,1 1-18-15,2-1-6 16,-3 2-28-16,4-3-7 16,-4 1-7-16,1 1-6 0,2-1-14 15,-3 1-2-15,5-1 1 16,0 1 6-16,-1-3 2 15,-4 1 8-15,3 0 1 16,-3 0-2-16,2 0-6 16,1 0-7-16,-3 1-8 15,2-1-2-15,1 2 0 16,-3-1 0-16,1 1 6 16,2 1 3-16,-3 0 1 15,2 1 1-15,-2 1 0 0,0-1-4 16,0 2-1-16,-2 5-1 15,2-3-1-15,-4 7 1 16,1-9-1-16,-2 5 6 16,0 0 1-16,-3 1 3 15,7-6 0-15,-7 8 6 16,3-9-2-16,-2-1 15 16,5 1 3-16,-3 0 8 15,2-1 2-15,2 1-8 16,-2-1-16-16,-2 1-5 15,2-1-8-15,1-1-9 16,2 0-1-16,-3-1-7 16,3-1 1-16,0-1 1 15,0 0-2-15,3-14 4 16,2 1 10-16,0 2 1 0,21-45 0 16,-21 48 7-16,-2 3 1 15,2 5-7-15,-5 2-7 16,0 1-2-16,0 0-6 15,0 0-3-15,0 0 8 16,-4 0 6-16,3 1 0 16,1 1 1-16,-8 10 4 15,-1 13-6-15,-13 45 6 16,19-42 0-16,6-3 1 16,-2 0 1-16,3 0 0 15,0 11 0-15,-1 0 7 0,-3 3 1 16,2-2 2-16,-4 5 5 15,2-11-3-15,-4 4-5 16,1-6 2-16,-2-4 1 16,0-8-8-16,5 7-2 15,-4-6-3-15,0 4-2 16,0 1-3-16,1 9 2 16,3-6 0-16,3 4 0 15,-3-1 1-15,4 2-1 16,4-9 0-16,2 5 2 15,-3-7 0-15,0-8 0 16,0-4 0-16,-2 2 0 16,0-7-3-16,-1 4-1 15,0 1-1-15,-4-8 0 0,-4 0-1 16,3 2 2-16,1-1 3 16,-3 1 5-16,1 0 3 15,2-1 2-15,0 1-2 16,0-1-1-16,0-1-5 15,2 0 4-15,13 0 2 16,21-1 5-16,48-7-3 0,-32 0 0 16,-6 2-6-1,7-2-3-15,-9 0-5 16,-1 4 3-16,-11 0-3 0,-8 0-3 16,-5 2-14-16,-3 1-88 15,-15-6-77-15,-18 1-277 16,-14-5-17-16</inkml:trace>
  <inkml:trace contextRef="#ctx0" brushRef="#br0" timeOffset="127502.8578">30343 16180 722 0,'22'8'273'16,"-17"-8"-5"-16,4-1-145 15,-1 1-122-15,-8-2 4 16,2 1 24-16,12-1 59 15,10 0 13-15,62-2 15 16,-42 2-1-16,21-2-11 16,10-3-53-16,38-5-19 15,-8 1-30-15,2-3-81 16,-32 0-286-16,-10-3-43 16,-35-3-156-16</inkml:trace>
</inkml:ink>
</file>

<file path=ppt/ink/ink2.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23T15:05:36.101"/>
    </inkml:context>
    <inkml:brush xml:id="br0">
      <inkml:brushProperty name="width" value="0.05292" units="cm"/>
      <inkml:brushProperty name="height" value="0.05292" units="cm"/>
      <inkml:brushProperty name="color" value="#FF0000"/>
    </inkml:brush>
  </inkml:definitions>
  <inkml:trace contextRef="#ctx0" brushRef="#br0">9520 8630 453 0,'-19'11'195'15,"7"-11"-7"-15,-10 3-86 16,-3 10-103-16,-20-2 1 16,-2 6 0-16,-11 5 1 15,4-2 1-15,-4 3 2 16,7 1-1-16,11-2 4 16,8-7 0-16,15-1 12 0,19-5 12 15,13 2 28-15,7 3 8 16,5 13 18-16,-1 10 3 15,-13 21 20-15,-13 7-12 16,-30 26 11-16,-23-1-13 16,-20 2-5-16,-10-11-30 15,-18-20-12-15,16-32-38 16,-3-23-80-16,6-26-55 0,7-19-108 16,22-4-159-16,16-10-13 15</inkml:trace>
  <inkml:trace contextRef="#ctx0" brushRef="#br0" timeOffset="384.0206">10616 8000 667 0,'-44'118'496'0,"-21"-65"-128"16,-22 12-15-16,-10 44-377 16,-20 49 22-16,8 21 0 15,7 23 0-15,25-12 23 16,35 2 2-16,52-47-43 0,50-25-52 16,23-50-53-16,21-28-254 15,8-25-19-15</inkml:trace>
  <inkml:trace contextRef="#ctx0" brushRef="#br0" timeOffset="758.9825">11091 8461 961 0,'3'1'212'15,"-8"7"76"-15,-7 9-269 16,-15 19-36-16,-7 14 28 15,-19 20-2-15,-8 8-5 16,-9 25 37-16,5-8 15 16,14 3-26-16,29-16 17 15,29-5 25-15,34-35-27 16,27-8-38-16,17-19-4 0,34-5-64 16,-10-10-81-16,-3-2-227 15,-28-4 4-15</inkml:trace>
  <inkml:trace contextRef="#ctx0" brushRef="#br0" timeOffset="943.2262">10515 8953 614 0,'26'-17'569'0,"35"-14"-146"15,21 13-356-15,57-10 383 16,15-1-453-16,36-10-354 0,-16 3-66 16,-12-19-159-16</inkml:trace>
  <inkml:trace contextRef="#ctx0" brushRef="#br0" timeOffset="1163.7867">11908 7880 572 0,'30'26'495'16,"5"25"-136"-16,14 6 19 16,10 45-328-16,2 26-6 0,-22 43 18 15,-30 7 22-15,-56 59-11 16,-46-10-27-16,-55 21-106 16,-25-33-105-16,-50-48-278 15,5-94-45-15</inkml:trace>
  <inkml:trace contextRef="#ctx0" brushRef="#br0" timeOffset="2332.3527">12855 8641 499 0,'4'3'297'15,"-4"-1"-181"-15,13 0-10 16,-13-2-95-16,0 0-96 15,31 4 90-15,64 6 87 16,-47-10-95-16,0-5-17 16,-4-1-27-16,-10-1-162 15,-7 6 29-15</inkml:trace>
  <inkml:trace contextRef="#ctx0" brushRef="#br0" timeOffset="2542.2737">12764 8958 743 0,'22'-10'514'0,"8"-23"-114"0,21 19-82 16,15 16-428-16,18-4-301 15,-7-7 47-15</inkml:trace>
  <inkml:trace contextRef="#ctx0" brushRef="#br0" timeOffset="3336.0672">13878 8362 12 0,'-5'-10'0'16,"13"3"397"-16,-8 6-206 16,11-2 9-16,9 1-187 15,6-1 222-15,18-8-167 16,12 0 29-16,19-6 29 16,3 1-34-16,4 1-3 0,-17 7-28 15,-13 7-30-15,-21 10-34 16,-22 13 10-16,-18 10-3 15,-25 15 6-15,-13 5 2 16,-15 5 8-16,6-10 7 16,11-7-14-16,20-13-7 15,28-8 2-15,23-10-2 16,19 2 5-16,7 4 9 16,5 4 16-16,-10 4 11 15,-13 18 14-15,-29 7-15 0,-35 30-2 16,-40 12-21-16,-43 13-32 15,-12-5-21-15,-15-15-8 16,22-36-24-16,13-22-112 16,40-25-143-16,10-14-62 15,27-4-131-15</inkml:trace>
  <inkml:trace contextRef="#ctx0" brushRef="#br0" timeOffset="3724.5734">15146 8454 909 0,'-24'16'230'0,"-37"7"68"16,3 15-248-16,2 1-48 15,5 4-1-15,17-10-1 0,20 0 6 16,31-16 3-16,22 2 21 16,14-5 22-16,7 1 11 15,-7 2 3-15,-5 10 11 16,-13-1-16-16,-18 29-16 15,-25 7-8-15,-29 13-19 16,-24-5-25-16,-29-3-35 16,-1-27-27-16,7-29-134 15,14-51-454 1,16-16 187-16</inkml:trace>
  <inkml:trace contextRef="#ctx0" brushRef="#br0" timeOffset="3963.5768">15069 8428 1309 0,'17'-5'285'16,"19"1"119"-16,-5 5-384 15,28-4-91-15,16 0 0 16,24-10 1-16,6-5 0 16,16-4 13-16,-15-3 12 15,-3 2-290-15,-33-2 88 16</inkml:trace>
  <inkml:trace contextRef="#ctx0" brushRef="#br0" timeOffset="4383.9187">16373 8347 226 0,'-42'14'-90'0,"-6"8"121"16,-13 7-24-1,-1 1 185-15,-11 12 64 0,9 2 65 16,-8 12-25-16,12 3-94 16,11 14-25-16,20-6-58 15,21 11-56-15,25-11-1 16,30-2-2-16,14-21-20 15,26-21-2-15,5-26-5 16,20-31-2-16,-14-17-14 0,-3-21-3 16,-30 6-7-1,-27-16-5-15,-42 13-5 16,-49-7-5-16,-29 17-7 0,-18 6-52 16,-4 19-56-16,-5 12-294 15,28 11 28-15</inkml:trace>
  <inkml:trace contextRef="#ctx0" brushRef="#br0" timeOffset="4837.9243">17169 8412 413 0,'-52'5'299'0,"0"9"-75"0,-31 19-27 16,10 12-186-16,-2 16 34 16,21 1 25-16,15 10 48 15,32-2 18-15,25 3-3 16,27-14-42-16,36-3-24 16,6-26-41-16,27-22-16 15,-2-22-12-15,-3-25-5 16,-25-14 1-16,-14-17 2 15,-28 3-1-15,-28-11 4 16,-28 4-12-16,-55-10-11 16,-10 13-6-16,-35-2-98 15,2 21-236-15,-9 16 58 16</inkml:trace>
  <inkml:trace contextRef="#ctx0" brushRef="#br0" timeOffset="5316.2484">17932 8395 782 0,'-45'52'372'16,"6"10"-14"-16,1 25-142 16,20 3-147-16,22 9-18 15,23-14-18-15,29-8 2 16,17-31-2-16,16-24 26 16,9-31 4-16,22-32 4 15,-13-15-4-15,-3-25-9 16,-24-1-25-16,-33-13-1 0,-47 11-13 15,-53-8-9 1,-33 23-23-16,-20 5-130 0,3 18-327 16,-10 17 56-16</inkml:trace>
  <inkml:trace contextRef="#ctx0" brushRef="#br0" timeOffset="8218.4377">19688 7850 1000 0,'-199'293'204'15,"99"-126"100"-15,-1 37-293 16,23-21 3-16,25 4-1 16,48-36-2-16,46-26-89 0,37-47-92 15,31-39-145-15,12-33-69 16</inkml:trace>
  <inkml:trace contextRef="#ctx0" brushRef="#br0" timeOffset="11348.3876">20093 8275 656 0,'8'-6'173'0,"-2"1"48"16,-3 2-182-16,2 0-34 16,-4 2-10-16,2-4 13 15,-3 2 2-15,3 1 13 16,-3 2 13-16,5 5 25 15,17 39-2-15,4 65 6 16,-30-44 2-16,-4 22 5 16,-2 5-26-16,-7 12-14 15,-8-2-37-15,-3 13-160 0,-6-20-160 16,-13-9-23-16</inkml:trace>
  <inkml:trace contextRef="#ctx0" brushRef="#br0" timeOffset="12002.6164">20616 8993 650 0,'-9'58'299'0,"-5"-46"-55"0,-2 7-158 16,-7 4-76-16,5-4-76 15,-11-8 64-15,2-6 7 16,1-8 16-16,12-5 10 0,-3-6 22 15,9-5 1-15,8-4-1 16,5-1-15-16,2-1-10 16,11 1-21-16,3 0-2 15,6 10 1-15,-1 2 4 16,-4 7 0-16,-8 10 3 16,-6 9 2-16,-8 1 1 15,-8 12-1-15,-6-1-1 16,-5-5-4-16,-2-6-1 15,4-4-4-15,6-19 2 16,11-6-2-16,17-14 2 16,5 0-1-16,15-3-1 15,-1 8-4-15,6 7-4 16,-10 16-12-16,-2 6-65 16,-18 10-82-16,-12 4-171 15,-12-3-30-15</inkml:trace>
  <inkml:trace contextRef="#ctx0" brushRef="#br0" timeOffset="12572.0613">21464 8458 309 0,'3'-2'403'0,"-3"0"-222"15,-4 1-29-15,1 1-192 16,1 0-48-16,-7 0-46 16,-29 14 167-16,-58 33 66 15,48-16 35-15,-4 14 16 16,12 2 16-16,7 13-42 15,22 1-33-15,11 1-4 0,22-7-15 16,22 3-10-16,18-23-6 16,20-19 1-16,13-19-15 15,14-22-4-15,-7-19-13 16,-3-15-3-16,-21-3-8 16,-16-8 2-16,-24 9-3 15,-26-8-1-15,-20 10-4 16,-12 8-7-16,-13 12-11 0,-30 12-6 15,-4 18-24-15,-11 11-54 16,-5 7-62-16,1 8-255 16,16 2 15-16</inkml:trace>
  <inkml:trace contextRef="#ctx0" brushRef="#br0" timeOffset="13245.3502">22325 8475 172 0,'-1'12'190'0,"-2"-3"-55"16,-2-1 2-16,0-3-61 15,5-5 5-15,0 0 30 16,0-3 2-16,0 1 5 16,13-2-20-16,26-14-13 15,43-24-21-15,-38 19 20 16,-4 1-2-16,7-3-3 15,-2 10-17-15,2 8-9 16,-13 9-27-16,-11 15 1 16,-18 8-3-16,-16 16 4 15,-14 4 5-15,-18 12 3 16,-6-4-9-16,-21 16-4 16,2-16-7-16,-15 1-7 15,16-12-2-15,-4-7 2 16,27-17-2-16,12-8 1 0,19-9 1 15,15-5-3-15,15 5-4 16,22-7 4-16,12 6-3 16,19 5 1-16,0-1 1 15,17-2 1-15,-6 9-4 16,-1-7 0-16,-10-2-105 16,-6 6-309-16,-24-8 68 0</inkml:trace>
  <inkml:trace contextRef="#ctx0" brushRef="#br0" timeOffset="13664.496">23429 7805 169 0,'-1'-3'0'16,"1"1"656"-16,1 2-656 16,33 30 255-16,61 102-256 15,-54-12 370-15,-19 8-336 16,-19 32 377-16,-30-10-352 16,-41 40 1-16,-10-16 2 15,-40 12-28-15,-8-29-37 0,-25-9-99 16,18-59-101-16,-13-19-226 15,28-47-47-15</inkml:trace>
  <inkml:trace contextRef="#ctx0" brushRef="#br0" timeOffset="15537.5627">24046 7224 303 0,'0'1'322'0,"-3"1"-101"0,1-1-181 15,2 1 185-15,-8 20-212 16,-1-3 7-16,-35 60 11 16,19-43 3-16,-14 26 10 15,8 10-5-15,-12 26 8 16,4 2-4-16,17 4 10 16,27-26-6-16,24-13 0 15,29-27-30-15,37-24-67 16,6-22-85-16,13-8-181 15,-12-16-29-15</inkml:trace>
  <inkml:trace contextRef="#ctx0" brushRef="#br0" timeOffset="15881.8769">23739 7400 1095 0,'33'25'329'15,"10"-16"59"-15,32 10-275 16,20 4-114-16,33-4-84 16,1-5-74-16,27-20-229 15,-21-11-31-15</inkml:trace>
  <inkml:trace contextRef="#ctx0" brushRef="#br0" timeOffset="60195.792">9032 13007 879 0,'-9'-4'331'16,"4"-9"27"-16,-2 2-221 15,-7 10-68-15,-21 2-39 16,-13 7-7-16,-13 8-8 15,-30 20-11-15,-7 6 8 16,-8 4 0-16,15-4 2 0,17-3 31 16,32-25 10-16,40-4 17 15,36-4 9-15,19 6 6 16,8 7-19-16,6 29-9 16,-30 10-10-16,-32 36-3 15,-39 5-12-15,-54 12-10 16,-21-16-5-16,-17-17-42 15,14-42-37-15,-1-24-109 16,43-24-87-16,9-16-226 16,20-10 7-16,7-27-118 15</inkml:trace>
  <inkml:trace contextRef="#ctx0" brushRef="#br0" timeOffset="60537.5021">10076 12645 1137 0,'12'-7'383'0,"-18"1"37"16,-27 8-293-16,-35 26-94 16,-37 11-34-16,-25 32-4 15,-18 16-2-15,-44 40-2 16,19 2 9-16,21 30 25 16,29-13 24-16,40 10-23 15,74-31-10-15,62-2-106 16,34-35-143-16,34-13-230 15,6-26-45-15</inkml:trace>
  <inkml:trace contextRef="#ctx0" brushRef="#br0" timeOffset="60970.9694">10438 13169 571 0,'-49'80'80'16,"-11"20"589"-16,-7 34-420 16,13-14 99-16,-1 4-532 15,9-21-128-15,5-11-90 16,21-41-123-16</inkml:trace>
  <inkml:trace contextRef="#ctx0" brushRef="#br0" timeOffset="61390.8402">10899 13236 1104 0,'-31'32'301'0,"-9"14"81"16,-16 15-305-16,-8 29-40 16,11-2-11-16,9 4 12 15,18-16 1-15,34-9 10 16,29-28 3-16,34-22 6 15,6-19-11-15,33-18-1 16,-5-19-14-16,4-28-4 16,-25-8-13-16,-11-10-9 15,-47 4-13-15,-35-3-23 16,-42 20-8-16,-29 9-31 0,-2 19-14 16,-9 4-12-16,26 19-219 15,14 1-117-15,23 2-26 16</inkml:trace>
  <inkml:trace contextRef="#ctx0" brushRef="#br0" timeOffset="61645.1109">11760 12652 1532 0,'108'47'429'0,"-7"25"88"16,-19 29-448-16,-38 63-40 15,-63 7-23-15,-76 38-29 16,-62-19 4-16,-83 3-28 16,7-48-39-16,-19-29-24 15,34-49-163-15,28-18-224 16,81-31 42-16</inkml:trace>
  <inkml:trace contextRef="#ctx0" brushRef="#br0" timeOffset="62318.6247">12433 13240 749 0,'4'-5'144'0,"23"-6"78"15,2 5-214-15,21-2-21 16,5 5 14-16,2-2 6 15,-8 4-2-15,7-4 0 16,-16 7-87-16,-2 2-142 16,-17 2 15-16</inkml:trace>
  <inkml:trace contextRef="#ctx0" brushRef="#br0" timeOffset="62550.4304">12643 13671 769 0,'104'-8'0'0</inkml:trace>
  <inkml:trace contextRef="#ctx0" brushRef="#br0" timeOffset="63362.8911">12481 13638 636 0,'45'39'286'0,"-37"-51"-49"15,9-4-127-15,19 7-55 0,1-4-58 16,19-5 23-16,10 5 24 16,10-7-33-16,-4 1-5 15,10 4-4-15,-15 5-4 16,2 7-108-16,-16 11-172 16,12-2 18-16</inkml:trace>
  <inkml:trace contextRef="#ctx0" brushRef="#br0" timeOffset="64001.2134">14368 13001 626 0,'36'36'321'0,"-58"-28"-2"16,-14 6-102-16,4 5-124 16,-1-4-5-16,11-4-24 15,11 0 2-15,22-6-3 0,15-7 6 16,15-1-1-16,20 0 2 15,-1 3-13-15,4 5-6 16,-11 13-10-16,-5 18-9 16,-29 12-6-16,-11 22 0 15,-17 8-9-15,-23 13 2 16,-11-10-2-16,-12-7-3 16,7-25-4-16,4-23 6 15,23-23-3-15,24-12-3 16,23-10 0-16,19-1-2 15,5 8-7-15,3 12-4 16,-14 7 0-16,-20 29-2 16,-24 12-2-16,-51 19-2 15,-33-4-44-15,-54 8-25 16,0-19-15-16,-14-12-66 16,35-18-80-16,19-8-192 15,46-12 11-15</inkml:trace>
  <inkml:trace contextRef="#ctx0" brushRef="#br0" timeOffset="64421.3871">15601 13187 475 0,'-1'54'384'16,"-60"-41"-86"-16,-12 12 0 15,10 6-245-15,3-2 6 16,22-5 11-16,24-7 26 15,22-8-10-15,36-6 16 16,21 0-10-16,22 7 5 16,0 5-23-16,4 12 8 15,-29 10-20-15,-28 21-9 16,-29 1-25-16,-36 14-5 16,-30-7-11-16,-34-6-15 15,-5-22-21-15,-1-13-59 0,19-21-48 16,9-16-137-16,29-5-112 15,8-13-82-15,14-10-85 16</inkml:trace>
  <inkml:trace contextRef="#ctx0" brushRef="#br0" timeOffset="64635.6653">15596 13145 1235 0,'30'-14'464'0,"26"-2"18"15,14 25-294-15,20-18-165 16,12-4-45-16,16-1-43 16,-15-3-44-16,-4 2-150 15,-19-1-211-15,-12 1-5 16</inkml:trace>
  <inkml:trace contextRef="#ctx0" brushRef="#br0" timeOffset="65095.233">16878 13169 369 0,'-27'-1'283'0,"-12"6"-47"16,2 15-18-16,-21 17-74 15,-2 12-34-15,-14 13 29 16,8 6 7-16,5 16-12 16,19-6-21-16,25-1-8 15,26-20-36-15,36-7-2 16,13-26-25-16,34-26 1 16,7-17-6-16,23-20-4 15,-18-17-17-15,-4-14-3 16,-35 3-7-16,-24-9 0 15,-43 10 0-15,-28 3 0 16,-27 13-4-16,-16 0-20 16,7 17-22-16,7 2-110 15,15 11-75-15,30 0-245 16,27 2-29-16</inkml:trace>
  <inkml:trace contextRef="#ctx0" brushRef="#br0" timeOffset="65520.0429">17935 13277 842 0,'12'-11'152'0,"-7"0"59"16,-3 5-266-16,-7 4-15 16,-4 1 17-16,5 1 55 15,-2 0 55-15,-45 12 72 16,-52 26 32-16,31 8 30 16,7 12-27-16,9 23 0 15,20-2-50-15,24 10-20 16,24-20-42-16,24-10-14 15,15-28-27-15,29-17-1 16,4-19-4-16,19-18 2 16,-12-19 0-16,0-25 1 0,-31-5-2 15,-11-23 2 1,-27 8-2-16,-27 3-8 0,-15 16-10 16,-21 4-43-16,-7 20-33 15,-3 13-145-15,12 9-218 16,4 5 4-16</inkml:trace>
  <inkml:trace contextRef="#ctx0" brushRef="#br0" timeOffset="65948.2486">19023 13173 616 0,'-19'-10'242'16,"-2"12"4"-16,-9 20-121 15,-12 7-104-15,-12 23 12 16,-6 2 16-16,-7 21 55 16,13-3 16-16,18 12 27 15,31-16 0-15,40-4-9 0,25-17-52 16,29-22-21-16,14-27-35 16,18-21-18-16,-15-21-13 15,2-27-2-15,-29 0-3 16,-26-14-2-16,-44 7 5 15,-46-2 3-15,-39 20-1 16,-35 2-44-16,-1 27-65 0,-26 11-322 16,32 15 44-16</inkml:trace>
  <inkml:trace contextRef="#ctx0" brushRef="#br0" timeOffset="66682.312">20879 12486 1095 0,'2'0'262'0,"-2"-2"88"0,-2 2-315 15,-54 20-26-15,-92 54-10 16,27 3 3-16,-10 22 8 16,-34 49 9-16,22 20 44 15,-1 55 41-15,28-12 6 16,36 21-5-16,55-45-16 0,52-12-84 15,41-55-78-15,41-13-388 16,17-32 67-16</inkml:trace>
  <inkml:trace contextRef="#ctx0" brushRef="#br0" timeOffset="67181.0131">21111 12900 1217 0,'-5'44'257'0,"2"-41"111"16,6 12-356-16,-12 10-14 16,1 11 3-16,-1 31 16 15,-4 0 11-15,-4 30 14 16,5 7-2-16,-16 28-17 15,1-9-44-15,-2 21-138 16,-9-21-252-16,1-10 1 16</inkml:trace>
  <inkml:trace contextRef="#ctx0" brushRef="#br0" timeOffset="67790.8647">21458 13972 287 0,'5'1'0'15,"-5"9"387"-15,-5 2-307 16,-4 1 175-16,-4-7-242 16,4-9 255-16,-2-7-234 15,5-7 13-15,6-5 25 16,5 4 2-16,4 1 8 16,-1 6-12-16,6 4-5 15,-2 1-21-15,-3 8-12 0,4 2-13 16,-7 6 3-16,-6 2 0 15,-11 8 6-15,-11-2 6 16,-10 2 6-16,-4-6-9 16,0-6-6-16,11-13-8 15,11-8-5-15,16-8-4 16,23-3-2-16,6 4 0 0,11 1-9 16,1 15 0-16,-7 8-4 15,-15 9-8-15,-20 7-55 16,-15 8-73-16,-12-9-270 15,-4-7 15-15</inkml:trace>
  <inkml:trace contextRef="#ctx0" brushRef="#br0" timeOffset="68331.2875">22785 13067 682 0,'-3'-13'270'15,"-7"-4"0"-15,-4 11-162 16,-15 1-86-16,-7 10-23 16,-16 4 0-16,-4 8 3 0,-22 13 43 15,1 10 19-15,-25 18 36 16,6 9 24-16,1 28 37 15,25 6-6-15,22 11-38 16,40-12-58-16,31 1-43 16,29-34-57-16,43-15 37 15,6-30 13-15,45-15 14 16,-7-25 19-16,5-18 22 16,-30-17-75-16,-2-30 2 15,-51-4 4-15,-30-20-3 16,-36 7 1-16,-34-11 3 15,-18 27 6-15,-26 6-31 16,5 28-33-16,1 13-130 16,24 25-259-16,11 4-1 15,35 11-178-15</inkml:trace>
  <inkml:trace contextRef="#ctx0" brushRef="#br0" timeOffset="68943.3761">23711 13017 867 0,'-8'61'231'0,"28"-69"68"0,2 8-236 16,14-13-24-16,12 13-3 16,16-12 7-16,6-2-8 15,14 6-7-15,2 5 19 16,-4 3-2-16,-15 8-7 15,-7 14-2-15,-29-2 4 16,-24 17-11-16,-19 7 3 16,-41 20 9-16,-23 1 9 15,-21 30-8-15,-15 5-18 16,-16 18 1-16,21-18-7 0,11 0 0 16,18-27 10-16,29-16-1 15,32-21-16-15,42-2 17 16,30-13-15-16,35-10-34 15,17-8-7-15,37-6-79 16,-14-5-83-16,11-8-261 16,-23-4 12-16</inkml:trace>
  <inkml:trace contextRef="#ctx0" brushRef="#br0" timeOffset="69288.8328">24781 12358 412 0,'4'28'0'16,"57"47"647"-16,1-39-488 15,24 26 247-15,14 13-403 16,-7 35 408-16,-17 4-389 16,-14 34 45-16,-26 3 18 0,-23 42 17 15,-23-14 0-15,-46 14-15 16,-26-27-43-16,-35 3-23 16,-14-52-30-16,-23-11-56 15,23-31-41-15,-12-13-141 16,31-31-132-16,3-9-122 15,31-22-87-15</inkml:trace>
  <inkml:trace contextRef="#ctx0" brushRef="#br0" timeOffset="69724.504">25811 11817 927 0,'-3'4'179'0,"-2"0"103"15,-4 21-277-15,-11 62 10 16,15-40 5-16,-9 17 5 16,-11 6-1-16,-11 13 4 15,-2-13-77-15,-9 0-246 16,16-17 59-16</inkml:trace>
  <inkml:trace contextRef="#ctx0" brushRef="#br0" timeOffset="70172.6529">26291 11892 574 0,'-66'59'200'0,"45"-35"47"15,-11 10-129-15,-11 24-18 16,10 10-19-16,5 7 5 16,8-7-4-16,28-4 7 15,21-12 0-15,34-26 0 16,10-15-5-16,19-12-26 16,-10-15-32-16,-3-24 6 15,-32-7-2-15,-25-20-5 16,-36 0 0-16,-37-5-15 15,-19 8-63-15,-18 2-358 16,23 21 88-16</inkml:trace>
</inkml:ink>
</file>

<file path=ppt/ink/ink3.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23T15:10:59.415"/>
    </inkml:context>
    <inkml:brush xml:id="br0">
      <inkml:brushProperty name="width" value="0.05292" units="cm"/>
      <inkml:brushProperty name="height" value="0.05292" units="cm"/>
      <inkml:brushProperty name="color" value="#FF0000"/>
    </inkml:brush>
  </inkml:definitions>
  <inkml:trace contextRef="#ctx0" brushRef="#br0">15979 10185 1008 0,'8'14'213'15,"-11"56"95"-15,-20-36-300 16,6 4-7-16,20 4 2 16,11-8 4-16,20-1 16 15,10-8 16-15,13 3 31 16,-10-3 7-16,-8 14 11 16,-28 6-9-16,-30 17-6 15,-28 10-21-15,-41 6-4 16,-20-18-26-16,-9-7-32 15,16-23-41-15,0-32-44 16,40-23-257-16,18-20-72 16,30-15-65-16</inkml:trace>
  <inkml:trace contextRef="#ctx0" brushRef="#br0" timeOffset="155.68">16026 10135 145 0,'14'-12'0'0,"2"2"478"0,5-4-478 16</inkml:trace>
  <inkml:trace contextRef="#ctx0" brushRef="#br0" timeOffset="449.9617">16504 10046 1095 0,'153'-17'244'16,"-15"2"103"-16,-5 4-325 15,-34 6-8-15,-13 10 1 16,-47 7 1-16,-28 22 19 16,-27 9 22-16,-38 27-8 15,-16 17-4-15,-15 28-3 16,9-7-15-16,14 2-10 16,37-21 11-16,45-14 2 15,38-39 1-15,37-16 0 16,18-22-7-16,26-32-2 15,-21-19-1-15,4-22-1 16,-35-12-6-16,-22-11 1 16,-40 15-2-16,-29-1 1 15,-35 17-5-15,-39 10-4 16,-14 18-8-16,-11 11-7 0,11 15-83 16,10 5-164-16,38 11-164 15,32-4-34-15,38-4-202 16</inkml:trace>
  <inkml:trace contextRef="#ctx0" brushRef="#br0" timeOffset="754.1149">18405 10151 1096 0,'-78'67'362'16,"5"-33"41"-16,1 58-236 16,16 14-112-16,27 9 8 15,37-12 10-15,30-10-4 16,37-35-27-16,51-24-8 16,13-34-6-16,13-36-15 15,-13-27 14-15,-16-23 31 16,-48-6 26-16,-36-11 2 15,-46 16 4-15,-66-7-30 0,-40 29-77 16,-51 1-173 0,-2 14-385-16,-17-9 32 0</inkml:trace>
  <inkml:trace contextRef="#ctx0" brushRef="#br0" timeOffset="1653.0609">16188 10081 546 0,'3'-4'42'0,"-3"0"13"16,-3 1-181-16,1 1-4 15,2 1 23-15,-3-1 34 16,2 0 86-16,-2 1 37 16,-7-2 30-16,-11-7 23 15,8 7-8-15,-45-9 8 16,55 17 10-16,2-5 26 15,10 0 0-15,-4-2 47 0,46-7-13 16,142-27-21-16,-42 11-47 16,45-3-81-16,-23 9-108 15,-19-3-259-15,-54-1-4 16</inkml:trace>
  <inkml:trace contextRef="#ctx0" brushRef="#br0" timeOffset="3939.9951">14608 10001 786 0,'1'5'131'0,"2"-5"73"0,5 1-235 16,-8-1-6-16,-3 0 11 16,3 0 22-16,0 0 30 15,-3 0 34-15,3 0 33 16,6-1 0-16,47-23 0 15,69-28 14-15,-38 17-25 16,11 3-24-16,-13 14-3 16,-16 9-11-16,-20 14-33 0,-13 13-12 15,-22 10-13-15,-24 13 22 16,-12 3 12-16,-23 7 16 16,-9-7 9-16,-4-7 10 15,13-12-19-15,13-6-16 16,20-12-16-16,23-2 3 15,18-2 0-15,18 3 3 16,10 5 8-16,1 13 0 16,-13 10-6-16,-35 31 8 15,-39 13-2-15,-62 27 5 16,-26-9 1-16,-40-4-11 16,11-31-59-16,-9-27-378 15,46-42 93-15</inkml:trace>
  <inkml:trace contextRef="#ctx0" brushRef="#br0" timeOffset="15358.9749">2618 4725 434 0,'-26'50'228'0,"24"-65"2"16,2 8-84-16,6 4-82 15,0-1-20-15,-6 2-17 16,0 2-20-16,2-2 1 16,-2 1 6-16,5-1 15 15,7-1 9-15,-4-1 18 16,1-3 1-16,5-2 7 15,2 1-11-15,49-25-1 16,-37 41-31-16,2-11 13 16,-5 5-13-16,6 2-2 0,-5-2-5 15,-1 7 13 1,-1-1-13-16,5 3 4 0,-2-2 4 16,2 2 14-16,-2-6 9 15,7-4 10-15,6-1 1 16,7-4 4-16,-2-2-14 15,8 1-5-15,-6 6-12 16,-5-4-10-16,-6-1-11 16,3 4 0-16,-5 0-4 0,5-3 2 15,-3 9 8-15,4-2 2 16,-6 0-1-16,8-9 4 16,-6 2-3-16,6 0-2 15,-1 0 2-15,20-1 5 16,4 8 0-16,10-1 2 15,-5-3-3-15,11 3-1 16,-21-3-1-16,6 1 2 16,-15-10 1-16,15 1 5 15,-9 0-1-15,13-3-1 16,3-1-4-16,27 7 0 16,-13-4-5-16,10 0 2 15,-12 4-3-15,-8 0 2 16,-13 1-2-16,1 2 3 15,-4-4-2-15,21 6 0 16,-4-8-2-16,15 2-4 16,1 6-1-16,10 1-2 15,-17-2-2-15,2 10 2 0,-13-9-1 16,16-5 2-16,-12 4 4 16,22-4 5-16,-8-6-1 15,5 4 1-15,-22 0-2 16,-7 0-3-16,-25 5-6 15,-3 4-1-15,-8 5-1 16,-3-2 0-16,-9 4 0 16,5-9 5-16,2 10 3 0,-7-20 6 15,6 15 4-15,11-5 5 16,0 5-4-16,-5-5 0 16,10 12-7-16,-10-10-5 15,-4-2-3-15,1 1 5 16,-5-4 1-16,8 0 7 15,-2-5 1-15,2 5 4 16,-8-5-4-16,1 2-4 16,-7-2-5-16,2 7-2 15,-4-4-5-15,7 2 0 16,8-2-3-16,11 4 1 16,5-2-1-16,28 4 0 15,4 2-1-15,15-4 2 16,1-2 0-16,7 4 0 15,-11-1 0-15,26 0 2 16,-15 0-2-16,22 0 0 16,-3 3 2-16,3-1 3 0,-31-2 0 15,-8 6 1-15,-26 2 0 16,-9-5-2-16,-12 3-4 16,-3 5-5-16,-15-11-16 15,-11-8-104-15,-8 8-17 16,-34-23-507-16,-17-22 65 15</inkml:trace>
  <inkml:trace contextRef="#ctx0" brushRef="#br0" timeOffset="17132.2468">14852 12961 1090 0,'125'62'240'15,"-119"-64"90"-15,-8 10-321 16,2 6-25-16,-12 13-1 16,-10 18 8-16,-12 8 13 0,-19 20 19 15,-8 5 13-15,-13 22 20 16,13-4-2-16,-3 18-4 15,20-19-14-15,15 6-83 16,18-24-102-16,-5-9-233 16,15-29-24-16</inkml:trace>
  <inkml:trace contextRef="#ctx0" brushRef="#br0" timeOffset="17549.5523">15352 13219 784 0,'-44'44'268'15,"9"7"29"-15,10 12-197 16,11 21-73-16,9-6-18 16,10-4 1-16,13-21-1 15,35-6 1-15,16-33 5 16,13-9 4-16,13-11 22 16,20-26 24-16,-24-8 5 0,-1-18 5 15,-15-4 4-15,-19-19-15 16,-28 14-24-16,-11-12-8 15,-23 13-9-15,-16-4-4 16,-8 19-10-16,-10 9-3 16,-11 17-1-16,-18 11-7 15,-1 14-23-15,-17 7-65 16,7 4-53-16,3 8-274 16,20-3 13-16</inkml:trace>
  <inkml:trace contextRef="#ctx0" brushRef="#br0" timeOffset="17908.8122">16661 13084 824 0,'-31'48'457'16,"-8"5"-105"-16,-9 3-183 16,1 22-123-16,21 9-125 0,16 13 89 15,23-24 4-15,18-1 12 16,13-33 1-16,16-14 7 16,6-26-1-16,18-18-1 15,1-21-10-15,4-21 25 16,-11-6 2-16,-14-20 0 15,-24 11 15-15,-22-5-3 16,-20 16-31-16,-20-1-12 16,-12 14-24-16,-14 5-73 15,4 19-55-15,2 2-327 16,16-1 40-16</inkml:trace>
  <inkml:trace contextRef="#ctx0" brushRef="#br0" timeOffset="18394.8741">17709 12878 750 0,'8'11'418'0,"-3"-14"-64"16,-1-5-122-16,-4 5-280 15,0 2-56-15,-3-1-3 16,2 0 13-16,-3 1 34 16,-10-4 64-16,-15 4 56 15,-54 16 25-15,52 9 11 0,2 5-21 16,10-10-31-16,11 3-4 16,11-16-12-16,11-8-10 15,8-9 15-15,25-14 8 16,6-9-5-16,25-5-1 15,4-3-4-15,27 2 5 16,-17 2-4-16,25 10-2 16,-13 10-7-16,0 8-6 15,-27 9-12-15,-4 13-6 16,-31 4-4-16,-20 9 2 16,-27 4 8-16,-34 24 17 15,-26 2 9-15,-26 16 16 16,-13 7 2-16,-22 17 0 15,9-9-12-15,-1 18-2 16,9-7-15-16,6 1-50 16,21-11-51-16,-7-6-144 15,20-18-261-15,-10-17-3 16</inkml:trace>
  <inkml:trace contextRef="#ctx0" brushRef="#br0" timeOffset="18768.3328">18418 13434 673 0,'-21'25'443'0,"-10"16"-97"16,-8-4-92-16,-9 24-218 16,1 0-28-16,8 6-28 15,16-16 31-15,15-3 4 16,21-23 25-16,16-11 22 16,12-15 3-16,19-10 17 15,-4-11 6-15,-4-6-14 16,-21-6-18-16,-17-5 5 15,-28 6-19-15,-20 3-10 16,-10 10-13-16,-4 6-68 0,9 5-66 16,17-5-54-16,39-10-313 15,39-18 33-15</inkml:trace>
  <inkml:trace contextRef="#ctx0" brushRef="#br0" timeOffset="19382.5396">19240 13458 1117 0,'18'12'341'16,"12"-10"59"-16,23 9-279 15,12 1-102-15,21 2-93 16,-2-3-22-16,19 0-105 16,-21-6-202-16,2-7 11 15</inkml:trace>
  <inkml:trace contextRef="#ctx0" brushRef="#br0" timeOffset="20013.1593">20786 13174 489 0,'20'2'510'0,"3"-10"-154"16,10 6-7-16,12 1-276 15,9-5-66-15,26-8-1 16,-5 3 0-16,6-8-1 0,-14-1-1 15,-2 15 1-15,-28 10-8 16,-18 18-2-16,-24 16 3 16,-34 26 4-16,-26 12 2 15,-25 30 11-15,-7-2 8 16,-12 10 18-16,27-11 2 16,7-1 5-16,28-24 2 15,29 2-4-15,24-17-10 16,31 0 3-16,19-14 0 0,14-6-4 15,0-15-4-15,14-4-27 16,-7-19-50-16,5-16-46 16,-2-17-365-16,2-27 67 15</inkml:trace>
  <inkml:trace contextRef="#ctx0" brushRef="#br0" timeOffset="20529.9433">22171 13134 1236 0,'-32'68'278'0,"-23"-27"102"0,-4 7-361 15,1 14-19-15,15-7-6 16,12-2-5-16,24-21 6 16,20-11 10-16,13-21 6 15,21-17 7-15,9-18 5 16,14-15 5-16,5-1 4 16,20-7 6-16,-8 10-3 15,9-3 0-15,-5 16-4 0,5 4-16 16,-15 5-10-16,6 10-3 15,-21 13-4-15,-5-2 1 16,-18 12-1-16,-12 8 0 16,-14 1 3-16,-21 17 12 15,-21 9 8-15,-36 17 12 16,-18 9 11-16,-33 27 9 16,10 2-8-16,-10 10 5 15,28-4-8-15,6 13-8 16,19-17-12-16,-8-2-36 15,16-16-36-15,-5-6-49 16,11-33-26-16,-4-16-47 16,7-20-15-16,7-15-17 15,14-11 4-15,12-8-185 0,21-7 62 16</inkml:trace>
  <inkml:trace contextRef="#ctx0" brushRef="#br0" timeOffset="20815.5105">22850 13900 1306 0,'-9'17'327'0,"-13"13"94"16,-11 12-381-16,-6 6-16 15,13-6-15-15,9-4-15 16,20-14 12-16,15-11 5 15,20-15 5-15,10-12 16 16,-4-7 6-16,-4-11 14 16,-10-2 3-16,-10 0 2 15,-26 6-17-15,-22 8-9 16,-10 9-14-16,-11 6-56 16,2 3-55-16,11 4-404 15,24-5 75-15</inkml:trace>
  <inkml:trace contextRef="#ctx0" brushRef="#br0" timeOffset="21265.652">23569 13556 1265 0,'33'3'258'15,"11"6"126"-15,18-3-397 16,6-2-5-16,15-6-3 15,-16 0-13-15,6-7-40 16,-17-2-12-16,-8-1-95 16,-26 1-149-16,-8 3-19 0,-33 5-99 15</inkml:trace>
  <inkml:trace contextRef="#ctx0" brushRef="#br0" timeOffset="21415.7973">23798 13796 1283 0,'41'11'316'16,"18"-5"103"-16,2-2-370 15,18-2-107-15,-6-4-93 0,2-8-265 16,-10-11-22-16</inkml:trace>
  <inkml:trace contextRef="#ctx0" brushRef="#br0" timeOffset="22078.746">25638 13121 799 0,'25'-17'426'0,"-3"0"-61"16,-13 11-120-16,-9-5-273 0,-17 6-10 16,-14 5 5-16,-28 0 22 15,-3 6 18-15,-16 13 45 16,-8 6 13-16,-10 15 23 16,16 9 2-16,-10 18 15 15,20 4-19-15,23 12-2 16,38-8-21-16,29-4-9 15,33-21-21-15,34-12-7 16,1-31-8-16,24-13-1 16,-3-14-7-16,12-16-5 15,-17-4 5-15,22 1 4 16,-29-2-3-16,-10 7 1 16,-35 9-2-16,-14 6-10 15,-31 8-5-15,-17 13-3 16,-25 9 0-16,-20 15 3 15,-12 9 9-15,-19 28 16 16,-1 8 11-16,-12 19 3 16,11 0-2-16,-8 15-4 0,4-15-14 15,-3 10-64-15,25-19-56 16,5-5-40-16,26-23-18 16,26-24-17-16,26-25-47 15,21-25-45-15,19-18-129 16,20-14-57-16</inkml:trace>
  <inkml:trace contextRef="#ctx0" brushRef="#br0" timeOffset="22572.3561">26851 13493 746 0,'-37'-18'600'15,"-21"8"-150"-15,-38 6-451 16,-24 8 440-16,-16 12-451 16,10 12 2-16,13 9 5 15,38 1 8-15,33 4 16 16,29-14-400-16,35 5 437 16,28-8 317-16,34 7-311 15,13-1-5-15,27 19 408 16,-7 3-435-16,-3 10-320 15,-40 0 304-15,-22 14-7 16,-40-9-9-16,-40 1-4 16,-29-10-2-16,-31-9 12 15,-7-17 9-15,-14-19 8 0,21-27 3 16,19-24-2-16,33-12-8 16,43-27-8-16,30 0-7 15,35-11-11-15,13 1-4 16,37-11-1-16,-18 9 4 15,10-8 3-15,-13 12 10 16,-6 0 6-16,-38 24-1 0,-19 5-5 16,-34 24-5-16,-46 12-4 15,-25 16-2-15,-49 12 0 16,-15 10 0-16,-29 9-44 16,21-1-24-16,13-2-25 15,54-8-418-15,16-8 111 16</inkml:trace>
  <inkml:trace contextRef="#ctx0" brushRef="#br0" timeOffset="23227.4964">27935 13102 1008 0,'-30'8'354'0,"-20"11"28"16,-13 14-253-16,-11 13-94 15,12 0-27-15,3 3-2 16,26-11-2-16,16-7 17 15,19-11 20-15,13-9 28 16,16-16 4-16,21-9 2 16,10-7-17-16,11-11-18 15,-3 1-28-15,5 0-2 16,-16 9-3-16,-1 5-2 16,-7 9-1-16,5 4-2 15,-7 5-2-15,-1 6 0 16,-9-4 0-16,-8 3-2 15,-19 3-1-15,-2 1 3 0,-20 4 1 16,-19 14 13-16,-24 6 6 16,-38 19 4-16,-14 6 7 15,-26 28 2-15,6-1-13 16,-5 15 1-16,17-4-4 16,-2 12-15-16,20-22-22 15,-1 7-60-15,23-23-47 16,9-12-125-16,25-23-61 15,8-16-170-15,18-21-26 0</inkml:trace>
  <inkml:trace contextRef="#ctx0" brushRef="#br0" timeOffset="23511.7264">27831 14165 1266 0,'-30'42'349'0,"11"8"75"16,10-7-352-16,25 3-94 16,21-14-20-16,33-12-11 0,9-16 13 15,15-18 5-15,-12-8 81 16,-16-6 24-16,-35-7 0 15,-41-2-5-15,-36 12-8 16,-37-3-115-16,-13 5-262 16,4-2-130-16,23-3-106 15</inkml:trace>
  <inkml:trace contextRef="#ctx0" brushRef="#br0" timeOffset="24140.9413">25621 13110 551 0,'-7'7'214'0,"5"-4"1"16,2 0-129-16,0-3-41 16,0 0 0-16,0 0 22 15,0-2 31-15,0 1 27 16,2-1-15-16,10-1-6 16,14-2-25-16,65 2-12 15,-29 5-19-15,24 12 6 16,-4 8-1-16,10 4 4 15,-14 5-10-15,-13 7-11 16,-26-6-14-16,-15 4-24 16,-29-5-49-16,-17-1-376 15,-23-16 97-15</inkml:trace>
  <inkml:trace contextRef="#ctx0" brushRef="#br0" timeOffset="25124.1994">28732 13744 516 0,'20'19'418'16,"16"-17"-100"-16,28-2 5 15,7 1-296-15,23 1-4 16,-7-2-36-16,2 4-304 0,-24-4 81 16</inkml:trace>
  <inkml:trace contextRef="#ctx0" brushRef="#br0" timeOffset="25426.696">28791 14109 482 0,'39'15'416'0,"14"-8"-126"16,-9-6-16-16,13-1-252 16,2-1-30-16,13-4-1 15,-8 0 15-15,9-1-40 16,-15-2-100-16,-7-3-162 16,-28-1-16-16</inkml:trace>
  <inkml:trace contextRef="#ctx0" brushRef="#br0" timeOffset="25938.224">30370 13450 1191 0,'-16'64'276'0,"-34"-42"67"16,-18 7-342-16,-29 12-31 16,10 10-1-16,0 10 1 15,22 0 52-15,10 12 24 16,41 2 8-16,22 1 10 16,25-9 2-16,30-5-11 15,15-21-22-15,33-18-7 16,6-20-9-16,7-25-6 15,-10-17-4-15,4-18 0 16,-38-9-3-16,-4-8 0 0,-19 5 0 16,-25-12-1-16,-29 5-12 15,-39-2-9-15,-20 14-6 16,-22 5-28-16,0 26-27 16,-12 13-338-16,10 14 7 15,-11-2-138-15</inkml:trace>
  <inkml:trace contextRef="#ctx0" brushRef="#br0" timeOffset="26533.3372">31005 14279 727 0,'-5'3'248'0,"2"-3"46"16,-1-3-191-16,4 1-31 0,-3 0-28 16,1 1-3-16,2-1-13 15,-3 1 3-15,1-1-4 16,2 1 3-16,-3-1 0 16,3 1-2-16,0-1-9 0,3-1 6 15,2-2 4-15,25-7 17 16,46-51 4-16,-43 51 7 15,-19 9-11-15,-10 8-9 16,-1 9-24-16,-6 4-8 16,-19 2-7-16,-13 7 2 15,-7-4 6-15,-4-4 8 16,0-7 3-16,11-10 12 16,18-10 1-16,17-9 4 15,13-3-5-15,16-2-3 16,2 8-11-16,16 3-1 15,-8 8-7-15,-3 8-5 16,-19 4-6-16,-17 3-18 16,-22 3-18-16,-17-6-112 15,0-12-58-15,0-7-235 16,21-11-37-16</inkml:trace>
  <inkml:trace contextRef="#ctx0" brushRef="#br0" timeOffset="27161.6977">32271 13682 106 0,'1'-6'365'0,"-2"-16"-146"16,-7 3-55-16,-4-10 73 16,-6 2-167-16,-5-6 19 15,-3 13 0-15,-9-2 16 16,-4 11 2-16,-13 5-19 15,0 12-13-15,-23 13 7 16,2 12-14-16,-12 13 26 16,15 10-2-16,-2 10 9 15,28-4-14-15,15 3 0 16,19-8-32-16,28-7-7 16,22-14-17-16,29-2-4 15,10-21-10-15,16-15-4 16,-13-14-5-16,6-10-1 0,-21-5-2 15,9-4-1-15,-15 5 0 16,-1 6-1-16,-16 9 0 16,-11-2-3-16,-13 14-1 15,-3 4-9-15,-12 6-1 16,-10 9 2-16,-8 12 3 16,-16 8 8-16,-10 10 12 0,-14 14 7 15,0-1 0-15,-8 12-1 16,13-5-6-16,-6 7-3 15,13-12-26-15,2 5-18 16,3-15-43-16,-6-14-67 16,14-17-30-16,11-15-76 15,5-24-141-15,20-21-58 16,18-4-47-16</inkml:trace>
  <inkml:trace contextRef="#ctx0" brushRef="#br0" timeOffset="27774.8802">32989 13666 580 0,'0'5'521'16,"-8"-8"-152"-16,-9-3-343 16,-14 1 349-16,-8 0-379 15,-14 7 8-15,0-2 8 16,-3 3-1-16,17 2 3 16,1 1 4-16,20-1 3 0,13 18 6 15,13 3 0-15,18 10 9 16,13 2 0-16,23 13 11 15,7-7-3-15,15 16-1 16,-6-2-11-16,-10 11-7 16,-19-10-15-16,-18 11-3 15,-31-16-2-15,-30 4 1 16,-10-10 6-16,-30 4 5 16,-7-10 0-16,-10-5 3 15,16-7-1-15,2-13-4 16,13-14-2-16,11-20 2 15,17-3-1-15,14-21 4 16,14 2 0-16,14-18 1 16,15 0-4-16,23-14-1 15,5 1-2-15,20-10-4 16,-7 10-2-16,1 0-2 16,-16 12-4-16,-19 7-2 15,-24 9 2-15,-12 3 2 0,-20 6 2 16,-8 1 2-16,-5 5-2 15,1 1-1-15,7 13-15 16,3-5-44-16,12 10-29 16,6 3-101-16,4 7-307 15,0-10-7-15,0 6-157 16</inkml:trace>
  <inkml:trace contextRef="#ctx0" brushRef="#br0" timeOffset="28544.9341">32053 13528 785 0,'14'109'178'16,"11"-105"67"-16,-2 3-226 16,8 2-16-16,2 5 1 0,0 0 4 15,-4 6 1-15,-12 5-61 16,-12-5-196-16,-14-5 43 16</inkml:trace>
  <inkml:trace contextRef="#ctx0" brushRef="#br0" timeOffset="119672.019">14082 15416 759 0,'110'9'211'0,"-104"-11"49"16,-4 2-215-16,1 2-30 16,-6-2-12-16,1 3 4 15,-1 3 1-15,-33 47 6 16,-71 59 2-16,28-13-2 15,5 5-12-15,-5 31-8 0,28-7-3 16,12-5 36-16,25-28 19 16,18-20 26-16,23-41 9 15,24-15-8-15,19-14-41 16,19-10-169-16,1-6-203 16,5-12 3-16</inkml:trace>
  <inkml:trace contextRef="#ctx0" brushRef="#br0" timeOffset="119928.2075">13521 15775 1254 0,'0'2'308'0,"25"-5"95"16,14-2-352-16,26 1-58 15,10 2-15-15,42-3-4 16,-8 7-28-16,17-1-216 16,-12 3-124-16,2-15-47 15</inkml:trace>
  <inkml:trace contextRef="#ctx0" brushRef="#br0" timeOffset="120145.5119">15291 15451 1302 0,'-138'229'308'0,"-2"-98"109"0,-57 76-380 15,-28 1-48-15,-42 41-8 16,26-9-1-16,-3 26-11 16,52-65-36-16,30 22-332 15,59-41 93-15</inkml:trace>
  <inkml:trace contextRef="#ctx0" brushRef="#br0" timeOffset="120555.0204">14559 16804 1099 0,'2'4'217'15,"-4"9"110"-15,-5 15-321 16,-10 9-5-16,-19 25 27 16,-6 12 25-16,-7 19 23 15,-3-4 0-15,0 18-21 16,18-13-61-16,6-2-202 16,20-24-195-16,16-24-44 15</inkml:trace>
  <inkml:trace contextRef="#ctx0" brushRef="#br0" timeOffset="120895.8803">15122 16992 1121 0,'-14'19'253'0,"-11"9"99"16,-16 20-324-16,-2 8-23 16,-9 22 30-16,5 0 30 15,16 8 32-15,19-9 33 16,20-5-23-16,18-22-28 0,22-24-25 16,12-26-32-16,11-31-29 15,-7-17 24-15,-3-22 3 16,-22 0-5-16,-18-5 8 15,-25 17-3-15,-16 13-13 16,-12 19-15-16,-2 4-67 16,3 8-75-16,6-22-346 15,20-14 40-15</inkml:trace>
</inkml:ink>
</file>

<file path=ppt/ink/ink4.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23T15:13:16.127"/>
    </inkml:context>
    <inkml:brush xml:id="br0">
      <inkml:brushProperty name="width" value="0.05292" units="cm"/>
      <inkml:brushProperty name="height" value="0.05292" units="cm"/>
      <inkml:brushProperty name="color" value="#FF0000"/>
    </inkml:brush>
  </inkml:definitions>
  <inkml:trace contextRef="#ctx0" brushRef="#br0">3887 3345 560 0,'-44'11'151'0,"-43"22"62"0,56-8-156 16,6 20 7-16,11-3 9 15,9 0 9-15,12-11-9 16,39-7 21-16,32-21-6 16,58-25-4-16,16-16-14 15,52-29 6-15,-5-6-19 16,-2-11-4-16,-45 14-12 16,-18-5 2-16,-51 22-9 15,-35-1 4-15,-39 9-20 16,-35 3 1-16,-33 18-5 15,-69 26 8-15,-15 24 2 16,-53 35 6-16,-21 23-3 0,-6 45-2 16,62 2-8-16,14 20-8 15,65-17-1-15,58 5 1 16,43-46 0-16,71-13-2 16,33-30-11-16,45-25-24 15,29-22-35-15,35-20-161 16,-47-13-216-16,-15-31-14 15</inkml:trace>
  <inkml:trace contextRef="#ctx0" brushRef="#br0" timeOffset="324.6159">6579 2239 917 0,'-59'36'452'0,"-18"5"-48"15,-60 46-136-15,0 37-285 0,-49 57 10 16,5 8 9-16,-25 50 19 15,62-11 4-15,32 7-6 16,76-43-12-16,72-5-38 16,73-72-44-16,34-26-108 15,5-49-116-15,26-27-113 16,-28-29-74-16</inkml:trace>
  <inkml:trace contextRef="#ctx0" brushRef="#br0" timeOffset="868.7429">7226 2689 903 0,'10'-15'198'0,"-7"7"57"16,-11 17-255-16,-12 24-23 15,-13 14 5-15,-38 32 10 16,-13 13 24-16,-30 33 3 16,6 7-3-16,12 24 0 15,37-17 5-15,26-2 9 16,44-38-6-16,57-15 5 16,23-35-5-16,32-21-44 0,11-14-44 15,4-9-229-15,-41-13-14 16,2-16-106-16</inkml:trace>
  <inkml:trace contextRef="#ctx0" brushRef="#br0" timeOffset="1063.9862">6501 3199 733 0,'0'4'406'0,"14"-4"-36"15,12-6-96-15,68 6-206 16,29-1-22-16,54-4 1 16,20-1-34-16,34-5-181 15,-45-3-222-15,-24-14 2 16</inkml:trace>
  <inkml:trace contextRef="#ctx0" brushRef="#br0" timeOffset="1299.2635">7697 2323 72 0,'-21'-45'0'16,"25"23"255"-16,20 13-86 15,17 17 71-15,27 15-88 0,4 11 160 16,37 15-107-16,2 10-47 16,19 25-2-16,-16 6-37 15,-5 37-7-15,-47 8-35 16,-51 47-14-16,-72 2-55 15,-52 37-40-15,-38-26-92 16,-50-6-83-16,14-59-83 16,-4-35-115-16,27-63-29 15</inkml:trace>
  <inkml:trace contextRef="#ctx0" brushRef="#br0" timeOffset="2002.7955">9232 3082 1000 0,'28'9'254'16,"23"-7"77"-16,8-7-265 16,38-3-67-16,7 1 11 15,15-4-1-15,-12 0-198 16,-7-5-143-16,-35 8-18 15</inkml:trace>
  <inkml:trace contextRef="#ctx0" brushRef="#br0" timeOffset="2169.895">9307 3281 834 0,'-5'30'234'16,"5"-5"65"-16,19 8-227 15,10-5-31-15,18-10-44 16,1-11-64-16,44-14-232 16,8-18 18-16</inkml:trace>
  <inkml:trace contextRef="#ctx0" brushRef="#br0" timeOffset="6836.4023">9271 3389 86 0,'0'0'98'15,"1"0"-9"-15,2 0 11 16,-3 1-41-16,10 7 12 15,2-2-15-15,1 8 21 16,-4-4 2-16,0-4 13 16,52 45-5-16,-39-46 2 15,3-13-27-15,11-9-62 16,2-5-81-16,-3 4-132 16,-9-3-35-16</inkml:trace>
  <inkml:trace contextRef="#ctx0" brushRef="#br0" timeOffset="7923.4655">9408 3524 575 0,'-7'-11'209'0,"3"-1"2"15,-1 1-146-15,2 0-65 16,-2-3-9-16,5-1 8 16,0-7 15-16,13-39 21 15,-13 45 9-15,0 6 27 16,0 2 0-16,0 5-2 15,0-4-14-15,0 7-14 16,0 0-29-16,0 0-6 16,0 2-4-16,0 0 4 15,0 2 5-15,4 2 18 16,1 4 11-16,3-2 26 0,9 1 9 16,14 5 9-1,56 17-7-15,-26-23-19 0,-3 1-26 16,10 8-11-16,-7-9-12 15,-13 0-12-15,-17-8 9 16,-4-3-16-16,-15-3-16 16,-2-2-371-16,-12-6 103 15</inkml:trace>
  <inkml:trace contextRef="#ctx0" brushRef="#br0" timeOffset="11833.9269">10628 2831 455 0,'-57'47'256'16,"66"-55"-39"-16,13-6-73 16,26-8-110-16,21-9-11 0,22-9 21 15,11-1 9-15,19 5 11 16,-12 18-17-16,-6 7-13 15,-27 17-23-15,-20 17-9 16,-31 13-13-16,-20 9 10 16,-22 11 16-16,-18 8 6 15,-10-3 4-15,2-5 10 16,4-23-9-16,14-8-13 16,25-18 3-16,34-8 2 15,7 1-7-15,22 9 3 16,3 1 2-16,-6 16-3 15,-24 11-1-15,-19 26 12 16,-43 15 1-16,-53 28 2 16,-34-2-7-16,-33 8-29 15,4-20-40-15,-12-27-94 16,34-27-94-16,-6-18-106 0,27-26-56 16</inkml:trace>
  <inkml:trace contextRef="#ctx0" brushRef="#br0" timeOffset="12302.4077">12199 2920 680 0,'3'3'97'16,"-10"0"65"-16,-7 2-177 16,-2 6-28-16,-7 7 56 15,-9 0 54-15,3-1 13 16,2-2 12-16,10-2-6 15,13-9-15-15,21 1 10 16,15-2-7-16,25 5-3 0,11 6-15 16,2 8-14-1,-6 7-15-15,-2 15-5 0,-32 11-6 16,-16 19-5-16,-17 10 12 16,-21 15 8-16,-19-8 0 15,-18-6 2-15,-3-23-7 16,-15-22-52-16,-1-29-30 15,-10-12-28-15,20-21-17 16,1-14-43-16,21-1 10 16,14-5-27-16,20-2-125 15,11-6 22-15</inkml:trace>
  <inkml:trace contextRef="#ctx0" brushRef="#br0" timeOffset="12912.6606">12308 2741 801 0,'25'-10'157'15,"-3"12"84"-15,8-4-237 16,10 1 11-16,24-2 19 16,-2-2 8-16,21-1 18 0,-1 1 5 15,5-1 4-15,-9 1-16 16,11 10-7-16,-13-2-24 16,8-6-18-16,-7 6-13 15,7-8-1-15,-14-7-2 16,8 3 4-16,-15 2 9 15,0-2 0-15,-21 1 1 16,-5 11-6-16,-15-6-6 16,-7 11-33-16,-10 14-11 0,-19 20 15 15,-20 5 9-15,-27 37 10 16,-9 1 36-16,-12 17 13 16,8-12 6-16,18 21 8 15,34-23 3-15,26 6 12 16,22-19 4-16,35-8-5 15,6-30 3-15,28-18-8 16,4-26-12-16,9-33-3 16,-7-22-15-16,5-22-8 15,-21-4 3-15,-10-16 6 16,-20 14 2-16,-24-2 0 16,-26 12-10-16,-26-5-5 15,-15 22-12-15,-26 10-10 16,-6 17-11-16,-15 18-39 0,5 10-41 15,-1 13-80 1,28 1-101-16,7 8-110 0,27-11-39 16</inkml:trace>
  <inkml:trace contextRef="#ctx0" brushRef="#br0" timeOffset="13287.5129">14795 2839 814 0,'-49'20'277'0,"0"13"21"15,13 12-186-15,0 24-117 16,14 4 5-16,14 22 23 15,16-3 9-15,19 3 8 16,21-22 20-16,34-14 17 16,23-31-9-16,18-37 8 15,6-38-3-15,20-28-10 16,-24-4-9-16,1-24 6 16,-34 10-10-16,-22-2-13 15,-45 14-14-15,-47-7-14 16,-51 18-19-16,-31 6-11 15,-19 36-7-15,-38 8-91 16,13 19-77-16,-4 13-247 0,22 7-27 16</inkml:trace>
  <inkml:trace contextRef="#ctx0" brushRef="#br0" timeOffset="14059.8003">16960 1870 671 0,'-60'13'421'16,"-1"2"-84"-16,-20 49-59 15,-19 28-286-15,-45 87-2 16,10 27 26-16,-18 88 29 15,27 5 18-15,28 55 15 16,67-40 20-16,51 6 6 16,46-91-93-16,44-38-400 15,24-77-26-15,14-46-214 16</inkml:trace>
  <inkml:trace contextRef="#ctx0" brushRef="#br0" timeOffset="16531.973">16845 4143 59 0,'-2'0'0'0,"-2"0"115"0,4-2-115 16,-3 1 80 0,1-1-80-16,2 1 97 0,-3-1-1 15,-2 0 79-15,2 1-117 16,2-1 118-16,1 1-162 16,-3-1 5-16,3 2 5 15,0 0 17-15,0 0 6 16,0 0 6-16,0 2-11 15,-2-1-5-15,2 1-15 16,-3-1 2-16,1 1 1 0,-1 0 10 16,-1-2 7-16,0 0-5 15,3-2-4-15,-4-1-5 16,5 0-2-16,5-13-4 16,4 1 3-16,27 5 0 15,50-38-1-15,-60 49-10 16,-4 6-8-16,-13 13 6 15,-9 5 5-15,-6 3-3 16,-10 3 6-16,-12-4 3 16,-9-12-7-16,-2-4-5 15,3-8 0-15,-3-11 0 16,15-3-3-16,13-9 0 16,6-6 6-16,11-12 4 15,16 13-1-15,15-4-1 16,4 12 1-16,6 6-3 15,1 11-5-15,-5 4 2 16,-11 10 1-16,-11 8 2 0,-16 5 0 16,-14 10 7-16,-13-4 0 15,-17 3 2-15,-5-13-2 16,-4-7-1-16,4-13-6 16,13-11-1-16,16-8-7 15,9-4-9-15,6 3-11 16,1-2-30-16,2 13-21 15,2 1-49-15,-5 10-44 0,0-5-222 16,0 0 37-16</inkml:trace>
  <inkml:trace contextRef="#ctx0" brushRef="#br0" timeOffset="17253.8157">18885 2703 414 0,'34'-17'328'16,"-9"3"-79"-16,-3 6-240 15,-8 8 263-15,-24-3-226 16,1 0 2-16,-16 2 6 16,-19-7 3-16,-30 6 6 15,2 2-12-15,-43 17 4 16,-11 12 5-16,-13 25-5 16,10 11-17-16,-8 18 6 15,42-5-2-15,22 6-6 16,32-22 0-16,30-1 8 15,32-19-1-15,27-6 11 16,5-20-3-16,25-15 6 16,9-13-3-16,26-27-10 15,-5-13-19-15,23-15-2 16,-10 2-9-16,-17-8-9 16,-35 18 3-16,-7 4-1 15,-26 18-3-15,-11 10-3 16,-8 13-11-16,0 18-11 0,-7 17 9 15,-15 19 2-15,-9 15 3 16,-19 16 9-16,-3 9 10 16,-24 37-4-16,-10 7 0 15,-16 31 3-15,11 0 1 16,-12 11-1-16,22-30-10 16,16-14-29-16,23-45-25 15,6-13-52-15,18-41-58 16,-1-26-276-16,3-19-9 0,12-21-121 15</inkml:trace>
  <inkml:trace contextRef="#ctx0" brushRef="#br0" timeOffset="17789.3678">20093 2873 567 0,'-22'0'374'16,"-17"0"-97"-16,-26 14-11 0,-10 8-281 15,-20 12 7-15,-2 2 22 16,-7 8 59-16,23-7 7 15,19-1 26-15,24-11 4 16,28-2 4-16,31-7-38 16,28 7-20-16,7-4-24 15,28 7-2-15,-6 2-8 16,6 24-1-16,-13 4-6 16,-8 25 2-16,-28 8-5 0,-14 20-1 15,-29-17-2-15,-26 17 2 16,-21-21-2-16,-18 1 5 15,-5-20-1-15,5-12 0 16,15-33 5-16,7-20 0 16,23-30-4-16,6-19-2 15,22-21-1-15,22-29-7 16,21-7 0-16,46-54-4 16,19 14 0-16,35-6 0 15,-3 17-1-15,8-7-14 16,-36 57-7-16,-25-11-12 15,-37 20-5-15,-30 16-47 16,-29 25-30-16,-18 15-342 16,-19 18 71-16</inkml:trace>
  <inkml:trace contextRef="#ctx0" brushRef="#br0" timeOffset="18119.4542">20949 1831 1246 0,'78'117'291'0,"14"54"106"16,-30 22-350-16,-11 80-15 16,-37-2 13-16,-42 59 16 15,-53-29-11-15,-49 34-1 16,-31-59-17-16,-36-21-18 16,-7-76-21-16,-39-32-35 15,34-79-62-15,-9-38-350 16,31-32 54-16</inkml:trace>
  <inkml:trace contextRef="#ctx0" brushRef="#br0" timeOffset="19526.7729">22006 808 505 0,'41'45'169'0,"-48"-48"-2"16,0 4-136-16,-3 6-64 15,3-3-13-15,2-1 22 16,5-3 33-16,-3 0 54 16,3 0 20-16,0 0 16 15,0 0-6-15,0 0-16 16,0-1-47-16,0-1-7 15,0 2-11-15,0 0 3 16,0 2 2-16,-7 18 15 16,-19 33 3-16,-52 76-5 15,5-35-5-15,-19 24 1 16,7-9-7-16,10-6-5 16,22-24 0-16,40-19-2 15,43-35 5-15,31-11-4 16,9-16-8-16,17-9-47 15,-9-11-56-15,-13 2-214 16,-21-2 0-16,-18-4-117 16</inkml:trace>
  <inkml:trace contextRef="#ctx0" brushRef="#br0" timeOffset="19761.1323">21562 1057 1156 0,'24'8'287'0,"24"-7"86"16,11-4-310-16,42 3-72 16,16 3 9-16,44-1 2 15,-14-7-21-15,14 5-120 16,-30 0-120-16,-13-3-117 15,-54-8-120-15</inkml:trace>
  <inkml:trace contextRef="#ctx0" brushRef="#br0" timeOffset="20045.5094">23558 591 1339 0,'-34'52'314'15,"-30"29"98"-15,-20 31-389 16,-64 58-25-16,-9-1-26 16,-28 32 21-16,1-8-11 15,-15 30-38-15,43-25-37 16,11 12-116-16,29-48-29 0,19-15 4 15,33-54 43-15,19-48-6 16,23-32 61-16,14-32-29 16,12-18-32-16</inkml:trace>
  <inkml:trace contextRef="#ctx0" brushRef="#br0" timeOffset="20435.949">23080 1650 1319 0,'10'7'247'16,"-20"2"42"-16,1 14-334 16,-11 10-18-16,-2 0-17 15,-14 9 74-15,-1 5 74 16,-16 21-29-16,0 10 29 15,-6 12-17-15,9-2-24 16,8-6-8-16,19-24-53 0,18-22-146 16,24-25-158-16,20-32-37 15,14-19-160-15</inkml:trace>
  <inkml:trace contextRef="#ctx0" brushRef="#br0" timeOffset="20734.6861">23638 1696 1153 0,'-22'12'288'0,"-101"89"88"15,45-31-317-15,17 29-54 16,23-3-3-16,17 10 9 15,32-22 7-15,30-17 25 0,15-29 29 16,36-29 26-16,15-25 22 16,7-30-52-16,-13-20-24 15,-16-20-30-15,-36 5-40 16,-49-6-29-16,-49 27 38 16,-58 10-24-16,-24 23-41 15,-21 4-369-15,1 9 94 0</inkml:trace>
  <inkml:trace contextRef="#ctx0" brushRef="#br0" timeOffset="25527.6682">3671 9088 396 0,'10'3'209'0,"0"-4"-12"16,-1-2-69-16,25-5-84 0,24-17-16 16,34-22 17-16,18-2 4 15,32-25 18-15,-16-2 14 16,-6-14-5-16,-33 13-17 15,-4-13-15-15,-40 18-19 16,-15 4-19-16,-15 18 3 16,-32 14-7-16,-28 24-2 15,-48 33-1-15,-15 31-1 16,-63 51 7-16,11 26 9 0,-6 58-2 16,40-5-8-16,32 17 21 15,71-32 18-15,42-25-21 16,44-53-13-16,70-35-41 15,12-40-183-15,31-28-128 16,-12-33-47-16</inkml:trace>
  <inkml:trace contextRef="#ctx0" brushRef="#br0" timeOffset="25842.4906">6110 7577 499 0,'-132'94'560'0,"-11"45"-178"15,-49 47-298-15,36 9 299 16,-1 29-351-16,44-13 12 16,35 18 16-16,67-38 3 15,43-2 10-15,39-43-32 0,47-23-104 16,16-56-109-16,40-36-276 16,-7-49-37-16</inkml:trace>
  <inkml:trace contextRef="#ctx0" brushRef="#br0" timeOffset="26696.4815">6654 8171 876 0,'-2'8'232'0,"4"-10"81"0,10 4-255 15,13-1-5-15,20-1-7 16,8 5-31-16,6-2-5 16,-6 3-4-16,-9-3 10 15,-19 2 9-15,-7-3 15 16,-5 2 15-16,-4 1-10 15,0-5-13-15,-4 14-11 16,-6-2-17-16,-24 15-15 16,-16 9 9-16,-32 20 1 15,-6-2 4-15,-12 21 13 16,7-5 6-16,3 11 14 16,28-12 6-16,2 4 13 15,17-20-7-15,20 0 10 16,17-16 1-16,28-12 10 15,12-17 1-15,57-14-7 16,17-18-13-16,35-7-14 0,-2 2-16 16,10-1-46-16,-48 11-51 15,-15 12 26-15,-36 2-446 16,-32-14 106-16</inkml:trace>
  <inkml:trace contextRef="#ctx0" brushRef="#br0" timeOffset="26991.675">7675 7588 1560 0,'61'16'311'0,"-22"45"160"16,17 34-465-16,11 39 7 15,-7 3 5-15,-16 47 7 16,-36 1 0-16,-61 56-1 16,-58-4-8-16,-63 36-169 15,-36-35-108-15,-58-11-235 16,23-68-124-16</inkml:trace>
  <inkml:trace contextRef="#ctx0" brushRef="#br0" timeOffset="29416.2582">5087 13409 1125 0,'-4'2'351'16,"1"-7"71"-16,13-12-275 16,12-11-98-16,36-36 4 15,24-15-11-15,23-37-2 16,4 0-8-16,4-11 0 15,-35 22-7-15,-22 5-5 16,-37 31-11-16,-32 20-5 16,-32 31-12-16,-54 40-1 15,-13 36 2-15,-21 52 7 16,2 34-1-16,-2 49 10 16,45 8-1-16,18 11 2 15,38-35-2-15,32-18 15 16,37-55 13-16,24-27 14 15,9-38-24-15,36-28-54 16,4-22-58-16,16-27-310 16,-3-5-124-16,-14-27-84 15</inkml:trace>
  <inkml:trace contextRef="#ctx0" brushRef="#br0" timeOffset="30000.2803">6591 12120 798 0,'41'-63'303'15,"-43"49"17"-15,-4 8-177 16,4 6-128-16,2 8-4 0,0-8-11 16,-3 0 9-16,2 0 19 15,1 1 66-15,-3 1 24 16,3 0 32-16,0-2 23 16,0 1-36-16,0 1-56 15,-2-1-22-15,2 1-28 16,-12 34-34-16,-27 55 17 15,-5-17 1-15,-14 16-4 16,-41 39-1-16,-5 7-2 16,-16 38 24-16,28 1 11 0,31 30 22 15,69-26 3-15,39 7 7 16,37-37-24-16,12-4-31 16,-2-43-50-16,-15-15-70 15,-18-25-71-15,-13-17-351 16,-17-17-46-16,-11-22-133 15</inkml:trace>
  <inkml:trace contextRef="#ctx0" brushRef="#br0" timeOffset="30400.851">7323 12542 1337 0,'3'-3'298'0,"-25"23"118"16,-17 28-386-16,-17 36-55 15,-9 11 8-15,-8 28 4 16,12-11 6-16,21-1 21 16,32-33 17-16,30-17 16 15,24-35 5-15,34-21 3 16,2-19-14-16,18-13-6 15,-11-10-63-15,13-5-428 16,-24-3 118-16</inkml:trace>
  <inkml:trace contextRef="#ctx0" brushRef="#br0" timeOffset="30610.969">7818 12546 1426 0,'-17'72'527'16,"-14"32"28"-16,-16 10-355 15,-6 50-139-15,2-5-64 16,7 23-74-16,13-30-54 16,9-7-109-16,22-43-102 15,5-42-202-15,7-43 2 16</inkml:trace>
  <inkml:trace contextRef="#ctx0" brushRef="#br0" timeOffset="30835.439">8432 12469 1947 0,'4'158'493'0,"-40"36"112"16,-27 36-539-16,-25 52-78 15,-13-23-75-15,-37 9-65 16,4-58-65-16,-22-39-412 16,2-76 51-16</inkml:trace>
  <inkml:trace contextRef="#ctx0" brushRef="#br0" timeOffset="31359.1685">8732 7956 1116 0,'75'101'323'16,"-15"-102"58"-16,4-2-319 0,25 3-450 15,3 1 102-15</inkml:trace>
  <inkml:trace contextRef="#ctx0" brushRef="#br0" timeOffset="31499.9162">8690 8542 1066 0,'44'34'427'0,"19"-1"-13"15,-33-18-264-15,62 7-287 16,-3-6-283-16,4-10 9 15</inkml:trace>
  <inkml:trace contextRef="#ctx0" brushRef="#br0" timeOffset="32004.0829">9089 12906 1077 0,'155'55'587'0,"-94"-65"-95"0,-11-22-225 16,6 13-732-16,-5 11 75 15</inkml:trace>
  <inkml:trace contextRef="#ctx0" brushRef="#br0" timeOffset="32143.0887">9151 13417 1451 0,'43'11'345'16,"4"-20"82"-16,4 2-521 15,2-7-389-15,-6-14 38 16</inkml:trace>
  <inkml:trace contextRef="#ctx0" brushRef="#br0" timeOffset="33026.4184">8488 12660 208 0,'-4'-1'109'16,"0"-1"3"-16,1-1-24 16,-4-8-31-16,0-19-4 15,-12-44-11-15,8 36 29 16,0 2 11-16,-4-12 56 16,1-3 16-16,0-22 15 15,1 1-38-15,1-15-30 16,-2 7-57-16,-8 5-85 15,5 19-111-15,-5 11-98 16,-3 16-67-16,-6-4-108 16</inkml:trace>
  <inkml:trace contextRef="#ctx0" brushRef="#br0" timeOffset="40531.4042">10010 7797 693 0,'-9'3'190'16,"-4"-8"46"-16,6 4-181 0,11 1-49 16,18-6 37-16,17-4 15 15,31-4 17-15,20-1 17 16,41-2 10-16,-2 9-22 16,8 8-13-16,-24 15-18 15,-31 20-13-15,-38 18-11 16,-44 26-4-16,-39 11-1 15,-45 13 3-15,-19-6-2 0,-23-1-5 16,20-24-7-16,19-17-4 16,37-21-4-16,27-11-1 15,32-12-1-15,13 6 3 16,9 2 9-16,6 18 6 16,-9 16 9-16,-29 24 5 15,-26 16-4-15,-55 33-6 16,-30-6-9-16,-44-8-30 15,19-29-49-15,6-36-133 16,41-41-216-16,31-42-15 16</inkml:trace>
  <inkml:trace contextRef="#ctx0" brushRef="#br0" timeOffset="40946.4992">11773 7662 405 0,'31'0'554'15,"-27"4"-206"-15,-13 26-246 16,-14 23 240-16,-21 26-368 16,-27 7 19-16,-18 14 11 15,2-12 10-15,-1 4 11 16,23-23 10-16,35-16 6 15,48-24-13-15,52-13-1 16,26-22-9-16,51-7-9 16,0-5-17-16,11-1-61 15,-28 3-316-15,-8-1 0 16,-54-20-167-16</inkml:trace>
  <inkml:trace contextRef="#ctx0" brushRef="#br0" timeOffset="41139.68">12377 7595 1120 0,'1'20'766'15,"6"22"45"-15,-28 20-636 16,-2 49-125-16,-11 27-129 16,-5 45-127-16,-17-3-132 15,-17 43 367-15,-2-22-28 0,-8 26-117 16,5-37-154-16,13-9-202 15,25-70-93-15</inkml:trace>
  <inkml:trace contextRef="#ctx0" brushRef="#br0" timeOffset="42728.169">13895 7722 1136 0,'-5'-8'203'15,"-4"4"127"-15,-13 13-332 16,-23 15-14-16,-14 10 14 15,-32 19 9-15,-13 6-8 16,-14 6 0-16,23-10 2 16,7-4 11-16,37-12 8 15,17-6 10-15,32-7 10 16,24 7 14-16,17-5-5 16,31 11 7-16,19 2 2 0,18 12-18 15,-12 3-18-15,2 18-9 16,-33-5-13-16,-16 17-9 15,-25-8 6-15,-23 9 2 16,-23-5 4-16,-38 16 3 16,-20-18 5-16,-37-2 0 15,4-25-2-15,-3-19 1 16,38-37-4-16,14-24-9 16,40-22-1-16,15-32 0 15,15-5-4-15,14-20 0 16,20 5 4-16,29-22 0 15,7 15-1-15,25-18 4 16,-4 6 1-16,2-5 1 16,-23 23-1-16,-24-1 2 15,-23 23 0-15,-17 20-1 16,-19 16-5-16,-21 18-6 0,5 16-5 16,-19 10-73-16,-1 3-323 15,-7 7 83-15</inkml:trace>
  <inkml:trace contextRef="#ctx0" brushRef="#br0" timeOffset="44434.0114">14942 7802 1084 0,'0'-2'171'16,"0"2"131"-16,-4 6-324 15,4-6 3-15,-3 0 33 16,1 2 12-16,-26 14 5 15,-81 68 19-15,38-36 2 0,-42 34 28 16,-13 14 10-16,-36 42 34 16,15 9 1-16,8 50 4 15,49-13-32-15,71 5-20 16,75-44-39-16,67-24-12 16,25-74-12-16,34-29 0 15,-20-38 7-15,-2-19 21 16,-48-7 5-16,-29 0 9 15,-57 9-7-15,-77 9-10 16,-53 25-21-16,-83 26-28 16,-30 13-28-16,3 3-2 15,50 0-516-15,66-41 153 16</inkml:trace>
  <inkml:trace contextRef="#ctx0" brushRef="#br0" timeOffset="56263.798">10628 12649 29 0,'2'-14'506'0,"13"-9"-240"16,9-1-17-16,23-5 20 16,13 6-254-16,20-9-4 15,5 14-1-15,7 4 3 16,-14 14 1-16,-13 9 15 0,-29 21 18 16,-37 19 20-16,-37 12 22 15,-27 25 4-15,-7 1-13 16,-10 5-22-16,16-22-23 15,24-6-30-15,30-28-6 16,27-18-1-16,34-10 0 16,43 6 3-16,7 0 5 15,2 19 1-15,-20 15-2 0,-32 25 4 16,-62 15 1 0,-55 32-1-16,-34-8-2 0,-33 3-1 15,0-25-4-15,-7-19-50 16,33-43-50-16,9-16-290 15,29-18 31-15</inkml:trace>
  <inkml:trace contextRef="#ctx0" brushRef="#br0" timeOffset="56776.2325">12034 12440 923 0,'148'36'432'15,"-140"-39"-97"-15,0 25-218 16,-8 11-134-16,-17 23-147 16,-22 11 127-16,-31 31 4 15,-16-9 5-15,-11 18 32 16,20-21 34-16,16-13 20 16,34-34 10-16,46-25 21 15,45-30-4-15,40-15-17 16,18-3-17-16,22-5-16 15,-19 9-41-15,-7 2-219 16,-30 5-182-16,-18-24-23 16</inkml:trace>
  <inkml:trace contextRef="#ctx0" brushRef="#br0" timeOffset="56968.4668">12604 12392 1148 0,'-23'-1'655'0,"2"12"-248"15,-10 20-495-15,5 23 116 16,-4 35-93-16,-1 18-100 16,-16 43 211-16,12 6 220 15,-23 46-218-15,-6-10-12 0,-1 24-80 16,9-27-84-16,12-16-342 16,25-70 6-16</inkml:trace>
  <inkml:trace contextRef="#ctx0" brushRef="#br0" timeOffset="57869.7722">13163 12495 829 0,'-51'44'234'16,"38"-54"47"-16,13 10-223 0,3 2-66 16,7-1 3-16,-10-1 7 15,0 0 24-15,0 0 19 16,14 0 29-16,32-3 1 16,85-14 1-16,-36 5-18 15,19-1-9-15,-5 9-17 16,-10 2-13-16,-33 13-8 15,-13 14-6-15,-27 6-5 0,-17 28 2 16,-13 17 11-16,-27 29 4 16,-22 15 5-16,-30 37 6 15,-4-7-1-15,-11 18 2 16,19-28 0-16,1-6-3 16,29-45-14-16,6-11-64 15,12-36-68-15,4-2-297 16,15-19 20-16</inkml:trace>
  <inkml:trace contextRef="#ctx0" brushRef="#br0" timeOffset="58469.8422">14317 12634 772 0,'1'3'157'0,"-2"9"78"16,-2 4-229-16,-4 9 5 15,-8 1 9-15,-9 7 32 16,-5-5 13-16,-7 3 26 16,2-11 2-16,12-4 27 15,9-13-25-15,23-17-9 16,27-12-23-16,29-20 0 15,18 1-33-15,28-6 0 16,0 4 6-16,15 8 27 16,-22 20 5-16,-6 13 5 15,-28 16-7-15,-11 25-11 16,-35 17-31-16,-36 32-8 16,-37 16-3-16,-44 38 1 15,-25 13 3-15,-37 44 11 16,3-31-1-16,6-4 0 0,38-48 10 15,20-28 3-15,51-60-6 16,58-6 7-16,32-21-1 16,46 3-12-16,17 0-4 15,29 10-11-15,-15 2-11 16,12 15-74-16,-25 4-78 16,4 11-407-16,-26-20 44 15</inkml:trace>
  <inkml:trace contextRef="#ctx0" brushRef="#br0" timeOffset="75384.7223">18262 6096 478 0,'-61'34'300'0,"52"-38"-55"16,1 5-85-16,8-4-125 0,0 3-33 15,3 0 21-15,-3 0 10 16,44 0 23-16,49 0 7 16,-42 5-2-16,-7 12-20 15,-5 2-7-15,-19 7-20 16,-3 8-5-16,-7-2-5 16,-1 2 1-16,-4-6 1 15,2 0 2-15,8-13 5 16,19-1 6-16,14-7-3 15,16 0 4-15,-2-5 2 0,-6 12-4 16,-20 8-4-16,-24 20 42 16,-30 6 35-16,-43 33-18 15,-21-6-17-15,-35 1-19 16,-5-13-59-16,4-12-104 16,31-39-25-16,11-15-24 15,30-14 9-15,20-5-26 16,10-9-1-16,19 0-70 15,19 12 9-15</inkml:trace>
  <inkml:trace contextRef="#ctx0" brushRef="#br0" timeOffset="75734.4837">19436 6253 738 0,'-38'46'298'0,"15"-18"-2"16,11 11-147-16,15-1-142 0,23 8 4 15,13-7 7-15,14 4 13 16,-6-2 1-16,-2 7 5 16,-20-3-6-16,-16 8-2 15,-18-3-10-15,-16 1 3 16,-16-7-13-16,-15-14-46 16,-4-15-52-16,-10-16-202 15,9-17-62-15,2-30-87 16</inkml:trace>
  <inkml:trace contextRef="#ctx0" brushRef="#br0" timeOffset="76195.2503">19571 6146 874 0,'25'-9'205'16,"16"-4"70"-16,5 21-234 15,17-3-64-15,10 7 13 16,23-7 5-16,-10-1 3 16,6-10 10-16,-13 3 11 15,-3 1 4-15,-27-2-6 0,-10 2-6 16,-21-1-17-16,-5 12-5 15,-13 9 4-15,-14 27 14 16,-16 17 8-16,-18 27 14 16,-7 0 2-16,6 1-6 15,22-9-7-15,24-12 9 16,34-24 5-16,21-16 12 16,8-13 2-16,6-24 4 15,-3-7-7-15,-10-20 6 16,-9-8-8-16,-13-15 3 15,-17 2-3-15,-14-13-9 16,-6 7-19-16,-11-3-30 16,1 7-30-16,1 2-31 15,7 12-169-15,22-2-151 16,12 13-7-16</inkml:trace>
  <inkml:trace contextRef="#ctx0" brushRef="#br0" timeOffset="76497.2624">21172 5975 708 0,'-53'149'219'0,"4"-104"50"16,-19 22-143-16,10 8-42 0,7 18 15 15,17-10-8-15,34 3 1 16,29-33-30-16,37-11-8 15,29-28-14-15,28-31 2 16,-2-29-8-16,13-14-8 16,-19-14 1-16,-28-17 19 15,-43 6 3-15,-33-3-8 16,-38 19-3-16,-36 7-32 16,-15 20-52-16,-17 11-91 15,12 12-72-15,7 5-177 16,26 6-27-16,27 8-90 15</inkml:trace>
  <inkml:trace contextRef="#ctx0" brushRef="#br0" timeOffset="76769.4548">22134 6172 988 0,'-27'134'373'15,"40"-123"12"-15,18 9-193 16,11 9-218-16,28-3-149 15,8-9-206-15,18-14-5 16</inkml:trace>
  <inkml:trace contextRef="#ctx0" brushRef="#br0" timeOffset="78107.5633">23010 5809 257 0,'0'2'180'16,"-3"-2"-22"-16,3 2-141 16,0-2 182-16,0 0-131 15,0 0 24-15,0 0 1 16,0 0 4-16,17-2-18 15,27-3 6-15,57-4-19 16,-29 4-11-16,-10 1-13 0,-11 7-14 16,-12 5-21-16,-7 1-3 15,-28 2-2-15,-13 14 5 16,-18 4 6-16,-12 13 8 16,-9-3 0-16,1 5-2 15,12-16-11-15,8-2-14 16,16-15-8-16,16 3 1 15,11-7 1-15,10 2 5 16,10 7 13-16,-3 10 5 16,-7 7-3-16,-17 23 4 15,-13 6-2-15,-31 8 6 16,-18-1-2-16,-24 4 0 16,-1-28-51-16,0-12-46 15,16-24-253-15,10-21 26 16</inkml:trace>
  <inkml:trace contextRef="#ctx0" brushRef="#br0" timeOffset="78431.4169">24050 5746 743 0,'-9'23'225'0,"-11"8"26"15,-2 2-158-15,-9 17-138 16,-17 1 41-16,-13 4 6 16,2-12 14-16,4-7 40 15,16-17 12-15,18-13 16 16,22-6 3-16,29-8-4 15,13 3-32-15,23 4-41 16,7 4-44-16,6 0-74 16,-13 5-70-16,-6 3-172 15,-24-6-13-15</inkml:trace>
  <inkml:trace contextRef="#ctx0" brushRef="#br0" timeOffset="78625.6717">24256 5783 633 0,'-2'6'12'16,"-1"5"155"-16,-5 6-184 15,-6 16 16-15,-7 11 45 16,-14 9 45-16,0 10-45 16,-17 34 28-16,7 3-11 15,-6 21-24-15,7 10-48 16,-12-10-200-16,16-33 0 0</inkml:trace>
  <inkml:trace contextRef="#ctx0" brushRef="#br0" timeOffset="79119.1136">25030 5805 868 0,'-58'8'169'16,"-101"74"98"-16,80-44-255 15,21-9 21-15,21-1-2 0,23-9 1 16,9 0 23-16,15-5 1 15,19 14-2-15,5 6 4 16,16 14 2-16,6 5-34 16,0 19-11-16,-17-1-16 15,-5 12-10-15,-34-5 0 16,-20-2 2-16,-11-12 12 16,-8-19 14-16,-4-14 14 15,-1-26 5-15,18-16 12 16,8-26-19-16,6-8-23 0,20-30 0 15,18-2-7-15,32-24-11 16,10 6 12-16,32-8 11 16,1 10-5-16,-1 6 2 15,-27 23-1-15,-15 6-5 16,-32 21-26-16,-28 10-24 16,-27 13-21-16,-36 7-21 15,-18 10-74-15,-21 3-191 16,7 6 50-16</inkml:trace>
  <inkml:trace contextRef="#ctx0" brushRef="#br0" timeOffset="80846.5344">26317 5897 168 0,'0'4'153'0,"-1"-2"-14"15,-2 1-96-15,-2 3 108 16,-25 2-92-16,-66 51 20 16,35-39-8-16,-42 12 9 15,-12-1 33-15,-31 31 21 0,6-3-12 16,9 15 0-16,44 5-16 16,31 8-44-16,35-17-18 15,59-1 14-15,27-18-11 16,57-13 11-16,22-23 15 15,20-21-17-15,-29-16-26 16,-24-9-4-16,-47 0-5 0,-43-3-26 16,-35 15-10-16,-67-1-23 15,-29 10-11-15,-50 2-35 16,-4 8-13-16,15 0-86 16,61 0-182-16,32-3 13 15</inkml:trace>
  <inkml:trace contextRef="#ctx0" brushRef="#br0" timeOffset="81373.2887">26649 6023 985 0,'28'54'178'0,"0"-44"107"16,1-1-289-16,10 8-71 15,-4-6-40-15,4-3-144 16,1-10-27-16,13-2-94 15</inkml:trace>
  <inkml:trace contextRef="#ctx0" brushRef="#br0" timeOffset="81607.2468">26557 6468 1109 0,'48'28'229'16,"16"-12"108"-16,11 6-472 16,0-5-155-16,18-12-46 15,-14-13-177-15</inkml:trace>
  <inkml:trace contextRef="#ctx0" brushRef="#br0" timeOffset="85514.8471">28010 5831 744 0,'3'-3'232'0,"1"2"20"16,-4 4-185-16,0-3-68 15,0 1-10-15,0 30 13 16,-9 60 12-16,-8-30 6 16,-10 10 2-16,-11 26 12 15,-6 1 1-15,-7 19-5 16,2-11-54-16,15-19-252 15,9-30-18-15,19-33-130 16</inkml:trace>
  <inkml:trace contextRef="#ctx0" brushRef="#br0" timeOffset="85979.9629">28653 5950 1000 0,'0'11'157'0,"-5"-15"116"16,0 4-292-16,2 0-12 16,2 0 29-16,1-1 18 15,-4-1 8-15,4 1 7 16,-3 1-7-16,2 0-9 16,1 0-7-16,-3 1-12 15,1 13-8-15,-10 16 3 16,-37 56 6-16,-2-33 5 15,3 3 10-15,-4 6 14 16,13-6 4-16,16-9 3 16,23-18 0-16,39-19 2 15,22-10-11-15,38-8-22 16,17-8-25-16,13-7-41 16,-23 6-32-16,-16-3-29 15,-34-5-198-15,-15-6 60 16</inkml:trace>
  <inkml:trace contextRef="#ctx0" brushRef="#br0" timeOffset="86159.447">29071 5799 960 0,'-23'56'224'16,"-3"32"100"-16,-4 26-277 0,-31 57-13 15,-12 12-5-15,-11 38-103 16,-6-20-250-16,1-20 41 16</inkml:trace>
  <inkml:trace contextRef="#ctx0" brushRef="#br0" timeOffset="88094.9163">17757 10780 151 0,'-60'23'254'0,"46"-24"-38"15,6-5-75-15,0 4 112 16,2-3-131-16,3 8 11 16,3-4-34-16,0-1 2 15,0 1-24-15,9-1-8 16,41-9-16-16,76-14-14 15,-37 10-19-15,-7 5 4 16,-13 10-18-16,-13 13-10 16,-30 12-7-16,-21 15 0 15,-8 7 3-15,-24 6 15 16,-12 2 8-16,-13 2 3 16,0-12 2-16,9-9-3 15,13-14-6-15,16-8-5 16,19-12 0-16,20 1 2 15,6 0 9-15,11 9 8 0,1 10-5 16,-10 12-6-16,-22 15-3 16,-36 16-10-16,-23 2-9 15,-49 5-25-15,-10-13-29 16,-12-19-33-16,24-21-123 16,-6-34-165-16,33-24 12 15</inkml:trace>
  <inkml:trace contextRef="#ctx0" brushRef="#br0" timeOffset="88501.948">18914 10875 1048 0,'-9'11'197'0,"-8"3"110"16,1-2-312-16,-10 2 4 16,2-1 13-16,7-2 26 15,8-10 25-15,-7-5 24 16,19 2 0-16,5-6-3 0,11 2-21 15,24-6-20-15,18 9-22 16,19-12 1-16,2 9 1 16,4 5-4-16,-21 8-6 15,-9 4-4-15,-22 10-4 16,-7-6-3-16,-8 2 0 16,-7-12-25-16,-3-2-43 15,1-6-44-15,-6-3-45 16,-5-14-276-16,-9-8 61 15</inkml:trace>
  <inkml:trace contextRef="#ctx0" brushRef="#br0" timeOffset="88726.4465">19470 10458 1110 0,'-5'0'193'0,"-1"14"126"15,0 7-330-15,-11 23 7 16,0 11 19-16,-15 19 8 16,-2 7 13-16,-14 13 4 15,1-5-7-15,-4 12-19 16,7-12-42-16,-1 7-169 16,11-18-159-16,12-20-7 15,10-35-188-15</inkml:trace>
  <inkml:trace contextRef="#ctx0" brushRef="#br0" timeOffset="89075.3613">18966 10472 225 0,'-25'57'0'0,"23"-32"444"15,-4 6-316-15,1 18 136 16,-9 4-269-16,0 18 272 16,-8-12-262-16,-3-1 2 15,1-10-3-15,8-3-249 16,4-12-22-16,7-14-80 16</inkml:trace>
  <inkml:trace contextRef="#ctx0" brushRef="#br0" timeOffset="89624.4778">20262 10531 378 0,'-21'12'512'16,"-37"-6"-182"-16,-3 13-226 16,-4 5 228-16,-2 4-331 15,8-5 5-15,7 0 15 16,23-10 4-16,10 1 12 16,16-3 5-16,16 6 17 15,4 3-4-15,17 22 7 16,9 3-10-16,10 18-4 15,-12 2-20-15,-4 11-12 16,-27-10-12-16,-29 12-3 16,-20-11-3-16,-34-2 7 15,-7-15 1-15,-5-13 4 16,10-18-1-16,2-17-2 16,25-13-4-16,9-13-10 15,17-7-9-15,17-19-7 16,22-3 0-16,27-21-1 0,18 5 11 15,33-20 8-15,5 5 11 16,18-2 5-16,-10 15-1 16,-12-1 1-16,-34 25-4 15,-23 8-14-15,-28 10-17 16,-33 5-14-16,-24 10-2 0,-24 4-3 16,-5 8 14-1,-8 0-31-15,18 7-31 0,23 4-287 16,28-4 40-16</inkml:trace>
  <inkml:trace contextRef="#ctx0" brushRef="#br0" timeOffset="89998.7997">21223 10562 1008 0,'-12'-13'204'16,"-9"9"89"-16,-11 7-286 16,-10 6-22-16,-33 16 13 0,-17 14 34 15,-34 20 48-15,6 7 34 16,-6 12 33-16,43 3-8 15,18 9-16-15,51-15-39 16,26-4-34-16,32-13-33 16,21-22 2-16,23-25 6 15,3-21-6-15,-8-13 2 16,-10-10-3-16,-28-1-8 16,-34-2-21-16,-28 7-21 0,-39 13-43 15,-19 8-39-15,-3 5-367 16,19 5 90-16</inkml:trace>
  <inkml:trace contextRef="#ctx0" brushRef="#br0" timeOffset="90643.3883">21824 10796 1071 0,'-5'9'248'0,"10"-6"97"0,3 0-288 16,-8-3-11-16,0 0 7 16,40 9 12-16,63 7-5 15,-38-17-17-15,1-6-46 16,-12-4-156-16,-15 4-158 15,-11-17-88-15,-23-4-169 16</inkml:trace>
  <inkml:trace contextRef="#ctx0" brushRef="#br0" timeOffset="91306.5468">23202 10383 979 0,'5'1'203'16,"-5"1"91"-16,1-2-291 0,-2 0-3 16,1 0 12-16,0 0 29 15,0-2 12-15,0 1 30 16,43-9 4-16,57-10 10 16,-47 14-5-16,7 8-27 15,-16 8-38-15,-14 11 1 16,-21 7-13-16,-18 11 2 15,-21 6 39-15,-18 8 10 16,-4-5-14-16,1-3-3 16,15-9-25-16,7-11-18 15,24-9 7-15,27-2 6 16,15 0 0-16,11 11 8 16,13 6-3-16,-3 20-1 15,-19-1-10-15,-32 18-2 16,-32-2-6-16,-45 10 1 15,-32-18-8-15,-40-7-6 16,8-24-13-16,-6-23-126 16,28-22-80-16,20-13-72 0,38-7-191 15,27-5-26-15</inkml:trace>
  <inkml:trace contextRef="#ctx0" brushRef="#br0" timeOffset="91752.0264">24194 10417 470 0,'4'0'438'16,"-2"13"-131"-16,-7 11-279 15,-4 8 285-15,-22 7-313 16,-8 1 17-16,-17 7 30 15,4-2 14-15,-8 6 27 16,16-2-4-16,8 0-5 16,18-10-28-16,19-6-8 0,24-16-24 15,36-14-1-15,15-6-5 16,19-12-8-16,-3-2-20 16,7-7-45-16,-21 2-36 15,-14-6-171-15,-19 5-92 16,-15-19-41-16,-8-2-150 15</inkml:trace>
  <inkml:trace contextRef="#ctx0" brushRef="#br0" timeOffset="91959.9854">24612 10377 1155 0,'-18'29'247'15,"-4"15"124"-15,-17 17-325 16,-3 12-3-16,-8 19 10 15,8 0-2-15,-14 12-4 16,11-14-16-16,-3 11-12 16,3-18-29-16,9-10-91 15,17-20-93-15,14-14-38 16,19-26-85-16,18-23-75 16,10-15 49-16</inkml:trace>
  <inkml:trace contextRef="#ctx0" brushRef="#br0" timeOffset="92429.8876">24863 10539 1082 0,'19'59'201'16,"6"-55"120"-16,15 3-330 15,7-4 17-15,28-8 24 16,-5-4 15-16,12-4 12 15,-13-2 5-15,10-6 3 16,-23 6-21-16,0 2-10 16,-15 9-19-16,-4 8-9 15,-23 14-5-15,-19 19 8 16,-16 10 0-16,-18 20 10 16,-5 6 8-16,-15 25 1 15,14-8-6-15,-11 13-4 16,0-14-7-16,-7 4-7 0,15-23-9 15,-11-6-48-15,23-23-38 16,10-13-88-16,13-25-118 16,9-11-114-16,8-14 30 15,15-10-120-15</inkml:trace>
  <inkml:trace contextRef="#ctx0" brushRef="#br0" timeOffset="92984.1015">25738 10602 444 0,'75'36'0'0,"-72"-19"381"15,-3 2-368-15,1 9 268 16,3-6-279-16,-3 0 284 16,7-8-273-16,14-10 33 15,7-8 10-15,16-10 12 0,10-8-1 16,3-11-2-16,-12 2-28 15,9 3-4-15,-12 3-10 16,12 3 0-16,-5 15 1 16,9 5 13-16,-14 5 0 15,3 16 1-15,-20 7-3 16,-9 16-1-16,-16 3-19 16,-23 19-4-16,-21 2-1 15,-32 15 3-15,-9-5 1 0,-41 18 27 16,-3-7 22-16,-4 8-14 15,21-17-2-15,5-2-3 16,56-31-23-16,28-17-16 16,48-23 24-16,46-8 9 15,31-16-17-15,13-1-1 16,6-2-13-16,4 0-65 16,-38 2-87-16,-2 3-59 15,-17-7-291-15,-15-8-2 16</inkml:trace>
  <inkml:trace contextRef="#ctx0" brushRef="#br0" timeOffset="93774.2024">26829 10833 984 0,'19'-5'212'0,"15"7"94"16,10 4-291-16,17-3-5 15,1 0-2-15,10-1-40 16,-12 6-25-16,-2-4-71 15,-22-4-72-15,1 5-109 16,-20-10-21-16</inkml:trace>
  <inkml:trace contextRef="#ctx0" brushRef="#br0" timeOffset="94119.6478">26783 11202 1324 0,'20'9'352'0,"2"2"33"16,6 7-339-16,20 0-58 16,11-2-59-16,24-8-29 15,-4-8-29-15,11-10-294 16,-19-8 14-16</inkml:trace>
  <inkml:trace contextRef="#ctx0" brushRef="#br0" timeOffset="98611.5226">28548 10548 909 0,'-3'6'259'16,"3"-6"50"-16,0 13-220 15,-6 5-105-15,-2 7 9 16,3 0 11-16,-2 14 11 16,0 2 7-16,0 21 11 0,-7 3 1 15,-8 21 1-15,-8 7-11 16,-6 20-10-16,2-7-20 16,-9 15-99-16,4-17-105 15,4-12-137-15,4-33-84 16</inkml:trace>
  <inkml:trace contextRef="#ctx0" brushRef="#br0" timeOffset="99005.2099">29040 10769 625 0,'10'-3'322'0,"0"0"-46"15,-5 4-176-15,-5-1-51 16,0 0-38-16,0 2-27 0,0 0 33 15,-8 40 33 1,-45 49-7-16,-12-30 26 0,-8 2 2 16,-2 0 7-16,14-13-3 15,27-3-10-15,37-19-17 16,46-14-3-16,22-11-8 16,32-9-2-16,7-2-18 15,17-4-58-15,-28-2-59 16,-1-7-260-16,-26 7-48 15,-16-12-112-15</inkml:trace>
  <inkml:trace contextRef="#ctx0" brushRef="#br0" timeOffset="99165.482">29448 10766 938 0,'-5'8'249'0,"-10"6"89"15,1 17-249-15,-17 23 8 16,4 9-1-16,-7 29 9 15,4 7-20-15,1 29-16 16,6-6-75-16,-12 26-399 16,4-27 102-16</inkml:trace>
  <inkml:trace contextRef="#ctx0" brushRef="#br0" timeOffset="117548.6655">20561 12950 721 0,'0'20'137'15,"5"10"77"-15,0 26-218 16,-1 19 5-16,9 29 0 16,1 17 3-16,-2 43-1 15,5 9 10-15,1 61 39 16,-4 16 19-16,-2 76 36 16,0-5 37-16,2 73-1 0,0-22-28 15,16 50-12-15,-3-53-35 16,8 41-38-16,0-64-12 15,7 12-27-15,-11-79-19 16,-2 4-39-16,-10-69-41 16,-7-4-281-16,-21-43 61 15</inkml:trace>
  <inkml:trace contextRef="#ctx0" brushRef="#br0" timeOffset="122277.7482">20153 12618 120 0,'2'2'-2'16,"1"-1"16"-16,0 1-30 15,7 2 23-15,-6-2 49 16,4 0 30-16,-6-2 23 16,1 0-6-16,-3 0-15 15,1 0-41-15,2 0-6 16,-3 0-9-16,2 0 2 16,1 0 6-16,-3 1 2 0,2 1 6 15,1-1 4-15,-3 1 0 16,0-1 5-16,0 4-4 15,0-5-8-15,0 2-10 16,0-1-7-16,0 1-9 16,0-1 4-16,0 1 2 15,3 6 6-15,-3-1 6 16,1 1 4-16,3 0-4 16,0 3-13-16,-2 0-3 15,2 1-5-15,0 1-5 16,-1-1 2-16,1-3 11 0,-2 7 7 15,1 0 3-15,2 2 8 16,12 48 0-16,-11-44-9 16,2-8-13-16,0 6-3 15,-4-3-7-15,1 5-5 16,-5-8 3-16,-2 3-1 16,7-3 8-16,-5 1 8 15,5 3 1-15,-4 2 3 16,2 3 1-16,-3 7-8 15,5 1-6-15,-5-1 1 16,8-1-1-16,1 5 5 16,-1-2 0-16,-3-4 6 15,4 3 0-15,-4 3-409 16,-2-7 409-16,-3 2 393 16,1 4-7-16,2 4-389 15,-3-2 409-15,2 5-412 0,3-1-392 16,-2 0 5-16,1-6 390 15,6 2 0-15,2-7-3 16,1 2 2-16,-1-5-3 16,2 9 0-16,0-6-2 15,6 7 4-15,-2-6-1 16,0 1-2-16,-1-8-1 16,2 4-1-16,-7-4-2 0,4 1-5 15,1-1 1-15,2 5 2 16,-2-3-1-16,2 6 3 15,1-2 1-15,-3 6 2 16,0-7 0-16,2 4 1 16,1-6-3-16,-1 0 2 15,-1-5 2-15,4 3 2 16,0-2-1-16,-2 0 0 16,-3 1-4-16,1 0-3 15,-6 0-6-15,7 1 1 16,2-2-1-16,4 10-1 15,-1-3 0-15,7 11 0 16,-6-7-1-16,1 9 4 16,-6-10 1-16,2 8 0 15,0-11 3-15,9 3 7 0,0-6-1 16,11 8 5-16,-1-8 1 16,-2 7 0-16,-5-4-3 15,5 10 3-15,-5-7-5 16,2 14-1-16,0-12-2 15,6 1-1-15,-8-12-6 16,10 0 1-16,-8-8-2 16,15 9 4-16,-12-6 1 15,4 7 6-15,-7-3 0 0,3-2 3 16,-9-5-4-16,7 6-3 16,0 1-5-16,7 2-3 15,-10-4 4-15,7 6 2 16,-7-4 4-16,5 1 2 15,-9-6 4-15,5 9-2 16,0-8-2-16,4 5-3 16,-4-4-3-16,7 3-3 15,-4-6-2-15,-1 7-1 16,-3-3-2-16,2 3 1 16,-2-1-1-16,10 7 1 15,0-6 0-15,12 3 0 16,-3-2 0-16,3 4 1 15,-8-4 0-15,8 2 1 16,-3-8 0-16,9 7 0 16,-6-6 1-16,8 1 2 15,-6 3-1-15,5 1 0 16,-10-7 0-16,5 4 0 0,-7-1-3 16,7-2-1-16,-8 2-1 15,7 2 0-15,-10 3-3 16,6 2 1-16,-8-4-1 15,5 5 3-15,-2-6 0 16,2-2 4-16,0-5 1 16,17 0 1-16,1-5-2 15,10 2-1-15,-3-6-3 16,9 6-1-16,-19 0 0 0,7 3 0 16,-14-3 0-16,7 7 1 15,-14 1-1-15,5-2 1 16,-10 4 0-16,13 2 2 15,3-8-3-15,8 3 1 16,-1-1-1-16,13-5 0 16,-4-2-1-16,4 4 0 15,-15-5 0-15,3 0 1 16,-10 5-1-16,0-1 3 16,-4-2-1-16,19 3 1 15,3-2-1-15,19 2-1 16,-10 2 0-16,5-5 0 15,-18 0-1-15,12-2 1 16,-21-4-1-16,13-2 0 16,0 3-1-16,5-5 0 0,-9 6 0 15,13-3 1-15,-7 6-1 16,1-7 0-16,-8 2-1 16,16 1-3-16,-7 0 3 15,15-4-1-15,6 2 1 16,18 4-1-16,-20-8 4 15,3 2-3-15,-18 1 0 16,6 1 0-16,-25 1 0 16,14 1 0-16,-8 0 0 0,25-1 0 15,-12-2-1-15,18-1 0 16,0 1 0-16,24 0 0 16,-7 2 0-16,27-1 1 15,-17 4-1-15,6 0 0 16,-23 3 1-16,7-2 0 15,-27 1 0-15,18 0-1 16,-8 0 1-16,5-6 0 16,-14 0 0-16,9-3 0 15,-13-2 0-15,5-3 0 16,-9 1 0-16,8 2 1 16,-18-1-1-16,-6 1-1 15,-16 4-1-15,-18 0-2 16,-20-2-9-16,-3 6-8 15,-9-1-98-15,-19 0-97 16,-34-1-526-16,-26-24 54 0</inkml:trace>
  <inkml:trace contextRef="#ctx0" brushRef="#br0" timeOffset="124553.4653">21424 14484 213 0,'0'-1'30'0,"-3"-1"18"16,1 0-55-16,-2 2-27 16,0-3-30-16,-13-1 18 15,-6-1-16-15</inkml:trace>
  <inkml:trace contextRef="#ctx0" brushRef="#br0" timeOffset="125970.4489">21271 14215 22 0,'-46'12'288'15,"49"-17"-124"-15,1 1-13 16,4-1 15-16,-8 4-136 16,2-1-25-16,1 0-1 15,11 1-2-15,11-1 16 16,49 2 15-16,-38 2 31 16,2-1 12-16,19-1 22 15,4 2-8-15,12-4-5 16,2 1-21-16,3-1-15 15,-21-1-22-15,3-3-6 16,-20 3-8-16,-1-2-7 16,-8 1 6-16,3-1 1 0,-7 0 1 15,-2 2 5-15,-8 2-1 16,1 1-6-16,-8 1 4 16,-2 1-5-16,-5 1-9 15,-3-3 0-15,0 0 4 16,-3 1-3-16,3 16 3 15,-5 30 5-15,-3 47 1 16,-1-31 2-16,-1 8-1 16,3 8 2-16,2-7 0 0,0 4 1 15,1-15 0-15,4-8-3 16,1-14-5-16,-2-5 0 16,1-9-4-16,0 1-3 15,-3-7 2-15,1 1 0 16,-1-6-1-16,-2 2 0 15,2-7 1-15,3-1-1 16,-1-5 1-16,1-4-1 16,0 1 0-16,0-2-3 15,0 0-1-15,0 1 1 16,0 1 0-16,0 0 2 16,0 0 3-16,0 0 6 15,0 0 3-15,0 0 4 16,0 0 1-16,0 0 6 15,0 0-1-15,0 0 2 16,0 0-5-16,0 0-2 0,0 0-6 16,0 0-14-16,0 0-21 15,-5-2-59-15,-34-5-27 16,-75-26-35-16,41 13-11 16,-12 1-213-16,13 2 93 15</inkml:trace>
  <inkml:trace contextRef="#ctx0" brushRef="#br0" timeOffset="128028.5595">27005 16311 242 0,'-6'67'208'0,"6"-62"-56"16,-3-5-24-16,3-5-100 16,-2 4-29-16,2 1 1 15,0-3 4-15,0 1 5 16,0 1 5-16,0 1 31 15,0 0 28-15,0 0-13 16,2 0 6-16,23 0 14 16,9 0-22-16,64 6-19 15,-46-2 13-15,13 0-6 16,-1-1-16-16,6 3-8 16,-22-5-10-16,-4 3-6 0,-22-4-4 15,-10 3-2-15,-12 1-6 16,-3 3 2-16,-6-6 5 15,5-1 3-15,3 2 3 16,1-1 5-16,-9 19-2 16,4 12-2-16,-17 38-4 15,19-36-3-15,-2-8-1 16,1 10 0-16,-1-6 0 0,-6 3 4 16,5-8 3-16,-2-1 14 15,0-8 12-15,-1-2 13 16,7-9-30-16,-5-4-34 15,-7-1-85-15,-14-1-213 16,0-2 0-16</inkml:trace>
  <inkml:trace contextRef="#ctx0" brushRef="#br0" timeOffset="140465.4049">30535 17118 279 0,'-11'-14'-58'16,"0"5"74"-16</inkml:trace>
  <inkml:trace contextRef="#ctx0" brushRef="#br0" timeOffset="141125.82">30129 17073 3 0,'-50'6'208'0,"-6"4"-90"15,0-4 4-15,-7 0 25 16,0 2-93-16,-8 6-4 16,-2-9-7-16,-15 12-8 15,2-2-22-15,-15-2-5 16,-2-4-4-16,2 8 9 15,14-11 5-15,-30-4 4 0,16 1 0 16,-21-3 6-16,-2-9-6 16,-13 1-3-16,15-5-6 15,-16-1 1-15,11 8-8 16,-11 0 8-16,15 3-2 16,-6 3-3-16,7-8-3 15,-13-7-1-15,12 2-8 16,-24-1 2-16,14 2 3 0,0 4 7 15,4 2 2-15,-14-1 0 16,12 1-1-16,-14 1-1 16,19 2 7-16,-5-6 24 15,22 1 12-15,-7-1 25 16,16 1 9-16,-26-4-3 16,17 4-21-16,1-5-9 15,3 2-21-15,-14-4-7 16,15 2-4-16,-22 3 7 15,4 2 1-15,-7-3 0 16,6 3-1-16,-33 0-4 16,12-3-10-16,-26 4-3 15,14 2-5-15,-23-1-2 16,14 3 3-16,-8-1 0 16,2 1 12-16,-33 0 15 0,17 0 5 15,-7-3 1 1,1 1-2-16,-19-1-13 0,33 1-14 15,-34-3-5-15,10 5-3 16,-29 5 0-16,24-1 0 16,-48 10 2-16,32 3 3 15,-39 16-3-15,22 1-1 16,-33 16-23-16,32-4-31 16,-38 20-85-16,34-13-42 15,-39 1-74-15,17-6-45 16,-23 7-64-16,25-10 15 0</inkml:trace>
</inkml:ink>
</file>

<file path=ppt/ink/ink5.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23T15:19:10.699"/>
    </inkml:context>
    <inkml:brush xml:id="br0">
      <inkml:brushProperty name="width" value="0.05292" units="cm"/>
      <inkml:brushProperty name="height" value="0.05292" units="cm"/>
      <inkml:brushProperty name="color" value="#FF0000"/>
    </inkml:brush>
  </inkml:definitions>
  <inkml:trace contextRef="#ctx0" brushRef="#br0">8718 6672 406 0,'0'4'96'15,"-3"-4"31"-15,0 7-115 16,1-7-20-16,-1 0 3 16,2 0 3-16,-43 5 6 15,-54-3 8-15,31-4 24 16,-8-1 9-16,-20-8 18 16,13-3 14-16,-1-2 1 15,13 1-22-15,0-5-8 16,16 7-19-16,-18 7-18 15,-4-2-4-15,-43 47 10 32,-43 5-6-32,-7-44 4 15,-21-7 4-15,1-4-1 0,34-46 12 16,50-4 5-16,-7 38 8 16,28 6-2-16,-15 3 3 15,-6 7-12-15,-26 7-5 16,18 7-13-16,-29 8-3 15,10 2-6-15,-43 7-1 16,24-1-1-16,-14 3-1 16,30 1 0-16,-4 3 2 15,43-1-1-15,-29 9-1 16,15-1 0-16,-7 7-2 16,22 4-2-16,-2 8 0 15,32-2-2-15,0 12-2 16,13-2 0-16,9 9 1 15,16-6 0-15,13 9 1 16,24-15-23-16,21 11 28 16,15-18 4-16,25 10 6 0,8-9 7 15,33 4 27-15,2-14-26 16,24 2 2-16,-5-19-6 16,38 3-5-16,-14-8-2 15,30-3 1-15,-17-1-6 16,38-3-1-16,-16-10 1 15,26-6-1-15,0-13-2 16,65-16-5-16,-14-5-7 16,47-16-2-16,-32-5-1 15,8-10 3-15,-58 7 9 0,1-3 15 16,-61 7 11-16,-9-1-1 16,-46 13-5-16,5-9 2 15,-32 3-8-15,-1-5-5 16,-17 6 13-16,-8-4 23 15,-32 4 4-15,-25-9 6 16,-38 1-26-16,-68-6-32 16,-46 2-4-16,-109 3 12 15,-36 22-70-15,-117 21-291 16,-34 18 122-16</inkml:trace>
  <inkml:trace contextRef="#ctx0" brushRef="#br0" timeOffset="9806.62">5036 11729 410 0,'-19'-10'172'0,"-3"9"19"15,5 1-99-15,0 3-43 16,9-2-15-16,7-5 8 15,7-10-4-15,22-7 30 16,13-11 16-16,41-27 20 16,36-7-7-16,55-21-4 0,9-8-21 15,66-5-25-15,-13 13-31 16,28-8-17-16,-29 11-6 16,43-8-45-16,-79 3-20 15,-2-4-105-15,-58 18-128 16,-26 0-9-16,-85 13-124 15</inkml:trace>
  <inkml:trace contextRef="#ctx0" brushRef="#br0" timeOffset="10030.5391">5587 10749 1197 0,'48'26'247'16,"26"23"125"-16,69 21-363 15,28 8 12-15,50 26-2 16,11-1-12-16,50 34-48 16,-44-2-76-16,38 46-258 15,-33-21 15-15</inkml:trace>
  <inkml:trace contextRef="#ctx0" brushRef="#br0" timeOffset="10770.0141">15922 11509 1242 0,'126'-51'379'0,"5"-32"58"15,51-20-313-15,26 8-117 16,71-22-28-16,-19 16-12 16,14 3-41-16,-47 26-35 0,-30-2-55 15,-73 22-22-15,-32-5-70 16,-48 5-46-16,-40-21-26 16,-38 6-42-16</inkml:trace>
  <inkml:trace contextRef="#ctx0" brushRef="#br0" timeOffset="10934.5032">15808 10792 1612 0,'287'184'582'15,"-26"-20"-7"-15,35 23-487 16,-27 20-262-16,-6 31-453 15,-63-56 39-15</inkml:trace>
  <inkml:trace contextRef="#ctx0" brushRef="#br0" timeOffset="23855.3213">12104 8487 709 0,'-1'-3'121'0,"1"0"69"15,1 0-235-15,2 0 18 16,10-2 29-16,-8 3 33 15,-5 1 0-15,1-2 18 16,-2 0-3-16,-20-10-27 16,-33-4-39-16,-155-25-1 15,36 26-12-15,-10 4 17 16,-38 1-1-16,-7 13 12 0,-54 15 10 16,13 19 10-16,-36 21-16 15,32 13 1-15,12 21 5 16,62 1 2-16,32 32 8 15,92-1 8-15,49 31 27 16,59-6 0-16,79 3 5 16,60-34-3-16,92-8-4 15,31-32-27-15,96-23-4 16,-3-23-4-16,63-24 5 16,-54-28 2-16,33-32 7 15,-83-18 7-15,-17-38 30 16,-99-7 2-16,-35-38 12 15,-101 5-14-15,-80-20-15 16,-99 25-34-16,-160-15-54 16,-95 42-61-16,-166 14-302 15,-46 25 53-15</inkml:trace>
  <inkml:trace contextRef="#ctx0" brushRef="#br0" timeOffset="34765.5021">23168 10512 81 0,'7'-6'15'0,"3"1"24"16,-1-1-5-16,-1 0 50 15,1-1 23-15,-7 0 38 16,4 0-3-16,-9-5-10 16,-6 3-45-16,-13-8-21 0,-8-1-38 15,-27-5-3-15,-9 3-5 16,-29-11 7-16,-14 9 7 16,-26 0 21-16,-8 8-7 15,-57 0-9-15,13 16-9 16,-79 16-9-16,-6 15-22 15,-63 25-1-15,35 15 26 16,-41 36 26-16,73 1 16 0,-3 29 17 16,84 0 0-16,17 34-21 15,71-13-22-15,46 24-7 16,71-24-10-16,99-12 33 16,61-48 30-16,118-35-12 15,52-48-7-15,113-41-4 16,-31-33-29-16,59-34-38 15,-69-23-4-15,-35-40-5 16,-121-2-1-16,-64-45 0 16,-112-5 7-16,-80-27 15 15,-66 24-17-15,-68-9-47 16,-22 56-47-16,-38 26-310 16,-6 49 41-16</inkml:trace>
  <inkml:trace contextRef="#ctx0" brushRef="#br0" timeOffset="37017.9052">23633 10867 776 0,'5'36'319'15,"-2"-28"-25"-15,2 12-158 16,-4 8-164-16,2 22 8 16,-7 6 6-16,-4 13 18 15,-11 7 17-15,-6 24-60 16,-4-7-141-16,-3 5-118 16,11-20-51-16</inkml:trace>
  <inkml:trace contextRef="#ctx0" brushRef="#br0" timeOffset="37381.4917">24186 10986 842 0,'-31'23'322'15,"-18"-1"-4"-15,6 9-219 16,-16 16-86-16,3 7-17 16,-2 19-15-16,22-3 19 15,8 2 20-15,22-22-16 16,23-14 3-16,19-28 15 0,34-18 6 16,11-18 0-16,19-23 0 15,-4-10-1-15,-1-11-11 16,-36 9-3-16,-14-4 13 15,-31 20 3-15,-23 5 1 16,-16 17-13-16,-22 5-13 16,-6 12-30-16,-9 11-60 15,16 5-58-15,14 4-202 16,25-4-16-16,28 8-100 16</inkml:trace>
  <inkml:trace contextRef="#ctx0" brushRef="#br0" timeOffset="37661.9004">24799 11126 892 0,'0'87'313'0,"-40"-40"32"16,10 18-209-16,13 8-98 15,17-1-3-15,17-22-4 16,39-13 2-16,5-21-3 15,40-30-3-15,-1-17-5 16,9-11-2-16,-34-10-6 16,-7-9 21-16,-42 9 0 15,-21-6-3-15,-22 10-1 0,-28 7-3 16,-2 7-75-16,-10 7-58 16,13 10-201-16,10 8-114 15,34-4-83-15</inkml:trace>
  <inkml:trace contextRef="#ctx0" brushRef="#br0" timeOffset="38169.1853">25772 10990 409 0,'-7'-8'147'15,"-1"2"23"-15,-2 9-96 16,-8 7-3-16,-3 1 4 15,0 3 15-15,2-2-6 16,14 4 0-16,7-4-25 16,23-6-5-16,7-6-20 15,23-7-1-15,10-14-7 0,13-4-4 16,-11-6 22-16,-3-5 14 16,-16 4 5-16,-13 10 4 15,-17-3-3-15,2 14-32 16,-10 6-21-16,-6 13-13 15,1-2-12-15,-6-6 4 16,-3 2 6-16,-8 29 14 16,-39 49 13-16,-15-29 18 15,-5 2 0-15,-20 19 1 16,1-5-11-16,3 12-7 16,37-21-33-16,11-1-88 15,22-22-111-15,9-15-186 16,16-16-58-16</inkml:trace>
  <inkml:trace contextRef="#ctx0" brushRef="#br0" timeOffset="38430.4395">26068 11459 1135 0,'5'41'314'16,"7"-7"62"-16,16-14-319 16,-3-9-104-16,2-8-42 0,8-22-25 15,-5-5-15-15,-3-17 75 16,-13 4 63-16,-11-5 47 16,-17 10 26-16,-16 3 14 15,4 15-92-15,4 5-231 16,5 7-123-16,12 4-63 15</inkml:trace>
  <inkml:trace contextRef="#ctx0" brushRef="#br0" timeOffset="38760.338">26962 11048 806 0,'3'1'178'0,"2"26"82"16,-15 79-236-16,-7-42-3 0,-9 9-27 15,5-1-40-15,-5-1-176 16,3-16-43-16,-10-15-74 16</inkml:trace>
  <inkml:trace contextRef="#ctx0" brushRef="#br0" timeOffset="38904.261">26717 11492 172 0,'-77'-94'291'16,"92"62"-35"-16,18 1 50 16,1 10-168-16,13 3-41 15,-8 16-44-15,9-4-41 16,-4 3-49-16,12 0 20 16,-4 1-112-16,6-9-129 15,-3 5-49-15</inkml:trace>
  <inkml:trace contextRef="#ctx0" brushRef="#br0" timeOffset="39085.8446">27669 10883 460 0,'-17'26'1091'0,"4"-2"-798"15,-12 16-5-15,2 12-246 16,-11 25-247-16,-13-3-253 15,-8 13 429-15,9-11-52 0,-7 8-224 16,11-23 17-16</inkml:trace>
  <inkml:trace contextRef="#ctx0" brushRef="#br0" timeOffset="39433.5196">27922 11007 1198 0,'-7'28'329'16,"-48"61"72"-16,22-56-320 15,27 3-89-15,33-4-1 16,21-3 4-16,38 3 7 0,5-10 11 15,1 3 8-15,-19-6 10 16,-15 7 8-16,-31-4-19 16,-32 11-7-16,-17 1-6 15,-46 3-19-15,-21-10-14 16,-31-2 5-16,9-13-9 16,-2-16-48-16,36-12-30 15,15-6-98-15,20-4-56 16,6-9-121-16,10 4 37 0,4-5-65 15</inkml:trace>
  <inkml:trace contextRef="#ctx0" brushRef="#br0" timeOffset="39653.0702">27739 11003 433 0,'48'-14'524'15,"5"-3"-217"-15,15 7-11 16,-5-1-161-16,5 5-192 15,-7 0 109-15,-8 7-25 16,-14-2-9-16,-5 7-51 16,-12-6-1-16,-8 6-10 15,-6-6-6-15,4 0-51 16,-1-3 9-16,17 5-60 16,3-5-145-16,20 1 12 15,-1-7-86-15</inkml:trace>
  <inkml:trace contextRef="#ctx0" brushRef="#br0" timeOffset="40028.2524">28934 10836 947 0,'-7'25'290'16,"-15"8"47"-16,-3-5-249 16,3 8-64-16,25-7-13 0,14 9 3 15,14-17 1-15,16 1-2 16,-6-16-2-16,2-4-3 15,-12-15 0-15,-6-4 2 16,-8-8 2-16,1 2-1 16,-6 1-1-16,2-3-12 15,8 5-11-15,17 6-5 16,14 0-3-16,15 3 6 16,4 6 11-16,-1 4 13 15,-18 2 9-15,-17 18-6 16,-26 8-1-16,-42 22 10 15,-30 6 4-15,-38 20 10 16,-2 1 14-16,-21 18-1 16,14-17-14-16,4 14-10 15,23-15-25-15,-8-7-35 16,23-15-29-16,1-1-96 16,10-14-105-16,0-2-132 0,9-4-52 15</inkml:trace>
  <inkml:trace contextRef="#ctx0" brushRef="#br0" timeOffset="40281.9257">28917 11574 1343 0,'61'178'297'0,"-39"-141"116"15,-5 2-395-15,9-1-46 16,6-24-33-16,6-5 12 16,-8-23 9-16,1-11 29 15,-14-11 39-15,-12-7 31 16,-18-1-12-16,-18 2-29 16,2 3-68-16,2 11-362 15,10 0 76-15</inkml:trace>
  <inkml:trace contextRef="#ctx0" brushRef="#br0" timeOffset="41126.5056">29826 11330 910 0,'-4'9'274'0,"18"-6"44"16,12-1-237-16,13 3-80 16,8 2-4-16,11 1-3 15,-12-3-67-15,-1-2-242 16,-7 0 63-16</inkml:trace>
  <inkml:trace contextRef="#ctx0" brushRef="#br0" timeOffset="41306.1114">29996 11426 939 0,'-20'139'439'0,"62"-119"-27"16,9-12-159-16,4 11-246 16,10-11-49-16,-6-10-35 15,2-9-72-15,-8-4-86 16,-2-26-174-16,-5-3 7 15</inkml:trace>
  <inkml:trace contextRef="#ctx0" brushRef="#br0" timeOffset="41535.5045">31089 11025 1227 0,'-23'82'361'16,"-7"-27"69"-16,-23 26-316 16,-11 6-99-16,-3 13-11 15,7-15-13-15,-1-1-24 16,27-18-15-16,9-13-41 16,11-19-33-16,14-15-233 15,9-21-41-15,16-23-85 16</inkml:trace>
  <inkml:trace contextRef="#ctx0" brushRef="#br0" timeOffset="41741.1856">31410 11197 1454 0,'-22'38'313'15,"-17"18"135"-15,-3 8-431 16,-3 14-52-16,1-14-49 16,-2 1-49-16,22-20-42 0,4-11-275 15,11-16 77-15</inkml:trace>
  <inkml:trace contextRef="#ctx0" brushRef="#br0" timeOffset="42024.9219">31924 11252 1350 0,'4'78'430'0,"-18"-42"49"15,10-10-338-15,10 18-130 16,14-7-16-16,2 8 6 15,4-6 3-15,-4 0-3 16,-17-12-1-16,-15 12 3 0,-19-14-16 16,-49-4 13-16,-14-3 16 15,-21-8 13-15,4-19-106 16,-5-11-67-16,41 1-97 16,9-20-257-16,31-3-41 15</inkml:trace>
  <inkml:trace contextRef="#ctx0" brushRef="#br0" timeOffset="42204.6903">31928 11095 1510 0,'86'-7'325'0,"3"9"141"16,1 1-466-16,10 0-34 15,-12-3-34-15,-7-4-25 16,-29-6-15-16,-9-2 7 15,-21-1-87-15,-13 1-208 16,-13-4 54-16</inkml:trace>
  <inkml:trace contextRef="#ctx0" brushRef="#br0" timeOffset="42595.3856">32616 11000 1384 0,'-14'82'295'0,"-9"-60"132"16,-2 4-410-16,3 7-8 0,13-9-5 15,4-3 2-15,16-8 2 16,17-12 4-16,3-10 1 16,4-16-1-16,-4-6-2 15,-2-2-3-15,-7 4-1 16,-3 4 2-16,-2 11-1 0,9 4-5 15,6 7-3-15,19 6-4 16,10 0-8-16,13 8 1 16,-5 5 2-16,-13 6-2 15,-17 6 2-15,-38 17 8 16,-36 8 5-16,-43 22 7 16,-19 9 9-16,-33 25 3 15,8-3 1-15,-2 12-6 16,29-18-6-16,14-4-4 15,25-27-55-15,9-15-57 16,23-25-283-16,14-20-67 16,17-23-124-16</inkml:trace>
  <inkml:trace contextRef="#ctx0" brushRef="#br0" timeOffset="42789.0974">32562 11958 439 0,'5'39'541'0,"-1"-5"-176"0,10 2-260 16,11 3 267-16,5-19-351 15,6-9 2-15,3-11 1 16,-18-11 4-16,-16-11 4 16,-19-6-12-16,-16-2-28 15,-12-5-380-15,-3-3 103 16</inkml:trace>
  <inkml:trace contextRef="#ctx0" brushRef="#br0" timeOffset="68301.027">12469 12704 735 0,'42'-14'147'0,"-2"-8"26"16,16 11-259-16,-12-3-106 16,-10 0-3-16,-3-5 81 15,-9-1 52-15,-14-11 84 16,-4 1 107-16,-11-7 10 16,-12 3-48-16,-18 1-17 15,-16 2-37-15,-27 0-10 16,-10 15-17-16,-49 4 8 15,-18 13 3-15,-56 13 5 16,-25 13 0-16,-68 26 7 16,-6 17-4-16,-59 39-1 15,14 17 4-15,-4 39 41 16,61-6 36-16,23 39 7 16,85-24 1-16,69 16 3 0,76-26-37 15,82 10-34-15,66-51-3 16,132-6-12-16,63-44-19 15,89-28-33-15,23-43-21 16,88-41-20-16,-61-43-7 16,38-43 7-16,-71-23 28 15,-16-53 16-15,-104 0 13 0,-43-25 12 16,-100 16 4-16,-61-3-20 16,-69 51-24-16,-79 12-22 15,-59 49-10-15,-114 31-273 16,-53 43 85-16</inkml:trace>
  <inkml:trace contextRef="#ctx0" brushRef="#br0" timeOffset="71127.1875">22873 12621 810 0,'39'59'181'0,"-48"-57"73"16,-10 10-235-16,-6 7-14 16,-1 1-3-16,-1 4 0 15,7-1 3-15,16-6 10 0,16-4 19 16,13-9 9 0,15-4 12-16,7-6-1 15,15-11-7-15,-1-3-18 0,-10-7-5 16,-16-1-8-16,-24-1 8 15,-21 1 8-15,-24-4-7 16,-6 14-5-16,-13-1-21 16,9 10-30-16,2 4-98 15,20 3-88-15,17 6-124 16,15 2-59-16</inkml:trace>
  <inkml:trace contextRef="#ctx0" brushRef="#br0" timeOffset="71432.5499">23381 12590 963 0,'-3'6'231'0,"1"4"76"16,-7 7-280-16,-2 3-52 15,-17 38-11-15,37-52-8 16,15-17 14-16,15-6 16 16,24-11 27-16,3 1 17 0,7-4 23 15,-11 14-9 1,-1 8-7-16,-19 10-17 0,-6 13-8 16,-17 10-13-16,-19 13-60 15,-11 0-69-15,-2 5-68 16,1-9-118-16,2 3-51 15</inkml:trace>
  <inkml:trace contextRef="#ctx0" brushRef="#br0" timeOffset="71756.2303">23881 12780 958 0,'121'0'264'0,"-73"-11"58"15,5 0-263-15,0-1-80 0,-9 2-6 16,-11-4-11-16,-32 4 5 16,-20 3 3-16,-24 1 32 15,-16 14 5-15,-4 7 4 16,-14 13 1-16,19 0-1 15,16 13-4-15,23-8-6 16,8-1-1-16,28-2 1 16,5-5-1-16,12-3-2 15,19-2-52-15,3-8-87 0,13 1-161 16,-2-10-27-16</inkml:trace>
  <inkml:trace contextRef="#ctx0" brushRef="#br0" timeOffset="72310.0335">25048 12698 820 0,'7'52'220'0,"2"-45"54"16,-4 2-222-1,16 0-44-15,20-1-4 0,15-6 4 16,0-10 1-16,12-9 1 16,-11-5 0-16,-3-9 0 15,-12 0-2-15,-3 0-1 16,-13 7 0-16,-18-2 8 15,-25 12 2-15,-17 12 10 16,-14 8 4-16,-30 13 1 16,3 12-6-16,-3 13-3 15,17-7-10-15,5 10-7 16,35-8-3-16,16 3 1 16,14-11-1-16,26-1-6 15,8-10-14-15,15-6-76 16,2-6-79-16,1-5-160 15,-9-9-41-15</inkml:trace>
  <inkml:trace contextRef="#ctx0" brushRef="#br0" timeOffset="72551.0172">25942 12761 671 0,'6'19'317'0,"-3"-2"-32"15,5 8-154-15,1 2-68 16,15-7-67-16,5-11 40 16,6-9-3-16,4-15-16 0,6-15 1 15,-3-6-5-15,6-9-3 16,-4 3-5-16,-5 1 5 16,-10 15-4-16,-18 0-43 15,-13 10-57-15,-15 10-229 16,-9 4 14-16</inkml:trace>
  <inkml:trace contextRef="#ctx0" brushRef="#br0" timeOffset="72855.2184">26635 12799 865 0,'47'-6'210'0,"1"-2"69"0,3-2-250 16,-1-4-18-16,-16-4-31 15,10-4-1-15,-10-3 3 16,-17 2 9-16,-7 5 1 16,-15 9 27-16,-22 11 3 15,-21 7 12-15,-3 10 0 16,-24 15 13-16,2 0-3 0,-5 10-2 15,22-1-15 1,11-4-53-16,28-9-56 16,17-5-229-16,26-11-10 0,10-11-116 15</inkml:trace>
  <inkml:trace contextRef="#ctx0" brushRef="#br0" timeOffset="73104.1017">27256 12922 1049 0,'9'8'267'0,"4"-21"97"16,-4 7-293-16,16-7-21 16,8 3-14-16,18-1 0 15,5 4-16-15,6 7 0 16,-16 2-3-16,-9 6 3 0,-17 3-4 15,-7 15-7 1,-13-4-15-16,-3 6-75 0,-2-2-88 16,0-2-227-16,2-5-22 15</inkml:trace>
  <inkml:trace contextRef="#ctx0" brushRef="#br0" timeOffset="73478.8157">28039 12444 800 0,'0'-4'251'0,"0"3"34"15,0 1-200-15,5 11-78 0,9 39 0 16,8 63 0-16,-19-43 11 15,-8 10-1-15,-4-10-1 16,-8 6-105-16,-8-20-114 16,-2-10-99-16,-9-21-106 15</inkml:trace>
  <inkml:trace contextRef="#ctx0" brushRef="#br0" timeOffset="73628.8799">27848 12741 1118 0,'67'-8'347'16,"14"-7"46"-16,10 4-331 15,0 8-219-15,8 0-241 16,-29-7-8-16</inkml:trace>
  <inkml:trace contextRef="#ctx0" brushRef="#br0" timeOffset="74287.5866">29018 12778 760 0,'-4'13'254'0,"-1"-4"6"16,0 5-198-16,2 2-31 16,6 3-36-16,7-9 56 15,7-2 9-15,12-8 2 16,12-4-14-16,15-15-13 16,5-3-12-16,-1-9-11 0,-11 1-8 15,-9-4 0-15,-20 6-2 16,-20 5 0-16,-21 12 0 15,-26 3 3-15,-11 17 2 16,-15 16 5-16,3 6-3 16,12 16-3-16,9-8-4 15,16 9-5-15,13-7-4 16,10 4-14-16,10-25-18 16,27 11-108-16,2-18-107 15,10-5-84-15,11-18-99 0</inkml:trace>
  <inkml:trace contextRef="#ctx0" brushRef="#br0" timeOffset="74573.1139">29565 12775 991 0,'6'16'257'0,"-3"6"72"15,2 4-272-15,4 13-43 16,4 0-4-16,4-1 2 16,9-15 0-16,5-11 5 15,7-12-1-15,10-21 8 16,2-9-2-16,11-18 0 0,-7-2-5 16,-1-8 1-16,-17 11-10 15,-2 4-18-15,-21 15-31 16,-12 6-66-16,-15 11-59 15,-3 6-202-15,-6 5 1 16</inkml:trace>
  <inkml:trace contextRef="#ctx0" brushRef="#br0" timeOffset="74950.2684">30283 12833 469 0,'6'8'463'0,"2"-7"-140"15,-8 4-281-15,0-5 281 16,0 0-329-16,0 0 3 16,3 0 5-16,29 0 1 15,54-8 10-15,-41-4 6 16,-10-5 0-16,11-2 8 15,-10 2 3-15,6 0 0 16,-15 3-2-16,-1-2-3 16,-21 8-10-16,-15 2-3 15,-16 6-3-15,-26 9-5 0,-8 9 1 16,-15 6 0-16,5 8-4 16,-3 3-13-16,17-3-15 15,7 2-41-15,28-6-22 16,11-9-48-16,27-10-23 15,19-7-95-15,16-13-47 16,5-8-21-16</inkml:trace>
  <inkml:trace contextRef="#ctx0" brushRef="#br0" timeOffset="75170.9297">30801 12856 908 0,'-9'27'191'0,"-4"-4"77"16,-1-9-269-16,2-11 4 16,4-14 6-16,16-15 5 15,9-5 21-15,11-5 17 16,5 8 11-16,15 6-25 16,-3 8-8-16,10 11-47 15,-2 3-55-15,-1 5-268 16,-13-2 50-16</inkml:trace>
  <inkml:trace contextRef="#ctx0" brushRef="#br0" timeOffset="75514.7735">31396 12719 810 0,'5'7'330'0,"9"13"-4"16,51 48-189-16,-39-47-148 15,4 0-37-15,9-7-13 16,0-12 0-16,14-11 13 16,-5-4 31-16,8-12 21 15,-12-1 15-15,-5 2 14 16,-18 7 3-16,-11 3 3 15,-6 14-10-15,-22 17 17 16,-12 13-2-16,-23 20 0 16,-8 7 1-16,-26 9 8 15,9 2-21-15,-4 15-12 16,12-16-35-16,-5 5-345 16,14-7 97-16</inkml:trace>
  <inkml:trace contextRef="#ctx0" brushRef="#br0" timeOffset="76189.8567">23656 13409 572 0,'16'58'39'0,"-21"-58"53"0,1 3-96 16,-9 6 17-16,-4-1 48 15,-5 3 71-15,1 0 47 16,7 0-50-16,1-5-18 16,13-1-14-16,6-2-18 15,19-5-4-15,9 1-13 16,19 1 5-16,-1 1-3 0,4 6-25 15,-20 5-17-15,-15 16-5 16,-24 8-7-16,-29 17 0 16,-20 5 3-16,-18 13 1 15,-3-8-1-15,3-7 6 16,28-14-2-16,19-10 1 16,27-8-1-16,27-13-1 15,18 0-17-15,27-10-60 16,-1-6-61-16,4-5-278 15,-14 2 14-15</inkml:trace>
  <inkml:trace contextRef="#ctx0" brushRef="#br0" timeOffset="76659.5812">24429 13564 442 0,'-8'96'389'16,"-62"-51"-103"-16,9 0-264 16,13-7 267-16,18-10-270 15,21-6 38-15,21-13 13 16,24-1 22-16,8-3 3 0,24-5-15 15,-2-2-42-15,12-4-59 16,-11-7-33-16,-8 7-48 16,-11-3-42-16,-12-1-132 15,-10-1-2-15,-10 1-7 16,2-17 25-16,-13-6 40 16,9-2 139-16,-6-1 42 15,1 1 149-15,-6 14 150 16,5 3-22-16,-8 12-22 15,-3 3 47-15,3 12-121 16,0-9-123-16,-2 4 44 16,-1 17 36-16,-1 17-19 15,-27 44 0-15,3-27 5 16,-5-7-10-16,-5 11-24 16,10-1-41-16,7 11-156 15,4-18-238-15,1-4 0 16</inkml:trace>
  <inkml:trace contextRef="#ctx0" brushRef="#br0" timeOffset="77123.8853">25643 13433 836 0,'34'57'186'0,"-60"-35"75"15,-13 8-246-15,-17 13-10 16,5-1-2-16,-7 5 13 16,19-6 15-16,3 2 28 15,21-8 3-15,5 7 3 0,6-3-14 16,5-4-13-16,12-5-28 15,2-2-4-15,7-9-9 16,22-10-38-16,9-3-15 16,3-9-48-16,6-5-54 15,-3-4-48-15,-20-2-81 16,-13-5-19-16</inkml:trace>
  <inkml:trace contextRef="#ctx0" brushRef="#br0" timeOffset="77313.1513">25282 13747 894 0,'19'25'435'16,"1"-18"-37"-16,6-1-147 16,13 3-245-16,27-1-26 15,2-2-29-15,7-7-88 16,-2-3-68-16,-8 0-191 15,-21-1-25-15</inkml:trace>
  <inkml:trace contextRef="#ctx0" brushRef="#br0" timeOffset="77477.1908">26070 13786 848 0,'12'21'272'0,"-9"-3"39"0,7 10-233 15,-6 2-49-15,-7-10-59 16,3 0-135-16,-6-12-76 16,-10-8-71-16,-2-9-125 15</inkml:trace>
  <inkml:trace contextRef="#ctx0" brushRef="#br0" timeOffset="77612.6726">26087 13417 934 0,'25'-9'349'0,"-3"-4"0"16,-16 12-236-16,9 4-187 16,-8 0-86-16,3 0-201 15,0 5-15-15</inkml:trace>
  <inkml:trace contextRef="#ctx0" brushRef="#br0" timeOffset="78272.5197">26692 13743 280 0,'7'3'239'15,"-6"5"-61"1,7 3-157-16,1-2 181 0,-4 0-155 15,3-4-1-15,-4 1 21 16,0-1-2-16,-4-5 3 16,0 1-17-16,-4 1 4 15,4 1-22-15,-4 11-6 16,-1-6-13-16,-3 1 0 16,5-4-2-16,2-4-4 15,-4 1-10-15,5 0-17 16,0-2-5-16,0-2 4 15,31-4 10-15,42-16 20 16,-54 17 18-16,-7 2 1 16,-12 9-3-16,4 8-3 15,-11 0-10-15,1-1-1 0,-2 1-3 16,13-9-6 0,-2-5-5-16,19-8 2 0,8 0 4 15,5-3 11-15,-4 3 9 16,8 8 2-16,-9 8-1 15,-7 9-2-15,-15 7-9 16,-8 11-3-16,-3-2-4 16,-8 1-13-16,0-6-31 0,7-4-60 15,7-16-60-15,1-7-86 16,6-4-75-16,-10 1 26 16,3 1-57-16</inkml:trace>
  <inkml:trace contextRef="#ctx0" brushRef="#br0" timeOffset="78590.8089">27208 13942 988 0,'79'-19'200'15,"-49"19"101"-15,13-3-293 16,10 0 2-16,8-2 30 16,-10-5 16-16,5-4 10 0,-15 1 0 15,-11-1-2-15,-13 2-30 16,-13 5-17-16,-16 7-8 16,-15 8 16-16,-12 11 16 15,-17 10 4-15,-1 4 5 16,10 12-19-16,21-4-36 15,30-1-71-15,23-13-39 16,24-12-187-16,2-10-105 16,25-11-36-16</inkml:trace>
  <inkml:trace contextRef="#ctx0" brushRef="#br0" timeOffset="79139.8973">28422 13761 822 0,'-64'97'193'16,"50"-78"86"-16,-3 1-219 15,11 6-10-15,-2 9 5 16,8-4-6-16,5 0-10 16,4-3-18-16,8-8-4 15,4-9-8-15,7-12-24 16,9-9-12-16,7-8-10 15,-6-4-2-15,8-5 1 16,-12 9 23-16,0 5 16 16,-12 15 16-16,-5 7 10 15,-8 10 0-15,-9 9-22 16,-4 1-53-16,-1 1-252 16,-3-7 37-16</inkml:trace>
  <inkml:trace contextRef="#ctx0" brushRef="#br0" timeOffset="79444.9634">28771 14017 1273 0,'163'19'256'0,"-136"-19"95"16,-1 6-398-16,1-6-49 16,-5-6-4-16,9-10 21 15,1-1 40-15,6 0 54 16,-1 0 40-16,-3 6 4 16,-6 9-8-16,-7 8-19 15,-9 5-40-15,-12 8-81 16,0 0-62-16,-8 6-183 15,-4-2-10-15,-1 2-109 16</inkml:trace>
  <inkml:trace contextRef="#ctx0" brushRef="#br0" timeOffset="79730.7256">29661 13927 1258 0,'10'20'263'15,"-10"11"117"-15,3 2-373 16,-3 6-36-16,-5-7-22 15,-1-2-19-15,9-8-2 0,-6-7-23 16,6-10-7-16,-3-10-211 16,5-9 0-16,-7-20-103 15</inkml:trace>
  <inkml:trace contextRef="#ctx0" brushRef="#br0" timeOffset="79879.6403">29727 13568 633 0,'12'14'552'0,"-7"0"-166"16,-3-11-60-16,-2 16-315 15,0 0-126-15,-7 6-217 16,4-7-54-16,2 6-91 16</inkml:trace>
  <inkml:trace contextRef="#ctx0" brushRef="#br0" timeOffset="80133.8305">30161 13364 566 0,'0'20'491'0,"-3"15"-136"16,-6 2-32-1,-5 27-283-15,1 8-46 0,1 2-2 16,3-5 7-16,-1 4 3 16,2-18-6-16,-4 7-55 15,-5-11-38-15,-7-1-231 16,3-14-26-16,-4-16-99 16</inkml:trace>
  <inkml:trace contextRef="#ctx0" brushRef="#br0" timeOffset="80553.372">29923 13722 1056 0,'0'2'130'0,"3"0"140"15,11 4-324-15,25 8 11 16,61 8 32-16,-40-24 24 16,10-1 10-16,-4 1 13 15,4-2-8-15,-14 4-6 16,-8-7-9-16,-18 4-14 0,-7 2-11 16,-12 1 8-16,-6-5 1 15,-4 13 3-15,-7 4 1 16,-11-2 33-16,-10 7 18 15,-5 3 3-15,-4-1 0 16,5-10-1-16,11 5-31 16,20-3-16-16,25 2 2 15,6-3 7-15,4 8 25 16,-2 2 4-16,-9 8 3 16,-21 0 0-16,-16 9-13 15,-18 1-32-15,-30-4-88 16,-12-11-315-16,-5-15 63 15</inkml:trace>
  <inkml:trace contextRef="#ctx0" brushRef="#br0" timeOffset="80702.6791">30837 14151 1087 0,'0'29'222'16,"-6"-33"292"-16</inkml:trace>
  <inkml:trace contextRef="#ctx0" brushRef="#br0" timeOffset="119499.332">14577 15564 371 0,'4'-18'182'0,"-4"1"-4"0,-3 0-8 15,3 5-192-15,-17-2 2 16,-2-2 14-16,-10-1 3 16,-7 5 14-16,-8-6 14 15,5 3-7-15,-17-2-9 16,-1 4-3-16,-29-4-11 16,-1 3-4-16,-17 0 1 15,16 0 5-15,-11-2 9 16,16 7 8-16,-13 0 4 15,1 4 0-15,-28 5-4 16,8 0-9-16,-22 0-24 16,15 2-11-16,-26 1-4 15,10 0 0-15,-10 3 7 16,17 2 23-16,-12-3 21 16,24-1 11-16,-18-2 11 15,11-1-5-15,-9-1-2 16,7-1-16-16,-24 4-8 15,13 0-8-15,-24 3 0 0,13 2-1 16,-27 1-1-16,15 1 0 16,-11-1-2-16,13-3 0 15,-29 4 3-15,16-6 1 16,-10 4 2-16,21-2 2 16,-20 2 3-16,7-3 2 15,-10 3 7-15,15-2 6 16,-48 9 5-16,10 6 16 15,-3 11 2-15,20 10-7 0,-22 10-7 16,35 4-7-16,4 6-22 16,23-4-5-16,-6 15 0 15,38-4 2-15,2 15 5 16,26 5 1-16,3 30-11 16,28-5-11-16,16 14-22 15,36-13-8-15,35 11-4 16,29-31 25-16,36 7 17 15,15-15 20-15,30 8-4 16,2-19-19-16,43 16-81 16,-8-14-45-16,47 5-38 15,-3-13-37-15,34 3 60 16,-4-22 87-16,38-6 75 16,-19-15 51-16,50-11 58 15,-26-15-32-15,35-5-22 16,-29-7-33-16,43-6 4 15,-46 5 9-15,38-2 45 0,-49 0 15 16,38-3 7-16,-51 3-19 16,39-6-55-16,-27 0-80 15,27-10-50-15,-36-4-143 16,49-13 5-16</inkml:trace>
  <inkml:trace contextRef="#ctx0" brushRef="#br0" timeOffset="119632.7051">14838 17177 108 0,'206'-104'215'16,"12"-27"-81"-16,-38 7 30 0,9-28-9 15,-51 12 3-15,-24-17-75 16,-75 14-14-16,-75-24-10 16,-85 31-49-16,-79-15-50 15,-74 24 27-15,-134-4-128 16,-40 26-86-16,-128-24-35 16</inkml:trace>
  <inkml:trace contextRef="#ctx0" brushRef="#br0" timeOffset="121041.1987">14925 17075 165 0,'27'54'238'15,"-24"-62"-76"-15,-3 5-4 16,-3 5-94-16,0-2-36 16,1 0 27-16,-1 1 14 15,-42 23 28-15,-69 33 2 0,-6-24-6 16,-34 0-29-16,-72-5-51 16,-26-8-87-16,-76-8-68 15,1-1-127-15,-39-23-47 16</inkml:trace>
</inkml:ink>
</file>

<file path=ppt/ink/ink6.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23T15:21:48.766"/>
    </inkml:context>
    <inkml:brush xml:id="br0">
      <inkml:brushProperty name="width" value="0.05292" units="cm"/>
      <inkml:brushProperty name="height" value="0.05292" units="cm"/>
      <inkml:brushProperty name="color" value="#FF0000"/>
    </inkml:brush>
  </inkml:definitions>
  <inkml:trace contextRef="#ctx0" brushRef="#br0">14799 1207 230 0,'5'4'113'0,"9"6"248"16,12-6-159-16,21 2 66 0,6-6-198 15,33-1-2-15,6-5-10 16,26-10-21-16,-3 2-5 15,8-2 7-15,-23 2-21 16,-8 5-8-16,-41 11 9 16,-11 4-18-16,-22 5-21 15,-15 15 11-15,-16 10 0 16,-40 30 10-16,-25 15 15 16,-29 35-6-16,-7 1 1 15,-26 37 2-15,28-13-10 16,11 2-9-16,25-25-46 0,13 2-253 15,29-47 64-15</inkml:trace>
  <inkml:trace contextRef="#ctx0" brushRef="#br0" timeOffset="373.7189">16243 1549 546 0,'-57'28'486'16,"1"0"-140"-16,14 3-333 15,10 7 324-15,32-12-341 16,6-2 17-16,27-3 7 16,15-2 8-16,9 0 5 15,0 6-14-15,-9 4-15 16,-31 17-11-16,-30 11 4 0,-38 21 8 16,-14-6 3-16,-33 2-11 15,-7-17-11-15,-4-23-101 16,31-25-129-16,-2-28-132 15,45-19-79-15</inkml:trace>
  <inkml:trace contextRef="#ctx0" brushRef="#br0" timeOffset="573.011">16222 1351 633 0,'117'19'0'0,"-17"-38"476"0,44 5-488 15,68-11 380-15,6 4-367 16,9-6 191-16,-32 7-559 16,-25-8 1-16</inkml:trace>
  <inkml:trace contextRef="#ctx0" brushRef="#br0" timeOffset="1007.8983">17331 1643 977 0,'8'-2'206'0,"1"-3"77"16,-4 10-289-16,12 9-21 0,12 17-7 16,2 7 36-1,8 12 11-15,-3 10 0 16,6 7-68-16,-9-8-69 15,18-12-68-15,-9-13-97 16,8-40-57-16</inkml:trace>
  <inkml:trace contextRef="#ctx0" brushRef="#br0" timeOffset="1166.4736">17969 1632 912 0,'-15'11'281'0,"-21"10"40"16,-23 8-234-16,-29 16-79 15,0 3-9-15,-20 13 3 16,7-2-5-16,-13 11-66 16,24-11-99-16,8-3-156 15,21-18-48-15</inkml:trace>
  <inkml:trace contextRef="#ctx0" brushRef="#br0" timeOffset="1577.084">19174 934 521 0,'0'3'396'0,"5"-5"-97"16,-8 2-313-16,1 0 281 15,2 0-302-15,-12 7 5 16,-41 10 3-16,-108 101 13 15,18-24 39-15,-47 44 23 16,16 10 29-16,-8 35 19 16,59-4-11-16,43 17-5 15,68-33-19-15,43-4-53 16,47-37-42-16,49-26-24 16,15-41-314-16,19-22 67 15</inkml:trace>
  <inkml:trace contextRef="#ctx0" brushRef="#br0" timeOffset="1915.8942">19646 1147 1209 0,'-17'30'194'0,"-16"59"145"16,25-32-357-16,-9 32 17 15,-9 12 27-15,-13 27 12 16,-5 3 5-16,-9 36-19 16,-1-4-47-16,-9 13-344 15,17-39 81-15</inkml:trace>
  <inkml:trace contextRef="#ctx0" brushRef="#br0" timeOffset="2366.6997">19884 2442 683 0,'-26'15'239'16,"-12"-10"19"-16,-5-5-155 15,-2 5-92-15,6-4 1 16,7-5-1-16,17-9-2 16,13-2 0-16,7-6 5 15,14-4-2-15,13 2 8 16,7 6 9-16,2 4 21 15,-2 7-3-15,-5 14 7 16,-20 6-2-16,-14 17 0 16,-17 0-16-16,-14 4 6 15,-11-4-19-15,-2-8-12 16,8-20-8-16,10-11-28 16,12-7-28-16,14-12 12 15,9 4 7-15,13-5-55 16,9 12-72-16,3-1-151 15,1 3-33-15</inkml:trace>
  <inkml:trace contextRef="#ctx0" brushRef="#br0" timeOffset="2696.0316">20907 1150 1126 0,'8'60'264'16,"-11"-21"97"-16,-14 38-291 15,-5 11-46-15,-14 30 19 16,-11-12 7-16,-15 23 1 16,4-1-14-16,-10 23-38 15,15-25-53-15,9-1-135 16,18-32-136-16,13-46-91 16,20-44-119-16</inkml:trace>
  <inkml:trace contextRef="#ctx0" brushRef="#br0" timeOffset="3549.6928">21385 1359 745 0,'5'-1'290'0,"2"-3"-14"15,1 0-175-15,-8 4-85 16,0 0-14-16,0 0-14 15,0 0 39-15,0 1 6 16,0 26-3-16,-15 59 4 16,-12-46 1-16,1 16-6 15,4-4-3-15,19 2 20 16,14-3 1-16,20 9 20 16,3-6 3-16,2 15 18 15,-7-2-17-15,-18 21-2 16,-22-8-18-16,-37 9-5 0,-25-16-19 15,-19-9-6-15,-3-27-22 16,-18-23-58-16,22-25-47 16,4-29-174-16,12-13-144 15,15-28-14-15,22 3-156 16</inkml:trace>
  <inkml:trace contextRef="#ctx0" brushRef="#br0" timeOffset="3854.2332">21349 1219 662 0,'14'-2'283'16,"11"-1"6"-16,19 8-92 15,13 0-141-15,43-1 22 16,1-2 2-16,33-2-14 0,0-2-28 16,14-9-43-16,-25-7-68 15,-5-9-50-15,-31-2-232 16,-10-13 11-16</inkml:trace>
  <inkml:trace contextRef="#ctx0" brushRef="#br0" timeOffset="4072.9336">23076 649 476 0,'70'112'39'0,"-3"38"494"15,-21 8-201-15,-24 31 67 16,-40-15-291-16,-65 43 1 16,-41-24-39-16,-48 24-30 15,-25-38-30-15,-31-14-96 16,37-64-55-16,18-15-296 16,36-75 17-16</inkml:trace>
  <inkml:trace contextRef="#ctx0" brushRef="#br0" timeOffset="4689.0953">24125 249 408 0,'47'49'201'16,"-52"-46"-32"-16,-10 5-240 16,-17 8 253-16,-10-1-185 15,-15 20 14-15,1 2 10 16,-10 16 3-16,21-2-8 15,6 15-1-15,17-12-5 16,19 2 8-16,21-13-2 16,20-5 4-16,1-16 1 15,22-1-67-15,0-7-107 0,6-2-61 16,-11-3-85-16</inkml:trace>
  <inkml:trace contextRef="#ctx0" brushRef="#br0" timeOffset="4917.4387">23663 401 975 0,'4'13'131'0,"23"2"146"16,16-5-274-16,23-1-17 15,21-4 43-15,31 1-10 16,12-12-16-16,31-8-50 16,-17 6-56-16,4-6-64 0,-24-6-116 15,4-5-38-15</inkml:trace>
  <inkml:trace contextRef="#ctx0" brushRef="#br0" timeOffset="5097.0568">25442 197 579 0,'5'6'50'0,"-13"10"78"0,-15 7-133 16,-4 8 20-16,-41 13 22 16,-18 3 29-16,-29 28 18 15,-5 15-15-15,-23 33-14 16,1 5 16-16,-23 23-5 16,17-17-21-16,-3 3-108 15,20-37-188-15,30-21 14 16</inkml:trace>
  <inkml:trace contextRef="#ctx0" brushRef="#br0" timeOffset="5557.0233">24848 978 864 0,'15'3'153'0,"1"0"100"0,21 0-266 16,-6 2 30-16,11-4-2 15,2 1-3-15,-7 2-11 16,-20 4-12-16,-21 6-4 16,-15 2 0-16,-25 21 3 15,-9 2 10-15,-15 16 14 16,15-7 6-16,3 2 2 15,22-16 2-15,19 5 9 16,18-19-5-16,22 0 0 16,11-1-3-16,28-6-31 15,-9-10-39-15,11 0-240 16,-21-9 39-16</inkml:trace>
  <inkml:trace contextRef="#ctx0" brushRef="#br0" timeOffset="5991.2022">25368 862 549 0,'-13'61'91'0,"13"-47"82"16,2 3-158-16,-12 3 33 16,1 1 7-16,4-4 4 15,1-2-8-15,0-1 6 16,22 0-14-16,-1-4 2 16,9-2-4-16,10-4-22 0,3 4-41 15,-5-13-79 1,-3 1-85-16,-4-12-70 0,-10-7-63 15</inkml:trace>
  <inkml:trace contextRef="#ctx0" brushRef="#br0" timeOffset="6282.5721">25624 750 832 0,'-20'30'154'0,"3"10"103"0,-2 23-226 16,-1 11 16-1,-8 26 25-15,2 1 5 0,-12 29-14 16,7-7 47-16,-5-10-404 16,-1-43 132-16</inkml:trace>
  <inkml:trace contextRef="#ctx0" brushRef="#br0" timeOffset="10228.8406">11634 1492 934 0,'-1'0'306'16,"-21"0"30"-16,-25 3-253 0,-18 14-58 16,-15 16-30-16,-37 15 2 15,13 0 5-15,17-3 3 16,22-14-4-16,23-6-15 15,42-8 2-15,17-7 3 16,12-1 15-16,5 13 16 16,-2-2 20-16,-20 18 7 15,-27 16 2-15,-26 24-7 16,-27-6-5-16,-38 9-15 16,-3-24-37-16,-13-22-79 15,18-26-83-15,18-18-222 16,54-13-15-16</inkml:trace>
  <inkml:trace contextRef="#ctx0" brushRef="#br0" timeOffset="10619.2545">12511 1154 495 0,'-21'31'408'0,"-10"-6"-113"16,0-8-6-16,-28 22-285 16,-14 14-6-16,-33 20 33 15,6 9 15-15,-6 12 8 16,30-10-2-16,31 6-5 16,42-16-20-16,42 3-24 15,29-11-22-15,29 1-14 16,-1-19-125-16,12 2-197 15,-16-19 22-15</inkml:trace>
  <inkml:trace contextRef="#ctx0" brushRef="#br0" timeOffset="10993.7957">12917 1442 981 0,'-14'11'175'0,"-34"18"109"16,-11 10-294-16,-21 19 1 15,1 1 17-15,7 10 7 16,22-17-11-16,21 0-13 16,29-8 14-16,29-7-19 15,12-11-21-15,27 7-84 16,4-14-148-16,4 4-24 15,-23-9-132-15</inkml:trace>
  <inkml:trace contextRef="#ctx0" brushRef="#br0" timeOffset="11173.5736">12389 1675 800 0,'36'2'362'0,"3"-13"-45"16,40 2-185-16,19 1-90 16,29 3-112-16,-5 4-9 15,8-13-238-15,-29-3 18 0</inkml:trace>
  <inkml:trace contextRef="#ctx0" brushRef="#br0" timeOffset="11368.228">13398 1090 1126 0,'75'51'205'15,"-52"-37"122"-15,11 62-318 16,-4 15 2-16,-21 37 26 16,-27-1 6-16,-48 43 2 15,-24-16-13-15,-50 16-133 16,-16-25-128-16,-28-13-140 15,24-66-120-15</inkml:trace>
  <inkml:trace contextRef="#ctx0" brushRef="#br0" timeOffset="11882.4587">13996 1619 955 0,'12'5'325'16,"35"-7"-101"-16,15-7-205 15,38-5-339-15,0 2-77 0,4-1 44 16</inkml:trace>
  <inkml:trace contextRef="#ctx0" brushRef="#br0" timeOffset="12343.2909">14011 1921 890 0,'19'7'481'0,"50"-17"-118"0,40 24-521 16,35-51-212-16,12-21-221 15</inkml:trace>
  <inkml:trace contextRef="#ctx0" brushRef="#br0" timeOffset="116231.9137">7529 10800 692 0,'-127'133'190'16,"60"-138"43"-16,2 8-188 15,-52 2-71-15,-17 1-9 16,-23-4-4-16,5-9 1 16,-48-13 7-16,18-16 28 0,-6-14 10 15,13-6 7-15,-32-9 27 16,36-1-3-16,6 0-11 16,25 0-15-16,-11-13-56 15,29 7-59-15,-8-4-31 16,4 2-20-16,-136-390 276 62,270 456-185-62,42-15 25 0,-2 3-15 16,28 0 22-16,42-16 7 16,49-13 54-16,23 4 0 15,50-6-8-15,20-2-14 16,62-5-7-16,17 7-8 15,52 0 5-15,-11 5 18 16,40 3 34-16,-24 12 0 16,32 3 28-16,-54 14-1 0,29 17-13 15,-59 17-34-15,3 25-14 16,-63 27-30-16,-1 35-14 16,-71 16-4-16,-11 38-1 15,-41 1 15-15,-15 31 4 16,-38-17 11-16,-20 15 5 15,-37-27 2-15,-45 4 6 16,-50-45 1-16,-55-6 16 16,-31-31 11-16,-82-15 20 15,-22-30-7-15,-83-5 10 16,-12-22-14-16,-96-16-20 16,-6-7-45-16,-94-13-93 15,36-6-118-15,-128-8-2 16,40 2-22-16,-65-36-72 15</inkml:trace>
  <inkml:trace contextRef="#ctx0" brushRef="#br0" timeOffset="119661.765">10401 16604 482 0,'-6'-8'212'0,"-13"-7"-8"16,-7 7-136-16,-62 5-61 47,3 1 6-47,-90 1 9 0,1-29 34 15,-17-3 3-15,-62-4 3 16,118 1-3-16,-69-3-12 15,-53 25-11-15,-33 8 5 16,41 1-8-16,-32-7-8 16,50-4 4-16,12-13-2 15,41-9-25-15,-21-25-23 0,49-4-9 16,7-18 4-16,39-2 4 16,26-16 28-16,44 10 20 15,37-18 8-15,28 10-7 16,52-10-8-16,25 15-16 15,53-27-10-15,43 4-9 16,57-19-1-16,13 5 1 16,61-10 2-16,9 29 6 0,39 2 5 15,-1 27 5-15,49 10 4 16,-26 23 3-16,70 17-2 16,-36 28-1-16,43 32-1 15,-55 24-3-15,29 42-4 16,-64 19 2-16,21 37 2 15,-78 3 2-15,-1 24 14 16,-74-26 6-16,-37 10 17 16,-75-34 9-16,-44-8 14 15,-65-28-2-15,-65 6 27 16,-72-27 1-16,-113 9 15 16,-75-9-7-16,-172 6-2 15,-63-4-29-15,-161 28-20 16,12-7-25-16,-100 16-12 15,81-13-12-15,-33-12-7 0,141-32-57 16,-20-6-166-16,114-15-162 16,-13 10-71-16,113-6-190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6E3B25-938D-4D94-B2BA-F3AEBE0861F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4025017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E3B25-938D-4D94-B2BA-F3AEBE0861F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140725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E3B25-938D-4D94-B2BA-F3AEBE0861F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165147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E3B25-938D-4D94-B2BA-F3AEBE0861F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406190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E3B25-938D-4D94-B2BA-F3AEBE0861F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45488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6E3B25-938D-4D94-B2BA-F3AEBE0861FD}"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52672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6E3B25-938D-4D94-B2BA-F3AEBE0861FD}"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308871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6E3B25-938D-4D94-B2BA-F3AEBE0861FD}"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130346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E3B25-938D-4D94-B2BA-F3AEBE0861FD}"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375871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E3B25-938D-4D94-B2BA-F3AEBE0861FD}"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247423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6E3B25-938D-4D94-B2BA-F3AEBE0861FD}"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2FACB-CABD-4A9C-9806-07C779434451}" type="slidenum">
              <a:rPr lang="en-US" smtClean="0"/>
              <a:t>‹#›</a:t>
            </a:fld>
            <a:endParaRPr lang="en-US"/>
          </a:p>
        </p:txBody>
      </p:sp>
    </p:spTree>
    <p:extLst>
      <p:ext uri="{BB962C8B-B14F-4D97-AF65-F5344CB8AC3E}">
        <p14:creationId xmlns:p14="http://schemas.microsoft.com/office/powerpoint/2010/main" val="36438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E3B25-938D-4D94-B2BA-F3AEBE0861FD}"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2FACB-CABD-4A9C-9806-07C779434451}" type="slidenum">
              <a:rPr lang="en-US" smtClean="0"/>
              <a:t>‹#›</a:t>
            </a:fld>
            <a:endParaRPr lang="en-US"/>
          </a:p>
        </p:txBody>
      </p:sp>
    </p:spTree>
    <p:extLst>
      <p:ext uri="{BB962C8B-B14F-4D97-AF65-F5344CB8AC3E}">
        <p14:creationId xmlns:p14="http://schemas.microsoft.com/office/powerpoint/2010/main" val="3244369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1311</a:t>
            </a:r>
            <a:endParaRPr lang="en-US" dirty="0"/>
          </a:p>
        </p:txBody>
      </p:sp>
      <p:sp>
        <p:nvSpPr>
          <p:cNvPr id="3" name="Subtitle 2"/>
          <p:cNvSpPr>
            <a:spLocks noGrp="1"/>
          </p:cNvSpPr>
          <p:nvPr>
            <p:ph type="subTitle" idx="1"/>
          </p:nvPr>
        </p:nvSpPr>
        <p:spPr/>
        <p:txBody>
          <a:bodyPr/>
          <a:lstStyle/>
          <a:p>
            <a:r>
              <a:rPr lang="en-US" dirty="0" smtClean="0"/>
              <a:t>Section 4.2</a:t>
            </a:r>
            <a:endParaRPr lang="en-US" dirty="0"/>
          </a:p>
        </p:txBody>
      </p:sp>
    </p:spTree>
    <p:extLst>
      <p:ext uri="{BB962C8B-B14F-4D97-AF65-F5344CB8AC3E}">
        <p14:creationId xmlns:p14="http://schemas.microsoft.com/office/powerpoint/2010/main" val="972628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7513"/>
          </a:xfrm>
        </p:spPr>
        <p:txBody>
          <a:bodyPr>
            <a:normAutofit fontScale="90000"/>
          </a:bodyPr>
          <a:lstStyle/>
          <a:p>
            <a:r>
              <a:rPr lang="en-US" dirty="0" smtClean="0"/>
              <a:t>Popper 22:</a:t>
            </a:r>
            <a:endParaRPr lang="en-US" dirty="0"/>
          </a:p>
        </p:txBody>
      </p:sp>
      <p:sp>
        <p:nvSpPr>
          <p:cNvPr id="3" name="Content Placeholder 2"/>
          <p:cNvSpPr>
            <a:spLocks noGrp="1"/>
          </p:cNvSpPr>
          <p:nvPr>
            <p:ph idx="1"/>
          </p:nvPr>
        </p:nvSpPr>
        <p:spPr>
          <a:xfrm>
            <a:off x="838200" y="1005016"/>
            <a:ext cx="10515600" cy="5171947"/>
          </a:xfrm>
        </p:spPr>
        <p:txBody>
          <a:bodyPr>
            <a:normAutofit fontScale="77500" lnSpcReduction="20000"/>
          </a:bodyPr>
          <a:lstStyle/>
          <a:p>
            <a:pPr marL="0" indent="0">
              <a:buNone/>
            </a:pPr>
            <a:r>
              <a:rPr lang="en-US" dirty="0" smtClean="0"/>
              <a:t>A storm front is estimated to increase in intensity by 15% in the next day.  Currently, the storm has winds of 75 mph.  Create an equation to estimate the storm strength as a function of hourly growth.  Use this to calculate the intensity of the storm in 6 hours and in 12 hours.</a:t>
            </a:r>
          </a:p>
          <a:p>
            <a:pPr marL="514350" indent="-514350">
              <a:buAutoNum type="arabicPeriod"/>
            </a:pPr>
            <a:r>
              <a:rPr lang="en-US" dirty="0" smtClean="0"/>
              <a:t>Is this exponential growth or decay?</a:t>
            </a:r>
          </a:p>
          <a:p>
            <a:pPr marL="0" indent="0">
              <a:buNone/>
            </a:pPr>
            <a:r>
              <a:rPr lang="en-US" dirty="0"/>
              <a:t>	</a:t>
            </a:r>
            <a:r>
              <a:rPr lang="en-US" dirty="0" smtClean="0"/>
              <a:t>a. Growth	b. Decay</a:t>
            </a:r>
          </a:p>
          <a:p>
            <a:pPr marL="0" indent="0">
              <a:buNone/>
            </a:pPr>
            <a:r>
              <a:rPr lang="en-US" dirty="0" smtClean="0"/>
              <a:t>2. What is the initial value?</a:t>
            </a:r>
          </a:p>
          <a:p>
            <a:pPr marL="0" indent="0">
              <a:buNone/>
            </a:pPr>
            <a:r>
              <a:rPr lang="en-US" dirty="0"/>
              <a:t>	</a:t>
            </a:r>
            <a:r>
              <a:rPr lang="en-US" dirty="0" smtClean="0"/>
              <a:t>a. 15		b. 75		c. 12		d. 1.15</a:t>
            </a:r>
          </a:p>
          <a:p>
            <a:pPr marL="0" indent="0">
              <a:buNone/>
            </a:pPr>
            <a:r>
              <a:rPr lang="en-US" dirty="0" smtClean="0"/>
              <a:t>3. What is the base value?</a:t>
            </a:r>
          </a:p>
          <a:p>
            <a:pPr marL="0" indent="0">
              <a:buNone/>
            </a:pPr>
            <a:r>
              <a:rPr lang="en-US" dirty="0"/>
              <a:t>	</a:t>
            </a:r>
            <a:r>
              <a:rPr lang="en-US" dirty="0" smtClean="0"/>
              <a:t>a. 0.85		b. 1.75		c. 0.25		d. 1.15</a:t>
            </a:r>
          </a:p>
          <a:p>
            <a:pPr marL="0" indent="0">
              <a:buNone/>
            </a:pPr>
            <a:r>
              <a:rPr lang="en-US" dirty="0" smtClean="0"/>
              <a:t>4. What is the exponent?</a:t>
            </a:r>
          </a:p>
          <a:p>
            <a:pPr marL="0" indent="0">
              <a:buNone/>
            </a:pPr>
            <a:r>
              <a:rPr lang="en-US" dirty="0"/>
              <a:t>	</a:t>
            </a:r>
            <a:r>
              <a:rPr lang="en-US" dirty="0" smtClean="0"/>
              <a:t>a. t		 b. t/24		c. 24t		d. t/6</a:t>
            </a:r>
          </a:p>
          <a:p>
            <a:pPr marL="0" indent="0">
              <a:buNone/>
            </a:pPr>
            <a:r>
              <a:rPr lang="en-US" dirty="0" smtClean="0"/>
              <a:t>5. What is the equation?</a:t>
            </a:r>
          </a:p>
          <a:p>
            <a:pPr marL="0" indent="0">
              <a:buNone/>
            </a:pPr>
            <a:r>
              <a:rPr lang="en-US" dirty="0"/>
              <a:t>	</a:t>
            </a:r>
            <a:r>
              <a:rPr lang="en-US" dirty="0" smtClean="0"/>
              <a:t>a. s(t) = 75 </a:t>
            </a:r>
            <a:r>
              <a:rPr lang="en-US" baseline="10000" dirty="0" smtClean="0"/>
              <a:t>x</a:t>
            </a:r>
            <a:r>
              <a:rPr lang="en-US" dirty="0" smtClean="0"/>
              <a:t> (0.15)</a:t>
            </a:r>
            <a:r>
              <a:rPr lang="en-US" baseline="30000" dirty="0" smtClean="0"/>
              <a:t>t/12</a:t>
            </a:r>
            <a:r>
              <a:rPr lang="en-US" dirty="0" smtClean="0"/>
              <a:t>		b. s(t) = 115 </a:t>
            </a:r>
            <a:r>
              <a:rPr lang="en-US" baseline="10000" dirty="0"/>
              <a:t>x</a:t>
            </a:r>
            <a:r>
              <a:rPr lang="en-US" dirty="0" smtClean="0"/>
              <a:t> (0.75)</a:t>
            </a:r>
            <a:r>
              <a:rPr lang="en-US" baseline="30000" dirty="0"/>
              <a:t>t/24</a:t>
            </a:r>
          </a:p>
          <a:p>
            <a:pPr marL="0" indent="0">
              <a:buNone/>
            </a:pPr>
            <a:r>
              <a:rPr lang="en-US" dirty="0"/>
              <a:t>	</a:t>
            </a:r>
            <a:r>
              <a:rPr lang="en-US" dirty="0" smtClean="0"/>
              <a:t>	c. s(t) = 75 </a:t>
            </a:r>
            <a:r>
              <a:rPr lang="en-US" baseline="10000" dirty="0"/>
              <a:t>x</a:t>
            </a:r>
            <a:r>
              <a:rPr lang="en-US" dirty="0" smtClean="0"/>
              <a:t> (1.15)</a:t>
            </a:r>
            <a:r>
              <a:rPr lang="en-US" baseline="30000" dirty="0" smtClean="0"/>
              <a:t>t/24</a:t>
            </a:r>
            <a:r>
              <a:rPr lang="en-US" dirty="0" smtClean="0"/>
              <a:t>		d. s(t) = 75 </a:t>
            </a:r>
            <a:r>
              <a:rPr lang="en-US" baseline="10000" dirty="0"/>
              <a:t>x</a:t>
            </a:r>
            <a:r>
              <a:rPr lang="en-US" dirty="0" smtClean="0"/>
              <a:t> (1.15)</a:t>
            </a:r>
            <a:r>
              <a:rPr lang="en-US" baseline="30000" dirty="0"/>
              <a:t>24t</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491120" y="2328480"/>
              <a:ext cx="10443240" cy="4035600"/>
            </p14:xfrm>
          </p:contentPart>
        </mc:Choice>
        <mc:Fallback>
          <p:pic>
            <p:nvPicPr>
              <p:cNvPr id="4" name="Ink 3"/>
              <p:cNvPicPr/>
              <p:nvPr/>
            </p:nvPicPr>
            <p:blipFill>
              <a:blip r:embed="rId3"/>
              <a:stretch>
                <a:fillRect/>
              </a:stretch>
            </p:blipFill>
            <p:spPr>
              <a:xfrm>
                <a:off x="1483560" y="2321280"/>
                <a:ext cx="10460880" cy="4047120"/>
              </a:xfrm>
              <a:prstGeom prst="rect">
                <a:avLst/>
              </a:prstGeom>
            </p:spPr>
          </p:pic>
        </mc:Fallback>
      </mc:AlternateContent>
    </p:spTree>
    <p:extLst>
      <p:ext uri="{BB962C8B-B14F-4D97-AF65-F5344CB8AC3E}">
        <p14:creationId xmlns:p14="http://schemas.microsoft.com/office/powerpoint/2010/main" val="3648490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7513"/>
          </a:xfrm>
        </p:spPr>
        <p:txBody>
          <a:bodyPr>
            <a:normAutofit fontScale="90000"/>
          </a:bodyPr>
          <a:lstStyle/>
          <a:p>
            <a:r>
              <a:rPr lang="en-US" smtClean="0"/>
              <a:t>Popper 22:</a:t>
            </a:r>
            <a:endParaRPr lang="en-US" dirty="0"/>
          </a:p>
        </p:txBody>
      </p:sp>
      <p:sp>
        <p:nvSpPr>
          <p:cNvPr id="3" name="Content Placeholder 2"/>
          <p:cNvSpPr>
            <a:spLocks noGrp="1"/>
          </p:cNvSpPr>
          <p:nvPr>
            <p:ph idx="1"/>
          </p:nvPr>
        </p:nvSpPr>
        <p:spPr>
          <a:xfrm>
            <a:off x="838200" y="1005016"/>
            <a:ext cx="10515600" cy="5171947"/>
          </a:xfrm>
        </p:spPr>
        <p:txBody>
          <a:bodyPr>
            <a:normAutofit lnSpcReduction="10000"/>
          </a:bodyPr>
          <a:lstStyle/>
          <a:p>
            <a:pPr marL="0" indent="0">
              <a:buNone/>
            </a:pPr>
            <a:r>
              <a:rPr lang="en-US" dirty="0" smtClean="0"/>
              <a:t>A storm front is estimated to increase in intensity by 15% in the next day.  Currently, the storm has winds of 75 mph.  Create an equation to estimate the storm strength as a function of hourly growth.  Use this to calculate the intensity of the storm in 6 hours and in 12 hours.</a:t>
            </a:r>
          </a:p>
          <a:p>
            <a:pPr marL="0" indent="0">
              <a:buNone/>
            </a:pPr>
            <a:endParaRPr lang="en-US" dirty="0" smtClean="0"/>
          </a:p>
          <a:p>
            <a:pPr marL="0" indent="0">
              <a:buNone/>
            </a:pPr>
            <a:r>
              <a:rPr lang="en-US" dirty="0" smtClean="0"/>
              <a:t>6. Determine storm intensity in 6 hours.</a:t>
            </a:r>
          </a:p>
          <a:p>
            <a:pPr marL="0" indent="0">
              <a:buNone/>
            </a:pPr>
            <a:r>
              <a:rPr lang="en-US" dirty="0"/>
              <a:t>	</a:t>
            </a:r>
            <a:r>
              <a:rPr lang="en-US" dirty="0" smtClean="0"/>
              <a:t>a. 77.67 mph		b. 72.42 mph	</a:t>
            </a:r>
          </a:p>
          <a:p>
            <a:pPr marL="0" indent="0">
              <a:buNone/>
            </a:pPr>
            <a:r>
              <a:rPr lang="en-US" dirty="0"/>
              <a:t>	</a:t>
            </a:r>
            <a:r>
              <a:rPr lang="en-US" dirty="0" smtClean="0"/>
              <a:t>	c. 173.48 mph		d. 32.42 mph</a:t>
            </a:r>
          </a:p>
          <a:p>
            <a:pPr marL="0" indent="0">
              <a:buNone/>
            </a:pPr>
            <a:r>
              <a:rPr lang="en-US" dirty="0" smtClean="0"/>
              <a:t>7. Determine storm intensity in 12 hours.</a:t>
            </a:r>
          </a:p>
          <a:p>
            <a:pPr marL="0" indent="0">
              <a:buNone/>
            </a:pPr>
            <a:r>
              <a:rPr lang="en-US" dirty="0"/>
              <a:t>	</a:t>
            </a:r>
            <a:r>
              <a:rPr lang="en-US" dirty="0" smtClean="0"/>
              <a:t>a. 14.02 mph		b. 75.08 mph</a:t>
            </a:r>
          </a:p>
          <a:p>
            <a:pPr marL="0" indent="0">
              <a:buNone/>
            </a:pPr>
            <a:r>
              <a:rPr lang="en-US" dirty="0"/>
              <a:t>	</a:t>
            </a:r>
            <a:r>
              <a:rPr lang="en-US" dirty="0" smtClean="0"/>
              <a:t>	c. 80.43 mph		d. 114 mph</a:t>
            </a:r>
          </a:p>
          <a:p>
            <a:pPr marL="0" indent="0">
              <a:buNone/>
            </a:pPr>
            <a:endParaRPr lang="en-US" dirty="0"/>
          </a:p>
        </p:txBody>
      </p:sp>
      <p:pic>
        <p:nvPicPr>
          <p:cNvPr id="4" name="Picture 3"/>
          <p:cNvPicPr>
            <a:picLocks noChangeAspect="1"/>
          </p:cNvPicPr>
          <p:nvPr/>
        </p:nvPicPr>
        <p:blipFill>
          <a:blip r:embed="rId2"/>
          <a:stretch>
            <a:fillRect/>
          </a:stretch>
        </p:blipFill>
        <p:spPr>
          <a:xfrm>
            <a:off x="8586960" y="3398173"/>
            <a:ext cx="3197791" cy="1273579"/>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1616760" y="70920"/>
              <a:ext cx="7608240" cy="5942160"/>
            </p14:xfrm>
          </p:contentPart>
        </mc:Choice>
        <mc:Fallback>
          <p:pic>
            <p:nvPicPr>
              <p:cNvPr id="5" name="Ink 4"/>
              <p:cNvPicPr/>
              <p:nvPr/>
            </p:nvPicPr>
            <p:blipFill>
              <a:blip r:embed="rId4"/>
              <a:stretch>
                <a:fillRect/>
              </a:stretch>
            </p:blipFill>
            <p:spPr>
              <a:xfrm>
                <a:off x="1611360" y="66600"/>
                <a:ext cx="7619040" cy="5950800"/>
              </a:xfrm>
              <a:prstGeom prst="rect">
                <a:avLst/>
              </a:prstGeom>
            </p:spPr>
          </p:pic>
        </mc:Fallback>
      </mc:AlternateContent>
    </p:spTree>
    <p:extLst>
      <p:ext uri="{BB962C8B-B14F-4D97-AF65-F5344CB8AC3E}">
        <p14:creationId xmlns:p14="http://schemas.microsoft.com/office/powerpoint/2010/main" val="21259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891"/>
          </a:xfrm>
        </p:spPr>
        <p:txBody>
          <a:bodyPr>
            <a:normAutofit fontScale="90000"/>
          </a:bodyPr>
          <a:lstStyle/>
          <a:p>
            <a:r>
              <a:rPr lang="en-US" dirty="0" smtClean="0"/>
              <a:t>Percent of Increase and Decrease</a:t>
            </a:r>
            <a:endParaRPr lang="en-US" dirty="0"/>
          </a:p>
        </p:txBody>
      </p:sp>
      <p:sp>
        <p:nvSpPr>
          <p:cNvPr id="3" name="Content Placeholder 2"/>
          <p:cNvSpPr>
            <a:spLocks noGrp="1"/>
          </p:cNvSpPr>
          <p:nvPr>
            <p:ph idx="1"/>
          </p:nvPr>
        </p:nvSpPr>
        <p:spPr>
          <a:xfrm>
            <a:off x="838200" y="1005016"/>
            <a:ext cx="10515600" cy="5171947"/>
          </a:xfrm>
        </p:spPr>
        <p:txBody>
          <a:bodyPr/>
          <a:lstStyle/>
          <a:p>
            <a:pPr marL="0" indent="0">
              <a:buNone/>
            </a:pPr>
            <a:r>
              <a:rPr lang="en-US" dirty="0" smtClean="0"/>
              <a:t>Very often, exponential growth and decay problems are given in terms of percentages.</a:t>
            </a:r>
          </a:p>
          <a:p>
            <a:pPr marL="0" indent="0">
              <a:buNone/>
            </a:pPr>
            <a:endParaRPr lang="en-US" dirty="0"/>
          </a:p>
          <a:p>
            <a:pPr marL="0" indent="0">
              <a:buNone/>
            </a:pPr>
            <a:r>
              <a:rPr lang="en-US" dirty="0" smtClean="0"/>
              <a:t>For example, you are making a salary of $35000 and you are told that you will receive a 2% cost of living increase every year.</a:t>
            </a:r>
          </a:p>
          <a:p>
            <a:pPr marL="0" indent="0">
              <a:buNone/>
            </a:pPr>
            <a:endParaRPr lang="en-US" dirty="0"/>
          </a:p>
          <a:p>
            <a:pPr marL="0" indent="0">
              <a:buNone/>
            </a:pPr>
            <a:r>
              <a:rPr lang="en-US" dirty="0" smtClean="0"/>
              <a:t>Since we multiply to calculate percentages, this will become an exponential growth problem.</a:t>
            </a:r>
          </a:p>
        </p:txBody>
      </p:sp>
    </p:spTree>
    <p:extLst>
      <p:ext uri="{BB962C8B-B14F-4D97-AF65-F5344CB8AC3E}">
        <p14:creationId xmlns:p14="http://schemas.microsoft.com/office/powerpoint/2010/main" val="3117472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Y</a:t>
            </a:r>
            <a:r>
              <a:rPr lang="en-US" dirty="0" smtClean="0"/>
              <a:t>ou are making a salary of $35000 and you are told that you will receive a 2% cost of living increase every year.</a:t>
            </a:r>
            <a:endParaRPr lang="en-US" dirty="0"/>
          </a:p>
        </p:txBody>
      </p:sp>
      <p:sp>
        <p:nvSpPr>
          <p:cNvPr id="3" name="Content Placeholder 2"/>
          <p:cNvSpPr>
            <a:spLocks noGrp="1"/>
          </p:cNvSpPr>
          <p:nvPr>
            <p:ph idx="1"/>
          </p:nvPr>
        </p:nvSpPr>
        <p:spPr>
          <a:xfrm>
            <a:off x="838200" y="2108885"/>
            <a:ext cx="10515600" cy="4068077"/>
          </a:xfrm>
        </p:spPr>
        <p:txBody>
          <a:bodyPr/>
          <a:lstStyle/>
          <a:p>
            <a:pPr marL="0" indent="0">
              <a:buNone/>
            </a:pPr>
            <a:r>
              <a:rPr lang="en-US" dirty="0" smtClean="0"/>
              <a:t>To work with the percent:</a:t>
            </a:r>
          </a:p>
          <a:p>
            <a:pPr marL="0" indent="0">
              <a:buNone/>
            </a:pPr>
            <a:r>
              <a:rPr lang="en-US" dirty="0"/>
              <a:t>	</a:t>
            </a:r>
            <a:r>
              <a:rPr lang="en-US" dirty="0" smtClean="0"/>
              <a:t>Percent increase should be added to 100%</a:t>
            </a:r>
          </a:p>
          <a:p>
            <a:pPr marL="0" indent="0">
              <a:buNone/>
            </a:pPr>
            <a:endParaRPr lang="en-US" dirty="0" smtClean="0"/>
          </a:p>
          <a:p>
            <a:pPr marL="0" indent="0">
              <a:buNone/>
            </a:pPr>
            <a:r>
              <a:rPr lang="en-US" dirty="0"/>
              <a:t>	</a:t>
            </a:r>
            <a:r>
              <a:rPr lang="en-US" dirty="0" smtClean="0"/>
              <a:t>Percent decrease should be subtracted from 100%</a:t>
            </a:r>
            <a:endParaRPr lang="en-US" dirty="0"/>
          </a:p>
        </p:txBody>
      </p:sp>
    </p:spTree>
    <p:extLst>
      <p:ext uri="{BB962C8B-B14F-4D97-AF65-F5344CB8AC3E}">
        <p14:creationId xmlns:p14="http://schemas.microsoft.com/office/powerpoint/2010/main" val="393140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Y</a:t>
            </a:r>
            <a:r>
              <a:rPr lang="en-US" dirty="0" smtClean="0"/>
              <a:t>ou are making a salary of $35000 and you are told that you will receive a 2% cost of living increase every year.</a:t>
            </a:r>
            <a:endParaRPr lang="en-US" dirty="0"/>
          </a:p>
        </p:txBody>
      </p:sp>
      <p:sp>
        <p:nvSpPr>
          <p:cNvPr id="3" name="Content Placeholder 2"/>
          <p:cNvSpPr>
            <a:spLocks noGrp="1"/>
          </p:cNvSpPr>
          <p:nvPr>
            <p:ph idx="1"/>
          </p:nvPr>
        </p:nvSpPr>
        <p:spPr>
          <a:xfrm>
            <a:off x="838200" y="2108885"/>
            <a:ext cx="10515600" cy="4068077"/>
          </a:xfrm>
        </p:spPr>
        <p:txBody>
          <a:bodyPr/>
          <a:lstStyle/>
          <a:p>
            <a:pPr marL="0" indent="0">
              <a:buNone/>
            </a:pPr>
            <a:r>
              <a:rPr lang="en-US" dirty="0" smtClean="0"/>
              <a:t>To work with the percent:</a:t>
            </a:r>
          </a:p>
          <a:p>
            <a:pPr marL="0" indent="0">
              <a:buNone/>
            </a:pPr>
            <a:r>
              <a:rPr lang="en-US" dirty="0"/>
              <a:t>	</a:t>
            </a:r>
            <a:r>
              <a:rPr lang="en-US" dirty="0" smtClean="0"/>
              <a:t>Percent increase should be added to 100%</a:t>
            </a:r>
          </a:p>
          <a:p>
            <a:pPr marL="0" indent="0">
              <a:buNone/>
            </a:pPr>
            <a:r>
              <a:rPr lang="en-US" dirty="0" smtClean="0"/>
              <a:t>		</a:t>
            </a:r>
            <a:r>
              <a:rPr lang="en-US" i="1" dirty="0" smtClean="0"/>
              <a:t>An increase of 5% means 100% + 5% = 105% or 1.05</a:t>
            </a:r>
            <a:endParaRPr lang="en-US" dirty="0" smtClean="0"/>
          </a:p>
          <a:p>
            <a:pPr marL="0" indent="0">
              <a:buNone/>
            </a:pPr>
            <a:r>
              <a:rPr lang="en-US" dirty="0"/>
              <a:t>	</a:t>
            </a:r>
            <a:r>
              <a:rPr lang="en-US" dirty="0" smtClean="0"/>
              <a:t>Percent decrease should be subtracted from 100%</a:t>
            </a:r>
            <a:endParaRPr lang="en-US" dirty="0"/>
          </a:p>
        </p:txBody>
      </p:sp>
    </p:spTree>
    <p:extLst>
      <p:ext uri="{BB962C8B-B14F-4D97-AF65-F5344CB8AC3E}">
        <p14:creationId xmlns:p14="http://schemas.microsoft.com/office/powerpoint/2010/main" val="704023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Y</a:t>
            </a:r>
            <a:r>
              <a:rPr lang="en-US" dirty="0" smtClean="0"/>
              <a:t>ou are making a salary of $35000 and you are told that you will receive a 2% cost of living increase every year.</a:t>
            </a:r>
            <a:endParaRPr lang="en-US" dirty="0"/>
          </a:p>
        </p:txBody>
      </p:sp>
      <p:sp>
        <p:nvSpPr>
          <p:cNvPr id="3" name="Content Placeholder 2"/>
          <p:cNvSpPr>
            <a:spLocks noGrp="1"/>
          </p:cNvSpPr>
          <p:nvPr>
            <p:ph idx="1"/>
          </p:nvPr>
        </p:nvSpPr>
        <p:spPr>
          <a:xfrm>
            <a:off x="838200" y="2108885"/>
            <a:ext cx="10515600" cy="4068077"/>
          </a:xfrm>
        </p:spPr>
        <p:txBody>
          <a:bodyPr/>
          <a:lstStyle/>
          <a:p>
            <a:pPr marL="0" indent="0">
              <a:buNone/>
            </a:pPr>
            <a:r>
              <a:rPr lang="en-US" dirty="0" smtClean="0"/>
              <a:t>The percent becomes the base number.</a:t>
            </a:r>
          </a:p>
          <a:p>
            <a:pPr marL="0" indent="0">
              <a:buNone/>
            </a:pPr>
            <a:endParaRPr lang="en-US" dirty="0"/>
          </a:p>
          <a:p>
            <a:pPr marL="0" indent="0">
              <a:buNone/>
            </a:pPr>
            <a:r>
              <a:rPr lang="en-US" dirty="0" smtClean="0"/>
              <a:t>As before, we can determine the initial value from the context of the problem.</a:t>
            </a:r>
          </a:p>
          <a:p>
            <a:pPr marL="0" indent="0">
              <a:buNone/>
            </a:pPr>
            <a:endParaRPr lang="en-US" dirty="0"/>
          </a:p>
          <a:p>
            <a:pPr marL="0" indent="0">
              <a:buNone/>
            </a:pPr>
            <a:r>
              <a:rPr lang="en-US" dirty="0" smtClean="0"/>
              <a:t>The exponent may be adjusted depending on the conditions specified.</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2935080" y="2142000"/>
              <a:ext cx="8947440" cy="4142520"/>
            </p14:xfrm>
          </p:contentPart>
        </mc:Choice>
        <mc:Fallback>
          <p:pic>
            <p:nvPicPr>
              <p:cNvPr id="4" name="Ink 3"/>
              <p:cNvPicPr/>
              <p:nvPr/>
            </p:nvPicPr>
            <p:blipFill>
              <a:blip r:embed="rId3"/>
              <a:stretch>
                <a:fillRect/>
              </a:stretch>
            </p:blipFill>
            <p:spPr>
              <a:xfrm>
                <a:off x="2930040" y="2135160"/>
                <a:ext cx="8963280" cy="4156200"/>
              </a:xfrm>
              <a:prstGeom prst="rect">
                <a:avLst/>
              </a:prstGeom>
            </p:spPr>
          </p:pic>
        </mc:Fallback>
      </mc:AlternateContent>
    </p:spTree>
    <p:extLst>
      <p:ext uri="{BB962C8B-B14F-4D97-AF65-F5344CB8AC3E}">
        <p14:creationId xmlns:p14="http://schemas.microsoft.com/office/powerpoint/2010/main" val="768757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a:t>Y</a:t>
            </a:r>
            <a:r>
              <a:rPr lang="en-US" dirty="0" smtClean="0"/>
              <a:t>ou are making a salary of $35000 and you are told that you will receive a 2% cost of living increase every year.</a:t>
            </a:r>
            <a:endParaRPr lang="en-US" dirty="0"/>
          </a:p>
        </p:txBody>
      </p:sp>
      <p:sp>
        <p:nvSpPr>
          <p:cNvPr id="3" name="Content Placeholder 2"/>
          <p:cNvSpPr>
            <a:spLocks noGrp="1"/>
          </p:cNvSpPr>
          <p:nvPr>
            <p:ph idx="1"/>
          </p:nvPr>
        </p:nvSpPr>
        <p:spPr>
          <a:xfrm>
            <a:off x="838200" y="2108885"/>
            <a:ext cx="10515600" cy="4068077"/>
          </a:xfrm>
        </p:spPr>
        <p:txBody>
          <a:bodyPr/>
          <a:lstStyle/>
          <a:p>
            <a:pPr marL="0" indent="0">
              <a:buNone/>
            </a:pPr>
            <a:r>
              <a:rPr lang="en-US" dirty="0" smtClean="0"/>
              <a:t>Write the formula for calculating your salary after </a:t>
            </a:r>
            <a:r>
              <a:rPr lang="en-US" i="1" dirty="0" smtClean="0"/>
              <a:t>t</a:t>
            </a:r>
            <a:r>
              <a:rPr lang="en-US" dirty="0" smtClean="0"/>
              <a:t> years have passed.</a:t>
            </a:r>
          </a:p>
          <a:p>
            <a:pPr marL="0" indent="0">
              <a:buNone/>
            </a:pPr>
            <a:endParaRPr lang="en-US" dirty="0"/>
          </a:p>
          <a:p>
            <a:pPr marL="0" indent="0">
              <a:buNone/>
            </a:pPr>
            <a:endParaRPr lang="en-US" dirty="0" smtClean="0"/>
          </a:p>
          <a:p>
            <a:pPr marL="0" indent="0">
              <a:buNone/>
            </a:pPr>
            <a:r>
              <a:rPr lang="en-US" dirty="0" smtClean="0"/>
              <a:t>Use this formula to find you salary in 10 years.</a:t>
            </a:r>
            <a:endParaRPr lang="en-US" dirty="0"/>
          </a:p>
        </p:txBody>
      </p:sp>
      <p:pic>
        <p:nvPicPr>
          <p:cNvPr id="4" name="Picture 3"/>
          <p:cNvPicPr>
            <a:picLocks noChangeAspect="1"/>
          </p:cNvPicPr>
          <p:nvPr/>
        </p:nvPicPr>
        <p:blipFill>
          <a:blip r:embed="rId2"/>
          <a:stretch>
            <a:fillRect/>
          </a:stretch>
        </p:blipFill>
        <p:spPr>
          <a:xfrm>
            <a:off x="4021973" y="5401973"/>
            <a:ext cx="3533021" cy="932325"/>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2814480" y="2600640"/>
              <a:ext cx="6741360" cy="2608920"/>
            </p14:xfrm>
          </p:contentPart>
        </mc:Choice>
        <mc:Fallback>
          <p:pic>
            <p:nvPicPr>
              <p:cNvPr id="5" name="Ink 4"/>
              <p:cNvPicPr/>
              <p:nvPr/>
            </p:nvPicPr>
            <p:blipFill>
              <a:blip r:embed="rId4"/>
              <a:stretch>
                <a:fillRect/>
              </a:stretch>
            </p:blipFill>
            <p:spPr>
              <a:xfrm>
                <a:off x="2810520" y="2596320"/>
                <a:ext cx="6754680" cy="2620080"/>
              </a:xfrm>
              <a:prstGeom prst="rect">
                <a:avLst/>
              </a:prstGeom>
            </p:spPr>
          </p:pic>
        </mc:Fallback>
      </mc:AlternateContent>
    </p:spTree>
    <p:extLst>
      <p:ext uri="{BB962C8B-B14F-4D97-AF65-F5344CB8AC3E}">
        <p14:creationId xmlns:p14="http://schemas.microsoft.com/office/powerpoint/2010/main" val="2867224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5751"/>
          </a:xfrm>
        </p:spPr>
        <p:txBody>
          <a:bodyPr>
            <a:normAutofit fontScale="90000"/>
          </a:bodyPr>
          <a:lstStyle/>
          <a:p>
            <a:r>
              <a:rPr lang="en-US" dirty="0" smtClean="0"/>
              <a:t>Try this:</a:t>
            </a:r>
            <a:endParaRPr lang="en-US" dirty="0"/>
          </a:p>
        </p:txBody>
      </p:sp>
      <p:sp>
        <p:nvSpPr>
          <p:cNvPr id="3" name="Content Placeholder 2"/>
          <p:cNvSpPr>
            <a:spLocks noGrp="1"/>
          </p:cNvSpPr>
          <p:nvPr>
            <p:ph idx="1"/>
          </p:nvPr>
        </p:nvSpPr>
        <p:spPr>
          <a:xfrm>
            <a:off x="838200" y="930876"/>
            <a:ext cx="10515600" cy="5246087"/>
          </a:xfrm>
        </p:spPr>
        <p:txBody>
          <a:bodyPr/>
          <a:lstStyle/>
          <a:p>
            <a:pPr marL="0" indent="0">
              <a:buNone/>
            </a:pPr>
            <a:r>
              <a:rPr lang="en-US" dirty="0" smtClean="0"/>
              <a:t>It is estimated that the number of bald eagles in the country will decrease by 2% over the next 10 years.  Currently, the number of bald eagles is 3500.  Determine an equation to calculate the number of bald eagles in the country based on year.  Use this equation to find the number of bald eagles in the country in 2 years and in 4 years.</a:t>
            </a:r>
            <a:endParaRPr lang="en-US" dirty="0"/>
          </a:p>
        </p:txBody>
      </p:sp>
    </p:spTree>
    <p:extLst>
      <p:ext uri="{BB962C8B-B14F-4D97-AF65-F5344CB8AC3E}">
        <p14:creationId xmlns:p14="http://schemas.microsoft.com/office/powerpoint/2010/main" val="1142838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5751"/>
          </a:xfrm>
        </p:spPr>
        <p:txBody>
          <a:bodyPr>
            <a:normAutofit fontScale="90000"/>
          </a:bodyPr>
          <a:lstStyle/>
          <a:p>
            <a:r>
              <a:rPr lang="en-US" dirty="0" smtClean="0"/>
              <a:t>Try this:</a:t>
            </a:r>
            <a:endParaRPr lang="en-US" dirty="0"/>
          </a:p>
        </p:txBody>
      </p:sp>
      <p:sp>
        <p:nvSpPr>
          <p:cNvPr id="3" name="Content Placeholder 2"/>
          <p:cNvSpPr>
            <a:spLocks noGrp="1"/>
          </p:cNvSpPr>
          <p:nvPr>
            <p:ph idx="1"/>
          </p:nvPr>
        </p:nvSpPr>
        <p:spPr>
          <a:xfrm>
            <a:off x="838200" y="930876"/>
            <a:ext cx="10515600" cy="5246087"/>
          </a:xfrm>
        </p:spPr>
        <p:txBody>
          <a:bodyPr/>
          <a:lstStyle/>
          <a:p>
            <a:pPr marL="0" indent="0">
              <a:buNone/>
            </a:pPr>
            <a:r>
              <a:rPr lang="en-US" dirty="0" smtClean="0"/>
              <a:t>It is estimated that the number of bald eagles in the country will decrease by 2% over the next 10 years.  Currently, the number of bald eagles is 3500.  Determine an equation to calculate the number of bald eagles in the country based on year.  Use this equation to find the number of bald eagles in the country in 2 years and in 4 years.</a:t>
            </a:r>
          </a:p>
          <a:p>
            <a:pPr marL="0" indent="0">
              <a:buNone/>
            </a:pPr>
            <a:endParaRPr lang="en-US" dirty="0"/>
          </a:p>
          <a:p>
            <a:pPr marL="0" indent="0">
              <a:buNone/>
            </a:pPr>
            <a:r>
              <a:rPr lang="en-US" dirty="0" smtClean="0"/>
              <a:t>Determine the initial value.</a:t>
            </a:r>
          </a:p>
          <a:p>
            <a:pPr marL="0" indent="0">
              <a:buNone/>
            </a:pPr>
            <a:endParaRPr lang="en-US" dirty="0"/>
          </a:p>
          <a:p>
            <a:pPr marL="0" indent="0">
              <a:buNone/>
            </a:pPr>
            <a:r>
              <a:rPr lang="en-US" dirty="0" smtClean="0"/>
              <a:t>Determine the base number.</a:t>
            </a:r>
          </a:p>
          <a:p>
            <a:pPr marL="0" indent="0">
              <a:buNone/>
            </a:pPr>
            <a:endParaRPr lang="en-US" dirty="0"/>
          </a:p>
          <a:p>
            <a:pPr marL="0" indent="0">
              <a:buNone/>
            </a:pPr>
            <a:r>
              <a:rPr lang="en-US" dirty="0" smtClean="0"/>
              <a:t>Determine the exponent.</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932400" y="1633320"/>
              <a:ext cx="11000520" cy="4706640"/>
            </p14:xfrm>
          </p:contentPart>
        </mc:Choice>
        <mc:Fallback>
          <p:pic>
            <p:nvPicPr>
              <p:cNvPr id="4" name="Ink 3"/>
              <p:cNvPicPr/>
              <p:nvPr/>
            </p:nvPicPr>
            <p:blipFill>
              <a:blip r:embed="rId3"/>
              <a:stretch>
                <a:fillRect/>
              </a:stretch>
            </p:blipFill>
            <p:spPr>
              <a:xfrm>
                <a:off x="926280" y="1625040"/>
                <a:ext cx="11017080" cy="4725720"/>
              </a:xfrm>
              <a:prstGeom prst="rect">
                <a:avLst/>
              </a:prstGeom>
            </p:spPr>
          </p:pic>
        </mc:Fallback>
      </mc:AlternateContent>
    </p:spTree>
    <p:extLst>
      <p:ext uri="{BB962C8B-B14F-4D97-AF65-F5344CB8AC3E}">
        <p14:creationId xmlns:p14="http://schemas.microsoft.com/office/powerpoint/2010/main" val="1960244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1300680" y="212760"/>
              <a:ext cx="9692280" cy="6500880"/>
            </p14:xfrm>
          </p:contentPart>
        </mc:Choice>
        <mc:Fallback>
          <p:pic>
            <p:nvPicPr>
              <p:cNvPr id="2" name="Ink 1"/>
              <p:cNvPicPr/>
              <p:nvPr/>
            </p:nvPicPr>
            <p:blipFill>
              <a:blip r:embed="rId3"/>
              <a:stretch>
                <a:fillRect/>
              </a:stretch>
            </p:blipFill>
            <p:spPr>
              <a:xfrm>
                <a:off x="1292760" y="205560"/>
                <a:ext cx="9703440" cy="6513840"/>
              </a:xfrm>
              <a:prstGeom prst="rect">
                <a:avLst/>
              </a:prstGeom>
            </p:spPr>
          </p:pic>
        </mc:Fallback>
      </mc:AlternateContent>
    </p:spTree>
    <p:extLst>
      <p:ext uri="{BB962C8B-B14F-4D97-AF65-F5344CB8AC3E}">
        <p14:creationId xmlns:p14="http://schemas.microsoft.com/office/powerpoint/2010/main" val="3804420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544</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MATH 1311</vt:lpstr>
      <vt:lpstr>Percent of Increase and Decrease</vt:lpstr>
      <vt:lpstr>You are making a salary of $35000 and you are told that you will receive a 2% cost of living increase every year.</vt:lpstr>
      <vt:lpstr>You are making a salary of $35000 and you are told that you will receive a 2% cost of living increase every year.</vt:lpstr>
      <vt:lpstr>You are making a salary of $35000 and you are told that you will receive a 2% cost of living increase every year.</vt:lpstr>
      <vt:lpstr>You are making a salary of $35000 and you are told that you will receive a 2% cost of living increase every year.</vt:lpstr>
      <vt:lpstr>Try this:</vt:lpstr>
      <vt:lpstr>Try this:</vt:lpstr>
      <vt:lpstr>PowerPoint Presentation</vt:lpstr>
      <vt:lpstr>Popper 22:</vt:lpstr>
      <vt:lpstr>Popper 22:</vt:lpstr>
    </vt:vector>
  </TitlesOfParts>
  <Company>UH Math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1311</dc:title>
  <dc:creator>Mike</dc:creator>
  <cp:lastModifiedBy>Dr. Caputo</cp:lastModifiedBy>
  <cp:revision>9</cp:revision>
  <dcterms:created xsi:type="dcterms:W3CDTF">2016-10-06T14:22:47Z</dcterms:created>
  <dcterms:modified xsi:type="dcterms:W3CDTF">2019-10-23T15:27:09Z</dcterms:modified>
</cp:coreProperties>
</file>