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5T15:02:47.3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6158 12053 234 0,'-12'-7'392'15,"2"4"-134"-15,15 5-136 16,-8-5 143-16,1 1-229 16,2 0-18-16,2 1-1 15,10-7-1-15,36 2 4 16,59-60 0-16,-44 49-8 15,-15 7-8-15,-3 10-11 16,-18 11-8-16,-5 13-7 16,-15 10 9-16,-14 15 9 15,-10 4 12-15,-14 10 7 16,-8-6 6-16,2-1-2 16,5-19-10-16,15-5-18 15,21-18-2-15,31-6-2 16,15-10 1-16,17 5 3 0,-5-1 13 15,0 9-4-15,-21 8-5 16,-20 19 1-16,-26 7-7 16,-30 14-43-16,-22-5-20 15,-28-1-44-15,4-18-42 16,-8-10-105-16,24-12 21 16</inkml:trace>
  <inkml:trace contextRef="#ctx0" brushRef="#br0" timeOffset="734.9402">7061 11954 260 0,'0'-1'226'16,"2"-1"-48"-16,1 0 1 15,-3 1-145-15,5-1-3 16,-4 2-13-16,4-3-3 16,-2 1-6-16,0 1 0 15,-3-1 13-15,2 2 13 16,1 0 4-16,-3 2 7 15,-5 6 11-15,-17 28-3 16,-75 47-10-16,49-45-2 16,20-7-8-16,12-6-13 15,19-9-9-15,29 0 1 16,4-5-2-16,17 3 6 16,-5-1 6-16,1 1 1 15,-22 1-5-15,-5 7 5 0,-22 2 4 16,-9 9 8-16,-17 5 8 15,-20 1 11-15,-10-12-26 16,-7-5-25-16,5-13-44 16,11-10-44-16,18-13-133 15,7-1-122-15,6-9-8 16</inkml:trace>
  <inkml:trace contextRef="#ctx0" brushRef="#br0" timeOffset="989.6658">7241 11964 754 0,'56'-16'191'16,"7"0"84"-16,22 0-188 16,7-2-47-16,12 4-56 15,-17 5-62-15,-4 5-197 16,-22 8-38-16</inkml:trace>
  <inkml:trace contextRef="#ctx0" brushRef="#br0" timeOffset="1294.2032">8249 11933 1034 0,'0'0'223'0,"-13"8"93"16,-4 10-311-16,-20 22-64 15,-11 7 3-15,-19 19 0 16,2-4 6-16,6-7 21 16,15-15 37-16,17-11 16 15,28-18 19-15,28-8 3 16,15-11-1-16,25-6-1 16,1-2-15-16,5-8-29 15,-12 2-36-15,12 0-224 16,-13 2-58-16,7-8-81 15</inkml:trace>
  <inkml:trace contextRef="#ctx0" brushRef="#br0" timeOffset="1529.6882">8833 11760 1002 0,'4'6'196'15,"-8"4"102"-15,3 9-297 16,-12 10 1-16,-1 7 7 15,-21 14 6-15,-5 8 2 16,-21 19 2-16,-2-1-5 16,-14 20-1-16,7-2-6 0,3 3-7 15,18-21-5-15,4-4-16 16,23-21-16-16,9-13-112 16,-1-19-165-16,6 2 1 15,13-12-154-15</inkml:trace>
  <inkml:trace contextRef="#ctx0" brushRef="#br0" timeOffset="1931.8465">9094 12056 566 0,'-12'5'140'0,"2"9"52"0,5-3-161 16,5 0-7-16,-3-7 9 16,3-3 35-16,0-2 6 15,3-1 13-15,26-8-3 16,83-21-1-16,-47 11-31 15,-2 6-8-15,-18 5-18 16,-7 13-7-16,-25 15-8 16,-16 24 4-16,-23 7 1 0,-28 31 6 15,-17 6 15-15,-6 17 12 16,6-17-5-16,13-2 3 16,36-25-2-16,33-18-5 15,22-23-11-15,31-10-67 16,16-6-69-16,4-7-268 15,-9 0 3-15</inkml:trace>
  <inkml:trace contextRef="#ctx0" brushRef="#br0" timeOffset="2953.5702">6114 13168 786 0,'-7'3'236'0,"14"-6"39"15,-3-3-211-15,-4 4-49 16,32-7-3-16,112-33 14 0,-28 17 9 16,78-9 13-16,19 7 7 15,68-3-2-15,7 10-12 16,51 0-6-16,-27 17-12 16,26 6-5-16,-48 7-6 15,6 3-3-15,-51 1-3 16,-27-4-3-16,-44-7-3 15,1-2-48-15,-43-4-43 0,0 0-260 16,-24 5 27-16</inkml:trace>
  <inkml:trace contextRef="#ctx0" brushRef="#br0" timeOffset="3969.9655">6755 13654 684 0,'-3'-4'211'0,"-6"3"31"0,2 1-175 16,7 0-69-16,-3 0 3 15,3 0 2-15,-3 0 21 16,1 0 2-16,2 0 35 16,-3-3 28-16,2 1-28 15,1 0-16-15,0-1 7 16,0 0-30-16,6-2-29 16,23-12 26-16,47-10 0 15,-52 41-3-15,-3 8 7 16,-17 9 1-16,-13 15 4 15,-12-5 5-15,-6 10 0 16,0-3-9-16,5-4-5 16,3-15-7-16,12-4-5 15,7-15-3-15,11-4 1 16,4-1 0-16,7 8 0 16,3 6-2-16,-10 5 0 15,-15 4-1-15,-15 9 1 16,-15 3 1-16,-22 1-1 0,-1 1-1 15,-6-6-2-15,2-14-2 16,6-6-88-16,11-14-75 16,13-7-210-16,10-1-40 15</inkml:trace>
  <inkml:trace contextRef="#ctx0" brushRef="#br0" timeOffset="4330.9166">7419 13695 994 0,'-33'32'204'0,"0"4"97"16,10-9-298-16,14 0-1 16,18-7 0-16,21-3 8 15,7-6 10-15,8 0 18 16,-7 5 7-16,-3 8 8 16,-13 0-2-16,-3 11-4 15,-14 6-17-15,-10-2-16 16,-9-6-25-16,-8-3-53 0,-1-14-36 15,-7-10-133-15,11-9-122 16,-3-8 10-16,9-3-129 16</inkml:trace>
  <inkml:trace contextRef="#ctx0" brushRef="#br0" timeOffset="4779.871">7671 13560 1211 0,'49'-11'261'0,"31"-5"114"16,0 8-365-16,14 3-53 15,-15-1-18-15,-2 4-15 16,-25 0-2-16,2 6 9 15,-19-9 46-15,-3 2 16 16,-10-1 12-16,1 11 0 16,-19 4 0-16,-8 14 4 15,-6 12 1-15,-15 12 11 0,-2 4 5 16,1 7 7-16,15-7-2 16,8 6-1-16,11-18-8 15,9-8-3-15,15-12-7 16,17-19 1-16,4-18 1 15,15-14-1-15,-2-17-1 16,-3-5-3-16,-20 1-3 16,-19-9-4-16,-11 12-3 15,-19-3-5-15,-15 10-5 16,-11 4-5-16,0 16-6 0,-3 2-76 16,13 8-63-16,4 3-190 15,23 8-28-15</inkml:trace>
  <inkml:trace contextRef="#ctx0" brushRef="#br0" timeOffset="5039.0371">8927 13520 388 0,'-9'35'382'16,"-15"9"-72"-16,-6 20 20 15,3 9-203-15,4 13-17 16,18-14-39-16,23-2-10 15,19-22-22-15,9-20 9 16,9-21 10-16,19-19-12 16,-6-23-19-16,-4-14 3 15,-16-5-17-15,-20-10-18 16,-29 13 8-16,-30 7 7 16,-18 10-12-16,-5 12-5 0,1 11-23 15,6 8-25-15,18 14-354 16,4-6 89-16</inkml:trace>
  <inkml:trace contextRef="#ctx0" brushRef="#br0" timeOffset="9232.9197">2098 13015 367 0,'-75'69'100'16,"48"-48"21"-16,-5 12-98 15,-3 0-28-15,3 7 1 16,15-6 3-16,2-4 15 0,12-11 13 16,16-3 17-1,5-8 8-15,13-7 6 0,9-4-12 16,10-6-8-16,-3-9-14 16,3-4-7-16,-14 0-6 15,-1-2 8-15,-17 5 1 16,-5 0 20-16,-13 4 11 15,-4 3 24-15,-4-1 1 16,-3 3-6-16,-1 1-28 16,-11 4-54-16,-2 2-66 0,-7 4-198 15,-5 9 11-15</inkml:trace>
  <inkml:trace contextRef="#ctx0" brushRef="#br0" timeOffset="9563.3811">2813 12858 638 0,'5'0'258'0,"-5"-2"-10"15,0 6-151-15,0-4-97 0,0 0-22 16,0 1-1-16,0 18 9 16,1 16 4-16,7 46 9 15,-6-33 1-15,1-6 0 16,0 12-58-16,-3-7-61 15,-8 7-116-15,-1-1-40 16</inkml:trace>
  <inkml:trace contextRef="#ctx0" brushRef="#br0" timeOffset="10017.5818">2684 13189 68 0,'0'-3'193'16,"0"0"-82"-16,0-1-30 15,0 3 46-15,0-1-105 16,0 1 2-16,0-1 5 15,2 2-4-15,18 0 14 16,9 0 5-16,58-5 8 16,-47 4-3-16,2 1-1 0,-4 3-16 15,-6 5 1-15,-5 6-3 16,-10 4 11-16,-2-1-1 16,-3 4-1-16,-4-2-4 15,2-5-5-15,3-1-9 16,-4-8 7-16,9-12-2 15,1-10 2-15,6 3-3 16,-12-10-2-16,-3 1-12 16,-6 4-1-16,-12 3-3 0,-9-6-2 15,3 6-3-15,-1 0-16 16,4 7-17-16,5 4-244 16,1 0-2-16,7 4-95 15</inkml:trace>
  <inkml:trace contextRef="#ctx0" brushRef="#br0" timeOffset="10282.1401">3824 12716 960 0,'8'-8'238'0,"-6"8"57"0,1 8-273 16,-6 13-33-16,1 8-1 15,-9 22 7-15,4 6 21 16,-8 16 7-16,3-1-7 16,0 7-18-16,2-14-54 15,2 9-254-15,8-6 49 16</inkml:trace>
  <inkml:trace contextRef="#ctx0" brushRef="#br0" timeOffset="10641.9082">4813 12883 644 0,'-7'-4'512'16,"7"4"-226"-16,2 6-516 16,-4-6 230-16,2 2-474 15</inkml:trace>
  <inkml:trace contextRef="#ctx0" brushRef="#br0" timeOffset="10775.2387">4816 13224 1406 0,'-5'16'275'0,"0"-15"44"16,5 3-498-16,5-4-242 15,-5-2-41-15</inkml:trace>
  <inkml:trace contextRef="#ctx0" brushRef="#br0" timeOffset="11785.21">13047 12694 656 0,'60'3'212'16,"-55"-19"28"-16,3 4-160 0,1-3-71 16,1-1-2-16,-5 4 6 15,-1-1 36-15,0-5 12 16,-4 7 22-16,0 6 2 15,0-1-21-15,0 6-48 16,0 0-24-16,-4 2-21 16,0 18-6-16,-6 30 21 15,-22 64 22-15,10-47 12 16,0 22 3-16,6-8 0 0,6 12-28 16,5-19-43-16,9 3-262 15,2-25-7-15,16-15-120 16</inkml:trace>
  <inkml:trace contextRef="#ctx0" brushRef="#br0" timeOffset="12711.8614">13854 12619 705 0,'54'48'136'15,"-57"-46"69"-15,3 9-199 16,-2-3 0-16,2-8 16 16,-3 1 16-16,1 1 22 15,-1 17-1-15,-5 14 3 16,-14 49-15-16,11-39-8 15,-2-1-31-15,-3 9-50 16,-3-12-39-16,-3-8-25 16,3-10-7-16,-12-11-3 0,6-12 40 15,1-1 36-15,7-2 28 16,-9-3 10-16,7 3 15 16,3-3 2-16,10 2-1 15,-12-2 6-15,13 0 3 16,2 2 21-16,-2-4 13 15,-3 1 37-15,12-1 4 16,0-1 4-16,6 0-20 16,11-2-11-16,6 0-38 15,9 4-12-15,-1-2-11 0,0 3-5 16,-4 5-6-16,-9 3-3 16,-8 4-1-16,1 12 1 15,-3 0 5-15,1 13 8 16,0 1 5-16,4 7 3 15,2-6 2-15,9 3 1 16,7-10-2-16,9-7 2 16,1-10 0-16,7-12 1 15,-7-5-3-15,-9-9 2 16,-15 2-1-16,-11-6-4 16,-13 6 1-16,-4-5-4 15,-4 4-4-15,-8-1-6 16,5 6-3-16,-10-3-12 15,0 8-10-15,-8 7-59 0,10-1-40 16,-9-1-38-16,9 5-180 16,1-1 18-16</inkml:trace>
  <inkml:trace contextRef="#ctx0" brushRef="#br0" timeOffset="13207.6392">14892 12723 598 0,'-5'-2'291'0,"4"1"-109"15,-3 2-83-15,4-2-72 16,0-1-70-16,0 0 73 15,13-1 66-15,19-10-37 0,52-15 3 16,-44 21 1-16,-10 11-21 16,-6 2-10-16,-6 11-14 15,-23 18 7-15,-17 7 10 16,-15 21-3-16,-3 3-4 16,-4 12 6-16,10-18-10 15,10-1-8-15,21-18 12 16,16-6 5-16,22-17-10 15,34-5-2-15,13-13-51 16,20-5-163-16,-11-5-178 0,-8-6-41 16</inkml:trace>
  <inkml:trace contextRef="#ctx0" brushRef="#br0" timeOffset="13607.6553">15816 12603 720 0,'19'50'375'0,"-16"-50"-45"0,2 4-139 16,1 6-245-16,-6-10-279 15,0 0 53-15</inkml:trace>
  <inkml:trace contextRef="#ctx0" brushRef="#br0" timeOffset="13771.0207">15745 12992 1053 0,'-9'16'311'0,"4"-5"0"16,15-5-360-16,12-3-312 15,5-8-16-15</inkml:trace>
  <inkml:trace contextRef="#ctx0" brushRef="#br0" timeOffset="15559.4029">17075 11997 363 0,'-3'0'144'0,"1"0"32"16,2 2-92-16,-3-2-9 16,1 0-24-16,2 1-6 15,-3-1-22-15,3 0 27 16,-3 0 14-16,2 0 31 16,1 0 25-16,1 0-18 15,2 0-33-15,32 5-20 16,47 6-28-16,-44 2-29 15,-5 4 7-15,-7 12-9 16,-14-2 5-16,-10 8 6 16,-16-5-5-16,-9 12 12 15,-12-9 9-15,-1 1-4 16,1-6-5-16,3-2 5 0,10-10-4 16,14-1-4-16,6-5-4 15,4 1 1-15,7 4 0 16,2 4 1-16,0 3 3 15,10 13 4-15,-11-2 2 16,-7 4 6-16,-10-1 7 16,-16 1 5-16,-12-13-3 15,-7 0 2-15,-6-8-8 16,-1-7-11-16,4-7-17 0,-4-2-33 16,9-6-17-16,-3-4-32 15,15 4-23-15,2 1-84 16,9-2-89-16,7 7-14 15,15-3-96-15</inkml:trace>
  <inkml:trace contextRef="#ctx0" brushRef="#br0" timeOffset="15948.032">17653 12177 667 0,'-17'5'234'0,"-14"4"19"0,-5 7-169 16,-17 6-60-16,8 1-19 15,1-3 5-15,12-2 1 16,10-5 6-16,17-7 6 15,15 2 13-15,13-2-1 16,17 4 3-16,8 3-3 16,9 6-4-16,-6 3-11 15,0 13 3-15,-22 2-3 0,-7 10 1 16,-17-5-3-16,-11 1 4 16,-10-13-8-16,-7-6-4 15,0-12-15-15,-9-5-40 16,-3-9-40-16,0-6-124 15,3-3-103-15,-8-10-9 16,10-7-114-16</inkml:trace>
  <inkml:trace contextRef="#ctx0" brushRef="#br0" timeOffset="16173.8215">17559 12210 500 0,'11'-3'362'15,"15"5"-84"-15,4-1-303 16,16 3 298-16,8-6-282 16,12-4 3-16,0-2 3 15,19-8 3-15,-9 0-31 16,12 0-243-16,-9 5 69 15</inkml:trace>
  <inkml:trace contextRef="#ctx0" brushRef="#br0" timeOffset="16686.6765">18677 12054 636 0,'0'-6'362'16,"-3"8"-58"-16,-13 7-81 15,-10 4-216-15,-14 9-9 16,-4 7 8-16,-10 1 5 16,9-1 0-16,1-4 1 15,17-6-2-15,9 0-1 16,15-4-4-16,12 4 6 16,12 0 7-16,16 6 4 15,2 7 6-15,6 8 12 16,-10 0-4-16,-5 12-4 15,-14-1-3-15,-9 8-4 16,-7-13-13-16,-8 0-2 16,-5-14-3-16,-5-3 4 15,-1-20-1-15,-11-4 3 16,5-8-1-16,-4-10 1 0,2-6-4 16,0-2-1-16,9-2-9 15,2-11-13-15,15 4-9 16,10-19-5-16,9-6-3 15,12-3 7-15,4 2 16 16,9-5 8-16,-16 17 6 16,3 2 4-16,-13 7-1 0,-2 4-5 15,-14 5-8-15,-2 4-6 16,-4 3-6-16,-13 3-10 16,-4 6 3-16,0-4 5 15,4 8 0-15,1 1-40 16,4 3-34-16,11 4-133 15,7 1-119-15,-5-3-42 16</inkml:trace>
  <inkml:trace contextRef="#ctx0" brushRef="#br0" timeOffset="17087.9903">19419 12075 915 0,'-3'-6'188'16,"1"9"67"-16,-1 8-272 0,0-11-8 16,1 2-7-16,-19 33 30 15,-34 46 18-15,4-37 14 16,9-4 3-16,1-2-1 16,11-6-11-16,9-10-8 15,24-12-5-15,29-10 4 16,11-5 1-16,19-4-2 15,5-4 1-15,14-1-122 16,-14 1-186-16,3-5-4 16,-16 1-170-16</inkml:trace>
  <inkml:trace contextRef="#ctx0" brushRef="#br0" timeOffset="17340.896">19758 11932 371 0,'3'0'443'0,"-3"1"-143"15,0 34-219-15,-25 58 220 16,-2-36-291-16,-5-3 0 16,-8 15 10-16,2-4 6 15,-13 16 12-15,3-9-1 0,-6 6-2 16,22-8-13-1,-8 3-23-15,18-22-25 0,4 4-70 16,11-9-92-16,-8-7-154 16,10-9-32-16</inkml:trace>
  <inkml:trace contextRef="#ctx0" brushRef="#br0" timeOffset="17778.7906">19874 12783 307 0,'-14'10'72'15,"-12"1"308"-15,12-2-226 16,1-5 75-16,9-3-242 16,7-7 12-16,11-7 11 15,8-3 15-15,4 0 7 16,6 2 23-16,-5 1-12 16,-8 8-12-16,-8 4-15 15,-1 9 5-15,-15 1-5 16,-5 9 9-16,-1-5 1 0,2-4 12 15,-4-9-10-15,11-3-1 16,4-3-7-16,6-6-1 16,0 3-5-16,-2 3-5 15,-3 2-5-15,-7 11-3 16,4-7-3-16,-5 1-5 16,-13 10-49-16,-17 9-129 15,-44 21-130-15,56-35-50 16</inkml:trace>
  <inkml:trace contextRef="#ctx0" brushRef="#br0" timeOffset="18154.9681">20354 12288 1305 0,'-31'27'279'16,"4"-1"88"-16,8 1-411 15,11 3-41-15,18-4-9 16,25-7 13-16,9-11 38 16,23 1 50-16,0-6 33 0,8 8 17 15,-21 1-3-15,-5 13-5 16,-23 5-19-16,-13 13-12 15,-29-11-8-15,-16 13 2 16,-16-15-2-16,-11 3-5 16,-3-10-9-16,-5-6-28 15,13-12-17-15,-3-7-38 16,7-10-17-16,1-8-47 16,14 0-34-16,3-4-145 15,15 0 35-15,-4-19-93 16</inkml:trace>
  <inkml:trace contextRef="#ctx0" brushRef="#br0" timeOffset="18585.1073">20277 12319 420 0,'11'-5'462'0,"5"-3"-147"0,2-2-13 15,9 5-227-15,0 1-76 16,8 1-1-16,5-1 3 15,22 0 0-15,5 0 2 16,9-8 2-16,4 1 0 16,6-2-1-16,-11 0 1 15,-5 0-2-15,-12 12 1 16,-10 2 1-16,-16 9 7 16,-10 4 3-16,-15 4 3 15,-9 12 7-15,-11 11 3 0,-10 21 1 16,-8 4 1-16,-1 8 6 15,10-7-3-15,9-6-2 16,20-23-10-16,18-8 16 16,18-14 1-16,24-10 0 15,0-12 7-15,9-11-4 16,-6-4-21-16,-3-9-5 16,-27-7 1-16,-8-16 2 15,-19 3 7-15,-13-16-2 16,-16 7-6-16,-11 4-11 15,-13 13-37-15,-6 7-70 16,1 12-85-16,-3 3-258 16,17 8-3-16</inkml:trace>
  <inkml:trace contextRef="#ctx0" brushRef="#br0" timeOffset="19292.8822">16787 13208 773 0,'3'-2'209'15,"-3"-7"50"-15,10 1-208 16,2 0-41-16,6 5-4 16,9-5 13-16,5 5 10 0,17-2 10 15,5 0 1-15,39-4 5 16,16 2-10-16,44-1-1 16,8 2-6-16,46 1 10 15,-19 0 1-15,33 5 8 16,-20 2-6-16,49 3 0 15,-14-1-13-15,47 8-5 16,-19-4-9-16,42-4-4 16,-35-4-5-16,28 0 12 15,-36-8 4-15,15 4 4 16,-50 4 5-16,-10-2 4 16,-49 7-20-16,-5 0-57 15,-38-4-49-15,1-4-145 16,-20 1-171-16,-4-7-28 15</inkml:trace>
  <inkml:trace contextRef="#ctx0" brushRef="#br0" timeOffset="20251.9829">16812 13630 725 0,'-4'-3'176'0,"4"3"56"15,-4 0-207-15,4-4-23 16,0 3 8-16,0-1 24 16,13 1 23-16,36-7 23 15,50-8-10-15,-43 8-9 16,-12 3-18-16,-2 7-25 15,-25 6-21-15,2 6 17 16,-15 10 6-16,-9 9 15 16,-9 5 6-16,-12 12 2 15,-6-7-5-15,-1-2-7 0,11-12-18 16,2-9-4-16,16-9 1 16,12-3 5-16,8-4-2 15,12 0 3-15,-1 4 1 16,5 7-6-16,-6 7-8 15,-11 7-2-15,-21-4 3 16,-11 8 3-16,-18-4 2 0,-18-7 1 16,2-7 1-16,6-9-47 15,15-11-61-15,10-7-271 16,18-6-14-16,15-15-141 16</inkml:trace>
  <inkml:trace contextRef="#ctx0" brushRef="#br0" timeOffset="25359.5043">17962 13475 711 0,'-62'54'256'16,"52"-44"26"-16,-9 6-155 16,6 5-85-16,-6 2-11 15,7-3-5-15,12-1 2 16,12-7-7-16,7 4 4 16,4-3 9-16,4 8 11 15,-5-1-4-15,4 15 3 0,-25-6-3 16,7 17 4-16,-17-3-10 15,-7 8 2-15,-13-16-12 16,3-3-3-16,-1-21-68 16,0-13-103-16,0-20-107 15,5-5-131-15,9-8-88 16</inkml:trace>
  <inkml:trace contextRef="#ctx0" brushRef="#br0" timeOffset="25599.652">17962 13480 1130 0,'60'-5'252'0,"-28"2"102"16,5 3-326-16,25-1-33 15,3-4 1-15,21-8-1 16,-8-11-21-16,8 4-61 16,-16-3-29-16,7 3-232 15,-23 2 5-15</inkml:trace>
  <inkml:trace contextRef="#ctx0" brushRef="#br0" timeOffset="25994.429">19081 13569 860 0,'-3'7'277'0,"-11"2"32"16,-12 13-219-16,-10 10-79 16,-6 5-12-16,-2 4 2 15,4-1 2-15,10-5 2 16,15-11 6-16,15-3 16 15,15-13 13-15,21-7 14 16,7-4-18-16,15-7-6 16,-3-1-19-16,7 3-35 15,-14-1-34-15,-8-1-155 16,-16 4-137-16,-8-4-26 16</inkml:trace>
  <inkml:trace contextRef="#ctx0" brushRef="#br0" timeOffset="26214.5001">19274 13615 222 0,'53'-100'0'0,"-50"106"454"0,-6 10-454 16,-10 8 163-16,-6 7-123 16,-4 11 274-16,-16 14-268 15,4 5 276-15,-10 15-293 16,4-1-14-16,-2 3-11 15,6-13-30-15,-1-1-95 16,9-28-58-16,8-6-147 16,7-15-53-16</inkml:trace>
  <inkml:trace contextRef="#ctx0" brushRef="#br0" timeOffset="26604.2089">19498 13646 577 0,'45'33'171'0,"-34"-35"26"15,15-10-141-15,4 1-60 16,15-5 10-16,4-2 24 16,-3 2 29-16,-3 4 5 15,-8 8-6-15,-17 8-7 0,-14 16 5 16,-16 12-15-16,-11 14 24 16,-16 10 12-16,-6 19 16 15,5-4-15-15,8-4-2 16,20-13-20-16,26-8 1 15,24-20-13-15,29-13-2 16,9-2-9-16,12-7-73 16,-12-4-68-16,4-1-293 15,-13-1 9-15</inkml:trace>
  <inkml:trace contextRef="#ctx0" brushRef="#br0" timeOffset="29176.3635">24143 12888 358 0,'0'0'247'15,"2"0"-81"-15,1 0-69 16,-3 0-78-16,2 0-78 16,4 0 75-16,5 3 12 0,2 1 31 15,0-3 14-15,1 2 12 16,-1-1-8-16,4 0-13 15,-4-1-28-15,1 2-13 16,4 0-8-16,4 2 3 16,48 14 2-16,-48-15 0 15,5-3-3-15,-14 4-6 16,-8-2-8-16,-5 7 2 16,-11 6 1-16,-23 4 4 15,-9 4 2-15,-14 9 2 16,-7 1-4-16,-7 4 3 15,9-4 5-15,1 5 13 16,17-10 5-16,12 0 10 16,24-9 7-16,24 3 2 15,15-9-6-15,32 3-6 16,8-10-11-16,23-2-12 16,-6-1-6-16,6-4-7 0,-18-8-6 15,2 12-5-15,-28-9-80 16,-6 3-291-16,-17-3 64 15</inkml:trace>
  <inkml:trace contextRef="#ctx0" brushRef="#br0" timeOffset="29982.8815">25197 12934 939 0,'11'-8'181'16,"-4"4"93"-16,-6-1-283 0,7 3-9 15,-8 2 6-15,0 0 12 16,-3 0 15 0,3 2 13-16,0 7 13 0,-1 25 2 15,-11 52-2-15,-3-48-14 16,-11 5-11-16,-1-7-25 15,-5 1-38-15,2-8-26 16,0-10-34-16,6-8-8 16,-3-9-1-16,9-7 29 15,1-5 15-15,7 1 43 16,-1-9 20-16,1 1 5 16,1 1 8-16,1 3 6 0,0-4-6 15,2 5-6-15,6 1 23 16,0 2 11-16,0 1 26 15,4 1 24-15,-4 6 9 16,0-1-4-16,0 1-1 16,13-1-16-16,19 0-15 15,49 2-20-15,-41-3-6 16,-2 2-10-16,-6 4-6 16,-5 2-6-16,-8 1 18 15,-3 5-2-15,-6 3 4 16,2 4-4-16,-2 3-1 15,3-1-7-15,-1 3 3 16,-2-9-1-16,-2-6 2 0,1-2 1 16,9-6 0-1,-4 0-5-15,1-3 0 16,-3 0-2-16,-4-8-1 16,-6 1 0-16,-4-4 2 0,-2-4-6 15,-1 6-1-15,2-6-4 16,-2 2-5-16,-3 5-13 15,6 2-27-15,-1-3-18 16,1 9-31-16,-1 0-20 16,0 1-83-16,2 2-144 15,1 0 12-15,-5 0-117 0</inkml:trace>
  <inkml:trace contextRef="#ctx0" brushRef="#br0" timeOffset="30498.252">25608 12890 538 0,'3'0'702'0,"-3"0"-473"16,0 0-316-16,0 0 88 16,0 0-143-16,0-2-140 15,46-4 333-15,55-10 244 16,-42 2-220-16,-12 6 18 16,-2 8-4-16,-21 1-29 15,-3 4-15-15,-17 13-12 16,-7 1-11-16,-3 1 3 15,-15 11 12-15,-1-6 2 16,-2 0 0-16,-2-4-11 16,7-3-7-16,-1-9-11 15,18-1 0-15,7-2-3 0,14 2 0 16,2 4 0-16,7 7 1 16,-7 1-3-16,-7 9 2 15,-10 6-2-15,-11 5 2 16,-12-5 2-16,-26 1 2 15,-13-5 0-15,-9-7-3 16,0-13-3-16,-2-3-17 16,23-8-17-16,2-2-41 15,12-1-27-15,9-4-105 16,11 4-190-16,9-1 20 16</inkml:trace>
  <inkml:trace contextRef="#ctx0" brushRef="#br0" timeOffset="30837.6442">26318 12938 552 0,'0'0'448'0,"0"0"-130"16,0 0-362-16,0 0 292 15,2 0-341-15,1 0-23 16,-3 0-26-16,2 0-145 16,1 0 60-16</inkml:trace>
  <inkml:trace contextRef="#ctx0" brushRef="#br0" timeOffset="30961.9395">26350 13041 412 0,'13'135'442'0,"-26"-122"-149"16,4 1-269-16,1-4 79 0,3-5-406 16,-3-20-46-16</inkml:trace>
  <inkml:trace contextRef="#ctx0" brushRef="#br0" timeOffset="33062.7647">27092 12244 395 0,'-83'30'80'0,"69"-28"36"0,4-1-121 16,-2-2 0-16,7-3 8 15,0 4 33-15,5-1 21 16,-3-1 34-16,1 2 6 16,2 0 11-16,-3-1-24 15,3-1-6-15,0 0-17 0,0 1-7 16,3-1-17-16,13-3 11 16,27-6 9-16,66-16 8 15,-44 15-35-15,6-1 1 16,-12 5-21-16,-8 5-21 15,-19 3-22-15,-14 3 30 16,-9 6-8-16,-12 4 0 16,3 6 6-16,-22 5 13 15,-5 5 8-15,-15 6 11 16,3-5 0-16,-6-1-5 16,19-7-12-16,9-6 0 15,17-10 1-15,16-3 16 16,11-4 5-16,14-2 4 15,2 3-1-15,2 3-6 16,-10 6-18-16,-11 14-5 16,-16 5-7-16,-13 10 0 15,-17 2 5-15,-23 6 4 0,-12-11 3 16,-15-3 2 0,5-13-4-16,-8-6-27 0,26-8-19 15,9-2-48-15,18-8-29 16,4-6-129-16,14 0-95 15,16-5 16-15,11-9-125 16</inkml:trace>
  <inkml:trace contextRef="#ctx0" brushRef="#br0" timeOffset="33497.9357">28264 12061 432 0,'3'-2'366'0,"-8"-4"-167"16,7 6-66-16,-2 0-144 15,-2 0-134-15,2 0 124 16,-3 0 18-16,2 0 23 15,-3 0 21-15,0 0 21 16,-31 17 14-16,-64 44 12 16,42-25-5-16,-10 17 9 15,9-1-16-15,14 15-22 0,26-8-17 16,18-2-9-16,23-10-17 16,24-9 8-16,6-29 7 15,15-17 3-15,-2-9-4 16,-7-20 0-16,-24-3-13 15,-8 4-14-15,-35 2-13 16,6 4-3-16,-11 6-3 16,-9 4-1-16,-10 5-4 0,5 9-56 15,-17 0-30-15,1 4-221 16,11 2 1-16</inkml:trace>
  <inkml:trace contextRef="#ctx0" brushRef="#br0" timeOffset="34006.2956">28379 12171 553 0,'0'-4'127'0,"4"0"55"16,11-1-152-16,1-3 6 16,8 0 35-16,6-5 30 15,10 0 2-15,-1-1-1 16,19 1-2-16,1 1-34 15,11 4-32-15,-16 8-10 0,-6 3-13 16,-16 6-11-16,-15 11-6 16,-12 0-1-16,-10 10 4 15,-16 4 16-15,-25 9 10 16,-16 3 5-16,-26 8 6 16,4 2 3-16,0 1 0 15,26-6-2-15,12-13-2 16,24-9-9-16,19-9 0 15,14-8-7-15,21-4 0 16,9-4-2-16,21 1-10 16,-1-8-18-16,6 3-17 15,-16-5-17-15,-4-1-14 16,-16-4-301-16,-8 1 7 16,-2-6-103-16</inkml:trace>
  <inkml:trace contextRef="#ctx0" brushRef="#br0" timeOffset="34418.007">29117 12217 350 0,'36'-11'301'0,"-44"14"-246"0,1 2-103 16,-1-2 87-16,5-2-73 15,3-1 151-15,0-1 84 16,3-1 59-16,15-3-191 16,22-4-34-16,61-17-32 15,-38 14 29-15,15-1 3 16,-5 8-9-16,-6 2-6 15,-13 4-10-15,-18 4-8 16,-23 8-4-16,-10 1 11 16,-6 5 9-16,-16 13 22 15,-16 2 11-15,-21 13 12 16,-4 4-9-16,-20 11-8 16,5 4-20-16,8-4-39 15,18-8-44-15,0-11-299 16,19-13-5-16,9-22-129 15</inkml:trace>
  <inkml:trace contextRef="#ctx0" brushRef="#br0" timeOffset="34652.4522">29641 12635 729 0,'-8'13'-72'16,"7"1"649"-16,-20 4-530 15,-6-9 175-15,0-2-402 16,9-9 64-16,1-3 25 16,14-4-3-16,14-7-129 15,16-8 16-15</inkml:trace>
  <inkml:trace contextRef="#ctx0" brushRef="#br0" timeOffset="35047.2845">30157 12279 600 0,'-20'8'141'0,"-4"-5"48"15,-3 3-163-15,9-3-10 16,10-3 18-16,11 0 44 16,16-1 39-16,7-2 2 15,18 6-2-15,6 3-13 16,4 7-36-16,-9 6-36 15,-1 8-1-15,-17-1-12 0,-11 10 2 16,-11-1 2-16,-16 5 13 16,-5-7 0-16,-14 6 3 15,-10-9-5-15,-8-10-6 16,7-7-54-16,-12-8-49 16,12-10-33-16,1-17-103 15,8 1-83-15,7-9-46 16,5-7 35-16,9-12-79 15</inkml:trace>
  <inkml:trace contextRef="#ctx0" brushRef="#br0" timeOffset="35241.324">30108 12201 936 0,'14'0'245'0,"9"-7"63"0,-1 3-247 15,13 4-65-15,9 0 0 16,6-7-1-16,-2 1-6 16,10-4-38-16,-5-2-26 15,1-4-130-15,-4 0-99 16,12 1-35-16</inkml:trace>
  <inkml:trace contextRef="#ctx0" brushRef="#br0" timeOffset="35555.7914">30904 12115 746 0,'-13'8'218'0,"1"8"52"15,2 0-210-15,5-4-6 16,7-5-4-16,23-4 23 16,15-5 0-16,24 2 9 15,-2-4-11-15,3 4-8 16,-15 1-23-16,-14 6-15 15,-26 2-14-15,-2 18-7 16,-13 2-2-16,-9 17-1 16,-15 8 11-16,-25 13 12 15,-5-8 11-15,2-4 6 16,9-13-2-16,16-7 3 16,41-19-7-16,30-2-12 0,10-8-24 15,10-1-42-15,3-5-35 16,-8 2-126-16,-28-4-219 15,-4 2 18-15</inkml:trace>
  <inkml:trace contextRef="#ctx0" brushRef="#br0" timeOffset="36224.6699">27489 12965 380 0,'-18'6'223'15,"9"5"-35"-15,-3-3-62 16,1 5-100-16,8-4-23 0,3-1-1 16,-2-1 17-16,2-7 44 15,0 0 21-15,0 0 20 16,0 0 17-16,2-2 3 15,51 0-37-15,90 1-9 16,-16-2-13-16,39 1-2 16,17 4-13-16,57-2-1 15,-4-2-12-15,48 7-5 16,-12-2-10-16,21 0-8 16,-35 5-6-16,9 0 1 15,-45-3-3-15,8-4-1 16,-16 1 6-16,-14-8 1 15,-39-7-1-15,-9 0-19 16,-49-1-20-16,-19-4-90 16,-23 4-87-16,-12 0-204 15,-22-1-26-15</inkml:trace>
  <inkml:trace contextRef="#ctx0" brushRef="#br0" timeOffset="37302.9392">27640 13472 749 0,'-50'26'163'0,"50"-31"80"15,0 5-206-15,2-3-1 16,-2 3 20-16,0-2 11 16,0 0 19-16,0 1-3 15,3-1 11-15,-3-1-10 16,32-8-2-16,52-11-22 15,-36 20-6-15,-2 8-23 16,-3 2-11-16,-15 5-13 16,-11 14 3-16,-17 2 0 0,-16 11 14 15,-13 1 4-15,-14 7 3 16,-1-7-8-16,2-3-7 16,12-19-11-16,21-1-3 15,18-12-1-15,17-1 0 16,13 0 2-16,16 6 1 15,-6 2-1-15,4 14-2 16,-17 0-1-16,-22 14-1 16,-20 5 1-16,-29 7 2 15,-22-15 2-15,-20 3 0 16,-7-15 0-16,-4-10-6 16,25-8-13-16,5-2-38 15,14-11-19-15,14 1-50 16,6-4-41-16,-2-4-247 15,17-2 58-15</inkml:trace>
  <inkml:trace contextRef="#ctx0" brushRef="#br0" timeOffset="37683.0696">28468 13547 817 0,'0'2'318'0,"-2"-1"21"16,-50 18-189-16,-45 56-86 15,60-54-32-15,15-2-1 16,11-6-14-16,18-1 16 15,11-5-5-15,17-1 11 16,5 0 0-16,11 10 2 16,-8 2-24-16,-7 10-1 15,-15 9-7-15,-19 16-3 16,-20-7-1-16,-14 6 2 16,-9-7-1-16,-12-10-25 15,9-21-11-15,-1-6-36 16,9-16-32-16,7-19-34 15,10 2-249-15,4-22 58 16</inkml:trace>
  <inkml:trace contextRef="#ctx0" brushRef="#br0" timeOffset="37917.831">28473 13475 1062 0,'30'-12'423'0,"16"-1"-41"16,10 8-269-16,11 4-148 15,0-1-149-15,7 5 36 16,-19-3-3-16,-3-3-6 16,-11 1 30-16,4-2-28 15,-10-4-78-15,10 3 2 16,-1 3-116-16</inkml:trace>
  <inkml:trace contextRef="#ctx0" brushRef="#br0" timeOffset="38426.2706">29695 13334 784 0,'-14'-3'324'0,"-8"-2"-3"15,-23 6-158-15,-12 7-155 16,-18 7-6-16,-4 4 2 16,2-2 6-16,23 2 10 15,9-3 15-15,28 0 5 16,9-5 6-16,16 5-1 16,6 6-2-16,12-1-12 15,1 6 0-15,0-1-7 16,-5 7-5-16,-8 4-6 15,-14 7-3-15,-9-1-4 0,-18 5 0 16,-5-8 1-16,-11-2 3 16,-2-14 2-16,-4-2 2 15,4-16 0-15,-4-2-2 16,17-14-3-16,2 2 2 16,12-11-2-16,6 3 0 15,20-8-8-15,4-3-4 16,15-5-7-16,20-9-12 15,13-2-12-15,17-5 19 16,-1 5 13-16,16-6-7 16,-2 16 2-16,-9-7 21 15,-16 11-12-15,-12 7-10 16,-26 12 9-16,-27-12-4 16,9 27-25-16,-22-2-27 15,-10 3-18-15,-20 1-53 16,1 12-34-16,-15-16-215 0,8 5 35 15</inkml:trace>
  <inkml:trace contextRef="#ctx0" brushRef="#br0" timeOffset="38770.1875">30186 13326 820 0,'11'13'235'15,"-16"-2"20"-15,-15 8-215 16,-12 3-106-16,-21 8 1 16,-6-1 48-16,-12 4 65 15,10-2 43-15,4-6 31 16,23-3 6-16,12-6-20 15,16-3-48-15,17-5-17 16,8-2-23-16,21-3-3 16,12 1-5-16,10-9-16 15,-4-2-18-15,5-2-31 16,-13-4-18-16,-7-6-65 16,-11 2-75-16,-2-3-137 15,-14 1-19-15</inkml:trace>
  <inkml:trace contextRef="#ctx0" brushRef="#br0" timeOffset="38970.1196">30332 13409 329 0,'50'-45'377'0,"-47"66"-100"15,-13 4-166-15,-2 5 214 16,-7 10-211-16,-12-3-10 16,-12 9 15-16,-1 2-24 0,-10 12-11 15,1-4-28-15,-6 9-22 16,11-6-40-16,-3 1-50 15,13-12-34-15,2-7-70 16,16-21-51-16,5-8-40 16,13-12-97-16,11-16 0 15</inkml:trace>
  <inkml:trace contextRef="#ctx0" brushRef="#br0" timeOffset="39205.1705">30304 13922 1309 0,'-16'47'393'0,"-3"-14"-18"16,-7-9-390-16,9-2-105 15,12-7-49-15,14-12-22 0,12-6 116 16,5-9 28-16,1-4 73 15,0-1 8-15,-10 4-50 16,-2 0-284-16,-11-6 53 16</inkml:trace>
  <inkml:trace contextRef="#ctx0" brushRef="#br0" timeOffset="39585.6714">30772 13668 291 0,'-10'5'335'0,"-7"-1"-105"15,-4 6-173-15,7 1 199 16,1-3-192-16,11 3 53 15,9 2 16-15,14 0 19 16,2 1-11-16,12 10-20 16,4 0-48-16,-6 11-17 15,-7 1-21-15,-14 12-9 16,-20-7-10-16,-14-1 1 16,-10-6-1-16,-17-4 1 0,1-9-4 15,-6-9-21-15,9-4-25 16,6-9-33-16,7-9-32 15,6-15-80-15,7-7-45 16,11-6-43-16,0-5-103 16,7-10-8-16</inkml:trace>
  <inkml:trace contextRef="#ctx0" brushRef="#br0" timeOffset="39775.3378">30697 13607 774 0,'49'-9'314'16,"2"9"40"-16,23 1-166 15,0 7-42-15,8-1-22 16,-8-4-31-16,9-1-4 16,-19-4-24-16,3 0-26 15,-15 1-1-15,-5 1-25 16,-17 0-32-16,-9-3-85 16,-15 1-74-16,-3-3-275 15,-6-7 3-15</inkml:trace>
  <inkml:trace contextRef="#ctx0" brushRef="#br0" timeOffset="42341.1876">10059 16427 321 0,'-55'89'312'0,"26"-84"-90"16,7 1-193-16,4-1 196 15,10-2-219-15,0-1 26 16,11 1 13-16,-3-3 21 15,0-2 7-15,0 1 20 16,0-1-20-16,42-9-6 16,58-18-18-16,-31 14-8 15,-9 2-20-15,2 6-7 16,-20 6-6-16,-6 14 4 16,-15 1 4-16,-8 13 13 15,-16 5 6-15,-15 11 6 0,-4 3-4 16,-15 6-6-16,-3-9-13 15,8-4-6-15,12-12-4 16,2-13 1-16,18-11-1 16,11 4 3-16,-1-7 1 15,12-2-3-15,8 10-2 16,-2 13 1-16,-5-1-2 16,-5 12 2-16,-15 5 1 15,-25 14 1-15,-16-5-2 16,-21 5-15-16,-13-8-18 0,-17-2-19 15,6-20-75-15,16-15-76 16,16-12-129-16,11-4-57 16,28-3-84-16</inkml:trace>
  <inkml:trace contextRef="#ctx0" brushRef="#br0" timeOffset="42745.7271">11091 16505 899 0,'7'5'227'15,"-7"-2"68"-15,3 5-259 0,-3-8-22 16,0 2-13-16,0-1 1 15,6 26 0-15,10 50 12 16,-16-46 11-16,-8 14 9 16,-1-1 0-16,-9 14 0 15,-4-6-113-15,-1-2-240 16,-4-15 36-16</inkml:trace>
  <inkml:trace contextRef="#ctx0" brushRef="#br0" timeOffset="43124.5298">10870 16647 467 0,'13'1'434'15,"4"-1"-121"-15,1-9-26 16,6 9-237-16,11-3-72 15,4-1-8-15,-2 6-2 16,6 6 0-16,-10 1 11 16,1 12 33-16,-15 3 15 15,-2 19 20-15,-12 2 10 16,-2 5 13-16,-1-2-14 16,6 1-5-16,-3-20-20 15,4-2-11-15,9-13-12 0,4-6 0 16,-1-11-1-16,1 2 2 15,-8-9 0-15,-14 4-3 16,-14-5-2-16,-8-4 0 16,-5 3-3-16,1-9-14 15,1-1-11-15,18-2-189 16,7 0-156-16,24-19-24 16</inkml:trace>
  <inkml:trace contextRef="#ctx0" brushRef="#br0" timeOffset="43658.502">12357 16419 806 0,'70'-35'350'0,"-73"35"-9"15,-2 6-307-15,-6 12 22 16,-11 9-47-16,-18 18-5 15,-5 5-1-15,-22 24 114 16,2 4-106-16,1 4 15 16,17-13 0-16,10-9 1 0,29-23-5 15,22-21 0-15,25-18-14 16,24-7 0-16,7-4-31 16,12-9-76-16,-12-2-106 15,-3-6-171-15,-23-12-56 16</inkml:trace>
  <inkml:trace contextRef="#ctx0" brushRef="#br0" timeOffset="43883.3405">12703 16445 1322 0,'-8'20'338'0,"1"18"101"16,-9 13-384-16,-12 27-22 15,-7 8-22-15,-8 7-3 16,-2-11-3-16,-1 3-7 16,3-20-8-16,2-3-65 15,7-2-54-15,5 4-118 16,12-15-55-16,1 7-130 16,10-18-29-16</inkml:trace>
  <inkml:trace contextRef="#ctx0" brushRef="#br0" timeOffset="44317.9375">13206 16623 1399 0,'9'5'289'16,"-6"-1"110"-16,-3 4-559 15,0 5-177-15,0-3-96 0,-4-1-154 16</inkml:trace>
  <inkml:trace contextRef="#ctx0" brushRef="#br0" timeOffset="44474.2173">13040 17041 920 0,'2'10'592'16,"-4"3"-108"-16,-6-2-188 0,-1 5-464 16,-4-2-306-16,3-5-43 15</inkml:trace>
  <inkml:trace contextRef="#ctx0" brushRef="#br0" timeOffset="46779.7155">14166 16176 240 0,'-3'1'100'16,"1"-1"-14"-16,-11 2-42 15,4-1-14-15,-4 3-1 16,0-3 42-16,-1 2 13 15,4 1 13-15,-7-3 11 16,4 2-17-16,0 2-6 16,4-2-5-16,-1-1-21 15,7-2-30-15,-2 0 5 16,2 0 0-16,2 0 8 0,1-2 9 16,1 1 8-16,37-14-5 15,64-18 2-15,-52 27-13 16,1-1-11-16,-13 2 0 15,-1 2-5-15,-7 16-11 16,-18-7-3-16,-10 20-5 16,-19 10-3-16,-15 4-4 15,-8 5-6-15,3-7-1 16,2-11 0-16,18-8-1 16,15 2 4-16,4-12 5 0,15 9 1 15,9 1-1-15,2 2 1 16,-1-5-1-16,-1 11 1 15,-16 0 3-15,-25 9 10 16,-15-4 9-16,-10 11 10 16,-4-10 1-16,-11-1 0 15,8-14-17-15,2-9-17 16,4-10-57-16,-4-9-70 16,18-4-45-16,0-4-204 15,9 7 2-15,10-6-66 16</inkml:trace>
  <inkml:trace contextRef="#ctx0" brushRef="#br0" timeOffset="47268.9589">15204 16018 903 0,'-6'-3'216'0,"-4"11"74"16,-7 3-261-16,-9 11-17 15,-6-1-6-15,-12 14 18 16,-1 0 17-16,-11 11 24 16,5-1 11-16,-6 20 20 15,13 0-14-15,4 8-10 16,21-9-17-16,12 1-18 16,18-15-22-16,13-14-2 15,15-10-7-15,-3-15-3 16,-4-16 7-16,0-8 2 15,-4-6 1-15,-8-8 4 16,-6 3-3-16,-8-1 0 16,-9 1-2-16,-11 2-7 15,-4-1-9-15,-9 6-42 16,2-1-26-16,2 6-73 0,-2 2-54 16,6 2-224-16,6 2 26 15</inkml:trace>
  <inkml:trace contextRef="#ctx0" brushRef="#br0" timeOffset="47722.7982">15304 16102 775 0,'0'4'297'0,"2"-3"4"15,1 2-190-15,-3-1-102 16,2 0-23-16,11 6 2 15,14 1 9-15,60-3 8 16,-37-10 16-16,2-9 6 0,-3 0-5 16,1 7-4-16,-6 0-5 15,-9 1-3-15,-8 11-2 16,-14 13 3-16,-18 3 6 16,-22 21 10-16,-11 7-1 15,-21 15 5-15,-8-3 3 16,-7 16-5-16,3-13-9 15,0 5-15-15,17-12-31 16,0-1-62-16,15-13-61 16,11-17-56-16,2-7-145 0,21-28-1 15</inkml:trace>
  <inkml:trace contextRef="#ctx0" brushRef="#br0" timeOffset="47972.8534">15995 16075 1163 0,'4'29'292'0,"-14"3"80"15,-7-2-336-15,-17 21-37 16,5 6-11-16,-20 9 2 15,1-8 9-15,4 9 5 0,7-17 3 16,2 2-75-16,13-9-77 16,9-2-226-16,0-17-25 15</inkml:trace>
  <inkml:trace contextRef="#ctx0" brushRef="#br0" timeOffset="48256.9336">16123 16712 1428 0,'6'22'440'15,"-3"-35"19"-15,-6 28-490 16,2-3-259-16,1-7-219 16,-5-6-95-16</inkml:trace>
  <inkml:trace contextRef="#ctx0" brushRef="#br0" timeOffset="48711.5127">16608 16371 416 0,'-36'35'432'0,"-12"0"-128"16,11-1-32-16,12 2-186 15,17-9-79-15,11-12 4 16,23-6 4-16,15-9 16 15,7-6 9-15,16-8 8 16,1-5-8-16,3-10-3 16,-7 3-9-16,-5-9 7 15,-17 5 0-15,-4 2 22 16,-14 7 6-16,-16-5 7 16,-10 9-12-16,-25-1-7 15,-13 7-25-15,-21 10-20 16,-3 4-18-16,-12 11-30 15,12-3-27-15,0 8-65 0,22-7-28 16,6 2-103-16,13-8-129 16,16 2 3-16</inkml:trace>
  <inkml:trace contextRef="#ctx0" brushRef="#br0" timeOffset="49007.1034">17551 16115 1458 0,'5'24'316'0,"-23"-2"120"15,-12 5-447-15,-11 15-19 16,1-2-8-16,5-4 2 16,16 1 15-16,14-9 13 15,16-2 15-15,10 4 3 16,6-6 1-16,3 3 2 15,-3 2-1-15,-14 2-2 16,-8 0-5-16,-16 4-3 16,-16-5-6-16,-24 0-39 15,-7-16-32-15,-9-12-30 16,10-10-76-16,8-13-243 16,17-7 65-16</inkml:trace>
  <inkml:trace contextRef="#ctx0" brushRef="#br0" timeOffset="49216.5117">17685 16130 1670 0,'86'19'356'0,"-13"-21"147"0,13 10-577 16,-3-2-59-16,6-9-37 15,-27 3-13-15,5-6-35 16,-18-4 50-16,-2-4-210 16,-17 8 62-16</inkml:trace>
  <inkml:trace contextRef="#ctx0" brushRef="#br0" timeOffset="49875.5389">16118 16667 809 0,'-3'48'160'0,"1"-51"70"15,-1 1-236-15,0 2 14 16,3 0 18-16,-2 0 45 16,2 0 38-16,-3 0-19 15,2 0-41-15,-3 0 2 16,3 2-11-16,-7-2-46 0,-2 0 19 16,7 0 26-16,1-2-15 15,-1 1-11-15,3-2 19 16,3-1 3-16,-3 1-4 15,16-8-8-15,-8 8-10 16,-4 1-5-16,-4 4-4 16,-8 19-16-16,-12 18-14 15,-91 47-37-15,51-59-45 16,13-11-266-16,8-16 49 16</inkml:trace>
  <inkml:trace contextRef="#ctx0" brushRef="#br0" timeOffset="50385.2926">13894 17161 750 0,'14'-10'184'16,"16"1"107"-16,12 1-202 0,32-2 17 16,28 0 12-16,54 1 25 15,28 3-23-15,54-1 11 16,9 6-14-16,49 1-5 15,-19 0-33-15,31 1-18 16,-25 7-29-16,24 10-12 16,-53-2-12-16,5 7-5 15,-47 3-7-15,-16 4-59 16,-55-8-60-16,-5 13-351 16,-47-8 39-16</inkml:trace>
  <inkml:trace contextRef="#ctx0" brushRef="#br0" timeOffset="51392.7377">15874 16769 579 0,'0'2'104'0,"0"1"61"15,0-3-166-15,0 0 6 16,0 0 20-16,0-3 40 15,0 1 19-15,0-1 9 16,0 0-5-16,0 0-5 16,-3-1-32-16,2 1-13 15,1 2 5-15,-5-4 22 16,2 2 0-16,1-4 2 16,-1-1-4-16,3-6-16 15,0 1-26-15,5 4-6 16,12 1-5-16,9 1-1 15,42-42-2-15,-50 51-1 0,-9 6-1 16,-6 6-1-16,-6 7 3 16,-11 4 4-16,-8 5 5 15,-13 5 5-15,-2-8-4 16,-3-6-1-16,5-8-2 16,8-5-2-16,8-22-4 15,8 9 6-15,9-11-3 16,12 2 3-16,4-2-2 15,7 8 5-15,1-8 2 0,-4 13-1 16,-12-2-6 0,-3 8 2-16,-8 5-6 15,2-8 0-15,2 0-2 0,1 1-27 16,-5-1-40-16,2 0-222 16,3-1-136-16,0-1-65 15</inkml:trace>
  <inkml:trace contextRef="#ctx0" brushRef="#br0" timeOffset="53215.2409">14374 17272 399 0,'-79'49'179'15,"58"-45"6"-15,2 2-77 16,5-1-44-16,-4 1 28 16,1-1-1-16,4 1 14 15,3-1-11-15,-2 1-6 16,2-1-32-16,5 0 3 15,-3-7-7-15,8 2 21 16,0 0 6-16,0-1 17 16,0-1-11-16,0 0-4 15,8-2-10-15,32-9-8 16,46 0-24-16,-43 24-9 16,-19 8-6-16,-6 13-13 15,-23 11-3-15,-22 8 4 0,-12-1 2 16,-7 7-2-16,-1-11 1 15,-3-9-3-15,23-7-3 16,5-3 1-16,9-21-4 16,11 1-1-16,14-4-1 15,8 3 0-15,-2-1-1 0,9 11 0 16,-10-3-3 0,-4 10-3-16,-16-2 6 0,-10 12 6 15,-19-1-6-15,-20 8-11 16,-12-14-9-16,-3-3-45 15,0-13-27-15,5-10-14 16,19-8-167-16,15-2-169 16,7 1 19-16</inkml:trace>
  <inkml:trace contextRef="#ctx0" brushRef="#br0" timeOffset="53695.2098">15166 17274 724 0,'0'4'413'15,"-8"1"-57"-15,-6 3-138 16,-12 10-160-16,-11 4-52 16,-10 14-4-16,2 6 1 0,-9 9 25 15,9 0 20-15,1 16 27 16,10-7 9-16,10 2 5 15,24-9-25-15,7-6-14 16,15-16-26-16,8-12-4 16,5-15-1-16,-4-12 4 15,-12-12 0-15,6-7 1 16,-14 0-6-16,-7-5-6 16,-9 10-5-16,-10-1-2 15,-10 3-11-15,-12-1-6 16,7 8-46-16,-2 2-88 15,7 1-92-15,6-5-235 16,14-6-32-16</inkml:trace>
  <inkml:trace contextRef="#ctx0" brushRef="#br0" timeOffset="54457.779">15519 17175 320 0,'-1'2'111'16,"-4"1"22"-16,-3 5-85 15,-2-4 18-15,3 3 12 16,-3-2 36-16,0-2 5 15,4-2 14-15,4 4-11 16,-2-3-15-16,-1 2-35 0,2 0 0 16,1 0-16-1,-1-2-11-15,0 3-4 16,1 0-2-16,2-2 13 16,2-2 11-16,14 9-3 0,19 4 0 15,41 9-4-15,-52-23-24 16,-6 7-15-16,-6 8-6 15,-12 2-5-15,-5 15 0 16,-14 11 0-16,-14 16 3 16,-13 0 1-16,-16 14-1 15,-4-1-2-15,4-6 0 16,16-13-2-16,11-5 0 16,18-21-2-16,13-10 0 15,16-12 1-15,10-8 0 16,13-5 1-16,19-3-6 15,3-4-7-15,5 4-53 16,-7 2-57-16,-11 2-307 16,-26-1 37-16</inkml:trace>
  <inkml:trace contextRef="#ctx0" brushRef="#br0" timeOffset="55041.6645">15949 17350 456 0,'2'2'290'0,"1"-1"-137"15,-3 1-301-15,0-1 262 16,0 1-241-16,0-2 109 15,2 0 97-15,1-2 86 0,2 1 35 16,4-2 10-16,2-1-56 16,-1 1-25-16,4 0-45 15,4 0-16-15,7 1-23 16,56 5-1-16,-46 1-5 16,10-1-7-16,0-2-3 15,-1-1 7-15,-12 0-3 16,-2 2-4-16,-11-2-3 15,-3 5-5-15,-9 3-11 0,4 9 2 16,-11 4-1 0,-11 8 10-16,1 9 4 15,-17 13 6-15,-10 0-5 0,-10 12-2 16,-3 4-11-16,-15 0-48 16,11-11-43-16,-3-2-127 15,15-19-261-15,7-8 1 16,13-13-169-16</inkml:trace>
  <inkml:trace contextRef="#ctx0" brushRef="#br0" timeOffset="55372.5391">16475 17902 673 0,'-15'18'446'0,"-2"-4"-138"16,9-3-428-16,3-9 405 16,13-10-356-16,6-7 69 15,9-7 55-15,1-2 30 16,1 0 11-16,2 5-23 15,-6 8-22-15,-4 10-28 0,-12 9-3 16,-5 11-12-16,-17 6-8 16,-10 1-20-16,-7 1-54 15,5-7-43-15,4-5-267 16,11-12 28-16</inkml:trace>
  <inkml:trace contextRef="#ctx0" brushRef="#br0" timeOffset="55760.7754">17072 17581 626 0,'-7'11'287'0,"-10"-6"9"15,-5 6-119-15,4 9-77 16,-4-8-6-16,12-8-11 16,7 1-2-16,13 0-17 15,6-10 7-15,3 5-13 16,8 11-5-16,-7-1-7 0,0 7-4 15,-6 9-11 1,-6 15-4-16,-13-7-8 0,-4 9-2 16,-7-7-9-16,-3-2-27 15,4-17-19-15,-7-12-91 16,1-12-96-16,2-7-212 16,-2-3-21-16</inkml:trace>
  <inkml:trace contextRef="#ctx0" brushRef="#br0" timeOffset="56261.9144">17070 17466 600 0,'-44'97'335'0,"48"-90"-36"15,-2-7-128-15,3-8-103 16,-5 6-34-16,0 0 20 15,3 1 2-15,-3-2 28 16,19-13-2-16,24-8-4 16,54-19-28-16,-33 25-15 15,3 14-32-15,-2-4-47 16,-16-2-45-16,-12 4-37 16,-15 4-265-16,-9-6 50 15</inkml:trace>
  <inkml:trace contextRef="#ctx0" brushRef="#br0" timeOffset="56765.296">17542 17390 585 0,'-18'100'268'15,"-9"-90"-16"-15,-3 7-112 16,9-4-128-16,5 0-6 16,8-7 12-16,0-3 58 15,11-1 24-15,-3-4 22 16,0 0 22-16,0 1-25 16,23-2-54-16,16 0-17 0,51-5-18 15,-46 12-13-15,-9 7 22 16,-8 12 6-16,-17 1 3 15,-13 23 13-15,-16 9 9 16,-24 17-12-16,1-4-9 16,-2 4-9-16,13-19-20 15,25-9-27-15,30-25-19 16,36-13-83-16,9-20-146 16,14-11-232-16,3-11-48 0</inkml:trace>
  <inkml:trace contextRef="#ctx0" brushRef="#br0" timeOffset="139098.9073">20361 17196 270 0,'15'-7'317'0,"12"1"-114"16,8 1 9-16,19 0-146 15,0 4-33-15,11 7-32 16,-12 0 9-16,-8 4-17 16,-14 3-49-16,-11-1-173 0,-17 1 38 15</inkml:trace>
  <inkml:trace contextRef="#ctx0" brushRef="#br0" timeOffset="139247.9543">20452 17549 607 0,'32'14'518'0,"19"-7"-135"15,13-4-403-15,11 2 20 16,6-9-277-16</inkml:trace>
  <inkml:trace contextRef="#ctx0" brushRef="#br0" timeOffset="139506.6704">22323 16523 1497 0,'-13'47'297'0,"-14"19"146"16,-28 32-461-16,-4 14-13 16,-18 28 12-16,6-7 14 15,2 28-6-15,23-13-30 16,-3 24-255-16,22-18-135 16,4-7-99-16</inkml:trace>
  <inkml:trace contextRef="#ctx0" brushRef="#br0" timeOffset="140106.3292">22565 17726 416 0,'26'120'515'16,"-53"-102"-172"-16,-4 1-267 16,0-5 233-16,10-6-329 15,3-11 2-15,12-10 1 16,8-7 23-16,7-3 17 15,2-10-7-15,8 9 5 0,2-3 5 16,-5 11 1-16,-5 2 7 16,2 9 0-16,-8 10 7 15,-5 9-5-15,-4 12-4 16,-5 1-8-16,-7 6-4 16,0-7-13-16,0-6 3 15,7-13 4-15,1-7-81 16,11-7 78-16,-2-2 0 15,-1 7-7-15,0 1-9 16,0-1 73-16,0 0-121 16,0 1-26-16,0-1-26 15,-1 1-295-15,-2-1 73 16</inkml:trace>
  <inkml:trace contextRef="#ctx0" brushRef="#br0" timeOffset="140520.9641">23369 17261 519 0,'-12'6'465'15,"-11"1"-125"-15,-9-6-38 0,-23 9-273 16,-1 9-36-16,-9 19 7 16,6 7 15-16,-2 20 59 15,28 2 31-15,12 17 4 16,20-11-5-16,16 0-8 16,16-20-41-16,29-15-15 15,17-25-18-15,20-24-5 16,2-21-8-16,20-22-6 15,-20-7-4-15,-13-25-7 16,-29 8-7-16,-17-11-9 16,-32 10-3-16,-31 1-1 15,-20 20-11-15,-20 9-35 16,-4 22-14-16,-10 16-56 16,17 13-41-16,11 9-228 15,22 3 51-15</inkml:trace>
  <inkml:trace contextRef="#ctx0" brushRef="#br0" timeOffset="140812.0985">24344 17146 629 0,'8'10'458'15,"-3"-1"-99"-15,-18 12-36 16,-2 6-300-16,-10 16-10 16,-2 6-4-16,-8 20 9 15,5 2 2-15,-7 11-1 16,2-4 1-16,0 15-160 15,11-15-238-15,-3-4 23 16</inkml:trace>
  <inkml:trace contextRef="#ctx0" brushRef="#br0" timeOffset="141389.5913">24721 17199 764 0,'27'63'177'0,"0"-75"60"16,0-1-222-16,16-1-10 15,-1 1-3-15,2 0 17 16,1 5 51-16,7 2 35 16,-12 3 9-16,5 6-3 0,-10 6-9 15,-21 12-37-15,-12 8-23 16,-24 19 21-16,-17 9 13 15,-23 22 26-15,2 3 0 16,-4 16 13-16,24-12-20 16,37 6 12-16,41-22 3 15,51-6-36-15,13-23-43 0,37-7-109 16,-10-23-126-16,9-13-365 16,-26-15 4-16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5T15:06:06.7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21600 4459 354 0,'3'-3'132'0,"2"5"-2"16,-5-1-64-16,0-2-82 15,0 1 21-15,0 0 28 0,0 0 35 16,3 0 12-1,-3-2 17-15,2 1-11 0,1-1-7 16,-3-1-32-16,10-11-12 16,-1-17-17-16,4-56 4 15,-21 49-4-15,-9-13 2 16,-3 1 0-16,3 4-3 16,-4 11-13-16,-3 7-10 15,2 15-24-15,-8 18-9 16,3 9-4-16,-13 13 3 15,3 10-2-15,-2 25 17 16,7 5 8-16,-2 26 3 16,7 11 2-16,-1 28 7 15,7-2 2-15,6 26 2 16,11-11 1-16,8-3-3 16,3-31-10-16,6-19-59 0,3-36-108 15,-2-24-28-15,-13-30-84 16</inkml:trace>
  <inkml:trace contextRef="#ctx0" brushRef="#br0" timeOffset="211.1509">20916 4768 415 0,'-15'2'512'0,"6"-4"-182"16,4 1-255-16,19 9 222 15,7-4-340-15,24 1 10 16,13 0 7-16,32 4 8 16,-3-1 27-16,17 8-69 15,-12 0-88-15,-1 5-156 16,-16 4-46-16</inkml:trace>
  <inkml:trace contextRef="#ctx0" brushRef="#br0" timeOffset="589.1775">22390 4523 419 0,'-40'88'0'0,"0"-61"328"16,-15 3-334-16,-17 29 255 15,4 4-251-15,-4 20 254 16,15-5-245-16,26 10-2 16,23-15-2-16,16-3-24 15,18-18-27-15,7 4-104 16,7-11-98-16,16-12-27 16</inkml:trace>
  <inkml:trace contextRef="#ctx0" brushRef="#br0" timeOffset="943.9547">22664 4806 838 0,'-5'12'137'0,"-1"2"95"16,-12 3-258-16,-7 12 17 0,-10 4 8 16,-2 1 5-16,-4 7 3 15,11-6 2-15,7 3-7 16,15-4-3-16,11-4-6 15,15-8-3-15,19 7-3 16,2-10 1-16,11-3-46 16,2-2-81-16,-2 4-91 15,-15-12-45-15</inkml:trace>
  <inkml:trace contextRef="#ctx0" brushRef="#br0" timeOffset="1173.7376">22361 5024 1053 0,'13'-3'235'0,"25"2"20"15,12 4-254-15,7 0 25 16,19-8-74-16,1 0 50 15,6-4 49-15,-12-7-152 16,-4-10-153-16,-16 6-52 16,-8-18-103-16</inkml:trace>
  <inkml:trace contextRef="#ctx0" brushRef="#br0" timeOffset="1394.0742">23240 4509 1161 0,'13'32'170'0,"14"7"145"15,5 3-338-15,0 15-18 16,-5 13 43-16,-24 26 7 16,-25-1 7-16,-36 12 1 15,-8-9 0-15,-24 1-2 16,-3-27-3-16,-24-14-344 15,22-15 115-15</inkml:trace>
  <inkml:trace contextRef="#ctx0" brushRef="#br0" timeOffset="1848.7061">23673 4845 968 0,'26'3'66'0,"6"2"163"0,3 2-292 15,17-2-38-15,2-5 37 16,9-9-127-16,-14-6-38 16,8 14-54-16</inkml:trace>
  <inkml:trace contextRef="#ctx0" brushRef="#br0" timeOffset="2127.4336">23736 5180 792 0,'47'3'298'16,"3"-9"7"-16,25 3-197 15,14-3-229-15,25-7-189 16,-10 2 9-16</inkml:trace>
  <inkml:trace contextRef="#ctx0" brushRef="#br0" timeOffset="5496.7795">24847 4544 146 0,'-2'1'99'0,"2"1"-28"16,-3 0-9-16,3-1-81 0,-3 1 12 15,1-1 23-15,-2 1 22 16,0 0 16-16,3-1 19 16,-2-1-2-16,-2 0 1 15,5 0-15-15,0-1-8 16,0-1-5-16,52-16 5 15,69-12-6-15,-41 14 7 16,-8 5-4-16,-5 8-20 16,-28 6-17-16,-8 13-3 15,-25 8-8-15,-8 13 24 16,-20 1 29-16,-30 9-15 16,-15 0-2-16,-13-1-3 15,-4-2-24-15,12-12-25 16,31-13 6-16,18-6-33 15,28-3-1-15,17-12 0 16,15 7 1-16,17 9 13 16,2 5 36-16,0 10 6 15,-17 3-1-15,-8 15 15 16,-44 1-7-16,-33 14 12 0,-29 0-30 16,-41 13-67-16,-13-16-84 15,0-10-64-15,17-27-85 16</inkml:trace>
  <inkml:trace contextRef="#ctx0" brushRef="#br0" timeOffset="5935.5589">25651 4663 425 0,'-35'26'94'0,"-2"-6"35"16,12-1-126-16,22-6-20 16,19-5 33-16,8-5 34 15,31 7 31-15,4-2 10 16,11 9 18-16,-11 7-24 16,-5 8-39-16,-23-2-36 15,-14 8 6-15,-20 4 3 16,-11 2-1-16,-18-1 11 15,-30 3-3-15,-13-4-35 0,-14-6-57 16,-1-12-34 0,6-13-86-16,25-12-60 0,11-14-7 15</inkml:trace>
  <inkml:trace contextRef="#ctx0" brushRef="#br0" timeOffset="6475.004">25591 4555 869 0,'79'16'144'0,"-63"-11"100"0,-5-4-254 16,16 4-12-16,12-3 26 16,5-9 14-16,5-1 3 15,41 0 6-15,-1-3 1 16,25 0-5-16,6 6-10 16,9-1-2-16,-29 1-5 15,-7 2-5-15,-31 3-6 16,-18 0-26-16,-25 8-15 15,-8 9 16-15,-22 10 6 0,-40 18 8 16,-19 9 27-16,-27 27 14 16,-2 7-14-16,1 6-5 15,44-13 2-15,28-5 4 16,34-26 12-16,33-15 17 16,42-24 10-16,30-18 6 15,-3-12-4-15,8-25-7 16,-13-14-15-16,-25-15-6 15,-34 5-11-15,-13-13-5 16,-22 20-11-16,-22-1-33 16,-17 22-35-16,-18 10-32 15,1 14 29-15,-17 5-32 16,0 14-5-16,-5-3-152 16,13 2 30-16,11-2-121 15</inkml:trace>
  <inkml:trace contextRef="#ctx0" brushRef="#br0" timeOffset="6801.7287">27245 4649 747 0,'-41'48'214'16,"2"17"40"-16,-2-6-196 0,-8 22-48 15,22-3-3-15,15 5 8 16,16-25 21-16,26-8 42 16,24-23 5-16,26-14 10 15,4-28 0-15,15-20-11 16,-10-11-40-16,-2-21-3 16,-20-4-11-16,-13 2-7 15,-34 17-20-15,-22-7-14 16,-33 17-16-16,-19 1-28 15,-7 11-25-15,-7 4-40 16,10 7-31-16,6 7-202 16,15 5 30-16</inkml:trace>
  <inkml:trace contextRef="#ctx0" brushRef="#br0" timeOffset="7449.5835">28619 4332 408 0,'30'-6'140'0,"-87"33"24"15,-19 16-73-15,-17 22 10 16,7 8 5-16,-6 40 25 15,15 15 7-15,20 34-15 16,30 5-38-16,32 24-7 16,30-29-61-16,38-1-114 15,24-39-223-15,13-29 2 16</inkml:trace>
  <inkml:trace contextRef="#ctx0" brushRef="#br0" timeOffset="8393.8834">28965 4733 397 0,'-4'-5'327'0,"4"-3"-83"16,-3 5-236-16,2 0 245 16,-3 0-239-16,3 1 6 15,-2 1 4-15,1 2 5 16,-3 6-3-16,-20 47 0 16,-12 56-5-16,21-31-2 15,7-4-7-15,-9 17-32 16,6-15-56-16,5-3-208 15,-4-20 19-15</inkml:trace>
  <inkml:trace contextRef="#ctx0" brushRef="#br0" timeOffset="8907.4302">29153 5341 292 0,'-31'21'150'0,"-1"-4"-24"16,10-14-50-16,-5 2-86 15,6-2-5-15,4-11 10 16,7-3 34-16,1 2 30 16,6-1 12-16,6-4 6 15,2 3-11-15,9-2-27 16,7-1-22-16,10 1-2 16,4-3-4-16,-3 8 13 15,-6 5-3-15,-9 8-3 16,-10 3-1-16,-9 12 9 15,-12 1-1-15,-20 6 6 16,2 6 2-16,-12-1-4 16,7-16-12-16,7 2-1 0,16-17-3 15,7-10-18-15,7-10-19 16,11 0 11-16,4-7-2 16,15 7 1-16,-3-2 17 15,8 10 17-15,-8 8-18 16,-3 8-6-16,-16 7-9 15,-16 8-225-15,-6-5-9 16,-1-11-72-16</inkml:trace>
  <inkml:trace contextRef="#ctx0" brushRef="#br0" timeOffset="9472.7032">29805 4740 655 0,'0'50'166'15,"-22"-45"52"-15,0 11-175 16,-13 3-31-16,-3 10 6 15,-17 12 19-15,6 1 8 0,-8 17 7 16,7 1 7-16,11 8 3 16,24-7-19-16,15-1-9 15,23-15 12-15,31-9 3 16,8-16-3-16,27-16 4 16,3-16 1-16,20-22-18 15,-17-14-14-15,7-14 2 16,-22 2-3-16,-15-8 4 15,-33 9-6-15,-15-8-30 16,-26 14-38-16,-21 1-26 16,-10 14-11-16,-22 1-28 15,3 21 0-15,6-1-21 16,10 1-143-16,15 1 0 16,18 11-77-16</inkml:trace>
  <inkml:trace contextRef="#ctx0" brushRef="#br0" timeOffset="9800.9653">30648 4690 868 0,'-5'7'109'0,"5"1"126"16,-3-5-252-16,1-3 8 15,2 0 26-15,-5 1 33 16,2 1-8-16,-11 30 2 16,-56 60-11-16,46-32 2 15,2 3-8-15,-4 11-9 16,7-4-10-16,3-4-4 15,10-15-17-15,3-7-13 16,6-20-122-16,1-16-148 16,9-16 4-16</inkml:trace>
  <inkml:trace contextRef="#ctx0" brushRef="#br0" timeOffset="10270.6575">30786 4744 454 0,'53'10'177'16,"-41"-9"12"-16,-7-2-91 0,13-2-72 15,9 1-4-15,9 2 12 16,3-3-5-16,15-2 1 16,-6 8 5-16,-7-7-1 15,-6 5-10-15,-5 1-6 16,-11 4-11-16,-6-6-2 16,-3 14 0-16,-7 2 5 15,-3 5 2-15,-11 14 4 16,-8 5 1-16,-26 8 1 15,-9-1-2-15,-24 12 6 16,5-11 7-16,-2 3-5 16,22-10-5-16,17-4-2 15,23-7-9-15,13-5-8 16,9-7 21-16,26 3 7 16,10-5 1-16,22-1 1 15,8-8-2-15,1 7-20 0,-6-7-73 16,2-6-183-16,-23-6-62 15,10-12-103-15</inkml:trace>
  <inkml:trace contextRef="#ctx0" brushRef="#br0" timeOffset="10584.5942">31675 4245 768 0,'27'-4'300'16,"-2"11"-5"-16,2 15-123 15,2 12-213-15,9 16 42 16,-11 9 29-16,-8 11 18 16,-3-3 12-16,-6 18 18 15,-10 10-8-15,-14 23-2 16,-9-4-16-16,-29 18-8 15,-14-17-21-15,-29-12-17 16,3-28-21-16,-12-5-34 16,24-27-31-16,9-11-86 15,26-11-34-15,16-12-112 16,15-20-34-16,9-29-37 16</inkml:trace>
  <inkml:trace contextRef="#ctx0" brushRef="#br0" timeOffset="11060.6279">32498 4109 406 0,'8'-9'-111'0,"-8"-2"111"15,-5 11-210-15,-3-7 139 16,3 1 146-16,2 4 87 15,2 1 65-15,1-1-22 16,-4 1-54-16,4-1-48 16,0 0-48-16,0 2-53 15,-1 0-17-15,1 0 5 16,-3 2 14-16,-24 20 19 0,-72 66 17 16,38-31 18-16,10 5 0 15,8 10-1-15,16-10-13 16,24-2-11-16,24-18-19 15,19 1-8-15,9-16-19 16,18-8-11-16,-5-11-180 16,0-10-58-16,-30-15-48 15</inkml:trace>
  <inkml:trace contextRef="#ctx0" brushRef="#br0" timeOffset="11377.6214">32044 4178 986 0,'10'44'265'16,"33"-47"70"-16,41 21-243 0,20 6-98 16,28 4 4-16,-11-5-52 15,17-8-52-15,-26-10-233 16,-2-38 11-16</inkml:trace>
  <inkml:trace contextRef="#ctx0" brushRef="#br0" timeOffset="20771.6068">23478 9050 383 0,'79'3'135'15,"-79"-1"18"-15,3-4-70 16,-3 4-52-16,0-2 7 16,0 0-2-16,0 0-2 15,0-2-17-15,0 1-25 16,0-2-19-16,2-1-26 16,14-27-5-16,33-55 4 15,-36 44 21-15,1-1 26 16,-9 2 29-16,-5 4 22 15,-5 9 20-15,-9 2 23 16,-3 9 15-16,-9 12-12 16,-1 8-28-16,-5 13-27 15,2 10-9-15,-5 10-26 16,8 4 7-16,3 17 5 16,6 4 5-16,-4 25-16 15,5 12 3-15,-1 22-2 16,5-4-13-16,4 17-115 0,4-18-123 15,0-5-11-15</inkml:trace>
  <inkml:trace contextRef="#ctx0" brushRef="#br0" timeOffset="21034.9189">23091 9416 767 0,'38'0'210'15,"6"-5"49"-15,15-6-209 16,11 2-100-16,10-9-95 15,-4 5-80-15,6 1-34 16,-12 4-104-16</inkml:trace>
  <inkml:trace contextRef="#ctx0" brushRef="#br0" timeOffset="21395.6997">24212 9127 826 0,'-34'25'166'15,"-9"31"79"-15,-20 11-239 16,0 4-18-16,-3 20 9 16,13-10 11-16,4 5 4 15,23-16-3-15,9-6-19 16,20-17-43-16,14-7-200 15,10-14 31-15</inkml:trace>
  <inkml:trace contextRef="#ctx0" brushRef="#br0" timeOffset="21755.0383">24465 9399 957 0,'-10'14'167'16,"-4"5"108"-16,-16 16-294 15,-2-2 20-15,-3 10 8 16,3-6 1-16,6 4-2 16,19-12-3-16,10-3-4 15,9-7-14-15,11-3-11 16,9-15 10-16,3 4-6 16,1-2-14-16,-1-6-7 15,-4 3-155-15,-9 5-73 16,-13-1-42-16</inkml:trace>
  <inkml:trace contextRef="#ctx0" brushRef="#br0" timeOffset="21947.9791">24167 9625 1012 0,'0'3'202'16,"5"-21"98"-16,11 7-289 15,6-6-22-15,10-7 12 16,12 0 7-16,4 3 4 16,2-7-1-16,2 2-80 15,7-4-239-15,-6 1 53 0</inkml:trace>
  <inkml:trace contextRef="#ctx0" brushRef="#br0" timeOffset="22173.2252">24927 9053 1129 0,'27'39'215'16,"3"7"118"-16,2 24-338 15,-15 6 11-15,-17 23 2 16,-22-2 6-16,-23 16-15 15,-21-23-17-15,-24 4-134 16,1-24-191-16,-8-8-2 16,17-25-179-16</inkml:trace>
  <inkml:trace contextRef="#ctx0" brushRef="#br0" timeOffset="22562.8621">25428 9201 1116 0,'7'-6'240'0,"8"-2"83"15,9 3-326-15,7 0-20 16,0 1-36-16,9-7-2 16,-10 4-50-16,2 1-211 0,-5 4 10 15</inkml:trace>
  <inkml:trace contextRef="#ctx0" brushRef="#br0" timeOffset="22773.7292">25406 9415 1231 0,'0'11'281'0,"11"-8"99"16,14 0-341-16,12-3-77 15,8 0-32-15,-1-6-32 16,-1-2-38-16,2-10-233 15,-10 1 30-15</inkml:trace>
  <inkml:trace contextRef="#ctx0" brushRef="#br0" timeOffset="23585.8538">26576 8751 1151 0,'-35'24'169'16,"-27"12"138"-16,-13 19-342 15,-23 19-1-15,10 12 29 0,-3 22 13 16,16-4 18-16,16 10 0 16,32-13-7-16,32 1-20 15,27-29-28-15,38-16-300 16,16-22 66-16</inkml:trace>
  <inkml:trace contextRef="#ctx0" brushRef="#br0" timeOffset="24040.1944">26716 9257 360 0,'48'-3'278'15,"-48"1"-63"-15,-5 7 0 16,2 0-179-16,2-5 13 16,1 1 4-16,-4 4 4 15,3 21-11-15,-4 7-10 16,2 47-18-16,-2-42-17 15,2-5-27-15,-4 2-119 16,4-6-131-16,2-8-16 16</inkml:trace>
  <inkml:trace contextRef="#ctx0" brushRef="#br0" timeOffset="24245.6848">26751 8980 532 0,'8'2'0'16,"-8"-2"330"-16,5-7-446 16,-5 6 219-16,0 1-349 0,0 0 246 15,0 0-356-15</inkml:trace>
  <inkml:trace contextRef="#ctx0" brushRef="#br0" timeOffset="24564.9598">26981 9338 858 0,'-8'19'184'0,"8"5"74"16,0-2-258-16,4-9-23 15,9-10 9-15,5-7 15 16,-1-14 11-16,12-9 23 16,4 2 7-16,4-4 6 0,-2 7-10 15,2 7-9-15,-15 14-14 16,-1 10-7-16,-10 12-8 15,-8 9-26-15,-6 5 30 16,-4 5 28-16,-4-3-65 16,-3-4-105-16,1-11-137 15,4-3-72-15</inkml:trace>
  <inkml:trace contextRef="#ctx0" brushRef="#br0" timeOffset="24799.3817">27519 9189 915 0,'5'4'147'0,"4"15"96"16,-1 5-279-16,2 10-9 15,-9-2 15-15,-6-1-44 16,-1-8-59-16,-11 2-105 16,5-9-23-16</inkml:trace>
  <inkml:trace contextRef="#ctx0" brushRef="#br0" timeOffset="24979.57">27590 8869 1421 0,'0'1'90'15,"10"-2"164"-15,3 1-450 0,9 3-75 16,-12 0 23-16,7 0-75 16,-9 2 7-16</inkml:trace>
  <inkml:trace contextRef="#ctx0" brushRef="#br0" timeOffset="25248.6891">28183 8636 1062 0,'0'18'209'16,"-3"11"108"-16,-7 15-320 16,-3 5 11-16,-11 12 11 15,-1-2 8-15,-10 3 7 0,3-6 7 16,-3 17-20-16,8-8-31 16,0 10-93-16,13-10-64 15,-2-6-192-15,6-22-28 16</inkml:trace>
  <inkml:trace contextRef="#ctx0" brushRef="#br0" timeOffset="25490.7967">27888 9080 643 0,'18'-20'325'15,"-4"10"-35"-15,5 4-78 16,3 1-193-16,6 5 17 16,-3 2 4-16,5-4 3 15,-1 4-11-15,0-4-9 16,-2-3-24-16,-3 0-13 16,-2-1-93-16,-6 5-230 15,1 5 39-15</inkml:trace>
  <inkml:trace contextRef="#ctx0" brushRef="#br0" timeOffset="25671.429">28325 9101 1157 0,'62'83'313'16,"-62"-62"78"-16,0 9-315 15,1 10-88-15,2-10-22 16,-3-3-35-16,-3-8-40 15,3-8-133-15,0-9-69 16,3-12-42-16,2-12-111 16</inkml:trace>
  <inkml:trace contextRef="#ctx0" brushRef="#br0" timeOffset="25809.018">28466 8756 1150 0,'-6'3'193'0,"4"-3"-164"16,4 3-352-16,-2-3-274 15</inkml:trace>
  <inkml:trace contextRef="#ctx0" brushRef="#br0" timeOffset="26326.6884">28898 9057 672 0,'-8'6'161'0,"-10"0"60"15,-4 4-185-15,-8-2 6 16,-2 9 13-16,-8 2 16 16,-1 0-1-16,-7 12-2 15,11 5-12-15,-3 7-1 16,13-11-12-16,10 5 3 15,9-12 0-15,11-3-8 16,7-14-8-16,9-3 2 16,3-10 1-16,13-9-25 15,0-13-14-15,2-8-7 16,-5 0-7-16,-4 2-5 16,-13 9 19-16,-7 16 8 15,-7 16 7-15,-7 19 4 16,3 6-1-16,-2 16 2 15,0-1-3-15,5 2-17 0,5-15-18 16,3-8-19 0,3-18-12-16,5-7-118 0,-7-9-156 15,4-9-1-15,-6-1-154 16</inkml:trace>
  <inkml:trace contextRef="#ctx0" brushRef="#br0" timeOffset="26645.8385">29215 8609 1023 0,'-5'10'216'0,"-8"17"92"15,4 8-301-15,-9 13 5 16,5 6 1-16,-6 14 33 16,2-2 17-16,-1 11-11 15,2-8-16-15,2 14-55 0,6-18-59 16,-3-9-199-16,11-18-85 15,14-16-64-15</inkml:trace>
  <inkml:trace contextRef="#ctx0" brushRef="#br0" timeOffset="26925.2163">29512 8387 749 0,'45'31'207'0,"-5"14"65"15,-5 11-198-15,-3 17 15 16,-20 5 10-16,-2 17 30 16,-13-7 18-16,-10 25-22 15,-6-13-52-15,-21 16-7 16,-19-16-40-16,-20 4-37 15,-6-32-67-15,-20-15-103 16,14-22-186-16,7-8-44 16,14-22-148-16</inkml:trace>
  <inkml:trace contextRef="#ctx0" brushRef="#br0" timeOffset="27331.1821">30410 8519 997 0,'-3'-5'301'0,"-2"5"70"16,-52 6-273-16,-73 117-38 15,45-39 0-15,-21 21 24 16,16 0-3-16,11 30 14 15,26-14-21-15,21 0-19 16,20-17-54-16,20-1-65 16,6-36-30-16,13-14-135 15,3-18-180-15,20-18-33 16,-6-31-124-16</inkml:trace>
  <inkml:trace contextRef="#ctx0" brushRef="#br0" timeOffset="28139.1807">30402 8802 5 0,'2'2'82'16,"1"-1"-26"-16,-3 1 32 16,3-1 37-16,-3 1 14 15,2-1 2-15,1 1 6 16,-3 0-29-16,2-1-17 16,1 1-46-16,-3 1-9 15,2-3-4-15,-2 2 4 16,0-1-18-16,-2 6-3 15,-6 15 0-15,-5 14-4 16,-85 55 18-16,34-34 23 16,7 4 9-16,4 17 7 15,21-8 6-15,11-3-37 16,17-15-18-16,12-10-8 0,9-20-9 16,7-11-13-16,6-8-8 15,10-8-60-15,-5-6-79 16,-8-6-201-16,-5 2-17 15</inkml:trace>
  <inkml:trace contextRef="#ctx0" brushRef="#br0" timeOffset="28474.1531">30269 9246 744 0,'27'-48'180'0,"-22"48"61"16,7 10-200-16,-2-6-44 15,4 0 16-15,2-6 30 16,3 0 13-16,-3-9 11 16,3-1 12-16,4-3-5 15,-3 3-31-15,-10 0-20 16,3 14-13-16,-13 8-12 15,-8 10-1-15,-5 15 3 16,-5 5 7-16,-4 11 0 16,-5 1-3-16,-8 6-3 15,3-12-3-15,-3 0-4 16,3-14-57-16,5-10-114 0,14-11-147 16,5-12-45-16</inkml:trace>
  <inkml:trace contextRef="#ctx0" brushRef="#br0" timeOffset="28757.5892">30914 8799 695 0,'9'-8'211'0,"-6"8"30"15,-11 3-165-15,-6 14-68 16,-8 3-2-16,-9 11 30 16,-7 8 13-16,-8 10 24 15,2 7 6-15,-9 22 10 16,4-2-20-16,-9 16-13 16,14-7-37-16,7 4-79 15,10-22-77-15,5-5-190 16,11-24-19-16,9-8-116 15</inkml:trace>
  <inkml:trace contextRef="#ctx0" brushRef="#br0" timeOffset="29097.9626">31035 8920 954 0,'-2'12'229'0,"-11"6"79"15,-4 4-268-15,-4 8-32 16,-3 2 3-16,-6 19 8 15,3 3 6-15,-5 15 5 16,5 1-1-16,1 6-9 16,7-11-25-16,2-1-55 15,4-18-39-15,4-12-86 16,4-19-96-16,2-15-40 16,6-14-51-16</inkml:trace>
  <inkml:trace contextRef="#ctx0" brushRef="#br0" timeOffset="29356.884">31055 8896 472 0,'42'-18'374'16,"2"10"-89"-16,-9 5-279 15,2 10 288-15,-5 7-255 16,-2 15 21-16,-9 4 6 15,-7 11 5-15,-17 3-2 16,-16 21-20-16,-13-4-20 0,-11 12-4 16,-14-9-8-16,-25 6-7 15,1-24-21-15,-6 1-49 16,5-17-49-16,4 1-156 16,27-20-108-16,13 0-44 15</inkml:trace>
  <inkml:trace contextRef="#ctx0" brushRef="#br0" timeOffset="30087.8217">31509 8929 453 0,'0'2'380'0,"0"-1"-97"0,0 1-4 15,0 0-253-15,2 7-2 16,1 2 7-16,-3 5 24 16,1 6 5-16,3 58 11 15,-8-40-6-15,-2 12-7 16,-2 1-23-16,-1 6-9 15,1-13-19-15,-2-6-19 16,5-15-2-16,1-9-5 16,4-18-9-16,0-18-2 15,1-18 12-15,7-20-2 16,2-9 5-16,7-15 9 16,2 4 5-16,15-3-1 15,-2 12 2-15,14-1 4 16,0 13 5-16,0 6 5 15,-1 14 5-15,-6 12 1 0,-16 14-5 16,-3 12 0-16,-15 17-1 16,-13 18 5-16,-14 4-1 15,-21 21 2-15,-13-4-3 16,-6 10-3-16,-5-10-7 16,10-1-1-16,17-7-3 15,13-8-1-15,10-15-1 16,12-1 0-16,6-10 2 15,12-6 2-15,8-2 1 16,6 5 1-16,2-2 0 0,1 1-5 16,-5-1-19-1,-6 2-74-15,-9-7-72 0,-2 3-226 16,-5-2-17-16</inkml:trace>
  <inkml:trace contextRef="#ctx0" brushRef="#br0" timeOffset="30431.1596">31934 9150 1083 0,'-1'-9'178'0,"-4"6"100"0,-5 11-322 15,2 8 5-15,-9 3 10 16,-5 9 70-16,-1 3 16 15,-2 8 12-15,-2-4-3 16,-2 5-9-16,12-13-26 16,1-3-9-16,1-11-11 15,15-5 2-15,8-13 0 16,7-1 0-16,2-4-1 16,7-3-5-16,-7 2-6 15,1 3-4-15,-5 13-1 16,-5 8 0-16,-4 3-4 0,9 7-34 15,-8-2-27-15,-5-10-119 16,0-4-118-16,10-14-54 16,4-13-106-16</inkml:trace>
  <inkml:trace contextRef="#ctx0" brushRef="#br0" timeOffset="30670.7777">32254 8700 610 0,'0'-5'387'15,"0"7"-75"-15,-6 15-42 16,1 7-278-16,-3 8 5 16,-6 9 7-16,-2 14 4 0,3-3 2 15,-3 10 3 1,-1 0 3-16,-1 10 2 0,1-7 0 15,-1 5-1-15,4-14-209 16,-4-9-139-16,10-16-23 16</inkml:trace>
  <inkml:trace contextRef="#ctx0" brushRef="#br0" timeOffset="30914.9657">32057 9080 565 0,'-13'-1'209'0,"13"7"11"16,3 2-122-16,8 2-66 15,5-4 18-15,7-4 10 16,4-6-2-16,0 4-2 15,3-1-40-15,-1-4-170 16,-7 11-121-16,-6 6-30 16</inkml:trace>
  <inkml:trace contextRef="#ctx0" brushRef="#br0" timeOffset="31260.8615">32200 9275 1113 0,'35'38'223'15,"5"-51"107"-15,5-1-334 16,13-10 4-16,-10 0 1 16,5-5 5-16,-12 1 6 15,-11-3 10-15,-15 14 9 0,-17-4-19 16,-15 13-4-16,-26 11-2 15,-3 10-11-15,-17 13-4 16,8 12 19-16,-4 11 4 16,22 2 5-16,2 6-4 15,18-14-11-15,7-1-5 16,15-17 0-16,8-9 1 16,6-11-8-16,11-12-33 15,5-13-31-15,11-12-130 16,2-6-164-16,11-12-13 15</inkml:trace>
  <inkml:trace contextRef="#ctx0" brushRef="#br0" timeOffset="31526.5341">32729 8687 988 0,'5'-27'263'15,"4"5"50"-15,7 17-279 16,3 16-22-16,3 10-23 15,1 16 47-15,-6 9 19 16,-7 22 26-16,-10 1 5 16,-15 18 15-16,-7 4-18 15,-18 22-11-15,4-14-29 0,-7 4-24 16,-2-17-42 0,-9-18-58-16,2-25-27 0,-12-13-59 15,8-18-47-15,10-6-64 16,16-8-12-16,7-4-42 15,19-10-27-15</inkml:trace>
  <inkml:trace contextRef="#ctx0" brushRef="#br0" timeOffset="38433.2051">33224 7782 483 0,'11'-6'79'0,"-11"1"47"15,2 2-126-15,-4 3-23 16,2 0 25-16,0 0 33 16,0 1 23-16,-3 2-7 15,-10 29-9-15,-28 57-3 0,14-31-18 16,0-3-17-16,6 12 31 16,3-8 15-16,14 3 3 15,12-17 9-15,24-4-3 16,7-19-23-16,14-4-2 15,1-18 0-15,5-5-24 16,-16-8-25-16,6-3-198 16,-17-1-49-16,-2 1-82 15</inkml:trace>
  <inkml:trace contextRef="#ctx0" brushRef="#br0" timeOffset="38727.5138">32910 8017 1280 0,'-28'61'261'0,"56"-75"132"15,26 1-376-15,5-3-18 0,29-16 11 16,-8-3-2-16,9-11-401 16,-8-2 136-16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5T15:08:21.5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6837 12855 378 0,'-69'-67'289'0,"69"49"-43"0,0 7-60 16,-3-1-100-16,6 5-54 15,2 2-4-15,-3 2-12 16,-2 3 4-16,0 0 12 15,0 0 25-15,0 0-4 16,0 0-4-16,0 0-7 16,0 0-6-16,0 0-21 15,0 2 8-15,0-1 3 0,3 1 11 16,16 11-1-16,37 4 2 16,68 9-6-16,-30-18-2 15,4-4-9-15,22 8 9 16,-13-3 6-16,34-1 3 15,-5-3-1-15,28 0 10 16,-18-7 0-16,18 0-19 16,-22 1-4-16,6 1-5 15,-29 0-9-15,5-2-9 16,-25-3 7-16,-14 4-1 16,-28-2-2-16,-13 1-4 15,-21-1-8-15,-9 1-11 16,-11-4-4-16,-28 0 1 15,-12-1 4-15,-47 2 1 16,-36 1 7-16,-36 2 7 16,0 5-2-16,-40 12 0 15,7-4 5-15,1 16 10 16,15 3-2-16,-28 8 4 0,23-3 2 16,1 5 2-16,29-5-3 15,11-6-3-15,48-12 0 16,28-6-2-16,32-4-1 15,9-10 1-15,25-4 1 16,20-9 1-16,23-6 2 16,63-11 0-16,28-1 0 15,42-2 3-15,17 4-2 0,36 0-3 16,-34 13-3-16,1-4-2 16,-23 8-4-16,-9 0-1 15,-48 3 1-15,-20-4-1 16,-33 8-1-16,-30-2-18 15,-46 1-13-15,-59 5-56 16,-25 8-56-16,-34-3-115 16,-19 1-50-16,-20 7-128 15,31 2-36-15</inkml:trace>
  <inkml:trace contextRef="#ctx0" brushRef="#br0" timeOffset="987.5945">7182 12064 882 0,'49'64'280'15,"-53"-76"38"-15,-6 4-230 16,-11 7-89-16,-1 6-15 15,-22 9-3-15,-6 8 1 0,-13 15 26 16,5 1 25-16,2 15 21 16,29-4 3-16,18 3 6 15,22-15-10-15,41-12 4 16,13-21 0-16,27-28-13 16,11-18-7-16,11-26-9 15,-27-8-17-15,10-20-14 16,-21 12 12-16,-7-7 2 15,-21 24-1-15,-9 7 2 16,-23 20-2-16,-15 11-9 16,-13 17-5-16,-25 21-4 15,-4 12-2-15,-20 20 0 16,1 12 7-16,1 15 5 16,20-11 1-16,12 15 2 15,17-13 1-15,19 1 7 16,13-18 2-16,13-4 7 15,6-16 2-15,19-9 2 0,0-16-5 16,9-8-1-16,1-13-5 16,-7-8-1-16,-20-1-2 15,-13-4 1-15,-19 8-1 16,-13 5-3-16,-8 9-4 16,-15 11-4-16,-4 12-5 15,-9 10-3-15,5 7 1 16,-1 12 0-16,24-2 4 15,13 1 1-15,18-4 1 16,13-5-53-16,9-9-53 0,6-10-343 16,-7-8 43-16</inkml:trace>
  <inkml:trace contextRef="#ctx0" brushRef="#br0" timeOffset="1352.0732">8356 12093 822 0,'106'43'306'0,"-99"-50"7"16,-4 2-200-16,2 2-133 0,-5 2-15 16,-4-1 1-16,3 0 26 15,-25-2 39-15,-15 2 48 16,-53 18 18-16,51 8-2 16,-6 14-3-16,9 5-42 15,5 6-17-15,11 1-16 16,11 4-27-16,15-5-28 0,9-4-47 15,8-14-38-15,7-8-169 16,1-18-83-16,8-12-47 16</inkml:trace>
  <inkml:trace contextRef="#ctx0" brushRef="#br0" timeOffset="1727.5204">8731 12151 994 0,'-31'12'283'0,"-24"5"62"16,-7 12-260-16,-17 11-70 15,15-1-7-15,2 7-2 16,19-3-5-16,16-6-2 0,22-10 0 15,10-6 7-15,9-15 2 16,21-17 4-16,10-8 1 16,12-11-5-16,0-7-11 15,12-6-13-15,-21 8-5 16,-1 2-2-16,-15 9 4 16,-9 8 3-16,-14 11 14 15,-1 16 11-15,-11 8 2 16,-2 13 1-16,0 5 2 15,2 4-14-15,3-7-35 16,7-6-134-16,7-10-180 0,3-15-11 16</inkml:trace>
  <inkml:trace contextRef="#ctx0" brushRef="#br0" timeOffset="1917.8899">9037 12121 636 0,'48'7'515'0,"-48"13"-128"16,6 7-404-16,7 4 273 16,5-11-471-16,5-7-171 15,3-11-83-15</inkml:trace>
  <inkml:trace contextRef="#ctx0" brushRef="#br0" timeOffset="2071.0075">9243 12167 223 0,'109'-114'317'16,"-94"88"-46"-16,-7 23-10 16,-16 25 14-16,-11 23-66 15,-29 30-8-15,-9 17-38 16,-18 21-23-16,11-6-68 16,-8 7-200-16,7-20-213 15,-7-25-94-15,18-57-216 0</inkml:trace>
  <inkml:trace contextRef="#ctx0" brushRef="#br0" timeOffset="23075.4956">12244 8522 167 0,'2'-2'36'16,"1"1"21"-16,-3 1-35 15,1 0-5-15,3 0 12 16,-4 0 10-16,3 1 20 16,8 20 9-16,0-2-3 15,11 45 5-15,-22-50 2 0,5-4 5 16,0-15-10-16,17-11-4 15,5-2-9-15,13-10-7 16,5-2-27-16,4 1 9 16,-4 8-2-16,-6-1-2 15,-8 19-1-15,-4 6-1 16,-15 8-16-16,-2 10-1 16,-2 11 19-16,-8 4 3 15,-3 4-12-15,-2 6-65 16,0-6-95-16,-8-2-114 15,-1-9-66-15</inkml:trace>
  <inkml:trace contextRef="#ctx0" brushRef="#br0" timeOffset="23516.0768">12769 8683 581 0,'58'49'113'0,"-30"-54"66"16,11 0-173-16,13-1 2 15,2-4 5-15,0-2 0 16,-6-6-3-16,-3-2 3 16,-9-1 1-16,-8-6 2 15,-13 3 1-15,-10 5 5 16,-8 1 2-16,-10 6 3 16,-6 5-10-16,-25 10 4 15,-6 7-5-15,-25 12-3 16,-1 8-5-16,-4 15 3 15,14-2-6-15,13 2-2 16,23-14-2-16,23 1-1 16,17-13 3-16,25-4-3 15,16-9-13-15,22-6-101 16,8-8-117-16,13-11-8 0</inkml:trace>
  <inkml:trace contextRef="#ctx0" brushRef="#br0" timeOffset="23966.3889">13481 8606 700 0,'45'-20'232'0,"-45"15"24"0,3 3-175 15,-3 2-87-15,0 0-6 16,0 0-4-16,0 0 3 15,0 0 6-15,0 0 5 16,0 0 5-16,2 2 5 16,1-1-3-16,3 14 16 15,10 12 15-15,24 52 13 16,-26-48-29-16,5-3 6 16,4-9-14-16,10-9-10 15,2-7-14-15,6-9 25 16,1-6-2-16,1-2-1 15,-13 5-6-15,-3 1-6 16,-5 14 0-16,-4 15 3 16,-4 6 1-16,4 3 5 0,-5 0 8 15,9-8 12-15,0-14 1 16,13-14 4-16,2-8 2 16,3-15-5-16,-5-4-10 15,1-9-3-15,-18 6-6 16,-1-7-23-16,-12 9-34 15,-3 3-168-15,-9 10-114 16,9 2-53-16</inkml:trace>
  <inkml:trace contextRef="#ctx0" brushRef="#br0" timeOffset="24424.5403">12055 9146 304 0,'-7'-8'250'15,"12"8"-73"-15,8 0-174 16,19 1 192-16,9-7-179 15,34-2 31-15,6-5 19 16,32-7 12-16,-2-4 1 0,55 1 7 16,3 4-45-16,39-3 21 15,-12 5-21-15,32-3-7 16,-42 8-25-16,-7-3-22 16,-46 9-75-16,0 6-218 15,-35 2 15-15</inkml:trace>
  <inkml:trace contextRef="#ctx0" brushRef="#br0" timeOffset="24908.6471">12285 9572 469 0,'-14'13'159'0,"-3"3"17"0,-6 16-111 15,-4 4-55-15,2 4 11 16,10-5 6-16,7-3 21 16,16-12 10-16,23-4 25 15,8-9-5-15,17-14-1 16,6-7-19-16,8-18-9 15,-8-3-27-15,-9-3-5 16,-21 6-7-16,-23-6 0 16,-17 14 3-16,-23 2 1 15,-6 8 0-15,-19 6-19 16,10 9-31-16,-8 7-140 16,16-2-123-16,1 4-35 15</inkml:trace>
  <inkml:trace contextRef="#ctx0" brushRef="#br0" timeOffset="25249.132">12773 9332 798 0,'1'-8'147'0,"7"1"80"15,5 9-238-15,-8-2-5 16,4-2 6-16,-1 2 14 16,-8 0 7-16,0 0 6 15,0 0 14-15,0 2 10 16,-3 1-3-16,-5 40 2 15,-16 57-2-15,7-30-13 16,-1 4-11-16,4 12-44 16,1-13-74-16,4 3-175 15,9-19-8-15</inkml:trace>
  <inkml:trace contextRef="#ctx0" brushRef="#br0" timeOffset="25651.9677">13153 9582 982 0,'-22'14'236'16,"-18"3"80"-16,-4 14-283 15,-15 13-21-15,6 1-9 16,7 6-2-16,12-13-2 15,7-6-3-15,23-15-2 16,12-4 9-16,11-13 4 0,20-14 3 16,9-12 0-16,21-22-5 15,1-7-11-15,0-17-2 16,-13 8-2-16,-7-2 3 16,-14 20 7-16,-9 4 2 15,-14 18 3-15,-3 12-11 16,-6 10-2-16,-10 10 0 15,-2 14 8-15,-6 10 0 16,6 3 13-16,8 5 5 16,8 0 1-16,19-2-5 15,8-13-6-15,6-2-6 16,4-14-155-16,20-1-174 16,-11-14 0-16</inkml:trace>
  <inkml:trace contextRef="#ctx0" brushRef="#br0" timeOffset="26296.3774">14917 9009 949 0,'10'9'252'16,"-2"-15"59"-16,9 8-289 16,6-2-138-16,21 1-204 15,3-2 13-15</inkml:trace>
  <inkml:trace contextRef="#ctx0" brushRef="#br0" timeOffset="26491.0424">14962 9310 1101 0,'10'1'257'16,"15"-6"47"-16,12 9-342 16,25-11-323-16,8 2 40 15</inkml:trace>
  <inkml:trace contextRef="#ctx0" brushRef="#br0" timeOffset="27345.2229">16599 8107 732 0,'0'0'237'16,"0"0"12"-16,0 0-187 15,0 3-67-15,0-3-6 16,2 11 15-16,-4 16 25 0,-24 64 8 16,-5-53-2-16,-9 21-1 15,5-5-9-15,-2 11-11 16,2-1-6-16,3 15-92 15,-3-17-56-15,8-4-151 16,5-22-55-16</inkml:trace>
  <inkml:trace contextRef="#ctx0" brushRef="#br0" timeOffset="27748.3735">16970 8272 624 0,'3'18'115'15,"-3"-9"58"-15,-9 2-169 16,-7 7-33-16,-7 2 29 15,-4 4 24-15,-1 3 22 16,-3 4 14-16,4 2 2 16,5-3 2-16,14 0-14 15,11-2 2-15,12-11-9 0,20-4 3 16,6-12-4-16,16-5 0 16,-4-9-13-16,1-11 2 15,-6-8-8-15,-8-1 5 16,-25 1-3-16,1 3 1 15,-16 5-9-15,-17-11-25 16,4 10-34-16,-6 6-85 16,-3-10-64-16,1 12-132 15,2 4-36-15</inkml:trace>
  <inkml:trace contextRef="#ctx0" brushRef="#br0" timeOffset="28137.9779">17659 8103 630 0,'26'2'185'16,"-9"-2"14"-16,-15 5-176 15,1-4-68-15,-3 4-1 16,-3-5 5-16,1 0 43 15,-1 2 39-15,-11 6 31 16,-26-2 22-16,-57 77 8 16,33-37-7-16,4 5-18 0,-7 11-3 15,11-10-23-15,16-4-12 16,28-3-17-16,21-10 2 16,17-15-2-16,18-7 6 15,2-11 7-15,10-17 6 16,-7-4-17-16,-4-5-7 15,-13-3-6-15,-13 2-16 16,-16 1-14-16,-17-1-20 16,-12 10-31-16,-5 3-68 15,-1 2-60-15,6 7-142 16,7 6-16-16</inkml:trace>
  <inkml:trace contextRef="#ctx0" brushRef="#br0" timeOffset="28533.9217">17885 8178 568 0,'0'0'299'15,"0"2"-54"-15,0-1-91 16,4 1-150-16,0 0 6 0,28 15 21 16,62 5 21-16,-36-23 9 15,-6-2 1-15,2-2-23 16,-17 3-16-16,-12 12-7 16,-12 1-18-16,-22 16 9 15,-17 3 1-15,-23 16 7 16,-12 0 6-16,-6 2 12 15,13-11-13-15,10-2-6 16,29-10-3-16,12-6-1 16,21-3-5-16,17-8 3 15,14 2-8-15,13-10-51 16,5-2-42-16,0-6-222 16,-10-3-32-16,-7-5-93 15</inkml:trace>
  <inkml:trace contextRef="#ctx0" brushRef="#br0" timeOffset="28801.9237">18788 8223 852 0,'-52'17'237'0,"6"-12"52"15,3 8-229-15,19 1-76 16,16-1 1-16,11-4 1 15,34 4 15-15,12 0 9 0,21 6 24 16,-3-10 5-16,1 11 1 16,-23-6-14-16,-12 8-5 15,-28-1-6-15,-26 17-6 16,-25-6-21-16,-29 8-45 16,-12-9-20-16,4-4-118 15,13-14-126-15,-2-6 0 16</inkml:trace>
  <inkml:trace contextRef="#ctx0" brushRef="#br0" timeOffset="29023.6151">18615 8159 1092 0,'65'11'305'0,"7"-11"69"16,22 3-280-16,0 7-128 16,22 6-35-16,-29-5-14 15,-7-6-56-15,-18 0-52 16,-6-9-148-16,-23-4 31 16</inkml:trace>
  <inkml:trace contextRef="#ctx0" brushRef="#br0" timeOffset="29531.4918">16274 8955 680 0,'73'1'342'0,"-3"-10"-32"16,28-4-103-16,13 5-200 15,35-3-1-15,6 0-1 16,53-7 7-16,4 6 3 15,26-8 14-15,-12 9 4 0,21-3 4 16,-58 6-4-16,2-2-3 16,-29 6-13-16,7-3-6 15,-24 3-5-15,4-4-42 16,-25-2-41-16,-19 1-280 16,-29 1 40-16</inkml:trace>
  <inkml:trace contextRef="#ctx0" brushRef="#br0" timeOffset="30091.3084">16319 9298 919 0,'67'48'189'15,"-67"-40"88"-15,1 2-269 0,7 7-17 16,-13 2 5-16,-9 7 2 16,-4 6 11-16,-4 1 6 15,-13 8 6-15,3 1 7 16,-3 9-31-16,3-4-41 15,7-1-136-15,3-14-116 16,4-9-45-16</inkml:trace>
  <inkml:trace contextRef="#ctx0" brushRef="#br0" timeOffset="30506.5632">16529 9426 266 0,'62'0'274'0,"-40"-5"-64"15,4 0-158-15,10-4 167 16,7 5-178-16,11-8 7 16,-4-1-8-16,-2 5 7 15,-10 3-3-15,-8 5-4 16,-12 7-12-16,-14 7 11 0,-5 0-4 16,-20 18 3-16,-11 5 0 15,-22 15 10-15,-6 4-11 16,-7 3 2-16,21-4-5 15,12-7-7-15,17-16-14 16,20-8-11-16,16-3-9 16,14-18-40-16,4-3-46 15,17-3-239-15,-1-1 27 16</inkml:trace>
  <inkml:trace contextRef="#ctx0" brushRef="#br0" timeOffset="30810.6908">17390 9464 509 0,'-17'3'712'16,"-4"2"-406"-16,2 1-1 16,6 5-306-16,13 2-312 15,3 1 303-15,20-4 0 16,9 1 6-16,4-1 8 15,2-2 18-15,4 1 11 16,-12 9 6-16,-11 7 5 16,-9 5 1-16,-21 12-3 0,-12-3-10 15,-15-2-27-15,-8-5-21 16,-11-5-45-16,2-19-30 16,-2-2-53-16,13-4-25 15,4-20-122-15,14-7 0 16,17-1-56-16</inkml:trace>
  <inkml:trace contextRef="#ctx0" brushRef="#br0" timeOffset="31214.6697">17150 9617 162 0,'72'-137'0'0,"-36"119"300"16,7 4-203-16,2-2 102 15,1 0-169-15,8 0 175 16,-3 2-190-16,11-8 14 15,-3 6 4-15,11-2 4 16,-11 7-1-16,-2-2-1 16,-17 12-12-16,-8 1-5 15,-15 3 23-15,-4 8 27 16,-8 8 12-16,-10 11 16 16,2 5 3-16,-11 8-19 15,6 2-28-15,5 4-10 16,10-9-18-16,11 1-1 15,17-9-6-15,14-11 5 16,6-18-1-16,15-11 1 16,-2-16-6-16,-7-6 0 15,-15-3-5-15,-13-1 2 0,-22 4-3 16,-17-5-1-16,-16 3-3 16,-23-3-5-16,-7 10-5 15,-15-1-18-15,13 7-19 16,4 3-18-16,22 3-15 15,16-7-16-15,30 1-286 16,18 0 95-16</inkml:trace>
  <inkml:trace contextRef="#ctx0" brushRef="#br0" timeOffset="31448.2827">18597 9235 777 0,'3'40'347'0,"-6"7"14"16,2 6-197-16,-3 10-50 15,4-13-57-15,8-6-2 16,15-20-12-16,21-10 14 16,10-17-3-16,17-16 0 15,-5-8-12-15,-7-9-15 16,-24-4-21-16,-27-8-6 16,-20 7-4-16,-27-9-1 15,-16 19 0-15,-7-3-68 16,9 17-190-16,-1 4-166 15,14-1-78-15</inkml:trace>
  <inkml:trace contextRef="#ctx0" brushRef="#br0" timeOffset="36211.476">19812 8834 277 0,'0'1'170'16,"0"3"-57"-16,0 0-41 15,-1-2-11-15,1 1-2 16,-4 2-18-16,4-4 53 16,0 3 0-16,4-3-13 15,45 18-21-15,62-8-37 0,-49-19-36 16,9-4-109-16,-13 9-87 15,0-4-36-15,-14 4-73 16</inkml:trace>
  <inkml:trace contextRef="#ctx0" brushRef="#br0" timeOffset="36426.1323">19989 9195 1192 0,'24'-10'167'16,"11"4"68"-16,14-3-526 15,4-3-60-15,14 3-88 16</inkml:trace>
  <inkml:trace contextRef="#ctx0" brushRef="#br0" timeOffset="37275.5289">21498 8784 556 0,'-19'7'0'0,"-21"7"426"16,-4 8-438-16,-20 18 334 15,-6 3-325-15,-11 16 341 16,12 1-314-16,3 23 12 16,24-3 12-16,20 4 19 15,23-15-4-15,33-9 9 16,23-36-2-16,39-24-7 16,6-22-14-16,19-34-10 15,3-17-15-15,8-15-3 16,-30 2-7-16,-3-6 2 15,-24 22 0-15,-36-3-9 16,-37 14-14-16,-26 2-10 16,-21 14-21-16,-33 8-38 15,5 19-22-15,-6 9-80 16,9 12-72-16,6 8-165 0,26 3-23 16</inkml:trace>
  <inkml:trace contextRef="#ctx0" brushRef="#br0" timeOffset="37969.6534">22239 9284 232 0,'9'-3'216'0,"-4"3"-51"0,-5 3-3 16,0-3-109-16,-3 0-20 16,1 2 12-16,-2 6-7 15,-9 15-2-15,-68 44 8 16,28-46 8-16,4-3-6 15,-7-4 2-15,15-1-4 16,1-7-4-16,13-4-4 0,6-9 16 16,16-2 3-1,13-14 15-15,15 1-9 16,12-5-6-16,9 2-19 0,9-3-3 16,-4 11-14-16,0 4-1 15,-12 7-9-15,-7 6-8 16,-17 9-8-16,-13 7 3 15,-13 3 1-15,-19 7 9 16,-7-1 9-16,-14-2 3 16,4-6-5-16,-1-7 2 15,23-7-4-15,5-6-7 16,16-8-8-16,12-4-4 16,13-1-4-16,7 2 3 15,1 3 5-15,4 6 1 16,-5 5-1-16,-10 11-2 15,-13 5-29-15,-16 6-256 16,-11 1-52-16,-6-6-88 0</inkml:trace>
  <inkml:trace contextRef="#ctx0" brushRef="#br0" timeOffset="38704.0079">23454 8756 682 0,'0'-3'112'0,"-10"3"75"15,-11 0-197-15,-15 3-21 16,-12 3 22-16,-24 7 16 15,-4 1 9-15,-8 7 20 0,14 1 15 16,-7 5 16 0,23-5-19-16,6 2-8 0,18-1-17 15,6-1-17-15,29-6 10 16,17 3 28-16,13-5 6 16,19 4 9-16,8-10 8 15,10 6-13-15,-10 4-14 16,5 10-3-16,-19-1-9 15,-7 21-11-15,-23 0-12 16,-21 6-2-16,-20-5-2 16,-23 7 6-16,-11-10 4 0,-10 0 2 15,10-11 2-15,-6-3 1 16,17-11-2-16,-2-12-1 16,12-7 0-16,1-15 3 15,13-6 2-15,14-16 8 16,17-3 0-16,21-12-1 15,15-4-8-15,14-19-6 16,3 6-9-16,11-8-2 16,-9 12 2-16,1-1 2 15,-15 23 3-15,-11 3 0 16,-20 11 1-16,-11 6-2 16,-8 7-11-16,-17 4-15 15,-10 7-20-15,-22 4-62 16,1 3-40-16,-6 4-31 15,9 1-191-15,5-1 33 16</inkml:trace>
  <inkml:trace contextRef="#ctx0" brushRef="#br0" timeOffset="39031.9379">24049 8832 1199 0,'-17'18'236'0,"-23"7"124"16,-5 9-357-16,-4 7-2 15,9-8 4-15,7-1 0 16,22-13 2-16,15-1 11 16,19-7 8-16,13 2 18 15,7 1 8-15,11 11 11 16,-1-2-5-16,-15 16-5 15,-12 6-20-15,-23 15-8 16,-24 1-13-16,-28 9-12 16,-13-13-12-16,-10-6-8 15,10-17-43-15,0-19-89 16,17-21-79-16,9-16-132 16,10-10-57-16,7-25-66 15</inkml:trace>
  <inkml:trace contextRef="#ctx0" brushRef="#br0" timeOffset="39257.6339">24094 8751 1656 0,'51'-2'345'16,"27"-6"160"-16,0 8-483 15,35 2-26-15,-5-4 8 16,12-1-18-16,-14-3-17 0,7-7-33 16,-30-3-14-16,-16-4-202 15,-27-3-210-15,-40-7 10 16</inkml:trace>
  <inkml:trace contextRef="#ctx0" brushRef="#br0" timeOffset="40805.4506">26368 8492 690 0,'0'-15'273'0,"0"4"-9"15,-5 3-181-15,5 7-83 16,1 13-35-16,7 4-2 16,0 11 9-16,10 15 13 15,1 7 10-15,21 11 7 0,1 1 4 16,16 14 2-16,1-12-3 16,-1 6-37-16,-17-23-39 15,1-13-172-15,-2-18 9 16</inkml:trace>
  <inkml:trace contextRef="#ctx0" brushRef="#br0" timeOffset="41030.136">27471 8452 771 0,'3'-7'143'0,"-1"12"66"15,-2 13-232-15,-18 9 14 16,-4 13 16-16,-37 23 16 15,-19 6 14-15,-35 29 19 16,-8-4-31-16,-11 22 2 16,25-9-5-16,1 11-9 15,16-28-14-15,11 1-33 16,15-30-32-16,13-14-199 16,22-23 35-16</inkml:trace>
  <inkml:trace contextRef="#ctx0" brushRef="#br0" timeOffset="41678.3434">27106 9127 953 0,'26'97'169'0,"-17"-86"103"0,9-3-284 15,14-10 16-15,17-12 7 16,10-10 5-16,19-17 13 16,2 4-2-16,4-4 5 15,-17-1-2-15,-5 10 4 16,-24 10-5-16,-9 6 3 15,-23 0-3-15,-15 16 5 16,-18 0-4-16,-27 13-2 16,-9 8-10-16,-24 15-4 15,-4 1-4-15,-11 19-1 16,23-2-6-16,2-3-3 16,37-8 1-16,15-4-28 15,23-16-18-15,25-6-31 16,18-12-31-16,26-8-81 15,8-15-14-15,33-10-24 16,2-12 32-16,20-14 37 16,-2 0 79-16,15 1 38 0,-28 10 40 15,-17-1 67-15,-32 24 48 16,-30 3 64-16,-23 9 19 16,-18 3 37-16,-15 20-55 15,-34 0-40-15,-9 9-58 16,-35 18-13-16,4 9-34 15,-3 0-13-15,35-4-10 16,12-1-3-16,28-15 2 16,11-7 17-16,9-4 8 15,-11 6 6-15,-6-1 5 16,-19 4 2-16,-8-5-8 0,-29 0 2 16,0-12-143-16,-6-9-141 15,14-18-179-15,15-17-132 16</inkml:trace>
  <inkml:trace contextRef="#ctx0" brushRef="#br0" timeOffset="47834.8222">12026 10735 656 0,'6'-6'214'16,"1"1"35"-16,-11-3-176 16,4 8-43-16,0 0-12 0,-3 0-3 15,2 2 4-15,-7 12 9 16,-11 26 12-16,-51 62 0 16,30-37-11-16,-19 15-7 15,11-3-12-15,7 6-26 16,14-11-33-16,9-9-144 15,15-18-98-15,11-10-41 16</inkml:trace>
  <inkml:trace contextRef="#ctx0" brushRef="#br0" timeOffset="48369.0027">12249 10891 241 0,'13'61'0'0,"-21"-63"231"16,0-4-193-16,6 1 155 16,-1 3-132-16,1 1 165 0,2-1-150 15,-3 1-1-15,1 1-1 16,2-4-21-16,0 3-1 16,0-2-14-16,0-1 9 15,42-2 9-15,60-54 0 16,-45 52-7-16,0-2-4 15,-7 12-22-15,-14 4-25 16,-13 0-1-16,-14 20 1 16,-10 7 0-16,-30 26 5 15,-13 10 9-15,-28 12-1 16,-17-8-3-16,-18 10 1 16,15-20 1-16,11-4-6 15,28-19-1-15,21-3-4 16,32-15-5-16,32-13 4 15,16-12 3-15,36-6 1 16,10-14-17-16,26-2-94 16,-26-2-137-16,1 5-94 0,-26 4-106 15</inkml:trace>
  <inkml:trace contextRef="#ctx0" brushRef="#br0" timeOffset="48788.6388">13125 10972 620 0,'9'62'271'16,"-46"-55"-31"-16,2 4-151 15,10 2-71-15,11-1-70 16,18 0 51-16,22-5 7 16,11-5 3-16,12 1 18 15,3 2 10-15,7 0 5 16,-14 12-1-16,-7 10 2 15,-19 0-11-15,-6 10 7 16,-23 3 5-16,-18 6 3 16,-12-3 7-16,-9 3-10 15,-2-8-11-15,-7-6-23 0,19-13-29 16,3-12-72-16,14-12-65 16,8-8-186-16,14-3-7 15</inkml:trace>
  <inkml:trace contextRef="#ctx0" brushRef="#br0" timeOffset="49074.077">13080 10955 1020 0,'5'8'185'0,"-5"-7"99"16,14 9-308-16,21 4 0 15,54 1 2-15,-31-28 26 16,10 0 7-16,12-3 12 16,-2 2 1-16,8 0-12 15,-15 4-15-15,-5 5-121 16,-15 4-128-16,-13 4-54 15,-16 10-128-15</inkml:trace>
  <inkml:trace contextRef="#ctx0" brushRef="#br0" timeOffset="49513.118">14175 11036 380 0,'-4'10'214'0,"-9"-6"-40"15,8 3-45-15,0-6-145 16,-9 6 1-16,-8 12 6 15,-1-3 11-15,-16 0 25 16,-6 4 23-16,-11 9 48 16,10-5 16-16,3 12 10 15,15 1-20-15,15 1-16 16,18-1-42-16,25-5 6 16,16-13-3-16,24-7 8 15,5-13-1-15,32-18-2 16,-9-7-22-16,9-9-8 15,-21-9-11-15,-8-6-1 16,-41 6-5-16,-29-15-14 0,-26 6-20 16,-34 4-53-16,-20 12-40 15,-8 10-131-15,4 16-111 16,6 5-23-16</inkml:trace>
  <inkml:trace contextRef="#ctx0" brushRef="#br0" timeOffset="49957.0064">14922 11125 548 0,'8'-1'100'0,"-3"-7"37"16,6 1-185-16,0 1 25 15,-6-5 24-15,-3 0 45 16,-2-2 39-16,-7 0 37 16,-1 2-26-16,-11 5-16 15,6 10-43-15,-17 11-3 0,3 5-5 16,-13 17 16-1,13 9 8-15,5 7 9 0,27-6 0 16,27 6 2-16,17-17-10 16,40-15-2-16,11-13-9 15,21-21-8-15,-9-14-9 16,7-12-8-16,-44-8-6 16,-16-5-5-16,-38 1-18 15,-42-3-16-15,-33 14-10 16,-34 8-60-16,-10 18-61 15,-14 3-182-15,23-4-3 0</inkml:trace>
  <inkml:trace contextRef="#ctx0" brushRef="#br0" timeOffset="53482.9178">12623 13132 597 0,'53'-61'183'16,"-53"48"29"-16,-5 4-162 15,-3 1-44-15,3-2-21 16,-17 6-4-16,-1-1 2 16,-7 8 4-16,-6 3 20 0,-14 12 27 15,2 9 10-15,-14 19 7 16,10 5 11-16,6 19 0 15,20 8-7-15,25 5 5 16,20-18-3-16,30-5 2 16,18-21-10-16,22-35 2 15,11-21-11-15,25-36 1 16,-14-7-14-16,10-21-1 16,-24-2-7-16,-24-6 1 15,-38 22-10-15,-36-6-10 16,-34 16-7-16,-42 9-13 15,-15 19-19-15,-15 7-10 16,26 17-42-16,-2 10-252 16,32 12 65-16</inkml:trace>
  <inkml:trace contextRef="#ctx0" brushRef="#br0" timeOffset="54111.1886">13597 13550 661 0,'-9'3'178'15,"4"2"41"-15,-3 3-170 16,-6 2-56-16,-2 1 8 16,-3-2 11-16,0-1-7 15,8-5-6-15,1-3 75 16,8-1 0-16,2-9-4 16,0 9 4-16,0-2 4 15,0-1-72-15,15-16-4 0,-3 2 3 16,62-49 5-16,-58 55 3 15,1 8-3-15,-7 8-1 16,-15 0 3-16,-5 9 2 16,-7 6-1-16,-13-5 0 15,7 2 0-15,-2-4-2 16,7-8-2-16,12-2 4 16,11-5 3-16,-8-4-7 0,3 6-3 15,3-1-4-15,-3 1-7 16,9-3-4-16,4 1 2 15,-8 3-4-15,-5 2-59 16,0-1-59-16,0 14-200 16,0 1-11-16</inkml:trace>
  <inkml:trace contextRef="#ctx0" brushRef="#br0" timeOffset="54834.691">14639 12960 827 0,'-2'-11'200'16,"-11"3"64"-16,-9 5-243 15,-14 4-15-15,-9 4-10 0,-22 8 0 16,-3 3 2-16,3 4 15 16,13-1 13-16,6 0 16 15,21-3 18-15,6 0-7 16,12-3-17-16,7 0-1 15,7 3-11-15,14-2-9 16,4-3 8-16,24 2 10 16,6 0-8-16,15 2-4 15,2 1 2-15,12 7 2 16,-20 0-3-16,-3 1 0 16,-16 2-2-16,-8 9-7 15,-16 0-6-15,-3 8-1 16,-12 1-2-16,-12 9 1 15,-9-10 0-15,-31 9 1 16,-8-9-1-16,-28 0-2 16,-5-9-2-16,-7-9 1 15,23-14-2-15,1-14 4 0,29-10 3 16,8-9 2-16,16-5 1 16,10-8-7-16,1 0-9 15,13-11-15-15,12-2-10 16,23-16-16-16,9 2 4 15,32-12 8-15,9 2 16 16,10-9 13-16,-11 14 17 16,-3 0 4-16,-25 15 0 0,-12 6 7 15,-19 20 0-15,-11 7 1 16,-19 6-7-16,-9 7-4 16,-14 8-15-16,-8 1-8 15,-8 1-8-15,8 4 1 16,8 4-75-16,6 0-155 15,7-2-111-15,10 6-86 16</inkml:trace>
  <inkml:trace contextRef="#ctx0" brushRef="#br0" timeOffset="55204.8426">15456 12879 1190 0,'9'-4'370'0,"-6"1"40"0,-19 8-317 15,-15 9-119-15,-9 4-25 16,-10 11 4-16,1-6 13 16,9 0 17-16,18-7 25 15,14-4 7-15,21-9 3 16,11 1 5-16,14 2-8 15,19 4 0-15,5 4 4 16,0 10 2-16,-12 3-2 16,-9 13 2-16,-19 1 0 0,-18 7-3 15,-17-4-2-15,-19 12-5 16,-16-15-2-16,-11-6-13 16,2-6-16-16,-5-18-14 15,17-14-11-15,1-13-330 16,17-8-30-16,6-12-2 15,15-4-329-15</inkml:trace>
  <inkml:trace contextRef="#ctx0" brushRef="#br0" timeOffset="55443.1045">15349 12842 1260 0,'22'-8'433'16,"10"-8"36"-16,25 7-284 0,12-1-180 16,55-3 0-16,5-1 4 15,26-8 0-15,-17 1-1 16,4 4-1-16,-56-1-1 16,-16-4-2-16,-35 12-1 15,-13-1-190-15,-17 3-253 16,-27 3-41-16,-10 5-258 15</inkml:trace>
  <inkml:trace contextRef="#ctx0" brushRef="#br0" timeOffset="61740.5077">11959 14651 881 0,'49'61'190'15,"-49"-56"96"-15,5 2-257 16,5-3 2-16,-2 0 15 16,-13-8 3-16,10-4-9 15,-9 6-2-15,3-11-19 16,-12-31-27-16,-19-61-10 15,10 49-2-15,0 2-1 16,-9 8 18-16,-5 6 17 16,-4 11 5-16,-8 15-1 0,-1 16-10 15,-10 17-9 1,6 13-13-16,-9 19 5 0,5 7 5 16,-7 22 21-16,17 1 13 15,2 29 13-15,18 0 7 16,14 31-9-16,16-4-19 15,7 13-4-15,-1-26-11 16,9-3-130-16,-8-37-72 16,-3-19-162-16,-7-23-90 15</inkml:trace>
  <inkml:trace contextRef="#ctx0" brushRef="#br0" timeOffset="61934.6551">11137 15218 1042 0,'13'-8'327'0,"0"-7"52"15,6 4-284-15,21 0-43 16,17-2-47-16,27 1 24 16,6 2-21-16,13-1-71 15,-7 3-68-15,-6 5-257 16,-19 0-3-16</inkml:trace>
  <inkml:trace contextRef="#ctx0" brushRef="#br0" timeOffset="62204.79">12975 14656 1437 0,'-51'0'289'16,"-19"46"141"-16,-2 18-434 0,1 23-14 15,5 1 0-15,-1 14 0 16,26-5 6-16,8 6 2 16,18-22 10-16,15-6-37 15,23-16-35-15,7-13-59 16,2-19-53-16,9-6-229 15,2-15 39-15</inkml:trace>
  <inkml:trace contextRef="#ctx0" brushRef="#br0" timeOffset="62504.6344">13333 14833 886 0,'-29'43'296'16,"-21"6"31"-16,-16 3-227 16,-9 20-72-16,15-4-21 15,3 10-4-15,18-11-4 16,28 0-3-16,21-16 2 15,22-11 4-15,20-18 6 16,7 0-18-16,3-9-20 16,3-3-82-16,-10-1-83 0,-6 2-142 15,-14-9-39-15</inkml:trace>
  <inkml:trace contextRef="#ctx0" brushRef="#br0" timeOffset="62728.6128">12940 15030 1267 0,'-7'0'317'0,"17"-8"98"15,20 3-353-15,21 2-56 16,7 0-3-16,12-2-19 15,-7 4-16-15,9-1-72 0,-19 0-58 16,-1 1-250-16,-12 2 7 16</inkml:trace>
  <inkml:trace contextRef="#ctx0" brushRef="#br0" timeOffset="62969.4418">13863 14662 1244 0,'35'37'281'16,"-6"-10"123"-16,11 26-368 15,-5 13-7-15,-18 24-3 16,-20 5-8-16,-33 32-3 16,-23-12 1-16,-42-1-2 15,-5-17-10-15,-7-7-48 16,20-32-41-16,-5-13-170 15,35-15-165-15,9-11 5 16,15-12-175-16</inkml:trace>
  <inkml:trace contextRef="#ctx0" brushRef="#br0" timeOffset="63332.5442">14352 14968 975 0,'-60'29'336'16,"63"-29"43"-16,24 4-231 16,3 1-119-16,20-3-14 15,4-4-77-15,16-6-37 16,-11-11-24-16,0 3-124 15,-16 3-123-15,-7 7 43 16</inkml:trace>
  <inkml:trace contextRef="#ctx0" brushRef="#br0" timeOffset="63542.0538">14406 15267 1517 0,'8'14'310'15,"19"-4"150"-15,10-5-466 16,20 7-151-16,1-2-121 0,4-5-134 16,-11-16-49-16,9-16-136 15</inkml:trace>
  <inkml:trace contextRef="#ctx0" brushRef="#br0" timeOffset="66452.8075">15803 14597 668 0,'49'46'253'0,"-52"-49"19"16,1-5-151-16,2 3-99 15,0 5 15-15,0 0-2 16,-3 0 14-16,2 0 12 0,-3 2 33 16,0 6-11-16,-33 40 9 15,-55 54-11-15,38-18-11 16,4 5-19-16,-7 26-11 16,3-9-18-16,6 6-18 15,8-28-24-15,5-13-76 16,18-31-68-16,10-10-250 15,7-25-6-15</inkml:trace>
  <inkml:trace contextRef="#ctx0" brushRef="#br0" timeOffset="66917.7524">16187 14734 389 0,'-10'2'141'16,"-9"2"16"-16,-3 3-92 15,-4 10 19-15,4-2 4 0,1 0 67 16,10-7 37-1,3 4-26-15,5-11-30 0,14-2-9 16,8-7-43-16,21 4-74 16,8-10-8-16,14 3 50 15,0 5-16-15,-11 10-6 16,-16 4 21-16,-10 16 26 16,-20 13-62-16,-22 18 1 15,-18 4-1-15,-37 34 2 16,-17 4-2-16,-18 8 8 15,5-16 5-15,21-3 14 16,30-34-2-16,37-14 3 16,31-23-6-16,40-6-8 15,12-10-14-15,31-2-19 16,-1-15-29-16,-2 9-131 16,-20-7-269-16,2-8-50 15,-26-14-179-15</inkml:trace>
  <inkml:trace contextRef="#ctx0" brushRef="#br0" timeOffset="67366.0503">16822 15008 373 0,'8'-2'469'0,"-7"-4"-173"16,-2 7-22-16,-2-1-129 15,3 0-145-15,-5 0 98 16,2 2-16-16,1 0-6 15,-3-1-23-15,2 1-7 16,3 4-19-16,3 0-3 16,32 12-2-16,64 47 4 15,-58-44-1-15,-7 19 6 16,-15 6-3-16,-16 11 4 16,-16 8-3-16,-17 2 12 15,-6-14-5-15,-17-2-1 0,-1-16-9 16,-8-15-40-16,8-4-45 15,1-8-98-15,10-13-56 16,6-11-152-16,10-4-39 16,5-10 5-16,13-4-78 15</inkml:trace>
  <inkml:trace contextRef="#ctx0" brushRef="#br0" timeOffset="67622.5985">16831 14872 1206 0,'10'-12'267'0,"3"2"108"16,3 4-349-16,6-2-22 15,5 0 3-15,13-2 23 16,4-1 14-16,25-5 16 15,14 2 3-15,25 0 0 16,-3-1-45-16,8 4-131 16,-24 11-112-16,-11 0-216 15,-28 7-80-15</inkml:trace>
  <inkml:trace contextRef="#ctx0" brushRef="#br0" timeOffset="68115.0067">17841 14752 809 0,'13'133'390'0,"-45"-107"-29"16,-13 7-168-16,-7 20-144 15,-2 5-30-15,1 12 32 16,16 7 20-16,15 10 43 15,19-13 16-15,20-3 6 16,18-20-30-16,24-19-20 16,7-19-41-16,5-17-13 15,3-13-14-15,-1-18-4 16,-24-16-3-16,-3-13-5 0,-20 5-4 16,-23-15-9-16,-24 8-5 15,-20 1-6-15,-12 14-5 16,-17 0-6-16,8 18-8 15,8 6-50-15,9 9-35 16,15 2-148-16,24 2-208 16,20 0-6-16,21 1-163 15</inkml:trace>
  <inkml:trace contextRef="#ctx0" brushRef="#br0" timeOffset="68519.572">18739 14785 299 0,'-37'8'0'0,"2"5"315"15,0 7-270-15,-9 4 228 16,4 5-181-16,-9 19 293 16,4-4-184-16,2 12 39 15,14 3-37-15,12 11-21 0,17-8-69 16,27 8-23-16,13-11-40 16,22-15-2-16,6-15-11 15,29-26-2-15,-4-25-7 16,9-21 0-16,-16-8-6 15,-12-19 0-15,-39 11-5 16,-25-8-5-16,-32 15-5 16,-40-4-16-16,-15 15-26 15,-10 2-75-15,10 14-55 0,10 3-385 16,32 9 50-16</inkml:trace>
  <inkml:trace contextRef="#ctx0" brushRef="#br0" timeOffset="68839.3004">20011 14425 739 0,'0'3'454'0,"-14"1"-57"0,-15 4-119 15,-17 19-116-15,-3 12-30 16,-39 27 69-16,7 10 16 16,-4 45 24-16,20 2-44 15,24 34-26-15,38-11-76 16,36 10-68-16,23-46-81 15,28-10-51-15,4-52-569 16,18-38 133-16</inkml:trace>
  <inkml:trace contextRef="#ctx0" brushRef="#br0" timeOffset="70187.5834">20239 14782 545 0,'43'-3'222'16,"-56"9"18"-16,-9 2-108 16,-5 3-60-16,-8 10 19 15,0 4 9-15,3 15 1 16,5 3-11-16,5 21 6 16,9 1-23-16,8 6-16 15,10-4-4-15,20 0 6 16,20-27-9-16,36-16-2 15,21-24-7-15,40-29-4 16,-17-22-16-16,4-17-4 16,-27-5-8-16,-12-10-6 15,-46 6-4-15,-9 7 1 16,-25 12-1-16,-25 2-3 16,-10 11-4-16,-10 9-33 15,-7 9-36-15,-12 15-145 16,11 22-206-16,-24 6-5 15</inkml:trace>
  <inkml:trace contextRef="#ctx0" brushRef="#br0" timeOffset="70996.4904">21100 15178 490 0,'54'94'268'0,"-54"-88"-29"15,0-3-93-15,-9 10-92 16,-7 5-30-16,-11 1 7 16,0 1 2-16,-10-4 14 15,2-1 1-15,3-4 18 16,10-6 6-16,0-9 8 16,9 0-1-16,8-4-1 15,5-4-22-15,13 0-14 16,6 1-13-16,13-7-16 15,3-3-5-15,2 2 3 16,-4 8 2-16,-6 2-4 16,-8 9-3-16,-9 9 1 15,-7 7-1-15,-13 5 3 16,-10 1 6-16,-7 2 2 16,0 0-1-16,-1-7 2 15,3-10-3-15,14-1-3 0,4-14-4 16,11-3-3-16,0-2-6 15,17 2-5-15,-2 2-1 16,-1 13-6-16,-1 1-18 16,-4 13-120-16,-16 1-259 15,-7-2 30-15</inkml:trace>
  <inkml:trace contextRef="#ctx0" brushRef="#br0" timeOffset="71665.5406">21965 14871 419 0,'3'-7'313'0,"-8"1"-65"16,-12 6-53-16,-13 3-132 16,-7 5-32-16,-20 5 14 15,-10 3 7-15,-3 8 44 16,19-2 17-16,-2-6 3 16,28 1-15-16,15-5-17 15,13-8-47-15,7 3-13 0,20 4-13 16,12-2 3-16,12 4 6 15,11 6 5-15,-3 0-1 16,0 12-2-16,-17 0 4 16,-1 17 2-16,-15 0-8 15,-8 19-2-15,-17-8-5 16,-13-1-2-16,-12-13-3 0,-15-5 4 16,-12-18 0-16,-25 0 1 15,-2-3-4-15,-5-7-1 16,8-8-3-16,1-4-1 15,28-8 0-15,8-4 4 16,6-6-1-16,12-10-2 16,21 2-3-16,14-22-3 15,9-6-9-15,27-11-2 16,13 3 2-16,17-14 1 16,-1 10 4-16,6 1 6 15,-12 5 1-15,-10 2 1 16,-23 11 1-16,-9 2 2 15,-20 13-1-15,-17 7 0 16,-20 6-5-16,-23 11-3 16,-7 12-7-16,-25 0-26 15,4 5-12-15,-4 7-24 16,14-6-26-16,7 2-109 0,24 4-101 16,10-3-95-16,14-7-92 15</inkml:trace>
  <inkml:trace contextRef="#ctx0" brushRef="#br0" timeOffset="72029.8426">22702 14672 1207 0,'-8'29'488'0,"-14"-1"-80"15,-13-1-332-15,-14 13-66 16,-1-5-62-16,1 11-59 16,9-16 110-16,13 2 9 15,17-13 12-15,25 0 18 16,10-7 15-16,21 2-4 16,8 0-4-16,12 4-5 15,-14 1-14-15,-2 11-16 16,-22 7 4-16,-17 12 0 15,-18 0-2-15,-25 10 1 16,-21-5-1-16,-17-11-6 16,2-12-13-16,-4-16-25 15,16-18-26-15,10-22-60 16,19-2-50-16,6-18-229 16,12-3-47-16,13-9-88 0</inkml:trace>
  <inkml:trace contextRef="#ctx0" brushRef="#br0" timeOffset="72269.4329">22592 14666 906 0,'3'0'321'15,"-3"0"17"-15,0 0-210 16,0 0-135-16,2 0 2 15,4 0 7-15,45 9 15 16,59-6 7-16,-29-17 3 16,2-4-44-16,8-1-108 15,-8-1-116-15,-7-3-105 16,-17 0-14-16,-11-9-94 16</inkml:trace>
  <inkml:trace contextRef="#ctx0" brushRef="#br0" timeOffset="72508.0079">23468 14349 1255 0,'35'32'361'0,"0"-4"73"16,5 30-324-16,5 10-101 15,-6 20 0-15,-16 6 1 16,-39 25 3-16,-24-5 1 15,-38 22 2-15,-32-14-13 16,-24 7-6-16,5-32-7 16,-9-8-90-16,15-35-72 15,10-9-57-15,21-20-210 0,15-9-17 16</inkml:trace>
  <inkml:trace contextRef="#ctx0" brushRef="#br0" timeOffset="73179.0663">24148 13880 388 0,'119'-61'282'15,"-109"45"-41"-15,-2 5-48 16,1 11-117-16,-2 0-29 16,-1 2-26-16,-6-2 20 15,0 0 20-15,-3 0 12 16,3 1 11-16,-5 1 16 15,-17 34-20-15,-80 69-15 16,40-39-6-16,-8 20-4 16,16-2-10-16,9 0-5 0,31-14-11 15,31-8-5-15,23-22-4 16,14-13-26-16,8-14-26 16,13-12-78-16,-16-5-60 15,-2-4-241-15,-25-10 0 16</inkml:trace>
  <inkml:trace contextRef="#ctx0" brushRef="#br0" timeOffset="73437.5522">23739 14082 1384 0,'35'31'518'0,"33"-19"20"16,2-6-353-16,37 3-209 15,12 4-112-15,20-6-181 16,-15-3-222-16,5-16-39 15</inkml:trace>
  <inkml:trace contextRef="#ctx0" brushRef="#br0" timeOffset="74420.1622">20237 14752 511 0,'0'0'96'16,"0"-2"58"-16,0-1-140 15,10-5 18-15,30-5 42 16,39-57 21-16,-29 46 28 16,-6 0-4-16,14 2-3 15,-3 3-30-15,14 0-20 16,-15 8-32-16,0 8-9 16,-11 1-17-16,-10 8-138 0,-7 4-180 15,14-7 10-15</inkml:trace>
  <inkml:trace contextRef="#ctx0" brushRef="#br0" timeOffset="306858.7857">12093 17616 425 0,'9'-10'173'0,"-6"1"32"16,7 4-100-16,0 5-46 31,-37 3-7-31,-1 8 2 0,1 21-6 16,7 11 10-16,-15 21 21 15,25 6-2-15,-9 23 14 16,-8 3-18-16,-26 19-9 15,9-9-23-15,-9 2-30 16,12-26-45-16,3-12-120 0,11-31-176 16,7-8-5-1</inkml:trace>
  <inkml:trace contextRef="#ctx0" brushRef="#br0" timeOffset="307607.8253">13062 17646 365 0,'5'-11'23'0,"-3"6"362"15,-4-5-247-15,-6-4 82 16,-6 3-222-16,-8 8 13 16,-17-5 24-16,-2 11 17 15,-26 5 4-15,0 11-10 16,-16 2-9-16,15 14-19 15,-12 11 6-15,21 5 4 16,2 6 17-16,17-4 2 0,4 1 3 16,23-8-13-16,13 0-7 15,13-13-17-15,14-4-6 16,6-18-5-16,15-9 2 16,0-16 0-16,6-17-1 15,-10 1 2-15,4-16 1 16,-3-2 4-16,14-1 4 15,-10 7 1-15,8-4-1 16,-4 8 0-16,1 6-7 16,-19 4-5-16,0 10-4 15,-11 4 0-15,-3 15 3 16,-15 7 5-16,-6 26 11 16,-17 4 13-16,-15 24 11 15,-3 6 5-15,-16 31 8 16,-2-2-5-16,-14 21-8 15,5-8-5-15,0 11-22 0,5-32-27 16,3-2-178-16,22-21-231 16,-13-23 0-16</inkml:trace>
  <inkml:trace contextRef="#ctx0" brushRef="#br0" timeOffset="308490.8383">13282 18585 684 0,'-1'-2'172'0,"-3"2"52"0,3-3-196 15,1 1-15-15,-3 1-1 16,1-1 34-16,2 1 35 16,-3-1 13-16,0 0 5 15,1 1 4-15,-1-1-35 16,1-1-35-16,2 0-12 15,0-3-9-15,10-12-10 0,4 5 2 16,64-46 3-16,-51 50 2 16,-8 7 0-16,-3 5 0 15,-6 4-2-15,-13 10 3 16,-2 4-1-16,-13 4 4 16,-5 6 0-16,-22 1 1 15,-3-4-4-15,-11 1 1 16,7-10-1-16,-1-8 7 15,21-8 0-15,13-11 3 16,11-6-1-16,18-7-2 16,4-3-8-16,12-1-3 15,4 3-3-15,6-1 1 16,-5 7 0-16,1 5 0 16,-5 5 1-16,-5 6 2 15,-9 0-1-15,-4 6 1 16,-6 2 1-16,-1 2 1 0,-8-2-2 15,-6 5-2-15,-2-4-3 16,-3 1-3-16,-1-6-5 16,9 1 3-16,9-10 4 15,0-1-6-15,0 4 2 16,0 1-4-16,3-2-7 16,24-13-6-16,52-24 2 15,-47 30 5-15,-9 1 5 16,-6 9 3-16,-12 3 3 15,-5 5 2-15,-5 5-23 0,-11 4-96 16,5-2-94-16,-6-1-93 16,-4-3-73-16,2-9-80 15</inkml:trace>
  <inkml:trace contextRef="#ctx0" brushRef="#br0" timeOffset="309209.4647">14486 17743 742 0,'5'-22'442'16,"0"-5"-72"-16,-9 14-143 0,-2 5-174 16,-12-2-71-16,-17 12-3 15,-14 4 1-15,-13 7 11 16,-5 6 16-16,-5 7 24 15,12-2 7-15,9 6 8 16,16-6-6-16,5 0-5 16,20-4-12-16,15 1-3 15,12-8-5-15,15 4 4 16,8-3-1-16,14 2-1 16,-1-1-6-16,12 13-3 15,-11-1-5-15,5 18 0 16,-16 4 0-16,-3 15 1 15,-23-5-1-15,-12 4 4 16,-13-10 4-16,-24 6 3 16,-7-16 2-16,-16 0 1 15,0-10-3-15,9-6 1 16,7-16-4-16,7-12 0 16,13-10-2-16,8-12-7 0,2-8-7 15,4-6-6-15,13-1-4 16,9-24 2-16,2 0 4 15,24-21 4-15,12-3 5 16,7-13 1-16,0 17-1 16,0-8 0-16,-21 24-1 15,-9-1 2-15,-19 22 2 16,-10 4 0-16,-8 15 3 16,-15 3-3-16,-4 18-3 0,-24-3-10 15,-6 5-18-15,-8-2-52 16,4 5-36-16,4-7-165 15,27 9-148-15,11-10-23 16</inkml:trace>
  <inkml:trace contextRef="#ctx0" brushRef="#br0" timeOffset="309850.1085">15296 17640 874 0,'-1'-4'269'16,"-2"1"35"-16,3 0-224 16,-4 0-86-16,3 0-5 15,1-1 5-15,-3 3 15 16,1-1 15-16,2 2 19 16,-3 2 4-16,-11 33 1 15,-29 64-6-15,19-33-7 16,-2 3-15-16,-2 18 3 15,-3-6-3-15,1 2 3 16,11-22-4-16,1-9 0 16,6-28-4-16,12-19-3 15,8-10-8-15,9 0-1 0,10-14-2 16,13 2 1-16,-3 7 3 16,7 2 12-16,-7 5 7 15,-4 17 6-15,-6 7-1 16,-4 11-3-16,-14-7-14 15,-6 2-8-15,-3-1-100 16,-6-4-318-16,0-8 73 16</inkml:trace>
  <inkml:trace contextRef="#ctx0" brushRef="#br0" timeOffset="310244.7934">15612 18325 623 0,'-18'16'198'0,"1"10"47"16,4-4-168-16,7 2-13 16,6-8-7-16,1 5-7 15,7-10 29-15,10-7 5 16,4-5 0-16,23-9-10 0,4-6-12 16,13-1-39-16,-5-1-16 15,-3 4 0-15,-23 4-2 16,-17-2 0-16,-17 4 2 15,-16-3 1-15,-21 6-6 16,-13 8-25-16,4 7-27 16,-2-2-230-16,11 4-76 15,10-5-72-15</inkml:trace>
  <inkml:trace contextRef="#ctx0" brushRef="#br0" timeOffset="310720.917">16226 18244 305 0,'5'-16'172'0,"-6"0"-3"16,2 4-20-16,-1 1-39 16,-5 7 2-16,1 14 1 15,-6 7 18-15,-3 7 0 16,-4 11-32-16,2 0-3 15,-2 0-7-15,7 2-31 16,2 0-35-16,8-10-4 16,4-2-9-16,2-11-11 0,7-4-2 15,1-15-1-15,7 4 0 16,-2-3 1-16,-3 1 1 16,-2 3 5-16,-4 11 9 15,-2-1 4-15,-8 7 1 16,4 1-6-16,-4-1-57 15,0-4-63-15,0-5-261 16,5-8 13-16</inkml:trace>
  <inkml:trace contextRef="#ctx0" brushRef="#br0" timeOffset="311128.8924">16586 18298 305 0,'48'51'317'16,"-48"-48"-157"-16,5 1-221 15,-8-8 137-15,3 4-207 16,0 0 83-16,0 0 93 15,0 0 85-15,0 0 65 16,0 2 2-16,0 0-74 0,0 6-31 16,3 12-45-16,-3 9-15 15,0 39-18-15,-3-49-2 16,-2-11-1-16,0-16 2 16,7-9-1-16,14-12 2 15,3-10 17-15,19-9 9 16,-2 2 4-16,12-5 8 15,-8 8-1-15,1 8-23 16,-10 11-17-16,-4 10-46 16,-13 12-45-16,-1 7-190 15,-10 0-93-15,-9 7-61 16</inkml:trace>
  <inkml:trace contextRef="#ctx0" brushRef="#br0" timeOffset="311437.4111">17405 18176 1035 0,'3'17'265'15,"-6"-4"72"-15,-7 3-292 16,-17 0-34-16,-8 8-11 15,-18 8 23-15,-1-9 13 0,0-5 9 16,14 1 0-16,10-8 16 16,25-9-21-16,18 1-4 15,11 0-2-15,14 2 16 16,4 4-15-16,-7 1-7 16,-21 3-9-16,-16 6-26 15,-20-2-50-15,-23-6-379 16,-6-1 101-16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5T15:15:39.7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14456 7295 277 0,'-2'-2'0'15,"2"-6"320"-15,0 7-320 16,0 1 51-1,-3 1-47 1,-7 11 213-16,-39 12-208 0,-51 58 224 16,55-32-206-16,-9-22 7 15,-3 37 14-15,20 12 5 16,7 2-5-16,15-15-12 16,22-5 9-16,15-21-4 15,23-24-1-15,20-20 4 16,23-21 8-16,1-13-8 15,9-11-1-15,-21 2-9 16,-17 3 10-16,-36 19-10 0,-25 1-16 16,-28 9-11-16,-30 10-14 15,-17 9-32-15,-18 9-47 16,11 2-36-16,11 12-233 16,23-1 8-16,22-1-106 15</inkml:trace>
  <inkml:trace contextRef="#ctx0" brushRef="#br0" timeOffset="428.1948">13593 8134 1136 0,'17'0'203'0,"37"-7"135"16,34 4-335-16,36-6-3 15,34-4 18-15,54-9-4 16,-4 2-13-16,2-5-95 15,-36 7-116-15,-20-1-135 16,-58 8-86-16</inkml:trace>
  <inkml:trace contextRef="#ctx0" brushRef="#br0" timeOffset="912.875">14281 8385 1172 0,'0'-8'215'0,"-7"11"75"15,1 21-366-15,-20 10-15 16,-6 5-6-16,-20 15 49 16,-10-1 49-16,-5 6 42 15,10-10 21-15,6-3 3 16,20-14-17-16,27-6-4 16,21-14-16-16,33-4-3 15,7-3 7-15,22-8-21 16,7-4-53-16,7 1-232 0,-26 0-82 15,1-7-102 1</inkml:trace>
  <inkml:trace contextRef="#ctx0" brushRef="#br0" timeOffset="1138.0657">14572 8471 909 0,'-18'13'230'16,"-13"11"80"-16,-14 19-255 0,-14 25-24 16,2-1-6-16,-18 16-1 15,11-6-6-15,7 8-9 16,14-12-27-16,3 7-97 16,16-18-100-16,2-7-98 15,4-16-8-15,6-19-103 16</inkml:trace>
  <inkml:trace contextRef="#ctx0" brushRef="#br0" timeOffset="2037.0233">15562 8049 148 0,'7'2'425'16,"1"-4"-191"-16,4 5-87 0,6 1 90 15,19-6-249-15,20 2 8 16,15-2-123-16,7-1-110 15,6 0-12-15</inkml:trace>
  <inkml:trace contextRef="#ctx0" brushRef="#br0" timeOffset="2272.0204">15737 8380 1248 0,'12'15'291'0,"10"-9"111"16,10-4-324-16,14 7-147 16,10-4-28-16,3 0-80 15,-7-5-100-15,2-4-137 16,-6-8-10-16</inkml:trace>
  <inkml:trace contextRef="#ctx0" brushRef="#br0" timeOffset="3514.7873">17591 7250 807 0,'13'-7'199'0,"-12"0"53"16,2 4-233-16,-6 3-34 15,2-2-9-15,1 2 2 16,-4 0 11-16,-23 2 23 15,-70 8 20-15,29 7 7 16,-1 5 10-16,-4 12 11 16,11 4-17-16,0 2-1 15,27-5-7-15,11-3-15 0,16-13-14 16,8-5-5-16,18-5-5 16,13-12 15-16,19-11 7 15,15-8 11-15,2-9 6 16,0-4 14-16,-10 2-1 15,-16 8-13-15,-18 10-9 16,-6 6-9-16,-7 9-35 16,-7 12-23-16,-3 8 8 0,-8 8 3 15,-1 6 2-15,-9 15 21 16,0-5 10-16,-1 11-22 16,11-3-36-16,5 10-167 15,2-6-110-15,5 8-55 16</inkml:trace>
  <inkml:trace contextRef="#ctx0" brushRef="#br0" timeOffset="3749.0639">16879 8363 1216 0,'2'0'270'0,"9"-8"101"16,13 5-351-16,24-4-23 0,23-4 1 16,53-5 0-16,15 3 1 15,25-15-36-15,-16-1-37 16,-11-1-35-16,-45 6-160 16,-10 0-101-16,-38 8-16 15</inkml:trace>
  <inkml:trace contextRef="#ctx0" brushRef="#br0" timeOffset="4139.7333">17430 8543 334 0,'6'-16'578'16,"-1"1"-241"-16,-5 9-277 16,-1 8 186-16,-12 10-369 15,-9 9 11-15,-28 6 41 16,-2 14 91-16,-10 15 48 16,7 5 17-16,8 7 17 15,18-4-26-15,12-1-13 16,9-15-32-16,6-10-8 15,7-19-10-15,17-11 16 0,5-11 2 16,15-8 7-16,-7-11 1 16,-4 1-3-16,-18-1-18 15,-22-5-12-15,-23 8-8 16,-11 7-7-16,-2 8-3 16,-4 12-12-16,14 8-39 15,3-2-318-15,14 5 83 16</inkml:trace>
  <inkml:trace contextRef="#ctx0" brushRef="#br0" timeOffset="4548.4576">18400 8052 1055 0,'22'8'305'0,"10"-1"53"16,52 7-273-16,-39-6-164 0,17 6-132 15,-3-4-146-15,0 3-30 16</inkml:trace>
  <inkml:trace contextRef="#ctx0" brushRef="#br0" timeOffset="4723.6611">18411 8398 557 0,'30'16'200'16,"5"-10"19"-16,10 10-137 16,1-8-61-16,24-2-45 15,0-9-61-15,7-8-134 16,-3-7-10-16</inkml:trace>
  <inkml:trace contextRef="#ctx0" brushRef="#br0" timeOffset="5146.8921">20038 7257 1091 0,'5'6'191'0,"-2"1"92"15,-8 4-322-15,-3 13-37 16,-1 3 23-16,-9 12 19 16,-4 6 24-16,-5 9 11 15,0-5 4-15,-3 17-1 16,-5 5-2-16,8 10-78 16,4-11-38-16,6 0-37 0,4-25-32 15,8-23-73-15,5-17 60 16,13-16-13-16</inkml:trace>
  <inkml:trace contextRef="#ctx0" brushRef="#br0" timeOffset="5590.9046">20274 7432 488 0,'45'-3'0'0,"-42"4"325"16,6 2-325-16,9-6-48 16,6 0 31-16,14-2 276 15,3-1-243-15,17 0 282 16,-11 2-236-16,4 4-1 15,-12 2-15-15,-11 4-20 16,-15 6-31-16,-13 7-7 16,-13 8 2-16,-14 6 8 15,0 2 12-15,-14 0 6 16,10-14 0-16,4-8-5 16,18-4-4-16,10-6 3 0,17-3 4 15,12 3 2-15,2 7 6 16,3 3 1-16,-8 7-10 15,-13 17-13-15,-18 9-5 16,-27 7-4-16,-15-2-70 16,-21-7-76-16,5-15-79 15,0-7-89-15,30-19-79 16</inkml:trace>
  <inkml:trace contextRef="#ctx0" brushRef="#br0" timeOffset="5836.5856">21043 7941 1114 0,'-18'14'269'0,"4"1"49"15,14 1-332-15,0 3-91 16,0-2-15-16,2 4-11 16,1-12 25-16,-3-2 25 15,2-6-184-15,-4-2 79 0</inkml:trace>
  <inkml:trace contextRef="#ctx0" brushRef="#br0" timeOffset="6176.4541">21353 7513 1095 0,'15'86'241'15,"-10"-84"60"-15,3-1-285 16,6 7-107-16,16 3 8 16,2 0 52-16,16 7 26 15,-7-7 21-15,4 7 31 16,-10-3 12-16,-8 19 5 16,-19-2-15-16,-13 22-14 15,-8-3-28-15,-22 16-48 16,-5-9-42-16,-14-8-87 15,2-20-159-15,-7-14-13 16,2-21-96-16</inkml:trace>
  <inkml:trace contextRef="#ctx0" brushRef="#br0" timeOffset="6386.7038">21653 7389 1247 0,'30'-5'235'0,"15"-8"120"15,12 10-361-15,19 3-40 16,9 2-12-16,17-4-42 16,-13 1-40-16,10-6-224 15,-12-4 38-15</inkml:trace>
  <inkml:trace contextRef="#ctx0" brushRef="#br0" timeOffset="6945.448">19530 8212 862 0,'-3'11'308'16,"8"-13"5"-16,6-3-183 15,16 10-145-15,30-8-2 16,20-5 35-16,47-2 22 16,32 1 2-16,62 1 3 15,-4 5 0-15,31 11-18 16,-27 1-17-16,3 9-3 15,-55-12-6-15,6 4-1 16,-34-7-56-16,1 5-128 16,-31-11-180-16,10-7-35 15</inkml:trace>
  <inkml:trace contextRef="#ctx0" brushRef="#br0" timeOffset="7719.6627">20949 8584 611 0,'40'56'189'0,"-53"-56"21"0,-9 0-150 16,-8-2-65-16,-10 2 10 15,-2-2 5-15,-23 2 20 16,-7 4 17-16,-14 13 16 16,-6 4 0-16,3 4 11 15,22 6-13-15,15 0-12 16,26-7-53-16,20-3 23 15,18-7-8-15,22-7 1 16,14-6 0-16,22-7 26 16,-2-7-30-16,20-4-2 15,-17-6-4-15,-4-5 5 16,-19 9 2-16,-11 7 0 16,-18 4-2-16,-3 16-1 15,-4 15 1-15,-15 13 6 16,0 6 4-16,-11 13 11 15,-5 1 6-15,-15 14 1 16,10-5-5-16,-8 7-10 16,2-12-14-16,-5 1-87 0,10-20-73 15,1-11-210-15,1-12-29 16</inkml:trace>
  <inkml:trace contextRef="#ctx0" brushRef="#br0" timeOffset="8573.6306">22474 8358 911 0,'32'2'185'0,"13"2"92"0,17 1-276 16,0-2-2-16,10 2-28 15,-9 1-24-15,-2-6-51 16,-16 4-37-16,-9-1-130 16,-18-3 8-16</inkml:trace>
  <inkml:trace contextRef="#ctx0" brushRef="#br0" timeOffset="8741.9308">22424 8692 820 0,'11'10'434'15,"13"-13"-130"-15,19-4-222 16,1-2-191-16,7-9-191 16,0 2-10-16,5-9-15 0</inkml:trace>
  <inkml:trace contextRef="#ctx0" brushRef="#br0" timeOffset="9312.4116">23954 7305 499 0,'-2'-7'320'16,"7"1"-39"-16,0 6-90 15,-5 0-178-15,0 0-10 16,12 0-11-16,28 6 0 16,54 9 44-16,-37-9 25 15,-2-4 5-15,-3 9-1 0,-15-2-11 16,-2 4-13-16,-27 3-24 15,-26 16-17-15,-12 1 2 16,-34 16 1-16,-20 6-1 16,-12 26 0-16,10-7 9 15,2 3 1-15,27-17-1 16,22-2 3-16,20-23-1 0,15-7 4 16,18-2-1-16,17-4-7 15,5-12-10-15,23-10-37 16,-1-7-41-16,15-12-96 15,-7-3-44-15,10-10-123 16,-18-3 35-16,9-11-56 16</inkml:trace>
  <inkml:trace contextRef="#ctx0" brushRef="#br0" timeOffset="9605.9839">25113 7465 320 0,'0'0'222'15,"-22"5"13"-15,-23 6-36 16,-12 4-87-16,-18 10 23 16,-2 5-12-16,-7 16-47 15,12 5-14-15,12 7-24 16,26-4-8-16,12-2-8 0,27-15 27 16,32-12-8-16,10-12 10 15,30-16-16-15,12-7-20 16,14-28-21-16,-10-5 22 15,-1-9 1-15,-30 9 1 16,-12-4 4-16,-33 9-9 16,-15 0-27-16,-17 13-19 15,-15 2-33-15,-11-2-41 16,-2 12-262-16,-7 5 72 0</inkml:trace>
  <inkml:trace contextRef="#ctx0" brushRef="#br0" timeOffset="9865.5386">25306 7928 201 0,'-7'16'710'0,"-6"0"-359"16,9-9-129-16,-1 8 113 16,2-3-424-16,0 4 11 15,14-9 34-15,0-2 9 0,-5-5-23 16,-6-6-212-16,10-5-34 16,12-10-92-16</inkml:trace>
  <inkml:trace contextRef="#ctx0" brushRef="#br0" timeOffset="10264.0463">25665 7502 904 0,'5'6'485'0,"3"9"-138"16,0-11-161-16,19 9-229 16,58 14-41-16,-44-20-30 15,8-4 94-15,9-2 30 16,-1 4 22-16,7-5 30 16,-9 2 1-16,-10-2-17 15,-13 9-32-15,-37 4-13 16,-27 9-15-16,-25 24 5 15,-5 8 15-15,-21 7 5 16,5-4-2-16,8 0 4 16,16-17-2-16,4-6-2 15,25-7-1-15,25-2 6 0,19-4-3 16,24-7-12-16,6-1-18 16,10-5-64-16,2-10-69 15,10-4-246-15,-12-8 9 16</inkml:trace>
  <inkml:trace contextRef="#ctx0" brushRef="#br0" timeOffset="10610.3582">26888 7594 978 0,'-32'8'261'15,"-38"19"61"-15,43-8-255 16,7 8-76-16,1 0 1 16,9 4 6-16,15 0-1 15,3-2 17-15,11 5 24 16,6-3 24-16,7 3 1 15,-10-1 2-15,2 5-18 16,-8-3-25-16,-14 8-23 16,-12-6-5-16,-9-2-37 0,-6-10-27 15,-6-9-91-15,4-19-80 16,3-14-137-16,7-7-34 16</inkml:trace>
  <inkml:trace contextRef="#ctx0" brushRef="#br0" timeOffset="10790.5165">26764 7586 115 0,'32'-24'307'0,"11"7"-73"15,6 1 9-15,15 2-45 16,6 7-96-16,18 6-28 16,1-1-42-16,6-1-22 15,-7 8-27-15,1-5-15 16,-22-2-227-16,-5 8-7 15,-21-1-79-15</inkml:trace>
  <inkml:trace contextRef="#ctx0" brushRef="#br0" timeOffset="11388.7775">23570 8229 732 0,'49'113'341'16,"4"-113"-60"-16,31 8-162 16,15 6-83-16,40 1-83 15,12-7 102-15,53 0 8 16,9-5-5-16,35-3 15 15,-20-7 3-15,20 1-7 16,-39-5-8-16,16 1 1 0,-26-2-22 16,28-6-8-16,-28 2-13 15,-8 0-13-15,-38-1-17 16,-8 9-21-16,-49 0-22 16,-14 0-22-16,-23 2-61 15,-11 4-266-15,-30-4 69 16</inkml:trace>
  <inkml:trace contextRef="#ctx0" brushRef="#br0" timeOffset="14044.0683">24143 8660 1079 0,'0'10'283'0,"-8"17"76"0,-51 72-289 15,15-41-65-15,-12 14 3 16,5-4 0-16,-9 18 2 16,10-4-2-16,-2 8-5 15,7-15-20-15,-1-3-63 16,14-31-19-16,2-22-269 15,15-27 3-15,30-27-88 16</inkml:trace>
  <inkml:trace contextRef="#ctx0" brushRef="#br0" timeOffset="14475.5188">24505 8776 1133 0,'-15'10'254'15,"11"-5"67"-15,8-4-315 16,9 6-66-16,9-6 16 16,32-1 19-16,4-1 28 15,13-6 25-15,9 3 20 16,-7 2 11-16,-20 4 0 15,-13 6-1-15,-28 4-15 0,-29 19-2 16,-23-3-13-16,-40 15 4 16,-9-1 0-16,0 7-9 15,13-17-13-15,15 3-4 16,34-16-9-16,30-13 1 16,15-7 1-16,28-3 2 15,7-8 0-15,9 7 2 16,-10 13-4-16,-12 14-3 15,-30 7-3-15,-33 18-27 16,-25 8-26-16,-20-1-23 16,-15-7-19-16,-11-4-82 15,24-16-190-15,7-12 22 16,15-12-131-16</inkml:trace>
  <inkml:trace contextRef="#ctx0" brushRef="#br0" timeOffset="14849.1515">25105 9388 724 0,'-8'28'471'16,"-2"-10"-121"-16,-12 1-51 16,8 0-374-16,-4-6 6 15,10-5 33-15,7-5 21 16,5-5 22-16,-4 1 21 16,0-1 12-16,0 0-4 15,0 1-7-15,-4 1-16 16,-4 0-12-16,-24 3-36 15,-40 8-17-15,61-8-59 16,16-6 3-16,16-2 9 16,6-4 23-16,16-2 18 15,-7 1 60-15,4-1-251 16,-3 3 83-16</inkml:trace>
  <inkml:trace contextRef="#ctx0" brushRef="#br0" timeOffset="15242.2923">25540 8972 628 0,'49'59'549'0,"-36"-53"-182"16,1 1-381-16,31-2 369 16,4-5-406-16,18 4 14 15,-5-5 39-15,5 4 36 16,-15 5 19-16,-7 5 9 16,-18-1 1-16,-9 19-9 15,-18 0-32-15,-18 19-6 16,-17 2-9-16,-11 2-5 15,11-14-14-15,-10-8-18 16,5-18-15-16,9-9-33 16,5-13-18-16,-6-11-33 15,10-3-6-15,6-15-31 16,0 1 10-16,-1-6-2 16,4 12-139-16,-5-13 53 15</inkml:trace>
  <inkml:trace contextRef="#ctx0" brushRef="#br0" timeOffset="15417.1212">25755 8832 1011 0,'35'-8'475'15,"4"5"-47"-15,-7-7-239 16,16 10-113-16,14 2-49 16,27-5-57-16,20-5 16 15,29 2-61-15,-6-10-40 0,-3-8-38 16,-36 0-178-16,-22-8-83 15,-36-1-9-15</inkml:trace>
  <inkml:trace contextRef="#ctx0" brushRef="#br0" timeOffset="16146.39">27498 8290 875 0,'-41'103'174'0,"50"-106"96"0,9 3-253 16,28 0-5-16,14-5 10 16,22 7-2-16,2 1-12 15,4-10-155-15,-25 11-133 16,-5-1-16-16</inkml:trace>
  <inkml:trace contextRef="#ctx0" brushRef="#br0" timeOffset="16326.0416">27524 8571 1255 0,'14'16'331'15,"11"-14"53"-15,20 1-403 16,0-3-241-16,17-3-102 16,0-2-47-16,1-9-110 15</inkml:trace>
  <inkml:trace contextRef="#ctx0" brushRef="#br0" timeOffset="17964.3331">29016 7398 453 0,'-51'67'93'0,"44"-71"64"16,6 2-125-16,-4-1 20 15,5 1 29-15,-3 1-8 16,3-1-3-16,0 0 13 15,0 1-12-15,0-1-1 16,3 1 5-16,24-6 6 16,67-7-15-16,-37 14-2 15,1 3-20-15,-4 5-10 16,-15 5-18-16,-13 7-4 16,-21 3-3-16,-23 5 4 15,-17-2 1-15,-24 4 4 16,-9-4-2-16,-1 5-2 15,7-5-6-15,13-4 0 16,22-11 0-16,16 0-8 0,11-4-6 16,16 12 6-16,3 0 5 15,6 13-3-15,-3 3 6 16,-4 5 6-16,-12-2-2 16,-20 14-3-16,-11-2 3 15,-26 1-7-15,-16-10-10 16,-18-14-12-16,10-21-14 15,-4-10-12-15,25-16-76 0,14-10-37 16,21 0-8-16,8 0-46 16,9-1-95-16,12 4 66 15,12 5-44-15</inkml:trace>
  <inkml:trace contextRef="#ctx0" brushRef="#br0" timeOffset="18328.4031">29718 7558 551 0,'-10'4'231'0,"-3"-2"-11"16,-4 0-119-16,-20 6-87 15,-7 7-6-15,-6 8 9 0,-1 7 28 16,-4 8 30-16,17 2 10 16,9 16 12-16,16-7-10 15,23-3-6-15,22-8-28 16,33-9-9-16,11-21-16 16,13-18-14-16,-1-9-15 15,-4-21-3-15,-20-7-2 16,-15-7 4-16,-18 3 5 0,-19-7 4 15,-20 20-5-15,-22 3-4 16,-3 2-44-16,-10 12-119 16,6 12-186-16,2-1-15 15</inkml:trace>
  <inkml:trace contextRef="#ctx0" brushRef="#br0" timeOffset="20031.8423">29990 7877 1147 0,'-5'12'228'0,"1"-3"58"0,-1 5-393 15,2 1-38-15,6 1-163 16,0-8-35-16,2-7-29 15</inkml:trace>
  <inkml:trace contextRef="#ctx0" brushRef="#br0" timeOffset="20785.85">30415 7402 613 0,'0'1'214'0,"0"1"15"0,0-1-145 16,0 1-84-16,0 0-3 16,2-1 3-16,1 1 8 15,21 9 11-15,73 13 8 16,-40-27 5-16,20 3 20 15,-2 0 0-15,6 3 2 16,-11 2-9-16,-3 6-7 16,-27-5-23-16,-4 15-6 15,-28-2-3-15,-25 5 12 16,-15 0 5-16,-13 9 7 16,-12-14 3-16,-2 2-4 15,19-7-12-15,7-4-4 16,17-10-5-16,21 3-6 15,9 2 1-15,11 1 0 16,7 4 1-16,10 12-3 16,-9 6 0-16,-9 11 0 0,-15 5 1 15,-26 9 2-15,-21-7 2 16,-28 2 2-16,-10-12-1 16,-12-6-5-16,17-10-11 15,7-13-52-15,20-13-58 16,13-3-212-16,19-7-9 15,7-13-115-15</inkml:trace>
  <inkml:trace contextRef="#ctx0" brushRef="#br0" timeOffset="21380.7054">31538 7550 905 0,'8'0'254'0,"0"-8"-14"16,-13 11-269-16,2-3-61 16,0 0-57-16,-9 5 88 15,-26 6 26-15,-56 11 42 16,53-19 21-16,-7 8 19 15,8-6 9-15,8 3 2 16,10 2-18-16,5 2-15 16,9-2-15-16,11 6-3 0,10 6-1 15,9 8 8-15,10 1 2 16,22 8 2-16,3 3-3 16,7-2 0-16,-4-2-4 15,-2 5-2-15,-25-8-1 16,-4 4 3-16,-24-4-2 15,-18 0 3-15,-17-3 0 16,-28-3 3-16,-5-7-2 0,-14-1-2 16,10-8-5-16,2-12 0 15,30-6-4-15,6-12 2 16,13-12 0-16,7-14-1 16,6-4-3-16,11-11-3 15,0-4-2-15,19-8-2 16,4 8 3-16,17 3 2 15,-8 8 2-15,9 8-1 16,-14 18 1-16,-3 1-1 16,-14 10 0-16,-5 7 0 15,-12 3-11-15,2 2-10 16,-1 2-45-16,-2-2-117 16,0 1-138-16,-2-1 10 15,2 1-154-15</inkml:trace>
  <inkml:trace contextRef="#ctx0" brushRef="#br0" timeOffset="22082.9355">30046 7939 448 0,'-89'53'183'16,"71"-53"-1"-16,-12 6-97 15,8 2-100-15,-6-3-12 0,11-2-10 16,-4-3 26-16,12-6 25 16,2 4 40-16,9-7 18 15,3-2 16-15,7 3-26 16,6-3-17-16,7-2-30 16,7 3-4-16,3 4 0 15,7-2 13-15,-2 3 4 0,-5 7 7 16,-13 1-3-1,-5 0 3-15,-12 3-10 0,-5 4 1 16,-9 1-4-16,-9-1 0 16,-4 2-4-16,-8 0-1 15,2-3-6-15,-3-6 3 16,8-1 0-16,11-7 2 16,7 2-2-16,5-10 1 15,9 4-5-15,4-2-1 16,1-1-5-16,4 1 0 15,-4 10-4-15,-1 4-4 16,-13 6-6-16,-2 7-47 16,-10 2-49-16,-11-4-207 15,1-4 9-15</inkml:trace>
  <inkml:trace contextRef="#ctx0" brushRef="#br0" timeOffset="22598.5465">29016 8200 325 0,'8'63'183'0,"36"-56"-9"16,15 0-56-16,37 2-63 16,12-5-16-16,30-4 8 15,7 3-9-15,38 2 12 0,-12-5 1 16,25 6 4-16,-10-3-12 15,27 5-5-15,-30-5-18 16,-6 5-9-16,-40-5-10 16,-13 5-9-16,-47-5-19 15,-25 4-131-15,-18-2-92 16,-17 12-31-16</inkml:trace>
  <inkml:trace contextRef="#ctx0" brushRef="#br0" timeOffset="23445.6825">29011 8563 553 0,'-2'0'170'15,"-1"2"7"-15,-2-1-130 16,2 1-87-16,1 0-11 15,-2-1-7-15,4 1 29 16,-3-1 16-16,1 1 40 16,2 0 23-16,-3-2 36 15,3 0-11-15,-3 0-7 16,1 0-23-16,2 0-4 16,-3 0-10-16,1 0-14 15,2 0-6-15,0 0-3 16,0 0-3-16,0 0-4 15,0 1 28-15,0 1 18 16,0-2 4-16,0 0 10 16,0 0 0-16,0 0-14 15,0 0-19-15,2 0 0 16,23 0-9-16,20-2-1 0,57-3 5 16,-27 1 8-16,-12 2-7 15,7 4-1-15,-19 2-4 16,-8 3-11-16,-20 4-10 15,-23 6 3-15,-18 4 1 16,-27 6 2-16,-12 5 3 16,-22 8 2-16,-3-2-1 15,6 5 5-15,14-8 4 0,11 0-3 16,17-3-2-16,18-2-1 16,15-9-2-16,14 4-4 15,11-6 6-15,20-8-3 16,1-1-7-16,9-4-34 15,-6-12-30-15,4-4-31 16,-12-1-140-16,14-6-136 16,-6-1 2-16</inkml:trace>
  <inkml:trace contextRef="#ctx0" brushRef="#br0" timeOffset="23729.9902">29882 8754 672 0,'-26'11'240'0,"-2"7"49"16,-3 3-158-16,4 10-44 15,7 3-16-15,10 2 3 0,8-4-25 16,9 0-10-16,15-10-11 16,13-3-3-16,13-12-5 15,11-10-4-15,3-9 0 16,0-5-2-16,-9-4 2 15,-12-4-1-15,-23 4-2 16,-14 0-5-16,-18-2-4 16,-8-8-6-16,-13 11-11 15,-5 1-60-15,8 4-67 0,10 7-225 16,4 8-3-16</inkml:trace>
  <inkml:trace contextRef="#ctx0" brushRef="#br0" timeOffset="23960.4388">30337 8932 1465 0,'8'31'317'0,"0"-7"119"16,-8-4-437-16,0-2-128 15,5 4-76-15,-13-12-24 16,6 1-17-16,-1-22-44 0,3 1 76 16,8-8-3-1,10 3-2-15,-1-25 2 0</inkml:trace>
  <inkml:trace contextRef="#ctx0" brushRef="#br0" timeOffset="24345.1394">30603 8781 1295 0,'0'0'162'0,"0"0"179"15,3 0-388-15,24 11-3 16,63 20 47-16,-46-22 8 15,-4 2 4-15,0-1 10 16,-18-1 4-16,-16 4 8 16,-15 5-4-16,-18 4-1 15,-21-1-10-15,-11 4-2 16,0 4-6-16,-8-1-1 16,18-5-3-16,6 13-1 15,13-2-2-15,12-9 0 16,12 2 0-16,19 5 4 15,9-11 0-15,27-1 1 16,2-4-4-16,14 0-12 16,-12-9-16-16,6-7-67 15,-19 0-84-15,-1-12-203 0,-3 1-15 16</inkml:trace>
  <inkml:trace contextRef="#ctx0" brushRef="#br0" timeOffset="24630.6685">31199 8953 1303 0,'-5'0'269'0,"2"0"127"16,-21 13-388-16,-43 36-35 15,64-38-4-15,6-6 0 16,8 6 1-16,10-6 7 15,6 3 24-15,-2 9 13 16,-6 4 1-16,-6 9 6 16,-3-1-4-16,-20 3-1 15,5 1-6-15,-12 4-31 16,-4-9-45-16,-6-5-113 16,13-14-110-16,-9-12-98 15,3-16-86-15</inkml:trace>
  <inkml:trace contextRef="#ctx0" brushRef="#br0" timeOffset="24809.237">31265 8905 1108 0,'40'-1'278'15,"22"-2"90"-15,0 1-319 16,15-3-49-16,-10 4-46 15,14-4-154-15,-16-5-154 0,-1-2-13 16,-7-4-174-16</inkml:trace>
  <inkml:trace contextRef="#ctx0" brushRef="#br0" timeOffset="25452.9778">31907 8431 683 0,'-5'-1'138'16,"5"-6"89"-16,4 9-185 16,-4-2 25-16,1-2 17 15,4 1 3-15,33-6-18 0,53-10-19 16,-46 14-28-16,-6 1-31 15,1 0-39-15,-10 2-20 16,-4 0-78-16,-7-1-138 16,-6-2 3-16,-16 7-89 15</inkml:trace>
  <inkml:trace contextRef="#ctx0" brushRef="#br0" timeOffset="25622.2452">32124 8468 382 0,'-102'76'476'0,"102"-73"-157"16,13 4-227-16,-1-1 229 15,15 0-328-15,5-4-39 16,0-5-44-16,11-8-179 16,-3 1-52-16,4-4-68 15</inkml:trace>
  <inkml:trace contextRef="#ctx0" brushRef="#br0" timeOffset="25962.1035">32702 8107 740 0,'5'78'186'0,"-10"-51"59"16,-3 17-182-16,-2 2-23 0,1 7 26 15,-4 4 6-15,-5 5 5 16,4-6-23-16,-8 12-11 15,-4-4-25-15,-6-4-42 16,1-10-29-16,-3-1-22 16,12-20-155-16,3-4-93 15,19-12-10-15</inkml:trace>
  <inkml:trace contextRef="#ctx0" brushRef="#br0" timeOffset="26370.9971">32632 8813 746 0,'4'73'379'0,"-16"-65"-97"16,-17 5-166-16,4 0-126 15,5 3-125-15,-2-12 95 16,27-8-19-16,17-4 0 16,5-11 14-16,4-7 11 0,13 4 30 15,-7 4 29-15,-7 2 2 16,-8 12-6-16,1 2-2 15,-14 7-9-15,-9 8-10 16,-8 1-8-16,-9 5-5 16,-2-2 2-16,-1-7 0 15,8-2 0-15,-4-6 4 16,11-7-54-16,-1-5-174 16,-5 1-2-16,-9-4-117 15</inkml:trace>
  <inkml:trace contextRef="#ctx0" brushRef="#br0" timeOffset="26731.6373">33138 8422 765 0,'-25'0'159'0,"1"8"74"15,-2 9-219 1,12 9-15-16,14 2 12 0,9 2 26 16,9 2 16-16,9-2 23 15,3 2 13-15,-3 8 21 16,-3 0-23-16,-11 6-10 15,-10-5-26-15,-25 7-16 16,0-8-35-16,-13-8-11 16,4-10-35-16,-1-11-48 15,7-17-50-15,6-13-125 16,4-10-78-16,3-14-37 16</inkml:trace>
  <inkml:trace contextRef="#ctx0" brushRef="#br0" timeOffset="26898.1067">33168 8412 542 0,'51'-22'227'15,"5"9"18"-15,8 7-93 16,-2 3-61-16,-3 1 7 0,-4-1-17 16,0-2-26-16,-9 2-72 15,-11-2-234-15,-10-3-59 16,-12-24-102-16</inkml:trace>
  <inkml:trace contextRef="#ctx0" brushRef="#br0" timeOffset="30491.2276">8032 8614 417 0,'53'13'169'16,"-48"-18"-14"-16,4 7-97 15,7 2-60-15,8 9-16 16,2 5 16-16,5 12 15 16,9 5 5-16,14 14 7 15,-6 1-1-15,19 20-5 16,-3-2-33-16,-7 12-158 16,-9-9 39-16</inkml:trace>
  <inkml:trace contextRef="#ctx0" brushRef="#br0" timeOffset="30716.7625">8895 8910 425 0,'26'-32'264'15,"-15"5"4"-15,2 10-89 16,-5 6-103-16,-3 4-25 0,-5 6-33 16,-5 12-17-16,-16 6 18 15,-20 18 10-15,-18 11 10 16,-43 34 9-16,-18 14-14 15,-17 24-3-15,9-5-5 16,-6 22-15-16,38-21-30 16,9-9-73-16,20-23-73 0,5-6-144 15,25-30-38-15</inkml:trace>
  <inkml:trace contextRef="#ctx0" brushRef="#br0" timeOffset="31001.1826">8921 9526 405 0</inkml:trace>
  <inkml:trace contextRef="#ctx0" brushRef="#br0" timeOffset="31234.8774">9015 9459 1003 0,'277'-94'217'0,"-177"54"95"0,7-9-298 16,-40 9-7-16,-13-1-3 15,-27 9-2-15,-19 7 1 16,-24 10 1-16,-25 4 5 16,-25 22 5-16,-40 31 13 15,-12 17 10-15,-24 34-3 16,15 17-6-16,-7 18-4 15,35-22-14-15,18 2-15 16,29-26 2-16,29-12-4 16,36-27-4-16,28-7-16 15,25-18-22-15,13-14-126 16,4-15-167-16,41-14-5 16</inkml:trace>
  <inkml:trace contextRef="#ctx0" brushRef="#br0" timeOffset="31509.8701">10260 9292 1092 0,'-62'14'348'16,"-35"13"51"-16,-2 18-294 15,-1 12-63-15,27-1-32 16,17-2-17-16,33-17-9 15,22-9 9-15,10-12 9 16,17-1 26-16,-4-11 18 0,15 22 15 16,-1-1-10-16,-15 10-4 15,-34 2-15-15,-18 18 0 16,-36-15-3-16,-18-3-93 16,9-18-72-16,15-14-324 15,20-45-17-15</inkml:trace>
  <inkml:trace contextRef="#ctx0" brushRef="#br0" timeOffset="38444.3785">16167 4568 671 0,'-3'1'180'0,"2"1"24"15,-4-1-194-15,2 3-48 16,-1-1-10-16,-7 22-3 16,-16 55 16-16,24-18 6 15,-5 16 1-15,-1 44 6 16,4 14 7-16,0 47 1 16,0-2 23-16,2 34 29 15,-2-24-1-15,5 27 11 16,-4-37 3-16,-1 2-10 15,0-44-15-15,0-3 1 16,-8-54-22-16,-2-12-189 16,-1-27-30-16,-13-27-68 0</inkml:trace>
  <inkml:trace contextRef="#ctx0" brushRef="#br0" timeOffset="39129.4753">15706 4625 283 0,'57'-2'255'0,"35"-14"-66"16,17-3-169-16,37-6 171 16,-4 1-185-16,27 2 6 15,-13 4 5-15,14-1 15 16,-20 8 8-16,33 5 13 15,-19 4-6-15,9 2-5 16,-20 2-13-16,-3 4-5 0,-48-1-9 16,-8 3 6-16,-37 8 3 15,2 16-16-15,-6-2-8 16,5 30-12-16,-10 13-11 16,6 47-12-16,-14 12 15 15,0 51 8-15,-13-2 9 16,5 28 9-16,-7-26 8 0,2 11 4 15,-4-32 0-15,1 0 4 16,-8-39-3-16,-4-12 2 16,-1-33-6-16,5-6-1 15,-11-21-4-15,5 1 0 16,-1-10-1-16,-1 7 1 16,-5-14 2-16,2 3 11 15,0-11 8-15,0-4 20 16,-5-11 7-16,-18 6 15 15,-18-18-6-15,-74 3-3 16,-34-3-21-16,-101-5 12 16,-41-8 5-16,-73 9 7 15,31-12 8-15,-14 6-20 16,79 4-55-16,5 6-172 16,72-5-149-16,3 10-126 15,40-2-140-15</inkml:trace>
  <inkml:trace contextRef="#ctx0" brushRef="#br0" timeOffset="43311.9729">13367 10466 768 0,'156'-68'214'0,"-131"52"49"15,-6 6-213-15,11 3-39 16,-7 10-14-16,-3-2-13 16,-10-2-5-16,-8 10 10 15,-4 10 8-15,-25 8 17 16,-5 26 14-16,-8 20 13 16,5 7-8-16,0-6-5 15,26-10-14-15,13-15 1 0,19-26-4 16,31-14 3-16,16-9-4 15,24-12-45-15,0-12-54 16,8-10-205-16,-23 2 2 16</inkml:trace>
  <inkml:trace contextRef="#ctx0" brushRef="#br0" timeOffset="43491.1627">14317 10132 803 0,'0'-22'317'0,"-9"9"-12"16,-4 20-213-16,0 29-52 15,-4 21-39-15,-23 42 3 16,5 25 31-16,-16 50 19 16,-6 13 2-16,-18 35 0 15,6-6-7-15,-10 23-10 16,9-28-107-16,7-1-298 16,32-62 63-16</inkml:trace>
  <inkml:trace contextRef="#ctx0" brushRef="#br0" timeOffset="44600.6661">16013 10228 898 0,'-175'264'242'16,"79"-186"60"-16,-17 94-241 15,16-4-55-15,16 25 2 16,24-39 1-16,9-3-5 16,38-66-10-16,25 5-12 15,20-28-289-15,12-15-2 16,-7-33-103-16</inkml:trace>
  <inkml:trace contextRef="#ctx0" brushRef="#br0" timeOffset="45110.0926">16416 10708 1172 0,'5'-11'333'0,"-5"-5"44"15,0 15-336-15,6 5-46 16,-6 3-43-16,-2-7 23 16,2 1 6-16,0 6 6 15,0 17 9-15,-4 14 11 16,-12 48 8-16,-19-29 11 16,-16 13 2-16,-21 22 2 15,-12 2-6-15,-17 14-4 16,20-15-6-16,19-14-6 15,25-22-9-15,33-6-2 16,26-20-1-16,32-12 6 16,18-8 5-16,22-13 3 0,-2-6-3 15,10-9-35-15,-18 2-44 16,-7 0-330-16,-30 3 61 16</inkml:trace>
  <inkml:trace contextRef="#ctx0" brushRef="#br0" timeOffset="45489.0279">16901 11270 622 0,'-9'22'288'0,"-2"2"-22"16,-8 2-123-16,1 1-126 15,4 6-19-15,3-1 3 16,14-8 10-16,11-5 21 16,13-8 8-16,21-9 9 15,6-10 0-15,7-15-4 16,-12-1-22-16,0-3-7 15,-17 5-5-15,-16-10 1 16,-6 8-2-16,-15 5-5 0,-8-1-4 16,-14 2-8-16,5 12-14 15,-13 6-48-15,8 0-40 16,0 5-158-16,6-2-53 16,3 0-66-16</inkml:trace>
  <inkml:trace contextRef="#ctx0" brushRef="#br0" timeOffset="45769.0735">17467 11252 360 0,'-5'21'247'16,"-8"6"-30"-16,-4 7-50 15,2 2-90-15,12 2-10 16,11-11-19-16,19 0 17 15,13-14 1-15,24-13 9 16,14-13-12-16,6-9-7 16,-12-8-19-16,-13-5-10 15,-24 5-14-15,-35 1-1 16,-18 4-8-16,-14 6-23 16,-17 4-20-16,-8 6-71 15,4 10-70-15,4 1-139 16,9 1-27-16</inkml:trace>
  <inkml:trace contextRef="#ctx0" brushRef="#br0" timeOffset="46113.2729">18400 10446 483 0,'16'3'379'16,"-4"2"-93"-16,4 4-290 15,-6 1 293-15,-1 12-277 16,-1 3 11-16,-3 15 22 15,-8 3 22-15,1 21 9 16,-10 7-6-16,-20 25-2 16,2 4-22-16,-12 15-32 15,-1-4-36-15,2-1-70 16,15-27-69-16,4-15-216 16,8-22-3-16</inkml:trace>
  <inkml:trace contextRef="#ctx0" brushRef="#br0" timeOffset="46402.9858">18780 11034 929 0,'-28'13'330'15,"-17"1"-54"-15,-4 9-192 16,-26 9-64-16,10-2-64 0,-9 6 50 15,12-2 50-15,7-10-53 16,26-12 1-16,3-2 4 16,12-5 6-16,14 0 12 15,10-2 6-15,15 5 9 16,7 8-4-16,17 7-3 16,4-2-11-16,-4 13-7 15,-9-3-36-15,-5 3-145 16,-6-4-216-16,-12 0-1 15</inkml:trace>
  <inkml:trace contextRef="#ctx0" brushRef="#br0" timeOffset="46892.4475">19748 10710 806 0,'31'5'233'0,"10"-1"52"15,4-2-217-15,7-5-46 16,-6-10-10-16,-3-6-1 16,-12-10-3-16,-15-10 9 15,-4 2 13-15,-7-8 15 16,-6 1-1-16,-12 1 2 16,0 6-9-16,-17 4-14 15,-4 11-19-15,-21 15-2 16,-1 14-3-16,-22 20-2 15,5 6-2-15,-2 23 2 16,17 11 2-16,4 20 5 16,16 2 5-16,6 29 5 15,8-4 3-15,12 14 4 16,7-17-6-16,0 13-31 16,-1-27-40-16,4-9-98 15,-6-28-98-15,2-10-104 0,-5-33-65 16</inkml:trace>
  <inkml:trace contextRef="#ctx0" brushRef="#br0" timeOffset="47286.4562">19143 11089 1237 0,'18'11'267'0,"9"1"111"16,53 19-356-16,-41-17-56 15,11-6 8-15,18 1 1 16,-2 1 5-16,8-7 9 16,-7 0 15-16,5 10 4 15,-26-3 3-15,-3 6 1 16,-16 12 1-16,-5 6 4 15,-12 1 0-15,0 8 1 16,-3-4-4-16,11-12-1 16,3-8-5-16,11-19-3 15,-1-11-1-15,4-11 1 16,-8-7-1-16,-9-6 2 0,-13 5 1 16,-15-10-7-16,-6 10-5 15,-6-3-26-15,4 4-37 16,3-4-322-16,3 14 2 15,16-8-139-15</inkml:trace>
  <inkml:trace contextRef="#ctx0" brushRef="#br0" timeOffset="47511.1769">20311 11259 785 0,'12'24'270'0,"6"4"30"15,-9-5-209-15,2-8-42 16,-6-8-18-16,10-12 20 15,2-19 11-15,5-8 17 16,10-6 22-16,18-18 14 16,-3 6-19-16,15 0-15 15,1 10-17-15,-1 5-37 16,-8 18-33-16,10 12-60 16,-17 12-52-16,-4 8-171 15,-11 9-151-15,0 7-45 16</inkml:trace>
  <inkml:trace contextRef="#ctx0" brushRef="#br0" timeOffset="47895.9349">21672 10611 1233 0,'56'16'233'0,"-47"-14"115"16,-4 14-366-16,-2 23-19 15,-3 0 13-15,-13 15 5 16,5 3 14-16,2 16 6 16,-2 2 3-16,-9 9-42 15,2-7-59-15,-15 5-246 16,3-18 18-16</inkml:trace>
  <inkml:trace contextRef="#ctx0" brushRef="#br0" timeOffset="48126.1395">21432 11015 1253 0,'117'-16'292'0,"-85"12"102"0,22 7-381 15,12 5-60-15,10 3-33 16,-9-3-39-16,-5-2-165 16,-17-3-81-16,-1-6-45 15</inkml:trace>
  <inkml:trace contextRef="#ctx0" brushRef="#br0" timeOffset="48600.6485">22560 10431 1265 0,'5'7'122'16,"3"-6"79"-16,0 14-401 15,-3-1-13-15,0-5 51 16,-5 1 75-16,0 1 129 16,1 5 56-16,-2 3 21 15,-4 15 18-15,-3 7-27 16,-2 7-27-16,-2 1-31 15,2 12-12-15,10-14-23 16,6 6-8-16,10-17-6 0,16-5 0 16,8-20 1-16,9-8 3 15,-1-9 3-15,6 6 4 16,-6 1 0-16,-10 9 4 16,-12 10-1-16,-9 14 3 15,-9-2-2-15,-3 11-2 16,-10-8-4-16,5 3-3 15,0-6-8-15,10-4-8 16,7-10-7-16,6-7-43 16,4-10-34-16,-8-5-105 15,-3-1-102-15,-7-3-47 16,-7 6-86-16</inkml:trace>
  <inkml:trace contextRef="#ctx0" brushRef="#br0" timeOffset="48913.2484">23143 11178 891 0,'129'16'545'0,"-99"-24"-177"16,10-2-176-16,5 0-179 16,4 1-182-16,-4-2 166 15,-5-10 3-15,-10 5-1 16,-6-4 13-16,-15-1 16 15,-9-3 15-15,-9 13-2 16,-22-3 3-16,-10 12-13 0,-18 21-7 16,-1 13-6-16,-7 8-4 15,13 9-5-15,11 8 0 16,24-12-4-16,15-2-6 16,22-3 4-16,22-9-14 15,7-12-17-15,20-3-16 16,0-11-79-16,13-8-302 15,-13-5 74-15</inkml:trace>
  <inkml:trace contextRef="#ctx0" brushRef="#br0" timeOffset="49633.0201">24732 10691 730 0,'0'-2'208'16,"0"1"45"-16,0-1-189 0,4 2-42 15,3 5 3-15,22 14 18 16,54 72 5-16,-29-39 16 16,-1 4-3-16,18 14 5 15,1 3-16-15,-5 8-6 16,-13-11-25-16,-6 2-69 16,-23-17-64-16,-10-5-229 15,-3-14-3-15</inkml:trace>
  <inkml:trace contextRef="#ctx0" brushRef="#br0" timeOffset="49887.0906">25318 10894 1261 0,'-81'26'300'16,"24"-7"86"-16,-10 10-373 16,-30 15-39-16,3 5-4 15,-26 7-11-15,22-5 8 16,-7-2-15-16,31-6-30 16,7-6-99-16,24-13-66 0,16-7-110 15,18-4-56-15</inkml:trace>
  <inkml:trace contextRef="#ctx0" brushRef="#br0" timeOffset="50276.6823">25544 10851 1041 0,'5'104'278'16,"-5"-96"49"-16,8-7-286 16,6 7-91-16,10-3 23 15,24-3 40-15,5-10-12 16,18-2 17-16,-4-3 14 16,18-2-25-16,-14-3-27 0,9 5-53 15,-18 1-84-15,0 2-176 16,-16 5-47-16</inkml:trace>
  <inkml:trace contextRef="#ctx0" brushRef="#br0" timeOffset="50606.449">25608 11138 644 0,'16'8'261'16,"8"-7"13"-16,-3 4-137 15,10-8-89-15,19 6-17 16,7-9 0-16,-3-4-11 16,18 1-10-16,3 1-1 15,6-10-36-15,-3 10-68 16,6-9-199-16,-12 2 10 0</inkml:trace>
  <inkml:trace contextRef="#ctx0" brushRef="#br0" timeOffset="50995.0647">26885 10831 1036 0,'30'54'281'0,"-61"-45"66"15,-5 10-276-15,-13 12-66 16,-8 10-3-16,-24 10 15 16,11 5 11-16,3 3 19 15,17-10 4-15,28-1 18 16,46-12-4-16,33-2 3 0,13-14-8 16,24-7-11-16,-1-15-18 15,10-10-7-15,-11-15-12 16,7-10-11-16,-24-1 7 15,-7-3-1-15,-25-2-1 16,-25-7-3-16,-31-4-3 16,-30 0-1-16,-16 8-2 15,-17 6-16-15,-4 15-23 16,4 9-94-16,20 16-110 16,15 6-209-16,18 4-46 0</inkml:trace>
  <inkml:trace contextRef="#ctx0" brushRef="#br0" timeOffset="51509.6306">27809 11259 1011 0,'49'5'196'15,"21"-4"81"-15,6 6-312 0,9-7-17 16,-18-4 4-16,1-12 16 16,-20 2 38-16,-8-8 28 15,-10-4 36-15,-11-4 8 16,-11 8-19-16,-21-10-28 15,-14 3-18-15,-12 13-23 16,-19 10-8-16,-28 19 11 16,3 19 15-16,-7 15 7 15,2 4 7-15,2 8-8 16,30-14-11-16,12 7-75 16,21-14-56-16,27-6-56 15,18-13-145-15,30-6-7 16</inkml:trace>
  <inkml:trace contextRef="#ctx0" brushRef="#br0" timeOffset="51854.9894">28640 11297 1087 0,'-8'8'290'15,"-6"3"75"-15,-12 7-297 16,4 1-59-16,1-2-9 16,10-1-50-16,6-13-6 15,21-6 5-15,13-13 8 0,26-1 27 16,11-7 74-16,10 0 28 16,-6 8-15-16,-1 3 3 15,-22 10-26-15,-2 11-27 16,-19 6-26-16,-9 13 6 15,-7 7-17-15,-10 4-43 16,-10-3-29-16,2 3-30 16,3-15-25-16,1-8-63 15,4-13-31-15,1-8-64 16,12-13 29-16,9-5-78 16</inkml:trace>
  <inkml:trace contextRef="#ctx0" brushRef="#br0" timeOffset="52108.3962">29673 10608 1070 0,'5'-5'262'15,"-5"13"72"-15,-5 14-288 16,-3 23-73-16,-3 9 9 15,-2 13 9-15,9 3 9 16,-4 22 12-16,-7-6 2 0,7 8 2 16,-1-13-26-16,-4-1-61 15,-8-26-42-15,10-8-37 16,0-24-198-16,-16-6 45 16</inkml:trace>
  <inkml:trace contextRef="#ctx0" brushRef="#br0" timeOffset="52359.017">29331 11227 1245 0,'-2'0'225'16,"-1"0"118"-16,6-2-404 15,16-2 2-15,36-11 4 0,67-20 12 16,-55 3 20-16,-13-1 28 16,0-4 3-16,-23 7-1 15,0 2-89-15,-5 15-189 16,-7 6-50-16,-2 7-130 16</inkml:trace>
  <inkml:trace contextRef="#ctx0" brushRef="#br0" timeOffset="52928.5753">29710 11397 1080 0,'13'-6'326'15,"-1"-8"59"-15,14-6-266 16,1-3-100-16,9-4-1 16,-5-4-5-16,13-2-1 15,-4 4-8-15,11-4 3 16,0 1 1-16,8 0-1 15,-2 5-2-15,2 6-5 16,-14 9-8-16,-2 7-5 16,-21 14-21-16,-4 3-16 15,-14 5-2-15,1 2 0 16,-8 2 5-16,1-5 22 16,-6 0 18-16,4 1 7 15,4-1 6-15,0 5 7 16,1 0 4-16,15 1 14 15,-2-5 7-15,1 6 7 0,5-8-6 16,3 9-2-16,-4-1-12 16,10-1-7-16,-2-5-8 15,9 1-1-15,4-13-4 16,9-4-5-16,-6-7-4 16,7-4-7-16,-15-10-10 15,1-4-10-15,-12 2 0 16,2-2-1-16,-4 6 8 0,-4 4 13 15,-6 6 16 1,-7 9 14-16,-10 12 11 0,-7 13 7 16,-8 9 17-16,-10 20 16 15,-2 4-18-15,-12 11-17 16,1-1 2-16,-7 13-23 16,7-18-28-16,10-7 7 15,8-18 11-15,10-12-16 16,12-24-5-16,13-19-132 15,5-6-138-15,17-21-147 16,3-8-132-16</inkml:trace>
  <inkml:trace contextRef="#ctx0" brushRef="#br0" timeOffset="53141.1578">31207 10707 1727 0,'15'63'352'16,"11"53"171"-16,-18 10-509 15,-11 35 15-15,1-8-1 16,-50 11-1-16,-28-32-8 16,-36 4-48-16,-16-27-53 15,-44-12-141-15,20-26-326 16,-17-4 31-16</inkml:trace>
  <inkml:trace contextRef="#ctx0" brushRef="#br0" timeOffset="59529.8208">14696 13286 792 0,'10'-2'236'0,"-7"-6"36"0,-3 10-206 16,0-2-53-16,-3 3-10 16,-12 51 9-16,-26 64 8 15,-12-19 8-15,-9 4 1 16,-19 36 4-16,3-11-5 16,2 16-10-16,17-27-31 15,8-5-83-15,17-44-173 16,14-12-46-16,2-37-112 15</inkml:trace>
  <inkml:trace contextRef="#ctx0" brushRef="#br0" timeOffset="60341.9295">15081 14233 447 0,'0'1'174'0,"-3"1"25"16,-1 0-122-16,0-1-15 15,3 1-14-15,-4-1-13 16,5 1-3-16,-5 0 23 16,2-1 19-16,0 1 6 15,-4-1-5-15,-15 14 0 16,-45 31-20-16,45-38-22 15,4-4-7-15,9-5-3 16,6-2-2-16,3-8 5 16,8-4-1-16,6-2 5 15,4-7 1-15,9-3 1 16,0 0-2-16,11 3-2 16,-1 10-9-16,-6 4-5 0,-5 8-9 15,-17 9-4 1,-13 9 3-16,-17 11-1 0,-8 1 4 15,-14 12 2-15,2-5-1 16,-4-3-3-16,18-11 1 16,-3-10 4-16,16-13 2 15,6-7-2-15,0-6-2 16,16-7-1-16,4 8-5 16,0 1-7-16,3 7 1 15,0 6-1-15,-12 9 1 16,2 7 1-16,-5 0 4 0,0 2-1 15,0-4-2-15,1-5-6 16,4-9-7-16,-2-6-27 16,-3 6-22-16,0-5-235 15,0 2-73-15,3-3-71 16</inkml:trace>
  <inkml:trace contextRef="#ctx0" brushRef="#br0" timeOffset="60821.9185">15999 13620 907 0,'-23'7'201'15,"1"-1"89"-15,0 10-259 16,-10 4 15-16,2 3 11 16,-15 2 19-16,10 2 12 0,-2 0-16 15,21-3-20-15,24 2 4 16,27-9-12-16,18 2-4 15,20-1 14-15,10 14-2 16,-10-1-15-16,-6 16-11 16,-19-6-14-16,-23 13-4 15,-23-11-5-15,-24 3 2 16,-15-5 4-16,-23 7 5 16,-7-16 1-16,-19 5 2 15,6-15-4-15,4-8 0 16,18-14-63-16,11-8-58 15,23-9-39-15,1-5-81 16,6-7-41-16,-1 0-123 16,9-1 53-16,-4-7-60 15</inkml:trace>
  <inkml:trace contextRef="#ctx0" brushRef="#br0" timeOffset="61131.2817">15916 13485 875 0,'3'-8'609'16,"22"-6"-154"-16,12 28-134 0,33-28-245 16,21-1-61-16,28-1-59 15,-4-1 57-15,14-2 11 16,-16-3 10-16,6 1 34 15,-21 2 10-15,-4 3 12 16,-28 6-10-16,-18 4-11 16,-21-2-35-16,-9 11-14 15,-12-1-16-15,-7-2-30 16,1 4-30-16,0-4-79 16,0 0-57-16,-4 2-369 15,3 0 49-15</inkml:trace>
  <inkml:trace contextRef="#ctx0" brushRef="#br0" timeOffset="89155.5143">13067 15752 312 0,'94'10'346'0,"-89"-12"-106"15,-2-4-16-15,7 3-160 16,-10 1-59-16,0 1-2 16,0-1-1-16,3 0 17 15,-2 1 7-15,-1-1 19 16,0 2 7-16,-4 8 3 15,-23 46-14-15,-102 94-5 16,41-35-17-16,-7 21 0 16,20-15 5-16,9-1 14 15,38-34-2-15,17-18-3 0,22-31 1 16,22-15-1-16,15-20-20 16,28-11-13-16,12-13-11 15,3-6-92-15,-13 5-87 16,-11-2-159-16,-31 9-43 15</inkml:trace>
  <inkml:trace contextRef="#ctx0" brushRef="#br0" timeOffset="89415.0334">12680 16112 1015 0,'-14'13'341'15,"11"-20"32"-15,3 9-243 16,13 0-111-16,26-9 2 16,28 7 5-16,45-9 12 15,9-6-1-15,28-12-13 16,-15 7-53-16,-3-1-50 15,-31 8-332-15,-6-11 49 16</inkml:trace>
  <inkml:trace contextRef="#ctx0" brushRef="#br0" timeOffset="89709.7976">14491 15966 1411 0,'-102'119'268'0,"-46"51"152"16,-10 10-422-16,-39 40 5 15,31-10 17-15,-25 36 0 16,40-42-1-16,6 1-56 16,54-46-68-16,11-6-331 15,33-49 30-15</inkml:trace>
  <inkml:trace contextRef="#ctx0" brushRef="#br0" timeOffset="90248.5015">14602 16830 188 0,'22'-45'100'15,"-7"5"43"-15,1-4 14 16,-7 14 65-16,-4 2-2 15,-8 14-31-15,-13 8-17 16,-14 12-59-16,-28 29-60 16,-13 22 26-16,-36 23 30 15,0 15 5-15,-17 34 36 16,13 2 9-16,4 18-2 16,31-4-31-16,15 6-18 15,42-28-45-15,24-18-19 16,30-37-32-16,19-23-13 15,16-36-9-15,2-28-5 0,-10-17 0 16,-5-10 1-16,-28-5 3 16,-29 11-38-16,-29 14-35 15,-36 28-41-15,-21 19 74 16,-16 22-71-16,13 0-127 16,27-4-189-16,39-29-10 15</inkml:trace>
  <inkml:trace contextRef="#ctx0" brushRef="#br0" timeOffset="140748.2402">17836 16467 531 0,'3'-7'168'0,"2"1"19"15,-3 6-145-15,-2 0-23 16,0 0-9-16,3 0 4 16,-3 2 21-16,6 14 21 15,5 22 20-15,12 68 0 16,-14-36-11-16,4 13-4 15,-3-11-21-15,4-7-19 16,7-19-3-16,1-14-3 16,10-16-4-16,7-10-1 0,-2-3-2 15,1-7 0-15,-4-1-2 16,1 11-3-16,-5 12 2 16,-3 6 16-16,-5 3 18 15,13-3 43-15,0-16 17 16,16-23 11-16,7-23-13 15,29-26-15-15,-2-23-42 0,5-23-14 16,-15-5-15-16,-8-4 0 16,-32 16-2-16,-20 7-9 15,-22 25-8-15,-14 9-52 16,-2 23-54-16,-6 8-100 16,10 8-206-16,1 9-7 15</inkml:trace>
  <inkml:trace contextRef="#ctx0" brushRef="#br0" timeOffset="141073.5672">20190 15660 1056 0,'-2'-1'258'15,"-27"2"90"-15,-101 58-287 16,28 35 2-16,3 14-7 16,-6 34-2-16,19 4 21 15,21 21 2-15,38-16-18 16,22 4 1-16,22-39-4 15,23-16-38-15,-3-39-41 0,20-15-82 16,0-19-84-16,10-11-264 16,-9-8-8-16</inkml:trace>
  <inkml:trace contextRef="#ctx0" brushRef="#br0" timeOffset="141418.6216">20710 15962 580 0,'-36'45'258'0,"-14"-8"-18"16,-29 17-113-16,-1 13-135 16,-17 15 6-16,16-9 14 15,6 7 47-15,30-16 24 16,23-2 27-16,39-16 17 16,28-6-19-16,19-13-40 15,38-3-17-15,8-12-26 0,6-7-98 16,-13-3-66-16,12-4-229 15,-39-6-19-15</inkml:trace>
  <inkml:trace contextRef="#ctx0" brushRef="#br0" timeOffset="141643.045">20011 16432 1111 0,'40'9'539'15,"-10"-18"-45"-15,44-13-181 16,45 2-308-16,47-13-48 16,-4-2-45-16,21 3-44 15,-36-1-286-15,-12-1-73 16,-40 7-70-16</inkml:trace>
  <inkml:trace contextRef="#ctx0" brushRef="#br0" timeOffset="141872.463">21484 15600 1091 0,'43'44'392'16,"-21"-4"53"-16,15 40-258 15,0 17-104-15,-15 38-10 16,-17 5-31-16,-16 30-17 16,-37-22-21-16,-29 21-32 15,-10-37-30-15,-22-6-28 16,0-41-110-16,-12-10-167 16,22-43-75-16,11-14-111 15</inkml:trace>
  <inkml:trace contextRef="#ctx0" brushRef="#br0" timeOffset="142286.1272">22132 15991 1340 0,'37'5'306'0,"7"-12"112"16,14 0-397-16,31-5-52 16,5-4-37-16,8 1-45 15,-10-5-39-15,-3 8-130 16,-25 4-94-16,-21 13 18 15,-26 3-120-15</inkml:trace>
  <inkml:trace contextRef="#ctx0" brushRef="#br0" timeOffset="142427.7494">22431 16289 1397 0,'37'-2'326'16,"19"-4"129"-16,-2 2-448 15,21 1-65-15,-7 3-381 16,7-6 63-16</inkml:trace>
  <inkml:trace contextRef="#ctx0" brushRef="#br0" timeOffset="142826.9888">23696 15512 943 0,'20'-1'267'0,"-7"5"55"16,-11 9-253-16,-20 12-53 16,-15 10-9-16,-32 20 12 15,-17 5 14-15,-28 21 24 0,12-1 6 16,4-1 9-16,33-9-11 16,29-11-11-16,37-32-24 15,45-6 31-15,29-13-9 16,41-16 3-16,-1-11-2 15,24 6-5-15,-17-6-53 16,3 0-63-16,-37 1-51 16,1 4-331-16,-26-5 39 15</inkml:trace>
  <inkml:trace contextRef="#ctx0" brushRef="#br0" timeOffset="143084.8724">24366 15316 868 0,'-72'102'591'16,"47"-72"-121"-16,-24 10-68 15,-1 21-382-15,-15 31-10 16,1 8-12-16,-11 26 7 15,17-8-1-15,-9 22 1 16,9-16-1-16,-4 17-70 16,8-24-70-16,-3 10-70 15,7-40-270-15,1-7-2 16</inkml:trace>
  <inkml:trace contextRef="#ctx0" brushRef="#br0" timeOffset="143650.2152">25602 15189 1504 0,'-40'65'411'0,"-35"-11"88"16,-22 44-403-16,-7 13-104 16,-20 40-1-16,18-5 5 0,4 36 9 15,30-9 9-15,19 29-3 16,39-30-9-16,14-9-30 16,22-41-26-16,15-19-93 15,1-47-81-15,16-11-273 16,-12-23 5-16</inkml:trace>
  <inkml:trace contextRef="#ctx0" brushRef="#br0" timeOffset="144113.9883">25998 15601 1071 0,'0'0'417'16,"-16"3"10"-16,0 13-233 15,4 21-161-15,-6 22-2 16,-3 11 8-16,-10 24-7 16,0 1-1-16,-7 26-4 15,-2-11-18-15,0 4-81 16,5-15-59-16,-1-10-332 16,7-35 18-16</inkml:trace>
  <inkml:trace contextRef="#ctx0" brushRef="#br0" timeOffset="144718.1521">26204 16457 406 0,'0'115'348'0,"-26"-114"-119"15,-1-1-248-15,3-4 247 16,7-3-254-16,9-5 26 0,12-3 40 15,14-4 30-15,7 0 3 16,10-3 2-16,-1 6-17 16,9 0-6-16,-11 10-18 15,4 4 7-15,-10 8 0 16,-9 9 13-16,-12 9-1 16,-14 12 8-16,-9 2-10 15,-22 9-4-15,-4-6-14 16,-9 0-26-16,7-18-14 0,6-9 0 15,15-13 2-15,10-9 3 16,11-6 16-16,4 1-1 16,-4 2-9-16,9 2-107 15,6 6-291-15,4-10 56 16</inkml:trace>
  <inkml:trace contextRef="#ctx0" brushRef="#br0" timeOffset="145467.5405">26341 16418 1094 0,'1'9'236'0,"-7"10"100"16,-12 7-328-16,-9 4-9 0,-3-2 6 16,-5 3 19-16,3-14 16 15,-3-2 32 1,13-7 12-16,-1-8-1 0,14-10-20 15,4-3-15-15,7 1-29 16,7-1-7-16,4 3-7 16,5-1 2-16,-6 8-2 15,3 4-3-15,-7 1 3 16,-7 8 3-16,-2 2 1 16,-12 4 9-16,3-3 3 0,-4 1-5 15,1-6-5-15,0-3-4 16,5-7-5-16,2-1-3 15,-2-1-5-15,-5-1-11 16,-1 2-9-16,-3 3-28 16,2 4-26-16,2 0-131 15,4-3-221-15,9-2 13 16</inkml:trace>
  <inkml:trace contextRef="#ctx0" brushRef="#br0" timeOffset="145871.3639">26737 16024 537 0,'-37'43'824'16,"12"-1"-303"-16,34-28-382 16,-18 10 310-16,14-5-518 15,15-5 3-15,22-12 3 16,28-5 83-16,11 4 22 16,7 11 13-16,-12 0-2 0,-12 23 0 15,-29 5-25-15,-21 19-9 16,-20 1-11-16,-29 14-2 15,-15-14-1-15,-21 9 1 16,1-17-40-16,-7-14-47 16,15-25-25-16,0-8-50 15,22-20-21-15,0-18-13 16,5-4 15-16,4-7-64 16,3-7-120-16,-2 0 17 15</inkml:trace>
  <inkml:trace contextRef="#ctx0" brushRef="#br0" timeOffset="146077.7929">26729 15792 1387 0,'35'-6'703'15,"22"-1"-215"-15,28 4-372 16,12 6-141-16,10 5-127 15,18-3-165-15,-18-6 156 16,9-7-66-16,-14-2-39 16,-8-9-157-16,-22-2 18 15</inkml:trace>
  <inkml:trace contextRef="#ctx0" brushRef="#br0" timeOffset="146314.9148">28156 15332 1491 0,'49'67'382'0,"-9"14"117"15,-23 8-420-15,-7 40-39 16,-13-3-11-16,-26 28 6 16,-14-9-10-16,-38 17-16 15,-13-28-9-15,-30 8-25 16,9-32-28-16,-6-18-32 15,29-27-20-15,1-19-79 16,29-27-42-16,0-17-249 16,17-8 23-16</inkml:trace>
  <inkml:trace contextRef="#ctx0" brushRef="#br0" timeOffset="146935.6318">28753 14304 899 0,'92'12'174'15,"-90"-8"94"-15,-4 7-268 16,-3 9-3-16,-7-3 3 15,-11 8 5-15,-4 1 29 16,-16 7 27-16,-1 4 7 0,2 6 10 16,-1 0 2-16,7 6-30 15,13-7-26-15,15-4-2 16,13-13-9-16,16-4 2 16,11-10-2-16,16 3-1 15,-4-7-5-15,13 2-19 16,-12-2-18-16,-4-1-48 15,-18-6-46-15,-9 3-45 16,-14-3-180-16,-17-11 21 16</inkml:trace>
  <inkml:trace contextRef="#ctx0" brushRef="#br0" timeOffset="147174.9886">28391 14491 1121 0,'23'-8'276'0,"5"0"86"16,15 1-315-16,7 6-50 16,20 2-5-16,-8 2 1 15,10-3 1-15,-10 0 5 16,-3 2-1-16,-24-2-11 15,-13-2-106-15,-8-1-238 16,-1-5 30-16</inkml:trace>
  <inkml:trace contextRef="#ctx0" brushRef="#br0" timeOffset="147474.1059">29587 14121 920 0,'24'2'410'0,"-11"-4"-30"15,-21 9-209-15,-6 15-155 16,-12 3-47-16,-11 9 3 16,-12 4 14-16,-13 13 36 15,1 2 21-15,-7 15 28 16,1 5 23-16,-9 11-20 15,6 1-27-15,-2 18-37 0,15-7-37 16,-5-1-46-16,17-10-8 16,2-12-50-16,14-27-14 15,2-17-19-15,19-26-216 16,8-16 53-16</inkml:trace>
  <inkml:trace contextRef="#ctx0" brushRef="#br0" timeOffset="147933.1893">29895 14296 783 0,'9'-4'184'0,"-1"-1"61"16,-3 8-226-16,-5 3-24 16,-3-6 0-16,1 2 11 15,-1 0 17-15,-37 28 39 16,-46 57 41-16,34-25 7 0,-6 8-2 15,1 21-1-15,8-2-37 16,7 15-35-16,20-17-9 16,27-4-9-16,12-23-12 15,17-13-4-15,1-27-5 16,8-17-2-16,-12-17 0 16,4-16 0-16,-20-7 0 15,-6-4-1-15,-10 1 0 16,-17 5 1-16,-9 10 2 15,-11 12 3-15,5 13-57 0,-6 11-308 16,7 5 84-16</inkml:trace>
  <inkml:trace contextRef="#ctx0" brushRef="#br0" timeOffset="165183.2127">16158 17595 303 0,'-53'-56'205'0,"50"48"-18"16,2 10-49-16,-4 3-53 16,5-5 2-16,-3 1-22 15,-1 33 8-15,-2 71 1 16,1-15 7-16,-3 19-5 16,-9 43 0-16,-2 1-11 15,-2 33-7-15,7-4-20 16,4 4-21-16,12-41-15 0,1-20-8 15,2-50-110-15,-5-30-212 16,-8-44 31-16</inkml:trace>
  <inkml:trace contextRef="#ctx0" brushRef="#br0" timeOffset="167495.0383">16051 17535 484 0,'-3'-4'121'16,"3"1"37"-16,-3 0-136 15,1 0-22-15,2 0 1 16,-3-1 1-16,1 3 11 16,2-1 12-16,-3 1-7 0,3-1 36 15,0-1 7-15,0 0-6 16,3 0-5-16,-3-1 28 15,24-12-20-15,50-23 0 16,-43 31 7-16,1 3 1 16,8-3-14-16,0-5-13 15,4 1-8-15,-9 0-14 16,12 0-3-16,-4 1-9 16,14 1 0-16,-8 0 0 0,18 1 1 15,-5-1 1-15,7 1 3 16,-7-2 11-16,10 1 6 15,-12 2 1-15,7-1-2 16,-13 2 0-16,8 1-7 16,0 1-2-16,18 0 3 15,-8 4 3-15,12-2-2 16,-4-2-5-16,6 5-2 16,-12-5-4-16,3 2-2 15,-15-2 2-15,8 10 1 16,-13-5-1-16,12 6-1 15,-2-1-3-15,15 6 0 16,-10-3-1-16,3 3 2 16,-11-1 3-16,2-2 2 15,-8-2-1-15,1-4 0 16,-2-1-3-16,18-2 1 16,-5-1-1-16,11-1 4 0,-4 1 0 15,10 1 1-15,-18 1-1 16,4 4 2-16,-6 0-8 15,-4 4-3-15,0-4 3 16,7 4-2-16,1-4-3 16,10-4 4-16,2-2 4 15,8 2 2-15,-8-2 0 0,1 1 7 16,-15-1 1 0,13 1-1-16,-13-3-1 0,20 0 0 15,-1 2-7-15,14 0-2 16,-12 2-2-16,11 2-4 15,-20 3 0-15,0 0 3 16,-8 3 0-16,16 1 0 16,-12-1 2-16,12 3 0 15,0 0-2-15,8 0 0 16,-17 1 2-16,9-1 3 16,-16-2 1-16,15-2-2 15,-8-7-3-15,14-2 6 16,3-1-2-16,16 1-3 15,-8 1 4-15,-3-1 4 16,-13 2-7-16,10 2 2 16,-20-4 0-16,10-3-3 15,-3 2-2-15,19 2 1 0,-19-6-1 16,12 1 7 0,-9 3 2-16,16-2 0 0,-16 2 2 15,19-2 3-15,-3 2-11 16,8-4 0-16,-15-1-1 15,11 0-3-15,-15-1-4 16,13 1 3-16,-23 0-2 16,20 2 1-16,-10 2 1 15,6 1-2-15,-15 0-4 0,23-2 4 16,-6 1-2-16,9-6-1 16,1 2 5-16,17-6 3 15,-23 4-3-15,14 1 0 16,-18-1-1-16,11-1 1 15,-7 6 0-15,17-1 2 16,-12 3 0-16,3-2 0 16,-19 3-3-16,9-3-1 15,-15 5 0-15,21-3-2 16,3 2-1-16,11 4 1 16,-17 0 1-16,22-1 0 15,-20-1 3-15,8 1 3 16,-11-5-2-16,20 1 1 15,-29-1-1-15,19-2-1 16,-10 2-1-16,11 3 0 16,-12-3 0-16,20 6-1 15,-14-2 1-15,5-1 1 0,-22-1 0 16,16 1-1-16,-21-5 1 16,2 0-1-16,-3 4 1 15,18-2 0-15,-12 1 2 16,15-1 0-16,-9 0 0 15,16 3 1-15,-14-4-1 16,24-2-1-16,-7 0-1 0,7-4-1 16,-13 1-1-16,21-1 0 15,-27 4 1-15,26 3 2 16,-9-2-3-16,20 3 1 16,-15-1 0-16,17 6-1 15,-17-3-1-15,22 5 2 16,-14-5-1-16,19 3 3 15,-12-1 0-15,21-1 1 16,-25 1 1-16,12 4 0 16,-30-3-2-16,11 4-7 15,-36-2-7-15,6-4-49 16,-23-4-49-16,-5 0-126 16,-29-10-300-16,-19-12 19 15</inkml:trace>
  <inkml:trace contextRef="#ctx0" brushRef="#br0" timeOffset="169146.5772">16889 17609 383 0,'67'-6'189'0,"-69"9"-16"16,-1 5-84-16,-2-3-63 15,5-5-31-15,-3 0-2 16,1 0 2-16,2 0 9 15,-3 0 13-15,1 0 31 16,2 0 14-16,-3 0 22 16,-1 0-6-16,4 0-1 15,-4 0-23-15,3 0-8 16,1 0-14-16,-3 0-4 16,1 0-3-16,2 0 5 0,-3 0-3 15,3 1-1 1,0-1 1-16,0 0 0 15,0 0-2-15,0 0-1 0,-2 0-3 16,2 0 3-16,0 0 4 16,0 0-10-16,0 0-5 15,0 0-3-15,0 0-6 16,0 0-8-16,0 0 10 16,0 0 4-16,0 0 2 15,0 0 2-15,0 0 4 0,0 0-3 16,0 2-1-16,-3 0 4 15,3 1 0-15,-14 27 0 16,-31 51-1-16,2-31 0 16,2 2-4-16,-12 13 1 15,9-3-1-15,-11 5-2 16,16-10-2-16,0-1-4 16,16-8-13-16,2-13-9 15,3-14-120-15,12-9-253 16,-4-10 38-16</inkml:trace>
  <inkml:trace contextRef="#ctx0" brushRef="#br0" timeOffset="169866.6434">16936 17885 600 0,'20'43'171'0,"-20"-51"30"15,3 0-169-15,-3 1-17 0,0 6-9 16,0-1-9-16,0 1 44 15,0 1 22-15,0 0 4 16,-3 1 5-16,-2 10 2 16,-16 24-32-16,-23 43-18 15,28-49-4-15,8-8-6 16,3-10 3-16,6-11 0 0,11-10-3 16,7-7-1-16,11-9 2 15,7 1-6-15,-2-1-2 16,0 10-1-16,-2 5-2 15,-12 8-1-15,-12 6 7 16,1 10 5-16,-4 4 4 16,-6 9 1-16,-8 3 0 15,8-4-15-15,0-1-79 16,0-10-112-16,-4-1-143 16,5-8-62-16</inkml:trace>
  <inkml:trace contextRef="#ctx0" brushRef="#br0" timeOffset="170915.41">16715 17671 566 0,'-9'-1'348'0,"1"-1"-56"0,6 1-68 15,-1-1-197-15,0 0-7 16,3-1-8-16,30-11 7 16,80-24 0-16,-37 8 0 15,5 1-4-15,11-1-44 16,-8 6-82-16,-1 0-203 15,-10 18 1-15</inkml:trace>
  <inkml:trace contextRef="#ctx0" brushRef="#br0" timeOffset="171259.2747">16274 18335 622 0,'0'0'202'0,"2"-6"29"0,6-1-151 16,-8 6 42 0,3-1-41-16,29-14 26 15,62-35-8-15,-32 11-11 16,5 4-33-16,9-4-66 16,2 3-92-16,-6 2-241 15,-21 18 5-15</inkml:trace>
  <inkml:trace contextRef="#ctx0" brushRef="#br0" timeOffset="172038.5689">18134 17625 753 0,'68'-46'254'15,"-79"56"27"-15,-6 2-196 16,-18 12-55-16,-2 6-21 16,-8 13-3-16,6-9-1 15,-1-7 17-15,18-8 17 16,17-5 3-16,10-4 3 0,7-2 4 15,12 1-12-15,8 6-12 16,-7-4 1-16,7 10 6 16,-9 2 0-16,-3 11 4 15,-15-2 0-15,-13 14 2 16,-16-10-6-16,-14-1-5 16,1-6-16-16,-17-11-39 15,11-18-39-15,7-7-113 16,5-7-95-16,0-15-114 15,13 5-68-15</inkml:trace>
  <inkml:trace contextRef="#ctx0" brushRef="#br0" timeOffset="172307.5197">18124 17558 762 0,'5'16'447'16,"0"-14"-85"-16,8-2-175 16,14 0-138-16,5-3-40 15,12-8-40-15,4 1 34 16,11-4 27-16,-11 3-54 0,1-5-17 15,-4 6-150-15,-1 1-175 16,-7 9-1-16</inkml:trace>
  <inkml:trace contextRef="#ctx0" brushRef="#br0" timeOffset="172697.0508">18895 17640 459 0,'-14'70'417'15,"15"-77"-134"-15,7 7-46 16,7 3-175-16,2 1-40 16,9 0-40-16,-4 9 58 0,2 0 13 15,1 6-5-15,-3 5-5 16,-2 1-8-16,-3 5-27 15,-4-2-40-15,0 2-112 16,-5-3-109-16,-2-2-88 16,2-9-105-16</inkml:trace>
  <inkml:trace contextRef="#ctx0" brushRef="#br0" timeOffset="172921.7895">19397 17762 841 0,'1'-11'189'16,"-2"3"58"-16,-4 3-282 15,-3 4-38-15,-6 9-13 0,-9 6 6 16,-10 10 12-16,-9 9 45 16,-20 12 36-16,-5 2 25 15,-12 14 20-15,-1-1 0 16,-4 9-25-16,20-7-46 15,7 0-206-15,14-8 17 16</inkml:trace>
  <inkml:trace contextRef="#ctx0" brushRef="#br0" timeOffset="173539.8637">19419 17967 812 0,'-3'48'165'15,"20"-48"77"-15,1-1-241 16,12-3-5-16,2 0 1 16,3-6 20-16,-8-1 12 15,14-2 21-15,-2 0 6 0,2-2 3 16,-1 2-18-16,0-2-10 16,-15 3-21-16,-6 2-2 15,-9-1-1-15,-7 0 9 16,-8 5 6-16,-11-1 6 15,-6 2-3-15,-20 5 2 16,-7 10-7-16,-11 9-5 16,-4 2-3-16,-8 9 2 15,21 5 0-15,5 3 2 16,10 0-2-16,13 7-2 16,15-2-4-16,3-5-8 15,10-1-9-15,13-12-32 16,10-7-29-16,15-10-128 15,10-12-152-15,15-7-12 16</inkml:trace>
  <inkml:trace contextRef="#ctx0" brushRef="#br0" timeOffset="174044.3028">20331 17850 648 0,'0'-10'94'0,"0"7"43"16,2 0-202-16,-4 1-10 16,2 1 22-16,-3-1 78 15,1 0 49-15,-1 1 31 16,-6-1 12-16,-28 2-4 15,-50 14-45-15,37 9-1 16,10 1-16-16,-9 17 2 16,9-1-4-16,0 9 8 15,13-3-13-15,0 7 1 16,10-10-6-16,9-7-7 16,8-10-21-16,3-10-9 15,3-21-28-15,15-17-23 16,9-5-14-16,2-20-4 15,-3-2 6-15,14 1 34 16,-11 12 25-16,-1 4 24 16,-2 14 16-16,8 12 9 15,-12 11-6-15,4 3 5 0,-8 5-3 16,-2 7 3-16,-11 1-20 16,-7 8-2-16,-7-1-8 15,1 1-12-15,-8-7-23 16,5-9-57-16,0-13-85 15,7-8-179-15,9-8-28 16</inkml:trace>
  <inkml:trace contextRef="#ctx0" brushRef="#br0" timeOffset="174345.2371">20656 17873 243 0,'5'7'451'0,"-8"2"-165"15,-7 14-144-15,-3 13 151 16,-3 4-268-16,-6 3-10 16,-3-8-6-16,10 0 2 15,3-19 3-15,4-16 2 16,16-11 1-16,9-18 3 16,5-11 1-16,15-9 9 15,0 8 5-15,10-2 20 16,-12 12 0-16,7 8 10 15,-12 8 3-15,10 7-14 16,-18 8-25-16,5 8-4 0,-9 7-16 16,-1 7-107-16,-9 0-70 15,-1 2-227-15,-4 2-38 16</inkml:trace>
  <inkml:trace contextRef="#ctx0" brushRef="#br0" timeOffset="174629.3942">21412 17867 1480 0,'-36'5'359'16,"-4"4"118"-16,-13 6-423 16,10 2-47-16,2 1-8 15,19-4-5-15,4-1 1 16,21 0 1-16,2 6 11 15,5 3 4-15,-2 11 8 16,-4 1 4-16,-13 17-1 16,-12-10-9-16,-15 12-5 15,-9-14-10-15,-20-7-38 16,7-21-28-16,4-9-103 16,10-21-103-16,12 0-214 15,14-8-31-15</inkml:trace>
  <inkml:trace contextRef="#ctx0" brushRef="#br0" timeOffset="183704.9209">21960 17980 216 0,'-1'-1'0'0,"-3"-1"236"15,0 0-209-15,0 1 131 16,3-1-161-16,-2 1 169 16,1-1-154-16,2 0 11 15,-3 1 10-15,1-1 13 16,2 2 4-16,-3 0 9 16,3 0-5-16,3 0 4 0,34 5 1 15,74-2 17-15,-41-6 12 16,12-5-7-16,-3-3-11 15,15 1-13-15,-19 9-29 16,5-2-53-16,-13 1-25 16,-1 7-117-16,-19 0-155 15,-4-2-10-15</inkml:trace>
  <inkml:trace contextRef="#ctx0" brushRef="#br0" timeOffset="184165.1185">22823 17751 581 0,'-1'-2'193'0,"1"1"25"15,-4-1-136-15,4 1-78 16,-3-1 9-16,2 2-10 16,1-3 6-16,0 1 43 15,-4 1 44-15,4-1-16 16,-1 0 2-16,1 1-5 15,0-1-37-15,0 1-38 16,0 1 20-16,0 0-2 0,22 6 4 16,0 2-4-16,50 19 1 15,-58-14-6-15,-2 7 4 16,-16 4-1-16,-13 13 1 16,-23 0-2-16,-17 15-2 15,-7 1-10-15,-8 7-6 16,10-7-80-16,13-3-269 15,15-16 61-15</inkml:trace>
  <inkml:trace contextRef="#ctx0" brushRef="#br0" timeOffset="185055.1644">23815 17670 683 0,'75'-59'209'0,"-73"53"31"16,1 4-191-16,0-1-25 15,-3 1-24-15,0 2 12 16,0 0 2-16,-3 0 14 16,3 2 4-16,-23 39 1 15,-35 58-4-15,15-28-4 16,-4 9-14-16,-5 12 0 16,9-9 0-16,14 3 15 15,18-27 4-15,32-5 1 16,15-27-4-16,17 0-27 15,-1-13-41-15,12-1-107 0,-11-11-164 16,-9-1-3-16</inkml:trace>
  <inkml:trace contextRef="#ctx0" brushRef="#br0" timeOffset="185378.9695">23511 17878 640 0,'-40'2'368'0,"55"-2"-54"16,2-3-124-16,18-1-131 16,7 0-50-16,12-3-2 15,1-1 0-15,9-4-5 16,-7-1-6-16,9 0-76 16,-7 2-87-16,3 2-154 15,-5 7-50-15</inkml:trace>
  <inkml:trace contextRef="#ctx0" brushRef="#br0" timeOffset="185758.9739">24406 17726 724 0,'67'22'225'0,"-59"-25"43"16,11 1-196-16,8 2-27 15,8 2-22-15,14 1 0 16,1-5-9-16,2 2-14 16,-4 0-25-16,-7 5-118 15,-14-3-138-15,-1 10-14 16</inkml:trace>
  <inkml:trace contextRef="#ctx0" brushRef="#br0" timeOffset="186038.1373">24517 17972 408 0,'-4'5'342'0,"0"-3"-94"15,0 1-39-15,4-3-171 16,0 0-40-16,3-2 9 16,2 1 13-16,44-9 7 15,48-9-10-15,-46 8-84 16,-3 1-192-16,-12 2-9 15,-5 7-143-15</inkml:trace>
  <inkml:trace contextRef="#ctx0" brushRef="#br0" timeOffset="186517.2087">25638 17471 362 0,'-27'33'323'16,"-8"-9"-79"-16,-27 10 3 15,8 5-222-15,-13 9-9 16,2-2 12-16,-2 16 29 16,13 0 9-16,-3 13 26 15,12-3-3-15,5 7-13 16,21-13-33-16,11-1-13 16,18-17-18-16,12-10 0 15,13-14-2-15,8-18-3 16,-6-11 1-16,4-11 2 15,-8-8-3-15,-1-6 1 16,-14 3-1-16,-9-1 5 16,-6 0 3-16,-6 11 11 15,-14-4 9-15,-7 18-8 16,-6 9-8-16,-10 14-18 16,-5 0-33-16,1 20-91 15,-1-15-68-15,10 12-193 0,8-7-25 16</inkml:trace>
  <inkml:trace contextRef="#ctx0" brushRef="#br0" timeOffset="186881.7255">26263 17649 975 0,'-2'-8'246'0,"-12"15"69"15,-12 13-272-15,-23 22-30 16,-5 13 16-16,-4 15 45 16,11 8 17-16,5 11 13 15,25-11 2-15,9 4-19 16,16-25-43-16,6-6-13 15,11-29-13-15,17-19-4 16,1-24-3-16,11-23-7 16,-5-17-5-16,-1-5-1 15,-21-4-2-15,-20 0-8 0,-19 22 1 16,-31 6 1-16,-6 14-8 16,-5 9 199-16,11 9-614 15,3-9 271-15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5T15:20:42.99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8">
        <inkml:traceFormat>
          <inkml:channel name="X" type="integer" max="2944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5.27508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1" timeString="2019-10-25T15:20:48.932"/>
    </inkml:context>
  </inkml:definitions>
  <inkml:trace contextRef="#ctx0" brushRef="#br0">4724 8205 495 0,'-56'0'139'0,"56"-6"37"0,0 4-137 16,-3-1-4-16,3 3-7 15,0 0 13-15,0 0 6 16,0 0 5-16,0 0 0 15,0-2 3-15,0 1-18 16,0-1-6-16,3 1-6 16,38-12 0-16,66-11-5 15,-37 10 4-15,-1 4-4 16,-4 9-4-16,-16 7-10 16,-7 8-6-16,-20 4-4 15,-6 10-5-15,-11 3-5 0,-15 9 3 16,-12-5 6-16,-18 14 13 15,-8-5 11-15,-14 9 14 16,5-5 0-16,-32-10 5 31,87 0-15-31,24 2 0 16,47-21 4-16,18-10 7 16,60 1-1-16,-68-12-33 15,-2-12-161-15,-15 8-161 16,0 1-20-16</inkml:trace>
  <inkml:trace contextRef="#ctx0" brushRef="#br0" timeOffset="314.7234">6029 8005 1051 0,'15'-5'177'0,"-12"-1"93"16,3 15-338-16,-3 9-16 15,-6 9 8-15,2 14 19 16,-7 8 30-16,-18 10 40 15,-2 5 22-15,-11 6 11 16,-7-2-5-16,-6 10-25 16,7-4-69-16,4 0-61 15,15-15-161-15,13-17-21 16</inkml:trace>
  <inkml:trace contextRef="#ctx0" brushRef="#br0" timeOffset="789.556">6195 8714 876 0,'-3'-3'113'16,"3"6"135"-16,0-1-273 16,0-2 0-16,0-2 54 15,0 2-42-15,-2-3 12 16,2 2 9-16,-3-1 13 16,1 0-2-16,-6 1 1 15,-6-2-2-15,1 0 1 16,4 1-12-16,6 0-5 15,1-1-7-15,-1-8-1 16,11-7-1-16,14-1 12 16,67-44 7-16,-49 55 5 0,-11 9-2 15,-12 6 2-15,-17 4-3 16,-14 8 5-16,-12 5-2 16,-7 1-16-16,0-2-18 15,-4-4-19-15,18-7-8 16,-3-15-18-16,9-3 4 15,0-2-36-15,8-2-99 16,-3 1-52-16,8 4-54 16</inkml:trace>
  <inkml:trace contextRef="#ctx0" brushRef="#br0" timeOffset="1223.7468">7169 7949 367 0,'26'16'208'0,"-60"3"-30"15,-7 5-50-15,-18 14-112 16,-3 2 0-16,-5 20 9 0,10 4 18 16,7 1 13-16,20-4 18 15,17-2 0-15,9-16-13 16,7-15-13-16,11-4 1 16,28-11-14-16,10-7-2 15,20-15 3-15,-1-4 0 16,9-13-13-16,-24 1-5 15,-18-4 7-15,-22 4 1 16,-11-2-5-16,-20 11-8 0,-18-3-13 16,-8 12-15-16,-20 9-11 15,1 6-14-15,4 5-95 16,19 4-173-16,16-9 0 16,44 2-152-16</inkml:trace>
  <inkml:trace contextRef="#ctx0" brushRef="#br0" timeOffset="1524.0989">7916 8029 466 0,'-36'16'349'0,"-22"12"-69"16,1 4-34-16,-10 24-193 15,10 3-23-15,7 4-2 0,30-13-17 16,18 0-11-16,15-26-2 16,31-9 15-16,20-14 5 15,20-15 14-15,1-15 11 16,14-18-5-16,-26-3-14 16,-13-10-1-16,-20 10-3 15,-22 1-19-15,-23 17-19 16,-22 5-51-16,-15 13-44 15,-31 6-229-15,0 10 27 16</inkml:trace>
  <inkml:trace contextRef="#ctx0" brushRef="#br0" timeOffset="1973.3351">4986 8982 684 0,'-6'-8'166'15,"11"6"45"-15,0 2-204 16,-5 0 0-16,12 0-3 16,41 3 16-16,81 16 19 15,4-9 20-15,18 0-2 16,48-2 7-16,27-4 8 15,41-7-5-15,-23-3-10 0,53-5-12 16,-30 3-8-16,17-2-20 16,-44 4-8-16,-5 3-2 15,-76-2-27-15,-3 3-69 16,-57-1-138-16,1-3-100 16,-29-5-79-16</inkml:trace>
  <inkml:trace contextRef="#ctx0" brushRef="#br0" timeOffset="2428.2128">5523 9465 613 0,'103'-44'294'16,"-104"41"-39"-16,-4 4-107 16,-6 7-211-16,9-8 33 15,-1 2 39-15,-32 42 3 16,-60 58 28-16,39-40 33 15,2 2-25-15,3 1-26 16,11-9-1-16,5 0-110 16,13-10-201-16,-1-11 17 15</inkml:trace>
  <inkml:trace contextRef="#ctx0" brushRef="#br0" timeOffset="2826.6097">5907 9547 738 0,'3'9'165'0,"-6"-6"56"16,6-3-216-16,-3-1-13 15,0-1 9-15,0 1 13 16,8 1 21-16,33-18 28 16,48-14 7-16,-26 15 10 15,-11 4-15-15,-7 10-14 16,-10 8-30-16,-7 12-7 16,-24 9-11-16,-32 23 8 15,-10 10 12-15,-16 19 10 16,-8 1 7-16,0 6 9 15,27-20-15-15,16-8-9 16,24-19 13-16,26-14-5 16,30-14-17-16,38-10-41 15,15-8-42-15,17-7-305 16,-10-2 26-16</inkml:trace>
  <inkml:trace contextRef="#ctx1" brushRef="#br0">9673 8589 0</inkml:trace>
  <inkml:trace contextRef="#ctx0" brushRef="#br0" timeOffset="9706.0785">8965 8874 182 0,'50'15'173'0,"-50"-13"-23"16,-5-4-42-16,5 6-27 0,0-4-46 15,0 0-20-15,0 0-20 16,0 0-1-16,0 0 12 16,18 3-5-1,36-3-146 1,76-7 43-16</inkml:trace>
  <inkml:trace contextRef="#ctx0" brushRef="#br0" timeOffset="10021.3136">9064 9241 457 0,'-17'5'322'0,"12"-7"-83"0,8 10-19 16,7 2-264-16,12-4 2 15,18 1 0-15,22-3-81 16,6-12-98-16,25-1-2 15,-14 1-117-15</inkml:trace>
  <inkml:trace contextRef="#ctx0" brushRef="#br0" timeOffset="15852.9291">10274 8643 307 0,'10'-16'274'16,"-2"6"-74"-16,-3 2-187 15,3 4 64-15,-7-3-85 0,-1 6-4 16,0 1 4-16,0 0 7 15,0 1 127-15,-1 20-106 16,-3 33 8-16,-13 61 1 16,-10-20 5-16,0 16-3 15,-15 28-4-15,7 3-6 16,0 15-4-16,10-25-139 16,14-16-112-16,8-44-10 15</inkml:trace>
  <inkml:trace contextRef="#ctx0" brushRef="#br0" timeOffset="16450.8173">10520 9555 384 0,'-7'4'229'0,"2"-4"-40"16,-3 5-40-16,5-5-158 16,2 0 6-16,1 0 6 15,-4 0 21-15,3 0 5 16,1 0 2-16,0-1 1 16,0-3 5-16,0 1-14 15,11-14 8-15,7 4 0 16,47-43-1-16,-52 56-16 0,-9 8-3 15,-2 8-5-15,-8 6 7 16,-12 5 1-16,-4 10 11 16,-1-5-1-16,-12-2 1 15,10-6-5-15,6-14 6 16,1-10-3-16,4-12 3 16,20-5-4-16,-1-10-5 15,11 5-11-15,3-6 3 16,7 13-5-16,-4 2-3 15,2 14 0-15,-8 6-4 16,-2 10-8-16,-14 6-9 16,0 0-13-16,-9-3-70 15,1-1-60-15,3-10-128 16,-5-14-40-16</inkml:trace>
  <inkml:trace contextRef="#ctx0" brushRef="#br0" timeOffset="17169.6401">11435 8800 576 0,'0'-1'122'0,"0"1"53"15,-5-3-173-15,-17 3-5 16,-18 3-3-16,-54 8 0 15,62 0 1-15,-3 0 4 16,10-4 2-16,6 0 14 16,1 3 6-16,1 1 7 15,7 0 2-15,-2 10 2 16,4-5-9-16,11 9 3 16,2-6 1-16,2 1 16 0,9-1 3 15,13 12 8-15,-5-11-5 16,24 10 0-16,-2 2-19 15,11 9-4-15,-7-4-11 16,2 17-2-16,-20-3-5 16,-11 7 3-16,-17-3 2 15,-13 5-1-15,-17-7 1 16,-21 10 2-16,-9-13 4 0,-1 5 1 16,-1-17 1-16,4-4 1 15,6-18-1-15,7-7-5 16,3-12-2-16,1-8 4 15,10-11-1-15,10-21 3 16,9-5-3-16,16-19-3 16,9-1-7-16,18-18-3 15,7 6-6-15,10-14-3 16,5 16-2-16,-2 0-12 16,-6 23 0-16,-9 9-1 15,-21 17 8-15,-16 2 9 16,-8 6 12-16,-12-1-2 15,-14 6-1-15,8 2-22 16,0 6-32-16,6-2-280 16,12 7 71-16</inkml:trace>
  <inkml:trace contextRef="#ctx0" brushRef="#br0" timeOffset="19173.1723">14123 8216 235 0,'-11'-9'71'15,"4"-1"17"-15,1 7-30 16,-7-3 33-16,13 3-9 15,0-4 20-15,0 4 22 16,0 1-49-16,0 2-41 0,0 0 15 16,0 0-17-16,0 0-10 15,3-1 15-15,17-2 16 16,2-4-1-16,57-10 4 16,-47 15-2-16,7 2-58 15,-11 11-19-15,-7 0-17 16,-19 9-10-16,-20 8-6 15,-14 4 57-15,-4 6 12 16,0 5 7-16,-3-6 1 16,7-13-6-16,14-2-6 15,14-11-8-15,4-11 1 16,9 5-3-16,17 4 12 16,1-4 3-16,4 8 4 15,-3 1-3-15,2 5-5 16,-21-1-18-16,-18 12 2 15,-13 3-4-15,-23 6-32 16,-11-11-26-16,-12 2-141 16,1-17-44-16,0-8-67 0</inkml:trace>
  <inkml:trace contextRef="#ctx0" brushRef="#br0" timeOffset="19527.5348">15042 8157 327 0</inkml:trace>
  <inkml:trace contextRef="#ctx0" brushRef="#br0" timeOffset="19917.354">15038 8162 330 0,'-19'15'0'0,"-20"-7"263"15,-44 52-263-15,59-41 48 16,3-9 20-16,7-7 198 16,11 5-206-16,3 3 198 15,8-6-236-15,14 7-17 0,8 6 4 16,2 6 6-1,5 3-5-15,-12-2-11 0,-7 13-7 16,-14 2-2-16,-8 3-52 16,-6-1 58-16,-7 9 5 15,-4-15 5-15,2-1 2 16,-8-9 56-16,4-9-47 16,-7-11 1-16,-2-2 2 15,5-9 9-15,10-8 8 16,-1 0-5-16,13-9-8 15,15-3-5-15,12-10-12 16,9 1-12-16,10-12-1 16,11 3 5-16,17-6 2 15,-7 6 3-15,5-3 1 16,-10 6 0-16,-7 2-4 16,-23 1 1-16,-11 2-13 15,-12 6-10-15,-12 6-23 16,-11 2-1-16,-21 11-10 0,-7 7 11 15,-12 6-21-15,5 7-24 16,-4 9-176-16,4-1 22 16</inkml:trace>
  <inkml:trace contextRef="#ctx0" brushRef="#br0" timeOffset="20400.7792">15376 8695 298 0,'-5'2'396'0,"0"-4"-149"16,-6 4-180-16,10-2 178 0,-2 0-258 15,1 2 5-15,-3-1 11 16,0 1 19-16,2-1 3 15,0-1 7-15,1 0 2 16,2 0-2-16,0-1-15 16,0-1-11-16,2 1-18 15,1-1-22-15,-3 0-4 16,0 2 5-16,0 0 9 0,0 2 13 16,-5 0 22-16,1-1-17 15,-9 7-25-15,8-6-20 16,2-1-81-16,1 2-80 15,-1-3-27-15,3 0-70 16</inkml:trace>
  <inkml:trace contextRef="#ctx0" brushRef="#br0" timeOffset="21009.3948">16261 8157 810 0,'-22'7'140'0,"-15"-6"84"0,-15 7-248 16,-5 5 0-16,-6 5 14 15,5-2 4-15,13 3 13 16,5-5 10-16,18-11-6 16,14 4-13-16,3 0-6 15,13 6 3-15,11 3 7 0,21 5 9 16,3-7 11-16,16 7 12 16,-2 3-9-16,5-5-9 15,-15 13-9-15,-3 4-4 16,-17-6-6-16,-5-3-3 15,-10 4-2-15,-6-6-1 16,-11-3 6-16,-12 7 6 16,-12-5 7-16,-6-2 11 15,-10-6 5-15,-7-3 4 16,7-10-1-16,1-5 5 16,12-7-4-16,2-4 8 15,15-1-1-15,4-5 7 16,11 0-3-16,8-5 0 15,8-2-1-15,16-10 2 16,4-2-19-16,12-5-4 16,3 4-6-16,5-4-7 15,-15 15-7-15,-2-2 9 16,-20 7-2-16,-11-2-2 0,-4 4-18 16,-16-7-19-16,-6 8-12 15,-9 1-57-15,0 10-65 16,-11 1-169-16,9 6-1 15</inkml:trace>
  <inkml:trace contextRef="#ctx0" brushRef="#br0" timeOffset="21563.6777">17159 8080 1096 0,'-25'17'194'0,"-2"1"106"15,-5 2-336-15,-8 15 22 16,-4-3 12-16,-4 1 14 16,13-13 14-16,11-5 12 15,10-11-29-15,6-4 2 16,8-5-5-16,4 8-1 15,-4-3-1-15,0 0 1 16,8 3-1-16,24 24-2 16,49 50-1-16,-50-38-5 15,-6 1-3-15,-3 6-5 16,-7-1 0-16,-10 9 5 0,-7-11 5 16,-11-2 3-16,1-12-1 15,-11-5 8-15,-4-10 0 16,-3-7 2-16,0-7 1 15,-10-8 5-15,6-2-7 16,4-11-3-16,5 2-3 16,2-6-11-16,12-1-1 0,11-5-5 15,10 7-2-15,20-10 2 16,7 1 6-16,25-4 5 16,-5 5 6-16,5-11 4 15,-8 0-2-15,-4 4 0 16,-15 1 5-16,-11-4 6 15,-12 14-8-15,-13 2-6 16,-17 10-30-16,-9 2-36 16,-8 3-96-16,-14 6-176 15,1 3 6-15</inkml:trace>
  <inkml:trace contextRef="#ctx0" brushRef="#br0" timeOffset="22133.3386">15362 8746 7 0,'0'2'-1'0,"-3"-1"6"15</inkml:trace>
  <inkml:trace contextRef="#ctx0" brushRef="#br0" timeOffset="22492.8542">15296 8775 52 0,'-54'24'232'15,"51"-24"-74"-15,2 0-25 16,1-7 40-16,0 6-102 16,0-1-11-16,0 2 10 15,0 0 6-15,0-1 11 16,0-1-10-16,0 0-7 15,0 1-29-15,0-1-15 16,0 1-20-16,0-1-7 16,0 0-9-16,0 1-7 15,0-1 2-15,0 1 1 16,0 1 3-16,0 0 10 16,0 0 7-16,0 0 10 15,0 0 5-15,0 0 8 16,0 0-1-16,0-2 0 15,0 1-6-15,0-3-4 16,1 1-7-16,2 0 0 16,15-8-1-16,-4 0-4 0,43-20-3 15,-49 39-6-15,-8-3-6 16,-8 3-1-16,8-8 4 16,-3 2-29-16,2-1-54 15,-4 1-197-15,2 0 14 16</inkml:trace>
  <inkml:trace contextRef="#ctx0" brushRef="#br0" timeOffset="22956.5459">13629 9057 790 0,'0'-2'140'16,"13"2"82"-16,13 3-230 15,23-1-14-15,23-1 16 16,34 4 6-16,18-8 10 16,58 4 9-16,11-2 3 15,47-1 10-15,-6-1 2 16,30 2-4-16,-30-3-6 15,34 9-2-15,-37 0-10 0,14-2-3 16,-35 3-1-16,-3-1-4 16,-49 5-4-16,-4-2-69 15,-39 3-103-15,-2 0-98 16,-25 0-69-16</inkml:trace>
  <inkml:trace contextRef="#ctx0" brushRef="#br0" timeOffset="23540.9797">14228 9556 455 0,'-30'11'134'0,"6"-6"22"16,16 0-111-16,3 3-25 16,2-5 34-16,6 0 62 15,-3-3 25-15,0-1 10 16,0-1-17-16,10-3-30 16,31-12-60-16,64-17-25 15,-48 28-16-15,-7 3-10 16,-18 12-13-16,-12 6-11 15,-18 7-11-15,-20 16-10 16,-13 13 25-16,-35 0 29 16,-5 11 3-16,-1-2 31 15,10-10 22-15,9-10-12 16,26-2-20-16,13-10 5 16,11-5-10-16,16-4 6 15,4-3 1-15,28-4 7 16,7-7 9-16,20 0-10 0,0 0-30 15,2-2-90-15,-21 0-73 16,-9-3-208-16,-24-3-34 16</inkml:trace>
  <inkml:trace contextRef="#ctx0" brushRef="#br0" timeOffset="23830.7505">15091 9434 512 0,'5'-11'418'16,"3"9"-140"-16,1 7-355 16,-7-4 306-16,-4-1-308 15,2 2 19-15,-8 9 45 16,-11 27 61-16,-29 69 31 15,17-48 19-15,-4 14-19 16,8 0-31-16,-4 10 3 16,4-15-12-16,8 4-111 15,3-12-70-15,7-14-70 16,1-22-112-16,11-16-95 16</inkml:trace>
  <inkml:trace contextRef="#ctx0" brushRef="#br0" timeOffset="24400.8233">15336 9992 843 0,'30'61'158'16,"-57"-44"89"-16,-8 5-273 16,0-2 1-16,5-1 7 15,6-11 9-15,7-5 35 16,12-8 47-16,5-11-10 16,5-3 7-16,9-2-9 0,7 1-34 15,1 0-33-15,-3 9 15 16,3 7-19-16,-7 0-1 15,1 9-7-15,-12 6-1 16,1 4-1-16,-10-1 6 16,1 5 7-16,-6-6 8 15,-3-2 6-15,1-5 7 16,4-6 7-16,-2-1-1 0,5-7-8 16,13-2-10-16,-1 2 1 15,5 2-11-15,3 0-12 16,-2 4-22-16,-1 0-184 15,-4 4-66-15,-3 1-71 16</inkml:trace>
  <inkml:trace contextRef="#ctx0" brushRef="#br0" timeOffset="24890.1362">16465 9341 444 0,'0'-6'161'16,"0"0"19"-16,0 6-130 16,-3 0-41-16,1 0 2 15,-1 0 20-15,0 0 9 16,-30 16 58-16,-57 30 4 0,28-11 11 16,-5 11-7-16,-28 17-3 15,9 11-22-15,-16 10 3 16,21-9-18-16,14 4-21 15,45-20-12-15,28-6-14 16,42-17-7-16,31-10 8 16,6-20 1-16,14-19 0 15,-7-9 0-15,-11-6-11 16,-27-3-10-16,-24-4-23 16,-30 11-12-16,-44-3-12 15,-18 5-3-15,-27 9-21 16,-1 10-3-16,-10 8-268 15,32 4 74-15</inkml:trace>
  <inkml:trace contextRef="#ctx0" brushRef="#br0" timeOffset="25639.1483">17457 9052 520 0,'-5'1'136'15,"5"1"27"-15,-3 0-114 16,3-1-44-16,0 1 26 16,0-1 14-16,8 2 4 15,29 7-17-15,60 11-85 16,-48-15-130-16,-4-9-27 15,-10 16-108-15</inkml:trace>
  <inkml:trace contextRef="#ctx0" brushRef="#br0" timeOffset="25998.2718">17301 9434 949 0,'-6'3'188'0,"9"-5"85"15,5 2-270-15,-7 0-19 16,15 0 6-16,39 2 16 16,64 1 0-16,-30-5-51 15,-17 4-165-15,7-2-72 16,-12-5-78-16</inkml:trace>
  <inkml:trace contextRef="#ctx0" brushRef="#br0" timeOffset="45609.5962">18717 8667 222 0,'-10'-7'0'16,"5"7"252"-16,10-4-216 16,-5 4 131-16,0 0-173 15,0 0 171-15,-3 0-165 16,1 1 3-16,2 36 9 15,-6 53 11-15,9-26 3 16,2 0 2-16,-15 26 10 16,7 11-2-16,-8 23-3 15,-6-10-3-15,1 20-6 16,9-27-23-16,-9-17-61 16,7-34-150-16,4-7-12 15,0-36-103-15</inkml:trace>
  <inkml:trace contextRef="#ctx0" brushRef="#br0" timeOffset="46104.3834">19237 9469 401 0,'4'8'78'0,"-8"3"54"16,4-3-118-16,-4 9 23 16,-9-6 11-16,-9 5-2 15,2-6-5-15,-5 3 2 16,3-12-16-16,3 2 8 15,11-4-2-15,-2-6 4 16,12-2-1-16,6-4-3 16,1-1-15-16,5 1-6 15,7 0-4-15,-3 4-5 16,-4 2 4-16,2 4 1 16,-7 2-1-16,1 5-2 15,-5 4 2-15,-10 3 8 16,0 1 5-16,-12-3 7 15,-1-2 6-15,-4-7 7 16,8 0-5-16,2-5 0 16,11-3-11-16,2-2-7 15,6-1-11-15,2 2-11 0,1 2-12 16,0 6-51-16,-7-1-49 16,1 10-155-16,1-2-15 15</inkml:trace>
  <inkml:trace contextRef="#ctx0" brushRef="#br0" timeOffset="50555.7163">20033 8428 573 0,'5'0'219'16,"-6"0"-5"-16,-17-6-118 15,-7 2-121-15,-20 3 2 16,-4 7 12-16,-23 2 8 16,7 2 7-16,6 9 5 15,19 0 1-15,10-3 0 16,23 0-1-16,12 4 4 15,18-5 3-15,21 7 4 16,15 3 5-16,16 10-5 16,1 2-11-16,-1 14-1 15,-18 0-7-15,-12 22-5 16,-18-3 3-16,-17 21 6 16,-14 3-2-16,-18 11 9 15,-5-19 8-15,-30 1 4 16,-4-18 21-16,-18-18 7 15,9-23-3-15,-2-15 8 0,24-23-2 16,15-20-13-16,22-14-6 16,14-25 7-16,19-7-7 15,19-9 2-15,12-5 0 16,22-15-1-16,0 14-8 16,3-4 1-16,-13 2-7 15,-6 6-5-15,-16 15 1 16,-11 10-1-16,-20 14-8 15,-21-1-15-15,-9 20-9 0,-15 2-27 16,-7 3-32-16,-6 13-153 16,11 8-149-16,-19-13-21 15</inkml:trace>
  <inkml:trace contextRef="#ctx0" brushRef="#br0" timeOffset="52618.3492">18965 9464 318 0,'-17'91'76'16,"17"-91"17"-16,0 0-78 15,-4 0-24-15,4 0 10 16,0 0 14-16,0 0 16 16,0-4 0-16,0 3 2 15,4-1 10-15,-4-1 4 16,17-7-7-16,1 1 1 15,37-24 7-15,-47 28-7 16,-5 2-15-16,-1 4-6 16,-4-1-7-16,2 0-6 15,0 0-9-15,-3 0 6 16,3 0 4-16,-3 0-2 0,1 0-11 16,2 0-7-16,0-1-39 15,2-1-5-15,1 0 3 16,29-7 5-16,46-12 6 15,-33 10 36-15,-18 0 4 16,8 3 2-16,-3-2 9 16,-4 2 19-16,-7 8 8 15,-8-6 14-15,-4 3 0 16,-9 6-3-16,0 3-11 16,0-6 0-16,-3 0-11 15,2 0 5-15,1 2 2 0,-4 0 8 16,4-1 1-16,-1 1 10 15,1-1 4-15,-3-1-7 16,1 0-14-16,-1 0-7 16,-2 0-10-16,0 0-11 15,0 0 4-15,1 0-1 16,1 0-3-16,-1 0-1 16,3 0-2-16,-4 0-1 15,5 0 0-15,-3 0 6 16,1 0 1-16,2 0 0 15,-3 0 1-15,1 0-4 16,2 0-7-16,-3 0-3 16,3 0-5-16,-3 2 4 15,1 1 3-15,-10 18 4 16,2-4 9-16,-69 52 6 0,44-60 7 16,-7 2 8-16,15-4-2 15,5-2 8-15,4-12 2 16,10-1-4-16,8-6-8 15,3-8 0-15,7-1-11 16,9 3-5-16,2 1-4 16,3-2-4-16,-2 13-2 15,0-2-5-15,-6 7-4 0,2 2-10 16,-12 5 2 0,-1 4 0-16,-10 2 2 0,-4 3 6 15,-11 1 9-15,-2 0 9 16,-8-1 2-16,3 1 4 15,-5-4 1-15,2-5 6 16,3-4 0-16,6-2 9 16,8-7 1-16,7-2 4 15,1-1-8-15,11-2-9 16,6-1-14-16,10 0-8 16,5 6-7-16,13-7 0 15,-8 9 4-15,7-4 2 16,-7 10 0-16,-6 0-6 15,-15 8-1-15,2 7-5 16,-13 4 1-16,-15 2 4 16,-5 1 6-16,-9 2 4 0,-6-8 9 15,-2-7 5-15,12-1 3 16,-2-6 10-16,14-7 4 16,3-1-1-16,10-2-7 15,10-8-4-15,7 1-14 16,15-4-5-16,11 2-9 15,7 2 7-15,-11 7 2 16,1 1 1-16,-17 2-2 16,-12 10-6-16,-8 1-15 15,-8 2-8-15,-12 6 18 0,-15 5 6 16,-13-4 9-16,-4-4 9 16,4-2-20-16,2-4-197 15,18-13-199-15,9-13-24 16</inkml:trace>
  <inkml:trace contextRef="#ctx0" brushRef="#br0" timeOffset="57890.9003">22947 7951 144 0,'4'-5'0'0,"-3"5"133"16,-6 0-142-16,5-2 77 0,0 2-100 15,-3 0 107-15,2 0-82 16,-3 2 17-16,-29 14 17 15,-69 28 19-15,40-26 2 16,-18 12 5-16,9 3 10 16,-9 12 2-16,18 1-16 15,-5 10-4-15,24 0-12 16,14 1-22-16,21-5-5 16,7-13 13-16,20-12 7 15,22-10 14-15,12-6 12 0,17-16 6 16,2-1-15-1,3-7-5-15,-20-4-12 0,-7 3 13 16,-26-2 3-16,-4-2 0 16,-21-1-8-16,-13 0-4 15,-19-7-23-15,-18 11-17 16,-9 2-14-16,-8 5-27 16,11 5-20-16,5 9-36 15,14-8-35-15,10-2-18 16,16 2-53-16,4-1 19 15,10-10-15-15</inkml:trace>
  <inkml:trace contextRef="#ctx0" brushRef="#br0" timeOffset="58437.3237">23845 7987 449 0,'0'0'139'0,"-9"-3"12"0,1 1-99 15,5 1-71-15,1 1 8 16,-7-3 16-16,-39-1 9 15,-56 6 7-15,34 12 20 16,-1 1 8-16,1 9 8 16,23-2 5-16,3 8-15 15,15-1-24-15,10-1-13 16,9 1-17-16,10-7-5 16,13-9 18-16,9-2 17 15,15-8 19-15,11-11 0 16,8 0 1-16,18-4-3 15,-8-9-11-15,-3-3-12 16,-15 7 7-16,-8-2-5 16,-24 4-10-16,0 6-3 15,-11 9-6-15,3-3-9 16,-7 6-3-16,-1-3-3 16,-1 0 1-16,1 1 7 0,-4 6 9 15,0 26 3-15,-23 53 3 16,4-35 0-16,-7-5-3 15,-15 19 0-15,1 1 2 16,-13 8-43-16,2-5-35 16,1 2-193-16,19-20-8 15,8-17-99-15</inkml:trace>
  <inkml:trace contextRef="#ctx0" brushRef="#br0" timeOffset="58894.5566">24019 8630 530 0,'-5'-2'174'16,"2"1"9"-16,-3 2-127 0,6-1-72 15,-4 0 12-15,1 0 19 16,-11 8 17-16,-18 8 17 15,-44 27-1-15,55-30-7 16,8-7-7-16,13-9 6 16,13-3 0-16,4-7 0 15,14-4 8-15,-3 2-1 16,6-1-17-16,-7 8-12 0,-5 7-11 16,-15 6-14-16,-9 6-7 15,-11 3-10-15,-6 5-57 16,-2-1-68-16,2-4-125 15,11-16-39-15</inkml:trace>
  <inkml:trace contextRef="#ctx0" brushRef="#br0" timeOffset="59453.7694">24904 8115 686 0,'-4'-5'114'0,"-9"-8"23"0,0 2-212 16,-11 1-2-16,-9-1 14 15,-13 2 33-15,-4 5 68 16,-17 4 22-16,5 8 18 16,-8 7 5-16,3 5-23 15,0 7-12-15,13 5-18 16,5 6-27-16,19-2-17 0,12 5 3 16,18-12 14-16,14 1 24 15,12-14 14-15,19-13 13 16,4-8-5-16,13-4-15 15,-5-12-21-15,10-1-4 16,-17 2-5-16,2-5 3 16,-12 3 1-16,-8 3-1 15,-15 3-4-15,-2 8-9 16,-7 6-6-16,-8 13-6 16,0 7 0-16,-13 3 12 15,-2 9 19-15,-12 6 8 16,-6-2 9-16,-8 7 3 15,1 7-9-15,-8 6-10 16,11-2-4-16,1 7-23 16,10-5-25-16,4-4-55 0,14-20-62 15,6-6-102 1,-1-15-8-16,16-20-64 0</inkml:trace>
  <inkml:trace contextRef="#ctx0" brushRef="#br0" timeOffset="60046.7323">25425 8167 651 0,'-8'5'175'0,"-10"-7"-18"15,-1 4-182-15,-12 1-73 16,0 2-48-16,-18 0 108 16,9 1 15-16,4 3 39 15,13 3 49-15,-12-3-7 16,22 4-13-16,-4 1-2 16,3 2-27-16,6 3-28 15,8 3 10-15,8-2 15 16,15 10-1-16,8 0 11 15,1 2 5-15,3 6 5 0,0 5-6 16,-13 0 0 0,-3-3-7-16,-11 11 0 0,0-10-6 15,-11 4 5-15,1-10 0 16,-11 3 5-16,-2-16 0 16,-19-1 2-16,-6-9-5 15,-12-5 1-15,7-7-2 16,1-7 2-16,16-5 0 15,13-9-10-15,13-3-8 16,15-14-5-16,9 1-8 16,19-15-4-16,7 3 6 0,11-7 7 15,-10 7 3-15,12-6 4 16,-16 20 2-16,-6-1-1 16,-12 4 4-16,-3 7 9 15,-16 12 0-15,-13-6-14 16,-9 3-4-16,-11 2-26 15,-7 9-29-15,-11-5-55 16,6-4-26-16,-11 12-140 16,2 4 6-16</inkml:trace>
  <inkml:trace contextRef="#ctx0" brushRef="#br0" timeOffset="60498.482">22898 8953 574 0,'30'6'147'0,"15"-13"44"15,-1 2-153-15,38 2-17 16,12 1 26-16,55-1 46 15,7 6 13-15,50-8 17 16,-7 8-12-16,25-11-15 16,-22 10-44-16,26-4-11 15,-30 4-16-15,-4 0-9 16,-43 4-9-16,-12 2-4 16,-37-3-23-16,-23-1-35 15,-21 6-47-15,-4-2-236 16,-13-2 31-16</inkml:trace>
  <inkml:trace contextRef="#ctx0" brushRef="#br0" timeOffset="61110.2425">23024 9410 655 0,'-5'-7'124'0,"3"3"62"16,-6 0-199-16,8 3-3 16,-3-1 2-16,2 1 4 15,-4-1 24-15,2 1 21 16,-7-1 15-16,1 0 15 16,4 1 7-16,2-1-7 15,-1 2-10-15,3-3-5 16,2 1-9-16,42-14 3 0,77-6 1 15,-47 22-8-15,-8 3-10 16,-12 5-8-16,-31 8-13 16,-20 10-4-16,-20 2 3 15,-33 12 7-15,-6 3 2 16,-23 3 6-16,9-1-7 16,-9-7-5-16,28-14-4 15,5-7-2-15,22-6-2 0,7-7-8 16,22 5 2-16,18 2 1 15,2 2 0-15,6 6 1 16,0 0 7-16,-3 13 3 16,-14-2-2-16,-11 12 2 15,-12 1 0-15,-30 0-5 16,-19-12-15-16,-20 1-56 16,-10-14-58-16,0-13-198 15,14-10-5-15</inkml:trace>
  <inkml:trace contextRef="#ctx0" brushRef="#br0" timeOffset="61700.7156">23947 9413 715 0,'18'41'154'0,"-63"-44"67"16,2 8-210-16,-11 9-6 15,2-4 1-15,-6 6 7 16,14 3 2-16,4-2 7 16,18-1 9-16,20 6 23 15,20-1 5-15,18 11 11 16,7 0 6-16,11 8 0 16,-4-5-22-16,2 9-13 15,-12-6-14-15,-7 12-12 16,-15-7-9-16,-15 8-1 15,-16-10-2-15,-14 0 3 16,-9-9 2-16,-4-14 2 16,-5-12-1-16,-6-4 0 15,2-9-2-15,0-15-2 16,2 0-1-16,12-15 0 16,18-7-1-16,18-11 0 15,20 9-1-15,24-13-3 0,9 12-3 16,11-11 2-16,-1 9 3 15,11-2-1-15,-16 15 2 16,-4-3 0-16,-10 19-11 16,-13 4-10-16,-18 6-84 15,-6 4-84-15,-8 4-162 16,-8-1-48-16</inkml:trace>
  <inkml:trace contextRef="#ctx0" brushRef="#br0" timeOffset="62120.0202">24245 9903 342 0,'-11'11'278'16,"0"-4"-69"-16,-11 7-203 15,1 0 206-15,-1 2-193 16,2-8 14-16,3-2 37 16,7-4 8-16,4-8 4 15,9-2-14-15,16-5-14 0,7-3-39 16,14 3-7-16,-4 5-2 15,2 4 0-15,-15 4-1 16,-4 1-1-16,-14 4-2 16,-7 3 0-16,-11-2 1 15,-4 4 2-15,-6 3 0 16,4-9-5-16,7-7-5 0,-1-3-35 16,8-4-34-16,-3-7-224 15,7 6-3-15,-6-4-102 16</inkml:trace>
  <inkml:trace contextRef="#ctx0" brushRef="#br0" timeOffset="62658.7457">24906 9459 891 0,'-11'-9'152'16,"-15"7"88"-16,-18 4-268 16,-10 1 2-16,-21 5 9 0,8 0 12 15,0 1 17-15,26 1 3 16,10-2 2-16,22 1 4 16,10 1 14-16,12-4 0 15,9 5 2-15,15 5 1 16,16 5-1-16,-1 3-14 15,15 12-3-15,-18 1-6 16,-4 4-5-16,-18-7-3 16,-14 6-3-16,-16-7-3 15,-12-1 5-15,-20-7 4 16,-19 4 3-16,0-12 3 0,-11 1-115 16,10-10 112-16,6-2-1 15,19-4-3-15,4-2-3 16,15-8 113-16,-2-3-115 15,10-4-2-15,6-12-2 16,5 5-2-16,12-10 2 16,10-1 2-16,11-15 1 15,13 10 3-15,16-11 1 16,-7 7-2-16,-1 6-1 16,-10 15 0-16,-15-1-3 15,-20 9 0-15,-7 2-12 16,-7-2-15-16,-16 3-50 15,4 3-35-15,-4 0-35 16,-1 6-171-16,14-1 28 16</inkml:trace>
  <inkml:trace contextRef="#ctx0" brushRef="#br0" timeOffset="63139.2431">25540 9357 1157 0,'-43'66'263'0,"-26"-47"94"15,-6 6-336-15,-4 5-28 16,21-4-5-16,17 2-25 16,11-7-1-16,15-8 19 15,15-2 10-15,18 0 12 16,6-3 33-16,16 18 7 15,-10 2-14-15,6 18-10 16,-10 0-12-16,-12 12-2 16,-11-12-2-16,-10 8-1 15,-8-13 1-15,-13-2 4 16,5-17 2-16,-1-8 7 16,-1-15 2-16,-4-12 0 15,12-8-1-15,-6-6 0 16,15-5-8-16,12-9-3 15,12 3-5-15,12-10-2 16,9 0-3-16,15-3 0 0,3 2 2 16,8-8 2-16,2 9-1 15,-10 3 5-15,-16 12 0 16,-8 8-1-16,-25 13 1 16,-17-4-8-16,-11 2-9 15,-12 1-9-15,-2 1-44 16,-6-6-118-16,9 9-199 15,9-1-8-15</inkml:trace>
  <inkml:trace contextRef="#ctx0" brushRef="#br0" timeOffset="63798.3358">26030 8907 354 0,'-72'48'262'0,"77"-48"-44"16,3 1-208-16,6 2 228 15,4 2-194-15,17-5 4 16,5 3-14-16,14-3-5 0,-5-4-17 15,5-1-54-15,-11 2-47 16,-8-7-158-16,-7 4-6 16,-11 4-89-16</inkml:trace>
  <inkml:trace contextRef="#ctx0" brushRef="#br0" timeOffset="64033.2348">26020 9142 360 0,'-9'15'449'16,"6"-10"-150"-16,30 4-215 16,11-1 204-16,16 0-311 15,8-11-3-15,10 0-15 16,-13-7-19-16,6-9-54 15,-16-3-65-15,1 1-92 16,-14-9-47-16</inkml:trace>
  <inkml:trace contextRef="#ctx0" brushRef="#br0" timeOffset="66393.8626">27025 8431 403 0,'-52'40'126'0,"52"-42"24"15,1 2-98-15,-1-1-20 16,0-1 17-16,0 2 6 16,0 0 28-16,0 0 8 15,0-1 0-15,3-1-14 16,-3 0-7-16,4 1-28 15,5 1-12-15,4 1-15 16,-4 4 6-16,-4 25 8 16,48 79 7-16,-56-39 19 0,-12 19 18 15,-2 1-7-15,-10 33-4 16,-4 1-8-16,-4 8-41 16,8-19-40-16,5-1-54 15,3-41-41-15,6-23-64 16,0-27-77-16,9-17-61 15,1-18-19-15</inkml:trace>
  <inkml:trace contextRef="#ctx0" brushRef="#br0" timeOffset="66893.5953">27368 9513 584 0,'-4'10'230'16,"-10"-9"5"-16,-2 1-133 0,-8-4-72 15,7-1-7-15,-1-5 22 16,9 0 7-16,10-3 8 16,12-3-5-16,9-5-3 15,9 3-21-15,5 8-7 16,-1-6-8-16,-3 1 4 16,-6 10 0-16,-9 7 5 15,-7-2 4-15,-10 17-19 16,-8 2-21-16,-11-1 16 15,-2-2-5-15,-8 1-5 16,4-9 20-16,2-6 17 16,14-8-16-16,6-6 4 15,3-9-5-15,8 0-3 16,0 5-3-16,-4 4-9 16,-2 4-8-16,1 9 1 15,-3-3-4-15,-3 0-62 16,1 1-56-16,-15 7-58 15,-5 2-156-15,-50 6-23 0</inkml:trace>
  <inkml:trace contextRef="#ctx0" brushRef="#br0" timeOffset="67507.6902">28285 8718 726 0,'-13'-8'213'16,"-6"4"39"-16,-7 9-182 15,-4 0-68-15,-29 6 5 16,-3 5 11-16,3 0 10 16,3 3 1-16,15 3-3 15,20-1 1-15,25 9 17 16,26 2-2-16,19-2 3 16,13 15 5-16,10 3-3 15,-5-2-22-15,-13 16 2 16,-14 8-4-16,-8 0-3 15,-12 3 0-15,-10 11-3 0,-18-20-10 16,-11 1 1-16,-3-17 7 16,-15-10 17-16,3-22 6 15,-7-13 8-15,1-11 2 16,-4-12 0-16,12-14-12 16,6-20-12-16,34-5-8 15,24-19-4-15,13-4-8 0,20-9-9 16,8 18 5-16,10-10 11 15,-14 14 4-15,15 7 5 16,-14 16 2-16,-13 3 2 16,-20 15-10-16,-18 5-8 15,-29 6-7-15,-25-4-2 16,-14 2-4-16,-19 5-28 16,-7 1-28-16,3 7-107 15,10 3-99-15,9-2-100 16,14-5-37-16,-8-4-81 15</inkml:trace>
  <inkml:trace contextRef="#ctx0" brushRef="#br0" timeOffset="81241.3688">2396 11435 41 0,'121'4'159'16,"-91"-16"-34"-16,-8 4-15 15,5 4 42-15,-9 4-68 16,-9 3-6-16,-4 5-21 16,-2 8-3-16,-11 8-10 15,-28 19-5-15,-4 9-9 0,-19 18 16 16,-6 3 6-16,1 13 17 15,21-14 0-15,2-5-1 16,20-23-24-16,13-6-22 16,14-22-22-16,17-6-8 15,4-13 2-15,13-8 4 16,4-5 9-16,12-2-11 16,-5 1-33-16,3 7-119 15,-19 9-114-15,-3-1-34 16</inkml:trace>
  <inkml:trace contextRef="#ctx0" brushRef="#br0" timeOffset="81540.8397">2415 11766 816 0,'-7'-8'172'0,"7"2"68"16,-8 1-264-16,8 4-13 16,0-1-3-16,0 1 5 15,0-1 15-15,5-1 26 16,40-23 15-16,57-18 5 0,-27 25-4 15,4 0-21-15,7-2-203 16,-16 5-30-16,-3 0-76 16</inkml:trace>
  <inkml:trace contextRef="#ctx0" brushRef="#br0" timeOffset="81776.1686">2791 11345 1068 0,'-58'-61'225'0,"63"55"100"15,13 3-318-15,18-2-13 0,9-1-2 16,17 2-5-16,-5 4-177 15,5 8-132-15,-16-3-17 16</inkml:trace>
  <inkml:trace contextRef="#ctx0" brushRef="#br0" timeOffset="82106.8556">3104 11615 886 0,'3'10'174'16,"10"1"88"-16,2 10-261 15,7 10-1-15,13 12 3 16,5-1 3-16,4 5-36 16,-7-2-43-16,6 6-194 0,-14-6 12 15</inkml:trace>
  <inkml:trace contextRef="#ctx0" brushRef="#br0" timeOffset="82330.7526">3397 11703 975 0,'-27'-8'202'16,"-76"36"96"-16,33 34-316 16,4 10-24-16,-1 17-92 15,13-8-145-15,5 0-19 16,17-20-109-16</inkml:trace>
  <inkml:trace contextRef="#ctx0" brushRef="#br0" timeOffset="82660.7609">3705 11709 583 0,'-2'32'290'16,"-6"-7"1"-16,0 18 0 15,3 8-294-15,1 22 0 16,2 5-19-16,-6 21-20 15,-2-3-25-15,-2 28-222 16,-1-13 48-16</inkml:trace>
  <inkml:trace contextRef="#ctx0" brushRef="#br0" timeOffset="82929.9822">3827 11610 860 0,'32'-12'386'0,"9"2"-74"0,-2 5-312 16,10 17 20-16,-14 7-56 15,-24 19-57-15,-30 8 69 16,-30 8 81-16,-17 2-71 15,-15-4 5-15,14-12-7 16,2-8-97-16,16-5-175 16,3-10-2-16,17-5-169 15</inkml:trace>
  <inkml:trace contextRef="#ctx0" brushRef="#br0" timeOffset="83333.5852">4322 11666 454 0,'43'94'315'0,"-59"-84"-52"16,-6-18-63-16,-8 20-137 15,-4 4-38-15,-9 11-3 16,-1 2-3-16,-9 8 6 0,12 4 10 16,6 0 4-16,16-1-1 15,11-7-5-15,25-10-6 16,20-20-4-16,8-17-4 15,20-20 2-15,2-9-1 16,-5-11-10-16,-18 6-8 16,-9-1-4-16,-23 9-9 0,-12 8-8 15,-10 12-91-15,-4 7-217 16,-1 8 34-16</inkml:trace>
  <inkml:trace contextRef="#ctx0" brushRef="#br0" timeOffset="83634.2638">4432 11770 717 0,'77'68'205'0,"-69"-62"56"16,-4 2-187-16,-2 2-49 15,1 3-1-15,-3 1-4 16,0-3-11-16,2-3 2 15,3-2 0-15,10-12 1 16,0-10 0-16,20-13 1 16,9-10-1-16,15-9 13 15,2 10 8-15,11 4 6 0,-15 15 0 16,-8 18 0-16,-19 12-14 16,-14 21-6-16,-16 7-24 15,-11 12-66-15,-6-8-62 16,-6 7-194-16,3-11-26 15</inkml:trace>
  <inkml:trace contextRef="#ctx0" brushRef="#br0" timeOffset="83962.7153">5056 11871 1015 0,'125'-20'251'0,"-108"9"79"15,5-4-285-15,9-7-73 16,7-2-13-16,18-9-29 16,3-2-9-16,-2-2 4 15,-16 8 33-15,-6-2 40 16,-25 12 34-16,-26 9 8 15,-19 16-1-15,-19 13 2 16,-2 15-20-16,-8 14-1 0,15 9 0 16,6 5-11-16,21-2-30 15,3 4-106-15,14-15-166 16,10-7-18-16,4-15-135 16</inkml:trace>
  <inkml:trace contextRef="#ctx0" brushRef="#br0" timeOffset="84248.516">5639 11962 1034 0,'3'-9'285'0,"2"-4"70"16,8 8-296-16,11-4-27 15,11-6-17-15,17-6-17 16,3 2 4-16,11-8 1 16,-13 7 5-16,-4 2 2 15,-14 4 1-15,-3 12-1 16,-10 10-3-16,1 11-6 16,-6 4-20-16,-12 10-97 15,-3 0-97-15,-17 12-154 16,1-7-75-16</inkml:trace>
  <inkml:trace contextRef="#ctx0" brushRef="#br0" timeOffset="84503.4898">6547 11353 247 0,'13'-18'591'0,"-5"12"-249"0,-7 14-150 16,4 9 150-16,-2 20-345 15,-3 7 2-15,-5 20 2 16,1-2-1-16,-12 14-23 16,-2-1-30-16,-1 5-117 15,-3-20-121-15,-4 2-51 16,4-19-116-16</inkml:trace>
  <inkml:trace contextRef="#ctx0" brushRef="#br0" timeOffset="84701.5248">6259 11652 1254 0,'20'-15'277'0,"12"-5"122"0,6 10-375 16,17 2-29-16,-6 5-38 16,3 5-100-16,-10 1-41 15,2 3-137-15,-12 1-52 16,-3 2-27-16</inkml:trace>
  <inkml:trace contextRef="#ctx0" brushRef="#br0" timeOffset="84862.845">6743 11644 302 0,'79'41'489'16,"-66"-20"-141"-16,-13 3-172 16,-3 3 183-16,-4 1-277 15,4 4-62-15,-5 0-34 16,2-8-26-16,-2-13-53 16,-2-6-50-16,-2-19-210 15,-3-20 23-15</inkml:trace>
  <inkml:trace contextRef="#ctx0" brushRef="#br0" timeOffset="84982.4816">6792 11316 393 0,'3'-21'450'0,"2"4"-137"16,0 14-19-16,0 0-206 16,7 6-165-16,-12-3-232 15,0 0 40-15</inkml:trace>
  <inkml:trace contextRef="#ctx0" brushRef="#br0" timeOffset="85386.7507">7526 11631 1011 0,'-2'-1'205'0,"-1"-1"86"16,-6 5-308-16,9-3-9 15,-5 0-3-15,-44 18 18 16,-58 21 22-16,32-8 31 16,8 4 18-16,-4 6 12 15,16-4-11-15,11 2-10 16,9-4-24-16,17-8-14 15,15-7-16-15,21-5-8 16,9-13-6-16,16-11-9 16,1-4 1-16,9-11 5 15,-12-2 7-15,-1 4 6 16,-10 8 26-16,2 11 12 16,-13 12 1-16,4 13-1 15,-3 2-2-15,3 8-54 0,-1 2-70 16,-3-9-263-16,-3-15 28 15</inkml:trace>
  <inkml:trace contextRef="#ctx0" brushRef="#br0" timeOffset="85630.0381">7978 11020 1200 0,'0'19'304'16,"-9"-20"91"-16,-4 48-328 15,-5 17-62-15,-7 22 2 16,1 3-3-16,-3 16-5 16,2-6-13-16,-3 10-59 15,6-13-55-15,5-7-268 16,2-22 2-16,12-10-130 15</inkml:trace>
  <inkml:trace contextRef="#ctx0" brushRef="#br0" timeOffset="85909.7755">8445 11240 1282 0,'-5'132'-13'0,"-8"-113"13"16,9 5-436-16</inkml:trace>
  <inkml:trace contextRef="#ctx0" brushRef="#br0" timeOffset="86064.7443">8516 11493 1246 0,'45'73'224'0,"-48"-62"48"16,1 0-439-16,4 3-117 15,6-6-83-15,-3-9-64 16</inkml:trace>
  <inkml:trace contextRef="#ctx0" brushRef="#br0" timeOffset="86360.0255">8864 11087 1102 0,'62'103'334'0,"-45"-71"56"16,-7-8-277-16,4 11-101 15,2 3-4-15,2 12-76 16,-4-7-54-16,-1-4-111 16,6-7-111-16,-5-5-51 15,7-19-53-15</inkml:trace>
  <inkml:trace contextRef="#ctx0" brushRef="#br0" timeOffset="86538.9204">9536 11243 1226 0,'-15'14'274'0,"-23"15"129"0,-13 11-350 15,-33 23-11-15,1 6-7 16,-11 17-9-16,10 1-25 15,-2 7-87-15,25-14-54 16,4 5-272-16,11-16-1 16</inkml:trace>
  <inkml:trace contextRef="#ctx0" brushRef="#br0" timeOffset="87034.7638">9308 11723 827 0,'62'40'176'16,"-30"-45"77"-16,8-4-248 15,9-5 1-15,3-6 1 16,-1 1 17-16,-8-6 13 15,-6-2 23-15,-15 5 6 16,-9 1 17-16,-3 2-11 0,-17 6-8 16,-1 5-18-16,-19 11-8 15,-11 5-13-15,-24 18 14 16,-7 6 1-16,-23 18-2 16,3-3-2-16,8 11-8 15,15-10-28-15,20-2-11 16,24-17-65-16,32 0-77 15,25-18-81-15,27-3-155 16,9-10-42-16</inkml:trace>
  <inkml:trace contextRef="#ctx0" brushRef="#br0" timeOffset="87307.7888">10171 11644 1274 0,'-22'3'334'0,"-26"5"104"16,-19 13-371-16,-14 4-25 0,14 5-21 16,0-4-14-16,27-5-9 15,18-10-1-15,19-5 1 16,-2-1 5-16,14 4 6 16,-1 10 7-16,5 1 15 15,-8 10 3-15,0 11-2 16,-18 12-6-16,-6-9-13 15,-16 6-21-15,0-11-91 16,-18-18-93-16,7-19-76 0,-11-10-102 16,4-10-87-16,-10-9 7 15</inkml:trace>
  <inkml:trace contextRef="#ctx0" brushRef="#br0" timeOffset="87932.5126">8566 11552 744 0,'0'0'296'0,"-5"1"2"0,-12 7-158 16,-23 11-149-16,-57 24-7 16,55-30-20-16,-1-5 5 15,21-8 14 1,8-7 30-16,9-5 21 16,0-1-5-16,10-3-7 15,0 2-15-15,14 1-2 16,9 0 0-16,14 7 13 15,1 1 15-15,1 2-2 16,-17 1-5-16,0 10 7 16,-17-1-4-16,-7 4-1 15,-11 3 6-15,-12 5 6 16,-4-9-12-16,-13 1-8 16,7-5-16-16,0-4 0 15,10-4-3-15,5 2 2 16,8-1-1-16,-1 1-1 15,16 0-4-15,-8 0-2 0,0 0-14 16,0 0-79-16,0 0-74 16,0 1-188-16,0 1-40 15</inkml:trace>
  <inkml:trace contextRef="#ctx0" brushRef="#br0" timeOffset="88352.2097">8375 11383 170 0,'-89'13'380'0,"71"-7"-121"16,5 0-74-16,-1-1 83 15,6-6-216-15,6-7-18 16,4 0-26-16,3-8-26 16,6-8 46-16,16 3 33 15,-14 4 15-15,6-2 6 16,-5 11-2-16,-3 11-19 15,-11 5-25-15,-6 9-8 0,-5 6-5 16,-7-1 3-16,-4-6-7 16,6-2-4-16,7-9-4 15,4-5-7-15,0-7-8 16,0 1-27-16,5 6-32 16,-3-3-317-16,1 1 75 15</inkml:trace>
  <inkml:trace contextRef="#ctx0" brushRef="#br0" timeOffset="123724.6932">5919 13241 386 0,'-52'24'631'16,"-21"-5"-218"-16,-34 18-228 15,7 11 233-15,1 7-390 0,24-8-18 16,19 2-16-16,34-20-6 16,19-9 2-16,20-10 4 15,20 4 8-15,6 0 11 16,2 9 1-16,-4 9 0 15,-16 18 0-15,-25 9-3 16,-38 18-3-16,-11-1-1 16,-18 5 0-16,3-19 0 15,-3-11-16-15,28-25-20 16,4-12-66-16,12-16-52 0,9-6-281 16,11-1 24-16</inkml:trace>
  <inkml:trace contextRef="#ctx0" brushRef="#br0" timeOffset="123981.6262">6182 13463 1288 0,'16'-23'338'0,"-2"12"69"16,1 21-367-16,1 10-51 16,-2 11-47-16,-6 7 34 15,-6 2 0-15,-10 7 1 0,-4-2 0 16,0 3-87-16,-3-4-100 16,-2 1-174-16,-4-20-71 15</inkml:trace>
  <inkml:trace contextRef="#ctx0" brushRef="#br0" timeOffset="124150.9691">6443 12985 1308 0,'19'-1'223'0,"7"20"108"15,6 8-725-15,-10 22 77 16</inkml:trace>
  <inkml:trace contextRef="#ctx0" brushRef="#br0" timeOffset="124383.3878">6663 13627 974 0,'11'-7'231'0,"0"-7"92"15,7 1-278-15,9-11-17 16,8-9 7-16,25-9 27 0,7 1 9 16,10-7 28-16,-1 12-2 15,-4 9-9-15,-24 9-35 16,-13 15-21-16,-21 22-32 16,-19 22-58-16,-12 15-33 15,-28 24-92-15,-4 7-80 16,-10 15-161-16,6-6-15 15</inkml:trace>
  <inkml:trace contextRef="#ctx0" brushRef="#br0" timeOffset="128119.3097">7752 13159 770 0,'-40'17'146'15,"-1"10"103"-15,-12 18-206 16,4-2 20-16,1 17 37 16,20 4 9-16,2-4-13 0,18-1-28 15,21 6-5-15,8-15-36 16,3-10-7-16,11-5-11 16,9-4-52-16,4-8-70 15,6-1-241-15,3-6 6 16</inkml:trace>
  <inkml:trace contextRef="#ctx0" brushRef="#br0" timeOffset="128432.679">8112 13650 1064 0,'22'-19'256'0,"4"-8"98"15,1-5-305-15,9-6-27 16,-5 2-5-16,-7-7-33 16,-4 11-12-16,-7 5-5 15,-21 5 0-15,-1 10 10 16,-14 12 34-16,-25 15 29 16,-6 15 19-16,-13 26 26 15,1 7-1-15,-1 15 2 16,22-5-25-16,16 2-16 15,28-10-24-15,31-6-13 0,15-14-15 16,23-10-74-16,2-16-63 16,29-9-283-16,-5-15 5 15</inkml:trace>
  <inkml:trace contextRef="#ctx0" brushRef="#br0" timeOffset="129046.6502">9727 13366 801 0,'41'-24'226'0,"-43"11"43"15,4 11-220-15,1 7-56 16,-1 0-7-16,-2-5 7 0,0 0 12 15,0 2 15-15,3 13 29 16,0 17 15-16,-1 48-3 16,-12-45-4-16,-3-7-8 15,9-4-24-15,-1-9-15 16,6-12-3-16,7-11-1 16,31-10 1-16,2-4-1 15,13-16 2-15,4 6-2 16,4 7-4-16,-27 9-2 15,-3 6-3-15,-10 13-2 16,-9 5 0-16,-13 5 5 0,-5 6 3 16,-3 2 4-16,-5 1 0 15,7-8-5-15,6-4-11 16,4-12-2-16,11-6 1 16,10-1 2-16,2 9 2 15,0 5 8-15,0 17 0 16,-14 11 0-16,-8 21 3 15,-15-3-1-15,-1 10-5 16,0-10-36-16,13 1-297 16,10-23 78-16</inkml:trace>
  <inkml:trace contextRef="#ctx0" brushRef="#br0" timeOffset="129332.1426">10714 13633 1241 0,'-27'40'376'0,"14"-13"55"16,13 0-339-16,22-5-151 15,23-6-43-15,7-19-15 0,15-20-2 16,-3-13 29-16,-2-13 26 15,-19-6 43-15,-11 1 20 16,-19 11 9-16,-13 4 7 16,-8 15 0-16,-10 6-6 15,-1 15-44-15,2 8-284 16,1 9 69-16</inkml:trace>
  <inkml:trace contextRef="#ctx0" brushRef="#br0" timeOffset="129561.3162">11078 13520 639 0,'112'165'297'0,"-95"-126"0"16,1-11-128-16,19-9-94 0,7-19-32 15,26-19 2-15,2-19-11 16,14-14-6-16,-11-4 6 15,-10-8-4-15,-20 10-8 16,-17 10-9-16,-12 15-29 16,-16 5-135-16,-3 11-195 15,-16 13 3-15</inkml:trace>
  <inkml:trace contextRef="#ctx0" brushRef="#br0" timeOffset="129751.0763">11951 13697 1060 0,'19'22'229'0,"-8"8"98"16,0-1-316-16,-4 9-120 15,-2-11-71-15,-13-11-147 16,-2-15-86-16</inkml:trace>
  <inkml:trace contextRef="#ctx0" brushRef="#br0" timeOffset="129901.9485">11956 13176 1075 0,'25'-14'270'0,"-1"-2"81"0,3 10-332 16,7 6-108-16,2 3-95 15,1 8-168-15,-7 6-58 16</inkml:trace>
  <inkml:trace contextRef="#ctx0" brushRef="#br0" timeOffset="130140.5094">12435 13614 636 0,'10'16'856'16,"-1"-7"-37"-16,-1-4-563 15,5 1-179-15,4-10-174 16,-2-8-177-16,12-8-159 16,-2-2 479-16,2-1-6 15,-4 7-10-15,1 7-8 16,-13 9-15-16,-2 13-21 16,-4 7-5-16,0 14-85 15,-2 7-83-15,2 7-84 16,-5-4-78-16,5-1-31 15,4-14-17-15</inkml:trace>
  <inkml:trace contextRef="#ctx0" brushRef="#br0" timeOffset="130545.5454">13263 13617 410 0,'-9'3'599'0,"-19"-4"-214"16,-2 16-245-16,-2 6 247 15,-12 11-379-15,4 1-4 16,-8 4-1-16,7-8 0 16,-4-2 2-16,17-11 1 15,8-4 1-15,11-7 0 0,4 1 3 16,15-2 1-16,2-1 1 15,3 0-1-15,10 7 0 16,-2-2-3-16,5 9-4 16,2-1-3-16,7 13-1 15,-7-2 3-15,1 12 8 16,-17-8 5-16,-11 13 6 16,-28-4 6-16,-23 5-4 15,-21-10-10-15,-20 4 2 16,2-13-6-16,-7-12-25 15,17-9-25-15,-1-5-77 16,24-5-74-16,5-1-247 16,14 1 0-16</inkml:trace>
  <inkml:trace contextRef="#ctx0" brushRef="#br0" timeOffset="131190.3363">14922 12955 885 0,'-12'-45'320'0,"-12"4"25"0,-5 8-215 16,0 10-103 0,-15 7-16-16,1 16-12 15,-3 13-2-15,-2 9 5 16,-2 10 12-16,6 10 5 0,9 21 7 16,8 1 1-16,12 24-3 15,3 4-9-15,4 30-3 16,3-6-7-16,0 20-40 15,-8-17-30-15,-9-4-37 16,3-42-16-16,-11-10-43 16,-5-31-19-16,-2-21-126 15,2-25 24-15</inkml:trace>
  <inkml:trace contextRef="#ctx0" brushRef="#br0" timeOffset="131548.2993">14193 13456 762 0,'37'-40'312'16,"-7"7"35"-16,6 6-172 0,7 8-53 15,10 8-3-15,-8 0-36 16,9 1-11-16,-2 4-25 16,2 6-11-16,-9 6-24 15,-5 5-8-15,-8 8-7 16,-2 15-1-16,-8-2 2 15,2 7 3-15,2 1 4 0,-4 5 4 16,-5-13 2-16,1-1 0 16,-4-10-4-1,-6-2 1-15,-3-13-1 16,3-6 4-16,-8-7 2 0,0 7-1 16,-3-5 0-16,-7-16 0 15,-7-9-4-15,-37-51-4 16,33 54 0-16,2-4-26 15,11 4-26-15,8 7-95 16,3 4-105-16,13-2-196 16,9 7-39-16</inkml:trace>
  <inkml:trace contextRef="#ctx0" brushRef="#br0" timeOffset="131989.1154">15309 13560 841 0,'10'0'267'0,"-7"0"39"16,2-2-198-16,-5 2-84 15,0 0-5-15,0 0-1 16,0 0 3-16,0 0-3 16,0 0-5-16,0 0 7 15,0 0 1-15,-3 2-4 16,1 4 2-16,2 21-3 15,-5 57-1-15,5-52-3 0,5-3-1 16,1-8-4-16,12-12 3 16,7-14 1-16,12-9 0 15,6-5-2-15,6-5 0 16,-14 5-6-16,-3 3-2 16,-14 7-3-16,-1 12 2 15,-15 1-1-15,6 6 3 16,-4 3 2-16,1-2 6 15,5-13 2-15,12-6 3 16,7-11 0-16,7-9 1 16,4-3-5-16,-5 1-2 15,-11 8-3-15,-6 1-5 16,-9 12-15-16,-4 1-88 16,-7 6-98-16,-2 5-99 15,4-3-85-15,-4 0-88 16</inkml:trace>
  <inkml:trace contextRef="#ctx0" brushRef="#br0" timeOffset="132446.8186">16252 13557 265 0,'44'-63'426'0,"-69"60"-141"15,1 10-131-15,-19 10 184 16,2 17-248-16,-4 15 10 15,5 3-4-15,7 14-20 16,14-9-23-16,4-3-9 16,15-21-22-16,7-7 2 15,9-18 0-15,8-21-4 16,6-9-1-16,0-13-1 16,2 0-9-16,-5-5-7 15,-10 13 1-15,-2 2 0 16,-7 10 2-16,-3 2-5 15,-1 9-7-15,0 5-16 0,-3-1-11 16,-1 0-48-16,0 2-35 16,0-1-98-16,3 23-89 15,2 16-78-15,8 44-61 16</inkml:trace>
  <inkml:trace contextRef="#ctx0" brushRef="#br0" timeOffset="132602.1581">16284 13837 269 0,'84'38'276'0,"-54"-56"-18"16,2-6 29-16,-5-1-62 0,5-16-13 15,-5 2-48-15,13-2-24 16,3 3-67-16,2-4-20 16,-6 14-23-16,11-10-17 15,-15 7-12-15,5 6-55 16,-12 11-58-16,-2 9-168 16,-9 14-121-16,-3 15-69 15</inkml:trace>
  <inkml:trace contextRef="#ctx0" brushRef="#br0" timeOffset="132916.9788">16992 13614 941 0,'96'118'370'0,"-109"-103"14"16,-8 11-256-16,-7 9-21 16,1-5-44-16,9 5-42 15,5-9 20-15,9-17 1 16,10-14-9-16,15-14-1 0,-2-17-7 15,11-23-6-15,0-6-8 16,5-10-2-16,-8 0-2 16,0 0 5-16,-3 16 4 15,-11 13 10-15,-5 14-3 16,-13 16-6-16,-8 13-7 16,-1 30-6-16,-3 7-9 15,-1 21 1-15,5 6 3 0,5 9 2 16,12-14-15-16,15 2-64 15,16-13-49-15,27-5-212 16,3-18-128-16,13-9-61 16</inkml:trace>
  <inkml:trace contextRef="#ctx0" brushRef="#br0" timeOffset="133441.0808">18330 13195 540 0,'92'-51'0'0,"-86"47"475"16,-2 16-454-1,-3 12 325-15,-2 8-342 0,-12 5 375 16,3 6-330-16,-7 4 18 15,3-4 1-15,1-1-4 16,10-11-24-16,7-15-9 16,14-11-14-16,14-14-3 15,6-4-2-15,8-3-1 16,-3 6-6-16,-3 7 2 16,-5 13 1-16,-13 18 3 15,-17 12 7-15,-15 16 9 16,-15 6-7-16,-29 6 0 15,-3-10-3-15,-15-6-25 16,10-17-22-16,-10-11-52 16,16-14-41-16,5-9-125 15,18-6-192-15,4-6 0 16</inkml:trace>
  <inkml:trace contextRef="#ctx0" brushRef="#br0" timeOffset="133856.5233">18882 13485 512 0,'3'-3'304'15,"2"3"-34"-15,0 16-36 16,3-2-164-16,5 3 21 15,1 3 21-15,8 8-12 16,1-1-25-16,12 3-11 16,1 2-28-16,4 0-41 15,-3-6-8-15,10-9-76 16,-12-9-38-16,7-11-36 16,-4-11 21-16,-1-10 21 15,-2-5 77-15,0-6 56 16,-8 6 54-16,-3 12 26 15,-4 7 6-15,-15 15 46 16,0 16-1-16,-23 20 17 16,-9 12-2-16,-17 26-8 15,-10 1-45-15,-31 10-19 0,3-12-44 16,-17-3-107-16,0-22-69 16,-16-6-355-16,21-5 22 15</inkml:trace>
  <inkml:trace contextRef="#ctx0" brushRef="#br0" timeOffset="137863.6888">15011 13576 248 0,'0'-2'326'15,"0"0"-162"-15,0 1-17 16,4 1-116-16,-3 0-116 0,2 1 88 16,16 14 23-16,-6-4 27 15,49 62 16-15,-44-46 23 16,-12-11-5-16,1-6-16 15,-3-6 16-15,1-20-6 16,-3-11-20-16,1-17 7 16,2-4 12-16,-5-19-39 15,-4 8-8-15,3 12-5 16,1 15-19-16,8 5-34 16,8 12-34-16,17 15-136 15,4 5-150-15,11 0-19 16</inkml:trace>
  <inkml:trace contextRef="#ctx0" brushRef="#br0" timeOffset="139650.9067">20344 13426 243 0,'-3'-3'181'16,"1"1"-15"-16,-1 1-55 15,-2 1-26-15,2 0-42 0,1 3-16 16,-13 19-12-16,-13 48 15 15,33-57 10-15,8 3 30 16,5-7 18-16,21-1 42 16,19-6 0-16,36-7 5 15,7-12-28-15,24-4-15 16,-17-5-49-16,-3 7-19 16,-36 2-18-16,-9 12-5 15,-31 11-6-15,-13 14 0 16,-21 7 0-16,-30 14 3 15,-13 11 3-15,-20 12 8 16,1 9 6-16,-21 18 12 16,13-10 13-16,-1 0 6 15,22-12-1-15,9-12-3 16,29-22-11-16,32 2-10 16,11-15-6-16,10-5-3 15,6-2-5-15,3-12-3 16,-11-1-27-16,8-12-28 0,-11-6-105 15,-5-11-258-15,5-3 28 16</inkml:trace>
  <inkml:trace contextRef="#ctx0" brushRef="#br0" timeOffset="147735.7601">21986 13512 490 0,'121'-10'480'16,"-109"-2"-143"-16,-12 7-298 15,2 3 292-15,1 5-353 0,-6-3 6 16,1 0 3-16,-10 7 5 16,-30 20 6-16,-68 72 24 15,47-42 2-15,-3 22 11 16,7-4 5-16,12 2 5 15,21-17-8-15,21-9 0 16,21-24-8-16,26-9-3 16,15-7-7-16,10-15-4 15,3-2-9-15,-3-3-24 16,-18 1-21-16,-14-2-108 16,-24 4-132-16,-17-1-109 15,-19-4-96-15</inkml:trace>
  <inkml:trace contextRef="#ctx0" brushRef="#br0" timeOffset="147914.5069">21653 13781 986 0,'9'-16'222'16,"12"0"90"-16,6 0-288 15,13-1-3-15,5-6-1 16,13 1 2-16,8 0-3 15,18 0-26-15,1 2-71 16,-1 8-249-16,-17 4 32 16</inkml:trace>
  <inkml:trace contextRef="#ctx0" brushRef="#br0" timeOffset="148160.3448">22467 13641 1353 0,'128'83'281'0,"-104"-64"131"16,7 5-406-16,0 9-10 15,3-4-21-15,3-9 1 16,2-10 1-16,11-10-1 15,-11-16-20-15,3-8-108 16,-13 5-236-16,-10-8 10 16</inkml:trace>
  <inkml:trace contextRef="#ctx0" brushRef="#br0" timeOffset="148562.7182">23205 13749 1088 0,'15'78'251'0,"-7"-70"89"16,1 9-312-16,4 12-28 16,0 3 0-16,-1 6 2 15,0-11 5-15,5 3 2 16,5-9 3-16,12-15 2 16,2-9 1-16,14-9 0 15,2-14 0-15,6-9-2 16,-9 2-3-16,-3-2-3 15,-16 12-1-15,-7 7 2 16,-15 5-4-16,-4 11-3 16,-4 10-35-16,-12-1-150 15,7 4-188-15,-13 3-19 0</inkml:trace>
  <inkml:trace contextRef="#ctx0" brushRef="#br0" timeOffset="148874.2691">23947 13797 1250 0,'18'89'361'0,"-58"-41"68"16,5-7-341-16,3 8-81 15,11-9-30-15,9-5-17 16,10-21 3-16,10-9 1 15,6-11 15-15,10-8 16 16,5-12 11-16,3-4 0 16,-8 4-3-16,-2 9-11 15,-6 14-5-15,-3 17 5 16,-12 15 3-16,4 12 1 16,-2-4 6-16,-1 1-84 15,3-10-57-15,6-15-252 16,6-18-19-16</inkml:trace>
  <inkml:trace contextRef="#ctx0" brushRef="#br0" timeOffset="149113.2694">24629 13159 578 0,'-10'41'0'0,"-2"-19"623"0,-6 20-542 16,-1 18 347-16,-3 10-425 16,-4-5 426-16,4 10-427 15,12-2 2-15,1 2 1 16,2-10-60-16,7 4-60 16,4-15-172-16,0-5-145 15,4-33-69-15</inkml:trace>
  <inkml:trace contextRef="#ctx0" brushRef="#br0" timeOffset="149426.8059">24825 13735 496 0,'3'8'176'15,"-3"6"496"-15,-5 13-391 16,-3 13 132-16,-5 16-400 15,1-10-1-15,5 3-1 16,4-14-6-16,11-14 3 0,2-17 0 16,17-11-2-16,5-11-3 15,12-14-4-15,-1-1-6 16,6 1-2-16,-17 13-1 16,-1 11 1-16,-14 16 8 15,-7 20 10-15,-7 3 3 16,2 13 1-16,-9-6 0 15,0-1-14-15,-1-16-29 16,0-7-67-16,0-8-66 0,7-7-262 16,1-6 11-16</inkml:trace>
  <inkml:trace contextRef="#ctx0" brushRef="#br0" timeOffset="149731.8954">25180 14002 1206 0,'79'-27'314'0,"-61"22"78"15,4-1-347-15,15-7-33 16,7-8-23-16,18-7-23 16,-3-2 26-16,7-5 1 15,-22 4 2-15,-4 6 11 16,-22 9-95-16,-17 6 92 15,-15 10-1-15,-21 13 2 0,-15 9 0 16,-16 23 116-16,-1 4-102 16,-3 15 2-16,20-13-2 15,9 8-1-15,19-23-42 16,6 1-76-16,24-18-45 16,1-5-45-16,17-14-216 15,25-8 44-15</inkml:trace>
  <inkml:trace contextRef="#ctx0" brushRef="#br0" timeOffset="149935.7764">25871 13824 909 0,'-10'3'375'0,"-4"15"9"16,-16 5-236-16,-12 16-70 16,2 5-53-16,10-1-9 15,13-6-1-15,15-7 7 16,2-8 1-16,2-6-1 15,-7-2-4-15,-17-1-12 16,-10 1-17-16,-18-10-38 16,3-4-38-16,-6 0-324 15,16-4 65-15</inkml:trace>
  <inkml:trace contextRef="#ctx0" brushRef="#br0" timeOffset="150311.5995">26476 13724 967 0,'3'8'419'0,"10"9"-17"15,0 1-221-15,23 60-138 16,-36-42-45-16,-3 12 0 15,-3-8-4-15,-2 3-29 16,-2-12-18-16,-7 0-68 16,1-9-66-16,-3-5-209 15,-4-9 9-15</inkml:trace>
  <inkml:trace contextRef="#ctx0" brushRef="#br0" timeOffset="150466.8529">26661 13388 1449 0,'0'9'163'16,"0"12"-12"-16,1 9-585 16,2 7-77-16</inkml:trace>
  <inkml:trace contextRef="#ctx0" brushRef="#br0" timeOffset="150760.5847">26823 13810 1414 0,'-27'30'374'16,"44"-18"73"-16,-13 4-393 15,8 2-108-15,20-1 3 16,8 1 18-16,14-1 24 16,-12 1 16-16,1 6 15 15,-21 3 0-15,-19 6-6 16,-20 1-7-16,-23 1-8 16,-10-7-12-16,-12-9-56 0,7-9-33 15,0-16-98-15,24-2-96 16,8 0-134-16,15-5-36 15</inkml:trace>
  <inkml:trace contextRef="#ctx0" brushRef="#br0" timeOffset="151125.2418">27853 13515 767 0,'18'-1'329'0,"6"2"-8"16,50 26-166-16,-37 8-119 15,6 5-16-15,6 8 10 0,-9-4 0 16,0 7-24-16,-16-14-31 16,-2 11-24-16,-11-9-59 15,1-2-46-15,-5-12-173 16,1-15 26-16</inkml:trace>
  <inkml:trace contextRef="#ctx0" brushRef="#br0" timeOffset="151344.23">28218 13595 633 0,'-45'32'0'15,"-15"6"567"-15,-29 16-554 16,-1 2 376-16,-4 2-414 16,18-13 415-16,16-2-403 15,31-16-4-15,7-2-120 16,10-6-126-16,19-14-127 16,7-14-125-16</inkml:trace>
  <inkml:trace contextRef="#ctx0" brushRef="#br0" timeOffset="151648.9546">28686 13203 593 0,'-2'11'485'0,"-1"20"-113"15,-6 7-316-15,-4 25 377 16,-1 6-348-16,-12 22 1 16,-1-4 0-16,-3 24-47 15,1-10-46-15,-6 5-89 16,10-15-70-16,2-10-209 15,9-28-75-15,14-18-76 16</inkml:trace>
  <inkml:trace contextRef="#ctx0" brushRef="#br0" timeOffset="152114.2839">28686 13970 284 0,'43'147'341'16,"-51"-138"-111"-16,-2-2 1 16,2 0-163-16,5-3-49 15,2-1 48-15,1-3 22 16,0 0 22-16,-3 0 11 15,1-2 0-15,2 1-49 16,-3 1-22-16,3-2-22 16,0 2-18-16,0-2-5 15,3 1 0-15,3-1 7 0,15-2 8 16,-3-1 6-16,48-11 2 16,-58 17-1-16,-1 3-9 15,-4 4-11-15,-6-8-1 16,1 0-3-16,-3 1 2 15,-17 10 1-15,-7 0 4 16,-34 9 0-16,50-22-1 16,11-4-2-16,4-4-22 15,1 0-24-15,-3 9-59 16,0-2-35-16,0 0-57 16,0-1-2-16,0 1-125 15,-3-8-3-15,1 0-15 16</inkml:trace>
  <inkml:trace contextRef="#ctx0" brushRef="#br0" timeOffset="152652.8619">29743 13440 1425 0,'0'2'333'0,"-3"0"100"15,-46 5-411-15,-58 62-24 16,53-60-21-16,19 4 14 15,27-10 25-15,38 4 10 16,20 1 9-16,15 6 4 16,6 4 1-16,-2 17-15 15,-12 4-18-15,-9 23-6 16,-24 7-6-16,-26 15-2 16,-20-8 1-16,-27 7 3 15,-17-21 3-15,-28-6 3 16,-4-23 3-16,-9-14 3 15,15-20 1-15,10-20 2 16,39-14-4-16,36-25-4 16,35-10-2-16,39-19-2 0,19 0 0 15,19-15 9-15,-5 20 7 16,2 4 4-16,-30 23 0 16,-12 9-4-16,-28 24-12 15,-14 2-33-15,-26 8-24 16,-11 1-23-16,-8 0-138 15,-7 10-138-15,1-6-113 16,-2-9-120-16</inkml:trace>
  <inkml:trace contextRef="#ctx0" brushRef="#br0" timeOffset="155683.1267">13871 15049 711 0,'-3'123'237'15,"-2"-122"6"-15,1-2-182 16,-1 4-83-16,2-3-17 15,3-2 24-15,-4 2 32 16,3-1 37-16,1-1 23 16,-3 0 22-16,1 1-8 0,2-1-13 15,-3 1-34-15,1-1-16 16,2 0-17-16,0 1-13 16,2-2-3-16,1 3 3 15,-3-4 4-15,5 4 7 16,-4 4 5-16,20 29 9 15,5 69 4-15,-34-38-4 16,0-7-7-16,1 2-4 16,-1-27-7-16,8-12-2 15,8-17 6-15,8-9 2 16,7-16-1-16,15-12 3 16,3-5-5-16,7-9-2 15,-8 5-2-15,-5 13 1 16,-13 11-2-16,-8 12 0 15,-6 15 0-15,-3 14 1 16,-5 4 1-16,5 1 0 16,-10-8 1-16,5-8 1 15,5-17-2-15,12-12 1 0,1-2-1 16,19 2-3-16,-1-1-3 16,7 19-2-16,-8 13 0 15,-8 19 1-15,-9 4 3 16,-9 9 11-16,-9-4 6 0,-4 0 3 15,4-13-5-15,-4-3-50 16,8-8-66-16,5-5-293 16,-1-8-9-16,14-5-146 15</inkml:trace>
  <inkml:trace contextRef="#ctx0" brushRef="#br0" timeOffset="155963.5616">14798 15345 912 0,'13'6'367'0,"-4"2"15"16,-18 7-222-16,-4 7-96 15,0 2-38-15,4 8-9 16,-6-7-10-16,20 1 4 16,8-15 3-16,14 5 4 15,2-16 12-15,9-4 3 16,-9-8-7-16,-4 1-3 15,-12-12-6-15,-8 4-16 16,-13 0-8-16,-2 3 2 0,-9 2-7 16,-7-2-9-16,7 13-13 15,-1 0-62-15,2-1-66 16,10 0-250-16,15 8 9 16</inkml:trace>
  <inkml:trace contextRef="#ctx0" brushRef="#br0" timeOffset="156203.7104">15086 15337 289 0,'27'0'275'0,"5"0"-30"16,-6 5-47-16,5 4-53 15,-3 6-52-15,-3 2-20 16,-1 4-26-16,1 1-2 16,-2 5-2-16,-1-3 31 15,0-5-3-15,9-4 6 16,-3-3-3-16,15-18-5 15,-6-12-34-15,7-7-7 16,-7-7-14-16,3-17-13 16,-13 12-17-16,-2 2-56 15,-12 8-63-15,0 3-249 16,-8 19 23-16</inkml:trace>
  <inkml:trace contextRef="#ctx0" brushRef="#br0" timeOffset="156371.4675">16140 15270 1437 0,'24'26'281'16,"-3"4"130"-16,-4 13-468 15,-2 6-192-15,-10-3-186 16,-10 1-26-16</inkml:trace>
  <inkml:trace contextRef="#ctx0" brushRef="#br0" timeOffset="156536.7529">16056 14931 1043 0,'22'-30'336'0,"-3"6"40"15,-1 23-322-15,-1 7-274 16,1 10-157-16,-5 19-69 16</inkml:trace>
  <inkml:trace contextRef="#ctx0" brushRef="#br0" timeOffset="156831.7805">16448 15377 895 0,'12'11'313'0,"-12"-22"25"15,15 4-212-15,-3-7-114 16,6-13-8-16,6-5-6 16,19-6-2-16,-2 2 11 15,9-3 11-15,-1 14 4 0,-1 4 0 16,-18 15 1-16,-3 15-4 15,-14 14-5-15,-18 24-1 16,-16 15 1-16,-6 8-50 16,0 4-39-16,-5-3-139 15,15-21-135-15,6-7-24 16,14-12-119-16</inkml:trace>
  <inkml:trace contextRef="#ctx0" brushRef="#br0" timeOffset="157210.8625">17253 15291 500 0,'-14'3'421'16,"-2"5"-110"-16,-8 6-301 0,-6 1 301 15,0 7-304-15,3-8 7 16,-5 5 22-16,5-6 6 15,0 11 4-15,4-11-5 16,-2 9-7-16,6-9-21 16,3 6-5-16,2-3-4 15,6 0 0-15,3-8 0 16,8 8 7-16,3-4 5 16,10-2 5-16,3 9 4 0,7 10 12 15,1 4 6-15,-5 18 10 16,-14 6 8-16,-11 8-4 15,-11-6-12-15,-26-1-7 16,-13-15-10-16,-18-16-48 16,-6-18-21-16,-15-17-72 15,15-13-53-15,3-20-54 16,26-2-204-16,11-9 36 16</inkml:trace>
  <inkml:trace contextRef="#ctx0" brushRef="#br0" timeOffset="157775.0099">18325 14783 631 0,'13'-3'525'0,"1"2"-142"16,-6 4-64-16,-2 17-274 16,6 1-72-16,-3 20 2 15,-4 2 6-15,-8 12 18 16,-4-3 18-16,-4 7 10 16,-3-8-2-16,4-5 0 15,1-16-9-15,10-12-2 16,12-18-5-16,13-18 0 15,5-10 1-15,11-3-3 16,1 4-5-16,-2 7 2 16,-3 12 4-16,-1 14 13 15,-20 10 1-15,-7 21 4 16,-7 12 2-16,-23 13-2 0,-15 0-13 16,-15 5 1-16,-4-19-5 15,-21-15-17-15,7-12-21 16,-7-9-72-16,14-7-75 15,7-5-259-15,14-5 4 16</inkml:trace>
  <inkml:trace contextRef="#ctx0" brushRef="#br0" timeOffset="158178.8276">19250 15181 714 0,'-17'-3'113'15,"-1"3"82"-15,-4 3-194 16,-5 5 24-16,-8 3 75 15,3 5 36-15,-3 16 25 16,3 1-2-16,2 4-17 16,12 1-64-16,13 5-22 15,2-16-24-15,16-1-17 16,3-7-4-16,16-10 1 0,-2-13 1 16,15-9 2-16,-7-11-2 15,5-2-1-15,-13 7-4 16,2 15-1-16,-19 7-2 15,-4 17-1-15,-7 6-4 16,1 4-49-16,-8-11-72 0,10 8-286 16,-10-17 22-16</inkml:trace>
  <inkml:trace contextRef="#ctx0" brushRef="#br0" timeOffset="158403.9351">19833 15216 900 0,'-10'18'498'0,"-15"18"-60"15,-23 4-188-15,-8 19-161 16,-1 0-71-16,8 8-12 16,14-26-4-16,9 2-1 15,21-18-3-15,13-2-15 16,10-15-28-16,14-5-116 15,3-13-112-15,0-7-165 16,1-6-83-16</inkml:trace>
  <inkml:trace contextRef="#ctx0" brushRef="#br0" timeOffset="158678.3787">20256 14750 1230 0,'-4'30'273'0,"-1"5"105"16,0 5-363-16,-8 20-10 16,-1 1-6-16,-4-2 9 15,6 0 17-15,-11 11 11 16,9-7-1-16,-3 12-10 15,-1-13-29-15,-3-5-60 16,7-20-64-16,-5-13-270 16,1-18-7-16,1-11-119 15</inkml:trace>
  <inkml:trace contextRef="#ctx0" brushRef="#br0" timeOffset="158918.3103">20260 15110 429 0,'-35'17'637'15,"-8"8"-226"-15,6 1-258 16,-4 12 253-16,12-1-411 16,2-1-15-16,16-9-13 15,3 0 14-15,12-7 5 16,9-5 13-16,10-3 9 15,4 7-24-15,8-3-51 16,-2 0-143-16,0 1-186 0,3-1-24 16</inkml:trace>
  <inkml:trace contextRef="#ctx0" brushRef="#br0" timeOffset="159324.0025">20798 15098 1080 0,'11'7'265'0,"-5"9"85"15,-9 8-307-15,-2 12-31 16,1 1-6-16,-6 3-1 15,7-7 1-15,-7-6 1 0,1-13 1 16,13-4 4-16,8-15-2 16,5-8-1-16,9-1-11 15,5-2-6-15,-5 2-5 16,-2 15 1-16,-3 12 1 16,1 17 18-16,-9 9 9 15,-4 8 6-15,1-10 0 16,-2-8 3-16,1-20-8 15,10-12-4-15,10-21-7 16,9-24-2-16,7-6-8 0,6-6-20 16,-11 1-16-16,-2 3-90 15,-13 24-249-15,-7 7 43 16</inkml:trace>
  <inkml:trace contextRef="#ctx0" brushRef="#br0" timeOffset="159662.1283">21683 15348 515 0,'-13'10'-19'15,"-1"4"506"-15,-3-3-279 16,-6 7 123-16,1 4-255 15,-4-3 19-15,4 3 14 16,3 4-4-16,6-4-34 0,9-1-44 16,4-8-12-16,14-2-15 15,3-15-10-15,10-5 12 16,13-5-1-16,5-4-4 16,-4-4 1-16,2 9-4 15,-8 2-3-15,-12 6 0 16,-9 10-18-16,-5 9-22 15,-5 5-93-15,-4 4-90 0,-13 1-161 16,-1 1-47-16</inkml:trace>
  <inkml:trace contextRef="#ctx0" brushRef="#br0" timeOffset="159832.0912">21844 15544 1091 0,'146'-89'359'0,"-88"43"45"15,-4 15-291-15,8-7-69 16,-9 11-35-16,-4 5-14 16,-17 9-13-16,0 0-37 15,-10 12-40-15,0 2-39 16,-4 11-261-16,4-4 46 16</inkml:trace>
  <inkml:trace contextRef="#ctx0" brushRef="#br0" timeOffset="160176.6921">22533 15343 1165 0,'80'78'347'15,"-107"-54"68"-15,-8 7-328 16,-8 7-33-16,6 1-35 16,5-5 6-16,15-12-2 15,7-3 4-15,15-9 3 0,9-20 1 16,4-6-10-16,17-17-2 15,0-12-11-15,10-26-8 16,-9-1 0-16,9-7-1 16,-15 7 1-16,2 7 4 15,-15 27 4-15,1 11-3 16,-16 14-1-16,-2 22 3 16,-7 14-1-16,-6 20 3 15,-4 12 0-15,-1 18 0 16,9-7-6-16,-1 5-51 15,2-18-39-15,13-5-93 16,5-23-45-16,10-11-44 16,12-15-146-16,21-14 38 15</inkml:trace>
  <inkml:trace contextRef="#ctx0" brushRef="#br0" timeOffset="160394.7836">23330 15208 1052 0,'-5'-1'516'15,"-13"7"-63"-15,-4 7-219 16,-8 7-106-16,-1 1-106 16,8 6 10-16,5-3-399 15,13 3 372-15,5-5 4 16,2 10 7-16,-2-6 0 16,-11 7 410-16,-12-3-415 0,-7 7-23 15,-13-13-34-15,-3-2-85 16,6-16-78-16,-4-7-304 15,12-14 10-15</inkml:trace>
  <inkml:trace contextRef="#ctx0" brushRef="#br0" timeOffset="160814.8976">24193 14989 1602 0,'54'28'356'0,"-56"-13"15"16,-1 4-554-16,-7-2-311 15,1-6-67-15</inkml:trace>
  <inkml:trace contextRef="#ctx0" brushRef="#br0" timeOffset="160970.5212">24081 15339 1619 0,'5'31'281'0,"-5"-15"-31"16,-3-8-728-16,7-20-50 0</inkml:trace>
  <inkml:trace contextRef="#ctx0" brushRef="#br0" timeOffset="161580.1668">25251 15208 1069 0,'23'11'271'15,"-1"-7"81"-15,31-4-291 16,18 0-50-16,44-7-2 16,3 1-2-16,4-1-73 15,-28 6-88-15,-14 4-202 16,-40 0-34-16</inkml:trace>
  <inkml:trace contextRef="#ctx0" brushRef="#br0" timeOffset="161909.1147">25576 15522 511 0,'3'47'735'16,"-6"-7"-313"-16,0-3-398 15,-2 1 208-15,-1-9-708 16,-2-13-34-16</inkml:trace>
  <inkml:trace contextRef="#ctx0" brushRef="#br0" timeOffset="162192.5327">25673 14715 1577 0,'23'-6'390'15,"-6"1"61"-15,-7 8-498 16,4 0-125-16,-6-8-77 0,0 4-76 16,-3-4-48-16,-5 3-36 15,0 1-15-15</inkml:trace>
  <inkml:trace contextRef="#ctx0" brushRef="#br0" timeOffset="162707.8681">26764 14717 1164 0,'57'63'399'0,"-52"-39"41"15,-2 11-295-15,-3 24-98 16,-8 0-23-16,-6 16 20 15,3-2 7-15,1 16 11 16,1-6-5-16,-7 6-20 16,5-14-56-16,-2-2-90 15,-4-21-76-15,-3-18-64 16,4-22-242-16,2-8 32 16</inkml:trace>
  <inkml:trace contextRef="#ctx0" brushRef="#br0" timeOffset="163123.6095">27111 15600 1095 0,'3'22'343'16,"-6"-8"-70"-16,-11 7-308 15,-8-5-83-15,-5-5-9 0,1-5-9 16,-1-7 209-16,5-9 66 16,9-3 7-16,8-7 2 15,5-1-4-15,18-3-93 16,4 0-45-16,15 4-11 16,6 7-3-16,1-1 9 15,-12 12 8-15,-2 7 3 16,-12 3 0-16,-18 6 0 15,-13 5-7-15,-9 0 1 16,-10 2 1-16,-8-4 0 16,10-7-2-16,0-4 6 15,15-1-1-15,7-5-1 16,7 0-5-16,2 0-22 16,-1 0-27-16,0-1-97 15,0-1-94-15,0 0-182 16,0 1-43-16</inkml:trace>
  <inkml:trace contextRef="#ctx0" brushRef="#br0" timeOffset="163675.8846">28004 14901 489 0,'-25'-8'461'0,"-34"7"-129"16,-11 10-287-16,-21 10 301 16,12 7-321-16,-6-2 29 15,31-4 14-15,16-2 31 16,33-7 11-16,26 0 15 15,23 2-28-15,28 4-11 16,12-2-37-16,33 10-13 16,-19 0-16-16,4 17 0 15,-27 1-5-15,-18 20 0 16,-37-2-9-16,-20 11-6 16,-27-7 0-16,-39 6 2 15,-10-15 3-15,-31 1 14 16,0-9 7-16,-1-8 1 15,24-19-2-15,1-14-3 0,34-14-14 16,17-24-7-16,19-13 5 16,26-17 9-16,23-9-6 15,34-22 4-15,12 1 2 16,37-14-8-16,-3 13-12 16,-1-4 5-16,-26 31-1 15,-19 10-2-15,-43 18-2 0,-39 15-18 16,-33 9-17-16,-35 10-54 15,-9 6-29-15,-18 10-29 16,18-2 81-16,8 2-426 16,29-7 194-16</inkml:trace>
  <inkml:trace contextRef="#ctx0" brushRef="#br0" timeOffset="178710.6901">8972 16158 337 0,'3'3'0'0,"-3"5"429"0,0 2-429 0</inkml:trace>
  <inkml:trace contextRef="#ctx0" brushRef="#br0" timeOffset="178803.7446">8932 16249 984 0,'-94'173'232'0,"45"-107"114"0,-1 4-304 15,-9 11-5-15,9-3-19 16,3-5-103-16,8-8-119 0,2-9-131 16,15-21-65-16</inkml:trace>
  <inkml:trace contextRef="#ctx0" brushRef="#br0" timeOffset="179254.0352">9223 16230 402 0,'-17'9'350'0,"1"-6"-96"16,14 1-54-16,-1 0-187 0,2-7 34 16,1 2-17-1,0-1 31-15,1 0 45 0,22-9 29 16,21-5-48-16,53-17-8 16,-36 20-9-16,-10 7-23 15,-7 9-21-15,-10 0-28 16,-20 32-4-16,-22 8-1 15,-29 32 0-15,-17 8 12 16,-25 22 10-16,-9-11 15 16,2 6 14-16,29-30-2 0,9-19 3 15,39-18 3-15,36-18-12 16,30-15-15-16,32-15-7 16,18-7-7-16,14-15-48 15,-24-1-49-15,2 2-352 16,-29 15 61-16</inkml:trace>
  <inkml:trace contextRef="#ctx0" brushRef="#br0" timeOffset="179597.8494">8192 17221 894 0,'-13'10'321'15,"0"-6"43"-15,8-2-221 16,10 1-72-16,-5-4-10 15,21-1 17-15,36-4-3 16,161-23 13-16,-60-1-5 0,60-10 2 16,3 3-29-16,6 4-21 15,-35 6-34-15,20 9-77 16,-54 6-70-16,-7 10-334 16,-41 2 30-16</inkml:trace>
  <inkml:trace contextRef="#ctx0" brushRef="#br0" timeOffset="180078.2436">8650 17617 955 0,'-8'-9'270'0,"2"1"72"16,-2 3-274-16,3 5-26 16,2 0-21-16,1 0 0 15,-1 2 0-15,-6 36 23 16,-71 59 13-16,26-30 17 15,5 11 7-15,-9 30 7 16,6 3-51-16,-6 12-40 16,22-10-23-16,-9-8-110 15,13-34-84-15,5-21-204 16,11-23-9-16</inkml:trace>
  <inkml:trace contextRef="#ctx0" brushRef="#br0" timeOffset="180485.3554">8988 18080 891 0,'-8'43'280'0,"-11"-1"42"0,-7 12-225 16,-6-11-90-16,-3-2-5 15,10-17-2-15,-2-10 15 16,8-15 16-16,9 1 41 16,2-15 12-16,8-10 2 15,13-4-11-15,11-10-19 16,6-4-42-16,5 6-7 16,0 5-6-16,-3 13-8 15,-15 11 2-15,-4 11 6 16,-8 13-3-16,-5 8 6 15,-16 5 4-15,-3 3 4 16,-3-10 1-16,1-6 1 16,2-12-3-16,14-8-11 15,5-14-13-15,5 9-2 16,0-6-6-16,4 7-25 16,-1 5-19-16,0 14-108 0,-6-4-230 15,-2 5 13-15</inkml:trace>
  <inkml:trace contextRef="#ctx0" brushRef="#br0" timeOffset="181051.0699">9728 17525 475 0,'-28'18'3'15,"0"9"477"-15,-11 11-237 16,-6-3 130-16,-3 3-238 16,13-13 11-16,3-5 7 15,18-9-48-15,11-3-28 16,20-5-42-16,11 5 0 15,7-2 5-15,9-1-2 16,-4 8-7-16,0 9-6 16,-13 10-10-16,-8 12-13 15,-13 6 4-15,-12 16 0 16,-10 3 0-16,-13 6-2 16,-7-10 6-16,-6-6 9 15,-2-26 2-15,-4-14 4 16,8-19-1-16,10-14-6 15,11-13-9-15,14-14-10 0,10-17-6 16,25-12-2-16,11 5 2 16,14-16 2-16,0 12 7 15,4-2 2-15,-9 6 3 16,-3-4-1-16,-10 23-2 16,-12 6 3-16,-10 23 0 0,-12 2-2 15,-11 19-3-15,-14-4-20 16,-1-4-17-16,-15 11-30 15,5-1-27-15,-7-1-80 16,13-2-43-16,5-5-266 16,18-7 20-16</inkml:trace>
  <inkml:trace contextRef="#ctx0" brushRef="#br0" timeOffset="181366.7573">10922 17068 1512 0,'23'-17'355'15,"13"-2"122"-15,12 6-458 16,11-8-99-16,-2 7-52 16,1 1-51-16,-19 8-36 0,-11 10-241 15,-28 10 104-15</inkml:trace>
  <inkml:trace contextRef="#ctx0" brushRef="#br0" timeOffset="181500.0888">10994 17463 1423 0,'41'37'561'16,"-10"-22"41"-16,1-2-358 15,-1-3-316-15,0-10-481 16,7 1 58-16</inkml:trace>
  <inkml:trace contextRef="#ctx0" brushRef="#br0" timeOffset="184276.0913">12263 16941 572 0,'5'-13'114'16,"-5"16"43"-16,-6-4-184 16,-6-2-70-16,11 1 43 15,-7 2 53-15,-38 6 69 16,-55 25 70-16,39 10 90 16,3 12 0-16,-8 37 1 15,5 17-52-15,-5 36-15 16,15 7-56-16,15 10-9 0,23-29-32 15,28-15-1-15,18-40-18 16,25-29-4-16,6-30-18 16,8-26-1-16,-9-22-9 15,0-15-6-15,-22-5-11 16,-17-8-5-16,-22 12-4 16,-17-1 0-16,-19 11-1 15,-9 5 1-15,-1 12-1 0,-4 2-44 16,6 7-46-16,16 10-179 15,12 1-177-15,25 4-44 16</inkml:trace>
  <inkml:trace contextRef="#ctx0" brushRef="#br0" timeOffset="184826.0025">12437 17980 1157 0,'138'29'294'0,"-143"-36"80"15,13 14-331-15,-8 4-65 16,0 8-1-16,-8 2 10 16,-6 9 9-16,-8-5 32 15,0-2 21-15,2-9 9 0,8-6 16 16,4-11 1-16,8-15-9 15,12-2-24-15,12-11-17 16,5 1-14-16,4 1-8 16,-2 6-5-16,-11 7 2 15,-5 14 6-15,-7 5-7 16,-8 7 0-16,-13 9 3 16,-3 3 6-16,-8-3 4 15,2-1 3-15,0-10 4 16,12-13-5-16,7-8-2 15,3-3-6-15,8-3-7 16,1 10-11-16,-4 4-34 16,-5 13-27-16,-9 13-25 15,-14 7-149-15,-15 14-207 16,-2-7 27-16</inkml:trace>
  <inkml:trace contextRef="#ctx0" brushRef="#br0" timeOffset="185335.2432">13575 16987 704 0,'22'-19'280'0,"-6"8"7"15,-4 11-169-15,-14 9-81 16,-14 11-22-16,-11 10 31 16,-5 10 21-16,-5 23 46 15,-7 7 24-15,14 34 31 16,-7-9-27-16,7 9-6 15,9-15-44-15,19-2-19 16,4-34-35-16,24-2-8 16,-1-16-16-16,8-13 1 0,1-17-2 15,3-15 6 1,2-9-2-16,-4-14 3 0,-8-1-4 16,-9-2 1-16,-13 5-5 15,-20 4-2-15,-5 11-4 16,-15 2-1-16,-5 9-6 15,-14 7-1-15,1 3-7 16,-6-1-30-16,10 4-25 16,-4 2-71-16,21 0-37 15,5-3-31-15,15 0-127 0,16-2-129 16,17-4 33 0</inkml:trace>
  <inkml:trace contextRef="#ctx0" brushRef="#br0" timeOffset="185699.7216">14015 17113 475 0,'44'-22'686'0,"-71"20"-247"16,27 5-287-16,14-1 279 15,22-12-450-15,13-4-4 16,35-7 3-16,5-7 4 16,26-4 15-16,-13 9 17 15,1 6 2-15,-26 9-4 16,-12 22-3-16,-33 13-7 15,-27 31-3-15,-32 13 11 16,-35 41 18-16,-18 4 8 0,-19 11 2 16,5-14-2-1,5 3 334-15,22-30-836 0,7-25 382 16</inkml:trace>
  <inkml:trace contextRef="#ctx0" brushRef="#br0" timeOffset="190132.3692">18188 17247 588 0,'30'101'262'0,"-30"-99"-10"15,0-4-136-15,10-4-75 16,-10 4-32-16,3 1 10 15,-3-1 6-15,14-6 8 0,4-4 8 16,-1-8 14-16,42-64-10 16,-43 32-10-16,-5 4-12 15,1-11-11-15,-3 5-16 16,1-15-3-16,-2 7 3 16,-8-22 5-16,1 12 0 15,-7-4 1-15,-5 25 10 16,0 7 15-16,-2 28-3 15,-10 17 18-15,-4 22 17 0,-16 29 33 16,-3 26 1-16,-19 18 23 16,6 13-12-16,8 33-9 15,10-5-35-15,9 25-15 16,11 4-21-16,4 17-7 16,5-20-17-16,0 6-57 15,2-45-53-15,7-17-50 16,-15-48-314-16,-18-35 51 15</inkml:trace>
  <inkml:trace contextRef="#ctx0" brushRef="#br0" timeOffset="190323.2295">17800 17627 1373 0,'27'-16'386'0,"-15"5"82"15,25-5-366 1,20 5-86-16,20-12-13 0,15 1-1 16,15-5-55-16,-7 6-60 15,-3-1-358-15,-27 5 47 16</inkml:trace>
  <inkml:trace contextRef="#ctx0" brushRef="#br0" timeOffset="190562.0944">19424 17022 1277 0,'-45'29'347'0,"-30"31"96"16,-19 17-363-16,-12 40-24 15,4 0-25-15,3 11 10 16,34-19-7-16,25 10-1 15,30-31 2-15,23 5 0 16,19-18-62-16,12-2-53 16,6-23-121-16,7-12-286 15,-4-32 2-15</inkml:trace>
  <inkml:trace contextRef="#ctx0" brushRef="#br0" timeOffset="190876.0121">19779 17375 1325 0,'-7'24'247'0,"-15"2"100"15,-10 12-410-15,-12 18-12 16,-3 7 3-16,-23 14 37 16,13 7 53-16,3 5 49 15,16-9 25-15,14 1 7 16,29-22-20-16,25-12-15 16,14-16-39-16,19-19-54 15,8-8-53-15,4-12-344 16,-16-11 56-16</inkml:trace>
  <inkml:trace contextRef="#ctx0" brushRef="#br0" timeOffset="191100.7994">19334 17593 1421 0,'0'58'484'0,"32"-71"45"16,22-3-343-16,21-3-164 15,37-6-54-15,12 1-45 16,-3-13-50-16,-10 12-68 16,-5-1-336-16,-33 5 80 0</inkml:trace>
  <inkml:trace contextRef="#ctx0" brushRef="#br0" timeOffset="191331.344">20420 16998 1290 0,'27'8'414'0,"16"10"35"15,-1 14-345-15,12 30-56 16,-9 3-69-16,-15 34 58 15,-35 9-10-15,-32 25-6 16,-37-1-12-16,-43 16-4 16,-2-15-6-16,-26-5-34 15,18-27-33-15,-5-15-209 16,38-31-200-16,4-23-30 16</inkml:trace>
  <inkml:trace contextRef="#ctx0" brushRef="#br0" timeOffset="191660.0444">20941 17382 1109 0,'30'105'473'15,"-3"-102"-10"-15,23-16-228 16,12 9-238-16,10-6-126 15,-2 5-104-15,-13-8-94 16,-20 9-136-16,-28-7-53 16</inkml:trace>
  <inkml:trace contextRef="#ctx0" brushRef="#br0" timeOffset="191805.135">21008 17778 1042 0,'8'22'515'0,"6"-14"-25"15,17 3-205-15,5-4-217 16,26-2-122-16,0-9-107 16,5 0-329-16,-9-14-10 15</inkml:trace>
  <inkml:trace contextRef="#ctx0" brushRef="#br0" timeOffset="192215.0833">22479 16995 389 0,'-12'6'568'0,"-11"2"-209"16,-2-1-233-16,-12 14 238 15,2 6-352-15,-24 14 53 16,-3 8 29-16,-22 24 34 16,-1 7 30-16,-4 15-3 0,27-1-46 15,22 18-8-15,35-20-29 16,33-3-27-16,19-20-4 16,38-9-3-16,1-31-17 15,11-25-6-15,-13-21-13 16,1-20-10-16,-31-10-3 15,-10-15-6-15,-26 4-7 16,-28 12-14-16,-20 11-9 16,-24 3-35-16,-18 8-17 15,-1 20-84-15,9-3-37 16,12 9-41-16,20 1-220 16,24-11 32-16</inkml:trace>
  <inkml:trace contextRef="#ctx0" brushRef="#br0" timeOffset="192812.8185">22782 17986 1113 0,'9'0'318'0,"6"-12"63"16,7-1-321-16,13-11-35 16,-5 2-43-16,2-4 11 15,-6 4 4-15,-4 5 5 16,-8 7 9-16,-6 7 11 15,-11 12-9-15,-11 11 9 16,-13 2 2-16,-18 11 14 16,0 2 4-16,-6-5 5 15,15-6-8-15,1-5 5 16,16-15-11-16,6-8 0 16,8-5-7-16,5-5 2 15,5-1-9-15,0 6-7 16,-2 2-9-16,2 12-2 15,-10 9-7-15,-3 15 0 16,-10 1-7-16,-9 4-8 0,5-7-67 16,5-5-310-16,7-28-65 15,23-25-139-15</inkml:trace>
  <inkml:trace contextRef="#ctx0" brushRef="#br0" timeOffset="193248.6994">23935 17135 1010 0,'-10'-11'315'0,"5"0"15"16,-1 5-272-16,-13 4-61 15,-4 4-9-15,1 12 58 16,-14 5 67-16,-25 19 41 16,4 11 33-16,-24 29-10 15,-4 8-49-15,1 26-13 16,25-1-19-16,14 7-49 16,28-21-3-16,22-5-9 15,17-28-22-15,26-13-21 16,1-31 7-16,27-24-8 15,-4-22-3-15,3-20-7 0,-18-14-1 16,-15-9 0-16,-25 12 6 16,-12-4-2-16,-15 18 4 15,-22 10-2-15,-7 19 0 16,-19 1-1-16,4 13-24 16,2 3-24-16,20 8-123 15,11-11-121-15,24 10-224 16,15-23-61-16</inkml:trace>
  <inkml:trace contextRef="#ctx0" brushRef="#br0" timeOffset="193633.4405">24156 17235 473 0,'2'-1'258'0,"-2"-1"-18"15,-2 1-86-15,-1 1-75 16,-15 1-3-16,10-1 45 16,7 2 3-16,-3-1 28 15,4 1 2-15,12 3-15 16,42 8-49-16,76-1-10 15,-52-18-36-15,13 4-7 0,-8 7-16 16,-7 5-2-16,-6 6-6 16,-15 15 2-16,-24 9 4 15,-27 21 25-15,-20 9 9 16,-35 30 10-16,-10-3-6 16,-15 22-8-16,4-7-40 15,-12 10-94-15,22-22-83 16,-21-10-353-16,6-30 6 15</inkml:trace>
  <inkml:trace contextRef="#ctx0" brushRef="#br0" timeOffset="194231.9338">22814 18041 936 0,'111'4'280'0,"-125"-4"7"16,15 5-286-16,-2 6-40 15,-7 5 9-15,-11 6 14 16,-12 10 84-16,-4 0 84 16,-9 3-49-16,7-5-27 0,2-3 1 15,10-15-35 1,6-12-35-16,14-21 13 0,14-13 15 15,9-7-19-15,17-11 4 16,5 4 0-16,15 8 12 16,-2 10 2-16,0 3-1 15,-17 16-7-15,-4 6-11 16,-16 13-14-16,-11 11-2 16,-10 2 12-16,-16 6 12 15,-3 1 8-15,-11-5 7 16,0-11 3-16,-1-4-6 15,13-11-9-15,1-8 0 16,14-5-7-16,3 0-5 16,2-1-9-16,2 2-16 15,-3 9-17-15,8 9-33 16,-4 0-16-16,-4-3-67 16,4 0-57-16,-1 0-266 15,1 0 35-15</inkml:trace>
  <inkml:trace contextRef="#ctx0" brushRef="#br0" timeOffset="195374.7776">25802 17016 1431 0,'-89'52'295'0,"-21"29"140"16,12 12-419-16,0 31 7 16,35 2 62-16,10 20 36 15,26-8 17-15,24 22 5 16,16-27-9-16,1-9-79 0,7-27-51 16,11-11-113-16,-2-36-85 15,5-11-72-15,1-13-307 16,0-13 26-16</inkml:trace>
  <inkml:trace contextRef="#ctx0" brushRef="#br0" timeOffset="195790.6442">26030 17259 713 0,'-8'8'864'0,"6"-5"-439"15,-2 5-44-15,-4 5-334 16,0 17-332-16,-3 63 290 16,7-27 33-16,1 11 16 15,-8 21 25-15,0 3 1 16,-16 24-5-16,3 1-41 15,-16 9-106-15,2-17-113 16,-3-8-327-16,14-46-9 16</inkml:trace>
  <inkml:trace contextRef="#ctx0" brushRef="#br0" timeOffset="196448.763">26320 18130 471 0,'-13'16'505'16,"-9"0"-156"-16,0 3-282 0,-2-7 284 15,11 4-345-15,-1-9 16 16,10-14 17-16,8-9 26 16,5-3 6-16,5-16 5 15,7 7-16-15,6-1-15 16,0 5-26-16,4 11-8 15,-12 10-8-15,-2 14-3 16,-14 10-2-16,-11 20 11 16,-6 2 9-16,-11 7 9 15,-7-7 7-15,0-12-9 16,3-18-12-16,7-13-5 16,11-21-7-16,8-14-9 15,7-3 6-15,14-6 1 16,4 7-1-16,8 10-2 15,-7 11-1-15,-1 11-3 16,-12 17-1-16,-7 10-2 16,-11 3-21-16,-2 6-85 0,-2-11-53 15,7-25-278-15,10-25-11 16</inkml:trace>
  <inkml:trace contextRef="#ctx0" brushRef="#br0" timeOffset="197096.8861">27399 17242 736 0,'37'49'308'0,"-69"-47"-6"16,-11-1-171-16,-13 7-96 16,6 2-31-16,-14 6-1 15,19 1 58-15,13 2 20 16,10-1 0-16,6 2-2 15,11-4 6-15,5 0-50 16,4 3-18-16,15 2 0 0,8-7 12 16,16 12 2-16,6-1-7 15,18 10 3-15,-13 0-2 16,2 18-10-16,-15-1-9 16,-18 17-5-16,-19-1-7 15,-18 21 4-15,-16 5 4 0,-32 8 20 16,-10-18 13-1,-22-4 11-15,5-28-2 0,-8-17-2 16,22-23-17 0,11-11-7-16,29-12-9 0,16-24-24 15,25-24-17-15,33-25-19 16,20-8-6-16,25-25-2 16,15 12 20-16,11-3-35 15,-12 24 18-15,-5-10 4 16,-30 21-47-16,-10-2 9 15,-18 16 65-15,-13-1 40 16,-15 15 17-16,-9 5 70 16,-16 10-6-16,-9 1-16 15,-4 12-42-15,-4 9-32 16,1 3-48-16,7 7-126 16,8 6-254-16,11 3 18 15</inkml:trace>
  <inkml:trace contextRef="#ctx0" brushRef="#br0" timeOffset="197382.3638">27888 16987 1406 0,'23'159'356'15,"4"-74"122"-15,8 42-345 16,-4 19-38-16,-16 44 12 16,-25 1 0-16,-26 23-17 15,-31-31-53-15,-48-9-155 16,-1-53-446-16,-43-50 88 15</inkml:trace>
  <inkml:trace contextRef="#ctx0" brushRef="#br0" timeOffset="206218.9198">28431 16149 416 0,'45'49'154'0,"-53"-51"3"0,-5 15-96 15,-4 3-64-15,-7 8-3 16,-2 0 6-16,-10 12 23 16,5 1 23-16,-4 15 19 15,-4 3 15-15,-8 18 14 16,8 3-49-16,-1 7-16 15,8-16-10-15,27-5 7 16,32-8-3-16,13-19 43 16,5-22-2-16,17-4-12 15,-5-10-33-15,-8-12-86 16,1 5-104-16,-6 0-121 16,-12-10-58-16</inkml:trace>
  <inkml:trace contextRef="#ctx0" brushRef="#br0" timeOffset="206517.8353">27942 16478 664 0,'5'-3'268'16,"8"-5"-8"-16,-4 5-172 0,14-1-66 16,7 0-28-16,5-1-1 15,2 0 12-15,4 0 26 16,-3-3-1-16,8-3-1 16,7 2-2-16,9-4-29 15,0 0-42-15,8-1-99 16,-6-2-113-16,6-6-31 15,-11 4-98-15</inkml:trace>
  <inkml:trace contextRef="#ctx0" brushRef="#br0" timeOffset="206772.769">29396 15985 967 0,'14'11'288'0,"-6"6"32"15,-14-2-269-15,-16 16-37 0,-7 8-43 16,-14 13 45-16,-3-1 13 16,-21 27 12-16,10-2 19 15,-18 20 7-15,11 7-8 16,-19 21-11-16,15-15-13 16,-7 2-39-16,8-23-16 15,0-9-31-15,18-25-19 16,6-11-62-16,16-14-40 15,5-10-202-15,12-13 19 16</inkml:trace>
  <inkml:trace contextRef="#ctx0" brushRef="#br0" timeOffset="207205.9537">29423 16648 886 0,'-5'5'195'0,"-15"3"76"16,-4 0-261-16,-6 6-5 15,4-3 1-15,2-3 62 0,16-4 27 16,11-4 31-16,17-12 31 15,16-4-23-15,12-3-55 16,22-4-23-16,-3 0-32 16,1 3-32-16,-12 5 14 15,-7 10-7-15,-26 10-3 16,-4 11-2-16,-14 13 0 16,-12 14 1-16,-10 11 4 15,-31 19 4-15,-14-3 3 16,-13 10 13-16,7-18 12 15,7-7 19-15,32-18 8 0,34-4 6 16,30-12-12-16,32-2-9 16,13-3-19-16,14-10-28 15,-8-2-41-15,6-6-443 16,-17-3 112-16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5T15:25:13.1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11220 5492 778 0,'-3'-16'166'0,"-11"-47"53"16,1 59-244-16,-9 14-36 15,-13 4-7-15,-27 23-2 16,-10 20 16-16,-35 31 9 15,0 12 22-15,-14 42 22 16,21 18 17-16,5 46 37 16,42 2 13-16,31 37 30 15,30-14-8-15,41 11-8 16,31-47-25-16,46-12 18 16,12-49-6-16,34-34 32 0,16-49 5 15,38-40 10-15,-13-35-18 16,41-44-6-16,-14-23-33 15,0-50-1-15,-26-7-15 16,4-50-1-16,-49 17-8 16,-31-62-6-16,-41 28-12 15,-52-32-12-15,-53 28-15 16,-57-12-15-16,-31 67-1 0,-38 3 15 16,-20 61 13-16,-55 39 2 15,14 42 1-15,-59 48-36 16,-5 36-50-16,-9 31-199 15,55 14-139-15,6-2-45 16</inkml:trace>
  <inkml:trace contextRef="#ctx0" brushRef="#br0" timeOffset="4677.5508">10852 6215 181 0,'66'-66'57'15,"-50"52"10"-15,9 3-46 16,1 1-16-16,-4-1 0 16,-11 3 71-16,0 5 33 15,-6 0 8-15,-4 1-3 16,-1 1-7-16,-1 1-74 15,1 0-36-15,-5 0-9 16,-8 6 4-16,-36 15 12 16,-53 12 8-16,30-11 3 0,2-4 3 15,-9 9-1-15,15 2-5 16,-6 4-4-16,21 2-2 16,-5 2-1-16,9-2-2 15,-8 0 8-15,10 1 5 16,-6-2 4-16,8-1 1 15,-9 2 5-15,6-1-4 0,-9-1 2 16,9 5-1-16,-6 2 0 16,10-3-7-16,5 15-4 15,0-3-6-15,-1-2-1 16,9-3-2-16,-4 10-1 16,4-14-1-16,-3 14 2 15,6-1 0-15,-9 7 0 16,-1-3 1-16,-6 1 1 15,7-7 0-15,-4-1 1 16,6-13 1-16,-8 1 11 16,3-8 6-16,-18-1 8 15,1-5 0-15,-11-2 1 16,7-3-8-16,3-3-2 16,1-9-7-16,1-3 7 15,7 0 3-15,-9-6 13 16,0-1 10-16,-3 1 4 15,4-1-6-15,-9 1-6 0,8 2-15 16,-13 5-18-16,10 0-5 16,-5 6-3-16,9 2-1 15,2 3 0-15,16-5 1 16,3 6 1-16,11-1 1 16,-4 3-2-16,6 2-2 15,-8 6 0-15,-3 0-1 16,-2 8-2-16,0-3 1 15,-8 3-1-15,5 0-2 0,3 5-1 16,2-2 0-16,3 8 0 16,0-6 2-1,9 9 0-15,1 1 3 0,-1-1 1 16,4-9 3-16,1 3 3 16,-1-16 1-16,3-7 3 15,4-7 1-15,-1 0 2 16,4-4-1-16,0-1 1 15,0-6-3-15,2-2 2 16,2 0-3-16,-3 0-1 16,1 0-10-16,-1 0-43 15,-2 0-71-15,-22 2-239 16,-40 2 15-16</inkml:trace>
  <inkml:trace contextRef="#ctx0" brushRef="#br0" timeOffset="5657.3775">7571 8450 287 0,'-2'-1'133'16,"-3"-1"14"-16,2 0-70 15,2 1-21-15,-3-1-13 16,0 2-30-16,0 0-4 16,3 0-1-16,-2-1 5 15,1-1 10-15,2 1 12 16,-3-1-3-16,1 0-5 15,2 2-3-15,0-3-4 16,0 2-5-16,-3-1 29 16,3 0 18-16,-3 1 30 15,3 1 3-15,0 0 1 16,0 0-30-16,-2 0-20 16,2 0-30-16,0 0-14 15,0 0-10-15,0 0-5 0,0 0-5 16,-3 0 0-1,3 0 5-15,-2 0 4 0,2 0 3 16,0 1 7-16,5 15 2 16,0 7 2-16,17 47 1 15,-12-47 7-15,1-11 7 16,0-6 38-16,2-4 21 16,4-15 22-16,9-6 17 0,6-11-11 15,0 1-36-15,4-5-23 16,-1 7-23-16,-3 2-25 15,-3 14-1-15,4-2-26 16,1 8-50-16,2 7-315 16,-4 6-19-16,-14-16-143 15</inkml:trace>
  <inkml:trace contextRef="#ctx0" brushRef="#br0" timeOffset="8962.3835">10629 7454 235 0,'5'0'83'16,"0"0"7"-16,3 0-56 16,2 0-19-16,-1 0 8 15,-1 0 4-15,-3-1 6 16,3 1-4-16,-7 0-11 16,3 0-17-16,-3 0-10 15,2 0-8-15,-3 0 0 16,2 1 7-16,1 1 7 15,-3 4 4-15,-3 18 4 16,-3-5 2-16,-34 61-2 16,9-52-3-16,8 9-4 15,-11-13-3-15,2 11 4 16,2-7 4-16,-7-2 5 16,-4-5 6-16,-4 2 7 15,-7-5-3-15,-18-4-2 16,6-1-3-16,-20 0-3 15,1-4-4-15,-6 1 4 0,16-4 7 16,-1-3 17-16,20-3 4 16,-5 2 4-16,4-4-2 15,-14 4-10-15,-7 0-16 16,-22 1-6-16,9 0-4 16,-8 0 3-16,21-1 1 15,-7-1 17-15,21 1 1 0,-16 3 1 16,3 1-3-1,-22-1 0-15,3 1-17 0,-18 0 1 16,20 1 4-16,1-1 5 16,12 1 1-16,-4-1 5 15,14 2-1-15,-28 0-2 16,3-2-2-16,-12-1-232 16,12-2 229-16,-8-3 231 15,22-5-230-15,-14-4-1 16,5 2 230-16,-29-7-230 15,2 3-234-15,-5-2 232 16,18 5 1-16,-7-1 8 16,21 1 3-16,-18 0 10 15,3 3 0-15,-20 0-1 16,17 4-5-16,-4-4-3 16,14-1-11-16,-5-1-1 15,8-1-1-15,-33-6 4 16,9 3 2-16,-2 1 9 0,22-6 1 15,-7-1 1-15,30 1-4 16,-11-6-1-16,-2-1-9 16,-20 3-2-16,6-1-4 15,-2 0-1-15,15 1-5 16,-16 5 0-16,16 3-2 16,-35 2 1-16,-7 5 0 15,-1 2-1-15,16 5 0 0,0-2-1 16,28 3-1-16,7 3-1 15,6 4-1-15,-11 3-2 16,13 2-2-16,-4 11-1 16,15 3 2-16,8 4 1 15,11 0 2-15,7 6-5 16,13-6-1-16,9 4-6 16,-2 4-1-16,10 10-4 15,-6 0 4-15,8 11 4 16,2-5 5-16,-1 4 3 15,1-17 4-15,7 5 5 16,-3-10-1-16,1-6 3 16,-3-11 0-16,0 2 1 15,1-9 1-15,-2-3 0 16,1-4 0-16,-5-3-8 16,0-2-18-16,5-3-116 15,-3 0-221-15,-14 2 19 16</inkml:trace>
  <inkml:trace contextRef="#ctx0" brushRef="#br0" timeOffset="9530.8289">2819 8369 294 0,'-1'0'121'0,"1"0"19"15,0 0-56-15,0 0-6 16,0 0 13-16,0 0-32 15,0 0-6-15,0 0-24 16,0 0-23-16,0 0-27 16,0 0 9-16,0 0-6 15,0 2 1-15,0-1 4 16,11 22 11-16,6 8 9 16,36 62 18-16,-31-54 14 0,5 3 24 15,-1-10 8-15,2-8 34 16,-2-10 4-16,-1-19 7 15,2-12-20-15,8-23-14 16,2-5-66-16,17-20-253 16,8 5-90-16,5-25-87 15</inkml:trace>
  <inkml:trace contextRef="#ctx0" brushRef="#br0" timeOffset="11800.0422">12055 8546 725 0,'0'0'256'15,"0"0"17"-15,0-2-171 16,0 1-109-16,0 1-10 16,0 0-1-16,0 0 2 15,0 0 8-15,0 1 7 16,0 18 11-16,0 19 5 0,-12 56 2 15,0-30 2-15,2 1 4 16,-7 15 2-16,5-4-3 16,-3 10-1-16,3-11-82 15,1 4-224-15,-2-21 44 16</inkml:trace>
  <inkml:trace contextRef="#ctx0" brushRef="#br0" timeOffset="12247.5392">12480 8611 765 0,'68'52'242'0,"-65"-53"28"15,-3 2-206-15,10 1-72 16,-10-4 3-16,3 1 16 16,11-4 10-16,31-12 24 15,57-23 5-15,-27 22 1 16,-7 2-10-16,2 13-4 0,-8 8-23 15,-22 16-14-15,-27 11-9 16,-21 25 4-16,-27 11-1 16,-37 32 18-16,-4 13 5 15,-13 20-1-15,14-19-6 16,14 1-1-16,37-31 1 16,20-22 12-16,26-27 6 15,51-16 8-15,23-19-6 16,42-11-49-16,4-11-67 0,14-10-272 15,-35 3 17-15</inkml:trace>
  <inkml:trace contextRef="#ctx0" brushRef="#br0" timeOffset="12640.6004">13878 8716 842 0,'0'0'236'0,"3"-2"40"15,-3 2-209-15,24-3-90 0,19-2 3 16,55-4 20-16,-35-2 3 15,-1 4 1-15,5-2-129 16,-13 4-151-16,-5 10 7 16</inkml:trace>
  <inkml:trace contextRef="#ctx0" brushRef="#br0" timeOffset="12891.6408">13921 9042 1288 0,'32'0'257'16,"17"-3"101"-16,3 6-425 15,11 2-144-15,-9-10-140 16,5-1-35-16,-7-1-154 16</inkml:trace>
  <inkml:trace contextRef="#ctx0" brushRef="#br0" timeOffset="13475.0788">15620 8665 621 0,'4'-3'151'0,"-2"-2"56"16,1 5-167-16,-6-1-4 15,1-1 20-15,2 0 15 16,-3 1 8-16,2-1 14 0,-39-3-9 16,-67 12 0-16,36 13 8 15,-17 15 7-15,-4 4-22 16,1 12 3-16,16-4-21 15,16 12-19-15,29-11-24 16,15-2 5-16,12-16-2 16,26-7 15-16,16-17 3 15,19-16 9-15,9-2-2 16,23-19-7-16,-7-5-18 0,-6-9-2 16,-17 9-7-16,-11-3 1 15,-26 16-1-15,-6 7-12 16,-17 13-11-16,-12 12 2 15,-9 5 1-15,-11 17-6 16,-5 5 11-16,2 7 11 16,5-8-3-16,17 2-3 15,17-7 5-15,18-5-2 16,10-4 0-16,12-2-15 16,1-9-18-16,7-7-87 15,-12-9-92-15,13-4-242 16,1 2-22-16</inkml:trace>
  <inkml:trace contextRef="#ctx0" brushRef="#br0" timeOffset="13804.0345">16658 8194 585 0,'-32'27'523'16,"-16"7"-146"-16,-3 9-351 0,-24 15 351 16,-1 4-378-16,-8 21 5 15,4-6 7-15,0 15 13 16,26-3 12-16,10 6 13 15,26-15-2-15,18 3-1 16,18-20-12-16,15 3-27 16,10-14-35-16,10 2-75 15,-4-19-84-15,4 0-248 16,-12-17 1-16</inkml:trace>
  <inkml:trace contextRef="#ctx0" brushRef="#br0" timeOffset="14193.8191">16830 8412 516 0,'0'35'76'15,"5"-37"507"-15,1 7-368 16,0 2 125-16,-6-7-347 15,0 3 18-15,2 46 16 16,-7 51 29-16,-9-23 10 16,-4 1-6-16,-9 14-10 15,-3-8-30-15,-2 12-97 16,7-15-67-16,2-1-265 16,9-25-6-16</inkml:trace>
  <inkml:trace contextRef="#ctx0" brushRef="#br0" timeOffset="14657.539">17161 9029 470 0,'3'10'108'0,"-6"-7"40"0,1 4-130 15,-1-7-1-15,2 0 51 16,-3 1 24-16,0 9 19 16,-11 9-1-16,7-3-8 15,-54 36-48-15,45-53-15 16,9-6-14-16,3-9 8 15,10-1 8-15,3-4 9 16,5 7 3-16,9 0-24 16,-5 14-4-16,1-4-5 15,-4 9-11-15,-9 0-9 16,-7 12 36-16,-6 10 1 16,-9 2-5-16,-7 14 0 15,0-6 0-15,-3-13-11 16,8-15-4-16,9-15-8 15,15-13-9-15,13-8-20 0,9-5-29 16,8-3-99-16,1 8-92 16,19 4-123-16,-11 4-65 15</inkml:trace>
  <inkml:trace contextRef="#ctx0" brushRef="#br0" timeOffset="15217.3707">18010 8498 790 0,'12'5'221'0,"-55"6"46"15,2 3-206-15,-13 7-57 16,-8 0-4-16,-5 7 16 16,-3-9 11-16,-5 4 5 15,18 0 7-15,12 0 5 16,21-7-12-16,24 3 11 16,15-5 2-16,24-1 3 15,14 4-5-15,19 12 6 16,-6-2-22-16,5 10-6 15,-17 6-8-15,-5 6-3 16,-19 2-3-16,-12 17-1 0,-9-1-2 16,-18 5 3-16,-9-5-1 15,-7-10 4-15,-2-14 1 16,-15-11 4-16,7-16 1 16,-9-13 1-16,9-11-4 15,-10-15-7-15,15-7-4 16,6-21-5-16,16-6-2 15,26-19-1-15,23-1 3 0,19-12-3 16,7 5-1 0,32-12 1-16,-7 12 3 0,7-4 0 15,-10 15 3-15,0 8 1 16,-36 16-1-16,-16 11-23 16,-25 20-37-16,-20 7-116 15,-16 11-206-15,-15 17-8 16</inkml:trace>
  <inkml:trace contextRef="#ctx0" brushRef="#br0" timeOffset="15547.5768">18637 8033 1030 0,'40'42'302'16,"1"18"57"-16,15 9-268 16,-16 26-79-16,-18 9-1 15,-30 29 22-15,-28-4 21 16,-31 17-4-16,-8-7 2 15,-30 9-3-15,-4-34-22 0,-23-5-44 16,16-35-25-16,-3-16-94 16,33-33-101-16,6-12-98 15,27-24-61-15,9-2-73 16</inkml:trace>
  <inkml:trace contextRef="#ctx0" brushRef="#br0" timeOffset="18162.7609">19897 8057 498 0,'-7'10'377'0,"-1"1"-95"16,-1 2-302-16,4-4 298 15,2-2-267-15,6-4 31 16,-3-3 41-16,1-3 13 16,20-1 9-16,11 0-21 15,48-6-24-15,-45 10-34 0,-11 11-20 16,-16 7-19-16,-12 15 12 16,-13 13-1-16,-33 13-1 15,-13 5 16-15,-25 6 21 16,7-11-6-16,9-10 8 15,29-9-4-15,31-12 5 16,37-13-9-16,32-7-29 16,25-10-54-16,15-12-365 15,9-4 78-15</inkml:trace>
  <inkml:trace contextRef="#ctx0" brushRef="#br0" timeOffset="22621.4356">18734 7849 52 0,'-17'3'148'0,"12"-3"-61"16,11 5-8-16,5-5 50 16,-11-2-57-16,18 1 16 15,31-7 31-15,50-16-10 16,-34-2 3-16,-11 6-7 16,5 2 6-16,-14 1-65 15,-10 7-18-15,-13 13-23 0,-9 5-20 16,-8 8-18-16,-20 11 37 15,-5 3 10-15,-17 7 10 16,-6-4 12-16,-14 1 11 16,15 6-2-16,1-2-4 15,20-3-6-15,9 1-5 16,24-2-4-16,25-14 21 16,19-8 20-16,23-6-18 15,7-9-10-15,2-2-28 16,-17-5-65-16,-4-2-301 15,-17-7 1-15,-3-13-129 16</inkml:trace>
  <inkml:trace contextRef="#ctx0" brushRef="#br0" timeOffset="22831.6285">19688 7644 1138 0,'-2'3'256'16,"-7"29"98"-16,-76 52-315 16,33-27-51-16,4 13 9 15,-16 21 4-15,6-8 2 16,-21 17 1-16,11-9-1 16,-20 6 0-16,22-15-358 15,-1-4 118-15</inkml:trace>
  <inkml:trace contextRef="#ctx0" brushRef="#br0" timeOffset="23521.3908">12379 10479 789 0,'-6'-11'182'0,"-2"5"69"16,6 2-231-16,-1 6-21 16,3-2-2-16,0 2 3 15,-3 2 1-15,-8 44 5 0,-15 60 8 16,4-23-2-16,0-3-4 15,-5 30 2-15,5-10-4 16,-1 9-2-16,6-17-262 16,12-8 87-16</inkml:trace>
  <inkml:trace contextRef="#ctx0" brushRef="#br0" timeOffset="23919.7383">12623 10646 1071 0,'3'8'220'0,"-3"3"103"15,-3 2-316-15,6 0-22 16,7-1-6-16,7-13 18 15,15-12 3-15,35-16 13 16,13-13 17-16,26-9 22 16,-2 12-11-16,-4 9-3 15,-33 16-15-15,-13 22-12 0,-32 14-19 16,-26 24 10-16,-28 18 13 16,-30 42-7-16,-18 11 6 15,-14 13 7-15,10-20-8 16,17-8-5-16,33-42 17 15,34-18 3-15,31-26 0 16,31-12-1-16,17-12-17 16,25-8-66-16,-7-1-74 15,5-12-268-15,-18 2 0 16</inkml:trace>
  <inkml:trace contextRef="#ctx0" brushRef="#br0" timeOffset="24523.1073">14319 10762 1064 0,'-46'11'217'15,"-7"9"98"-15,12 5-323 16,-10 8-4-16,9-1-1 16,6 2 4-16,5-7 10 15,0 1 25-15,13-7 20 0,9-2-9 16,1-1-4-16,12-1 0 16,6-3-14-16,15-10-13 15,2-4 10-15,18-15 1 16,0-7-4-16,12-15-4 15,0 1-4-15,15-9 0 16,-13 9 0-16,1 2-1 16,-20 17-2-16,-8 4-2 15,-22 11-1-15,-7 12-50 16,-14 8 55-16,-12 7 6 16,-1 12 6-16,-3 9 4 15,2 5 53-15,12 8-52 16,18-7-6-16,17-4 1 15,16-8-3-15,20-15-12 16,1-14-33-16,11-6-164 16,-10-2-200-16,-12-20-20 0</inkml:trace>
  <inkml:trace contextRef="#ctx0" brushRef="#br0" timeOffset="24879.2459">13615 10697 137 0,'-32'3'27'0,"0"4"49"16,7-4-7-16,6-2 65 16,3-2 33-16,9-1 57 15,4 1-10-15,3-6-11 16,0 6-60-16,0-1-26 16,0 2-61-16,15-11-18 15,32-10-23-15,60-17-11 16,-43 29-29-16,-9 5-93 15,-26 0-87-15,-3 16-123 16,-22 4-75-16</inkml:trace>
  <inkml:trace contextRef="#ctx0" brushRef="#br0" timeOffset="25043.6296">13445 10972 633 0,'9'-4'520'0,"23"-3"-162"16,5 2-437-16,15-1 79 15,1-5-334-15</inkml:trace>
  <inkml:trace contextRef="#ctx0" brushRef="#br0" timeOffset="25463.1737">16199 10064 1062 0,'-285'175'341'16,"183"-118"53"-16,8 23-230 15,23 7-140-15,40 7 2 16,12-2-10-16,13-4 3 16,19-20-5-16,7-4 1 15,8-18-4-15,13 0-27 16,7-14-33-16,9-10-85 16,-8 2-100-16,1-13-189 15,-14-7-25-15</inkml:trace>
  <inkml:trace contextRef="#ctx0" brushRef="#br0" timeOffset="25751.8496">16417 10231 1071 0,'4'0'271'16,"-4"1"79"-16,9 25-292 15,4 58-61-15,-24-46 1 16,-5 13 4-16,0-3 2 16,-3 19 27-16,3-3 14 15,-2 18 12-15,12-5 1 0,-4 17-27 16,7-9-59-16,0 5-146 15,9-25-232-15,-4-14-7 16</inkml:trace>
  <inkml:trace contextRef="#ctx0" brushRef="#br0" timeOffset="26186.4226">16822 10928 914 0,'-10'33'223'15,"-12"-9"48"-15,-5 10-255 16,5-3-60-16,4 0 7 0,-3-12 24 15,17-13 49-15,7-12 16 16,16-9 5-16,6-5-2 16,12-15-9-16,0 3-34 15,6-2-7-15,-13 9-4 16,-6 7-8-16,-11 14 3 16,-9 12 1-16,-16 6-1 15,-11 11 2-15,-4 1 6 0,-5-2 5 16,7-13 3-16,11-10-1 15,14-10-1-15,14-7 0 16,7-5-2-16,2 4 0 16,0 4 0-16,-3 8-1 15,-15 8-3-15,-8 13-120 16,-16 2-219-16,-13-1 32 16</inkml:trace>
  <inkml:trace contextRef="#ctx0" brushRef="#br0" timeOffset="26771.4625">17925 10188 897 0,'-119'83'272'0,"65"-66"44"15,-18 7-226-15,10-2-87 16,3 2-10-16,24-3-3 16,19 0 8-16,24-7 8 0,19 3 29 15,13 1 20-15,22-5 16 16,3 15 6-16,7 14-9 15,-10 4-27-15,-3 17-12 16,-19 17-13-16,-18 4-13 16,-19-4 1-16,-14 12 1 15,-21-17 0-15,-22-8 4 16,-8-24 3-16,-10-5 3 16,-2-25 1-16,-6-17 0 15,23-10-3-15,10-15-1 16,25-10-4-16,22-17-7 15,27-6-4-15,26-18-11 16,15 6-3-16,20-14-1 16,-7 12 8-16,13-12 3 15,-10 21 14-15,-1-1 3 16,-16 12 0-16,-8 7 2 0,-34 19-1 16,-20-4-6-16,-22 14-3 15,-28 7-1-15,-15 5-4 16,-9 8-1-16,2 8-2 15,-8 5-55-15,26 4-37 16,4 4-128-16,14-2-183 16,18-3-17-16</inkml:trace>
  <inkml:trace contextRef="#ctx0" brushRef="#br0" timeOffset="27066.8234">18819 9839 932 0,'-13'21'500'16,"-32"49"-65"-16,25-35-125 15,-4 16-304-15,-3 13-1 16,-4 1-135-16,9-6-305 16,12-19 58-16</inkml:trace>
  <inkml:trace contextRef="#ctx0" brushRef="#br0" timeOffset="27999.0796">18124 9777 956 0,'-3'0'269'15,"3"0"53"-15,3 2-235 0,29 11-97 16,75 87 20 0,-45-41 14-16,2 28 15 0,-12 7 5 15,1 30 1-15,-21 2 15 16,-20 30 14-16,-21-6-10 16,-26 17 2-16,-26-24-5 15,-23-6-43-15,-12-35-35 16,-14-13-89-16,13-29-90 15,-3-11-238-15,12-10-17 16</inkml:trace>
  <inkml:trace contextRef="#ctx0" brushRef="#br0" timeOffset="29052.6908">12147 12059 230 0,'-3'-22'450'0,"9"4"-172"16,0 4-122-16,7 9 137 15,-3-1-270-15,-2 11-3 16,-8 6-3-16,0 17 10 15,-3 11 11-15,-7 15 26 0,0 8 8 16,-4 24 10-16,-2 3-15 16,-3 16 1-16,2 0-91 15,-4 3-76-15,5-24-278 16,3-20-11-16</inkml:trace>
  <inkml:trace contextRef="#ctx0" brushRef="#br0" timeOffset="29421.6104">12467 12236 1351 0,'19'-3'275'16,"-3"-2"134"-16,11 3-403 15,8 2-17-15,5 2 5 16,-13 1-1-16,0 7-1 16,-13-2 8-16,7 7 8 15,-19 3 5-15,1 14 7 16,-13 1 1-16,-6 28 0 16,-11 5-2-16,-14 9-3 15,-4-2 1-15,-2 5 9 16,11-23-1-16,13-9-1 0,23-11 2 15,28-11 2-15,15-16-8 16,24-5 2-16,10-13-2 16,24-3-37-16,-8-1-58 15,6-3-394-15,-23-3 79 16</inkml:trace>
  <inkml:trace contextRef="#ctx0" brushRef="#br0" timeOffset="29708.3494">13449 12293 565 0,'37'132'0'16,"-10"-133"593"-16,26-4-519 15,9 0 341-15,22-9-443 16,0-1 362-16,-7-1-516 16,-25 7-31-16,-10 1-201 15,-25 6-12-15</inkml:trace>
  <inkml:trace contextRef="#ctx0" brushRef="#br0" timeOffset="29871.1269">13722 12727 624 0,'3'12'692'0,"8"-4"-208"16,5 3 1-16,19-11-376 15,10-11-118-15,17-4-30 16,-2-5-179-16,5-12-269 15,-15-8 13-15</inkml:trace>
  <inkml:trace contextRef="#ctx0" brushRef="#br0" timeOffset="30484.7891">15175 12304 1042 0,'-12'-13'246'0,"-15"-2"78"16,0 8-302-1,-18 10-28-15,-8 9-5 0,-23 13 14 16,1 10 20-16,-17 22 41 15,-2 2 39-15,-13 13 14 16,26-9-1-16,3 4 0 16,24-16-39-16,39-11-33 15,35-21-9-15,37-13-7 16,23-20-5-16,26-15-27 16,-2-12-10-16,1-18-10 15,-21 0-13-15,2-6 4 16,-25 6 26-16,-12 11 7 15,-14 23 3-15,-16 12 7 16,-19 21-8-16,-14 26 4 16,-13 12 0-16,1 14 8 15,4-1 3-15,12-2 12 16,23-14 9-16,24-9 11 16,7-20-26-16,15 0-35 15,-1-6-48-15,2-11-48 0,-14-6-248 16,-6-4-131-16,-22-14-32 15</inkml:trace>
  <inkml:trace contextRef="#ctx0" brushRef="#br0" timeOffset="30768.7012">16062 11798 1562 0,'-36'30'316'0,"-46"1"152"15,0 34-469-15,-9 22-3 16,11 1 3-16,1 17 3 16,39-6 14-16,13 1 10 15,19-19 0-15,17-8 0 16,17-15-2-16,9-19-35 15,0-20-36-15,14-7-90 16,-3-11 138-16,15-12-497 16,-15-7 146-16</inkml:trace>
  <inkml:trace contextRef="#ctx0" brushRef="#br0" timeOffset="31070.0036">16529 11860 996 0,'-13'19'337'0,"-1"0"33"16,4 2-244-16,-2 13-106 15,7 7-11-15,-13 18 38 16,5 3 21-16,-1 8 39 16,1-3 39-16,-9 9-30 15,9-6-42-15,-9 10-26 16,8-15-161-16,-4-6-406 16,13-15 103-16</inkml:trace>
  <inkml:trace contextRef="#ctx0" brushRef="#br0" timeOffset="31478.6515">16666 12673 1236 0,'-13'21'323'0,"4"-7"64"16,-4-6-419-16,8 3-184 16,0-4 66-16,7-9 34 0,6-7 76 15,5-9 119-15,9-4 121 16,2-2-61-16,4 7-13 16,-1 4-63-16,-3 8-26 15,-11 0-30-15,-5 8-9 16,-13-1-2-16,-3 3 3 15,5-5 4-15,1 0 8 16,2 0 3-16,-3 0-3 16,2 0-2-16,1-2 0 15,0 1-7-15,1-1-2 16,2 0-1-16,-3 2 0 16,0 2-2-16,-3 0-7 15,-9 14-23-15,-3 3-102 16,-48 38-283-16,63-59 37 15</inkml:trace>
  <inkml:trace contextRef="#ctx0" brushRef="#br0" timeOffset="31967.1322">17804 11972 1296 0,'-35'12'340'0,"-27"17"86"0,-17 0-361 15,2 4-86-15,-17 7 0 16,7-5 2-16,10 1 5 16,23-16 16-16,19-3 10 15,27-3 8-15,22 1 19 16,21-4 2-16,21 10 10 15,3 2-2-15,13 17-2 16,-15 6-16-16,-8 18-6 16,-23 3-11-16,-9 12-7 15,-23-7-4-15,-13 0-3 16,-7-17 1-16,-7-9 5 16,-5-19 6-16,1-15 4 15,7-19-9-15,-2-17-20 16,10-11-9-16,12-17-9 15,12-2-12-15,18-15 7 16,12 1 16-16,26-10-2 0,-1 5 3 16,24-7 8-16,-6 10 0 15,6 11 0-15,-14 16 5 16,-10 5-15-16,-20 19-22 16,-10 8-85-16,-11 3-84 15,-3 10-224-15,-2 4-22 16</inkml:trace>
  <inkml:trace contextRef="#ctx0" brushRef="#br0" timeOffset="32199.1031">18432 11746 1404 0,'22'63'298'15,"2"22"142"-15,-7 31-400 16,-18 3 5-16,-26 34 6 16,-12-18-9-16,-32 5-7 15,-22-27-36-15,-20-8-77 16,7-40-75-16,-41-10-231 16,18-27-91-16,-14-10-96 15</inkml:trace>
  <inkml:trace contextRef="#ctx0" brushRef="#br0" timeOffset="34205.3296">11926 13593 191 0,'-10'-8'379'15,"-4"0"-127"-15,-2 5-94 16,-8 3 121-16,2 8-217 15,-5 14-8-15,-1 2-12 16,-10 17-20-16,6 6-3 16,-9 19 6-16,3 0 3 15,-4 7 2-15,4-11-1 0,5 2-4 16,7-13-26-16,9-2-121 16,12-14-201-16,10-5 10 15</inkml:trace>
  <inkml:trace contextRef="#ctx0" brushRef="#br0" timeOffset="34544.1413">11965 13717 960 0,'-6'16'223'0,"-2"-8"76"16,5 2-281-16,19-9-14 16,6-6-2-16,27-9 7 15,18-5 9-15,13-5 15 16,-5 2-4-16,-4 8-1 0,-21 12-10 16,-20 12 10-16,-20 15-6 15,-15 24 9-15,-17 5 5 16,-9 15 13-16,-1-2-6 15,10-7 3-15,9-18-9 16,26-9-2-16,16-19-24 16,19-7-58-16,9-7-71 0,5-2-282 15,-5-11 19-15</inkml:trace>
  <inkml:trace contextRef="#ctx0" brushRef="#br0" timeOffset="34844.7857">11043 14475 1442 0,'-17'17'345'0,"14"-15"104"16,19-12-394-16,28-10-33 15,23-12-14-15,54-14 12 16,26-2 15-16,47-8-5 16,11 5 7-16,36 3 2 0,-37 7-18 15,-4 12-77-15,-36 10-47 16,-17 13-40-16,-44 6-20 16,-1 14-63-16,-27-4-3 15,-16 11-168-15,-19-6-4 16</inkml:trace>
  <inkml:trace contextRef="#ctx0" brushRef="#br0" timeOffset="35217.8108">11577 14669 728 0,'6'-5'469'15,"-3"2"-84"-15,2 8-80 16,-5-5-284-16,0 1-25 16,3 17-14-16,4 31 1 15,-9 50 5-15,-14-33 4 0,-3 1 11 16,5 16-11-16,3-15-30 16,6 4-84-16,3-19-50 15,4-7-200-15,1-22-19 16</inkml:trace>
  <inkml:trace contextRef="#ctx0" brushRef="#br0" timeOffset="35613.9369">12015 15022 980 0,'-15'24'209'0,"1"6"29"15,1-3-332-15,-4-3-23 16,2-10 10-16,3-7 80 16,7-17 127-16,2-4 37 15,6-5 10-15,7-2 9 16,-3 0-66-16,3 7-67 15,3 1 3-15,0 7 5 16,-13 3-27-16,0 12 4 0,0 6-3 16,-13 1 2-16,0-1-2 15,5 0-1-15,2-6-5 16,-2-5-1-16,8-6-1 16,0 0 1-16,0 2-2 15,0-1-23-15,0-1-34 16,0 2-141-16,0 0-161 15,0 0-24-15</inkml:trace>
  <inkml:trace contextRef="#ctx0" brushRef="#br0" timeOffset="36101.737">12773 14516 1047 0,'-13'5'296'0,"-9"1"55"16,-1 4-287-16,-15 10-78 15,-2 6-9-15,-11 2 6 16,2-2 15-16,9-4 32 16,13-4 19-16,3-7 11 15,23-6 2-15,9-1 3 16,6 1-18-16,16 0-2 15,2-3-8-15,5 10-1 16,-4 6-12-16,-6 12-2 0,-5 5-9 16,-7 21-2-16,-12-1-10 15,-9 9 7-15,-9-3 4 16,-12-4-5-16,-5-14 0 16,-3-10 13-16,8-17-6 15,-3-14-12-15,16-13 2 0,1-23-5 16,13-4-10-16,13-21-5 15,14-5 4-15,14-7 3 16,2 4 6-16,11-11 4 16,4 11 4-16,4-1-2 15,-10 9-1-15,-2 3 0 16,-19 18-1-16,-18 5-1 16,-18 12 2-16,-17 8-83 15,-8 12-58-15,0 7-309 16,6 3-1-16</inkml:trace>
  <inkml:trace contextRef="#ctx0" brushRef="#br0" timeOffset="36416.8286">13650 14058 1248 0,'-5'67'377'0,"55"-90"67"15,16 6-326-15,19-1-127 16,-1-6-39-16,-3 2-109 16,-18 14-110-16,-11-5-177 15,-20 1-53-15</inkml:trace>
  <inkml:trace contextRef="#ctx0" brushRef="#br0" timeOffset="36582.5607">13895 14370 573 0,'13'8'732'0,"4"-5"-253"16,6-6-360-16,9-10 246 16,12 0-583-16,21-9-262 15,-2-4-42-15</inkml:trace>
  <inkml:trace contextRef="#ctx0" brushRef="#br0" timeOffset="37828.2261">15349 13612 832 0,'27'-43'169'0,"-62"64"83"15,-6 9-249-15,-21 19-1 16,-10 10 1-16,-13 27 3 16,11 10 4-16,-11 18 38 15,20 1 38-15,14 9 38 0,16-17-14 16,17-9 11 0,26-23-35-16,26-13-34 0,12-30-35 15,13-16 10-15,0-15-9 16,13-15 0-16,-22-13-3 15,-3-3-2-15,-20-2-1 16,-24-5-6-16,-21 12-4 16,-26-2-5-16,-10 6-1 15,-20 5-1-15,6 13-11 0,-8 6-64 16,10 10-64-16,7 6-66 16,20 3-192-16,8-6-15 15</inkml:trace>
  <inkml:trace contextRef="#ctx0" brushRef="#br0" timeOffset="38184.491">15460 14529 671 0,'5'3'239'0,"-8"2"21"16,-3 1-187-16,6-6 8 16,-4 0-17-16,3 2-13 15,-4-1 18-15,-11 7 14 0,7-1-16 16,4-6 3-16,2 1-5 16,1-2 14-16,2-2-13 15,2-1 4-15,2-3-16 16,17-6-15-16,-7 1-25 15,36-22-8-15,-60 47-12 16,-14 7-2-16,-1 3-7 16,-7-2-9-16,2-8-8 0,15-9-80 15,15-13-68-15,18-9-229 16,6-14-14-16</inkml:trace>
  <inkml:trace contextRef="#ctx0" brushRef="#br0" timeOffset="38573.2653">16645 13469 883 0,'-6'-10'376'15,"-12"12"-14"-15,-14 22-164 16,-7 11-201-16,-14 14 6 0,-6 15 13 16,-6 22 48-16,3 3 27 15,4 16 37-15,14-13 5 16,15 4-3-16,23-23-46 16,17-13-25-16,16-20-36 15,8-11-6-15,5-16-12 16,1-20 4-16,-4-7-5 15,-2-15-4-15,-14-4-5 16,-7-4 5-16,-14 5-6 16,-14 2 2-16,-9 11 1 0,-12 5-11 15,-9 11-20-15,-4-1-73 16,11 8-53-16,2-4-350 16,21 0 36-16</inkml:trace>
  <inkml:trace contextRef="#ctx0" brushRef="#br0" timeOffset="38758.0151">17280 13627 788 0,'-36'3'331'15,"1"3"-35"-15,-2 4-435 16,7 1-185-16,8-5-118 0</inkml:trace>
  <inkml:trace contextRef="#ctx0" brushRef="#br0" timeOffset="39119.4187">17099 13628 762 0,'-2'-1'-14'0,"-1"1"160"0,2-4-199 16,-4 3 68-16,2-1 95 16,1 1 95-16,-6-1 0 15,3 0-32-15,-6 1-12 16,6-1-42-16,4 1-25 16,-4 1-5-16,5 0 7 15,2-2-7-15,53 0-2 16,66-4-13-16,-35-2-4 15,-6 0-23-15,-4 5-8 16,-18 0-9-16,-15 1-20 16,-21 10-11-16,-22 19 4 15,-22 13 0-15,-36 33 3 16,-26 21 6-16,-23 21 0 16,4-7-4-16,-7 10-2 15,24-25-3-15,8-7-50 16,21-19-53-16,-10-2-134 15,20-20-288-15,3-23-2 16</inkml:trace>
  <inkml:trace contextRef="#ctx0" brushRef="#br0" timeOffset="39516.8815">17729 14023 739 0,'26'25'699'0,"7"-14"-230"15,6-6-475-15,10 1 356 0,10-4-529 16,6-5-31-16,-14-3 3 15,-3-7-45-15,-18 6 13 16,-17 7-81-16,-24-1-29 16</inkml:trace>
  <inkml:trace contextRef="#ctx0" brushRef="#br0" timeOffset="39672.3176">17720 14327 712 0,'17'4'0'0,"10"0"627"16,5-1-599-16,13-11 391 16,7-2-481-16,11-7 424 15,-5-1-822-15,13-6 87 16</inkml:trace>
  <inkml:trace contextRef="#ctx0" brushRef="#br0" timeOffset="40100.6753">19268 13986 1023 0,'9'3'337'16,"-22"5"24"-16,-18 0-256 15,-30 13-98-15,-7 8-1 16,-39 15 74-16,-3 5 44 16,-6 15 44-16,22-5 39 15,9 16 28-15,36-10-134 16,19 2-97-16,28-18 18 16,17-11-37-16,10-23-42 0,34-19 58 15,11-21 60-15,19-15-64 16,2-7-4-16,11-8 0 15,-26 11-99-15,-14 6 111 16,-28 15 1-16,-23 22 8 16,-17 18 3-16,-12 18 107 15,1 13-101-15,12 11 8 16,18-5-9-16,28-3-47 16,18-16-54-16,28-13-56 15,6-17-63-15,10-26-387 16,-18-14 102-16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5T15:29:17.2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7319 6990 269 0,'5'0'216'0,"-13"0"-43"16,-11 3-60-1,-21-6-39-15,-22 6-55 0,-45-2-7 16,-7 7-5-16,-50 3 4 15,-24 7 2-15,-53 4 6 16,-15 7 4-16,-48 17 31 16,11 8 20-16,-19 21 33 15,58 3 29-15,33 16-30 16,65 0-55-16,45 17-6 16,74-11-14-16,37 8-52 15,49-15 25-15,68-12 28 16,29-27-19-16,53-19-19 15,38-25 20-15,42-26 0 16,6-18-2-16,35-31-2 16,-40-16-1-16,5-24 1 15,-44-3 1-15,-28-26 7 16,-60 13 3-16,-11-3 6 0,-58 11-4 16,-36 9-11-16,-39 30-16 15,-52-3-2-15,-47 28-6 16,-84 11-1-16,-47 16 6 15,-99 23-3-15,-27 26-33 16,-59 26-301-16,23 23 80 16</inkml:trace>
  <inkml:trace contextRef="#ctx0" brushRef="#br0" timeOffset="2616.2801">13191 6165 448 0,'77'27'65'0,"-77"-20"53"15,0-1-134-15,-3 12 4 16,-4 1 12-16,-2 11 16 16,-9 3 16-16,-4 20 15 15,-4 1 8-15,-10 3 14 16,6-14-8-16,3-1-6 0,4-19-10 15,14-8-3-15,9-12-4 16,17-13-13-16,7-15-9 16,16-12-4-16,4-7-5 15,14-14-2-15,-14 4 13 16,15-6 7 0,-16 14-43-1,-11 25-14-15,-19 27-14 16,1 17 2-16,-23 36 8 15,-4 9 23-15,-1 8 7 16,-2 1 12-16,-3 2 8 16,9-9 5-16,0-12 5 15,20-23 7-15,8-21 8 16,9-17 3-16,8-27 20 16,19-10 20-16,3-24 15 15,5 4-53-15,0-17-53 16,-12 15 23-16,-11 0 23 0,-16 16-117 15,-9 3-70-15,-11 26-91 16,7 1-132-16</inkml:trace>
  <inkml:trace contextRef="#ctx0" brushRef="#br0" timeOffset="3110.0532">13825 6525 530 0,'-51'114'180'0,"51"-110"5"16,5-1-123-16,5-2-43 15,-10-1-1-15,3 0 21 0,29-1 12 16,65-13 6-16,-43-6-11 15,3-7-7-15,-17 0-12 16,-7 0 1-16,-12 7-1 16,-13 2-3-16,-11 7 2 15,6 3-23-15,-11 3-14 16,-14 7-14-16,-8 4-3 0,-10 15-3 16,-14 1 22-16,-1 10-2 15,12-2-1-15,12 0-45 16,13-4-27-16,17 3-86 15,10-7-74-15,23-5-19 16</inkml:trace>
  <inkml:trace contextRef="#ctx0" brushRef="#br0" timeOffset="3619.266">14347 6531 522 0,'0'-3'217'0,"0"0"-15"15,0 0-124-15,0 0-65 16,0 1-16-16,0 0-12 16,0 1 19-16,0-1 4 0,0 1 0 15,0-1 2-15,0 2-2 16,0 0-1-16,0 0-2 15,2 2 4-15,1 1 2 16,7 22 9-16,17 48 1 16,-19-41 5-16,6-2-3 15,0-6 1-15,2-6-4 16,2-2 10-16,-1-15 9 0,3-5-4 16,-3-4 0-1,1-7 0-15,-6 4-8 0,-2 0-11 16,-9 6-2-16,3 8-14 15,-12 10-8-15,-2 11-8 16,-4 13 0-16,1-1 8 16,3-6 9-16,10-6 14 15,10-17 11-15,20-25 8 16,12-12 4-16,5-11 14 16,0-7-8-16,2-8 0 15,-16 10-11-15,-10 13-16 16,-9 2-35-16,-6 9-68 15,-13 13-53-15,-3 1-204 16,5 1 4-16,-11 6-91 16</inkml:trace>
  <inkml:trace contextRef="#ctx0" brushRef="#br0" timeOffset="4004.4416">13072 7032 939 0,'5'-7'163'0,"15"3"126"16,22 0-269-16,30-1 3 16,21-11 27-16,67-3 1 15,13 1-11-15,53-14-4 16,2-3-12-16,35 0-6 15,-42 8-27-15,-3-1-145 16,-49 13-114-16,-18 0-66 16,-44 10-155-16</inkml:trace>
  <inkml:trace contextRef="#ctx0" brushRef="#br0" timeOffset="4483.0917">13254 7400 423 0,'-16'32'0'16,"-4"-10"365"-16,8 12-357 15,12-7 257-15,17-3-255 16,9-13 280-16,23-7-254 16,5-15 3-16,8-13 2 15,-8 1-13-15,-6-3-1 0,-21-1-1 16,-14 5 14-16,-8 7-16 16,-23 3-12-16,-4 7-12 15,-10 8-36-15,-8 5-38 16,-12 10-101-16,7 7-142 15,-4-6 0-15,9-5-134 16</inkml:trace>
  <inkml:trace contextRef="#ctx0" brushRef="#br0" timeOffset="4966.7884">13878 7354 593 0,'3'0'184'0,"2"0"35"16,-5-2-164-16,0 1-25 15,0-1-21-15,0 1-7 16,0-1-5-16,-4 0 3 16,3 1 5-16,1-1 17 15,-3-1 14-15,1 0-3 16,2 0-3-16,-3-1-5 15,3 1-14-15,-2-1-22 16,-1 0-12-16,3 1-51 16,-3 0-19-16,1 0-12 0,2-4 8 15,-3-1 14-15,6-6 51 16,2-5 21-16,0 6 14 16,35-57 8-16,-28 56 11 15,-2-8 9-15,-2 6 20 16,-6-5 22-16,1 7 5 15,-2 3-2-15,-1 4-13 16,0 9-30-16,-1-2-30 16,1 0-4-16,-3 1-6 0,-4 17 12 15,-9 14 13-15,-24 63 13 16,23-44 4-16,-10 18-1 16,3-1-6-16,-3 2-11 15,9-9-26-15,6 4-147 16,9-21-114-16,23-9-31 15</inkml:trace>
  <inkml:trace contextRef="#ctx0" brushRef="#br0" timeOffset="5337.5078">14335 7340 681 0,'-3'1'529'0,"-47"41"-296"16,-17 42 0-16,32-35-165 0,21-1-167 15,4-3 100-15,10-22 105 16,23-7-128-16,13-22-8 16,17-21-34-16,20-22-8 15,23-23-5-15,-12-6 12 16,5-11 35-16,-25 6 63 0,-12 5 50 15,-20 30 2-15,-9 7-4 16,-14 22-49-16,-11 21-48 16,-5 21-9-16,-16 22 29 15,4 9-17-15,-2 22 22 16,15-6 21-16,17 12-21 16,19-20-19-16,18-3-11 15,11-24-34-15,16-13-284 16,9-24 54-16</inkml:trace>
  <inkml:trace contextRef="#ctx0" brushRef="#br0" timeOffset="6057.0457">16604 6765 1078 0,'-107'65'196'0,"102"-57"114"16,0 0-316-16,1 19-20 15,-7-1 0-15,-4 7 0 16,2 2-100-16,-4 0-186 16,3-12 28-16</inkml:trace>
  <inkml:trace contextRef="#ctx0" brushRef="#br0" timeOffset="6221.1593">16519 6423 847 0,'-9'6'134'0,"18"2"-18"16,6 11-363-16,5 7-82 15</inkml:trace>
  <inkml:trace contextRef="#ctx0" brushRef="#br0" timeOffset="6475.0693">17022 6743 792 0,'-9'22'197'0,"-13"5"63"15,-4 3-228-15,2 12-22 16,2-12-12-16,14 10-5 16,11-7 19-16,12 9 21 15,4-11 15-15,6 8 16 16,-3-9 4-16,-9 3-18 16,-13-9-23-16,-8 0-6 15,-16-2-9-15,-27-6-66 16,0-9-66-16,-4-14-202 15,8-9-21-15</inkml:trace>
  <inkml:trace contextRef="#ctx0" brushRef="#br0" timeOffset="6915.075">17844 6943 693 0,'-8'0'156'0,"-6"-6"72"15,-4 0-193-15,-7 6 13 16,1 4 8-16,-19 4 21 16,6 4 2-16,-7 8 10 15,4-5-1-15,5 8-32 16,17-4-22-16,6 2-11 16,16-5-18-16,14-3-17 15,12-18 20-15,10-12-1 16,1-3-1-16,2-11 0 15,-8 4-3-15,-3 12 2 16,-19 9-7-16,-13 9-2 16,-8 15-1-16,-2 12 2 15,-5 2-7-15,3 7 5 16,8-8-328-16,8-7 106 16</inkml:trace>
  <inkml:trace contextRef="#ctx0" brushRef="#br0" timeOffset="7210.8594">18405 6219 1008 0,'4'16'196'15,"-8"13"101"-15,-8 11-295 16,1 15-68-16,-6 22 63 16,-4-1 5-16,-3 24 2 15,7-7 1-15,-6 5 27 16,6-12-98-16,-1-1-44 16,18-30-43-16,0-15-40 15,4-22-37-15,7-12-3 16,9-12-3-16</inkml:trace>
  <inkml:trace contextRef="#ctx0" brushRef="#br0" timeOffset="7573.1303">18548 6862 388 0,'3'35'505'16,"-6"-9"-176"-16,-2-7-232 15,0 17 235-15,1 1-330 16,0-5-3-16,12-2-6 16,-1 0-2-16,4-19 0 15,6-11 1-15,2-11 7 0,13-1 7 16,2-12 2-16,2 0-2 16,-5 8-5-16,-9 13-6 15,-11 4-2-15,-8 18 1 16,-3 10 3-16,-9 3 5 15,-2 0 5-15,4-4-1 16,14-13-3-16,18-14-3 16,18-15-2-16,11-19 1 15,0-6 2-15,0-7 1 16,-14 5 0-16,-2 6 1 16,-15 8-65-16,-9 6-156 15,-1 8-111-15,0 1-78 16</inkml:trace>
  <inkml:trace contextRef="#ctx0" brushRef="#br0" timeOffset="7913.6709">19553 6921 867 0,'-21'2'174'16,"-20"6"94"-16,1 14-256 16,-3 7 7-16,-8-4 3 0,6 4-3 15,20 3-11-15,6-10-6 16,6-9-11-16,26-2 7 16,1-13 5-16,8-7 6 15,-3-9 5-15,10-1 4 16,-11-3-11-16,1 1 0 15,-7 7-3-15,-7 12-3 16,-3 12 3-16,6 13 0 16,0 11-2-16,-4 7-54 15,1-1-54-15,10-3-185 16,2-15-12-16</inkml:trace>
  <inkml:trace contextRef="#ctx0" brushRef="#br0" timeOffset="8168.3464">19830 6924 302 0,'-7'0'258'0,"4"7"-55"16,0 2-31-16,1-9-58 15,2 0-58-15,0 2 12 16,2-1-8-16,9 15-22 15,0 2 4-15,62 45-4 16,-50-53-5-16,-1 4-7 0,0-3-3 16,-4 2-28-16,-4 0-20 15,1-2-263-15,-3-5-1 16,9-6-103-16</inkml:trace>
  <inkml:trace contextRef="#ctx0" brushRef="#br0" timeOffset="8378.9265">20314 6962 706 0,'5'-9'365'16,"-5"9"-167"-16,-13-3-82 15,-6 8-102-15,-16 12-99 16,-10 4 86-16,-4 9 108 16,-1 10-69-16,3 0 4 15,10-2-1-15,2-3-2 16,5-8-32-16,6-7-37 15,11-4-26-15,3-8-49 16,12-6-62-16,11-4-152 16,4-4 14-16</inkml:trace>
  <inkml:trace contextRef="#ctx0" brushRef="#br0" timeOffset="8662.6637">20782 6961 436 0,'-18'16'651'15,"-13"-3"-237"-15,-16 10-263 16,0 3 256-16,-8 10-420 16,11-8-2-16,9 0-4 15,13-9 0-15,12 5 8 16,7-10 9-16,3 2 3 15,0-1 5-15,-2 1 3 16,-9-8-2-16,-6 1-15 16,-7-3-31-16,-11-7-28 15,0-6-184-15,11-5-152 16,16-4-25-16</inkml:trace>
  <inkml:trace contextRef="#ctx0" brushRef="#br0" timeOffset="8997.635">21395 6741 671 0,'0'-3'116'0,"-5"8"80"15,-3 3-199-15,7-7 18 16,1 3 22-16,-8 35 27 16,-12 54 4-16,13-44 5 15,-8-1-15-15,-1 9-20 16,2-6-32-16,-8-2-13 15,-5-7-70-15,-7-14-108 16,5-15-83-16,-6-11-62 16</inkml:trace>
  <inkml:trace contextRef="#ctx0" brushRef="#br0" timeOffset="9162.0346">21070 7158 36 0,'-81'-67'121'0,"78"45"27"15,11 3 19-15,9 1 24 16,10 11-13-16,23 2 6 15,7 6-61-15,10-5-18 0,0-1-42 16,12-6-19-16,-17 1-35 16,0-7-53-16,-7 7-51 15,-6-4-179-15,-9 3-2 16,6-18-104-16</inkml:trace>
  <inkml:trace contextRef="#ctx0" brushRef="#br0" timeOffset="9641.1762">22030 6539 180 0,'13'-1'272'15,"-3"4"-79"-15,2 2-84 16,3-2 119-16,-3 6-146 16,3 6-16-16,-6-3-3 15,-4 6-18-15,-7 7 4 16,-7 4-9-16,-13 9 5 15,-4 5-6-15,-1 11-4 16,6-4-12-16,10-4-5 16,11-18-10-16,11-2 2 15,10-17 0-15,24-4 1 16,-1-6-2-16,6 1 2 16,-7-5-5-16,-2 0-1 15,-20 2-3-15,-7 6-1 0,-9-1 7 16,3 9 5-1,-8-2 2-15,11 7 6 0,5-9 4 16,19-4-8-16,6-11-4 16,13-2 0-16,2-6-4 15,-2 0-2-15,-12 2 3 16,-15-3 5-16,-24-1-3 16,-33 10 5-16,-21 13 6 15,-27 4 9-15,-7 18-3 0,-10 15 1 16,15-2-6-16,15 4-9 15,28 7-25-15,28-5-33 16,26-8-25-16,28-1-115 16,6-15-199-16,33-14 18 15</inkml:trace>
  <inkml:trace contextRef="#ctx0" brushRef="#br0" timeOffset="10040.5478">23828 6896 1056 0,'-37'-2'217'15,"-25"12"106"-15,0 7-316 16,0-4-7-16,14-5-4 16,16 1 5-16,29 2 6 15,19 2 20-15,11 3 17 16,13 5 15-16,0 1-5 0,-4 5-8 15,-13-1-21-15,-11 1-20 16,-16 0-18-16,-23-11-29 16,-16-5-27-16,-7-10-125 15,1-5-173-15,4-6 6 16,18-1-160-16</inkml:trace>
  <inkml:trace contextRef="#ctx0" brushRef="#br0" timeOffset="10430.6434">24458 6972 1026 0,'-8'-5'208'15,"-23"-1"101"-15,-8 12-303 16,-10 2-7-16,0 8 3 16,-23 13 0-16,15 6 13 15,3 3 14-15,9 3-8 16,10 1-6-16,25-14 8 0,15-5-18 16,14-15-17-16,21-10-2 15,8-6-2-15,9-11-19 16,-1 0 3-16,6-3 6 15,-9 9 12-15,-9-5 15 16,-9 17 18-16,-8 4-6 16,-14 11-2-16,-8 1-55 15,0 4-71-15,-2 0-69 16,-3-7-57-16,6-5-70 16,7-4-8-16</inkml:trace>
  <inkml:trace contextRef="#ctx0" brushRef="#br0" timeOffset="10945.0785">24872 7007 777 0,'0'6'248'15,"2"-2"31"-15,-4 10-190 16,2 2-83-16,-4 0-3 16,0 8-2-16,-3 3 3 15,-5-3 1-15,6-2 0 16,4-3-1-16,-7-10-1 0,9-4 3 16,5-3-4-1,-5-4-5-15,0 1-2 0,9-6-7 16,26 1-7-16,54-70 7 15,-49 50 4-15,6 1 3 16,-7 7 7-16,5 4 16 16,-9 6-2-16,-6 8 3 15,-13 1 3-15,-2 12 5 16,-9 5-8-16,-2 6-2 16,-6-2-2-16,3 0-2 15,3-11-6-15,-6-3 4 16,6-8-1-16,7-6 2 15,-1-1-1-15,9-2 1 16,-1-4-6-16,2 5-2 16,-8 3-4-16,-1 5-3 15,-8 5-2-15,-4 10 0 16,-3 5 0-16,-7 2-9 0,2 1-33 16,2 1-269-16,5-7-2 15,9-3-124-15</inkml:trace>
  <inkml:trace contextRef="#ctx0" brushRef="#br0" timeOffset="11238.2528">25753 7225 1015 0,'37'-2'252'0,"2"-4"81"15,-8 1-284-15,-12 1-39 16,-6-3-6-16,-13-2-6 16,-10 4 0-16,-20 2 21 15,-10 1 16-15,-5 7 21 16,1 6 31-16,4 3 16 16,8 7-19-16,21 6-11 15,14 2-13-15,18 9-30 16,11-8-29-16,22-3-80 15,-2-6-130-15,25-12-237 16,2-25-39-16</inkml:trace>
  <inkml:trace contextRef="#ctx0" brushRef="#br0" timeOffset="18498.1301">12164 8915 357 0,'0'5'296'0,"13"-4"-74"16,-88-5-202-16,-12-22 228 15,98 32-216-15,-11 4 1 16,0-4 0-16,-8 7-11 16,8-7-11-16,-5-2-2 15,-4-8 7-15,9 3 10 16,-5-1-1-16,2-1 15 16,-34-21 12-16,-63-55 11 15,36 47-1-15,-24-2 9 16,-2 7-10-16,-30 0-7 15,6 13-18-15,-27 11-7 16,5 11-9-16,-43 17-9 16,25 15-6-16,-29 16-2 15,17 9-1-15,-8 19 0 16,42 5 21-16,-1 28 14 0,43 0 7 16,36 30 4-16,38-12 0 15,59 13-26-15,42-27-10 16,48-11 6-16,19-42 7 15,67-17-5-15,-2-35 7 16,49-35 0-16,-16-24-10 0,30-35-9 16,-39-19 8-16,13-37-1 15,-58 0-1-15,-11-29 3 16,-51 19 3-16,-40-2 5 16,-50 31-3-16,-39 6-10 15,-42 35-7-15,-82 12-5 16,-24 29-6-16,-82 15-41 15,-26 18-31-15,-23 23-157 16,54 5-238-16,-16-7-15 16</inkml:trace>
  <inkml:trace contextRef="#ctx0" brushRef="#br0" timeOffset="24376.5329">26092 7126 512 0,'-43'-84'167'16,"61"54"21"-16,2 4-127 15,-5 2-39-15,5 10-8 16,4 5 0-16,-3-4 1 16,8 8 4-16,9-4 1 15,11 10 16-15,4 4 10 16,31 3 13-16,5 9-2 16,15 23 7-16,-5 0-14 0,23 20-1 15,-18 14-8-15,15 23-7 16,-7 1-11-16,-4 30 4 15,-30-1-4-15,-11 29 1 16,-27-11 5-16,-21 22 4 16,-19-30 9-16,-2 14 11 15,-11-33-3-15,-19 17 0 16,-3-24-4-16,-19 21-16 16,-11-9-13-16,-29 25-5 15,5-21-5-15,-21 23 1 16,-3-14-1-16,-38 4 2 15,-7-22-1-15,-20 10 2 16,7-35-1-16,-5 6-1 16,32-16-2-16,-2 1 2 15,7-11 0-15,-7 16 1 16,2-7-3-16,-24 2 0 16,13-1-2-16,-10-1-2 0,13-23-1 15,6 0 3-15,41-14 0 16,4-9 2-16,31-12 0 15,-4 0 6-15,19-5 4 16,1-1-2-16,14-4-2 16,-4 3-1-16,14 1-7 15,-7-8-4-15,15-3 4 16,4 1 2-16,5-3 0 0,4-11 1 16,11 4-2-16,1-3-13 15,-3 4-14-15,0-1-31 16,0-1-25-16,1 0-77 15,12-13-31-15,17-9-158 16,45-49-36-16,-38 30-53 16</inkml:trace>
  <inkml:trace contextRef="#ctx0" brushRef="#br0" timeOffset="24579.9641">24272 10684 451 0,'22'-22'336'0,"-12"13"-56"15,-10 12-98-15,-13 16-28 16,-11 9-63-16,-23 25-62 15,-6 12 16-15,-20 24 29 16,3 4 2-16,3 10 35 16,13-25-423-16,16 2 466 15,31-31-29-15,44-13 0 16,30-18-36-16,57-8 414 0,6-26-492 16,47-10-116-16,-21-6-109 15,18-14-302-15,-50-10-26 16</inkml:trace>
  <inkml:trace contextRef="#ctx0" brushRef="#br0" timeOffset="25976.8366">12324 10985 777 0,'14'-16'351'15,"-4"-20"-57"-15,-1 5-185 16,-6 14-91-16,0-4-85 16,-9 2 82-16,-13-8 1 15,-13 5 1-15,-25-10 9 16,-10 5 0-16,-22 0 4 16,-8 5-2-16,-45 2-1 15,-6 11-9-15,-38 7-7 16,-6 15-8-16,-58 24-4 15,15 18-3-15,-68 42-3 16,20 13 3-16,-21 21 5 0,60-7 7 16,8 11 44-16,107-28 45 15,37 10-25-15,65-12 0 16,60 10-1-16,45-13-36 16,50-2-37-16,41-25 26 15,55-16-3-15,5-27-2 16,56-32-4-16,-9-26-5 15,36-39 4-15,-32-18 7 16,23-36 6-16,-50-5-2 16,5-28 1-16,-70 28-7 0,-29-20-8 15,-57 13-9 1,-57-18-4-16,-63 20-2 0,-76-8 4 16,-40 35-1-16,-73 32-10 15,-35 56-17-15,-49 39-67 16,22 37-83-16,-42 27-286 15,53-4 12-15</inkml:trace>
  <inkml:trace contextRef="#ctx0" brushRef="#br0" timeOffset="54361.3457">17132 12786 400 0,'-70'15'0'16,"61"-22"339"-16,-12 4-330 15,-3-2 243-15,-11 1-241 16,-17 2 258-16,-20-6-238 15,-8 8 3-15,-33 2 5 16,-6 6-8-16,-48 11 0 16,-18 9-5-16,-33 11-1 15,16 15-4-15,-18 16 20 16,46-2 11-16,25 26 18 16,42-5 7-16,35 24 7 15,48-5-11-15,56 16-7 16,48-12-21-16,71 5-11 15,32-34-13-15,78-8-13 16,-11-42-8-16,54-21-1 0,-28-46 4 16,31-36 13-16,-55-29 8 15,6-33 13-15,-67-6 13 16,-26-18 16-16,-72 13-9 16,-47-27-16-16,-56 25-15 15,-56-10-16-15,-46 30-22 16,-65 18-44-16,-28 42-39 0,-61 25-46 15,-11 18-337-15,-24-10 51 16</inkml:trace>
  <inkml:trace contextRef="#ctx0" brushRef="#br0" timeOffset="67681.4067">24210 16709 534 0,'2'-24'128'0,"-4"0"43"16,-7 13-152-16,-7-5-25 15,-2 2-4-15,-11-5 0 16,-1-2 5-16,-14-6 9 16,1 4 11-16,-13-7 4 0,5 5 0 15,-8-1-5-15,0 4-9 16,-29-5 0-16,9 8 1 16,-29-3 17-16,-4 1 10 15,-15 3 17-15,18 1 6 16,-24-2 17-16,10 1-7 15,-20 2 12-15,9-1-6 16,-25 3 11-16,6-2-13 0,-46 0-5 16,13-2-19-16,-42 9-11 15,-5-1-17-15,-50 7-7 16,25 5-5-16,-48 7 1 16,29 5 1-16,-33 6 4 15,50 2 5-15,-33 16-4 16,32 2-2-16,-19 8-3 15,47 7-15-15,-52 17-14 16,55-5 10-16,-30 22 0 16,24-2 1-16,-17 6 9 15,46-11 3-15,-17 15-11 16,52-14-1-16,8 1 1 16,46-4 1-16,16 20-2 15,45-11-3-15,22 5-1 16,30 2-1-16,18 9 3 15,14-16 8-15,43 8 16 16,11-10 8-16,43 7 9 16,2-22 1-16,63-4 8 0,2-15-6 15,45-9-1-15,-8-24-7 16,49 0 1-16,-29-9-7 16,52-12 2-16,-20-2 2 15,51-10 1-15,-27-6-1 16,46-16 5-16,-29-3-2 15,27-18-3-15,-42 2 6 0,32-11-17 16,-31 12 27-16,26-7 15 16,-36 13 3-16,38-2-1 15,-37 6 20-15,23-6-35 16,-45 12-21-16,9-11-10 16,-51 7-12-16,-2-10-8 15,-61-5-3-15,-12-15 4 16,-40 4 5-16,-7-25 4 15,-37 3 5-15,-21-10-5 16,-46 0-7-16,-48-26 8 16,-61 5 10-16,-83-4-12 15,-47 14 6-15,-94 15-13 16,-40 44-50-16,-93 27-147 16,1 24-268-16,-59 19 9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5T15:33:21.59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">
        <inkml:traceFormat>
          <inkml:channel name="X" type="integer" max="12376" units="cm"/>
          <inkml:channel name="Y" type="integer" max="696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19-10-25T15:35:02.896"/>
    </inkml:context>
  </inkml:definitions>
  <inkml:trace contextRef="#ctx0" brushRef="#br0">13419 7965 757 0,'8'0'200'0,"-3"-5"20"0,-5-1-245 16,0 4-12-16,0 2-4 16,0-1-1-16,0-1 38 15,0-1 53-15,0-7-18 16,-13-25 13-16,-28-43 1 16,3 43-1-16,-4 0-16 0,-15-9 0 15,-10 20-14-15,-30-5-3 16,-2 12-3-16,-12 1 0 15,-1 9-3-15,-6-5-1 16,5 4 0-16,-20 3 0 16,4 2-2-16,-21 1 1 15,7-6-1-15,-34 4 1 16,14 2 10-16,-28-3 9 16,7 5-4-16,-35 14 1 15,36-1-1-15,-17 2-9 16,13 12-10-16,-31 16 3 15,40-5-2-15,0 27 0 16,23 2-1-16,-4 14-1 16,46 2-1-16,-7 15-2 15,22-4 0-15,15 21-6 16,34-12-1-16,22 20-3 16,30-9 0-16,33 12-6 15,22-10 5-15,39 13 2 0,16-26 8 16,36 1 6-16,20-28 10 15,54-12 5-15,-17-27 2 16,60-12 2-16,-13-22 1 16,27-11 3-16,-30-12-3 15,32-22 0-15,-35-6-4 16,25-15-6-16,-49-7-3 16,25-18 0-16,-34 2 0 0,5-22 0 15,-37 2 9-15,-10-14 11 16,-54 10 5-16,-26-12 16 15,-60 20 0-15,-34-9-5 16,-46 10-8-16,-77 0-7 16,-43 26-18-16,-54 3-20 15,-51 36-17-15,-47 18-66 16,22 21-75-16,-31 13-199 16,31 10-5-16</inkml:trace>
  <inkml:trace contextRef="#ctx0" brushRef="#br0" timeOffset="35239.5373">18126 11474 727 0,'-14'-8'130'0,"-142"-21"59"31,-8 0-214-31,71-7-27 0,69 13 25 16,203-2 32-16,-219-5 24 15,-25 36 26-15,-29-14-4 16,-5-25-6-16,0 1-18 0,-19-9-3 16,15 7-6-16,-17 1 21 15,12 4 23-15,-30 8 0 16,5 13-3-16,-37 13-4 15,3 10-23-15,-53 16-26 16,29-4 1-16,-11 13-2 16,31-11 22-16,6 3 25 15,63-8 2-15,0 15 5 16,32 0 0-16,11 24-22 16,19 7-24-16,13 27 2 15,32 7-3-15,22 37 2 16,27-5-2-16,42 29 0 15,10-4-2-15,65-7 1 16,20-43 0-16,72-18 1 16,12-47 2-16,80-33 6 15,-19-20-2-15,49-15 0 16,-42-8-3-16,6-32-3 0,-61-4-6 16,-5-26-3-16,-73-8-1 15,-19-29 0-15,-62 16 1 16,-49-32 1-16,-63 18 2 15,-82-7 3-15,-65 26 1 16,-84 9 1-16,-39 36 2 16,-62 12-3-16,12 29-6 15,-12 14-78-15,51 16-219 16,-2 4-133-16,62-1-104 0</inkml:trace>
  <inkml:trace contextRef="#ctx1" brushRef="#br0">305 18285 0,'0'0'16,"-585"-458"-16,39-35 15,196-20-15,294 4 16</inkml:trace>
  <inkml:trace contextRef="#ctx0" brushRef="#br0" timeOffset="103731.2529">15061 16952 662 0,'-2'0'126'16,"-1"0"67"-16,-7 0-197 15,-2 0 2-15,9 0 17 16,1 0 21-16,-3 2 30 16,2-1 19-16,-2 10 9 0,-3 10 7 15,7 3-8-15,5 57-23 16,14-43-17-16,1 9-6 16,2-3-17-16,-4 12 10 15,-7-7 0-15,-2 13 15 16,-15-9 1-16,-4 6 11 15,-6-10-15-15,-10 5-3 16,0-16-18-16,1 10-9 16,1-10-14-16,1 3-1 15,-3-9-4-15,-18 5 1 16,-3-12-1-16,-15 4 0 16,-15-8-1-16,-18 1 0 15,-1-5 1-15,-13 6 1 16,7-4-1-16,-14 2 1 15,20-1-1-15,-13 2 1 16,8-4-2-16,-15-1 1 16,15-2-1-16,-22 1 1 0,20-5 1 15,-20-3-1-15,9-5 1 16,-27 2 0-16,26-10-4 16,-10-5 3-16,20-1 1 15,-12-1 2-15,27-4 0 16,-30 1 6-16,11 4-5 15,-1-8 0-15,17 2-4 16,-21-4 0-16,23 3-1 0,-21-2-1 16,-2 7 3-16,-11 0 4 15,24 5 0-15,-17 2 2 16,20 3 0-16,-15 0 0 16,10 3-5-16,-23-4-2 15,19 1-1-15,-4 0-2 16,10-3 0-16,-5-2 2 15,18-2-1-15,-5-1 2 16,5-5 1-16,-3-5 1 16,15-2 1-16,3-3 0 15,16-4-3-15,9-5-1 16,27 5-3-16,-1-7-11 16,15 0-2-16,12-6-8 15,5-1-3-15,17-15-3 16,20 2 9-16,25-12 5 15,9 7 3-15,22-8 6 16,-5 13 4-16,5-8-5 0,-18 11-9 16,7-5-1-16,-8 6-2 15,16-14 4-15,-7 10 5 16,16-7 14-16,-11 2 9 16,15-1 1-16,-23 10-3 15,26-2 1-15,-9 7-3 16,15 3-2-16,-6 10 1 15,14 8 2-15,-29 3-2 0,5 4-1 16,-3 7-4-16,7 5-1 16,-8-2-2-16,24 9 0 15,-11 1 0-15,15 5 1 16,-3-5 1-16,21 14 0 16,-14-4 4-16,19 4 4 15,-28 2 0-15,0 8 3 16,-25-5 2-16,7 6-5 15,-21 1-4-15,12 4 0 16,-11-3-3-16,1 6-3 16,-20-4 1-16,8 8 1 15,-16-2-1-15,18 14 2 16,-7-3 0-16,9 13 1 16,-10-10-4-16,9 4 0 15,-23-15 0-15,11 10 1 16,-12-9 1-16,21 11 16 0,-18-4 8 15,10 10 9 1,-16-7 2-16,5 5 0 0,-25-11-13 16,1 3-27-16,-9-6-42 15,-3-5-299-15,-18-11-162 16,1-34-80-16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ED4C3-B7ED-46E3-8B31-EABBD14BFB24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7146-1794-4B75-A31B-9474ED659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78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ED4C3-B7ED-46E3-8B31-EABBD14BFB24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7146-1794-4B75-A31B-9474ED659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05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ED4C3-B7ED-46E3-8B31-EABBD14BFB24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7146-1794-4B75-A31B-9474ED659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13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ED4C3-B7ED-46E3-8B31-EABBD14BFB24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7146-1794-4B75-A31B-9474ED659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ED4C3-B7ED-46E3-8B31-EABBD14BFB24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7146-1794-4B75-A31B-9474ED659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50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ED4C3-B7ED-46E3-8B31-EABBD14BFB24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7146-1794-4B75-A31B-9474ED659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0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ED4C3-B7ED-46E3-8B31-EABBD14BFB24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7146-1794-4B75-A31B-9474ED659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64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ED4C3-B7ED-46E3-8B31-EABBD14BFB24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7146-1794-4B75-A31B-9474ED659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12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ED4C3-B7ED-46E3-8B31-EABBD14BFB24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7146-1794-4B75-A31B-9474ED659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03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ED4C3-B7ED-46E3-8B31-EABBD14BFB24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7146-1794-4B75-A31B-9474ED659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58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ED4C3-B7ED-46E3-8B31-EABBD14BFB24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7146-1794-4B75-A31B-9474ED659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23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ED4C3-B7ED-46E3-8B31-EABBD14BFB24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57146-1794-4B75-A31B-9474ED659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8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customXml" Target="../ink/ink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customXml" Target="../ink/ink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customXml" Target="../ink/ink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4.3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13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4648"/>
          </a:xfrm>
        </p:spPr>
        <p:txBody>
          <a:bodyPr/>
          <a:lstStyle/>
          <a:p>
            <a:r>
              <a:rPr lang="en-US" dirty="0" smtClean="0"/>
              <a:t>If the initial value is not given: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9774"/>
            <a:ext cx="10515600" cy="5007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following shows the population of fruit flies (in thousands) measures in days after garbage was left out.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568" y="1974422"/>
            <a:ext cx="7890562" cy="78905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808560" y="2859840"/>
              <a:ext cx="9961920" cy="38538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1360" y="2856240"/>
                <a:ext cx="9977040" cy="386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617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4648"/>
          </a:xfrm>
        </p:spPr>
        <p:txBody>
          <a:bodyPr/>
          <a:lstStyle/>
          <a:p>
            <a:r>
              <a:rPr lang="en-US" dirty="0" smtClean="0"/>
              <a:t>If the initial value is not given: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9774"/>
            <a:ext cx="10515600" cy="50071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following shows the population of fruit flies (in thousands) measures in days after garbage was left out.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You can determine that the function is exponential with a growth rate of 1.8.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So, the function is f(t) = a </a:t>
            </a:r>
            <a:r>
              <a:rPr lang="en-US" baseline="10000" dirty="0" smtClean="0"/>
              <a:t>x</a:t>
            </a:r>
            <a:r>
              <a:rPr lang="en-US" dirty="0" smtClean="0"/>
              <a:t> 1.8 </a:t>
            </a:r>
            <a:r>
              <a:rPr lang="en-US" baseline="30000" dirty="0" smtClean="0"/>
              <a:t>t/2</a:t>
            </a:r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r>
              <a:rPr lang="en-US" dirty="0"/>
              <a:t>To find the a-value, plug in any point from the table, </a:t>
            </a:r>
            <a:r>
              <a:rPr lang="en-US" i="1" dirty="0" smtClean="0"/>
              <a:t>for t and f(t),</a:t>
            </a:r>
            <a:r>
              <a:rPr lang="en-US" dirty="0" smtClean="0"/>
              <a:t> and solve for the a-value.  This would be your initial value.</a:t>
            </a:r>
            <a:endParaRPr lang="en-US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568" y="1974422"/>
            <a:ext cx="7890562" cy="78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5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4648"/>
          </a:xfrm>
        </p:spPr>
        <p:txBody>
          <a:bodyPr/>
          <a:lstStyle/>
          <a:p>
            <a:r>
              <a:rPr lang="en-US" dirty="0" smtClean="0"/>
              <a:t>If the initial value is not given: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9774"/>
            <a:ext cx="10515600" cy="5007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following shows the population of fruit flies (in thousands) measures in days after garbage was left out.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f(t) = a </a:t>
            </a:r>
            <a:r>
              <a:rPr lang="en-US" baseline="10000" dirty="0" smtClean="0"/>
              <a:t>x</a:t>
            </a:r>
            <a:r>
              <a:rPr lang="en-US" dirty="0" smtClean="0"/>
              <a:t> 1.8 </a:t>
            </a:r>
            <a:r>
              <a:rPr lang="en-US" baseline="30000" dirty="0" smtClean="0"/>
              <a:t>t/2</a:t>
            </a:r>
          </a:p>
          <a:p>
            <a:pPr marL="0" indent="0">
              <a:buNone/>
            </a:pPr>
            <a:r>
              <a:rPr lang="en-US" dirty="0" smtClean="0"/>
              <a:t>12 = a </a:t>
            </a:r>
            <a:r>
              <a:rPr lang="en-US" baseline="10000" dirty="0" smtClean="0"/>
              <a:t>x</a:t>
            </a:r>
            <a:r>
              <a:rPr lang="en-US" dirty="0" smtClean="0"/>
              <a:t> 1.8 </a:t>
            </a:r>
            <a:r>
              <a:rPr lang="en-US" baseline="30000" dirty="0" smtClean="0"/>
              <a:t>2/2</a:t>
            </a:r>
          </a:p>
          <a:p>
            <a:pPr marL="0" indent="0">
              <a:buNone/>
            </a:pPr>
            <a:r>
              <a:rPr lang="en-US" dirty="0" smtClean="0"/>
              <a:t>12 = a </a:t>
            </a:r>
            <a:r>
              <a:rPr lang="en-US" baseline="10000" dirty="0" smtClean="0"/>
              <a:t>x</a:t>
            </a:r>
            <a:r>
              <a:rPr lang="en-US" dirty="0" smtClean="0"/>
              <a:t> 1.8 </a:t>
            </a:r>
            <a:r>
              <a:rPr lang="en-US" baseline="30000" dirty="0" smtClean="0"/>
              <a:t>1</a:t>
            </a:r>
          </a:p>
          <a:p>
            <a:pPr marL="0" indent="0">
              <a:buNone/>
            </a:pPr>
            <a:r>
              <a:rPr lang="en-US" dirty="0" smtClean="0"/>
              <a:t>6.67 = a</a:t>
            </a:r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r>
              <a:rPr lang="en-US" dirty="0" smtClean="0"/>
              <a:t>So the function is: f(t) = 6.67 </a:t>
            </a:r>
            <a:r>
              <a:rPr lang="en-US" baseline="10000" dirty="0" smtClean="0"/>
              <a:t>x</a:t>
            </a:r>
            <a:r>
              <a:rPr lang="en-US" dirty="0" smtClean="0"/>
              <a:t> 1.8 </a:t>
            </a:r>
            <a:r>
              <a:rPr lang="en-US" baseline="30000" dirty="0" smtClean="0"/>
              <a:t>t/2</a:t>
            </a:r>
          </a:p>
          <a:p>
            <a:pPr marL="0" indent="0">
              <a:buNone/>
            </a:pPr>
            <a:endParaRPr lang="en-US" baseline="30000" dirty="0" smtClean="0"/>
          </a:p>
          <a:p>
            <a:pPr marL="0" indent="0">
              <a:buNone/>
            </a:pPr>
            <a:endParaRPr lang="en-US" baseline="300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568" y="1974422"/>
            <a:ext cx="7890562" cy="78905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014480" y="1912320"/>
              <a:ext cx="6210720" cy="36003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8720" y="1902600"/>
                <a:ext cx="6225480" cy="361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031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81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Popper 23: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5632"/>
            <a:ext cx="10515600" cy="557701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The amount of trees in a certain lot of pasture is given by the following: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Is this model exponential?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a. Yes		b. No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2. Determine the initial value.</a:t>
            </a:r>
          </a:p>
          <a:p>
            <a:pPr marL="0" indent="0">
              <a:buNone/>
            </a:pPr>
            <a:r>
              <a:rPr lang="en-US" dirty="0" smtClean="0"/>
              <a:t>	a. 0		b. 45		c. 3		d. 49.5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3. Determine the growth factor.</a:t>
            </a:r>
          </a:p>
          <a:p>
            <a:pPr marL="0" indent="0">
              <a:buNone/>
            </a:pPr>
            <a:r>
              <a:rPr lang="en-US" dirty="0" smtClean="0"/>
              <a:t>	a. 45		b. 1.1		c. 4.5		c. 110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4. Determine the exponent.</a:t>
            </a:r>
          </a:p>
          <a:p>
            <a:pPr marL="0" indent="0">
              <a:buNone/>
            </a:pPr>
            <a:r>
              <a:rPr lang="en-US" dirty="0" smtClean="0"/>
              <a:t>	a. t		b. 3t		c. t/3		d. t/45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5. Determine the function.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a. </a:t>
            </a:r>
            <a:r>
              <a:rPr lang="en-US" dirty="0"/>
              <a:t>p</a:t>
            </a:r>
            <a:r>
              <a:rPr lang="en-US" dirty="0" smtClean="0"/>
              <a:t>(t) = 3 </a:t>
            </a:r>
            <a:r>
              <a:rPr lang="en-US" baseline="10000" dirty="0" smtClean="0"/>
              <a:t>x</a:t>
            </a:r>
            <a:r>
              <a:rPr lang="en-US" dirty="0" smtClean="0"/>
              <a:t> 4.5 </a:t>
            </a:r>
            <a:r>
              <a:rPr lang="en-US" baseline="30000" dirty="0" smtClean="0"/>
              <a:t>t/3		</a:t>
            </a:r>
            <a:r>
              <a:rPr lang="en-US" dirty="0" smtClean="0"/>
              <a:t>b. p(t) = 1.1 </a:t>
            </a:r>
            <a:r>
              <a:rPr lang="en-US" baseline="10000" dirty="0" smtClean="0"/>
              <a:t>x</a:t>
            </a:r>
            <a:r>
              <a:rPr lang="en-US" dirty="0" smtClean="0"/>
              <a:t> 1.5 </a:t>
            </a:r>
            <a:r>
              <a:rPr lang="en-US" baseline="30000" dirty="0" smtClean="0"/>
              <a:t>t/3</a:t>
            </a:r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r>
              <a:rPr lang="en-US" baseline="30000" dirty="0" smtClean="0"/>
              <a:t>		</a:t>
            </a:r>
            <a:r>
              <a:rPr lang="en-US" dirty="0" smtClean="0"/>
              <a:t>c. p(t) = 45 </a:t>
            </a:r>
            <a:r>
              <a:rPr lang="en-US" baseline="10000" dirty="0" smtClean="0"/>
              <a:t>x</a:t>
            </a:r>
            <a:r>
              <a:rPr lang="en-US" dirty="0" smtClean="0"/>
              <a:t> 1.1 </a:t>
            </a:r>
            <a:r>
              <a:rPr lang="en-US" baseline="30000" dirty="0" smtClean="0"/>
              <a:t>3t		</a:t>
            </a:r>
            <a:r>
              <a:rPr lang="en-US" dirty="0" smtClean="0"/>
              <a:t>d. p(t) = 45 </a:t>
            </a:r>
            <a:r>
              <a:rPr lang="en-US" baseline="10000" dirty="0" smtClean="0"/>
              <a:t>x</a:t>
            </a:r>
            <a:r>
              <a:rPr lang="en-US" dirty="0" smtClean="0"/>
              <a:t> 1.1 </a:t>
            </a:r>
            <a:r>
              <a:rPr lang="en-US" baseline="30000" dirty="0" smtClean="0"/>
              <a:t>t/3</a:t>
            </a:r>
          </a:p>
          <a:p>
            <a:pPr marL="0" indent="0">
              <a:buNone/>
            </a:pPr>
            <a:endParaRPr lang="en-US" baseline="30000" dirty="0" smtClean="0"/>
          </a:p>
          <a:p>
            <a:pPr marL="0" indent="0">
              <a:buNone/>
            </a:pPr>
            <a:endParaRPr lang="en-US" baseline="30000" dirty="0" smtClean="0"/>
          </a:p>
          <a:p>
            <a:pPr marL="0" indent="0">
              <a:buNone/>
            </a:pPr>
            <a:endParaRPr lang="en-US" baseline="30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794" y="1456167"/>
            <a:ext cx="7627917" cy="75981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597320" y="2219400"/>
              <a:ext cx="8296200" cy="43934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9400" y="2215440"/>
                <a:ext cx="8312400" cy="440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993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81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Popper 23: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5632"/>
            <a:ext cx="10515600" cy="55770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The amount of trees in a certain lot of pasture is given by the following:</a:t>
            </a:r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endParaRPr lang="en-US" baseline="30000" dirty="0" smtClean="0"/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r>
              <a:rPr lang="en-US" dirty="0"/>
              <a:t>6. Determine the number of trees after 8 months.</a:t>
            </a:r>
          </a:p>
          <a:p>
            <a:pPr marL="0" indent="0">
              <a:buNone/>
            </a:pPr>
            <a:r>
              <a:rPr lang="en-US" dirty="0" smtClean="0"/>
              <a:t>	a. 800		b. 5800	c. 5200		d. 3500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7. Determine the number of trees after 2 years.</a:t>
            </a:r>
          </a:p>
          <a:p>
            <a:pPr marL="0" indent="0">
              <a:buNone/>
            </a:pPr>
            <a:r>
              <a:rPr lang="en-US" dirty="0" smtClean="0"/>
              <a:t>	a. 4884	b. 5512	c. 9646	d. 10320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8. How long will it take for the pasture to have </a:t>
            </a:r>
            <a:r>
              <a:rPr lang="en-US" dirty="0" smtClean="0"/>
              <a:t>12000 </a:t>
            </a:r>
            <a:r>
              <a:rPr lang="en-US" dirty="0"/>
              <a:t>trees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a. 3 months	b. 31 months	c. 45 months d. Never</a:t>
            </a:r>
            <a:endParaRPr lang="en-US" dirty="0"/>
          </a:p>
          <a:p>
            <a:pPr marL="0" indent="0">
              <a:buNone/>
            </a:pPr>
            <a:endParaRPr lang="en-US" baseline="30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794" y="1645637"/>
            <a:ext cx="7627917" cy="7598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280" y="2493490"/>
            <a:ext cx="2076450" cy="1390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230" y="3966518"/>
            <a:ext cx="2095500" cy="1400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0230" y="5459626"/>
            <a:ext cx="2076450" cy="1295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-443520" y="2724120"/>
              <a:ext cx="7357680" cy="38588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452880" y="2716920"/>
                <a:ext cx="7376760" cy="387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083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51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Modelling Exponential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80304"/>
            <a:ext cx="10515600" cy="519665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 model exponential data, the first thing you must do is to confirm that the information given is actually exponential.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will be done in a method similar to how linear data was determined.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Since this is a method that is multiplication-based, you must divide to determine if it is an exponential function.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88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the following example of bank savings: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9737" y="1815178"/>
            <a:ext cx="8772525" cy="114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4086" y="3410465"/>
            <a:ext cx="8855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First, confirm that all values in the independent variable are evenly spaced.  Once this is confirmed, calculate the ratios of consecutive values of the dependent variable.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70320" y="4233600"/>
              <a:ext cx="10660680" cy="22615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5640" y="4227840"/>
                <a:ext cx="10673280" cy="227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377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the following example of bank savings: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9737" y="1815178"/>
            <a:ext cx="8772525" cy="114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4086" y="3410465"/>
            <a:ext cx="8855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First, confirm that all values in the independent variable are evenly spaced.  Once this is confirmed, calculate the ratios of consecutive values of the dependent variable.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252573"/>
            <a:ext cx="10763250" cy="152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78227" y="5848865"/>
            <a:ext cx="8855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You’ll notice that the ratios are all the same.  This means that the data is exponential.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01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98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Creating a function from exponential data: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5632"/>
            <a:ext cx="10515600" cy="508133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 find an exponential equation, you must determine the initial value and the growth/decay factor (base value).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4" y="4652963"/>
            <a:ext cx="10763250" cy="152400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223" y="2012886"/>
            <a:ext cx="877252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98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Creating a function from exponential data: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5632"/>
            <a:ext cx="10515600" cy="508133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 find an exponential equation, you must determine the initial value and the growth/decay factor (base value).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4" y="4652963"/>
            <a:ext cx="10763250" cy="152400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223" y="2012886"/>
            <a:ext cx="8772525" cy="1143000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2949427" y="2998573"/>
            <a:ext cx="1045924" cy="1383957"/>
          </a:xfrm>
          <a:custGeom>
            <a:avLst/>
            <a:gdLst>
              <a:gd name="connsiteX0" fmla="*/ 1045924 w 1045924"/>
              <a:gd name="connsiteY0" fmla="*/ 0 h 1383957"/>
              <a:gd name="connsiteX1" fmla="*/ 7957 w 1045924"/>
              <a:gd name="connsiteY1" fmla="*/ 626076 h 1383957"/>
              <a:gd name="connsiteX2" fmla="*/ 576368 w 1045924"/>
              <a:gd name="connsiteY2" fmla="*/ 1383957 h 1383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5924" h="1383957">
                <a:moveTo>
                  <a:pt x="1045924" y="0"/>
                </a:moveTo>
                <a:cubicBezTo>
                  <a:pt x="566070" y="197708"/>
                  <a:pt x="86216" y="395417"/>
                  <a:pt x="7957" y="626076"/>
                </a:cubicBezTo>
                <a:cubicBezTo>
                  <a:pt x="-70302" y="856735"/>
                  <a:pt x="451428" y="1257644"/>
                  <a:pt x="576368" y="1383957"/>
                </a:cubicBezTo>
              </a:path>
            </a:pathLst>
          </a:custGeom>
          <a:noFill/>
          <a:ln w="31750">
            <a:solidFill>
              <a:schemeClr val="tx1"/>
            </a:solidFill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72389" y="4100056"/>
            <a:ext cx="2136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Value (found when t = 0)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4739951" y="4189445"/>
            <a:ext cx="1875453" cy="1287624"/>
          </a:xfrm>
          <a:custGeom>
            <a:avLst/>
            <a:gdLst>
              <a:gd name="connsiteX0" fmla="*/ 0 w 1875453"/>
              <a:gd name="connsiteY0" fmla="*/ 1287624 h 1287624"/>
              <a:gd name="connsiteX1" fmla="*/ 1390261 w 1875453"/>
              <a:gd name="connsiteY1" fmla="*/ 774441 h 1287624"/>
              <a:gd name="connsiteX2" fmla="*/ 1875453 w 1875453"/>
              <a:gd name="connsiteY2" fmla="*/ 0 h 128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5453" h="1287624">
                <a:moveTo>
                  <a:pt x="0" y="1287624"/>
                </a:moveTo>
                <a:cubicBezTo>
                  <a:pt x="538843" y="1138334"/>
                  <a:pt x="1077686" y="989045"/>
                  <a:pt x="1390261" y="774441"/>
                </a:cubicBezTo>
                <a:cubicBezTo>
                  <a:pt x="1702837" y="559837"/>
                  <a:pt x="1799253" y="129073"/>
                  <a:pt x="1875453" y="0"/>
                </a:cubicBezTo>
              </a:path>
            </a:pathLst>
          </a:custGeom>
          <a:noFill/>
          <a:ln w="31750">
            <a:solidFill>
              <a:schemeClr val="tx1"/>
            </a:solidFill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746033" y="4226767"/>
            <a:ext cx="526632" cy="1306286"/>
          </a:xfrm>
          <a:custGeom>
            <a:avLst/>
            <a:gdLst>
              <a:gd name="connsiteX0" fmla="*/ 0 w 526632"/>
              <a:gd name="connsiteY0" fmla="*/ 1306286 h 1306286"/>
              <a:gd name="connsiteX1" fmla="*/ 513183 w 526632"/>
              <a:gd name="connsiteY1" fmla="*/ 419878 h 1306286"/>
              <a:gd name="connsiteX2" fmla="*/ 326571 w 526632"/>
              <a:gd name="connsiteY2" fmla="*/ 0 h 130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6632" h="1306286">
                <a:moveTo>
                  <a:pt x="0" y="1306286"/>
                </a:moveTo>
                <a:cubicBezTo>
                  <a:pt x="229377" y="971939"/>
                  <a:pt x="458755" y="637592"/>
                  <a:pt x="513183" y="419878"/>
                </a:cubicBezTo>
                <a:cubicBezTo>
                  <a:pt x="567611" y="202164"/>
                  <a:pt x="447091" y="101082"/>
                  <a:pt x="326571" y="0"/>
                </a:cubicBezTo>
              </a:path>
            </a:pathLst>
          </a:custGeom>
          <a:noFill/>
          <a:ln w="31750">
            <a:solidFill>
              <a:schemeClr val="tx1"/>
            </a:solidFill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595118" y="4124131"/>
            <a:ext cx="1688549" cy="1408922"/>
          </a:xfrm>
          <a:custGeom>
            <a:avLst/>
            <a:gdLst>
              <a:gd name="connsiteX0" fmla="*/ 1212980 w 1688549"/>
              <a:gd name="connsiteY0" fmla="*/ 1408922 h 1408922"/>
              <a:gd name="connsiteX1" fmla="*/ 1623527 w 1688549"/>
              <a:gd name="connsiteY1" fmla="*/ 541175 h 1408922"/>
              <a:gd name="connsiteX2" fmla="*/ 0 w 1688549"/>
              <a:gd name="connsiteY2" fmla="*/ 0 h 140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8549" h="1408922">
                <a:moveTo>
                  <a:pt x="1212980" y="1408922"/>
                </a:moveTo>
                <a:cubicBezTo>
                  <a:pt x="1519335" y="1092458"/>
                  <a:pt x="1825690" y="775995"/>
                  <a:pt x="1623527" y="541175"/>
                </a:cubicBezTo>
                <a:cubicBezTo>
                  <a:pt x="1421364" y="306355"/>
                  <a:pt x="710682" y="153177"/>
                  <a:pt x="0" y="0"/>
                </a:cubicBezTo>
              </a:path>
            </a:pathLst>
          </a:custGeom>
          <a:noFill/>
          <a:ln w="31750">
            <a:solidFill>
              <a:schemeClr val="tx1"/>
            </a:solidFill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8005665" y="3956180"/>
            <a:ext cx="3465901" cy="1548881"/>
          </a:xfrm>
          <a:custGeom>
            <a:avLst/>
            <a:gdLst>
              <a:gd name="connsiteX0" fmla="*/ 3032449 w 3465901"/>
              <a:gd name="connsiteY0" fmla="*/ 1548881 h 1548881"/>
              <a:gd name="connsiteX1" fmla="*/ 3209731 w 3465901"/>
              <a:gd name="connsiteY1" fmla="*/ 494522 h 1548881"/>
              <a:gd name="connsiteX2" fmla="*/ 0 w 3465901"/>
              <a:gd name="connsiteY2" fmla="*/ 0 h 1548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5901" h="1548881">
                <a:moveTo>
                  <a:pt x="3032449" y="1548881"/>
                </a:moveTo>
                <a:cubicBezTo>
                  <a:pt x="3373794" y="1150775"/>
                  <a:pt x="3715139" y="752669"/>
                  <a:pt x="3209731" y="494522"/>
                </a:cubicBezTo>
                <a:cubicBezTo>
                  <a:pt x="2704323" y="236375"/>
                  <a:pt x="1352161" y="118187"/>
                  <a:pt x="0" y="0"/>
                </a:cubicBezTo>
              </a:path>
            </a:pathLst>
          </a:custGeom>
          <a:noFill/>
          <a:ln w="31750">
            <a:solidFill>
              <a:schemeClr val="tx1"/>
            </a:solidFill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36823" y="3542398"/>
            <a:ext cx="2136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 Value (Ratio of consecutive values)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7519320" y="1460520"/>
              <a:ext cx="4533840" cy="21204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12120" y="1453680"/>
                <a:ext cx="4545000" cy="213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388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98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Creating a function from exponential data: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5632"/>
            <a:ext cx="10515600" cy="508133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 find an exponential equation, you must determine the initial value and the growth/decay factor (base value).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4" y="4652963"/>
            <a:ext cx="10763250" cy="152400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223" y="2012886"/>
            <a:ext cx="8772525" cy="114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55092" y="3476368"/>
            <a:ext cx="5469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exponential function would be:</a:t>
            </a:r>
          </a:p>
          <a:p>
            <a:r>
              <a:rPr lang="en-US" dirty="0" smtClean="0"/>
              <a:t>b(t) = 3500 </a:t>
            </a:r>
            <a:r>
              <a:rPr lang="en-US" baseline="10000" dirty="0" smtClean="0"/>
              <a:t>x</a:t>
            </a:r>
            <a:r>
              <a:rPr lang="en-US" dirty="0" smtClean="0"/>
              <a:t> 1.012</a:t>
            </a:r>
            <a:r>
              <a:rPr lang="en-US" baseline="30000" dirty="0" smtClean="0"/>
              <a:t>t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19388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following data is information on the number of bacterial cells in a colony based on hours after an antiseptic was applied: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49146"/>
            <a:ext cx="10515600" cy="373173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Is the model exponential?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is the initial value?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is the growth factor?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is the function?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long before the population is under 500 cells?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761" y="1895689"/>
            <a:ext cx="9046312" cy="9134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7087" y="5791113"/>
            <a:ext cx="2095500" cy="8286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390760" y="2917080"/>
              <a:ext cx="7776000" cy="38163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80680" y="2911680"/>
                <a:ext cx="7792200" cy="382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609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2270"/>
          </a:xfrm>
        </p:spPr>
        <p:txBody>
          <a:bodyPr/>
          <a:lstStyle/>
          <a:p>
            <a:r>
              <a:rPr lang="en-US" dirty="0" smtClean="0"/>
              <a:t>If table values are not sequential: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4486"/>
            <a:ext cx="10515600" cy="498247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following table shows the width of a tree taken in 6 month intervals.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Is the model exponential?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is the initial value?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is the growth factor?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is the exponent?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890" y="1659538"/>
            <a:ext cx="8433619" cy="9024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1312" y="6194340"/>
            <a:ext cx="1914525" cy="4476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830320" y="1605960"/>
              <a:ext cx="9298080" cy="52801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26000" y="1599480"/>
                <a:ext cx="9306360" cy="529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808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601</Words>
  <Application>Microsoft Office PowerPoint</Application>
  <PresentationFormat>Widescreen</PresentationFormat>
  <Paragraphs>97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MATH 1311</vt:lpstr>
      <vt:lpstr>Modelling Exponential Data</vt:lpstr>
      <vt:lpstr>Consider the following example of bank savings:</vt:lpstr>
      <vt:lpstr>Consider the following example of bank savings:</vt:lpstr>
      <vt:lpstr>Creating a function from exponential data:</vt:lpstr>
      <vt:lpstr>Creating a function from exponential data:</vt:lpstr>
      <vt:lpstr>Creating a function from exponential data:</vt:lpstr>
      <vt:lpstr>The following data is information on the number of bacterial cells in a colony based on hours after an antiseptic was applied:</vt:lpstr>
      <vt:lpstr>If table values are not sequential:</vt:lpstr>
      <vt:lpstr>If the initial value is not given:</vt:lpstr>
      <vt:lpstr>If the initial value is not given:</vt:lpstr>
      <vt:lpstr>If the initial value is not given:</vt:lpstr>
      <vt:lpstr>Popper 23:</vt:lpstr>
      <vt:lpstr>Popper 23: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1311</dc:title>
  <dc:creator>Matthew Caputo</dc:creator>
  <cp:lastModifiedBy>Dr. Caputo</cp:lastModifiedBy>
  <cp:revision>11</cp:revision>
  <dcterms:created xsi:type="dcterms:W3CDTF">2016-10-06T15:28:09Z</dcterms:created>
  <dcterms:modified xsi:type="dcterms:W3CDTF">2019-10-25T15:38:23Z</dcterms:modified>
</cp:coreProperties>
</file>