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8T15:16:26.3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13601 13969 504 0,'138'37'532'0,"-135"-47"-402"16,-3-2-3-16,-4 1-63 15,-58 4-9-15,20 11-9 16,-28 14 4-16,-17 15-13 15,-24 17-11-15,15 11-3 16,1 7-5-16,37-15-13 16,33-7-14-16,34-21 5 0,37-7 32 15,28-10 9-15,28 5 13 16,-1 0 24-16,7 13 17 16,-34 2-28-16,-18 21-6 15,-41 2 5-15,-40 22-7 16,-37 3-9-16,-42 11 2 15,-9-11-3-15,-14-11-16 16,23-22-43-16,9-27-109 16,41-26-161-16,3-35-178 15,23-13-96-15</inkml:trace>
  <inkml:trace contextRef="#ctx0" brushRef="#br0" timeOffset="289.5941">13647 13967 1218 0,'21'-1'313'16,"25"-6"88"-16,0-4-329 16,40-10-68-16,13-7 0 0,28 0 3 15,-10-9 3-15,8 4 0 16,-30 10-19-16,-5 6-138 16,-32 7-259-16,-9 6 18 15</inkml:trace>
  <inkml:trace contextRef="#ctx0" brushRef="#br0" timeOffset="658.5728">15456 13647 1382 0,'-50'29'251'16,"-13"11"147"-16,-40 35-415 0,-13 15 3 15,-36 41 16-15,6 4 24 16,6 20 27-16,33-14 5 16,32 10 2-16,54-38-9 15,34-14-11-15,36-32-26 16,50-29-4-16,21-35-1 15,25-33 2-15,-5-23-2 16,-10-18-4-16,-49 3-3 0,-39-3-9 16,-41 13-2-16,-51 15-3 15,-34 19-2-15,-51 12-37 16,-1 21-32-16,-10 18-379 16,34 4 80-16</inkml:trace>
  <inkml:trace contextRef="#ctx0" brushRef="#br0" timeOffset="1084.1968">15731 15080 1018 0,'-32'59'904'15,"-26"-13"-421"-15,-41 16-206 16,-3 13-380-16,-15 5-507 15,31-21 100-15,10-22-18 16</inkml:trace>
  <inkml:trace contextRef="#ctx0" brushRef="#br0" timeOffset="1528.032">16857 13892 1313 0,'-3'28'318'0,"-6"19"106"15,-7 19-377-15,-9 27-27 16,-8 8-10-16,-4 17 2 16,3-5-1-16,-1 11-2 15,14-19-5-15,0-11-67 16,20-26-68-16,2-22-304 16,2-43 14-16</inkml:trace>
  <inkml:trace contextRef="#ctx0" brushRef="#br0" timeOffset="2058.0658">17301 13991 796 0,'3'0'187'0,"-3"0"77"16,0 0-221-16,0 0 35 16,2 0 12-16,26-3 32 15,71-12 4-15,-13-4 8 16,11-2-38-16,11 1-10 16,-18 6-15-16,-9 13 6 15,-29 14-36-15,-15 20-9 16,-34 14-8-16,-38 26-18 0,-29 16-20 15,-44 23 13-15,-17-1 3 16,-9 5 4-16,23-24 5 16,31-21 28-16,43-28 15 15,53-18 10-15,42-18-4 16,48-11-6-16,16-3-35 16,27-10-62-16,-18-1-54 0,-14-2-223 15,-37 3-198-15,-8-5-42 16</inkml:trace>
  <inkml:trace contextRef="#ctx0" brushRef="#br0" timeOffset="2492.0016">18750 13757 569 0,'139'10'450'15,"-143"23"-109"-15,-17 14-43 16,-28 22-254-16,-1 11-37 16,-15 28 7-16,5-12 11 0,4-1 16 15,34-29 10-15,23-8 17 16,25-37-6-16,48-11-9 15,19-14-15-15,24 0-69 16,0-8-58-16,10-11-190 16,-36-6-139-16,-11-22-58 15</inkml:trace>
  <inkml:trace contextRef="#ctx0" brushRef="#br0" timeOffset="2686.8173">19519 13804 1237 0,'-21'36'341'0,"-3"17"82"15,-7 26-345-15,-10 39-25 16,-4 5-25-16,-17 21-2 0,-4-5-7 16,-11 4-46-1,1-35-49-15,2-5-38 0,12-30-331 16,16-30 62-16</inkml:trace>
  <inkml:trace contextRef="#ctx0" brushRef="#br0" timeOffset="2898.0181">19457 15064 1405 0,'-58'83'390'16,"8"-25"48"-16,-32 19-418 15,6-8-178-15,7-14-244 16,23-16-77-16,25-28-100 16</inkml:trace>
  <inkml:trace contextRef="#ctx0" brushRef="#br0" timeOffset="3490.4681">20363 14062 1096 0,'0'2'255'0,"0"11"92"15,-18 18-319-15,-68 65-15 16,29-33 6-16,-10 18 23 15,21 2 18-15,9 15 37 16,25-15 9-16,33-3 3 0,25-19-25 16,32-15-11-1,20-30-35-15,35-25-18 0,-16-24-18 16,6-21-1-16,-19-6-1 16,-14-14 9-16,-36 15 14 15,-20-8-5-15,-30 10-5 16,-36-12-10-16,-10 15-14 15,-33-3-41-15,-4 14-29 16,-2 8-130-16,23 18-127 16,11 4-142-16,32 6-97 0</inkml:trace>
  <inkml:trace contextRef="#ctx0" brushRef="#br0" timeOffset="3796.0103">21360 14356 1049 0,'-65'63'368'16,"1"-14"37"-16,-1 19-224 16,19-1-115-16,25 6-14 15,30-19-9-15,37-6-4 16,19-22-29-16,27-20-1 15,7-22 3-15,21-22 7 16,-13-10 3-16,6-11 5 16,-26 4 1-16,-17 0-6 0,-29 12-12 15,-37 3-14-15,-33 8-19 16,-33-4-12-16,-9 11-74 16,-7-5-164-16,21 1-188 15,18-2-54-15</inkml:trace>
  <inkml:trace contextRef="#ctx0" brushRef="#br0" timeOffset="4050.2881">22432 14336 1243 0,'-1'94'472'0,"14"5"30"15,5-24-325-15,22 0-88 16,18-21-59-16,8-14-11 15,4-19-12-15,13-28-1 16,-13-14-3-16,-8-18-1 16,-21-2-2-16,-23-14-6 15,-39 5-4-15,-23-2 4 16,-11 9-1-16,-3-4-25 16,17 2-45-16,11-1-205 15,17 0-221-15,2-12-47 16</inkml:trace>
  <inkml:trace contextRef="#ctx0" brushRef="#br0" timeOffset="5443.6463">24096 14664 1151 0,'29'103'269'0,"-5"16"-278"0,-6 32-94 15,-6 5-85-15,-37-78-108 16,23-1-23-16</inkml:trace>
  <inkml:trace contextRef="#ctx0" brushRef="#br0" timeOffset="5702.5204">23995 14544 723 0,'50'-51'560'0,"13"-6"-174"16,-4 9-134-16,22-5-162 15,11 11-162-15,22 16 80 16,-9 11 1-16,-14 12-5 16,-29 22-5-16,-38 14-5 15,-51 8 13-15,-49 14 17 16,-24 1-29-16,-28 5-12 16,5-11-6-16,3-11-33 15,40-15-26-15,20-7 11 0,26-15-32 16,22-2-217-16,28-6-25 15,34-4-100-15</inkml:trace>
  <inkml:trace contextRef="#ctx0" brushRef="#br0" timeOffset="6057.1641">24864 14522 1079 0,'43'44'292'0,"-32"-43"56"15,11 2-305-15,15-3-33 16,19-6-15-16,17-11-18 16,1-8 23-16,12-10-1 15,-12 1 1-15,-19-3 0 16,-26 6 4-16,-24 3 0 15,-32 16 2-15,-26 20 4 16,-21 6 5-16,-25 29 4 16,2 9 5-16,4 9-9 15,26-9-10-15,17 3 0 0,29-11-1 16,17-2-1-16,10-10-23 16,13-5-64-16,19-8-127 15,23-14-163-15,18-10-62 16</inkml:trace>
  <inkml:trace contextRef="#ctx0" brushRef="#br0" timeOffset="6312.5195">25626 14643 1224 0,'21'95'305'0,"13"-66"75"15,7 0-364-15,21-15-87 16,3-17-68-16,23-23 12 16,-10-11 25-16,-7-12 45 15,-22 1 85-15,-32 1 34 16,-43 16-7-16,-34 4-9 16,-11 20-33-16,-12 5-56 15,13 8-48-15,20 9-232 16,22 4 30-16</inkml:trace>
  <inkml:trace contextRef="#ctx0" brushRef="#br0" timeOffset="6745.9342">26577 14634 517 0,'25'70'454'16,"-9"26"-107"-16,-19 8-66 15,-9 31-169-15,-14-15-83 16,-17 1-17-16,1-38-17 16,1-22 1-16,2-43-3 15,2-39-19-15,12-35-19 0,4-29-19 16,13-7-28-16,8-23 1 16,10 14 26-16,22-6 43 15,5 20 43-15,24 1 40 16,10 22 23-16,24 3 18 15,0 23-9-15,9 5 1 16,-24 13-14-16,-11 11-26 16,-32 10-24-16,-23 8-11 15,-28 15-8-15,-18 16 2 16,-22 1 3-16,-33 10 2 16,1-2 3-16,-6-5-21 15,14-16-19-15,4-3-34 16,32-10-19-16,10-18-12 15,23-3-17-15,18-13-41 16,19-6-2-16,28-14-97 16,11-2-49-16,27-14-13 0,-2 5-66 15</inkml:trace>
  <inkml:trace contextRef="#ctx0" brushRef="#br0" timeOffset="7095.0094">27609 14016 141 0,'25'-19'504'15,"-13"4"-207"-15,-4 12-79 16,-16 18 120-16,-4 7-251 16,-13 24 15-16,-2 12 2 0,-13 19 15 15,3-1-26-15,17 8-9 16,12-14-25-16,23-7-1 16,24-23-18-16,18-11-7 15,6-18-12-15,20-18-6 16,-5-12-10-16,1-11-1 15,-22 5-4-15,-12-3-8 16,-33 11-3-16,-36 9 0 16,-25 14 2-16,-29 16 10 15,-1 13 17-15,6 16 1 16,22-2 1-16,25 5-2 16,26-11-9-16,24-1-8 15,13-16-4-15,25-2-4 16,2-12-47-16,10-5-46 15,-9-7-56-15,-10 0-198 16,-22 0-113-16,-16-5-37 16</inkml:trace>
  <inkml:trace contextRef="#ctx0" brushRef="#br0" timeOffset="7211.1243">28131 14794 1223 0,'140'37'491'15,"-107"-4"19"-15,-4 2-311 16,4 5-109-16,-8-9-148 15,-8-22-438-15,-6-44 79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8T15:21:11.3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24278 9333 643 0,'7'59'108'0,"21"-50"69"0,-1 8-194 16,9 9-6-16,-5 8 10 15,4 12 33-15,-1 2 12 16,3 9 12-16,0-2 5 16,14 7 1-16,-2-8-41 15,8-10-17-15,-6-20-19 16,-2-27-194-16,-15-36 53 15</inkml:trace>
  <inkml:trace contextRef="#ctx0" brushRef="#br0" timeOffset="198.0707">25155 9383 754 0,'3'5'139'0,"-14"16"98"16,-2 8-212-16,-17 25 1 15,-10 8 19-15,-22 24 29 16,4 7-9-16,-22 26 15 15,-11-2-8-15,-16 23-3 16,12-24-21-16,-1-3-39 16,23-33-50-16,32-20-50 15,23-36-51-15,18-12-192 16,13-17 23-16,27-20-81 16</inkml:trace>
  <inkml:trace contextRef="#ctx0" brushRef="#br0" timeOffset="676.1196">24944 10169 697 0,'-47'65'226'0,"49"-67"-2"0,2 4-174 16,6-2-52-16,-8-2-52 15,14 1 85-15,35-6 16 16,89-20 1-16,-36-1 24 15,-9-2 24-15,-1-5-40 16,-19 0-17-16,-13 1-12 16,-33 9-21-16,-12 0-21 15,-22 9 12-15,-29 4-4 16,-27 7 10-16,-38 10 14 16,-18 10 9-16,-22 11 18 15,15 14 10-15,-13 14-3 16,37 0-15-16,21 9-15 15,35-10-15-15,30-3-18 16,44-13-23-16,31-5-57 0,14-12-52 16,24 1-198-16,-7-12-2 15,24-12-104-15</inkml:trace>
  <inkml:trace contextRef="#ctx0" brushRef="#br0" timeOffset="986.5967">25895 10104 341 0,'-78'29'509'0,"45"-11"-186"15,8-5-204-15,4 2 203 16,10-10-322-16,2 2 1 15,12-3 0-15,7 5 37 16,6 5 10-16,8 15 14 16,-3 8 5-16,-4 15 16 15,-17 3-27-15,-22 9 14 16,-19-12 7-16,-17-4-16 16,0-14-23-16,-4-14-95 15,18-22-128-15,-2-18-276 0,16-28-26 16</inkml:trace>
  <inkml:trace contextRef="#ctx0" brushRef="#br0" timeOffset="52310.0649">17719 12178 580 0,'-21'121'265'0,"21"-113"-37"0,0-7-174 16,5 6-35-16,-5-7-27 15,3 0-19-15,-3 2 40 16,29 26 51-16,50 57-26 15,-33-23 8-15,-5 4-4 16,8 26-5-16,-15-4-23 16,8 8-69-16,-10-19-69 15,8-9-153-15,-3-37-32 0</inkml:trace>
  <inkml:trace contextRef="#ctx0" brushRef="#br0" timeOffset="52518.9743">18558 12459 817 0,'25'-3'311'16,"-19"6"4"-16,-6 16-181 15,-14 11-128-15,-23 22-11 16,-18 10 3-16,-39 31 4 16,-13 8 1-16,-17 15 4 15,11-12 5-15,-2 8-3 16,32-26-5-16,17-10-110 15,29-20-188-15,15-13-34 16,15-31-156-16</inkml:trace>
  <inkml:trace contextRef="#ctx0" brushRef="#br0" timeOffset="53022.9663">18965 12693 222 0,'41'60'353'15,"-15"-60"-131"-15,6-6-134 16,17-2 127-16,1 4-229 15,27-10-369 17</inkml:trace>
  <inkml:trace contextRef="#ctx0" brushRef="#br0" timeOffset="53324.044">19048 13052 1018 0,'19'18'224'0,"6"-18"94"16,12-2-298-16,23-1-17 16,5-6-5-16,9-9-26 15,-8-4-41-15,4-4-42 16,-15-3-204-16,-2-5 17 16</inkml:trace>
  <inkml:trace contextRef="#ctx0" brushRef="#br0" timeOffset="54955.0495">19871 12390 219 0,'3'-2'326'16,"-3"1"-102"-16,-3-1-103 16,3 2 145-16,-1 0-171 15,-2 0 4-15,1 0 1 16,-1-1-26-16,6-1-2 16,20-10-25-16,88-31-7 15,-40 24-8-15,15 4 4 16,-12 3-4-16,-8 9-16 15,-28 14-11-15,-18 7-5 16,-23 8-2-16,-35 13-3 16,-20 1 18-16,-18 9 5 15,-1 0 0-15,-1-6-2 16,28-12-3-16,17-5-7 16,24-14-2-16,11-4 4 0,17 0 1 15,10 3 4-15,8 7 2 16,5 11-1-16,-12 7-3 15,-19 19 2-15,-15 10-2 16,-40 10 1-16,-19-8 4 16,-28 1-5-16,-1-20-7 15,-6-13-56-15,27-19-66 16,16-5-67-16,27-8-221 16,19-8-6-16</inkml:trace>
  <inkml:trace contextRef="#ctx0" brushRef="#br0" timeOffset="55595.0457">20338 13277 347 0,'44'16'82'0,"-50"-17"65"16,1-2-91-16,-12 3 26 15,-6 0 24-15,-3 1-21 16,1 1-29-16,4-2-7 15,10-2-22-15,6-5-17 16,10-3 22-16,3-4 18 16,4 1 0-16,5 0 12 15,-1 7-6-15,0 0-11 16,-7 7-20-16,-6 10-7 16,-7 2-12-16,-16 5-2 15,-5 2 2-15,-12 1 7 16,8-3 0-16,-1-6 2 15,15-11-8-15,20-8-30 16,18-12-10-16,19-8-3 16,7-3 0-16,1 7 8 0,-9 3 26 15,-12 19 5-15,-21 7-2 16,-27 15-35-16,-15 5-98 16,-24 10-127-16,1-10-22 15</inkml:trace>
  <inkml:trace contextRef="#ctx0" brushRef="#br0" timeOffset="56203.9767">21196 12478 557 0,'4'-10'315'0,"-5"-2"-100"0,-8 6-129 16,-3 0-96-16,0 0-82 15,-9 2 74-15,0 1 27 16,-11 5 16-16,-5 3 13 15,-15 16 5-15,-4 9-2 16,-14 103 69 0,20-1-56-1,8-24-5-15,38-4 20 16,22-8-11-16,47-108 5 16,9 0-5-16,30 5-7 15,-1-18-24-15,8-20-3 16,-16-3-3-16,-8-16 12 15,-29 0 0-15,-16 2 5 16,-30 9-2-16,-32-8 3 16,-14 10-14-16,-24 1-8 15,-4 10-27-15,-3 5-95 16,18 14-109-16,-2 4-194 0,12 6-56 16</inkml:trace>
  <inkml:trace contextRef="#ctx0" brushRef="#br0" timeOffset="57492.0443">21769 12475 586 0,'-3'2'187'0,"3"-1"28"16,-2-1-158-16,-1 0-22 15,3 0-7-15,0 0 15 16,0 0 10-16,3 0 23 15,8-1 0-15,24-5 2 0,50-10-11 16,-32 4-2-16,0-1-19 16,10 5 1-16,-10 5-14 15,0 8-4-15,-14 1-11 16,-7 11-4-16,-15 7-10 16,-13 12 3-16,-16 1 1 15,-17 20 5-15,-13 1 1 16,-35 12 8-16,0-2 3 15,-13 12 11-15,-1-15-1 0,5-7 1 16,40-6-11-16,12-12-6 16,23-15-13-16,31-6 2 15,22 2-2-15,32-12 4 16,13-3 1-16,11-3 0 16,-11-2-8-16,-2-2-77 15,-29 2-79-15,-10-4-258 16,-16-4-17-16</inkml:trace>
  <inkml:trace contextRef="#ctx0" brushRef="#br0" timeOffset="58125.7001">22912 12406 914 0,'0'1'246'0,"-1"1"46"0,-23 11-259 15,-68 30-29-15,36-31-31 16,13 3 30-16,3 3 4 16,13-4 3-16,7 1 19 15,12 4 11-15,16 2 11 16,12 1 7-16,11 8 9 16,9 1-24-16,6 8-14 15,3-2-6-15,5 12-11 16,-13-5-12-16,-2 14 3 15,-19-6 3-15,-17 7-3 16,-26-9 2-16,-19 1 2 16,-7-13 2-16,-22-2 11 15,0-13 2-15,-10-3 2 16,17-14 4-16,-4-8 1 16,22-7-13-16,15-7-7 15,20-9 5-15,23-9-3 16,22-9-7-16,31-16 1 0,7-7 2 15,22-11-9-15,1 3 0 16,13-1 1-16,-26 11 1 16,-2 0-6-16,-31 21-4 15,-24-4-4-15,-33 16-2 16,-26 3-2-16,-19 14 6 16,-26-1-2-16,4 20 0 15,-4-4-69-15,22 2-64 0,11 2-64 16,18 4-176-16,10-8-23 15</inkml:trace>
  <inkml:trace contextRef="#ctx0" brushRef="#br0" timeOffset="58704.9813">23474 12732 582 0,'-54'40'132'0,"47"-46"38"16,-2 4-163-16,5 4-20 16,1-2 7-16,3 0 26 15,0 0 19-15,0 0 18 16,0 0 5-16,0 0 11 15,3 0-10-15,-2 1 2 16,2 5-15-16,18 16-1 16,45 48-16-16,-40-40-7 15,-15-4-14-15,1 4-28 16,-7-5-28-16,-8-5-243 16,-8-4 50-16</inkml:trace>
  <inkml:trace contextRef="#ctx0" brushRef="#br0" timeOffset="58959.9382">23561 12730 1020 0,'-3'0'298'15,"2"2"52"-15,-25 4-262 16,-55 71-88-16,28-33-5 16,-5-5-12-16,-4-2-19 15,11-9-24-15,10-6-22 16,22-17-21-16,17-29-235 16,11-15 74-16</inkml:trace>
  <inkml:trace contextRef="#ctx0" brushRef="#br0" timeOffset="60103.0533">23376 12699 507 0,'0'2'216'0,"0"-2"-13"16,0 0-90-16,0 0-118 0,0 1 2 16,0 1 15-16,0-1 9 15,-2 2 51-15,-1-3 26 16,3 0 4-16,-1 0-2 16,-2 0-5-16,3 0-53 15,-3 0-26-15,2 2-5 16,1-1-3-16,-3 1 2 15,3-1 3-15,0 5 7 16,10 10 7-16,-4 5 8 16,63 40 0-16,-45-41 1 15,-6 0-8-15,10 9-11 16,-15-2-19-16,8 4-12 16,-9-7-13-16,-6 3-10 15,-8-20-330-15,-9-25 108 16</inkml:trace>
  <inkml:trace contextRef="#ctx0" brushRef="#br0" timeOffset="60668.4079">23888 12398 791 0,'67'17'234'0,"-67"-10"39"15,0 8-193-15,3 4-73 16,-6 17 17-16,-6 4 11 16,5 16 28-16,-8 2 12 15,-4 14 23-15,-2 5-7 16,-3 18-1-16,-7-10-23 0,-2 5-16 15,2-19-42-15,0-14-70 16,7-23-63-16,5-11-278 16,7-17 12-16</inkml:trace>
  <inkml:trace contextRef="#ctx0" brushRef="#br0" timeOffset="61061.9636">23847 13241 527 0,'-21'11'428'0,"0"-4"-119"15,1-2-51-15,6 2-215 0,7-4-55 16,14-7-8-16,7-7 12 16,20-4 11-16,3-2 3 15,9-1 21-15,-6 2 14 16,-2 7 0-16,-17 6-9 16,-9 4 0-16,-12 10-16 15,-16 9-1-15,-14-2 1 16,-3 6-2-16,4-3-6 15,-1-5-4-15,15-7-2 0,9-3 0 16,3-6 2-16,3-3-21 16,0 1-34-16,0 1-33 15,0-1-276-15,0 1 48 16</inkml:trace>
  <inkml:trace contextRef="#ctx0" brushRef="#br0" timeOffset="63543.0535">24124 13339 113 0,'-49'-15'46'0,"45"5"23"16,-1 1-19-16,2 0 8 16,3 2 20-16,3-2 20 15,5 3 2-15,-3 2 23 16,3-2-9-16,-7 3 6 0,-1 3-10 16,0-2-4-16,-1 1-18 15,1-1-4-15,-3 1-20 16,1 1-20-16,2 0-3 15,-3 0-4-15,3 0-10 16,0-2 2-16,0 1-1 16,0-1-9-16,0 2-7 0,0 0 4 15,0 0-4-15,0 2 1 16,-1 1 1-16,-11 12-1 16,-7-2-4-16,-66 40 3 15,48-50 0-15,0-6 9 16,12-1 5-16,9-8 5 15,8 2 15-15,11-5 7 16,11 1-10-16,23-3-4 16,7 5-5-16,7 0-18 15,-5 3-11-15,-1 3-4 16,-16 5-3-16,-12 4-5 16,-14 4-1-16,-3 6 2 15,-13 4 2-15,-23 3 5 16,-11 0 3-16,-14-3 2 15,7-2 0-15,-4-6 0 16,18-4 0-16,15-5 3 16,16-8 6-16,1-4 8 0,16 0-6 15,9-1-6-15,7 1 3 16,13 2 0-16,5 5-12 16,-4 1 4-16,-2 7 3 15,-7 4-10-15,-12 5-8 16,-16 2-7-16,-5 0-12 15,-5-3-41-15,0-5-26 16,0-8-28-16,2-5-286 16,7-7-2-16,4-3-82 0</inkml:trace>
  <inkml:trace contextRef="#ctx0" brushRef="#br0" timeOffset="63785.1448">24356 12727 377 0,'45'43'0'0</inkml:trace>
  <inkml:trace contextRef="#ctx0" brushRef="#br0" timeOffset="64088.0029">24398 12764 497 0,'0'0'-26'0,"0"0"499"16,0 0-280-16,0 0 99 16,3 0-258-16,1-1 15 15,29-2 26-15,54-6 26 16,-29 3-1-16,-3 2-15 15,7 8-2-15,-9 4-12 0,-11 2-40 16,-18 5-7-16,-4 7-13 16,-14 3-15-16,-12 11-12 15,-14 5 14-15,-34 8 3 16,-17 1 4-16,-27 2 2 16,-2-1-1-16,-7-5 2 15,29-11-1-15,8-2 0 16,31-10-2-16,16-5 2 15,26-7-1-15,26 0 4 16,17-5-1-16,24 0 3 16,8-3-3-16,26-1-4 15,-18-2-12-15,-3-2-59 16,-25-2-62-16,-12-1-60 16,-30-1-246-16,-7-11 9 15</inkml:trace>
  <inkml:trace contextRef="#ctx0" brushRef="#br0" timeOffset="64462.006">25184 12825 1157 0,'3'6'391'16,"-3"-4"2"-16,2-1-296 15,-4-1-107-15,-1 0-37 0,-7 2 1 16,-18 8 32-16,-46 20 5 16,61-22 8-16,8 3 26 15,11-4 10-15,15 4 8 16,4 5 0-16,16 9-2 16,4 2-14-16,4 11-8 15,-12-4-6-15,-8 12 1 16,-17-6-1-16,-19 8-5 15,-18-4 0-15,-15 3 0 16,-11-11-2-16,-4 0-2 16,7-16 1-16,-6-12-13 15,8-11-20-15,9-11-19 16,17-6-127-16,2-8-222 16,15-2-38-16,27-1-166 15</inkml:trace>
  <inkml:trace contextRef="#ctx0" brushRef="#br0" timeOffset="64733.0312">25131 12838 1032 0,'-1'-2'258'0,"-2"-1"74"15,3 0-286-15,3 1-26 16,41-14 4-16,69-2 8 16,-47 12 20-16,8-1 7 15,-11 2-26-15,-1-4-32 16,-21-1-44-16,-7 1-102 16,-14 2-117-16,-3-4-86 15,0 5-9-15,3-5-98 16</inkml:trace>
  <inkml:trace contextRef="#ctx0" brushRef="#br0" timeOffset="65091.1013">26169 12601 580 0,'8'-4'506'0,"-8"5"-143"15,0 2-359-15,-3-3 349 16,1 0-369-16,-1 0 4 15,-22 11 12-15,-67 26 18 16,32-9 18-16,0 6 6 16,3 16 12-16,3 10-3 15,5 20 0-15,14 0-13 16,11 3-3-16,17-14-2 16,17-5 7-16,17-24-2 15,14-7 0-15,8-14-2 16,18-12-8-16,-2-13-9 0,2-7-3 15,-13-9-5-15,-14-11-4 16,-22 2-7-16,-38-3-6 16,-23 4-7-16,-26-1-4 15,-6 9-1-15,-13 4-81 16,22 6-72-16,1 2-73 16,23 10-215-16,17-16-26 15</inkml:trace>
  <inkml:trace contextRef="#ctx0" brushRef="#br0" timeOffset="65506.0552">26316 12218 520 0,'-7'1'305'0,"2"2"-50"16,2-3-93-16,2 0-122 16,-2 0-33-16,3 2 14 15,0 2 9-15,12 24 14 16,26 45 11-16,-14-42-10 16,-3-3-13-16,4 6-9 15,-9-3-19-15,0 2-17 16,-2-6-149-16,-5-7-148 15,-6-11-2-15</inkml:trace>
  <inkml:trace contextRef="#ctx0" brushRef="#br0" timeOffset="65805.001">26540 12181 383 0,'46'40'279'0,"-45"-43"-71"0,-2 1 0 16,-2 4-206-16,1-2 6 15,-1 0 17-15,2 0 11 16,-2 0 33-16,-16 6 14 15,-13 8-2-15,-61 38-4 16,46-19-6-16,-11 2-49 16,9 1-80-16,5 5-253 15,21-12 54-15</inkml:trace>
  <inkml:trace contextRef="#ctx0" brushRef="#br0" timeOffset="154430.8269">22709 15479 608 0,'3'6'283'0,"-6"8"-14"16,11 41-78-1,-4-2-158 1,-29 33-3-16,-11 23 6 15,-2 9-6-15,-17-5-2 16,-3 16-37-16,30-17-79 16,12-23-30-16,4-12-186 15,11-37-4-15,1-15-57 16</inkml:trace>
  <inkml:trace contextRef="#ctx0" brushRef="#br0" timeOffset="154995.3476">23284 15769 1151 0,'-13'3'229'0,"-7"-2"94"16,9-2-326-16,2 2-16 15,4-4-4-15,8-2 29 16,-3 3 23-16,2 1 0 16,7-5 6-16,28-11 7 15,49-12-12-15,-41 18-1 16,-3 4-10-16,4 11 1 15,-18-1-7-15,-6 8 2 16,-5 4-2-16,-17 10 10 16,-18 1 3-16,-6 7 6 15,-17-5-1-15,-17 2 3 16,12-7-8-16,7-6 1 16,23-5 0-16,25-2 2 15,28-4-7-15,16 4-5 0,7 4-5 16,-7 8-6-16,-7 5-3 15,-14 13 1-15,-27 1 5 16,-26 15 9-16,-22-1 12 16,-43 4 11-16,-9-8-20 15,-25 5-21-15,5-17-28 16,-5-7 22-16,25-5-18 16,12-5 10-16,28-9-55 15,14 1-103-15,22-5-302 0,17-3 6 16,14-11-203-16</inkml:trace>
  <inkml:trace contextRef="#ctx0" brushRef="#br0" timeOffset="155714.8073">24832 15643 910 0,'13'2'271'0,"8"-2"68"16,-2-3-247-16,6 0-28 15,1 0-19-15,-3-2 9 16,-6 4 6-16,-11 2 15 15,-11-4 16-15,-16-1 5 16,-4 4-23-16,-16-3-17 16,1 4-28-16,-12 11-6 15,-6 9-4-15,-12 4 14 16,1 5 6-16,-7-2 5 16,16-4-2-16,17-1-6 15,17-5-17-15,15-2-9 16,12 2-5-16,15-2-3 15,5-2 2-15,12-5 3 16,4-5-1-16,23-11-6 16,0-5-6-16,5-9 2 15,-10-3-1-15,-6 1 4 16,-23 8 5-16,-10-1 4 16,-8 4-4-16,-11 15 2 0,-2 6-1 15,-8 10 0-15,-3 7 0 16,-9 20 5-16,-3 2 0 15,-23 23 6-15,2 6 0 16,-13 27 1-16,0-2-1 16,-9 22-8-16,16-18-15 15,3-3-51-15,14-27-44 16,9-18-122-16,9-38-144 0,29-26-146 16,7-25-71-16</inkml:trace>
  <inkml:trace contextRef="#ctx0" brushRef="#br0" timeOffset="156303.9389">25598 15889 891 0,'0'-6'291'0,"3"2"57"15,-8 1-242-15,2 1-30 16,0 1-25-16,-6-1-3 0,-28-2-16 16,-75-1 1-16,38 16-6 15,-21 6 8-15,12 10 7 16,-1 1 17-16,30-1-4 15,22 3-1-15,36-4-13 16,29 2-7-16,21 1-10 16,29 6 1-16,-9-1-3 15,9 8-3-15,-20 1-2 0,-12 11-11 16,-28-3-3-16,-20 14 0 16,-31-6-2-16,-21 6-4 15,-15-8 3-15,-18-5 1 16,8-20 11-16,11-7 17 15,18-19 6-15,17-16 6 16,24-14-3-16,16-23-18 16,16-12-19-16,25-16-9 15,9 1-14-15,23-19 6 16,-7 10 10-16,4-4 3 16,-11 10 6-16,-9 6 5 15,-28 25-4-15,-6 9 5 16,-20 19-1-16,-28 6-1 15,-5 9 0-15,-9 4-43 16,6 4-47-16,3 5-76 16,13 1-92-16,12-5-91 15,7 2-119-15,23-3-27 0</inkml:trace>
  <inkml:trace contextRef="#ctx0" brushRef="#br0" timeOffset="156542.8807">26363 15687 1135 0,'-20'52'552'0,"-5"0"33"15,4-12-205-15,-4 28-373 16,1 8 1-16,3 28-53 15,-4-4-54-15,4 17-56 16,5-10 201-16,3-2-164 16,10-26-368-16,-11-26 77 15</inkml:trace>
  <inkml:trace contextRef="#ctx0" brushRef="#br0" timeOffset="163320.4872">26347 16642 999 0,'-6'14'221'15,"-6"10"93"-15,-8 12-293 16,-1 5-18-16,-21 11-51 16,-14 0-40-16,-16-2-72 15,-5-5-40-15,-6-4-110 16,13-16 2-16</inkml:trace>
  <inkml:trace contextRef="#ctx0" brushRef="#br0" timeOffset="163713.4134">23595 17011 638 0,'-37'32'429'16,"-13"5"-230"-16,-24 21-492 16,-9-5 293-16,-9-1-492 15</inkml:trace>
  <inkml:trace contextRef="#ctx0" brushRef="#br0" timeOffset="170641.8206">7056 7463 658 0,'-9'3'124'0,"8"-4"53"15,5 2-189-15,-4-1-16 16,2 0 13-16,23 0 25 16,58-7 19-16,-30 0 16 0,-4 1-2 15,6 1 0-15,3 1-14 16,4-1-7-16,-5 1-11 16,6-2-1-16,-7-4 6 15,20-4 10-15,5 4 3 16,11-5 6-16,4 6-3 15,18-3-1-15,-25 6-6 16,-10-1 4-16,-10 8-4 16,14 1 3-16,-18 4-57 15,15 0 58-15,15 1-7 0,9-7 0 16,-9 3 1-16,7-6 57 16,-3 0-64-16,18-3 2 15,-9 2-2-15,17-5-5 16,-7 7-7-16,-17 2 2 15,-29-2-3-15,-4 2 1 16,-16-2-1-16,0 2 2 16,1-4-1-16,10 2 1 15,-10 2-2-15,-3 0-1 16,-19 0-1-16,-8 0-9 16,-16-1-5-16,-19-1 4 15,-20 1 4-15,-39-2-9 16,-12 3 13-16,-42 1 8 15,-18 1-1-15,-37-1-3 16,25 2 10-16,-16-3-3 16,19-4-6-16,-10 1-2 0,34-3 0 15,-13 0 0-15,16 3 1 16,-2 4 0-16,26 4 2 16,-10 2-1-16,8 7-1 15,-9 2-2-15,21 5-4 16,-1 5-3-16,19 5-146 15,-5 8-145-15,10-15-39 0,-2-20-178 16</inkml:trace>
  <inkml:trace contextRef="#ctx0" brushRef="#br0" timeOffset="175985.8347">27457 15763 711 0,'32'-9'301'0,"-21"3"-17"0,-14 3-139 16,-2-3-140-16,-11 9-2 15,-8 2 7-15,-17 7 20 16,-10-1 9-16,-15 16 18 16,-8 0 5-16,-14 16 26 15,17 6 0-15,-7 23 13 16,17 7-7-16,8 19 0 16,16-11-28-16,19 6-10 15,19-19-26-15,18-14-11 16,27-29-11-16,33-16-2 15,4-29-2-15,19-15 7 16,-6-10 0-16,-5-11 3 16,-32 1 1-16,-19 1 1 15,-31 11-8-15,-25-3-6 16,-22 14-7-16,-16 14-27 16,-3 12-32-16,0 3-102 15,15 10-92-15,8-1-211 0,18-9-38 16</inkml:trace>
  <inkml:trace contextRef="#ctx0" brushRef="#br0" timeOffset="176552.1545">28083 15833 730 0,'-3'-9'354'0,"-9"3"-80"16,3 3-172-16,-4 0-85 16,3 1-83-16,5 4 95 15,1-4 37-15,4 1 30 16,0 1 28-16,0-2-10 15,0 1-27-15,12-2-15 16,34-4-31-16,41-10-31 16,-46 22 0-16,-5-1-3 15,-18 10-8-15,-15 2 2 16,-14 8 3-16,-11 13 8 16,-10-3 4-16,-10 4 9 0,1-8-2 15,8-3 10-15,20-16-1 16,17-5 4-16,24-3 2 15,15-6-8-15,11 0-14 16,6 8-6-16,-5 2-8 16,-9 15-9-16,-13 8 5 15,-17 19 0-15,-23 4 0 16,-23 9 3-16,-10-11 1 16,-15-1 3-16,-7-19 0 0,0-5 3 15,-1-18-1-15,1 0-3 16,9-7-12-16,0-1-28 15,10-9-27-15,1 1-63 16,10 0-60-16,8 1-95 16,8-2-24-16,19-9-106 15,10-7-16-15</inkml:trace>
  <inkml:trace contextRef="#ctx0" brushRef="#br0" timeOffset="176992.9749">28954 15778 490 0,'-4'9'522'0,"-5"-3"-165"16,1-2-291-16,8-2 296 15,5 2-350-15,-5-4 10 16,3-1 24-16,13-1 12 16,23 1 10-16,46-11 5 0,-34 7-1 15,-10 8-22-15,-1 3-15 16,-17 5-11-16,-16 14-14 16,-20 6 4-16,-20 7 1 15,-4 2 3-15,-7 2 1 16,12-15-2-16,6-5-4 15,26-12-2-15,19-4 1 16,14-4-2-16,10 8 3 16,-2 0-2-16,1 23 5 15,-26 11 0-15,-32 29 5 16,-35 1-3-16,-36 22 1 16,-32-10-6-16,-23-7-13 15,15-26-34-15,5-10-177 16,20-33-297-16,24-26 11 15</inkml:trace>
  <inkml:trace contextRef="#ctx0" brushRef="#br0" timeOffset="181742.0981">20052 18417 177 0,'5'2'67'16,"-5"0"36"-16,2 2-29 16,0-2 1-16,-2-1 22 15,3 1 14-15,1-1-22 16,14 7-5-16,3-4-14 15,56 8-26-15,-46-16-20 16,18-2-9-16,-5-6-11 0,11-4 0 16,-6-1 2-16,10 1 15 15,-2-2 8-15,9-7 9 16,-8 4 9-16,4-7 6 16,-4 0-1-16,1-3 3 15,-5 7-45-15,11-4-5 16,-11 7-8-16,4-3-1 15,-4 4-9-15,5-5 39 16,-10-1-4-16,8-5 2 16,-6 2-6-16,10-7 0 15,-7 3-1-15,13-2 3 16,-9 5-2-16,7-5-3 16,-6 11-2-16,-1-6 2 15,-9 8-2-15,13-3-2 16,-1 6 1-16,-2-12 1 15,-1 2 0-15,16-13 2 16,-3 0 13-16,12-10 7 16,-6 9 4-16,12-3-8 0,-17 12-2 15,-3 3-16-15,-21 9-7 16,3 1-8-16,-20 3 4 16,-9 5 0-16,-6 0 2 15,-2 4 6-15,-2 1 3 16,-5 1 3-16,0 3 2 15,-7 1-1-15,2 1-10 16,-2 2-7-16,-2 0-5 0,-1 0-1 16,-1 0-2-16,-20 5 4 15,-5 0 4-15,-47 21 2 16,41-16-1-16,5 0 1 16,5-1 0-16,8-1 0 15,1-4-1-15,4 1 1 16,3-4-1-16,5 3-1 15,1-2-1-15,3-2 0 16,-1 0 1-16,-2 0 1 16,3 0 0-16,-2 0-1 15,-1 0 1-15,2 0-2 16,-19 9 0-16,-26 12-1 16,-48 26 1-16,39-19-1 15,9-3 4-15,2-4 1 16,20-8 1-16,10-5 3 0,10-8-1 15,4-8-7-15,4-2-3 16,5-9-1-16,12-3-3 16,10-7 0-16,8 4 5 15,11-6 2-15,8 3 0 16,14 0-1-16,-3 3 1 16,5-5-2-16,-5 0-12 15,1 5-11-15,-15 4 12 16,-1 1 1-16,-16 6 1 0,-9 13 12 15,-10-2 11-15,-7 6-12 16,-7 9 2-16,-17 4 4 16,0 6 3-16,-13 8 7 15,-5 4 5-15,-2 4 9 16,3 0 7-16,-5 12-8 16,6 0-7-16,-1 8-80 15,-5-5-100-15,-11-2-239 16,8-22-25-16</inkml:trace>
  <inkml:trace contextRef="#ctx0" brushRef="#br0" timeOffset="182361.9634">21547 18335 617 0,'-9'-6'201'16,"1"3"26"-16,4 2-154 0,-1-4-57 15,2 2-7-15,2 0 8 16,-2 0 9-16,3 2-1 15,0-1 12-15,0 2 5 16,7 5 2-16,19 10-5 16,43 57-3-16,-47-48-14 15,7 1-4-15,-6-4-11 16,-2-3-33-16,1 1-20 16,-5-10-23-16,-10-3-103 15,-6-5-120-15,-2-2 27 16,-2-1-120-16</inkml:trace>
  <inkml:trace contextRef="#ctx0" brushRef="#br0" timeOffset="182615.1276">21729 18371 618 0,'12'-60'250'15,"-12"57"-5"-15,0 6-140 16,-3-3-91-16,1 0-13 16,2 2 3-16,-3-1-1 15,-10 23 0-15,-73 53-2 16,39-50-5-16,-5 5 1 16,6-5 2-16,4-2 1 15,20-9-8-15,7-4-114 0,11-6-126 16,4-1-7-16</inkml:trace>
  <inkml:trace contextRef="#ctx0" brushRef="#br0" timeOffset="183059.8405">22112 18145 324 0,'2'2'199'15,"-2"1"-35"-15,0 6-42 16,0-9-102-16,-2 1 24 16,-1 1 8-16,2 14 31 0,-6 6 9 15,-17 54 18-15,11-45-23 16,-1 4-6-16,-2 0-16 15,-8 5-6-15,3-3-20 16,1-2-14-16,3-2-30 16,4-5-101-16,6-12-78 15,7-8-135-15,4-10-66 0</inkml:trace>
  <inkml:trace contextRef="#ctx0" brushRef="#br0" timeOffset="183523.973">22234 18185 462 0,'41'-9'152'16,"-45"12"20"-16,-2 5-112 16,-1 1-43-16,-2 3-5 15,-2-5-1-15,1 9 7 16,0 2 2-16,-4 6 30 0,7-1 10 16,-2 9 14-16,5-3-4 15,-1-1-5-15,5-4-30 16,5-2-11-16,3-4-15 15,7-8 6-15,3-2 1 16,7-7 10-16,0-8 2 16,1-9 2-16,-3 2-6 0,1-9-1 15,-9-1-9-15,4-13-1 16,-10 1-4-16,-2-8-1 16,-2 5-3-16,-8 2 0 15,-3 17-5-15,-10 6-17 16,-4 13-21-16,-14 8-93 15,-3 5-86-15,-4 6-88 16,4 1-71-16</inkml:trace>
  <inkml:trace contextRef="#ctx0" brushRef="#br0" timeOffset="184107.2529">22573 18082 307 0,'86'56'104'0,"-82"-56"25"15,-4 1-77-15,3 1 0 16,-6-2-5-16,3 0 5 15,0 0-4-15,0 0 18 16,-4 1 8-16,-3 8 8 16,-11 19-2-16,-49 48 8 15,57-42-9-15,5 3-26 16,10-9-10-16,7 0 5 16,4-7-7-16,9-5 0 15,0-5 7-15,12-16 9 16,-4-2-11-16,8-9-6 15,-8-1-14-15,-3-14 2 16,-7 5-6-16,-5-10 0 16,-13 6-2-16,-10-7-10 0,-7 9-12 15,-13 7-21-15,-5 11-16 16,-7 7-35-16,5 8-11 16,-10 5-75-16,10 3-73 15,1 4-94-15,0-4-39 16</inkml:trace>
  <inkml:trace contextRef="#ctx0" brushRef="#br0" timeOffset="184741.8244">23111 18064 482 0,'0'4'258'15,"0"7"-33"-15,-9 6-96 16,-7 7-92-16,-47 56-19 16,43-46-7-16,3 5 28 15,13-2 7-15,13 0 18 16,12-12 7-16,16-3-3 15,4-10-7-15,17-7 0 16,0-8-11-16,11-11-6 16,-11-3-11-16,-6-15 10 15,-11-2-4-15,-13-7 3 16,-20 4-2-16,-16-3-5 16,-21 10-20-16,-29 3-29 15,-3 14-28-15,-14 3-18 16,8 8-324-16,6 1 90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8T15:26:48.4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15182 13689 656 0,'-12'-8'124'0,"-13"6"72"16,1 0-190-16,-10-4 6 15,4 2 14-15,-14-2 20 16,-3-5 18-16,-21 5 4 16,-8 6-3-16,-23 12-10 15,-3 6-18-15,-18 19-16 16,19 6 1-16,2 18-1 16,25-3 16-16,16 7 10 15,28-9-20-15,17-1-16 16,17-15-9-16,14-8-9 15,10-14-12-15,21-9 17 16,1-12 7-16,13-13 0 0,-1-9-1 16,3-9-1-16,-13-2-10 15,0-4-2-15,-14 10-5 16,-1 2-3-16,-9 11 5 16,-10 6 8-16,-9 8 5 15,-3 9 18-15,-9 7 7 16,-4 5-1-16,1 7 3 0,-6 12-2 15,-3 3-14 1,-3 17-4-16,-3 6-3 0,-7 16 10 16,-1 2 10-16,-4 16 5 15,1-4 0-15,-4 12 0 16,5-10-20-16,6-2-60 16,8-21-71-16,1-13-234 15,12-33 5-15</inkml:trace>
  <inkml:trace contextRef="#ctx0" brushRef="#br0" timeOffset="599.6113">16040 13827 709 0,'-5'-14'280'0,"4"2"-1"16,-7 5-159-16,1-3-141 15,-7-2-22-15,-2 1-7 0,-13-3 4 16,-7 5 20-16,-20 7 31 16,-5 13 30-16,-31 8 1 15,-6 18 7-15,-14 16 20 16,10 4 18-16,13 9-17 16,35 1-4-16,13-2 4 15,29-10-30-15,17-5-31 16,14-11 9-16,15-11 7 15,21-18-10-15,10-19 0 16,6-11-2-16,15-17-3 16,-15-2-3-16,7-8-1 15,-17 7-1-15,-6 1 0 16,-14 10-2-16,-6-3-2 16,-12 15 1-16,1 5-1 15,-9 6 0-15,-5 7 2 16,-8 11 5-16,-4 10 11 0,-13 10 2 15,-5 18 5-15,-12 8 0 16,-15 25 0-16,1-3-7 16,-9 15 0-16,2-11-5 15,4 11-26-15,18-20-50 16,3 5-302-16,13-11 58 16</inkml:trace>
  <inkml:trace contextRef="#ctx0" brushRef="#br0" timeOffset="1128.9257">16151 14877 502 0,'-18'-7'213'0,"3"-13"17"15,3 1-123-15,8-5-28 0,7 1-25 16,10-5 6-16,3 2-14 15,9 0-3-15,1 4-9 16,9 1-2-16,-5 7-15 16,-1 9-5-16,-5 3-5 15,-6 9 3-15,-11 11 6 16,-11 12 8-16,-17 1 7 16,-20 12 4-16,-8-2-6 15,-9-4-5-15,12-10-6 0,8-12-7 16,18-15-8-16,20-18-5 15,17-10-3-15,17-9-1 16,6 1 1-16,1-1 8 16,1 14 7-16,-5 9-8 15,-17 13-1-15,-6 10-3 16,-10 9-2-16,-13 5-28 16,-4-2-29-16,-3-3-146 15,4-6-117-15,0-14-45 16</inkml:trace>
  <inkml:trace contextRef="#ctx0" brushRef="#br0" timeOffset="1618.6304">16758 14009 507 0,'-65'-48'410'0,"48"50"-116"0,22-1-305 15,16-2 306-15,25-8-314 16,14-3 18-16,32-7 6 16,-2-6 3-16,19 0 11 15,-15 5 3-15,14 4 4 16,-25 10 1-16,0 14-11 16,-22 9-13-16,-11 13-6 15,-30 7-4-15,-20 10 0 16,-20 4 12-16,-30 18 14 15,-15 4 14-15,-14 22 12 16,4-3 29-16,-11 11 14 16,15-9-11-16,0 6-16 15,10-15-36-15,-1-1-105 16,19-20-55-16,7-15-64 0,20-25-78 16,12-29-109-1,15-20 29-15</inkml:trace>
  <inkml:trace contextRef="#ctx0" brushRef="#br0" timeOffset="2175.8964">18100 13827 687 0,'-79'44'195'0,"50"-39"34"16,4 6-190-16,-8 9-52 15,9 6 24-15,-1 0 32 16,4-1 35-16,12 3-19 16,17-6 11-16,14-6-28 15,11-13-30-15,24-16-51 0,1-12 11 16,13-18-12-16,-6-8-3 16,7-3 4-16,-15 6 22 15,6 5 22-15,-10 11 15 16,14 1-5-16,-10 11-4 15,6 6-3-15,-7 2-6 16,-4 9-4-16,-20 10 13 16,-7 8 23-16,-13 3 9 15,-28 14 17-15,-14 8 0 16,-14 24 11-16,-23 3-14 0,-20 29 15 16,-4 3-1-16,-17 18 13 15,9-15-14-15,4 11-7 16,20-23-33-16,5-7-67 15,26-23-76-15,10-7-296 16,8-23-5-16,10-17-145 16</inkml:trace>
  <inkml:trace contextRef="#ctx0" brushRef="#br0" timeOffset="2501.0462">18592 14527 838 0,'-14'33'337'15,"2"0"3"-15,-4-2-206 16,13 1-90-16,11-8-38 15,12-9-9-15,13-15-7 16,22-19-2-16,-2-8 2 16,2-12 3-16,-6 5 8 0,-29-4 19 15,-33 8 6-15,-24 11 18 16,-19 9 16-16,-20 11-11 16,2 9-45-16,8 10-360 15,11 3 81-15</inkml:trace>
  <inkml:trace contextRef="#ctx0" brushRef="#br0" timeOffset="3265.3213">20393 14304 782 0,'-2'13'247'0,"-10"-4"36"16,-11 12-184-16,1 5-69 15,-2 7 2-15,3 0-1 16,17-2 11-16,15-9 3 15,24-6-3-15,18-10-4 16,21-12 0-16,-3-7-10 0,3-8-10 16,-16-3-4-16,-21-5 6 15,-24-4 6-15,-22-7 7 16,-14 8-2-16,-20-4-2 16,-3 9-9-16,-11 8-47 15,12 13-78-15,2-1-283 16,19 1 32-16</inkml:trace>
  <inkml:trace contextRef="#ctx0" brushRef="#br0" timeOffset="4019.927">21659 13665 517 0,'3'2'0'15,"6"-16"395"-15,-5 0-439 16,-1-13 297-16,-6-6-318 16,-5-7 337-16,-9 0-272 15,-9 0 33-15,-10 15 16 16,-10 4-2-16,0 17-17 0,-12 13-11 15,8 11-17-15,-11 15-1 16,15 10 2-16,1 13 16 16,15 0 15-16,9 25 6 15,18 4 4-15,3 22 14 16,5 6 3-16,4 24-25 16,-2-22-11-16,0 5-69 15,-2-24-71-15,-4-20-253 16,2-33-4-16,-7-16-120 15</inkml:trace>
  <inkml:trace contextRef="#ctx0" brushRef="#br0" timeOffset="4195.3343">20962 14108 1145 0,'22'-13'333'0,"7"-2"65"15,13 6-297-15,10 5-86 16,19 5-22-16,-2-2-36 16,7 1-355-16,-2-3 90 15</inkml:trace>
  <inkml:trace contextRef="#ctx0" brushRef="#br0" timeOffset="4983.9534">22056 14024 639 0,'56'-27'218'0,"-51"23"22"16,-5 2-178-16,0 5-27 15,0-3-19-15,0 2 19 16,0 3 9-16,9 41 17 16,10 54 13-16,-9-23 7 15,2-5-35-15,7-5-9 16,-1-17-14-16,12-19-10 15,2-28-12-15,19-19 19 16,10-21-2-16,10-21 0 16,-2-8-4-16,2-10-1 15,-17 11-3-15,-4 10-1 16,-17 20-16-16,-13 9-150 16,-6 12-190-16,-2 6-2 15</inkml:trace>
  <inkml:trace contextRef="#ctx0" brushRef="#br0" timeOffset="5382.2204">23552 14070 354 0,'-19'7'433'16,"-2"-10"-145"-16,-7 8-207 16,-8 3 216-16,-15 9-269 15,0-2 12-15,-14 13 21 16,1 0 5-16,8 10 6 16,18 1-16-16,9 4-16 15,18-14-29-15,14-3-11 16,13-16-12-16,22-16-10 15,16-15-4-15,6-8-12 16,3-5 2-16,-4 0 1 16,-22 8 21-16,-9 13 28 15,-7 16 29-15,-8 22 12 16,-8 9 2-16,2 18-11 0,-3 4-29 16,-4-4-66-16,0-15-70 15,3-7-260-15,-6-14 11 16</inkml:trace>
  <inkml:trace contextRef="#ctx0" brushRef="#br0" timeOffset="5596.9536">23722 14332 1013 0,'2'21'340'0,"1"-21"39"16,6-11-268-16,7-12-70 15,9-6-34-15,26-15-5 16,6-1-4-16,16-2-4 16,-9 10-8-16,-4 6-54 15,-18 12-51-15,-8 5-54 16,-13 11-203-16,7 6 9 16</inkml:trace>
  <inkml:trace contextRef="#ctx0" brushRef="#br0" timeOffset="5788.2841">24546 14259 282 0,'9'45'612'0,"-5"1"-245"0,-8-23-170 16,-8 11 160-16,3-1-373 15,-3-6-41-15,2-5-27 16,-2-13-104-16,3-6-168 15,-1-17 11-15,-2-11-127 16</inkml:trace>
  <inkml:trace contextRef="#ctx0" brushRef="#br0" timeOffset="5923.3104">24633 13815 1296 0,'17'-9'166'15,"-17"3"76"-15,3 12-620 16,1 1-57-16</inkml:trace>
  <inkml:trace contextRef="#ctx0" brushRef="#br0" timeOffset="6295.8896">25201 14206 947 0,'-14'24'315'0,"-14"-10"31"16,-21 10-225-16,-5 6-119 16,-9 5-2-16,14-4 0 15,11-2 2-15,14-15 8 16,18 4 9-16,12-9-2 15,15-4-13-15,12-8-7 16,17-5-20-16,6-7-11 16,11 1-3-16,-12-7 13 15,-2 7 6-15,-16 4 14 0,0 10 15 16,-12 9 9-16,3 13 8 16,-14 0 3-16,9 11 2 15,-2-8-26-15,-3 3-47 16,-2-8-30-16,5-9-59 15,-2-5-64-15,3-7-154 16,-1-9 19-16</inkml:trace>
  <inkml:trace contextRef="#ctx0" brushRef="#br0" timeOffset="6556.8858">25838 13751 1201 0,'41'22'259'16,"-50"-13"70"-16,-3 8-343 16,1 6-34-16,2 1 2 15,1 10 25-15,7 0 43 16,2 11 5-16,2 2 1 15,-6 14-14-15,-3 1-44 0,-6 15-169 16,-4-4-158-16,0-2-38 16</inkml:trace>
  <inkml:trace contextRef="#ctx0" brushRef="#br0" timeOffset="6766.9067">25672 14194 1323 0,'9'-7'277'16,"74"-27"125"-16,-32 37-403 16,-3 0-25-16,2-2-27 15,-5-2-33-15,-1-2-167 16,-10 0-137-16,-4-8-28 15</inkml:trace>
  <inkml:trace contextRef="#ctx0" brushRef="#br0" timeOffset="6925.7992">26239 14381 1387 0,'-4'25'246'15,"-8"-9"79"-15,0-7-476 0,-1-10-268 16,-5-22 9-16</inkml:trace>
  <inkml:trace contextRef="#ctx0" brushRef="#br0" timeOffset="7046.4082">26269 13753 394 0,'3'-9'310'15,"-2"4"-214"-15,-1 2-332 16,0 3 112-16</inkml:trace>
  <inkml:trace contextRef="#ctx0" brushRef="#br0" timeOffset="7738.9678">26645 13988 1001 0,'-13'119'243'0,"-7"-97"76"16,-5 3-288-16,0 9-20 15,4 2-8-15,3 2-5 16,8-7 12-16,13-3 11 15,4-4 2-15,10-9-5 16,3-6-11-16,10-8-25 16,-5-5-33-16,9-12 0 15,-8-2 5-15,6-9 10 16,-7 2 18-16,2-6 21 16,-5 4-2-16,3-1 2 15,-8 4 1-15,-1 4 2 16,0 5 2-16,-7 3 5 15,-1 5 2-15,0 2 2 0,0 5 1 16,-4 2 5-16,1 4-3 16,-5-6-1-16,0 1-2 15,0 0 2-15,0 20-7 16,0 3-1-16,3 35 0 16,3-51 0-16,10-8-5 15,21-9-1-15,12-8-1 16,17 1-3-16,4 6 7 0,-3 2 6 15,-17 11 3-15,-10 15 8 16,-18 10 5-16,-13 11 7 16,-10 2-4-16,-11 1 0 15,3-4-23-15,-3-11-55 16,5-8-47-16,7 2-156 16,3-6-145-16,9 3-21 15</inkml:trace>
  <inkml:trace contextRef="#ctx0" brushRef="#br0" timeOffset="8079.6892">28005 14113 1265 0,'59'128'354'0,"-47"-92"55"16,-8-6-363-16,-4 8-97 15,-3-2-33-15,-6-4-47 16,0-11 17-16,-8-3 15 16,2-14-25-16,2-2-219 15,1-8 102-15</inkml:trace>
  <inkml:trace contextRef="#ctx0" brushRef="#br0" timeOffset="8230.5378">28126 13847 1427 0,'12'11'-54'0,"-8"8"54"16,-5 3-512-16</inkml:trace>
  <inkml:trace contextRef="#ctx0" brushRef="#br0" timeOffset="8453.9909">28390 14231 1002 0,'13'42'369'0,"8"-22"-4"16,11 1-243-16,10-9-73 15,16-12-72-15,5-5 60 0,14 3 3 16,-6 2-17-16,-8 4-1 15,-19 5-5-15,-14 3-36 16,-17 5-43-16,-13 1-115 16,-6-1-102-16,-6 0-127 15,3-3-71-15</inkml:trace>
  <inkml:trace contextRef="#ctx0" brushRef="#br0" timeOffset="8759.9182">29495 14001 1172 0,'13'6'256'16,"11"6"110"-16,47 34-343 15,-37-13-13-15,3 1-3 16,7 4 1-16,-5-2-3 0,5 1-5 16,-10-7-28-16,-5-8-284 15,-9-4-59-15,5-27-103 16</inkml:trace>
  <inkml:trace contextRef="#ctx0" brushRef="#br0" timeOffset="8919.7021">30212 14147 1384 0,'-42'50'330'0,"-20"21"136"15,-9 2-385-15,-20 14-32 16,9-10-23-16,-9 0-81 15,17-13-96-15,-15 0-335 16,17-29 17-16</inkml:trace>
  <inkml:trace contextRef="#ctx0" brushRef="#br0" timeOffset="9846.9231">14711 16193 929 0,'-5'1'330'0,"1"-4"29"15,4 5-258-15,0-2-62 16,-3 1-38-16,2 13-6 16,-11 24-5-16,-34 57 10 15,16-43-22-15,-2 5-158 16,8-8-170-16,-3-7-18 16</inkml:trace>
  <inkml:trace contextRef="#ctx0" brushRef="#br0" timeOffset="10027.9332">14792 15858 1210 0,'5'-5'332'15,"1"-1"37"-15,6 12-366 16,4 3-116-16,5 2-297 15,11 6 46-15</inkml:trace>
  <inkml:trace contextRef="#ctx0" brushRef="#br0" timeOffset="10279.9182">15132 16225 832 0,'13'34'501'0,"-4"-5"-77"15,-26-32-139-15,17 8-221 16,12-3-49-16,9-9-6 16,16-8 0-16,21-3 0 15,7-1 1-15,2-1-3 16,-10 15-4-16,-6 3-3 16,-17 15-1-16,-10 7-1 15,-11 6-6-15,-4 2-38 16,1 1-30-16,8 0-147 15,1-1-209-15,11-1-4 0</inkml:trace>
  <inkml:trace contextRef="#ctx0" brushRef="#br0" timeOffset="10621.1826">16296 15972 800 0,'53'76'381'16,"-48"-81"-34"-16,8 1-136 15,3 1-204-15,17 7-7 16,-1 4 9-16,10 3 22 16,-2 7 10-16,3 12 8 15,-3 2-2-15,6 17-19 16,-8 3-46-16,7 6-116 16,-4-11-104-16,5-7-162 15,-9-25-68-15</inkml:trace>
  <inkml:trace contextRef="#ctx0" brushRef="#br0" timeOffset="10770.8779">17062 16119 467 0,'-51'47'717'0,"-23"0"-247"16,-21 30-277-16,11 8 281 15,-11 14-479-15,14-16-77 0,7 2-388 16,26-28 67-16</inkml:trace>
  <inkml:trace contextRef="#ctx0" brushRef="#br0" timeOffset="11286.0647">18510 16005 990 0,'12'13'389'0,"-5"8"5"15,-20 2-243-15,7 13-227 16,5 1-110-16,-2 1-86 15,3-5-123-15,-5-17-56 16</inkml:trace>
  <inkml:trace contextRef="#ctx0" brushRef="#br0" timeOffset="11458.5672">18596 15827 1226 0,'13'1'372'0,"-10"-5"-7"16,2 7-412-16,4 0-277 15,-9-3-126-15,0 0-84 16</inkml:trace>
  <inkml:trace contextRef="#ctx0" brushRef="#br0" timeOffset="11673.3208">19101 15917 811 0,'-18'16'337'16,"-14"5"17"-16,-2 4-175 16,7-4-102-16,18-2-23 15,12-4-20-15,19 3-6 16,11-5-12-16,7 4-2 16,-6-1-2-16,-4 2-3 15,-23 1-6-15,-31 8-19 16,-19 2-15-16,-26 2-2 15,-2-7-10-15,-2-8-128 16,18-17-199-16,30-20 32 16</inkml:trace>
  <inkml:trace contextRef="#ctx0" brushRef="#br0" timeOffset="13316.9042">20091 16083 514 0,'60'33'251'0,"-55"-51"-97"15,2-3-117-15,-2 2-96 0,-1 0-27 16,0-1 54-16,1 7 114 16,-2 3 39-16,-2 4 32 15,2 4-23-15,-3 2-40 16,0 2-29-16,0 8-17 16,2 40-26-16,1 65 27 15,-6-25 5-15,-11 0 1 16,-5 27-4-16,1-7-3 15,-5 4-31-15,1-25-39 16,-2-16-71-16,3-44-78 16,3-33-183-16,-5-36 6 0</inkml:trace>
  <inkml:trace contextRef="#ctx0" brushRef="#br0" timeOffset="13545.7234">20259 15959 1000 0,'54'-20'298'16,"-4"11"73"-16,8 6-270 16,-9 8-32-16,-2 7-11 15,-14 3-23-15,-14 10-1 16,-26 4-11-16,-35 8-10 16,-17 1-11-16,-27 3-10 15,-6-11-28-15,2-10-35 16,25-14-13-16,14-6-11 15,26-12-53-15,16-4-123 16,15-2-64-16,27-7-57 0</inkml:trace>
  <inkml:trace contextRef="#ctx0" brushRef="#br0" timeOffset="13786.93">20664 16144 1114 0,'6'18'315'16,"-24"-17"60"-16,11-2-305 15,2-10-92-15,23-8-11 16,1-9 6-16,26-11 6 16,11-4 13-16,28-1 13 15,-4-4 3-15,24 7-21 16,-12 7-45-16,-2 4-297 15,-23 14-2-15,-6 9-140 16</inkml:trace>
  <inkml:trace contextRef="#ctx0" brushRef="#br0" timeOffset="14109.7169">21501 15999 1299 0,'46'0'265'0,"7"-3"114"15,14-5-436-15,-5-2-17 16,-6-8 1-16,-22 0 5 16,-4-1 26-16,-17 6 60 15,-7-2 19-15,-16 3-1 16,-16 9-1-16,-11 8-10 15,-22 11 1-15,-10 8 2 16,-11 13 6-16,10 3-3 0,5 10-2 16,14-3-14-16,10 8-13 15,17-7-22-15,11-2-65 16,16-9-60-16,24-9-246 16,24-15 6-16</inkml:trace>
  <inkml:trace contextRef="#ctx0" brushRef="#br0" timeOffset="14468.9119">22112 16095 1175 0,'0'9'310'16,"-19"26"106"-16,-55 47-325 15,33-48-29-15,11 0-4 0,17-10-23 16,26-12-2-16,20-14-9 15,20-19-8-15,14-14-13 16,23-24-18-16,-3-8-4 16,10-12 4-16,-14 13 5 15,-5 3 10-15,-25 17 15 16,-16 11-6-16,-13 16-7 16,-14 5 0-16,-10 14 3 15,-8 12 7-15,-13 10 3 16,-12 14 4-16,-4 8 3 0,-4 10-2 15,7-4-9-15,9 5-4 16,13-6-6-16,12-6-4 16,16-15-73-16,17-6-128 15,4-11-254-15,6-20-1 16,1-9-210-16</inkml:trace>
  <inkml:trace contextRef="#ctx0" brushRef="#br0" timeOffset="14619.953">23010 16042 811 0,'0'25'555'0,"-3"10"-104"15,-1-1-121-15,-5 11-257 16,1 1-100-16,-1-3-102 16,2-11-78-16,3-8-246 0,-4-22-16 15</inkml:trace>
  <inkml:trace contextRef="#ctx0" brushRef="#br0" timeOffset="14755.4879">23124 15674 1358 0,'12'22'312'16,"-3"-10"27"-16,-6-1-442 15,0 5-323-15,3 3-13 16</inkml:trace>
  <inkml:trace contextRef="#ctx0" brushRef="#br0" timeOffset="14979.7464">23483 16012 1383 0,'-33'30'435'0,"-4"2"64"16,0 1-387-16,0 4-56 15,24-2-54-15,26-5-10 16,18-12-6-16,21-2-8 16,13-11-6-16,5-7-28 15,-13-2-35-15,3-4-94 16,-16-4-117-16,-2-10-168 16,-25-3-49-16</inkml:trace>
  <inkml:trace contextRef="#ctx0" brushRef="#br0" timeOffset="15219.9043">24001 15530 1119 0,'52'46'396'0,"-80"-15"26"0,4 14-264 16,2 2-146-16,2 8-10 15,12-4-3-15,-4 2 4 16,10-6 1-16,-1 13-6 16,-6-9-31-16,-2 3-145 15,-1-13-239-15,-2-13-8 16,-2-20-214-16</inkml:trace>
  <inkml:trace contextRef="#ctx0" brushRef="#br0" timeOffset="15403.9793">23794 15885 1423 0,'3'-3'337'0,"47"-17"82"0,54 13-427 15,-38 14-101-15,-1 1-46 16,5-4-30-16,-23-2-233 15,7-2 58-15</inkml:trace>
  <inkml:trace contextRef="#ctx0" brushRef="#br0" timeOffset="15728.0843">24327 15899 1545 0,'29'91'324'0,"8"-90"64"16,9-4-527-16,21-6-131 15,7-5-18-15,-4-7 35 16,-15-4 86-16,-11-4 158 16,-23 7 132-16,-29 3 28 15,-26 7-9-15,-32 9-10 16,-20 16-49-16,-25 19 9 15,7 11-14-15,8 13 1 16,30-3-3-16,19 8-37 16,28-14-38-16,10-8-29 15,13-11-27-15,20-10-62 16,10-18-55-16,19-19-247 0,19-10 27 16</inkml:trace>
  <inkml:trace contextRef="#ctx0" brushRef="#br0" timeOffset="15981.0235">24553 16165 1304 0,'-31'63'443'16,"5"-2"46"-16,6-14-359 15,19-8-51-15,23-30-54 0,36-23-1 16,9-24-4-16,16-26-2 16,7-11-7-16,18-17-4 15,-25 9-4-15,-2 9 1 16,-17 25 5-16,-21 12 7 15,-33 26-1-15,-30 22 13 16,-13 17 4-16,-13 21 5 16,0 12-8-16,20 19 0 15,23-6-21-15,32 0-77 16,32-21-70-16,28-13-415 16,10-34 45-16</inkml:trace>
  <inkml:trace contextRef="#ctx0" brushRef="#br0" timeOffset="16567.1653">26467 15370 1103 0,'-6'18'326'0,"-6"10"59"16,-20 49-293-16,8-25-74 16,-3 5-13-16,4-1-1 15,6-12-4-15,7-8 2 16,12-20 2-16,14-10 3 15,9-9 1-15,21-7 2 16,12-2-2-16,11-1-2 16,2 4-4-16,-1 10-1 15,-17 8 1-15,-10 12 5 0,-19 7 7 16,-12 10 18-16,-27-1 9 16,-16 9 10-16,-18-4-3 15,-12-2-4-15,-5-13-19 16,-8-7-7-16,11-11-18 15,1-3-25-15,16-9-29 16,5-3-120-16,17-3-118 16,14-4-157-16,11-3-80 15</inkml:trace>
  <inkml:trace contextRef="#ctx0" brushRef="#br0" timeOffset="16896.7274">26926 15893 1585 0,'21'33'320'0,"19"1"156"16,7-4-528-16,22-7-14 15,-7-12-5-15,9-11 1 16,-9-9 1-16,3-10 54 15,-14 1 14-15,-13-3 4 0,-10 8-3 16,-16 16 12-16,-16 13 13 16,-32 20 34-16,-5 7 16 15,-30 20 28-15,-8 1-4 16,-16 1-10-16,17-9-35 16,-1-7-45-16,21-19-61 15,8-15-104-15,18-14-357 16,14-27-9-16,18-16-183 15</inkml:trace>
  <inkml:trace contextRef="#ctx0" brushRef="#br0" timeOffset="17302.3669">28350 15643 586 0,'12'25'486'16,"-4"11"-125"-16,4 13-349 15,-3 7 354-15,-6-7-361 16,-6 6-1-16,-3-3-20 15,-10 4-87-15,-3-6-189 0,-8-11-73 16,-1-20-123-16</inkml:trace>
  <inkml:trace contextRef="#ctx0" brushRef="#br0" timeOffset="17465.9157">28366 15858 652 0,'62'0'600'16,"-1"0"-187"-16,15 0-429 16,-5-5 351-16,7 1-573 15,-20-8-143-15,-9-9-32 16,-17-4-136-16</inkml:trace>
  <inkml:trace contextRef="#ctx0" brushRef="#br0" timeOffset="17948.9756">29052 15385 1112 0,'1'21'359'0,"7"-2"43"16,-5 8-268-16,-3 4-127 16,-3 12-2-16,-5 1 0 15,-5 7 6-15,4-5 1 16,-3 6 10-16,5-17 8 0,2-4-6 15,5-11-3-15,5-6-3 16,4-17-6-16,19 0-13 16,4-7 1-16,17-3-2 15,-3-4-2-15,3 11-3 16,-18 5 3-16,-3 8 7 16,-14 8 3-16,-2 13 5 15,-4-1 5-15,4 10 2 16,9-6-1-16,16 0-3 15,13-13-6-15,19-9-2 16,-3-15-5-16,13-7-2 16,-16-8 1-16,-9-3-5 15,-20 4-9-15,-15 3-5 16,-28 1-5-16,-31 10 12 16,-15 7 17-16,-35 16 40 15,0 6 20-15,2 16 15 0,26 0-11 16,32 8-3-16,51-10-27 15,46 3-7-15,35-6-14 16,48 2-59-16,11-8-31 16,9-5-174-16,-26-12-283 15,-15-20 19-15</inkml:trace>
  <inkml:trace contextRef="#ctx0" brushRef="#br0" timeOffset="18803.5474">16456 17569 750 0,'9'5'332'0,"-12"-5"24"16,3-5-176-16,0 4-101 16,0-1-20-16,0 1-21 15,-2-1-12-15,-1 2 18 0,2 0-4 16,-14 11-3-16,-31 20-2 15,-49 56-13-15,42-43-13 16,14-11 1-16,10-8 10 16,17-16 2-16,19-19-1 15,16-14-3-15,22-6 1 16,12-5-13-16,11 1-6 16,-4 12-3-16,-2 7-1 15,-25 6-2-15,-8 13 1 16,-17 5 0-16,2-3 2 15,-10 6 3-15,5 0 8 16,-2-11 3-16,16-1 1 16,-3-6 1-16,16-2-1 15,2-3-10-15,-1 11-4 16,-8 5-2-16,-16 18-2 16,-15 10 0-16,-17 7 7 15,-2 0 8-15,1 0 1 0,3-10-2 16,17-7-33-16,12-11-31 15,16-6-72-15,6-2-67 16,15-1-240-16,2 0 28 16</inkml:trace>
  <inkml:trace contextRef="#ctx0" brushRef="#br0" timeOffset="19108.1058">17537 17765 832 0,'-4'4'396'0,"-17"3"-26"15,-7 7-184-15,-9 12-125 16,3 4-46-16,-3 3-8 16,14-5 12-16,13 3 12 15,26-12 3-15,29-8 8 16,14-14 7-16,18-14-24 15,-1-9-17-15,-7-4-13 16,-27 2-17-16,-17 4-8 16,-33 8 7-16,-18 7 4 15,-14 6 9-15,-3 2-3 0,6 2-42 16,9 2-39-16,19-2-298 16,18-9 43-16</inkml:trace>
  <inkml:trace contextRef="#ctx0" brushRef="#br0" timeOffset="19580.8309">18033 17800 860 0,'-28'65'563'0,"-2"-7"-94"16,22-10-149-16,-9-3-233 15,14-10-90-15,20-30-24 16,11-27-9-16,29-30-13 15,13-20 5-15,18-32 19 16,2 2 10-16,2-17 1 16,-18 19 12-16,-12 8 14 15,-24 31-6-15,-12 17-7 16,-19 30 11-16,-11 25 7 16,-17 18 18-16,-12 25 12 15,-5 15 10-15,-7 19 7 16,13-7-3-16,14 12-16 15,19-20-14-15,16-8-6 16,15-20-12-16,19-8 0 16,1-28-1-16,19-14 0 15,0-16-5-15,10-14-5 16,-13-5-7-16,-2 0-3 0,-29 3 1 16,-20 7 6-16,-34 20 2 15,-32 17 3-15,-14 17 5 16,-6 20 13-16,10 8 0 15,10 13-1-15,28-5-3 16,28-6-40-16,19-15-50 16,27-20-107-16,16-25-346 15,16-25-2-15,-11-16-181 0</inkml:trace>
  <inkml:trace contextRef="#ctx0" brushRef="#br0" timeOffset="19796.2994">19611 17218 1344 0,'-2'25'509'0,"2"9"57"16,-7 12-377-16,-2 12-157 15,0 12-29-15,-6 13-27 16,-1-5-28-16,-9 15 23 15,0-10-39-15,-1 14-54 16,6-6-391-16,6 0 72 16</inkml:trace>
  <inkml:trace contextRef="#ctx0" brushRef="#br0" timeOffset="19913.8508">19793 18371 1487 0,'24'11'477'0,"-21"-31"-8"15,-6-34-856-15,-9-21 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8T15:28:46.6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12856 11037 682 0,'-57'52'175'15,"49"-55"36"-15,7 1-199 16,-2 1-26-16,3 1-6 15,0 0 9-15,0 0 16 0,3 1 13 16,1 23 5-16,30 25 0 16,49 49-8-1,-18 16-3-15,-7 3-15 32,-5-11-64-32,27-15-161 15,2-7 22-15</inkml:trace>
  <inkml:trace contextRef="#ctx0" brushRef="#br0" timeOffset="208.6496">13598 11341 959 0,'-38'47'258'0,"-20"12"66"16,-29 41-255-16,1 9-58 0,-10 25 2 15,10-7-1-15,1 2-1 16,29-30-6-16,15-9-8 16,15-30-166-16,15-20-165 15,15-30-5-15</inkml:trace>
  <inkml:trace contextRef="#ctx0" brushRef="#br0" timeOffset="524.9159">13795 11727 664 0,'35'2'325'0,"-15"-16"-27"16,13 10-107-16,-1 0-178 16,11 4-16-16,5 0-28 15,2 7-96-15,-4-4-83 16,-1 0-91-16,-11 1-80 0</inkml:trace>
  <inkml:trace contextRef="#ctx0" brushRef="#br0" timeOffset="725.4436">13634 12108 1192 0,'21'6'372'16,"-3"-19"54"-16,23 1-287 16,12-3-149-16,29-4-44 15,2-1-50-15,18-2-321 16,-17 0-1-16,4-3-149 16</inkml:trace>
  <inkml:trace contextRef="#ctx0" brushRef="#br0" timeOffset="1631.6875">15666 11154 716 0,'-16'25'154'0,"-74"24"78"16,-5 13-205-16,-24 23 42 15,10 11 20-15,1 15 37 16,25-4 2-16,9 17 3 0,39-16-48 16,24-2-22-16,31-20-39 15,29-18-6-15,18-31-5 16,8-18 10-16,0-25 3 15,-1-19 4-15,-17-14 0 16,-15-13-12-16,-18 4-13 16,-39-9-14-16,-18 14-7 15,-34 6-2-15,-4 17 11 16,-23 11 8-16,14 16 9 0,-2 11-2 16,27 6-241-16,23-1-155 15,36-9-31-15</inkml:trace>
  <inkml:trace contextRef="#ctx0" brushRef="#br0" timeOffset="3090.8566">16502 11194 760 0,'9'-15'229'16,"-7"8"50"-16,0 2-187 15,-6 1-45-15,4 2-16 16,-5 1-9-16,-23-2-7 16,-71 3-12-16,14 18-8 15,-8 10 11-15,-11 12 15 16,21 0 7-16,9 13 6 16,28-4-1-16,20 6-1 15,18-6-12-15,16 0 6 16,14-20-2-16,36-12 4 15,11-19-1-15,28-23 0 16,6-12-11-16,13-11-3 0,-21-2-5 16,-8 0 2-16,-29 8-1 15,-9 5 2-15,-32 15-2 16,-5 4-5-16,-12 11-9 16,-9 14-3-16,0 8-3 15,-5 13 4-15,0 11 8 16,-14 17 16-16,-1 5 10 15,-16 26 17-15,-1-1 1 16,-16 22 3-16,9-3-9 0,-5 17-24 16,16-20-50-16,8-1-170 15,18-33-214-15,7-19-21 16</inkml:trace>
  <inkml:trace contextRef="#ctx0" brushRef="#br0" timeOffset="3732.9688">16862 12311 856 0,'-12'13'248'0,"-6"-5"48"16,3 2-227-16,-1-1-58 16,-2-2-8-16,6 2 5 15,5-6 2-15,10-12 11 16,4-2 5-16,15-12 7 15,7-5 3-15,13-1 5 16,0 2-22-16,1 6-17 16,-13 8 4-16,-5 4-15 15,-16 10-9-15,-9 7 9 16,-9 5 25-16,-21 8-5 16,-5 3 8-16,-7-1 6 15,5-2 7-15,7-8 3 16,14-10 10-16,15-10-10 0,7-6-2 15,8-8-3-15,0 3-16 16,2 5-24-16,-7 5 3 16,-9 11-4-16,-12 11-2 15,-18 9-38-15,-4 0-41 16,-10 3-285-16,11-7 0 16,-5-17-143-16</inkml:trace>
  <inkml:trace contextRef="#ctx0" brushRef="#br0" timeOffset="4507.4247">18169 11366 717 0,'-2'-11'247'15,"-7"0"27"-15,-14 5-160 16,-8 7-75-16,-15 5 6 16,-8 9 8-16,-29 13 31 15,6 6-2-15,-11 16-2 16,10 7-10-16,11 11-7 15,26-9-35-15,12-3-6 16,25-16-5-16,17-7 8 16,15-23-2-16,23-5 3 15,10-10-13-15,17-12-25 16,-4-13-31-16,5-10 21 16,-20-3-2-16,3-4 11 0,-20 11 22 15,-1 8 24-15,-10 10-23 16,-1 12-4-16,-12 12-3 15,-7 13-3-15,-3 14-3 16,-16 17 1-16,-3 2 7 16,-22 19 8-16,-6-1 8 15,-9 14 0-15,2-2-4 16,-5 19-3-16,10-18-23 16,1 3-89-16,10-29-81 0,1-12-233 15,12-23-31-15</inkml:trace>
  <inkml:trace contextRef="#ctx0" brushRef="#br0" timeOffset="5002.7441">18601 11665 1230 0,'-5'16'291'16,"1"-44"90"-16,20 10-335 0,18 2-65 15,33-12 0-15,14 1 23 16,20-2 12-16,1 8 5 15,-6 11 1-15,-31 10 0 16,-16 16-10-16,-35 14-21 16,-22 15 8-16,-23 10 2 15,-30 7 1-15,-5-10 11 16,-1-6 9-16,11-19-8 0,19-11 3 16,28-14-2-16,30-5 0 15,14-2-2-15,21 5-1 16,8 3-4-16,0 17-1 15,-15 8-2-15,-24 24 0 16,-34 10-3-16,-41 21 2 16,-32-2 2-16,-35 2 0 15,2-18-2-15,-13-13-19 16,29-25-21-16,3-12-81 16,26-12-82-16,8-3-235 15,22-3-9-15</inkml:trace>
  <inkml:trace contextRef="#ctx0" brushRef="#br0" timeOffset="5486.5287">19605 11902 291 0,'-3'-1'424'0,"-2"-1"-43"16,2 1-119-16,2-1-246 15,1 1 41-15,-3-1-64 16,3 1-69-16,0 1 130 15,0 1 119-15,35 23-84 16,50 59-3-16,-27-30 2 16,-2 1-24-16,2 12-18 15,-12-6-65-15,-5 8-44 16,-16-16-52-16,-7-2-278 0,-3-13-2 16,-2-10-100-16</inkml:trace>
  <inkml:trace contextRef="#ctx0" brushRef="#br0" timeOffset="5710.7706">20101 12025 1105 0,'-127'-6'338'16,"82"27"52"-16,-51 14-279 15,-15 11-104-15,-9 9-4 16,7-9-16-16,11-3-15 16,43-13-68-16,14-15-219 15,28-8-78-15,18-23-101 16</inkml:trace>
  <inkml:trace contextRef="#ctx0" brushRef="#br0" timeOffset="6320.7647">20608 12081 719 0,'48'2'554'16,"22"1"-130"-16,-33-6-78 15,52 9-275-15,6 4-71 0,29-5-69 16,-20-7-84-16,2-1-273 16,-14-7 1-16</inkml:trace>
  <inkml:trace contextRef="#ctx0" brushRef="#br0" timeOffset="6664.521">21994 11624 1156 0,'10'26'235'15,"-13"-5"109"-15,-25 13-336 0,-10 5-10 16,-27 9 14-16,-7 4 13 16,-19 6 34-16,14 0 6 15,10 7 3-15,28-17-11 16,29-6-3-16,35-16-21 16,31-16-16-16,16-11-10 15,22-11-24-15,-2-5-25 16,-6-5-62-16,-21 1-46 15,-10 2-276-15,-30 3 48 16</inkml:trace>
  <inkml:trace contextRef="#ctx0" brushRef="#br0" timeOffset="6904.7188">22126 11670 1300 0,'0'1'241'16,"4"5"141"-16,4 21-390 16,-4 56 4-16,-25-35 7 15,-11 1 6-15,-14 6-4 16,-3 12 0-16,-13 14 1 16,4-1-2-16,3 11-18 15,21-7-17-15,6 2-97 16,16-24-89-16,8-11-172 15,13-22-50-15</inkml:trace>
  <inkml:trace contextRef="#ctx0" brushRef="#br0" timeOffset="7413.8396">22920 11785 1062 0,'-26'0'363'0,"-15"-7"30"16,-5 8-262-16,-31 8-113 16,6 9-19-16,-10 6 5 15,14 4 2-15,12 4 2 16,34-7 2-16,23 7 23 15,26-9 21-15,25 5 21 16,9 7-37-16,21 9-36 16,0 3 12-16,0 13-24 15,-25 0-25-15,-16 6 32 16,-29-6 34-16,-34 8-38 16,-17-8-1-16,-25-4 3 15,-6-15 2-15,-10-14 5 16,17-24 4-16,-2-18 4 0,24-17 6 15,20-16-12-15,29-5-5 16,26-14-2-16,15-2-3 16,13-2 0-16,-1 2 13 15,13-6 5-15,-5 13 1 16,-5 4 0-16,-14 15-5 16,-13 6-15-16,-26 16-14 15,-28 3-27-15,-18 8-31 16,-20 4-116-16,1 9-144 0,-2 0-88 15,18 7-111-15</inkml:trace>
  <inkml:trace contextRef="#ctx0" brushRef="#br0" timeOffset="7912.4968">23420 11813 681 0,'-9'2'249'0,"4"-7"-19"16,-4 1-123-16,4 4-155 16,4 0-2-16,-2 0 50 15,3 0 41-15,0 0 6 16,0-3 7-16,0 1-5 16,23-2-4-16,25-3-29 0,58-10-1 15,-39 8-1-15,12 5 30 16,-10-1 8-16,-2 2 6 15,-21 2 1-15,-5 11-27 16,-24 2-22-16,-20 12 1 16,-20 10-33-16,-27 15 31 15,-15 3 58-15,-21 23-5 16,6 5-14-16,3 20 46 16,10-7-38-16,4 17-40 15,17-22-6-15,-3 1-5 16,4-22-123-16,11-12-233 15,14-27-67-15,3-22-148 16</inkml:trace>
  <inkml:trace contextRef="#ctx0" brushRef="#br0" timeOffset="8430.9376">23856 12764 833 0,'-30'12'248'0,"-11"0"33"16,1 1-240-16,6-4-78 15,17-7-31-15,13-13 18 16,20-3 25-16,9-10 44 16,12 0 53-16,0 2 35 15,-4 10-15-15,-6 5-17 16,-11 13-28-16,-20 13 4 16,-8 3-11-16,-22 8 14 0,-12 2 3 15,0-5-2-15,9-8-20 16,4-8-27-16,24-13-46 15,9-10-156-15,6-7-84 16,18-14-114-16,1 1-130 16</inkml:trace>
  <inkml:trace contextRef="#ctx0" brushRef="#br0" timeOffset="8971.3736">24533 11911 1146 0,'158'9'229'16,"-84"-21"120"-16,-3 9-343 15,6 3 1-15,-13-6 19 16,3 5 12-16,-11 2 0 15,-9 5-2-15,-14 3-6 16,-14 9-27-16,-17 2-20 16,-23 13 3-16,-16 7 1 15,-27 13 6-15,-8 1 12 0,-11 12 19 16,-2-9-1-16,-9 2 5 16,19-15-4-16,4 4-2 15,22-14-10-15,24 1-5 16,39-14 29-16,35 0 11 15,17-14 1-15,29-2 3 16,4-10-2-16,14 4-36 16,-30-2-14-16,-5 0-95 15,-24 4-95-15,-22 1-260 16,-23-2-34-16</inkml:trace>
  <inkml:trace contextRef="#ctx0" brushRef="#br0" timeOffset="9350.7064">25727 11778 1062 0,'7'3'238'15,"-3"-2"88"-15,-8 9-293 16,4-10-36-16,-4 2 9 16,-4 32 11-16,-75 59 5 15,49-44 10-15,-3 6 0 16,21-13-4-16,2-8-3 15,19-12 12-15,16-12 2 16,13-10-14-16,15-7 0 16,5-5-6-16,12 0-53 15,-13-3-69-15,-6-1-256 16,-14 0-35-16,-8-5-122 16</inkml:trace>
  <inkml:trace contextRef="#ctx0" brushRef="#br0" timeOffset="9583.9838">26002 11674 187 0,'6'87'576'0,"-8"-69"190"16,-5 30-443-16,-5 3 155 15,-6 21-455-15,-5-1-1 16,-2 10 2-16,-5-5-13 15,-3 1-2-15,5-17-6 16,6 3-22-16,9-13-32 0,5 0-102 16,5-7-103-16,6 8-229 15,5-14-35-15</inkml:trace>
  <inkml:trace contextRef="#ctx0" brushRef="#br0" timeOffset="24728.6253">6347 15188 614 0,'-8'-19'227'16,"13"3"16"-16,-10 4-137 16,5 0-89-16,12 33-13 15,0-21-7-15,-31 6-5 16,-2 10 2-16,-28 19 11 15,-13 14 12-15,-42 40 17 0,-16 19 15 16,-16 23 32-16,16-5 7 16,12 13 7-16,38-28-13 15,33-4-12-15,28-21-39 16,17-9-15-16,14-25-5 16,18-15 9-16,1-26 5 15,26-27 9-15,-2-13 6 16,9-17-3-16,-15-5-9 0,-5-5 4 15,-26 14-5-15,-19 2 2 16,-18 9-9-16,-24 6-5 16,-11 15-13-16,-18 5-17 15,4 11-20-15,0 11-165 16,17 2-216-16,20 0 9 16</inkml:trace>
  <inkml:trace contextRef="#ctx0" brushRef="#br0" timeOffset="25278.3675">6732 15407 521 0,'-5'-44'489'0,"-1"41"-120"16,0-4-21-16,3 2-261 16,3 4-61-16,0-1-6 15,0 1-16-15,49-21-5 16,48-23 2-16,-23 21 36 16,-12 7 2-16,4 8 0 15,-14 12-6-15,-6 17-8 16,-25 20-31-16,-24 43 1 15,-34 21 5-15,-25 40 11 16,-26 8 9-16,-23 14-3 16,15-25 6-16,10-21 15 15,24-38-32-15,23-19 30 16,39-29 29-16,30-19-29 16,19-4-18-16,29-11 12 0,2-8-49 15,29-4-114-15,-15 3-71 16,0-2-264-16,-35-3-11 15</inkml:trace>
  <inkml:trace contextRef="#ctx0" brushRef="#br0" timeOffset="25673.7832">7518 16268 545 0,'8'22'0'0,"-14"-13"568"15,0-4-500-15,-2-1 322 16,1 2-399-16,5-13 376 15,7-4-394-15,8-12 2 16,4-1 9-16,3-7 13 16,1 12 14-16,-2 4-4 15,-10 15-4-15,-7 12-2 16,-4 7-3-16,-5 8 7 0,-10 1 6 16,4-5 3-16,6-5 2 15,-4-6-20-15,5-12-19 16,12-7-74-16,0-2-68 15,2-6-68-15,-1-1-142 16,-5-7-19-16</inkml:trace>
  <inkml:trace contextRef="#ctx0" brushRef="#br0" timeOffset="26161.2128">8871 15360 990 0,'17'-22'195'0,"0"-5"68"15,-9 5-327-15,-12 1 41 16,-14 3 9-16,-31 8 15 15,-13 7 71-15,-33 16 57 16,1 16-32-16,-6 21 22 16,10 11 8-16,11 22-14 15,34 0-23-15,12 3-15 16,27-21-32-16,24-5-18 0,19-27-26 16,25-18-3-16,15-20 2 15,16-15-8-15,5-19 1 16,6-19 1-16,-17 2 0 15,-16-8 1-15,-23 16 8 16,-11 9-4-16,-22 26-3 16,-8 17-2-16,-3 20 18 15,-12 29 11-15,-10 12 7 16,-13 26 17-16,-6 1 11 0,-23 14-7 16,11-15-10-16,-1 8-27 15,9-21-37-15,4-4-76 16,16-22-77-16,5-34-319 15,8-36 38-15</inkml:trace>
  <inkml:trace contextRef="#ctx0" brushRef="#br0" timeOffset="26670.5296">9696 15271 722 0,'-30'-7'280'15,"-3"7"16"-15,-8 6-184 16,-5 10-57-16,4 6-26 16,5 6-23-16,9-2 2 15,11-1-3-15,17-7 3 0,26-16 8 16,22-15 0-16,20-18 5 16,15-10 3-16,28-14 13 15,-16 7 11-15,4 7-5 16,-13 16-4-16,-8 14-6 15,-30 16-20-15,-7 12-18 16,-22 10 6-16,-22 18 4 16,-22 5 35-16,-34 26 34 15,-27 7 28-15,-21 19 22 16,-1-7 3-16,0 4-32 16,27-21-32-16,17-10-37 15,24-25-37-15,10-8-52 16,14-13-51-16,7-6-123 15,14-6-101-15,8-5-139 16,6-7-63-16</inkml:trace>
  <inkml:trace contextRef="#ctx0" brushRef="#br0" timeOffset="26926.2721">10192 15762 1561 0,'-28'56'382'16,"2"-13"122"-16,1-2-446 0,16 4-44 16,21-11-42-16,19-12-24 15,9-17-4-15,6-14 3 16,-9-15 1-16,-4-10 43 16,-24 3 28-16,-26 3 8 15,-15 11 4-15,-14 10-1 16,-9 10-12-16,3 4-93 15,30 4-44-15,31-4-362 16,21-11 17-16</inkml:trace>
  <inkml:trace contextRef="#ctx0" brushRef="#br0" timeOffset="27733.7865">11719 15667 760 0,'-8'10'143'0,"3"-1"78"16,0-5-214-16,1 2 23 15,1-6 47-15,3 0 19 0,0 0 18 16,-3 0-15-16,1 0-17 16,2 0-46-16,-3 2-14 15,-6 11-13-15,-2 6 2 16,-22 45 16-16,36-37 13 16,13-8 3-16,12-1 6 15,3-14-2-15,21-2-15 16,-1-14-16-16,2-10-9 15,-7-2-8-15,-5-4 1 16,-23-3-1-16,-10 1 2 16,-22 5 0-16,-23 7-2 15,-7 6-3-15,-2 17-32 16,4 2-54-16,14 8-303 16,15-3 55-16</inkml:trace>
  <inkml:trace contextRef="#ctx0" brushRef="#br0" timeOffset="28003.6835">12948 14800 1160 0,'-20'-16'343'0,"-22"-6"56"15,-16 16-327-15,5 16-120 0,-9 14-4 16,2 13 5-16,0 18 26 16,21 2 54-16,7 23 15 15,20 5 6-15,-2 27 2 16,22 39-34 0,-2 2-91-16,1-9-338 15,-7-12 61-15</inkml:trace>
  <inkml:trace contextRef="#ctx0" brushRef="#br0" timeOffset="28155.6986">12356 15551 1243 0,'38'-47'320'16,"4"20"100"-16,27 2-351 15,8 12-38-15,11 7-46 0,-8 4-62 16,15 7-343-16,-29 6 59 15</inkml:trace>
  <inkml:trace contextRef="#ctx0" brushRef="#br0" timeOffset="28452.669">13544 15332 654 0,'-2'-6'331'0,"-5"6"-26"16,-1 12-142-16,-3 13-86 16,2 9-41-16,0 18 12 15,4 3 8-15,10 8 7 16,7-6-3-16,10-5 8 16,10-23-12-16,19-20 0 15,2-30-9-15,18-30-5 16,-1-18-12-16,20-14 2 15,-11 6-8-15,-4 11-4 16,-13 20-9-16,-10 9-7 16,-22 19-14-16,-5 8-429 15,-7 7 134-15</inkml:trace>
  <inkml:trace contextRef="#ctx0" brushRef="#br0" timeOffset="28787.3772">14499 15486 1037 0,'-7'-3'364'0,"-10"-12"24"16,-5 6-263-16,-3 8-115 15,-6 4-14-15,0 4-12 0,-9 10 22 16,7 2 24-16,1 15 34 15,6 1 7-15,9 11 4 16,12-12-9-16,7 3-25 16,14-17-36-16,20-10-11 15,5-19-9-15,5-13-18 16,4-12 10-16,-5 0 7 16,-14-2 12-16,-3 10 8 15,-12 20 13-15,-2 13 0 16,0 12-49-16,-5 15-159 15,-13 2-254-15,4 0-10 16</inkml:trace>
  <inkml:trace contextRef="#ctx0" brushRef="#br0" timeOffset="28949.4338">14554 15686 866 0,'0'-1'374'0,"0"-1"6"16,0 1-235-16,0-1-38 0,3 1-62 15,18-8-8-15,11-3-7 16,57-28 11-16,-40 12-5 15,12-2-8-15,-11 2-19 16,9 3-96-16,-7 10-100 16,0 8-239-16,-12 2-42 15</inkml:trace>
  <inkml:trace contextRef="#ctx0" brushRef="#br0" timeOffset="29098.7972">15459 15649 1482 0,'-8'56'576'16,"4"-50"-159"-16,-8 30-356 15,-1 2-107-15,-8-1-594 16,5-16 297-16</inkml:trace>
  <inkml:trace contextRef="#ctx0" brushRef="#br0" timeOffset="29222.9774">15394 15316 1078 0,'7'1'344'15,"6"1"0"-15,-1 5-590 16,5 6-153-16,8 5-146 16</inkml:trace>
  <inkml:trace contextRef="#ctx0" brushRef="#br0" timeOffset="29502.626">15820 15711 1342 0,'-20'-1'357'0,"-7"14"100"16,2-4-393-16,5 9-47 15,12-5-55-15,5 6-33 16,11-13-19-16,12-3 10 15,5-7 39-15,5-2 59 16,-2-3 37-16,4 6 30 16,2 6-2-16,-1 12-14 15,0 4-32-15,-7 9-39 16,-4-1-58-16,-11 2-165 16,1-9-162-16,-3-11-73 15,-2-17-160-15</inkml:trace>
  <inkml:trace contextRef="#ctx0" brushRef="#br0" timeOffset="29712.6951">16436 15267 1452 0,'17'28'345'16,"-5"10"120"-16,-12 19-428 15,-3 23-102-15,-11 7-56 16,1 3-66-16,-6-8-38 16,-6 1-109-16,-5-24-46 15,-7-13 40-15,0-18-91 0</inkml:trace>
  <inkml:trace contextRef="#ctx0" brushRef="#br0" timeOffset="29860.9739">16349 15569 897 0,'65'13'747'15,"-3"-10"-193"-15,-11-3-73 16,-13 15-609-16,7 7-420 16,-16 5 30-16</inkml:trace>
  <inkml:trace contextRef="#ctx0" brushRef="#br0" timeOffset="30018.3188">16958 15781 1560 0,'0'13'273'15,"-18"-1"18"-15,-6 3-757 16,-8-9-4-16</inkml:trace>
  <inkml:trace contextRef="#ctx0" brushRef="#br0" timeOffset="30146.1158">16900 15224 960 0,'25'-8'351'15,"2"-2"-185"-15,3 11-376 16,-5 1-168-16</inkml:trace>
  <inkml:trace contextRef="#ctx0" brushRef="#br0" timeOffset="30624.0537">17284 15733 552 0,'-12'18'167'0,"7"-7"14"15,-2 0-126-15,6 3-64 16,-2 4 8-16,3-8 79 16,4 0 59-16,3-1-5 15,1-9-1-15,7-4-15 16,4-7-99-16,2-2-76 15,4-9-8-15,7 3-7 16,5-8 25-16,-3-4 55 16,11 3 45-16,-8 10 19 15,4-1 10-15,-8 14-18 0,-2 11-13 16,-7-2-25-16,-3 8-7 16,-17 8 3-16,-4-1 37 15,-7-3 14-15,2 8 14 16,1-9-5-16,11-9-13 15,15-5-35-15,23-2-17 16,5-7-13-16,8-5 1 16,-5 2 3-16,-7 14-2 15,-16 5 1-15,-11 10-2 16,-17 10-9-16,-8 1-112 16,-14-8-114-16,-6-3-193 15,-1-17-81-15</inkml:trace>
  <inkml:trace contextRef="#ctx0" brushRef="#br0" timeOffset="30900.7829">18406 15419 1518 0,'112'107'332'0,"-99"-83"133"16,-6 4-448-16,1 13-52 16,-4 4-42-16,1 1-38 15,-2-12-12-15,-3-3-128 16,-3-9-173-16,-14-23 45 15</inkml:trace>
  <inkml:trace contextRef="#ctx0" brushRef="#br0" timeOffset="31044.5764">18593 15068 931 0,'16'24'608'0,"-1"0"-214"0,-19-2-177 15,10 10-672-15,10 7-49 16</inkml:trace>
  <inkml:trace contextRef="#ctx0" brushRef="#br0" timeOffset="31239.8258">18977 15603 1466 0,'-5'28'363'15,"10"6"115"-15,11-13-423 16,14 6-33-16,5-5-14 0,-4-4-3 16,-10-5-3-16,-14 9-6 15,-23-7-15-15,-33 1-54 16,-14-8-52-16,-16-1-355 16,12-14 57-16</inkml:trace>
  <inkml:trace contextRef="#ctx0" brushRef="#br0" timeOffset="31798.4744">19982 15696 1126 0,'24'0'348'0,"6"-6"55"16,7 6-317-16,22-7-39 15,6-2-42-15,11-19-1 16,-7-6-1-16,2-9 0 15,-22 3-1-15,-15 1 5 16,-31 11 0-16,-26 9 7 16,-23 12 4-16,-34 16 26 15,-8 11 5-15,-5 22 6 16,10 7-7-16,8 8-3 16,35-6-24-16,10-4-2 15,23-13-4-15,18-9 1 0,15-5 2 16,15-7-89-16,12-7-61 15,17-8-224-15,0 1-128 16,5-14-88-16</inkml:trace>
  <inkml:trace contextRef="#ctx0" brushRef="#br0" timeOffset="32017.6238">20686 15350 1033 0,'7'-6'422'0,"-11"3"-4"0,4 13-228 16,6 8-149-16,6 16-15 16,4 8 0-16,14 12 3 15,11 1-3-15,7 0-22 16,-3-11-55-16,6-4-70 16,-14-19-27-16,-3-15-68 15,-10-9-54-15,-2-18-122 16,-10-14 33-16</inkml:trace>
  <inkml:trace contextRef="#ctx0" brushRef="#br0" timeOffset="32199.8398">21013 15350 1234 0,'-46'29'416'0,"-11"17"24"0,-1 9-341 15,-9 19-56-15,5-9-38 16,9 3-38-16,14-13 34 15,2-9-26-15,16-16-39 16,18-3-38-16,11-17-182 16,22-3-157-16,7-7-21 15</inkml:trace>
  <inkml:trace contextRef="#ctx0" brushRef="#br0" timeOffset="32408.9424">21323 15539 1404 0,'7'61'357'0,"-10"3"93"16,3 2-418-16,0 7-104 15,-7-21-98-15,3 0-137 16,-7-11-76-16,-13 7-59 15,-1-17-46-15</inkml:trace>
  <inkml:trace contextRef="#ctx0" brushRef="#br0" timeOffset="32633.3081">21410 15425 1108 0,'70'0'512'0,"-20"0"-30"15,-1 14-219-15,-15 12-244 16,-13 19-29-16,-30 2-14 16,-32 6 0-16,-14-4 4 15,-15-4 3-15,1-14-6 16,-3-7-48-16,28-10-25 16,10-12-50-16,13-2-45 0,18-10-248 15,23 1 69-15</inkml:trace>
  <inkml:trace contextRef="#ctx0" brushRef="#br0" timeOffset="32887.5541">22089 15122 1097 0,'-12'25'365'16,"-1"-5"41"-16,-8 15-273 16,0 5-104-16,-12 13-6 15,5 3 2-15,-6 17 7 0,2 1-1 16,2 9-2-16,9-6-33 16,5-2-90-16,12-17-91 15,12-12-256-15,18-21-24 16</inkml:trace>
  <inkml:trace contextRef="#ctx0" brushRef="#br0" timeOffset="33204.751">22502 15576 1288 0,'-24'18'364'0,"-14"0"78"15,-4 6-367-15,-8 4-36 16,5 4-33-16,13 1 7 16,7-11 8-16,8-1 6 15,10-3 1-15,10-6-20 16,0-8-25-16,18 0-44 16,5-9-22-16,20-4-3 15,3-2 22-15,2 4 33 16,-11 1 43-16,-2 12 34 15,-14 9 12-15,-8 7 4 16,-9 5-22-16,-7 2-50 16,-10-1-64-16,-3-8-191 0,1-10-186 15,3-13-41-15</inkml:trace>
  <inkml:trace contextRef="#ctx0" brushRef="#br0" timeOffset="33357.665">22896 15776 1360 0,'4'52'419'0,"4"-18"-3"0,-24 3-375 16,-10-4-526-16,-8-8 47 16</inkml:trace>
  <inkml:trace contextRef="#ctx0" brushRef="#br0" timeOffset="33505.9328">22841 15450 766 0,'28'11'623'16,"-3"-7"-165"-16,-4 1-8 15,-12 8-905-15,7 2 134 16</inkml:trace>
  <inkml:trace contextRef="#ctx0" brushRef="#br0" timeOffset="33715.2379">23081 15794 1313 0,'33'13'447'16,"8"-5"24"-16,-7-1-373 15,11-2-43-15,-7-5-47 16,4-6-45-16,-10 3 42 15,2 0 0-15,-10 3-4 0,-11 3-7 16,-14 10-79 0,-11 2-112-16,-1 1-126 15,-7 4-147-15,16 0-95 0</inkml:trace>
  <inkml:trace contextRef="#ctx0" brushRef="#br0" timeOffset="34030.7521">23645 15873 1088 0,'0'1'347'0,"-1"-1"46"15,1 5-307-15,0-5-35 16,0 0-43-16,0 0 4 16,0 0 46-16,0 0 8 15,34 1 6-15,59-2-15 16,-42-10-6-16,8-4-54 0,-10-1-10 15,-3 0-8-15,-21 5 8 16,-18 0 4-16,-23 8 12 16,-25 12 25-16,-13 5 12 15,-12 10 17-15,3 12 2 16,-2-1-4-16,27 1-26 16,-4-2-31-16,19-8-27 15,12-12-45-15,13-14-45 16,17-12-167-16,12-9-199 15,21-7-14-15</inkml:trace>
  <inkml:trace contextRef="#ctx0" brushRef="#br0" timeOffset="34280.028">23992 15926 604 0,'19'36'642'0,"-8"1"-172"0,1-3 6 16,4-9-359-16,9-21-72 15,5-17-67-15,32-36-18 16,6-10 0-16,19-24 3 15,-7-8 21-15,20-12 21 16,-31 24 16-16,-7 8-10 16,-32 28 0-16,-30 28 28 15,-25 36 13-15,-12 27 14 16,0 15 7-16,7 17-2 16,21-1-31-16,11 1-44 15,10-25-48-15,20-11-71 16,10-19-50-16,4-19-352 15,2-18 60-15</inkml:trace>
  <inkml:trace contextRef="#ctx0" brushRef="#br0" timeOffset="34744.5724">25316 15224 944 0,'108'-64'155'0,"-93"52"95"15,-1 9-280-15,-3 2 26 16,-2 1 34-16,0 18 68 15,-4 2 25-15,-5 26 28 16,-5 8-21-16,-1 23-13 16,-13 0-42-16,-6 16-18 15,-12-16-27-15,-2-7-13 16,-1-24-11-16,15-17 10 16,18-29-4-16,23-22-23 15,20-3-24-15,15-9 22 0,1 1 5 16,7 14 25-16,-8 19-4 15,-10 7-3-15,-14 21 15 16,-14 11-19-16,-22-8-17 16,-22 8 29-16,-12-10 26 15,-22-7-46-15,-2-5-21 16,-4-5-93-16,11-9-74 16,-3-3-260-16,22-5-15 15</inkml:trace>
  <inkml:trace contextRef="#ctx0" brushRef="#br0" timeOffset="34969.7491">25849 15800 738 0,'18'22'-12'15,"-7"2"651"-15,11-2-513 16,-1-7 193-16,20-5-421 16,3-8 56-16,11-11 24 15,-1 2-27-15,-1-5-270 16,-15 0 48-16</inkml:trace>
  <inkml:trace contextRef="#ctx0" brushRef="#br0" timeOffset="35088.6919">26248 15821 127 0,'44'-2'833'0,"-51"41"-355"0,1 4-76 16,-10 18 80-16,-12-4-445 16,-17 9-107-16,-5-18-76 15,-21-6-334-15,-3-18 15 16</inkml:trace>
  <inkml:trace contextRef="#ctx0" brushRef="#br0" timeOffset="35648.2287">12494 16892 126 0,'7'30'943'16,"-9"-11"-421"-16,-1 2-63 15,6 10 81-15,2 18-474 16,-1-3-36-16,2 11-6 16,0 1-12-16,-6 4-28 15,-3 2-44-15,-1 10-150 16,1-16-336-16,-2-11 21 15</inkml:trace>
  <inkml:trace contextRef="#ctx0" brushRef="#br0" timeOffset="35824.0363">12923 17338 1629 0,'19'19'469'15,"-1"5"94"-15,-13 3-442 16,2 8-131-16,2 2-238 16,0-3-315-16,-2-12 15 15</inkml:trace>
  <inkml:trace contextRef="#ctx0" brushRef="#br0" timeOffset="36002.8425">13151 16973 1172 0,'8'-14'374'0,"-5"-3"44"15,-2 7-329-15,11 16-50 16,-8 10-57-16,10 9-94 16,-4 7-97-16,0 6-208 15,-7-4-59-15</inkml:trace>
  <inkml:trace contextRef="#ctx0" brushRef="#br0" timeOffset="36271.6872">13419 17365 844 0,'0'10'441'0,"0"-1"1"0,5-6-225 16,2-2-176-16,-7-1-49 15,2-1-48-15,12-4-26 16,25-8 58-16,47-17 14 16,-36 10 24-16,-4 5 16 15,7 6-10-15,-11 7-3 16,-5 13-3-16,-16 8-10 16,-5 15 6-16,-15 3 1 0,-1 12-16 15,-1-7-18-15,-6 4-360 16,2-9 89-16</inkml:trace>
  <inkml:trace contextRef="#ctx0" brushRef="#br0" timeOffset="36601.2743">14219 17529 828 0,'45'-7'671'0,"8"-20"-180"16,2-1-576-16,2-9 420 16,-11 6-506-16,-15-5 28 15,-22 9 21-15,-12 2 94 0,-14 10 86 16,-23 10 24-16,-11 10-5 16,-8 16 22-16,-6 15 19 15,3 14 7-15,13 5-8 16,10 12-20-16,19-5-35 15,9-4-54-15,19-18-34 16,17-8-59-16,7-18-18 16,19-13-23-16,6-7-43 15,10-12-44-15,-5-7-67 16,15-10-146-16,-10 2-20 0</inkml:trace>
  <inkml:trace contextRef="#ctx0" brushRef="#br0" timeOffset="36990.6377">14846 17471 591 0,'22'-16'377'0,"-9"4"-14"15,-7 6-135-15,-16 2-34 16,-4 2-78-16,-14 10-1 16,-4 6-22-16,-14 12 22 15,9 5-3-15,-6 10 10 16,10-1-25-16,4 0-17 16,21-12-45-16,4-2-30 15,24-16-35-15,15-9 14 16,9-18-1-16,14-13 9 15,4-10 15-15,0-1 14 16,-9 4-19-16,-2 11-8 16,-19 16-2-16,-6 11-69 0,-13 8-49 15,-1 12-136 1,-8 0-81-16,-1 3-136 0,-3-2 35 16,9-3 293-16,-6-12-107 15,7-2 472-15,2-5-214 16,5-5 460-16,-1 0-460 15,8-7 297-15,2 1-118 16,16-6 407-16,7-3-506 16,13-6 497-16,4 3-543 15,1-3-64-15,-18 2-51 0,-5-1-58 16,-18 10-104-16,-6 2-331 16,-11 2 48-16</inkml:trace>
  <inkml:trace contextRef="#ctx0" brushRef="#br0" timeOffset="37621.0282">16476 17233 1137 0,'55'103'424'0,"-55"-85"-48"15,-9-1-256-15,-10 8-90 16,3 1-84-16,-2 1 45 16,5-8 43-16,1-1-37 15,4-12 21-15,16-12 4 16,10-9-4-16,14-8-9 15,1-3-7-15,16-5-8 16,-8 11 0-16,-4 2 10 16,-3 12 8-16,-4 3 4 15,-9 4 3-15,-10 7 15 16,-3 5 0-16,-11 2 3 16,-2-3-4-16,10-2-7 15,7-7-16-15,13-4-6 16,8-7-3-16,8 2-1 15,-4 5 5-15,2 7 0 0,-11 6 2 16,-11 14 6-16,-9 5 7 16,-16 12 7-16,-2-3-1 15,-9-1-36-15,7-10-48 16,11-11-129-16,12-13-91 16,10 4-222-16,6-6-41 15</inkml:trace>
  <inkml:trace contextRef="#ctx0" brushRef="#br0" timeOffset="37865.8795">17353 17649 1360 0,'2'43'415'16,"7"-41"53"-16,16 21-423 15,7-9-120-15,8-9-49 16,6-16 24-16,0-3 19 15,-9-9 69-15,-7-6 42 16,-18 7 28-16,-17 7-19 16,-11 5 7-16,-9 6-4 15,0 5-26-15,-6 2-12 16,13 1-149-16,10-8-158 16,11-11-133-16,18-10-139 15</inkml:trace>
  <inkml:trace contextRef="#ctx0" brushRef="#br0" timeOffset="38329.7695">17881 17677 1605 0,'16'59'531'0,"-3"-42"30"16,15 1-487-16,-2-24-170 15,18-21-92-15,6-22-28 16,20-31 69-16,-6-10 80 15,17-7 65-15,-10 10 55 0,-4-2-7 16,-15 31-26-16,-11 8-15 16,-23 26 0-16,-11 17 38 15,-14 16 14-15,-9 16 14 16,-7 13 7-16,-5 13 0 16,5 4-23-16,2 11-2 15,12-9-13-15,8-1-6 16,9-9-16-16,13-4-6 15,12-22-12-15,13-12-7 16,0-12-5-16,14-15-3 16,-3-11 3-16,-1-4 6 15,-15 5 7-15,-7 1 9 16,-25 11 3-16,-26 16 4 16,-13 15 2-16,-10 13 10 15,1 9-6-15,7 18 1 0,20-8-5 16,10 3-8-16,11-13-17 15,17-4-29-15,11-24-27 16,9-3-62-16,4-12-38 16,8-7-265-16,-17-10-105 15,1-18-62-15</inkml:trace>
  <inkml:trace contextRef="#ctx0" brushRef="#br0" timeOffset="38524.5062">19334 16997 1626 0,'-5'52'338'16,"-1"15"151"-16,-6 14-478 16,1-10-12-16,-7 17 0 15,-9-8-25-15,-11 3-64 16,-4-9-401-16,-4 0 81 15</inkml:trace>
  <inkml:trace contextRef="#ctx0" brushRef="#br0" timeOffset="38746.9917">19535 17861 1894 0,'58'6'436'0,"-3"-19"-314"15,-43-30-637-15,-24-39-313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8T15:34:29.3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11393 8093 759 0,'-1'2'259'0,"-2"2"13"15,1 0-188-15,-1-4-82 16,2 2-12-16,-32 13 10 16,-62 29 13-1,63-14 28 1,-68-1 4-16,-70 0 1 0,22-13-8 16,-19-4-6-16,-42-5-35 15,34-45-6-15,48 23-4 16,-35 3 1-16,8-6 3 15,-28-3 9-15,13-5 2 16,-1-5 3-16,8 1 2 16,-23-1-1-16,27 6-2 0,-7-5 0 15,8 8-2-15,-25-3-1 16,21 2 0-16,-5-6 1 16,23 2 0-16,0-4 1 15,35 0 1-15,8-12 8 16,26 0 6-16,0-6 7 15,24 3-1-15,10-1-16 16,19 8-18-16,12 2-32 16,12 6-20-16,11-3-13 15,14 4 1-15,21-5 20 16,10 1 33-16,28-5 22 16,11 2-9-16,53-9-10 15,16 9 9-15,45 0 9 16,3 6 9-16,41 4-13 15,-19 16 21-15,48-3-17 16,-32 10-17-16,46 4-16 0,-23 0 34 16,39 3 1-16,-33 4 1 15,48 5-1-15,-37 1 1 16,39 8-2-16,-43 7 0 16,14 5-1-16,-46-1 2 15,8 11 6-15,-58-3 9 16,-5 6-3-16,-41-1 1 15,-2 14-3-15,-39-4-8 16,-14 10-17-16,-35-7-7 16,-26 3 11-16,-36-23 7 15,-46 8 7-15,-43-13 35 0,-57-2 23 16,-39-5-4-16,-82 8 15 16,-28-2 7-16,-65 6-12 15,-17 11-9-15,-99 12-1 16,32-1-21-16,-69 19-51 15,20-6-85-15,-21 5-78 16,85-32-203-16,-9-56-31 16</inkml:trace>
  <inkml:trace contextRef="#ctx0" brushRef="#br0" timeOffset="5602.2567">12219 9133 651 0,'21'-6'211'15,"-7"-4"19"-15,-9 1-156 16,0-6-62-16,-4-1-8 16,-1-6 14-16,-4-4 14 15,-9-11 31-15,-13-4-17 16,-14-7 39-16,-5 3 31 16,-37-3-30-16,-2 14-62 0,-24 0 44 15,-8 10-41-15,-41 9-41 16,9 12 25-16,-43 11 26 15,-15 11-25-15,-38 20 2 16,20 11-1-16,-41 21 2 16,34 6-2-16,11 18-3 15,43 0-2-15,14 13-6 16,64-12-5-16,33 21 6 16,50-4 4-16,58 26 2 15,36-5 4-15,73 21-12 16,25-20-20-16,72-9-16 15,8-40-3-15,74-28 3 16,-28-39 13-16,42-38 16 16,-46-33 14-16,22-45 3 15,-64-23 17-15,-9-43 37 0,-63 3 19 16,-28-32 22 0,-74 18 6-16,-47-8-11 15,-61 25-23-15,-52 6-7 0,-47 40-22 16,-64 12-10-16,-10 36-23 15,-12 0-95-15,28 27-82 16,9 15-349-16,55 11 19 16</inkml:trace>
  <inkml:trace contextRef="#ctx0" brushRef="#br0" timeOffset="67223.3078">8688 11715 621 0,'2'-8'130'0,"2"-3"57"16,-4 4-198-16,0-2-20 16,-1 3 8-16,-2 4 3 15,1 1 8-15,-10-2 29 16,-28-4 21-16,-56-2 13 0,43 6 11 15,-6 4 9-15,7 4 13 16,-15 2 10-16,2 1-16 16,-19 8-10-16,-8-1-12 15,-31-2-24-15,12 0-14 16,-18 1 3-16,13-3 0 16,-26-3 7-16,15 1-3 15,-18 1 2-15,5-7-4 16,-21 6 1-16,14-3-4 15,-13 3 6-15,15-9 0 0,-16 6-1 16,23-6-4-16,-13-2-3 16,22-2-10-16,-16-10-4 15,20 0-3-15,-15-14 2 16,17-1-1-16,-14-11 6 16,25 3 2-16,4-7 7 15,29 5 1-15,10 2 1 16,20 11-6-16,3-1 1 15,12 11-6-15,6-4-2 16,14 3-2-16,10-7-2 16,10-3-6-16,13-14 1 15,11-4-2-15,19-8 0 16,8 1 1-16,34-4 4 16,9 8 2-16,32-3 0 15,-3 3 0-15,102-47 6 31,-28 21-6-31,4 12 2 16,-17 12 1-16,38 1-2 16,-78 52 1-16,23-15-1 15,-12-6 0-15,26-1 2 16,-34 7 4-16,4 0 5 16,-21 8 2-16,34-1 0 15,-20 5-3-15,23 0-4 0,-16 5-4 16,34-4 0-16,-31 5 0 15,14 5 8-15,-32 0 5 16,22 6 10-16,-19 2 10 16,21 14-7-16,-21 1-7 15,12 7-6-15,-16 2-9 16,7 3-9-16,-32-9 3 16,1 4 0-16,-22-3 0 15,-13-7 0-15,-31 0 3 0,-5 6 1 16,-18 0-1-16,-3 6-3 15,-18 4-2-15,-9 9-9 16,-19-8 2-16,-30-1 5 16,-36-8 4-16,-45-1 4 15,-16-7 4-15,-56 8 0 16,-11-6-3-16,-16 4-1 16,6-2-3-16,-27 4 0 15,33-8 0-15,-33 4-2 16,16-9-7-16,-24 6-59 15,6-1-61-15,-27 12-64 16,41-9-276-16,-41-10 15 16</inkml:trace>
  <inkml:trace contextRef="#ctx0" brushRef="#br0" timeOffset="83554.7204">22643 13440 934 0,'13'-18'401'16,"-13"-10"-11"-16,-41-10-244 15,-7-1-89-15,-20 11-63 16,-36-8 0-16,-13 2-1 16,-59-4 11-16,-11 4 5 15,-45 0 5-15,-8 10 4 16,-58 9-5-16,17 18-3 15,-29 13 5-15,41 11 2 0,-8 29 15 16,62 6 10-16,22 29 7 16,54 11-5-16,15 37-8 15,50 2-19-15,41 37-9 16,40-11-11-16,60 8-2 16,60-31-1-16,2865-88 65 62,-2897-81-60-62,16-68 12 0,-22 14 15 16,-21-17 57-16,54-60 23 15,-60-35 11-15,-74 33-10 16,-77-2-24-16,-62 45-63 16,-89 12-125-16,-25 48-107 15,-58 24-362-15,30 12-11 16</inkml:trace>
  <inkml:trace contextRef="#ctx0" brushRef="#br0" timeOffset="93680.6807">14831 16261 211 0,'-42'-6'45'15,"-8"10"-45"-15,6-7-40 16</inkml:trace>
  <inkml:trace contextRef="#ctx0" brushRef="#br0" timeOffset="94652.7778">14797 16067 872 0,'4'6'214'0,"10"1"79"15,-3 2-250-15,6 6-15 16,-8-3-7-16,-5 5 0 15,-8 1-9-15,-13 6-4 0,-15 1-7 16,-20 2-33-16,-9-11-34 16,-13 2-59-16,-1-8-56 15,-13-5-56-15,11-4-26 16,-10 4 255-16,-1-10 74 16,-11 2 74-16,13 0 63 15,-22 5 64-15,7 5-213 16,-33 8-16-16,5 3-20 0,-24-1-20 15,12-6-10-15,-13-8-10 16,18-9 1-16,-8-7 7 16,16-10 16-16,-18-6 8 15,22-5 6-15,-21-9 2 16,13-5-3-16,-1-10 3 16,19 4 1-16,6-13-6 15,29 6-3-15,8-7-8 16,22 3-6-16,-4-11-7 15,19 7-4-15,20-17-27 16,19 7-11-16,23-11-19 16,18 10-16-16,20-5 24 15,13 13 34-15,34-7 22 16,14 16 28-16,34-6 27 16,1 15-17-16,36 0-1 15,-11 17-2-15,28 3-6 0,-12 12-8 16,53 0 0-16,-12 2-1 15,47 1 3-15,-26 1 17 16,53 4 21-16,-45-1 7 16,38 3 11-16,-36 3 11 15,41 3-24-15,-42 2-22 16,40 4-18-16,-40 9-9 16,35 4-25-16,-33 3 4 15,28 15 0-15,-44-3 9 16,22 11 2-16,-39 0-15 0,7 14 33 15,-44-3 0-15,9 17-2 16,-41-3-7-16,-9 16 22 16,-45-5-32-16,-17 17-3 15,-40-5-7-15,-34 19-5 16,-29-10-1-16,-34-1 1 16,-31-18 4-16,-48 0 10 15,-23-24 10-15,-50-4 10 16,-8-6 7-16,-54-1 22 15,-2-5 17-15,-63 3 7 16,7-8-3-16,-75 10-2 16,5-4-22-16,-64 1-21 15,36-10-12-15,-85 8-71 16,46-13-117-16,-71-9-238 16,40-28-26-16</inkml:trace>
  <inkml:trace contextRef="#ctx0" brushRef="#br0" timeOffset="203910.824">6821 18627 374 0,'-14'7'406'0,"-11"-4"-222"16,-8-4-247-16,-17-2 209 16,-12 1-307-16,-21-2 6 15,4-1 67-15,-8-2 151 16,6 1 32-16,-11-1 40 0,13 1 38 16,-24-5 8-16,-12 1-141 15,-4-3 6-15,13-2-11 16,-6-6 0-16,14 2 18 15,-13-8 16-15,-6 1-19 16,-10-10-7-16,21-1-22 16,-3-6-5-16,29 3-7 0,9-7-3 15,13 7-9-15,-3-6 0 16,15 3-4-16,9-15-17 16,19 3-16-16,14-15-13 15,14 7-23-15,23-10 35 16,8 12 21-16,22-5 31 15,3 8 35-15,34-4 33 16,11 10-26-16,38 1-2 16,4 11-15-16,57 6-18 15,-14 11-20-15,27 0-7 16,-3 9-4-16,40 0 2 16,-38 7 6-16,32 5 7 15,-28 8 15-15,-9 8 7 16,-28 3 5-16,30 9 11 15,-44 3 12-15,6 7-3 16,-18 2-4-16,-2 14-4 16,-41 3-14-16,-4 9-26 0,-29 1-20 15,-19 9-16-15,-43-4-14 16,-23 5-11-16,-20-2 57 16,-31 4 28-16,-20-13 22 15,-32 5 24-15,-10-7 47 16,-55 1-18-16,-19-14-5 15,-27 4-1-15,-16-13-10 16,-42 1-28-16,7-5-27 16,-35 5-6-16,3-8-7 0,-44 16-18 15,21 3-40-15,-47-6-126 16,35 8-146-16,-30 4-217 16,61-22-86-16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6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2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78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3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4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4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3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5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558-7A13-4764-8C33-EE9C6324D7A6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98374-BFE5-4A4E-B271-29C648627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8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emf"/><Relationship Id="rId5" Type="http://schemas.openxmlformats.org/officeDocument/2006/relationships/customXml" Target="../ink/ink4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6.e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459"/>
          </a:xfrm>
        </p:spPr>
        <p:txBody>
          <a:bodyPr/>
          <a:lstStyle/>
          <a:p>
            <a:r>
              <a:rPr lang="en-US" dirty="0" smtClean="0"/>
              <a:t>Exponential Regression: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2827" y="1702058"/>
            <a:ext cx="6550973" cy="4351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48" y="2681159"/>
            <a:ext cx="230505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8650"/>
            <a:ext cx="10515600" cy="705794"/>
          </a:xfrm>
        </p:spPr>
        <p:txBody>
          <a:bodyPr/>
          <a:lstStyle/>
          <a:p>
            <a:r>
              <a:rPr lang="en-US" dirty="0" smtClean="0"/>
              <a:t>Which model is the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444"/>
            <a:ext cx="10515600" cy="51225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do you know if the best model for a certain set of data is linear or exponential?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have Diagnostics On in your calculator, you would see an r</a:t>
            </a:r>
            <a:r>
              <a:rPr lang="en-US" baseline="30000" dirty="0" smtClean="0"/>
              <a:t>2</a:t>
            </a:r>
            <a:r>
              <a:rPr lang="en-US" dirty="0" smtClean="0"/>
              <a:t> value when you find a regression.  This value tells you which model is the best for your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closer the r</a:t>
            </a:r>
            <a:r>
              <a:rPr lang="en-US" baseline="30000" dirty="0" smtClean="0"/>
              <a:t>2</a:t>
            </a:r>
            <a:r>
              <a:rPr lang="en-US" dirty="0" smtClean="0"/>
              <a:t> value is to 1, the better fit the data 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73" y="4673571"/>
            <a:ext cx="3394756" cy="150339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5085360" y="4827240"/>
              <a:ext cx="5823720" cy="1790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77440" y="4819680"/>
                <a:ext cx="5838120" cy="180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56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it 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778"/>
            <a:ext cx="10515600" cy="51801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Using the same example of bacterial growth, find the r</a:t>
            </a:r>
            <a:r>
              <a:rPr lang="en-US" baseline="30000" dirty="0" smtClean="0"/>
              <a:t>2</a:t>
            </a:r>
            <a:r>
              <a:rPr lang="en-US" dirty="0" smtClean="0"/>
              <a:t> value for exponential model.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Now, determine the formula for the linear model.  (Remember, this will be </a:t>
            </a:r>
            <a:r>
              <a:rPr lang="en-US" dirty="0" err="1" smtClean="0"/>
              <a:t>LinReg</a:t>
            </a:r>
            <a:r>
              <a:rPr lang="en-US" dirty="0" smtClean="0"/>
              <a:t>.)  What do you notice about the r</a:t>
            </a:r>
            <a:r>
              <a:rPr lang="en-US" baseline="30000" dirty="0" smtClean="0"/>
              <a:t>2</a:t>
            </a:r>
            <a:r>
              <a:rPr lang="en-US" dirty="0" smtClean="0"/>
              <a:t> values?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Which model would be the better representation of the data?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134" y="1853384"/>
            <a:ext cx="7974762" cy="9557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375" y="3797271"/>
            <a:ext cx="2154936" cy="10407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896" y="3586870"/>
            <a:ext cx="2047875" cy="13716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1982880" y="3973320"/>
              <a:ext cx="7482600" cy="24591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74240" y="3968640"/>
                <a:ext cx="7497000" cy="247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00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Regression Models: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5817" y="1236405"/>
            <a:ext cx="7477983" cy="5064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721" y="1857246"/>
            <a:ext cx="2505075" cy="3571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936935">
            <a:off x="6853880" y="4036540"/>
            <a:ext cx="2051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Model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936935">
            <a:off x="7583010" y="4755949"/>
            <a:ext cx="2051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Exponential Model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11721" y="2883243"/>
            <a:ext cx="865360" cy="304800"/>
          </a:xfrm>
          <a:prstGeom prst="ellipse">
            <a:avLst/>
          </a:pr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72847" y="4469447"/>
            <a:ext cx="865360" cy="304800"/>
          </a:xfrm>
          <a:prstGeom prst="ellipse">
            <a:avLst/>
          </a:pr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all means?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644" y="1825625"/>
            <a:ext cx="6707155" cy="26438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r</a:t>
            </a:r>
            <a:r>
              <a:rPr lang="en-US" baseline="30000" dirty="0" smtClean="0"/>
              <a:t>2</a:t>
            </a:r>
            <a:r>
              <a:rPr lang="en-US" dirty="0" smtClean="0"/>
              <a:t> value explains how accurate the different model is.  From the graphs, you can see the exponential model is much more accurate for this set of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</a:t>
            </a:r>
            <a:r>
              <a:rPr lang="en-US" baseline="30000" dirty="0" smtClean="0"/>
              <a:t>2</a:t>
            </a:r>
            <a:r>
              <a:rPr lang="en-US" dirty="0" smtClean="0"/>
              <a:t> value explains this in more detail.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721" y="1857246"/>
            <a:ext cx="2505075" cy="35718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11721" y="2883243"/>
            <a:ext cx="865360" cy="304800"/>
          </a:xfrm>
          <a:prstGeom prst="ellipse">
            <a:avLst/>
          </a:pr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72847" y="4469447"/>
            <a:ext cx="865360" cy="304800"/>
          </a:xfrm>
          <a:prstGeom prst="ellipse">
            <a:avLst/>
          </a:pr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12776" y="3135086"/>
            <a:ext cx="3433665" cy="1744824"/>
          </a:xfrm>
          <a:custGeom>
            <a:avLst/>
            <a:gdLst>
              <a:gd name="connsiteX0" fmla="*/ 0 w 3433665"/>
              <a:gd name="connsiteY0" fmla="*/ 0 h 1744824"/>
              <a:gd name="connsiteX1" fmla="*/ 2024742 w 3433665"/>
              <a:gd name="connsiteY1" fmla="*/ 1418253 h 1744824"/>
              <a:gd name="connsiteX2" fmla="*/ 3433665 w 3433665"/>
              <a:gd name="connsiteY2" fmla="*/ 1744824 h 174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3665" h="1744824">
                <a:moveTo>
                  <a:pt x="0" y="0"/>
                </a:moveTo>
                <a:cubicBezTo>
                  <a:pt x="726232" y="563724"/>
                  <a:pt x="1452465" y="1127449"/>
                  <a:pt x="2024742" y="1418253"/>
                </a:cubicBezTo>
                <a:cubicBezTo>
                  <a:pt x="2597019" y="1709057"/>
                  <a:pt x="3201955" y="1690396"/>
                  <a:pt x="3433665" y="1744824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39746" y="4702629"/>
            <a:ext cx="492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exponential model is 99.8% accurate.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884784" y="4711959"/>
            <a:ext cx="3825551" cy="1380931"/>
          </a:xfrm>
          <a:custGeom>
            <a:avLst/>
            <a:gdLst>
              <a:gd name="connsiteX0" fmla="*/ 0 w 3825551"/>
              <a:gd name="connsiteY0" fmla="*/ 0 h 1380931"/>
              <a:gd name="connsiteX1" fmla="*/ 2034073 w 3825551"/>
              <a:gd name="connsiteY1" fmla="*/ 662474 h 1380931"/>
              <a:gd name="connsiteX2" fmla="*/ 3825551 w 3825551"/>
              <a:gd name="connsiteY2" fmla="*/ 1380931 h 138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5551" h="1380931">
                <a:moveTo>
                  <a:pt x="0" y="0"/>
                </a:moveTo>
                <a:cubicBezTo>
                  <a:pt x="698240" y="216159"/>
                  <a:pt x="1396481" y="432319"/>
                  <a:pt x="2034073" y="662474"/>
                </a:cubicBezTo>
                <a:cubicBezTo>
                  <a:pt x="2671665" y="892629"/>
                  <a:pt x="3248608" y="1136780"/>
                  <a:pt x="3825551" y="1380931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10335" y="5908224"/>
            <a:ext cx="492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linear model is 62.9% accurate.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0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989"/>
          </a:xfrm>
        </p:spPr>
        <p:txBody>
          <a:bodyPr>
            <a:normAutofit fontScale="90000"/>
          </a:bodyPr>
          <a:lstStyle/>
          <a:p>
            <a:r>
              <a:rPr lang="en-US" smtClean="0"/>
              <a:t>Popper 24: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4973"/>
            <a:ext cx="10515600" cy="57747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following table shows the amount of radiation exposure someone would receive being various distances away from a nuclear event.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Determine the linear model of this data.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y = 821.8x + 0.73		b. y = 0.73x + 821.8 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c. y = -78.6x + 529.6		d. y = 529.6x – 78.6</a:t>
            </a:r>
          </a:p>
          <a:p>
            <a:pPr marL="0" indent="0">
              <a:buNone/>
            </a:pPr>
            <a:r>
              <a:rPr lang="en-US" dirty="0" smtClean="0"/>
              <a:t>2. Determine the percent accuracy of this model.</a:t>
            </a:r>
          </a:p>
          <a:p>
            <a:pPr marL="0" indent="0">
              <a:buNone/>
            </a:pPr>
            <a:r>
              <a:rPr lang="en-US" dirty="0" smtClean="0"/>
              <a:t>	a. 97.5%		b. 95%		c. 99.1%		d. 98.2%</a:t>
            </a:r>
          </a:p>
          <a:p>
            <a:pPr marL="0" indent="0">
              <a:buNone/>
            </a:pPr>
            <a:r>
              <a:rPr lang="en-US" dirty="0" smtClean="0"/>
              <a:t>3. Determine the exponential model of this data.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y = 821.8 </a:t>
            </a:r>
            <a:r>
              <a:rPr lang="en-US" baseline="10000" dirty="0" smtClean="0"/>
              <a:t>x</a:t>
            </a:r>
            <a:r>
              <a:rPr lang="en-US" dirty="0" smtClean="0"/>
              <a:t> 0.73</a:t>
            </a:r>
            <a:r>
              <a:rPr lang="en-US" baseline="30000" dirty="0" smtClean="0"/>
              <a:t>x</a:t>
            </a:r>
            <a:r>
              <a:rPr lang="en-US" dirty="0" smtClean="0"/>
              <a:t>		b. y = 0.73 </a:t>
            </a:r>
            <a:r>
              <a:rPr lang="en-US" baseline="10000" dirty="0"/>
              <a:t>x</a:t>
            </a:r>
            <a:r>
              <a:rPr lang="en-US" dirty="0" smtClean="0"/>
              <a:t> 821.8</a:t>
            </a:r>
            <a:r>
              <a:rPr lang="en-US" baseline="30000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		c. y = -78.6 </a:t>
            </a:r>
            <a:r>
              <a:rPr lang="en-US" baseline="10000" dirty="0" smtClean="0"/>
              <a:t>x</a:t>
            </a:r>
            <a:r>
              <a:rPr lang="en-US" dirty="0" smtClean="0"/>
              <a:t> 529.6</a:t>
            </a:r>
            <a:r>
              <a:rPr lang="en-US" baseline="30000" dirty="0" smtClean="0"/>
              <a:t>x 		</a:t>
            </a:r>
            <a:r>
              <a:rPr lang="en-US" dirty="0" smtClean="0"/>
              <a:t>d. y = 529.6 </a:t>
            </a:r>
            <a:r>
              <a:rPr lang="en-US" baseline="10000" dirty="0" smtClean="0"/>
              <a:t>x</a:t>
            </a:r>
            <a:r>
              <a:rPr lang="en-US" dirty="0" smtClean="0"/>
              <a:t> 78.6</a:t>
            </a:r>
            <a:r>
              <a:rPr lang="en-US" baseline="30000" dirty="0" smtClean="0"/>
              <a:t>-x </a:t>
            </a:r>
          </a:p>
          <a:p>
            <a:pPr marL="0" indent="0">
              <a:buNone/>
            </a:pPr>
            <a:r>
              <a:rPr lang="en-US" dirty="0" smtClean="0"/>
              <a:t>4. Determine the percent accuracy of this model.</a:t>
            </a:r>
          </a:p>
          <a:p>
            <a:pPr marL="0" indent="0">
              <a:buNone/>
            </a:pPr>
            <a:r>
              <a:rPr lang="en-US" dirty="0" smtClean="0"/>
              <a:t>	a. 97.5%		b. 95%		c. 99.1%		d. 98.2%</a:t>
            </a:r>
          </a:p>
          <a:p>
            <a:pPr marL="0" indent="0">
              <a:buNone/>
            </a:pPr>
            <a:r>
              <a:rPr lang="en-US" dirty="0" smtClean="0"/>
              <a:t>5. Which model is more accurate?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Linear Model		b. Exponential Model</a:t>
            </a:r>
          </a:p>
          <a:p>
            <a:pPr marL="0" indent="0">
              <a:buNone/>
            </a:pPr>
            <a:r>
              <a:rPr lang="en-US" dirty="0" smtClean="0"/>
              <a:t>6. Using the more accurate model, how far away from the event must you be to receive an exposure of less than 20 </a:t>
            </a:r>
            <a:r>
              <a:rPr lang="en-US" dirty="0" err="1" smtClean="0"/>
              <a:t>rads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	a. 11.7 miles	b. 7.3 miles		c. 979 miles	d. 1.41 miles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232" y="1111079"/>
            <a:ext cx="7580612" cy="845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0121" y="1956724"/>
            <a:ext cx="2836271" cy="11522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0122" y="3365543"/>
            <a:ext cx="2075822" cy="9986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0008" y="4423397"/>
            <a:ext cx="2052144" cy="137473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1627920" y="2545560"/>
              <a:ext cx="6641640" cy="42634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22160" y="2538720"/>
                <a:ext cx="6658920" cy="427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77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Modeling Nearly Exponential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order to model data that is nearly exponential, you must use a method of regression similar to what was done with linear modelling.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74" y="2118927"/>
            <a:ext cx="1118235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5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Entering into Stat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1"/>
            <a:ext cx="10515600" cy="511428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Just like before, we can enter in to the STAT Lists, by pressing STAT, and Edit.</a:t>
            </a:r>
          </a:p>
          <a:p>
            <a:pPr marL="0" indent="0">
              <a:buNone/>
            </a:pPr>
            <a:r>
              <a:rPr lang="en-US" dirty="0" smtClean="0"/>
              <a:t>Enter your t-values into L1 and your N-values into L2.</a:t>
            </a:r>
          </a:p>
          <a:p>
            <a:pPr marL="0" indent="0">
              <a:buNone/>
            </a:pPr>
            <a:r>
              <a:rPr lang="en-US" dirty="0" smtClean="0"/>
              <a:t>Go into STATPLOT (2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Y= ) in order to view the scatterplot (you may need to adjust your window to see all the points).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45" y="3391939"/>
            <a:ext cx="3294179" cy="30569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6502" y="3391939"/>
            <a:ext cx="2589957" cy="30569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037" y="3391939"/>
            <a:ext cx="4190719" cy="3056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and Scatterplot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6126" y="1891528"/>
            <a:ext cx="7177674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87" y="1749252"/>
            <a:ext cx="2758518" cy="493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7556"/>
          </a:xfrm>
        </p:spPr>
        <p:txBody>
          <a:bodyPr/>
          <a:lstStyle/>
          <a:p>
            <a:r>
              <a:rPr lang="en-US" dirty="0" smtClean="0"/>
              <a:t>To Create an Exponential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682"/>
            <a:ext cx="10515600" cy="511428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 to STAT, </a:t>
            </a:r>
            <a:r>
              <a:rPr lang="en-US" dirty="0" err="1" smtClean="0"/>
              <a:t>Calc</a:t>
            </a:r>
            <a:r>
              <a:rPr lang="en-US" dirty="0" smtClean="0"/>
              <a:t>, and select </a:t>
            </a:r>
            <a:r>
              <a:rPr lang="en-US" dirty="0" err="1" smtClean="0"/>
              <a:t>ExpReg</a:t>
            </a:r>
            <a:r>
              <a:rPr lang="en-US" dirty="0" smtClean="0"/>
              <a:t> and press ENTER.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screen will tell you the generic form</a:t>
            </a:r>
          </a:p>
          <a:p>
            <a:pPr marL="0" indent="0">
              <a:buNone/>
            </a:pPr>
            <a:r>
              <a:rPr lang="en-US" dirty="0" smtClean="0"/>
              <a:t>of an exponential function, as well as the</a:t>
            </a:r>
          </a:p>
          <a:p>
            <a:pPr marL="0" indent="0">
              <a:buNone/>
            </a:pPr>
            <a:r>
              <a:rPr lang="en-US" dirty="0" smtClean="0"/>
              <a:t>values to substitute in for a (initial value)</a:t>
            </a:r>
          </a:p>
          <a:p>
            <a:pPr marL="0" indent="0">
              <a:buNone/>
            </a:pPr>
            <a:r>
              <a:rPr lang="en-US" dirty="0" smtClean="0"/>
              <a:t>and b (base number or growth factor).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 = 5.337 </a:t>
            </a:r>
            <a:r>
              <a:rPr lang="en-US" baseline="10000" dirty="0" smtClean="0"/>
              <a:t>x</a:t>
            </a:r>
            <a:r>
              <a:rPr lang="en-US" dirty="0" smtClean="0"/>
              <a:t> 1.030</a:t>
            </a:r>
            <a:r>
              <a:rPr lang="en-US" baseline="30000" dirty="0" smtClean="0"/>
              <a:t>x</a:t>
            </a:r>
            <a:endParaRPr lang="en-US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914" y="2030048"/>
            <a:ext cx="3571875" cy="2619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153" y="4649423"/>
            <a:ext cx="2806122" cy="18178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284" y="4524333"/>
            <a:ext cx="2991421" cy="205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2876" y="1334528"/>
            <a:ext cx="6225451" cy="4316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163" y="1601616"/>
            <a:ext cx="3460364" cy="290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2270"/>
          </a:xfrm>
        </p:spPr>
        <p:txBody>
          <a:bodyPr/>
          <a:lstStyle/>
          <a:p>
            <a:r>
              <a:rPr lang="en-US" dirty="0" smtClean="0"/>
              <a:t>Using this information to extrapolate data.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962"/>
            <a:ext cx="10515600" cy="49660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this trend continues, what would the expected population be for 1880 (t = 80)?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89037"/>
            <a:ext cx="3007424" cy="20000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0171" y="2389036"/>
            <a:ext cx="2687612" cy="20000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4649040" y="4912920"/>
              <a:ext cx="5582160" cy="6667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3640" y="4905720"/>
                <a:ext cx="5595480" cy="67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46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this 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7352"/>
            <a:ext cx="10515600" cy="52296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study shows that the growth rate of a certain bacterial strain is given by the following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Plot a scatter plot of the data.</a:t>
            </a:r>
          </a:p>
          <a:p>
            <a:pPr marL="0" indent="0">
              <a:buNone/>
            </a:pPr>
            <a:r>
              <a:rPr lang="en-US" dirty="0" smtClean="0"/>
              <a:t>Does this appear to represent a exponential function?</a:t>
            </a:r>
          </a:p>
          <a:p>
            <a:pPr marL="0" indent="0">
              <a:buNone/>
            </a:pPr>
            <a:r>
              <a:rPr lang="en-US" dirty="0" smtClean="0"/>
              <a:t>Find the formula for the exponential function.</a:t>
            </a:r>
          </a:p>
          <a:p>
            <a:pPr marL="0" indent="0">
              <a:buNone/>
            </a:pPr>
            <a:r>
              <a:rPr lang="en-US" dirty="0" smtClean="0"/>
              <a:t>Graph this with the scatterplot.</a:t>
            </a:r>
          </a:p>
          <a:p>
            <a:pPr marL="0" indent="0">
              <a:buNone/>
            </a:pPr>
            <a:r>
              <a:rPr lang="en-US" dirty="0" smtClean="0"/>
              <a:t>Use this information to extrapolate the estimated bacterial count at 37 minutes.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134" y="1853384"/>
            <a:ext cx="7974762" cy="9557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1517" y="1529578"/>
            <a:ext cx="1190625" cy="1123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5062" y="2809102"/>
            <a:ext cx="1952625" cy="1352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3368" y="4202520"/>
            <a:ext cx="1857375" cy="581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8564" y="5406639"/>
            <a:ext cx="2038350" cy="1352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062" y="5378064"/>
            <a:ext cx="2047875" cy="13811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/>
              <p14:cNvContentPartPr/>
              <p14:nvPr/>
            </p14:nvContentPartPr>
            <p14:xfrm>
              <a:off x="2536560" y="2629800"/>
              <a:ext cx="7994520" cy="40572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30800" y="2621520"/>
                <a:ext cx="8011080" cy="407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53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5689" y="1886465"/>
            <a:ext cx="5862557" cy="389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491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MATH 1311</vt:lpstr>
      <vt:lpstr>Modeling Nearly Exponential Data</vt:lpstr>
      <vt:lpstr>Entering into Stat Lists</vt:lpstr>
      <vt:lpstr>Table and Scatterplot</vt:lpstr>
      <vt:lpstr>To Create an Exponential Model</vt:lpstr>
      <vt:lpstr>PowerPoint Presentation</vt:lpstr>
      <vt:lpstr>Using this information to extrapolate data.</vt:lpstr>
      <vt:lpstr>Try this one:</vt:lpstr>
      <vt:lpstr>Scatter Plot</vt:lpstr>
      <vt:lpstr>Exponential Regression:</vt:lpstr>
      <vt:lpstr>Which model is the best?</vt:lpstr>
      <vt:lpstr>Try it out:</vt:lpstr>
      <vt:lpstr>Comparison of Regression Models:</vt:lpstr>
      <vt:lpstr>What this all means?</vt:lpstr>
      <vt:lpstr>Popper 24: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15</cp:revision>
  <dcterms:created xsi:type="dcterms:W3CDTF">2016-10-12T13:33:38Z</dcterms:created>
  <dcterms:modified xsi:type="dcterms:W3CDTF">2019-10-28T15:40:47Z</dcterms:modified>
</cp:coreProperties>
</file>