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5.27508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19-10-30T15:02:44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12544 14134 0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15:35:03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12251 9819 491 0,'68'10'161'0,"-6"-10"43"16,-10-7-104-16,-95-2 45 15,-8-37-11-15,55 39-2 16,-4 5-8-16,-7-4-34 16,4 4-43-16,-7-2-11 0,-34-4-14 15,-68-66-3-15,39 47-9 16,-37 4 2-16,-21 8-1 15,-40 4 1-15,-31 14-3 16,-67 20-4-16,4 12-2 16,-45 32 3-16,17 8 4 15,-35 39 1-15,63 6 22 16,14 33 16-16,72 1 5 16,35 26 4-16,80-19 4 0,40 12-19 15,41-32-17-15,71-9 0 16,41-39-3-16,79-23 2 15,36-35-3-15,70-32 0 16,8-35-5-16,60-39-11 16,-30-27-6-16,14-46-17 15,-49-14-15-15,-12-45-17 16,-89 3 53-16,-33-25 53 16,-66 20-16-16,-64-1 21 15,-71 54 12-15,-97 29-49 16,-51 58-48-16,-99 37 28 15,-7 42-3-15,-51 26-14 16,48 8-18-16,8 16-421 16,85-6-32-16,8-5-144 15</inkml:trace>
  <inkml:trace contextRef="#ctx0" brushRef="#br0" timeOffset="111140.3725">20553 13766 673 0,'129'75'264'0,"-115"-72"0"15,-5 1-174-15,-6 11-56 16,-6 5-36-16,-15 4 2 16,-20 4 3-16,-26 1 4 15,-16-11 7-15,-46 8 18 16,-3 4 7-16,-61-3 4 16,-22-2-4-16,-50 11-2 15,15-7-15-15,-46-14 0 0,47-3-1 16,-21-15 0-16,40-12-6 15,-12-15-19-15,45-5-21 16,-14-20-19-16,52-9-8 16,18-27-18-16,41-3 4 15,39-30-1-15,57-4 10 16,60-37 1-16,47 7 17 16,78-24 13-16,36 22 13 0,80-10 13 15,5 43 10-15,94 6 6 16,-13 34 5-16,63 8 5 15,-33 40 11-15,62 25 22 16,-62 26 7-16,34 35 5 16,-60 25 15-16,9 31-4 15,-91 15-21-15,-19 34-2 16,-86 3-4-16,-42 24-13 16,-79-23 5-16,-50 13 19 15,-70-30 4-15,-118-2 16 16,-89-31 2-16,-151 0-8 15,-79-25-22-15,-156 8-10 16,-26-16-22-16,-76-2-7 16,94-14-19-16,-27-20-183 15,130-26-297-15,19-100 31 16</inkml:trace>
  <inkml:trace contextRef="#ctx0" brushRef="#br0" timeOffset="164583.4347">5115 17958 975 0,'-30'-1'319'16,"18"-16"64"-16,-14 2-245 15,1 7-92-15,-17-4-4 16,-10 1-18-16,-31 1-16 15,-16-1-1-15,-27-10-1 16,6 1-1-16,-36-10-4 16,7-5-3-16,-21-8-1 15,11 1 0-15,-34-4 0 16,16 8 3-16,-22 2 2 16,24 7 2-16,-57 3-2 15,23 1-1-15,-2-7-1 16,24-3-2-16,-12-14-17 15,51-1-1-15,11-11 2 16,25 1 3-16,18-12 15 16,33 9 19-16,23-16 1 15,23 9-8-15,23-17-17 0,8 4-21 16,43-14-10-16,26 7-1 16,35-11 6-16,6 19 18 15,44 4 10-15,-4 21 6 16,25 6 2-16,-9 18-2 15,50 6-2-15,-16 12-5 16,14 2 0-16,-2 9 2 16,44 4 1-16,-39 3 3 15,48 6 5-15,-24-1 2 0,28 5-1 16,-35 9-6-16,29-1-15 16,-28 5-11-16,37 8-9 15,-39-2-1-15,41 6 4 16,-31 0 16-16,16-4 18 15,-38-7 16-15,6 0 12 16,-54-6 4-16,19 2 1 16,-47 2-12-16,-5 9-10 15,-28 3-11-15,-13 5-4 16,-43 2-4-16,-18 5-4 16,-22-7-2-16,-15 9-2 15,-17-3 3-15,-22 13 2 16,-9 3 6-16,-39 16 4 15,-21 2 10-15,-53 21 6 16,-4-7 20-16,-52 7 18 16,-6-14 6-16,-37 4 0 15,2-19-4-15,-64 5-17 0,7-10-11 16,-54 0 29-16,-6-11 5 16,-50-2 11-16,18-18-4 15,-76-3-72-15,47-14-111 16,-44-2-384-16,52-32 23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15:39:27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17448 10878 718 0,'12'-15'364'0,"-6"-5"-102"16,-16 4-177-16,-24 0-137 0,-16 7-53 15,-35-4 25-15,-25-4 71 16,-65 5 38-16,-24 10 21 16,-71 16 7-16,-15 18-12 15,-75 41 19-15,31 13 30 16,1 34 63-16,78 18 9 16,37 41 2-16,112 3-33 15,69 31-47-15,73-25-116 16,77-17-42-16,60-52-3 0,81-51 5 15,16-56 5-15,77-45 67 16,-26-31 37-16,31-51 12 16,-60-16-1-16,-13-37-1 15,-90 5 24-15,-48-31 18 16,-88 23-5-16,-75-5-10 16,-73 39-5-16,-71 17-47 15,-46 50-52-15,-50 29-25 16,19 35-457-16,0-4-3 15,62-36-172-15</inkml:trace>
  <inkml:trace contextRef="#ctx0" brushRef="#br0" timeOffset="65222.754">17741 16507 1118 0,'-51'18'801'47,"-12"-24"-821"-47,-23 0-135 0,-20 0 125 15,-33 6-43-15,12-12 89 0,-5 9 89 16,-12 3 86-16,-47-1-181 16,1-12-14-16,-36-6-7 15,12-6-2-15,-3-19 9 16,47-7 9-16,-3-8 10 16,48-2 4-16,-2-12 7 15,25 6-5-15,11-12-1 16,35 3-2-16,17-15-15 15,28 3-17-15,43-7-9 16,27 13-7-16,56-12 10 16,30 15 15-16,76-9 10 0,11 12 3 15,99 0 1-15,4 17-12 16,72 12-4-16,-18 24-3 16,57 18 2-16,-65 18 5 15,13 18 2-15,-58 10 2 16,-5 20 5-16,-77 4 3 15,-20 13 9-15,-62-4 9 16,-43 16-2-16,-58-8-4 0,-57 16 17 16,-63-10 8-16,-132 11 20 15,-86-16 8-15,-179 4 9 16,-48-22-19-16,-156 13-14 16,49-16-30-16,-27 5-34 15,129-11-94-15,-36-18-394 16,165-32 72-16</inkml:trace>
  <inkml:trace contextRef="#ctx0" brushRef="#br0" timeOffset="67764.3988">17846 16691 619 0,'1'-5'204'0,"72"10"42"15,18 1-236 1,-112 18-109-16,21-1-83 16,-15 21 197-16,-87 12 4 15,-18 9 87-15,105 28 85 0,-43 56 106 16,13 2-204-16,15 15-6 16,17-31 1-16,26-18 16 15,34-55-33-15,51-21-5 16,24-29-9-16,43-15-13 15,0-3-33-15,27-8-1 16,-44 2-3-16,-8 5-92 16,-55 8-262-16,-21-8-66 15,-45-6-157-15</inkml:trace>
  <inkml:trace contextRef="#ctx0" brushRef="#br0" timeOffset="68338.5728">18923 17450 838 0,'5'12'303'16,"-10"-11"20"-16,1 2-205 16,-1 5-94-16,2-8-15 15,3 0-1-15,-3 0 36 16,3 1 8-16,3 3 21 15,2-3 2-15,49 17 1 16,65 2-33-16,-22-19-9 16,-12-2-19-16,0 7-13 0,-26 5-9 15,-33 14-4-15,-43 9 5 16,-47 21 5-16,-16-1 7 16,-40 14-2-16,-3-8-6 15,-3 0-40-15,37-20-30 16,8-1-126-16,39-18-206 15,16-16 9-15</inkml:trace>
  <inkml:trace contextRef="#ctx0" brushRef="#br0" timeOffset="69022.1757">20517 17234 533 0,'-46'17'581'16,"-5"4"-185"-16,-42 25-322 15,-6 11 319-15,-14 28-398 16,17-3 12-16,14 18 36 16,40-12 11-16,22 13 13 15,32-22 15-15,29-8-6 16,14-29-37-16,31-20-12 16,11-38-10-16,22-32-14 15,-18-19-3-15,1-19 6 16,-38-7 3-16,-22-4 1 15,-33 12 0-15,-21-18-2 0,-15 12 12 16,-14 1 15-16,3 14-64 16,3 14-65-16,6 26-68 15,15 11-342-15,19 12 8 16</inkml:trace>
  <inkml:trace contextRef="#ctx0" brushRef="#br0" timeOffset="69651.4729">20972 18089 939 0,'-14'13'123'0,"-2"-1"122"16,-4-10-272-16,9 1 17 16,-5-6 72-16,3-6 37 15,4 1 28-15,-3 2 1 16,3-9 0-16,2 4-38 16,7-4-20-16,7-9-30 15,16-2-12-15,6 2-13 0,13 3-5 16,-7 5-1-16,2 10-1 15,-12 8 0-15,-8 7-3 16,-15 5-4-16,-12 11 9 16,-11 0 6-16,-14-3 9 15,-1 3 6-15,1-10 17 16,9-11-4-16,9-2-2 16,17-7-11-16,5-4-9 15,12 0-18-15,1 0-6 16,2 6-6-16,-2 9 0 15,-11 6 9-15,-19 17 9 16,-10 3 4-16,-21 4 6 16,-2-4-7-16,-6-6-49 15,14-17-58-15,14-15-392 16,27-20 67-16</inkml:trace>
  <inkml:trace contextRef="#ctx0" brushRef="#br0" timeOffset="70205.803">21582 17356 339 0,'40'36'344'15,"-24"-50"346"-15,18 1-409 16,11 1 134-16,7-4-407 16,-2 6 1-16,1 8 1 15,-20 5 4-15,-2 15 4 16,-22 14 5-16,-14 8 15 15,-18 1 3-15,-14 4 5 16,-4-7-1-16,1-9 5 16,12-11-5-16,13-12 5 15,26-12-11-15,26-9-7 16,12 0-15-16,20-2-54 0,6 8 27 16,5 8 4-16,-14 10 4 15,-5 18 4-15,-19 9 40 16,-25 21-36-16,-27 6-2 15,-29 13 1-15,-11-6 4 16,-11-2 3-16,6-15 12 16,4-13 4-16,14-17-4 15,-7-8-16-15,11-8-9 16,-10 3-33-16,7-1-25 0,3-2-62 16,14-1-31-16,3 0-110 15,10-6-81-15,9-12-138 16,15-14-32-16</inkml:trace>
  <inkml:trace contextRef="#ctx0" brushRef="#br0" timeOffset="70580.2235">22995 17322 594 0,'-18'15'446'0,"-17"10"-88"16,-15-3-95-16,-19 18-157 0,1 4-67 16,-12 15 18-16,13-4 8 15,15 8 34-15,19-5-3 16,19 3 8-16,25-13-24 15,27-2-22-15,4-19-38 16,33-18-19-16,2-16-14 16,20-22-5-16,-12-14 2 15,12-13 6-15,-21 2 28 0,-17-9 19 16,-19 12-6-16,-23-10-4 16,-30 3-16-16,-17-5-36 15,-8 8-100-15,-13-1-373 16,5 15 88-16</inkml:trace>
  <inkml:trace contextRef="#ctx0" brushRef="#br0" timeOffset="71049.4224">23605 17601 544 0,'-2'-6'452'16,"4"3"-195"-16,-2-1-80 15,0 2-161-15,0 2-130 16,0 0 168-16,0 0 36 15,0 0 28-15,0 2-10 16,3-1-30-16,14 22-25 16,56 47-42-16,-40-41-46 15,-3-5 1-15,1 0-10 16,-10-7-18-16,-4-6-162 16,-10-7-117-16,-14-8-31 15</inkml:trace>
  <inkml:trace contextRef="#ctx0" brushRef="#br0" timeOffset="71405.1066">23728 17526 938 0,'59'39'205'0,"-47"-42"66"15,-4 3-283-15,-4 2-22 16,1-1 1-16,-8-1 39 15,1 0 26-15,2 2 28 16,-4-1 4-16,-34 14-29 16,-59 55-47-16,38-40-47 15,2-8-35-15,4 0-228 16,18-3 59-16</inkml:trace>
  <inkml:trace contextRef="#ctx0" brushRef="#br0" timeOffset="71957.1973">24473 17359 333 0,'-20'33'519'0,"-15"-3"-194"15,-12-8-200-15,-16 9 200 16,-1 0-321-16,2 7 24 16,18 0 25-16,10 12 35 15,15 0 15-15,8 14 23 16,15-7-15-16,9 10-13 16,14-12-36-16,20-4-23 15,8-20-29-15,11-12-16 16,-2-16-7-16,1-16 4 15,-7-10 11-15,-3-13 1 16,-20-2 2-16,-31-6-3 0,-22 4-2 16,-40 2-3-16,-22 11 0 15,-19 6-1-15,10 13-1 16,-8 8-42-16,13 8-36 16,10 4-65-16,16 1-22 15,8 3-67-15,32-1-2 16,21 0-144-16,27 2 39 15</inkml:trace>
  <inkml:trace contextRef="#ctx0" brushRef="#br0" timeOffset="72351.2211">25180 17497 1005 0,'-54'9'256'0,"-77"71"124"15,70-40-271-15,8 7 10 16,26 10 2-16,19 13 21 0,17-8-38 15,22-2-15-15,11-7-28 16,25-20-36-16,1-21-32 16,20-19-12-16,-7-15-3 15,-1-20 3-15,-24-10 26 16,-9-10 3-16,-31 5 4 16,-19-3 4-16,-11 12-7 15,-22 1-3-15,-4 10-19 16,-7 4-104-16,11 15-115 0,4-1-109 15,15-8-148-15,17-20-77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15:02:58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23282 15524 681 0,'4'-6'174'16,"-4"1"37"-16,-3 1-197 15,2 2-41-15,1 1 6 16,-5-1 12-16,-15-1 50 16,-10 0 31-16,-52-3 25 15,40 9 1-15,-34 20-5 0,0 6-35 16,-26 31-13-16,-13 19-20 16,-19 50 24-16,19 6 21 15,1 46 25-15,28 2 17 16,27 33 10-16,39-34-30 15,29 2-25-15,24-45-25 16,25-29-23-16,15-54-12 16,16-40 5-16,-8-34 5 15,-5-45 0-15,-13-26 1 0,-25-27-2 16,-29-1-5-16,-13-20 1 16,-20 25 3-16,-20 10 0 15,-8 32-3-15,-18 26-4 16,-3 37-43-16,-12 23-42 15,9 19-34-15,16 9-71 16,23 3-104-16,24 11-151 16,29-6-11-16</inkml:trace>
  <inkml:trace contextRef="#ctx0" brushRef="#br0" timeOffset="672.8725">23786 15128 655 0,'-55'56'235'0,"50"-58"15"15,-2 1-166-15,-1 1-55 16,8-2-17-16,0 1 18 16,-1 1 8-16,1-2 38 0,0 2 14 15,6-3 23-15,39-6-11 16,69-17 4-16,-49 8-34 16,2 6-17-16,-17 1-32 15,-16 11-18-15,-25 17-21 16,-17 18-14-16,-15 10 25 15,-39 24 28-15,-6 7-4 16,-26 9 39-16,10-10 26 0,16-3 0 16,48-18-14-16,49-8 23 15,42-22-28-15,33-6-82 16,14-7-89-16,9-3-383 16,-26-5 28-16</inkml:trace>
  <inkml:trace contextRef="#ctx0" brushRef="#br0" timeOffset="1218.4948">24523 16240 916 0,'6'-1'878'15,"6"2"-59"-15,13 5-664 16,6-1-172-16,18 1-155 16,-5-2-165-16,18 1-97 15,-3-4 477-15,5 7-14 16,-12-2-58-16,2 6-246 15,-23-3-110-15,-18 6-88 0</inkml:trace>
  <inkml:trace contextRef="#ctx0" brushRef="#br0" timeOffset="1452.3023">24426 16689 1066 0,'9'40'561'0,"20"-8"-73"16,10-40-210-16,18 8-312 16,5-8-108-16,5-5-101 15,-19-5-57-15,-1-2-178 16,-6-1 19-16</inkml:trace>
  <inkml:trace contextRef="#ctx0" brushRef="#br0" timeOffset="2065.6837">25676 15849 1112 0,'-95'57'440'16,"98"-58"13"-16,-3-4-248 16,12 4-165-16,26-5-18 15,18-2-1-15,29-7-1 16,20-3 20-16,7-1 18 15,-16 9 3-15,-7 7-10 16,-33 9-10-16,-27 18-26 16,-24 11-15-16,-29 27 8 15,-16 0 13-15,-33 8 17 16,2-9 7-16,0-9-7 16,24-30-14-16,21 0-5 15,38-13-13-15,35 0-1 0,8 3 0 16,10 12-2-16,-3 5-4 15,-18 21-9-15,-29 12-7 16,-35 26-12-16,-31 3 1 16,-48 20 5-16,-22-11 15 15,-20 2 13-15,22-34 13 16,9-10-27-16,40-28-34 16,14-13-93-16,21-15-70 15,3-7-341-15,9-9 35 16</inkml:trace>
  <inkml:trace contextRef="#ctx0" brushRef="#br0" timeOffset="2545.9774">27599 15665 977 0,'3'-5'303'0,"-3"2"41"16,0 0-241-16,-3 2-95 15,2-1 12-15,-33 8 15 16,-86 44 27-16,37-1 14 16,-31 33 40-16,6 12 14 15,11 30 41-15,26 4-9 16,24 34-1-16,26-17-29 16,30 14-40-16,10-27-48 0,41-3-14 15,9-46-12-15,45-23-12 16,2-35 9-16,2-28 3 15,-28-22-5-15,-21-24-4 16,-43-1-3-16,-55-17-5 16,-37 9-3-16,-51 14-1 15,-9 19 1-15,-6-1-38 16,35 21-64-16,21-5-505 16,54-19 107-16</inkml:trace>
  <inkml:trace contextRef="#ctx0" brushRef="#br0" timeOffset="7876.5394">22590 10104 776 0,'47'-53'287'0,"-50"44"1"16,-6 16-173-16,4 9-136 15,1 9-6-15,-4 4 14 16,-6 8 3-16,11-4 18 16,-15 17 11-16,3 3 15 15,-8 25 14-15,-6 14 5 16,-13 25-1-16,-1 1-8 15,-8 21-16-15,1-16-32 0,3-4-143 16,9-23-143-16,4-11-52 16,13-38-162-16</inkml:trace>
  <inkml:trace contextRef="#ctx0" brushRef="#br0" timeOffset="8322.0417">22833 10886 889 0,'-3'56'188'0,"-32"-36"91"15,-22 65-153 1,0 0-50 0,8-5-4-16,28-6 5 15,9 2-39-15,38-70 10 16,28 2-8-16,27-7 0 15,4-11-6-15,16-11-7 16,-10-4-14-16,-7-16 2 16,-29 2 0-16,-21 1 3 15,-31 0-1-15,-28 6 1 16,-21 14-9-16,-30 4-11 16,-6 8-13-16,-3 8-49 15,14 2-76-15,7 1-269 16,28-4 27-16</inkml:trace>
  <inkml:trace contextRef="#ctx0" brushRef="#br0" timeOffset="8920.4765">23881 11034 535 0,'24'-6'162'0,"-7"-3"16"15,1-3-135-15,-7-2-40 16,-5-1 41-16,-15-4 40 15,-5 2 20-15,-24 6 20 16,-4 7 2-16,-34 14-39 16,-14 16-39-16,-11 15 24 15,11 3 7-15,11 17 19 16,35-5-3-16,23 3-3 16,26-10-33-16,20-4-28 15,18-22-9-15,25-15 2 16,4-19 1-16,22-12 2 15,-11-15 0-15,7-10-14 0,-22-2-3 16,-4-2-1-16,-29 0-1 16,-4 8-1-16,-17 17-5 15,-2 6-14-15,-7 15-4 16,-10 21 0-16,-4 14 2 16,-11 31 6-16,4 12 17 15,-1 43 10-15,0 11 2 16,-21 30 10-16,-4-5-4 0,-32 11 10 15,-19-30-18-15,-33-7 13 16,15-37 7-16,-33-19-17 16,17-28-13-16,4-18-28 15,24-21-55-15,-1-18-121 16,39-11-52-16,11-11-240 16,30-1-9-16</inkml:trace>
  <inkml:trace contextRef="#ctx0" brushRef="#br0" timeOffset="9758.9759">24405 11353 137 0,'91'-9'404'0,"-81"-2"-175"16,7-1-82-16,-3 3 85 16,2 2-219-16,-3-4 11 15,0 3 56-15,-5 1 16 16,1 5 19-16,-9 2-13 0,-14 6-11 16,-10 5-48-16,-18 15-7 15,-13 9-10-15,-23 22 24 16,15 18 12-16,-1 22 10 15,22 1-7-15,13 10-7 16,30-21-22-16,14-11-6 16,16-25-17-16,16-16-1 15,0-27 5-15,10-7 4 16,-5-19-2-16,-2-17-1 16,-15-1 1-16,-14-10-7 15,-28-4-7-15,-28 11-2 16,-21 11 2-16,-20 7 3 15,0 17 0-15,-1 8-36 16,22 5-35-16,17 6-185 16,12 2-186-16,11-2-33 15,23-12-192-15</inkml:trace>
  <inkml:trace contextRef="#ctx0" brushRef="#br0" timeOffset="10887.3069">25385 10397 301 0,'0'0'126'16,"0"0"16"-16,0 0-59 16,0 0-3-16,0 0-5 15,-1 0 16-15,-2 0 3 16,3 0-2-16,-3 2-10 15,1-1 13-15,2 1-3 16,0-2-2-16,0 0-1 16,14-2 4-16,27-6-19 0,69-23-4 15,-41 18-11-15,-3 6-11 16,-2 11-20-16,-3 7-5 16,-25 10-10-16,-22 14-4 15,-19 3 21-15,-28 15 13 16,-19 2 4-16,-23 12 1 15,-1-14-1-15,9-3-22 16,23-18-15-16,14-8-6 16,30-15-1-16,22 3 4 15,19 0 0-15,23 7 0 16,12 5 3-16,1 15-6 16,-21 8-5-16,-24 23-1 15,-35 3 1-15,-39 9-1 16,-31-11-1-16,-23-13-19 15,5-23-18-15,-23-18-67 16,25-23-67-16,13-14-118 0,18-3 7 16,11-3-93-1,29 0 38-15,1-5 27 0</inkml:trace>
  <inkml:trace contextRef="#ctx0" brushRef="#br0" timeOffset="11436.047">26919 10259 1077 0,'-3'-6'249'0,"3"1"88"16,-6 8-304-16,6-3-46 0,-3 0 3 15,2 2 7-15,-27 8 5 16,-70 33 21-16,29-14 14 16,-25 19 11-16,6 21 21 15,-4 25 20-15,27 9-10 16,24 15-4-16,44-4-10 16,39-3-16-16,31-22-17 15,41-16-8-15,4-21-7 16,7-26 3-16,-25-28-2 15,-6-19-3-15,-43-6 1 16,-22-20-1-16,-41-3-5 16,-27-10-5-16,-42 7 2 0,-48 2 14 15,-4 14-1-15,-7 10-28 16,19 19-45-16,17 13-160 16,47 4-113-16,25 11-170 15,27 5-101-15</inkml:trace>
  <inkml:trace contextRef="#ctx0" brushRef="#br0" timeOffset="12021.5012">27446 10707 691 0,'4'-3'219'0,"7"4"31"15,3-1-118-15,12 0-31 16,8 5-12-1,9-4 11-15,12-1 9 0,4 5-48 16,8-5-59-16,-4-5-9 16,-2 1-79-16,-15-6-42 15,-13 3-233-15,-16-1 10 16</inkml:trace>
  <inkml:trace contextRef="#ctx0" brushRef="#br0" timeOffset="12262.2161">27529 10949 1169 0,'34'13'419'15,"-21"-6"-18"-15,25 7-309 16,9-1-92-16,5 0-113 15,-6-4 77-15,-9-6 2 16,-9-3-1-16,-4-8-97 16,-12-1-79-16,9-12-154 15,5 1-82-15</inkml:trace>
  <inkml:trace contextRef="#ctx0" brushRef="#br0" timeOffset="12833.7338">28475 10344 7 0,'-59'47'746'0,"47"-46"-371"15,8-4-5-15,11 5 0 16,-7-1-373-16,0-1-3 16,0 0 1-16,0 0 10 15,0 0 12-15,0 2 4 16,-3-1 1-16,3 3 0 15,-4 3-6-15,3-2 22 16,1-4 3-16,1 1 4 16,16-4 3-16,36-10 4 15,91-33-31-15,-45 20-2 16,-6 12-4-16,1 10-1 16,-26 15-6-16,-1 12 2 0,-29 12-1 15,-15 24 2-15,-30 12 4 16,-30 18 19-16,-42 9 14 15,-49 30 16-15,-7-3 2 16,-3-5-5-16,29-19-16 16,28-14-17-16,51-44-2 15,34-26 27-15,36-18 7 16,48-6 8-16,14-3 13 16,42 4-4-16,3 10-56 0,15 13-27 15,-36 5-27-15,-6 7-27 16,-39 10-564-16,-27-37 185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15:05:59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21663 2881 532 0,'-10'175'82'16,"-2"31"533"-16,3 30-367 15,5 26 124-15,1 96-369 16,-7-22 2-16,1 34 0 0,3 20 2 16,5 132 9-16,2-35 9 15,16 116 31-15,-2 46 14 16,3 145 33-16,7-64 13 0,-4 143 35 15,-7-60-9-15,5 115 16 16,-1-100-30-16,11 95-16 16,9-117-49-16,14 56-81 15,4-146-92-15,18 45-499 16,-10-145 80-16</inkml:trace>
  <inkml:trace contextRef="#ctx0" brushRef="#br0" timeOffset="3040.7424">23040 3250 896 0,'5'-59'180'0,"-2"50"84"16,-3 4-259-16,5 7-36 15,-5-2 3-15,0 0 11 16,0 0 10-16,-3 1 6 16,-7 45 10-16,-35 81 10 15,5-19-7-15,-23 38-5 16,4 16 1-16,-1 25 0 16,13-13 1-16,17 4-60 15,18-37-73-15,16-16-143 0,18-53-39 16</inkml:trace>
  <inkml:trace contextRef="#ctx0" brushRef="#br0" timeOffset="3535.8696">23421 3907 926 0,'28'-3'225'0,"-47"3"66"16,-5 11-263-16,-11 7-10 15,0 8-15-15,-19 21 41 16,-4 8 0-16,-6 14 9 16,8 4 2-16,5 8-11 0,25-16-13 15,21-7 9-15,28-20-3 16,36-19-1-16,13-20 10 15,25-28 13-15,9-15-15 16,12-24-6-16,-24-4-7 16,-16-13 3-16,-28 17-7 15,-33 4-27-15,-34 19-24 16,-29 14-48-16,-17 16-28 0,-29 26-78 16,8 7-85-16,-14 14-136 15,15-2-16-15</inkml:trace>
  <inkml:trace contextRef="#ctx0" brushRef="#br0" timeOffset="4165.0927">24317 4056 846 0,'3'-6'129'15,"-3"3"102"-15,4 1-252 16,-4 1-5-16,0-1 26 16,0 1 14-16,0-1 15 15,-3 1-2-15,2-1 2 16,-2 2 1-16,-9 2-4 0,-32 19 24 16,-41 35 23-16,42-6 21 15,16 2-4-15,6 7-6 16,16-12-42-16,13 0-19 15,13-19-16-15,21-16 14 16,8-26-18-16,14-16 44 16,-5-8 6-16,5-15 2 15,-26-2-3-15,-8-1 38 16,-16 7-19-16,-16-1-47 16,-7 12-53-16,-15 14-7 15,7 10-30-15,-7 25-32 16,3 24 42-16,-6 38 49 15,10 19-1-15,-12 43 16 16,3 17 18-16,-9 21 10 16,2-20 5-16,0-2-7 15,2-36-9-15,-20-28-8 16,-15-45 7-16,-28-18 8 0,-9-31-53 16,-41-42-54-16,13-24-95 15,-5-30-264-15,17-8-24 16</inkml:trace>
  <inkml:trace contextRef="#ctx0" brushRef="#br0" timeOffset="5233.2567">24740 4291 471 0,'-50'46'159'0,"45"-43"16"0,1-5-124 16,-1-2-33-16,5 2-11 16,-3 1-9-16,2-1 5 15,1 1 24-15,-3-1 8 16,1 1 15-16,2-1 2 15,-3 2-6-15,3-1-27 16,-3-1 4-16,2 1-3 0,1-1 27 16,1 1 30-16,10-2 32 15,10-3-48-15,17 1-49 16,39 10 3-16,-46 7-28 16,-2 1-29-16,-8 4 37 15,-14 1 39-15,-11 2-11 16,-13-8 11-16,-15 9 12 15,0-9 3-15,-1-1 6 16,4-5-13-16,11 0-6 16,15-9-23-16,12 2-14 15,6-2 7-15,28-3-7 16,5 7-3-16,7 1 9 16,-5 2 9-16,-7 8-16 15,-31 8 8-15,-46 10 13 16,-22 8 15-16,-20 19-14 15,-9-9-12-15,-15-15-53 16,32-13-53-16,-5-9-76 0,23-28-47 16,10-4-77-16,19 9-17 15,15 1-31-15</inkml:trace>
  <inkml:trace contextRef="#ctx0" brushRef="#br0" timeOffset="6231.8974">26194 3152 763 0,'5'0'113'0,"-1"4"41"16,-7-2-224-16,2-2 35 16,1 0 22-16,-5 0 57 15,-3 0 59-15,-43 7 6 16,-59 10-24-16,21 13-15 16,-8 13-31-16,-5 13-5 15,26-1-11-15,20 1-13 16,32-17-14-16,19-10-11 0,22-9 42 15,16-4 53-15,19 1-25 16,19 3 16-16,1 1 12 16,10 11-53-16,-10 3-54 15,-14 18 33-15,-23 2-6 16,-6 16 1-16,-22-6-2 16,-28 20 4-16,-8-10 6 15,-25 4 10-15,-18-11-1 16,-14-7 8-16,16-21-2 0,-7-15 5 15,25-13-10-15,10-15-2 16,13-14-5-16,12-9 1 16,16-2-3-16,7-24-2 15,13-3-1-15,28-18 0 16,10-4-1-16,35-22-5 16,7 8 4-16,1 0-3 15,-15 11-12-15,-14-5-11 16,-39 20 0-16,-8-1 0 15,-7 12 8-15,-12-2 13 16,-1 15-20-16,1 1-31 16,-7 20-166-16,-14-7-184 15,6 9-30-15</inkml:trace>
  <inkml:trace contextRef="#ctx0" brushRef="#br0" timeOffset="6686.7709">26839 3047 209 0,'0'3'314'16,"0"-3"-103"-16,0 4-119 16,4 12 158-16,4 14-176 15,9 64 5-15,-17-14 35 16,0 13 16-16,-8 39-1 16,-1 6-14-16,-11 25-3 15,-2-19-34-15,-16 15-55 0,0-33-51 16,-5-4-102-16,5-41-263 15,3-9 23-15</inkml:trace>
  <inkml:trace contextRef="#ctx0" brushRef="#br0" timeOffset="18578.5874">22520 6780 740 0,'105'-41'209'0,"-89"14"27"15,-7 10-201-15,4 4-68 16,-1 2-3-16,-3-3 14 16,-5 2 45-16,-4-1 45 15,0 0 21-15,0 7-2 16,5 8-11-16,-5 2-50 15,0-4-37-15,0 2 2 16,-3 36 9-16,1 77 43 16,-1-27 52-16,-10 31 16 15,-1 14-4-15,-7 37-5 16,-8-6-36-16,-6 14-29 16,3-30-21-16,5-20-37 15,3-49-28-15,10-23-17 16,6-36-34-16,11-17-101 15,2-15-35-15,21-11-96 16,4-8-13-16,17-13-63 0</inkml:trace>
  <inkml:trace contextRef="#ctx0" brushRef="#br0" timeOffset="18933.9535">23370 7328 1325 0,'1'-15'277'0,"-5"11"106"16,-4 14-385-16,-10 19-26 15,-15 12 5-15,-24 23 26 16,-6 10 36-16,-18 32 22 16,10-3 8-16,9 1 5 15,31-15-20-15,34-16-11 16,35-38-10-16,43-27 3 15,20-33-5-15,48-45 3 16,0-19-7-16,18-36-7 16,-29 1-10-16,-20-6 0 15,-49 31-6-15,-27 14-15 16,-47 30-16-16,-42 22-38 16,-18 24-5-16,-30 16-17 15,-15 9-16-15,-10 18-16 16,29-3-88-16,19 10-222 15,24-3 26-15</inkml:trace>
  <inkml:trace contextRef="#ctx0" brushRef="#br0" timeOffset="19486.7825">24704 7503 708 0,'-37'-5'249'16,"-29"4"36"-16,3 8-144 15,-2 10-87-15,-15 10 4 16,7 5-3-16,1 11 5 15,25-1-12-15,6 5 8 16,23-6-4-16,18 2-3 16,12-14-14-16,19-8-1 15,13-21-9-15,6-15-2 16,7-16-6-16,0-19-5 16,-15-3-9-16,-7 0 0 15,-11 4 2-15,-10 8-2 16,-6 17-6-16,-12 13-15 0,0 13-7 15,-2 22-7-15,-5 17 10 16,1 34 12-16,-3 16 21 16,6 36 11-16,-2 1 7 15,-12 25 3-15,-10-20-2 16,-14 13 7-16,-15-27-3 16,-20 0 4-16,7-34-5 15,-19-15-2-15,2-32-3 16,-16-29-3-16,4-25-8 15,-21-22-2-15,23-11-18 0,11-2-47 16,23 2-38-16,16-3-145 16,29 13-143-16,16-13-62 15,27-2-126-15</inkml:trace>
  <inkml:trace contextRef="#ctx0" brushRef="#br0" timeOffset="20102.0343">25012 7762 701 0,'-56'61'125'0,"39"-49"83"15,6-4-202-15,1 7 24 16,2-6 22-16,8-6 24 16,9-4 33-16,20-6 21 15,9-2-7-15,23-4-30 16,15 4-14-16,13 4-40 16,-10 5-26-16,-15 9-27 15,-22 8 19-15,-30 12 8 16,-27 6 3-16,-41 6 12 15,-17 1 3-15,-28 1 2 16,-1-16-9-16,5-4 1 16,33-11-2-16,21-8-2 15,36-8-5-15,31-2 3 16,14-2-8-16,26 5-6 16,-5 6-4-16,-3 8 0 0,-21 13-4 15,-23 12 4-15,-41 4 4 16,-45 8-15-16,-12-7-13 15,-10-9-32-15,11-17-35 16,9-15-143-16,44-15-75 16,11-9-76-16,16-3-109 15</inkml:trace>
  <inkml:trace contextRef="#ctx0" brushRef="#br0" timeOffset="20804.8897">26361 7037 873 0,'-30'-11'172'16,"-80"7"91"-16,47 23-258 16,-15 7 29-16,14-3 19 15,8 0-6-15,23-8 1 16,21 2 13-16,21-5-12 0,32 1 0 16,7-2 9-16,22 10 9 15,5 4-10-15,8 20 3 16,-22 10-14-16,-4 24 0 15,-19 7-3-15,-24 25-5 16,-22-8-16-16,-27 9 0 16,-15-17-2-16,-19-6 0 15,-10-33 1-15,-14-19 9 16,19-25-2-16,-7-18 5 16,19-14 0-16,18-16-9 15,27-7-12-15,22-18-9 16,18-1-10-16,36-27-7 15,8 2 2-15,15-19 6 16,-2 9 3-16,13 0 7 16,-27 22 1-16,-6 5 2 15,-22 26-1-15,-17 11-11 16,-29 6-15-16,-25 8-15 0,-13 10-13 16,-17 3-54-16,-15 9-12 15,1 8-13-15,13-3-136 16,11-1-154-16,23 2 34 15</inkml:trace>
  <inkml:trace contextRef="#ctx0" brushRef="#br0" timeOffset="21090.2149">27130 6891 573 0,'-7'-6'435'0,"-1"5"-127"16,4 4-60-16,1-3-242 15,1 1-36-15,-24 45 21 16,-24 49 45-16,24-28 45 16,8 9 14-16,-2 26 14 15,11 1 1-15,0 33-25 16,2 1-27-16,-3 6-31 15,3-30-25-15,-2-8-46 16,4-41-43-16,-2-20-345 16,7-24 65-16</inkml:trace>
  <inkml:trace contextRef="#ctx0" brushRef="#br0" timeOffset="21500.6157">27633 7380 1228 0,'41'39'230'0,"6"-43"96"16,12 5-392-16,5-5-20 16,-13-1 2-16,8 2 2 0,-13-3 21 15,1-5-168-15,-8 10-54 16,-5 2-45-16</inkml:trace>
  <inkml:trace contextRef="#ctx0" brushRef="#br0" timeOffset="21736.2776">27699 7764 1344 0,'34'1'223'16,"4"5"127"-16,15-7-431 15,4-4 6-15,16-8-8 16,-6-4 18-16,6-10-24 16,-9 5-87-16,-5-5-141 15,-9 12-17-15</inkml:trace>
  <inkml:trace contextRef="#ctx0" brushRef="#br0" timeOffset="22129.9382">28631 7264 1191 0,'-42'-42'144'0,"52"50"176"16,15 14-348-16,14 21 16 15,16 15 62-15,21 16 37 16,-1 11 29-16,23 21-28 15,-9 0-16-15,8 8-10 16,-12-8-90-16,0-2-109 16,-26-22-21-16,-4-13-43 15,-17-23-103-15,1-14-55 16,-13-22 60-16,3-22-91 16</inkml:trace>
  <inkml:trace contextRef="#ctx0" brushRef="#br0" timeOffset="22333.0864">29709 7298 1513 0,'-55'36'363'0,"-18"25"123"15,-60 39-419-15,-21 17-66 16,-67 30-3-16,-4-6 3 15,-30 13-18-15,26-34-50 16,-3-2-422-16,74-44 116 0</inkml:trace>
  <inkml:trace contextRef="#ctx0" brushRef="#br0" timeOffset="28552.7374">23434 11229 461 0,'-16'6'161'15,"7"-6"18"-15,-4 0-107 16,8 1-39-16,-3-5-3 16,-4-2 26-16,-6-2 12 0,10-1 23 15,-8-2 3-15,7 2 18 16,10-4-14-16,11-6 11 16,17 1-14-16,35-11 11 15,18-3-13-15,35-2 1 16,7 9-25-16,-1 10-15 15,-30 12-30-15,-16 21-17 16,-44 13-13-16,-30 26 4 16,-24 10 4-16,-36 33 4 15,-25 3 11-15,-29 11 3 16,2-20-6-16,7-6-1 16,31-41-5-16,31-13-3 15,49-17-5-15,38-1 4 16,29 2 4-16,38 16 7 15,-3 10-1-15,-7 20 2 16,-25 5-5-16,-21 22-4 16,-49-1-5-16,-30 18 4 15,-43-11 1-15,-50 5 11 0,-27-25 16 16,-32-7 18-16,3-31 17 16,-9-19-60-16,29-25-49 15,4-10-116-15,35-12-83 16,11-17-286-16,30-3 28 15</inkml:trace>
  <inkml:trace contextRef="#ctx0" brushRef="#br0" timeOffset="29098.7486">24880 10142 608 0,'-59'-53'142'0,"56"50"70"15,3 3-170-15,0 0 19 16,0-2 3-16,0 2 3 16,0-1-15-16,0 1 5 15,3 1-16-15,15 34 23 16,77 62 9-16,-20-15 10 15,16 0-9-15,15 25-6 16,-15-7-48-16,-3 12-178 16,-26-22-189-16,-22-18-16 15</inkml:trace>
  <inkml:trace contextRef="#ctx0" brushRef="#br0" timeOffset="29379.0218">25381 10177 936 0,'33'-11'424'0,"-42"26"-91"0,-66 20-228 16,-19 15-50-16,-41 31-53 16,3 8-57-16,-15 18 97 15,29-10-21-15,18 1-386 16,40-31 122-16</inkml:trace>
  <inkml:trace contextRef="#ctx0" brushRef="#br0" timeOffset="30171.8337">25895 11525 934 0,'-49'38'216'0,"71"-48"91"16,8 4-262-16,25-6-10 15,5 2 8-15,31-10-6 16,-1 2-4-16,22-1-8 16,-15 10-30-16,-6 9-144 15,-30 17-183-15,-18 7-8 16,-40 7-196-16</inkml:trace>
  <inkml:trace contextRef="#ctx0" brushRef="#br0" timeOffset="30454.6895">25868 12051 1128 0,'18'9'559'16,"14"-13"-174"-16,24-8-295 15,20-2-83-15,30-12-84 16,5-1-86-16,24-8 117 15,-6 5-73-15,1-8-268 16,-25 10 22-16</inkml:trace>
  <inkml:trace contextRef="#ctx0" brushRef="#br0" timeOffset="31089.4391">28364 10977 1259 0,'-41'59'266'15,"-51"-45"120"-15,-12 11-379 16,-35 12-7-16,4-5 4 16,7 1 7-16,45-4 47 15,25 1 52-15,41-10-24 16,26 6 25-16,25-6 3 0,34 8-37 16,25 1-46-16,43 20 28 15,-8-7-28-15,-2 25-6 16,-28-3-7-16,-13 13 0 15,-47-5-5-15,-12 19-3 16,-23-8-5-16,-32 2-1 16,-38-11-1-16,-52 5 2 15,-18-21 0-15,-24-9 2 16,17-15-1-16,9-8 3 16,47-21 0-16,18-13 6 15,32-13-2-15,28-18 1 16,29-9-1-16,36-23-2 15,22-11-9-15,54-21 5 16,22-5-3-16,25-24 2 16,-13 14 1-16,13 1 0 15,-49 23-3-15,-25 12-5 16,-35 33-6-16,-22 11-27 0,-40 13-23 16,-37 3-45-16,-23 13 0 15,-23-3-2-15,-6 0 19 16,2-2 3-16,25 1 23 15,0-10-83-15,28 0-81 16,10 5-80-16,8 0-129 16,11-8-45-16</inkml:trace>
  <inkml:trace contextRef="#ctx0" brushRef="#br0" timeOffset="31368.8276">29196 11065 923 0,'-3'26'595'0,"6"22"-107"15,-2 2-127-15,-2 53-285 16,-2 26-49-16,-11 60 13 16,-16-3-3-16,-7 37-19 0,-2-25-69 15,-2 13-458-15,9-52 100 16</inkml:trace>
  <inkml:trace contextRef="#ctx0" brushRef="#br0" timeOffset="59383.6989">23291 14141 563 0,'-14'2'162'15,"2"-4"17"-15,-6 10-148 16,7-5-44-16,2 1 6 16,0-7 14-16,6 5 54 15,1-10 24-15,2 7 16 16,0-1 0-16,0-1-3 16,0 0-40-16,43-14-4 15,63-45-19-15,-24 44 2 16,-3 12-1-16,-3 9 0 15,-20 12-12-15,-23 22 5 16,-33 19 1-16,-33 29 10 16,-35 6-1-16,-17 23 3 0,-11-8-15 15,5-12-8-15,24-30-11 16,32-13-3-16,23-31-4 16,35-9 0-16,32-11-1 15,33 4 0-15,4-2 2 16,2 16 1-16,-18 9-2 15,-33 13 6-15,-46 8 7 16,-52 16 12-16,-22-3 13 0,-46-2-8 16,-5-9-14-16,-16-11-19 15,26-20-23-15,-1-12-176 16,37-10-209-16,16-9 16 16</inkml:trace>
  <inkml:trace contextRef="#ctx0" brushRef="#br0" timeOffset="59936.591">24481 13622 337 0,'-8'9'367'0,"-12"6"-46"16,-10 7-92-16,-25 11-154 15,-1 3-45-15,-8 5-37 16,10-6-35-16,7-4 107 16,26-16 19-16,11-6 30 15,20-3 22-15,18-8-30 16,15 1-34-16,21-1-25 16,8-1-30-16,18-9-31 0,-2 3-9 15,-6-1-28-15,-20 0-99 16,-7 0-178-1,-29 4-61-15,-5-5-110 0</inkml:trace>
  <inkml:trace contextRef="#ctx0" brushRef="#br0" timeOffset="60141.6638">24780 13683 402 0,'4'-73'153'0,"-10"73"25"16,2 1-38-16,-4 4-42 0,8-5 35 15,-3 2 9-15,1-1 6 16,-7 25-48-16,-27 62-12 16,15-40-31-16,-7 21-13 15,-5 2-22-15,0 23-46 16,-2 2-90-16,3 13-230 16,4-22 3-16</inkml:trace>
  <inkml:trace contextRef="#ctx0" brushRef="#br0" timeOffset="60560.6233">25079 14282 783 0,'13'5'359'0,"22"-2"-27"16,20-3-160-16,18 3-172 16,5-3-38-16,33-2-2 15,-18-4-4-15,-2 0-75 16,-12 3-50-16,-2 3-130 15,-30 8-48-15</inkml:trace>
  <inkml:trace contextRef="#ctx0" brushRef="#br0" timeOffset="60834.8117">25106 14719 738 0,'7'40'412'0,"1"-40"-70"16,13 3-82-16,17 3-285 0,26-9-7 15,0-8 15-15,21-10 14 16,-5-5 10-16,10-4 16 15,-13 3-23-15,8-2-119 16,-18 3-221-16,0-1-9 16</inkml:trace>
  <inkml:trace contextRef="#ctx0" brushRef="#br0" timeOffset="61418.6016">27035 14205 837 0,'4'-17'269'16,"-1"-4"15"-16,-3 3-207 15,-16-2-84-15,-10 5-6 16,-17 0 43-16,-23 6 29 16,-33 12 22-16,-12 12 17 15,-12 11 8-15,11 4-21 0,21 3-8 16,45 1-20-16,30-1-14 16,40-3-5-16,40 8-2 15,25-1-7-15,37 10 3 16,-1 0-7-16,14 20 3 15,-30 6-9-15,-10 8-2 16,-43-6-2-16,-13 11-4 16,-37-17-12-16,-35 3 1 15,-26-12 3-15,-18-1 9 16,-10-23 7-16,-19-13 8 16,16-21 4-16,14-19 0 15,21-12-3-15,18-20-7 16,40-4-8-16,33-18-7 15,19-3-4-15,14-23-8 16,12 2 8-16,16-15 3 16,-20 8 2-16,-8 2 0 15,-19 28 1-15,-20 9-16 16,-31 20-11-16,-25 13-9 0,-14 15-6 16,-11 7-51-16,0 8-30 15,4 11-376-15,22 11 7 16,26 7-159-16</inkml:trace>
  <inkml:trace contextRef="#ctx0" brushRef="#br0" timeOffset="61669.4771">27810 14124 1390 0,'-7'28'258'0,"2"25"153"15,-1 15-416-15,-5 34 20 16,2 9 21-16,-9 18 10 16,-6-6 0-16,-7 22-20 15,-2-16-85-15,3-3-383 16,1-41 73-16</inkml:trace>
  <inkml:trace contextRef="#ctx0" brushRef="#br0" timeOffset="64265.6943">23010 16451 523 0,'64'-67'321'0,"-47"43"-83"16,-4 4-93-16,-1 11-53 16,-3 6-112-16,-6 14 42 15,-3 10 37-15,-12 23 8 16,-7 11-12-16,-9 37 49 16,-5 10-18-16,-5 24-15 0,9-12-30 15,2-11-5-15,7-38-2 16,-1-28 18-16,12-47-4 15,1-37-9-15,11-18-11 16,11-44-22-16,16-8-25 16,20-23 1-16,2 16 6 15,15-7 4-15,-1 25 5 16,7-3 0-16,-14 24 0 0,5 8-2 16,-14 16 1-16,-3 18-4 15,-12 28 3-15,-4 21-1 16,-7 26 13-16,-7 30 8 15,-4 13 8-15,-4 25 12 16,-4 6 7-16,1 29-3 16,-6-9-7-16,0 29-28 15,1-11-52-15,-8 3-149 16,-4-40-147-16,-9-15-97 16,-10-52-131-16</inkml:trace>
  <inkml:trace contextRef="#ctx0" brushRef="#br0" timeOffset="64481.9855">23033 16610 788 0,'15'13'626'15,"11"-16"-151"-15,3-37-96 16,22 17-287-16,5 4-100 15,23-7-25-15,-9 6-13 16,9 5-46-16,-15 0-42 16,1 4-168-16,-15 8-139 15,-7 9-40-15</inkml:trace>
  <inkml:trace contextRef="#ctx0" brushRef="#br0" timeOffset="64794.8603">24074 16513 953 0,'14'20'475'0,"-2"6"-43"16,-15 3-190-16,1 19-188 16,-2 5-46-16,-7 8-11 15,-6-11-7-15,2-13 4 16,-2-22 4-16,5-14 5 15,8-20 4-15,13-15 8 16,8-4-3-16,8-3 3 16,6 9-2-16,5 10 2 15,-4 12-1-15,4 20 1 16,-5 9-6-16,-5 15 0 0,-10 4-1 16,-8 12-36-16,-11-6-39 15,-9 1-38-15,-11-13-354 16,3 5 73-16</inkml:trace>
  <inkml:trace contextRef="#ctx0" brushRef="#br0" timeOffset="65074.2364">24871 16721 1419 0,'-11'6'317'0,"-3"-7"109"15,-7 11-431-15,-9 13-67 16,1-3-7-16,3-3 18 16,6-4 32-16,14-2 32 15,3-4 55-15,11 9 12 16,1 0-9-16,-1 15-11 16,-4-3-15-16,-21 15-3 15,-21-1-12-15,-30 6-28 16,-12-11-24-16,-14 0-76 15,18-17-83-15,14-11-263 16,39-12 6-16</inkml:trace>
  <inkml:trace contextRef="#ctx0" brushRef="#br0" timeOffset="65434.1612">25080 16779 746 0,'3'35'486'0,"-3"7"-88"15,0-5-108-15,5 7-272 16,1-5-77-16,10-7-30 16,6-18 4-16,11-11 9 15,10-17 47-15,4-6 35 16,-2 2 24-16,-7 3-5 15,-12 12-1-15,-9 11 9 16,-13 13 17-16,1 14-7 16,-1 0 0-16,1-1-2 15,2-11-18-15,13-20-22 16,10-24 4-16,25-29-9 16,6-15-8-16,18-7-8 15,-16 4-15-15,-9 1-27 16,-26 23-43-16,-11 9-267 15,-22 7 50-15</inkml:trace>
  <inkml:trace contextRef="#ctx0" brushRef="#br0" timeOffset="65857.6483">26101 16843 444 0,'31'-8'487'0,"10"3"-139"16,13-2-257-16,12 1 270 15,0-11-325-15,3-4-10 16,-18 0-11-16,-10-4-6 16,-24 1 5-16,-20-3 8 15,-23 10 3-15,-29 8 16 16,-11 13 11-16,-15 16 17 16,11 20-6-16,-5 14-2 15,15 2-13-15,4 7-44 16,15-7-53-16,11-3-32 15,16-9-23-15,16-9-49 16,14-11 7-16,18-12-5 0,4-16 7 16,10-21-198-16,2-11 43 15,17-13-73-15</inkml:trace>
  <inkml:trace contextRef="#ctx0" brushRef="#br0" timeOffset="66093.6928">26716 16902 698 0,'17'33'416'0,"4"7"-33"16,-9-10-176-16,5-9-47 16,-13-18-90-16,1-24-19 15,-1-17-20-15,4-23 14 16,3-5-5-16,13-15 3 16,2 14 5-16,3 1 8 15,-2 17-7-15,9 7-16 16,-1 20-12-16,-1 7-36 15,-1 12-44-15,-10 8-129 16,-8 7-111-16,-6-6-171 16,-7-2-74-16</inkml:trace>
  <inkml:trace contextRef="#ctx0" brushRef="#br0" timeOffset="66558.3175">27636 16275 1164 0,'-52'29'305'0,"54"-29"33"16,-7 1-352-16,17-5-87 15,-12 2-18-15,2 1 14 16,34-16 81-16,58-19 53 15,-56 22 68-15,-12 9 9 16,-12 5-24-16,-14 14-17 16,-16 3-33-16,-17 4-6 15,0 0-4-15,-2-1-3 16,6-9-11-16,8-5-2 16,12-6-4-16,13-5-16 15,1 4-16-15,-5 1-56 16,0 0-75-16,0 0-226 0,0 1 6 15</inkml:trace>
  <inkml:trace contextRef="#ctx0" brushRef="#br0" timeOffset="67021.1824">27560 16809 965 0,'0'-6'186'0,"3"-3"69"15,-2 1-302-15,-1 7-25 16,0-2 11-16,3 0 72 16,14-21 47-16,41-42 53 15,-31 48 26-15,-1 11-6 16,-5 11-44-16,-12 8-28 16,-9 5-30-16,-17 13 5 15,-8-5 10-15,-9-3-19 16,4-3 4-16,4-6-6 0,9-8-12 15,10-5-13-15,7-11 14 16,7 2-2-16,-2-2-1 16,3 5-8-16,-2 6-5 15,-6 11-5-15,-5 4-3 16,-4 2-148-16,-5-5-147 16,-2-1-97-16,4-14-164 0</inkml:trace>
  <inkml:trace contextRef="#ctx0" brushRef="#br0" timeOffset="67396.5542">28437 16199 404 0,'0'-9'298'0,"0"0"-37"16,0 7-57-16,0 2-74 16,0 0-30-16,-3 2 28 15,1-1-5-15,-13 30 13 0,-33 55-25 16,10-31-14-16,-3-3-40 15,3 4-2-15,15-11-9 16,18-8 35-16,22-13 4 16,39-4-2-16,16-13-25 15,26-1-60-15,-4-3-68 16,8-7-97-16,-22-1-85 16,-8-4-245-16,-31-3 11 15</inkml:trace>
  <inkml:trace contextRef="#ctx0" brushRef="#br0" timeOffset="67576.2343">29011 16091 1072 0,'-2'-1'454'0,"-3"19"30"16,-2 26-263-16,-10 43-58 15,-7 22-42-15,-11 46-41 16,0 6-15-16,-15 39-24 15,-2-23-93-15,-5 18-483 16,10-51 114-16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15:07:54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6997 9817 432 0,'9'-3'218'0,"-9"-1"-27"15,0 5-95-15,-3-1-32 16,1 2-44-16,-19 42 63 16,-46 79 15-16,-5-3 6 15,0 22-9-15,-17 43 3 0,13 8-32 16,7 18-25-16,27-24-14 16,9 4-57-16,19-44-75 15,6-13-222-15,-1-55 10 16</inkml:trace>
  <inkml:trace contextRef="#ctx0" brushRef="#br0" timeOffset="477.7425">7268 10881 531 0,'14'-15'276'0,"-5"4"-14"16,-1 5-138-16,-4 3 11 15,-8 0-47-15,1 3-49 16,1 0 6-16,-28 11-5 16,-75 40-31-16,25 10 14 0,-8 10 10 15,-6 28 19-15,9 0-2 16,29 10 1-16,36-15-15 16,40-15-3-16,31-32-13 15,37-30 5-15,6-40 0 16,15-32 3-16,2-14-7 15,3-30-4-15,-29 5-6 16,-8-9 2-16,-34 18 0 16,-35 0 1-16,-30 27-9 0,-31 14-16 15,-8 23-19-15,-5 15-75 16,14 10-99-16,5 13-197 16,30-2-23-16</inkml:trace>
  <inkml:trace contextRef="#ctx0" brushRef="#br0" timeOffset="1092.6303">8417 10825 636 0,'6'-8'123'0,"2"2"65"16,-4 3-174-16,-8-1 19 15,4 2 16-15,-5 2 18 16,-8 0 26-16,-33 6 7 15,-63 26-27-15,39-1-10 16,-21 16-10-16,14 4-13 16,4 14-17-16,23-2 9 15,21 5-8-15,27-19-8 0,11-13-10 16,10-22-4-16,29-19 3 16,8-21 5-16,11-10 7 15,3-8 1-15,6-12 1 16,-21-1 10-16,-5-3-2 15,-16 10-6-15,-3 4-15 16,-7 22-8-16,10 18-16 16,-9 21 1-16,3 32 11 15,-1 21 19-15,-13 29 18 16,-17 16 13-16,-19 39 13 16,-10-7-6-16,-39 30-6 15,-23-20-7-15,-36 5-8 16,-7-41-11-16,-36-13 0 15,8-45-2-15,-13-20-11 16,29-34-7-16,-12-32-24 0,26-21-16 16,3-24-38-16,26-15-32 15,4-24-63-15,40 10-55 16,52-11-154-16,31 8 0 16</inkml:trace>
  <inkml:trace contextRef="#ctx0" brushRef="#br0" timeOffset="1516.8558">9275 10298 616 0,'13'-36'177'0,"12"-4"43"16,-4 12-158-16,-4 2-30 0,-1 12 15 15,-4 4 16 1,-12 10 4-16,0 4 12 0,-3 8 6 16,-10 19 7-16,-4 19-6 15,-4 36 21-15,0 22-4 16,-8 33 7-16,7 9-4 16,-12 35-30-16,5-15-46 15,-6 16-93-15,3-27-75 16,5-18-314-16,5-51 13 15,6-37-135-15</inkml:trace>
  <inkml:trace contextRef="#ctx0" brushRef="#br0" timeOffset="1901.3385">10152 10400 568 0,'-17'2'529'0,"-12"11"-153"15,8 24-343-15,-18 31 337 16,-4 15-379-16,-16 39 3 16,9 1 10-16,0 24 19 15,22-20 8-15,24-4 15 16,25-32 8-16,28-28-4 15,22-47-12-15,34-37-6 0,6-32-18 16,11-43-10-16,-11-16-3 16,-12-17 0-16,-28 2 4 15,-16-16 4-15,-34 25 3 16,-9 4-3-16,-16 24-9 16,-28 17-24-16,-8 41-26 15,-14 19-49-15,-1 20-42 16,8 18-139-16,21 2-111 0,26 5 1 15,25-2-134-15</inkml:trace>
  <inkml:trace contextRef="#ctx0" brushRef="#br0" timeOffset="2247.0697">11163 10523 380 0,'-75'71'138'15,"-13"8"478"-15,-1 34-242 16,25-4 70-16,21 20-298 16,39-18-54-16,46-2-22 15,36-33-28-15,26-23-11 16,7-36-12-16,12-30-1 16,-9-32-2-16,10-29 0 15,-19-16 4-15,-3-19 13 0,-29-2-2 16,-26-7 0-16,-38 8-8 15,-44 1-13-15,-32 15-17 16,-22 15-8-16,-4 29-7 16,-6 18-13-16,31 20-7 15,13 6-63-15,22 9-37 16,24 0-80-16,26 1-17 16,13 4-86-16,25-3-63 15,33 1 34-15,3-3-58 16</inkml:trace>
  <inkml:trace contextRef="#ctx0" brushRef="#br0" timeOffset="2475.045">12076 10471 316 0,'-42'69'676'0,"-7"26"-223"16,10 10-178-16,17 27 199 16,30-20-387-16,30 1-22 15,30-31-37-15,47-31-4 16,13-37-4-16,36-38 7 15,-25-23 0-15,6-35 4 16,-42-8 0-16,-32-16-2 16,-54 16-1-16,-29-19 5 15,-55 19-2-15,-70 18 0 16,-23 23-76-16,-18 16-124 16,20 40-368-16,9 4 1 15</inkml:trace>
  <inkml:trace contextRef="#ctx0" brushRef="#br0" timeOffset="21252.6157">6800 13485 454 0,'3'0'354'0,"-3"0"-85"15,1-1-79-15,-1-1-101 16,3 2-57-16,-3 0-61 15,3 0 17-15,-3 0 4 16,0 2 4-16,2 25 19 16,-24 76 19-16,-17-7 30 15,-14 13 7-15,-12 39 23 16,2 5-10-16,9 35-6 16,14-22-26-16,15-7-83 15,17-45-84-15,6-25-258 16,-1-51-4-16</inkml:trace>
  <inkml:trace contextRef="#ctx0" brushRef="#br0" timeOffset="21657.7519">7193 14219 930 0,'9'-7'316'0,"-9"0"62"15,4 2-290-15,-4-1-104 16,-1 5-38-16,1 1-38 16,-3 0-39-16,1 1 94 15,-18 31 53-15,-48 70 42 16,23-41 28-16,-4 20 44 15,8 1-41-15,15 2 0 16,14-14-27-16,21-17-8 16,16-32-19-16,22-22-4 15,4-34-9-15,24-41-5 16,0-12-11-16,3-23-22 16,-22 2-9-16,-11 4 1 15,-23 32 7-15,-27 11 1 16,-19 25 1-16,-16 24-58 15,3 19-44-15,-9 20-283 0,11 13 29 16</inkml:trace>
  <inkml:trace contextRef="#ctx0" brushRef="#br0" timeOffset="22276.6836">8190 14137 952 0,'-9'-3'310'0,"-8"-10"35"15,-1 10-278-15,-2-4-193 16,3-2-75-16,-6-5-15 16,-1 6-12-16,-14 2 17 15,-4 8 264-15,-5 16 197 16,4 11-64-16,-11 21-64 16,7 14 117-16,-1 15-127 15,7-6-127-15,8 8 74 16,19-12 75-16,10-7-100 0,11-20-16 15,10-10-129-15,4-18 120 16,5-20 7-16,-5-17-4 16,7-13 2-16,-7-5 114 15,-6-8-112-15,-6 13 1 16,-1 1 7-16,-4 18 1 16,-4 7-17-16,2 13-7 0,3 21-5 15,5 20-4-15,4 29 1 16,-7 10 22-16,10 30 7 15,-6 3 20-15,-8 30 19 16,-11-8 3-16,-10 23 5 16,-20-14 1-16,-26 10-15 15,-21-31-19-15,-29-8-6 16,-8-41-17-16,-15-22-41 16,14-34-35-16,-12-44-59 15,17-27-40-15,2-22-37 16,24-4-110-16,23-21-121 15,45 19 49-15,39-2-155 16</inkml:trace>
  <inkml:trace contextRef="#ctx0" brushRef="#br0" timeOffset="22763.879">8291 14874 464 0,'0'-1'106'0,"-1"-4"40"15,-2 4-131-15,3-2-19 16,0 1 8-16,0 1 32 15,0-1 25-15,0 0 37 16,0 1 15-16,0-1 35 16,0 2-17-16,0 2-5 15,0 4-28-15,0 35-5 16,-12 53-28-16,-7-30-19 16,0-5-20-16,-4 8-9 0,3-11-15 15,2-4-17-15,9-16-133 16,6-9-211-16,10-19 19 15</inkml:trace>
  <inkml:trace contextRef="#ctx0" brushRef="#br0" timeOffset="23140.0975">8757 14847 1036 0,'29'23'210'0,"-53"-14"93"16,2 9-311-16,-8 8-14 16,4 3 3-16,2 9 18 15,6 1 21-15,6 5 31 16,16-8 9-16,30-2 18 15,14-16 2-15,27-20-20 16,7-17-25-16,15-21-1 16,-14-7-18-16,-10-20-16 15,-21 10 8-15,-22-2-1 0,-19 10-3 16,-22 4-2-16,-16 20-2 16,-27 12-7-16,-2 11-17 15,-12 11-80-15,1 8-111 16,2 13-176-16,12-7-50 15</inkml:trace>
  <inkml:trace contextRef="#ctx0" brushRef="#br0" timeOffset="23783.5769">10232 13332 1043 0,'6'0'348'0,"-3"-1"36"16,0-1-268-16,-3 2-85 15,0 2-14-15,-3 39 5 16,-21 60 5-16,-8-16 21 16,0 6 1-16,-7 32 2 15,-4-3 0-15,2 26 3 16,11-19-30-16,0 4-10 16,5-28-9-16,-2-12-19 15,6-36-28-15,-3-11-38 16,5-21-15-16,7-19-109 15,12-10-62-15,12-14-157 16,7-13-25-16</inkml:trace>
  <inkml:trace contextRef="#ctx0" brushRef="#br0" timeOffset="24221.8587">10695 13765 854 0,'21'-20'318'16,"-4"3"17"-16,-9 8-211 16,-2 3-103-16,-8 8-46 0,-13 4-1 15,0 1 5-15,-12 12 35 16,-1 9 23-16,-14 10 56 16,1 9 6-16,-9 19 16 15,1 3-19-15,2 24 9 16,15-2-27-16,26 3-2 15,18-19-18-15,25-7-7 16,16-32-25-16,15-27-3 16,8-25-7-16,26-28-3 15,-8-25-4-15,3-22-1 16,-8 0-1-16,-13-13 1 16,-33 15 0-16,-20 3-5 15,-20 10-7-15,-25 6-7 16,-20 26-1-16,-26 9-1 15,-13 20 2-15,-8 15-2 16,5 14-2-16,11 6-39 16,22 1-34-16,14 6-63 0,16-3-61 15,15-2-6-15,17-7 23 16,22-5 17-16,22-6-162 16,34-6 118-16</inkml:trace>
  <inkml:trace contextRef="#ctx0" brushRef="#br0" timeOffset="24577.7386">11724 13634 807 0,'5'0'437'16,"-5"-1"-59"-16,-8 8-114 16,5-7-275-16,-6 3-6 15,-43 14 1-15,-59 71 8 16,43-36 18-16,-12 14 51 15,18 3 26-15,10 14 19 16,22-1-2-16,13 6-7 16,31-23-43-16,23-5-19 15,11-30-16-15,30-25 0 16,4-28-2-16,16-29 4 16,-9-12 1-16,11-16 4 15,-30 3-4-15,-12-10-2 16,-28 25-6-16,-25-6-21 15,-24 17-21-15,-23 9-19 16,-13 16-8-16,-12 6-44 0,8 14-29 16,8 9-119-16,13 7-112 15,17-3-101-15,21 4-97 16</inkml:trace>
  <inkml:trace contextRef="#ctx0" brushRef="#br0" timeOffset="24895.9661">12381 13627 1320 0,'-76'132'312'0,"29"-69"133"16,14 7-381-16,16 17-14 15,34-11-4-15,34 1 0 16,18-24-15-16,26-18 5 16,9-30-4-16,6-27 0 15,-10-23-8-15,-15-25 7 16,-21-1-5-16,-24-13-6 16,-28 7-7-16,-41-1-10 15,-24 21-11-15,-35 11-6 16,-6 16-7-16,-13 9-9 15,19 19-469-15,16 1 142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15:11:18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16706 2188 386 0,'-42'105'0'16</inkml:trace>
  <inkml:trace contextRef="#ctx0" brushRef="#br0" timeOffset="13.9813">16665 2320 407 0</inkml:trace>
  <inkml:trace contextRef="#ctx0" brushRef="#br0" timeOffset="85.5748">16686 2397 395 0,'16'47'281'0,"0"11"-67"16,7 22-240-16,-3-2 236 15,-4 24-250-15,-2 5-30 16,-2-4-144-16,-7-24 12 16</inkml:trace>
  <inkml:trace contextRef="#ctx0" brushRef="#br0" timeOffset="383.9908">16483 2368 512 0,'11'-25'420'0,"24"-15"-101"15,21 4-301-15,35-7 314 16,10 2-307-16,57-38 43 31,5 79-50-31,-12 11-12 16,-28 35-13-16,-18 20-18 15,-79 68 17-15,-43-51 13 16,-62 30 11-16,-19-7 15 16,-50 9 17-16,-6-18-21 15,-28-6-34-15,50-31-48 16,-2-26-180-16,49-26-138 16,38-25-49-16</inkml:trace>
  <inkml:trace contextRef="#ctx0" brushRef="#br0" timeOffset="804.7339">17659 2727 905 0,'-3'10'135'0,"-6"7"111"0,1 7-272 16,-1 8-7-16,6-5 22 15,11 1 10-15,13-9 9 16,10-9 19-16,16-13 12 16,22-11 9-16,0-10-3 15,-1-14-3-15,-12 0-1 0,-18-3 10 16,-30 1-6-16,-22-1-11 16,-19 14-7-1,-18 3-26-15,1 15-26 0,-1 12-130 16,5 3-171-16,14 0 11 15</inkml:trace>
  <inkml:trace contextRef="#ctx0" brushRef="#br0" timeOffset="1367.7952">18410 2519 512 0,'6'9'578'0,"1"-3"-368"0,-6-11-35 16,4 4-249-16,-7-1-235 16,2 2 267-16,0 0 63 15,0 0 23-15,0 0 25 16,0 0-15-16,0 0-17 15,0 0-13-15,0 0-24 16,0 0-20-16,0 0 10 16,0 2 16-16,2 11 7 15,1 22 9-15,-2 50 5 0,-2-36 2 16,1-10-7-16,0-5-1 16,4-18 1-16,4-13 9 15,5-19-1-15,1-15 2 16,12-6 1-16,10-9-4 15,2 0-15-15,-4 12-4 16,-2 11-6-16,-8 12-13 16,-12 10-3-16,-6 10-1 15,-8 7 4-15,-2 7 6 16,-4-5 12-16,-1 1 1 16,6-1 0-16,11-21-7 15,10-6 8-15,18-11 0 16,7 5 6-16,4-5-7 15,-8 11-6-15,-2 20-22 16,-24 19-1-16,-22 20-1 16,-16 12 10-16,-12 16-24 15,-2-9-48-15,4-6-233 16,18-22 23-16</inkml:trace>
  <inkml:trace contextRef="#ctx0" brushRef="#br0" timeOffset="1861.7125">19491 2611 843 0,'6'-10'6'0,"-1"8"83"16,-2 5-323-16,-6 3 95 15,1-6 102-15,-1 0 39 16,1 0 93-16,-35 14 76 16,-56 24-86-16,29-15-1 15,13 7-4-15,-4 9 7 16,12-1 2-16,13 6-10 15,18-3-44-15,12-4-19 0,12-16-20 16,18-10 10 0,18-22 0-16,15-16 24 0,-1-11 9 15,8-6-5-15,-12 3-11 16,-16 7 4-16,-19 16 0 16,-11 12-15-16,-13 15-11 15,-16 25 19-15,-7 10 16 16,-2 12-27-16,0-2 2 15,2 1-28-15,15-17-49 16,9-11-95-16,3-15-13 16,15-9-55-16,3-10-53 0,13-11 22 15,4-5-19-15</inkml:trace>
  <inkml:trace contextRef="#ctx0" brushRef="#br0" timeOffset="2229.1709">19807 2736 1033 0,'7'4'223'0,"-2"-2"86"16,2 2-288-16,2 7-49 15,-1 24 11-15,53 47 14 16,-52-38-22-16,-2-3-21 15,-2-2-49-15,-2-11-45 0,-8-9-47 16,5-11-20-16,-3-20-21 16,-1-11 15-16,-4-15-6 15</inkml:trace>
  <inkml:trace contextRef="#ctx0" brushRef="#br0" timeOffset="2417.8026">19902 2400 1417 0,'61'-44'-15'16,"-40"56"157"-16,3 5-554 15,-10-3 99-15,-2 1-31 16,-3-1 76-16</inkml:trace>
  <inkml:trace contextRef="#ctx0" brushRef="#br0" timeOffset="2794.7217">20335 2802 595 0,'4'10'308'0,"-2"3"-64"15,-4 1-361-15,-2-3 353 16,-1 1-266-16,5-9 37 16,5-8 33-16,4-8 28 15,9-3 11-15,11-13-3 16,4 4-14-16,5-4-7 15,2 8-22-15,1 4-8 16,-11 14-9-16,9 10-7 16,-7 12 1-16,-1 14 8 15,-10 8 2-15,-8 12 4 16,-13-3-1-16,-6 6-21 16,2-12-29-16,-2-4-23 15,0-17-81-15,1-10-236 16,2-14 17-16,8-20-134 0</inkml:trace>
  <inkml:trace contextRef="#ctx0" brushRef="#br0" timeOffset="3151.2606">21188 2378 772 0,'4'27'90'0,"-13"0"-90"15,-8-4-198-15</inkml:trace>
  <inkml:trace contextRef="#ctx0" brushRef="#br0" timeOffset="3472.2434">21180 2834 1547 0,'8'19'138'0,"-7"0"-20"16,-6-4-551-16,-8-1-174 15</inkml:trace>
  <inkml:trace contextRef="#ctx0" brushRef="#br0" timeOffset="4019.2814">22417 1912 855 0,'1'1'396'0,"-11"7"-31"16,-36 31-121-16,-18 13-265 15,-24 25 19-15,-3 8 9 16,-26 26 9-16,19-14 5 15,5 25 12-15,29-7 3 16,10 9 1-16,42-22-4 16,28-2-5-16,25-33-8 15,19-14-21-15,5-21-24 16,9-14-81-16,-13-15-65 0,-2-1-251 16,-21-10 0-16</inkml:trace>
  <inkml:trace contextRef="#ctx0" brushRef="#br0" timeOffset="4503.7279">22710 2326 1067 0,'-57'65'212'15,"12"-34"93"-15,-5 2-313 16,-11 12-10-16,-1 7 3 16,3 18 46-16,21-6 6 15,20 12 24-15,18-16 7 0,24-2 0 16,20-22-7-16,27-19 0 16,5-20-22-16,15-24-5 15,0-17-11-15,0-23-3 16,-15-6-6-16,-8-6-2 15,-27 9-3-15,-28-10-3 16,-26 13-22-16,-32 5-11 16,-11 10-5-16,-8 13-17 15,2 19-22-15,9 9-137 16,19 16-183-16,8 7-5 16</inkml:trace>
  <inkml:trace contextRef="#ctx0" brushRef="#br0" timeOffset="4798.3663">23426 2837 1219 0,'-8'23'173'16,"4"8"133"-16,-14 6-372 16,-7 9 16-16,-4-4 28 0,-22 2 36 15,-1-7 12-15,-5-1-1 16,10-11-3-16,9 0-43 16,19-14-17-16,7-11-110 15,12-9-96-15,9-11-88 16,4-13-80-16</inkml:trace>
  <inkml:trace contextRef="#ctx0" brushRef="#br0" timeOffset="5321.4045">23922 2402 759 0,'17'17'233'0,"-8"11"25"0,-18-5-157 15,-8 23-134-15,-4 10 32 16,0 24 42-16,-5-5 13 16,9 10 7-16,8-13-2 15,9-11-9-15,9-29-24 16,25-17 0-16,10-22-5 15,6-25-3-15,1-14 4 16,13-25-4-16,-14-3-5 16,6-13-1-16,6 13-2 0,16-5-3 15,-4 18 0-15,13 5 4 16,-16 15 6-16,2 11 9 16,-15 16 4-16,11 23 3 15,-5 8-4-15,6 24-3 16,-9 0-5-16,-7 4-1 15,-28-2-4-15,-21 1 5 16,-28-14 1-16,-27 8 1 16,-23-11 0-16,-24-5 3 15,-5-15-7-15,-19-7-8 16,17-15-8-16,0-9-3 16,22-4-8-16,3-8-4 15,30 1-6-15,4-3-37 16,19 6-23-16,5 0-105 15,13-3-129-15,16-3-97 16,8 1-80-16</inkml:trace>
  <inkml:trace contextRef="#ctx0" brushRef="#br0" timeOffset="5651.706">25189 1711 1357 0,'66'44'256'0,"5"38"155"15,5 15-401-15,-9 45 33 16,-33 11 20-16,-21 46 17 16,-30-20 0-16,-68 16 8 15,-21-20-30-15,-17 10-39 16,-38-47-45-16,-26-15-94 16,39-36-104-16,-13-13-285 15,9-44 9-15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15:15:26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8185 9503 143 0,'-4'-3'35'15,"-6"2"26"-15,0 1 13 16,4 0 18-16,-3 0 38 16,3 0 36-16,1 0-20 15,3-2-58-15,-2 2 7 0,1 0-40 16,1 0-40-16,-1 0-1 16,-1 2 4-16,-8 19-29 15,-14 91 4-15,30-30 10 16,1 38 27-16,3 3 15 15,-2 7 13-15,0-29 38 16,3-23 18-16,9-49 6 16,35-64 16-16,17-36-6 15,39-44-33-15,22-23-25 16,22-20-27-16,-18 30-48 0,-8 7-77 16,-35 42-76-16,-23 14-99 15,-34 24-97-15,-10 4-48 16,-15 8-38-16</inkml:trace>
  <inkml:trace contextRef="#ctx0" brushRef="#br0" timeOffset="345.1671">10178 8770 878 0,'-38'26'182'15,"-18"33"90"-15,-8 23-249 16,-36 45-5-16,-2 7 51 15,-16 33 43-15,19-15 9 16,26 4 12-16,52-38-7 16,42-20-41-16,47-42-39 0,31-20-23 15,10-25-44-15,22-13-101 16,-14 2-191-16,-4-15-111 16,-34-11-118-16</inkml:trace>
  <inkml:trace contextRef="#ctx0" brushRef="#br0" timeOffset="1763.1075">10704 8782 883 0,'12'9'161'16,"-33"25"94"-16,-18 8-266 15,-11 81 7-15,-22-24 8 0,-22 9 24 16,-3-5 16-16,-2 11 27 16,24-28 7-16,20 11 8 15,38-15-18-15,35-3-6 16,28-15-26-16,30-8-5 16,6-20-8-16,22-13-7 15,-6-14-14-15,20-18-70 16,-12-3-81-16,-4-12-222 15,-22-10-19-15</inkml:trace>
  <inkml:trace contextRef="#ctx0" brushRef="#br0" timeOffset="1992.8871">10170 9121 770 0,'-30'16'497'0,"21"-10"-103"15,30-9-59-15,29 11-338 16,32 7-8-16,15 0 17 16,17 5 0-16,1 6-3 15,25 3-165-15,-22-8-238 16,5 5 23-16</inkml:trace>
  <inkml:trace contextRef="#ctx0" brushRef="#br0" timeOffset="2203.017">11222 8697 269 0,'7'-6'512'0,"13"26"-152"15,-2 22-147-15,11 25 192 16,9 21-290-16,0 38 13 15,-8 2-33-15,-8 36-6 16,-16-1-21-16,-28 29-33 16,-17-15-62-16,-38 10-80 15,-24-41-60-15,-31-23-59 16,9-55-228-16,0-42 53 16</inkml:trace>
  <inkml:trace contextRef="#ctx0" brushRef="#br0" timeOffset="2544.0532">11911 9275 1179 0,'118'38'238'0,"-88"-53"117"15,17 2-349-15,26-7-46 16,11 12-39-16,2 1-277 16,-14 5 46-16</inkml:trace>
  <inkml:trace contextRef="#ctx0" brushRef="#br0" timeOffset="2698.1576">12043 9612 629 0,'33'14'642'16,"26"-6"-194"-16,5 1-412 15,26-2 222-15,7-4-704 16,4-9-2-16</inkml:trace>
  <inkml:trace contextRef="#ctx0" brushRef="#br0" timeOffset="3758.0609">13302 9500 763 0,'0'-6'247'0,"-4"0"11"0,4 4-205 15,0 2-57-15,0 2-21 16,7 13 2-16,7 25 18 16,15 64 4-16,-25-43 3 15,-4 9-52-15,-4-3-194 16,-8-14-9-16,-10-20-115 15</inkml:trace>
  <inkml:trace contextRef="#ctx0" brushRef="#br0" timeOffset="3921.0206">13418 8732 1113 0,'24'-7'396'16,"-20"-3"-124"-16,6 15-543 16,5 6-259-16</inkml:trace>
  <inkml:trace contextRef="#ctx0" brushRef="#br0" timeOffset="4175.0461">13861 9590 959 0,'0'3'219'0,"4"-12"92"0,10-2-268 16,19-13-7-16,7-7 9 16,30-1-8-16,-2 4-6 15,9 3-12-15,-5 16-16 16,-1 11-14-16,-24 7-3 15,-5 14-5-15,-11 8-9 0,-10 18-78 16,-12 3-149-16,6 10-73 16,-9-11-101-16</inkml:trace>
  <inkml:trace contextRef="#ctx0" brushRef="#br0" timeOffset="4425.8345">14908 9386 568 0,'9'55'508'0</inkml:trace>
  <inkml:trace contextRef="#ctx0" brushRef="#br0" timeOffset="4588.5583">14774 9110 1301 0,'97'-11'168'16,"-98"19"87"-16,12 7-645 16,4 6 12-16</inkml:trace>
  <inkml:trace contextRef="#ctx0" brushRef="#br0" timeOffset="5757.6328">14841 9359 910 0,'29'38'231'0,"-29"-41"58"15,0 6-258-15,0 7-28 16,0-10-2-16,0 2 12 16,0 31 11-16,-3 69 4 15,-5-41-5-15,2 9-33 16,-1-1-37-16,-1-5-265 0,-1-20 48 15</inkml:trace>
  <inkml:trace contextRef="#ctx0" brushRef="#br0" timeOffset="5937.1623">14761 8969 544 0,'9'3'664'0,"-2"-2"-323"16,-32-5-380-16,34 4 39 15,3 1-464-15</inkml:trace>
  <inkml:trace contextRef="#ctx0" brushRef="#br0" timeOffset="6237.0375">15474 8558 1093 0,'11'22'290'15,"-2"0"59"-15,-9-16-289 16,-3 33-79-16,-2 16-4 16,4 21 18-16,-4 10 9 15,-1 31 2-15,4-3 8 16,7 19 0-16,7-5-5 16,-3 15-77-16,5-24-86 0,-4-12-208 15,-10-38-37-15</inkml:trace>
  <inkml:trace contextRef="#ctx0" brushRef="#br0" timeOffset="6447.0254">15222 9385 1066 0,'2'-15'340'0,"10"-8"41"15,7 0-287-15,24 5-72 16,8-2-30-16,21 2-8 16,-2 9-13-16,4 9-74 15,-13 1-72-15,-2 7-201 16,-14 2-22-16</inkml:trace>
  <inkml:trace contextRef="#ctx0" brushRef="#br0" timeOffset="6612.0324">15829 9268 82 0,'109'20'383'0,"-100"5"-144"16,-7 21-41-16,1 2 52 16,-11 6-185-16,2-7-45 15,-4-6-14-15,4-16-13 16,-7-19-29-16,0-19-30 16,-7-27-25-16,2-16-24 0,-2-41-127 15,11-5 35-15</inkml:trace>
  <inkml:trace contextRef="#ctx0" brushRef="#br0" timeOffset="6731.4672">15884 8749 782 0,'1'-14'203'0,"7"8"51"15,-1 8-217-15,5 7-39 16,2 0-11-16,15 11-76 16,6 14-77-16,10 9-88 15,-2 2-71-15</inkml:trace>
  <inkml:trace contextRef="#ctx0" brushRef="#br0" timeOffset="7095.5627">16430 9265 579 0,'-21'-12'464'16,"-11"21"-116"-16,9 14-348 15,-7 8 347-15,1 4-346 16,-4 6 1-16,14-3 2 16,-2 2 2-16,13-7-1 0,4-7 0 15,4-8-1-15,6-9 17 16,6-10 1-16,5-14-13 16,4-7-12-16,5-8-12 15,-2-3-28-15,-6-1-15 16,-7 8 48-16,-6 5 13 15,-1 13 12-15,-2 18 17 16,2 11 13-16,4 23-35 16,-4 7 0-16,1 10-7 15,2-8-18-15,6-12-64 16,-1-19-45-16,18-22-179 16,0-22-54-16,21-19-71 15</inkml:trace>
  <inkml:trace contextRef="#ctx0" brushRef="#br0" timeOffset="7305.6056">16922 8407 1397 0,'35'17'264'15,"4"15"145"-15,-7 18-414 16,10 47-19-16,-11 23 13 15,-7 53 10-15,-24 5 12 16,-15 33-67-16,-14-22-49 16,-35 10-174-16,-18-41-131 15,-36-14-81-15</inkml:trace>
  <inkml:trace contextRef="#ctx0" brushRef="#br0" timeOffset="7719.4603">13545 8064 881 0,'-42'-9'228'0,"16"12"56"15,-23 17-242-15,-5 19-48 16,-30 42 13-16,-5 19 18 15,-22 65 38-15,14 15 40 16,7 55-2-16,39-3-5 16,22 34-3-16,42-46-28 0,50 24-28 15,31-45-15-15,41 0-73 16,21-45-99-16,40 0-262 16,-23-60-16-16</inkml:trace>
  <inkml:trace contextRef="#ctx0" brushRef="#br0" timeOffset="8169.0258">16668 8629 524 0,'-7'36'615'16,"-45"78"-200"-16,47-6-312 15,5 27 316-15,0 36-411 16,5-8-40-16,0 19-383 16,-5-35 112-16</inkml:trace>
  <inkml:trace contextRef="#ctx0" brushRef="#br0" timeOffset="9168.0237">18004 8344 1164 0,'-56'6'269'15,"-63"44"59"1,-30 95-330 0,-2 22 20-16,3 43 6 15,12 13 32-15,77-23 32 16,54-63-22-16,48-5-57 15,33-33-48-15,34-10-51 16,4-24-41-16,18-12-288 16,-18-15 70-16</inkml:trace>
  <inkml:trace contextRef="#ctx0" brushRef="#br0" timeOffset="9712.0119">18533 8764 581 0,'-7'-8'498'15,"-2"-2"-235"-15,9 4-78 16,0 1-196-16,-9 2-196 16,9 2 197-16,-5 1-2 0,-38 7-1 15,-82 40 3-15,36 6 3 16,-14 25 12-16,9 4 14 15,8 19 16-15,37-13 7 16,28 6 5-16,38-16 4 16,34-11 4-16,25-26-14 15,32-5-23-15,1-19-37 16,5-8-43-16,-15-5-262 16,-16-2 40-16</inkml:trace>
  <inkml:trace contextRef="#ctx0" brushRef="#br0" timeOffset="9966.8904">18391 9227 1150 0,'91'-6'300'16,"-56"0"78"-16,15 12-353 15,-2-2-101-15,5 19-9 16,-22 10 2-16,-15 7 7 16,-20-5 55-16,-16 19 50 15,-13 1 35-15,-14 6-18 16,3-5-24-16,7 2-170 16,11-17-187-16,13-25-41 0</inkml:trace>
  <inkml:trace contextRef="#ctx0" brushRef="#br0" timeOffset="10177.2862">18829 9529 1111 0,'5'-5'208'0,"4"-4"122"15,3-3-327-15,11-15-2 16,7-1 10-16,13-10-1 15,2 2-2-15,10 1-6 16,-4 6-58-16,1 0-58 16,-11 8-224-16,-8 5-4 15</inkml:trace>
  <inkml:trace contextRef="#ctx0" brushRef="#br0" timeOffset="10715.0363">19218 9289 398 0,'-32'85'328'0,"15"-42"-37"16,13 4-75-16,10 6-67 15,13-5-74-15,19-5-25 16,9-17-31-16,17-11 13 16,-5-17 4-16,1-19 10 15,-13-9 1-15,-10-14-5 0,-15 1-23 16,-18-4-30-16,-20 11-23 16,-22 4-16-16,-6 15 1 15,-16-1-7-15,10 18-8 16,3 3-91-16,17 1-70 15,9 3-78-15,13 0 22 16,10-1 13-16,8-7 210 16,13 1 104-16,7-2 84 15,7-1-10-15,-2-3 11 16,6 5-103-16,-11 1-13 0,-1 1 42 16,-6 5 26-16,1 6 34 15,-3 0 8-15,5 11 12 16,-8 3-39-16,2 9-19 15,-2-3-25-15,2 0-11 16,-2-10-14-16,8-5 7 16,3-9-4-16,4-10-4 15,-4-7 2-15,1-3-1 16,-4-2-15-16,-8 4-5 16,-7 7-8-16,-2 12 6 15,-7 6 1-15,-2 5 2 16,-2 1 0-16,11-6 6 15,8-10-6-15,16-22 3 16,7-15 5-16,14-20-3 16,-7-2-4-16,-1-5 0 15,-16 12-6-15,-13 12-57 16,-22 13-45-16,-7 9-47 0,-9 1-216 16,-9 6 7-16</inkml:trace>
  <inkml:trace contextRef="#ctx0" brushRef="#br0" timeOffset="11344.9125">20398 8741 797 0,'60'-15'212'15,"-59"26"52"-15,7 13-205 16,-4 9-64-16,-1 16 14 15,-1 1 10-15,-4 20 20 16,-4-3 11-16,0 18 16 16,-1-10-9-16,-1 9-6 15,6-17-30-15,-2-8-66 16,4-26-56-16,-8-8-125 16,7-15-108-16,-19-17-34 15</inkml:trace>
  <inkml:trace contextRef="#ctx0" brushRef="#br0" timeOffset="11564.5603">20271 9237 846 0,'0'-1'323'15,"0"1"8"-15,0-5-217 16,18-8-76-16,25-8-38 15,49-17-37-15,-54 27-34 0,2-6-50 16,-21 1-19-16,-5-10-71 16,-9 3-33-16,7-18-15 15,-11-1-27-15</inkml:trace>
  <inkml:trace contextRef="#ctx0" brushRef="#br0" timeOffset="11834.0251">20738 8702 765 0,'-9'0'251'16,"9"9"33"-16,-4 17-166 15,-1 6-84-15,-2 25 5 16,-1 7 8-16,-10 18-1 16,1-2-16-16,0 13-7 15,-4-26-10-15,4-10-7 16,8-26-2-16,11-18 2 0,8-23 2 15,16-5 7-15,5 1 9 16,3 8-9-16,0 10-1 16,-4 18 4-16,-13 11-9 15,-2 13-26-15,-10 1-12 16,-5-5-323-16,-3-9 77 16</inkml:trace>
  <inkml:trace contextRef="#ctx0" brushRef="#br0" timeOffset="12162.0299">21344 8737 881 0,'-3'-3'182'0,"1"3"115"15,2 1-243-15,-16 51 23 16,-10 80 14-16,18-41 10 16,8-6-26-16,5 13-16 15,-1-11-39-15,-1-2-52 16,-1-23-36-16,1-7-24 15,-6-26-5-15,-3-16-91 0,-2-22-49 16,-1-12-65-16,-6-11-79 16</inkml:trace>
  <inkml:trace contextRef="#ctx0" brushRef="#br0" timeOffset="12342.0478">21383 8747 817 0,'50'-56'291'15,"10"5"21"-15,20 3-189 16,5 11-108-16,17 2-8 16,-13 3-3-16,5 6-19 15,-19 9-20-15,-12 7-55 16,-19 2-65-16,-10 7-160 16,-30 4-4-16</inkml:trace>
  <inkml:trace contextRef="#ctx0" brushRef="#br0" timeOffset="12568.2949">21294 9166 1261 0,'21'5'321'0,"18"-10"72"0,15-4-368 16,18-5-86-16,12-1-13 15,10 0-46-15,-14-2-20 16,-8-1-38-16,-19 6-9 16,-8 4-26-16,-23-1 14 15,2 5-54-15,-1-1 42 16</inkml:trace>
  <inkml:trace contextRef="#ctx0" brushRef="#br0" timeOffset="12867.7772">22056 9096 297 0,'10'73'269'0,"-45"-49"-16"16,-6 1 9-16,-1 8-87 16,7 2-38-16,0 17-3 15,-1-2-49-15,4 7-53 16,4-10-17-16,10-6-40 16,6-18-14-16,20-21-5 15,8-17 0-15,18-19 11 16,1-5 32-16,4-5 11 15,-2 9 5-15,-7 6 1 16,-12 20 2-16,-6 15 5 16,-4 5-6-16,-8 20 2 15,-5 6-1-15,2 1-19 16,2-9-26-16,7-7-6 16,4-20-23-16,16-7-107 15,0-13-80-15,12-3-51 16,0 0-113-16</inkml:trace>
  <inkml:trace contextRef="#ctx0" brushRef="#br0" timeOffset="13106.7724">22348 9242 1206 0,'28'135'443'0,"-46"-82"-30"15,-2-1-313-15,6 2-96 16,14-8-103-16,14-2 75 16,15-26 5-16,16-9 2 15,7-13 0-15,4-11-31 16,-3-11-30-16,-9-9-161 16,-14 0-78-16,-5-8-80 15,-1 6-122-15</inkml:trace>
  <inkml:trace contextRef="#ctx0" brushRef="#br0" timeOffset="13360.9812">22802 8718 990 0,'-3'-22'234'15,"6"6"61"-15,-1 9-279 16,2 11-39-16,-1 16 1 15,-6 12 0-15,2 12 25 16,-4 15 9-16,-5 7 5 16,-1 12 6-16,3 0 5 15,-1 8-4-15,5-8-14 16,-4-1-49-16,4-13-35 0,-9-16-91 16,4-17-143-16,-3-11-7 15,-1-11-85-15</inkml:trace>
  <inkml:trace contextRef="#ctx0" brushRef="#br0" timeOffset="13695.5888">22541 9186 1019 0,'85'-44'216'0,"-39"38"93"15,-1 3-297-15,11 6-21 16,-6 7 2-16,-3 6-2 16,-12 5 4-16,-9 11 14 15,-14 3 12-15,-9 6 14 16,-3 6 6-16,-10 0 4 0,1-3-12 16,4-3-9-16,13-12-10 15,8-14-1-15,10-17-4 16,8-16-1-16,0-9 0 15,-3-7 0-15,-7 4-2 16,-15-2 13-16,-9 12 14 16,-9-2-45-16,-11 6-48 15,-2 3-127-15,0 5-191 0,-6-7-40 16</inkml:trace>
  <inkml:trace contextRef="#ctx0" brushRef="#br0" timeOffset="13905.9113">23180 9474 615 0,'12'-4'0'0,"5"-8"519"16,4-11-498-16,10-9 381 16,2-6-373-16,14-5 384 15,0 6-373-15,20 6 12 16,-7 8-26-16,7 10-20 15,-12 4-69-15,-8 3-151 16,-17 1-229-16,-1-4-21 16</inkml:trace>
  <inkml:trace contextRef="#ctx0" brushRef="#br0" timeOffset="14290.484">24041 8067 954 0,'51'37'332'0,"13"31"27"16,-10 9-227-16,13 43-78 16,-6 20 4-16,-11 36 31 15,-29-7 29-15,-30 25-22 16,-29-18-30-16,-29-2-35 15,-8-36-48-15,-27-21-100 16,8-42-42-16,-11-33-303 16,14-40 28-16</inkml:trace>
  <inkml:trace contextRef="#ctx0" brushRef="#br0" timeOffset="15373.8616">24481 7345 310 0,'95'8'61'15,"-101"5"49"-15,-6 5-68 16,-5 1 23-16,-8 9 18 15,-13 4 16-15,4 15-4 16,-1-6-26-16,2 6-18 16,9-7-14-16,19-4-11 15,13-7-1-15,16-8 21 16,12-10 20-16,17-3-8 16,-1-4-12-16,4-1-10 15,-13 0-36-15,-2 0-140 16,-20 0-126-16,-12-3-11 15</inkml:trace>
  <inkml:trace contextRef="#ctx0" brushRef="#br0" timeOffset="15613.5694">24525 7588 859 0,'0'3'138'15,"0"-3"63"-15,3 0-234 16,24 1-118-16,47 1 6 16,-51-14 49-16,-3-8-102 15,-3 2 11-15,1-2 1 16</inkml:trace>
  <inkml:trace contextRef="#ctx0" brushRef="#br0" timeOffset="15823.8257">24440 7356 984 0,'33'0'208'16,"5"0"74"-16,6 10-300 16,14 1-175-16,-7-4-107 15,8-10 3-15,-4-7-154 16</inkml:trace>
  <inkml:trace contextRef="#ctx0" brushRef="#br0" timeOffset="16119.0897">24652 7606 804 0,'20'6'198'0,"-7"2"63"16,9 8-222-16,-1 10-38 16,3 1-8-16,14 5-62 0,5-1-102 15,-1-4-90-15,-7-9-67 16</inkml:trace>
  <inkml:trace contextRef="#ctx0" brushRef="#br0" timeOffset="16363.0504">24960 7615 916 0,'-42'-14'129'0,"-51"28"107"16,42 19-273-16,0 10-5 15,13-8 24-15,-1 1 19 16,10-11 2-16,8-9-31 16,9-7-33-16,15-9-29 15,14-10-149-15,19-15 12 16</inkml:trace>
  <inkml:trace contextRef="#ctx0" brushRef="#br0" timeOffset="16613.038">25116 7568 854 0,'43'65'275'16,"-51"-40"-18"-16,-1-1-227 16,-3 8-61-16,3 0-63 15,6-1 80-15,3-8 13 16,3 5 1-16,6-4-1 0,-1 3-15 16,-7-6-62-16,-1-8-177 15,-1-6 21-15</inkml:trace>
  <inkml:trace contextRef="#ctx0" brushRef="#br0" timeOffset="16837.6218">25300 7539 407 0,'55'-18'439'16,"-8"9"-141"-16,-2 7-243 15,-14 2 243-15,-6 6-305 16,-3 11-1-16,-22 1 15 15,-12 4 13-15,-26 12-6 16,-28 0 3-16,-25-1-1 16,0-5-18-16,-1-6-51 15,23-14-30-15,27-4-38 16,21-4-53-16,18-10-130 0,18-4 25 16</inkml:trace>
  <inkml:trace contextRef="#ctx0" brushRef="#br0" timeOffset="17390.2851">25652 7526 736 0,'50'9'124'16,"-50"0"87"-16,-4 1-227 15,-4 3 18-15,-1 0 4 16,1-1 4-16,-5 0 8 16,4 1 1-16,-2 0 2 15,5-1 0-15,6 5 1 16,5-2-3-16,8-1 7 16,1-6 9-16,7-4-7 15,-1-10-3-15,1-6-1 16,-4-3-8-16,-5-5-9 15,-3 0 6-15,-3-1-4 16,0 1-3-16,3-6 0 16,3 5-5-16,5-5-2 15,4 7 2-15,5-3 1 16,-3 10 1-16,6 3 0 0,-5 8-1 16,-9 2-4-16,0 11-3 15,-10 3 1-15,-13 2 9 16,4 1 0-16,-1-5 5 15,5-6 5-15,12-11-4 16,19-6-4-16,7-3 1 16,12-8 0-16,-3 4-3 15,0 3 5-15,-14 13-1 0,-12 10-1 16,-11 14 7-16,-15 11 3 16,-9 12-5-16,-1 1 2 15,2-11-23-15,-1-7-67 16,8-18-62-16,13-19-177 15,10-11-21-15</inkml:trace>
  <inkml:trace contextRef="#ctx0" brushRef="#br0" timeOffset="17710.0443">26393 7556 987 0,'68'30'161'0,"-51"-25"101"0,4-5-266 16,6 1-62-16,-2-2 40 16,0-11 29-16,-12 0 19 15,-9-5 26-15,-4 3 5 16,-12-4-5-16,-6 10-10 15,-16 10-12-15,-1 5-25 16,-7 12-6-16,4 10 4 16,2 8-1-16,13 0-3 0,8 4-2 15,13-8-58-15,4-5-180 16,8-15-63-16,13-13-93 16</inkml:trace>
  <inkml:trace contextRef="#ctx0" brushRef="#br0" timeOffset="17965.6795">26819 7627 1237 0,'44'0'252'0,"-9"-7"123"16,-6-1-370-16,10 3-1 15,-19 7-4-15,-2-2 5 16,-6 8-9-16,-12 8-7 15,-7 1 9-15,-7 3 2 16,-7 7-1-16,0 0-17 0,-1-5-7 16,6 0-39-16,11-9-2 15,5-10-23-15,5-10-19 16,4-6-166-16,3-10-37 16,5-10-79-16</inkml:trace>
  <inkml:trace contextRef="#ctx0" brushRef="#br0" timeOffset="18169.7092">27437 7046 1010 0,'18'8'229'0,"-6"4"85"16,-16 6-274-16,2 12-55 15,-5 10 21-15,-6 11 0 16,0 2 2-16,5 20 0 15,-6-1-2-15,-5 11-91 16,1-4-86-16,-13 4-151 16,-2-14-66-16</inkml:trace>
  <inkml:trace contextRef="#ctx0" brushRef="#br0" timeOffset="18319.553">27268 7468 676 0,'91'0'707'0,"20"-6"-344"0,-8 1-493 15,23 5 130-15,-16-19-551 16</inkml:trace>
  <inkml:trace contextRef="#ctx0" brushRef="#br0" timeOffset="20376.6007">9097 12765 1169 0,'-111'144'320'16,"-4"42"138"-16,27-8-341 15,53 7-9-15,61-47-24 16,47-16-18-16,19-42-51 0,28-25-5 16,-3-34-75-16,24-16-108 15,-21-19-94-15,6-9-206 16,-27-3-66-16</inkml:trace>
  <inkml:trace contextRef="#ctx0" brushRef="#br0" timeOffset="20845.1558">10131 12551 538 0,'47'48'207'16,"-56"-40"30"-16,-7 13-103 15,-6 5-41-15,-16 28 38 16,-14 12-7-16,-12 31 20 15,1 11-12-15,8 30 5 16,19-21-40-16,29 2-10 16,33-29-32-16,29-19-13 15,13-36-23-15,29-4-47 16,-3-19-41-16,8-6-120 16,-17-9-251-16,-9-3 10 15</inkml:trace>
  <inkml:trace contextRef="#ctx0" brushRef="#br0" timeOffset="21066.0043">9848 12960 1469 0,'23'-12'421'15,"12"-3"-5"-15,3 6-349 16,39 3-62-16,13 10-64 0,27 7 38 16,-2 4 4-16,8 3-460 15,-21 1 95-15</inkml:trace>
  <inkml:trace contextRef="#ctx0" brushRef="#br0" timeOffset="21275.5535">10885 12208 1107 0,'39'3'550'0,"20"25"-38"16,1 27-237-16,11 41-188 16,-3 21-65-16,-12 51-11 15,-31 7-9-15,-45 37-13 16,-29-15-23-16,-55 17-94 15,-21-42-74-15,-23-11-311 16,0-61-3-16</inkml:trace>
  <inkml:trace contextRef="#ctx0" brushRef="#br0" timeOffset="25060.0278">7519 12942 518 0,'4'-1'437'15,"-2"-1"-130"-15,13 5-312 16,-3 6 316-16,9 44-310 16,43 110 39-16,-38-45 52 15,-5-13 20-15,1-10 26 16,-1-40 7-16,17-46 22 15,6-54-39-15,51-86-15 16,24-40-32-16,39-37-33 0,-14 10-170 16,-9 4-402-16,-49 73-8 15,-22 25-257-15</inkml:trace>
  <inkml:trace contextRef="#ctx0" brushRef="#br0" timeOffset="45251.0226">12128 12854 669 0,'-5'-6'490'0,"7"-6"-108"16,25 0-101-16,34 0-192 15,19-4-138-15,34 3-59 16,4-4-274-16,10 2 11 15</inkml:trace>
  <inkml:trace contextRef="#ctx0" brushRef="#br0" timeOffset="45475.9258">12275 13168 1437 0,'11'-1'291'0,"29"-14"143"16,20 7-436-16,38-1-184 16,-1 0-247-16,1-9 17 15</inkml:trace>
  <inkml:trace contextRef="#ctx0" brushRef="#br0" timeOffset="45924.1628">13770 12578 943 0,'-78'50'324'0,"-2"-21"38"15,-22 30-218-15,10 12-100 16,7 1 13-16,28-18-4 0,20-7 0 15,40-24-6-15,28-12 8 16,20-8-14-16,11 1 5 16,-6 1-3-16,3 7-4 15,-21 11-16-15,-17 24-6 16,-12 7-8-16,-34 25 1 16,-22 0-1-16,-37 3-5 15,2-21-8-15,-10-12-40 16,16-31-38-16,7-15-97 15,36-15-53-15,7-14-50 16,19-4-19-16,14-18-24 16,11-9 35-16,19-19 3 15</inkml:trace>
  <inkml:trace contextRef="#ctx0" brushRef="#br0" timeOffset="46134.0145">13513 12625 871 0,'0'11'408'0,"0"-10"-26"15,0-7-156-15,0 6-208 16,2 0-6-16,45 0-5 16,88-9 2-16,-21-5 1 15,31-13-2-15,10-6-3 16,8-2-169-16,-36 6-227 0,-9 8 16 15</inkml:trace>
  <inkml:trace contextRef="#ctx0" brushRef="#br0" timeOffset="46623.5478">14786 12718 487 0,'17'-7'416'0,"-9"-2"-110"0,-8 11-52 16,-8-4-197-16,-1 2-74 15,-17 17 31-15,-12 9 19 16,-24 22 50-16,-3 18 31 16,-16 26 33-16,13 1-15 15,18 13-10-15,24-22-42 0,31-7-18 16,25-30-5-16,32-17-8 15,8-24-5-15,26-25-1 16,-10-25-2-16,-7-17-17 16,-18-7-12-16,-20-19 1 15,-26 16-4-15,-21-10-4 16,-15 7-8-16,-17 1-25 16,-3 19-27-16,1 0-86 15,12 21-71-15,15 7-299 16,16 5 20-16</inkml:trace>
  <inkml:trace contextRef="#ctx0" brushRef="#br0" timeOffset="47027.4029">15527 12766 592 0,'5'-7'245'16,"-8"0"10"-16,3 6-144 16,0-2-59-16,0 3-27 15,0 0-8-15,-2 0-10 16,2 0 19-16,-5 0 15 16,-14 9 46-16,-33-1 18 15,-71 90 36-15,44-34 3 0,-6 16 22 16,22 2-37-16,29 3-14 15,40-16-36-15,41-6-21 16,34-28-35-16,26-21-12 16,3-31-7-16,8-24-4 15,-21-18-3-15,-7-14 0 16,-31 0 3-16,-26-1 3 16,-33 7-13-16,-36 0-15 15,-20 17-17-15,-28 6-20 16,7 11-11-16,1 13-87 15,29 10-86-15,12 4-199 16,35 3-47-16</inkml:trace>
  <inkml:trace contextRef="#ctx0" brushRef="#br0" timeOffset="47386.279">16392 12786 1130 0,'-5'-12'202'0,"-2"10"100"16,-13 14-336-16,-7 14-10 15,-2 9 6-15,-17 17 41 16,2-5 42-16,14 13 30 15,9-3 72-15,25 9 23 16,22-11-9-16,43-6-19 16,19-22-24-16,30-27-68 15,-7-21-22-15,9-28-5 16,-32-10-6-16,-32-14-1 16,-44 5-8-16,-53-10-8 15,-49 21-7-15,-33 5-41 16,-10 14-37-16,-7 17-420 15,36 30 100-15</inkml:trace>
  <inkml:trace contextRef="#ctx0" brushRef="#br0" timeOffset="49562.8392">17344 13018 309 0,'0'0'185'16,"0"2"-27"-16,0 2-42 15,0 2-97-15,-2 2-10 16,2-1-5-16,-3-2-1 15,1-2-1-15,2-2 7 0,-3 1 10 16,2-2 10-16,1-2 12 16,0-1 8-16,0 0-5 15,6-12-9-15,2 5-11 16,8-6-12-16,43-15-10 16,-45 37 1-16,-11 3 0 15,-3 6 7-15,-7 0 13 16,-12 2 23-16,3-8 5 15,-13 5 12-15,3-8-2 0,-4 0-3 16,8-8-21-16,3-1-4 16,10-6-12-16,9-8 0 15,12 1-5-15,6-4 8 16,8 2-2-16,3-2 8 16,-4 8-2-16,-3 3-6 15,-3 9-11-15,-10 4-4 16,-4 7-9-16,-10 3 6 15,-4-2 9-15,-7 1 13 16,-1-4 4-16,5-6-2 16,-2 2-16-16,8-3-108 15,5-4-260-15,1-7 37 16</inkml:trace>
  <inkml:trace contextRef="#ctx0" brushRef="#br0" timeOffset="50506.4265">21370 4844 240 0,'-55'33'217'16,"58"-46"-37"-16,-14-1 10 16,10 5-125-16,1 1-4 15,-3 1-14-15,1 2 1 16,2 3-13-16,0 1-3 16,5 1-2-16,46-5 13 15,98 5-5-15,-11 5 11 16,32 1 6-16,59 5 18 0,-4 1-7 15,42 11-3-15,-4-2-9 16,13 8-2-16,-52-7-13 16,24-5 22-16,-51-11 8 15,-27-3 16-15,-55-9 23 16,-8-4 9-16,-48 2-25 16,-21 0-14-16,-9 4-18 0,-2-2-43 15,-16 4-41-15,-2 2-119 16,-12 2-336-16,-28-20 49 15</inkml:trace>
  <inkml:trace contextRef="#ctx0" brushRef="#br0" timeOffset="56882.2789">18559 12488 40 0,'-4'-3'54'0,"-1"-4"-16"15,-6-11 13-15,7-7 81 16,2-45-17-16,19 45 36 16,4 3 18-16,-7 4-15 15,-2 5-49-15,0 3-14 16,-3 7-37-16,-4 8-31 15,-5 3-20-15,-3-7 13 0,1 19 9 16,-11 33 23-16,-21 80 24 16,1-17 8-16,-1 7 1 15,-5 36 4-15,10-6-19 16,-4 13-5-16,10-36-9 16,3-19-19-16,11-47-15 15,2-20-61-15,7-30-44 16,9-14-272-16,6-19-8 0,18-22-124 15</inkml:trace>
  <inkml:trace contextRef="#ctx0" brushRef="#br0" timeOffset="57287.9353">19597 12385 910 0,'11'3'228'0,"-17"3"59"16,-16 8-246-16,-16 21-57 16,-4 6 7-16,-31 20 40 15,-3 8 23-15,-9 35 50 0,15 0 10 16,5 34 12-16,18-6 4 15,26 3-2-15,25-34-39 16,30-15 2-16,39-43-8 16,57-33-24-16,25-32-15 15,38-51-11-15,-10-31-18 16,1-38-14-16,-50 5-14 16,-36-13 3-16,-48 32 4 15,-45 4-5-15,-40 33 3 16,-46 5-1-16,-16 31-10 0,-21 12-36 15,7 25-42-15,-1 16-373 16,33 7-19-16,3 4-156 16</inkml:trace>
  <inkml:trace contextRef="#ctx0" brushRef="#br0" timeOffset="60552.9733">20798 11432 36 0,'0'-1'31'16,"0"-1"-4"-16,0 1-1 16,0-3 42-16,0 1 40 15,1 2 13-15,2-1 15 0,-3 1 6 16,3-1-39-16,-3 2-37 15,2-3-13-15,1 2-6 16,-3-1-5-16,1 1 19 16,2-1 3-16,-3 1 13 15,2-1-6-15,1 1-3 16,-3-1-24-16,1 1-7 16,2-1-13-16,-3 1-28 15,3-1 20-15,-3 2 25 16,0-3-38-16,0 3-3 15,0 0 26-15,0 0-23 16,-3 3-24-16,-10 21 36 16,-34 48 1-16,18-34 0 15,4-3-3-15,0-1-1 16,8-8-3-16,8 5-1 16,12-10-2-16,6 2 3 15,17-7 1-15,19 1 6 16,7-3-1-16,24-4 2 0,9-1-3 15,4 2-4-15,-13-2-20 16,0 0-83-16,-32 3-112 16,-15-7-137-16,-20-7-73 15</inkml:trace>
  <inkml:trace contextRef="#ctx0" brushRef="#br0" timeOffset="60932.0046">20447 11402 551 0,'3'-8'221'16,"-3"2"-3"-16,0 3-113 15,0 1-103-15,0 1 10 0,3-1 15 16,18 1 29-16,31 1 25 15,83 1-7-15,-33-2-19 16,27-8-9-16,-3 1-44 16,-8-2-162-16,-29 2-134 15,-8-6-12-15</inkml:trace>
  <inkml:trace contextRef="#ctx0" brushRef="#br0" timeOffset="61257.8458">22273 10881 273 0,'1'-3'0'16,"2"6"309"-16,-3 6-309 15</inkml:trace>
  <inkml:trace contextRef="#ctx0" brushRef="#br0" timeOffset="61366.8333">22273 10892 333 0,'-22'39'25'0,"-51"57"372"16,-2-17-160-16,-13 10 69 15,-38 45-194-15,6 7-17 16,-17 40-7-16,19-7-30 0,9 1-49 16,40-39-50-16,6-8-155 15,29-49-146-15,-1-26-34 16</inkml:trace>
  <inkml:trace contextRef="#ctx0" brushRef="#br0" timeOffset="61890.4603">22057 11553 447 0,'41'10'352'16,"-44"-16"-88"-16,-5 7-15 15,4 1-244-15,2-2-7 16,2 0 6-16,-4 1 19 16,1 1 13-16,-11 11 26 15,-1 21 8-15,-46 57 5 16,40-38-3-16,-12 26-5 16,-2-3-22-16,-8 15-9 15,1-11-10-15,-4 1-60 16,16-25-53-16,1-8-230 15,15-25-53-15,7-20-106 16</inkml:trace>
  <inkml:trace contextRef="#ctx0" brushRef="#br0" timeOffset="62408.9748">22274 11682 368 0,'8'54'136'16,"-27"-48"35"-16,7 0-70 15,3-6 0-15,6 0 37 16,3-2-15-16,0 1-2 16,0-1-22-16,0-1-20 15,21-7-23-15,25-12 4 16,56-10-3-16,-43 20 5 16,-3 9-5-16,0 3-21 15,-24 8-18-15,-6 7-12 16,-17 9-13-16,-9 13 1 15,-14 7 5-15,-24 19 7 16,-19 1 4-16,-21 11 4 16,-11-15 8-16,-7 2 10 0,19-19-7 15,8-7 0-15,27-16-2 16,18 1 23-16,27-15 8 16,35-2 18-16,22-3 3 15,45-1 2-15,13 2-33 16,14 4-19-16,-12-2-29 15,-3 8-16-15,-42 3-190 16,-21-1-258-16,-25-5 13 16</inkml:trace>
  <inkml:trace contextRef="#ctx0" brushRef="#br0" timeOffset="63192.9512">20996 10945 325 0,'-3'1'-67'15,"2"-1"105"-15,1 0-99 16,-3 0 61-16,3 0 95 15,-2 0 28-15,-1 0 24 0,3 0-13 16,-3 0-15-16,2 0-46 16,1 0-15-16,-3 0-27 15,1 0 1-15,2 0-1 16,-3 0-6-16,2 0-9 16,1 0-6-16,-4 0-10 15,4 0 1-15,-1 2 3 16,-2-1 12-16,-2 13 12 15,-4 10 12-15,-27 51 2 0,10-31 4 16,-4 4-6-16,-11 12-7 16,3 3-12-16,-2 7-87 15,16-6-213-15,13 3 38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15:17:18.5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12056 12311 68 0,'0'0'247'0,"0"0"-104"15,0 0-17-15,0 0 61 16,3 0-119-16,3 0 36 15,23-2 17-15,71-8 9 16,-36-6-8-16,21 1-1 16,-3 0-28-16,18 0-27 15,-22 1-41-15,-1 8-21 16,-15 5 1-16,-7 1-18 16,-25 7 7-16,-12 15 7 15,-7 0 7-15,-32 22 13 16,-17 16 9-16,-30 21 7 15,-13 9 8-15,-28 22 8 16,0-8-24-16,1 2-3 16,29-18-22-16,18-9-70 15,31-31-65-15,13-14-61 0,22-24-186 16,13-20-1 0</inkml:trace>
  <inkml:trace contextRef="#ctx0" brushRef="#br0" timeOffset="358.0167">13144 12417 1249 0,'-88'138'249'0,"32"-97"122"15,30-9-382-15,26-8 0 16,23-10 5-16,29-2 14 16,19-9 13-16,17-1 26 15,-7-5 7-15,-4 9-3 16,-27 7-12-16,-23 10 8 16,-27 15-13-16,-31 17 5 15,-24 1 4-15,-35 5-5 16,-2-4-28-16,-14-13-45 15,16-21-34-15,16-11-46 16,30-22-23-16,13-16-43 16,16-6-1-16,14-9-112 15,1-6-53-15,22-5-26 0</inkml:trace>
  <inkml:trace contextRef="#ctx0" brushRef="#br0" timeOffset="593.2315">13099 12409 1068 0,'3'-1'214'16,"-3"-1"104"-16,5 1-307 15,25-5 3-15,79-21 27 16,-28-1 31-16,51-13-11 15,19-1-9-15,21-2-70 16,-16 15-116-16,-7 11-257 16,-35 18-1-16</inkml:trace>
  <inkml:trace contextRef="#ctx0" brushRef="#br0" timeOffset="1087.8396">14451 12288 873 0,'21'47'786'16,"-50"-45"-444"-16,-19 22-489 16,-7 9 150-16,-11 23-150 15,-3 2-153-15,-8 23 335 16,18-7 322-16,9 18-273 15,24-11 6-15,21-2 15 16,28-18-22-16,30-16-1 16,11-28-14-16,34-26-16 15,4-17-24-15,12-24-1 16,-15-8-20-16,-2-16-17 16,-38 16 10-16,-20-7 8 15,-23 15-9-15,-21-5 1 16,-12 13-4-16,-12-2-31 15,-1 13-35-15,-3 5-114 0,4 14-89 16,6 6-207-16,11 0-44 16</inkml:trace>
  <inkml:trace contextRef="#ctx0" brushRef="#br0" timeOffset="1506.9377">15324 12412 720 0,'6'4'314'0,"-6"-1"-14"16,-9 1-156-16,7-4-119 15,-10 5-21-15,-40 19 22 16,-74 61 16-16,43-32 48 16,13 3 25-16,2 19 24 15,30-9-17-15,18 9-13 16,23-12-43-16,32-9-14 16,33-29-20-16,34-19-7 15,12-24-2-15,26-24-1 16,-21-13-9-16,-17-18-6 15,-31 6 5-15,-25-8 3 0,-32 11-3 16,-28-1-6-16,-18 15-9 16,-32-1-37-16,-1 15-38 15,-14 9-118-15,15 7-139 16,13 9-146-16,33 4-79 16</inkml:trace>
  <inkml:trace contextRef="#ctx0" brushRef="#br0" timeOffset="1942.0929">16037 12631 554 0,'20'5'429'0,"-2"-18"-102"16,11 7-10-16,9 5-319 15,13-8-7-15,-4 4-46 16,9-5-46-16,-10-3-119 15,4 3-101-15,-12 11-45 0</inkml:trace>
  <inkml:trace contextRef="#ctx0" brushRef="#br0" timeOffset="2151.2147">16075 12921 837 0,'29'1'684'0,"15"-7"-283"16,1 2-155-16,14-1-339 16,5 2-402-16,14-3 88 0,-7 0-108 15</inkml:trace>
  <inkml:trace contextRef="#ctx0" brushRef="#br0" timeOffset="2570.6273">17410 12393 386 0,'-63'77'473'0,"-27"-42"-155"16,5 1-226-16,9 2 253 16,34-7-311-16,27-11 3 15,30-8 40-15,32-6 32 16,20-2-12-16,27-4 13 15,0 8 5-15,10 7-37 16,-28 6-34-16,-10 13-13 16,-33 10-19-16,-29 10 9 15,-25 1 8-15,-39 12 12 16,-21-11 3-16,-28-4-8 16,7-15-30-16,4-11-61 15,26-20-39-15,8-9-57 16,31-10-19-16,7-10-104 0,10-6-72 15,3-1-75-15,12-2-66 16</inkml:trace>
  <inkml:trace contextRef="#ctx0" brushRef="#br0" timeOffset="2840.1711">17318 12396 1051 0,'24'-3'305'16,"2"-5"61"-16,19 1-266 16,7 1-90-16,21-5 13 15,0-1 11-15,22-2 8 16,2 2 6-16,14 3-18 15,-12 3-45-15,10 4-133 16,-24 5-127-16,-9 3-143 16,-21 6-98-16</inkml:trace>
  <inkml:trace contextRef="#ctx0" brushRef="#br0" timeOffset="3338.6323">18589 12397 836 0,'-13'55'311'0,"1"-54"8"16,0 2-203-16,-10 10-95 15,0 5-24-15,-16 12 5 16,-3 5 12-16,-2 11 38 16,4-1 20-16,1 13 25 15,12 1 2-15,18 3 7 16,22-3-29-16,22 1 3 15,11-19-20-15,25-10 1 16,-2-15-12-16,13-15-9 16,-6-13-21-16,11-17-6 15,-19-12-8-15,-6-18 0 16,-22 1-2-16,-10-8 0 16,-22 3-2-16,-18 1-7 0,-12 12-4 15,-16-3-7-15,-10 15-9 16,-9 3-16-16,4 15-13 15,5 4-17-15,14 10-87 16,12 1-206-16,9 7-84 16,19-1-111-16</inkml:trace>
  <inkml:trace contextRef="#ctx0" brushRef="#br0" timeOffset="3813.3395">19538 12511 60 0,'4'9'542'16,"-4"-9"-267"-16,-4 3-32 15,1-3 40-15,1 0-270 16,-31 12 20-16,-73 29 33 0,39-16 3 16,-1 8 3-16,9 0 9 15,7 15 2-15,23 6-23 16,11 8 4-16,15-4 3 16,10 7-7-16,10-13-12 15,23-7 2-15,11-13-10 16,21-10-8-16,3-16-16 15,18-20-1-15,-16-16 0 16,7-24 0-16,-16-5 1 16,-3-20 1-16,-24 11-1 15,-15-8-6-15,-12 14-5 16,-23-3-10-16,-14 18-9 0,-14-3-25 16,-2 13-20-16,-16 4-57 15,17 15-30-15,-4 2-81 16,16 9-64-16,11 8-125 15,15 7-7-15</inkml:trace>
  <inkml:trace contextRef="#ctx0" brushRef="#br0" timeOffset="4217.0969">20445 12441 165 0,'2'8'515'0,"-16"-1"-224"0,-16 7-99 16,-22 10 115-16,-10 8-277 15,-6 11 44-15,4 5 22 16,2 19 21-16,18 0-6 15,18 1-7-15,18-3-38 0,22 2-21 16,20-24-19 0,28-13 5-16,6-19 9 0,23-20 9 15,-7-19-21-15,13-19 8 16,-21-9-4-16,-4-6 0 16,-25 7-8-16,-16-7 32 15,-28 18-2-15,-23-3 1 16,-15 7-16-16,-16-5-54 15,1 12-58-15,2-2-146 16,14 10-152-16,5 6-164 16,24 0-81-16</inkml:trace>
  <inkml:trace contextRef="#ctx0" brushRef="#br0" timeOffset="5026.0883">21400 12769 463 0,'-2'-1'104'16,"-1"-1"37"-16,-1 1-125 15,1-1-8-15,1 1 5 0,-2-1 27 16,1 2 19-16,-11 3 12 16,-3 0 16-16,-7 5-17 15,-44 17-21-15,47-21-4 16,7-4-13-16,3-7 3 16,14-3 33-16,11-10 8 15,10 5 0-15,5-5 12 16,1 8-16-16,4 4-22 15,-8 5-14-15,-10 3-11 16,-7 5-18-16,-16 7 10 16,-7 8 6-16,-10 1 12 15,1-4 2-15,-3-1-1 16,11-8-12-16,5-11-65 16,7 2-46-16,-1 1-295 15,8 3 25-15</inkml:trace>
  <inkml:trace contextRef="#ctx0" brushRef="#br0" timeOffset="5684.3544">22464 12264 822 0,'13'-5'189'0,"4"4"68"16,-8 7-235-16,2 0-9 15,-11 9 4-15,-5 6 35 16,-11 7 17-16,-9 14 29 16,-10 8 3-16,-19 21 9 15,-1 2-27-15,-21 34-12 16,6-1-31-16,-5 15-22 16,20-16-32-16,5 3-33 15,20-42-30-15,4-15-92 16,17-30-78-16,-3-12-126 15,12-30-48-15</inkml:trace>
  <inkml:trace contextRef="#ctx0" brushRef="#br0" timeOffset="6135.4926">23130 12441 524 0,'15'-3'673'0,"-6"-6"-368"15,-13 6-26-15,-7 3-273 0,-12 8-267 16,-5 2 268-16,-24 15 37 15,-7 5 23-15,-22 20 29 16,4 8 9-16,-4 24 17 16,18 6-22-16,17 18-9 15,28-12-28-15,18 9-11 16,18-28-23-16,25-12 3 16,8-29-5-16,33-27-1 15,8-28-10-15,21-30-6 16,-9-16-9-16,-2-26 0 15,-29 2 0-15,-11-3-4 16,-41 15-8-16,-21-1-22 16,-24 19-23-16,-28 6-44 15,-11 10-22-15,-4 7-91 16,15 9-95-16,7 9-120 0,27 8-48 16</inkml:trace>
  <inkml:trace contextRef="#ctx0" brushRef="#br0" timeOffset="7153.1316">23922 11816 630 0,'106'-11'227'0,"-103"7"10"16,2 2-146-16,0 8-95 15,-5-6 5-15,0 0 11 0,0 0 12 16,-4 0 29-16,-5 14 10 16,-12 15-2-16,-76 60 3 15,41-43-3-15,-3 6-18 16,9-10-9-16,15 2-1 15,18-11-8-15,25-4 12 16,19-9-4-16,26-5 4 16,8-7-5-16,10-4-10 15,-12-2-22-15,0-1-27 16,-16 2-32-16,-20-1-96 16,-7-1-98-16,-8-1-104 15,-16 2-71-15</inkml:trace>
  <inkml:trace contextRef="#ctx0" brushRef="#br0" timeOffset="7393.3221">23732 11977 751 0,'11'7'369'0,"3"-11"-70"15,2 2-128-15,7 5-196 16,14-3-1-16,1 2 2 16,13-7 61-16,-1 2 5 0,2 0 0 15,-10 3-4-15,-4 0-80 16,-12 8-90-16,0 1-209 16,-5-1-25-16</inkml:trace>
  <inkml:trace contextRef="#ctx0" brushRef="#br0" timeOffset="7662.783">24863 11789 912 0,'0'9'261'0,"-14"9"42"15,-2 2-236-15,-13 12-83 16,-6 7 4-16,-18 5 7 0,4-4 16 16,-13 7 32-16,1-5 0 15,-1 2 5-15,15-1-2 16,-5 7-21-16,10-5-47 16,0 7-98-16,8-11-70 15,8-6-162-15,14-11-44 16</inkml:trace>
  <inkml:trace contextRef="#ctx0" brushRef="#br0" timeOffset="7979.1906">24783 11992 598 0,'4'99'334'0,"-8"-87"-87"15,-1 2-128-15,-3 10-94 16,4-1-96-16,-4 8 93 15,-2-3 6-15,4 5 11 16,1-4-5-16,-4 1-22 0,4-5-29 16,1-7-259-16,-1-6 47 15</inkml:trace>
  <inkml:trace contextRef="#ctx0" brushRef="#br0" timeOffset="8461.3645">24962 12073 669 0,'19'37'218'0,"-19"-37"15"16,5-1-184-16,-5 5-34 16,0-4-32-16,0 0 32 15,0-1 10-15,0-1 25 16,0 1 8-16,1 1 15 16,19 0-1-16,18 1 3 15,49 4-7-15,-33-5 6 16,-4 3-14-16,0 5-9 0,-12-2-11 15,-7 1-15-15,-15 1-15 16,-6 4 4-16,-15-3 6 16,-7 14 15-16,-19 3 2 15,-16 6 9-15,-6-1-6 16,0 7-5-16,8-6-14 16,19-1-2-16,23-7-5 15,32 0 22-15,25-10 6 16,27-2 5-16,-4-4-5 15,13-2-22-15,-11-6-55 0,-19-2-112 16,-22-2-328-16,5-16 44 16</inkml:trace>
  <inkml:trace contextRef="#ctx0" brushRef="#br0" timeOffset="18143.1465">21382 13190 589 0,'-3'-5'126'15,"6"7"52"-15,1 1-171 16,-4-3-11-16,0 0-1 15,0 1 3-15,0 10 1 16,6 14 2-16,10 44 2 0,-16-43 14 16,0-8 11-16,0 8 23 15,-3-10 22-15,6-2-5 16,-3-5-10-16,9 2-8 16,3-8-22-16,14-2-22 15,7-1 3-15,14 11-2 16,0-4-2-16,12 0-1 15,-4 2 1-15,10 0 14 16,-3-8 6-16,20-2 7 16,2-1 10-16,22-1 4 15,-4 0-14-15,28-1-5 16,-11 1-7-16,10-2-10 16,-8 2-5-16,20-3 5 15,-18-3 4-15,17 6 2 16,-13 1 3-16,22-1 1 15,-17 0-4-15,32 3-5 16,-19-1 0-16,27-10 5 0,-19-1 1 16,17 0 4-16,-26-6 2 15,8 1-1-15,-32 6-6 16,3-1-3-16,-31 0-5 16,-2 3-2-16,-19-5 0 15,7 2 3-15,-16 4-1 16,-9 1 1-16,-10-1 3 15,-12 2 7-15,-17 0 3 0,-2-8 4 16,-3-1 6-16,-1-11-5 16,-2-13-18-16,-3-22-42 15,0-2-40-15,-9-12-154 16,4 8-141-16,-5 2-27 16,-7 12-145-16</inkml:trace>
  <inkml:trace contextRef="#ctx0" brushRef="#br0" timeOffset="30387.7479">17007 13671 333 0,'-8'53'486'0,"4"-58"-184"16,8 7-205-16,10 1 197 15,27 0-315-15,19-2-6 0,45 2 10 16,23-3 11-16,66-1 16 16,27-1 15-16,72-1 33 15,20-1 11-15,110-1 6 16,10 1-8-16,115 4-5 15,-17 1-30-15,99 11-16 16,-66 6-10-16,51 13-5 16,-95-2-4-16,19 4 3 15,-110-10 0-15,-1-3-54 16,-97-7-63-16,-5-8-257 16,-77-14 13-16</inkml:trace>
  <inkml:trace contextRef="#ctx0" brushRef="#br0" timeOffset="30993.1384">19178 14237 1038 0,'90'-56'296'16,"-92"51"54"-16,-5 4-264 16,-7 7-86-16,-7 3 5 15,-8 6 15-15,3 2 9 16,0-4 2-16,14 1-3 15,5-11-10-15,7 0-5 16,4 2-1-16,-4-5 9 16,3 1 9-16,-3 4 10 15,8 25 2-15,39 56 6 0,-58-40-11 16,-16 12 0-16,-16-1-2 16,-25-1-3-16,6-12-9 15,-20-13-2-15,12-18-24 16,-3-23-44-16,22-8-21 15,-1-14-35-15,14-2-17 16,0-10-4-16,14 11 23 16,6-6-28-16,10 5-7 0,16-2-200 15,8 4 13-15,19-3-97 16</inkml:trace>
  <inkml:trace contextRef="#ctx0" brushRef="#br0" timeOffset="31422.1256">18876 14132 911 0,'17'-12'326'0,"1"0"40"16,8 1-235-16,20 8-56 15,8-3-38-15,24-2-2 16,10 2-17-16,31 5-3 16,0-2-2-16,22-11 3 15,-20 7-2-15,2-1-2 16,-29 0-4-16,-10-2 2 15,-33 11-1-15,-8-1-12 0,-26 5-1 16,-20 10-1-16,-19 14 26 16,-26 16 9-16,-11 10 15 15,-13 16 8-15,9 1 7 16,8 1-26-16,29-13 1 16,26-2 6-16,17-20 1 15,30-12 6-15,17-17-4 16,28-20-6-16,5-21-12 15,20-18-5-15,-12-9-11 16,-7-11-2-16,-31 3-4 16,-21-1 1-16,-31 12-7 0,-21 6-12 15,-24 13-3-15,-25 13-30 16,-12 15-21-16,-15 9-49 16,11 9-23-16,3 5-82 15,20 2-59-15,21-5-163 16,26 3 0-16</inkml:trace>
  <inkml:trace contextRef="#ctx0" brushRef="#br0" timeOffset="31752.0645">20798 14134 453 0,'0'28'558'0,"-5"7"-185"15,-7 9-271-15,-2 5 274 16,4 10-366-16,8-7-3 16,14 4 9-16,23-12 10 15,29-2 8-15,19-13 24 16,20-14 25-16,-1-18-29 16,4-21-30-16,-16-11 16 15,-16-16-19-15,-30-3-23 16,-19-9 17-16,-35-1 17 15,-31-6-26-15,-19 15-6 0,-16 4-4 16,-8 16 2-16,-1 8 2 16,17 19-82-16,7 3-82 15,16 7-154-15,16 4-138 16,28 14-86-16</inkml:trace>
  <inkml:trace contextRef="#ctx0" brushRef="#br0" timeOffset="32067.4076">22095 14316 1366 0,'-21'13'349'0,"-4"12"97"0,7 8-394 16,-11 13-56-16,20 5 7 15,23 10 7-15,27-11-3 16,39-9 13-16,27-17 15 16,23-18 12-16,-5-19-8 15,1-19 22-15,-32-11-2 16,-18-8 1-16,-39-2-18 16,-27-11-19-16,-41-2-14 15,-45-6-7-15,-18 6-70 16,-29 13-95-16,0 17-157 15,-10 15-202-15,30 4-69 0</inkml:trace>
  <inkml:trace contextRef="#ctx0" brushRef="#br0" timeOffset="32766.1107">12069 13463 642 0,'-14'7'454'0,"2"-2"-114"16,7-7-86-16,22 8-205 16,25-4-77-16,55-4 55 15,35-2 33-15,69-11 33 16,36-11 20-16,58-9 18 15,-2 2-51-15,43-2-15 16,-39 15-31-16,11 6-33 16,-65 20 6-16,3 3-15 15,-52 7-27-15,-7-1-74 16,-46 3-48-16,-11 0-151 16,-52-9-146-16,-42 8-21 15</inkml:trace>
  <inkml:trace contextRef="#ctx0" brushRef="#br0" timeOffset="33199.1216">13210 13830 1053 0,'-47'53'256'0,"-13"-35"85"15,-5 17-304-15,-15 5-25 16,13 2-11-16,11-2 1 15,32-16 0-15,16-4 18 16,23-5 14-16,19-5 24 16,13 3 23-16,7 5 24 15,-2-3-50-15,-1 11-11 16,-26 3-23-16,-28 15-18 16,-28-5-22-16,-23 10 32 0,-10-10 2 15,-9-7-6-15,11-17-24 16,12-10-60-16,15-17-58 15,9-14-177-15,14-9-117 16,21-17-57-16</inkml:trace>
  <inkml:trace contextRef="#ctx0" brushRef="#br0" timeOffset="33613.1036">13040 13819 998 0,'-5'11'342'0,"-2"-6"23"16,14-7-237-16,19 4-103 16,12-5-13-16,21-4 6 15,17 1 6-15,14-4-5 16,-5-5-6-16,15 1-5 16,-15-1-3-16,-8 6-2 15,-18 4-3-15,-9 13-5 16,-33 5 21-16,-17 22 17 15,-21 3 7-15,-13 23 8 16,-13-3 7-16,6 4-16 16,11-12-14-16,21-3-7 15,18-18-6-15,29-5 10 16,4-18 1-16,18-9 1 16,-6-12 4-16,2-8 5 0,-18-9-12 15,-9-1 1-15,-23 6-2 16,-15-7-3-16,-15 7-6 15,-11 6-12-15,-8 2-18 16,-4 3-69-16,5 10-66 16,12-2-133-16,13 2-107 0,21-3-77 15,24-5-77-15</inkml:trace>
  <inkml:trace contextRef="#ctx0" brushRef="#br0" timeOffset="33918.994">14260 13783 193 0,'0'23'337'16,"-9"7"267"-16,-16 17-282 16,-5 3 85-16,1 15-298 15,11-4-29-15,14 9 6 16,22-9-7-16,27-2 15 16,21-20-17-16,31-8-8 15,9-24-20-15,15-17-11 16,-14-18-22-16,-21-17 4 15,-31-4 3-15,-22-5-9 16,-25 4-2-16,-25-8-2 16,-12 18-12-16,-26-1-11 0,-1 7 1 15,-12 3-39 1,4 16-27-16,-6 3-71 0,22 4-71 16,-5 7-9-16,13 1 3 15,7 6-118-15,16 0-31 16,13 6 25-16</inkml:trace>
  <inkml:trace contextRef="#ctx0" brushRef="#br0" timeOffset="34323.0301">15287 13868 1332 0,'-42'132'351'15,"7"-79"100"-15,15 8-373 16,26-10-26-16,29 3 12 16,24-13-4-16,26-13 8 15,3-17-3-15,14-22-6 0,-11-17-26 16,-12-18-5-16,-31-3-8 16,-14-5-3-16,-36 2-4 15,-26-5-13-15,-15 8-25 16,-13 2-57-16,-3 1-58 15,9 14-398-15,19 11 7 16,31-8-171-16</inkml:trace>
  <inkml:trace contextRef="#ctx0" brushRef="#br0" timeOffset="34811.6934">17897 12036 1040 0,'-4'29'332'16,"21"-3"45"-16,14 4-248 15,36 20-109-15,14 8 7 16,42 31 48-16,21 5 19 0,71 39 35 16,11 0 4-16,82 55 2 15,-6-9-44-15,60 34-19 16,-54-25-40-16,35 20-13 16,-60-49-18-16,10 8-7 15,-73-33-58-15,6-4-78 16,-62-34-73-16,-27 4-323 15,-49-39 14-15</inkml:trace>
  <inkml:trace contextRef="#ctx0" brushRef="#br0" timeOffset="35736">16287 15815 1139 0,'5'-3'249'0,"7"3"114"0,31-12-328 15,23 0-18-15,36-8 7 16,0 2-11-16,13-3-98 16,-25 12-117-16,-12 1-167 15,-31 6-77-15</inkml:trace>
  <inkml:trace contextRef="#ctx0" brushRef="#br0" timeOffset="35961.2731">16387 16182 1484 0,'26'3'297'16,"33"-7"149"-16,23-7-460 15,34-13-88-15,5-6-58 16,7-14-285-16,-19-3-8 16</inkml:trace>
  <inkml:trace contextRef="#ctx0" brushRef="#br0" timeOffset="36354.3294">18335 15390 429 0,'21'15'615'0,"-18"-7"-223"16,-18 18-256-16,-11 13 259 15,-17 16-388-15,-7 7 6 16,-15 20 10-16,6-6-1 15,-3 26 1-15,2-5-7 16,-5 7-5-16,11-12-107 16,2 5-170-16,9-35-152 15,10-6-104-15</inkml:trace>
  <inkml:trace contextRef="#ctx0" brushRef="#br0" timeOffset="36755.1461">18775 15732 739 0,'-46'38'291'15,"-6"1"7"-15,-20 26-162 16,5 1-68-16,0 14 38 16,15-9 19-16,13 10 24 15,24-17 6-15,18 1-40 16,18-15-42-16,19-9-9 0,13-18-20 16,27-23-3-16,5-19-8 15,17-25-6-15,1-7-14 16,-6-19-2-16,-30 3-5 15,-20-21 0-15,-29 11-3 16,-27-10-19-16,-15 13-18 16,-16 9-59-16,-7 24-32 15,2 10-29-15,10 19-15 16,14 6-298-16,16 6 121 16</inkml:trace>
  <inkml:trace contextRef="#ctx0" brushRef="#br0" timeOffset="37263.2922">19775 15111 1085 0,'-3'1'214'0,"-10"9"106"16,-9 3-320-16,-16 11-8 16,-15 7 4-16,-8 13 18 15,-6-3 12-15,7 4 37 16,12-2 13-16,15-1 10 15,21-13-7-15,24 6-10 16,21-11-37-16,21 1-15 16,11-4-21-16,14-4-36 15,-14-10-36-15,3-1-35 16,-24-3-33-16,-7-9-261 16,-27 8 75-16</inkml:trace>
  <inkml:trace contextRef="#ctx0" brushRef="#br0" timeOffset="37519.4954">19356 15202 1206 0,'7'-3'222'16,"9"1"139"-16,11 1-356 16,20-4-6-16,12-2 14 15,22-1 2-15,-1 1-10 0,5-3-3 16,-15 6-98-16,1 1-270 16,-25 3 55-16</inkml:trace>
  <inkml:trace contextRef="#ctx0" brushRef="#br0" timeOffset="37792.473">20553 14983 984 0,'0'5'274'0,"-9"7"27"16,-14 9-260-16,-27 14-90 0,-9 6 2 16,-29 12 15-16,-3 4 55 15,-9 14 47-15,13-13 53 16,7 17-33-16,22-8-49 16,2 5-77-16,15-13-118 15,14-8-120-15,6-20-102 16,8-9-23-16</inkml:trace>
  <inkml:trace contextRef="#ctx0" brushRef="#br0" timeOffset="38107.1193">20432 15285 446 0,'10'7'400'0,"-5"-6"-125"16,-5 8-285-16,-5 5 279 15,-1 7-277-15,-15 8 39 16,0-3 40-16,-8 10 25 15,-1 4-5-15,-4 7-14 0,-2-6-42 16,-1 7-42-16,4-13-125 16,4-6-228-16,11-17-2 15,10-9-179-15</inkml:trace>
  <inkml:trace contextRef="#ctx0" brushRef="#br0" timeOffset="38497.123">20556 15302 304 0,'-35'122'391'0,"19"-115"-144"15,-6-1-178-15,6 3 203 16,-1-7-236-16,12 4 15 16,10-11 19-16,16 2 22 15,0-7-12-15,22 5-12 16,-1-4-5-16,9 9-16 16,-14 3-28-16,-3 15-7 15,-28 7-7-15,-24 19-7 16,-20 6 23-16,-17 13 40 15,-1 4 19-15,1 0 30 0,19-14 2 16,25-4-10-16,30-17-29 16,43-16-64-16,27-11-85 15,30-10-57-15,-1-7-355 16,5-11 40-16</inkml:trace>
  <inkml:trace contextRef="#ctx0" brushRef="#br0" timeOffset="41592.138">13701 15592 692 0,'-6'-14'224'16,"0"2"30"-16,5 6-184 0,-4-3-41 16,5 6-8-16,-3 3 25 15,2 0 7-15,1 0 6 16,-3 0-3-16,1 2-3 16,-6 16-22-16,-11 33-6 15,-28 66 15-15,13-14 11 16,4-2-5-16,-8 25 0 15,8-8-3-15,-13 11-91 16,13-35-90-16,1-9-233 16,3-38-20-16</inkml:trace>
  <inkml:trace contextRef="#ctx0" brushRef="#br0" timeOffset="42117.1361">14016 16424 771 0,'-7'-8'234'0,"3"-1"37"15,-4 3-208-15,5-2-46 16,3 4-16-16,0 4 23 16,0-3 12-16,0 1 21 15,3 1 7-15,-3-2 16 16,5 0-16-16,16-6-7 15,-9 4-24-15,44-9-6 16,-48 19-12-16,-13 6 1 16,-11 2-4-16,-10 4 6 15,-7-2 0-15,-1-1 3 16,4-8-3-16,10-9 4 16,14-5-2-16,11-7 3 15,11-3-3-15,15 0 0 16,7-2-2-16,9 3 2 0,-6 10-3 15,-2 0-4-15,-18 14-6 16,-12 8-7-16,-15 3-28 16,-10 2-84-16,-10-2-52 15,5-4-256-15,-4-8-10 16</inkml:trace>
  <inkml:trace contextRef="#ctx0" brushRef="#br0" timeOffset="42580.4371">14931 15748 1218 0,'-38'29'341'0,"-2"11"-210"15,-10 2-116-15,5 10 7 0,17-19 3 16,16-4 22-16,24-18 21 15,26-7 21-15,6-5-14 16,20-1-10-16,3 10 1 16,4 4-20-16,-15 14-24 15,-10 13 3-15,-33 8 5 16,-43 6-21-16,-20 5-2 16,-18-3 2-16,-8-11 2 15,-2-11-15-15,24-16-26 0,4-14-43 16,15-9-31-16,9-10-27 15,14-6-113-15,12-10-189 16,12 0 43-16</inkml:trace>
  <inkml:trace contextRef="#ctx0" brushRef="#br0" timeOffset="42795.6705">15025 15597 1638 0,'-44'39'398'0,"66"-42"142"16,16 5-471-16,29-1-22 16,26-2-17-16,34 1-45 0,-16-8-83 15,16 0-77-15,-22-1-377 16,-15-10 28-16</inkml:trace>
  <inkml:trace contextRef="#ctx0" brushRef="#br0" timeOffset="56061.6991">25238 14944 637 0,'100'-56'261'15,"-103"42"19"-15,3 8-162 0,-2-3-5 16,2 3-29-16,0 4-2 15,-3 2-12-15,2 0-1 16,-7 5-27-16,-37 48-3 16,-58 59-5-16,27-10 4 15,3 9-6-15,5 35 2 16,-7-1-4-16,5 30-3 16,20-19-6-16,5-9-12 15,2-47-29-15,18-22-97 16,11-48-109-16,-7-18-181 15,5-27-61-15</inkml:trace>
  <inkml:trace contextRef="#ctx0" brushRef="#br0" timeOffset="56464.5073">25352 15598 975 0,'15'-6'282'0,"-9"3"41"16,-8 5-265-16,-5 2-81 0,7-4-2 15,-14 6 16-15,-36 17 34 16,-49 76 27-16,40-30 30 15,17 9 10-15,18 10 15 16,14-15-16-16,27-13 0 16,18-17-25-16,36-22-10 15,-2-22-21-15,13-34-10 16,-8-12-14-16,6-26-8 16,-33-6-4-16,-9-11 0 15,-26 25 1-15,-24-2 1 16,-13 25-4-16,-16 4-40 15,-6 17-22-15,-4 7-95 16,14 14-104-16,-8 9-194 16,8 0-23-16</inkml:trace>
  <inkml:trace contextRef="#ctx0" brushRef="#br0" timeOffset="57034.0878">26080 15774 942 0,'0'-3'258'0,"-4"-4"49"15,-4 5-260-15,6 1-48 16,2-1-11-16,-3 0 6 16,-1 1 13-16,-30-1 16 15,-38 18 12-15,25 11 18 16,4 6 16-16,5 23 16 16,12 2 0-16,10 6 8 15,16-11-16-15,13-4-13 16,12-27-17-16,19-16-9 15,6-12-19-15,9-16-2 16,0-4-5-16,-7-21 2 16,-14 4 0-16,-10-1 34 15,-14 8 11-15,-11 2 7 16,-3 19-7-16,2 8-9 16,-7 13-43-16,8 20-22 0,-3 14 2 15,5 30 8-15,-8 9 6 16,6 24 23-16,-11 1 19 15,-1 12 13-15,-17-6 6 16,-24-4 10-16,-14-27 2 16,-40-12-17-16,-16-37-30 15,-8-35-31-15,10-17-29 0,-14-36-85 16,32-16-40-16,10-17-162 16,14 4-250-16,0-13 13 15,37 16-188-15</inkml:trace>
  <inkml:trace contextRef="#ctx0" brushRef="#br0" timeOffset="66502.268">26350 16164 451 0,'-59'46'145'0,"53"-46"-7"16,0 1-103-16,-3-2-64 16,9 1 21-16,-3-2 39 0,3 1 8 15,-3-1-5-15,1 1-39 16,2-1-65-16,0 1-116 15,0-1-10-15,0 2-31 16,0-1 79-16,0 1 231 16,0-2 16-16,0 2-79 15,-3-1-23-15,2 1-46 16,-2 0-73-16</inkml:trace>
  <inkml:trace contextRef="#ctx0" brushRef="#br0" timeOffset="66649.6336">26241 16195 153 0,'-9'0'332'0,"4"0"-100"16,-1 0-84-16,-3 1 87 15,8 1-173-15,-2-1-15 16,-2 1-22-16,2-1 25 16,2-1 20-16,-4 0-3 15,5 0-3-15,-3 0-16 16,3-1-48-16,0-1-73 16,3-1-68-16,11-8-175 0,10-5-8 15</inkml:trace>
  <inkml:trace contextRef="#ctx0" brushRef="#br0" timeOffset="67040.0333">26636 15982 586 0,'3'27'223'16,"-9"-19"6"-16,-1 9-130 15,3-4-91-15,-1 3-3 16,-1-12-2-16,0 1 8 15,2-8 6-15,1 1 9 16,3 1 4-16,-2-1 3 16,-1 1-6-16,3-1-7 15,-3 0-8-15,2 1-6 16,-4 1-6-16,2 0-9 0,1 0-8 16,-5 0-43-16,4 0-43 15,1 0-163-15,-2 0 4 16</inkml:trace>
  <inkml:trace contextRef="#ctx0" brushRef="#br0" timeOffset="67285.0092">26513 16002 254 0,'-3'0'442'0,"1"0"-165"15,-1 1-151-15,2 1 156 16,-3-1-269-16,3 7-2 15,-4 3 2-15,2-2 19 16,0 6 9-16,-1 9 15 16,-7 47 5-16,-4-34 3 15,-3 2-13-15,-8 13-7 16,2-5-15-16,-2 5-7 16,9-11-21-16,4-7-108 15,5-15-260-15,3-13 40 16</inkml:trace>
  <inkml:trace contextRef="#ctx0" brushRef="#br0" timeOffset="67882.8674">26846 16135 139 0,'-7'0'213'0,"-10"2"-65"16,-4 2 3-16,-12-1-43 15,2 8-21-15,-4 1 45 16,6-3 10-16,4 13 25 16,-1-1-25-16,9 2-5 0,13 2-44 15,13 4 8-15,17-8-24 16,30-2-5-16,6-9-15 16,14-10-6-16,-3-10-25 15,3-12 0-15,-26-3-6 16,1-6-4-16,-23 6-7 15,-21-7-11-15,-25 10-7 16,-23-3-2-16,-11 2-1 0,-16 5 0 16,0 8-11-16,-2 0-77 15,18 14-76-15,1 9-78 16,17-7-159-16,16-8-30 16</inkml:trace>
  <inkml:trace contextRef="#ctx0" brushRef="#br0" timeOffset="68766.3952">29064 15472 107 0,'-3'2'447'15,"3"-1"-172"-15,0 1-43 16,0-1 75-16,0 1-212 16,21 8-32-16,29 2-6 15,52 1-21-15,-34-9-14 16,-4-2-39-16,-1 1-162 16,-23-2-153-16,-11 13-27 15</inkml:trace>
  <inkml:trace contextRef="#ctx0" brushRef="#br0" timeOffset="69069.1009">29042 15833 878 0,'-7'11'412'16,"11"-10"-21"-16,13 4-173 15,9 0-173-15,16 2-43 16,10 2-37-16,22 0-130 15,4 1-230-15,19-1 11 16</inkml:trace>
  <inkml:trace contextRef="#ctx0" brushRef="#br0" timeOffset="91124.0668">27432 15061 961 0,'61'53'285'0,"-46"-45"42"16,-10-1-258-16,2 8-67 16,-2 7-14-16,1 9 18 15,-6 7 15-15,-6 12 23 16,-5 5 24-16,1 16-8 15,-1-2-14-15,-7 13-23 16,1-3-40-16,-4 7-79 16,-3-16-26-16,-4-3-87 15,7-20-162-15,0-15 19 16,4-22-86-16</inkml:trace>
  <inkml:trace contextRef="#ctx0" brushRef="#br0" timeOffset="91648.7411">27712 15850 378 0,'0'0'379'0,"0"-1"-140"16,4 4-233-16,-4-3 221 15,0 0-267-15,-3 0 18 16,2 0 34-16,-3 0 36 16,3 0 31-16,-16 6 65 15,5-5 16-15,3-1 13 16,6 0-29-16,1-1-30 16,-1-1-67-16,3 1-28 15,3-4-23-15,-1-1 1 16,15-5 2-16,-10 4-18 15,-5 4 1-15,1 0 8 16,-3 1 6-16,-3 2 2 16,1 0 21-16,-2 0 8 15,-7 2-17-15,10-2-33 0,-4 0-12 16,5-2-24-16,0-1-44 16,0 0-317-16,2 0 103 15</inkml:trace>
  <inkml:trace contextRef="#ctx0" brushRef="#br0" timeOffset="92131.726">28271 15152 839 0,'5'14'467'0,"-19"2"-60"15,-10 2-163-15,-23 10-179 16,-8 4-59-16,-1 3-5 16,11-7-1-16,10-3 4 0,27-7 5 15,17-1 17-15,16-5 8 16,25 3 8-16,3 5 5 16,14 5 5-16,-8 3-17 15,-9 14-5-15,-20 5-5 16,-13 9 9-16,-17 5 7 15,-8 7 20-15,-10-10-2 16,-15-8-8-16,-10-18-30 0,-7-18-43 16,-1-26-47-16,-1-17-66 15,9-15-57-15,15-12-157 16,16-4-136-16,8-3-37 16</inkml:trace>
  <inkml:trace contextRef="#ctx0" brushRef="#br0" timeOffset="92367.0871">28302 14993 1467 0,'0'0'318'0,"17"0"135"15,25 4-432-15,72 2-34 16,-32-10-24-16,27-4 9 0,-12-3-11 16,0 1-67-16,-27 2-62 15,-12 13-246-15,-35 4-17 16</inkml:trace>
  <inkml:trace contextRef="#ctx0" brushRef="#br0" timeOffset="92793.119">27704 15788 447 0,'-52'74'10'0,"54"-78"-10"16,-4 4-142-16</inkml:trace>
  <inkml:trace contextRef="#ctx0" brushRef="#br0" timeOffset="93044.6476">27648 15850 255 0,'-3'-3'335'16,"3"0"-79"-16,0 0-11 15,-3 0-109-15,3 0-50 16,0 1-46-16,0-2 0 16,0 1 32-16,0 0 32 15,0 0-20-15,0 1-24 16,0 1 16-16,0-1-44 15,0 1-42-15,0-1 17 16,0 2 22-16,-2 0-8 16,2 0 10-16,-3 0 24 15,2 0 7-15,-2 0 3 16,1 0-14-16,2-3 1 16,0 2-17-16,2-1-16 15,1 1-28-15,6-1-22 16,-9 0-421-16,3 1 111 15</inkml:trace>
  <inkml:trace contextRef="#ctx0" brushRef="#br0" timeOffset="95696.3433">30103 14967 584 0,'0'1'115'0,"2"1"59"16,1-1-167-16,-3 1-8 15,3-1 6-15,-3 1 10 16,1-1 15-16,8 4 16 15,-1-2-17-15,-5 3-2 16,6 9-2-16,-4 13-19 16,-19 50-16-16,-22-31 17 15,-2 1 3-15,-2 9 43 16,14-10 18-16,10 0 17 16,13-13 8-16,22-7 8 15,16-15-50-15,15 5-20 16,10-8-29-16,5-1-69 0,-8-4-57 15,-14 7-197-15,-26-1-3 16</inkml:trace>
  <inkml:trace contextRef="#ctx0" brushRef="#br0" timeOffset="95942.2526">29869 15205 1040 0,'7'2'349'0,"17"-10"24"16,9 2-262-16,22-2-115 16,13 4-26-16,26 4 6 15,-9-2 8-15,21 1-3 16,-5 2-17-16,0 4-313 15,-19-1-7-15,-1-4-136 16</inkml:trace>
  <inkml:trace contextRef="#ctx0" brushRef="#br0" timeOffset="96175.2561">31099 15164 1331 0,'-15'36'305'0,"-23"-5"111"16,-26 20-386-16,-4-4-43 15,-10 19 0-15,2 1 1 16,0 10 3-16,20-4 4 16,3 25-41-16,14-17-44 15,5 5-137-15,16-17-179 16,14-10 0-16,5-30-149 0</inkml:trace>
  <inkml:trace contextRef="#ctx0" brushRef="#br0" timeOffset="96477.1271">31044 15587 822 0,'17'-9'236'0,"-11"0"38"16,-6 9-217-16,4-1-63 16,-4 1-2-16,-1 0 28 15,1 0 23-15,-3 1 28 0,-3 22 12 16,-6 23 3-16,-19 49-23 15,15-31-21-15,-10-6-48 16,-2 7-93-16,7-14-72 16,11-14-193-16,5-20-35 15</inkml:trace>
  <inkml:trace contextRef="#ctx0" brushRef="#br0" timeOffset="97030.7929">31257 15679 260 0,'0'-3'335'0,"1"-1"-113"15,2 1-154-15,-3 2 164 16,3 1-201-16,-3-3 32 16,2 1 11-16,1 1 21 15,-3-1 6-15,1 1 2 16,2-1-16-16,-1 1-19 16,8-1-20-16,4 2-9 15,-2 2-14-15,-3 2-6 0,-4-2 14 16,12 28 10-16,7 49 1 15,-32-38 7-15,1-15-5 16,2 0 6-16,4-8-8 16,-2-7 6-16,3-7-9 15,0 1-5-15,0-5-10 16,0 0-7-16,0 0-9 0,0 0-3 16,0 0 0-16,0 0 1 15,0 0 1-15,0 0-1 16,0 0 1-16,0 0-2 15,0 0-3-15,0 1 1 16,0 4 0-16,0 14 1 16,0 3 0-16,-17 46-2 15,8-48-2-15,-5-2-5 16,6-6-16-16,-1 0-62 16,6-7-43-16,3-8-366 15,8-3 52-15</inkml:trace>
  <inkml:trace contextRef="#ctx0" brushRef="#br0" timeOffset="97658.461">31261 15580 572 0,'-4'1'107'0,"-1"1"43"16,-4 2-144-16,-3 1-12 15,0 0 25-15,-1 1 64 16,4-2 35-16,5-2 16 16,-1-1-2-16,1 1-1 15,-1-1-43-15,2 1-21 16,0-1-24-16,2 1-17 15,-4-1 2-15,2 1 16 16,1-1 8-16,-1 1 15 16,3-2 6-16,3 0 2 15,40-2-4-15,59-8-9 16,-43 7-13-16,0 6-6 16,-17 3-28-16,-5 11-23 0,-17 8-4 15,-28 12-6-15,-15 2-2 16,-24 13 19-16,-7 1 11 15,-15 9 17-15,7-6 6 16,10-6 9-16,24-18 2 16,14-14 13-16,26-10-2 15,37-11 16-15,25 2-7 0,38 2-8 16,14-1-19-16,9 9-15 16,-28 3-94-16,-10-4-471 15,-34-1 129-15</inkml:trace>
  <inkml:trace contextRef="#ctx0" brushRef="#br0" timeOffset="136450.5088">22726 17428 765 0,'2'8'297'16,"1"-8"4"-16,-8 11-165 15,5 10-122-15,-7 15 0 16,-5 7 18-16,-2 19 47 16,-4 6 21-16,-16 34 21 15,-7 4 9-15,-7 19 3 16,-2-5-62-16,-5 1-41 0,10-33-64 15,10-15-265-15,9-31-167 16,5-34-58-16</inkml:trace>
  <inkml:trace contextRef="#ctx0" brushRef="#br0" timeOffset="136985.5952">23062 17594 983 0,'0'-2'391'15,"-5"-2"-7"-15,7 1-238 16,-2 1-162-16,3 1-20 16,21-14 0-16,78-42 33 0,-46 21 36 15,24-10 40-15,1-1 12 16,8 5 2-16,-13 16-25 15,1 19-20-15,-29 22-34 16,-27 29-12-16,-35 19-1 16,-62 36 2-16,-10 13 8 15,-54 39 1-15,-9-4 8 16,-16 9 16-16,47-33 16 16,1-23-9-16,52-48-1 0,31-29-24 15,55-28-16-15,43-19-17 16,35-5 9-16,39-12 1 15,23 8 15-15,22 4 0 16,-23 8-2-16,-6 16-72 16,-32 16-92-16,-33 16-306 15,-55 3-2-15</inkml:trace>
  <inkml:trace contextRef="#ctx0" brushRef="#br0" timeOffset="137555.9176">24121 17694 584 0,'0'2'160'0,"-3"-1"60"15,3 2-159-15,3 3 3 16,6 5 5-16,24 5 19 0,54 51-12 16,-42-39-8-16,-10 3-33 15,-7 6-92-15,-13 1-229 16,-12 3-10-16,-11-20-145 15</inkml:trace>
  <inkml:trace contextRef="#ctx0" brushRef="#br0" timeOffset="137799.4256">24329 17730 491 0,'1'-1'337'0,"-1"-1"-122"15,-1 1-293-15,-2 1 322 16,-28 1-247-16,-58 21 84 16,56-7 42-16,-5 12 0 15,12 8-34-15,-5 8-154 16,10-7-265-16,-3 3 19 15</inkml:trace>
  <inkml:trace contextRef="#ctx0" brushRef="#br0" timeOffset="138651.7962">25016 17246 398 0,'64'-25'319'16,"-52"12"-82"-16,-3 3-229 16,-1 2 261-16,-4-1-195 15,-4 6 50-15,0 5-31 16,-3-2-1-16,2 1 4 15,-8 25-32-15,-41 85-12 16,7-43 47-16,-11 26 18 16,4 6-13-16,-4 23-3 0,9-6-33 15,-11 24-16-15,12-18-32 16,-8-3-74-16,5-34-77 16,-3-16-68-16,18-32-283 15,3-24 12-15</inkml:trace>
  <inkml:trace contextRef="#ctx0" brushRef="#br0" timeOffset="139066.5384">25288 17905 795 0,'15'8'311'0,"-25"2"9"16,-13 4-201-16,-11 12-73 16,-1 4-31-16,-10 13 33 15,15-9 18-15,8 10 24 16,12-10 4-16,16-2 3 15,15-10-34-15,31-2-17 16,2-17-24-16,16-15-9 16,-8-8-6-16,2-16-3 0,-25-5 0 15,-1-15 13-15,-9 3 10 16,-12-8 13-16,-14 6 12 16,-14 2 11-16,-7 14-41 15,-11 8-21-15,4 13-28 16,-6 9-67-16,2 6-69 15,4 11-307-15,-6 5 54 0</inkml:trace>
  <inkml:trace contextRef="#ctx0" brushRef="#br0" timeOffset="139697.0697">26293 17841 692 0,'-2'6'398'0,"-4"-6"-96"0,-3 0-158 16,7-3-151-16,-1 2-54 16,-22-1 25-16,-53 1 70 15,30 5 50-15,5 4 38 16,-5 12 26-16,0 2-64 16,3 13-18-16,19 0-16 15,5 9-13-15,13-9-26 16,11-3 30-16,6-11-17 15,13-1-1-15,7-15-13 0,13-12-3 16,1-3 3-16,4-11 4 16,-13-5-7-16,-3-5 5 15,-16 7 8-15,-1 0 8 16,-11 7-2-16,1 2-7 16,-2 9-12-16,1 9-10 15,-6 8-7-15,3-10 5 16,-2 14 6-16,-2 28 7 15,-4 54 3-15,4-30 0 16,-1-4 0-16,-12 13 0 16,-8-1 18-16,-30 5 17 15,-16-10 6-15,-37 9 3 16,-11-25-3-16,-3-11-18 16,20-23-24-16,-15-20-9 15,30-26-72-15,7-12-79 16,12-5-46-16,4-5-74 15,23 1-63-15,18-2-124 0,20 5 42 16</inkml:trace>
  <inkml:trace contextRef="#ctx0" brushRef="#br0" timeOffset="140131.0514">26948 17316 755 0,'-6'24'661'16,"6"-5"-289"-16,-1 9-103 0,-12 6-243 15,0 14-230-15,-8 2 249 16,-13 17 49-16,-8-6 17 15,-14 29 19-15,1-1-13 16,-9 17-29-16,5-12-51 16,-3 7-96-16,18-27-96 15,1-15-77-15,14-27-75 16,8-17-196-16,21-18 40 16</inkml:trace>
  <inkml:trace contextRef="#ctx0" brushRef="#br0" timeOffset="140780.1215">26836 18215 1038 0,'100'9'197'0,"-105"-3"95"15,-2 1-292-15,-2 4-15 16,-8 6 37-16,-9-2 43 16,-6-1 40-16,1-4 5 15,2-1 1-15,7-6-29 16,13-4-22-16,14-2-40 16,7-3-16-16,9-2-12 0,5-1 1 15,-3 1 3-15,4 7 5 16,-13 1 3-16,-5 4 7 15,-4 7 4-15,-1 1 13 16,-8-4 3-16,7-1 2 16,-3-1-5-16,0-6-4 15,0 0-32-15,-3-1-12 16,1-1-3-16,2 1 2 16,-3-1 1-16,1-1 25 15,2 0 9-15,-3 0-1 16,3 0-4-16,0-1-10 15,0-1-8-15,0 2-3 16,3 0-2-16,-3 2 6 16,0-1 8-16,0 2 3 15,0 2 1-15,-3-1-13 16,-1 10-22-16,-1-7-63 0,-10 5-37 16,-11 0-34-16,-42-1-252 15,39-17 57-15</inkml:trace>
  <inkml:trace contextRef="#ctx0" brushRef="#br0" timeOffset="141915.3078">28848 17878 513 0,'31'6'521'0,"2"-5"-160"0,-7-1-310 15,12 0 307-15,4-1-361 16,8 2 1-16,-6 1 2 16,6 2-72-16,-12 1-93 15,-7-1-195-15,-18-4-42 16</inkml:trace>
  <inkml:trace contextRef="#ctx0" brushRef="#br0" timeOffset="142153.0385">28789 18158 887 0,'18'19'321'0,"11"-18"-9"16,-5-2-212-16,14-8-97 15,5 1-8-15,5-7 12 16,2 3 53-16,0 0-24 16,-3 7-44-16,-7-1-325 15,-14 6 58-15</inkml:trace>
  <inkml:trace contextRef="#ctx0" brushRef="#br0" timeOffset="142545.9202">30053 17586 757 0,'-4'25'381'15,"-18"-3"-54"-15,-29 18-132 16,-13 1-207-16,-16 21 8 15,-16 0 21-15,0 11 76 16,25-8 32-16,16 7 25 16,30-22-6-16,47 1-9 15,27-11-60-15,19-1-22 16,8-7-23-16,21 3-15 16,-19-8-21-16,7-5-29 15,-5-6-30-15,-7-7-102 16,-23-6-331-16,-20-13 60 15</inkml:trace>
  <inkml:trace contextRef="#ctx0" brushRef="#br0" timeOffset="142849.038">29624 17750 835 0,'60'52'0'0,"-14"-48"797"16,10 5-745-16,23-1 475 15,10-3-580-15,18-5 557 16,-18-2-666-16,-1-9-88 16,-23-1-276-16,-10-10-22 15</inkml:trace>
  <inkml:trace contextRef="#ctx0" brushRef="#br0" timeOffset="149342.059">27680 17512 754 0,'-35'32'249'16,"-8"10"42"-16,4 5-198 15,1 2 17-15,9-19 3 16,20-7 21-16,18-17 9 15,24-10-4-15,19-9-32 0,19-5-29 16,7 1-45-16,5 7-11 16,-15 8-12-16,-13 13-11 15,-29 10 7-15,-34 17 25 16,-27 6 14-16,-28 14 27 16,-12-7 10-16,-10 0 3 15,20-15-26-15,-14-3-23 16,20-14-41-16,-2 2-84 15,10-8-80-15,-4-2-180 16,17-12-173-16,8-30 1 16,5-8-163-16</inkml:trace>
  <inkml:trace contextRef="#ctx0" brushRef="#br0" timeOffset="149566.9143">27686 17309 1261 0,'21'6'477'16,"26"-17"4"-16,23-12-321 15,48 2-111-15,5-5-40 16,24 0-72-16,-15 5-37 15,3 9-382-15,-36 7 68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15:23:59.6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15227 8646 805 0,'12'16'692'16,"-29"-23"-223"-16,-54 60-10 0,-61 33-458 16,-131 83-20-16,-89 43-20 15,-165 118-48-15,-59 28-99 16,-125 50-287-16,37-56-41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30T15:29:27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18588 11370 886 0,'17'-31'294'0,"1"16"39"16,-1 2-216-16,-5-1-91 15,1 8-8-15,-5 3-9 16,-2 6-23-16,-6 1-6 15,0-2 2-15,-2 6 4 16,-5 43 9-16,-22 90 20 16,-3-27 5-16,0 8-1 15,-3 5-35-15,10-28-50 0,-1-10-269 16,14-37 41-16</inkml:trace>
  <inkml:trace contextRef="#ctx0" brushRef="#br0" timeOffset="445.8987">19098 11617 571 0,'-2'14'469'0,"-1"10"-117"16,-6 7-343-16,5 11 343 16,5 4-346-16,4 4-1 0,-2-6-1 15,9-8-1 1,2-12-4-16,10-12-50 0,2-13-56 16,13-22-132-16,7-7-36 15,8-17-10-15,2-2 33 16,17-7 79-16,-4 8 138 15,5-1 63-15,-9 17 41 16,-6 9 55-16,-21 13-1 16,-13 43 339-1,-73 31-273 1,-27 15-84-16,-35 19 62 16,-14 12 0-16,-14-18 0 15,51-16-109-15,7-8 31 16,30-17-110-16,12-14-173 15,14-20-187-15,14-17-1 16,14-14-59-16</inkml:trace>
  <inkml:trace contextRef="#ctx0" brushRef="#br0" timeOffset="804.3697">19790 11918 1111 0,'10'33'273'0,"4"-13"54"16,3-13-312-16,16-8-95 16,11-4-8-16,23-16 13 15,6-12 30-15,10-16 15 16,-10 2 39-16,-6-3 8 15,-25 11 1-15,-19 7 6 16,-24 13 4-16,-37 15-6 16,-25 15 5-16,-34 19 31 15,-6 17 1-15,-36 30 7 16,20 1 12-16,-1 5 0 16,35-4-33-16,14-1-23 15,45-22-32-15,26-12-82 16,34-14-86-16,29-19-221 15,19-17-16-15</inkml:trace>
  <inkml:trace contextRef="#ctx0" brushRef="#br0" timeOffset="1464.3956">20805 11871 1139 0,'-17'18'268'15,"5"-35"-45"-15,-9 20-281 16,4 2-48-16,-7-4-33 16,-2 2 109-16,-9-1 108 15,10 5 2-15,-18 10 34 16,1 9 2-16,-9 10 7 15,12 7-6-15,-7 4-31 16,16-6-31-16,10-5-18 16,20-7-28-16,20-15-16 15,10-16-16-15,16-16-20 16,3-9 3-16,13-17 7 16,-18 4 8-16,6 2 9 15,-17 11 23-15,-2 10 4 16,-15 17 2-16,-4 14 12 15,-10 15-1-15,-4 15 0 0,-5 3-16 16,2 4-17-16,2-10-143 16,2-10-110-16,5-18-43 15,8-23-97-15,7-16-72 16,10-15 221-16,8-6 260 16,6-15 245-16,-1 7-46 15,4 4 10-15,-7 11-93 16,4 14 6-16,-1 25-17 0,-7 25 6 15,-7 17-15-15,-7 11-7 16,-12 4-23-16,-8 4 20 16,-10-12 20-16,-9-9-17 15,-3-10-7-15,-3-19 0 16,-1-20-20-16,19-27-20 16,18-5 20-16,23-28 3 15,20 2-24-15,18 0-22 16,0 16-5-16,15 12 6 15,-20 28-29-15,-1 17-86 16,-16 15-85-16,-10-8-325 16,-22-18-28-16</inkml:trace>
  <inkml:trace contextRef="#ctx0" brushRef="#br0" timeOffset="5134.9948">21930 14578 636 0,'21'17'330'15,"-18"-5"-39"-15,-3 2-82 0,-65 21-216 16,22-35 12-1,-18 62 14-15,-10 9 7 16,-15 11 15-16,10-14 3 16,-5 14 2-16,22-10-8 15,9 1-12-15,24-20-36 16,8-11-26-16,23-22-307 16,16-28 70-16</inkml:trace>
  <inkml:trace contextRef="#ctx0" brushRef="#br0" timeOffset="5427.7259">22226 14744 625 0,'-85'89'535'15,"13"-24"-129"-15,4 7-11 16,30-4-317-16,26-7-22 15,33-20-23-15,31-18 8 16,24-30-16-16,42-23-7 16,5-20-8-16,-3-23-4 15,-32 2-6-15,-20-10-3 16,-51 12 3-16,-40-3-4 16,-32 19-4-16,-34 11-3 15,-19 23 2-15,-9 16 1 0,16 23-77 16,17 12-353-16,32 6 93 15</inkml:trace>
  <inkml:trace contextRef="#ctx0" brushRef="#br0" timeOffset="5763.8759">22943 14870 994 0,'8'13'244'16,"4"9"85"-16,9 12-280 15,7 4-29-15,8 9-22 16,-6-1-28-16,5 9-150 16,-10-11-153-16,0-8-18 15</inkml:trace>
  <inkml:trace contextRef="#ctx0" brushRef="#br0" timeOffset="5953.0251">23367 15049 1304 0,'-111'103'341'0,"40"-33"95"15,-5-2-396-15,-6 3-93 16,23-19-63-16,1-11-47 15,20-21-46-15,20-14-203 16,13-15 71-16</inkml:trace>
  <inkml:trace contextRef="#ctx0" brushRef="#br0" timeOffset="6660.356">23672 14949 309 0,'0'24'476'0,"-8"47"-169"15,-4-37-184-15,-2 2 188 16,-4 2-298-16,-2-20-12 15,-1-10 8-15,8-16 10 16,5-24 4-16,12-9 11 16,16-10 11-16,8 2 8 15,20 2-1-15,4 14 6 16,21 4-11-16,-2 12-5 0,9 5-18 16,-21 7-23-16,-7 8-23 15,-19 7-367-15,1 5 103 16</inkml:trace>
  <inkml:trace contextRef="#ctx0" brushRef="#br0" timeOffset="6925.9135">24622 14911 1144 0,'-14'6'383'0,"-28"10"53"16,-13 6-318-16,-16 5-42 15,7-1-49-15,12-2-16 16,19-12-10-16,19 2 0 16,25-4 1-16,9 3 8 15,1-1 5-15,0 7 3 0,-9 4-4 16,-19 8 0-16,-19-1-7 16,-24 5-3-16,-5-8-40 15,-9-4-92-15,13-12-77 16,13-8-252-16,29-10-33 15</inkml:trace>
  <inkml:trace contextRef="#ctx0" brushRef="#br0" timeOffset="7455.2138">25447 14953 494 0,'44'43'138'0,"-44"-45"22"16,-4 2-119-16,4 2-54 15,-3-2 1-15,1 0 13 16,2 0-4-16,-3 0 0 15,2 0 6-15,1 0 3 16,0 0 17-16,-3 0 21 16,1 0 37-16,2 0 9 0,0-2 8 15,0 2-4-15,0-1-22 16,0 1-38-16,0 0-13 16,0 0-6-16,0 0-7 15,0 0 23-15,-3 0 9 16,2 0-1-16,1 0-21 15,0 0-37-15,0 0-182 16,0 0-113-16,1 0-56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F62C-9E22-4AD3-AF7C-21C8D7B239E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F06-7DCF-4DD0-896B-5B17133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2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F62C-9E22-4AD3-AF7C-21C8D7B239E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F06-7DCF-4DD0-896B-5B17133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5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F62C-9E22-4AD3-AF7C-21C8D7B239E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F06-7DCF-4DD0-896B-5B17133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2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F62C-9E22-4AD3-AF7C-21C8D7B239E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F06-7DCF-4DD0-896B-5B17133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9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F62C-9E22-4AD3-AF7C-21C8D7B239E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F06-7DCF-4DD0-896B-5B17133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6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F62C-9E22-4AD3-AF7C-21C8D7B239E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F06-7DCF-4DD0-896B-5B17133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1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F62C-9E22-4AD3-AF7C-21C8D7B239E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F06-7DCF-4DD0-896B-5B17133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F62C-9E22-4AD3-AF7C-21C8D7B239E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F06-7DCF-4DD0-896B-5B17133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6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F62C-9E22-4AD3-AF7C-21C8D7B239E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F06-7DCF-4DD0-896B-5B17133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F62C-9E22-4AD3-AF7C-21C8D7B239E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F06-7DCF-4DD0-896B-5B17133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8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F62C-9E22-4AD3-AF7C-21C8D7B239E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0F06-7DCF-4DD0-896B-5B17133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8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F62C-9E22-4AD3-AF7C-21C8D7B239E2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F0F06-7DCF-4DD0-896B-5B1713343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emf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1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4.5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15840" y="5088240"/>
              <a:ext cx="3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6480" y="5078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63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7352"/>
                <a:ext cx="10515600" cy="522961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When can you predict that there will be 7500 active virus in the space?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7500=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1.5=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2.113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7352"/>
                <a:ext cx="10515600" cy="5229611"/>
              </a:xfrm>
              <a:blipFill rotWithShape="0">
                <a:blip r:embed="rId2"/>
                <a:stretch>
                  <a:fillRect l="-1217" t="-2564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6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Solving for a logarithm: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72065"/>
                <a:ext cx="10515600" cy="52048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To solve a logarithm, you can </a:t>
                </a:r>
                <a:r>
                  <a:rPr lang="en-US" i="1" dirty="0" err="1" smtClean="0"/>
                  <a:t>exponentiate</a:t>
                </a:r>
                <a:r>
                  <a:rPr lang="en-US" dirty="0" smtClean="0"/>
                  <a:t> the function.  This means rewrite the function as exponents to the same base.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=0.23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unc>
                            <m:func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0.23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0.23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0.23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≈2.698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72065"/>
                <a:ext cx="10515600" cy="5204898"/>
              </a:xfrm>
              <a:blipFill rotWithShape="0">
                <a:blip r:embed="rId2"/>
                <a:stretch>
                  <a:fillRect l="-1217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3"/>
          <p:cNvSpPr/>
          <p:nvPr/>
        </p:nvSpPr>
        <p:spPr>
          <a:xfrm>
            <a:off x="8344929" y="2351314"/>
            <a:ext cx="3532939" cy="1462805"/>
          </a:xfrm>
          <a:prstGeom prst="cloud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83825" y="2687217"/>
            <a:ext cx="2369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unless otherwise written, log is base 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049" y="4250393"/>
            <a:ext cx="2784482" cy="12941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300560" y="3112560"/>
              <a:ext cx="1185840" cy="7120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4440" y="3106440"/>
                <a:ext cx="1199520" cy="72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30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4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72065"/>
                <a:ext cx="10515600" cy="520489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According to research the number of brain cells in a newborn increases at a logarithmic rate, given by the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+0.01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 is measured in years and b(t) is measured in billions of brain cells.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Determine the age at which the child will reach 4 billion brain cells.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Determine the age at which the child will reach 5 billion brain cells.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72065"/>
                <a:ext cx="10515600" cy="5204898"/>
              </a:xfrm>
              <a:blipFill rotWithShape="0">
                <a:blip r:embed="rId2"/>
                <a:stretch>
                  <a:fillRect l="-1217" t="-1874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5213464"/>
            <a:ext cx="1614055" cy="14757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3413" y="5213463"/>
            <a:ext cx="2311941" cy="14757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652440" y="4063680"/>
              <a:ext cx="2524680" cy="1509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46680" y="4055400"/>
                <a:ext cx="2535480" cy="152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47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7895"/>
          </a:xfrm>
        </p:spPr>
        <p:txBody>
          <a:bodyPr/>
          <a:lstStyle/>
          <a:p>
            <a:r>
              <a:rPr lang="en-US" dirty="0" smtClean="0"/>
              <a:t>Natural Logarithms: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3020"/>
                <a:ext cx="10515600" cy="510394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While common logarithms are always considered to be Base 10, Natural Logarithms are always considered to be Base e, for the irrational number e ≈ 2.71828…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Note: All other base values, must be written out!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3020"/>
                <a:ext cx="10515600" cy="5103943"/>
              </a:xfrm>
              <a:blipFill rotWithShape="0">
                <a:blip r:embed="rId2"/>
                <a:stretch>
                  <a:fillRect l="-1217" t="-1912" b="-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 the Calculator: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4113"/>
            <a:ext cx="3957735" cy="4282849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/>
              <a:t>log (common base): LOG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ln(base e): LN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10</a:t>
            </a:r>
            <a:r>
              <a:rPr lang="en-US" baseline="30000" dirty="0" smtClean="0"/>
              <a:t>x</a:t>
            </a:r>
            <a:r>
              <a:rPr lang="en-US" dirty="0" smtClean="0"/>
              <a:t>: 2</a:t>
            </a:r>
            <a:r>
              <a:rPr lang="en-US" baseline="30000" dirty="0" smtClean="0"/>
              <a:t>nd</a:t>
            </a:r>
            <a:r>
              <a:rPr lang="en-US" dirty="0" smtClean="0"/>
              <a:t> LOG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e</a:t>
            </a:r>
            <a:r>
              <a:rPr lang="en-US" baseline="30000" dirty="0" smtClean="0"/>
              <a:t>x</a:t>
            </a:r>
            <a:r>
              <a:rPr lang="en-US" dirty="0" smtClean="0"/>
              <a:t>: 2</a:t>
            </a:r>
            <a:r>
              <a:rPr lang="en-US" baseline="30000" dirty="0" smtClean="0"/>
              <a:t>nd</a:t>
            </a:r>
            <a:r>
              <a:rPr lang="en-US" dirty="0" smtClean="0"/>
              <a:t> LN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780" y="1293041"/>
            <a:ext cx="2350062" cy="483393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4739951" y="1976125"/>
            <a:ext cx="3508310" cy="2483908"/>
          </a:xfrm>
          <a:custGeom>
            <a:avLst/>
            <a:gdLst>
              <a:gd name="connsiteX0" fmla="*/ 0 w 3508310"/>
              <a:gd name="connsiteY0" fmla="*/ 151255 h 2483908"/>
              <a:gd name="connsiteX1" fmla="*/ 65314 w 3508310"/>
              <a:gd name="connsiteY1" fmla="*/ 151255 h 2483908"/>
              <a:gd name="connsiteX2" fmla="*/ 1558212 w 3508310"/>
              <a:gd name="connsiteY2" fmla="*/ 179246 h 2483908"/>
              <a:gd name="connsiteX3" fmla="*/ 3508310 w 3508310"/>
              <a:gd name="connsiteY3" fmla="*/ 2483908 h 248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10" h="2483908">
                <a:moveTo>
                  <a:pt x="0" y="151255"/>
                </a:moveTo>
                <a:lnTo>
                  <a:pt x="65314" y="151255"/>
                </a:lnTo>
                <a:cubicBezTo>
                  <a:pt x="325016" y="155920"/>
                  <a:pt x="984379" y="-209529"/>
                  <a:pt x="1558212" y="179246"/>
                </a:cubicBezTo>
                <a:cubicBezTo>
                  <a:pt x="2132045" y="568021"/>
                  <a:pt x="3508310" y="2483908"/>
                  <a:pt x="3508310" y="2483908"/>
                </a:cubicBezTo>
              </a:path>
            </a:pathLst>
          </a:custGeom>
          <a:noFill/>
          <a:ln w="254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805265" y="2984967"/>
            <a:ext cx="3470988" cy="1782976"/>
          </a:xfrm>
          <a:custGeom>
            <a:avLst/>
            <a:gdLst>
              <a:gd name="connsiteX0" fmla="*/ 0 w 3470988"/>
              <a:gd name="connsiteY0" fmla="*/ 196772 h 1782976"/>
              <a:gd name="connsiteX1" fmla="*/ 1670180 w 3470988"/>
              <a:gd name="connsiteY1" fmla="*/ 140788 h 1782976"/>
              <a:gd name="connsiteX2" fmla="*/ 3470988 w 3470988"/>
              <a:gd name="connsiteY2" fmla="*/ 1782976 h 178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0988" h="1782976">
                <a:moveTo>
                  <a:pt x="0" y="196772"/>
                </a:moveTo>
                <a:cubicBezTo>
                  <a:pt x="545841" y="36596"/>
                  <a:pt x="1091682" y="-123579"/>
                  <a:pt x="1670180" y="140788"/>
                </a:cubicBezTo>
                <a:cubicBezTo>
                  <a:pt x="2248678" y="405155"/>
                  <a:pt x="2859833" y="1094065"/>
                  <a:pt x="3470988" y="1782976"/>
                </a:cubicBezTo>
              </a:path>
            </a:pathLst>
          </a:custGeom>
          <a:noFill/>
          <a:ln w="254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33257" y="3454170"/>
            <a:ext cx="3405842" cy="1080508"/>
          </a:xfrm>
          <a:custGeom>
            <a:avLst/>
            <a:gdLst>
              <a:gd name="connsiteX0" fmla="*/ 0 w 3405842"/>
              <a:gd name="connsiteY0" fmla="*/ 688622 h 1080508"/>
              <a:gd name="connsiteX1" fmla="*/ 1054359 w 3405842"/>
              <a:gd name="connsiteY1" fmla="*/ 7487 h 1080508"/>
              <a:gd name="connsiteX2" fmla="*/ 3405674 w 3405842"/>
              <a:gd name="connsiteY2" fmla="*/ 1080508 h 108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5842" h="1080508">
                <a:moveTo>
                  <a:pt x="0" y="688622"/>
                </a:moveTo>
                <a:cubicBezTo>
                  <a:pt x="243373" y="315397"/>
                  <a:pt x="486747" y="-57827"/>
                  <a:pt x="1054359" y="7487"/>
                </a:cubicBezTo>
                <a:cubicBezTo>
                  <a:pt x="1621971" y="72801"/>
                  <a:pt x="3425890" y="1018304"/>
                  <a:pt x="3405674" y="1080508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702629" y="4267275"/>
            <a:ext cx="3536302" cy="911215"/>
          </a:xfrm>
          <a:custGeom>
            <a:avLst/>
            <a:gdLst>
              <a:gd name="connsiteX0" fmla="*/ 0 w 3536302"/>
              <a:gd name="connsiteY0" fmla="*/ 911215 h 911215"/>
              <a:gd name="connsiteX1" fmla="*/ 1567542 w 3536302"/>
              <a:gd name="connsiteY1" fmla="*/ 6145 h 911215"/>
              <a:gd name="connsiteX2" fmla="*/ 3536302 w 3536302"/>
              <a:gd name="connsiteY2" fmla="*/ 584643 h 91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6302" h="911215">
                <a:moveTo>
                  <a:pt x="0" y="911215"/>
                </a:moveTo>
                <a:cubicBezTo>
                  <a:pt x="489079" y="485894"/>
                  <a:pt x="978158" y="60574"/>
                  <a:pt x="1567542" y="6145"/>
                </a:cubicBezTo>
                <a:cubicBezTo>
                  <a:pt x="2156926" y="-48284"/>
                  <a:pt x="2846614" y="268179"/>
                  <a:pt x="3536302" y="584643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548"/>
          </a:xfrm>
        </p:spPr>
        <p:txBody>
          <a:bodyPr/>
          <a:lstStyle/>
          <a:p>
            <a:r>
              <a:rPr lang="en-US" dirty="0" smtClean="0"/>
              <a:t>Popper 25: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9674"/>
                <a:ext cx="10515600" cy="549573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spread of a rumor in a school is modelled by the following equation: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 is measured in minutes and r(t) is number of people having heard the rumor.</a:t>
                </a:r>
              </a:p>
              <a:p>
                <a:pPr marL="514350" indent="-514350">
                  <a:buAutoNum type="arabicPeriod"/>
                </a:pPr>
                <a:r>
                  <a:rPr lang="en-US" dirty="0" smtClean="0"/>
                  <a:t>What is the initial value?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a. 3 		b. 1		c. 5		d. 0</a:t>
                </a:r>
              </a:p>
              <a:p>
                <a:pPr marL="0" indent="0">
                  <a:buNone/>
                </a:pPr>
                <a:r>
                  <a:rPr lang="en-US" dirty="0" smtClean="0"/>
                  <a:t>2. How many people would have hear the rumor after 10 minutes?</a:t>
                </a:r>
              </a:p>
              <a:p>
                <a:pPr marL="514350" indent="-514350">
                  <a:buAutoNum type="alphaLcPeriod"/>
                </a:pPr>
                <a:r>
                  <a:rPr lang="en-US" dirty="0" smtClean="0"/>
                  <a:t>3 people		b. 5 people		c. 8 people		d. 10 people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3. How long will it take the rumor to be heard by 5 people?</a:t>
                </a:r>
              </a:p>
              <a:p>
                <a:pPr marL="0" indent="0">
                  <a:buNone/>
                </a:pPr>
                <a:r>
                  <a:rPr lang="en-US" dirty="0" smtClean="0"/>
                  <a:t>a. 2.8 minutes	b. 3.1 minutes	c. 5.5 minutes	d. 7.3 minutes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9674"/>
                <a:ext cx="10515600" cy="5495730"/>
              </a:xfrm>
              <a:blipFill rotWithShape="0">
                <a:blip r:embed="rId2"/>
                <a:stretch>
                  <a:fillRect l="-1217" t="-2553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681" y="2800350"/>
            <a:ext cx="1414117" cy="808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682" y="2999855"/>
            <a:ext cx="1551882" cy="994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9765" y="4859741"/>
            <a:ext cx="1504950" cy="1095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532440" y="3387600"/>
              <a:ext cx="7836840" cy="3139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3440" y="3376800"/>
                <a:ext cx="7854840" cy="315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6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smtClean="0"/>
              <a:t>Popper 25…continued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5030"/>
                <a:ext cx="10515600" cy="513193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 number of jellyfish in a portion of ocean water is increasing at a rate modelled by the formula: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 is measured in minutes and j(t) is measured in number of jellyfish.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4. What is the initial value of the function?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a. 0		b. 1		c. 2		d. 10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5. How long will it take for the initial value to double?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a. 2 min	b. 4 min	c. 18 sec	d. 25 sec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5030"/>
                <a:ext cx="10515600" cy="5131933"/>
              </a:xfrm>
              <a:blipFill rotWithShape="0">
                <a:blip r:embed="rId2"/>
                <a:stretch>
                  <a:fillRect l="-1217" t="-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208" y="2887096"/>
            <a:ext cx="2266520" cy="1111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453" y="4410854"/>
            <a:ext cx="1877172" cy="14296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268600" y="3854880"/>
              <a:ext cx="3886920" cy="27064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8520" y="3849840"/>
                <a:ext cx="3907800" cy="27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96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Logarithmic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70919"/>
                <a:ext cx="10515600" cy="51060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logarithm is a function that is the inverse function of a exponential function.  This means that it is the opposite function.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Anytime you are given a logarithm, you can translate it into an exponential: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can be rewritten as: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70919"/>
                <a:ext cx="10515600" cy="5106044"/>
              </a:xfrm>
              <a:blipFill rotWithShape="0">
                <a:blip r:embed="rId2"/>
                <a:stretch>
                  <a:fillRect l="-1217" t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984800" y="3615120"/>
              <a:ext cx="2606760" cy="2583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81200" y="3607920"/>
                <a:ext cx="2619360" cy="260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120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46206"/>
                <a:ext cx="10515600" cy="51307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To evaluate: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you can turn it into a exponential function: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you can see that the answer would be 2.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46206"/>
                <a:ext cx="10515600" cy="5130757"/>
              </a:xfrm>
              <a:blipFill rotWithShape="0">
                <a:blip r:embed="rId2"/>
                <a:stretch>
                  <a:fillRect l="-1217" t="-2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775640" y="1037160"/>
              <a:ext cx="2919960" cy="5220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6640" y="1032840"/>
                <a:ext cx="2936520" cy="52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8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794"/>
          </a:xfrm>
        </p:spPr>
        <p:txBody>
          <a:bodyPr/>
          <a:lstStyle/>
          <a:p>
            <a:r>
              <a:rPr lang="en-US" dirty="0" smtClean="0"/>
              <a:t>The common logarithmic function: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622" y="1967141"/>
            <a:ext cx="10515600" cy="321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2313"/>
          </a:xfrm>
        </p:spPr>
        <p:txBody>
          <a:bodyPr/>
          <a:lstStyle/>
          <a:p>
            <a:r>
              <a:rPr lang="en-US" dirty="0" smtClean="0"/>
              <a:t>Evaluate logarithms (with base 10).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7780" y="1293041"/>
            <a:ext cx="2350062" cy="4833937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817341" y="2633867"/>
            <a:ext cx="5453448" cy="1822803"/>
          </a:xfrm>
          <a:custGeom>
            <a:avLst/>
            <a:gdLst>
              <a:gd name="connsiteX0" fmla="*/ 0 w 5453448"/>
              <a:gd name="connsiteY0" fmla="*/ 183474 h 1822803"/>
              <a:gd name="connsiteX1" fmla="*/ 3748216 w 5453448"/>
              <a:gd name="connsiteY1" fmla="*/ 150522 h 1822803"/>
              <a:gd name="connsiteX2" fmla="*/ 5453448 w 5453448"/>
              <a:gd name="connsiteY2" fmla="*/ 1822803 h 182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3448" h="1822803">
                <a:moveTo>
                  <a:pt x="0" y="183474"/>
                </a:moveTo>
                <a:cubicBezTo>
                  <a:pt x="1419654" y="30387"/>
                  <a:pt x="2839308" y="-122700"/>
                  <a:pt x="3748216" y="150522"/>
                </a:cubicBezTo>
                <a:cubicBezTo>
                  <a:pt x="4657124" y="423744"/>
                  <a:pt x="5218670" y="1590771"/>
                  <a:pt x="5453448" y="1822803"/>
                </a:cubicBezTo>
              </a:path>
            </a:pathLst>
          </a:custGeom>
          <a:noFill/>
          <a:ln w="254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95331" y="2633867"/>
            <a:ext cx="8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098" y="5694131"/>
            <a:ext cx="1895475" cy="523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314440" y="3531600"/>
              <a:ext cx="2349720" cy="2242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9040" y="3526200"/>
                <a:ext cx="2366280" cy="22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13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of y = log 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725" y="1862931"/>
            <a:ext cx="9734550" cy="4276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913720" y="615960"/>
              <a:ext cx="3272400" cy="685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8680" y="608760"/>
                <a:ext cx="3287520" cy="69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4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7352"/>
            <a:ext cx="10515600" cy="52296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number of flu virus in an enclosed space is set to increase by 10 times in the next 12 hours. Currently, there are 5000 active virus.</a:t>
            </a:r>
          </a:p>
          <a:p>
            <a:pPr marL="0" indent="0">
              <a:buNone/>
            </a:pPr>
            <a:r>
              <a:rPr lang="en-US" dirty="0" smtClean="0"/>
              <a:t>Write an exponential function to illustrate this: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06840" y="1732680"/>
              <a:ext cx="7304760" cy="3273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2160" y="1726200"/>
                <a:ext cx="7315560" cy="328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6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7352"/>
                <a:ext cx="10515600" cy="52296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number of flu virus in an enclosed space is set to increase by 10 times in the next 12 hours. Currently, there are 5000 active virus.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Write an exponential function to illustrate this: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7352"/>
                <a:ext cx="10515600" cy="5229611"/>
              </a:xfrm>
              <a:blipFill rotWithShape="0">
                <a:blip r:embed="rId2"/>
                <a:stretch>
                  <a:fillRect l="-1217" t="-1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9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7352"/>
                <a:ext cx="10515600" cy="52296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number of flu virus in an enclosed space is set to increase by 10 times in the next 12 hours. Currently, there are 5000 active virus.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Write an exponential function to illustrate this: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When can you predict that there will be 7500 active virus in the space?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7352"/>
                <a:ext cx="10515600" cy="5229611"/>
              </a:xfrm>
              <a:blipFill rotWithShape="0">
                <a:blip r:embed="rId2"/>
                <a:stretch>
                  <a:fillRect l="-1217" t="-1865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575415"/>
            <a:ext cx="1971675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553" y="1856163"/>
            <a:ext cx="2295871" cy="20343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333680" y="4244040"/>
              <a:ext cx="7165800" cy="2501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5400" y="4238640"/>
                <a:ext cx="7182360" cy="251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812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372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Office Theme</vt:lpstr>
      <vt:lpstr>MATH 1311</vt:lpstr>
      <vt:lpstr>Logarithmic Functions</vt:lpstr>
      <vt:lpstr>For example:</vt:lpstr>
      <vt:lpstr>The common logarithmic function:</vt:lpstr>
      <vt:lpstr>Evaluate logarithms (with base 10).</vt:lpstr>
      <vt:lpstr>Graph of y = log x</vt:lpstr>
      <vt:lpstr>An example:</vt:lpstr>
      <vt:lpstr>An example:</vt:lpstr>
      <vt:lpstr>An example:</vt:lpstr>
      <vt:lpstr>An example:</vt:lpstr>
      <vt:lpstr>Solving for a logarithm:</vt:lpstr>
      <vt:lpstr>Example:</vt:lpstr>
      <vt:lpstr>Natural Logarithms:</vt:lpstr>
      <vt:lpstr>On the Calculator:</vt:lpstr>
      <vt:lpstr>Popper 25:</vt:lpstr>
      <vt:lpstr>Popper 25…continued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12</cp:revision>
  <dcterms:created xsi:type="dcterms:W3CDTF">2016-10-13T15:04:37Z</dcterms:created>
  <dcterms:modified xsi:type="dcterms:W3CDTF">2019-10-30T15:41:29Z</dcterms:modified>
</cp:coreProperties>
</file>