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03:59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18301 10113 314 0,'0'1'0'16</inkml:trace>
  <inkml:trace contextRef="#ctx0" brushRef="#br0" timeOffset="1063.8009">18295 10104 208 0,'0'-3'62'0,"0"-1"13"0,0-8-7 15,0 3 10-15,0 2 33 16,0 2 12-16,0-3 6 16,2 2-50-16,2 3-21 15,-4-1-36-15,1 1-6 16,3-1-6-16,-4 3 21 15,3-1 7-15,-1 0 21 16,-2 1 2-16,3-1 1 16,-3 0-17-16,11-1-8 15,-3 1-21-15,13-3-1 16,-2 1-1-16,59-10 8 16,-53 2-1-16,4-2 2 15,-1-1-1-15,1-13-1 16,1 7-6-16,13-5-2 15,5-2 9-15,15 2 3 16,-1 4 0-16,11-8 0 0,-5-1-1 16,-1-5-12-16,1-2-6 15,10-6-1-15,-6 3-1 16,1-10-1-16,-9 1-1 16,2-12 2-16,-17 6-1 15,11-6 1-15,1-2-1 16,3 3 3-16,4 7-1 15,4-15 7-15,-14 7 4 16,4-6 9-16,-7 0 1 0,3-13 1 16,-13 15-5-16,5-10-6 15,-15 1-8-15,18-15 0 16,-13 17-3-16,17-12 2 16,1 11 3-16,9-8 15 15,-6 15 2-15,5-13 2 16,-9 11-2-16,7-8-1 15,-10 13-16-15,5-10-3 16,-7 13-1-16,6-12-1 16,-11 9-1-16,9-9 3 15,-15 9-1-15,13-12 2 16,-9 13-2-16,16-11 0 16,-11 6-2-16,9 2 2 15,-4 2 0-15,-1 2 1 16,-11 10 0-16,2 3 1 15,-1 9-3-15,9-1 0 0,-1 4 0 16,-1-1-2-16,-5 4-1 16,8-6 0-16,-7 5-2 15,14 2-1-15,4 0 0 16,10-2 1-16,-4 8 2 16,10-1-1-16,-11-1 1 15,11 1 0-15,1 2 0 16,-3-4-1-16,-11 6 1 0,13 0-1 15,-18 5 1-15,9-9-1 16,10 7 0-16,11-5 0 16,-11 5-1-16,20-1 1 15,-10 10 1-15,-4-2 1 16,-6 9 0-16,20-7 2 16,-7 3-2-16,23-7 1 15,3 4-1-15,18-7 0 16,-23 2-1-16,16-2-1 15,-21 5-2-15,20-14 2 16,-11 14 2-16,22-8 4 16,-14 8-3-16,33-5-4 15,-20 7 4-15,42-2-3 16,-18 10-2-16,26-3 5 16,-18 4 5-16,30-1-6 15,-39 10 0-15,29-8 2 16,-17-2-1-16,22 4 0 0,-25-7-2 15,6-5 2-15,-42 7-2 16,-8-5-34-16,-42 1-50 16,-23 0-373-16,-31-13 74 15</inkml:trace>
  <inkml:trace contextRef="#ctx0" brushRef="#br0" timeOffset="2591.6712">27411 5744 24 0,'0'2'101'0,"0"0"-13"0,0-2-8 16,0 0 14-16,4 0-21 15,-4 0-8-15,0 0 21 16,0 0 1-16,1 0 11 15,-1 0-12-15,0 0-21 16,0 0-30-16,0 0-4 16,0 0-8-16,0 0-1 15,4 0-5-15,-4 0-5 16,0-2 9-16,2 2 5 16,1 0-1-16,8 2 2 15,8-1 1-15,-6 1-9 16,1 0 0-16,21 5 4 15,52-2 4-15,-44-10 6 16,2-2-1-16,12-2-2 16,-7-1-6-16,18 1-4 15,-7 0-9-15,8 1 0 16,-5 3-4-16,-2-2-1 16,-10 3 1-16,26-3 5 0,-1 2 1 15,21-4 4-15,8 2 1 16,26-1 0-16,-23 3-6 15,-2 1 1-15,-29 1-5 16,-14 6-5-16,-32 1-7 16,-15-3-13-16,-8 1-15 0,-9 0-72 15,-2-4-108-15,2 2-102 16,-4 0-60-16</inkml:trace>
  <inkml:trace contextRef="#ctx0" brushRef="#br0" timeOffset="5258.1873">18489 9981 346 0,'49'54'36'0,"-49"-56"2"0,-4 5-134 15,-1 1-10-15,4-6-37 16,1 0 79-16</inkml:trace>
  <inkml:trace contextRef="#ctx0" brushRef="#br0" timeOffset="8992.1688">18467 9941 247 0,'-2'37'174'16,"7"-51"-36"-16,4 8 9 16,-2-2-106-16,2 3 5 15,-9 3-6-15,0 0-7 16,0 2 12-16,-4 0 4 16,2 0 1-16,2 0 11 15,-3 0 8-15,1-2-22 16,2 2-5-16,-3-3 3 0,1 1 0 15,2 0 5-15,-3 2-6 16,1 0-2-16,-2 2-11 16,-10 3-3-16,-5 8-8 15,-5 4-7-15,-50 35-7 16,49-37 0-16,1-1 0 16,-7-3 0-16,5-3 3 15,-4-1 11-15,6 2 5 16,-4-4 4-16,3 6-2 0,-7 2-3 15,8 0-11-15,-12-10-3 16,8 2-4-16,-5 0 7 16,2-6 5-16,1-3 15 15,11-1 0-15,-8 3-1 16,6 2-3-16,-12 0-7 16,-7 7-18-16,-17 7-6 15,3 0 1-15,-19 3-1 16,8 8-1-16,-5-1 4 15,3-2 2-15,-15 3-1 16,15-5 2-16,-3-2-1 16,13-3 3-16,3 6 4 15,16-2-1-15,-2-1 2 16,2-1 1-16,-5 2 1 16,3-9-1-16,-3-3 0 15,0-5-1-15,-4 0 0 0,7-2-1 16,-3 3-2-16,-1 3-1 15,-8-3 1-15,4 6-1 16,-8-2 0-16,3-2 1 16,4 0 3-16,6-3 1 15,-4-6 7-15,12-1 5 16,-18-4 4-16,4 1-3 16,-8-1 0-16,0 0-9 15,-18-1-4-15,13 3-7 16,-11-2-1-16,0 4-2 0,-8 0 1 15,12 0-1-15,1-4 0 16,11 4 0-16,-6-2 1 16,15-2 0-16,-11 4-1 15,-3-4 0-15,-11 6 0 16,10 1-1-16,-15 0 2 16,11 1 2-16,-11 2 3 15,12-4 1-15,-2 0 6 16,13-3 2-16,-7 5 3 15,4-1-1-15,-11-2 1 16,-4 4-6-16,-18 0-3 16,6 2-5-16,-19-4-2 15,12 4-1-15,-5 0 1 16,21-2 0-16,-1-4 0 16,18 4 0-16,-15 0-1 0,3 2 0 15,-18-4 2-15,3 4-2 16,-6-7 0-16,11 1 3 15,-1-6 1-15,18-2 1 16,-5-7 12-16,6 7 5 16,-15-7-1-16,2 5 3 15,-26 3-6-15,0 6-13 16,-14 2-2-16,20 3-4 16,-6-2-2-16,24-5 4 0,-9 4-1 15,15-4-1-15,-18-2 1 16,6 4-1-16,-14 3 0 15,13 2 0-15,2 4 1 16,18 2 0-16,8 0 1 16,17-3-1-16,-1 1 1 15,6-4-1-15,-8 1-1 16,0 5-1-16,-11 2-32 16,0-1-60-16,-14 4-444 15,3-13 96-15</inkml:trace>
  <inkml:trace contextRef="#ctx0" brushRef="#br0" timeOffset="11873.0027">17483 10437 500 0,'-6'-2'156'16,"3"0"-20"-16,1 1-122 16,2-1-34-16,-3 0-36 15,1 1 77-15,2-1 12 0,-3 0 26 16,3 0 27-16,0 1-27 15,0-1-3-15,0 0-1 16,0 2-26-16,3 2-31 16,9 22 28-16,11 19 1 15,30 58 4-15,-28-61-6 16,4 8-1-16,-5-8-9 16,9-9-26-16,-7 2-32 15,-14-7-213-15,-10-12 37 16</inkml:trace>
  <inkml:trace contextRef="#ctx0" brushRef="#br0" timeOffset="12129.3148">17866 10361 412 0,'29'149'0'0,"-55"-78"383"15,-12 5-383-15,-21 19 30 16,2-15-21-16,-14 9 275 16,7-18-271-16,0-4 278 15,12-16-371-15,3-10-201 16,20-17 35-16</inkml:trace>
  <inkml:trace contextRef="#ctx0" brushRef="#br0" timeOffset="12579.1118">18106 10645 624 0,'25'76'199'0,"-5"-78"23"15,19-3-157-15,4 0-89 16,11-4 10-16,3 1-3 16,5-1-45-16,-13 6-57 15,-9 1-83-15,-11 2-47 16</inkml:trace>
  <inkml:trace contextRef="#ctx0" brushRef="#br0" timeOffset="12862.3536">18290 10844 756 0,'-38'66'160'0,"54"-69"74"16,6-3-215-16,13 1 12 15,3-9 3-15,16-5 5 16,-4 4-8-16,7-3-15 16,-10 6-242-16,-4 4-39 0,-8 1-76 15</inkml:trace>
  <inkml:trace contextRef="#ctx0" brushRef="#br0" timeOffset="13281.2334">19429 10433 644 0,'-16'14'112'16,"-15"-7"33"-16,-14 18-172 15,-9 4-32-15,-12 25 45 16,-1-4 74-16,6 21 50 15,18-9 16-15,20 10 6 16,27-17-29-16,35-6-8 16,19-20-8-16,33-19-5 15,-4-23-6-15,20-26 15 16,-20-11-1-16,-4-12-21 0,-31 5-10 16,-22-2-14-16,-39 15-29 15,-29 4-14-15,-35 6-9 16,-10 15-19-16,2 13-36 15,-8 1-345-15,18 2 85 16</inkml:trace>
  <inkml:trace contextRef="#ctx0" brushRef="#br0" timeOffset="14300.6991">29570 5408 565 0,'-59'26'240'0,"54"-21"-13"16,0 7-114-16,2 2-116 16,8 0-5-16,9-2 10 15,5 2 6-15,15 3 6 16,4 2 0-16,11 11-3 15,-6 3-7-15,7 7-62 16,-8-6-90-16,-4 8-90 16,-8-6-59-16</inkml:trace>
  <inkml:trace contextRef="#ctx0" brushRef="#br0" timeOffset="14588.9291">30026 5515 824 0,'3'0'122'0,"-3"0"105"16,2 0-231-16,-2 2-11 15,-2 21 31-15,-15 18 16 16,-33 62-11-16,7-39-4 16,-1 0-7-16,-18 17-31 15,3-11-47-15,0 11-57 16,11-15-125-16,6-5-34 16</inkml:trace>
  <inkml:trace contextRef="#ctx0" brushRef="#br0" timeOffset="15259.1376">30191 5703 522 0,'-21'52'86'0,"23"-51"68"16,6-2-154-16,3-1 17 15,-11 0 11-15,3 0 18 16,13 1-3-16,25-5-1 16,49 0-14-16,-48 9-6 15,-4-1-140-15,-17-2-80 16,-7 1-20-16</inkml:trace>
  <inkml:trace contextRef="#ctx0" brushRef="#br0" timeOffset="15637.1259">30177 5944 579 0,'0'10'157'0,"3"4"56"16,2-2-152-16,9-3 6 16,11 6 6-16,7-15-15 15,3-3-16-15,10-4-132 16,-3 3-155-16,-11-29-10 15</inkml:trace>
  <inkml:trace contextRef="#ctx0" brushRef="#br0" timeOffset="21304.9627">30833 5345 154 0,'-57'49'24'16,"52"-51"17"-16,3-3-92 15,2 3 95-15,0 2-22 16,-3 0 32-16,3 0 17 15,0 0 11-15,0 2 22 16,3-2-17-16,22 5-10 16,18-1-16-16,71-11-8 15,-39-11-22-15,17-8-10 16,-7 4-12-16,6 6 5 16,-18 18 8-16,-12 14 19 15,-30 18 17-15,-22 29 31 16,-34 20 10-16,-39 47 27 15,-17 0-10-15,-27 29-10 16,-2-8-31-16,0 9-150 0,31-53-249 16,35-43 14-16</inkml:trace>
  <inkml:trace contextRef="#ctx0" brushRef="#br0" timeOffset="42410.4471">12430 12320 249 0,'-2'1'288'0,"-1"4"-92"15,-56 54-147-15,-76 73 149 16,52-31-182-16,20-1 9 16,4 20 6-16,26-9-3 15,18 12 0-15,25-16-9 16,14 1-13-16,16-20-13 15,7-1-5-15,2-25-215 16,30-17 65-16</inkml:trace>
  <inkml:trace contextRef="#ctx0" brushRef="#br0" timeOffset="43243.9597">12972 12618 914 0,'-45'1'227'0,"50"-1"0"15,4 6-241-15,-2 6-38 16,17 14-77 0,4 3 133-16,10 13-18 15,-3 10 7-15,24 9 9 16,-7-6-5-16,7 18-67 16,-7 1-66-16,1-4-95 15,-23-17-60-15</inkml:trace>
  <inkml:trace contextRef="#ctx0" brushRef="#br0" timeOffset="43454.8841">13461 12635 513 0,'-43'16'-6'0,"-13"13"489"15,-25 20-345-15,-6 18 97 16,-5 11-336-16,9 0 3 16,12-1-35-16,21-10-37 15,12-3-65-15,8-10-5 16</inkml:trace>
  <inkml:trace contextRef="#ctx0" brushRef="#br0" timeOffset="43649.6815">13553 13270 1187 0,'-5'17'238'0,"-25"16"90"15,-13 5-376-15,-25 24-145 16,-15 4-131-16,-7 12-30 15,10-7-124-15</inkml:trace>
  <inkml:trace contextRef="#ctx0" brushRef="#br0" timeOffset="46064.7259">14317 12441 569 0,'52'-61'214'0,"-50"58"-18"15,-4 6-163-15,2-1-64 16,0-2-35-16,0 0 40 16,0 0 9-16,0 2 18 15,2 3 20-15,17 21-10 16,38 61 2-16,-31-53-2 0,2 13-3 15,-4-5-2-15,9 1-10 16,-9-8-12-16,-3-2-170 16,-2-14-3-16,-5-4-66 15</inkml:trace>
  <inkml:trace contextRef="#ctx0" brushRef="#br0" timeOffset="46305.6949">14897 12408 799 0,'-8'0'146'0,"-8"14"83"16,-1 1-242-16,-14 13-5 15,-7 9 7-15,-6 11 3 16,4-5 4-16,-3 11 6 15,0-4 0-15,8 9-39 0,-3-8-38 16,-4-3-94-16,11-15-58 16,12 5-50-16</inkml:trace>
  <inkml:trace contextRef="#ctx0" brushRef="#br0" timeOffset="46646.6059">14792 12798 618 0,'0'2'177'0,"3"-1"26"15,-3-1-174-15,2 2-55 16,1 0-16-16,-3 0-9 16,2 1-3-16,7 14 41 15,-6 3 12-15,-1 7 11 16,7 43-33-16,-9-48-126 0,0 2 0 15</inkml:trace>
  <inkml:trace contextRef="#ctx0" brushRef="#br0" timeOffset="46942.9238">15135 12564 946 0,'102'-28'177'0,"-102"26"56"16,0 6-292-16,0 3-16 15,0-7 4-15,0 0 6 16,0 0 40-16,0 2 14 15,0 22 7-15,0 18 2 16,-9 56 2-16,4-44-51 16,0-4-54-16,-4-1-104 15,2-8-34-15</inkml:trace>
  <inkml:trace contextRef="#ctx0" brushRef="#br0" timeOffset="47184.1955">15097 12777 813 0,'-2'-2'94'0,"-2"1"112"0,4-1-268 16,4 0 44-16,22-5 17 15,12 2 8-15,49-5-6 16,-53 8-71-16,1-1-134 16,3-3 5-16</inkml:trace>
  <inkml:trace contextRef="#ctx0" brushRef="#br0" timeOffset="47469.1951">15745 12413 829 0,'0'-3'124'16,"1"-1"94"-16,3 2-247 15,-1 2-3-15,13 0 15 16,3 7 5-16,0 4 14 16,59 51-1-16,-54-32-4 15,1 8-100-15,-5-3-106 0,5-8-10 16,-3-2-140-16</inkml:trace>
  <inkml:trace contextRef="#ctx0" brushRef="#br0" timeOffset="47694.739">16265 12392 951 0,'-11'7'210'0,"1"12"50"16,-6 6-261-16,-17 18-15 15,-5 7-15-15,-16 13 24 16,-3-4 24-16,-12 12-16 15,7-9 1-15,3 4-4 16,12-16-6-16,2-3-58 16,21-16-60-16,4-1-153 15,7-13-22-15</inkml:trace>
  <inkml:trace contextRef="#ctx0" brushRef="#br0" timeOffset="48087.1362">16003 12822 245 0,'57'56'178'0,"-57"-49"-37"16,4-13-26-16,2 1-89 16,-6 5-13-16,4-3 25 15,15-6 11-15,16-1 13 16,46-13-2-16,-57 15-10 16,-8 13-30-16,-7 10-12 15,-13 4-16-15,-6 11 13 16,-11 3 16-16,-17 12 23 15,-5-2 20-15,1 4-12 16,11-11-13-16,12 1-17 16,19-13-14-16,24-5-14 15,19-14-10-15,11-5-128 16,3-10-99-16,11-4-34 0</inkml:trace>
  <inkml:trace contextRef="#ctx0" brushRef="#br0" timeOffset="48506.1895">14487 13328 575 0,'-2'11'78'0,"-7"-4"80"15,9-2-152-15,0-5 61 16,0 0 23-16,0-2 19 16,2 1 5-16,26-3 4 15,29-3-28-15,147-19 11 0,-39 5 2 16,86-3 5-16,25-4-26 16,50 6-41-16,-32 10-84 15,16 19-81-15,-69 8-255 16,-9 3-6-16</inkml:trace>
  <inkml:trace contextRef="#ctx0" brushRef="#br0" timeOffset="49299.6856">15228 13495 607 0,'14'57'123'0,"-16"-55"58"15,-1-2-182-15,6 5 4 16,-3-5 26-16,0 0 30 16,0 0 26-16,0 0 42 15,0-2-6-15,0 1-24 16,6-1-26-16,28-12-25 15,48-14-41-15,-48 20-3 0,-4 9-4 16,-2 10-5-16,-13 4-2 16,-1 6-5-16,-14 14 2 15,-24 3 5-15,1-2 7 16,-13 6 13-16,-7 1 11 16,4-12 10-16,15-5-6 15,2-6-15-15,22-5 1 16,17-4 8-16,18-6-6 15,34-10 4-15,21 1-7 0,31-10-130 16,1 0-228-16,18-1 10 16</inkml:trace>
  <inkml:trace contextRef="#ctx0" brushRef="#br0" timeOffset="49654.4561">17399 12278 1038 0,'6'24'257'0,"8"16"74"15,20 9-260-15,10 15-90 16,9 41 22-16,-9 12 25 16,-15 56 27-16,-34 7 9 15,-44 65 9-15,-48-6 1 16,-48 33-25-16,-29-40-76 0,-42 4-373 15,11-56 79-15</inkml:trace>
  <inkml:trace contextRef="#ctx0" brushRef="#br0" timeOffset="69540.4086">20440 8046 249 0,'0'2'78'0,"-3"0"26"0,3 0-54 15,3-1 16-15,6 1 0 16,10 3-7-16,-8-3-7 16,-10-2-28-16,3 0-5 15,-4 0-1-15,2 0 5 16,1 2 7-16,-3-1 20 15,3-1-2-15,-3 0-3 16,2 0-7-16,2 0 10 16,-4-1-3-16,10-1 8 15,9 0 9-15,2-1-2 16,50-6-17-16,-52 11-11 16,-7-2-16-16,-5 2-26 15,-5 3-5-15,-4-5 8 16,2 0 6-16,-3 3 18 15,-13 2 26-15,-27 20 16 16,-58 13 1-16,53-31 5 16,8-2-9-16,3-7-10 0,17-5-6 15,4-3-5-15,16-6-6 16,16-5 10-16,11-3-3 16,18 3-8-16,4 2-5 15,-2 5-8-15,-7 6-15 16,-8 6-8-16,-16 7-7 15,-7 6 0-15,-9 4 4 16,-12 8 8-16,-9-2 9 16,-12 5 11-16,-2-6 4 0,1-6 0 15,-1-7 11-15,12-3 10 16,8-13-3-16,11 0-1 16,8-1-6-16,8-4-10 15,5 4-14-15,13-4-6 16,-3 9-4-16,-1-2-1 15,-3 10-10-15,-11 4-2 16,-8 9 1-16,-20 4 10 16,-12 6 2-16,-20-1 15 15,-1-8 8-15,-5-3 19 16,16-16 0-16,9-10 5 16,15-2-19-16,14-8-7 15,9-3-17-15,11 6-13 16,3 9-10-16,8 6 0 15,-8 11-9-15,-16 18-108 16,-19 9-316-16,-13-25 68 0</inkml:trace>
  <inkml:trace contextRef="#ctx0" brushRef="#br0" timeOffset="71177.982">23433 9600 442 0,'-2'5'132'0,"7"0"22"15,-5-3-119-15,0-2-28 16,0 0-4-16,0 0 19 15,0 0 22-15,0-2 53 16,0 2 19-16,0-3 22 16,0 1-10-16,0 0-16 15,0-1-54-15,0-1-16 16,-5-13-20-16,-9-18 15 16,-43-53 4-16,22 41 18 0,3 2 11 15,-7-2 9-15,3 11-45 16,-16-9-8-16,-2 3-16 15,-8-10-15-15,-6-2-11 16,-10-10 27-16,11-7 13 16,3-9 7-16,1 18 1 15,4-1-2-15,2 17-2 16,-19 2-15-16,-2 18-6 16,-10-8-1-16,-8 9-3 15,-2-6 0-15,8 7 0 16,-4-2 1-16,7 5-2 0,-10-8-1 15,19 13 6-15,-3 0 0 16,-1 6-2-16,-1 12 1 16,17 3 1-16,2-2-3 15,11 3 0-15,13 4 4 16,17-7 1-16,4 1 4 16,9-2-4-16,1 5 0 15,7-6-5-15,2-2-38 16,0-1-16-16,0 0-44 15,0 0-66-15,0 1-66 16,-3-1-45-16,1-2-115 16,-7-15-7-16</inkml:trace>
  <inkml:trace contextRef="#ctx0" brushRef="#br0" timeOffset="71522.0638">21423 8062 955 0,'10'7'166'16,"4"-2"89"-16,-3-1-288 0,2 2-17 15,-2 0 8-15,-3 1-21 16,-6 1 20-16,-9 4 31 15,-15 4 20-15,-22 7 25 16,-14 4 34-16,-31 15 1 16,-1 3-5-16,-14 10-1 15,9 4-14-15,13 6-3 16,27-10-14-16,31 0-28 16,39-11 18-16,42-8 7 15,35-5-1-15,40-1-29 16,-6-1-83-16,-1 1-248 15,-31-11-8-15</inkml:trace>
  <inkml:trace contextRef="#ctx0" brushRef="#br0" timeOffset="72481.4977">23932 9445 797 0,'-2'0'196'0,"-3"2"40"16,2 0-199-16,1 0-45 15,-2 11 1-15,1 17 14 16,31 57 16-16,5-48-11 16,10 8-10-16,5-3 6 15,3 2 0-15,-10-4-2 0,-6-4-28 16,-16-8-65-16,-14-3-177 16,-15-18 8-16</inkml:trace>
  <inkml:trace contextRef="#ctx0" brushRef="#br0" timeOffset="72694.9284">24365 9596 1134 0,'-7'14'213'0,"0"7"118"15,2 3-337-15,-17 21-13 16,-8 5 11-16,-24 27 1 15,-13 4 3-15,-20 23 7 16,9-10-3-16,-10 13-52 16,31-17-52-16,13-5-172 0,25-31-53 15,14-24-89-15</inkml:trace>
  <inkml:trace contextRef="#ctx0" brushRef="#br0" timeOffset="72976.1736">24627 9841 458 0,'5'19'488'16,"5"-19"-158"-16,15 1-273 16,4 1 275-16,28-7-348 15,0 0 14-15,21 5-32 16,-10-7-52-16,0 0-246 16,-20 2 40-16</inkml:trace>
  <inkml:trace contextRef="#ctx0" brushRef="#br0" timeOffset="73170.6544">24429 10227 1329 0,'38'9'356'0,"26"-13"43"15,32-8-421-15,6 0-307 16,16-7-130-16,-32 3-70 16</inkml:trace>
  <inkml:trace contextRef="#ctx0" brushRef="#br0" timeOffset="73693.2565">25682 9535 534 0,'128'-22'38'0,"-104"27"541"15,23-1-340-15,2 3 114 16,5 3-342-16,-3 4-8 16,-7 1-9-16,-20 8-1 15,-27 10 1-15,-13 2 12 16,-27 6 18-16,-9 2 11 15,-2-6 4-15,16-11-1 16,7-12-17-16,27-7-14 0,32-9-3 16,22 2-2-16,28 0-1 15,14 7 6-15,5 3 4 16,-17 15 4-16,-21 23 6 16,-39 8-4-16,-46 25 6 15,-36-1 1-15,-40 1-4 16,-14-20-6-16,-18-16 4 15,16-26-29-15,11-12-23 16,31-12-53-16,5-6-87 16,29 1-74-16,28 5-153 15,20 1-32-15</inkml:trace>
  <inkml:trace contextRef="#ctx0" brushRef="#br0" timeOffset="74238.7984">26592 10409 666 0,'7'2'228'0,"-4"1"19"15,2-4-162-15,-5-1-23 16,-3 0-40-16,3 2 40 16,0-3-7-16,0 1 1 15,0 0-16-15,3 0-4 16,-3 1-5-16,2 1 2 15,-2 1-9-15,-2 1 8 16,-3 7 3-16,-24 1 4 16,-58 39-5-16,54-63 4 15,19-7-10-15,26-12-2 16,9 0-2-16,19 2-2 16,2 9-4-16,1 8-3 15,-19 17-2-15,-5 16-2 16,-19 14-3-16,-28 16-6 0,-11-4-2 15,-10 3-1-15,-3-15 1 16,-2-14 6-16,22-20 0 16,16-8 2-16,21-17 0 15,11-2-6-15,6 7-12 16,4-1-35-16,2 8-40 16,-14 11-161-16,-12 3-153 0,-18-11-39 15</inkml:trace>
  <inkml:trace contextRef="#ctx0" brushRef="#br0" timeOffset="74757.4699">27250 9572 1072 0,'-41'74'231'16,"49"-65"78"-16,-13-2-300 16,-5 12-43-16,-4 0 9 15,-14 16 9-15,7-7 15 16,2 8 29-16,14-12 8 16,29 7 23-16,25-8 14 0,24 22 26 15,8-10-18-15,-3 17 6 16,-19 3-29-16,-21 15-13 15,-33-12-28-15,-48 20-4 16,-28-8-7-16,-28-1 12 16,-15-24 4-16,-15-7-24 15,34-31-33-15,7-21-25 16,31-20-21-16,12-17-45 16,36-6-18-16,14-14-18 15,23 5-22-15,17-6-181 16,12 2 49-16</inkml:trace>
  <inkml:trace contextRef="#ctx0" brushRef="#br0" timeOffset="74967.9062">27352 9596 644 0,'25'0'-7'0,"4"-2"647"16,9 2-377-16,7 0 130 16,37 0-378-16,10 0 11 15,13 2 13-15,3-2-57 16,-8-2-375-16,-39-11 114 16</inkml:trace>
  <inkml:trace contextRef="#ctx0" brushRef="#br0" timeOffset="93916.0721">20605 8095 165 0,'-5'2'78'0,"0"-1"18"16,-1 1 0-16,3-2-7 16,1 0-16-16,-1 0-37 15,-2 0-15-15,1 2-45 16,2 0 1-16,-3-1 21 16,5 3 41-16,-3-4 57 15,3 1 23-15,-4 1 33 16,3 0-9-16,1-2-14 15,-4 0-55-15,2 0-25 16,2 0-32-16,0-2-6 16,0 0 3-16,0 1 19 15,0-3 10-15,2 1 11 16,2-1 1-16,1-8-8 0,-2 0-19 16,8-5-8-16,-3-2-13 15,37-54 4-15,-31 56 5 16,2-4 11-16,-6 2 4 15,2 3 11-15,-5 0-3 16,2 1-3-16,-7 1-13 16,10-5-3-16,-7-5-13 15,5-1 0-15,4 1-1 16,0-11 0-16,-4 6 11 0,6 1 3 16,-2 4 3-16,-4 5 1 15,-1 5-1-15,5 9-11 16,-9-6-2-16,9-1-5 15,2 0-1-15,3-16 2 16,1-1 2-16,8 1 4 16,-7 0 3-16,7-6 0 15,-9 10-3-15,0 1-3 16,-4 0-4-16,4 1-1 16,-10 5 1-16,10-4 5 15,-3-5 5-15,3-2 3 16,-4 0-2-16,18 1-3 15,-3 2-4-15,3-2-4 16,3-5-6-16,11-1 1 16,-13 2 2-16,8-9 3 15,-7 0 3-15,3 2-5 16,-4 4 2-16,1-3-3 0,-5 15-2 16,8-1-5-16,-5 2 3 15,12-1-2-15,-4-4-1 16,8-4 1-16,-1 3 3 15,13-11 3-15,-9 5 4 16,5 0 2-16,2 5 1 16,-2-2 0-16,-13 13-4 0,9-5-1 15,1 2-2-15,10-6-2 16,4 4-1-16,8-2 0 16,-9-4 2-16,3-2-1 15,-13 6 0-15,-3-2 0 16,-2 5-3-16,3 4 0 15,1 8-1-15,16-1 0 16,-4 1 2-16,10-6 1 16,5 3 2-16,9-7 1 15,-11 6 1-15,11 0-1 16,-9 4 0-16,9-2-1 16,-10 3-1-16,9-4 0 15,-11 1 1-15,17 6 2 16,-7 5 1-16,-1-12 0 15,-11-5-1-15,12 10 1 16,-23-6-2-16,6-2 0 16,-5 8 3-16,-1 5 4 0,-18-8 5 15,-1 6 8-15,-18-3 1 16,-9 4-3-16,-9-1-3 16,-2 8-4-16,-5-4-6 15,0 0 6-15,-5-2 2 16,0 0 6-16,0 1 1 15,0-1-1-15,0 0-11 16,0 1-7-16,0-1-12 16,0 2 9-16,0-2-1 0,0 2 8 15,0 0 7-15,0 0 10 16,0 0-11-16,0 0 5 16,0 0-4-16,0 0-3 15,0 0-8-15,0 0-8 16,0 0-28-16,0 0-106 15,0 0-105-15,0-2-298 16,-19-31-34-16</inkml:trace>
  <inkml:trace contextRef="#ctx0" brushRef="#br0" timeOffset="98234.5504">20479 8123 68 0,'-6'-2'13'0,"3"0"34"16,1 0 6-16,-1 2-5 15,-2 0 6-15,1 0 9 16,2-1-25-16,-3 1-26 16,5 0 4-16,-3 0 5 15,3 0-5-15,-2 0 8 16,-2 0 3-16,4 0 3 15,-3 0-8-15,1 0-6 16,2 0-9-16,-3 0-2 16,1 0 0-16,2 0 4 0,-3 0 2 15,1 0 1-15,2 0-1 16,-4 0 7-16,4 0 4 16,-3 0 13-16,1 0-1 15,2 1 2-15,-3 1-9 16,1 0-8-16,-3 0-15 15,-4 8-1-15,4-1-2 16,0-2 6-16,-4 1 5 16,7-3 4-16,-1-3 2 0,-6 9 6 15,4-4-3-15,-2 5-3 16,-2 0 0-16,-4 3 2 16,7-8-9-16,-4 9 5 15,-42 46 1-15,47-46 1 16,-6 1 0-16,3 2 13 15,6-1-1-15,-7 4 14 16,4-4-1-16,0-1 0 16,0-1-11-16,-2-1-5 15,0-1-17-15,2 3-5 16,1 4-3-16,-1 0 2 16,0-2 1-16,0-2 3 15,-6 1 2-15,8-1 4 16,-8-7-2-16,3 4 0 15,2-2-2-15,-2-1 0 16,6-3-3-16,-7 3-1 16,4-1 1-16,0 2 7 15,-5 1 1-15,-2 7 3 0,5 1 2 16,-2 0-5-16,4-2-7 16,-6 7-2-16,3-10-1 15,-8 3-1-15,2-2 2 16,0 2 1-16,4-7 1 15,0 11 0-15,1-6 3 16,-2 4 4-16,-1 0-3 16,0 5-2-16,-2 1-3 0,1-1-4 15,2-5-5-15,1-2 5 16,-2 2 2-16,-4-9 2 16,0 0 2-16,-1 7 15 15,-4-6 3-15,2-1 3 16,0 0-2-16,-2 3-1 15,-3 1-16-15,-5 1-3 16,4 2-5-16,-8 1 2 16,4-1 0-16,-4 0 8 15,4-5 4-15,1 3 3 16,9-3 0-16,0 3-1 16,7-1-7-16,-2 1-2 15,3-3-4-15,-6 3 1 16,5-8 0-16,-5 0 0 15,-2-2 1-15,-11 5 4 16,6-2-1-16,-11 6 3 0,6-1-1 16,-9 3-1-16,8-6-4 15,-5 2-1-15,3-2-3 16,2 0 3-16,2-3 1 16,-5-1 3-16,2 1 1 15,-3 1 3-15,-3 1-4 16,-3 3-3-16,-3 1-4 15,-2-1 2-15,2 0-3 16,-6 3 5-16,11-1 2 16,5-4 5-16,7 0-1 0,-2 7 2 15,9-7-5-15,-5 2 1 16,3-2-4-16,-3 2-4 16,2-7 0-16,-4 2-2 15,-2-2 0-15,-2 0-1 16,-3 1 3-16,4 4 0 15,-6 1-2-15,-8 6 1 16,8 1-2-16,-8 5 2 16,1-3-2-16,3 4 2 15,4-3-1-15,-14 5 1 16,11-11 0-16,0 5 1 16,4-4 2-16,-5-1 2 15,10-1-1-15,-20-1 0 16,3-1 0-16,-10 3-1 15,8-1-1-15,-15 3 1 16,6-2-1-16,-7 1 1 0,3-4-1 16,-18 3 2-16,11-3 2 15,-3 0 3-15,9 0 0 16,1 3 0-16,23-1-2 16,-5 1 0-16,8-3-3 15,-7 0 0-15,4-2 0 16,-12-2-1-16,7-3-2 15,-16 5 4-15,7-7 2 0,-16 2 2 16,11-3 4-16,-7-4 3 16,15-4-7-16,1 1-1 15,10-1-1-15,3 6-2 16,11 0-5-16,-11 3-2 16,-1 2 1-16,-1 0-4 15,-4-2-1-15,-4 6 4 16,10-4 4-16,-3-1-1 15,9 0 2-15,4-1 0 16,6-5 0-16,-5 0-3 16,1 3-4-16,-3 3 0 15,2-3-2-15,-4 6-1 16,9 3 4-16,4-9 4 16,1-3 0-16,9 5 3 15,0-10 1-15,-1 2 1 16,6 3 0-16,0 0 7 0,0 0-3 15,-3 0-2-15,3 0 0 16,0 0-4-16,-2 0-8 16,2 0 0-16,0 0 4 15,0-2 1-15,0 2 3 16,0 0 2-16,0 0-2 16,0 0-2-16,0 0-3 15,0 0-3-15,0 0 2 16,0 0 0-16,0 0-1 15,0 0 1-15,0 0-1 0,0 0 3 16,0 0 0-16,0 0-1 16,0 0-1-16,0 0-10 15,0 0-16-15,0 0-56 16,0-2-51-16,0 1-314 16,0 1-86-16,0-6-111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07:35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10285 14797 232 0,'10'43'52'16,"25"-62"45"-16,-4-2-53 0,4-3 28 15,-11 3 29-15,9 0 4 16,-12 6-19-16,-2 1-1 16,0 5-27-16,0-1-28 15,-4 6-5-15,8 6-2 16,8 0-5-16,16 0 28 15,7 3 12-15,20-5 23 16,16-2 3-16,16-1 2 16,-4-1-24-16,4 1-4 15,-21 6-15-15,0-6-10 16,-11-1-7-16,22-1 6 16,-3-4-3-16,32-10 6 15,-9 4 12-15,10-4 6 16,-11 3-9-16,25 2 1 0,-19 4-14 15,25 8-6-15,-11 2-8 16,16-2-3-16,-40 7-6 16,24 1 11-16,-19-6 4 15,24 1 13-15,-17-11 9 16,35 6 4-16,-12 4-10 16,43 0-5-16,-13-3-12 15,25 8-7-15,-10-7-6 16,31 2-3-16,-30 0 0 15,18 2 0-15,-11 0-2 16,23-4 0-16,-42 0 7 0,9-6 17 16,-25-3 8-16,8 3 7 15,-46-1 3-15,-4 4-4 16,-36 1-18-16,-13 1-13 16,-35 6-9-16,-8-1-36 15,-20 0-23-15,1-2-59 16,-11 2-55-16,3 1-335 15,-3-3 68-15</inkml:trace>
  <inkml:trace contextRef="#ctx0" brushRef="#br0" timeOffset="7209.7556">21853 10465 488 0,'-4'-4'140'15,"-1"9"23"-15,-18 2-130 0,-16 21-28 16,-10 7 2-16,-15 20 25 15,-21 13 19-15,0 34 19 16,11 0 0-16,10 18-2 16,20-7-19-16,29-2-9 15,20-32-19-15,24-6-12 16,18-28-17-16,12-8-163 16,3-20-82-16,6-5-41 15</inkml:trace>
  <inkml:trace contextRef="#ctx0" brushRef="#br0" timeOffset="7519.4342">22154 10747 1009 0,'-21'21'167'16,"-22"10"111"-16,-9 7-303 15,-10 23 4-15,8 0 14 16,-3 8 10-16,22-13 5 16,14-4 1-16,16-23 4 15,10-6 14-15,16-17 1 0,36-4 1 16,7-4-5-16,23-3-9 15,0 0-77-15,1 2-250 16,-27 3 55-16</inkml:trace>
  <inkml:trace contextRef="#ctx0" brushRef="#br0" timeOffset="7868.0851">22645 11052 1047 0,'24'9'305'0,"12"-9"47"16,-6-7-285-16,8 4-129 0,-4-4-3 15,1-5 1-15,-12-1 11 16,-13-11 21-16,-10 0 29 15,-9 1-6-15,-11 1-4 16,-10 10-12-16,-8 15-1 16,-5 9 1-16,-1 7 13 15,4 18 11-15,9 1 10 16,5 5 4-16,12 2 0 16,9 4 0-16,19-11 2 15,10-5-8-15,11-11-27 0,13-1-149 16,1-12-122-16,3-18-39 15</inkml:trace>
  <inkml:trace contextRef="#ctx0" brushRef="#br0" timeOffset="8138.3618">23079 11006 943 0,'-7'27'231'0,"-1"11"75"16,3 6-269-16,10 9-28 16,9-9-9-16,15-10 7 15,6-13 4-15,17-16 4 16,2-18 12-16,4-22 5 16,0-8-8-16,1-18-5 0,-20 7-5 15,-6 0-8-15,-10 18-4 16,-11 1-20-16,-3 18-31 15,-13 3-124-15,8 11-166 16,-10 3-15-16</inkml:trace>
  <inkml:trace contextRef="#ctx0" brushRef="#br0" timeOffset="8452.5388">23563 11026 593 0,'43'94'191'0,"-15"-98"46"16,3-6-150-16,21-7-44 15,-9-6-14-15,8-6 10 16,-15-1-30-16,-10 1 1 16,-12 6 0-16,-14 2-10 15,-19 9 1-15,-19 7 3 16,-6 9 2-16,-20 16 9 15,-3 10 10-15,4 15 7 16,20 5 1-16,12 9-1 16,27-7-13-16,18 0-1 15,12-21-7-15,21-8-33 16,7-14-32-16,8-15-235 0,-3-13-2 16,5-15-107-16</inkml:trace>
  <inkml:trace contextRef="#ctx0" brushRef="#br0" timeOffset="8718.199">24332 10472 805 0,'-14'38'352'16,"9"-9"-16"-16,-4 16-139 15,-3 6-203-15,4 16 7 16,-3 6 3-16,-3 8 1 16,1-4 1-16,-3 9 0 15,7-15-35-15,-10 2-35 16,11-26-118-16,11-14-99 16,6-23-45-16,10-22 16 15,15-14-73-15</inkml:trace>
  <inkml:trace contextRef="#ctx0" brushRef="#br0" timeOffset="8806.93">24609 10898 516 0,'-39'14'0'16</inkml:trace>
  <inkml:trace contextRef="#ctx0" brushRef="#br0" timeOffset="8957.5278">24481 10981 1089 0,'-52'82'281'16,"90"-61"96"-16,-3-2-313 15,3 0-13-15,-17-5-27 16,-18 1-12-16,-30 1-12 16,-29 1-11-16,-11 0-2 0,-10-4-31 15,-1-3-37-15,7-7-106 16,26-1-63-16,12-2-120 16,26 2-47-16</inkml:trace>
  <inkml:trace contextRef="#ctx0" brushRef="#br0" timeOffset="9351.4743">25231 10875 696 0,'-32'6'196'0,"-55"56"39"15,47-38-176-15,16 13-53 16,6 3 10-16,8 3 15 15,10-1 36-15,23-11 11 0,22-16-2 16,7-13-9 0,20-16-10-16,1-12-38 0,0-12-7 15,-23-3-7-15,-12-5-5 16,-20 8-2-16,-13 0-24 16,-19 16-33-16,-10 3-141 15,-6 12-124-15,6 5-27 16</inkml:trace>
  <inkml:trace contextRef="#ctx0" brushRef="#br0" timeOffset="9650.6779">25765 10985 1115 0,'0'24'234'0,"-5"7"93"0,-5 2-343 16,6 0-45-16,8-9-2 15,11-15 13-15,15-18 22 16,4-8 15-16,3-9 40 16,13-3-22-16,-8 6-16 15,-8 7-13-15,-4 13-5 16,-6 17 4-16,-19 12 29 15,-10 15 7-15,-4 3 7 16,-5 8-151-16,-3-14-148 0,3-7-5 16</inkml:trace>
  <inkml:trace contextRef="#ctx0" brushRef="#br0" timeOffset="9916.9623">26467 10458 1107 0,'50'104'228'0,"-57"-45"104"16,-3 0-332-16,1 22-8 0,-5-15-5 15,0 14-5 1,-1-6 10-16,-9 13-45 0,-6-13-74 16,2-4-195-16,8-23-1 15</inkml:trace>
  <inkml:trace contextRef="#ctx0" brushRef="#br0" timeOffset="10112.4398">26070 10875 911 0,'30'4'426'16,"9"-2"-44"-16,32 6-177 16,6 4-285-16,20-6-111 15,-23-1-93-15,3-3-98 16,-34-2-78-16</inkml:trace>
  <inkml:trace contextRef="#ctx0" brushRef="#br0" timeOffset="10550.2693">27231 10896 827 0,'-36'104'295'15,"11"-72"23"-15,-1 16-195 16,16-5-113-16,17-1 0 16,10-11 3-16,20-19 13 15,11-15 9-15,8-16 4 16,-3-7-6-16,-2-19-11 15,-15 3-21-15,-17-8-14 16,-14 7-15-16,-19 1-63 16,1 11-87-16,-8-1-91 15,-2 22-68-15,-3 5-85 16</inkml:trace>
  <inkml:trace contextRef="#ctx0" brushRef="#br0" timeOffset="10844.4824">27760 10952 805 0,'-4'19'281'16,"-6"-5"24"-16,-1 5-195 16,1 0-89-16,-2-5-14 0,10-18-5 15,11-8-1-15,8-17 11 16,14-4 8-16,9-2 20 15,-7 14 6-15,3 7-4 16,-8 14-15-16,-4 14-11 16,-15 9-19-16,-4 6-3 15,-8 8 3-15,-4 4-19 16,-2-6-14-16,4 5-94 16,2-9-96-16,6-7-118 15,11-12-65-15</inkml:trace>
  <inkml:trace contextRef="#ctx0" brushRef="#br0" timeOffset="11188.5636">28702 10629 954 0,'-3'7'144'16,"-6"-3"122"-16,2 6-285 16,-2 6 15-16,-4-2 30 0,-3 12 17 15,-1 8 1-15,-1 10 0 16,-4 2-7-16,1 17-11 15,4-1-22-15,-2 8-17 16,0-10-16-16,1-6-19 16,4-16-1-16,1-21-104 15,2-13-118-15,-3-25-13 16,0-8-131-16</inkml:trace>
  <inkml:trace contextRef="#ctx0" brushRef="#br0" timeOffset="11374.0663">28383 10966 887 0,'-38'-84'258'15,"57"88"55"-15,38 5-213 16,4-1-97-16,15-1 7 16,-8-5 2-16,0-4-11 15,-11-10-11-15,-2-2-36 0,-12-1-73 16,-4-10-197-16,-6 4 3 15,-9-3-134-15</inkml:trace>
  <inkml:trace contextRef="#ctx0" brushRef="#br0" timeOffset="11862.9174">29172 10380 318 0,'0'7'453'15,"24"-4"-170"-15,-24 11-194 16,5 5 193-16,-8 5-296 16,6 1 15-16,-8 9 20 15,-2 1 11-15,-5 12 13 16,-5 0 4-16,6 1 2 16,1-13-17-16,1-1-3 15,13-18-10-15,6-6 0 16,6-10-2-16,11-1-1 15,6-6-5-15,-2 7-10 16,-6-2-8-16,-3 16-4 16,-15 7 0-16,-3 10 3 15,-4 4 6-15,3 4 7 16,2-9 9-16,25-9 3 0,8-13-1 16,21-11 1-16,8-13-2 15,11-10 0-15,-15 2-3 16,-1-7-1-16,-27 10-4 15,-21-2-25-15,-28 11-4 16,-28 5 5-16,-18 16 7 16,-13 8 17-16,5 13 23 15,8 8 1-15,30 0-5 16,28-3 1-16,32-9-10 0,32-4 1 16,16-8-1-16,14 0-23 15,-5-2-44-15,-4-3-358 16,-21-7 82-16</inkml:trace>
  <inkml:trace contextRef="#ctx0" brushRef="#br0" timeOffset="12312.5596">30388 10997 786 0,'-3'31'444'16,"-4"-7"-146"-16,-7 2-170 16,3-8-142-16,6-17-132 15,-3-14 156-15,13-17 30 16,10-8 14-16,13-7 5 15,15 3-9-15,16 2-7 16,4 13-24-16,1 1-10 16,-3 7-21-16,-18 8-57 15,-17 2-50-15,2-3-238 16,-16 9 14-16</inkml:trace>
  <inkml:trace contextRef="#ctx0" brushRef="#br0" timeOffset="12507.0375">30944 10882 1023 0,'97'82'299'16,"-97"-42"60"-16,-10 1-266 16,-2 8-103-16,0-6-39 15,-2-12-9-15,0-20-4 16,-2-23-79-16,4-16-59 15,5-26-104-15,2-6-53 16</inkml:trace>
  <inkml:trace contextRef="#ctx0" brushRef="#br0" timeOffset="12632.7027">31138 10511 1062 0,'0'4'172'16,"0"6"107"-16,0 8-496 15,0 1-90-15,6 2-28 16</inkml:trace>
  <inkml:trace contextRef="#ctx0" brushRef="#br0" timeOffset="13031.6538">31559 10908 298 0,'-24'9'457'0,"5"-5"-178"15,0 11-178-15,0 3 180 16,-2 1-298-16,2-4 22 16,9 6 19-16,6-11 5 15,4-1 3-15,9-7-2 16,10-4-13-16,-3-7-27 15,3-3 0-15,5-5 4 16,0 0-3-16,-5-2 8 0,2 12 7 16,2 10-6-16,-3 23-5 15,-6 17 6-15,-10 34 3 16,-8 2 4-16,-20 22-1 16,-5-9 0-16,-20 1 2 15,1-28 6-15,-25-12 3 16,10-27 2-16,-20-26-3 15,10-19-12-15,2-17-67 16,18-6-73-16,9-10-191 16,25 11-22-16</inkml:trace>
  <inkml:trace contextRef="#ctx0" brushRef="#br0" timeOffset="13495.3991">31970 10390 1028 0,'7'16'125'0,"-3"11"147"16,-3 10-317-16,-2 15 27 15,-8 3 37-15,-7 6 7 16,-6-2 7-16,-4 5 3 16,2-15-5-16,4-13 4 15,15-7 1-15,12-20-4 16,11-18-14-16,7-6-14 15,8-8 2-15,6 3 0 16,-10 9-7-16,0 2 9 16,-4 15 13-16,-6 13-11 15,-11 8-5-15,-8 8 1 16,-13 7 1-16,-8 3-2 16,-7-5-5-16,4 3-50 15,5-8-46-15,5-4-114 16,9-15-28-16,8-4-101 15,13-19-42-15</inkml:trace>
  <inkml:trace contextRef="#ctx0" brushRef="#br0" timeOffset="13766.1236">32431 10598 867 0,'0'21'162'16,"4"-14"79"-16,1 14-233 15,0 8-32-15,-3 9 35 16,-2 0 22-16,0 20 27 16,-2-5-7-16,-12 13 1 15,9-5-27-15,-11 8-61 16,2-17-40-16,4-10-53 15,1-20-37-15,-1-11-133 16,1-23 35-16</inkml:trace>
  <inkml:trace contextRef="#ctx0" brushRef="#br0" timeOffset="13945.2057">32223 10827 1116 0,'30'-4'249'0,"4"11"100"0,-6 2-314 16,12 7-33-16,1 1 6 16,8 4-17-16,-9-9-17 15,3-2-50-15,-15-11-122 16,-9-6-158-16,-14-11-17 16</inkml:trace>
  <inkml:trace contextRef="#ctx0" brushRef="#br0" timeOffset="14139.717">32625 10238 1466 0,'47'71'413'0,"7"38"85"16,5 5-381-16,-2 41-126 15,-33-5 2-15,-43 17-3 16,-40-30 3-16,-61 12-31 15,-39-38-58-15,-75-14-397 16,2-45 83-16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08:31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18625 3799 317 0,'0'-3'227'0,"0"1"-53"16,0 2-190-16,-9 10 190 15,-2 30-176-15,-91 63 4 16,49-50 8-16,-8 13 2 0,12-7 0 15,18 0-1-15,19-7-4 16,26-5-7-16,24-18 3 16,30-13 0-16,6-7 1 15,35-18-18-15,2-7-57 16,2-11-118-16,-21 4-2 16</inkml:trace>
  <inkml:trace contextRef="#ctx0" brushRef="#br0" timeOffset="300.0514">19132 4080 384 0,'99'-43'218'0,"-99"51"-51"16,0 8-48-16,9 5-132 15,1 3 3-15,23-5 11 16,5-7 27-16,16-15 9 16,-4-4 2-16,11-21 9 15,-16-8 0-15,-7-8 22 16,-24 3 13-16,-7-13 4 16,-19 12-13-16,-13 13-28 15,-13 10-39-15,-5 8-54 16,1 8-54-16,-3 13-196 15,11-3 33-15</inkml:trace>
  <inkml:trace contextRef="#ctx0" brushRef="#br0" timeOffset="605.7858">20108 3688 871 0,'-16'38'152'0,"-17"13"85"16,9-5-242-16,3 6 11 15,7-17-35-15,14-12 12 16,16-23 19-16,15-16-6 16,6-6 6-16,4-4 50 15,-3 3-9-15,-7 14-32 16,-17 23-14-16,-10 19-20 15,-22 12-3-15,-16 18 9 16,-10 1 2-16,-1-5-76 16,7-19-81-16,19-9-71 15,28-24-11-15,27-30-79 16</inkml:trace>
  <inkml:trace contextRef="#ctx0" brushRef="#br0" timeOffset="888.3877">20697 3749 510 0,'-33'15'275'16,"-12"10"-48"-16,-2 4-131 15,7 8-70-15,18-6-25 16,20-7-27-16,18-10 26 16,22 3 60-16,9 1-18 15,6 4 5-15,-4 2-5 0,-11 9-3 16,-31 0-32-16,-28 9-4 15,-27 3 7-15,-43 7 12 16,0-10 4-16,-3-8-3 16,16-20-5-16,16-17-46 15,32-16-37-15,13-14-63 16,17-2-62-16,29-7-7 16,22-4-59-16,28-12-4 15</inkml:trace>
  <inkml:trace contextRef="#ctx0" brushRef="#br0" timeOffset="1128.5981">21094 3494 918 0,'0'7'203'0,"5"-2"43"0,-2 4-268 15,-3-9-93-15,0 2 25 16,0 27 21-16,0 63 23 15,-8-33 32-15,-3 5 27 16,-11 19-11-16,8 4-25 16,-12 3-55-16,12-21-6 15,-7-8-2-15,14-30 1 16,-5-17-85-16,7-24 48 0,-18-8-33 16</inkml:trace>
  <inkml:trace contextRef="#ctx0" brushRef="#br0" timeOffset="1290.2594">20900 4016 785 0,'-14'-142'245'0,"22"128"11"15,-1 16-200-15,11-2-82 16,6 5-16-16,7-10 12 16,7-2 12-16,11-7-30 15,8 2-40-15,11-1-157 16,-4 7 9-16</inkml:trace>
  <inkml:trace contextRef="#ctx0" brushRef="#br0" timeOffset="1668.251">21541 3877 802 0,'-26'14'161'0,"-61"62"78"16,39-36-223-16,9 0-38 15,10 3-10-15,8-11 12 16,18-13 6-16,11-11-10 0,17-8 10 16,4-14 24-16,16-10-5 15,2-10-6-15,10-10 15 16,-15 8-3-16,-6 6-6 15,-17 18-2-15,-3 21-7 16,-11 17-3-16,-5 15-1 16,-9 6 9-16,-3 10-18 15,-2-8-14-15,0-7-27 16,4-16-4-16,5-11-8 16,5-22-3-16,0-14-2 15,0-6 2-15,5-3-22 16,2 1-64-16,7 1 15 15</inkml:trace>
  <inkml:trace contextRef="#ctx0" brushRef="#br0" timeOffset="1887.4183">21638 4111 677 0,'52'24'140'0,"-49"-22"69"15,8 0-197-15,8-9 25 16,12-2 11-16,0-8 7 15,14-4 1-15,-10 0-4 16,6 9-32-16,-4 5-14 16,-6 9-11-16,-12 12-7 0,-7 12-4 15,-3 5-10-15,-4 2-61 16,5 2-57-16,8-4-109 16,-3-10-42-16</inkml:trace>
  <inkml:trace contextRef="#ctx0" brushRef="#br0" timeOffset="2148.2686">22565 3466 921 0,'55'99'185'16,"-65"-87"88"-16,10 51-264 16,-7 13-30-16,7 18 5 0,-4-11 5 15,-6 0 1 1,-4-22 2-16,6-8 3 0,-8-21-45 16,2-10-195-16,5-8-18 15,-6-12-111-15</inkml:trace>
  <inkml:trace contextRef="#ctx0" brushRef="#br0" timeOffset="2546.5092">22395 3837 1126 0,'45'-14'214'15,"-10"16"97"-15,25-7-345 16,4-2-76-16,18-5 28 16,-18 1 27-16,-7-6 19 15,-19 8 49-15,-8 3 11 16,-20 0-13-16,-10 8-15 16,-10 15-1-16,-23 20 1 15,-10 6-2-15,-8 16 15 16,-6-12 16-16,10-5-12 15,23-16-14-15,12 0-11 16,12-16 10-16,16 4 30 16,3-2 13-16,7 7 11 15,-4-2 6-15,-3 16-22 0,-3 9-34 16,-32 8-7-16,-17-7-3 16,-40-1-39-16,-8-9-13 15,-11-14-67-15,9-12-120 16,10-9-75-16,39-8-42 15</inkml:trace>
  <inkml:trace contextRef="#ctx0" brushRef="#br0" timeOffset="3010.7112">23377 3567 919 0,'-3'-2'25'0,"0"0"156"15,3 1-268-15,0-1-20 16,3 0 63-16,-3 0 29 16,3 2 28-16,-3 0 8 15,2 0 9-15,-2 2 12 16,0 0-3-16,-2 0-26 15,-1-1-9-15,0 1-9 16,1 0-3-16,2-2 11 0,0 0 16 16,0 0 5-16,2 0-10 15,1 0-6-15,-3 0-8 16,3 2-74-16,-3-1-156 16,-12 17 46-16</inkml:trace>
  <inkml:trace contextRef="#ctx0" brushRef="#br0" timeOffset="3572.2217">23147 4155 331 0,'9'8'247'0,"5"-6"-77"16,1-6-196-16,4-1 205 15,5-5-200-15,-4 5 69 16,-7-4 22-16,-6 4 16 15,-7 7-27-15,-10 6-26 16,-11-1-6-16,-15 9-16 16,-4 1-18-16,5 0 21 15,2-6 25-15,18-9-26 16,20-11-6-16,14-8 10 16,10-4 9-16,10 2 6 15,-5 7-6-15,-4 8-11 16,-15 9-31-16,-11 16-72 0,-13 2-69 15,-7 1-57-15,-6-9-58 16,10-13-37-16</inkml:trace>
  <inkml:trace contextRef="#ctx0" brushRef="#br0" timeOffset="4074.2974">24294 3362 702 0,'-2'-3'291'0,"2"-1"-24"16,-3 1-116-16,3 1-194 16,0 0-1-16,0 2 28 15,0 2 0-15,0 16 6 16,3 28 6-16,4 62 10 16,-3-18 3-16,-8 14 5 15,-3 28-1-15,-1-6 0 0,-11 1 2 16,3-37 3-16,-3-22-11 15,10-36-47-15,4-32-233 16,2-31 47-16</inkml:trace>
  <inkml:trace contextRef="#ctx0" brushRef="#br0" timeOffset="4389.2577">24743 3504 1023 0,'0'23'177'15,"-19"-33"97"-15,-18 34-294 16,-11 7-28-16,-25 4 23 16,-1-8 20-16,-3 12 14 15,18-19 3-15,6 3 1 0,28-11-2 16,15-7-24-16,12 2 0 15,13 9 10-15,13-4 5 16,24 24 10-16,7 9 26 16,9 11 2-16,-9 3-11 15,-2 17-18-15,-31-10-31 16,-9 21-75-16,-17-16-48 16,-5-2-168-16,-4-27-14 15</inkml:trace>
  <inkml:trace contextRef="#ctx0" brushRef="#br0" timeOffset="4824.311">25088 4182 602 0,'27'139'180'0,"-46"-113"29"0,-22 9-137 15,1 1-65-15,-28 21 11 16,-4 0 7-16,-17 6-24 15,16-8-104-15,6-1-122 16,30-28-24-16</inkml:trace>
  <inkml:trace contextRef="#ctx0" brushRef="#br0" timeOffset="5603.5897">25736 3468 1008 0,'0'-3'156'0,"1"-1"103"15,3 2-288-15,-4-1-30 16,0 1 28-16,0 4 29 16,-4 8 13-16,-8 48 10 15,-15 61 11-15,11-17-7 16,2 2-2-16,-5 25-3 15,3-10-8-15,-1-22-35 16,3-32-24-16,13-33-62 16,1-32-34-16,5-27-149 15,3-3 4-15</inkml:trace>
  <inkml:trace contextRef="#ctx0" brushRef="#br0" timeOffset="5856.2687">25635 4103 254 0,'59'-132'0'15,"-55"132"342"-15,-1 0-270 16,2 3 166-16,-5-3-181 16,0 0 241-16,11 0-198 15,29 0 2-15,74 4 6 0,-50 1-39 16,7 12-13-16,-7-1-21 16,-7 17-8-16,-20 7-16 15,-15 10 0-15,-25-2 0 16,-28 18 6-16,-13-7 2 15,-18-12 1-15,0-12 3 16,4-14-17-16,22-13-30 16,12-16-58-16,10-1-64 15,14-21-238-15,10 1 15 0</inkml:trace>
  <inkml:trace contextRef="#ctx0" brushRef="#br0" timeOffset="6201.2945">26210 4539 420 0,'-67'52'0'0</inkml:trace>
  <inkml:trace contextRef="#ctx0" brushRef="#br0" timeOffset="6265.615">25992 4704 427 0,'-66'42'9'15,"21"-9"430"-15,12-11-420 16,26-15 37-16,13-17-318 16,23-13-140-16</inkml:trace>
  <inkml:trace contextRef="#ctx0" brushRef="#br0" timeOffset="7190.2507">26848 4175 545 0,'-22'-79'116'16,"22"77"95"-16,0 4-131 16,-6-1 11-16,6-1 16 15,0-1 8-15,0-1-28 16,0 2-30-16,0 0-6 16,0 0-14-16,0 0 0 15,2 2-7-15,15 44-2 16,3 58-2-16,-29-48 4 15,-2-13-4-15,1-1 3 16,-4-20 10-16,4-13 32 16,6-21 4-16,13-19-4 15,7-11-13-15,32-27-10 16,15 1-27-16,34-5-4 16,15 20 1-16,8 4 2 15,-18 23-3-15,-7 14-15 16,-41 19-20-16,-16 10-104 0,-21 9-103 15,-8 4-208-15,-11-8-58 16</inkml:trace>
  <inkml:trace contextRef="#ctx0" brushRef="#br0" timeOffset="7759.5195">26197 4558 589 0,'-51'-17'97'0,"51"10"73"15,0 0-171-15,0 0 18 16,0 6 13-16,0 1 26 15,-3 0-9-15,3 0-7 16,-5 1-17-16,-23 27-9 16,-69 62-10-16,47-46 0 15,1-3 1-15,-8 4-1 16,8-7-2-16,1-6-221 16,13-12 70-16</inkml:trace>
  <inkml:trace contextRef="#ctx0" brushRef="#br0" timeOffset="8329.542">25871 4408 548 0,'0'1'174'0,"0"1"0"0,0 0-145 15,-5 0-33-15,-32 8-37 16,-65 42 46-16,54-49 2 15,-3-3-4-15,8-1-55 16,7-1-127-16,4-1 24 16</inkml:trace>
  <inkml:trace contextRef="#ctx0" brushRef="#br0" timeOffset="68167.3955">18881 12160 127 0,'-29'-9'0'15</inkml:trace>
  <inkml:trace contextRef="#ctx0" brushRef="#br0" timeOffset="68521.957">18716 12058 194 0,'-102'-63'180'16,"88"55"-48"-16,9 1-35 15,2 5-48-15,3 0-46 16,0 2 27-16,0 0 31 15,0 0-23-15,0 0 4 16,0 0 4-16,0 0-28 16,0 0-14-16,0 0 35 15,3 0 21-15,2 0 5 0,39 12 11 16,60 9-1-16,-33-17-14 16,7-3-19-16,10-2-1 15,-3 2-13-15,17 1-14 16,-19-5 1-16,0 6-3 15,-17 2-5-15,4-1 0 16,-24 1-3-16,-2 11 1 16,-1-4-2-16,2-9 0 15,-7 4-1-15,0-7 0 16,0-7-8-16,2-3-69 16,-10 1-99-16,-3-10-118 15,-6-2-62-15</inkml:trace>
  <inkml:trace contextRef="#ctx0" brushRef="#br0" timeOffset="68940.6793">19893 11770 329 0,'0'0'49'0,"0"2"-49"15,-5 5-77-15,-4 5-90 16,0-4 149-16,2-2 222 16,2-5 58-16,-3 1-57 15,4 0-56-15,2 0-54 16,-3 1-65-16,2-1-21 15,3 1 2-15,0 1-8 16,3-3 5-16,56 22 3 16,66 1 3-16,-61-20-3 15,-16-3-4-15,-9 8-2 16,-20 3 0-16,-19 11 17 16,-14 1 4-16,-30 23 0 15,-18 0-1-15,-26 8-1 16,-2-6-22-16,6-1-54 15,20-22-55-15,21 2-148 16,24-7-19-16</inkml:trace>
  <inkml:trace contextRef="#ctx0" brushRef="#br0" timeOffset="69335.8417">20740 11815 789 0,'102'33'290'0,"-91"-10"14"16,-11 3-180-16,3 19-117 15,-8 8-9-15,-4 15-10 16,-6-7-9-16,-9-4-14 15,-1-9-14-15,-2-13-36 16,-1-23-27-16,7-8-116 16,2-11-40-16,-2-30-45 0</inkml:trace>
  <inkml:trace contextRef="#ctx0" brushRef="#br0" timeOffset="69465.262">20907 11484 376 0,'19'-12'0'0,"-6"-6"418"16,-4 15-418-16</inkml:trace>
  <inkml:trace contextRef="#ctx0" brushRef="#br0" timeOffset="69759.9828">21040 11943 150 0,'-9'54'0'0,"4"-5"201"0,45-8-131 15,-42-77 129-15,7 15-110 16,4 5 138-16,12-6-122 16,7-6-28-16,17-5-35 15,1 9-22-15,8 7-9 16,-11 8-9-16,-3 12-3 15,-12 11-3-15,-4 11 3 16,-12 6 5-16,8 10 1 16,-12 4 1-16,3 6-1 15,-3-10-4-15,-3 3-21 16,-5-17-26-16,9-9-26 16,-9-11-170-16,5-7 25 15</inkml:trace>
  <inkml:trace contextRef="#ctx0" brushRef="#br0" timeOffset="69966.5124">21771 11886 1121 0,'30'17'305'0,"-30"-6"69"0,8 18-292 15,-1 3-97-15,-3 11-51 16,-4 0-11-16,-9-1-31 15,4-16-21-15,0-2-20 16,-6-15-91-16,-8-21-58 16,-9-14-15-16</inkml:trace>
  <inkml:trace contextRef="#ctx0" brushRef="#br0" timeOffset="70116.3474">21858 11496 488 0,'21'-12'141'16,"-6"17"426"-16,-1 13-458 15,5-1 2-15,-10 11-489 16,-4 3-12-16</inkml:trace>
  <inkml:trace contextRef="#ctx0" brushRef="#br0" timeOffset="70325.3467">22327 11446 967 0,'7'10'216'16,"-3"28"94"-16,-8 11-283 16,-1 24-6-16,-5 10-11 15,-6 19-21-15,-6 4-20 0,-4-12-12 16,-2-13-8-16,-7-13-53 15,2-27-41-15,-1-22-134 16,-1-13-20-16</inkml:trace>
  <inkml:trace contextRef="#ctx0" brushRef="#br0" timeOffset="70495.7772">21984 12060 744 0,'-48'-73'515'0,"62"71"-158"15,12-5-144-15,15 4-153 16,4-3-156-16,7 6 94 16,-3 0-15-16,-1-5-36 15,-13 5-39-15,5-5-160 16,-7-11-101-16,10-1-39 16</inkml:trace>
  <inkml:trace contextRef="#ctx0" brushRef="#br0" timeOffset="70655.2933">22755 11968 795 0,'9'38'248'15,"-9"21"51"-15,-5 3-222 16,-4 9-34-16,-5-10-65 0,-3-9-132 16,-2-24-134-16,-5-15-14 15,-4-16-152-15</inkml:trace>
  <inkml:trace contextRef="#ctx0" brushRef="#br0" timeOffset="70788.7934">22662 11637 1114 0,'24'-16'345'16,"-10"7"39"-16,2 14-339 15,3 2-189-15,14 0-255 16,-2-1 3-16</inkml:trace>
  <inkml:trace contextRef="#ctx0" brushRef="#br0" timeOffset="71347.2926">23293 12021 900 0,'22'-5'229'0,"-12"-7"19"15,-6 7-257-15,-2-2-3 16,-8 2-9-16,3 3-2 16,1 0 63-16,-32-1 2 15,-76 10 4-15,41 20 8 16,7 12-1-16,-1 7-5 15,20-1-7-15,12 1-13 16,19-14-7-16,17-7 6 16,12-15 2-16,21-10 3 15,7-9-2-15,9-18-4 0,3-3-15 16,-6 6-6 0,-15 3-4-16,-7 6-1 0,-4 22 1 15,-11 17 2-15,-2 4-2 16,2 13 0-16,-4-3-5 15,-3-5-42-15,3-12-14 16,1-16-36-16,-3-12-37 16,6-3-113-16,-3-13-78 15,2-1-22-15</inkml:trace>
  <inkml:trace contextRef="#ctx0" brushRef="#br0" timeOffset="71602.2672">23669 11370 1056 0,'0'-2'212'0,"0"4"102"16,-4 24-318-16,-1 32-8 15,-30 95 13-15,6-39 7 16,-1-6 6-16,-6 25-6 16,15-18-42-16,6-4-279 15,1-31-12-15,14-15-135 0</inkml:trace>
  <inkml:trace contextRef="#ctx0" brushRef="#br0" timeOffset="72166.6469">24292 11780 181 0,'-19'104'448'0,"14"-78"-186"16,2 14-107-16,-3 16 110 15,8 3-256-15,-4-9-1 16,4-3 2-16,2-18 5 0,4-18 17 16,3-23 1-16,13-13 0 15,0-13-4-15,16-14-6 16,3 0-18-16,11 0-4 16,-5 7-13-16,11 2-13 15,-11 15-115-15,-4 4-162 16,-11 8 5-16</inkml:trace>
  <inkml:trace contextRef="#ctx0" brushRef="#br0" timeOffset="72526.3387">25115 11848 977 0,'21'95'220'0,"-42"-86"56"0,-3 0-268 15,-4 6-46-15,-10 4 5 16,-7 7 22-16,9-3 25 16,-1 8 9-16,10-3 1 15,6 1 2-15,12-4-5 16,9-3 0-16,5-10-8 15,15-12-1-15,7-10-4 16,8-7-2-16,3-6-3 0,-3 4-1 16,-6 12-1-16,-5 9 4 15,-5 10 0-15,1 12-3 16,-5 4-3-16,8-2-61 16,-8-7-88-16,10-2-168 15,-12-18-29-15</inkml:trace>
  <inkml:trace contextRef="#ctx0" brushRef="#br0" timeOffset="72811.3883">25512 11252 438 0,'61'19'437'16,"-58"10"-139"-16,-8 1-261 15,0 25 265-15,0 11-307 16,-2 22 10-16,0 4 9 16,-7 26 3-16,4-12 0 15,-9 5-23-15,5-17-40 16,-2-15-42-16,2-32-171 15,4-14-60-15,10-23-52 0</inkml:trace>
  <inkml:trace contextRef="#ctx0" brushRef="#br0" timeOffset="73174.9191">25829 11836 845 0,'4'12'135'0,"-9"7"108"16,1 2-248-16,-6 10 33 16,-6 5 18-16,2 6 13 15,6-4-6-15,-3 2-8 16,8-7-20-16,6-12-5 0,8-12-7 15,8-20 8-15,5-8-3 16,4-12-2-16,1 0-1 16,-5 3-1-16,-8 21-8 15,6 17 5-15,-2 13 2 16,-5 24 1-16,-6-2-2 16,1 10-29-16,-5-10-32 15,4-12-34-15,3-22-37 16,12-6-108-16,4-16-78 0,5-13-8 15</inkml:trace>
  <inkml:trace contextRef="#ctx0" brushRef="#br0" timeOffset="73605.327">26259 12035 857 0,'69'59'213'15,"-50"-52"84"-15,13-2-235 16,-3-5-12-16,14-7 2 0,6-8-16 15,-1-8-7-15,-13-6-13 16,3-13-3-16,-17 11-5 16,-11-5-4-16,-11 8-5 15,-13 10 0-15,-16 18 1 16,-23 18 2-16,-15 11 4 16,-10 22 6-16,2 6 15 15,12 5 15-15,26-10-13 0,20-3-12 16,30-9 27-16,28-7 13 15,12-9-34-15,23-2 9 16,-4-1 0-16,3-10-87 16,-13-5-86-16,-13 0-252 15,-13-1 15-15</inkml:trace>
  <inkml:trace contextRef="#ctx0" brushRef="#br0" timeOffset="73746.3073">27013 12356 1280 0,'-4'17'438'0,"4"2"5"15,-3 9-357-15,1-5-379 16,2-8-181-16,-5-27-71 16</inkml:trace>
  <inkml:trace contextRef="#ctx0" brushRef="#br0" timeOffset="134949.9992">17419 15119 497 0,'0'-7'212'0,"1"2"5"0,-2 2-121 16,1 1-50-16,0 0-25 15,0 2-4-15,0 0-6 16,0-2 4-16,0 1 3 16,0 1 4-16,0 0 6 15,0 0-6-15,0 0-6 16,0 1-3-16,0 1-5 15,12 35-2-15,26 56 6 16,-19-32 7-16,-4-4 2 16,5 26 9-16,-1 6-1 0,5 20 11 15,5-3-43-15,1 11 39 16,-3-23-10-16,6-5-2 16,-8-27-10-16,-5-3 34 15,3-23-44-15,-7 6-2 16,-11-9-2-16,-2-2-39 15,-3-12-28-15,-5-5-109 16,-9-11-137-16,-14-13-20 16</inkml:trace>
  <inkml:trace contextRef="#ctx0" brushRef="#br0" timeOffset="135755.2593">17278 15034 452 0,'-3'0'257'0,"3"-3"-29"0,3-2-80 15,-3 3-127-15,0 0-16 16,0 0-5-16,0 1 9 16,21-5 13-16,28-4 23 15,58-7 8-15,-26 10 9 16,6 2-11-16,24-4-1 15,5-3-16-15,31-2 9 16,-6 4 7-16,23-3-4 16,4 8-2-16,40-3-2 15,-10 1-15-15,11-4-16 16,-9 1 5-16,11-4-2 16,-36 7-4-16,0 7 5 15,-12 3-1-15,17 10 2 16,-31 6 0-16,-3 1 3 15,-28 0-3-15,-8-1 0 16,-42-7-4-16,-2-2-1 16,-31-3-8-16,-3 2-7 0,-16-1-4 15,3 15-4-15,-5 5-2 16,-4 34 1-16,4 6 5 16,-3 29 3-16,-1 7 4 15,6 26 4-15,6-14-1 16,-3 23 1-16,6-23-1 15,-1-7-1-15,-5-29 0 0,2-13 3 16,3-27-1-16,-2-10 0 16,-6-11 1-16,-6-2-1 15,-1-8-2-15,-4-2-11 16,-10-7-11-16,5 0 6 16,-5 0 8-16,-56-14 15 15,-105-31 15-15,-47 5 24 16,-44 2 2-16,-115 10 7 15,-53 31-12-15,-51 22 6 16,30 18-10-16,1-10-5 16,99-4-14-16,15-9-22 15,69-19-33-15,19-2-99 16,48 1-119-16,0 5-187 16,72-10-54-16</inkml:trace>
  <inkml:trace contextRef="#ctx0" brushRef="#br0" timeOffset="136904.4094">15284 10785 673 0,'0'-5'171'0,"-4"2"45"0,4-1-200 16,0 1-27-16,0-1-10 16,0 1 4-1,0-1 13-15,0 1 20 0,0 1 13 16,0 0 4-16,0 1-4 15,0-1-8-15,4 2-12 16,-4 0-2-16,2 0-2 16,1 0 0-16,-3 0 1 15,2 2 0-15,1-1-3 16,-3 1-1-16,2 0 2 16,1 0-5-16,-3-1-22 15,0 1-215-15,0 0 59 0</inkml:trace>
  <inkml:trace contextRef="#ctx0" brushRef="#br0" timeOffset="137802.2051">15440 10704 110 0,'53'-89'304'15,"-53"96"-141"1,0-10-38-16,0 6-6 16,-3-3-73-16,1-1-17 15,2-1-20-15,0 0-6 16,0 0 6-16,0 1 12 15,0-1 0-15,0 0-3 16,0 1-5-16,-3 1-5 16,3 0-10-16,-2 1-4 15,2 20 1-15,2 14-2 16,6 55 1-16,1-40-1 16,2 4 10-16,-1 17 11 15,9-7 11-15,9 14 10 16,-4-2 6-16,2 13-5 15,-4-3-8-15,-2 31-5 16,-8-10-8-16,-4 16-1 16,-4-12 0-16,-4 7 0 15,-4-24-4-15,-6-9 0 0,1-23-2 16,-1-1-4-16,-1-30-2 16,3-3-13-16,-3-15-10 15,-8-2-43-15,0-6-41 16,-1 2-41-16,-5-7-93 15,6-7-12-15</inkml:trace>
  <inkml:trace contextRef="#ctx0" brushRef="#br0" timeOffset="139494.6963">15357 10400 522 0,'0'-3'102'0,"0"1"56"0,34-3-155 15,93 0 4-15,-49 7 8 16,27-2 2-16,-4-2-1 16,15 2-2-16,-24-4-2 15,5 8-8-15,-14 3-2 16,23-2 1-16,-14 2 2 15,25-2 5-15,-1-5 4 16,20-3 9-16,-24-3 10 16,37 0-5-16,-17-3-2 0,17-5 2 15,-23 7-8-15,23-2-7 16,-46 6 15-16,9-4 4 16,-13 2-3-16,19-6 0 15,-18 3-4-15,18-4-13 16,-7 3-4-16,0-3 1 15,-19 1-5-15,26 3 3 16,-14-3 0-16,-2 3 0 16,-10 4-2-16,5 2 14 15,-30 2 7-15,11 2-4 16,-5 2-2-16,-4 1 3 16,-8-5-8-16,-2 5-7 15,-10-7 6-15,2-3 0 16,-7 3-1-16,4-3-4 15,-3-3 2-15,-12 4 2 16,-3 4 0-16,8-10 1 0,-9 3-1 16,9 0-1-16,-1-4-5 15,10-1 1-15,-14 5-3 16,10-5 5-16,-14 5 4 16,3-3-1-16,-10 3 1 15,2-3 2-15,-13 4 4 16,-3-1 2-16,-2 6 0 15,-6 2-1-15,0-2-3 16,0 1-8-16,0 0-11 0,0 0-14 16,0 0-8-16,0 0-2 15,0 0 0-15,0 1-1 16,1 13 10-16,8 24 4 16,13 58-2-16,-20-39-1 15,-4 7 3-15,-1 12 1 16,3-5 2-16,-3 11 2 15,3-14 2-15,0 1-3 16,-2-5 2-16,-9 7 2 16,8-8 2-16,-6 11 0 15,4-5 5-15,3 2-1 16,-1-5 1-16,3 0-1 16,3-17 0-16,-1 6 0 15,-4-1 0-15,2 8-1 16,-5-4 0-16,-4 14-1 15,-4-7 0-15,4 0 3 0,-1-9 2 16,-1 1-2-16,11-14 0 16,-8 8 0-16,6-6-1 15,2 3-2-15,-5-4 1 16,-4 2 0-16,4-4 0 16,-4-2-1-16,4-7 1 15,0 3 0-15,-6-5 1 16,8 1-2-16,1-10 0 15,-3 1 1-15,1-11 1 0,1-2 1 16,1-6 1-16,2-3 1 16,0-1-1-16,-3 0 1 15,3 0-1-15,0 0 1 16,-2 0 3-16,2 0 3 16,-3-1 5-16,1-1 3 15,-12-5-4-15,-29-15-2 16,-54-29-3-16,38 22-2 15,3 3-3-15,-17 2 2 16,9-1-8-16,-3 4 5 16,10 6-3-16,-8-2 0 15,3-4-1-15,-7 12 8 16,-2 4-9-16,-16-2 6 16,9 0 1-16,-10 4 1 15,6-13 3-15,-6 6 3 16,17-3-3-16,-4 1 6 15,15 4 2-15,1 2 2 0,5-1-2 16,-22 6-2-16,7 4-7 16,-18-3-3-16,0-2-5 15,-5 2 1-15,20 4-1 16,-11-1 2-16,15 4 2 16,-10 0 1-16,2 4 2 15,-21-4 1-15,8-4-1 16,-16 6-1-16,8 1 0 0,0 1-2 15,15 1-1-15,-5-2 0 16,25-5 0-16,-7-1 7 16,10-1 4-16,-21-8 6 15,7 12 5-15,-20-4-4 16,3-6-8-16,-9 3 2 16,18-4-4-16,-20-1-5 15,21-3 1-15,-29 6 3 16,10 4-5-16,-36 11 0 15,14 3-3-15,-18 1 2 16,30 6-2-16,-35 5-2 16,23-4 0-16,-30 9 0 15,16 3-18-15,-16 4-137 16,18-5-269-16,-18-6 27 16</inkml:trace>
  <inkml:trace contextRef="#ctx0" brushRef="#br0" timeOffset="146698.8798">29643 8449 556 0,'-2'-4'205'15,"-1"1"31"-15,-2-1-145 16,1 1-40-16,2-1-13 0,-3 1-12 15,2-1-17-15,3 3 1 16,-2 1 1-16,-1 1 0 16,3 43 4-16,10 72 8 15,-5-28 11-15,-1-6-2 16,-10 18 1-16,3-10-6 16,1-8-3-16,-3-23 1 15,-2-19 18-15,5-35-1 16,-3-19 0-16,5-12 0 0,11-30-11 15,8 3-18-15,19-15 11 16,10 6 10-16,6 6 6 16,3 22 0-16,16 9-1 15,-14 25-16-15,-5 21-18 16,-15 17-3-16,-21 32 3 16,-42 4 1-16,-30 11 6 15,-33-5 8-15,-32-2-2 16,1-24-4-16,-12-9-37 15,19-14-28-15,19-14-189 16,35-17-155-16,26-8-37 16</inkml:trace>
  <inkml:trace contextRef="#ctx0" brushRef="#br0" timeOffset="147524.7745">30360 8592 775 0,'-36'56'169'0,"72"-58"88"16,16-1-226-16,25-4 7 15,-10-4-2-15,-1-1-11 16,-16 4-15-16,-5 2-26 16,-26 1-46-16,-5 9-208 0,-9-3 2 15,1 6-106-15</inkml:trace>
  <inkml:trace contextRef="#ctx0" brushRef="#br0" timeOffset="147729.5366">30310 8908 928 0,'30'10'280'16,"8"-17"46"-16,24-1-231 15,7 1-99-15,-1 2-20 16,-16-1-11-16,2-1-60 16,-30 6-59-16,-8 4-169 15,-3-3-1-15</inkml:trace>
  <inkml:trace contextRef="#ctx0" brushRef="#br0" timeOffset="148105.8933">31360 7790 609 0,'19'-4'348'0,"-8"6"-92"0,-6 7-21 16,-3 3-247-16,11 3-12 16,0 6 3-16,-8 14 58 15,5 5-23-15,-1 15-20 16,-7 6 23-16,-2 19 25 15,0-6-31-15,-6 16-7 16,1-12-6-16,-5-1-7 16,6-22-20-16,-4-13-198 15,6-27-73-15,-8-15-58 16</inkml:trace>
  <inkml:trace contextRef="#ctx0" brushRef="#br0" timeOffset="148466.7661">31864 7991 510 0,'14'12'343'15,"-8"0"-83"-15,-17-3-22 16,8 1-265-16,-13 4 4 15,-6 3 22-15,-8-4 10 16,-10 7 11-16,-8 3 4 16,-13 5 3-16,11-2-2 15,-4 5-2-15,18-7-7 0,15-15 11 16,12-2 10-16,14-4 18 16,14-8 3-16,23-5 6 15,7 17-13-15,10 1-12 16,-8 1-22-16,-2 6-16 15,-20 6-13-15,-15 9-25 16,-17 1-23-16,-18 12-149 16,-7 6-144-16,-12 5-14 15</inkml:trace>
  <inkml:trace contextRef="#ctx0" brushRef="#br0" timeOffset="148856.2345">31216 8691 691 0,'9'-3'357'15,"-4"-4"-96"-15,4 3-149 16,7 1-105-16,13-1-92 16,4-4 127-16,15-4 36 15,6-4 35-15,33-1 32 16,1-1-25-16,32-1-11 15,-4 4-38-15,24 4-38 16,-38 6-42-16,1 7-50 16,-31 5-55-16,-14 1-51 15,-24 5-246-15,4-5 19 16</inkml:trace>
  <inkml:trace contextRef="#ctx0" brushRef="#br0" timeOffset="149769.2905">31182 9118 608 0,'59'-61'109'16,"-56"66"66"-16,-3 0-174 16,0 9 12-16,-9 4 13 15,-6-3 24-15,-2 6 18 0,-4 5 8 16,-9 2-1-16,-3 8 6 15,-1 4-28-15,-10 9-8 16,1 1-4-16,-4 2-4 16,11-12-13-16,3-7 14 15,17-14-1-15,11-19-4 16,12-14-16-16,17-17 7 16,6-6 1-16,11-10-15 15,3 4-5-15,4 0 7 16,-8 8-9-16,3-5-12 15,-8 14 5-15,-2 5 0 16,-9 6-2-16,1 4-1 16,-10 18-1-16,2 7 0 15,-10 4 1-15,-3 18 5 16,-8 11 4-16,4 8 16 16,-1 2 3-16,1 9 4 15,10-15-3-15,4-6 4 16,12-18-4-16,7-23 9 0,7-13 2 15,3-29 4-15,0-16-5 16,4-22-5-16,-7 7-12 16,-5-13-6-16,-11 13-8 15,-10 12-3-15,-11 19-45 16,-8-1-45-16,-7 12-40 16,0 1-101-16,3 7-155 15,4 0 24-15</inkml:trace>
  <inkml:trace contextRef="#ctx0" brushRef="#br0" timeOffset="150128.5943">31996 9071 593 0,'9'5'192'15,"-9"-3"10"-15,0-2-116 16,0 0-83-16,-4 0 25 16,3 2 19-16,-29 13 18 15,-70 48-5-15,46-29 1 16,5 8 17-16,-4 12 2 0,15-2-6 15,10 3-8-15,9-3-12 16,17-3-25-16,21-22-8 16,16-8 1-16,3-10 0 15,10-14-80-15,-3-6-44 16,-3-8-39-16,-16 0-222 16,2-8 26-16</inkml:trace>
  <inkml:trace contextRef="#ctx0" brushRef="#br0" timeOffset="150507.3573">32097 9251 530 0,'48'42'222'16,"-63"-21"-1"-16,-17 10-100 15,6-3-71-15,2 3 19 16,0-4 4-16,10-2 19 16,14-3 16-16,24-6-20 0,6-11-14 15,22-3-1-15,1-9-20 16,5-45-4-1,-15 22-37 1,-8-4-12-16,-25-1-23 16,-7 4-7-16,-10 34-24 15,-5-24-37-15,7 2-85 16,2 4-68-16,-1 3-92 16,8 10-65-16</inkml:trace>
  <inkml:trace contextRef="#ctx0" brushRef="#br0" timeOffset="150813.2916">32544 9076 616 0,'62'16'215'0,"-53"-15"25"16,-1 17-111-16,8-8-77 15,3 9 17-15,-5 0 9 16,-4 18 21-16,-10-4-20 0,-15 13-2 16,-18 1-15-16,-19 16-12 15,-2-13-39-15,-10 4-56 16,10-14-41-16,-1 3-118 15,24-19-157-15,6 2-6 16</inkml:trace>
  <inkml:trace contextRef="#ctx0" brushRef="#br0" timeOffset="156365.2479">32741 8625 249 0,'68'51'51'0,"-54"-60"23"16,0 4-76-16,-2 1-2 15,0 3 30-15,-2-1 34 16,-5 2 7-16,4-2 9 16,-9 2 1-16,0 0-29 15,0 0-30-15,0-2-4 16,19-1 22-16,12-2 7 15,54-16 0-15,-55 14-3 16,-4 0-2-16,7 4-35 16,-6 1-17-16,-2 0-67 15,-1 0-66-15,5-1-45 16,-4-2-69-16</inkml:trace>
  <inkml:trace contextRef="#ctx0" brushRef="#br0" timeOffset="156978.6929">33410 8145 189 0,'7'0'0'0,"-2"2"154"15,-3 0-139-15,7 1 127 16,-9-1-87-16,1 0 122 16,6 6-103-16,-2 15-9 15,2 17-5-15,56 65-19 16,-55-30 9-16,-2 8-8 15,-1 30 8-15,-5-6-5 0,5 9-1 16,0-13-12-16,0-4-11 16,4-28-28-16,0-4-240 15,-8-22 64-15</inkml:trace>
  <inkml:trace contextRef="#ctx0" brushRef="#br0" timeOffset="164718.3279">29619 11531 770 0,'64'-61'212'16,"-61"63"35"-16,-3 5-207 16,6 3-83-16,-6-10 0 15,0 2 14-15,5 31 10 16,23 66 17-16,-23-32 3 15,0 1 4-15,4 12 4 16,-4-21 5-16,-10-4 25 16,1-26 31-16,13-20 42 15,-13-23 2-15,3-27 1 16,11-18-27-16,-1-21-24 16,3-5-40-16,7-14 2 0,3 20-1 15,8 7 4-15,8 15 0 16,10 9-6-16,1 20-12 15,5 9-28-15,-11 12-27 16,0 17-89-16,-18 9-61 16,-1 21-191-16,-5 11-22 15</inkml:trace>
  <inkml:trace contextRef="#ctx0" brushRef="#br0" timeOffset="165109.1156">30385 11288 822 0,'17'62'201'16,"-7"-62"68"-16,9 6-211 15,20-6-57-15,4-2 13 16,11-7-11-16,1 4-33 16,-3-14-78-16,-19 9-76 15,-4 1-98-15,-13 7-47 0</inkml:trace>
  <inkml:trace contextRef="#ctx0" brushRef="#br0" timeOffset="165288.3169">30499 11682 1121 0,'50'-18'211'0,"7"1"46"15,-3 0-466-15,3-2-126 16,-24 6-68-16</inkml:trace>
  <inkml:trace contextRef="#ctx0" brushRef="#br0" timeOffset="165692.0474">31462 10697 903 0,'6'3'122'0,"-3"1"104"15,-10 10-272-15,5 12-24 16,-3 12 31-16,0 21 10 16,-4 10 8-16,-1 21 21 15,1 6 13-15,-1 22 6 16,0 3 6-16,3 12 1 16,1-22-3-16,-6 0 7 15,-7-28-1-15,0-15-2 16,0-30-6-16,-5-10-63 15,5-16-62-15,-4-10-151 16,-3-7-28-16</inkml:trace>
  <inkml:trace contextRef="#ctx0" brushRef="#br0" timeOffset="166355.4156">31537 11408 611 0,'14'100'146'0,"-9"-86"47"16,-2 7-171-16,3-4-25 16,-3 2 10-16,-3 7 10 15,-7-8 20-15,5 1 5 16,-3 2 6-16,-3-9-7 15,6-4 4-15,-2-6-5 16,4-7 14-16,0 3-3 0,0-1 1 16,9-18-14-16,7-21-6 15,79-51-17-15,-45 53-1 16,-3 7-3-16,7 15 1 16,-14 5-8-16,-6 13-13 15,-6 5 0-15,-4 24-1 16,-10-1 1-16,0 21 8 15,-9-4 13-15,-5 15 0 16,0-13 1-16,0 2-3 16,0-9-20-16,0-6-111 15,0-11-188-15,5-9 11 16</inkml:trace>
  <inkml:trace contextRef="#ctx0" brushRef="#br0" timeOffset="167016.2851">32715 11406 850 0,'2'-4'175'0,"-7"1"76"16,1 6-259-16,3-4-6 15,-3-1 2-15,-17-1 7 16,-25 1 16-16,-62 7 15 16,56 19 4-16,-2 7 1 15,15 6 6-15,6 27 55 31,14-7-33-31,17-8 15 16,17-16-5-16,20-14-6 16,3-31-12-16,19-21-8 15,-3-4-15-15,3-8-8 16,-19 4-8-16,-3 1-1 16,-16 17-4-16,-5 9-22 15,-14 13-1-15,-9 18-4 16,-5 14 3-16,-5 11 4 15,-1 1 21-15,6 7 15 0,5-10 8 16,18-2 15-16,20-8 16 16,25-13-2-16,17 4-10 15,16-12-46-15,-3-9-60 16,-2-6-58-16,-18 3-42 16,-2-16-279-16,-18 0 79 15</inkml:trace>
  <inkml:trace contextRef="#ctx0" brushRef="#br0" timeOffset="168053.2929">32421 12942 322 0,'-6'3'306'0,"6"-1"-94"16,0 5-1-16,0-7-184 16,0-2-20-16,0 1 25 15,0-1 26-15,0 0 9 16,0 0-5-16,2-1 1 16,3-9-20-16,9-26-19 15,14-58-6-15,-23 46 0 0,0 8-4 16,6-17 4-16,-3 7-2 15,1 4 8-15,-4 1-2 16,0 2 0-16,-5 14-5 16,-5-4-2-16,0 9-7 15,2-3 0-15,-6 4-1 16,4 5 1-16,0-1 3 16,1 5 6-16,2 8 1 15,-3 1 1-15,5 5-6 0,0 2-15 16,-3 0-19-16,1 0 5 15,2 0-3-15,-3 0 6 16,1 2 13-16,-2 3 11 16,-11 21-2-16,-34 50 1 15,35-46 0-15,-1 6 2 16,1-8 0-16,5-6-1 16,1-1 2-16,6-9 26 15,4-17 3-15,10-14 1 16,-7-7-6-16,16-11-7 15,6-11-27-15,3 5-5 16,-9 10-3-16,12 1 0 16,-14 10-5-16,0 6-4 15,-9 4-3-15,4 7-7 16,-9 7 3-16,4 19 3 16,-7-4 5-16,1 23 5 0,-3 1 6 15,5 11 2-15,0-7-36 16,4 13-203-16,1-19-121 15,10-7-66-15</inkml:trace>
  <inkml:trace contextRef="#ctx0" brushRef="#br0" timeOffset="168712.2957">30617 13873 404 0,'67'-35'163'0,"-73"30"20"16,2-2-102-16,-1 2-25 15,5 3-20-15,-4 0-1 16,3 1-8-16,-10-1-4 16,-25 4-5-16,-63 15 9 15,52 2 7-15,-3 14 6 16,7 2 42-16,6 4 41 16,11 5-19-16,16 1-3 15,12-10-8-15,22-3-37 16,14-11-41-16,26-10 1 15,2-8-23-15,-2-8-62 16,-7-2-37-16,-13-2-145 16,-25 4-92-16,0-5-34 15</inkml:trace>
  <inkml:trace contextRef="#ctx0" brushRef="#br0" timeOffset="169011.2025">30601 14062 904 0,'-5'-2'325'0,"2"0"-6"15,1 1-224-15,2-3-157 16,0 1-17-16,2-1 9 0,25-13 23 16,50-33 30-16,-57 37 20 15,-4 5 13-15,6 4-7 16,-15 4-6-16,0 16-5 15,-5 8-7-15,-2 7 11 16,-10 14 12-16,-6 13 13 16,-1-6 5-16,1 10-1 15,-3-6-13-15,0-10-60 16,5-14-53-16,4-8-63 16,5-31-149-16,5-23-9 15</inkml:trace>
  <inkml:trace contextRef="#ctx0" brushRef="#br0" timeOffset="169277.4437">30955 14187 484 0,'-11'24'446'16,"-6"-14"-204"-16,5-1-354 15,7-11 374-15,-2-12-322 16,5-10 69-16,7-7 83 0,4-7 97 16,3 5-79-16,7 0-6 15,0 9-51-15,5-1-32 16,-1 4-49-16,1 2-74 16,0 7-68-16,6 0-197 15,-1 10-8-15</inkml:trace>
  <inkml:trace contextRef="#ctx0" brushRef="#br0" timeOffset="169536.4883">31159 14058 984 0,'47'165'280'15,"-38"-144"56"-15,6-2-250 16,4-12-72-16,16-14-16 15,-2-12-5-15,2-14 6 16,-8-5-2-16,-11-4 9 0,-16 9 13 16,-4 2 0-16,-3 14-5 15,-6 3-15-15,-3 10-17 16,9 3-10-16,5 4-25 16,-8 2-48-16,10-5-35 15,0 0-36-15,0 2-151 16,2 0 19-16</inkml:trace>
  <inkml:trace contextRef="#ctx0" brushRef="#br0" timeOffset="169896.2926">31471 14095 65 0,'66'31'441'0,"-63"-31"-184"15,-6 3-33-15,1 9 52 16,2-12-220-16,-3 2-13 15,1 0-4-15,2 14 11 16,-5 4-7-16,7 1 3 16,15 49-3-16,-2-57 4 15,6-11-11-15,17-12-2 16,-5-8-5-16,11-9-7 16,-6 2-13-16,-4 5-8 15,-15 11-8-15,-3 9-1 16,-6 12-2-16,-4 12 3 15,2 4 3-15,3 2 2 16,3-8 4-16,-1-5 8 0,7-17-2 16,9-10 4-16,-1-13 1 15,6-4-1-15,-4-3-10 16,-6 1-69-16,-3 1-88 16,-4 4-201-16,-12 3-2 15,1-3-147-15</inkml:trace>
  <inkml:trace contextRef="#ctx0" brushRef="#br0" timeOffset="170206.1874">32410 13786 726 0,'2'-7'150'0,"-2"-3"36"16,0 6-251-16,0 4-33 16,0-3 13-16,0 1 33 15,0 0 32-15,0 2 141 16,0 0 8-16,0 2 6 16,0 31-2-16,-2 75 3 15,-6-55-89-15,4 22-9 16,-3-4-30-16,4 2-43 0,-6-16-20 15,7-9-21-15,-3-27-49 16,5-22-166-16,-9-17 62 16</inkml:trace>
  <inkml:trace contextRef="#ctx0" brushRef="#br0" timeOffset="170402.8995">32315 14084 1315 0,'28'-52'255'0,"-13"59"126"16,-1-2-409-16,5-1-51 15,2-2-10-15,7-4 5 16,-9-5 7-16,5-9 13 16,-5 2-55-16,-9-3-186 15,6 2 31-15</inkml:trace>
  <inkml:trace contextRef="#ctx0" brushRef="#br0" timeOffset="170810.2104">32720 13505 734 0,'7'4'198'0,"2"-6"8"0,-6 4-201 16,-3-2-34-16,0 0-30 16,0 0 77-16,0 1 30 15,0 1 24-15,6 24 5 16,1 14 15-16,1 52-16 16,-11-35 5-16,-2 6-14 15,-2 8 2-15,-2-2-11 16,4 4-14-16,1-23-22 15,4-8 4-15,9-30-2 0,5-12-4 16,10-19 8-16,6-7-1 16,3-4-11-16,1 3-10 15,-1 11-9-15,-9 4-5 16,-8 19-2-16,-2 10 0 16,-4 9 2-16,-15 10 0 15,5 3-5-15,-5-3-44 16,5-3-30-16,0-4-27 15,2-8-260-15,1 2 60 16</inkml:trace>
  <inkml:trace contextRef="#ctx0" brushRef="#br0" timeOffset="171454.6812">30906 14779 549 0,'63'-3'274'0,"-50"1"-1"15,3 2-123-15,-6 0-46 16,-1 2-40-16,0-5-5 16,-2-6-11-16,-4-7 0 15,-6-12-9-15,-8-10 1 0,-4 4-9 16,-10-6-9-16,-2 3-9 15,-8 8-10-15,6 5-11 16,-4 3-6-16,5 12-4 16,2 9-4-16,3 12 4 15,4 9 14-15,2 7 16 16,-2 20 12-16,5 6 6 16,-5 17 1-16,5 11-8 15,7 20-6-15,7-1-8 16,6 8-1-16,-6-9-2 0,5-4-37 15,-10-24-37-15,5-20-164 16,0-22-128-16,-9-14-47 16</inkml:trace>
  <inkml:trace contextRef="#ctx0" brushRef="#br0" timeOffset="171928.3106">30437 15218 591 0,'-4'-3'419'0,"8"-1"-98"16,29-8-353-16,83-12 357 16,-49 18-334-16,-13 0 14 15,8 4 0-15,-11 4-3 16,6-1-2-16,-12 11-2 15,3-1 0-15,-15-3 1 16,-5-1 1-16,-9 2 0 16,-3-4 0-16,-11-1-1 15,-5 3-1-15,-4 0-23 16,3-7 5-16,-3 0 6 16,-3 3 5-16,-20 11 26 15,-50 64 30-15,65-57-3 16,7-4-6-16,7-5-4 0,12-8-33 15,10-6-9-15,9-10-8 16,3-7-8-16,7-16 1 16,-4 4 9-16,-7 5 4 15,-7 7 10-15,-11 15 9 16,-4 22 11-16,-10 6 9 16,-3 9-14-16,1 7-14 15,-2-7-10-15,8-7-64 16,-2-5-75-16,1-9-196 15,6-9 6-15</inkml:trace>
  <inkml:trace contextRef="#ctx0" brushRef="#br0" timeOffset="172198.4319">31629 15199 738 0,'-31'35'442'0,"6"-8"-87"16,-4-2-77-16,-2 4-289 15,0 8-3-15,8-10 10 16,4-2 36-16,7-6 24 0,14-4 1 16,6-6 6-16,11 3 3 15,2-9-25-15,21-1-22 16,-3-2-2-16,10-5-7 15,-6 3-233-15,1 1-206 16,-10 2-5-16</inkml:trace>
  <inkml:trace contextRef="#ctx0" brushRef="#br0" timeOffset="172497.3416">31802 14909 910 0,'4'-3'377'0,"-3"0"-62"16,4-1-164-16,1 2-233 16,1 1-1-16,0 1 47 15,-4 0 51-15,-3 3 18 16,21 46 20-16,-4 62 4 15,-26-32 0-15,4-2-18 16,2 6-16-16,3-14-38 16,3-1-74-16,-1-18-37 15,-4-10-98-15,7-18-94 16,-8-11-27-16,-2-11-47 0</inkml:trace>
  <inkml:trace contextRef="#ctx0" brushRef="#br0" timeOffset="172768.3824">31754 15199 996 0,'-9'2'241'16,"7"-2"22"-16,-3 0-250 15,1 0-41-15,3 0-12 16,1 0 136-16,1 0 31 16,19-2 10-16,32-8-35 15,51-20-42-15,-37 13-49 0,4 8-58 16,1-3-95-16,-12 12-32 16,-11 5-223-16,-10 2 20 15</inkml:trace>
  <inkml:trace contextRef="#ctx0" brushRef="#br0" timeOffset="173082.3182">32280 15204 725 0,'-27'149'528'15,"20"-121"-119"-15,-2 7-50 16,14 5-349-16,9-8-20 15,7-7-4-15,12-13 15 16,-4-16 18-16,6-13 16 16,-2-12 8-16,0-13-1 15,-7 0-11-15,-7 4-11 16,-16 5-15-16,-11 6-3 16,-13 14-1-16,-3 10-4 15,-1 3-22-15,1 7-30 16,5 7-11-16,2 0-13 15,6 0-114-15,3 3-108 16,6-5-74-16,10 2 1 0,5-7-150 16</inkml:trace>
  <inkml:trace contextRef="#ctx0" brushRef="#br0" timeOffset="173341.2904">32644 15459 1113 0,'0'2'256'16,"4"1"94"-16,-8-6-326 16,4 3-11-16,0 0-12 0,0 0 11 15,0 0 32-15,0 0 52 16,0 0 17-16,0-2 15 16,0-1-4-16,4-29-32 15,20-51-40-15,-3 45-6 16,12 8-13-16,12 11 4 15,7 14-7-15,10 12-20 16,-3 19-43-16,-7 11 24 16,-12 2-513-16,-21 5 153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15:18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9801 10038 789 0,'4'-7'193'15,"-4"2"-162"-15,2 2-47 16,3 1 10-16,-2 4 8 16,22 57 16-16,-20 76 15 15,-40-64-4-15,-19 26 13 16,1-10 4-16,-13 3 14 16,3-23-2-16,13-6 3 15,21-32-10-15,6-8 18 16,16-17-13-16,14-13-7 15,11-12-7-15,13-22-4 16,12-7-23-16,16-16-1 16,-4 0 0-16,4-7 2 15,-15 19-2-15,-5 4-4 16,-16 17-6-16,-6 14-4 16,-10 14-4-16,-2 12-32 15,-10 12 2-15,2 26 3 0,-2 9 0 16,1 25 4-16,2-9 31 15,13-1 2-15,-3-24 2 16,8-10 38-16,17-26 16 16,15-9 24-16,6-16 7 15,28-29 6-15,4-18-34 16,3-23-11-16,-11-4-24 16,-11-14-3-16,-23 24-5 15,-15 2 0-15,-10 22-4 16,-14 6-2-16,-5 21-71 0,0 6-207 15,-2 13-185-15,-11 10-75 16</inkml:trace>
  <inkml:trace contextRef="#ctx0" brushRef="#br0" timeOffset="357.0093">11278 9924 268 0,'14'-16'526'0,"-6"-3"-212"0,-13 24-164 16,2-3 137-16,-8-5-319 15,11 1 7-15,-5 2 7 16,-9 2 16-16,-33 10 31 16,-65 50 7-16,48-3 3 15,-18 24 9-15,9 11-7 16,6 24-2-16,32-6-5 16,16-2-6-16,24-18-15 0,25-6-46 15,13-30-54-15,11-18-269 16,5-17 31-16</inkml:trace>
  <inkml:trace contextRef="#ctx0" brushRef="#br0" timeOffset="674.3595">11378 10210 1242 0,'-8'227'248'15,"8"-172"120"-15,22 8-390 16,13-20-3-16,29-15 8 0,3-19 5 16,10-25 15-16,-5-20 24 15,-2-18 8-15,-23-2-6 16,-18-6-1-16,-24 12-16 15,-29 1-6-15,-16 18-5 16,-36 3-1-16,7 14-1 16,-11 4-39-16,19 6-31 15,9 8-114-15,28-2-201 0,1 1-4 16</inkml:trace>
  <inkml:trace contextRef="#ctx0" brushRef="#br0" timeOffset="955.3106">12191 9884 1008 0,'43'40'250'16,"-19"5"84"-16,25 24-276 15,-4 6-49-15,-16 34 8 16,-25 2 0-16,-34 15 1 16,-30-16 4-16,-25 6-11 15,-7-33-31-15,-8-14-99 16,13-25-100-16,6-10-44 0,25-20-76 16,18-3 18-16,29-10 27 15</inkml:trace>
  <inkml:trace contextRef="#ctx0" brushRef="#br0" timeOffset="1271.2749">12792 10343 814 0,'9'-3'159'15,"-4"-6"44"-15,9 4-233 16,7-2-31-16,12 2 23 15,10-2 21-15,5-4 26 16,1 3-54-16,15-3-155 16,-2 3 14-16</inkml:trace>
  <inkml:trace contextRef="#ctx0" brushRef="#br0" timeOffset="1454.1554">12941 10610 653 0,'35'14'510'16,"-11"-16"-145"-16,9 6-544 16,7-2 179-16,8-4-386 15</inkml:trace>
  <inkml:trace contextRef="#ctx0" brushRef="#br0" timeOffset="2138.0247">14022 9972 408 0,'4'-3'375'0,"-4"-1"-140"16,2 3-1-16,1-5-222 16,-3 5-15-16,-3 1 37 15,-18 7 43-15,-28 27 9 16,-37 53-7-16,61-59-23 15,17-13-40-15,22-1 16 16,10-5-3-16,23 1 5 16,6 2 15-16,10 7 12 0,-10 6-26 15,-13 13-7-15,-29 9-15 16,-36 19-1-16,-25-2-2 16,-23 7 6-16,-8-16 1 15,-6-6 4-15,15-23-3 16,4-11-29-16,14-13-28 15,2-7-97-15,12-12-75 16,11-2-194-16,10-14-27 16</inkml:trace>
  <inkml:trace contextRef="#ctx0" brushRef="#br0" timeOffset="2428.5765">13950 9960 904 0,'-2'-2'190'0,"2"1"87"16,-4-1-273-16,4 2-6 15,4-2 27-15,20-3 16 16,37-4 2-16,83-18 7 0,-53 9 2 16,20 4-52-16,-14 2-76 15,0 4-160-15,-27-1-87 16,6 7-83-16</inkml:trace>
  <inkml:trace contextRef="#ctx0" brushRef="#br0" timeOffset="2833.0061">15027 9983 782 0,'-12'86'254'16,"-22"-70"34"-16,-29 24-190 15,-4 0-90-15,-3 10-2 16,11 4 60-16,11 8 11 16,29-8 6-16,21 17 14 15,20-14 13-15,39-5-51 16,18-19-11-16,38-24 3 15,4-25-13-15,11-25-4 0,-27-24-8 16,-3-18 8-16,-34 5 0 16,-33-15-11-16,-32 18-9 15,-46 2-8-15,-35 26-13 16,-47 8-6-16,0 23-12 16,-15 18-166-16,29 24-250 15,9 0 9-15</inkml:trace>
  <inkml:trace contextRef="#ctx0" brushRef="#br0" timeOffset="25660.304">13775 12266 697 0,'-23'60'271'0,"18"-65"-22"16,0 5-179-16,3 0-61 16,2 0-63-16,0-1 64 15,0-1 7-15,2 0 16 16,6-3 6-16,37-14 14 16,66-21-10-16,-34 24-5 15,6 1-15-15,9-3-5 16,-16 5-12-16,-16 11-1 15,-16 2 2-15,-11 14 3 16,-25 10 5-16,-18 14 6 16,-28 9 2-16,-35 26-1 15,-22 5-2-15,-18 59 19 32,16-16-21-32,10-29 3 15,41-30 11-15,54-22 4 16,41-62-2-16,51-8 0 15,35 13-7-15,23-7-11 16,-17 8-21-16,-13 2-92 16,-45 5-91-16,-21 4-194 15,-24-3-56-15</inkml:trace>
  <inkml:trace contextRef="#ctx0" brushRef="#br0" timeOffset="26034.6561">15386 12247 271 0,'-17'24'521'0,"-20"5"-204"15,-6 3-162-15,-28 18 164 16,2-2-314-16,6 1-1 16,20-13-2-16,20-4-1 15,41-19 14-15,30-7 15 16,15-3 7-16,16-3 6 16,-8 4-1-16,-3 15-15 15,-30 7-16-15,-19 12-2 16,-19 7-1-16,-31 9 5 15,-19-13 2-15,-27-1 1 16,3-7-16-16,-13-19-76 16,20-19-108-16,10-11-192 15,22-13-43-15</inkml:trace>
  <inkml:trace contextRef="#ctx0" brushRef="#br0" timeOffset="26513.0816">15156 12252 1150 0,'57'78'218'0,"-47"-73"121"16,13 2-349-16,15-2 4 15,16-6 3-15,39-13 5 16,13-4 5-16,29-11 9 16,0 1 2-16,16-1 0 15,-40 10-4-15,-4 3-7 16,-39 7-8-16,-16 6-5 16,-26 6-4-16,-12 6-3 15,-23 5-1-15,-17 24 17 16,-16 11 20-16,-41 34 4 15,0 9 6-15,-7 29 25 16,21-12-7-16,25-5-13 16,41-31 3-16,39-11 4 15,28-36-9-15,32-26 9 0,2-22-8 16,27-25-7-16,-19-21 7 16,-4-16-14-16,-40-1-13 15,-32-4 4-15,-44 20-2 16,-50 12-15-16,-26 18-3 15,-12 22-47-15,-4 10-58 16,4 11-345-16,32-8 56 0</inkml:trace>
  <inkml:trace contextRef="#ctx0" brushRef="#br0" timeOffset="58413.0367">18034 12068 478 0,'60'37'152'0,"-51"-58"22"15,1 2-103-15,-4 5-39 16,-3 3 38-16,-3 3 7 16,-10 6 1-16,-8 4-15 0,-8 12-18 15,-14 3-44-15,-15 21-12 16,0 14-3-16,-22 16 5 16,8-1 10-16,-7 22 23 15,17 1 23-15,7 12-7 16,31-3-10-16,21 5 7 15,19-24-7-15,21-13-24 16,17-22 0-16,4-19-21 16,-9-13-39-16,-9-1-242 15,-8-12 47-15</inkml:trace>
  <inkml:trace contextRef="#ctx0" brushRef="#br0" timeOffset="59001.9851">18354 12389 652 0,'49'54'85'0,"-60"-41"67"16,1 10-196-16,-13 13 2 16,3 4 21-16,-10 12 36 15,2 4 33-15,-1 8 15 16,1-12 2-16,7-2-1 15,4-13-15-15,5-15 1 16,9-25-16-16,6-23-13 16,9-11-2-16,16-23-1 15,5-6-17-15,10-12 11 16,0 8 15-16,6-8-15 16,-9 19-14-16,-7 4-11 15,-12 19-11-15,-8 8-15 16,-7 19 5-16,-10 11 11 15,-3 17 11-15,2 19 9 0,-4 12 13 16,1 20 27-16,6 4 6 16,9 8 14-16,5-11 2 15,12-2 16-15,1-26-12 16,18-10-4-16,-3-22-12 16,24-27-1-16,-4-17-20 15,13-22-5-15,-12-13-9 16,-9-10-33-16,-28 12-42 15,-8-3-92-15,-13 20-187 0,-6 4 5 16</inkml:trace>
  <inkml:trace contextRef="#ctx0" brushRef="#br0" timeOffset="59566.9939">19245 12500 407 0,'9'66'336'16,"-23"-54"-85"-16,0 5-240 0,-2 7 257 15,8 2-238-15,-3 9 3 16,2-4 3-16,9 4 3 16,4-9-10-16,8-2-7 15,11-19-4-15,15-17-12 16,5-12-14-16,6-18-27 16,-4-6-15-16,-2-1-12 15,-19 10 19-15,4 7 15 16,-12 17 27-16,-3 13 27 15,-4 14 18-15,-4 18-5 16,-8 6-1-16,6 14-5 16,-6-3-15-16,-2 7-10 15,1-11-10-15,-1 0-62 16,-2-13-54-16,4-11-177 16,-1-12-11-16</inkml:trace>
  <inkml:trace contextRef="#ctx0" brushRef="#br0" timeOffset="60126.6283">19759 12588 803 0,'52'23'156'16,"-55"-13"82"-16,-2 1-241 16,-2-1 2-16,2 2 3 15,-2-1 1-15,0-1 1 16,2 4 1-16,-4-2 2 15,0-2-1-15,8-6 5 16,2-6 2-16,-1 0-1 16,0 1-2-16,4-3 5 15,17-6-1-15,11-11-2 16,45-50 1-16,-53 57-2 16,-8 9-9-16,-8 10-6 15,-11 2 9-15,-2 12 7 0,-9 5 6 16,-7 4 7-16,-2-4 5 15,8-1-6-15,4-15-4 16,18-8 1-16,16-10-4 16,20-6-1-16,6-4-5 15,4 2-4-15,-8 6-6 16,-3 5-6-16,-21 11-3 16,-7 11 1-16,-14 8 2 15,-11 10 3-15,3 1 6 16,-8-1-4-16,11-8-5 0,5-6-169 15,7-14-131-15,10-9-17 16</inkml:trace>
  <inkml:trace contextRef="#ctx0" brushRef="#br0" timeOffset="60615.1381">20543 12616 758 0,'-11'75'294'0,"16"-70"6"16,4 3-157-16,7-2-134 16,11-6 2-16,5-7 4 15,14-9 19-15,3-3 5 0,-1-7 4 16,-4 2 2-16,-10 3-10 15,-20 4-21-15,-14 3-8 16,-17 7-8-16,-25 5-7 16,-10 4 20-16,-19 13 9 15,2 8 3-15,-9 13 2 16,16 2 1-16,3 11-14 16,17-9-10-16,18 3-12 15,27-10-14-15,22-7-67 16,13-17-66-16,16-6-214 15,-1-10-6-15</inkml:trace>
  <inkml:trace contextRef="#ctx0" brushRef="#br0" timeOffset="60885.5639">20948 12736 709 0,'14'34'544'16,"-4"-1"-237"-16,-20-9-131 16,1-1-197-16,4-9-190 15,0-19 161-15,10-9 30 16,6-17 33-16,2-6 30 0,12-11 7 16,9 11 1-16,-1-6 8 15,5 10-19-15,13 0-21 16,-3 12-7-16,4 4-6 15,-9 6-12-15,-6 3-341 16,-9 10 110-16</inkml:trace>
  <inkml:trace contextRef="#ctx0" brushRef="#br0" timeOffset="61334.1987">21738 12528 760 0,'-26'85'211'16,"-7"-87"35"-16,-1 7-213 15,-10 7-27-15,1 0-24 16,-4 9 31-16,13 0 3 16,-1 8 10-16,11 3 4 15,6 2 0-15,17-3-4 16,16-5-18-16,13-10-24 0,15-16 1 16,6-16-14-16,6-8-23 15,-3-4 2-15,-5-6 6 16,-12 8-2-16,-9 5 25 15,-9 11 25-15,-12 10 26 16,-5 12 9-16,-10 15 0 16,-8 3-13-16,3 1-8 15,-1 0-23-15,-1-3-51 16,12-14-9-16,0-4-30 16,1-3-85-16,8-5-66 15,-4-4 16-15</inkml:trace>
  <inkml:trace contextRef="#ctx0" brushRef="#br0" timeOffset="61653.7063">22114 12037 9 0,'54'85'593'0,"-59"-47"-295"16,5-36-6-16,-4 38 6 16,3 8-297-16,-8 13-1 15,4 0 3-15,-9 18 2 16,3-4 0-16,-8 17 1 15,6-11-22-15,-3-1-55 16,4-12-31-16,-4-20-32 16,8-22-170-16,-13-12 37 15</inkml:trace>
  <inkml:trace contextRef="#ctx0" brushRef="#br0" timeOffset="61904.3306">21860 12580 1139 0,'0'-4'242'15,"0"1"98"-15,3-1-335 16,16-5-10-16,21 1-10 15,76-4 26-15,-54 10-1 16,16 2-15-16,-10-2-61 16,0 2-279-16,-15 0 54 15</inkml:trace>
  <inkml:trace contextRef="#ctx0" brushRef="#br0" timeOffset="62309.335">22632 12547 904 0,'-100'119'205'15,"79"-81"80"-15,7-3-261 16,19 1-3-16,14-6 2 16,16-20 17-16,3-10 5 15,11-12 4-15,-9-12-7 16,-4-16-8-16,-15 7-16 15,-7-10-2-15,-14 10-4 16,-9 2-3-16,-5 10-3 16,2 5-31-16,-7 9-64 0,5 7-44 15,4 7-17-15,3 5-196 16,5 1 49-16</inkml:trace>
  <inkml:trace contextRef="#ctx0" brushRef="#br0" timeOffset="62583.4886">22832 12673 619 0,'57'78'346'0,"-57"-66"-111"16,0-12-90-16,0-3-171 15,0 1-6-15,-4 0 11 0,4-1 89 16,0-13 40-16,6-8 30 16,2 3-29-16,46-45-23 15,-19 54-21-15,-2 9-50 16,5 5-74-16,-9 4-20 16,4 1-43-16,-16-1-246 15,6 1 31-15</inkml:trace>
  <inkml:trace contextRef="#ctx0" brushRef="#br0" timeOffset="62952.3007">23611 11973 1013 0,'101'12'281'0,"-47"61"72"16,-1 36-265-16,-8 18-31 16,-27 29 10-16,-37-13 8 15,-52 29 6-15,-28-19-34 16,-31 6-116-16,-2-32-13 16,-13-9-339-16,35-39 11 15</inkml:trace>
  <inkml:trace contextRef="#ctx0" brushRef="#br0" timeOffset="84891.1142">8952 15272 678 0,'6'-2'141'0,"-1"0"68"15,3-1-197-15,-8 3 0 0,2 0 11 16,41-4 7-16,79-13 18 15,-44 1 5-15,17-18 6 16,-8-4 1-16,-2-4-13 16,-20 6-16-16,0-8 5 15,-22 13 3-15,-5-4-3 16,-9 4 12-16,-10-3 24 16,-10 6-3-16,-4 0 3 15,-5 7-3-15,-14 2-7 16,-8 7-44-16,-20 5-35 15,-15 9-23-15,-35 13-8 16,-19 15-5-16,-15 22 21 16,6 2 23-16,8 15 14 15,25 2 12-15,23 4 9 16,21-13 0-16,13 4-1 16,22-11-5-16,16-4-5 15,13-8 2-15,17 0 11 0,11-6 8 16,32-8 5-16,11-15 7 15,31-7-90-15,-3-5-114 16,10-7-250-16,-33-8-41 16</inkml:trace>
  <inkml:trace contextRef="#ctx0" brushRef="#br0" timeOffset="85572.0505">10285 14467 615 0,'54'56'249'0,"-54"-58"-16"15,0 4-136-15,0 3-113 16,-2-7-6-16,2 1 7 15,0 1 15-15,0 0 11 16,0 0 7-16,0 1 2 16,0 1-4-16,5 34-2 15,5 53 0-15,-10-48-10 16,0-13-1-16,0-5 7 16,-5-13 12-16,0-12 22 15,-4-15 7-15,4-14 12 16,0-14-6-16,7-9 6 15,10 7-14-15,9-3 5 16,6 14-4-16,17 3-2 16,4 10-13-16,25 1 1 15,5 9-8-15,19 10-16 16,-10 6-40-16,4 17-46 0,-35-12-304 16,-23-32 40-16</inkml:trace>
  <inkml:trace contextRef="#ctx0" brushRef="#br0" timeOffset="86914.0401">6901 14802 707 0,'2'-17'177'0,"-8"1"52"15,-1 2-209-15,-5 2-17 16,0 5-12-16,-17 5-4 0,-9 4 7 16,-11 10 13-16,-5 9 13 15,-20 22 16-15,5 11 10 16,-9 26 24-16,5 8 4 16,5 8 8-16,20-17 0 15,29-1-18-15,27-20-38 16,27-20 7-16,15-24-12 15,21-14-12-15,-3-26 11 16,25-33 2-16,-8-14-24 16,12-19-6-16,-14-5-5 0,-6 2 1 15,-29 22 9-15,-13 16 1 16,-20 27-8-16,-16 18-10 16,-17 17-1-16,-8 25-1 15,-3 9 1-15,-4 20 24 16,14 7 15-16,14 16 7 15,13-13 5-15,22 2 6 16,18-15-5-16,15-13-30 16,1-14-37-16,12-6-309 15,-15-7 60-15</inkml:trace>
  <inkml:trace contextRef="#ctx0" brushRef="#br0" timeOffset="87364.4455">7428 14825 339 0,'-4'-4'200'0,"13"4"339"16,15 2-321-16,25-4 108 15,13 2-324-15,21-12-16 16,4 2-44-16,-4-4-267 15,-16 7 57-15</inkml:trace>
  <inkml:trace contextRef="#ctx0" brushRef="#br0" timeOffset="87609.394">7616 15088 945 0,'-8'31'540'0,"22"-8"-81"16,15-39-153-16,25 13-328 15,8-1-102-15,21-3-146 16,-6-1-190-16,6-10-42 15</inkml:trace>
  <inkml:trace contextRef="#ctx0" brushRef="#br0" timeOffset="88193.2079">11195 14883 1154 0,'142'115'319'16,"-111"-119"66"-16,-10 1-324 15,18-1-143-15,8 3-59 16,7-6-49-16,-7 2-195 16,1-1 14-16</inkml:trace>
  <inkml:trace contextRef="#ctx0" brushRef="#br0" timeOffset="88448.8222">11292 15315 1511 0,'39'16'371'15,"3"-11"115"-15,1 4-496 16,11-2-154-16,0 6-93 16,-6-11-232-16,1-50-39 0</inkml:trace>
  <inkml:trace contextRef="#ctx0" brushRef="#br0" timeOffset="120550.363">12163 15211 202 0,'11'83'123'0,"-13"-72"168"16,2-1-111-16,5-5 30 16,4 1-212-16,1-1 119 15,14-12 6-15,1 2-11 16,18-8 28-16,11-6 19 0,13-10-94 16,-4 1-29-16,4-12-11 15,-22 2-10-15,-10-2 0 16,-13 9 1-16,-8-2 0 15,-12 9 1-15,-4 3-5 16,-12 5-3-16,-24 10-4 16,-9 2 0-16,-32 18-4 15,-6 8 2-15,-17 30-2 16,10 13 2-16,-12 13 1 16,22-7 15-16,4 10 36 15,18-20 13-15,15-2 11 16,31-7-2-16,29 7 1 15,24-12-19-15,28-2-9 16,9-9-9-16,27-13 2 16,8-13-18-16,15-12-95 15,-15-8-82-15,5-11-347 16,-19-2 3-16</inkml:trace>
  <inkml:trace contextRef="#ctx0" brushRef="#br0" timeOffset="121289.59">13081 14977 9 0,'-51'57'0'16,"45"-62"164"-16,3 0-164 15,6 0 91-15,-3 3-70 16,0 0 117-16,0 0-60 16,0 1 112-16,0 1-93 15,0 0 2-15,0 0-36 0,0 0-19 16,-3 0-16-16,1 0 8 16,2 1-1-16,-3 1-1 15,1 0 19 1,2 0-34-16,-4-1 7 15,3-1 8-15,1 0 15 16,-4 0-5-16,4-1-2 16,0-3-11-16,4 1-10 15,-4 1-17-15,1-7-1 16,3 6 1-16,-4-1 5 16,2 1 3-16,1 1 2 15,-3 2 2-15,-3 2 2 16,1 8-1-16,-12 13 7 15,9-11-1-15,-37 49 5 16,42-58-5-16,4-6-21 16,4-6-28-16,-8 7-292 15,0 1-17-15,2-3-112 0</inkml:trace>
  <inkml:trace contextRef="#ctx0" brushRef="#br0" timeOffset="121958.7577">13392 14537 546 0,'-66'45'220'0,"59"-52"10"16,3 0-140-16,8-5-40 16,6 1-24-16,11 1 26 15,7-2 12-15,10-2 33 16,5 2 6-16,6 1-2 16,-6-1-34-16,-3 5-26 15,-11 11-42-15,-6 6 1 16,-18 8 1-16,-14 16 8 15,-11 8 12-15,-18 15 30 16,-14 2 15-16,-2 5 32 16,11-8-1-16,17-6-8 15,13-14-22-15,38-1-22 16,13-9-36-16,24-9-4 16,6-1-73-16,4-11-379 15,1-20 101-15</inkml:trace>
  <inkml:trace contextRef="#ctx0" brushRef="#br0" timeOffset="145250.7368">14582 14986 968 0,'26'7'289'15,"-17"-14"17"-15,36-5-284 16,21-1-74-16,17 3-271 15,3-2 17-15,17 7-76 16</inkml:trace>
  <inkml:trace contextRef="#ctx0" brushRef="#br0" timeOffset="145589.7594">14698 15293 855 0,'-9'-6'248'0,"9"-1"42"15,20-8-247-15,18 1-22 16,7-2-29-16,26 2-36 16,2 9-55-16,10 5-190 15,-11 9 9-15</inkml:trace>
  <inkml:trace contextRef="#ctx0" brushRef="#br0" timeOffset="146044.0348">16060 14566 952 0,'78'-99'243'16,"-80"99"62"-16,2-1-262 16,2 18-50-16,7 9 4 15,-1 10 15-15,3 23 6 16,-11 19 5-16,0 13 5 15,-24 6-7-15,-4 27-8 16,-7-14-7-16,-5-3-8 16,2-20-128-16,10-20-126 15,9-37-78-15,0-25-133 16</inkml:trace>
  <inkml:trace contextRef="#ctx0" brushRef="#br0" timeOffset="146638.353">16452 15376 179 0,'-6'-18'104'16,"6"5"-104"-16,0 4 9 15,-3 4-209-15,3 1 281 16,-2 4 179-16,2 0-49 15,-3 0 7-15,1 0-87 16,2 0-41-16,-3 0-3 16,-1 0-26-16,-8 0 4 15,-12 4-8-15,6-3 20 16,-46 8 3-16,59-11 17 16,5-8-12-16,14-7-5 15,5 6-29-15,2-6-20 16,3 8-26-16,-3 11-5 15,-4 5-7-15,-17 7 6 0,-10 7 0 16,-9-1 4-16,-14 1 4 16,-2-2 3-16,6-5-2 15,10-5 5-15,10-9-1 16,12-12-4-16,13 3 0 16,14-12-3-16,9 7-3 15,8-3-1-15,-4 12 2 16,-8 3-4-16,-12 12-5 15,-23 10-32-15,-23 11-33 16,-12-2-315-16,-3-3 67 0</inkml:trace>
  <inkml:trace contextRef="#ctx0" brushRef="#br0" timeOffset="147265.8238">17077 14575 608 0,'-2'2'142'0,"-3"-1"74"16,2 1-164-16,1 0 22 15,-1 0 5-15,-3-2 27 16,6-2-4-16,0 0 13 16,19-8-15-16,40-15 9 15,66-14-28-15,-52 28-20 16,-25 11-34-16,-4 5-15 15,-25 18-23-15,-28 24 1 16,-24 10 8-16,-48 24 12 16,-13 20 5-16,-25 22 10 15,6-9 0-15,0 3 0 16,42-31-7-16,12-9-3 16,37-34-4-16,39-22 5 15,27-11-1-15,23-6 1 0,27-13 0 16,30-2-7-16,-16 5-31 15,11-1-137-15,-22 5-137 16,-17 0-122-16,-36-7-136 16</inkml:trace>
  <inkml:trace contextRef="#ctx0" brushRef="#br0" timeOffset="147810.5582">18065 14464 763 0,'-2'2'243'0,"2"-1"29"15,-5 1-180-15,1 0-75 16,3 0 6-16,-3-1 39 16,4-1 25-16,4 0 4 15,32-5 2-15,80-14 4 16,-40 16-28-16,-18 11-12 16,-5 8-17-16,-27 19-8 15,-26 23 5-15,-26 15-5 0,-33 35-4 16,-22 17 11-16,-16 15 27 15,19-20-2-15,16-11 4 16,43-36-2-16,48-23 1 16,28-29-37-16,37-13-22 15,8-8-99-15,4-10-90 16,-16-6-335-16,-11-20-1 16</inkml:trace>
  <inkml:trace contextRef="#ctx0" brushRef="#br0" timeOffset="148660.4686">16370 15395 668 0,'-53'45'200'0,"56"-43"31"15,-1-4-170-15,1-2-55 16,-3 3-1-16,0-1-2 16,0 0 7-16,0 1 15 0,0-3 2 15,2 1-2-15,1-1-2 16,-1 1-2-16,15-9-16 15,-3 3-5-15,-3 4 1 16,-6 1 6-16,0 2 11 16,-5 1 6-16,0 1 17 15,0 0 4-15,-5 1 9 16,-11 12-5-16,-6 0 7 16,-46 50 1-16,54-56 8 15,13-11-25-15,6-8-20 16,-3 4-1-16,6-6 0 15,15-2-26-15,-2 6 10 16,-6 10 9-16,2-2-17 16,-11 11-117-16,-6 3-245 0,-6-2 52 15</inkml:trace>
  <inkml:trace contextRef="#ctx0" brushRef="#br0" timeOffset="273662.428">6402 16556 737 0,'0'-12'229'16,"-14"4"48"-16,-14 9-196 15,-31 27-41-15,-22 27-4 16,-47 32 10-16,-1 24 12 0,-28 47-4 15,13 8-10-15,4 28 45 16,42-5-7-16,15 16-2 16,45-37 23-16,35-5-15 15,36-52-70-15,31-26 15 16,12-47-24-16,16-38-25 16,-9-38 20-16,12-26 22 15,-27-7-29-15,-4-16 9 16,-40 18 6-16,-20-6-8 15,-32 18-6-15,-17 3-2 16,-16 16-24-16,2 7-44 16,11 20-40-16,3 11-311 15,8 11 49-15</inkml:trace>
  <inkml:trace contextRef="#ctx0" brushRef="#br0" timeOffset="274281.4823">6634 18052 912 0,'0'6'179'16,"-5"13"93"-16,-2 10-270 15,-30 60 12-15,5-50 18 16,-3-9 19-16,-3-13 1 16,5-19-1-16,7-17 3 15,12-8-16-15,9-13-14 16,5 0-114-16,19-2 118 0,2 6-10 15,6 5-5-15,-2 13-7 16,-1 11 111-16,-14 14-122 16,1 12 0-16,-11 1 4 15,-2 6 4-15,-7-4 6 16,-1-5 3-16,5-8 11 16,-4-7 3-16,6-11-2 15,1 7-3-15,2-1-6 0,0-1-10 16,0 1-7-16,0 0-4 15,0 1-1-15,0 2-19 16,0 2-49-16,-4 11-243 16,-3 22-57-16,-31 41-109 15</inkml:trace>
  <inkml:trace contextRef="#ctx0" brushRef="#br0" timeOffset="274875.2074">8415 16579 843 0,'-14'-5'198'0,"-5"-9"44"16,-15 14-228-16,-10 7-66 0,-22 22 16 15,-6 9 36-15,-22 28 68 16,11 2 34-16,-12 13 26 15,18-6-3-15,13 8-13 16,26-17-50-16,23-2-25 16,16-12-27-16,22-12 4 15,10-19-1-15,26-21-4 16,8-19-1-16,15-23-4 16,-3-6-6-16,3-13 0 15,-20 11 2-15,1-6 6 16,-18 16 5-16,-2 2-2 15,-10 21-1-15,-7-2-1 16,-9 10-5-16,-6 7-1 16,-6 9 4-16,-5 5 10 15,-4 14 7-15,-13 21 19 16,-7 12 4-16,-14 28 8 16,0 13 0-16,-2 32-1 15,12-4-13-15,-2 20-14 0,17-18-41 16,-12-2-115-16,10-27-86 15,-8-15-250-15,8-29-42 16</inkml:trace>
  <inkml:trace contextRef="#ctx0" brushRef="#br0" timeOffset="275449.5456">8833 17631 866 0,'5'-3'186'0,"0"3"72"15,0 7-254-15,-5-7-9 16,0 1 9-16,-1 20 13 16,-5 17 25-16,-13 49 5 15,9-56 1-15,-2-12-6 16,7-12-4-16,8-10-26 15,13-20-15-15,6-6-5 16,13-8 0-16,0 1-4 16,3-4 9-16,-9 17 12 15,-1 10 4-15,-9 6-1 16,-9 7 8-16,-3 5 3 16,-3 9 6-16,-9 1-1 0,5 4 2 15,-4-6-4-15,8-8 0 16,9-9-9-16,22-10 2 15,0-5-4-15,17 7-4 16,1 10-4-16,-1 18 1 16,-22 15-2-16,-15 30 1 15,-15 8 2-15,-15 16-5 16,-13-7-29-16,4-1-190 16,13-24-155-16,13-16-42 15</inkml:trace>
  <inkml:trace contextRef="#ctx0" brushRef="#br0" timeOffset="275849.357">9800 17801 280 0,'-14'3'0'0,"0"4"396"16,-7 11-292-16,12 11 173 15,-1 4-236-15,12 5 256 16,6-3-258-16,13 0 19 15,4-11 19-15,16-17 1 16,4-11-6-16,12-16-1 16,-5-13-18-16,-3-9-25 15,-18 7-7-15,-22-6 1 16,-28 10-9-16,-25 5-16 16,-9 13-16-16,-5 5-78 15,13 4-130-15,2 13-162 16,14-6-55-16</inkml:trace>
  <inkml:trace contextRef="#ctx0" brushRef="#br0" timeOffset="276498.3401">10463 17685 709 0,'0'2'324'0,"2"-2"-8"0,-4 3-153 16,2-3-124-16,0 0-42 15,0-2-42-15,0 1-11 16,2-3 6-16,29-8 15 15,54-68 31-15,-43 56 50 16,-4 7-11-16,-9 5-4 16,6 13 0-16,-9 13-16 0,-19 16-12 15,-11 8 14-15,-11 17 2 16,-15-3-5-16,-3 11 5 16,6-11 1-16,13 1-1 15,9-15-3-15,-2-3-60 16,2-14-101-16,10-4-98 15,-5-15-90-15,15-9-95 16</inkml:trace>
  <inkml:trace contextRef="#ctx0" brushRef="#br0" timeOffset="276766.1505">11435 17170 1217 0,'-3'24'288'16,"-1"13"95"-16,4 9-358 16,-10 15-33-16,0-2-25 15,-1 10 2-15,-1-3 5 16,-5 4-1-16,5-11 13 15,-4 0-50-15,-5-14-57 16,-1-14-236-16,-2-9 1 0</inkml:trace>
  <inkml:trace contextRef="#ctx0" brushRef="#br0" timeOffset="276960.2674">11184 17728 810 0,'0'-111'367'15,"26"90"-43"-15,12 6-191 16,6 6-76-16,1-8-77 16,7 5 62-16,12 1-6 15,-7 1-10-15,5-4-48 16,-5 5-56-16,-8-8-122 16,-20 3-52-16,-4-8-106 15,-11-4-64-15</inkml:trace>
  <inkml:trace contextRef="#ctx0" brushRef="#br0" timeOffset="277319.0425">11934 16919 799 0,'6'-9'314'0,"1"11"4"15,1 1-162-15,-8-3-137 0,0 2 5 16,4 0 2-16,11 31 18 15,18 60 2-15,-28-39 15 16,-10 3-4-16,-7 11 3 16,-4 5-14-16,-4 11-5 15,-8-7-14-15,4 1 1 16,3-18-3-16,2-8-1 16,10-19-3-16,13-12 0 15,8-14-10-15,15-12-2 16,3-5-1-16,13-3-3 15,-3-2-1-15,2 17-1 16,-13 11-2-16,1 12-2 16,-17 6-2-16,1 16-2 15,-14-7-24-15,-3 10-66 16,-8-7-69-16,1-3-273 16,-4-7 0-16</inkml:trace>
  <inkml:trace contextRef="#ctx0" brushRef="#br0" timeOffset="277697.1029">12673 17492 927 0,'-56'110'350'0,"-39"-72"20"16,3-14-227-16,5-3-92 16,32 3-38-16,17-10-5 15,34-16-3-15,23-3 11 16,19-2 21-16,27 4 11 15,6 4 27-15,1 17 8 16,-13 9-15-16,-12 17-15 16,-36 4-10-16,-34 15-16 15,-27-10-10-15,-28 3-51 16,-14-23-44-16,0-14-184 16,19-16-210-16,16-13-38 15</inkml:trace>
  <inkml:trace contextRef="#ctx0" brushRef="#br0" timeOffset="278415.0931">13847 17813 400 0,'-10'-21'277'0,"1"4"-71"16,-5 15-86-16,-10 9-72 15,-2 9-70-15,-3 13 32 16,-4 9 21-16,0 11 38 16,12-2 16-16,7 1 15 15,9-13-9-15,10-11-5 16,19-15-28-16,6-16-36 16,8-14-23-16,5-12-8 15,-4 0-10-15,-10 2-7 16,-5 14 24-16,-3 17 22 15,7 19 10-15,1 19 3 16,1 10-2-16,8 13-38 16,-5-5-123-16,-7-6-112 15,-2-29-94-15,0-40-112 16</inkml:trace>
  <inkml:trace contextRef="#ctx0" brushRef="#br0" timeOffset="278739.9838">14787 16917 1110 0,'-20'-23'269'0,"-4"-1"71"16,0 10-330-16,-11-1-39 15,2 2-24-15,-15 13 18 16,3 9 10-16,-4 10 20 16,8 11 24-16,6 25 10 15,13 4 3-15,4 31 9 16,15 14-6-16,3 28 1 16,3-2-6-16,-3 24-6 15,-3-20-25-15,-11 3-80 16,-7-32-86-16,-22-11-205 15,-6-35-28-15</inkml:trace>
  <inkml:trace contextRef="#ctx0" brushRef="#br0" timeOffset="278907.1143">14379 17707 1362 0,'94'-43'434'0,"-13"26"64"15,20-6-391-15,-4 9-160 16,0 4-202-16,-23 6-205 16,-3 6-38-16,-27-4-196 15</inkml:trace>
  <inkml:trace contextRef="#ctx0" brushRef="#br0" timeOffset="279146.1008">15294 17057 1141 0,'26'23'334'0,"-3"22"67"16,-13 14-296-16,4 33-94 15,-4 7-24-15,-10 18-51 16,-5-13-20-16,-9 4-24 15,-1-28-5-15,-13-11-34 16,-3-31-74-16,-25-15-96 16,3-20-32-16</inkml:trace>
  <inkml:trace contextRef="#ctx0" brushRef="#br0" timeOffset="279285.0857">15145 17536 1229 0,'68'-24'517'0,"-6"-13"30"16,11 4-329-16,0 9-267 16,8 0-226-16,-13 8-244 0,-4 9-84 15</inkml:trace>
  <inkml:trace contextRef="#ctx0" brushRef="#br0" timeOffset="279554.0582">15831 17711 643 0,'30'-5'581'0,"8"-18"-152"16,2 16-37-16,3-10-353 16,0-2-101-16,-10-2-28 15,-8 5-6-15,-18-3 13 16,-18 4 51-16,-18 6 30 15,-20 14 15-15,-24 18 25 16,-8 10-7-16,-11 20-11 0,9 8 5 16,5 12-42-16,29-4-129 15,11 2-106 1,38-19-125-16,35-22-95 0</inkml:trace>
  <inkml:trace contextRef="#ctx0" brushRef="#br0" timeOffset="279761.1493">16103 17964 1037 0,'19'17'552'0,"-10"-12"-40"16,-42-10-201-16,38-14-211 16,4-9-66-16,15-13-25 15,11-9-16-15,19-18-3 16,8 13-15-16,7-4 2 15,-3 14-214-15,4-4-268 16,-17 7 8-16</inkml:trace>
  <inkml:trace contextRef="#ctx0" brushRef="#br0" timeOffset="280403.456">17380 17470 981 0,'14'33'232'0,"50"21"81"16,-45-8-277-16,1 17-39 15,-1 27-9-15,-7 4-23 16,-9 18-70-16,-3-16-38 0,-10 2-167 16,-9-32-16-16</inkml:trace>
  <inkml:trace contextRef="#ctx0" brushRef="#br0" timeOffset="280647.5399">17396 17648 1240 0,'57'-55'304'0,"35"8"99"15,2 18-366-15,11 8-21 16,-22 12-18-16,-11 13-24 16,-29 13 0-16,-22 6-8 15,-18 1 3-15,-27 12 8 16,-14 6 15-16,-44-1-22 0,-1-4 3 15,-19 8-56-15,7-17-66 16,1-8-64-16,28-9-133 16,12-4-22-16</inkml:trace>
  <inkml:trace contextRef="#ctx0" brushRef="#br0" timeOffset="280956.6206">18567 16768 578 0,'14'14'476'0,"-3"-4"-138"16,-20-5-56-16,9 9-245 15,-7 5-59-15,-2 12-2 16,-1 6 17-16,-9 20 5 16,0 4 5-16,-2 32 2 15,-7 10 3-15,-1 28-3 16,1-2-4-16,-1 15-101 16,8-27-65-16,7-7-174 15,5-38-58-15</inkml:trace>
  <inkml:trace contextRef="#ctx0" brushRef="#br0" timeOffset="281346.1393">18824 17505 1171 0,'-11'20'471'0,"-2"-2"-130"16,-7-15-329-16,-4 6-73 15,-9-4-64-15,2 14-56 16,2-7 161-16,1 9 11 16,12-2 31-16,2 11 6 15,4-4-2-15,10 1-12 16,2-2-12-16,6-13-20 15,12-12-6-15,9-12-10 16,9-6 9-16,-3-4 8 16,-2 3 3-16,-9 3 6 15,-12 9 10-15,0 14 10 16,-7 12 1-16,-3 18 1 16,2 6-2-16,-8 11-93 15,-1-9-238-15,-2 1-4 0,7-16-167 16</inkml:trace>
  <inkml:trace contextRef="#ctx0" brushRef="#br0" timeOffset="281645.0132">18988 17681 1254 0,'49'6'277'0,"-46"4"106"15,3-5-375-15,13-7-16 16,5-3-5-16,21-2-5 16,3-10 10-16,15 0 10 15,-20 3 6-15,2 3-1 16,-14 3 1-16,-5 15 0 16,-17 12-7-16,-2 14 0 15,-9 3 1-15,-8 14-11 16,-2-5-15-16,0 2-47 15,3-12-25-15,0-7-57 16,4-16-40-16,0-11-166 16,1-14 33-16</inkml:trace>
  <inkml:trace contextRef="#ctx0" brushRef="#br0" timeOffset="281900.2039">19720 16962 1178 0,'62'88'279'0,"-48"-17"99"16,-2-1-339-16,-3 6-40 15,1 19-26-15,-10-10-5 0,0 14 0 16,-2-16 1-16,-3-1 12 15,-4-27 17-15,-1-3-77 16,-4-24-82-16,-10-7-186 16,0-14-46-16</inkml:trace>
  <inkml:trace contextRef="#ctx0" brushRef="#br0" timeOffset="282096.9988">19671 17454 1247 0,'38'4'457'16,"6"-25"29"-16,9 14-293 15,4 4-168-15,2-3-47 16,-10 6-33-16,-11-3-53 16,-12-2-39-16,-3-1-125 0,-4 6-106 15,-9 4-52-15,-1 3-101 16</inkml:trace>
  <inkml:trace contextRef="#ctx0" brushRef="#br0" timeOffset="282246.355">20155 17461 353 0,'83'70'242'0,"-61"-58"5"15,-1 3-37-15,-2-1-36 16,-9 0-10-16,-1 2-42 0,-7-2-36 16,-4 1-44-16,-12 2-41 15,4 1-44-15,-13-8-133 16,3-1-144-16,-13-9-14 15,-2-5-130-15</inkml:trace>
  <inkml:trace contextRef="#ctx0" brushRef="#br0" timeOffset="282379.0042">20096 17208 410 0,'17'-50'421'15,"2"12"-109"-15,-2 3 1 16,-1 14-245-16,-2 7-73 15,-6 11-83-15,3 1-224 16,-6 0 12-16</inkml:trace>
  <inkml:trace contextRef="#ctx0" brushRef="#br0" timeOffset="282725.0936">20524 17631 885 0,'-2'26'237'16,"2"-24"28"-16,0 0-269 15,7-8-85-15,-7 5-18 16,3-3 1-16,22-13 106 15,72-44 61-15,-44 30 41 16,-6 8 18-16,7 6 13 16,-20 12-85-16,-1 8-24 15,-17 11-11-15,-13 14 8 16,-11 3 13-16,-8 19 5 16,-8-3 2-16,-4 5-61 15,9-3-72-15,9-2-257 16,5-23 9-16</inkml:trace>
  <inkml:trace contextRef="#ctx0" brushRef="#br0" timeOffset="283255.1868">21548 17574 1028 0,'5'17'214'0,"-10"-20"60"0,-9 3-311 15,0 7-48-15,-10-9 7 16,-6 0 51-16,-4 4 43 16,6 3 28-16,-10 2 9 15,12 10-4-15,1 8-16 16,6-1-23-16,7 7-2 15,12-3-4-15,4-2 2 16,1-12 9-16,4-9 12 16,1-12 5-16,6-5 4 15,-3-11-6-15,10-8-4 16,-4 5-9-16,11 2 10 16,-15 5-3-16,9 2-4 15,1 10-4-15,4 3-9 16,-6 8-14-16,20 13 3 15,-1 14 4-15,8 18 10 16,-9 11 10-16,3 18 15 16,-8 2 4-16,-12 15 8 15,-13-10-2-15,-22 11 12 0,-20-11 3 16,-28-14-1-16,-10-16-9 16,-47-11 0-16,-5-22-17 15,-18-15-25-15,12-5-24 16,-18-16-82-16,34-2-69 15,0-17-66-15,28-8-222 16,10-29 8-16</inkml:trace>
  <inkml:trace contextRef="#ctx0" brushRef="#br0" timeOffset="283808.0392">20310 17558 658 0,'-57'44'166'15,"57"-53"22"-15,-1 0-195 16,1 6-7-16,0 3 11 0,-4-2 56 16,2 0 38-16,2 1 50 15,-3-1-3-15,1 0-39 16,2 0-58-16,-3 1-2 16,1-1-33-16,2 0-29 15,-3 2 24-15,3 2 35 16,-4 7-9-16,-1 31 20 15,-2 55 5-15,2-40 8 16,1-3-8-16,4 11-6 16,-5-13-20-16,-5-10-7 15,-2-18-65-15,-6-15-189 16,-4-19-154-16,-3-17-65 16</inkml:trace>
  <inkml:trace contextRef="#ctx0" brushRef="#br0" timeOffset="284198.5944">20071 17199 377 0,'0'-1'423'0,"2"-1"-134"16,2 0-17-16,-4 2-147 15,1-3-43-15,3 1-58 16,-4 0 34-16,2 1 5 16,1-1-7-16,-3 0-6 15,2 0 12-15,1-1-10 16,-3-1-23-16,4 1 9 15,1-2-7-15,2 0-8 16,1-1 7-16,-4 3 8 16,-4 1-24-16,2 0 5 15,1 1-4-15,-3 1-2 16,0 0-7-16,0 0-81 16,-3 0-364-16,1 0 83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22:50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11850 8221 487 0,'81'11'157'0,"-67"-13"24"16,-6-3-128-16,3 0-23 15,-1-2-12-15,-1 2 53 16,-7-6-8-16,-4-6 5 15,-3-6 3-15,-9-15-9 16,-10-10-20-16,-6-11 14 16,-3 8-2-16,-7-1-1 15,7 14-11-15,-6 9-28 16,7 15-43-16,-7 14-25 16,-6 16-11-16,8 56-39 31,6 1 89-16,-35 97 22-15,7 50 5 16,21 21 7-16,9 31-17 16,29-114-64-16,8 2-198 15,3-49 38-15</inkml:trace>
  <inkml:trace contextRef="#ctx0" brushRef="#br0" timeOffset="208.7184">10884 8887 590 0,'21'14'422'16,"28"-11"-79"-16,32 4-349 15,25-3 353-15,26-13-320 16,3-10-175-16,29-7-195 15,-23-7 5-15</inkml:trace>
  <inkml:trace contextRef="#ctx0" brushRef="#br0" timeOffset="493.8064">13024 8265 703 0,'-14'-4'206'16,"-36"34"29"-16,-26 11-164 15,-45 44-98-15,-23 23 18 16,-3 34 8-16,27-3 43 15,26 10 41-15,53-24 35 16,30-1-128-16,36-28-61 16,32-10-207-16,17-20-124 0</inkml:trace>
  <inkml:trace contextRef="#ctx0" brushRef="#br0" timeOffset="858.5465">13165 8721 198 0,'-151'142'347'16,"54"-64"-88"-16,24-4-83 16,7 8 86-16,33-20-209 15,37-8-16-15,34-19-33 16,31-6-30-16,16-18 42 15,36-5 3-15,-13 0-9 0,3-5-8 16,-14-4-272-16,-21 5 74 16</inkml:trace>
  <inkml:trace contextRef="#ctx0" brushRef="#br0" timeOffset="1064.8275">12880 9017 1247 0,'23'-2'244'0,"1"-8"125"16,14-2-372-16,16 1-6 16,14 1 1-16,15-2-2 15,3 3-138-15,12-1-221 16,-10-1 25-16</inkml:trace>
  <inkml:trace contextRef="#ctx0" brushRef="#br0" timeOffset="2005.4278">13863 8525 1212 0,'68'-4'266'0,"18"13"110"0,15 15-371 15,-4 20-19-15,-19 28-9 16,-44 15-2-16,-34 33 5 15,-40 3 15-15,-46 22 15 16,-15-15 4-16,-10-3-76 16,7-35-79-16,20-21-218 15,35-40-34-15</inkml:trace>
  <inkml:trace contextRef="#ctx0" brushRef="#br0" timeOffset="2336.8414">14989 8729 1200 0,'7'11'141'0,"24"-11"171"15,14-5-341-15,23 6-44 16,5-2-2-16,3 4-231 15,-22 4 47-15</inkml:trace>
  <inkml:trace contextRef="#ctx0" brushRef="#br0" timeOffset="2492.697">15159 9119 1151 0,'73'0'235'16,"5"2"87"-16,24-12-607 16,0 5-61-16,4-27-96 15</inkml:trace>
  <inkml:trace contextRef="#ctx0" brushRef="#br0" timeOffset="2999.7116">18054 7474 903 0,'0'-3'217'0,"0"-2"49"16,0 1-258-16,0 2-21 0,0 2-7 16,4 2 10-16,12 57 23 15,8 75 12-15,-19-53 1 16,-7 25 5-16,-6 3-2 15,-11 12 0-15,-6-11-25 16,-4 14-125-16,5-28-136 16,-1-20-48-16,15-41-2 15,25-35-132-15</inkml:trace>
  <inkml:trace contextRef="#ctx0" brushRef="#br0" timeOffset="3309.8353">18635 7835 541 0,'-16'2'493'16,"-6"3"-242"-16,-23 9-66 16,-4 3-195-16,-22 14-196 15,2-3 204-15,-7 3 5 16,24-5 4-16,10-5 16 15,23-11 18-15,10-3 19 16,15-5 8-16,26 3 6 16,12 4-15-16,25 10-10 0,4 7-17 15,5 14-4 1,-23 1-12-16,-10 18-12 0,-20-3-35 16,-17 8-120-16,-13-7-155 15,-4 0-41-15,-6-22-140 16</inkml:trace>
  <inkml:trace contextRef="#ctx0" brushRef="#br0" timeOffset="3688.7674">16528 8899 1185 0,'0'7'184'0,"42"-9"165"15,34 1-341-15,68-4-1 16,55-2 59-16,97-6 0 16,33 0-7-16,96-6-1 15,3 5-16-15,48-2-11 0,-53 4-20 16,19-4-11-16,-80 2-9 16,-19-5-63-16,-78 4-62 15,-15-3-59-15,-63 11-216 16,-36-6 1-16</inkml:trace>
  <inkml:trace contextRef="#ctx0" brushRef="#br0" timeOffset="4214.0707">16713 9319 1032 0,'73'-30'215'0,"-69"30"85"16,-4 4-305-16,1 11-27 15,3 13 3-15,-4 15 8 16,-9 6 10-16,-6 19 10 16,-10 1 8-16,-11 16 4 15,-1-9 3-15,-6 19-2 16,7-4-24-16,5 1-175 15,17-20-113-15,9-1-43 16</inkml:trace>
  <inkml:trace contextRef="#ctx0" brushRef="#br0" timeOffset="4524.3779">17375 9431 1085 0,'-3'6'171'0,"3"11"133"15,-5 9-322-15,-1 12-6 16,-2 12 20-16,-6 21 16 16,2-8-9-16,-16 17-13 15,4 3-44-15,-6 12-253 16,6-17 57-16</inkml:trace>
  <inkml:trace contextRef="#ctx0" brushRef="#br0" timeOffset="4720.1623">17086 9766 1293 0,'67'-5'277'0,"27"-11"119"16,10 8-410-16,19 4-183 0,-23 2-161 15,-8-3-39-15,-29 3-202 16</inkml:trace>
  <inkml:trace contextRef="#ctx0" brushRef="#br0" timeOffset="5024.1565">18287 9149 877 0,'3'9'165'0,"-3"8"83"15,-5 2-263-15,1 16 9 16,-6 13 4-16,-4 15 6 16,-1 6 14-16,-4 19 2 15,-1-6-4-15,-2 11-92 16,1-11-184-16,7 3 24 16</inkml:trace>
  <inkml:trace contextRef="#ctx0" brushRef="#br0" timeOffset="5306.8348">18314 9563 1123 0,'30'-3'281'0,"4"-2"84"15,15 8-299-15,3 7-66 0,12 13 8 16,-7 3 2-16,2 7 1 15,-19 0-4-15,-10 7 7 16,-27-2 4-16,-31 14 10 16,-27-9 2-16,-42 9 3 15,-19-15-3-15,-14-3-1 16,8-15-82-16,12-1-94 16,32-13-67-16,24 2-67 15,45-5-139-15,37-6 32 16</inkml:trace>
  <inkml:trace contextRef="#ctx0" brushRef="#br0" timeOffset="5875.6461">19163 9844 891 0,'4'2'273'0,"-2"-6"-28"15,3 8-249-15,-5-4 8 16,3 0-6-16,11 0 5 16,29 0 94-16,70-11 17 15,-42-3-23-15,18-3-12 16,-12-9-28-16,10-9-18 15,-16 6-32-15,-12-9-22 16,-21 3-16-16,-22-1-17 16,-25 13 6-16,-34 4 10 15,-18 14 16-15,-38 14 14 16,-13 10 18-16,-34 21-1 16,9 3-4-16,-6 16 11 15,30 0 8-15,21 7-7 0,59-2 0 16,47 10 41-16,40-9 1 15,64-5-3-15,20-13 5 16,37-11-14-16,-10-20-84 16,8-9-368-16,-38-16-9 15,-8-17-162-15</inkml:trace>
  <inkml:trace contextRef="#ctx0" brushRef="#br0" timeOffset="6320.4284">20097 9241 1445 0,'-5'8'237'15,"0"8"167"-15,5 0-446 16,5-4-6-16,14-5 39 0,25 15 19 16,47 1-58-16,-42-35-49 15,-16 0-135-15,15-1-167 16,-6 3-75-16</inkml:trace>
  <inkml:trace contextRef="#ctx0" brushRef="#br0" timeOffset="6709.3579">20773 9194 252 0,'49'94'0'0,"-58"-77"391"15,-7 11-391-15,-1 1 92 16,-9 4-99-16,-2-7 250 15,-1-2-237-15,1-15 243 16,2-6-240-16,4-15 3 16,11-15 23-16,11-8 22 15,19-10-34-15,14 1-2 0,16-1 10 16,6 18-16-16,13-5-17 16,-16 19 38-16,5 0 0 15,-22 7-24-15,-6 6-93 16,-13 8-193-16,3 3-35 15,-11 1-138-15</inkml:trace>
  <inkml:trace contextRef="#ctx0" brushRef="#br0" timeOffset="7163.2636">21407 8911 259 0,'11'6'211'0,"4"-3"-39"15,1-3-22-15,-4 0-81 16,-2-2-28-16,-1 2 1 16,-9 0-1-16,2 2 19 15,-2 0-7-15,-16 32 14 16,-67 58 4-16,3-31 20 15,2-11-18-15,16 18-4 16,22-9-12-16,21 5-10 16,38-21-29-16,33-6-6 15,17-22-16-15,27-11-37 16,-4-8-23-16,1-10-27 16,-22-5-234-16,-3 4 56 15</inkml:trace>
  <inkml:trace contextRef="#ctx0" brushRef="#br0" timeOffset="7556.0032">21137 9112 1129 0,'19'9'209'0,"16"-2"126"16,8 5-338-16,26-1 6 15,8-3 11-15,23-6 0 16,-6-5-55-16,8-11-109 16,-26 0-78-16,0-5-81 15,-25-6-37-15,-5-20-38 16</inkml:trace>
  <inkml:trace contextRef="#ctx0" brushRef="#br0" timeOffset="8047.6881">21123 8670 589 0,'9'-7'123'16,"20"7"60"-16,9-3-138 0,13 1-5 16,25 1 38-16,5 1 7 15,13-2 8-15,1 2-28 16,13-7-15-16,-15-2-56 16,27-8-38-16,-15-4-232 15,17-5 35-15</inkml:trace>
  <inkml:trace contextRef="#ctx0" brushRef="#br0" timeOffset="22981.813">2773 10553 772 0,'13'49'171'16,"13"-42"55"-16,8 45-227 15,3 12-14-15,1 24-14 0,-9 4 23 16,-5 28 3-16,-13-1 2 15,-11 15 4-15,-5-8-40 16,-4-4-186-16,-1-32 51 16</inkml:trace>
  <inkml:trace contextRef="#ctx0" brushRef="#br0" timeOffset="23276.8537">3740 10801 625 0,'-73'33'190'16,"-10"8"28"-16,-109 83-143 31,36-1-44-31,16-12 29 16,31-20 6-16,24-4 26 15,124-87 5-15,19 7-6 16,16-3-23-16,23 11 2 16,7-1-22-16,4 17-22 15,-22 7-23-15,-11 25-119 16,-22-1-238-16,-14 11 25 16</inkml:trace>
  <inkml:trace contextRef="#ctx0" brushRef="#br0" timeOffset="23606.7825">4213 11037 1198 0,'2'119'241'0,"57"-129"122"16,17-4-343-16,32 2-113 15,3 2-59-15,3 6-189 16,-41 8-22-16,-20-1-131 16</inkml:trace>
  <inkml:trace contextRef="#ctx0" brushRef="#br0" timeOffset="23781.5686">4394 11406 1017 0,'29'3'305'0,"25"-11"71"15,17-3-267-15,17-1-109 16,4 5-92-16,-5 2-266 0,-25 3 11 16</inkml:trace>
  <inkml:trace contextRef="#ctx0" brushRef="#br0" timeOffset="24309.9627">5492 10709 265 0,'43'61'0'16,"-56"-61"394"-16,4 0-252 16,7-4 184-16,21-10-227 15,5-5 235-15,21 0-266 16,7-5-23-16,26-5-18 15,-1 9 4-15,2 14-18 16,-16 6-12-16,-16 20-4 16,-32 15-3-16,-44 29 4 0,-25 4 10 15,-22 15 10-15,-2-7 0 16,-9-5 1-16,33-26-2 16,11-13 3-16,19-20-6 15,29-7-1-15,19-9-2 16,20 3 0-16,4 2-5 15,9 13 2-15,-1 7-2 16,-9 24 0-16,-28 9-2 16,-30 27 3-16,-22 3 4 0,-53 11-14 15,-17-12-8-15,-37-12-47 16,1-31-53-16,8-17-133 16,34-25-40-16,14-7-44 15,44-3 3-15,34-2-13 16</inkml:trace>
  <inkml:trace contextRef="#ctx0" brushRef="#br0" timeOffset="24739.6087">6587 10860 1097 0,'-14'12'266'16,"-6"12"83"-16,-5 6-319 15,-2 8-23-15,14-5-22 16,19-7 24-16,18-11 3 15,26-8 13-15,28-5 13 16,17-2 19-16,-11 4-8 0,-6 6-7 16,-26 11-12-16,-44 15-6 15,-32 11-13-15,-52 10 5 16,-13-7 6-16,-25-1-2 16,7-13-12-16,-6-13-53 15,26-13-35-15,-5-4-66 16,27-8-29-16,4-7-8 15,25-1 34-15,15-2-35 16,12 1-38-16,28-11-26 16,14-8-62-16</inkml:trace>
  <inkml:trace contextRef="#ctx0" brushRef="#br0" timeOffset="25173.2858">6712 10737 1006 0,'67'-30'244'0,"-42"34"89"15,28-1-293-15,15-10-7 16,26-3-7-16,1-6-8 15,12-10-2-15,-1 6-3 16,5 6-5-16,-24 8-5 16,-9 13-12-16,-21 11-7 0,-42 18 0 15,-37 18 5-15,-37 34 16 16,-10 18 15-16,-16 34 21 16,17-6 13-16,23 8 12 15,36-31-7-15,18-17 3 16,34-39-9-16,63-20-10 15,15-37-13-15,30-36 5 16,5-19-1-16,-2-27 0 16,-62 0-10-16,-30-19-13 15,-46 20-11-15,-56-5-13 16,-46 25-9-16,-60 10-15 16,-19 27-40-16,-3 15-367 15,37 22 89-15</inkml:trace>
  <inkml:trace contextRef="#ctx0" brushRef="#br0" timeOffset="27934.2352">6242 4186 460 0,'2'-2'79'0,"10"2"53"16,9 2-131-16,14 5 40 16,50 17 22-16,-42-14 36 0,-7-3 11 15,6-3 7-15,-11-4-26 16,21 3-18-16,-3-5-33 15,23 2-8-15,6 0-14 16,9 0 1-16,-11-3 3 16,4 1 10-16,-23 6 2 15,5-4 8-15,-4 5-1 16,-5-2-1-16,-9-1-10 16,18-2-3-16,-1-3-10 0,29-1 4 15,-4-1 0-15,22-2 13 16,-8-2 2-16,3 1 5 15,-20 1-5-15,-2-5-3 16,-17 1-10-16,9 4 0 16,-14-3-5-16,12 0 3 15,-3 6 1-15,13-3 2 16,-8 2-3-16,1 3-3 16,-11 2-5-16,8 0-5 15,-18 4-2-15,-4-1-2 16,-6-3 4-16,1 0 9 15,-5 4 1-15,13-4 3 16,7 0 1-16,14 3 2 16,-5-1-6-16,10-2 2 15,-11 0 2-15,6 2 3 16,-5-2-4-16,8 0 1 0,-12 1-3 16,5-4-4-16,-8-2-3 15,12 1 1-15,-4-1-2 16,16 3 1-16,-12 2-1 15,10 2 0-15,-14 1-2 16,-1 6-1-16,-11-2-2 16,0 0 0-16,-8-2-1 15,10 0 0-15,-2-5 1 16,26-3-1-16,4 1 0 0,15 2 1 16,-7-2 0-16,7 2 4 15,-24 6 3-15,4-3 4 16,-18-3-7-16,0-2 0 15,-7 4-2-15,11-7-4 16,-6 1-4-16,16 1 6 16,-2 1-1-16,13-8-1 15,-13 6 1-15,7 1-1 16,-15-1 1-16,4 3-1 16,-18 4-1-16,22-1-1 15,-6 1 0-15,20 3-1 16,-2-5 2-16,28-1 1 15,-22 0 0-15,15 0 4 16,-21-3 0-16,8 1 4 16,-22-1-1-16,21-1 1 15,-11 1-2-15,13-1-1 16,-2-1-1-16,4 2 0 0,-21-3-1 16,-2-2 1-16,-12-1 0 15,9-1-2-15,-6-3 0 16,18 3-2-16,-2 3 0 15,18 2-1-15,-13 7-1 16,8-1 1-16,-13 5-1 16,3-10 0-16,-18 8-1 15,15-10 2-15,-1 6 0 0,9-3 1 16,-2 6-1-16,17 3 0 16,-23-3-1-16,3 4-1 15,-13-2 0-15,0 4 1 16,-14-6-1-16,27 3 1 15,-4-3-1-15,22 6 0 16,5-6 0-16,18 2 0 16,-27 4-1-16,7-2 1 15,-23 2 1-15,11 1-1 16,-12-3 0-16,14 0 1 16,-10-4 0-16,18 1 1 15,-13-1 1-15,-3 1-2 16,-18-4-1-16,33 1 3 15,-9 1 2-15,21-9-4 16,0 2 3-16,35-4 2 16,-35-3-1-16,2 4-3 0,-14-1 2 15,14 0 0-15,-18 2-2 16,21-3 0-16,1 0 1 16,-1-3-1-16,-14 1 1 15,22-2 0-15,-22 4 0 16,9-4-1-16,7 7-1 15,11 0 1-15,-23 2-1 16,-1-2 1-16,-26 5 0 16,2-3 1-16,-18 2-2 0,-4 1 1 15,-12 2-2-15,-4 0-9 16,-18 3-8-16,-15-1-56 16,-9-2-57-16,-8 2-227 15,-15-7-216-15,-9-28-49 16</inkml:trace>
  <inkml:trace contextRef="#ctx0" brushRef="#br0" timeOffset="37370.8096">2780 13746 832 0,'0'2'144'0,"0"0"84"0,0 8-249 16,6 16-12-16,-1 7 13 15,24 69 6-15,-13-39 11 16,1 18 15-16,-1 6 7 15,-2 27 3-15,-1 6 1 16,-2 20-14-16,-4-15-55 16,1-5-194-16,1-34 34 15</inkml:trace>
  <inkml:trace contextRef="#ctx0" brushRef="#br0" timeOffset="40106.5776">2966 14405 694 0,'-19'3'234'15,"8"-1"27"-15,6 2-173 16,2 3-92-16,3-7-7 0,0 0-1 15,17-4 27-15,42-13 20 16,83-33 48-16,-38 6 13 16,17 3-2-16,-5 11-28 15,-8 14-13-15,-25 23-32 16,-26 28 31-16,-41 19 15 16,-75 33 28-16,-24 11 7 15,-63 25 9-15,-27-1-41 16,-51 3-19-16,47-30-26 0,13-21-9 15,51-32-82-15,30-25-136 16,64-27-259-16,33-28-33 16</inkml:trace>
  <inkml:trace contextRef="#ctx0" brushRef="#br0" timeOffset="40692.402">4182 14235 1176 0,'-2'2'253'0,"2"-4"94"15,14 2-347-15,30-5-16 16,20 0-2-16,22-4-4 16,17 0-1-16,2 2-47 15,-18 6-44-15,-14 9-199 0,-25 10-25 16,-22 11-87-16</inkml:trace>
  <inkml:trace contextRef="#ctx0" brushRef="#br0" timeOffset="42888.5855">4714 13906 1402 0,'-69'24'360'16,"-13"12"89"-16,-25-11-438 0,15-3-135 16,9-1-129-16,22-9-118 15,16-10-78-15,21-13-83 16</inkml:trace>
  <inkml:trace contextRef="#ctx0" brushRef="#br0" timeOffset="43652.4514">6175 12791 903 0,'62'38'237'0,"-57"-17"49"16,4-7-228-16,1 14-94 0,6 10 13 15,-2 22 5-15,-5 8 9 16,-13 24 2-16,-6 3 3 16,-20 25-13-16,-8-18-13 15,-10 0-63-15,4-29-58 16,-4-10-126-16,10-37-28 16</inkml:trace>
  <inkml:trace contextRef="#ctx0" brushRef="#br0" timeOffset="43986.8259">6757 13072 828 0,'-16'10'127'15,"-8"9"89"-15,-11 18-269 16,-17 4 11-16,-20 8 10 16,-1-6 19-16,-3-3 36 15,8-7 29-15,13-9 14 16,27-10 3-16,9 2-5 16,17-4-30-16,21 2-14 15,12 3 1-15,27 13 8 0,9 1 4 16,15 17 16-16,-4 3 3 15,5 8-15-15,-16 1-10 16,-4 17-136-16,-20-8-214 16,-8 0 22-16</inkml:trace>
  <inkml:trace contextRef="#ctx0" brushRef="#br0" timeOffset="44331.0156">5532 14122 1329 0,'17'6'242'0,"13"-12"144"16,10 3-397-16,38-9-2 15,46 0 14-15,60-4 6 16,15-3 6-16,82-5 16 16,0 5 3-16,37-9 2 15,-26-2-7-15,26-2-40 0,-72 0-55 16,-1-1-200-16,-77 11-154 15,-31-2-52-15</inkml:trace>
  <inkml:trace contextRef="#ctx0" brushRef="#br0" timeOffset="45000.9842">5710 14662 853 0,'25'-72'240'15,"-17"62"46"-15,-6 14-224 16,12 6-85-16,-14 2-8 0,3 12 6 16,-3 13 16-16,-8 1 16 15,-8 10 28-15,-3 10 19 16,-9 14 11-16,-1 3-7 15,-6 19-6-15,2-13-19 16,4-1-5-16,6-28-14 16,11-23-5-16,9-27-4 15,18-33-9-15,10-25-2 16,16-27 3-16,4-7 5 0,12-23 12 16,-5 16 6-16,21 5-2 15,-14 26-5-15,0 11-14 16,-12 31-21-16,-16 17-10 15,-26 24 3-15,-17 28 8 16,-11 21 13-16,-2 33 27 16,0 10 17-16,22 19 13 15,22-13-3-15,19-13 2 16,10-38-13-16,27-22-5 16,-2-39-11-16,17-30 30 15,-4-27-2-15,6-38 3 16,-19-10 0-16,-5-21 0 15,-23 10-34-15,-7 0-5 16,-19 30-76-16,-5 12-170 16,-7 24-122-16,-2-1-86 15,2 13-177-15</inkml:trace>
  <inkml:trace contextRef="#ctx0" brushRef="#br0" timeOffset="45469.8112">7391 14457 906 0,'-2'2'319'16,"-11"13"23"-16,-32 32-207 15,-59 59-132-15,36-25-3 0,-1 4-1 16,1 25-2-16,16-3 4 16,16 9 3-16,18-21-2 15,18 3-12-15,14-24-10 16,14-17-14-16,12-19-89 15,8-5-202-15,4-12-5 16,-1-3-138-16</inkml:trace>
  <inkml:trace contextRef="#ctx0" brushRef="#br0" timeOffset="45780.843">7535 14894 1054 0,'-95'-4'230'0,"70"55"94"16,13 13-307-16,14 12-33 15,17-5-9-15,21-5 17 16,7-26 9-16,15-25 35 15,6-28 22-15,15-31 19 16,-16-15-15-16,11-20-4 16,-26 2-33-16,-12 1-32 15,-31 22-30-15,-23 6-172 0,-19 24-171 16,-24 8-4-16,-4 7-200 16</inkml:trace>
  <inkml:trace contextRef="#ctx0" brushRef="#br0" timeOffset="45973.4057">7956 14466 935 0,'54'0'324'0,"3"8"56"15,-14 13-227-15,16 28-70 16,-5 15-9-16,-7 28-6 16,-16 12-26-16,-17 29-9 15,-25-15-20-15,-18 3-26 16,-18-25-32-16,-26-18-59 15,6-37-55-15,-11-18-261 16,0-18 26-16</inkml:trace>
  <inkml:trace contextRef="#ctx0" brushRef="#br0" timeOffset="46350.0989">9257 13715 1425 0,'116'95'404'16,"-51"-89"84"-16,11-12-372 15,7 15-263-15,-9 3-338 16,-25 4 58-16</inkml:trace>
  <inkml:trace contextRef="#ctx0" brushRef="#br0" timeOffset="46557.8436">10623 13315 739 0,'29'149'657'0,"-8"22"-173"16,-16 51-489-16,-17-5 372 15,-12 15-838-15,-23-53 42 16</inkml:trace>
  <inkml:trace contextRef="#ctx0" brushRef="#br0" timeOffset="58386.6944">3144 16565 727 0,'2'-5'237'0,"1"1"25"0,-3 4-198 16,0 0-57-16,0 7-17 15,14 52-7-15,5 68 6 16,-13-25 9-16,-10 0 6 15,-1 28 3-15,0-5-2 16,-1 5-13-16,-4-28-18 16,1-15-81-16,4-42-113 15,-14-24-37-15,-5-38-92 16</inkml:trace>
  <inkml:trace contextRef="#ctx0" brushRef="#br0" timeOffset="58625.3813">3226 17149 545 0,'20'-12'306'0,"-1"2"-39"16,1 8-114-16,6 4-89 16,1 8-29-16,3 9-21 15,-3 12 20-15,-2 11 7 16,-10 5 0-16,-6 12 7 16,-18 3-7-16,-31 6 0 15,-13-8-3-15,-32 6-7 16,-4-17-10-16,-13-16-8 15,21-14-19-15,8-9-40 16,33-12-22-16,21-3-23 16,29-2-201-16,29-8-44 15,21-10-37-15</inkml:trace>
  <inkml:trace contextRef="#ctx0" brushRef="#br0" timeOffset="58857.2316">4030 17179 1162 0,'7'3'235'0,"1"-6"123"16,11 3-339-16,6-9-14 15,13-3-8-15,45-9-149 16,-5 2-206-16,8 2 1 16</inkml:trace>
  <inkml:trace contextRef="#ctx0" brushRef="#br0" timeOffset="59016.3375">4128 17416 1108 0,'18'31'388'16,"-8"-19"33"-16,14-5-240 16,21-3-171-16,46-11-31 15,11-5-121-15,23-18-279 0,-13-8 10 16</inkml:trace>
  <inkml:trace contextRef="#ctx0" brushRef="#br0" timeOffset="59738.0194">6383 16256 561 0,'8'-8'264'16,"-2"-4"-18"-16,-6 6-111 15,1 3-111-15,-1 1-19 16,0 0 0-16,0 1 16 15,0-1 12-15,4 0 3 16,1-1 3-16,28-13 0 0,69-27-11 16,-52 24-9-16,18 3-6 15,-7 4-8-15,-3 12 3 16,-14 10-5-16,-15 16 2 16,-29 13 12-16,-29 16 12 15,-20 2 1-15,-18 11 2 16,-10-11-4-16,0-5-5 15,28-17-6-15,6-7-4 16,22-15 8-16,21-2 4 16,24-4 0-16,13 1 0 15,15 5 0-15,5 9-11 16,7 4-6-16,-7 16-1 16,-19 6-2-16,-33 11 5 15,-22-7-1-15,-37 7 5 16,-20-17 3-16,-22-8-3 15,5-15-18-15,-6-5-57 16,8-14-61-16,13-8-171 0,27-1-88 16,25-1-70-16</inkml:trace>
  <inkml:trace contextRef="#ctx0" brushRef="#br0" timeOffset="60108.0034">7419 16288 801 0,'-68'55'293'15,"30"-8"20"-15,-10 7-176 16,13-8-121-16,6-11 0 15,25-12-1-15,23-15 10 16,19-11 2-16,16-6 23 16,3 4 5-16,21 2 19 15,-10 6-14-15,-9 23-6 16,-18 10-19-16,-41 22 0 16,-43 4-22-16,-25 7 3 15,-11-15-3-15,-11-9-15 16,18-24-25-16,3-12-52 15,7-13-38-15,5-8-111 16,18 0-88-16,10-18-66 0,24-11-68 16</inkml:trace>
  <inkml:trace contextRef="#ctx0" brushRef="#br0" timeOffset="60340.6497">7360 16125 412 0,'10'5'0'15,"-10"-5"563"-15,9 3-444 16,-9-3 248-16,2 0-362 16,51 0 365-16,86-5-363 15,-42-4-1-15,19-6-49 16,-14 4-51-16,4 8-270 15,-26-2-8-15,10 3-137 16</inkml:trace>
  <inkml:trace contextRef="#ctx0" brushRef="#br0" timeOffset="60562.799">8512 16099 303 0,'-5'22'275'0,"-14"27"-34"16,-24 8-24-16,-6 24 4 15,1 6-54-15,11 7-12 16,36-13-16-16,35-6-34 0,34-27-42 15,43-27-10-15,10-30-14 16,11-36-9-16,-4-24-9 16,4-26-5-16,-35 1-6 15,-25-7-10-15,-44 20-8 16,-56 3-17-16,-44 19-8 16,-45 17-26-16,-23 13-31 15,-21 13-227-15,21 11-71 16,-15 0-78-16</inkml:trace>
  <inkml:trace contextRef="#ctx0" brushRef="#br0" timeOffset="60982.8673">6024 17437 1294 0,'-14'17'277'16,"28"-18"127"-16,17-1-379 15,42-12-12-15,27-3 0 16,56-13 9-16,26 1 1 16,57-8 5-16,16 3 5 15,69-3 3-15,-19 11-8 0,50 5-5 16,-36 9-6-16,9 4-50 15,-70 6-51-15,2 7-237 16,-80 0-128-16,-24-5-84 16</inkml:trace>
  <inkml:trace contextRef="#ctx0" brushRef="#br0" timeOffset="61921.9868">7006 17636 395 0,'20'-19'291'15,"-15"14"-28"-15,0 2-30 16,-9 10-125-16,3-7-16 15,-3 0-46-15,-53 24-11 16,-75 82-18-16,44-34-16 16,-7 10 7-16,-18 18-2 15,23-9-1-15,7 7-1 16,10-20-6-16,25-8-10 0,32-30-260 16,32-18-30-16,22-31-83 15</inkml:trace>
  <inkml:trace contextRef="#ctx0" brushRef="#br0" timeOffset="62235.5672">7428 17740 1006 0,'-52'45'326'0,"-6"6"42"16,10-3-257-16,3-1-99 15,17-9-28-15,21-8 1 16,14-11 1-16,26-4 8 16,10-8 16-16,2 14 21 15,-7-5 4-15,1 13 4 16,-20 9-1-16,-14 21 13 16,-10-5 11-16,-20 5 11 15,-13-7-21-15,-15-5-3 16,-10-33-28-16,-13-4-58 15,8-15-55-15,-4-18-103 16,18-6-144-16,11-13-102 16,27-15-89-16</inkml:trace>
  <inkml:trace contextRef="#ctx0" brushRef="#br0" timeOffset="62432.0409">7355 17558 1387 0,'31'12'360'15,"21"-8"112"-15,12-6-380 0,45-1-76 16,9-2-23-16,22-8-135 16,-18 3-250-16,-1-13-82 15,-31 4-170-15</inkml:trace>
  <inkml:trace contextRef="#ctx0" brushRef="#br0" timeOffset="62894.7867">10404 17172 1350 0,'70'1'266'16,"-3"-1"119"-16,15-3-507 15,-10-6-139-15,6 1-147 16,-5-3-90-16</inkml:trace>
  <inkml:trace contextRef="#ctx0" brushRef="#br0" timeOffset="63093.3646">11505 16588 1184 0,'8'83'487'16,"3"21"8"-16,15-4-266 15,-19 51-163-15,-7-4-38 16,-25 30-48-16,3-10-61 15,-4 4-369-15,2-42-55 16,-4-44-156-16</inkml:trace>
  <inkml:trace contextRef="#ctx0" brushRef="#br0" timeOffset="67189.0784">12284 17146 371 0,'-91'-7'207'0,"89"-4"-30"0,-2 10-76 16,4-3-45-16,0 2-13 15,0 1-14-15,0-1 28 16,0 0 9-16,14 1 7 16,45-6 10-16,61-7-32 15,-42 7-139-15,-6 2-161 16,-4 5-33-16</inkml:trace>
  <inkml:trace contextRef="#ctx0" brushRef="#br0" timeOffset="67530.808">12404 17411 183 0,'-9'16'712'0,"6"-3"-324"0,10-9-110 16,10 3 112-16,14-7-391 16,13 2-6-16,6-4-3 15,21-3-91-15,-4-4-197 16,3-1-93-16,-18-1-121 16</inkml:trace>
  <inkml:trace contextRef="#ctx0" brushRef="#br0" timeOffset="76084.4658">13485 16653 183 0,'-2'2'483'0,"2"0"-204"16,-3 1-111-16,1-1 112 16,2 0-276-16,0 0 3 15,2-2 6-15,7-2 4 16,34-14 5-16,59-29 1 16,-48 23-9-16,-2 11-9 0,-21 11-8 15,-7 14-10-15,-11 3 2 16,-12 27 8-16,-11 11 9 15,-20 18 8-15,-8 12 6 16,-26 26 4-16,-17-4-2 16,-11 6 9-16,14-12 11 15,7-3 9-15,31-27-4 16,30-10 1-16,25-21 2 0,37-12 1 16,21-18-10-16,26-13 1 15,12-11-8-15,32-2-47 16,-14 1-73-16,6 4-316 15,-26 8 51-15</inkml:trace>
  <inkml:trace contextRef="#ctx0" brushRef="#br0" timeOffset="76538.6799">14478 16783 430 0,'-35'78'312'0,"22"-83"-44"16,-3 14 34-16,6-9-185 15,15-12 2-15,14-6-17 16,26-20-20-16,17-15-48 16,49-15 6-16,10 6 0 15,23 1 16-15,-17 24-1 16,-6 24-23-16,-40 23-26 0,-30 42-5 16,-46 23-8-16,-40 34 8 15,-41 14 6-15,-50 36 13 16,-6-17-4-16,-3 8 26 15,22-38 11-15,26-9 6 16,53-39-6-16,22-9-9 16,26-22-30-16,25 2-21 15,17-13-16-15,27-4-34 16,4-8-20-16,11 2-164 16,-6-3-211-16,-5 1 0 15</inkml:trace>
  <inkml:trace contextRef="#ctx0" brushRef="#br0" timeOffset="77349.4461">15726 17694 694 0,'-9'10'330'16,"4"-12"-27"-16,0 4-120 15,3-2-182-15,-2 0-5 16,4-2 1-16,-3 0 8 15,1 1 9-15,2-1 24 0,-3 0 9 16,1-1-28-16,2-1 20 16,-3 1-7-1,1-1-23-15,2 1-8 0,-4-1 26 16,4 1-26-16,-3 1 1 16,1 1 1-16,2-1 1 15,-5 2-2-15,1 0 1 16,-15 10 1-16,-7 4 1 15,-50 28 16-15,61-42 7 16,4-7 17-16,16-5 2 16,11-4 4-16,3 2-16 15,9-8-6-15,-2 4-16 0,3 8-5 16,-6 3-7-16,-4 7-5 16,-14 14-6-16,-10 7-6 15,-14 6 19-15,-23 10 18 16,-8-3-8-16,-4-2-6 15,11-12 25-15,6-11-9 16,22-12-16-16,6-10 5 16,9-9 7-16,14-4-22 15,10-5-7-15,23 3 0 16,7 4 8-16,3 3 0 16,-12 12-1-16,-7 18-6 15,-19 1-2-15,-27 9-36 16,-13 13-33-16,-12-3-40 15,-2-10-28-15,-1-5-263 16,24-17 34-16,17-13-87 0</inkml:trace>
  <inkml:trace contextRef="#ctx0" brushRef="#br0" timeOffset="77887.3104">16296 16716 925 0,'-56'95'482'16,"60"-97"-108"-16,20-5-207 16,0-3-134-16,25 3-131 15,15-3 113-15,10 8 1 16,-15 11 1-16,4 10 1 0,-34 8-1 15,-22 22 0-15,-24 6 21 16,-39 25 16 0,-11-3 6-16,-11 4 8 0,10-20 1 15,-1-21-13-15,45-20-25 16,20-16-1-16,27-20-12 16,41-6-2-16,28 3-9 15,13-4 6-15,3 11-7 16,-8 19-1-16,-36 17-3 15,-26 30 3-15,-46 8 2 16,-46 21 4-16,-29-10 2 16,-33-5 2-16,5-26-61 0,-5-23-62 15,27-19-396-15,5-14 53 16</inkml:trace>
  <inkml:trace contextRef="#ctx0" brushRef="#br0" timeOffset="99396.1045">17701 12106 695 0,'9'-7'205'0,"-13"2"40"15,-1-3-200-15,5 8-20 16,-2 0-16-16,-1 0-18 15,-32 10 7-15,-79 40 8 16,39-19 8-16,-36 27 11 16,6 4 11-16,-3 21 31 15,16-1 5-15,11 15 6 16,36-19 0-16,26 2-13 16,10-22-25-16,25-12 5 15,20-26-1-15,28-14 5 16,18-22 7-16,30-26-1 15,8-13-17-15,22-28-9 0,-22 1-17 16,-18-8-7-16,-29 17-7 16,-20 0 2-16,-28 23-3 15,-8 12 1-15,-12 12-1 16,0 12-3-16,-8 16-21 16,-4 12 2-16,-2 5 2 15,-10 21 4-15,-14 3 4 16,7 14 22-16,2-5 3 0,1 14 2 15,27-14 3-15,25 2 9 16,16-13-1-16,32-6 2 16,20-12-2-16,19-9-64 15,0-11-105-15,-5-6-263 16,-28-4-11-16</inkml:trace>
  <inkml:trace contextRef="#ctx0" brushRef="#br0" timeOffset="99906.854">18562 12191 539 0,'16'14'330'15,"-2"-17"-49"-15,10 6-36 16,23 2-213-16,36-19 14 16,14 2-18-16,28-5-24 15,-4 0-11-15,0-2-79 16,-32 10-127-16,-18 11-89 16,-21 10-53-16</inkml:trace>
  <inkml:trace contextRef="#ctx0" brushRef="#br0" timeOffset="100121.66">18765 12517 1110 0,'67'-7'229'15,"44"0"109"-15,16-7-349 16,-6 1-19-16,-5-3-167 16,-27 7-141-16,-3 8-27 15</inkml:trace>
  <inkml:trace contextRef="#ctx0" brushRef="#br0" timeOffset="104410.3676">20071 11491 759 0,'25'-12'223'0,"-15"19"28"0,9 14-187 15,-9 18-97-15,1 24 3 16,-8 11 16-16,-11 30 26 15,-11 11 19-15,-6 22 28 16,-4-7 9-16,-9 27 8 16,8-18-12-16,-3 0-3 15,9-20-34-15,3-15-16 16,6-41-76-16,3-11-262 16,5-23 46-16</inkml:trace>
  <inkml:trace contextRef="#ctx0" brushRef="#br0" timeOffset="104947.5545">20168 12966 892 0,'16'-22'162'0,"3"-1"78"16,0 2-279-16,11-3-23 15,8 3 39-15,-4 0 15 16,-9 13 22-16,2 4 27 15,-21 11 21-15,-12 11-18 16,-6 9-3-16,-9 3-2 16,-8-6-11-16,0 4-2 15,4-11-7-15,6-7 8 16,11-10-5-16,11-10 9 16,18-9-1-16,26-12-2 15,11-4-12-15,15-8 3 16,0 8-10-16,-5 4-6 15,-30 19-5-15,-14 7-4 16,-19 18 2-16,-24 13 5 16,-16 11 9-16,-17-8-29 15,1 3 36-15,0-15 5 0,22-15-3 16,1-6-7-16,23-3 31 16,10-8-35-16,9 2-17 15,-4 1-72-15,6 7-60 16,-13 0-212-16,-11 8-15 15</inkml:trace>
  <inkml:trace contextRef="#ctx0" brushRef="#br0" timeOffset="105442.6822">20479 12734 855 0,'-30'144'187'0,"16"-144"69"15,6 0-243-15,-8-2-29 16,-12 2 4-16,2 7 11 15,-7-4 14-15,-5 6 7 16,12 1 12-16,7 1-1 0,5-8-9 16,9 4 12-16,12-14-1 15,16-7 3-15,10-3 7 16,12-9 18-16,8-2-11 16,1 6-2-16,-11 8-14 15,-10 5-13-15,-19 15-20 16,-19 7 1-16,-14 5 4 15,-28 16 1-15,-3-2 7 16,-11-1 12-16,7-2-5 16,15-6 6-16,20-21 16 15,3-2 13-15,16-13 10 0,5 1-42 16,2-5-51-16,7 5 21 16,3 5-19-16,-6 7-53 15,-1-2-19-15,0 11-266 16,4-13 7-16</inkml:trace>
  <inkml:trace contextRef="#ctx0" brushRef="#br0" timeOffset="105996.8667">21272 11916 977 0,'-43'161'179'0,"45"-152"106"15,10-4-282-15,9-2 7 16,13-8 16-16,29-16 19 16,1 0 12-16,15-1-2 15,-6 3-17-15,-5 12-9 16,-25 19-16-16,-14 19-19 15,-27 13 0-15,-26 23 7 16,-26 9 11-16,-42 27 7 16,-19 1 7-16,-16 19 7 15,3-9-1-15,-1-5-2 16,33-25 5-16,23-22-6 16,27-27-1-16,46-18 33 15,39-19 7-15,40-12 3 16,28-8 5-16,52-18-7 15,2-2-37-15,10-1-17 0,-25 7-37 16,-6 8-105-16,-52 16-107 16,-19 1-238-16,-25-1-56 15</inkml:trace>
  <inkml:trace contextRef="#ctx0" brushRef="#br0" timeOffset="106401.8877">22773 12020 965 0,'-33'114'218'0,"-11"-93"92"16,12 1-291-16,16 11-23 15,25-17 26-15,30 0 20 16,19-1 6-16,34 4 26 16,10-1 21-16,3 13-22 15,-20 5-22-15,-14 21-9 16,-38 1-13-16,-41 13 6 15,-36-5-1-15,-39 1 5 0,-19-18 4 16,-14-4-19-16,0-26-31 16,0-21-51-16,24-14-39 15,10-16-133-15,13-10-114 16,22-8-72-16,23 5-97 16</inkml:trace>
  <inkml:trace contextRef="#ctx0" brushRef="#br0" timeOffset="106626.4825">22821 11980 1402 0,'37'3'307'0,"42"-8"164"16,13 5-405-16,40-3 2 15,8-6-3-15,33-5-6 16,-17 0-54-16,6-1-68 16,-29 2-58-16,-12-4-373 15,-38-2 47-15</inkml:trace>
  <inkml:trace contextRef="#ctx0" brushRef="#br0" timeOffset="113591.7751">13723 7306 259 0,'8'-17'309'0,"-3"1"-96"16,-5 8-154-16,4 2 159 15,12 3-199-15,-8 5 6 16,8-1 7-16,12-2 9 15,13-1 26-15,35-3 9 16,25-4-3-16,44 2-5 16,4 0-7-16,32-5-23 15,-17 7-11-15,22 0 4 16,-29 1 0-16,15 4 13 16,-27 7 0-16,18-2 3 15,-28 0-7-15,20 1 0 16,-22-5-13-16,0-4 2 15,-35-1-4-15,-21 1 4 0,-25-2-3 16,2 3 2-16,-19-1-6 16,-6 3-3-16,1-2-11 15,-11 2-8-15,-5-2-6 16,-9 6-2-16,4-3-1 16,-9-1 5-16,0 0 7 15,0 0 2-15,0 0 0 16,0 0-9-16,0 0-38 0,0 0-182 15,0 0-190-15,0 0-33 16</inkml:trace>
  <inkml:trace contextRef="#ctx0" brushRef="#br0" timeOffset="114501.7951">6506 7374 709 0,'-5'-2'240'0,"5"5"-247"0,3-3 236 16,-3 0-233-16,2 0-1 15,58 0 11-15,91-3 20 16,-7 3 6-16,7-3 1 16,72 3 2-16,6 3-3 15,64 4 1-15,-2 5 0 16,62-2 3-16,-23 3 11 16,66-3 10-16,-23-5-4 0,39-3 0 15,-30 3 5-15,16 11 0 16,-65-6 0-16,-2 7 17 15,-70 3 4-15,-16-8 20 16,-60-2-1-16,-6-3 1 16,-44 2-21-16,-9-8-10 15,-25 3-52-15,-13-13-102 16,-39 2-142-16,-10-38-265 16,-30-17-41-16</inkml:trace>
  <inkml:trace contextRef="#ctx0" brushRef="#br0" timeOffset="118074.7821">24507 12469 4 0,'-2'0'202'0,"-1"0"-90"16,-2 0 1-16,1 0-8 16,3 0-97-16,-5 0 0 15,3 0 27-15,1 0 16 16,2 0 25-16,0 0 10 15,0 0 33-15,49 3-14 16,63-6-16-16,-30-4-11 16,1 1-14-16,9 1-36 15,-19 5-20-15,5 2-5 16,-16-2-2-16,11 3-1 0,-11 3 1 16,21-6 0-16,-5 1 0 15,14-4-29-15,-2-6-69 16,2 2-163-16,-14-5 2 15</inkml:trace>
  <inkml:trace contextRef="#ctx0" brushRef="#br0" timeOffset="118529.6137">25639 12318 500 0,'7'0'357'0,"0"-5"-117"16,-2 10-130-16,-5-5-97 15,1 0 24-15,27 2-88 16,16 1 62-16,59 0 62 0,-51-11-36 16,0-3-37-16,-8 8 41 15,-8 3-19-15,-8 2 6 16,-18 5-16-16,-20 6-11 15,-20 13 29-15,-13 9 17 16,-35 15-7-16,-19 8-5 16,-9 7-7-16,4-9-16 15,5-7-22-15,35-11-22 16,29-11-134-16,38-13-162 16,42-7-9-16</inkml:trace>
  <inkml:trace contextRef="#ctx0" brushRef="#br0" timeOffset="119038.8489">26774 12141 436 0,'65'76'352'16,"-45"-46"-90"-16,4-1-262 16,0 21 262-16,-3 8-263 15,-4 14 1-15,-12-7 4 0,-3-1 8 16,-7-14 7-16,-5-10 29 16,-4-24 5-16,-7-25-6 15,-3-19-7-15,-1-26-2 16,11-10-33-16,16-16 6 15,21 9 16-15,22-5-10 16,21 17-3-16,31-10 4 16,14 10 3-16,10-3 4 15,0 15 12-15,-3 7 4 16,-26 26-16-16,-16 14-151 16,-22 16-239-16,-14-3 12 15</inkml:trace>
  <inkml:trace contextRef="#ctx0" brushRef="#br0" timeOffset="119490.8417">27862 12236 920 0,'-2'14'294'0,"18"-10"27"15,-8 1-222-15,37 0-107 16,13-5-15-16,14-10 12 15,3 4-6-15,24-2-33 16,-11-3-28-16,-7 1-200 0,-25 7-35 16,-8-6-81-16</inkml:trace>
  <inkml:trace contextRef="#ctx0" brushRef="#br0" timeOffset="119655.7776">28075 12472 1220 0,'52'-5'264'0,"10"0"113"15,13 5-381-15,17 3-233 16,-2-1-139-16,2 0-49 16</inkml:trace>
  <inkml:trace contextRef="#ctx0" brushRef="#br0" timeOffset="120097.098">29066 11441 297 0,'87'71'504'0,"-68"-49"-194"0,-12 20-180 16,1 1 177-16,6 16-311 15,-9 2 6-15,-3 6 3 16,-4 1 6-16,8 22 28 16,-12 0 27-16,-7 11-25 15,2-9-2-15,1 5-1 16,-9-21-26-16,13-10-82 15,6-23-25-15,-3-12-260 16,0-15 16-16</inkml:trace>
  <inkml:trace contextRef="#ctx0" brushRef="#br0" timeOffset="120486.8518">29581 12217 425 0,'17'47'525'0,"-17"-24"-198"16,-3 8-267-16,-6 7 257 16,-7-5-351-16,2-11 10 15,4-1 23-15,1-12 17 16,8-11 13-16,6-8 10 15,5-13 13-15,13-3-42 0,22-10-6 16,2 1-12-16,17 0-4 16,0 8-10-16,17 1 42 15,-5 1 6-15,13 15 4 16,-11 5-7-16,3 14-1 16,-29 6-10-16,-12 20-9 15,-31-2-7-15,-18 17 4 16,-19 0-3-16,-22 13-23 15,-7-4-29-15,-5 10-143 16,8-12-148-16,0-3-22 16,25-19-156-16</inkml:trace>
  <inkml:trace contextRef="#ctx0" brushRef="#br0" timeOffset="121116.2028">31428 12099 650 0,'12'0'322'16,"2"-15"-43"-16,-16 8-118 15,-7 5-183-15,-10-1 1 16,-8 6 6-16,-32 8 34 16,-11-3 23-16,-30 22 14 15,6-1 8-15,-1 1 18 16,19 8-15-16,10 5-2 16,33-10-14-16,9 2-9 15,10-2-16-15,29-6 12 0,22-8 3 16,22-15 6-16,19-8-1 15,38-20-5-15,-5-11-13 16,10-13-10-16,-24 5-10 16,-15 4-2-16,-34 22-4 15,-19-2-25-15,-23 17 1 16,-22 14 4-16,-13 9 5 16,-23 7 8-16,-12 15 27 15,1 13 12-15,16-11 13 16,27 7 14-16,30-5 1 0,33-9 4 15,27-16-7-15,39-1-77 16,2-12-113-16,24-7-355 16,-14-9 15-16</inkml:trace>
  <inkml:trace contextRef="#ctx0" brushRef="#br0" timeOffset="126727.1772">26016 13984 501 0,'-102'-21'292'0,"104"17"-18"15,1 6-105-15,-3 2-145 16,0-4-20-16,0 0-22 16,0 0-21-16,0 1 33 15,2 1 13-15,12 24 6 16,24 78 7-16,-33-38 5 15,1 21-4-15,2-6-4 16,-11-5 2-16,1-22-1 16,2-21 13-16,-9-28-5 0,4-22-13 15,-5-16-17-15,10-36 16 16,1-9-10-16,22-14 29 16,12 0 40-16,22-3-4 15,3 25-17-15,27 3-2 16,3 11-22-16,12 4-21 15,-10 14-20-15,-5 14-318 16,-18 6-8-16,-1 22-145 16</inkml:trace>
  <inkml:trace contextRef="#ctx0" brushRef="#br0" timeOffset="127073.318">27174 13849 1030 0,'140'95'335'16,"-115"-97"29"-16,14 7-234 16,10-3-157-16,17 3-45 15,-4-5-42-15,6 0-219 16,-20 0-31-16,-8 12-106 15</inkml:trace>
  <inkml:trace contextRef="#ctx0" brushRef="#br0" timeOffset="127238.9564">27141 14330 1542 0,'42'25'350'0,"22"-18"135"0,3-2-445 15,9-2-98-15,2-3-63 16,0-5-187-16,-24 0-177 16,3-11-64-16</inkml:trace>
  <inkml:trace contextRef="#ctx0" brushRef="#br0" timeOffset="132783.8355">28472 13576 960 0,'3'0'190'0,"-3"2"99"15,7 10-288-15,10 35 6 16,-4 50 4-16,-29-31 19 15,-5-9 13-15,-8 19 27 16,-9 6 2-16,-1 29 2 16,12-7-20-16,6 7-15 15,5-12-41-15,3-16-70 16,2-26-65-16,4-27-234 16,-3-10-5-16</inkml:trace>
  <inkml:trace contextRef="#ctx0" brushRef="#br0" timeOffset="133188.847">28882 14121 285 0,'30'22'492'15,"-6"11"-188"-15,-20 5-388 16,-4 14 391-16,-7-8-302 16,0-4-1-16,-4-13 3 0,-6-4 227 15,1-20-214-15,3-3 8 16,2-7-2-16,16-13-1 16,14-13-10-16,20-6-6 15,6 5-10-15,8-1 0 16,-6 4 16-16,2 10 12 15,-6 9 3-15,0 8 0 16,-3 11 0-16,0 9-15 16,-7 7-8-16,-14 11-1 15,-9 3 1-15,-5 9 3 16,-6 0-5-16,-10-3-46 16,8-5-53-16,-2 2-49 15,0-11-51-15,5-15-178 16,10-19 39-16</inkml:trace>
  <inkml:trace contextRef="#ctx0" brushRef="#br0" timeOffset="133493.8011">30288 13582 1052 0,'-26'43'293'0,"-16"-24"66"0,-27 24-276 15,-13 16-76-15,-1 14 1 16,16-14 2-16,-11 5 33 16,24 2 31-16,16 10-4 15,10-5-8-15,12 13 5 16,25-8-33-16,12-2-31 15,8-20-14-15,6-14-54 16,-4-17-62-16,-7-4-307 16,-8-11-3-16,-7 8-140 15</inkml:trace>
  <inkml:trace contextRef="#ctx0" brushRef="#br0" timeOffset="133853.1029">30650 13852 729 0,'0'2'211'0,"0"1"33"0,-11 16-177 15,1 7-73-15,-9 18 22 16,5-1 26-16,-15 19 26 16,1 1 30-16,-2 13 10 15,-4-7-16-15,-1 9-19 16,7-22-28-16,4-1-44 15,3-18-35-15,2-16-113 16,7-15-217-16,12-14 21 16</inkml:trace>
  <inkml:trace contextRef="#ctx0" brushRef="#br0" timeOffset="134422.8428">30731 14474 812 0,'2'0'205'0,"-7"0"48"16,0 2-223-16,3-2-37 16,2 0-4-16,-4 0 16 15,4 0 17-15,0 0 14 16,-3 0 15-16,3 0-4 16,0-2-11-16,0 1-3 15,0-3-14-15,3 1-12 16,-3-1 7-16,19-8 6 15,-3 2-6-15,60-18 1 16,-62 40-4-16,-9 2 8 16,-5-2 4-16,-17 7 8 15,-4 5 0-15,-8-5 1 16,-6-5-9-16,-1 5-5 16,15-6-4-16,-2-15 9 15,16-2 8-15,13 4-7 16,13-10-10-16,10 0 3 0,4 3-11 15,2 0-9-15,-2-2 5 16,-4 7 6-16,-13-1-10 16,-6 10-1-16,-5 1-2 15,-10 5 0-15,0-5-25 16,-9 8-33-16,-2-11-28 16,-3 2-110-16,6-7-180 15,2-4 20-15</inkml:trace>
  <inkml:trace contextRef="#ctx0" brushRef="#br0" timeOffset="134941.4656">31182 13979 841 0,'40'17'193'15,"-59"-14"72"-15,-1 1-247 0,8 3-23 16,4-7 5-16,11-7 13 15,18-7 37-15,12 0 17 16,15-7 13-16,6 4 0 16,10 1-1-16,-1 6-27 15,-5 10-7-15,-11 3-13 16,-3 13-6-16,-15 5-15 16,-20 8-5-16,-9 4 2 15,-25 19 5-15,-11 2 16 16,-19 7 15-16,-6-1 10 0,-19 8 9 15,18-16-30-15,8-9-9 16,21-13-9-16,28-4 2 16,29-11-7-16,30-11 32 15,3 1-4-15,21 4-2 16,-5-8-16-16,10 3-7 16,-20 5-16-16,1-3-61 15,-18-6-45-15,-7 0-355 16,-20-3 44-16</inkml:trace>
  <inkml:trace contextRef="#ctx0" brushRef="#br0" timeOffset="135344.3709">32353 13944 1049 0,'-29'15'258'16,"-1"5"84"-16,-3 2-298 15,14 1-31-15,9-10-2 0,15 1 17 16,21-5 3-16,10 3 15 15,-4 5 14-15,14 9-4 16,-8 0-17-16,-3 14-3 16,-16 2-14-16,-17 13 2 15,-23-1 6-15,-14 5 11 16,-11-12-2-16,-29-9 0 16,4-15-22-16,-17-10-30 15,-2-18-26-15,6-7-58 16,26-7-40-16,9-7-70 15,21-7-84-15,18-2-116 16,15-1-13-16</inkml:trace>
  <inkml:trace contextRef="#ctx0" brushRef="#br0" timeOffset="135606.1696">32329 13869 503 0,'40'-3'337'0,"-2"1"-37"0,19 7-56 16,2 1-153-16,17-3-18 15,-3 2-36-15,10-1-14 16,-15-1-17-16,-6 1-23 15,-12 1-36-15,-3-7-33 16,-23 4-236-16,-3-6 36 16</inkml:trace>
  <inkml:trace contextRef="#ctx0" brushRef="#br0" timeOffset="135855.8535">33114 13481 612 0,'3'-2'500'0,"37"18"-127"15,55 77-367-15,-53-6 369 16,-6 3-365-16,-6 11 41 0,-25-6 19 16,-24 23 17-16,-26 3 3 15,-31 15-3-15,-21-17-36 16,-39 4-14-16,-4-27-12 15,-19-1-180-15,27-22-91 16,-1 7-229-16,20-20-134 16</inkml:trace>
  <inkml:trace contextRef="#ctx0" brushRef="#br0" timeOffset="140797.8316">26089 16194 211 0,'-19'-68'414'16,"24"51"-167"-16,-5 7-130 15,6 8 124-15,-3 0-247 16,-3 0-4-16,0 1 1 15,0 1 5-15,2 0 5 0,1 1 3 16,16 39 2-16,12 75 5 16,-27-49 1-16,-8 10-1 15,-1-10-1-15,-7-2 8 16,0-17 11-16,-4-14 35 16,1-25 34-16,-8-20-22 15,13-21-29-15,-4-27 12 16,9-13-37-16,13-16-37 15,17 6 20-15,6-9 24 16,7 19-20-16,19 2 10 16,0 14 3-16,16 3 1 15,-5 20-5-15,10 4-7 16,-19 16-21-16,-2 13-61 16,-17 8-45-16,6 10-244 15,-14 4 12-15</inkml:trace>
  <inkml:trace contextRef="#ctx0" brushRef="#br0" timeOffset="141187.9268">27183 15941 687 0,'53'130'250'16,"-58"-130"1"-16,5-2-158 16,2 6-119-16,-2-4 0 15,0 0 8-15,5-2 8 16,33 0 11-16,63-8 50 16,-53 1-1-16,6 2-93 15,-9 5-185-15,3-4-13 16,-6 6-200-16</inkml:trace>
  <inkml:trace contextRef="#ctx0" brushRef="#br0" timeOffset="141370.1194">27188 16416 873 0,'29'5'423'16,"15"-12"-35"-16,9-1-149 15,10-1-252-15,15-2-37 16,-2 3-193-16,-3-3-145 16,-13-1-42-16</inkml:trace>
  <inkml:trace contextRef="#ctx0" brushRef="#br0" timeOffset="142370.8342">28200 16716 245 0,'81'71'195'0,"-84"-59"-54"0,-3 0 1 15,1 4-128-15,-14 8 25 16,0-3 16-16,-5-11 53 16,0-3 12-16,-11-2 23 15,11-10-19-15,6-7-10 16,8 0-44-16,8-7-15 16,18 5-28-16,8-16-2 15,6 3-4-15,2 6 1 16,-7 4-3-16,-4-2-3 15,-8 15-8-15,-4 9-8 16,-9 9-2-16,2 10 2 16,-9 6 2-16,-16 6 5 15,-4-8 4-15,-8-7 6 16,6-16 0-16,-1-5 5 16,16-7 4-16,18-7 4 0,15-5-5 15,5-12 4-15,11 3-5 16,-2 2-7-16,-4 7-7 15,-13 4-8-15,-8 27-26 16,-8 10-101-16,-10-4-215 16,-23 2-49-16,-2-9-149 15</inkml:trace>
  <inkml:trace contextRef="#ctx0" brushRef="#br0" timeOffset="143074.1475">28756 16021 853 0,'-4'55'186'16,"3"-46"80"-16,-6 1-254 16,0-3-3-16,2 0-1 15,-4-2 6-15,4-12 12 0,1 2 23 16,4 3 5-16,0 1 5 16,0-3-3-16,12-4-8 15,39-3-14-15,68-70 3 16,-58 55-2-16,13 3 7 15,-18 8 6-15,6 9-17 16,-15 12-11-16,2 6-5 16,-18 12-13-16,-7 12-8 15,-21 4 10-15,-37 21 16 16,-10 8 3-16,-13 20 8 16,-15-4 1-16,-36 17-1 15,18-15-12-15,-23-4-5 16,8-26-8-16,8-14 1 15,43-24 2-15,11-13 21 16,37-17 26-16,20-15-12 16,21-3-19-16,38 1 14 15,24-2-22-15,19-2-21 0,-14 16 15 16,-7 7 14-16,-27 6-45 16,-20 10-57-16,-23 10-33 15,-1-3-32-15,-12-4-166 16,-3-1-135-16,-9-12 24 15</inkml:trace>
  <inkml:trace contextRef="#ctx0" brushRef="#br0" timeOffset="143632.8323">29962 15950 828 0,'5'79'190'16,"-19"-77"74"-16,4 10-233 15,-1-5-16-15,1-3 8 16,3-6 18-16,0 2 36 16,7-2 35-16,0 0-17 0,0-1-6 15,2-7-13-15,15-16-32 16,80-58-30-16,-41 57 19 16,6 4 6-16,-5 7-7 15,0 13-8-15,-11 12-8 16,-12 17-6-16,-10 8-8 15,-15 11 3-15,-23 6 2 16,-29 20 8-16,-13 3 3 16,-30 11 3-16,-4 5 1 0,-19 11-1 15,8-18-7 1,-6-12-3-16,25-22-2 0,9-13 2 16,25-25 4-16,29-18 17 15,24-11 4-15,44-3 2 16,15-10-6-16,40 2-5 15,3 6-16-15,23 6-9 16,-23 8-7-16,-6 11-85 16,-28 7-52-16,-14 6-226 15,-32 6-111-15,-25-12-84 16</inkml:trace>
  <inkml:trace contextRef="#ctx0" brushRef="#br0" timeOffset="159147.8354">25315 8338 759 0,'131'15'170'16,"-103"-29"57"-16,-9-3-239 0,-3-9-78 15,-2-3 1-15,-14-22-1 16,-9-11 41-16,-10-18 51 16,-2 4 81-16,-7-6 19 15,2 18 4-15,-1 16-44 16,2 25-43-16,-20 21-37 16,-7 27-31-16,-12 28 4 15,-3 18 12-15,-1 32 12 16,11 8 18-16,3 43 32 15,13 9 7-15,1 41 28 16,7-2 27-16,12 30 21 16,-3-31-44-16,5 4-23 15,-2-49-59-15,-12-9-58 16,-9-45-251-16,-8-27 57 16</inkml:trace>
  <inkml:trace contextRef="#ctx0" brushRef="#br0" timeOffset="159336.7913">24012 9352 722 0,'31'-18'321'16,"17"3"-15"-16,6 1-162 16,28 0-49-16,18 4-32 15,23-1 3-15,-3 1-3 0,20-2-1 16,-19 6-193-16,-5-13-237 15,-34 6 29-15</inkml:trace>
  <inkml:trace contextRef="#ctx0" brushRef="#br0" timeOffset="159590.9572">25997 8790 44 0,'49'-14'164'0,"-9"2"-11"15,-23 12 105-15,-7 0 82 16,-18 4-104-16,-22 9-34 16,-15 8-38-16,-26 24-102 15,-26 23-106-15,-29 17 62 16,10 3-4-16,0 21 7 16,29-13-2-16,38 4 3 15,41-15 3-15,32 11-1 0,28-29-12 16,24-3-50-16,9-22-53 15,10-7-258-15,-22-28 18 16</inkml:trace>
  <inkml:trace contextRef="#ctx0" brushRef="#br0" timeOffset="159895.7384">26457 8972 708 0,'15'19'484'16,"-10"-14"-122"-16,-31 6-56 15,-15 22-400-15,-23 15-8 16,-14 18 27-16,-19 14 17 15,12-6 40-15,12 11 45 16,24-15 18-16,29-6 10 16,30-17 1-16,42-8 5 15,31-18-223-15,38-7-177 16,4-9-8-16,9 1-277 16</inkml:trace>
  <inkml:trace contextRef="#ctx0" brushRef="#br0" timeOffset="160116.8919">25902 9402 1061 0,'12'-5'219'0,"0"1"138"15,16 3-304-15,36-3-5 16,16-3 8-16,22-5-11 15,9 5-58-15,5-5-35 16,-33 0-322-16,-1-4-4 16,-18-5-128-16</inkml:trace>
  <inkml:trace contextRef="#ctx0" brushRef="#br0" timeOffset="160330.8813">26883 8757 348 0,'19'47'0'0,"21"21"404"16,12 10-303-16,15 26 238 15,-13-2-238-15,-11 23 255 16,-27-13-292-16,-49 24-21 0,-42-31-40 16,-41-2-34-16,-17-38-22 15,-28-16-43-15,15-40-41 16,2-8-205-16,37-18 27 15,15-14-108-15</inkml:trace>
  <inkml:trace contextRef="#ctx0" brushRef="#br0" timeOffset="160629.6974">27432 9048 844 0,'47'-7'174'0,"7"-10"-53"15,4-4-354-15,22 0-60 0</inkml:trace>
  <inkml:trace contextRef="#ctx0" brushRef="#br0" timeOffset="160794.3786">27479 9378 393 0,'28'1'0'0,"20"-4"513"16,11 3-513-16,22-2 19 16,8-3-19-16</inkml:trace>
  <inkml:trace contextRef="#ctx0" brushRef="#br0" timeOffset="161672.7044">29435 7604 874 0,'-5'-5'182'0,"5"0"80"16,0 3-257-16,0 0-24 15,0 2 19-15,0 0 25 16,0 0-18-16,33 4 49 16,66 11 13-16,-42-9-10 15,0-3-23-15,-8 6 19 16,-24-7-49-16,-5 8-5 15,-22 4-8-15,-31 14 33 16,-21-1 6-16,-29 20 6 16,-9-9 4-16,7-1 3 15,18-11-31-15,25-7-18 16,33-12-6-16,34-2 5 16,13-2 0-16,45 3 8 15,9 6 15-15,5 8 1 16,-19 10-9-16,-16 17-4 15,-48 5-3-15,-52 8 8 0,-24-4 4 16,-46-8 1-16,-17-13-1 16,2-12-7-16,32-25-20 15,6-10-33-15,45-4-11 16,24-17-9-16,13 4-142 16,24-1-135-16,29 1 3 15,33-11-172-15</inkml:trace>
  <inkml:trace contextRef="#ctx0" brushRef="#br0" timeOffset="162087.8412">30494 7601 560 0,'-85'137'201'15,"59"-129"10"-15,-4 5-111 16,11 2-91-16,0 3 3 16,4-3 4-16,6-1 13 15,9 0 12-15,16-2 34 16,17-2 9-16,34 4 9 0,15 4-9 15,3 6-22-15,-13 7-36 16,-6 4-15-16,-42 3-16 16,-15 2 9-16,-23-2 9 15,-39 2 11-15,-27-9 8 16,-29 0 5-16,-11-17-20 16,-12-5-46-16,27-11-24 15,4-8-37-15,32-11-25 16,15-2-86-16,25-5-12 15,15-13-82-15,24 1-46 0</inkml:trace>
  <inkml:trace contextRef="#ctx0" brushRef="#br0" timeOffset="162581.8473">30580 7639 289 0,'30'2'340'15,"-20"-4"-122"-15,4 4-179 16,5 5 171-16,-3-2-223 16,-2-3 26-16,0 8 49 15,3-12 24-15,5 0 22 0,11-3 8 16,26 0-20-16,14-5-40 15,24 4-13-15,9-6-18 16,10 5-17-16,-17 7 6 16,-13 0-4-16,-29 0-7 15,-18 6-18-15,-24 4-20 16,-15 2 13-16,-10 18 9 16,-23 20 11-16,-2 14 20 15,-13 23 22-15,10-4-12 16,22 0-1-16,26-20-4 15,34-3 18-15,39-23 5 0,43-17 12 16,4-16-3-16,35-23 3 16,-11-18-16-16,-19-22-1 15,-43-5-12-15,-23-12 13 16,-46 2-11-16,-32-13-4 16,-29 18-14-16,-54-1-34 15,-10 20-40-15,-24 15-121 16,10 21-272-16,8 2 5 15,53 5-180-15</inkml:trace>
  <inkml:trace contextRef="#ctx0" brushRef="#br0" timeOffset="163196.4957">28342 8573 1026 0,'-12'6'172'0,"3"0"89"16,33 5-288-16,25-4 16 15,34 3 21-15,47-1 32 16,48-6 32-16,8-3-12 15,74-1 29-15,3-8 16 16,78 4 23-16,-11 0-56 16,77 3-55-16,-43 2 14 15,65 10 13-15,-86-6-80 16,30 1 45-16,-68-3 43 16,10-4-56-16,-77-3-67 15,-1 3-71-15,-57 0-280 0,-36 2-2 16,-75 0-201-16</inkml:trace>
  <inkml:trace contextRef="#ctx0" brushRef="#br0" timeOffset="164169.0758">28655 9210 744 0,'0'0'177'0,"0"0"58"16,-3 0-201-16,1 0-28 16,-3 1 7-16,-9 8 31 15,-7 7 29-15,-65 74 23 16,49-45-19-16,-8 19 8 15,2 2-22-15,-9 14-13 16,10 1-22-16,4 26 18 16,11-6-14-16,2 13-29 15,10-13-26-15,-13-7-58 0,14-39-29 16,-7-8-60-16,-3-21-52 16,5-12-112-16,9-11 9 15</inkml:trace>
  <inkml:trace contextRef="#ctx0" brushRef="#br0" timeOffset="164519.0216">29115 9445 863 0,'5'6'295'15,"28"0"24"-15,-33 15-189 16,-9 10-143-16,6 9 11 15,-4 7 3-15,-12 16 4 16,1-10 5-16,-3 11 4 0,1 9-4 16,-8 14-2-16,7-7-36 15,-20 8-129-15,1-12-174 16,-9-17-16-16</inkml:trace>
  <inkml:trace contextRef="#ctx0" brushRef="#br0" timeOffset="164740.4968">28621 9834 1264 0,'43'-6'322'0,"89"1"85"16,-51 5-352-16,27-3-109 15,-1 10-11-15,13-7-139 16,-29 0-132-16,-9-6-56 16,-13 5-138-16</inkml:trace>
  <inkml:trace contextRef="#ctx0" brushRef="#br0" timeOffset="165905.954">29719 9542 675 0,'0'-1'182'0,"-3"-1"26"0,1 0-167 15,2 0-56-15,0 1 25 16,0-1 24-16,35-3 55 16,64-9 11-16,-37 2 12 15,-1 10-20-15,-11 4-29 16,-7 5-50-16,-19 10-18 16,-32 13-16-16,-29 15 4 15,-23 8 11-15,-39 32 13 16,-17 9 4-16,-19 20 2 15,19-4 8-15,-1-3 6 16,53-26 0-16,26-4 0 16,45-32 4-16,40-9-5 15,36-17-12-15,33-12-45 16,4-14-62-16,11-10-260 16,-25-7 14-16</inkml:trace>
  <inkml:trace contextRef="#ctx0" brushRef="#br0" timeOffset="166341.1378">30189 9629 607 0,'-97'92'478'0,"109"-87"-157"16,24-12-85-16,23 9-146 15,14-4-146-15,29 2 152 16,-5 0-28-16,4 7-11 15,-28-2-28-15,-16 18-29 16,-42-2-10-16,-25 12 0 16,-23 6-1-16,-45 24 13 15,-24-4 12-15,-32 21 4 16,11-13-2-16,-1 4-3 16,51-19-11-16,24-5-22 15,41-21-9-15,32 4-21 0,23-17-24 16,20 0-99-16,1-7-87 15,10 7-104-15,-19-13-83 16</inkml:trace>
  <inkml:trace contextRef="#ctx0" brushRef="#br0" timeOffset="166901.5619">30697 10421 948 0,'-13'21'183'15,"8"-10"100"-15,-5 2-279 16,1-2 7-16,13-8 19 15,1-6 11-15,-5 1 13 16,0 0 33-16,3 1-7 16,-1-3-11-16,2 1-13 15,-4-1-20-15,1 1-37 16,3-1-3-16,-4 3 0 16,0-1 5-16,0 0 10 0,-5 2 4 15,1 0 0-15,2-2-7 16,-1 1-10-16,-2-3-10 15,5-8 13-15,0-4-2 16,0 11 3-16,0 0 3 16,1 1 1-16,3 3-29 15,-4 1-17-15,3 0-230 16,-3 1-113-16,0 1-53 16</inkml:trace>
  <inkml:trace contextRef="#ctx0" brushRef="#br0" timeOffset="167469.4802">31076 9705 883 0,'-2'0'260'0,"-1"0"43"15,-1 0-235-15,3 0-70 16,-5 0-4-16,6 0 16 16,0 0 21-16,0-1 40 15,44-3 10-15,60-3 9 16,-63 14-19-16,-1 4-19 16,-17 9-30-16,-22 12-4 15,-16 0-7-15,-18 8 8 16,-17 0 5-16,-11 4-1 15,16-11-1-15,3-9 2 16,30-5-3-16,31-12 2 16,35 1 3-16,19 6 0 15,5 4-3-15,3 4-1 16,-18 18-5-16,-27 3-7 0,-27 8-6 16,-28 16-4-16,-35-4-16 15,-24-3-41-15,-9-15-40 16,-5-12-22-16,20-20-23 15,9-17-238-15,34-6-14 16,10-6-48-16</inkml:trace>
  <inkml:trace contextRef="#ctx0" brushRef="#br0" timeOffset="168399.3035">30674 10381 529 0,'0'4'117'0,"-2"-4"16"16,2 2-146-16,0-1 26 15,0 1 12-15,0 0 10 16,0 0 58-16,0-1 11 16,-3 1-36-16,3 0-8 15,-5 10-11-15,5-3-19 16,-4-8-21-16,2 3 28 16,2-2 5-16,-3-1 19 15,1 1 3-15,2 0 7 16,-3-1-9-16,3 1-19 15,-4 0-17-15,3 0 2 16,1-1 0-16,0 1 3 0,0 0 19 16,1 0-7-16,3-1-9 15,-4 1-5-15,3 0-10 16,-3 0-9-16,2-1 8 16,1 1 0-16,-3 0-1 15,2-1 0-15,-2 1 0 16,0 0 2-16,0 0 3 15,0-1 2-15,0 1-2 16,0-2 0-16,4 0-4 16,-4-2-1-16,8 1-5 0,3-6 1 15,-4 2-5-15,5-2-4 16,-10 3-7-16,1 2-2 16,-3 1 0-16,2-1 1 15,-2 2 5-15,0 0 5 16,-2 2 2-16,2-1 4 15,-3 1 1-15,1 0 2 16,2 0 1-16,-5-1-3 16,5 1-7-16,-4 0-23 15,4 0-27-15,-3-2-257 16,1 0-155-16,-2-2-53 16</inkml:trace>
  <inkml:trace contextRef="#ctx0" brushRef="#br0" timeOffset="170550.4541">31662 10238 796 0,'-73'112'143'0,"63"-107"88"0,4 2-235 16,1 4-2-16,5 4 10 15,-3-3 26-15,6 1 18 16,8-6 39-16,8-6 39 15,24-13-10-15,12-5-30 16,41-14 7-16,6-4-15 16,19-7-62-16,-13 8-14 15,-22 1 36-15,-29 14 0 16,-24 0-63-16,-33 10 23 16,-19 4 20-16,-8 0-28 15,-48 3-28-15,-15 9 35 16,-33 8 1-16,-12 4 1 0,-9 16 2 15,26 1 3-15,12 4 4 16,39-2-1-16,43 6 21 16,29-6 14-16,47 4 23 15,36-4 22-15,56-2-18 16,14-6-20-16,20 3-89 16,-18-16-90-16,-6-12-335 15,-52-15 25-15</inkml:trace>
  <inkml:trace contextRef="#ctx0" brushRef="#br0" timeOffset="171369.5879">32315 9463 661 0,'-16'60'150'16,"13"-54"88"-16,6 4-186 16,3-1 26-16,-6-9 9 15,1 0 5-15,3 0-21 16,29 10-8-16,59 7-24 15,-42-17-25-15,-2-1-39 16,9-3-71-16,-18 2-129 16,-5 2-89-16,-25-1-65 15</inkml:trace>
  <inkml:trace contextRef="#ctx0" brushRef="#br0" timeOffset="171969.6274">32696 9698 330 0,'-9'80'377'16,"9"-76"-133"-16,4-4-207 0,-13 7 184 16,9-7-261-16,-3 0 15 15,1 0 18-15,-1 0 27 16,1 1 25-16,-3 1 14 16,-9 5-8-16,0-4 3 15,11-1-14-15,1-2-12 16,-2 0-8-16,4 0 2 15,4-2-8-15,22-8-3 16,50-14 1-16,-57 24-5 16,-17 1-2-16,-20 10 15 15,-9 8 3-15,-17 3 5 16,-8-1 4-16,-1-3-1 16,13-6-17-16,5-5 7 15,21-2 8-15,6-9-13 16,8 3-5-16,3-1-29 15,-3 0-46-15,0 1-298 16,0-1 67-16</inkml:trace>
  <inkml:trace contextRef="#ctx0" brushRef="#br0" timeOffset="172928.0116">32691 9659 471 0,'-7'62'240'0,"14"-48"-36"16,-7-7-79-16,5-2-169 15,-5 2 0-15,0-7 13 16,-3 0 22-16,1 0 36 0,2 2 20 15,-4-1 12-15,-23 17-5 16,-58 28-8-16,52-35-19 16,9-6-2-16,5-8-4 15,8-6 1-15,11 0-4 16,14 6 9-16,2-11 1 16,17-3 8-16,-4 3-2 15,11 5-2-15,-16 0-11 0,-5 6-12 16,-5 6-18-16,-17 3 12 15,-13-1 14-15,-3 3 15 16,-5-2-7-16,-6 8 7 16,8-1-16-16,6-6-15 15,7-5-17-15,4 5 10 16,9-5-54-16,-4-4-85 16,0 0-107-16,0 1-54 15,0-1-101-15</inkml:trace>
  <inkml:trace contextRef="#ctx0" brushRef="#br0" timeOffset="173631.2588">33001 9334 680 0,'0'0'152'0,"0"0"55"16,0 0-191-16,0 0-27 15,0 0 11-15,0 0 33 16,2 0 13-16,1 0 13 16,-3 0 6-16,2 0-5 15,10 2-27-15,4 3-6 16,3-1-18-16,-5-1-8 16,-4 1 2-16,0-3 2 15,-4 1-3-15,-3 0 10 0,-3 0 7 16,2-1-4-16,1 8-9 15,3 7-4-15,-6 4-7 16,0 1 1-16,-14 52-1 16,0-50 10-16,-2-1 4 15,1-1 5-15,-4 1 1 16,-6 1-2-16,3-11-5 16,11 2-2-16,6-2-2 0,5-1 6 15,14-3 3-15,0 3 4 16,2-8 5-16,4 7 1 15,3-6-11-15,-13 3-39 16,4-4-29-16,0 3-103 16,-9-3-158-16,9-8-5 15,3-9-114-15</inkml:trace>
  <inkml:trace contextRef="#ctx0" brushRef="#br0" timeOffset="173915.8603">33322 9357 684 0,'-59'-23'-80'0,"55"20"80"16,4 5-282-16</inkml:trace>
  <inkml:trace contextRef="#ctx0" brushRef="#br0" timeOffset="175383.2337">33675 9421 491 0,'0'2'90'0,"0"0"37"15,0-1-137-15,0 1-22 16,0-2 36-16,0 0 21 15,0 0 31-15,0 0 19 16,0 2-7-16,0-2-14 16,0 0-11-16,0 0-18 0,0 0-1 15,0 0-11-15,0 0-1 16,0 0-1-16,0 0 0 16,0 0-6-16,0 1 0 15,0-1 3-15,0 0 19 16,0 0 11-16,0 0 2 15,0 0-2-15,0-1 1 16,4-1-17-16,-4 0-5 16,1 1 2-16,3-1-3 15,-4 0-6-15,2 0 0 16,1 1-7-16,-3-1-2 16,2 0 3-16,1 0 3 15,-3 1 4-15,2-1 3 16,1 0-1-16,-3 0-5 15,4 1-4-15,-4 1-9 16,0 0-6-16,-4 0 0 16,1 1 4-16,-2 1 4 0,-16 19 3 15,-57 59 0-15,55-51-1 16,8 4 6-16,-1 2 4 16,2 12 8-16,4-11 9 15,-4 11-6-15,4-11-1 16,6-3-2-16,8-14-6 15,6-1-4-15,14-13 12 16,20 3-29-16,1-2-27 0,2-10-78 16,-8 2-33-16,0-5-173 15,-20-13-5-15</inkml:trace>
  <inkml:trace contextRef="#ctx0" brushRef="#br0" timeOffset="175879.0491">33438 9574 72 0,'-14'5'101'16,"0"2"-78"-16,-50 22-26 15,59-27-68-15</inkml:trace>
  <inkml:trace contextRef="#ctx0" brushRef="#br0" timeOffset="176012.6665">33336 9615 749 0,'0'0'178'15,"0"0"92"-15,0 0-200 16,0 0-12-16,26 2 13 0,15 0 1 15,70 3-29-15,-47-3-20 16,4-1-111-16,-11 1-165 16,-2-2-60-16,-25-10-135 15</inkml:trace>
  <inkml:trace contextRef="#ctx0" brushRef="#br0" timeOffset="205909.8379">30742 16007 482 0,'-6'0'243'0,"3"0"-25"16,1 2-86-16,2-2-119 16,-3 0-14-16,1 0 0 0,2 0 7 15,-3 0 7-15,1 0 10 16,2 0 9-16,-4-2 40 16,4 0-4-16,0 0 10 15,0-1 1-15,0-1 0 16,35-8-41-16,66-59-8 15,-58 63-15-15,-5 11-8 16,-9 11-12-16,-8 5 1 16,-10 10 8-16,-13 6 8 15,-12 5 1-15,-10 5 9 16,-6-3 3-16,1-8-1 16,6-13-4-16,13-7-20 15,13-12-13-15,22-11 1 16,6-3-2-16,16 8 9 15,1 3 20-15,1 23 10 16,-25 18 15-16,-24 31 26 16,-24 16-4-16,-39 32 9 15,-10-13 0-15,-13 0-12 16,11-33-54-16,-11-23-147 0,13-36-281 16,-12-31 12-16</inkml:trace>
  <inkml:trace contextRef="#ctx0" brushRef="#br0" timeOffset="211262.3106">33176 9442 112 0,'-10'7'0'0,"-47"52"136"15,51-54-101-15,6 0 93 16,0-1-61-16,0-4 120 15,0-2-85-15,0 0 2 16,-3 0-23-16,3 1-24 16,0-1-30-16,0 0-9 15,0 0-12-15,0 1-4 16,0-1-5-16,3-1-2 16,-3-1 3-16,2 1 1 15,2 1 2-15,4-10 1 16,3 3 2-16,-3 2-1 15,-3 4 0-15,2-4 1 16,2 0 0-16,-5 3 9 0,1 1 6 16,2-2 12-16,-4 1 3 15,-1 1-3-15,5-1-10 16,-2 3-5-16,-3-1-12 16,1 0 0-16,4 0 1 15,2-1 1-15,1-1-2 16,-1-1-1-16,5 2-3 15,-4-1 0-15,4 1-1 0,-4-1 0 16,4 3-2-16,-5-1 0 16,1 2-5-16,-5 0-3 15,-3 0 0-15,2 0-1 16,-4 0 4-16,3 2 8 16,-3-1 5-16,2 1 5 15,1 0 2-15,3 8-1 16,-5 4-2-16,3-2 0 15,-4 2-3-15,0 2 1 16,0-8-1-16,-4 4 0 16,3-1 1-16,-5 1 0 15,1 0-1-15,-2 2-1 16,-3 5-1-16,-1 0 0 16,-32 49 0-16,22-47 3 15,7-6 1-15,-5-6 2 16,14 5-1-16,-5-2-1 0,6-5-2 15,-6 0 1-15,10 7-1 16,-10-14-1-16,6 10-2 16,-6 0 0-16,6-4-2 15,-1-3-2-15,5-3 2 16,-2 0 0-16,-1 0 1 16,3 0 0-16,-4 0 0 15,3 2 7-15,1-2 3 16,-4 0 5-16,4 0 14 15,0 0 15-15,4 0-14 0,6-2-3 16,23-5-4-16,54-17-23 16,-58 22-47-16,-5 7-25 15,-17 7-251-15,-17-19 40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28:54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15880 8466 461 0,'0'2'127'0,"-4"-1"34"16,3 1-108-16,1-2-24 15,-4 2 14-15,4-2 8 16,-2 0 5-16,-1 0-17 15,0 2-6-15,1-1-12 16,-22 13-6-16,-11 0-5 16,-57 78 16-16,50-45 11 15,11 15 15-15,17-5 0 16,20 6 12-16,27-8 4 0,39-10-13 16,8-19-10-16,31-15 8 15,-2-20-2-15,0-19-16 16,-19-12 5-16,-8-13 13 15,-34-5 5-15,-13-6 9 16,-25 4 4-16,-15-10 0 16,-14 10-19-16,-16-3-19 15,3 20-31-15,-8 6-9 16,-2 20-16-16,-8 7-38 16,1 18-26-16,-3 1-53 15,18 5-56-15,-1-2-201 16,23 5 28-16</inkml:trace>
  <inkml:trace contextRef="#ctx0" brushRef="#br0" timeOffset="948.4352">17724 8466 211 0,'-4'2'63'0,"-1"-1"37"16,0 1-40-16,-9 3 6 15,3 0 1-15,1 1 4 16,-2-3-6-16,5 1 18 15,0-3 3-15,5 1 12 16,-3 0-1-16,2-2 21 16,1 0-30-16,-2 0 3 15,3-2-13-15,2 0 5 16,38-12-32-16,66-18-10 16,-56 25-10-16,-1 8-9 15,-18 13-16-15,-6 4-8 16,-15 2-4-16,-13 15 2 15,-10 3 9-15,-17 7 14 16,-12-1 6-16,-14 4 3 16,3-13-1-16,7-9-6 0,21-11-17 15,14-6 0-15,31-7 0 16,23 0 2-16,3 1 2 16,12 6 10-16,-9 6 1 15,-4 8-7-15,-20 8-5 16,-24 12-3-16,-33-1 15 15,-31 6 14-15,-33-8-8 0,-30-12-38 16,3-23-46-16,-1-10-134 16,37-12-85-16,10-16-55 15,39 2-28-15,29-9-20 16</inkml:trace>
  <inkml:trace contextRef="#ctx0" brushRef="#br0" timeOffset="2262.6431">20328 8436 111 0,'-7'-69'0'16,"-10"62"295"-16,-11 14-190 16,-7 10 73-16,-19 13-156 15,-13 8 185-15,-25 26-146 16,-14-5 3-16,-18 29 21 16,16-6-3-16,13 19-2 15,41-10-15-15,28 10 0 16,42-28-15-16,37-7 2 15,29-28 5-15,29-16-11 16,5-18-15-16,7-18 9 16,-26-10-12-16,-17-8-7 15,-40-4-4-15,-35-14-1 16,-38 15-15-16,-56 0 0 16,-32 11-9-16,-33 17 5 15,8 19-16-15,9 9-108 0,51 12-165 16,27 10-65-16,36-11-135 15</inkml:trace>
  <inkml:trace contextRef="#ctx0" brushRef="#br0" timeOffset="3300.4669">22676 8599 755 0,'53'6'144'0,"-51"-17"76"16,-2 1-226-16,-7-1-2 16,-5-3 6-16,-9-3 3 15,-13-2 6-15,-20 5 10 16,-7 4 0-16,-32 5 0 15,-10 10-2-15,-26 14 6 16,14 9 0-16,3 10 7 16,23 5 1-16,22 16 2 15,25-4-7-15,11 8-1 16,19-2 0-16,20-6 13 0,8-10 1 16,26-10 6-16,16-23-7 15,29-21-9-15,7-12-17 16,11-20-8-16,-9-4-9 15,-3-5 3-15,-27 3 0 16,-7-2-1-16,-16 14 6 16,-12 4 1-16,-13 14-2 15,-8 7-2-15,-10 10 3 0,-10 6 5 16,-2 8-2-16,-13 14 7 16,-9 7 6-16,-11 19 10 15,-7 11 1-15,-11 19 5 16,3-1-4-16,-22 17-4 15,4-3-11-15,2 9-8 16,8-17-138-16,15-3-219 16,28-29 28-16</inkml:trace>
  <inkml:trace contextRef="#ctx0" brushRef="#br0" timeOffset="4100.0706">24429 8332 886 0,'-71'84'164'15,"66"-76"98"-15,-7 1-263 16,-7 3 5-16,-4 9 16 15,8 8 8-15,-15 6 4 0,-6 17 10 16,-13 10-7-16,-11 22-4 16,-13 6-10-16,2 9-12 15,7-14-26-15,10-6-71 16,21-30-52-16,11-18-169 16,16-26-25-16</inkml:trace>
  <inkml:trace contextRef="#ctx0" brushRef="#br0" timeOffset="4507.5736">24719 8499 540 0,'1'-4'279'0,"8"-3"-10"15,5 6-32-15,1 1-240 16,20-2 5-16,8 0 82 16,15 6-53-16,-1-3 2 15,-3 12-6-15,-20-5-8 16,-6 13-13-16,-21 3-6 15,-12 9-4-15,-14 9 3 0,-26 18 15 16,-13-1 17 0,-11 6 28-16,3-5 3 0,16 1-6 15,27-16-11-15,42 0 9 16,39-9-19-16,35-4-1 16,28-17 6-16,39-3-2 15,-9-5-25-15,6-10-204 16,-25-4-208-16,-7-28-7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31:30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 15728 773 0,'-8'0'194'15,"2"1"59"-15,6-1-228 0,0 0-21 16,0-1-15-16,-5-1-28 31,-23-17 17-15,-60-87-4-16,45 37-6 15,-6-13 5-15,46 20 1 16,-18 10 16-16,2 3 34 16,9 18 20-16,3 10 9 15,0 13-29-15,1 20-14 16,1 14-28-16,-7 19-9 0,2 10-6 15,1 29 35-15,7 2 13 16,8 27 6-16,2 0 17 16,11 29 3-16,-3-7-7 15,3 12-9-15,2-18-39 16,-4-1-247-16,-1-34 57 16</inkml:trace>
  <inkml:trace contextRef="#ctx0" brushRef="#br0" timeOffset="199.9927">847 16114 762 0,'19'-40'432'0,"-6"11"17"15,1 12-231-15,7-4-116 16,3 2-53-16,9-4-85 15,5-1-98-15,16 1-219 16,-5 3-36-16,10-10-126 16</inkml:trace>
  <inkml:trace contextRef="#ctx0" brushRef="#br0" timeOffset="433.9777">1678 15587 169 0,'-24'37'0'0,"-19"11"516"15,-11 30-315-15,2 9 103 16,12 8-289-16,19-12 288 0,21 8-298 16,21-26-6-16,17-4-27 15,6-19-19-15,15-11-115 16,-7-21-111-16,1-11-28 15,-13-17-118-15</inkml:trace>
  <inkml:trace contextRef="#ctx0" brushRef="#br0" timeOffset="646.1748">1756 15787 1169 0,'71'-39'313'16,"-52"45"84"-16,30 13-303 15,10 3-91-15,17 13-28 16,2-2-43-16,5 5-117 0,-26-8-99 16,-12-6-116-16,-15-16-70 15</inkml:trace>
  <inkml:trace contextRef="#ctx0" brushRef="#br0" timeOffset="824.7066">2079 15603 1065 0,'-68'45'334'16,"0"3"57"-16,1 32-265 15,24 7-105-15,4 15-16 16,15 0-41-16,10 15-94 15,9-20-53-15,9-11-210 16,6-28-22-16</inkml:trace>
  <inkml:trace contextRef="#ctx0" brushRef="#br0" timeOffset="1502.3945">3087 15610 1248 0,'3'14'320'16,"3"-7"90"-16,4-6-333 0,18-4-58 15,6-6-40-15,15-6-139 16,-1-3-250-16,1-6-10 16</inkml:trace>
  <inkml:trace contextRef="#ctx0" brushRef="#br0" timeOffset="1877.6163">3735 14025 898 0,'-10'23'179'0,"4"20"105"0,31 85-268 16,-1-46 9-16,2 25 2 15,-3 3-13-15,-3 14-134 16,-6-7-169-16,-9 2 1 16</inkml:trace>
  <inkml:trace contextRef="#ctx0" brushRef="#br0" timeOffset="2911.8954">3179 15879 697 0,'15'90'232'0,"-25"-90"37"0,5 3-196 15,0-1-17-15,5-4-25 16,0 0 2-16,0 1 2 16,29-13 6-16,77-82 6 15,-20 37-89-15,6 4-253 16,16 5 45-16</inkml:trace>
  <inkml:trace contextRef="#ctx0" brushRef="#br0" timeOffset="4627.3532">4586 13753 611 0,'-19'-12'230'16,"-106"-12"26"-16,47 45-148 15,-12 15-69-15,10 7-12 0,4 20 1 16,17 1-3-16,2 14 22 16,12-5 6-16,3 10 5 15,16-15-11-15,12 3-14 16,14-21-17-16,14-10 7 15,11-23-2-15,14-17 1 16,5-24 0-16,8-23-7 16,-7-15-40-16,7-18-7 15,-18 0 0-15,15-1 6 16,-16 11 9-16,1 13 26 16,-4 17 3-16,-2 11-3 15,-16 13-7-15,5 14-9 16,-12 8-1-16,-5 11 7 15,0 5 9-15,-8 24 18 16,2 2 10-16,-4 23 7 16,0 4 2-16,1 18-11 0,14-6-15 15,6 7-57-15,11-20-75 16,13 4-248-16,-1-22 6 16</inkml:trace>
  <inkml:trace contextRef="#ctx0" brushRef="#br0" timeOffset="4929.3258">4834 13677 1399 0,'13'31'366'15,"3"23"90"-15,-21-26-375 16,7 13-91-16,1 20-2 16,1 6 4-16,-3 27-33 15,3-9-34-15,-3 14-119 16,-1-11-172-16,-1 11-85 15,-4-23-111-15</inkml:trace>
  <inkml:trace contextRef="#ctx0" brushRef="#br0" timeOffset="6170.6256">5402 14252 607 0,'3'2'278'0,"6"16"0"16,10 53-120-16,-41-44-117 15,1 3-13-15,-7-1-3 16,4-4-13-16,-6-6 3 16,11-9 0-16,4-5 6 15,1-7-1-15,9-4-1 16,6-3-1-16,8-12 2 15,5-3 0-15,10 3 11 16,0-3 5-16,1 1 1 16,-1 11-7-16,-8 9-7 15,-6 1-16-15,-3 9-7 16,-11 5-5-16,-6 4 8 16,-12 3 8-16,-10 1 10 0,-4-2-10 15,0 1 3-15,4-5-5 16,3-7 0-16,13-9-7 15,11-9 11-15,10 1 0 16,9-11 3-16,16 0-4 16,3-5 3-16,-4 6 0 15,0-3-6-15,-8 16-7 16,-7 14-2-16,-10 9 0 16,-23 13-10-16,-6 4-26 15,-11 0-136-15,5-10-137 16,-4-4-75-16,18-18-149 0</inkml:trace>
  <inkml:trace contextRef="#ctx0" brushRef="#br0" timeOffset="7457.2855">6060 13393 632 0,'4'-2'260'0,"-4"0"16"16,3 0-169-16,-3 1-52 16,0-1-45-16,-3 2-8 15,-13 2-4-15,-41 15 10 16,-50 25 23-16,49-3 21 16,15 1-7-16,3 11-6 15,16-8-7-15,5-1-24 0,9-11-12 16,10-9 18-16,5-13 15 15,14 1 22-15,2-4 26 16,22-3-4-16,5-1-19 16,15 6-15-16,1 3-20 15,7 8-21-15,-22 2 7 16,-6 12-1-16,-17 1 1 0,-17 3 0 16,-9-6 3-16,-23 4 4 15,-8-9 0-15,-32-2 0 16,5-5-1-16,-10-7-2 15,14-5-3-15,2-2-1 16,25-3 0-16,1-4 3 16,3-1 3-16,11-8 1 15,5-3-4-15,7-13-2 16,9-11-8-16,13-16-11 16,4-5 0-16,21-17 6 15,3 3 3-15,4-7 3 16,-6 18 6-16,-6 6-32 15,-21 22 27-15,-11 9-66 16,-10 13-74-16,0 7-265 16,-2 1 31-16</inkml:trace>
  <inkml:trace contextRef="#ctx0" brushRef="#br0" timeOffset="7777.6466">6504 13273 966 0,'-43'38'324'0,"-20"5"-53"16,-1 16-201-16,12-3-63 0,12-2-63 16,16-15 46-16,21-7 70 15,15-18-48-15,17-11 14 16,8-5 5-16,15 2 17 15,-9 0-14-15,-5 16-13 16,-9 5-12-16,-18 17-2 16,-16 3-2-16,-20 10 6 15,-9-11 2-15,-15-4-12 16,-3-10-18-16,-1-14-43 16,9-10-44-16,4-9-183 15,18-9-76-15,11-25-58 16</inkml:trace>
  <inkml:trace contextRef="#ctx0" brushRef="#br0" timeOffset="7939.3958">6523 13138 1231 0,'54'-33'278'0,"-16"2"113"16,40-2-417-16,8 7-68 15,12 1-287-15,-12 15 14 16</inkml:trace>
  <inkml:trace contextRef="#ctx0" brushRef="#br0" timeOffset="10550.0712">7355 13951 342 0,'1'3'382'15,"-2"1"-115"-15,-8 6-201 16,9-10 212-16,-5 0-248 16,1 0 4-16,-25 11 6 15,-58 2 0-15,44-16-3 16,0-2 0-16,-18 5-12 0,-7 7-8 16,-29 12-3-16,7 10-4 15,-22 18-6-15,-3 10-3 16,-22 21 3-16,11 2 2 15,-47 15 2-15,18-11 7 16,-16 13 25-16,17-7 22 16,-25 12-11-16,34-12-12 15,-15 19-15-15,23-12-6 16,-17 2-6-16,33-16-9 16,-28-1 2-16,12-20-1 15,4-4-76-15,34-17-117 0,12 1-80 16,35-8-108-16,18-9-83 15</inkml:trace>
  <inkml:trace contextRef="#ctx0" brushRef="#br0" timeOffset="11083.3034">4151 15988 935 0,'5'-9'317'0,"-3"-3"20"16,1 5-254-16,-3-3-64 16,0 4-60-16,0 6 27 15,-3 0-13-15,1 0 1 16,2 2 11-16,5 38 8 16,6 66 17-16,-6-25 4 15,-5 4 3-15,3 23-1 16,-3-6-3-16,6 11-26 15,2-25-20-15,3-8-21 16,2-28-180-16,0-12-95 16,-1-27-28-16</inkml:trace>
  <inkml:trace contextRef="#ctx0" brushRef="#br0" timeOffset="11505.0123">4520 16327 810 0,'3'-3'454'15,"-3"-2"-36"-15,6-6-130 16,4 1-260-16,33-13-7 16,60-56-18-16,-36 41-27 0,-3 3-4 15,4-3-92-15,-16 7-123 16,-7 1-158-16,-12 6-73 16</inkml:trace>
  <inkml:trace contextRef="#ctx0" brushRef="#br0" timeOffset="11864.3025">4858 15852 392 0,'-9'68'480'0,"13"-49"-168"16,-8-3-238-16,8 13 235 15,1 9-318-15,0 20 9 16,5 7 6-16,1 20 4 0,-4-1 3 16,3 11-77-16,1-14-252 15,-15-3-2-15,-3-32-158 16</inkml:trace>
  <inkml:trace contextRef="#ctx0" brushRef="#br0" timeOffset="14089.419">5494 15743 366 0,'-12'5'165'0,"0"-1"-5"15,-1-1-67-15,-4 3-44 16,3-5 23-16,2 1 38 16,3 2 8-16,-1-1 15 15,1-3-25-15,8 2-11 16,-3-2-21-16,4 0 8 15,-3-2-15-15,3 0-8 16,0 1-17-16,0-1-17 16,0 2-18-16,3 0-5 15,-3 0-2-15,16 3 0 16,-4 4-1-16,-7 9 0 16,14 18 7-16,2 62 5 15,-37-56 2-15,-8 0 4 0,2-13 2 16,6-6 8-16,6-12-10 15,6-9-1-15,18-9-3 16,15-10-2-16,11 0-12 16,16-4 4-16,-3 4-4 15,1 14-8-15,-14 14-2 16,-12 10 0-16,-18 10 2 0,-10 15 4 16,-10 1 16-16,-15 10 7 15,-4-4 5-15,-14 2 4 16,6-15-11-16,1-1-56 15,8-11-39-15,4-2-41 16,19-7-191-16,-4 8-110 16,9 2-11-16</inkml:trace>
  <inkml:trace contextRef="#ctx0" brushRef="#br0" timeOffset="14689.5895">5807 16461 849 0,'-29'52'270'16,"29"-54"37"-16,3-1-216 16,-6 3-92-16,3-2-2 15,0 0-5-15,0 1 1 16,0 1-1-16,0 0 0 16,0 0 6-16,0 0 8 15,-3 1 9-15,1 11 15 16,-3 8-8-16,-1-1 7 15,-16 41-4-15,20-65 0 16,2-7-4-16,2-9 11 16,1-7 3-16,3 2 4 15,-1 9-9-15,3 5-13 16,-2 12-3-16,-1 10-7 0,-5 9-5 16,0 4 6-16,-5-2 10 15,-4-7-13-15,4-7-43 16,6-11-117-16,-1-13-154 15,14-11-70-15,4 2-125 16</inkml:trace>
  <inkml:trace contextRef="#ctx0" brushRef="#br0" timeOffset="15367.1395">6244 15572 892 0,'90'-108'232'0,"-90"101"64"15,0 7-267-15,0-1-67 16,-3 1-2-16,1 0 3 16,2 0 15-16,-5 1 26 15,-14 32 35-15,-71 66 7 0,39-35 7 16,5 5 1-16,1 20 11 16,15-4 3-16,6 14 13 15,24-4-7-15,15-5-9 16,10-21-14-16,13-10-9 15,5-26-9-15,6-26 4 16,-1-22 0-16,2-22 7 16,-1-10-8-16,-2-6-6 15,-14 4-10-15,-9-1-5 16,-14 14-6-16,-10-4 1 16,-8 2-1-16,-8-8-1 15,2 7 2-15,-1-1-3 16,2 8-5-16,1 6-4 15,9 11-4-15,-6 3-7 16,7 7-1-16,-3 1-11 16,5 2-29-16,0 1-86 15,0 1-35-15,0-4-141 0,2 4-111 16,1 0-14-16</inkml:trace>
  <inkml:trace contextRef="#ctx0" brushRef="#br0" timeOffset="16006.3516">6393 15516 792 0,'-2'0'211'16,"-1"0"41"-16,3 0-226 16,-4 0-41-16,3 2-4 15,1 0-1-15,0 1 18 16,0 11 16-16,5 10 4 15,-5-3 8-15,14 64 8 16,-9-54-2-16,-5 13-1 16,0-5-11-16,-4 12-6 15,3-8-8-15,-3 4-112 16,3-11-111-16,6-5-68 16,0-11-122-16</inkml:trace>
  <inkml:trace contextRef="#ctx0" brushRef="#br0" timeOffset="16381.1313">6450 15416 1208 0,'0'3'229'0,"2"-1"129"16,1 0-363-16,41 3 7 15,53-21 7-15,-35-13 0 16,1-2 1-16,-5 6-4 16,-4 3-5-16,-2 8-6 15,-28 5-5-15,2 14-8 16,-12 7-7-16,-8 18 30 15,-15 5 15-15,-7 24 22 16,-8 6 11-16,-5 24 13 16,-1 1-28-16,1 17-12 15,4-13-18-15,6-4-94 16,7-19-94-16,10-13-227 16,11-26-43-16</inkml:trace>
  <inkml:trace contextRef="#ctx0" brushRef="#br0" timeOffset="16786.0781">7138 15714 723 0,'87'66'617'16,"-80"-73"-156"-16,24-14-435 15,0-15 428-15,11-27-462 16,1-8-19-16,-3-7-34 16,-16 5-19-16,-5 4 0 15,-14 24 9-15,-20 14-19 16,-9 18 29-16,-13 26 38 15,-3 27 17-15,-13 29 25 16,-1 12 52-16,0 20-1 16,16-9-17-16,14 12 5 15,24-25-13-15,19-4-13 16,10-23 6-16,16-3 11 16,4-27-17-16,12-6-6 15,3-15-119-15,22-1-355 16,-11-20 71-16</inkml:trace>
  <inkml:trace contextRef="#ctx0" brushRef="#br0" timeOffset="17760.548">7419 15183 519 0,'-54'118'427'0,"56"-113"-100"15,-4-5-35-15,4-3-241 16,-2 1-38-16,0 0 5 16,3 1 3-16,-3-1 14 15,25-10 14-15,8 3-26 16,58-77-67-16,-46 49-303 16,-1 8 38-16</inkml:trace>
  <inkml:trace contextRef="#ctx0" brushRef="#br0" timeOffset="18214.8257">7859 15117 633 0,'62'96'394'0,"-56"-98"-82"15,-6 7-165-15,-4 4-93 16,2-9-47-16,2 2-42 16,-5 5 40-16,-9 15 52 15,-10-6-25-15,-47 51 13 16,61-67-1-16,1-10 0 16,12 5-11-16,3-7-3 15,-1-6-11-15,3 10-4 16,-2 2-10-16,-6 6-3 15,0 0-3-15,-4 2-16 16,2 0-27-16,-3 5-163 16,-7 7-159-16,5-11-31 15</inkml:trace>
  <inkml:trace contextRef="#ctx0" brushRef="#br0" timeOffset="18542.3608">7888 14759 818 0,'0'-2'208'0,"-3"0"58"16,3 7-217-16,0-5-55 15,-2 0 6-15,2 2 1 16,-3 0 1-16,-4 24 4 15,-2 5 6-15,-25 59 4 16,21-45 20-16,3 0 18 16,5-3-8-16,8-7-9 15,8-15 11-15,13-14-5 16,9-13-18-16,7-18 5 16,0-4-53-16,1-7-103 15,-17 1-59-15,1 4-75 16,-11 5-90-16,-13 1 17 15</inkml:trace>
  <inkml:trace contextRef="#ctx0" brushRef="#br0" timeOffset="18720.0491">8043 14779 466 0,'0'-53'415'16,"0"63"-110"-16,-4 11-279 15,2 10 282-15,-1 6-300 16,-2 16 3-16,5 1-4 15,-9 10 0-15,4-3-5 16,-4 12-93-16,2-13-102 16,2-4-119-16,2-16-85 15</inkml:trace>
  <inkml:trace contextRef="#ctx0" brushRef="#br0" timeOffset="19127.1843">8285 14800 665 0,'-19'11'452'15,"0"3"-91"-15,-7 13-46 16,-5 6-307-16,0 11-4 15,-2-6-5-15,3-5 3 16,11-11 3-16,11-10-5 16,11-12 5-16,11-5 8 15,5-4-1-15,7-1 1 0,3 5 7 16,1 3-3-16,-2 9-10 16,-13 12-3-16,-1 7-1 15,-10 9-3-15,-4 1-6 16,-14-3 2-16,3-14 4 15,-3-7 5-15,4-17 0 16,1-14 3-16,9-12-3 0,9-7-7 16,3-2-11-16,11-5-37 15,3 10-35-15,5-5-173 16,0 7-120-16,12-1-48 16</inkml:trace>
  <inkml:trace contextRef="#ctx0" brushRef="#br0" timeOffset="19398.3762">8512 14788 1008 0,'35'-2'268'0,"-54"15"75"16,-2 9-281-16,-3 2-55 15,1 1-4-15,4-3-2 16,12-3-3-16,-1-3 13 15,8-6 4-15,5-1 0 16,3-4 1-16,3 2 2 0,-2 0-6 16,1 2-2-16,0-1-1 15,-10 10 1-15,-3 4-3 16,-9 6-13-16,-7 0-29 16,-11-1-172-16,8-6-158 15,-4-10-36-15</inkml:trace>
  <inkml:trace contextRef="#ctx0" brushRef="#br0" timeOffset="20574.8683">8614 14800 350 0,'0'-3'310'15,"0"-1"-153"-15,-3 1-59 16,1-1-120-16,2 1-108 15,-3-1 137-15,1 3 23 16,2-1 38-16,-3 0 14 16,1 1-12-16,-2 1-13 15,-1 0-13-15,-19 15-3 16,-54 54 6-16,54-29 27 16,1 0 6-16,2 12 10 15,8-7-16-15,9 12-14 16,4-8-23-16,4-4-5 0,4-15-8 15,11-10 17-15,-3-21 7 16,8-13 3-16,0-12 7 16,6-11 3-16,-6 1-14 15,-8-6-2-15,-8 11-36 16,-8 2-8-16,-10 6-10 16,-13 4-12-16,3 10-5 15,-10 6 26-15,-3 6-1 0,4 6-16 16,1 1-23-16,4 3-78 15,8-1-79-15,16 2-200 16,9-2-17-16</inkml:trace>
  <inkml:trace contextRef="#ctx0" brushRef="#br0" timeOffset="20865.6688">8698 14953 1026 0,'53'-56'263'0,"-49"58"69"0,-4 2-293 15,10 8-30-15,4 3-14 16,5 6-2-16,0-5-8 16,5 3-13-16,-4-12-63 15,0-7-64-15,-4-6-173 16,6-9-14-16</inkml:trace>
  <inkml:trace contextRef="#ctx0" brushRef="#br0" timeOffset="20981.6959">8938 14863 411 0,'6'-64'483'0,"-36"95"-126"16,-4 14-245-16,-13 17 230 16,-2 2-374-16,1 9-303 15,8-16 34-15</inkml:trace>
  <inkml:trace contextRef="#ctx0" brushRef="#br0" timeOffset="23340.7321">7473 15202 147 0,'-49'52'119'0,"46"-53"-25"16,6 6-15-16,-3-12-4 15,0 5-16-15,0 0-12 16,0 1 13-16,0-1-6 15,0 0-12-15,0 1 4 16,0-1-6-16,4 0 8 16,-4 0-10-16,0 1-5 15,1-1-9-15,3 0-4 16,-4-1-10-16,0-1 13 16,1-1 11-16,13-19 21 15,-3 5 5-15,46-49 5 16,-38 54-19-16,0 6-29 15,-5 2-26-15,1 6-14 0,-6 0-10 16,-9 2 6-16,2-2 22 16,-4 0 13-16,2-2 32 15,-3 2 6-15,3 0 0 16,-4 0-24-16,2 0-16 16,2 0-68-16,-5 2-19 15,-5 15-5-15,-9 11 21 16,-59 50 20-16,59-57 53 15,7-7 33-15,-4 5 20 16,6-5 2-16,4-2-9 0,-2-5-9 16,3 1-18-16,6-9-21 15,-2 1-12-15,1-2-6 16,0 0-2-16,1-1 3 16,6-15 4-16,23-11 4 15,56-46-1-15,-61 60-18 16,-10 4-10-16,-6 11-33 15,-7 2-24-15,-2 7-67 16,-2-9-59-16,2 0 48 16,-4 0-33-16,4 0-16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34:23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14759 8665 677 0,'-2'-19'269'0,"16"4"-55"15,-9 1-179-15,0 5-76 16,1-1-67-16,2-1 94 16,-3-8 21-16,1-3 18 15,2-8 7-15,-6 1-8 16,-4-9-8-16,-5 3-13 15,-17 0-11-15,-7 13-6 16,-12-8 0-16,-9 9 7 16,-23 8 5-16,2-1 8 15,-27 0 1-15,-6 10 0 0,-31-8 1 16,12-3 3-16,-29-1 8 16,17-5 5-16,-46-3 9 15,18 8-5-15,-39 4-4 16,-8 5-10-16,-44 7-5 15,41 4-7-15,-50 6-2 16,14 0 1-16,-22 6 0 16,31 7 1-16,-61 3 0 15,44 0 0-15,-25 24 1 16,28 4 0-16,-9 17-1 16,55 8-3-16,-36 29-1 15,50-4 0-15,9 14 1 16,42-12 1-16,28 10 7 15,59-19 4-15,33 15 2 16,22-13-1-16,32 14 0 16,20-12-2-16,41 8-2 0,17-24-1 15,48 7 7-15,0-16 1 16,62-2 2-16,-4-16 5 16,38-8 12-16,11-22 1 15,53-9 4-15,-29-16 2 16,40-12 2-16,-28-3-12 15,37-17-6-15,-36-13-6 16,36-18-5-16,-35-5-6 16,18-23 2-16,-40-2 2 0,18-21 17 15,-50 10 8-15,-9-18 9 16,-30 13-3-16,-32-10 7 16,-59 19-15-16,-19-9-3 15,-49 12-18-15,-48-10-18 16,-54 14-27-16,-67-12 17 15,-57 19-7-15,-87 0 8 16,-13 29 13-16,-56 16-48 16,15 20-97-16,-14 25-252 15,53 12-4-15</inkml:trace>
  <inkml:trace contextRef="#ctx0" brushRef="#br0" timeOffset="74540.6166">11097 14974 855 0,'-3'-2'146'0,"-13"-3"86"16,-8 3-273-16,-10 9-9 15,-8 0 14-15,-22 1 18 16,-4 5 24-16,-15-3 36 16,7-7 19-16,-7-1 16 15,5-2-7-15,-19-5-5 16,-4 2-16-16,-31-6-8 15,8 0-18-15,-27 1-4 16,11 2-8-16,-23 5 3 16,7 2 3-16,-28 3 2 15,23 3-2-15,-37-7 1 16,20-4-7-16,-7-11 7 0,3-4 4 16,-47-11 6-16,16 1 2 15,0 1 21-15,19 12 11 16,-28 9-17-16,35 16-7 15,1 8-1-15,6 2-21 16,-33 2-23-16,15-2 9 16,-6-10 0-16,20-11 2 15,-24-15-3-15,19-13 4 16,11-13 3-16,27 0-1 0,-22-9-3 16,43 12 0-16,-7-2-1 15,7 13-4-15,-15-2 2 16,29 12-1-16,-11-7 1 15,27 5 0-15,2-17 0 16,15-6 0-16,-17-20-1 16,8-2-2-16,-7-22 0 15,23 10-2-15,8-11 1 16,25 11 0-16,17-1-1 16,17 16-10-16,15-13-9 15,23 7 13-15,18-15-1 16,17 1 4-16,23-16 10 15,10 8 8-15,10-3-15 16,-10 19 2-16,19-4-2 16,-1 14 0-16,25 3-1 15,0 14 2-15,21-6-1 0,-29 12 3 16,36 2 4-16,-22 13 5 16,27 2 0-16,-21 11 0 15,55 2 0-15,-29 5 0 16,23 7-3-16,-24 2 3 15,27 2 1-15,-23-8-1 0,20 1 1 16,-25-8-1 0,36-15 2-16,-3-1-1 0,27-3-3 15,-28-1-3-15,48-2 4 16,-23 10 1-16,13-1 2 16,-21 2 4-16,40 8 2 15,-48 8-5-15,15 8-4 16,-26 9-3-16,21 8-4 15,-35 1-4-15,30 3 1 16,-9 1 1-16,30 4-1 16,-39-2 4-16,39 5 6 15,-23 0 1-15,17 13 1 16,-43-3 0-16,25 10-1 16,-39-3-6-16,4 11-1 15,-35-12-3-15,-4 19-1 16,-48-4-3-16,-5 13-2 15,-24-2 0-15,4 10-6 16,-13-14 1-16,9 18-2 16,-16-13 1-16,-12 4-2 0,-16-10 8 15,-15 7 0-15,-20-17 2 16,-17 19 10-16,-20-4 4 16,-14 18 6-16,-1-6 1 15,-17 12 5-15,4-10-4 16,-26 7 14-16,-18-23 3 15,-51 12 10-15,-13-10 1 16,-81 7 0-16,12-13-17 16,-52 6-5-16,5-19-11 0,-24 1-2 15,52-15-5-15,-52-5-12 16,44-8-29-16,-53-1-177 16,12-12-265-16,-56-31 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7:35:51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5532 4919 291 0,'-2'5'36'0,"-6"-3"63"16,-8 1-88-16,-12 6 17 15,-12 5 30-15,-8 2 29 16,-25 3-18-16,-3-2 2 16,-13-5 1-16,5-1-29 15,-19-8-2-15,17-5-9 16,-32-3 11-16,-3-4-1 0,-28-11 16 16,19-5-5-16,-18-8-4 15,20 2-13-15,-19-4-7 16,17 6-19-16,-21-2 2 15,21 3-4-15,-10-7 17 16,15 2 3-16,-21-6 3 16,4 6-1-16,-15-2 5 15,28 4-17-15,0-4-3 16,37 9-5-16,-4-12 0 16,13 5-2-16,-17-12 5 15,15 2 2-15,-2-13 10 16,20 1 1-16,9-11 3 15,20 5-4-15,9-19-10 16,15 9-15-16,9-15-19 16,17 6-14-16,17-3-7 15,20 13 7-15,34-4 6 16,9 13 17-16,24-5 17 16,-5 6 4-16,5-8 3 15,-9 9-2-15,42-7-3 0,-3 9-5 16,26-2-5-16,-1 10-4 15,37-1-2-15,-28 9-1 16,23-3-1-16,-28 10 3 16,52-1 5-16,-33 0 6 15,19 7 4-15,-34 4 2 0,49 5-1 16,-39 5-4-16,9 11-3 16,-28-1-4-16,46 11-1 15,-41 11 1-15,11 2-2 16,-18 10 1-16,34 12-1 15,-41-6 2-15,18 4 0 16,-30 3-2-16,12 4 1 16,-40-2 1-16,44 17-2 15,-19-1 0-15,22 14 2 16,-18-4 1-16,6 0 0 16,-46-9 0-16,2 8-2 15,-25-13-2-15,-1 21-9 16,-11 3-7-16,-2 13-1 15,-30-7 0-15,-7 10 3 16,-25-19 5-16,-25 10 1 16,-31-12 5-16,-50 1 14 0,-27-13 7 15,-75 0 16-15,-32-19 12 16,-55-3 6-16,-18-8-10 16,-62 4-3-16,-1-5-11 15,-58 4-4-15,11-6-7 16,-86 7-12-16,62-7-17 15,-46 6-47-15,78-6-28 16,-58 10-160-16,120-6-74 16,-44-2-39-16</inkml:trace>
  <inkml:trace contextRef="#ctx0" brushRef="#br0" timeOffset="64891.7682">7551 9007 476 0,'-2'5'121'15,"7"-17"23"-15,0 3-117 16,0 4-52-16,-10-5 10 16,-9-3 16-16,-5-4 12 15,-7-2 3-15,-10-10 9 16,5 4-2-16,12-46 9 31,-16 12-18-15,-36 5 9-16,-10 6 11 0,-27 1 20 15,-29 42 9-15,-7-5 7 16,28-13-15-16,-26 4-10 16,2 2-19-16,-33 4-9 15,5-2-8-15,-13 6 2 16,13-1-1-16,-31 5 7 15,33-2-1-15,-27 1 0 16,4 6-2-16,-53 6-2 16,43-3-5-16,-28 2 2 15,5 9 0-15,-35 4-2 16,49 2-1-16,-57 15 0 16,16 15-2-16,-6 6 0 15,40 4 0-15,-34 15 0 16,44-4 1-16,6 9-1 15,15-7-1-15,-18 10 0 0,34-12 0 16,1 12-1-16,27-5-1 16,6 14 0-16,44-11-1 15,19 13-3-15,31-12-2 16,11 13-2-16,25-3 3 16,20 19-6-16,14-11-4 15,16 18 11-15,17-10 9 16,49 10 3-16,15-20 14 15,37 6 9-15,8-17-7 0,46-6-3 16,-24-18-6-16,21-1-2 16,-3-22 1-16,60 2 4 15,-42-18-1-15,51-8 5 16,-14-13-1-16,19-5 0 16,-21-8-4-16,50-6 5 15,-43-3-2-15,52-8-2 16,-29-5-4-16,25-11-2 15,-39-6-8-15,27-9-5 16,-41-3-8-16,35-22-9 16,-56 1-4-16,19-22 0 15,-28-2 1-15,1-27 8 16,-55 15 10-16,-3-19 4 16,-58 17 1-16,-27-10 7 15,-46 25 3-15,-34-11 6 0,-36 12 5 16,-69-7 0-16,-55 19-1 15,-68-16 3-15,-30 22-6 16,-71 8-8-16,13 13-52 16,-61 7-56-16,41 18-275 15,-8-5 19-15</inkml:trace>
  <inkml:trace contextRef="#ctx0" brushRef="#br0" timeOffset="75922.5748">18034 13658 762 0,'-6'-4'157'0,"8"-15"39"0,2 5-222 16,1-1-35-16,0 1 8 16,-15-3 23-16,-13 6 25 15,-12 4 0-15,-13 6 1 16,-20 18-6-16,-10 7-2 16,-24 16 9-16,5 10 20 15,-14 13 47-15,25 1 11 0,9 12 13 16,38-10-5-16,25 0-7 15,33-18-32-15,34-15-3 16,24-27-11-16,35-24-4 16,-1-23-4-16,24-24-8 15,-10-7-11-15,2-18-8 16,-36 5-6-16,-4 3 6 16,-38 27 2-16,-20 6-12 15,-22 32-5-15,-23 36 9 16,-13 22-3-16,-20 29 1 15,-3 10 24-15,4 17 20 16,22-18 2-16,31 6 2 16,25-21-2-16,32-10-9 15,11-16-13-15,19-5-45 16,-14-17-99-16,5-2-182 16,-17-16-13-16</inkml:trace>
  <inkml:trace contextRef="#ctx0" brushRef="#br0" timeOffset="76359.0534">19047 13653 1009 0,'19'22'296'15,"9"-46"41"-15,15 22-255 0,16 4-138 16,19-4-64-16,-5-1-49 15,0-9-168-15,-7 3-21 16</inkml:trace>
  <inkml:trace contextRef="#ctx0" brushRef="#br0" timeOffset="76566.2044">19345 13859 1027 0,'49'21'290'16,"-6"-18"19"-16,11 4-559 15,8 2-52-15</inkml:trace>
  <inkml:trace contextRef="#ctx0" brushRef="#br0" timeOffset="77194.6086">20163 14008 555 0,'35'5'559'0,"15"-10"-176"15,11-5-334-15,31-15 320 16,10-6-394-16,14-12 10 16,-23-7 4-16,3-9 5 15,-29 5 15-15,-13-12 2 16,-21 9-3-16,-12 3-9 0,-30 11-10 16,-26 8-2-1,-18 28-3-15,-49 24 4 0,-28 23 8 16,-35 30 11-16,6 9 3 15,4 18 5-15,38-10 5 16,39 3 12-16,46-19 5 16,51 2 10-16,37-23 27 15,56-5-5-15,34-17-10 0,57-10-12 16,-9-20-21-16,14-7-133 16,-44-6-164-16,-9-20-187 15,-64-5-90-15</inkml:trace>
  <inkml:trace contextRef="#ctx0" brushRef="#br0" timeOffset="77674.8366">21423 12964 1010 0,'14'32'202'0,"5"6"101"0,-4 10-302 16,-6-10 1-16,-9 1 0 16,0-17 13-16,-14-15 23 15,-10-10 6-15,-4-25 30 16,-3-16 12-16,3-4 4 15,18-2-18-15,24-8 2 16,15 10-20-16,30 8-17 16,14 4-15-16,14 4-3 15,-6 13-10-15,-1 7-36 16,-18 9-64-16,-10-2-338 16,-9 5 60-16</inkml:trace>
  <inkml:trace contextRef="#ctx0" brushRef="#br0" timeOffset="78170.6244">21955 13457 495 0,'-4'12'332'0,"27"-7"-66"0,17-7-60 16,12 1-170-16,8-1-28 15,13-3-1-15,-7 1-26 16,3-4-250-16,-8 1 73 16</inkml:trace>
  <inkml:trace contextRef="#ctx0" brushRef="#br0" timeOffset="78367.9891">22014 13803 1526 0,'14'30'375'0,"29"-21"57"15,7-2-475-15,21 5-239 16,2-5-216-16,-9-6-26 16</inkml:trace>
  <inkml:trace contextRef="#ctx0" brushRef="#br0" timeOffset="79827.6255">23234 13914 398 0,'19'-12'615'0,"10"-7"-309"16,9 2 3-16,25-6-224 16,15-1-228-16,27-9 177 15,8-2 0-15,12-15-2 16,-13 0-10-16,-15-4-3 16,-29 11-11-16,-25 1-15 15,-38 18-15-15,-37 7-4 16,-27 15 0-16,-44 23 16 15,-23 19 27-15,-23 20 29 16,19 10 6-16,2 18 29 16,36-13-15-16,35 8-11 15,41-10-7-15,40 8 15 16,32-13-16-16,65 10 7 0,19-18-1 16,58-6-41-16,0-19-86 15,39-25-373-15,-40-38 55 16</inkml:trace>
  <inkml:trace contextRef="#ctx0" brushRef="#br0" timeOffset="83745.5268">24729 13384 79 0,'14'48'70'16,"-18"-49"-8"-16,-1 1 6 16,5 0 3-16,-3 0 12 15,1-2 33-15,2 2 25 16,-3-2-12-16,1 1-40 0,2-1 0 16,-4 0-30-16,3 0-25 15,1 1 11-15,0-1 0 16,0 0-20-16,0 0-1 15,0 1-4-15,5-3 7 16,19-10 5-16,56-15 2 16,-54 31-5-16,-2 3-6 15,-19 3-15-15,0 5-2 16,-10 4-4-16,-12-1 3 16,-9 3 5-16,-4 0 2 15,-8-4 0-15,0-4 0 16,9-4 7-16,1-9 8 15,14-7 3-15,7-5 12 16,7-1 5-16,14-3 3 16,7 3-13-16,3-1-4 15,0 4-14-15,6 5-7 16,-8 4-8-16,-6-1-4 0,-11 6-3 16,0 1-1-16,-12 1 1 15,7-4 2-15,-3 0 2 16,0 2 1-16,-3-1 1 15,-9 10-2-15,-1-4-96 16,7-4-261-16,4-1 55 16</inkml:trace>
  <inkml:trace contextRef="#ctx0" brushRef="#br0" timeOffset="84285.6107">25441 12585 695 0,'-10'21'280'0,"-13"-1"-45"0,-20 15-176 16,-2 7-68-16,-9-1-71 16,0-4 85-16,11-4 29 15,19-13 17-15,15-4 33 16,20-13 9-16,25-4 6 15,12-4-24-15,22-2-10 16,6 0-37-16,4 5-15 16,-9 5-23-16,-14-1-83 15,-17 2-124-15,-16-1-130 16,-15-8-79-16</inkml:trace>
  <inkml:trace contextRef="#ctx0" brushRef="#br0" timeOffset="84493.7596">25843 12453 1141 0,'19'29'325'0,"-29"15"68"15,1 29-297-15,-6 13-88 16,-15 18-2-16,-17 0-3 15,-6 18-34-15,-12-13-52 16,0 4-311-16,20-22 52 16</inkml:trace>
  <inkml:trace contextRef="#ctx0" brushRef="#br0" timeOffset="85020.7797">26046 13758 636 0,'10'70'473'0,"28"-77"-138"16,14 2-415-16,12-2 279 16,-5 1-442-16,-5-2-118 15,-11-1-60-15</inkml:trace>
  <inkml:trace contextRef="#ctx0" brushRef="#br0" timeOffset="85293.5684">26162 14034 1154 0,'24'-5'445'0,"25"-4"-25"15,4 4-313-15,20-5-216 16,0 3-375-16,-2-2 101 16</inkml:trace>
  <inkml:trace contextRef="#ctx0" brushRef="#br0" timeOffset="106887.5948">6306 14870 1000 0,'6'-23'246'0,"-3"-6"65"0,-12-1-299 15,-10 1-87-15,-5-1-25 16,-12-6 49-16,-8-2 10 16,-11-4 29-16,1 2 33 15,-15-5 33-15,1 2-37 16,1-8 3-16,8 1 3 15,-2-9 2-15,21 0 1 16,-19-5-6-16,-1 10-9 16,-34-3 10-16,-11 12 6 0,-25 2-9 15,12 15 1-15,-45 2 10 16,5 12-9-16,-39 11-8 16,13 10-1-16,-59 15 12 15,8 8 2-15,-10 15 8 16,29 7 1-16,-49 24 13 15,41 0-9-15,11 30-2 16,28 3-5-16,-16 33 25 16,48-1 21-16,1 30-17 15,30-4-4-15,15 10-8 16,45-20-31-16,29 15-34 16,45-26 13-16,43 1-9 15,41-13-1-15,68 4-6 16,22-34 2-16,87-10 3 15,-6-20 5-15,68-29 1 0,-25-31-23 16,71-33-7-16,-52-28 0 16,44-39-1-16,-53-10 3 15,10-39 29-15,-55 5 19 16,11-36 12-16,-59 11 8 16,-5-47 8-16,-56 11 8 15,-46-33 5-15,-72 37-13 16,-62-14-7-16,-78 45-5 15,-91 7-3-15,-60 45-13 0,-119 9 4 16,-49 41-3-16,-44 24-98 16,37 36-373-16,-20 4 86 15</inkml:trace>
  <inkml:trace contextRef="#ctx0" brushRef="#br0" timeOffset="110748.5559">27489 13270 916 0,'5'-4'289'16,"-1"4"9"-16,-2 14-228 16,-2 8-99-16,0 22-1 15,0 16 2-15,-7 38 41 0,-12-1 9 16,0 34 10-16,-6-1-3 15,-4 26-26-15,-6-19-44 16,2 7-278-16,6-35 49 16</inkml:trace>
  <inkml:trace contextRef="#ctx0" brushRef="#br0" timeOffset="111316.1133">27789 14396 714 0,'-10'-3'55'0,"1"-11"92"0,4 7-205 15,10-9 14-15,5 3 45 16,9-8 79-16,4 9 35 15,6-11 20-15,-3 6-10 16,-1 1-7-16,-6 6-37 16,-2 5-31-16,-10 8-19 15,-9 7-5-15,-12 6 3 16,-19 8 6-16,-6-1 2 16,-10 1-2-16,4-3-3 0,2-12-6 15,15-9-6-15,12-2-4 16,16-9-4-16,2-4 2 15,17 4-8-15,9 1 3 16,-4 3 1-16,6 7 0 16,-6 7-6-16,-15 9-4 15,-18 3 6-15,-10 5 7 16,-11-3-110-16,-8-2-109 16,4-9-164-16,9-3-11 15,15-14-172-15</inkml:trace>
  <inkml:trace contextRef="#ctx0" brushRef="#br0" timeOffset="111750.7519">28572 13564 1120 0,'-14'33'214'0,"-24"19"108"16,-12 9-337-16,-18 19 26 15,1-15 13-15,-6 3 17 16,30-11 13-16,13-8 4 16,23-21-10-16,14-6 5 15,18-12-12-15,28-3 0 16,20-3-1-16,19-9-19 15,1-2-26-15,4-4-145 16,-25-1-144-16,-3-9-127 16,-22-5-140-16</inkml:trace>
  <inkml:trace contextRef="#ctx0" brushRef="#br0" timeOffset="111976.583">29163 13469 676 0,'-9'9'367'16,"2"1"-43"-16,9 6-127 16,-7 18-122-16,-4 13-41 15,-4 17 2-15,0 6-3 16,-20 14-4-16,-1-4-14 16,-20 12-3-16,-8-4-5 0,-1 27-32 15,11-16-40-15,7 5-37 16,26-16-155-16,14 4-106 15,5-31-22-15</inkml:trace>
  <inkml:trace contextRef="#ctx0" brushRef="#br0" timeOffset="112544.7292">29971 13609 748 0,'-63'77'260'0,"1"-60"29"0,-40 23-150 16,1 7-73-16,-10 24 10 15,12-9-4-15,13 14 8 16,39-5-13-16,9-1 2 15,31-20-8-15,21-5 8 16,12-28-3-16,15-17-23 16,15-15-23-16,20-25-21 15,2-14-15-15,17-15-10 16,-6-2 8-16,3-2 9 16,-25 16 19-16,-3 7 6 15,-12 22-2-15,-3 12-1 16,-20 20-12-16,-5 13 3 15,-18 23 3-15,-12 17 27 16,-13 11 19-16,-7 27 18 16,-1 2-3-16,-3 14-5 0,-3-19-54 15,7 12-141-15,12-28 13 16,1 9-373-16,-1-28 7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0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9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3245-226C-44CD-BC15-AF5B608D925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DE97-E77D-4A3C-87D5-8C8ECA44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27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3254"/>
                <a:ext cx="10515600" cy="51637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following table shows the population of a certain town from 1950.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What is the population of the town in 1950?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7 </a:t>
                </a:r>
                <a:r>
                  <a:rPr lang="en-US" dirty="0" err="1" smtClean="0"/>
                  <a:t>ppl</a:t>
                </a:r>
                <a:r>
                  <a:rPr lang="en-US" dirty="0" smtClean="0"/>
                  <a:t>		b. 7000 </a:t>
                </a:r>
                <a:r>
                  <a:rPr lang="en-US" dirty="0" err="1" smtClean="0"/>
                  <a:t>ppl</a:t>
                </a:r>
                <a:r>
                  <a:rPr lang="en-US" dirty="0" smtClean="0"/>
                  <a:t>		c. 70000 </a:t>
                </a:r>
                <a:r>
                  <a:rPr lang="en-US" dirty="0" err="1" smtClean="0"/>
                  <a:t>ppl</a:t>
                </a:r>
                <a:r>
                  <a:rPr lang="en-US" dirty="0" smtClean="0"/>
                  <a:t>		d. 35000 </a:t>
                </a:r>
                <a:r>
                  <a:rPr lang="en-US" dirty="0" err="1" smtClean="0"/>
                  <a:t>ppl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2. Use Regression to find the equation of the Logistic Function: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	b.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c.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	d.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3254"/>
                <a:ext cx="10515600" cy="5163709"/>
              </a:xfrm>
              <a:blipFill rotWithShape="0">
                <a:blip r:embed="rId2"/>
                <a:stretch>
                  <a:fillRect l="-1217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29" y="1491049"/>
            <a:ext cx="8475698" cy="8276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50280" y="2929680"/>
              <a:ext cx="4139280" cy="2517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0920" y="2922840"/>
                <a:ext cx="4158360" cy="25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81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What is the carrying capacity of the town?</a:t>
            </a:r>
          </a:p>
          <a:p>
            <a:pPr marL="0" indent="0">
              <a:buNone/>
            </a:pPr>
            <a:r>
              <a:rPr lang="en-US" dirty="0" smtClean="0"/>
              <a:t>a. 35000 </a:t>
            </a:r>
            <a:r>
              <a:rPr lang="en-US" dirty="0" err="1" smtClean="0"/>
              <a:t>ppl</a:t>
            </a:r>
            <a:r>
              <a:rPr lang="en-US" dirty="0" smtClean="0"/>
              <a:t>		b. 35 </a:t>
            </a:r>
            <a:r>
              <a:rPr lang="en-US" dirty="0" err="1" smtClean="0"/>
              <a:t>ppl</a:t>
            </a:r>
            <a:r>
              <a:rPr lang="en-US" dirty="0" smtClean="0"/>
              <a:t>	c. 7000 </a:t>
            </a:r>
            <a:r>
              <a:rPr lang="en-US" dirty="0" err="1" smtClean="0"/>
              <a:t>ppl</a:t>
            </a:r>
            <a:r>
              <a:rPr lang="en-US" dirty="0" smtClean="0"/>
              <a:t>		d. 4000 </a:t>
            </a:r>
            <a:r>
              <a:rPr lang="en-US" dirty="0" err="1" smtClean="0"/>
              <a:t>ppl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When does the town obtain its largest growth rate?</a:t>
            </a:r>
          </a:p>
          <a:p>
            <a:pPr marL="514350" indent="-514350">
              <a:buAutoNum type="alphaLcPeriod"/>
            </a:pPr>
            <a:r>
              <a:rPr lang="en-US" dirty="0" smtClean="0"/>
              <a:t>3.5 years		b. 17.5 years	c. 35 years		d. 50 years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What is the annual growth rate?</a:t>
            </a:r>
          </a:p>
          <a:p>
            <a:pPr marL="514350" indent="-514350">
              <a:buAutoNum type="alphaLcPeriod"/>
            </a:pPr>
            <a:r>
              <a:rPr lang="en-US" dirty="0" smtClean="0"/>
              <a:t>1.49		b. .49			c. .67			d. .33 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1520" y="971280"/>
              <a:ext cx="10559520" cy="4961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320" y="963360"/>
                <a:ext cx="10576440" cy="49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3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r>
              <a:rPr lang="en-US" dirty="0" smtClean="0"/>
              <a:t>Logistic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7396"/>
            <a:ext cx="10515600" cy="50895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Logistical Functions are functions which level out to two different values.  Often these are used to represent long-term population growth.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40189"/>
            <a:ext cx="113538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Features: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is initial rapid growth: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graph takes on the appearance of an exponential function for small x-values.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Point of Inflection: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graph will change from concave up to concave down.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Leveling out: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graph will level out to a different value than what it began at.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71520" y="1910520"/>
              <a:ext cx="7357320" cy="3286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3600" y="1905120"/>
                <a:ext cx="7371360" cy="32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2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841" y="840260"/>
            <a:ext cx="10587686" cy="4966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02600" y="3685680"/>
              <a:ext cx="8129520" cy="1657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9360" y="3678120"/>
                <a:ext cx="8143920" cy="16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1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Logistic Formula: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561" y="1012825"/>
            <a:ext cx="8924877" cy="51641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97680" y="1205280"/>
              <a:ext cx="6887520" cy="4675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1200" y="1198440"/>
                <a:ext cx="6899400" cy="46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0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4"/>
                <a:ext cx="10515600" cy="2378075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The number of plant buds in a flower pot is modelled by the logistic function, where t is measured in months: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4"/>
                <a:ext cx="10515600" cy="2378075"/>
              </a:xfrm>
              <a:blipFill rotWithShape="0">
                <a:blip r:embed="rId2"/>
                <a:stretch>
                  <a:fillRect l="-2087" t="-15897"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4519"/>
            <a:ext cx="10515600" cy="29724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How many buds are initially in the pot?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will the carrying capacity be of this pot?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would be the growth rate per month?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 what time will the monthly growth be the greatest?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287" y="2743199"/>
            <a:ext cx="1943100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735" y="5540073"/>
            <a:ext cx="1838325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060" y="5401318"/>
            <a:ext cx="1962150" cy="1228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908000" y="3545640"/>
              <a:ext cx="6689880" cy="3109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8280" y="3540600"/>
                <a:ext cx="6708600" cy="31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57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85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have a population with an initial value of 15 and a carrying capacity of 350.  If the population grew without restrictions, it would be at a constant increase of 25% per year.  Find the logistic curve.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03600" y="1429560"/>
              <a:ext cx="11260440" cy="5208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5680" y="1423080"/>
                <a:ext cx="11272320" cy="52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7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Fitting Logistic Data to a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4"/>
            <a:ext cx="10515600" cy="5163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Just like before, after entering data into L1 and L2 (STAT </a:t>
            </a:r>
            <a:r>
              <a:rPr lang="en-US" dirty="0" smtClean="0">
                <a:sym typeface="Wingdings" panose="05000000000000000000" pitchFamily="2" charset="2"/>
              </a:rPr>
              <a:t> Edit), go to the STAT  </a:t>
            </a:r>
            <a:r>
              <a:rPr lang="en-US" dirty="0" err="1" smtClean="0">
                <a:sym typeface="Wingdings" panose="05000000000000000000" pitchFamily="2" charset="2"/>
              </a:rPr>
              <a:t>Calc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LogisticReg</a:t>
            </a:r>
            <a:r>
              <a:rPr lang="en-US" dirty="0" smtClean="0">
                <a:sym typeface="Wingdings" panose="05000000000000000000" pitchFamily="2" charset="2"/>
              </a:rPr>
              <a:t> and press ENTER.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21" y="2153680"/>
            <a:ext cx="9296400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4616" y="4604951"/>
            <a:ext cx="81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the Independent Variable to years from 1997.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624280" y="2999520"/>
              <a:ext cx="3647880" cy="442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7440" y="2994120"/>
                <a:ext cx="3660480" cy="4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5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Data, Scatter Plot, Regression and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2962275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05" y="1629548"/>
            <a:ext cx="29718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165" y="4127285"/>
            <a:ext cx="2943225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544" y="3948113"/>
            <a:ext cx="2952750" cy="2219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4920" y="4672800"/>
              <a:ext cx="2915280" cy="1395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880" y="4666680"/>
                <a:ext cx="2925720" cy="14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4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209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Office Theme</vt:lpstr>
      <vt:lpstr>MATH 1311</vt:lpstr>
      <vt:lpstr>Logistic Functions</vt:lpstr>
      <vt:lpstr>Key Features:</vt:lpstr>
      <vt:lpstr>PowerPoint Presentation</vt:lpstr>
      <vt:lpstr>The Logistic Formula:</vt:lpstr>
      <vt:lpstr>The number of plant buds in a flower pot is modelled by the logistic function, where t is measured in months: b(t)=250/(1+4e^(-.2t) )</vt:lpstr>
      <vt:lpstr>You have a population with an initial value of 15 and a carrying capacity of 350.  If the population grew without restrictions, it would be at a constant increase of 25% per year.  Find the logistic curve.</vt:lpstr>
      <vt:lpstr>Fitting Logistic Data to a model:</vt:lpstr>
      <vt:lpstr>Data, Scatter Plot, Regression and Graph</vt:lpstr>
      <vt:lpstr>Popper 27 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11</cp:revision>
  <dcterms:created xsi:type="dcterms:W3CDTF">2016-10-26T13:43:17Z</dcterms:created>
  <dcterms:modified xsi:type="dcterms:W3CDTF">2019-11-04T17:41:07Z</dcterms:modified>
</cp:coreProperties>
</file>