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6:05:47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9085 3936 75 0,'0'0'0'0,"-4"-1"0"15,4 1 0-15,-3-5 174 0,3 5-174 0,0-3 101 16,0 3-101-16,-2-1 166 0,2 1-166 0,-3 0 92 16,3 0-92-16,-4 0 171 0,4 0-171 0,-3 0 47 15,3 0-47-15,-2 0 38 0,2 0-38 0,-4 0 28 16,4 0-28-16,-3 0 47 0,3 0-47 0,-2 0 58 0,2 0-58 16,-3 0 82-16,3 0-82 0,-3 0 76 15,3 0-76-15,-1 0 74 0,1 0-74 0,0 0 58 16,0 0-58-16,1 0 57 0,-1 0-57 0,24 0 38 0,-24 0-38 0,51-5 46 15,-51 5-46-15,184-18 55 0,-184 18-55 0,150-10 49 16,-150 10-49-16,160-12 41 0,-160 12-41 0,219-5 45 16,-219 5-45-16,201-1 36 0,-201 1-36 0,246-4 32 15,-246 4-32-15,242-3 40 0,-242 3-40 0,296 1 34 16,-296-1-34-16,274 4 27 0,-274-4-27 0,308 9 31 16,-308-9-31-16,275 8 24 0,-275-8-24 0,300 13 22 15,-300-13-22-15,249 5 26 0,-249-5-26 0,249-2 25 16,-249 2-25-16,208-3 52 0,-208 3-52 0,197-9 72 15,-197 9-72-15,142-16 74 0,-142 16-74 0,129-12 86 16,-129 12-86-16,88-4 85 0,-88 4-85 0,75-5 49 16,-75 5-49-16,46-1 25 0,-46 1-25 0,38 6 9 15,-38-6-9-15,21 9-35 0,-21-9 35 0,16-2-192 16,-16 2 192-16,12 3-475 0,-12-3 475 0,-3-30-463 0,3 30 463 16</inkml:trace>
  <inkml:trace contextRef="#ctx0" brushRef="#br0" timeOffset="18289.5218">7028 7023 627 0,'0'0'0'0,"78"1"148"0,-78-1-148 0,0-3 208 16,0 3-208-16,2 2 36 0,-2-2-36 0,0 3 31 15,0-3-31-15,0 0 25 0,0 0-25 0,0 0 23 16,0 0-23-16,-2 0 21 0,2 0-21 0,0 1 15 15,0-1-15-15,-3 2 20 0,3-2-20 0,-13 42 30 16,13-42-30-16,-54 98 28 0,54-98-28 0,-51 88 30 16,51-88-30-16,-63 102 23 0,63-102-23 0,-83 141 25 15,83-141-25-15,-84 145 23 0,84-145-23 0,-105 156 27 0,105-156-27 16,-94 139 17-16,94-139-17 0,-81 141 15 0,81-141-15 0,-63 109 8 16,63-109-8-16,-58 99-89 0,58-99 89 0,-25 73-268 15,25-73 268-15,-33 60-276 0,33-60 276 0,-30 39-419 16,30-39 419-16</inkml:trace>
  <inkml:trace contextRef="#ctx0" brushRef="#br0" timeOffset="18729.5367">7665 7287 298 0,'0'0'0'0,"17"-28"123"0,-17 28-123 0,10-21 176 15,-10 21-176-15,5-7 104 0,-5 7-104 0,3-3 140 16,-3 3-140-16,0-5 126 0,0 5-126 0,-3 0 113 16,3 0-113-16,-2 0 71 0,2 0-71 0,-28 15 54 15,28-15-54-15,-106 69 18 0,106-69-18 0,-95 71 11 16,95-71-11-16,-106 83 3 0,106-83-3 0,-116 115 17 15,116-115-17-15,-113 115 31 0,113-115-31 0,-112 140 70 16,112-140-70-16,-79 133 77 0,79-133-77 0,-55 141 77 16,55-141-77-16,-33 110 57 0,33-110-57 0,3 101 54 0,-3-101-54 0,37 68 26 15,-37-68-26-15,69 39 27 0,-69-39-27 0,91 11 31 16,-91-11-31-16,121-24 41 0,-121 24-41 0,117-39 32 16,-117 39-32-16,114-64 29 0,-114 64-29 0,88-71 28 15,-88 71-28-15,69-79 35 0,-69 79-35 0,25-66 36 16,-25 66-36-16,0-68 23 0,0 68-23 0,-25-59 3 15,25 59-3-15,-59-44-42 0,59 44 42 0,-75-18-72 16,75 18 72-16,-98-12-140 0,98 12 140 0,-93 4-158 16,93-4 158-16,-88 17-175 0,88-17 175 0,-54 18-338 0,54-18 338 15,-33 19-291-15,33-19 291 0</inkml:trace>
  <inkml:trace contextRef="#ctx0" brushRef="#br0" timeOffset="19297.4194">8531 7411 562 0,'0'0'0'0,"-2"-12"323"0,2 12-323 0,0-7 244 0,0 7-244 16,2-6 118-16,-2 6-118 0,0-2 23 0,0 2-23 0,0-1-71 15,0 1 71-15,0-2 28 0,0 2-28 0,0-1 57 16,0 1-57-16,0-2 76 0,0 2-76 0,0-1 97 16,0 1-97-16,0-2 99 0,0 2-99 0,0 0 33 15,0 0-33-15,0-2-1 0,0 2 1 0,-2 0-15 16,2 0 15-16,-3 2-28 0,3-2 28 0,-25 50-26 15,25-50 26-15,-112 145 8 0,112-145-8 0,-105 128 16 16,105-128-16-16,-105 135 20 0,105-135-20 0,-121 151 28 16,121-151-28-16,-86 125 36 0,86-125-36 0,-60 115 29 15,60-115-29-15,-12 83 22 0,12-83-22 0,25 62 32 16,-25-62-32-16,59 35 26 0,-59-35-26 0,86 24 20 16,-86-24-20-16,86 9 20 0,-86-9-20 0,103-5-31 15,-103 5 31-15,88-13-93 0,-88 13 93 0,82-20-143 16,-82 20 143-16,60-22-365 0,-60 22 365 0,49-36-348 15,-49 36 348-15</inkml:trace>
  <inkml:trace contextRef="#ctx0" brushRef="#br0" timeOffset="19629.4969">7876 7748 1253 0,'0'0'0'0,"-11"12"236"0,11-12-236 0,17 3 356 16,-17-3-356-16,25 6-17 0,-25-6 17 0,59 3-19 16,-59-3 19-16,79 3-20 0,-79-3 20 0,102-3-25 15,-102 3 25-15,100-11-69 0,-100 11 69 0,103-7-304 16,-103 7 304-16,88-3-359 0,-88 3 359 0,84-12-465 16,-84 12 465-16</inkml:trace>
  <inkml:trace contextRef="#ctx0" brushRef="#br0" timeOffset="20177.4914">9018 7051 652 0,'0'0'0'0,"2"0"138"0,-2 0-138 0,3 0 201 16,-3 0-201-16,0 0 17 0,0 0-17 0,1 0 6 16,-1 0-6-16,3 0 18 0,-3 0-18 0,0 0 41 15,0 0-41-15,2 0 53 0,-2 0-53 0,3 0 61 16,-3 0-61-16,4-1 63 0,-4 1-63 0,9-2 63 16,-9 2-63-16,10-3 40 0,-10 3-40 0,14-4 27 15,-14 4-27-15,12-3 15 0,-12 3-15 0,16-3 2 16,-16 3-2-16,56 0-11 0,-56 0 11 0,12 15-15 0,-12-15 15 0,1 21-16 15,-1-21 16-15,-9 34-2 0,9-34 2 0,-21 37 5 16,21-37-5-16,-30 51 17 0,30-51-17 0,-37 51 25 16,37-51-25-16,-30 51 36 0,30-51-36 0,-24 40 23 15,24-40-23-15,-12 27 34 0,12-27-34 0,9 16 41 16,-9-16-41-16,37 3 48 0,-37-3-48 0,57-4 41 16,-57 4-41-16,97-7 42 0,-97 7-42 0,108-5 22 15,-108 5-22-15,123-3-98 0,-123 3 98 0,107 3-297 16,-107-3 297-16,97 6-341 0,-97-6 341 0,57 10-498 15,-57-10 498-15</inkml:trace>
  <inkml:trace contextRef="#ctx0" brushRef="#br0" timeOffset="20702.4944">10154 7718 840 0,'0'0'0'0,"9"69"164"0,-9-69-164 0,79-12 248 16,-79 12-248-16,92-15-6 0,-92 15 6 0,113-15-34 15,-113 15 34-15,109-12-110 0,-109 12 110 0,117-9-251 16,-117 9 251-16,100-11-256 0,-100 11 256 0</inkml:trace>
  <inkml:trace contextRef="#ctx0" brushRef="#br0" timeOffset="20956.9129">10230 8130 1058 0,'0'0'0'0,"14"3"180"0,-14-3-180 0,28-3 310 16,-28 3-310-16,45 2-13 0,-45-2 13 0,63-6-44 15,-63 6 44-15,69-8-71 0,-69 8 71 0,86-15-304 16,-86 15 304-16,83-16-284 0,-83 16 284 0</inkml:trace>
  <inkml:trace contextRef="#ctx0" brushRef="#br0" timeOffset="21330.4928">11939 7222 163 0,'0'0'0'0,"-1"12"518"0,1-12-518 0,0 13 282 16,0-13-282-16,-8 33 180 0,8-33-180 0,-18 46 280 0,18-46-280 0,-33 72 1 16,33-72-1-16,-46 75 33 0,46-75-33 0,-75 97 56 15,75-97-56-15,-82 94 79 0,82-94-79 0,-106 109 70 16,106-109-70-16,-96 102 51 0,96-102-51 0,-91 104-11 15,91-104 11-15,-70 81-84 0,70-81 84 0,-60 73-358 16,60-73 358-16,-33 48-327 0,33-48 327 0</inkml:trace>
  <inkml:trace contextRef="#ctx0" brushRef="#br0" timeOffset="21799.4938">12447 7449 688 0,'0'0'0'0,"5"6"189"0,-5-6-189 0,-14 10 223 16,14-10-223-16,-27 27 58 0,27-27-58 0,-38 31-25 15,38-31 25-15,-62 39-2 0,62-39 2 0,-68 41 18 16,68-41-18-16,-84 45 64 0,84-45-64 0,-78 34 105 16,78-34-105-16,-69 27 106 0,69-27-106 0,-45 24 95 15,45-24-95-15,-34 16 78 0,34-16-78 0,-3 12 35 16,3-12-35-16,21 14 2 0,-21-14-2 0,37 13 5 0,-37-13-5 0,66 16 14 16,-66-16-14-16,84 14 23 0,-84-14-23 0,97 15 32 15,-97-15-32-15,82 13 31 0,-82-13-31 0,81 27 36 16,-81-27-36-16,54 26 39 0,-54-26-39 0,34 37 44 15,-34-37-44-15,12 42 47 0,-12-42-47 0,-18 54 54 16,18-54-54-16,-40 44 56 0,40-44-56 0,-63 48 44 16,63-48-44-16,-79 38 38 0,79-38-38 0,-93 24 20 15,93-24-20-15,-82 9-10 0,82-9 10 0,-81-6-38 16,81 6 38-16,-58-18-68 0,58 18 68 0,-51-27-89 16,51 27 89-16,-27-27-87 0,27 27 87 0,-22-32-115 15,22 32 115-15,-12-25-136 0,12 25 136 0,-5-28-208 16,5 28 208-16,0-24-340 0,0 24 340 0,8-29-355 15,-8 29 355-15</inkml:trace>
  <inkml:trace contextRef="#ctx0" brushRef="#br0" timeOffset="22063.8647">12397 7405 426 0,'0'0'0'0,"1"-18"202"0,-1 18-202 0,4-12 201 16,-4 12-201-16,12-13 155 0,-12 13-155 0,14-10 88 0,-14 10-88 0,28-17 121 15,-28 17-121-15,38-7 120 0,-38 7-120 0,45-9 127 16,-45 9-127-16,52-11 95 0,-52 11-95 0,79-10 71 16,-79 10-71-16,84-6 33 0,-84 6-33 0,98-15 14 15,-98 15-14-15,101-14-15 0,-101 14 15 0,100-12-77 16,-100 12 77-16,79-7-138 0,-79 7 138 0,67-5-334 15,-67 5 334-15,50 2-341 0,-50-2 341 0</inkml:trace>
  <inkml:trace contextRef="#ctx0" brushRef="#br0" timeOffset="22443.2732">13905 7121 207 0,'0'0'0'0,"-45"108"322"16,45-108-322-16,-70 52 244 0,70-52-244 0,-81 60 142 16,81-60-142-16,-100 82 316 0,100-82-316 0,-88 78 130 15,88-78-130-15,-80 90 143 0,80-90-143 0,-46 85 110 16,46-85-110-16,-19 78 97 0,19-78-97 0,16 58 56 15,-16-58-56-15,54 51 59 0,-54-51-59 0,79 30 45 16,-79-30-45-16,109 12 46 0,-109-12-46 0,114 1 36 16,-114-1-36-16,136-15 31 0,-136 15-31 0,121-33 18 0,-121 33-18 15,130-54 17-15,-130 54-17 0,103-59 15 0,-103 59-15 0,94-78 23 16,-94 78-23-16,66-73 24 0,-66 73-24 0,47-85 15 16,-47 85-15-16,7-77 7 0,-7 77-7 0,-21-88 8 15,21 88-8-15,-49-73-2 0,49 73 2 0,-84-66-18 16,84 66 18-16,-91-52-41 0,91 52 41 0,-102-36-175 15,102 36 175-15,-91-18-423 0,91 18 423 0,-100-28-417 16,100 28 417-16</inkml:trace>
  <inkml:trace contextRef="#ctx0" brushRef="#br0" timeOffset="24510.186">6997 10123 695 0,'0'0'0'0,"1"1"158"0,-1-1-158 0,-1 3 223 16,1-3-223-16,0 0 21 0,0 0-21 0,0 0 16 15,0 0-16-15,0-3 18 0,0 3-18 0,-3-1 30 16,3 1-30-16,-2-3 41 0,2 3-41 0,0-17 52 16,0 17-52-16,-3-37 57 0,3 37-57 0,-4-99 59 15,4 99-59-15,4-51 47 0,-4 51-47 0,3-55 32 16,-3 55-32-16,6-57 17 0,-6 57-17 0,9-64 2 16,-9 64-2-16,11-55-7 0,-11 55 7 0,9-68-10 15,-9 68 10-15,7-59-9 0,-7 59 9 0,11-60-6 0,-11 60 6 16,7-48-1-16,-7 48 1 0,8-48 0 0,-8 48 0 0,0-39 2 15,0 39-2-15,4-41 4 0,-4 41-4 0,2-30 4 16,-2 30-4-16,0-32 4 0,0 32-4 0,3-27 7 16,-3 27-7-16,4-30 6 0,-4 30-6 0,-4-22 6 15,4 22-6-15,0-31 7 0,0 31-7 0,-3-24 7 16,3 24-7-16,-2-20 7 0,2 20-7 0,-4-15 6 16,4 15-6-16,0-7-7 0,0 7 7 0,0-2-25 0,0 2 25 0,-8 2-34 15,8-2 34-15,0 0-37 0,0 0 37 0,-3 1-37 16,3-1 37-16,-6 8-25 0,6-8 25 0,-7 37-12 15,7-37 12-15,-64 87-4 0,64-87 4 0,-24 49 1 16,24-49-1-16,-26 47 5 0,26-47-5 0,-25 47 10 16,25-47-10-16,-21 38 14 0,21-38-14 0,-21 31 24 15,21-31-24-15,-15 17 25 0,15-17-25 0,-6 9 15 16,6-9-15-16,-3-8 0 0,3 8 0 0,3-25-11 16,-3 25 11-16,10-35-24 0,-10 35 24 0,21-48-28 15,-21 48 28-15,24-52-21 0,-24 52 21 0,33-55-2 16,-33 55 2-16,33-46 7 0,-33 46-7 0,30-38 13 15,-30 38-13-15,25-22 10 0,-25 22-10 0,21-15 7 16,-21 15-7-16,17 9 2 0,-17-9-2 0,13 25 9 16,-13-25-9-16,12 33 12 0,-12-33-12 0,8 54 21 15,-8-54-21-15,4 64 25 0,-4-64-25 0,0 76 26 16,0-76-26-16,0 75 20 0,0-75-20 0,5 82-287 16,-5-82 287-16,0 69-188 0,0-69 188 0</inkml:trace>
  <inkml:trace contextRef="#ctx0" brushRef="#br0" timeOffset="25304.6536">5942 10937 631 0,'0'0'0'0,"-81"57"201"0,81-57-201 0,-42 17 228 15,42-17-228-15,-40 19 66 0,40-19-66 0,-47 30 10 16,47-30-10-16,-33 31 1 0,33-31-1 0,-41 41 9 15,41-41-9-15,-35 38 19 0,35-38-19 0,-37 56 43 16,37-56-43-16,-33 52 50 0,33-52-50 0,-30 69 65 16,30-69-65-16,-21 63 63 0,21-63-63 0,-16 67 60 15,16-67-60-15,-5 46 39 0,5-46-39 0,9 38 53 16,-9-38-53-16,21 10 58 0,-21-10-58 0,37-15 58 16,-37 15-58-16,47-39 50 0,-47 39-50 0,58-66 53 15,-58 66-53-15,63-80 33 0,-63 80-33 0,72-97 12 16,-72 97-12-16,58-90 6 0,-58 90-6 0,57-88 3 15,-57 88-3-15,43-66-2 0,-43 66 2 0,28-60-1 16,-28 60 1-16,14-39 0 0,-14 39 0 0,9-27-13 16,-9 27 13-16,6-10-17 0,-6 10 17 0,-3 6-21 15,3-6 21-15,-8 22-17 0,8-22 17 0,-13 44-14 0,13-44 14 16,-21 56 1-16,21-56-1 0,-25 78 8 0,25-78-8 0,-30 76 13 16,30-76-13-16,-21 89-2 0,21-89 2 0,-12 74-32 15,12-74 32-15,9 69-173 0,-9-69 173 0,21 43-316 16,-21-43 316-16,42 26-352 0,-42-26 352 0,44 0-519 15,-44 0 519-15</inkml:trace>
  <inkml:trace contextRef="#ctx0" brushRef="#br0" timeOffset="25499.4642">6380 11120 1007 0,'0'0'0'0,"0"15"282"0,0-15-282 0,-9 13 347 15,9-13-347-15,-8 19 83 0,8-19-83 0,-13 29 7 16,13-29-7-16,-11 37 5 0,11-37-5 0,-10 48-14 16,10-48 14-16,-5 46-45 0,5-46 45 0,5 39-148 15,-5-39 148-15,0 27-347 0,0-27 347 0,6 6-346 16,-6-6 346-16,7-15-498 0,-7 15 498 0</inkml:trace>
  <inkml:trace contextRef="#ctx0" brushRef="#br0" timeOffset="25635.5181">6359 10782 450 0,'0'0'0'0,"-5"-2"55"0,5 2-55 0,-3 0 392 16,3 0-392-16,9 5-177 0,-9-5 177 0,0 0-25 16,0 0 25-16</inkml:trace>
  <inkml:trace contextRef="#ctx0" brushRef="#br0" timeOffset="25888.5226">7010 10864 576 0,'0'0'0'0,"-25"30"473"15,25-30-473-15,-34 28 298 0,34-28-298 0,-54 42 212 16,54-42-212-16,-50 41 52 0,50-41-52 0,-44 38-107 16,44-38 107-16,-27 30 16 0,27-30-16 0,-21 27 8 15,21-27-8-15,0 6 3 0,0-6-3 0,16 8 4 16,-16-8-4-16,26 1 17 0,-26-1-17 0,34 6 20 15,-34-6-20-15,33 5 21 0,-33-5-21 0,28 16 13 16,-28-16-13-16,15 13 3 0,-15-13-3 0,-6 26-31 16,6-26 31-16,-25 28-44 0,25-28 44 0,-46 47-66 15,46-47 66-15,-59 41-84 0,59-41 84 0,-61 42-97 16,61-42 97-16,-46 33-292 0,46-33 292 0,-38 24-281 16,38-24 281-16,-21 5-354 0,21-5 354 0</inkml:trace>
  <inkml:trace contextRef="#ctx0" brushRef="#br0" timeOffset="26159.1056">7181 10501 557 0,'0'0'0'0,"-3"-5"309"15,3 5-309-15,-2-3 179 0,2 3-179 0,5 3 121 0,-5-3-121 0,0 0 43 16,0 0-43-16,0 2-37 0,0-2 37 0,16 25 33 16,-16-25-33-16,53 87 102 0,-53-87-102 0,27 57 52 15,-27-57-52-15,20 60 59 0,-20-60-59 0,14 73 49 16,-14-73-49-16,7 74 37 0,-7-74-37 0,2 87-9 16,-2-87 9-16,-5 76-85 0,5-76 85 0,-9 80-313 15,9-80 313-15,-12 61-292 0,12-61 292 0</inkml:trace>
  <inkml:trace contextRef="#ctx0" brushRef="#br0" timeOffset="26758.0093">7115 10894 719 0,'0'0'0'0,"-4"1"242"16,4-1-242-16,0-4 261 0,0 4-261 0,0 0 80 15,0 0-80-15,0 0 13 0,0 0-13 0,0 0 5 16,0 0-5-16,3 0 25 0,-3 0-25 0,6 0 40 16,-6 0-40-16,44-3 51 0,-44 3-51 0,96-11 49 15,-96 11-49-15,67-8 35 0,-67 8-35 0,68-9-5 16,-68 9 5-16,65-8-105 0,-65 8 105 0,59-6-205 15,-59 6 205-15,55-9-173 0,-55 9 173 0,37-6-133 0,-37 6 133 0,38-6-81 16,-38 6 81-16,27-7-79 0,-27 7 79 0,27-6 7 16,-27 6-7-16,13-6-26 0,-13 6 26 0,12-3-56 15,-12 3 56-15,12 1-86 0,-12-1 86 0,1-3 18 16,-1 3-18-16,3-3 34 0,-3 3-34 0,0 0 68 16,0 0-68-16,0 0 88 0,0 0-88 0,0 0 126 15,0 0-126-15,0 0 124 0,0 0-124 0,0 0 137 16,0 0-137-16,-3 0 112 0,3 0-112 0,-1 2 98 15,1-2-98-15,-8 21 60 0,8-21-60 0,-29 33 55 16,29-33-55-16,-74 79 43 0,74-79-43 0,-34 46 47 16,34-46-47-16,-30 39 47 0,30-39-47 0,-25 42 51 15,25-42-51-15,-17 31 39 0,17-31-39 0,-12 27 25 16,12-27-25-16,-3 14 14 0,3-14-14 0,3 1 11 16,-3-1-11-16,12-12 12 0,-12 12-12 0,21-21 20 15,-21 21-20-15,21-33 9 0,-21 33-9 0,25-36 6 16,-25 36-6-16,29-34 3 0,-29 34-3 0,22-31-3 15,-22 31 3-15,17-17-12 0,-17 17 12 0,18-9 1 0,-18 9-1 16,15 0 0-16,-15 0 0 0,6 8-2 0,-6-8 2 16,10 15-3-16,-10-15 3 0,9 19-19 0,-9-19 19 0,7 23-32 15,-7-23 32-15,5 17-138 0,-5-17 138 0,9 11-346 16,-9-11 346-16,12-2-360 0,-12 2 360 0,13-12-516 16,-13 12 516-16</inkml:trace>
  <inkml:trace contextRef="#ctx0" brushRef="#br0" timeOffset="27001.5016">7807 10969 746 0,'0'0'0'0,"0"10"234"16,0-10-234-16,0 0 290 0,0 0-290 0,0 2 101 16,0-2-101-16,0 1 64 0,0-1-64 0,0 2 64 15,0-2-64-15,35 4 35 0,-35-4-35 0,104-9 34 16,-104 9-34-16,66-21 25 0,-66 21-25 0,69-19 24 15,-69 19-24-15,58-9 17 0,-58 9-17 0,48-2 12 16,-48 2-12-16,31 9 5 0,-31-9-5 0,20 17-4 16,-20-17 4-16,6 25-23 0,-6-25 23 0,-5 33-72 15,5-33 72-15,-10 33-105 0,10-33 105 0,-12 34-213 16,12-34 213-16,-9 27-325 0,9-27 325 0,-3 21-339 16,3-21 339-16</inkml:trace>
  <inkml:trace contextRef="#ctx0" brushRef="#br0" timeOffset="27281.4687">8513 10955 417 0,'0'0'0'0,"0"0"441"0,0 0-441 0,-6 0 289 15,6 0-289-15,-6 0 30 0,6 0-30 0,0 0 263 16,0 0-263-16,-3 0-42 0,3 0 42 0,-2 3-42 15,2-3 42-15,-15 8-19 0,15-8 19 0,-31 28-2 16,31-28 2-16,-75 78 51 0,75-78-51 0,-33 33 62 16,33-33-62-16,-24 36 69 0,24-36-69 0,-10 40 56 15,10-40-56-15,0 37 49 0,0-37-49 0,18 41-2 16,-18-41 2-16,28 38-24 0,-28-38 24 0,39 35-83 16,-39-35 83-16,42 19-127 0,-42-19 127 0,51 9-326 15,-51-9 326-15,52 0-312 0,-52 0 312 0</inkml:trace>
  <inkml:trace contextRef="#ctx0" brushRef="#br0" timeOffset="27570.3681">8718 11112 962 0,'0'0'0'0,"0"8"285"0,0-8-285 0,1 1 336 0,-1-1-336 0,9-4 84 16,-9 4-84-16,16-6 9 0,-16 6-9 0,17-11 0 15,-17 11 0-15,24-18 0 0,-24 18 0 0,21-18-4 16,-21 18 4-16,16-18-11 0,-16 18 11 0,12-16-14 16,-12 16 14-16,0-14-17 0,0 14 17 0,-12-5-13 15,12 5 13-15,-37 10-10 0,37-10 10 0,-46 18 1 16,46-18-1-16,-62 30 18 0,62-30-18 0,-60 39 27 16,60-39-27-16,-46 53 29 0,46-53-29 0,-28 45 33 15,28-45-33-15,-5 51 36 0,5-51-36 0,21 43 23 16,-21-43-23-16,58 42 5 0,-58-42-5 0,63 23-39 0,-63-23 39 0,90 15-200 15,-90-15 200-15,87 3-360 0,-87-3 360 0,83-6-400 16,-83 6 400-16</inkml:trace>
  <inkml:trace contextRef="#ctx0" brushRef="#br0" timeOffset="28246.5404">5683 12132 748 0,'0'0'0'0,"33"-54"259"15,-33 54-259-15,3-3 291 0,-3 3-291 0,4 3 114 16,-4-3-114-16,6 12 36 0,-6-12-36 0,15 25 36 15,-15-25-36-15,14 34 24 0,-14-34-24 0,12 53 33 16,-12-53-33-16,13 61 34 0,-13-61-34 0,3 78 41 16,-3-78-41-16,-7 79 34 0,7-79-34 0,-9 97 18 15,9-97-18-15,-15 93-55 0,15-93 55 0,-18 92-333 16,18-92 333-16,-9 77-284 0,9-77 284 0</inkml:trace>
  <inkml:trace contextRef="#ctx0" brushRef="#br0" timeOffset="28446.0593">5545 12541 524 0,'0'0'0'0,"11"-22"300"0,-11 22-300 0,13-17 299 16,-13 17-299-16,17-15 169 0,-17 15-169 0,21-13 151 16,-21 13-151-16,21-15 87 0,-21 15-87 0,30-17 66 15,-30 17-66-15,37-13 35 0,-37 13-35 0,58-12-3 16,-58 12 3-16,63-12-63 0,-63 12 63 0,75-7-278 15,-75 7 278-15,71-3-333 0,-71 3 333 0,71-8-433 16,-71 8 433-16</inkml:trace>
  <inkml:trace contextRef="#ctx0" brushRef="#br0" timeOffset="28656.7795">6161 12589 811 0,'0'0'0'0,"56"-6"270"0,-56 6-270 0,4-46 319 15,-4 46-319-15,18-47 124 0,-18 47-124 0,19-37 43 16,-19 37-43-16,26-38 27 0,-26 38-27 0,24-31-34 16,-24 31 34-16,30-31-80 0,-30 31 80 0,28-26-329 15,-28 26 329-15,60-28-294 0,-60 28 294 0</inkml:trace>
  <inkml:trace contextRef="#ctx0" brushRef="#br0" timeOffset="29114.1539">7001 12257 555 0,'0'0'0'0,"38"55"205"15,-38-55-205-15,-17 6 248 0,17-6-248 0,-24 14 119 16,24-14-119-16,-22 15 76 0,22-15-76 0,-28 22 80 16,28-22-80-16,-33 15 40 0,33-15-40 0,-35 24 35 15,35-24-35-15,-30 24 25 0,30-24-25 0,-35 30 26 16,35-30-26-16,-30 28 33 0,30-28-33 0,-35 41 50 15,35-41-50-15,-24 38 48 0,24-38-48 0,-18 45 47 16,18-45-47-16,-7 41 38 0,7-41-38 0,4 34 17 16,-4-34-17-16,14 22-6 0,-14-22 6 0,28 11-19 0,-28-11 19 15,33-9-28-15,-33 9 28 0,42-28-45 0,-42 28 45 16,42-36-56-16,-42 36 56 0,42-50-44 0,-42 50 44 0,33-42-37 16,-33 42 37-16,33-44-24 0,-33 44 24 0,20-27 2 15,-20 27-2-15,18-23 30 0,-18 23-30 0,14-9 30 16,-14 9-30-16,15-6 23 0,-15 6-23 0,13 3 17 15,-13-3-17-15,17 8 9 0,-17-8-9 0,9 10-2 16,-9-10 2-16,16 15-40 0,-16-15 40 0,14 15-55 0,-14-15 55 16,12 20-75-16,-12-20 75 0,9 18-289 0,-9-18 289 15,19 13-294-15,-19-13 294 0,12 7-355 0,-12-7 355 0</inkml:trace>
  <inkml:trace contextRef="#ctx0" brushRef="#br0" timeOffset="29340.9965">7248 12498 426 0,'0'0'0'0,"49"-20"182"0,-49 20-182 0,2 6 220 16,-2-6-220-16,3 11 126 0,-3-11-126 0,4 15 94 15,-4-15-94-15,5 12 82 0,-5-12-82 0,12 19 71 16,-12-19-71-16,13 11 47 0,-13-11-47 0,26 1 46 16,-26-1-46-16,28-10 35 0,-28 10-35 0,42-18 30 15,-42 18-30-15,42-29 22 0,-42 29-22 0,45-36 14 16,-45 36-14-16,34-33-34 0,-34 33 34 0,30-32-54 15,-30 32 54-15,19-30-72 0,-19 30 72 0,17-27-92 16,-17 27 92-16,9-15-230 0,-9 15 230 0,4-18-244 0,-4 18 244 16,0-11-273-16,0 11 273 0</inkml:trace>
  <inkml:trace contextRef="#ctx0" brushRef="#br0" timeOffset="29638.5578">7623 12366 503 0,'0'0'0'0,"63"96"430"0,-63-96-430 0,17-6 319 0,-17 6-319 0,20-14 19 15,-20 14-19-15,23-16 302 0,-23 16-302 0,21-19-35 16,-21 19 35-16,16-21-45 0,-16 21 45 0,12-24-46 16,-12 24 46-16,5-23-44 0,-5 23 44 0,-5-19-10 15,5 19 10-15,-9-14 17 0,9 14-17 0,-19-4 27 16,19 4-27-16,-18 6 34 0,18-6-34 0,-26 22 49 15,26-22-49-15,-26 30 51 0,26-30-51 0,-23 44 33 16,23-44-33-16,-16 41 28 0,16-41-28 0,-14 47 18 16,14-47-18-16,-3 37-4 0,3-37 4 0,9 40-35 15,-9-40 35-15,20 24-29 0,-20-24 29 0,21 15-71 16,-21-15 71-16,29 5-118 0,-29-5 118 0,45-15-322 16,-45 15 322-16,51-29-297 0,-51 29 297 0</inkml:trace>
  <inkml:trace contextRef="#ctx0" brushRef="#br0" timeOffset="29883.0248">8326 11780 1227 0,'0'0'0'0,"-12"32"250"0,12-32-250 0,-9 47 372 0,9-47-372 15,-13 69 6-15,13-69-6 0,-15 69 5 0,15-69-5 0,-17 90 8 16,17-90-8-16,-13 92 11 0,13-92-11 0,-21 103-3 16,21-103 3-16,-21 86-38 0,21-86 38 0,-17 89-146 15,17-89 146-15,-12 68-219 0,12-68 219 0,-6 55-357 16,6-55 357-16,0 30-370 0,0-30 370 0,5 10-441 16,-5-10 441-16</inkml:trace>
  <inkml:trace contextRef="#ctx0" brushRef="#br0" timeOffset="30312.3847">8592 11874 447 0,'0'0'0'0,"-16"15"377"0,16-15-377 0,-24 30 284 16,24-30-284-16,-26 38 30 0,26-38-30 0,-21 58 316 0,21-58-316 0,-24 67 43 15,24-67-43-15,-21 82 47 0,21-82-47 0,-6 72 48 16,6-72-48-16,-4 85 39 0,4-85-39 0,4 71 24 16,-4-71-24-16,14 61 26 0,-14-61-26 0,21 45 26 15,-21-45-26-15,28 31 37 0,-28-31-37 0,38 8 34 16,-38-8-34-16,47-6 34 0,-47 6-34 0,53-12 31 16,-53 12-31-16,58-30 9 0,-58 30-9 0,51-36-6 15,-51 36 6-15,54-43-10 0,-54 43 10 0,37-44-10 16,-37 44 10-16,27-46-13 0,-27 46 13 0,19-38 9 15,-19 38-9-15,5-28 16 0,-5 28-16 0,-12-15 17 0,12 15-17 16,-28 0 22-16,28 0-22 0,-38 17 26 0,38-17-26 0,-52 38 38 16,52-38-38-16,-61 48 36 0,61-48-36 0,-59 57 38 15,59-57-38-15,-49 57 32 0,49-57-32 0,-39 70 27 16,39-70-27-16,-21 55 8 0,21-55-8 0,-4 59 3 16,4-59-3-16,4 52 2 0,-4-52-2 0,21 45-9 15,-21-45 9-15,28 24-17 0,-28-24 17 0,38 18-100 16,-38-18 100-16,42-3-180 0,-42 3 180 0,51-12-418 15,-51 12 418-15,46-27-437 0,-46 27 437 0</inkml:trace>
  <inkml:trace contextRef="#ctx0" brushRef="#br0" timeOffset="30586.7534">9153 12451 1335 0,'0'0'0'0,"-8"41"350"0,8-41-350 0,-1 42 447 0,1-42-447 15,4 37 58-15,-4-37-58 0,17 31 24 0,-17-31-24 0,16 12 3 16,-16-12-3-16,34-9-18 0,-34 9 18 0,38-28-11 16,-38 28 11-16,42-49-8 0,-42 49 8 0,37-65 4 15,-37 65-4-15,28-68 9 0,-28 68-9 0,14-56 13 16,-14 56-13-16,0-54 13 0,0 54-13 0,-17-32 6 16,17 32-6-16,-46-14 8 0,46 14-8 0,-46 6 17 15,46-6-17-15,-45 30 49 0,45-30-49 0,-42 48 53 0,42-48-53 0,-21 60 57 16,21-60-57-16,5 50 50 0,-5-50-50 15,32 48 16-15,-32-48-16 0,50 35-45 0,-50-35 45 0,92 13-196 16,-92-13 196-16,96 0-501 0,-96 0 501 0,112-25-471 16,-112 25 471-16</inkml:trace>
  <inkml:trace contextRef="#ctx0" brushRef="#br0" timeOffset="31829.9604">13125 9659 382 0,'0'0'0'0,"13"-89"334"15,-13 89-334-15,10-93 249 0,-10 93-249 0,17-114 22 16,-17 114-22-16,18-116 249 0,-18 116-249 0,13-133 3 0,-13 133-3 0,15-112-5 16,-15 112 5-16,14-118-4 0,-14 118 4 0,9-92-3 15,-9 92 3-15,9-79 0 0,-9 79 0 0,10-51 9 16,-10 51-9-16,5-40 10 0,-5 40-10 0,6-19 10 15,-6 19-10-15,0-15 9 0,0 15-9 0,-2-6 7 16,2 6-7-16,-4 1 5 0,4-1-5 0,-3 8 3 16,3-8-3-16,-2 0 3 0,2 0-3 0,0 0 5 15,0 0-5-15,-3 1 10 0,3-1-10 0,-1 2 14 0,1-2-14 16,-3 1 16-16,3-1-16 0,-9 5 14 0,9-5-14 0,-24 9 14 16,24-9-14-16,-77 67 14 0,77-67-14 0,-37 37 25 15,37-37-25-15,-33 41 35 0,33-41-35 0,-33 52 48 16,33-52-48-16,-22 51 59 0,22-51-59 0,-17 54 45 15,17-54-45-15,-4 43 27 0,4-43-27 0,0 33 10 16,0-33-10-16,4 10-21 0,-4-10 21 0,17-21-71 16,-17 21 71-16,16-46-70 0,-16 46 70 0,26-84-69 15,-26 84 69-15,30-88-62 0,-30 88 62 0,28-100-31 16,-28 100 31-16,25-76 14 0,-25 76-14 0,26-69 35 16,-26 69-35-16,21-30 39 0,-21 30-39 0,21-13 54 15,-21 13-54-15,24 15 46 0,-24-15-46 0,22 40 39 16,-22-40-39-16,20 61 29 0,-20-61-29 0,31 76 26 15,-31-76-26-15,31 84 0 0,-31-84 0 0,30 99-214 16,-30-99 214-16,35 83-318 0,-35-83 318 0,49 51-363 16,-49-51 363-16</inkml:trace>
  <inkml:trace contextRef="#ctx0" brushRef="#br0" timeOffset="32423.9808">12296 9821 1130 0,'0'0'0'0,"0"3"229"0,0-3-229 0,-7 25 342 0,7-25-342 0,-9 41 4 15,9-41-4-15,-17 68 2 0,17-68-2 0,-16 79 3 16,16-79-3-16,-21 102 8 0,21-102-8 0,-21 96 11 16,21-96-11-16,-16 106 18 0,16-106-18 0,-14 85 25 15,14-85-25-15,-12 72 22 0,12-72-22 0,-9 45 19 16,9-45-19-16,2 31 18 0,-2-31-18 0,9 2 12 15,-9-2-12-15,25-12 4 0,-25 12-4 0,41-21 4 16,-41 21-4-16,49-32 3 0,-49 32-3 0,48-28-4 16,-48 28 4-16,49-12-6 0,-49 12 6 0,33 6-3 0,-33-6 3 0,16 22 6 15,-16-22-6-15,5 41 10 0,-5-41-10 0,-5 55 16 16,5-55-16-16,-15 51 19 0,15-51-19 0,-10 52 9 16,10-52-9-16,-12 48-18 0,12-48 18 0,-4 37-101 15,4-37 101-15,9 17-184 0,-9-17 184 0,17-2-385 16,-17 2 385-16,27-19-415 0,-27 19 415 0</inkml:trace>
  <inkml:trace contextRef="#ctx0" brushRef="#br0" timeOffset="32723.0907">12727 10604 821 0,'0'0'0'0,"4"-12"346"0,-4 12-346 0,14-12 355 15,-14 12-355-15,19-4 165 0,-19 4-165 0,26-6 59 16,-26 6-59-16,25-12 20 0,-25 12-20 0,28-8 1 16,-28 8-1-16,14-6-27 0,-14 6 27 0,4-6-24 0,-4 6 24 0,-7-1-20 15,7 1 20-15,-27 3-14 0,27-3 14 0,-36 7 4 16,36-7-4-16,-48 18 33 0,48-18-33 0,-48 23 39 16,48-23-39-16,-50 35 56 0,50-35-56 0,-38 36 57 15,38-36-57-15,-25 47 51 0,25-47-51 0,-8 38 31 16,8-38-31-16,-1 38 17 0,1-38-17 0,16 25-4 15,-16-25 4-15,30 14-55 0,-30-14 55 0,35 3-95 16,-35-3 95-16,52-8-235 0,-52 8 235 0,55-16-377 16,-55 16 377-16,62-23-390 0,-62 23 390 0,55-22-529 0,-55 22 529 15</inkml:trace>
  <inkml:trace contextRef="#ctx0" brushRef="#br0" timeOffset="32873.7847">12953 10682 186 0,'0'0'0'0,"137"-86"210"0,-137 86-210 0,18-13 229 15,-18 13-229-15,14-4 212 0,-14 4-212 0,10 0 245 16,-10 0-245-16,9 4 203 0,-9-4-203 0,0 15 183 15,0-15-183-15,3 19 117 0,-3-19-117 0,-3 24 90 16,3-24-90-16,-5 27 45 0,5-27-45 0,-8 27 24 16,8-27-24-16,-8 21-6 0,8-21 6 0,-12 15-68 15,12-15 68-15,-9 9-150 0,9-9 150 0,-9 1-353 16,9-1 353-16,-16-4-368 0,16 4 368 0</inkml:trace>
  <inkml:trace contextRef="#ctx0" brushRef="#br0" timeOffset="32993.5162">13104 10150 1002 0,'0'0'0'0,"7"-2"316"0,-7 2-316 0,5-7 248 15,-5 7-248-15,1 1-241 0,-1-1 241 0,0 0-316 16,0 0 316-16</inkml:trace>
  <inkml:trace contextRef="#ctx0" brushRef="#br0" timeOffset="33548.044">13725 10444 663 0,'0'0'0'0,"-19"3"163"0,19-3-163 0,-34 21 223 0,34-21-223 15,-39 30 39-15,39-30-39 0,-50 37 35 0,50-37-35 0,-41 32 28 16,41-32-28-16,-42 38 24 0,42-38-24 0,-30 29 19 16,30-29-19-16,-20 22 6 0,20-22-6 0,-9 18 4 15,9-18-4-15,-3 8 5 0,3-8-5 0,5 0 2 16,-5 0-2-16,7-8-6 0,-7 8 6 0,8-12-13 16,-8 12 13-16,12-18-42 0,-12 18 42 0,6-13-60 15,-6 13 60-15,15-15-79 0,-15 15 79 0,13-9-71 16,-13 9 71-16,17-3-52 0,-17 3 52 0,21 3-7 0,-21-3 7 0,21 15 24 15,-21-15-24-15,22 27 82 0,-22-27-82 0,21 46 97 16,-21-46-97-16,19 49 90 0,-19-49-90 16,8 68 83-16,-8-68-83 0,1 60 70 0,-1-60-70 0,-13 68 34 15,13-68-34-15,-21 53 20 0,21-53-20 0,-45 53-11 16,45-53 11-16,-55 35-46 0,55-35 46 0,-63 25-76 16,63-25 76-16,-61 14-105 0,61-14 105 0,-72 1-112 15,72-1 112-15,-55-12-153 0,55 12 153 0,-45-19-230 16,45 19 230-16,-35-20-197 0,35 20 197 0</inkml:trace>
  <inkml:trace contextRef="#ctx0" brushRef="#br0" timeOffset="34026.5031">13944 9780 964 0,'0'0'0'0,"12"2"230"0,-12-2-230 0,7 10 308 16,-7-10-308-16,2 17 44 0,-2-17-44 0,7 34-5 15,-7-34 5-15,9 50 5 0,-9-50-5 0,12 73 22 16,-12-73-22-16,8 79 33 0,-8-79-33 0,9 105 53 16,-9-105-53-16,1 109 73 0,-1-109-73 0,-1 115 53 15,1-115-53-15,-5 98 31 0,5-98-31 0,-4 93 4 16,4-93-4-16,-8 67-21 0,8-67 21 0,0 44-46 16,0-44 46-16,0 12-29 0,0-12 29 0,3-8-23 15,-3 8 23-15,14-25-31 0,-14 25 31 0,20-35-31 16,-20 35 31-16,17-37-25 0,-17 37 25 0,33-30-18 15,-33 30 18-15,25-30-9 0,-25 30 9 0,26-18 26 16,-26 18-26-16,21-3 30 0,-21 3-30 0,28 5 30 16,-28-5-30-16,16 9 20 0,-16-9-20 0,18 24 13 15,-18-24-13-15,12 25-5 0,-12-25 5 0,6 27-42 16,-6-27 42-16,-1 22-67 0,1-22 67 0,0 21-105 16,0-21 105-16,-5 15-140 0,5-15 140 0,0 15-334 15,0-15 334-15,-3 6-281 0,3-6 281 0</inkml:trace>
  <inkml:trace contextRef="#ctx0" brushRef="#br0" timeOffset="34346.8002">14531 9958 638 0,'0'0'0'0,"9"6"443"0,-9-6-443 0,8 18 337 16,-8-18-337-16,0 35 236 0,0-35-236 0,0 55 32 15,0-55-32-15,-3 64 4 0,3-64-4 0,-2 81-23 16,2-81 23-16,-6 81 3 0,6-81-3 0,-9 88 28 15,9-88-28-15,-9 73-1 0,9-73 1 0,-9 78 0 16,9-78 0-16,-12 61-62 0,12-61 62 0,-16 55-178 16,16-55 178-16,-14 36-339 0,14-36 339 0,-16 35-385 15,16-35 385-15</inkml:trace>
  <inkml:trace contextRef="#ctx0" brushRef="#br0" timeOffset="34536.6911">14347 10466 1142 0,'0'0'0'0,"0"-1"341"16,0 1-341-16,17-3 361 0,-17 3-361 0,27-2 39 0,-27 2-39 0,83 15-218 16,-83-15 218-16,42 5-373 0,-42-5 373 0,45 1-399 15,-45-1 399-15,33 3-553 0,-33-3 553 0</inkml:trace>
  <inkml:trace contextRef="#ctx0" brushRef="#br0" timeOffset="34942.228">15199 10504 807 0,'0'0'0'0,"5"0"283"15,-5 0-283-15,1 4 302 0,-1-4-302 0,-6 8 103 16,6-8-103-16,0 0 14 0,0 0-14 0,-3 1 1 15,3-1-1-15,-1 2-1 0,1-2 1 0,-3 9 2 16,3-9-2-16,-2 9 13 0,2-9-13 0,0 7 21 16,0-7-21-16,0 2 33 0,0-2-33 0,0 1 36 15,0-1-36-15,0 2 39 0,0-2-39 0,5 0 29 16,-5 0-29-16,9 0 17 0,-9 0-17 0,4 0 6 0,-4 0-6 16,3-2 3-16,-3 2-3 0,0-1-1 0,0 1 1 0,0-2-24 15,0 2 24-15,0-3-45 0,0 3 45 0,0-3-149 16,0 3 149-16,-3-3-338 0,3 3 338 0,-3-10-341 15,3 10 341-15,-4-15-481 0,4 15 481 0</inkml:trace>
  <inkml:trace contextRef="#ctx0" brushRef="#br0" timeOffset="35270.4841">16089 9721 340 0,'0'0'0'0,"0"-39"92"0,0 39-92 0,-15-48 90 15,15 48-90-15,-15-33 3 0,15 33-3 0,-28-34-15 16,28 34 15-16,-33-21 14 0,33 21-14 0,-39-12 44 16,39 12-44-16,-45 0 130 0,45 0-130 0,-58 13 175 0,58-13-175 0,-51 27 176 15,51-27-176-15,-63 42 169 0,63-42-169 0,-49 45 153 16,49-45-153-16,-51 55 111 0,51-55-111 0,-33 64 76 15,33-64-76-15,-25 89 75 0,25-89-75 0,-17 86 57 16,17-86-57-16,-7 106 50 0,7-106-50 0,3 102-4 16,-3-102 4-16,1 106-22 0,-1-106 22 0,5 84-51 15,-5-84 51-15,6 79-81 0,-6-79 81 0,-3 48-101 0,3-48 101 16,-5 45-89-16,5-45 89 0,-7 25-98 0,7-25 98 0,-9 11-302 16,9-11 302-16,-14 3-226 0,14-3 226 0</inkml:trace>
  <inkml:trace contextRef="#ctx0" brushRef="#br0" timeOffset="35405.5846">15584 10165 1176 0,'0'0'0'0,"34"-5"304"16,-34 5-304-16,37-3 293 0,-37 3-293 0,41 8-325 15,-41-8 325-15,36 11-395 0,-36-11 395 0</inkml:trace>
  <inkml:trace contextRef="#ctx0" brushRef="#br0" timeOffset="35854.4611">15134 10579 733 0,'0'0'0'0,"-17"15"202"0,17-15-202 0,-16 26 259 16,16-26-259-16,-14 30 59 0,14-30-59 0,-7 35 48 15,7-35-48-15,3 24 44 0,-3-24-44 0,16 21 71 16,-16-21-71-16,26 11 74 0,-26-11-74 0,39-1 92 16,-39 1-92-16,44-13 83 0,-44 13-83 0,51-20 78 15,-51 20-78-15,50-25 53 0,-50 25-53 0,41-29 35 16,-41 29-35-16,24-28 8 0,-24 28-8 0,17-24-9 15,-17 24 9-15,-8-19-22 0,8 19 22 0,-33-15-70 16,33 15 70-16,-44-8-87 0,44 8 87 0,-57 0-122 16,57 0 122-16,-62 0-166 0,62 0 166 0,-62 5-346 15,62-5 346-15,-47 12-297 0,47-12 297 0</inkml:trace>
  <inkml:trace contextRef="#ctx0" brushRef="#br0" timeOffset="36400.6087">12126 11453 1170 0,'0'0'0'0,"49"87"247"0,-49-87-247 0,9 70 359 15,-9-70-359-15,12 78 6 0,-12-78-6 0,14 91-31 16,-14-91 31-16,12 83-61 0,-12-83 61 0,4 95-194 16,-4-95 194-16,5 74-360 0,-5-74 360 0,-3 89-370 15,3-89 370-15</inkml:trace>
  <inkml:trace contextRef="#ctx0" brushRef="#br0" timeOffset="36667.9098">12172 12137 1122 0,'0'0'0'0,"71"-116"277"0,-71 116-277 0,59-31 368 16,-59 31-368-16,62-30 36 0,-62 30-36 0,67-27 31 15,-67 27-31-15,54-3 15 0,-54 3-15 0,55 10 19 16,-55-10-19-16,34 21 20 0,-34-21-20 0,27 33 20 16,-27-33-20-16,14 39 16 0,-14-39-16 0,0 42 9 0,0-42-9 0,-20 34-5 15,20-34 5-15,-30 43-19 0,30-43 19 0,-38 36-29 16,38-36 29-16,-47 36-63 0,47-36 63 0,-45 24-90 16,45-24 90-16,-44 26-150 0,44-26 150 0,-27 11-203 15,27-11 203-15,-29 14-259 0,29-14 259 0,-13 10-326 16,13-10 326-16,-12 12-347 0,12-12 347 0</inkml:trace>
  <inkml:trace contextRef="#ctx0" brushRef="#br0" timeOffset="37043.7632">12817 12051 933 0,'0'0'0'0,"0"1"215"0,0-1-215 0,-2 5 297 15,2-5-297-15,-4 6 14 0,4-6-14 0,0 0 3 16,0 0-3-16,-3 0-4 0,3 0 4 0,-2 1-1 16,2-1 1-16,-3 2 4 0,3-2-4 0,-4 7 19 15,4-7-19-15,-14 15 23 0,14-15-23 0,-15 23 22 16,15-23-22-16,-39 64 14 0,39-64-14 0,0 15-12 0,0-15 12 15,5 15-27-15,-5-15 27 0,9 4-34 16,-9-4 34-16,16-4-31 0,-16 4 31 0,24-11-23 0,-24 11 23 0,23-15 7 16,-23 15-7-16,28-15 22 0,-28 15-22 0,21-12 27 15,-21 12-27-15,21-4 31 0,-21 4-31 0,16 0 24 16,-16 0-24-16,17 10 18 0,-17-10-18 0,13 11 12 16,-13-11-12-16,14 18 6 0,-14-18-6 0,12 19-6 15,-12-19 6-15,9 20-183 0,-9-20 183 0,6 10-313 16,-6-10 313-16,4 12-336 0,-4-12 336 0</inkml:trace>
  <inkml:trace contextRef="#ctx0" brushRef="#br0" timeOffset="37248.2177">13066 12152 980 0,'0'0'0'0,"120"-35"314"0,-120 35-314 0,10 16 366 16,-10-16-366-16,3 19 16 0,-3-19-16 0,2 27-186 15,-2-27 186-15,-2 24-260 0,2-24 260 0,0 21-357 16,0-21 357-16,0 14-464 0,0-14 464 0</inkml:trace>
  <inkml:trace contextRef="#ctx0" brushRef="#br0" timeOffset="37441.5029">13262 11578 836 0,'0'0'0'16,"12"24"83"-16,-12-24-83 0,0 17 7 0,0-17-7 0,4 30-226 15,-4-30 226-15,14 25-432 0,-14-25 432 0</inkml:trace>
  <inkml:trace contextRef="#ctx0" brushRef="#br0" timeOffset="37671.789">13725 11392 604 0,'0'0'0'0,"0"46"561"0,0-46-561 0,-8 78 405 15,8-78-405-15,-17 97 43 0,17-97-43 0,-21 113 403 16,21-113-403-16,-24 108-1 0,24-108 1 0,-22 115-5 16,22-115 5-16,-24 91-44 0,24-91 44 0,-21 83-70 15,21-83 70-15,-18 59-94 0,18-59 94 0,-12 50-185 16,12-50 185-16,-7 28-396 0,7-28 396 0,-2 15-348 0,2-15 348 0</inkml:trace>
  <inkml:trace contextRef="#ctx0" brushRef="#br0" timeOffset="38145.56">14086 12025 805 0,'0'0'0'0,"0"-1"412"16,0 1-412-16,3-3 336 0,-3 3-336 0,-8-2 155 15,8 2-155-15,0-1 44 0,0 1-44 0,-1-2-65 16,1 2 65-16,0-1 18 0,0 1-18 0,-3-2 23 16,3 2-23-16,-5-1 28 0,5 1-28 0,-25 0 37 15,25 0-37-15,-72 25 51 0,72-25-51 0,-31 36 54 16,31-36-54-16,-27 44 41 0,27-44-41 0,-27 52 33 15,27-52-33-15,-9 43 24 0,9-43-24 0,-2 48 7 16,2-48-7-16,9 36 6 0,-9-36-6 0,21 24 24 16,-21-24-24-16,26 6 33 0,-26-6-33 0,28-15 44 15,-28 15-44-15,30-32 56 0,-30 32-56 0,42-61 36 16,-42 61-36-16,45-72 1 0,-45 72-1 0,51-88-8 16,-51 88 8-16,41-91-20 0,-41 91 20 0,42-97-28 15,-42 97 28-15,29-84-12 0,-29 84 12 0,22-82 5 0,-22 82-5 16,9-63 4-16,-9 63-4 0,11-49-1 0,-11 49 1 15,1-28-14-15,-1 28 14 0,0-9-16 0,0 9 16 0,-1 13-9 16,1-13 9-16,-15 42-2 0,15-42 2 0,-18 60 4 16,18-60-4-16,-17 77 17 0,17-77-17 0,-16 80 19 15,16-80-19-15,-17 92-1 0,17-92 1 0,-4 74-40 16,4-74 40-16,0 68-148 0,0-68 148 0,0 57-212 16,0-57 212-16,3 55-432 0,-3-55 432 0,0 35-473 0,0-35 473 0</inkml:trace>
  <inkml:trace contextRef="#ctx0" brushRef="#br0" timeOffset="38405.1034">14386 12129 515 0,'0'0'0'0,"103"31"613"15,-103-31-613-15,-7 28 411 0,7-28-411 0,-14 41 56 16,14-41-56-16,-12 37 310 0,12-37-310 0,-16 34-252 0,16-34 252 0,-13 24-355 16,13-24 355-16,-15 17-411 0,15-17 411 15,-11 6-534-15,11-6 534 0</inkml:trace>
  <inkml:trace contextRef="#ctx0" brushRef="#br0" timeOffset="38549.8206">14456 11810 1058 0,'0'0'0'0,"9"6"459"0,-9-6-459 0,8 6 358 15,-8-6-358-15,0-9 116 0,0 9-116 0,0 12-416 16,0-12 416-16,-5 20-419 0,5-20 419 0</inkml:trace>
  <inkml:trace contextRef="#ctx0" brushRef="#br0" timeOffset="38939.1126">14724 12200 793 0,'0'0'0'0,"3"3"116"0,-3-3-116 0,6 6 177 0,-6-6-177 0,5 5-38 16,-5-5 38-16,0 0-42 0,0 0 42 0,0 0 3 16,0 0-3-16,0 1 65 0,0-1-65 0,-2 2 106 15,2-2-106-15,0 1 111 0,0-1-111 0,0 0 85 16,0 0-85-16,0 0 60 0,0 0-60 0,0 0 26 15,0 0-26-15,0 0 12 0,0 0-12 0,0 0 5 16,0 0-5-16,2-1 23 0,-2 1-23 0,19-11 32 16,-19 11-32-16,39-21 41 0,-39 21-41 0,82-37 47 15,-82 37-47-15,46-9 46 0,-46 9-46 0,42-6 33 16,-42 6-33-16,41 4 39 0,-41-4-39 0,25 12 42 0,-25-12-42 0,25 21 44 16,-25-21-44-16,12 27 41 0,-12-27-41 0,6 30 23 15,-6-30-23-15,-1 26-8 0,1-26 8 0,-3 22-94 16,3-22 94-16,-9 13-182 0,9-13 182 0,-5 6-389 15,5-6 389-15,-3-6-408 0,3 6 408 0</inkml:trace>
  <inkml:trace contextRef="#ctx0" brushRef="#br0" timeOffset="39420.5414">15418 12143 175 0,'0'0'0'0,"7"-4"340"16,-7 4-340-16,2-5 284 0,-2 5-284 0,3-5 286 15,-3 5-286-15,0-2 253 0,0 2-253 0,0-1 130 16,0 1-130-16,0-2 130 0,0 2-130 0,0-1 71 15,0 1-71-15,0-3 54 0,0 3-54 0,0-2 79 16,0 2-79-16,-5-1 27 16,5 1-27-16,-13 0 51 0,13 0-51 0,-38 15 55 15,38-15-55-15,-83 55 58 0,83-55-58 0,-24 36 59 0,24-36-59 0,-24 39 45 16,24-39-45-16,-14 32 14 0,14-32-14 0,-4 24-1 16,4-24 1-16,4 11-6 0,-4-11 6 0,12 3-5 15,-12-3 5-15,12-6-2 0,-12 6 2 0,21-20 1 16,-21 20-1-16,21-19 9 0,-21 19-9 0,21-28 7 15,-21 28-7-15,18-24 1 0,-18 24-1 0,21-27 4 16,-21 27-4-16,16-14 4 0,-16 14-4 0,12-3 12 16,-12 3-12-16,9 12 26 0,-9-12-26 0,5 33 61 15,-5-33-61-15,0 52 66 0,0-52-66 0,-14 74 89 16,14-74-89-16,-21 80 89 0,21-80-89 0,-53 101 84 16,53-101-84-16,-77 92 50 0,77-92-50 0,-128 93 16 15,128-93-16-15,-135 72-46 0,135-72 46 0,-173 46-525 16,173-46 525-16,-169 9-413 0,169-9 413 0</inkml:trace>
  <inkml:trace contextRef="#ctx0" brushRef="#br0" timeOffset="40731.1381">6155 10459 28 0,'0'0'0'0,"3"-2"102"15,-3 2-102-15,0-1 117 0,0 1-117 0,3-2 135 16,-3 2-135-16,0-1 121 0,0 1-121 0,0-1 97 16,0 1-97-16,0-2 72 0,0 2-72 0,0-1 34 15,0 1-34-15,0-2 28 0,0 2-28 0,-3 0 50 16,3 0-50-16,0 2 57 0,0-2-57 0,-13 31 71 15,13-31-71-15,-38 94 67 0,38-94-67 0,-31 63 61 16,31-63-61-16,-22 63 42 0,22-63-42 0,-33 86 37 16,33-86-37-16,-21 86-158 0,21-86 158 0,-18 98-218 15,18-98 218-15,-12 81-259 0,12-81 259 0</inkml:trace>
  <inkml:trace contextRef="#ctx0" brushRef="#br0" timeOffset="178315.0312">8287 14705 835 0,'0'0'0'0,"11"-9"206"0,-11 9-206 0,14-7 273 15,-14 7-273-15,17-6 40 0,-17 6-40 0,15-5 17 16,-15 5-17-16,16-1 2 0,-16 1-2 0,11 7 31 15,-11-7-31-15,4 17 36 0,-4-17-36 0,-10 40 39 16,10-40-39-16,-26 58 50 0,26-58-50 0,-50 105 54 16,50-105-54-16,-63 127 41 0,63-127-41 0,-88 181 30 15,88-181-30-15,-84 185 19 0,84-185-19 0,-79 198 24 16,79-198-24-16,-51 161 22 0,51-161-22 0,-20 142 26 16,20-142-26-16,17 85 21 0,-17-85-21 0,54 62 24 15,-54-62-24-15,79 28 12 0,-79-28-12 0,109 18-21 16,-109-18 21-16,103 4-54 0,-103-4 54 0,102-4-323 15,-102 4 323-15,88-5-365 0,-88 5 365 0,78-6-466 16,-78 6 466-16</inkml:trace>
  <inkml:trace contextRef="#ctx0" brushRef="#br0" timeOffset="178572.4532">7937 15243 629 0,'0'0'0'0,"0"2"553"16,0-2-553-16,12 1 396 0,-12-1-396 0,42-4 19 15,-42 4-19-15,58-9 397 0,-58 9-397 0,98-5-32 16,-98 5 32-16,103-7-41 0,-103 7 41 0,127-12-365 15,-127 12 365-15,119-6-398 0,-119 6 398 0,117-13-521 16,-117 13 521-16</inkml:trace>
  <inkml:trace contextRef="#ctx0" brushRef="#br0" timeOffset="178926.0167">8815 15261 626 0,'0'0'0'15,"4"-6"214"-15,-4 6-214 0,15-7 268 0,-15 7-268 0,35-5 149 16,-35 5-149-16,46 0 74 0,-46 0-74 0,61-3 74 16,-61 3-74-16,76-6 74 0,-76 6-74 0,113 0-12 15,-113 0 12-15,106-3-158 0,-106 3 158 0,116-15-302 16,-116 15 302-16,108-4-350 0,-108 4 350 0</inkml:trace>
  <inkml:trace contextRef="#ctx0" brushRef="#br0" timeOffset="179135.6772">8960 15653 1318 0,'0'0'0'0,"21"25"363"15,-21-25-363-15,31 12 430 0,-31-12-430 0,40-3 47 16,-40 3-47-16,72-10-442 0,-72 10 442 0,96-15-340 16,-96 15 340-16</inkml:trace>
  <inkml:trace contextRef="#ctx0" brushRef="#br0" timeOffset="182405.5149">10375 14672 605 0,'0'0'0'0,"-16"-10"276"0,16 10-276 0,-16-15 292 16,16 15-292-16,-17-6 141 0,17 6-141 0,-12-6 123 16,12 6-123-16,-9-6 92 0,9 6-92 0,-4-6 74 15,4 6-74-15,-5-1 69 0,5 1-69 0,2-6 61 16,-2 6-61-16,0-2 45 0,0 2-45 0,3-1 41 15,-3 1-41-15,37-17 25 0,-37 17-25 0,126-51 22 16,-126 51-22-16,95-28 27 0,-95 28-27 0,111-19 36 16,-111 19-36-16,103-5 16 0,-103 5-16 0,91 24-1 15,-91-24 1-15,51 51-7 0,-51-51 7 0,14 88-13 16,-14-88 13-16,-23 99-22 0,23-99 22 0,-61 116-5 16,61-116 5-16,-81 102 8 0,81-102-8 0,-87 97 9 15,87-97-9-15,-74 67 8 0,74-67-8 0,-59 48 5 16,59-48-5-16,-22 26 3 0,22-26-3 0,4 19 7 15,-4-19-7-15,23 9 12 0,-23-9-12 0,52 16 28 16,-52-16-28-16,58 24 38 0,-58-24-38 0,60 42 44 16,-60-42-44-16,41 55 45 0,-41-55-45 0,-3 84 44 15,3-84-44-15,-47 96 26 0,47-96-26 0,-92 115 23 0,92-115-23 16,-120 103 14-16,120-103-14 0,-151 94-38 0,151-94 38 16,-130 61-85-16,130-61 85 0,-129 41-281 0,129-41 281 0,-92 16-447 15,92-16 447-15,-83 6-495 0,83-6 495 0</inkml:trace>
  <inkml:trace contextRef="#ctx0" brushRef="#br0" timeOffset="184317.0067">11165 16085 645 0,'0'0'0'0,"4"-3"223"0,-4 3-223 0,0 1 241 15,0-1-241-15,-7 6 71 0,7-6-71 0,0 0 25 0,0 0-25 0,-5 2 3 16,5-2-3-16,-3 4 7 0,3-4-7 15,-27 24 15-15,27-24-15 0,-74 65 40 0,74-65-40 0,-26 16 67 16,26-16-67-16,-25 12 88 0,25-12-88 0,-21 4 103 16,21-4-103-16,-12-4 88 0,12 4-88 0,-5-8 62 15,5 8-62-15,-4-17 32 0,4 17-32 0,6-23 10 16,-6 23-10-16,19-28-6 0,-19 28 6 0,23-27 9 16,-23 27-9-16,33-24 7 0,-33 24-7 0,33-18 11 15,-33 18-11-15,32-8 9 0,-32 8-9 0,21 8 2 0,-21-8-2 0,17 19-6 16,-17-19 6-16,9 26-4 0,-9-26 4 0,-3 37-12 15,3-37 12-15,-12 36-15 0,12-36 15 0,-18 33-12 16,18-33 12-16,-21 22-9 0,21-22 9 0,-25 6-4 16,25-6 4-16,-12-10-105 0,12 10 105 0,-8-30-6 15,8 30 6-15,8-39 85 0,-8 39-85 0,16-42-8 16,-16 42 8-16,24-36-11 0,-24 36 11 0,22-27 95 16,-22 27-95-16,24-7 0 0,-24 7 0 0,18 9-93 15,-18-9 93-15,8 21 0 0,-8-21 0 0,0 37-3 16,0-37 3-16,-5 42-24 0,5-42 24 0,-12 37-170 15,12-37 170-15,-13 27-328 0,13-27 328 0,-17 0-351 16,17 0 351-16</inkml:trace>
  <inkml:trace contextRef="#ctx0" brushRef="#br0" timeOffset="184835.7148">12311 14678 932 0,'0'0'0'0,"-77"133"287"16,77-133-287-16,-92 108 343 0,92-108-343 0,-88 157 94 16,88-157-94-16,-63 161 71 0,63-161-71 0,-43 189 48 15,43-189-48-15,-6 158 61 0,6-158-61 0,14 145 74 16,-14-145-74-16,35 96 67 0,-35-96-67 0,56 72 81 15,-56-72-81-15,65 26 79 0,-65-26-79 0,86 0 63 16,-86 0-63-16,91-23 42 0,-91 23-42 0,100-71 36 16,-100 71-36-16,88-92 14 0,-88 92-14 0,100-130 9 15,-100 130-9-15,75-135 6 0,-75 135-6 0,63-157 8 16,-63 157-8-16,39-130 17 0,-39 130-17 0,24-137 22 16,-24 137-22-16,0-107 29 0,0 107-29 0,-14-97 22 15,14 97-22-15,-16-67 12 0,16 67-12 0,-33-52-3 0,33 52 3 16,-30-24-22-16,30 24 22 0,-40-11-40 0,40 11 40 15,-42 2-46-15,42-2 46 0,-50 9-151 0,50-9 151 0,-34 16-212 16,34-16 212-16,-22 24-462 0,22-24 462 0,-8 21-499 16,8-21 499-16</inkml:trace>
  <inkml:trace contextRef="#ctx0" brushRef="#br0" timeOffset="185194.9348">13714 14749 1079 0,'0'0'0'0,"-26"12"305"0,26-12-305 0,-49 31 375 16,49-31-375-16,-65 48 72 0,65-48-72 0,-86 75 36 15,86-75-36-15,-91 92 20 0,91-92-20 0,-96 130 36 16,96-130-36-16,-76 130 43 0,76-130-43 0,-63 160 54 15,63-160-54-15,-30 150 52 0,30-150-52 0,0 143 54 16,0-143-54-16,30 103 44 0,-30-103-44 0,72 86 45 16,-72-86-45-16,94 32 46 0,-94-32-46 0,125 5 32 15,-125-5-32-15,123-27 22 0,-123 27-22 0,133-57 16 16,-133 57-16-16,100-70 5 0,-100 70-5 0,79-78-6 16,-79 78 6-16,38-79 10 0,-38 79-10 0,-9-81 14 0,9 81-14 0,-48-55-4 15,48 55 4-15,-100-45 2 0,100 45-2 0,-126-27-13 16,126 27 13-16,-131-16-97 0,131 16 97 0,-112 1-172 15,112-1 172-15,-104 3-463 0,104-3 463 0,-55 3-473 16,55-3 473-16</inkml:trace>
  <inkml:trace contextRef="#ctx0" brushRef="#br0" timeOffset="185644.5593">14732 15517 676 0,'0'0'0'0,"-21"12"251"0,21-12-251 0,-26 13 253 15,26-13-253-15,-33 15 71 0,33-15-71 0,-40 24 50 16,40-24-50-16,-39 26 31 0,39-26-31 0,-45 27 24 0,45-27-24 16,-33 22 53-16,33-22-53 0,-27 19 62 0,27-19-62 15,-15 14 56-15,15-14-56 0,-5 13 63 0,5-13-63 0,4 15 55 16,-4-15-55-16,12 23 57 0,-12-23-57 0,13 22 58 15,-13-22-58-15,17 33 58 0,-17-33-58 0,16 33 42 16,-16-33-42-16,12 36 33 0,-12-36-33 0,0 28 23 16,0-28-23-16,-12 31 12 0,12-31-12 0,-28 18 5 15,28-18-5-15,-46 14-15 0,46-14 15 0,-54 4-44 0,54-4 44 16,-56-1-175-16,56 1 175 0,-49-5-313 0,49 5 313 0,-45-4-389 16,45 4 389-16,-27-5-520 0,27 5 520 0</inkml:trace>
  <inkml:trace contextRef="#ctx0" brushRef="#br0" timeOffset="185964.424">14971 15864 911 0,'0'0'0'0,"57"-27"346"0,-57 27-346 0,55-35 334 15,-55 35-334-15,42-38 78 0,-42 38-78 0,37-44 4 16,-37 44-4-16,21-33-35 0,-21 33 35 0,16-31-28 0,-16 31 28 16,0-27 3-16,0 27-3 0,-16-18 20 15,16 18-20-15,-28-6 22 0,28 6-22 0,-47 9 25 0,47-9-25 0,-58 21 38 16,58-21-38-16,-67 48 52 0,67-48-52 0,-66 60 47 16,66-60-47-16,-63 64 33 0,63-64-33 0,-46 61 46 15,46-61-46-15,-29 64 26 0,29-64-26 0,-6 48 1 16,6-48-1-16,26 41-2 0,-26-41 2 0,49 34-8 15,-49-34 8-15,76 25-104 0,-76-25 104 0,83 12-173 16,-83-12 173-16,98 6-382 0,-98-6 382 0,85-9-378 16,-85 9 378-16,84-15-495 0,-84 15 495 0</inkml:trace>
  <inkml:trace contextRef="#ctx0" brushRef="#br0" timeOffset="186219.4475">15838 15577 611 0,'0'0'0'0,"-24"25"554"15,24-25-554-15,-35 27 413 0,35-27-413 0,-47 43 414 16,47-43-414-16,-48 51 52 0,48-51-52 0,-50 57 32 16,50-57-32-16,-29 51 10 0,29-51-10 0,-20 48 9 15,20-48-9-15,0 30 8 0,0-30-8 0,8 26 8 16,-8-26-8-16,12 20 1 0,-12-20-1 0,25 15-20 15,-25-15 20-15,28 7-44 0,-28-7 44 0,42 6-87 16,-42-6 87-16,47 2-133 0,-47-2 133 0,50-6-256 16,-50 6 256-16,45-8-400 0,-45 8 400 0,48-9-410 15,-48 9 410-15</inkml:trace>
  <inkml:trace contextRef="#ctx0" brushRef="#br0" timeOffset="186813.0663">16273 15629 458 0,'0'0'0'0,"0"34"104"15,0-34-104-15,-33 78 525 0,33-78-525 0,-39 48 251 16,39-48-251-16,-36 46 345 0,36-46-345 0,-30 42 7 15,30-42-7-15,-16 23 29 0,16-23-29 0,-9 19-10 16,9-19 10-16,4 3-13 0,-4-3 13 0,14-3-15 16,-14 3 15-16,16-13-19 0,-16 13 19 0,33-23-20 15,-33 23 20-15,33-27-7 0,-33 27 7 0,37-36 7 16,-37 36-7-16,30-33 16 0,-30 33-16 0,26-25 36 16,-26 25-36-16,12-18 39 0,-12 18-39 0,9-15 36 15,-9 15-36-15,4-6 15 0,-4 6-15 0,12-6-31 16,-12 6 31-16,12-7-65 0,-12 7 65 0,13-9-86 0,-13 9 86 15,17-9-71-15,-17 9 71 0,16-9-57 0,-16 9 57 16,17-6-20-16,-17 6 20 0,18-3 0 16,-18 3 0-16,15 6 19 0,-15-6-19 0,10 12 12 0,-10-12-12 15,11 22 12-15,-11-22-12 0,4 29 18 0,-4-29-18 16,0 32 25-16,0-32-25 0,0 38 22 0,0-38-22 0,-4 30 16 16,4-30-16-16,-3 22 15 0,3-22-15 0,0 15 16 15,0-15-16-15,3 3 15 0,-3-3-15 0,13-6 19 16,-13 6-19-16,16-13 17 0,-16 13-17 0,26-15 16 15,-26 15-16-15,28-18 7 0,-28 18-7 0,26-11-1 16,-26 11 1-16,22-4-9 0,-22 4 9 0,15 1-11 16,-15-1 11-16,9 15-4 0,-9-15 4 0,5 20 1 0,-5-20-1 0,3 28 8 15,-3-28-8-15,0 29 21 0,0-29-21 0,0 32 13 16,0-32-13-16,0 17 2 0,0-17-2 0,9 19-24 16,-9-19 24-16,8 6-43 0,-8-6 43 0,20 0-88 15,-20 0 88-15,18-3-104 0,-18 3 104 0,24-9-203 16,-24 9 203-16,18-10-237 0,-18 10 237 0,28-18-301 15,-28 18 301-15,21-21-356 0,-21 21 356 0</inkml:trace>
  <inkml:trace contextRef="#ctx0" brushRef="#br0" timeOffset="187367.6525">17037 15666 925 0,'0'0'0'0,"31"23"291"0,-31-23-291 0,-15 30 340 16,15-30-340-16,-19 31 84 0,19-31-84 0,-23 40 60 0,23-40-60 0,-19 38 30 16,19-38-30-16,-21 40 49 0,21-40-49 0,-17 30 59 15,17-30-59-15,-13 28 90 0,13-28-90 0,-3 23 94 16,3-23-94-16,-1 16 102 0,1-16-102 0,5 9 89 16,-5-9-89-16,15-3 81 0,-15 3-81 0,21-12 21 15,-21 12-21-15,26-39-7 0,-26 39 7 0,34-61-22 16,-34 61 22-16,45-89-32 0,-45 89 32 0,37-96-32 15,-37 96 32-15,38-115-3 0,-38 115 3 0,27-103 12 0,-27 103-12 0,21-101 14 16,-21 101-14-16,7-82 12 0,-7 82-12 0,3-74 3 16,-3 74-3-16,0-50-6 0,0 50 6 0,-3-37-11 15,3 37 11-15,0-15-12 0,0 15 12 0,0 3-11 16,0-3 11-16,0 18-6 0,0-18 6 0,0 40-3 16,0-40 3-16,0 56 4 0,0-56-4 0,3 77 6 15,-3-77-6-15,9 82 1 0,-9-82-1 0,12 95-43 16,-12-95 43-16,18 77-86 0,-18-77 86 0,30 71-105 15,-30-71 105-15,31 44-121 0,-31-44 121 0,35 27-120 16,-35-27 120-16,32 8-80 0,-32-8 80 0,30-6-40 16,-30 6 40-16,21-15-23 0,-21 15 23 0,24-17-5 15,-24 17 5-15,15-12 0 0,-15 12 0 0,11-10 5 16,-11 10-5-16,6 1 15 0,-6-1-15 0,0 14 50 16,0-14-50-16,-6 21 67 0,6-21-67 0,-8 43 89 15,8-43-89-15,-16 42 90 0,16-42-90 0,-14 49 83 0,14-49-83 16,-9 44 48-16,9-44-48 0,0 43 37 0,0-43-37 15,9 28 19-15,-9-28-19 0,23 30 33 0,-23-30-33 0,24 24 48 16,-24-24-48-16,25 35 36 0,-25-35-36 0,3 33 20 16,-3-33-20-16,-19 43 21 0,19-43-21 0,-51 43 12 15,51-43-12-15,-114 27-465 0,114-27 465 0,-131 2-290 16,131-2 290-16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6:09:5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4293 6773 662 0,'0'0'0'0,"10"-1"182"0,-10 1-182 0,9-5 217 16,-9 5-217-16,18-10 37 0,-18 10-37 0,42-17 17 15,-42 17-17-15,58-27-4 0,-58 27 4 0,78-41 44 16,-78 41-44-16,88-48 36 0,-88 48-36 0,96-62 38 15,-96 62-38-15,81-62 32 0,-81 62-32 0,73-71 28 0,-73 71-28 0,48-61 19 16,-48 61-19-16,44-66 21 0,-44 66-21 0,23-55 22 16,-23 55-22-16,15-48 31 0,-15 48-31 0,4-33 34 15,-4 33-34-15,0-28 38 0,0 28-38 0,-16-14 15 16,16 14-15-16,-26 2-7 0,26-2 7 0,-40 19-17 16,40-19 17-16,-67 53-27 0,67-53 27 0,-81 73-33 15,81-73 33-15,-105 99-16 0,105-99 16 0,-100 97 1 16,100-97-1-16,-91 106 0 0,91-106 0 0,-54 81 17 15,54-81-17-15,-30 71 18 0,30-71-18 0,9 54 15 0,-9-54-15 0,45 51 19 16,-45-51-19-16,68 37 24 0,-68-37-24 0,100 32 19 16,-100-32-19-16,104 21 23 0,-104-21-23 0,126 7 19 15,-126-7-19-15,121-1-32 0,-121 1 32 0,143-8-243 16,-143 8 243-16,122-13-310 0,-122 13 310 0,116-21-409 16,-116 21 409-16</inkml:trace>
  <inkml:trace contextRef="#ctx0" brushRef="#br0" timeOffset="357.3725">5782 6383 1039 0,'0'0'0'0,"10"9"140"0,-10-9-140 0,42-9 260 16,-42 9-260-16,57-7-57 0,-57 7 57 0,88-12-129 16,-88 12 129-16,100-12-185 0,-100 12 185 0,105-20-273 15,-105 20 273-15,82-16-327 0,-82 16 327 0</inkml:trace>
  <inkml:trace contextRef="#ctx0" brushRef="#br0" timeOffset="594.7773">5903 6737 1404 0,'0'0'0'0,"-5"0"234"0,5 0-234 0,5 0 375 0,-5 0-375 15,13 8-59-15,-13-8 59 0,29 12-66 0,-29-12 66 0,38 10-59 16,-38-10 59-16,62 6-166 0,-62-6 166 0,62-1-259 16,-62 1 259-16,75-18-364 0,-75 18 364 0,65-30-467 15,-65 30 467-15</inkml:trace>
  <inkml:trace contextRef="#ctx0" brushRef="#br0" timeOffset="1003.4">6864 6184 808 0,'0'0'0'0,"-5"23"365"0,5-23-365 0,-4 15 333 16,4-15-333-16,-5 0 210 0,5 0-210 0,0 3-63 15,0-3 63-15,6 0-40 0,-6 0 40 0,3-2-33 16,-3 2 33-16,26-10-22 0,-26 10 22 0,112-53 9 16,-112 53-9-16,84-46 39 0,-84 46-39 0,109-54 57 15,-109 54-57-15,92-48 73 0,-92 48-73 0,89-34 37 16,-89 34-37-16,68-10 5 0,-68 10-5 0,42 16-25 16,-42-16 25-16,6 40-47 0,-6-40 47 0,-37 87-59 0,37-87 59 0,-76 109-25 15,76-109 25-15,-109 153-15 0,109-153 15 16,-126 155 3-16,126-155-3 0,-150 172 12 0,150-172-12 15,-118 136 9-15,118-136-9 0,-91 114 16 0,91-114-16 0,-58 70 15 16,58-70-15-16,-29 42 53 0,29-42-53 0,26 10 72 16,-26-10-72-16,82 0 92 0,-82 0-92 0,100-13 106 15,-100 13-106-15,160-18 91 0,-160 18-91 0,174-9 53 16,-174 9-53-16,184-3-79 0,-184 3 79 0,159 7-423 16,-159-7 423-16,172-3-373 0,-172 3 373 0</inkml:trace>
  <inkml:trace contextRef="#ctx0" brushRef="#br0" timeOffset="4333.4086">4785 5237 148 0,'0'0'0'0,"7"3"108"0,-7-3-108 0,-45 43 145 15,45-43-145-15,-46 51 138 0,46-51-138 0,-50 63 122 16,50-63-122-16,-34 55 118 0,34-55-118 0,-24 52 109 16,24-52-109-16,-4 41 61 0,4-41-61 0,12 29 60 15,-12-29-60-15,24 14 59 0,-24-14-59 0,34 1 77 16,-34-1-77-16,42-10 75 0,-42 10-75 0,46-28 80 16,-46 28-80-16,49-38 64 0,-49 38-64 0,42-54 54 15,-42 54-54-15,29-46 32 0,-29 46-32 0,18-49 37 16,-18 49-37-16,7-41 46 0,-7 41-46 0,-4-31 37 0,4 31-37 0,-8-21 18 15,8 21-18-15,-9-21-30 0,9 21 30 0,-12-9-79 16,12 9 79-16,-16 3-322 0,16-3 322 0,-12 3-326 16,12-3 326-16,-12 14-424 0,12-14 424 0</inkml:trace>
  <inkml:trace contextRef="#ctx0" brushRef="#br0" timeOffset="4628.3285">5255 5419 531 0,'0'0'0'0,"-15"1"389"15,15-1-389-15,-4-1 97 0,4 1-97 0,-2-2-89 16,2 2 89-16,0 2 14 0,0-2-14 0,0-2-125 15,0 2 125-15,0-1 11 0,0 1-11 0,0-3 159 16,0 3-159-16,30-19 264 0,-30 19-264 0,92-89 27 16,-92 89-27-16,43-37 39 0,-43 37-39 0,57-36 41 15,-57 36-41-15,42-27 27 0,-42 27-27 0,47-22-36 16,-47 22 36-16,36-12-163 0,-36 12 163 0,32-5-282 16,-32 5 282-16,10-1-344 0,-10 1 344 0</inkml:trace>
  <inkml:trace contextRef="#ctx0" brushRef="#br0" timeOffset="4829.2952">5974 5258 915 0,'0'0'0'0,"12"16"277"0,-12-16-277 0,9 13 316 0,-9-13-316 15,12 23 83-15,-12-23-83 0,9 27-60 0,-9-27 60 16,5 39-115-16,-5-39 115 0,3 36-155 0,-3-36 155 0,-8 35-231 15,8-35 231-15,-7 29-232 0,7-29 232 0,-12 13-236 16,12-13 236-16,-15-6-207 0,15 6 207 0,-20-21-181 16,20 21 181-16</inkml:trace>
  <inkml:trace contextRef="#ctx0" brushRef="#br0" timeOffset="4943.9872">5974 5104 550 0,'0'0'0'0,"12"-17"142"0,-12 17-142 0,11-15 170 16,-11 15-170-16,15-6 1 0,-15 6-1 0,18-3-47 15,-18 3 47-15,21 2-84 0,-21-2 84 0,31-3-183 16,-31 3 183-16,34-3-179 0,-34 3 179 0</inkml:trace>
  <inkml:trace contextRef="#ctx0" brushRef="#br0" timeOffset="5351.0532">6743 5135 591 0,'0'0'0'0,"-9"9"329"16,9-9-329-16,-17 6 235 0,17-6-235 0,-19 3 105 15,19-3-105-15,-30 10 0 0,30-10 0 0,-39 12-99 0,39-12 99 0,-54 27-7 16,54-27 7-16,-56 29-2 0,56-29 2 0,-56 37 9 16,56-37-9-16,-46 33 14 0,46-33-14 0,-37 34 17 15,37-34-17-15,-17 23 16 0,17-23-16 0,-4 22 18 16,4-22-18-16,-3 9 18 0,3-9-18 0,3 3 43 15,-3-3-43-15,7-9 45 0,-7 9-45 0,9-15 50 16,-9 15-50-16,12-18 45 0,-12 18-45 0,18-28 39 16,-18 28-39-16,21-27 17 0,-21 27-17 0,21-24 9 15,-21 24-9-15,19-16-2 0,-19 16 2 0,21-11-15 16,-21 11 15-16,18 3-17 0,-18-3 17 0,21 24-23 16,-21-24 23-16,24 36-21 0,-24-36 21 0,25 61-14 15,-25-61 14-15,21 66-3 0,-21-66 3 0,12 79 3 16,-12-79-3-16,-6 69 6 0,6-69-6 0,-27 67 14 15,27-67-14-15,-41 49 17 0,41-49-17 0,-63 45 26 16,63-45-26-16,-63 35 26 0,63-35-26 0,-75 22 25 16,75-22-25-16,-61 12-53 0,61-12 53 0,-63-1-130 15,63 1 130-15,-54-12-305 0,54 12 305 0,-50-33-349 0,50 33 349 0</inkml:trace>
  <inkml:trace contextRef="#ctx0" brushRef="#br0" timeOffset="5711.366">4514 5900 855 0,'0'0'0'0,"19"-10"279"0,-19 10-279 0,47-17 274 15,-47 17-274-15,71-9 55 0,-71 9-55 0,141-9 5 16,-141 9-5-16,185-15-50 0,-185 15 50 0,262-11 42 15,-262 11-42-15,281-14 40 0,-281 14-40 0,330-10 40 16,-330 10-40-16,308-8 27 0,-308 8-27 0,326-6-91 16,-326 6 91-16,275-9-310 0,-275 9 310 0,263-15-278 15,-263 15 278-15</inkml:trace>
  <inkml:trace contextRef="#ctx0" brushRef="#br0" timeOffset="8612.423">3334 8757 81 0,'0'0'0'0,"-19"-9"234"16,19 9-234-16,-18-12 225 0,18 12-225 0,-15-9 141 16,15 9-141-16,-10-12 113 0,10 12-113 0,-11-12 48 15,11 12-48-15,-9-18-18 0,9 18 18 0,-4-15-92 16,4 15 92-16,-8-24-23 0,8 24 23 0,-6-22-27 16,6 22 27-16,-3-24-4 0,3 24 4 0,-4-17 22 0,4 17-22 0,-3-13 79 15,3 13-79-15,-2-11 104 0,2 11-104 16,0-4 130-16,0 4-130 0,-3-5 114 0,3 5-114 0,0 0 75 15,0 0-75-15,0 0 26 0,0 0-26 0,0 2 2 16,0-2-2-16,15 34-27 0,-15-34 27 0,51 123-29 16,-51-123 29-16,21 92-8 0,-21-92 8 0,28 127 9 15,-28-127-9-15,21 119 25 0,-21-119-25 0,18 119 66 16,-18-119-66-16,12 82 91 0,-12-82-91 0,12 65 119 16,-12-65-119-16,9 21 123 0,-9-21-123 0,21-11 154 15,-21 11-154-15,29-40 118 0,-29 40-118 0,58-87 95 16,-58 87-95-16,88-115 65 0,-88 115-65 0,130-154 50 15,-130 154-50-15,133-150 11 0,-133 150-11 0,139-153 5 16,-139 153-5-16,126-111-6 0,-126 111 6 0,94-97-94 16,-94 97 94-16,55-54-185 0,-55 54 185 0,59-51-275 15,-59 51 275-15,53-33-361 0,-53 33 361 0,51-31-413 16,-51 31 413-16,45-23-422 0,-45 23 422 0</inkml:trace>
  <inkml:trace contextRef="#ctx0" brushRef="#br0" timeOffset="9976.2403">4619 8794 828 0,'0'0'0'0,"6"6"204"16,-6-6-204-16,15 6 272 0,-15-6-272 0,32 7 54 15,-32-7-54-15,45 11 2 0,-45-11-2 0,59 4 12 16,-59-4-12-16,55 5 7 0,-55-5-7 0,57 6 1 16,-57-6-1-16,46 3-81 0,-46-3 81 0,43 6-277 15,-43-6 277-15,32 13-242 0,-32-13 242 0</inkml:trace>
  <inkml:trace contextRef="#ctx0" brushRef="#br0" timeOffset="10192.2784">4705 9162 1260 0,'0'0'0'0,"9"27"320"15,-9-27-320-15,32 4 411 0,-32-4-411 0,34 0 73 0,-34 0-73 16,54-1-27-16,-54 1 27 0,64-2-58 15,-64 2 58-15,91-4-236 0,-91 4 236 0,92 3-410 16,-92-3 410-16,100-8-449 0,-100 8 449 0</inkml:trace>
  <inkml:trace contextRef="#ctx0" brushRef="#br0" timeOffset="10813.6768">6125 9120 810 0,'0'0'0'0,"-4"12"214"15,4-12-214-15,-5 1 271 0,5-1-271 0,0 3 43 0,0-3-43 0,8 5 27 16,-8-5-27-16,0 0 30 0,0 0-30 0,0 0 42 16,0 0-42-16,15 3 63 0,-15-3-63 0,49 0 68 15,-49 0-68-15,100-21 61 0,-100 21-61 0,93-47 58 16,-93 47-58-16,94-52 43 0,-94 52-43 0,105-69 27 16,-105 69-27-16,91-67 24 0,-91 67-24 0,85-64 18 15,-85 64-18-15,50-51 11 0,-50 51-11 0,30-46-5 16,-30 46 5-16,8-32-24 0,-8 32 24 0,-22-24-43 15,22 24 43-15,-45-4-59 0,45 4 59 0,-89 19-46 16,89-19 46-16,-101 35-35 0,101-35 35 0,-128 65-21 16,128-65 21-16,-126 86-3 0,126-86 3 0,-142 110 15 15,142-110-15-15,-112 105 10 0,112-105-10 0,-118 110 26 16,118-110-26-16,-82 93 34 0,82-93-34 0,-59 85 34 16,59-85-34-16,-8 59 49 0,8-59-49 0,49 50 65 15,-49-50-65-15,84 30 53 0,-84-30-53 0,125 17 49 16,-125-17-49-16,154-5 40 0,-154 5-40 0,194-19-39 15,-194 19 39-15,175-32-122 0,-175 32 122 0,171-28-397 0,-171 28 397 0,139-31-392 16,-139 31 392-16</inkml:trace>
  <inkml:trace contextRef="#ctx0" brushRef="#br0" timeOffset="11447.4439">7306 8085 978 0,'0'0'0'0,"-86"-20"165"15,86 20-165-15,7-6 263 0,-7 6-263 0,23-8-28 16,-23 8 28-16,44-7-33 0,-44 7 33 0,54-14-16 16,-54 14 16-16,63-15 11 0,-63 15-11 0,58-12 32 15,-58 12-32-15,60-4 29 0,-60 4-29 0,45 0 27 0,-45 0-27 0,33 9 18 16,-33-9-18-16,18 21 4 0,-18-21-4 0,7 31-4 15,-7-31 4-15,-9 34 7 0,9-34-7 0,-21 44 16 16,21-44-16-16,-28 40 24 0,28-40-24 0,-37 39 29 16,37-39-29-16,-29 25 25 0,29-25-25 0,-25 23 18 15,25-23-18-15,-12 6 6 0,12-6-6 0,7 7 7 16,-7-7-7-16,20 5 4 0,-20-5-4 0,25 10 7 16,-25-10-7-16,35 17 9 0,-35-17-9 0,28 28 14 15,-28-28-14-15,16 34 12 0,-16-34-12 0,-3 56 15 16,3-56-15-16,-28 57 10 0,28-57-10 0,-73 71-15 15,73-71 15-15,-96 69-29 0,96-69 29 0,-105 60-146 16,105-60 146-16,-95 34-334 0,95-34 334 0,-103 15-321 16,103-15 321-16</inkml:trace>
  <inkml:trace contextRef="#ctx0" brushRef="#br0" timeOffset="11819.5691">8025 8822 932 0,'0'0'0'0,"0"-1"331"0,0 1-331 0,14-5 349 15,-14 5-349-15,27-4 110 0,-27 4-110 0,43-5 34 16,-43 5-34-16,57-3 12 0,-57 3-12 0,72-3-39 15,-72 3 39-15,67-1-78 0,-67 1 78 0,63 3-351 16,-63-3 351-16,45-5-309 0,-45 5 309 0</inkml:trace>
  <inkml:trace contextRef="#ctx0" brushRef="#br0" timeOffset="11989.152">8058 9238 1094 0,'0'0'0'0,"21"16"869"0,-21-16-869 0,35-7 407 16,-35 7-407-16,61-14 142 0,-61 14-142 0,75-12-51 15,-75 12 51-15,92-12-367 0,-92 12 367 0,89-7-735 0,-89 7 735 0,103-9-420 16,-103 9 420-16</inkml:trace>
  <inkml:trace contextRef="#ctx0" brushRef="#br0" timeOffset="12686.4884">9607 8449 711 0,'0'0'0'0,"-3"-3"213"0,3 3-213 0,-1-2 247 16,1 2-247-16,0-1 64 0,0 1-64 0,0-2 23 16,0 2-23-16,0 0 39 0,0 0-39 0,0-1-39 15,0 1 39-15,0-2-119 0,0 2 119 0,1-3 93 16,-1 3-93-16,16-13 81 0,-16 13-81 0,47-24 65 16,-47 24-65-16,96-73 147 0,-96 73-147 0,58-27 223 15,-58 27-223-15,55-12 6 0,-55 12-6 0,46 0-7 16,-46 0 7-16,32 18-17 0,-32-18 17 0,9 40-17 15,-9-40 17-15,-12 55-11 0,12-55 11 0,-39 92-5 16,39-92 5-16,-58 101 7 0,58-101-7 0,-84 130 9 16,84-130-9-16,-84 133 8 0,84-133-8 0,-100 139 8 15,100-139-8-15,-91 111 7 0,91-111-7 0,-78 101 4 16,78-101-4-16,-48 68 3 0,48-68-3 0,-25 48 3 0,25-48-3 16,13 28 9-16,-13-28-9 0,54 13 17 0,-54-13-17 0,76 0 21 15,-76 0-21-15,108-4 23 0,-108 4-23 0,112-14 24 16,-112 14-24-16,136-16 17 0,-136 16-17 0,112-7-24 15,-112 7 24-15,108-3-371 0,-108 3 371 0,81 4-266 16,-81-4 266-16</inkml:trace>
  <inkml:trace contextRef="#ctx0" brushRef="#br0" timeOffset="13305.3511">10356 7888 317 0,'0'0'0'0,"0"0"368"0,0 0-368 0,0 0 245 0,0 0-245 16,0-1 41-16,0 1-41 0,0-2 228 16,0 2-228-16,3-1-16 0,-3 1 16 0,25-3-14 15,-25 3 14-15,89-29-5 0,-89 29 5 0,44-15 15 0,-44 15-15 0,63-19 27 16,-63 19-27-16,48-14 27 0,-48 14-27 0,54-1 25 16,-54 1-25-16,37 6 18 0,-37-6-18 0,35 13 11 15,-35-13-11-15,15 20 3 0,-15-20-3 0,0 28 8 16,0-28-8-16,-17 26 11 0,17-26-11 0,-30 33 17 15,30-33-17-15,-36 26 21 0,36-26-21 0,-37 23 22 16,37-23-22-16,-30 13 23 0,30-13-23 0,-18 8 25 16,18-8-25-16,-3 3 25 0,3-3-25 0,3 0 21 15,-3 0-21-15,9 1 19 0,-9-1-19 0,0 0 11 16,0 0-11-16,2 0 5 0,-2 0-5 0,6 3 3 16,-6-3-3-16,6 14 8 0,-6-14-8 0,15 48 14 15,-15-48-14-15,-21 94 15 0,21-94-15 0,-50 58 12 16,50-58-12-16,-54 48 0 0,54-48 0 0,-62 39-13 15,62-39 13-15,-47 15-313 0,47-15 313 0,-51-5-228 16,51 5 228-16</inkml:trace>
  <inkml:trace contextRef="#ctx0" brushRef="#br0" timeOffset="13711.3062">11145 8670 594 0,'0'0'0'0,"38"-20"478"16,-38 20-478-16,45-16 355 0,-45 16-355 0,76-16-23 15,-76 16 23-15,72-17 322 0,-72 17-322 0,89-13-132 0,-89 13 132 0,81-12-177 16,-81 12 177-16,66-6-219 0,-66 6 219 0,39 0-334 16,-39 0 334-16,23 4-337 0,-23-4 337 0</inkml:trace>
  <inkml:trace contextRef="#ctx0" brushRef="#br0" timeOffset="13873.4202">11211 8976 1371 0,'0'0'0'0,"34"15"420"16,-34-15-420-16,33-1 437 0,-33 1-437 0,71 6-50 15,-71-6 50-15,83 0-285 0,-83 0 285 0,114-6-522 16,-114 6 522-16,103-20-559 0,-103 20 559 0</inkml:trace>
  <inkml:trace contextRef="#ctx0" brushRef="#br0" timeOffset="14708.2666">12740 8354 510 0,'0'0'0'0,"75"-20"97"15,-75 20-97-15,63-27 132 0,-63 27-132 0,81-32-46 16,-81 32 46-16,68-31-105 0,-68 31 105 0,72-36-31 16,-72 36 31-16,46-34 58 0,-46 34-58 0,45-30 75 15,-45 30-75-15,18-23 128 0,-18 23-128 0,17-19 161 0,-17 19-161 0,-3-11 82 16,3 11-82-16,-27 0 12 0,27 0-12 0,-47 9 4 15,47-9-4-15,-77 20-2 0,77-20 2 0,-100 33 8 16,100-33-8-16,-114 45 33 0,114-45-33 0,-103 49 48 16,103-49-48-16,-106 52 76 0,106-52-76 0,-75 51 72 15,75-51-72-15,-55 43 66 0,55-43-66 0,-38 27 51 16,38-27-51-16,-16 29 65 0,16-29-65 0,16 21 54 16,-16-21-54-16,39 19 67 0,-39-19-67 0,61 16 70 15,-61-16-70-15,98 32 74 0,-98-32-74 0,95 33 47 16,-95-33-47-16,108 39 31 0,-108-39-31 0,88 47 11 15,-88-47-11-15,72 68 6 0,-72-68-6 0,39 61 3 0,-39-61-3 0,12 79 4 16,-12-79-4-16,-17 84 3 0,17-84-3 0,-48 88 5 16,48-88-5-16,-61 72 5 0,61-72-5 0,-84 72 13 15,84-72-13-15,-80 46 17 0,80-46-17 0,-75 18 31 16,75-18-31-16,-54-3 27 0,54 3-27 0,-40-51 25 16,40 51-25-16,-6-73 13 0,6 73-13 0,21-127 25 15,-21 127-25-15,43-132 14 0,-43 132-14 0,78-160 41 16,-78 160-41-16,92-133 69 0,-92 133-69 0,117-137 56 15,-117 137-56-15,100-105 26 0,-100 105-26 0,91-90-158 16,-91 90 158-16,65-64-343 0,-65 64 343 0,19-60-469 16,-19 60 469-16,-10-47-654 0,10 47 654 0</inkml:trace>
  <inkml:trace contextRef="#ctx0" brushRef="#br0" timeOffset="27025.0335">18578 5089 574 0,'0'0'0'0,"58"73"68"0,-58-73-68 0,-15 31 142 16,15-31-142-16,-22 41-42 0,22-41 42 0,-24 39-7 15,24-39 7-15,-30 38 22 0,30-38-22 0,-28 30 38 16,28-30-38-16,-27 21 46 0,27-21-46 0,-17 11 52 16,17-11-52-16,-15 1 45 0,15-1-45 0,-1-1 14 15,1 1-14-15,12-21 0 0,-12 21 0 0,25-27-3 16,-25 27 3-16,47-42-6 0,-47 42 6 0,50-46 37 15,-50 46-37-15,71-51 61 0,-71 51-61 0,58-42 70 16,-58 42-70-16,55-31 50 0,-55 31-50 0,42-14 26 16,-42 14-26-16,36 0-29 0,-36 0 29 0,21 9-48 15,-21-9 48-15,18 27-53 0,-18-27 53 0,9 30-41 0,-9-30 41 0,-2 43-46 16,2-43 46-16,-4 44-61 0,4-44 61 0,-12 53-69 16,12-53 69-16,-12 45-114 0,12-45 114 0,-14 50-195 15,14-50 195-15,-4 38-166 0,4-38 166 0</inkml:trace>
  <inkml:trace contextRef="#ctx0" brushRef="#br0" timeOffset="27590.4499">19300 5376 633 0,'0'0'0'0,"6"-5"103"0,-6 5-103 0,7 3 185 15,-7-3-185-15,8 3 5 0,-8-3-5 0,0 0-1 16,0 0 1-16,1 0 22 0,-1 0-22 0,15 2 47 16,-15-2-47-16,30 1 66 15,-30-1-66-15,117-9 80 16,-117 9-80-16,58-9 101 0,-58 9-101 0,69-34 79 15,-69 34-79-15,61-42 40 0,-61 42-40 0,64-52 37 16,-64 52-37-16,27-56 19 0,-27 56-19 0,35-43 5 0,-35 43-5 0,21-36 25 16,-21 36-25-16,16-36 66 0,-16 36-66 0,5-19 43 15,-5 19-43-15,0-17 9 0,0 17-9 0,-9-6-3 16,9 6 3-16,-21 9-16 0,21-9 16 0,-33 20-46 16,33-20 46-16,-54 31-46 0,54-31 46 0,-58 44-14 15,58-44 14-15,-63 59-6 0,63-59 6 0,-55 54 3 16,55-54-3-16,-45 58 10 0,45-58-10 0,-21 47 7 15,21-47-7-15,-5 39 4 0,5-39-4 0,8 28-5 0,-8-28 5 0,30 24-54 16,-30-24 54-16,34 15-112 0,-34-15 112 0,70 4-292 16,-70-4 292-16,75-4-294 0,-75 4 294 0</inkml:trace>
  <inkml:trace contextRef="#ctx0" brushRef="#br0" timeOffset="28053.3982">20261 5156 970 0,'0'0'0'0,"5"0"146"0,-5 0-146 0,0-3 254 16,0 3-254-16,4 0-38 0,-4 0 38 0,0 0-58 0,0 0 58 15,0 0-37-15,0 0 37 0,0 0-18 0,0 0 18 0,0 0-8 16,0 0 8-16,0 0 0 0,0 0 0 0,0 0 5 16,0 0-5-16,0 0 6 0,0 0-6 0,0 1-5 15,0-1 5-15,0 2-8 0,0-2 8 0,3 15-6 16,-3-15 6-16,5 24-5 0,-5-24 5 0,21 66-1 16,-21-66 1-16,20 17-11 0,-20-17 11 0,30 8-9 15,-30-8 9-15,42 4-10 0,-42-4 10 0,47-1-10 16,-47 1 10-16,58-5-10 0,-58 5 10 0,45-4 2 15,-45 4-2-15,46 4-2 0,-46-4 2 0,33 8-4 0,-33-8 4 16,27 19 3-16,-27-19-3 0,19 27 6 0,-19-27-6 0,26 36 15 16,-26-36-15-16,18 36 23 0,-18-36-23 0,24 30 30 15,-24-30-30-15,23 21 39 0,-23-21-39 0,35 1 58 16,-35-1-58-16,33-22 52 0,-33 22-52 0,42-42 50 16,-42 42-50-16,34-57 44 0,-34 57-44 0,30-68 5 15,-30 68-5-15,19-65-32 0,-19 65 32 0,9-61-85 16,-9 61 85-16,-1-48-279 0,1 48 279 0,-11-51-300 15,11 51 300-15,3-40-381 0,-3 40 381 0</inkml:trace>
  <inkml:trace contextRef="#ctx0" brushRef="#br0" timeOffset="28354.257">22133 4554 150 0,'0'0'0'0,"13"-15"497"16,-13 15-497-16,0-14 244 0,0 14-244 0,-25 15 155 16,25-15-155-16,-54 34 268 0,54-34-268 0,-73 50-7 15,73-50 7-15,-105 84 48 0,105-84-48 0,-100 97 74 0,100-97-74 0,-111 118 78 16,111-118-78-16,-76 112 70 0,76-112-70 0,-51 121 63 15,51-121-63-15,-10 106 35 0,10-106-35 0,7 105 29 16,-7-105-29-16,42 76 7 0,-42-76-7 0,78 60-76 16,-78-60 76-16,88 34-156 0,-88-34 156 0,112 15-346 15,-112-15 346-15,105-7-374 0,-105 7 374 0</inkml:trace>
  <inkml:trace contextRef="#ctx0" brushRef="#br0" timeOffset="29347.2805">22509 5141 359 0,'0'0'0'0,"-1"0"132"16,1 0-132-16,-5 1 130 0,5-1-130 0,0-4 58 0,0 4-58 15,0 0 11-15,0 0-11 0,-3 0 10 0,3 0-10 0,-1 0 32 16,1 0-32-16,-3 1 49 0,3-1-49 0,-7 3 52 15,7-3-52-15,-14 20 53 0,14-20-53 0,-9 28 51 16,9-28-51-16,-46 66 36 0,46-66-36 0,4 22 34 16,-4-22-34-16,9 23 26 0,-9-23-26 0,17 12 38 15,-17-12-38-15,25 0 34 0,-25 0-34 0,28-3 26 16,-28 3-26-16,27-17 14 0,-27 17-14 0,29-22 10 16,-29 22-10-16,24-27 0 0,-24 27 0 0,16-25 11 15,-16 25-11-15,14-26 28 0,-14 26-28 0,9-15 38 16,-9 15-38-16,3-10 27 0,-3 10-27 0,6-2 15 15,-6 2-15-15,6 11 1 0,-6-11-1 0,1 21-12 16,-1-21 12-16,5 25-26 0,-5-25 26 0,4 29-76 16,-4-29 76-16,3 21-160 0,-3-21 160 0,1 23-247 15,-1-23 247-15,8 11-306 0,-8-11 306 0</inkml:trace>
  <inkml:trace contextRef="#ctx0" brushRef="#br0" timeOffset="29605.503">22729 5265 490 0,'0'0'0'0,"38"34"155"15,-38-34-155-15,-9 17 189 0,9-17-189 0,-8 15 70 16,8-15-70-16,-9 13 67 0,9-13-67 0,-6 3 77 0,6-3-77 0,3-3 91 16,-3 3-91-16,9-12 79 0,-9 12-79 0,24-21 63 15,-24 21-63-15,37-19 51 0,-37 19-51 0,48-21 30 16,-48 21-30-16,48-21 7 0,-48 21-7 0,51-15 6 15,-51 15-6-15,37-1 3 0,-37 1-3 0,26 7-4 16,-26-7 4-16,9 18-7 0,-9-18 7 0,7 30-8 16,-7-30 8-16,-7 31-34 0,7-31 34 0,-6 33-232 15,6-33 232-15,-12 27-272 0,12-27 272 0,-17 26-351 16,17-26 351-16</inkml:trace>
  <inkml:trace contextRef="#ctx0" brushRef="#br0" timeOffset="29936.4306">23193 5320 1005 0,'0'0'0'0,"-9"38"214"0,9-38-214 0,-50 86 317 16,50-86-317-16,-28 42 28 0,28-42-28 0,-8 29 26 15,8-29-26-15,20 9 49 0,-20-9-49 0,42-17 52 16,-42 17-52-16,63-40 42 0,-63 40-42 0,65-60 31 15,-65 60-31-15,80-75 20 0,-80 75-20 0,68-74-6 16,-68 74 6-16,66-87-8 0,-66 87 8 0,42-75-6 16,-42 75 6-16,30-61-2 0,-30 61 2 0,7-46 1 15,-7 46-1-15,-16-27 2 0,16 27-2 0,-33 6 4 0,33-6-4 0,-46 37 3 16,46-37-3-16,-50 49 3 0,50-49-3 0,-34 71 3 16,34-71-3-16,-20 73 0 0,20-73 0 0,3 75-9 15,-3-75 9-15,38 50-28 0,-38-50 28 0,58 48-76 16,-58-48 76-16,67 23-128 0,-67-23 128 0,71 10-304 15,-71-10 304-15,59-7-347 0,-59 7 347 0,68-14-425 16,-68 14 425-16</inkml:trace>
  <inkml:trace contextRef="#ctx0" brushRef="#br0" timeOffset="30299.3495">24049 5083 1128 0,'0'0'0'0,"102"110"278"0,-102-110-278 0,19 20 362 15,-19-20-362-15,12 25 55 0,-12-25-55 0,14 39-17 16,-14-39 17-16,12 37-41 0,-12-37 41 0,1 41-66 16,-1-41 66-16,-6 31-87 0,6-31 87 0,-12 24-94 15,12-24 94-15,-13 4-105 0,13-4 105 0,-21-5-191 16,21 5 191-16,-21-17-296 0,21 17 296 0,-33-42-282 15,33 42 282-15</inkml:trace>
  <inkml:trace contextRef="#ctx0" brushRef="#br0" timeOffset="30425.7161">24091 4899 489 0,'0'0'0'0,"9"9"201"16,-9-9-201-16,12 10 2 0,-12-10-2 0,9 14-294 15,-9-14 294-15,7 12-153 0,-7-12 153 0</inkml:trace>
  <inkml:trace contextRef="#ctx0" brushRef="#br0" timeOffset="31015.4236">24501 5159 160 0,'0'0'0'0,"0"-2"218"0,0 2-218 0,-2-6 133 16,2 6-133-16,-3-1 33 0,3 1-33 0,0-2 147 16,0 2-147-16,0-1 6 0,0 1-6 0,0-2 24 15,0 2-24-15,0-1 30 0,0 1-30 0,3-2 39 16,-3 2-39-16,6-4 23 0,-6 4-23 0,17-7 20 16,-17 7-20-16,13-2 8 0,-13 2-8 0,8 0 11 15,-8 0-11-15,3 0 11 0,-3 0-11 0,1 0 26 16,-1 0-26-16,3 4 33 0,-3-4-33 0,4 15 43 15,-4-15-43-15,0 15 46 0,0-15-46 0,0 5 53 0,0-5-53 0,0 4 39 16,0-4-39-16,0 2 27 0,0-2-27 0,2 1 16 16,-2-1-16-16,40 3 5 0,-40-3-5 0,89-13-6 15,-89 13 6-15,56-32-5 0,-56 32 5 0,47-22 3 16,-47 22-3-16,51-13 5 0,-51 13-5 0,37-6 8 16,-37 6-8-16,33 1 8 0,-33-1-8 0,13 15 6 15,-13-15-6-15,5 23 9 0,-5-23-9 0,-8 19 9 16,8-19-9-16,-10 16 9 0,10-16-9 0,-8 11 9 15,8-11-9-15,3 9 11 0,-3-9-11 0,21-3 8 16,-21 3-8-16,35-8 8 0,-35 8-8 0,38-12 7 0,-38 12-7 0,42-9 2 16,-42 9-2-16,32-7-4 0,-32 7 4 0,22 9-5 15,-22-9 5-15,17 15-4 0,-17-15 4 0,4 37-1 16,-4-37 1-16,-9 42 3 0,9-42-3 0,-7 45-141 16,7-45 141-16,-14 43-245 0,14-43 245 0,-21 47-259 15,21-47 259-15</inkml:trace>
  <inkml:trace contextRef="#ctx0" brushRef="#br0" timeOffset="31295.7984">25239 5123 926 0,'0'0'0'0,"51"52"159"16,-51-52-159-16,3 32 260 0,-3-32-260 0,0 37-21 15,0-37 21-15,0 42-15 0,0-42 15 0,-3 36-10 16,3-36 10-16,-9 54 4 0,9-54-4 0,-9 41 4 16,9-41-4-16,-15 51 6 0,15-51-6 0,-16 45 0 15,16-45 0-15,-18 42-75 0,18-42 75 0,-21 28-139 16,21-28 139-16,-14 18-264 0,14-18 264 0,-19 2-319 0,19-2 319 15</inkml:trace>
  <inkml:trace contextRef="#ctx0" brushRef="#br0" timeOffset="31564.8183">25348 5142 571 0,'0'0'0'0,"8"14"459"0,-8-14-459 0,13 1 310 15,-13-1-310-15,14 2 238 0,-14-2-238 0,19 7 41 16,-19-7-41-16,14 8-8 0,-14-8 8 0,14 6-83 16,-14-6 83-16,9 13-38 0,-9-13 38 0,5 6-50 15,-5-6 50-15,0 3-30 0,0-3 30 0,-9 3-25 16,9-3 25-16,-21 8 2 0,21-8-2 0,-31 10 3 16,31-10-3-16,-35 12 7 0,35-12-7 0,-45 12-28 15,45-12 28-15,-34 11-47 0,34-11 47 0,-25 7-98 0,25-7 98 0,-12-4-101 16,12 4 101-16,-9 0-111 0,9 0 111 0,-5-2-114 15,5 2 114-15,5-1-239 0,-5 1 239 0,0 0-166 16,0 0 166-16</inkml:trace>
  <inkml:trace contextRef="#ctx0" brushRef="#br0" timeOffset="31848.3146">25665 5290 854 0,'0'0'0'0,"9"6"296"16,-9-6-296-16,0-1 285 0,0 1-285 0,8-3 69 15,-8 3-69-15,0-2 9 0,0 2-9 0,0-1-60 16,0 1 60-16,1-3 9 0,-1 3-9 0,8-30 23 15,-8 30-23-15,59-73 19 0,-59 73-19 0,24-38 9 16,-24 38-9-16,21-32-14 0,-21 32 14 0,26-33-100 16,-26 33 100-16,33-29-179 0,-33 29 179 0,34-33-311 15,-34 33 311-15,36-25-375 0,-36 25 375 0</inkml:trace>
  <inkml:trace contextRef="#ctx0" brushRef="#br0" timeOffset="32089.4289">26037 5039 939 0,'0'0'0'0,"62"142"194"0,-62-142-194 0,18 24 285 16,-18-24-285-16,28 14-1 0,-28-14 1 0,30 7-7 16,-30-7 7-16,42-7-8 0,-42 7 8 0,42-18-7 15,-42 18 7-15,46-30-3 0,-46 30 3 0,40-29 7 0,-40 29-7 0,30-28 13 16,-30 28-13-16,17-25 8 0,-17 25-8 0,1-27-1 15,-1 27 1-15,-18-20-9 0,18 20 9 0,-30-15-33 16,30 15 33-16,-28-9-105 0,28 9 105 0,-34-4-285 16,34 4 285-16,-29 4-260 0,29-4 260 0</inkml:trace>
  <inkml:trace contextRef="#ctx0" brushRef="#br0" timeOffset="32375.3553">26550 5090 816 0,'0'0'0'0,"0"20"177"0,0-20-177 0,0 19 255 0,0-19-255 0,9 30 19 15,-9-30-19-15,9 28 6 0,-9-28-6 0,17 17 8 16,-17-17-8-16,19 16 12 0,-19-16-12 0,27 9 15 15,-27-9-15-15,33-19 24 0,-33 19-24 0,33-17 27 16,-33 17-27-16,37-34 33 0,-37 34-33 0,37-45 29 16,-37 45-29-16,35-49 22 0,-35 49-22 0,24-44 6 15,-24 44-6-15,22-44-41 0,-22 44 41 0,12-33-84 16,-12 33 84-16,8-23-294 0,-8 23 294 0,1-18-277 16,-1 18 277-16</inkml:trace>
  <inkml:trace contextRef="#ctx0" brushRef="#br0" timeOffset="32718.2751">27214 5009 803 0,'0'0'0'0,"30"-1"139"0,-30 1-139 0,28-9 230 16,-28 9-230-16,23-3-7 0,-23 3 7 0,24-3-9 15,-24 3 9-15,16-1 8 0,-16 1-8 0,4-3 1 16,-4 3-1-16,0-2 0 0,0 2 0 0,-10-7-7 16,10 7 7-16,-1-2-13 0,1 2 13 0,-3-1-14 15,3 1 14-15,-32-3-8 0,32 3 8 0,-90 0 0 16,90 0 0-16,-41 15 12 0,41-15-12 0,-48 20 24 16,48-20-24-16,-38 27 36 0,38-27-36 0,-37 35 46 0,37-35-46 0,-21 28 52 15,21-28-52-15,-12 34 30 0,12-34-30 0,12 27 20 16,-12-27-20-16,25 27 10 0,-25-27-10 0,35 14-21 15,-35-14 21-15,45 9-72 0,-45-9 72 0,39 3-83 16,-39-3 83-16,49-8-165 0,-49 8 165 0,42-16-238 16,-42 16 238-16,45-18-250 0,-45 18 250 0,37-23-305 15,-37 23 305-15</inkml:trace>
  <inkml:trace contextRef="#ctx0" brushRef="#br0" timeOffset="33051.0442">27682 5030 951 0,'0'0'0'0,"-33"12"204"0,33-12-204 0,-61 20 297 15,61-20-297-15,-59 25 19 0,59-25-19 0,-59 36 11 16,59-36-11-16,-42 34 8 0,42-34-8 0,-30 35 12 16,30-35-12-16,-5 28 23 0,5-28-23 0,9 17 46 15,-9-17-46-15,33 4 52 0,-33-4-52 0,48-10 61 16,-48 10-61-16,57-20 55 0,-57 20-55 0,76-46 39 15,-76 46-39-15,72-49 10 0,-72 49-10 0,73-68-4 16,-73 68 4-16,55-68-14 0,-55 68 14 0,50-72-18 16,-50 72 18-16,21-60-20 0,-21 60 20 0,16-52-16 15,-16 52 16-15,5-30-15 0,-5 30 15 0,1-17-22 0,-1 17 22 16,-1 0-18-16,1 0 18 0,0 18-16 0,0-18 16 0,-5 30-14 16,5-30 14-16,-3 45-12 0,3-45 12 0,0 51-21 15,0-51 21-15,3 52-109 0,-3-52 109 0,9 42-192 16,-9-42 192-16,9 33-275 0,-9-33 275 0,12 12-322 15,-12-12 322-15,21-11-397 0,-21 11 397 0</inkml:trace>
  <inkml:trace contextRef="#ctx0" brushRef="#br0" timeOffset="33241.3721">28233 4386 556 0,'0'0'0'0,"30"39"580"0,-30-39-580 0,30 84 405 15,-30-84-405-15,15 74 76 0,-15-74-76 0,-4 141 421 16,4-141-421-16,-29 149 27 0,29-149-27 0,-79 187 36 16,79-187-36-16,-93 151 23 0,93-151-23 0,-148 151-32 15,148-151 32-15,-160 103-94 0,160-103 94 0,-200 84-428 16,200-84 428-16,-191 34-395 0,191-34 395 0</inkml:trace>
  <inkml:trace contextRef="#ctx0" brushRef="#br0" timeOffset="42432.4386">18611 6407 113 0,'0'0'0'0,"-3"0"205"0,3 0-205 0,-5 0 150 15,5 0-150-15,-3-2 143 0,3 2-143 0,-1-1 246 16,1 1-246-16,-5-3 140 0,5 3-140 0,-3-3 142 16,3 3-142-16,-1-3 132 0,1 3-132 0,0-3 79 15,0 3-79-15,0-3 44 0,0 3-44 0,0-3 30 16,0 3-30-16,0-1 11 0,0 1-11 0,4 0-3 16,-4 0 3-16,9 14-18 0,-9-14 18 0,21 51 2 15,-21-51-2-15,21 123 8 0,-21-123-8 0,-13 79 13 0,13-79-13 16,-27 76 24-16,27-76-24 0,-26 69 62 0,26-69-62 0,-21 45 74 15,21-45-74-15,-22 18 34 0,22-18-34 0,-7-8 58 16,7 8-58-16,19-43 59 0,-19 43-59 0,34-64 30 16,-34 64-30-16,63-85 6 0,-63 85-6 0,84-83 43 15,-84 83-43-15,109-89 26 0,-109 89-26 0,108-68 28 16,-108 68-28-16,118-43 34 0,-118 43-34 0,103-13 32 16,-103 13-32-16,100 15 36 0,-100-15-36 0,70 44 30 15,-70-44-30-15,57 75 28 0,-57-75-28 0,32 88 20 0,-32-88-20 16,8 105-1-16,-8-105 1 0,-11 96-43 0,11-96 43 0,-21 95-412 15,21-95 412-15,-35 69-326 0,35-69 326 0</inkml:trace>
  <inkml:trace contextRef="#ctx0" brushRef="#br0" timeOffset="43338.6147">19944 6485 973 0,'0'0'0'0,"93"42"196"16,-93-42-196-16,52-2 294 0,-52 2-294 0,69-4 2 15,-69 4-2-15,70-12 0 0,-70 12 0 0,84-12-60 16,-84 12 60-16,72-8-115 0,-72 8 115 0,73-7-238 16,-73 7 238-16,55-8-295 0,-55 8 295 0,45-1-367 15,-45 1 367-15</inkml:trace>
  <inkml:trace contextRef="#ctx0" brushRef="#br0" timeOffset="43573.1459">20082 6808 719 0,'0'0'0'0,"42"4"359"15,-42-4-359-15,38 0 325 0,-38 0-325 0,54-1 218 16,-54 1-218-16,66-3 0 0,-66 3 0 0,79 0 0 15,-79 0 0-15,77-8-62 0,-77 8 62 0,77-7-324 16,-77 7 324-16,60-6-260 0,-60 6 260 0</inkml:trace>
  <inkml:trace contextRef="#ctx0" brushRef="#br0" timeOffset="44949.4745">21369 6160 599 0,'0'0'0'0,"0"2"78"0,0-2-78 0,0 1 160 15,0-1-160-15,3 2 0 0,-3-2 0 0,0 0-16 16,0 0 16-16,1 0 65 0,-1 0-65 0,26 1 108 16,-26-1-108-16,82-10 118 0,-82 10-118 0,46-23 131 15,-46 23-131-15,50-23 134 0,-50 23-134 0,70-30 98 16,-70 30-98-16,67-24 64 0,-67 24-64 0,72-23 52 16,-72 23-52-16,66-12 31 0,-66 12-31 0,62-3 20 15,-62 3-20-15,38 3 4 0,-38-3-4 0,30 18 0 16,-30-18 0-16,13 24-2 0,-13-24 2 0,3 39-2 15,-3-39 2-15,-7 48 4 0,7-48-4 0,-33 73 9 0,33-73-9 16,-44 81 4-16,44-81-4 0,-70 97 5 0,70-97-5 0,-67 93 8 16,67-93-8-16,-79 103 25 0,79-103-25 0,-63 83 34 15,63-83-34-15,-58 89 59 0,58-89-59 0,-33 71 62 16,33-71-62-16,-24 77 60 0,24-77-60 0,-9 56 38 16,9-56-38-16,12 50 30 0,-12-50-30 0,24 31 11 15,-24-31-11-15,37 14 12 0,-37-14-12 0,43-3 9 16,-43 3-9-16,62-11 14 0,-62 11-14 0,60-15 4 0,-60 15-4 15,65-21-72-15,-65 21 72 0,54-15-151 0,-54 15 151 16,46-12-406-16,-46 12 406 0,26-16-425 0,-26 16 425 0</inkml:trace>
  <inkml:trace contextRef="#ctx0" brushRef="#br0" timeOffset="45524.1575">22438 6591 160 0,'0'0'0'0,"3"-3"282"15,-3 3-282-15,1-2 151 0,-1 2-151 0,8-7 69 0,-8 7-69 0,4-3 169 16,-4 3-169-16,5-2 0 0,-5 2 0 0,3-1 24 15,-3 1-24-15,0-2 49 0,0 2-49 0,0-1 42 16,0 1-42-16,0 0 51 0,0 0-51 0,-5 0 58 16,5 0-58-16,-3 0 52 0,3 0-52 0,-9 0 36 15,9 0-36-15,-3-2 28 0,3 2-28 0,-1-1 31 16,1 1-31-16,-3-2 20 0,3 2-20 0,0-4 24 16,0 4-24-16,3-3 34 0,-3 3-34 0,21-9 42 15,-21 9-42-15,25-5 30 0,-25 5-30 0,64-43 25 16,-64 43-25-16,8 8 32 0,-8-8-32 0,-5 21 37 15,5-21-37-15,-16 26 33 0,16-26-33 0,-30 33 40 16,30-33-40-16,-36 30 43 0,36-30-43 0,-39 30 33 16,39-30-33-16,-28 18 26 0,28-18-26 0,-23 9 38 15,23-9-38-15,-12 1 28 0,12-1-28 0,0-1 22 16,0 1-22-16,12-7 17 0,-12 7-17 0,21-9-9 16,-21 9 9-16,26-11-54 0,-26 11 54 0,33-4-194 15,-33 4 194-15,30-3-347 0,-30 3 347 0,29-5-373 0,-29 5 373 0</inkml:trace>
  <inkml:trace contextRef="#ctx0" brushRef="#br0" timeOffset="46062.0973">22897 6216 968 0,'0'0'0'0,"28"-12"210"0,-28 12-210 0,31-21 300 16,-31 21-300-16,33-17 27 0,-33 17-27 0,53-15-5 15,-53 15 5-15,47-12 3 0,-47 12-3 0,54-6 1 16,-54 6-1-16,42 0-1 0,-42 0 1 0,41 9 5 16,-41-9-5-16,14 9 18 0,-14-9-18 0,6 24 49 15,-6-24-49-15,-15 30 56 0,15-30-56 0,-29 41 64 16,29-41-64-16,-47 44 60 0,47-44-60 0,-49 50 44 16,49-50-44-16,-43 40 12 0,43-40-12 0,-36 33 6 15,36-33-6-15,-21 15-1 0,21-15 1 0,7 6-3 0,-7-6 3 0,26-5 1 16,-26 5-1-16,53-13 8 0,-53 13-8 0,59-14 11 15,-59 14-11-15,83-6 18 0,-83 6-18 0,72-2 17 16,-72 2-17-16,68 17 22 0,-68-17-22 0,44 30 20 16,-44-30-20-16,26 50 35 0,-26-50-35 0,-14 58 36 15,14-58-36-15,-48 78 38 0,48-78-38 0,-76 71 36 16,76-71-36-16,-101 77 40 0,101-77-40 0,-96 61 31 16,96-61-31-16,-99 49 14 0,99-49-14 0,-72 27 1 0,72-27-1 15,-67 14-44-15,67-14 44 0,-51-5-80 0,51 5 80 0,-49-18-150 16,49 18 150-16,-33-24-189 0,33 24 189 0,-30-25-282 15,30 25 282-15,-4-23-378 0,4 23 378 0,13-19-388 16,-13 19 388-16</inkml:trace>
  <inkml:trace contextRef="#ctx0" brushRef="#br0" timeOffset="46509.6481">24025 6341 1070 0,'0'0'0'0,"24"114"221"0,-24-114-221 0,47-2 323 16,-47 2-323-16,55-9 32 0,-55 9-32 0,69-9-24 16,-69 9 24-16,58-4-17 0,-58 4 17 0,60-8-78 15,-60 8 78-15,45-3-149 0,-45 3 149 0,37 3-221 16,-37-3 221-16,30-9-255 0,-30 9 255 0,22-6-311 16,-22 6 311-16,12-9-300 0,-12 9 300 0</inkml:trace>
  <inkml:trace contextRef="#ctx0" brushRef="#br0" timeOffset="46839.0946">24007 6776 857 0,'0'0'0'0,"17"-6"394"0,-17 6-394 0,33-4 348 15,-33 4-348-15,31-2 157 0,-31 2-157 0,48 3-2 16,-48-3 2-16,55 0-34 0,-55 0 34 0,60-1-70 15,-60 1 70-15,54-9-50 0,-54 9 50 0,78-14-92 16,-78 14 92-16,71-19-93 0,-71 19 93 0,75-14-319 16,-75 14 319-16,67-15-287 0,-67 15 287 0</inkml:trace>
  <inkml:trace contextRef="#ctx0" brushRef="#br0" timeOffset="47346.3879">25907 5969 834 0,'0'0'0'0,"0"-9"64"0,0 9-64 0,-3-6 176 15,3 6-176-15,-6 3-71 0,6-3 71 0,-3 0-76 16,3 0 76-16,-3 0-22 0,3 0 22 0,-35 8 13 16,35-8-13-16,-87 34 47 0,87-34-47 0,-70 33 81 15,70-33-81-15,-72 42 90 0,72-42-90 0,-103 59 108 16,103-59-108-16,-102 71 114 0,102-71-114 0,-109 95 124 15,109-95-124-15,-82 95 126 0,82-95-126 0,-65 115 125 16,65-115-125-16,-33 106 106 0,33-106-106 0,-11 113 102 16,11-113-102-16,11 86 86 0,-11-86-86 0,30 76 68 15,-30-76-68-15,45 51 64 0,-45-51-64 0,65 35 66 16,-65-35-66-16,77 9 46 0,-77-9-46 0,100-13 44 16,-100 13-44-16,101-33 34 0,-101 33-34 0,101-49 29 15,-101 49-29-15,84-56 23 0,-84 56-23 0,70-65 11 16,-70 65-11-16,33-57-4 0,-33 57 4 0,5-48-18 15,-5 48 18-15,-24-39-19 0,24 39 19 0,-65-30-19 16,65 30 19-16,-89-15-29 0,89 15 29 0,-118 3-125 16,118-3 125-16,-119 12-179 0,119-12 179 0,-116 30-467 15,116-30 467-15,-91 38-493 0,91-38 493 0</inkml:trace>
  <inkml:trace contextRef="#ctx0" brushRef="#br0" timeOffset="53746.8539">2547 3555 627 0,'0'0'0'0,"-2"2"225"0,2-2-225 0,-4 1 223 16,4-1-223-16,-3 2 38 0,3-2-38 0,0 1 38 16,0-1-38-16,0 2 8 0,0-2-8 0,0 1-22 0,0-1 22 15,45 11 21-15,-45-11-21 0,104 4 35 0,-104-4-35 0,67-9 37 16,-67 9-37-16,102-9 40 0,-102 9-40 0,120-6 41 16,-120 6-41-16,163-4 30 0,-163 4-30 0,167 0 18 15,-167 0-18-15,250 0 15 0,-250 0-15 0,237 3 9 16,-237-3-9-16,293 4 12 0,-293-4-12 0,275 2 21 15,-275-2-21-15,335 6 60 0,-335-6-60 0,281 9 77 16,-281-9-77-16,329 10 109 0,-329-10-109 0,284 18 139 16,-284-18-139-16,301 39 120 0,-301-39-120 0,263 48 79 15,-263-48-79-15,284 62 24 0,-284-62-24 0,230 69-80 0,-230-69 80 16,259 87-424-16,-259-87 424 0,213 69-373 0,-213-69 373 0</inkml:trace>
  <inkml:trace contextRef="#ctx0" brushRef="#br0" timeOffset="59502.3692">18348 8511 814 0,'0'0'0'0,"-6"14"222"0,6-14-222 0,-6 30 274 16,6-30-274-16,-3 37 62 0,3-37-62 0,-5 70 6 15,5-70-6-15,-1 83 7 0,1-83-7 0,1 125 7 16,-1-125-7-16,0 123 8 0,0-123-8 0,-7 151 4 16,7-151-4-16,-6 130 4 0,6-130-4 0,-5 122 36 15,5-122-36-15,-3 78 65 0,3-78-65 0,8 49 124 16,-8-49-124-16,21-1 134 0,-21 1-134 0,46-48 146 15,-46 48-146-15,63-81 113 0,-63 81-113 0,104-133 88 16,-104 133-88-16,101-149 32 0,-101 149-32 0,133-189 21 16,-133 189-21-16,121-158 11 0,-121 158-11 0,113-154-26 15,-113 154 26-15,80-105-92 0,-80 105 92 0,86-94-241 16,-86 94 241-16,54-46-388 0,-54 46 388 0,46-54-439 16,-46 54 439-16,35-42-582 0,-35 42 582 0</inkml:trace>
  <inkml:trace contextRef="#ctx0" brushRef="#br0" timeOffset="60043.1274">19886 8855 902 0,'0'0'0'0,"55"2"252"0,-55-2-252 0,66-12 289 0,-66 12-289 0,79-17-68 15,-79 17 68-15,82-16-283 0,-82 16 283 0,89-20-314 16,-89 20 314-16,71-13-461 0,-71 13 461 0</inkml:trace>
  <inkml:trace contextRef="#ctx0" brushRef="#br0" timeOffset="60253.8221">20000 9177 805 0,'0'0'0'0,"52"-3"0"0,-52 3 0 0,48-3 583 15,-48 3-583-15,68 0-204 0,-68 0 204 0,77 3 173 16,-77-3-173-16,79-5-484 0,-79 5 484 0,66-12-120 16,-66 12 120-16</inkml:trace>
  <inkml:trace contextRef="#ctx0" brushRef="#br0" timeOffset="60821.067">21584 8664 1109 0,'0'0'0'0,"18"21"259"0,-18-21-259 0,8 39 343 16,-8-39-343-16,4 50 29 0,-4-50-29 0,12 72-12 0,-12-72 12 0,-3 78-8 15,3-78 8-15,3 90-5 0,-3-90 5 0,0 76 7 16,0-76-7-16,-3 82 13 0,3-82-13 0,-4 66 13 16,4-66-13-16,0 49 20 0,0-49-20 0,-12 21 26 15,12-21-26-15,0 12 27 0,0-12-27 0,0-15 23 16,0 15-23-16,3-45 22 0,-3 45-22 0,9-61 15 15,-9 61-15-15,34-85 1 0,-34 85-1 0,45-88-4 16,-45 88 4-16,70-101-5 0,-70 101 5 0,84-86-2 16,-84 86 2-16,116-87 4 0,-116 87-4 0,106-66 11 0,-106 66-11 15,125-56 15-15,-125 56-15 0,109-32 15 0,-109 32-15 0,109-12 11 16,-109 12-11-16,82 14 6 0,-82-14-6 0,76 40 25 16,-76-40-25-16,51 55 46 0,-51-55-46 0,40 82 55 15,-40-82-55-15,12 96 59 0,-12-96-59 0,-16 115 63 16,16-115-63-16,-40 103 27 0,40-103-27 0,-59 108-11 15,59-108 11-15,-64 81-140 0,64-81 140 0,-66 64-446 16,66-64 446-16,-63 33-404 0,63-33 404 0</inkml:trace>
  <inkml:trace contextRef="#ctx0" brushRef="#br0" timeOffset="61420.3787">23169 7966 893 0,'0'0'0'0,"19"-5"225"16,-19 5-225-16,26-7 291 0,-26 7-291 0,80-31 52 16,-80 31-52-16,41-9-1 0,-41 9 1 0,47-15 4 15,-47 15-4-15,41-6 9 0,-41 6-9 0,42-5 12 16,-42 5-12-16,33 8 14 0,-33-8-14 0,26 12 19 16,-26-12-19-16,15 21 17 0,-15-21-17 0,5 28 16 15,-5-28-16-15,-9 34 17 0,9-34-17 0,-25 38 18 16,25-38-18-16,-29 34 15 0,29-34-15 0,-33 31 12 15,33-31-12-15,-25 20 14 0,25-20-14 0,-14 4 8 16,14-4-8-16,2-12 3 0,-2 12-3 0,24-16 9 0,-24 16-9 16,42-24 18-16,-42 24-18 0,53-19 27 0,-53 19-27 0,56-8 30 15,-56 8-30-15,46 14 34 0,-46-14-34 0,29 23 38 16,-29-23-38-16,0 53 45 0,0-53-45 0,-24 58 37 16,24-58-37-16,-54 73 38 0,54-73-38 0,-67 63 11 15,67-63-11-15,-80 61-120 0,80-61 120 0,-68 32-369 16,68-32 369-16,-59 9-393 0,59-9 393 0,-28-18-589 15,28 18 589-15</inkml:trace>
  <inkml:trace contextRef="#ctx0" brushRef="#br0" timeOffset="61875.5224">23977 8830 896 0,'0'0'0'0,"35"-8"340"0,-35 8-340 0,49-10 351 16,-49 10-351-16,51-5 124 0,-51 5-124 0,58 8 35 15,-58-8-35-15,50 9-98 0,-50-9 98 0,46 12-198 16,-46-12 198-16,25 10-352 0,-25-10 352 0,17 11-429 16,-17-11 429-16</inkml:trace>
  <inkml:trace contextRef="#ctx0" brushRef="#br0" timeOffset="62054.6599">24054 9177 1582 0,'0'0'0'0,"37"1"299"0,-37-1-299 0,54 2 420 16,-54-2-420-16,64 6-100 0,-64-6 100 0,78 4-478 0,-78-4 478 0,75-1-470 15,-75 1 470-15,92-17-635 0,-92 17 635 0</inkml:trace>
  <inkml:trace contextRef="#ctx0" brushRef="#br0" timeOffset="62534.3399">25090 8869 844 0,'0'0'0'0,"12"-8"17"0,-12 8-17 0,38-18 0 16,-38 18 0-16,29-27-270 0,-29 27 270 0</inkml:trace>
  <inkml:trace contextRef="#ctx0" brushRef="#br0" timeOffset="62923.7373">25903 8044 993 0,'0'0'0'0,"-8"-12"206"0,8 12-206 0,-18 1 299 15,18-1-299-15,-16 14 10 0,16-14-10 0,-33 27-7 16,33-27 7-16,-42 37-3 0,42-37 3 0,-74 58 6 16,74-58-6-16,-80 61 11 0,80-61-11 0,-104 89 29 15,104-89-29-15,-109 106 35 0,109-106-35 0,-110 142 59 16,110-142-59-16,-86 157 78 0,86-157-78 0,-68 190 91 16,68-190-91-16,-37 179 94 0,37-179-94 0,-12 172 109 15,12-172-109-15,8 133 88 0,-8-133-88 0,41 103 80 16,-41-103-80-16,65 55 70 0,-65-55-70 0,116 18 57 15,-116-18-57-15,129-15 38 0,-129 15-38 0,160-51 37 16,-160 51-37-16,149-71 23 0,-149 71-23 0,139-95 21 16,-139 95-21-16,95-85 14 0,-95 85-14 0,59-89 1 15,-59 89-1-15,11-68-14 0,-11 68 14 0,-48-55-13 16,48 55 13-16,-73-22-18 0,73 22 18 0,-133 16-19 16,133-16 19-16,-138 36-8 0,138-36 8 0,-163 58-45 15,163-58 45-15,-130 72-87 0,130-72 87 0,-121 79-134 0,121-79 134 0,-70 51-157 16,70-51 157-16,-59 52-474 0,59-52 474 0,-16 29-374 15,16-29 374-15</inkml:trace>
  <inkml:trace contextRef="#ctx0" brushRef="#br0" timeOffset="63597.43">26972 7848 377 0,'0'0'0'0,"-3"0"217"15,3 0-217-15,-5 0 211 0,5 0-211 0,-3 0 151 16,3 0-151-16,-1-2 73 0,1 2-73 0,-3-1 40 16,3 1-40-16,-2 0 52 0,2 0-52 0,-3-2 53 15,3 2-53-15,-1-1 74 0,1 1-74 0,-3-2 114 16,3 2-114-16,-3-1 132 0,3 1-132 0,-2-2 112 16,2 2-112-16,0-3 102 0,0 3-102 0,2-3 67 0,-2 3-67 0,37-7 53 15,-37 7-53-15,99-60 35 0,-99 60-35 0,60-10 36 16,-60 10-36-16,52 6 24 0,-52-6-24 0,42 15 13 15,-42-15-13-15,27 25 8 0,-27-25-8 0,7 39 15 16,-7-39-15-16,-13 43 17 0,13-43-17 0,-32 47 23 16,32-47-23-16,-39 43 28 0,39-43-28 0,-55 45 30 15,55-45-30-15,-48 31 22 0,48-31-22 0,-39 24 24 16,39-24-24-16,-20 12 14 0,20-12-14 0,-3 4 10 16,3-4-10-16,23 0 6 0,-23 0-6 0,39-1 5 15,-39 1-5-15,45 3-1 0,-45-3 1 0,45 10-1 16,-45-10 1-16,30 23 0 0,-30-23 0 0,13 36 3 15,-13-36-3-15,-9 45 5 0,9-45-5 0,-34 55 4 16,34-55-4-16,-45 52-8 0,45-52 8 0,-63 41-92 16,63-41 92-16,-58 20-267 0,58-20 267 0,-40-6-433 15,40 6 433-15,-15-28-519 0,15 28 519 0</inkml:trace>
  <inkml:trace contextRef="#ctx0" brushRef="#br0" timeOffset="64107.3513">27535 8848 117 0,'0'0'0'0,"14"6"0"15,-14-6 0-15,46 0 588 0,-46 0-588 0,54-5 245 16,-54 5-245-16,70-3 318 0,-70 3-318 0,69-7-28 16,-69 7 28-16,78-6 264 0,-78 6-264 0,58-6-279 15,-58 6 279-15,42-6-316 0,-42 6 316 0,30-5-408 0,-30 5 408 0</inkml:trace>
  <inkml:trace contextRef="#ctx0" brushRef="#br0" timeOffset="64337.7744">27619 9166 621 0,'0'0'0'0,"48"30"652"0,-48-30-652 0,66 18 538 15,-66-18-538-15,58 7 586 0,-58-7-586 0,76 8-30 16,-76-8 30-16,75 1-138 0,-75-1 138 0,75 0-366 16,-75 0 366-16,58-10-538 0,-58 10 538 0,67-27-664 0,-67 27 664 15</inkml:trace>
  <inkml:trace contextRef="#ctx0" brushRef="#br0" timeOffset="68130.4531">29078 8374 501 0,'0'0'0'0,"-4"6"142"15,4-6-142-15,-9 3 232 0,9-3-232 0,-8-5 122 16,8 5-122-16,3 3 127 0,-3-3-127 0,0-1 127 16,0 1-127-16,17-5 147 0,-17 5-147 0,46-18 105 15,-46 18-105-15,118-44 95 0,-118 44-95 0,82-33 88 16,-82 33-88-16,84-29 66 0,-84 29-66 0,67-19 38 15,-67 19-38-15,67-14 22 0,-67 14-22 0,50-3 2 16,-50 3-2-16,34 11-19 0,-34-11 19 0,17 18-3 0,-17-18 3 0,0 39 4 16,0-39-4-16,-18 46 7 15,18-46-7-15,-45 75 12 0,45-75-12 0,-60 81 13 0,60-81-13 16,-82 110 14-16,82-110-14 0,-87 112 2 0,87-112-2 0,-118 139 0 16,118-139 0-16,-105 117-1 0,105-117 1 0,-112 122 5 15,112-122-5-15,-92 90 11 0,92-90-11 0,-75 81 24 16,75-81-24-16,-30 43 27 0,30-43-27 0,0 42 58 15,0-42-58-15,37 13 64 0,-37-13-64 0,88-1 66 16,-88 1-66-16,101-14 61 0,-101 14-61 0,133-25 58 16,-133 25-58-16,130-31 26 0,-130 31-26 0,133-33 14 15,-133 33-14-15,100-23-58 0,-100 23 58 0,93-24-166 16,-93 24 166-16,62-13-428 0,-62 13 428 0,50-24-452 16,-50 24 452-16,21-30-638 0,-21 30 638 0</inkml:trace>
  <inkml:trace contextRef="#ctx0" brushRef="#br0" timeOffset="68480.0555">30598 8127 937 0,'0'0'0'0,"3"18"225"16,-3-18-225-16,-4 27 326 0,4-27-326 0,-5 45 73 16,5-45-73-16,-7 52 93 0,7-52-93 0,-26 66 92 15,26-66-92-15,-23 78 82 0,23-78-82 0,-38 107 90 16,38-107-90-16,-46 110 69 0,46-110-69 0,-55 128 48 15,55-128-48-15,-50 127 46 0,50-127-46 0,-55 124 34 16,55-124-34-16,-37 91 11 0,37-91-11 0,-33 78-8 16,33-78 8-16,-17 49-31 0,17-49 31 0,-13 30-150 15,13-30 150-15,-8 11-427 0,8-11 427 0,0-9-392 16,0 9 392-16</inkml:trace>
  <inkml:trace contextRef="#ctx0" brushRef="#br0" timeOffset="73048.3352">31495 8154 678 0,'0'0'0'0,"-4"-3"141"0,4 3-141 0,-5-6 207 16,5 6-207-16,-4 2 2 0,4-2-2 0,-3 0-14 16,3 0 14-16,0 0-8 0,0 0 8 0,-5 0 5 15,5 0-5-15,-9 4 11 0,9-4-11 0,-28 17 32 16,28-17-32-16,-72 65 53 0,72-65-53 0,-36 53 47 16,36-53-47-16,-39 58 34 0,39-58-34 0,-58 99 44 0,58-99-44 0,-58 115 47 15,58-115-47-15,-63 160 51 0,63-160-51 16,-51 161 88-16,51-161-88 0,-27 174 88 0,27-174-88 15,3 139 77-15,-3-139-77 0,42 118 66 0,-42-118-66 0,63 59 66 16,-63-59-66-16,108 15 45 0,-108-15-45 0,113-25 48 16,-113 25-48-16,145-57 50 0,-145 57-50 0,126-88 49 15,-126 88-49-15,125-102 50 0,-125 102-50 0,86-83 50 16,-86 83-50-16,64-75 34 0,-64 75-34 0,9-57 41 16,-9 57-41-16,-45-30 54 0,45 30-54 0,-81-6 40 15,81 6-40-15,-119 17 26 0,119-17-26 0,-126 34 3 0,126-34-3 16,-133 54-149-16,133-54 149 0,-114 52-449 0,114-52 449 15,-109 24-444-15,109-24 444 0</inkml:trace>
  <inkml:trace contextRef="#ctx0" brushRef="#br0" timeOffset="93298.3089">7683 11471 285 0,'0'0'0'0,"-1"0"150"16,1 0-150-16,0 0 153 0,0 0-153 0,-3-2 89 15,3 2-89-15,-5-1 71 0,5 1-71 0,-3-2 42 16,3 2-42-16,-1-1 34 0,1 1-34 0,-5-2 30 16,5 2-30-16,-3 0 58 0,3 0-58 0,-1-3 68 15,1 3-68-15,-3-1 112 0,3 1-112 0,-5-2 150 0,5 2-150 16,-3-1 143-16,3 1-143 0,-1-2 110 15,1 2-110-15,-5-1 85 0,5 1-85 0,-3-2 40 0,3 2-40 0,-1-1-10 16,1 1 10-16,-3-2-8 0,3 2 8 0,0-3 3 16,0 3-3-16,7-11 16 0,-7 11-16 0,51-35 26 15,-51 35-26-15,114-78 36 0,-114 78-36 0,74-31 27 16,-74 31-27-16,68-18 13 0,-68 18-13 0,74-6 0 16,-74 6 0-16,50 8-9 0,-50-8 9 0,46 23-14 15,-46-23 14-15,29 33-17 0,-29-33 17 0,16 53-14 16,-16-53 14-16,-8 61-11 0,8-61 11 0,-41 93-7 15,41-93 7-15,-68 97 0 0,68-97 0 0,-94 118 7 16,94-118-7-16,-92 107 8 0,92-107-8 0,-98 111 10 16,98-111-10-16,-70 81 15 0,70-81-15 0,-49 72 19 15,49-72-19-15,-26 47 17 0,26-47-17 0,-9 42 26 16,9-42-26-16,9 27 40 0,-9-27-40 0,33 17 55 16,-33-17-55-16,50 7 53 0,-50-7-53 0,89-1 57 15,-89 1-57-15,103-9 49 0,-103 9-49 0,129-21-18 16,-129 21 18-16,118-15-91 0,-118 15 91 0,124-14-405 0,-124 14 405 15,73-21-375-15,-73 21 375 0</inkml:trace>
  <inkml:trace contextRef="#ctx0" brushRef="#br0" timeOffset="93687.2557">9320 11136 959 0,'0'0'0'0,"-4"-13"263"0,4 13-263 0,-3-8 315 16,3 8-315-16,-2-1 23 0,2 1-23 0,-12 7-6 16,12-7 6-16,-9 15-25 0,9-15 25 0,-21 33-31 15,21-33 31-15,-37 43-19 0,37-43 19 0,-38 69 0 16,38-69 0-16,-41 76 13 0,41-76-13 0,-54 120 28 16,54-120-28-16,-51 118 31 0,51-118-31 0,-51 131 41 0,51-131-41 0,-49 122 41 15,49-122-41-15,-51 130 36 0,51-130-36 0,-28 98 13 16,28-98-13-16,-29 93-53 0,29-93 53 0,-13 70-137 15,13-70 137-15,-12 55-339 0,12-55 339 0,-5 26-361 16,5-26 361-16</inkml:trace>
  <inkml:trace contextRef="#ctx0" brushRef="#br0" timeOffset="94106.3672">9905 11294 329 0,'0'0'0'0,"11"-29"423"16,-11 29-423-16,14-26 275 0,-14 26-275 0,12-15 69 16,-12 15-69-16,4-9 253 0,-4 9-253 0,3-6-28 15,-3 6 28-15,0-1-19 0,0 1 19 0,0 0 2 16,0 0-2-16,-3 0 19 0,3 0-19 0,-13 7 45 15,13-7-45-15,-42 17 50 0,42-17-50 0,-117 95 50 16,117-95-50-16,-79 56 30 0,79-56-30 0,-112 88 33 16,112-88-33-16,-118 97 37 0,118-97-37 0,-124 121 79 15,124-121-79-15,-97 112 92 0,97-112-92 0,-70 126 106 0,70-126-106 16,-30 104 98-16,30-104-98 0,6 92 85 16,-6-92-85-16,49 67 42 0,-49-67-42 0,88 46 25 0,-88-46-25 0,105 18 14 15,-105-18-14-15,136-13 0 0,-136 13 0 0,122-35-1 16,-122 35 1-16,116-57 0 0,-116 57 0 0,77-61 2 15,-77 61-2-15,62-67 5 0,-62 67-5 0,20-55 14 16,-20 55-14-16,0-54-2 0,0 54 2 0,-23-42-16 16,23 42 16-16,-53-39-32 0,53 39 32 0,-66-24-126 0,66 24 126 15,-88-18-431-15,88 18 431 0,-88-4-357 0,88 4 357 16</inkml:trace>
  <inkml:trace contextRef="#ctx0" brushRef="#br0" timeOffset="94406.1213">7483 13004 836 0,'0'0'0'0,"54"-12"279"0,-54 12-279 0,83-26 344 16,-83 26-344-16,121-38 156 0,-121 38-156 0,193-46 98 0,-193 46-98 15,220-51 90-15,-220 51-90 0,289-64 87 0,-289 64-87 16,312-62 67-16,-312 62-67 0,351-58 36 0,-351 58-36 0,314-46 31 16,-314 46-31-16,331-38 26 0,-331 38-26 0,267-10-145 15,-267 10 145-15,241 9-411 0,-241-9 411 0,167 18-377 16,-167-18 377-16</inkml:trace>
  <inkml:trace contextRef="#ctx0" brushRef="#br0" timeOffset="98879.7774">9027 13396 883 0,'0'0'0'0,"6"-10"236"0,-6 10-236 0,3-14 294 15,-3 14-294-15,-3-4 46 0,3 4-46 0,-6-3 1 16,6 3-1-16,-12 0-19 0,12 0 19 0,-25 6-33 0,25-6 33 0,-35 10-29 16,35-10 29-16,-61 22-23 15,61-22 23-15,-76 30-18 0,76-30 18 0,-103 41-1 0,103-41 1 0,-93 43 8 16,93-43-8-16,-100 51 36 0,100-51-36 0,-78 43 49 16,78-43-49-16,-58 41 60 0,58-41-60 0,-30 29 57 15,30-29-57-15,-14 26 54 0,14-26-54 0,17 12 70 16,-17-12-70-16,34-2 64 0,-34 2-64 0,54-7 54 15,-54 7-54-15,91-17 56 0,-91 17-56 0,93-22 58 16,-93 22-58-16,108-15 17 0,-108 15-17 0,95-6 7 0,-95 6-7 16,90 3 5-16,-90-3-5 0,61 17 6 0,-61-17-6 0,51 28 4 15,-51-28-4-15,28 37 2 0,-28-37-2 0,17 56 2 16,-17-56-2-16,4 61-5 0,-4-61 5 0,-19 69-11 16,19-69 11-16,-34 64-10 0,34-64 10 0,-56 60-7 15,56-60 7-15,-66 42-7 0,66-42 7 0,-86 25-1 16,86-25 1-16,-80 3 0 0,80-3 0 0,-68-18 1 15,68 18-1-15,-53-37 1 0,53 37-1 0,-27-62 11 16,27 62-11-16,11-70 16 0,-11 70-16 0,42-100 19 16,-42 100-19-16,64-102 36 0,-64 102-36 0,102-119 44 15,-102 119-44-15,100-106 32 0,-100 106-32 0,103-107-20 16,-103 107 20-16,84-83-122 0,-84 83 122 0,83-66-417 16,-83 66 417-16,60-39-419 0,-60 39 419 0</inkml:trace>
  <inkml:trace contextRef="#ctx0" brushRef="#br0" timeOffset="99464.3511">11148 12471 140 0,'0'0'0'0</inkml:trace>
  <inkml:trace contextRef="#ctx0" brushRef="#br0" timeOffset="99551.507">11220 12463 351 0,'0'0'0'0,"70"-13"353"16,-70 13-353-16,72-17 233 0,-72 17-233 0,88-20-131 16,-88 20 131-16,82-21 0 0,-82 21 0 0,80-23-286 15,-80 23 286-15</inkml:trace>
  <inkml:trace contextRef="#ctx0" brushRef="#br0" timeOffset="99870.2919">11175 12985 1142 0,'0'0'0'0,"48"0"473"0,-48 0-473 0,67-6 413 16,-67 6-413-16,56-12 107 0,-56 12-107 0,88-4-157 15,-88 4 157-15,87-5-419 0,-87 5 419 0,86-1-414 16,-86 1 414-16,60-6-578 0,-60 6 578 0</inkml:trace>
  <inkml:trace contextRef="#ctx0" brushRef="#br0" timeOffset="100592.3466">13024 11791 952 0,'0'0'0'0,"5"103"217"0,-5-103-217 0,-5 10 283 15,5-10-283-15,-1 11-15 0,1-11 15 0,6 3-54 16,-6-3 54-16,19-8-54 0,-19 8 54 0,38-21-38 16,-38 21 38-16,50-33-7 0,-50 33 7 0,68-49 48 15,-68 49-48-15,74-52 90 0,-74 52-90 0,93-52 108 16,-93 52-108-16,91-41 123 0,-91 41-123 0,101-24 116 16,-101 24-116-16,91 2 82 0,-91-2-82 0,79 34 61 15,-79-34-61-15,52 52 36 0,-52-52-36 0,32 87-7 0,-32-87 7 0,0 94-18 16,0-94 18-16,-41 129-22 0,41-129 22 15,-64 124-26-15,64-124 26 0,-112 163-3 0,112-163 3 0,-112 151 7 16,112-151-7-16,-138 166 11 0,138-166-11 0,-122 134 19 16,122-134-19-16,-129 118 25 0,129-118-25 0,-96 72 3 15,96-72-3-15,-101 43 5 0,101-43-5 0,-70 5 7 16,70-5-7-16,-47-21 11 0,47 21-11 0,-12-36 16 0,12 36-16 16,29-54 15-16,-29 54-15 0,59-52 18 0,-59 52-18 15,98-57 22-15,-98 57-22 0,106-45 20 0,-106 45-20 0,139-42 26 16,-139 42-26-16,128-25 32 0,-128 25-32 0,142-10 30 15,-142 10-30-15,114 3 13 0,-114-3-13 0,108 16-72 16,-108-16 72-16,68 31-171 0,-68-31 171 0,48 44-260 16,-48-44 260-16,6 43-437 0,-6-43 437 0,-4 31-481 15,4-31 481-15</inkml:trace>
  <inkml:trace contextRef="#ctx0" brushRef="#br0" timeOffset="101082.3371">14510 11810 866 0,'0'0'0'0,"5"0"114"0,-5 0-114 0,0 0 216 16,0 0-216-16,1 0-41 0,-1 0 41 0,6 2-45 15,-6-2 45-15,9 3-6 0,-9-3 6 0,12 6 36 16,-12-6-36-16,18 9 55 0,-18-9-55 0,82 26 79 15,-82-26-79-15,47-8 90 0,-47 8-90 0,74-17 83 16,-74 17-83-16,81-10 69 0,-81 10-69 0,97-9 61 16,-97 9-61-16,90-11 44 0,-90 11-44 0,96-1 44 15,-96 1-44-15,64 12 42 0,-64-12-42 0,66 15 35 16,-66-15-35-16,48 18 29 0,-48-18-29 0,35 34 39 16,-35-34-39-16,17 48 41 0,-17-48-41 0,-5 63 61 15,5-63-61-15,-28 86 77 0,28-86-77 0,-67 124 106 16,67-124-106-16,-88 141 103 0,88-141-103 0,-122 167 106 15,122-167-106-15,-121 165 78 0,121-165-78 0,-116 170 13 16,116-170-13-16,-94 137-142 0,94-137 142 0,-98 105-482 16,98-105 482-16,-71 45-479 0,71-45 479 0</inkml:trace>
  <inkml:trace contextRef="#ctx0" brushRef="#br0" timeOffset="102200.3373">4308 14804 638 0,'0'0'0'16,"-5"0"191"-16,5 0-191 0,0-3 256 0,0 3-256 0,30-2 78 15,-30 2-78-15,147-4 85 0,-147 4-85 0,109-4 72 16,-109 4-72-16,133-8 55 0,-133 8-55 0,118-10 31 15,-118 10-31-15,137-9-18 0,-137 9 18 0,112-5-98 16,-112 5 98-16,110-1-285 0,-110 1 285 0,86 0-287 0,-86 0 287 0</inkml:trace>
  <inkml:trace contextRef="#ctx0" brushRef="#br0" timeOffset="102545.3245">4892 14879 1128 0,'0'0'0'0,"5"-5"252"0,-5 5-252 0,0-1 349 0,0 1-349 0,0 9 17 16,0-9-17-16,0 0 0 0,0 0 0 0,0 3-2 16,0-3 2-16,-3 43-3 0,3-43 3 0,-5 96 1 15,5-96-1-15,-9 65 3 0,9-65-3 0,-9 75 6 16,9-75-6-16,-16 105 12 0,16-105-12 0,-20 101 18 16,20-101-18-16,-22 111 15 0,22-111-15 0,-17 97 13 15,17-97-13-15,-16 84-11 0,16-84 11 0,-13 45-41 16,13-45 41-16,-8 21-368 0,8-21 368 0,5-11-286 15,-5 11 286-15</inkml:trace>
  <inkml:trace contextRef="#ctx0" brushRef="#br0" timeOffset="102918.5331">5255 15532 956 0,'0'0'0'0,"-7"33"198"0,7-33-198 0,-5 34 283 15,5-34-283-15,0 29-23 0,0-29 23 0,9 17-27 16,-9-17 27-16,9-3-24 0,-9 3 24 0,11-22-22 16,-11 22 22-16,18-48 12 0,-18 48-12 0,18-55 46 15,-18 55-46-15,28-75 74 0,-28 75-74 0,33-64 81 16,-33 64-81-16,42-61 97 0,-42 61-97 0,45-44 80 16,-45 44-80-16,51-31 68 0,-51 31-68 0,41-14 39 15,-41 14-39-15,42-3-5 0,-42 3 5 0,33 12-84 16,-33-12 84-16,26 27-374 0,-26-27 374 0,12 32-335 15,-12-32 335-15</inkml:trace>
  <inkml:trace contextRef="#ctx0" brushRef="#br0" timeOffset="103190.8247">6004 15438 1299 0,'0'0'0'0,"-4"0"318"0,4 0-318 0,-3 0 418 0,3 0-418 0,0 9 46 15,0-9-46-15,-2 0-11 0,2 0 11 0,0 1-47 16,0-1 47-16,-3 24-77 0,3-24 77 0,-1 28-213 15,1-28 213-15,-5 74-416 0,5-74 416 0,-4 19-405 16,4-19 405-16</inkml:trace>
  <inkml:trace contextRef="#ctx0" brushRef="#br0" timeOffset="103354.3314">6084 14912 1324 0,'0'0'0'0,"12"-6"478"0,-12 6-478 0,4-8 438 16,-4 8-438-16,-3-7 18 0,3 7-18 0,0 6-456 15,0-6 456-15,0 0-477 0,0 0 477 0</inkml:trace>
  <inkml:trace contextRef="#ctx0" brushRef="#br0" timeOffset="103988.272">6193 15481 471 0,'0'0'0'0,"7"-6"390"0,-7 6-390 0,0-3 219 16,0 3-219-16,3-3 116 0,-3 3-116 0,0-3 49 16,0 3-49-16,2-3-20 0,-2 3 20 0,3-3-88 15,-3 3 88-15,0-3 50 0,0 3-50 0,1-1 62 16,-1 1-62-16,3 0 58 0,-3 0-58 0,5 10 57 16,-5-10-57-16,21 49 53 0,-21-49-53 0,25 121 27 15,-25-121-27-15,3 80 18 0,-3-80-18 0,6 97 37 16,-6-97-37-16,3 90 34 0,-3-90-34 0,-3 100 37 15,3-100-37-15,-5 73 33 0,5-73-33 0,-9 61 32 16,9-61-32-16,-13 30 19 0,13-30-19 0,-16 2 19 16,16-2-19-16,-12-29 18 0,12 29-18 0,-9-61 16 15,9 61-16-15,-5-79 14 0,5 79-14 0,6-111 8 16,-6 111-8-16,20-108 8 0,-20 108-8 0,25-124 15 16,-25 124-15-16,33-106 22 0,-33 106-22 0,37-103 45 15,-37 103-45-15,39-67 45 0,-39 67-45 0,45-51 41 0,-45 51-41 16,37-27 29-16,-37 27-29 0,27-6 19 0,-27 6-19 15,17 20-3-15,-17-20 3 0,-9 46-4 0,9-46 4 0,-30 63-1 16,30-63 1-16,-50 85 4 0,50-85-4 0,-58 90 8 16,58-90-8-16,-67 91 8 0,67-91-8 0,-58 70-25 15,58-70 25-15,-59 60-158 0,59-60 158 0,-42 39-393 16,42-39 393-16,-37 27-392 0,37-27 392 0</inkml:trace>
  <inkml:trace contextRef="#ctx0" brushRef="#br0" timeOffset="104287.5459">7102 14883 1209 0,'0'0'0'0,"-5"17"250"0,5-17-250 0,-10 27 367 15,10-27-367-15,-6 38 8 0,6-38-8 0,-11 59-5 16,11-59 5-16,-10 64-6 0,10-64 6 0,-12 79-7 0,12-79 7 16,-9 78-7-16,9-78 7 0,-17 97-3 0,17-97 3 0,-9 94-24 15,9-94 24-15,-10 117-166 0,10-117 166 0,-14 103-359 16,14-103 359-16,-13 111-368 0,13-111 368 0</inkml:trace>
  <inkml:trace contextRef="#ctx0" brushRef="#br0" timeOffset="104512.7228">7315 15650 739 0,'0'0'0'0,"-4"39"617"16,4-39-617-16,-9 49 423 0,9-49-423 0,-8 52-193 16,8-52 193-16,-7 39 0 0,7-39 0 0,-9 24-464 15,9-24 464-15</inkml:trace>
  <inkml:trace contextRef="#ctx0" brushRef="#br0" timeOffset="104792.4355">7408 15237 547 0,'0'0'0'0,"-1"87"485"0,1-87-485 0,-5-3 310 15,5 3-310-15,0-1-114 0,0 1 114 0,6-8 0 16,-6 8 0-16,0-1-354 0,0 1 354 0</inkml:trace>
  <inkml:trace contextRef="#ctx0" brushRef="#br0" timeOffset="105185.3776">7581 15761 1251 0,'0'0'0'0,"6"10"285"15,-6-10-285-15,3-12 373 0,-3 12-373 0,6-13-3 16,-6 13 3-16,15-26-52 0,-15 26 52 0,21-33-78 15,-21 33 78-15,26-37-50 0,-26 37 50 0,28-36-30 16,-28 36 30-16,34-45-15 0,-34 45 15 0,33-39 10 16,-33 39-10-16,47-37 37 0,-47 37-37 0,49-33 11 15,-49 33-11-15,51-19 5 0,-51 19-5 0,39-6 4 0,-39 6-4 0,37 16 16 16,-37-16-16-16,11 32 19 0,-11-32-19 0,-8 55 35 16,8-55-35-16,-24 64 41 0,24-64-41 0,-43 85 43 15,43-85-43-15,-47 75 27 0,47-75-27 0,-47 73-7 16,47-73 7-16,-36 51-55 0,36-51 55 0,-24 37-378 15,24-37 378-15,-5 14-391 0,5-14 391 0,0 0-527 16,0 0 527-16</inkml:trace>
  <inkml:trace contextRef="#ctx0" brushRef="#br0" timeOffset="105375.3494">8443 15556 836 0,'0'0'0'0,"-3"13"178"0,3-13-178 0,-2 17 207 0,2-17-207 0,0 16-144 16,0-16 144-16,0 9-254 0,0-9 254 0,0 5-306 16,0-5 306-16</inkml:trace>
  <inkml:trace contextRef="#ctx0" brushRef="#br0" timeOffset="105761.8153">8435 15566 850 0,'0'0'0'0,"5"-57"272"0,-5 57-272 16,-6-1 312-16,6 1-312 0,-12 6 70 0,12-6-70 0,-26 15 30 16,26-15-30-16,-24 21-6 0,24-21 6 0,-34 25-10 15,34-25 10-15,-30 26-9 0,30-26 9 0,-45 37 14 16,45-37-14-16,-37 40 48 0,37-40-48 0,-39 54 74 16,39-54-74-16,-37 51 80 0,37-51-80 0,-29 52 80 15,29-52-80-15,-16 42 58 0,16-42-58 0,-12 29 34 16,12-29-34-16,7 11 6 0,-7-11-6 0,17 3-15 15,-17-3 15-15,25-4-33 0,-25 4 33 0,37-18-56 16,-37 18 56-16,38-21-61 0,-38 21 61 0,33-42-62 16,-33 42 62-16,34-45-46 0,-34 45 46 0,37-55-26 15,-37 55 26-15,29-51 9 0,-29 51-9 0,31-55 30 16,-31 55-30-16,29-40 49 0,-29 40-49 0,33-26 51 16,-33 26-51-16,20-7 48 0,-20 7-48 0,29 13 41 15,-29-13-41-15,21 32 36 0,-21-32-36 0,25 61 32 16,-25-61-32-16,9 67 29 0,-9-67-29 0,-4 82 45 15,4-82-45-15,-17 83 60 0,17-83-60 0,-37 94 92 0,37-94-92 0,-58 80 40 16,58-80-40-16,-84 86 104 0,84-86-104 0,-96 76 90 16,96-76-90-16,-133 70 71 0,133-70-71 0,-125 51 25 15,125-51-25-15,-138 40 61 0,138-40-61 0,-123 12-84 16,123-12 84-16,-113-4-170 0,113 4 170 0,-79-17-507 16,79 17 507-16,-75-36-496 0,75 36 496 0</inkml:trace>
  <inkml:trace contextRef="#ctx0" brushRef="#br0" timeOffset="106321.323">10005 15110 673 0,'0'0'0'0,"7"-9"368"0,-7 9-368 0,0-6 304 15,0 6-304-15,2-6 151 0,-2 6-151 0,0 0 58 16,0 0-58-16,0 2 14 0,0-2-14 0,-2 10-29 16,2-10 29-16,0 44 9 0,0-44-9 0,-16 107 10 15,16-107-10-15,-17 60 9 0,17-60-9 0,-19 79 9 16,19-79-9-16,-14 81 7 0,14-81-7 0,-13 97-29 15,13-97 29-15,-5 91-111 0,5-91 111 0,-7 101-317 16,7-101 317-16,-13 74-313 0,13-74 313 0</inkml:trace>
  <inkml:trace contextRef="#ctx0" brushRef="#br0" timeOffset="106515.9467">9709 15562 833 0,'0'0'0'0,"24"-18"300"0,-24 18-300 0,27-20 333 16,-27 20-333-16,37-21 143 0,-37 21-143 0,42-23 46 15,-42 23-46-15,63-29 40 0,-63 29-40 0,61-30 25 16,-61 30-25-16,67-34-3 0,-67 34 3 0,67-33-57 16,-67 33 57-16,71-30-346 0,-71 30 346 0,46-27-287 15,-46 27 287-15</inkml:trace>
  <inkml:trace contextRef="#ctx0" brushRef="#br0" timeOffset="107253.3331">10561 14912 780 0,'0'0'0'0,"12"-11"221"0,-12 11-221 0,21-12 273 15,-21 12-273-15,21-7 56 0,-21 7-56 0,25-3 25 16,-25 3-25-16,21 1 10 0,-21-1-10 0,19 11 8 15,-19-11-8-15,11 18 8 0,-11-18-8 0,3 31 12 16,-3-31-12-16,-12 34 16 0,12-34-16 0,-23 50 28 16,23-50-28-16,-20 52 35 0,20-52-35 0,-38 73 45 15,38-73-45-15,-36 73 51 0,36-73-51 0,-31 87 64 16,31-87-64-16,-21 73 59 0,21-73-59 0,-16 74 52 16,16-74-52-16,0 53 42 0,0-53-42 0,4 39 26 15,-4-39-26-15,9 24 9 0,-9-24-9 0,21 9 4 16,-21-9-4-16,24-1 3 0,-24 1-3 0,48-8 2 0,-48 8-2 0,49-7 4 15,-49 7-4-15,58-3 5 0,-58 3-5 0,56 1 2 16,-56-1-2-16,44 11 2 0,-44-11-2 0,29 19 2 16,-29-19-2-16,21 21 4 0,-21-21-4 0,4 27 6 15,-4-27-6-15,5 27 8 0,-5-27-8 0,1 21 12 16,-1-21-12-16,3 16 42 0,-3-16-42 0,0 6 69 16,0-6-69-16,9-1 87 0,-9 1-87 0,14-3 101 0,-14 3-101 15,19-9 113-15,-19 9-113 0,21-12 87 0,-21 12-87 16,28-6 61-16,-28 6-61 0,21-9 42 0,-21 9-42 0,18-6 24 15,-18 6-24-15,12-2 6 0,-12 2-6 0,9 5 1 16,-9-5-1-16,3 3-2 0,-3-3 2 0,2 6 3 16,-2-6-3-16,-2 0 9 0,2 0-9 0,0 0 20 15,0 0-20-15,0 0 31 0,0 0-31 0,0 0 28 16,0 0-28-16,0 0 22 0,0 0-22 0,0-2 18 16,0 2-18-16,0-1 7 0,0 1-7 0,21-11-1 15,-21 11 1-15,27-12 1 0,-27 12-1 0,78-31 2 16,-78 31-2-16,25-12 4 0,-25 12-4 0,29-15 5 15,-29 15-5-15,21-12 6 0,-21 12-6 0,20-19 7 16,-20 19-7-16,14-21 8 0,-14 21-8 0,16-24 8 16,-16 24-8-16,12-20 6 0,-12 20-6 0,6-22 6 15,-6 22-6-15,8-19 4 0,-8 19-4 0,12-17 2 16,-12 17-2-16,4-9 1 0,-4 9-1 0,5-12-7 16,-5 12 7-16,3-1-10 0,-3 1 10 0,0 6-11 0,0-6 11 0,-3 0-11 15,3 0 11-15,0 1-10 0,0-1 10 0,-8 23-2 16,8-23 2-16,-10 33-1 0,10-33 1 0,-20 74 1 15,20-74-1-15,8 23 1 0,-8-23-1 0,16 16 2 16,-16-16-2-16,47 11 2 0,-47-11-2 0,53 1 1 16,-53-1-1-16,72-3-18 0,-72 3 18 0,72-4-31 15,-72 4 31-15,82-9-71 0,-82 9 71 0,58-11-111 16,-58 11 111-16,60-15-149 0,-60 15 149 0,36-16-512 16,-36 16 512-16,18-23-425 0,-18 23 425 0</inkml:trace>
  <inkml:trace contextRef="#ctx0" brushRef="#br0" timeOffset="108226.7063">12573 15486 980 0,'0'0'0'0,"125"67"249"0,-125-67-249 0,59-33 324 16,-59 33-324-16,66-37 49 0,-66 37-49 0,85-50 14 16,-85 50-14-16,82-49 6 0,-82 49-6 0,67-54 3 15,-67 54-3-15,50-37 0 0,-50 37 0 0,34-32-7 16,-34 32 7-16,16-19-15 0,-16 19 15 0,-9-8-43 16,9 8 43-16,-23 6-72 0,23-6 72 0,-54 9-110 15,54-9 110-15,-68 18-142 0,68-18 142 0,-91 32-44 16,91-32 44-16,-88 37 77 0,88-37-77 0,-84 45 198 15,84-45-198-15,-62 49 155 0,62-49-155 0,-51 48 197 16,51-48-197-16,-32 40 104 0,32-40-104 0,-10 44 11 16,10-44-11-16,1 34-129 0,-1-34 129 0,20 27-158 0,-20-27 158 15,30 15-373-15,-30-15 373 0,70-2-386 0,-70 2 386 16</inkml:trace>
  <inkml:trace contextRef="#ctx0" brushRef="#br0" timeOffset="108610.3589">13464 15341 846 0,'0'0'0'0,"-94"82"302"0,94-82-302 0,-42 58 334 16,42-58-334-16,-32 66 121 0,32-66-121 0,-22 72 56 15,22-72-56-15,-10 61 27 0,10-61-27 0,3 43 80 16,-3-43-80-16,13 15 82 0,-13-15-82 0,31-19 91 16,-31 19-91-16,42-47 92 0,-42 47-92 0,68-86 94 15,-68 86-94-15,70-102 34 0,-70 102-34 0,88-130 21 16,-88 130-21-16,84-127 4 0,-84 127-4 0,79-147 0 16,-79 147 0-16,54-119-7 0,-54 119 7 0,46-108-9 15,-46 108 9-15,18-74-18 0,-18 74 18 0,3-53-38 16,-3 53 38-16,-9-15-39 0,9 15 39 0,-24 14-34 15,24-14 34-15,-37 34-26 0,37-34 26 0,-47 61-9 16,47-61 9-16,-41 77 18 0,41-77-18 0,-38 101 24 0,38-101-24 16,-28 96 23-16,28-96-23 0,-12 111 3 0,12-111-3 0,3 97-69 15,-3-97 69-15,16 101-415 0,-16-101 415 0,21 80-344 16,-21-80 344-16</inkml:trace>
  <inkml:trace contextRef="#ctx0" brushRef="#br0" timeOffset="109065.3497">14380 15258 1055 0,'0'0'0'0,"2"-3"291"0,-2 3-291 0,3-3 326 15,-3 3-326-15,-8 2 31 0,8-2-31 0,0 0-48 16,0 0 48-16,-4 0-59 0,4 0 59 0,-12 4-56 16,12-4 56-16,-35 17-2 0,35-17 2 0,-94 49 22 15,94-49-22-15,-43 29 67 0,43-29-67 0,-42 29 91 16,42-29-91-16,-33 27 82 0,33-27-82 0,-21 21 62 16,21-21-62-16,-4 12 44 0,4-12-44 0,7 3 18 15,-7-3-18-15,21-6-4 0,-21 6 4 0,26-13-3 16,-26 13 3-16,29-17 1 0,-29 17-1 0,39-16 0 15,-39 16 0-15,36-11 5 0,-36 11-5 0,38 2 16 16,-38-2-16-16,34 19 30 0,-34-19-30 0,30 44 62 16,-30-44-62-16,24 58 79 0,-24-58-79 0,12 91 90 0,-12-91-90 15,0 94 77-15,0-94-77 0,-21 94 64 0,21-94-64 0,-36 83 31 16,36-83-31-16,-60 79 30 0,60-79-30 0,-70 46 20 16,70-46-20-16,-87 33 19 0,87-33-19 0,-84 20 8 15,84-20-8-15,-92 7-27 0,92-7 27 0,-79-4-69 16,79 4 69-16,-81-11-136 0,81 11 136 0,-63-9-179 15,63 9 179-15,-54-15-415 0,54 15 415 0,-25-15-455 16,25 15 455-16,4-21-527 0,-4 21 527 0</inkml:trace>
  <inkml:trace contextRef="#ctx0" brushRef="#br0" timeOffset="109405.6847">14790 15409 1057 0,'0'0'0'0,"-5"17"596"16,5-17-596-16,2 7 424 0,-2-7-424 0,12 12 200 16,-12-12-200-16,16 9 23 0,-16-9-23 0,38 3-163 15,-38-3 163-15,41-6 10 0,-41 6-10 0,48-24 14 16,-48 24-14-16,48-34 17 0,-48 34-17 0,42-40 12 15,-42 40-12-15,27-44 17 0,-27 44-17 0,16-40 4 0,-16 40-4 0,-1-30 8 16,1 30-8-16,-33-15 14 0,33 15-14 0,-54 3 13 16,54-3-13-16,-76 31 53 0,76-31-53 0,-75 41 88 15,75-41-88-15,-72 64 98 0,72-64-98 0,-47 72 85 16,47-72-85-16,-23 77 79 0,23-77-79 0,9 63-2 16,-9-63 2-16,42 59-83 0,-42-59 83 0,61 35-152 15,-61-35 152-15,93 23-541 0,-93-23 541 0,108-2-481 16,-108 2 481-16</inkml:trace>
  <inkml:trace contextRef="#ctx0" brushRef="#br0" timeOffset="110153.3433">15856 15202 599 0,'0'0'0'0,"0"1"199"0,0-1-199 0,3 0 241 15,-3 0-241-15,0 0 93 0,0 0-93 0,1 0 57 16,-1 0-57-16,3 0 19 0,-3 0-19 0,0 0 24 15,0 0-24-15,0 0 9 0,0 0-9 0,0 0 6 16,0 0-6-16,2 0 32 0,-2 0-32 0,3 2 66 16,-3-2-66-16,0 4 62 0,0-4-62 0,9 27 71 15,-9-27-71-15,16 81 68 0,-16-81-68 0,8 43 75 16,-8-43-75-16,4 34 57 0,-4-34-57 0,13 33 51 16,-13-33-51-16,17 21 40 0,-17-21-40 0,18 14 32 15,-18-14-32-15,24-5 14 0,-24 5-14 0,28-13 12 0,-28 13-12 0,23-17 10 16,-23 17-10-16,25-18 9 0,-25 18-9 0,19-13 2 15,-19 13-2-15,14-5 0 0,-14 5 0 0,15 6-1 16,-15-6 1-16,13 21 2 0,-13-21-2 0,14 23 7 16,-14-23-7-16,24 25 18 0,-24-25-18 0,25 24 29 15,-25-24-29-15,33 15 29 0,-33-15-29 0,33-2 27 16,-33 2-27-16,39-14 23 0,-39 14-23 0,30-21-4 16,-30 21 4-16,28-35-97 0,-28 35 97 0,16-28-194 15,-16 28 194-15,5-29-399 0,-5 29 399 0,-8-16-446 16,8 16 446-16</inkml:trace>
  <inkml:trace contextRef="#ctx0" brushRef="#br0" timeOffset="110438.3372">16803 15299 214 0,'0'0'0'0,"0"6"677"16,0-6-677-16,5-2 393 0,-5 2-393 0,-5 3 263 16,5-3-263-16,0 0 388 0,0 0-388 0,-3 0 16 0,3 0-16 0,0 0-6 15,0 0 6-15,-1 0-8 0,1 0 8 0,0 3-6 16,0-3 6-16,0 3-48 0,0-3 48 0,0 18-99 15,0-18 99-15,0 15-385 0,0-15 385 0,-3 16-353 16,3-16 353-16</inkml:trace>
  <inkml:trace contextRef="#ctx0" brushRef="#br0" timeOffset="110610.9147">16769 14807 1381 0,'0'0'0'0,"5"0"296"0,-5 0-296 0,6 4 391 16,-6-4-391-16,4 14-73 0,-4-14 73 0,6 18-421 15,-6-18 421-15,4 16-364 0,-4-16 364 0</inkml:trace>
  <inkml:trace contextRef="#ctx0" brushRef="#br0" timeOffset="110842.6513">17313 14541 1163 0,'0'0'0'0,"17"58"417"0,-17-58-417 0,7 70 434 0,-7-70-434 0,-3 72 120 15,3-72-120-15,-7 102 52 0,7-102-52 0,-5 107-20 16,5-107 20-16,-6 123-31 0,6-123 31 0,-7 115-58 15,7-115 58-15,-9 109-103 0,9-109 103 0,-8 84-114 16,8-84 114-16,-13 58-138 0,13-58 138 0,-11 24-198 16,11-24 198-16,-6-6-374 0,6 6 374 0,-3-25-324 15,3 25 324-15</inkml:trace>
  <inkml:trace contextRef="#ctx0" brushRef="#br0" timeOffset="111052.3556">17732 14517 731 0,'0'0'0'0,"4"13"660"0,-4-13-660 0,0 23 479 15,0-23-479-15,-6 31 43 0,6-31-43 0,-12 59 486 16,12-59-486-16,-18 71 10 0,18-71-10 0,-24 94 13 16,24-94-13-16,-28 92 12 0,28-92-12 0,-30 103 1 15,30-103-1-15,-28 85-32 0,28-85 32 0,-27 81-136 16,27-81 136-16,-20 62-208 0,20-62 208 0,-13 53-490 15,13-53 490-15,13 34-514 0,-13-34 514 0</inkml:trace>
  <inkml:trace contextRef="#ctx0" brushRef="#br0" timeOffset="113380.3311">18753 14992 423 0,'0'0'0'0,"1"2"174"0,-1-2-174 0,3 1 584 16,-3-1-584-16,11 20 225 0,-11-20-225 0,10 24 338 16,-10-24-338-16,23 83-30 0,-23-83 30 0,3 41-26 15,-3-41 26-15,1 49-34 0,-1-49 34 0,3 43-43 16,-3-43 43-16,8 54-176 0,-8-54 176 0,0 42-328 16,0-42 328-16,-3 37-331 0,3-37 331 0</inkml:trace>
  <inkml:trace contextRef="#ctx0" brushRef="#br0" timeOffset="113554.6077">18820 14562 588 0,'0'0'0'0,"21"6"841"0,-21-6-841 0,9 13 324 16,-9-13-324-16,3 12 252 0,-3-12-252 0,4 23-348 15,-4-23 348-15,5 27-690 0,-5-27 690 0</inkml:trace>
  <inkml:trace contextRef="#ctx0" brushRef="#br0" timeOffset="113888.4661">19155 15170 974 0,'0'0'0'0,"7"11"205"0,-7-11-205 0,5-3 260 0,-5 3-260 0,6 1-35 16,-6-1 35-16,10 6-117 0,-10-6 117 0,5 5-129 16,-5-5 129-16,6 3-80 0,-6-3 80 15,6-2-19-15,-6 2 19 0,0-1 51 0,0 1-51 0,0-2 79 16,0 2-79-16,0-3 100 0,0 3-100 0,9-27 94 15,-9 27-94-15,85-73 51 0,-85 73-51 0,57-33 8 16,-57 33-8-16,63-22 12 0,-63 22-12 0,67-18 2 16,-67 18-2-16,51-6-2 0,-51 6 2 0,44 4-4 15,-44-4 4-15,33 15-3 0,-33-15 3 0,26 29-15 16,-26-29 15-16,13 29-37 0,-13-29 37 0,9 36-281 16,-9-36 281-16,11 35-288 0,-11-35 288 0,4 48-391 15,-4-48 391-15</inkml:trace>
  <inkml:trace contextRef="#ctx0" brushRef="#br0" timeOffset="114242.9216">20062 15051 658 0,'0'0'0'0,"0"6"298"0,0-6-298 0,0 37 320 16,0-37-320-16,-15 85 174 0,15-85-174 0,-12 54 127 15,12-54-127-15,-7 49 84 0,7-49-84 0,0 51 77 16,0-51-77-16,3 39 48 0,-3-39-48 0,4 33 20 16,-4-33-20-16,6 15 24 0,-6-15-24 0,6 10-12 15,-6-10 12-15,5-6-71 0,-5 6 71 0,4-3-369 16,-4 3 369-16,0-1-313 0,0 1 313 0</inkml:trace>
  <inkml:trace contextRef="#ctx0" brushRef="#br0" timeOffset="114513.3249">20307 15403 406 0,'0'0'0'0,"8"44"122"0,-8-44-122 16,-5-9 0-16,5 9 0 0,9-11-54 0,-9 11 54 0</inkml:trace>
  <inkml:trace contextRef="#ctx0" brushRef="#br0" timeOffset="114781.3583">20426 15360 536 0,'0'0'0'0,"3"-2"241"0,-3 2-241 0,0-1 271 15,0 1-271-15,3-2 160 0,-3 2-160 0,1-1 136 16,-1 1-136-16,8-3 99 0,-8 3-99 0,11-7 101 16,-11 7-101-16,14-26 70 0,-14 26-70 0,67-90 42 0,-67 90-42 15,29-40 59-15,-29 40-59 0,38-55 75 0,-38 55-75 0,42-51 66 16,-42 51-66-16,59-49 64 0,-59 49-64 16,56-41 57-16,-56 41-57 0,59-33-16 0,-59 33 16 0,43-18-137 15,-43 18 137-15,37-8-402 0,-37 8 402 0,12 2-404 16,-12-2 404-16</inkml:trace>
  <inkml:trace contextRef="#ctx0" brushRef="#br0" timeOffset="115170.3854">20983 15281 733 0,'0'0'0'0,"14"-5"185"0,-14 5-185 0,21-15 240 16,-21 15-240-16,23-19 29 0,-23 19-29 0,39-23 9 16,-39 23-9-16,42-26 14 0,-42 26-14 0,50-42 24 15,-50 42-24-15,41-38 65 0,-41 38-65 0,47-37 78 16,-47 37-78-16,28-30 84 0,-28 30-84 0,23-28 70 15,-23 28-70-15,10-14 48 0,-10 14-48 0,-15-1 12 16,15 1-12-16,-30 10-3 0,30-10 3 0,-51 26 19 16,51-26-19-16,-61 35 49 0,61-35-49 0,-72 53 80 15,72-53-80-15,-65 61 98 0,65-61-98 0,-65 63 86 0,65-63-86 0,-42 58 56 16,42-58-56-16,-32 57 17 0,32-57-17 16,-17 43-22-16,17-43 22 0,0 38-88 0,0-38 88 0,9 22-91 15,-9-22 91-15,24 9-160 0,-24-9 160 0,33-6-245 16,-33 6 245-16,46-21-370 0,-46 21 370 0,58-27-382 15,-58 27 382-15</inkml:trace>
  <inkml:trace contextRef="#ctx0" brushRef="#br0" timeOffset="115561.3317">21786 15057 970 0,'0'0'0'0,"0"4"230"0,0-4-230 0,-5 2 295 16,5-2-295-16,-4 7 13 0,4-7-13 0,-3 0-19 16,3 0 19-16,-2 0-34 0,2 0 34 0,-23 9-15 15,23-9 15-15,-35 15 7 0,35-15-7 0,-88 45 35 16,88-45-35-16,-45 21 68 0,45-21-68 0,-46 30 89 16,46-30-89-16,-38 26 78 0,38-26-78 0,-32 36 71 15,32-36-71-15,-21 32 46 0,21-32-46 0,-9 34 15 16,9-34-15-16,0 26-9 0,0-26 9 0,7 22-25 15,-7-22 25-15,14 6-22 0,-14-6 22 0,20-2-18 16,-20 2 18-16,26-10-11 0,-26 10 11 0,25-18-4 0,-25 18 4 0,29-19 7 16,-29 19-7-16,25-27 3 0,-25 27-3 0,21-24 0 15,-21 24 0-15,17-21 1 0,-17 21-1 0,16-6 5 16,-16 6-5-16,12 1 7 0,-12-1-7 0,9 17 8 16,-9-17-8-16,1 28 7 0,-1-28-7 0,-1 33 7 15,1-33-7-15,-5 37 7 0,5-37-7 0,-12 32 6 16,12-32-6-16,-16 30-33 0,16-30 33 0,-16 25-91 15,16-25 91-15,-17 21-364 0,17-21 364 0,-9 14-331 16,9-14 331-16</inkml:trace>
  <inkml:trace contextRef="#ctx0" brushRef="#br0" timeOffset="115909.4983">22321 15133 1121 0,'0'0'0'0,"-21"36"336"16,21-36-336-16,-22 19 395 0,22-19-395 0,-24 18 89 15,24-18-89-15,-30 16 3 0,30-16-3 0,-25 20-8 16,25-20 8-16,-17 6-7 0,17-6 7 0,-9 0 5 15,9 0-5-15,0-2 21 0,0 2-21 0,0-1 28 0,0 1-28 0,0-2 21 16,0 2-21-16,0 0 13 16,0 0-13-16,-3 0 1 0,3 0-1 0,-3 2-7 0,3-2 7 0,-13 15-10 15,13-15 10-15,-42 31-4 0,42-31 4 0,-91 73 3 16,91-73-3-16,-44 27 5 0,44-27-5 0,-37 17 6 16,37-17-6-16,-33 9-41 0,33-9 41 0,-21 0-84 15,21 0 84-15,-18-11-253 0,18 11 253 0,-12-10-404 16,12 10 404-16,-9-15-450 0,9 15 450 0</inkml:trace>
  <inkml:trace contextRef="#ctx0" brushRef="#br0" timeOffset="116209.3183">22378 15332 676 0,'0'0'0'0,"34"-11"309"0,-34 11-309 0,42-12 296 16,-42 12-296-16,33-12 128 0,-33 12-128 0,37-18 64 15,-37 18-64-15,33-18 1 0,-33 18-1 0,39-24-18 16,-39 24 18-16,29-26-28 0,-29 26 28 0,25-21-26 16,-25 21 26-16,16-23-10 0,-16 23 10 0,0-21 32 15,0 21-32-15,-16-6 57 0,16 6-57 0,-30 6 68 16,30-6-68-16,-42 11 80 0,42-11-80 0,-54 33 102 16,54-33-102-16,-49 40 84 0,49-40-84 0,-42 45 102 15,42-45-102-15,-28 42 101 0,28-42-101 0,-11 49 91 16,11-49-91-16,5 34 66 0,-5-34-66 0,31 30 57 15,-31-30-57-15,41 15 35 0,-41-15-35 0,59 8-54 0,-59-8 54 0,63-8-113 16,-63 8 113-16,69-10-171 0,-69 10 171 0,55-14-461 16,-55 14 461-16,45-18-440 0,-45 18 440 0</inkml:trace>
  <inkml:trace contextRef="#ctx0" brushRef="#br0" timeOffset="116997.9016">20242 14983 628 0,'0'0'0'0,"-2"6"198"16,2-6-198-16,0 3 206 0,0-3-206 0,-3 2 48 15,3-2-48-15,-1 1-28 0,1-1 28 0,0 2-30 16,0-2 30-16,-5 1-12 0,5-1 12 0,-3 6 33 16,3-6-33-16,-13 11 56 0,13-11-56 0,-29 12 92 15,29-12-92-15,-71 64 121 0,71-64-121 0,-29 25 110 0,29-25-110 0,-30 26 86 16,30-26-86-16,-16 31 85 0,16-31-85 15,-8 33 65-15,8-33-65 0,3 39 63 0,-3-39-63 0,14 34 82 16,-14-34-82-16,30 47 88 0,-30-47-88 0,33 43 74 16,-33-43-74-16,42 49 65 0,-42-49-65 0,35 35 36 15,-35-35-36-15,42 28-64 0,-42-28 64 0,39 9-180 16,-39-9 180-16,70-15-415 0,-70 15 415 0,75-43-464 16,-75 43 464-16</inkml:trace>
  <inkml:trace contextRef="#ctx0" brushRef="#br0" timeOffset="117721.9039">23658 14654 1240 0,'0'0'0'0,"-2"95"250"0,2-95-250 0,-12 47 368 16,12-47-368-16,-19 59-10 0,19-59 10 0,-23 72-22 15,23-72 22-15,-19 67-23 0,19-67 23 0,-23 73-21 16,23-73 21-16,-19 66-26 0,19-66 26 0,-18 78-96 16,18-78 96-16,-16 68-189 0,16-68 189 0,-21 68-352 15,21-68 352-15,-21 58-407 0,21-58 407 0</inkml:trace>
  <inkml:trace contextRef="#ctx0" brushRef="#br0" timeOffset="118007.4732">23369 15043 515 0,'0'0'0'0,"12"9"371"0,-12-9-371 0,12 5 272 16,-12-5-272-16,4 0 198 0,-4 0-198 0,12-3 50 15,-12 3-50-15,17-2 19 0,-17 2-19 0,22-4 7 16,-22 4-7-16,26-8 57 0,-26 8-57 0,42-12 76 16,-42 12-76-16,44-16 87 0,-44 16-87 0,50-21 66 15,-50 21-66-15,43-21 37 0,-43 21-37 0,49-24-54 16,-49 24 54-16,33-24-171 0,-33 24 171 0,38-21-370 16,-38 21 370-16,39-21-404 0,-39 21 404 0</inkml:trace>
  <inkml:trace contextRef="#ctx0" brushRef="#br0" timeOffset="118521.3078">24350 14495 695 0,'0'0'0'0,"12"25"206"16,-12-25-206-16,10 22 245 0,-10-22-245 0,0 33 50 16,0-33-50-16,3 35 26 0,-3-35-26 0,-9 39 12 0,9-39-12 0,-16 47 23 15,16-47-23-15,-26 47 33 0,26-47-33 0,-28 53 43 16,28-53-43-16,-35 45 42 0,35-45-42 0,-31 48 41 16,31-48-41-16,-22 36 25 0,22-36-25 0,-17 30 16 15,17-30-16-15,-3 10 7 0,3-10-7 0,15 3 8 16,-15-3-8-16,23-9 5 0,-23 9-5 0,35-9 10 15,-35 9-10-15,38-12 9 0,-38 12-9 0,34-4 6 16,-34 4-6-16,26 3 3 0,-26-3-3 0,19 16 3 16,-19-16-3-16,9 24-1 0,-9-24 1 0,12 41 0 15,-12-41 0-15,10 37 2 0,-10-37-2 0,17 34 2 16,-17-34-2-16,24 27 2 0,-24-27-2 0,33 12 0 16,-33-12 0-16,34-10-1 0,-34 10 1 0,49-27 1 15,-49 27-1-15,44-37 0 0,-44 37 0 0,49-45 1 16,-49 45-1-16,35-38 3 0,-35 38-3 0,28-33-5 15,-28 33 5-15,7-13-8 0,-7 13 8 0,-19-6-2 16,19 6 2-16,-34 15-2 0,34-15 2 0,-56 28 18 0,56-28-18 16,-58 36 47-16,58-36-47 0,-54 48 71 0,54-48-71 0,-33 46 65 15,33-46-65-15,-7 47 70 0,7-47-70 0,19 37 53 16,-19-37-53-16,44 30 37 0,-44-30-37 0,65 15-16 16,-65-15 16-16,87 6-129 0,-87-6 129 0,90-2-372 15,-90 2 372-15,94-9-363 0,-94 9 363 0</inkml:trace>
  <inkml:trace contextRef="#ctx0" brushRef="#br0" timeOffset="119011.9447">25516 15076 880 0,'0'0'0'0,"3"28"301"16,-3-28-301-16,0 23 360 0,0-23-360 0,-3 15 147 15,3-15-147-15,-2 15 27 0,2-15-27 0,0 10 9 16,0-10-9-16,0 3 10 0,0-3-10 0,2-1 7 15,-2 1-7-15,0-2 25 0,0 2-25 0,3-3 97 16,-3 3-97-16,6-24 99 0,-6 24-99 0,82-83 78 16,-82 83-78-16,43-50 48 0,-43 50-48 0,44-43-1 0,-44 43 1 0,46-45-36 15,-46 45 36-15,34-30-57 0,-34 30 57 0,29-25-76 16,-29 25 76-16,18-14-206 0,-18 14 206 0,15-7-405 16,-15 7 405-16,13 1-376 0,-13-1 376 0</inkml:trace>
  <inkml:trace contextRef="#ctx0" brushRef="#br0" timeOffset="119316.4565">26019 15151 984 0,'0'0'0'0,"-11"25"209"0,11-25-209 0,-8 30 303 0,8-30-303 0,3 21 12 16,-3-21-12-16,16 16 11 0,-16-16-11 0,23 8 18 16,-23-8-18-16,37-3 54 0,-37 3-54 0,38-11 64 15,-38 11-64-15,46-22 69 0,-46 22-69 0,45-31 62 16,-45 31-62-16,42-36 51 0,-42 36-51 0,33-30 15 16,-33 30-15-16,13-36-19 0,-13 36 19 0,-7-27-26 15,7 27 26-15,-21-16-24 0,21 16 24 0,-30-11-23 16,30 11 23-16,-38-6-47 0,38 6 47 0,-30-3-72 15,30 3 72-15,-25 2-312 0,25-2 312 0,-16 0-349 16,16 0 349-16,-5-5-463 0,5 5 463 0</inkml:trace>
  <inkml:trace contextRef="#ctx0" brushRef="#br0" timeOffset="119565.6049">26668 14344 554 0,'0'0'0'0,"0"30"461"0,0-30-461 0,-4 41 341 16,4-41-341-16,-9 51 10 0,9-51-10 0,-12 66 344 15,12-66-344-15,-14 67 10 0,14-67-10 0,-15 79 23 16,15-79-23-16,-6 72 24 0,6-72-24 0,-7 91 22 15,7-91-22-15,-9 84-9 0,9-84 9 0,-7 93-352 16,7-93 352-16,-8 76-264 0,8-76 264 0</inkml:trace>
  <inkml:trace contextRef="#ctx0" brushRef="#br0" timeOffset="119969.2435">26803 15018 434 0,'0'0'0'0,"7"7"266"0,-7-7-266 0,8 0 213 15,-8 0-213-15,1-3 149 0,-1 3-149 0,-1-1 21 16,1 1-21-16,0-2 1 0,0 2-1 0,0-1 23 15,0 1-23-15,0-2 52 0,0 2-52 0,0 0 91 16,0 0-91-16,-3 0 106 0,3 0-106 0,-2 2 121 16,2-2-121-16,0 22 110 0,0-22-110 0,-3 36 95 15,3-36-95-15,5 75 56 0,-5-75-56 0,12 27 43 16,-12-27-43-16,16 12 30 0,-16-12-30 0,17 1 27 16,-17-1-27-16,21-9 25 0,-21 9-25 0,28-15 28 15,-28 15-28-15,27-18 23 0,-27 18-23 0,25-18 21 0,-25 18-21 0,21-12 14 16,-21 12-14-16,15-6 6 0,-15 6-6 0,9 3-1 15,-9-3 1-15,3 11-2 0,-3-11 2 16,0 16-9-16,0-16 9 0,-6 20-61 0,6-20 61 0,-1 19-119 16,1-19 119-16,-9 14-388 0,9-14 388 0,-3 10-368 15,3-10 368-15</inkml:trace>
  <inkml:trace contextRef="#ctx0" brushRef="#br0" timeOffset="120572.2658">27160 15015 389 0,'0'0'0'0,"42"31"413"0,-42-31-413 0,-3 12 219 15,3-12-219-15,-2 5-39 0,2-5 39 0,0 7 172 16,0-7-172-16,-3 3-129 0,3-3 129 0,0 0-28 15,0 0 28-15,0 0 68 0,0 0-68 0,0-1 124 16,0 1-124-16,0-2 178 0,0 2-178 0,0-1 184 16,0 1-184-16,0-2 73 0,0 2-73 0,0 0 49 15,0 0-49-15,3 0 17 0,-3 0-17 0,0 0-15 16,0 0 15-16,2 0-4 0,-2 0 4 0,3 3 8 16,-3-3-8-16,9 15 5 0,-9-15-5 0,9 21 14 15,-9-21-14-15,28 63 16 0,-28-63-16 0,0 16 17 0,0-16-17 0,3 15 14 16,-3-15-14-16,0 9 6 0,0-9-6 15,2-4-13-15,-2 4 13 0,7-14-53 0,-7 14 53 0,9-18-75 16,-9 18 75-16,18-31-96 0,-18 31 96 0,20-32-78 16,-20 32 78-16,25-31-64 0,-25 31 64 0,24-30-26 15,-24 30 26-15,30-27-10 0,-30 27 10 0,21-15 9 16,-21 15-9-16,21-6-9 0,-21 6 9 0,13-4-8 16,-13 4 8-16,12 7 14 0,-12-7-14 0,3 18 38 15,-3-18-38-15,-3 26 68 0,3-26-68 0,-7 24 100 0,7-24-100 0,-11 31 124 16,11-31-124-16,-12 25 58 0,12-25-58 0,-12 20 47 15,12-20-47-15,-4 10 27 0,4-10-27 0,0 0 2 16,0 0-2-16,7-10-27 0,-7 10 27 0,18-14 3 16,-18 14-3-16,24-21-6 0,-24 21 6 0,27-18-18 15,-27 18 18-15,28-6-22 0,-28 6 22 0,30 2-24 16,-30-2 24-16,20 7-13 0,-20-7 13 0,16 24-3 16,-16-24 3-16,9 24 6 0,-9-24-6 0,5 32 20 15,-5-32-20-15,0 31 23 0,0-31-23 0,4 33 23 16,-4-33-23-16,3 28 12 0,-3-28-12 0,11 26-14 15,-11-26 14-15,12 19-42 0,-12-19 42 0,16 17-85 16,-16-17 85-16,7 9-359 0,-7-9 359 0,14 4-294 16,-14-4 294-16</inkml:trace>
  <inkml:trace contextRef="#ctx0" brushRef="#br0" timeOffset="120932.1651">27786 15251 601 0,'0'0'0'0,"113"-11"187"16,-113 11-187-16,1 5 212 0,-1-5-212 0,3 4 56 16,-3-4-56-16,5 9 16 0,-5-9-16 0,0-1 53 0,0 1-53 0,0-2 102 15,0 2-102-15,0-1 123 0,0 1-123 0,25-8 139 16,-25 8-139-16,72-37 146 0,-72 37-146 0,37-25 124 15,-37 25-124-15,45-27 75 0,-45 27-75 0,42-32 66 16,-42 32-66-16,34-28 46 0,-34 28-46 0,29-24 33 16,-29 24-33-16,16-15 6 0,-16 15-6 0,-7-6 1 15,7 6-1-15,-24 8 1 0,24-8-1 0,-39 23 5 16,39-23-5-16,-51 30 42 0,51-30-42 0,-57 45 67 16,57-45-67-16,-48 51 67 0,48-51-67 0,-37 55 64 15,37-55-64-15,-21 50 56 0,21-50-56 0,-3 46 3 16,3-46-3-16,24 33-55 0,-24-33 55 0,52 13-456 15,-52-13 456-15,66 5-465 0,-66-5 465 0,84-9-628 16,-84 9 628-16</inkml:trace>
  <inkml:trace contextRef="#ctx0" brushRef="#br0" timeOffset="121665.3254">25360 14895 871 0,'0'0'0'0,"-42"51"221"0,42-51-221 0,6 4 277 15,-6-4-277-15,8 8 33 0,-8-8-33 0,13 7 15 16,-13-7-15-16,15 6-9 0,-15-6 9 0,17 3-18 16,-17-3 18-16,9 0-12 0,-9 0 12 0,9-3-20 15,-9 3 20-15,3-1-18 0,-3 1 18 0,4 1-2 16,-4-1 2-16,-3 0 17 0,3 0-17 0,0 0 22 16,0 0-22-16,0 2 21 0,0-2-21 0,3 19 14 15,-3-19-14-15,9 35-12 0,-9-35 12 0,24 83-154 16,-24-83 154-16,9 38-287 0,-9-38 287 0,4 34-306 15,-4-34 306-15</inkml:trace>
  <inkml:trace contextRef="#ctx0" brushRef="#br0" timeOffset="122763.5794">28981 14714 743 0,'0'0'0'0,"43"39"308"0,-43-39-308 0,33-4 266 15,-33 4-266-15,21 0 77 0,-21 0-77 0,16 3-44 16,-16-3 44-16,14 4-127 0,-14-4 127 0,6 6-44 16,-6-6 44-16,-8 5-20 0,8-5 20 0,-9 4 5 15,9-4-5-15,-12 3 62 0,12-3-62 0,-11 0 92 16,11 0-92-16,-5-4 93 0,5 4-93 0,2-6 71 16,-2 6-71-16,14-12 54 0,-14 12-54 0,30-12 62 15,-30 12-62-15,38-14 48 0,-38 14-48 0,45-9 40 16,-45 9-40-16,38-7 47 0,-38 7-47 0,33 1 43 15,-33-1-43-15,21 5 24 0,-21-5-24 0,17 13 14 16,-17-13-14-16,4 15 1 0,-4-15-1 0,-3 29 1 0,3-29-1 16,-10 32 2-16,10-32-2 0,-29 48 5 0,29-48-5 15,-49 51 4-15,49-51-4 0,-75 64 2 0,75-64-2 0,-80 60-5 16,80-60 5-16,-96 73-6 0,96-73 6 0,-88 60-7 16,88-60 7-16,-83 61-5 0,83-61 5 0,-55 44 7 15,55-44-7-15,-46 43 30 0,46-43-30 0,-21 24 45 16,21-24-45-16,-8 22 73 0,8-22-73 0,8 15 100 15,-8-15-100-15,25 14 85 0,-25-14-85 0,42 7 67 0,-42-7-67 16,54 3 54-16,-54-3-54 0,63 2 29 0,-63-2-29 0,83-3 4 16,-83 3-4-16,75-3 13 0,-75 3-13 0,79-6-12 15,-79 6 12-15,63-3-49 0,-63 3 49 0,51-6-168 16,-51 6 168-16,28-5-261 0,-28 5 261 0,26-6-354 16,-26 6 354-16,16-1-445 0,-16 1 445 0,26-8-494 15,-26 8 494-15</inkml:trace>
  <inkml:trace contextRef="#ctx0" brushRef="#br0" timeOffset="123239.6438">29607 14756 424 0,'0'0'0'0,"102"-24"176"0,-102 24-176 16,19-4 213-16,-19 4-213 0,21 0 125 0,-21 0-125 15,26 0 134-15,-26 0-134 0,28 1 119 0,-28-1-119 0,34 0 145 16,-34 0-145-16,33-1 110 0,-33 1-110 0,42-3 98 16,-42 3-98-16,47-6 65 0,-47 6-65 0,58-6 56 15,-58 6-56-15,49-6 40 0,-49 6-40 0,57-5 40 16,-57 5-40-16,45 0 19 0,-45 0-19 0,37 8 8 16,-37-8-8-16,24 13 0 0,-24-13 0 0,18 21-10 15,-18-21 10-15,3 26-16 0,-3-26 16 0,-7 43-4 16,7-43 4-16,-21 49 3 0,21-49-3 0,-35 73 14 15,35-73-14-15,-42 75 18 0,42-75-18 0,-53 99 24 16,53-99-24-16,-50 96 22 0,50-96-22 0,-51 109 19 16,51-109-19-16,-44 91 3 0,44-91-3 0,-50 94-39 15,50-94 39-15,-39 69-83 0,39-69 83 0,-41 55-372 16,41-55 372-16,-35 30-330 0,35-30 330 0</inkml:trace>
  <inkml:trace contextRef="#ctx0" brushRef="#br0" timeOffset="123679.3892">30685 14958 1020 0,'0'0'0'0,"0"24"261"0,0-24-261 0,-3 33 345 16,3-33-345-16,-4 34 48 0,4-34-48 0,-5 43 57 15,5-43-57-15,0 44 46 0,0-44-46 0,-9 54 59 16,9-54-59-16,-12 50 51 0,12-50-51 0,-4 57 45 16,4-57-45-16,-9 54 19 0,9-54-19 0,-12 54-31 0,12-54 31 15,-14 42-88-15,14-42 88 0,-24 39-127 0,24-39 127 16,-34 28-166-16,34-28 166 0,-42 18-316 0,42-18 316 15,-45 9-346-15,45-9 346 0,-46 4-377 0,46-4 377 0</inkml:trace>
  <inkml:trace contextRef="#ctx0" brushRef="#br0" timeOffset="123930.3316">30410 15367 1020 0,'0'0'0'0,"166"-95"317"0,-166 95-317 0,42-12 368 15,-42 12-368-15,34-5 91 0,-34 5-91 0,33-10 40 16,-33 10-40-16,30-3 13 0,-30 3-13 0,37-8 10 16,-37 8-10-16,33-10 8 0,-33 10-8 0,30-12-4 15,-30 12 4-15,26-9-21 0,-26 9 21 0,19-15-106 16,-19 15 106-16,9-9-209 0,-9 9 209 0,7-1-375 15,-7 1 375-15,0 1-430 0,0-1 430 0</inkml:trace>
  <inkml:trace contextRef="#ctx0" brushRef="#br0" timeOffset="124144.3395">30994 15212 1155 0,'0'0'0'0,"87"69"211"16,-87-69-211-16,0 33 327 0,0-33-327 0,0 37-18 15,0-37 18-15,-3 27-23 0,3-27 23 0,-7 25-22 0,7-25 22 0,-6 20-19 16,6-20 19-16,-12 9-20 16,12-9 20-16,-21-2-63 0,21 2 63 0,-21-10-326 0,21 10 326 0,-24-24-251 15,24 24 251-15</inkml:trace>
  <inkml:trace contextRef="#ctx0" brushRef="#br0" timeOffset="124303.7123">30990 14840 1260 0,'0'0'0'0,"13"7"413"15,-13-7-413-15,9 5 390 0,-9-5-390 0,3 10 58 16,-3-10-58-16,0 12-250 0,0-12 250 0,0 11-478 15,0-11 478-15,0 6-453 0,0-6 453 0</inkml:trace>
  <inkml:trace contextRef="#ctx0" brushRef="#br0" timeOffset="125027.3566">31281 15218 479 0,'0'0'0'0,"51"73"150"16,-51-73-150-16,-3 5 155 0,3-5-155 0,-1 1 27 16,1-1-27-16,0 3-28 0,0-3 28 0,-3 0-30 15,3 0 30-15,-2-1-30 0,2 1 30 0,0-2 12 16,0 2-12-16,-3 0 46 0,3 0-46 0,0 0 33 15,0 0-33-15,-3 0 36 0,3 0-36 0,-1 0 38 16,1 0-38-16,0 0 14 0,0 0-14 0,-3 2-12 16,3-2 12-16,-2 3 20 0,2-3-20 0,0 21 66 15,0-21-66-15,-4 19 83 0,4-19-83 0,-11 69 99 16,11-69-99-16,-6 16 104 0,6-16-104 0,-9 17 93 16,9-17-93-16,-7 12 47 0,7-12-47 0,2 4 36 0,-2-4-36 15,-5-6 18-15,5 6-18 0,5-10 15 0,-5 10-15 0,3-17 13 16,-3 17-13-16,11-22 3 0,-11 22-3 0,9-23-5 15,-9 23 5-15,17-21-5 0,-17 21 5 0,13-22-6 16,-13 22 6-16,29-19-5 0,-29 19 5 0,16-18 2 16,-16 18-2-16,23-15 13 0,-23 15-13 0,24-9 13 15,-24 9-13-15,16-2 14 0,-16 2-14 0,16 3 16 0,-16-3-16 16,12 17 18-16,-12-17-18 0,5 15 7 0,-5-15-7 0,1 19 6 16,-1-19-6-16,3 15 7 0,-3-15-7 0,0 10 9 15,0-10-9-15,-3 2 10 0,3-2-10 0,8-2 15 16,-8 2-15-16,12-8 19 0,-12 8-19 0,21-9 19 15,-21 9-19-15,22-8 14 0,-22 8-14 0,33-4 8 16,-33 4-8-16,25 4 7 0,-25-4-7 0,24 15 14 16,-24-15-14-16,12 24 26 0,-12-24-26 0,5 39 50 15,-5-39-50-15,-3 43 53 0,3-43-53 0,-6 48 42 16,6-48-42-16,-8 42 10 0,8-42-10 0,-7 37-69 16,7-37 69-16,-5 21-126 0,5-21 126 0,-4 11-364 15,4-11 364-15,4-6-376 0,-4 6 376 0,5-17-461 16,-5 17 461-16</inkml:trace>
  <inkml:trace contextRef="#ctx0" brushRef="#br0" timeOffset="125605.0993">31867 15460 1015 0,'0'0'0'0,"122"48"242"0,-122-48-242 0,12 6 327 16,-12-6-327-16,7 6 35 0,-7-6-35 0,9 1 13 15,-9-1-13-15,13 0 7 0,-13 0-7 0,12-7 13 16,-12 7-13-16,21-11 25 0,-21 11-25 0,23-13 39 16,-23 13-39-16,24-18 41 0,-24 18-41 0,21-19 36 15,-21 19-36-15,19-18 27 0,-19 18-27 0,15-20 10 16,-15 20-10-16,10-15-8 0,-10 15 8 0,14-15-9 15,-14 15 9-15,7-10-3 0,-7 10 3 0,6-6-1 16,-6 6 1-16,3-3 2 0,-3 3-2 0,-4-3 7 16,4 3-7-16,-3 0 10 0,3 0-10 0,-2 0 15 15,2 0-15-15,-12 0 17 0,12 0-17 0,-29 3 17 0,29-3-17 0,-80 13 13 16,80-13-13-16,-42 12 9 0,42-12-9 0,-37 18 3 16,37-18-3-16,-42 21 15 0,42-21-15 0,-40 29 23 15,40-29-23-15,-35 34 34 0,35-34-34 0,-23 33 46 16,23-33-46-16,-14 39 57 0,14-39-57 0,5 36 26 15,-5-36-26-15,20 31-4 0,-20-31 4 0,33 27-34 16,-33-27 34-16,39 24-95 0,-39-24 95 0,41 12-137 0,-41-12 137 16,37 6-150-16,-37-6 150 0,33 1-262 0,-33-1 262 0,34-3-380 15,-34 3 380-15,30-10-361 0,-30 10 361 0</inkml:trace>
  <inkml:trace contextRef="#ctx0" brushRef="#br0" timeOffset="125920.0318">32736 15390 279 0,'0'0'0'0,"-3"0"686"0,3 0-686 0,-52 4 404 15,52-4-404-15,-108 74 238 0,108-74-238 0,-84 29 408 16,84-29-408-16,-76 23 16 0,76-23-16 0,-66 15 11 15,66-15-11-15,-30 10 15 0,30-10-15 0,-20 3 27 0,20-3-27 16,-3 0 29-16,3 0-29 0,3 2 33 0,-3-2-33 16,1 4 27-16,-1-4-27 0,0 0 20 0,0 0-20 0,0 2 9 15,0-2-9-15,3 7 4 0,-3-7-4 0,13 38-1 16,-13-38 1-16,17 91-1 0,-17-91 1 0,-14 52-5 16,14-52 5-16,-25 48-36 0,25-48 36 0,-28 39-59 15,28-39 59-15,-36 33-137 0,36-33 137 0,-30 19-220 16,30-19 220-16,-30 11-436 0,30-11 436 0,-18 7-440 15,18-7 440-15</inkml:trace>
  <inkml:trace contextRef="#ctx0" brushRef="#br0" timeOffset="126211.3831">32681 16067 1264 0,'0'0'0'0,"13"4"463"0,-13-4-463 16,8 6 521-16,-8-6-521 0,6 9 442 0,-6-9-442 0,-2 6-448 16,2-6 448-16,-25-7-120 0,25 7 120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6:14:14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6868 8302 671 0,'0'0'0'0,"-3"0"225"0,3 0-225 0,-1 0 256 16,1 0-256-16,-3-1 77 15,3 1-77-15,-2-2 4 0,2 2-4 0,-3-1-5 0,3 1 5 0,-1-2-18 16,1 2 18-16,0 0-17 0,0 0 17 0,-3 0-3 16,3 0 3-16,-2 0 17 0,2 0-17 0,0 0 25 15,0 0-25-15,-3 0 25 0,3 0-25 0,0 0 15 16,0 0-15-16,-3 0 2 0,3 0-2 0,-1 0-18 15,1 0 18-15,0 2-5 0,0-2 5 0,13 24-3 16,-13-24 3-16,75 100 5 0,-75-100-5 0,55 69 15 0,-55-69-15 0,78 89 26 16,-78-89-26-16,79 90 2 0,-79-90-2 15,86 104-7-15,-86-104 7 0,73 95-238 0,-73-95 238 0,76 95-261 16,-76-95 261-16,49 62-338 0,-49-62 338 0</inkml:trace>
  <inkml:trace contextRef="#ctx0" brushRef="#br0" timeOffset="299.0573">7498 8322 196 0,'0'0'0'15,"-3"-2"488"-15,3 2-488 0,-5-1 282 0,5 1-282 0,-3-2 163 16,3 2-163-16,-1 0 281 0,1 0-281 0,-5 2-9 16,5-2 9-16,-28 16-2 0,28-16 2 0,-112 102-1 15,112-102 1-15,-109 97 0 0,109-97 0 0,-145 107-77 16,145-107 77-16,-211 151-275 0,211-151 275 0,-212 153-236 15,212-153 236-15</inkml:trace>
  <inkml:trace contextRef="#ctx0" brushRef="#br0" timeOffset="739.0341">5828 9365 1525 0,'0'0'0'0,"-45"84"352"0,45-84-352 0,120-24 514 15,-120 24-514-15,184-29 78 0,-184 29-78 0,309-37 55 16,-309 37-55-16,363-39 56 0,-363 39-56 0,473-36 17 16,-473 36-17-16,472-25-57 0,-472 25 57 0,517-17-235 15,-517 17 235-15,450 2-527 0,-450-2 527 0,461-3-540 16,-461 3 540-16</inkml:trace>
  <inkml:trace contextRef="#ctx0" brushRef="#br0" timeOffset="2126.0109">8359 8299 795 0,'0'0'0'0,"0"2"131"15,0-2-131-15,-3 1 217 0,3-1-217 0,4 5-30 16,-4-5 30-16,0 0-16 0,0 0 16 0,0 0-8 16,0 0 8-16,0 0 1 0,0 0-1 0,0 0 11 0,0 0-11 15,0 0 19-15,0 0-19 0,-1 50 24 0,1-50-24 0,-9 153 31 16,9-153-31-16,-21 202 74 0,21-202-74 0,-21 257 104 15,21-257-104-15,-33 412 164 0,33-412-164 0,-37 462 178 16,37-462-178-16,-47 622 184 0,47-622-184 0,-28 619 142 16,28-619-142-16,-28 725 99 0,28-725-99 0,-6 606 22 15,6-606-22-15,4 589-62 0,-4-589 62 0,27 413-179 16,-27-413 179-16,42 342-439 0,-42-342 439 0,42 169-444 16,-42-169 444-16</inkml:trace>
  <inkml:trace contextRef="#ctx0" brushRef="#br0" timeOffset="3115.0028">9558 8289 308 0,'0'0'0'0,"0"-2"-63"0,0 2 63 0,0-1 0 0,0 1 0 0,0 0-144 16,0 0 144-16</inkml:trace>
  <inkml:trace contextRef="#ctx0" brushRef="#br0" timeOffset="3703.2447">9788 8272 353 0,'0'0'0'0,"66"41"201"0,-66-41-201 0,9-6 189 16,-9 6-189-16,16-9 117 0,-16 9-117 0,18-11 55 16,-18 11-55-16,19-13 27 0,-19 13-27 0,17-23 2 15,-17 23-2-15,21-37 2 0,-21 37-2 0,10-43-1 16,-10 43 1-16,12-54 5 0,-12 54-5 0,11-52 14 15,-11 52-14-15,-3-57 23 0,3 57-23 0,-9-51 27 0,9 51-27 16,-20-40 24-16,20 40-24 0,-25-36 15 0,25 36-15 16,-34-26 2-16,34 26-2 0,-29-12-9 0,29 12 9 0,-39 2-20 15,39-2 20-15,-42 7-18 0,42-7 18 0,-49 30-16 16,49-30 16-16,-42 41-7 0,42-41 7 0,-49 59-2 16,49-59 2-16,-34 71 2 0,34-71-2 0,-33 91 11 15,33-91-11-15,-17 94 14 0,17-94-14 0,-12 116 17 16,12-116-17-16,3 117 36 0,-3-117-36 0,12 141 38 15,-12-141-38-15,21 133 33 0,-21-133-33 0,26 143-104 16,-26-143 104-16,20 112-213 0,-20-112 213 0,12 93-242 16,-12-93 242-16</inkml:trace>
  <inkml:trace contextRef="#ctx0" brushRef="#br0" timeOffset="3908.7724">9319 8673 1072 0,'0'0'0'0,"38"-24"267"16,-38 24-267-16,66-27 351 0,-66 27-351 0,76-19 56 16,-76 19-56-16,105-11-63 0,-105 11 63 0,103-10-137 15,-103 10 137-15,114-3-349 0,-114 3 349 0,91 6-376 16,-91-6 376-16</inkml:trace>
  <inkml:trace contextRef="#ctx0" brushRef="#br0" timeOffset="4163.974">10591 8350 888 0,'0'0'0'0,"-2"2"363"0,2-2-363 0,-37 14 326 16,37-14-326-16,-88 80 100 0,88-80-100 0,-72 70 16 15,72-70-16-15,-73 85-76 0,73-85 76 0,-69 103-10 16,69-103 10-16,-52 99-9 0,52-99 9 0,-35 113-9 16,35-113 9-16,-13 90-14 0,13-90 14 0,10 84-47 15,-10-84 47-15,24 64-89 0,-24-64 89 0,34 57-316 16,-34-57 316-16,36 31-295 0,-36-31 295 0</inkml:trace>
  <inkml:trace contextRef="#ctx0" brushRef="#br0" timeOffset="4419.3979">10610 8580 115 0,'0'0'0'0,"-4"0"531"15,4 0-531-15,0 2 290 0,0-2-290 0,9 19 221 16,-9-19-221-16,50 33 292 0,-50-33-292 0,141 93 6 16,-141-93-6-16,79 46 4 0,-79-46-4 0,93 49 1 15,-93-49-1-15,76 41-43 0,-76-41 43 0,70 37-292 16,-70-37 292-16,54 25-228 0,-54-25 228 0</inkml:trace>
  <inkml:trace contextRef="#ctx0" brushRef="#br0" timeOffset="4613.9763">11027 8496 919 0,'0'0'0'0,"-54"38"285"0,54-38-285 0,-58 37 329 15,58-37-329-15,-84 69 102 0,84-69-102 0,-79 72 8 16,79-72-8-16,-76 88 0 0,76-88 0 0,-61 79-20 16,61-79 20-16,-47 76-38 0,47-76 38 0,-16 50-145 15,16-50 145-15,-3 39-331 0,3-39 331 0,19 10-315 16,-19-10 315-16</inkml:trace>
  <inkml:trace contextRef="#ctx0" brushRef="#br0" timeOffset="4853.2106">11580 8404 1161 0,'0'0'0'0,"36"24"278"15,-36-24-278-15,33-5 371 0,-33 5-371 0,42 38 49 16,-42-38-49-16,37 61-5 0,-37-61 5 0,26 93 1 15,-26-93-1-15,-3 98 2 0,3-98-2 0,-38 133-9 16,38-133 9-16,-74 126-14 0,74-126 14 0,-114 124-73 16,114-124 73-16,-121 97-131 0,121-97 131 0,-154 90-373 15,154-90 373-15,-147 51-360 0,147-51 360 0</inkml:trace>
  <inkml:trace contextRef="#ctx0" brushRef="#br0" timeOffset="5571.7026">9102 9256 522 0,'0'0'0'0,"-5"4"86"0,5-4-86 0,-3 2 146 15,3-2-146-15,-4 3-7 0,4-3 7 0,-3 0 1 16,3 0-1-16,0 0 23 0,0 0-23 0,0 0 37 15,0 0-37-15,0 0 46 0,0 0-46 0,0 0 52 16,0 0-52-16,0 0 57 0,0 0-57 0,3 0 41 16,-3 0-41-16,0 0 53 0,0 0-53 0,16 1 53 15,-16-1-53-15,33 5 55 0,-33-5-55 0,81 13 47 16,-81-13-47-16,46 9 49 0,-46-9-49 0,53 8 29 16,-53-8-29-16,59 13 21 0,-59-13-21 0,59 9 10 15,-59-9-10-15,70 11 21 0,-70-11-21 0,67 10 33 0,-67-10-33 16,81 15 55-16,-81-15-55 0,73 9 61 0,-73-9-61 0,88 12 67 15,-88-12-67-15,89 12 60 0,-89-12-60 0,112 9 44 16,-112-9-44-16,106 6 18 0,-106-6-18 0,127-2 13 16,-127 2-13-16,113-1 8 0,-113 1-8 0,147-14 0 15,-147 14 0-15,134-15 4 0,-134 15-4 0,166-16 7 16,-166 16-7-16,150-18 4 0,-150 18-4 0,184-15 4 16,-184 15-4-16,151-7 3 0,-151 7-3 0,175-2 3 15,-175 2-3-15,148 5 7 0,-148-5-7 0,187 6 8 16,-187-6-8-16,167 6 7 0,-167-6-7 0,187 5-42 15,-187-5 42-15,155 2-133 0,-155-2 133 0,160-3-352 16,-160 3 352-16,124-6-362 0,-124 6 362 0</inkml:trace>
  <inkml:trace contextRef="#ctx0" brushRef="#br0" timeOffset="7035.4435">6535 10079 322 0,'0'0'0'0,"-1"-1"234"16,1 1-234-16,10-5 185 0,-10 5-185 0,27-12 178 15,-27 12-178-15,37-18 14 0,-37 18-14 0,56-28 42 16,-56 28-42-16,58-33 60 0,-58 33-60 0,75-39 91 16,-75 39-91-16,68-37 98 0,-68 37-98 0,78-34 109 15,-78 34-109-15,63-26 82 0,-63 26-82 0,60-16 62 16,-60 16-62-16,40-6 26 0,-40 6-26 0,30 6 12 16,-30-6-12-16,9 21-1 0,-9-21 1 0,-2 55 4 15,2-55-4-15,-16 69 6 0,16-69-6 0,-46 110 11 16,46-110-11-16,-63 129 14 0,63-129-14 0,-91 140 16 15,91-140-16-15,-100 123 15 0,100-123-15 0,-125 117 25 16,125-117-25-16,-104 83 30 0,104-83-30 0,-88 61 41 16,88-61-41-16,-54 35 36 0,54-35-36 0,-27 24 53 0,27-24-53 0,18 9 54 15,-18-9-54-15,63-2 60 0,-63 2-60 16,83-6 49-16,-83 6-49 0,124-9 51 0,-124 9-51 0,126-9 26 16,-126 9-26-16,135-1-84 0,-135 1 84 0,107 6-334 15,-107-6 334-15,96 15-404 0,-96-15 404 0,55 19-558 16,-55-19 558-16</inkml:trace>
  <inkml:trace contextRef="#ctx0" brushRef="#br0" timeOffset="7587.6547">6761 11694 940 0,'0'0'0'0,"7"23"321"0,-7-23-321 0,-3 35 349 16,3-35-349-16,-15 30 97 0,15-30-97 0,-36 49-16 15,36-49 16-15,-50 60-44 0,50-60 44 0,-72 85-43 16,72-85 43-16,-75 90-42 0,75-90 42 0,-72 109-27 16,72-109 27-16,-61 104 3 0,61-104-3 0,-42 104 24 15,42-104-24-15,-18 79 32 0,18-79-32 0,-3 61 51 16,3-61-51-16,14 34 68 0,-14-34-68 0,52 12 55 15,-52-12-55-15,72-4 39 0,-72 4-39 0,104-16-6 16,-104 16 6-16,105-21-80 0,-105 21 80 0,121-26-377 16,-121 26 377-16,91-30-330 0,-91 30 330 0</inkml:trace>
  <inkml:trace contextRef="#ctx0" brushRef="#br0" timeOffset="7769.0236">7229 11990 1047 0,'0'0'0'0,"-30"22"361"0,30-22-361 0,-29 37 426 16,29-37-426-16,-36 83 179 0,36-83-179 0,-44 101 83 15,44-101-83-15,-56 148 79 0,56-148-79 0,-53 163 43 16,53-163-43-16,-71 205 7 0,71-205-7 0,-58 187-65 16,58-187 65-16,-55 195-447 0,55-195 447 0,-42 148-360 15,42-148 360-15</inkml:trace>
  <inkml:trace contextRef="#ctx0" brushRef="#br0" timeOffset="10898.0114">9478 9804 859 0,'0'0'0'0,"0"8"193"0,0-8-193 0,0 4 269 15,0-4-269-15,-3 5 23 0,3-5-23 0,-1 0-6 16,1 0 6-16,0 1 1 0,0-1-1 0,-4 6 3 15,4-6-3-15,-17 36 1 0,17-36-1 0,-70 85 5 16,70-85-5-16,-47 48 12 0,47-48-12 0,-58 60 10 16,58-60-10-16,-51 57 11 0,51-57-11 0,-52 70 15 15,52-70-15-15,-36 70 11 0,36-70-11 0,-28 76 8 16,28-76-8-16,-20 68 2 0,20-68-2 0,-13 67-62 16,13-67 62-16,-14 45-148 0,14-45 148 0,-12 48-285 15,12-48 285-15,-16 33-327 0,16-33 327 0</inkml:trace>
  <inkml:trace contextRef="#ctx0" brushRef="#br0" timeOffset="11333.2422">10091 9945 854 0,'0'0'0'0,"0"-3"147"0,0 3-147 0,-3 4 233 16,3-4-233-16,-9 14-23 0,9-14 23 0,-19 22-30 16,19-22 30-16,-27 24-17 0,27-24 17 0,-37 36-12 15,37-36 12-15,-42 39 6 0,42-39-6 0,-49 54 27 16,49-54-27-16,-45 56 39 0,45-56-39 0,-35 84 51 15,35-84-51-15,-25 73 53 0,25-73-53 0,-9 89 57 16,9-89-57-16,6 74 56 0,-6-74-56 0,28 66 64 16,-28-66-64-16,47 36 75 0,-47-36-75 0,82 22 80 15,-82-22-80-15,90-4 72 0,-90 4-72 0,106-27 56 16,-106 27-56-16,104-42 37 0,-104 42-37 0,97-72 17 16,-97 72-17-16,66-79 9 0,-66 79-9 0,51-98 19 15,-51 98-19-15,30-89 24 0,-30 89-24 0,15-95 37 16,-15 95-37-16,-6-71 49 0,6 71-49 0,-18-65 16 15,18 65-16-15,-33-44-11 0,33 44 11 0,-51-22-76 0,51 22 76 16,-67-11-158-16,67 11 158 0,-82 12-420 0,82-12 420 0,-75 26-389 16,75-26 389-16</inkml:trace>
  <inkml:trace contextRef="#ctx0" brushRef="#br0" timeOffset="11862.0387">9416 11942 713 0,'0'0'0'0,"21"-59"268"16,-21 59-268-16,0-15 273 0,0 15-273 0,0-7 92 15,0 7-92-15,0-6 19 0,0 6-19 0,0-1-1 16,0 1 1-16,-3 0-15 0,3 0 15 0,-2 0 2 16,2 0-2-16,0 1 15 0,0-1-15 0,-4 3 29 15,4-3-29-15,-33 45 52 0,33-45-52 0,-91 101 57 16,91-101-57-16,-60 81 68 0,60-81-68 0,-54 94 60 0,54-94-60 15,-58 112 55-15,58-112-55 0,-41 111 33 0,41-111-33 0,-39 123 11 16,39-123-11-16,-25 101-30 0,25-101 30 0,-25 97-119 16,25-97 119-16,-15 71-189 0,15-71 189 0,-11 50-255 15,11-50 255-15,-7 24-339 0,7-24 339 0,0 3-369 16,0-3 369-16</inkml:trace>
  <inkml:trace contextRef="#ctx0" brushRef="#br0" timeOffset="12336.8829">10212 11873 520 0,'0'0'0'0,"11"-3"317"0,-11 3-317 0,3-2 123 16,-3 2-123-16,-8 0 110 0,8 0-110 0,-1 0 99 15,1 0-99-15,-3 0-94 0,3 0 94 0,-16 6 0 16,16-6 0-16,-47 24 98 0,47-24-98 0,-92 56 11 16,92-56-11-16,-59 44-70 0,59-44 70 0,-51 51 27 15,51-51-27-15,-70 72 35 0,70-72-35 0,-61 81 38 0,61-81-38 0,-64 94 86 16,64-94-86-16,-50 96 99 0,50-96-99 0,-49 110 122 15,49-110-122-15,-18 97 116 0,18-97-116 0,-8 93 108 16,8-93-108-16,12 72 55 0,-12-72-55 0,17 60 34 16,-17-60-34-16,25 29 6 0,-25-29-6 0,33 9 10 15,-33-9-10-15,33-15 16 0,-33 15-16 0,34-34 16 16,-34 34-16-16,30-45 15 0,-30 45-15 0,24-61 17 16,-24 61-17-16,9-57 12 0,-9 57-12 0,3-54 8 15,-3 54-8-15,-7-37 10 0,7 37-10 0,-20-34 10 16,20 34-10-16,-18-17 2 0,18 17-2 0,-28-9-17 15,28 9 17-15,-22 0-53 0,22 0 53 0,-20 6-187 16,20-6 187-16,-10 11-321 0,10-11 321 0,-3 12-388 16,3-12 388-16,12 4-524 0,-12-4 524 0</inkml:trace>
  <inkml:trace contextRef="#ctx0" brushRef="#br0" timeOffset="12800.9746">10718 12139 404 0,'0'0'0'0,"-87"78"156"0,87-78-156 0,-46 52 246 16,46-52-246-16,-41 58 159 0,41-58-159 0,-34 78 171 15,34-78-171-15,-21 81 174 0,21-81-174 0,-9 98 173 16,9-98-173-16,2 90 106 0,-2-90-106 0,15 87 106 15,-15-87-106-15,25 67 83 0,-25-67-83 0,46 42 80 16,-46-42-80-16,60 10 69 0,-60-10-69 0,84-24 70 16,-84 24-70-16,86-49 46 0,-86 49-46 0,96-81 43 15,-96 81-43-15,70-82 32 0,-70 82-32 0,63-94 43 16,-63 94-43-16,30-84 42 0,-30 84-42 0,8-82 47 0,-8 82-47 16,-21-57 44-16,21 57-44 0,-54-52 39 0,54 52-39 15,-70-36 14-15,70 36-14 0,-87-25 2 0,87 25-2 0,-76-9-154 16,76 9 154-16,-84 0-475 0,84 0 475 0,-61 1-422 15,61-1 422-15</inkml:trace>
  <inkml:trace contextRef="#ctx0" brushRef="#br0" timeOffset="33192.8591">5798 10245 519 0,'0'0'0'0,"-7"53"135"0,7-53-135 0,1-3 177 16,-1 3-177-16,-4-2 25 0,4 2-25 0,-9 0 33 0,9 0-33 0,0 0 24 15,0 0-24-15,-2 0 38 0,2 0-38 0,-3 0 49 16,3 0-49-16,-7 0 62 0,7 0-62 0,-17 0 59 15,17 0-59-15,-16 0 64 0,16 0-64 0,-14-1 50 16,14 1-50-16,-59-8 44 0,59 8-44 0,-17-6 37 16,17 6-37-16,-21-9 40 0,21 9-40 0,-24-6 31 15,24 6-31-15,-34-3-200 0,34 3 200 0,-33-1 21 16,33 1-21-16,-45 1 17 0,45-1-17 0,-39 6 13 16,39-6-13-16,-49 8 13 0,49-8-13 0,-42 6 243 15,42-6-243-15,-49 7 14 0,49-7-14 0,-44 6 12 0,44-6-12 16,-53 5 24-16,53-5-24 0,-39 1 35 0,39-1-35 0,-41-1 33 15,41 1-33-15,-33 0 33 0,33 0-33 0,-34 1 33 16,34-1-33-16,-16 5 19 0,16-5-19 0,-21 7 6 16,21-7-6-16,-14 16 6 0,14-16-6 0,-16 27 5 15,16-27-5-15,-8 30 3 0,8-30-3 0,-16 45 4 16,16-45-4-16,-18 51 3 0,18-51-3 0,-21 64 3 16,21-64-3-16,-21 63 1 0,21-63-1 0,-24 88 0 15,24-88 0-15,-13 79-2 0,13-79 2 0,-9 100-1 16,9-100 1-16,-8 98 0 0,8-98 0 0,0 116 1 15,0-116-1-15,5 109 1 0,-5-109-1 0,0 138 2 16,0-138-2-16,-3 131 1 0,3-131-1 0,-6 151 3 16,6-151-3-16,-8 139 2 0,8-139-2 0,-13 144 3 15,13-144-3-15,-12 121 3 0,12-121-3 0,-17 124 3 16,17-124-3-16,-13 99 4 0,13-99-4 0,-24 92 3 16,24-92-3-16,-16 71 2 0,16-71-2 0,-17 76 1 0,17-76-1 15,-13 55 3-15,13-55-3 0,-21 49-10 0,21-49 10 0,-20 44-11 16,20-44 11-16,-25 39-17 0,25-39 17 0,-22 21-19 15,22-21 19-15,-26 16-21 0,26-16 21 0,-16 12-8 16,16-12 8-16,-15 6-3 0,15-6 3 0,-6 4 3 16,6-4-3-16,0 3 4 0,0-3-4 0,0 3 3 15,0-3-3-15,0 0-2 0,0 0 2 0,1 0-3 16,-1 0 3-16,29 11-3 0,-29-11 3 0,91 36 0 0,-91-36 0 0,72 22 18 16,-72-22-18-16,70 20 23 0,-70-20-23 0,96 11 28 15,-96-11-28-15,97 8 26 0,-97-8-26 0,113 0 25 16,-113 0-25-16,99-8 8 0,-99 8-8 0,105-7-254 15,-105 7 254-15,70-3-361 0,-70 3 361 0,43-13-413 16,-43 13 413-16</inkml:trace>
  <inkml:trace contextRef="#ctx0" brushRef="#br0" timeOffset="33626.9457">5345 12646 6 0,'0'0'0'0,"8"-14"214"16,-8 14-214-16,3-6 0 0,-3 6 0 0,0-3 141 16,0 3-141-16</inkml:trace>
  <inkml:trace contextRef="#ctx0" brushRef="#br0" timeOffset="33875.7271">5356 12605 703 0,'0'0'0'0,"0"-3"244"0,0 3-244 0,-3-3 273 16,3 3-273-16,0-3 73 0,0 3-73 0,-3-3 41 15,3 3-41-15,-2-3 5 0,2 3-5 0,0-1-8 0,0 1 8 16,-4-2-5-16,4 2 5 0,-3-1 13 0,3 1-13 16,-2 0 29-16,2 0-29 0,-4 0 52 0,4 0-52 0,-3 0 64 15,3 0-64-15,0 1 76 0,0-1-76 0,0 2 67 16,0-2-67-16,12 25 67 0,-12-25-67 0,53 69 58 15,-53-69-58-15,39 33 53 0,-39-33-53 0,38 37 37 16,-38-37-37-16,24 50 37 0,-24-50-37 0,10 49 33 16,-10-49-33-16,-6 63 29 0,6-63-29 0,-24 61 27 15,24-61-27-15,-49 63 3 0,49-63-3 0,-55 48-53 0,55-48 53 0,-66 37-395 16,66-37 395-16,-56 0-326 0,56 0 326 0</inkml:trace>
  <inkml:trace contextRef="#ctx0" brushRef="#br0" timeOffset="34556.3576">2817 11124 522 0,'0'0'0'0,"42"120"188"0,-42-120-188 0,0 13 230 0,0-13-230 0,2 14 102 15,-2-14-102-15,10 25 65 0,-10-25-65 0,9 30 55 16,-9-30-55-16,24 42 44 0,-24-42-44 0,25 49 20 16,-25-49-20-16,39 60 14 0,-39-60-14 0,50 57 6 15,-50-57-6-15,62 73-29 0,-62-73 29 0,60 64-66 16,-60-64 66-16,66 63-103 0,-66-63 103 0,55 43-250 15,-55-43 250-15,45 17-249 0,-45-17 249 0</inkml:trace>
  <inkml:trace contextRef="#ctx0" brushRef="#br0" timeOffset="34864.9143">3240 11294 609 0,'0'0'0'0,"-1"-11"387"15,1 11-387-15,-3-9 252 0,3 9-252 0,-2-3 132 16,2 3-132-16,-10-5 1 0,10 5-1 0,-44-3-131 15,44 3 131-15,-91 33-5 0,91-33 5 0,-58 52 1 0,58-52-1 16,-54 59 4-16,54-59-4 0,-60 77 8 0,60-77-8 0,-41 74 10 16,41-74-10-16,-38 83 7 0,38-83-7 0,-21 73-2 15,21-73 2-15,-16 69-254 0,16-69 254 0,7 45-175 16,-7-45 175-16</inkml:trace>
  <inkml:trace contextRef="#ctx0" brushRef="#br0" timeOffset="38962.9601">3641 10861 178 0,'0'0'0'0,"-55"51"147"15,55-51-147-15,-12 7 142 0,12-7-142 0,-8 11 131 16,8-11-131-16,-9 7 125 0,9-7-125 0,-6 2 80 16,6-2-80-16,-7 0 108 0,7 0-108 0,0-2 95 15,0 2-95-15,0-3 95 0,0 3-95 0,0-1 80 16,0 1-80-16,0-6 120 0,0 6-120 0,13-33 91 15,-13 33-91-15,82-88 90 0,-82 88-90 0,75-42 82 0,-75 42-82 0,93-39 78 16,-93 39-78-16,93-25 49 0,-93 25-49 0,95-12 38 16,-95 12-38-16,66 7 26 0,-66-7-26 0,43 26 3 15,-43-26-3-15,29 44-4 0,-29-44 4 0,0 72-5 16,0-72 5-16,-20 87-5 0,20-87 5 0,-42 121 7 16,42-121-7-16,-52 124 10 0,52-124-10 0,-66 136 45 15,66-136-45-15,-55 117 73 0,55-117-73 0,-48 106 104 16,48-106-104-16,-15 67 104 0,15-67-104 0,21 40 129 15,-21-40-129-15,55 11 99 0,-55-11-99 0,101-15 37 16,-101 15-37-16,112-36-44 0,-112 36 44 0,158-58-463 16,-158 58 463-16,142-63-406 0,-142 63 406 0</inkml:trace>
  <inkml:trace contextRef="#ctx0" brushRef="#br0" timeOffset="56357.8636">11450 10160 149 0,'0'0'0'0,"-55"15"142"0,55-15-142 0,-5-9 116 15,5 9-116-15,5-9 81 0,-5 9-81 0,9-9 49 16,-9 9-49-16,3-4 30 0,-3 4-30 0,1-5 47 0,-1 5-47 0,0-1 51 16,0 1-51-16,0-2 74 0,0 2-74 0,0-1 79 15,0 1-79-15,0-2 63 0,0 2-63 0,0-1 34 16,0 1-34-16,0-2 21 0,0 2-21 0,3-1 6 16,-3 1-6-16,0-2 13 0,0 2-13 0,17 0 23 15,-17 0-23-15,21-3 27 0,-21 3-27 0,72-4 30 16,-72 4-30-16,32-2 31 0,-32 2-31 0,33 2 30 15,-33-2-30-15,44 0 32 0,-44 0-32 0,49-2 35 0,-49 2-35 0,63 2 46 16,-63-2-46-16,54-2 45 0,-54 2-45 0,71-1 39 16,-71 1-39-16,75 3 29 0,-75-3-29 0,91 1 24 15,-91-1-24-15,90 2 8 0,-90-2-8 0,105 4 6 16,-105-4-6-16,91 0 3 0,-91 0-3 0,91-10 4 16,-91 10-4-16,70-12 5 0,-70 12-5 0,72-17 6 15,-72 17-6-15,49-15 7 0,-49 15-7 0,42-15 5 16,-42 15-5-16,35-9 3 0,-35 9-3 0,20-1-1 15,-20 1 1-15,18 0-3 0,-18 0 3 0,21 9-8 16,-21-9 8-16,20 16-7 0,-20-16 7 0,12 33-9 16,-12-33 9-16,12 42-8 0,-12-42 8 0,4 76-9 15,-4-76 9-15,5 87-6 0,-5-87 6 0,-3 114-5 16,3-114 5-16,-6 116-3 0,6-116 3 0,-3 142-1 16,3-142 1-16,3 135 4 0,-3-135-4 0,0 154 7 15,0-154-7-15,4 143 7 0,-4-143-7 0,9 163 7 16,-9-163-7-16,14 151 6 0,-14-151-6 0,12 163 5 15,-12-163-5-15,9 134 1 0,-9-134-1 0,7 138 3 0,-7-138-3 0,2 114 24 16,-2-114-24-16,-6 115 37 0,6-115-37 0,-17 88 41 16,17-88-41-16,-21 97 46 0,21-97-46 0,-21 75 45 15,21-75-45-15,-28 71 26 0,28-71-26 0,-26 51 13 16,26-51-13-16,-25 54 10 0,25-54-10 0,-25 40 6 16,25-40-6-16,-24 41 9 0,24-41-9 0,-26 33 8 15,26-33-8-15,-33 27 11 0,33-27-11 0,-34 15 11 16,34-15-11-16,-42 3 12 0,42-3-12 0,-46-8 10 0,46 8-10 15,-59-19 9-15,59 19-9 0,-56-24 4 0,56 24-4 0,-65-27-8 16,65 27 8-16,-62-26-19 0,62 26 19 0,-75-25-101 16,75 25 101-16,-66-15-192 0,66 15 192 0,-64-6-339 15,64 6 339-15,-54 2-391 0,54-2 391 0</inkml:trace>
  <inkml:trace contextRef="#ctx0" brushRef="#br0" timeOffset="57062.1603">11938 12392 701 0,'0'0'0'0,"50"47"144"0,-50-47-144 0,-7-3 182 16,7 3-182-16,-6 0-43 0,6 0 43 0,-11 0-117 15,11 0 117-15,-1 0-178 0,1 0 178 0,-3 0-175 16,3 0 175-16,-27 15-152 0,27-15 152 0,-82 53-121 16,82-53 121-16,-42 36-6 0,42-36 6 0,-42 26 80 15,42-26-80-15,-34 32 147 0,34-32-147 0,-24 25 166 16,24-25-166-16,-14 29 182 0,14-29-182 0,2 19 152 16,-2-19-152-16,19 25 126 0,-19-25-126 0,27 23 77 0,-27-23-77 15,38 28 59-15,-38-28-59 0,44 26 35 0,-44-26-35 0,42 37-44 16,-42-37 44-16,29 39-125 0,-29-39 125 0,31 40-253 15,-31-40 253-15,27 35-296 0,-27-35 296 0</inkml:trace>
  <inkml:trace contextRef="#ctx0" brushRef="#br0" timeOffset="57575.9888">13237 10880 866 0,'0'0'0'0,"0"0"216"0,0 0-216 0,0 0 281 16,0 0-281-16,0 2 40 0,0-2-40 0,1 9 7 16,-1-9-7-16,11 33 3 0,-11-33-3 0,29 97 11 15,-29-97-11-15,30 51 18 0,-30-51-18 0,51 63 24 16,-51-63-24-16,62 56 22 0,-62-56-22 0,70 69 15 15,-70-69-15-15,67 61-18 0,-67-61 18 0,67 59-252 16,-67-59 252-16,42 48-307 0,-42-48 307 0,42 37-394 16,-42-37 394-16</inkml:trace>
  <inkml:trace contextRef="#ctx0" brushRef="#br0" timeOffset="57875.9745">13658 11022 581 0,'0'0'0'0,"-57"-7"230"15,57 7-230-15,-18 4 249 0,18-4-249 0,-29 23 120 16,29-23-120-16,-42 30 55 0,42-30-55 0,-57 45 46 16,57-45-46-16,-55 52 23 0,55-52-23 0,-59 67 8 15,59-67-8-15,-54 64-11 0,54-64 11 0,-46 74-128 16,46-74 128-16,-34 58-267 0,34-58 267 0,-29 58-266 16,29-58 266-16</inkml:trace>
  <inkml:trace contextRef="#ctx0" brushRef="#br0" timeOffset="58305.5158">14090 10543 483 0,'0'0'0'0,"3"33"340"16,-3-33-340-16,0 32 111 0,0-32-111 0,-7 62 135 16,7-62-135-16,-6 68 24 0,6-68-24 0,-11 93-62 15,11-93 62-15,-13 93 60 0,13-93-60 0,-14 115 182 16,14-115-182-16,-16 111 76 0,16-111-76 0,-21 125 80 16,21-125-80-16,-21 106 50 0,21-106-50 0,-28 108 32 15,28-108-32-15,-18 75-21 0,18-75 21 0,-17 52-125 16,17-52 125-16,-7 22-280 0,7-22 280 0,0 2-307 15,0-2 307-15,12-24-446 0,-12 24 446 0</inkml:trace>
  <inkml:trace contextRef="#ctx0" brushRef="#br0" timeOffset="58739.9192">14969 10450 672 0,'0'0'0'0,"-12"10"209"16,12-10-209-16,-16 3 235 0,16-3-235 0,-47 24 79 15,47-24-79-15,-56 33-2 0,56-33 2 0,-77 60 9 16,77-60-9-16,-82 73 19 0,82-73-19 0,-97 97 30 16,97-97-30-16,-81 108 110 0,81-108-110 0,-73 129 193 15,73-129-193-15,-48 122 125 0,48-122-125 0,-28 130 121 16,28-130-121-16,4 103 117 0,-4-103-117 0,38 89 35 16,-38-89-35-16,55 53-26 0,-55-53 26 0,82 26 44 15,-82-26-44-15,91-9 41 0,-91 9-41 0,119-36 36 16,-119 36-36-16,101-58 35 0,-101 58-35 0,99-69 15 15,-99 69-15-15,70-64 9 0,-70 64-9 0,30-60 5 16,-30 60-5-16,-19-41 9 0,19 41-9 0,-77-13 15 16,77 13-15-16,-104 15 16 0,104-15-16 0,-135 40 21 15,135-40-21-15,-133 62 31 0,133-62-31 0,-121 82-427 0,121-82 427 0,-78 75-272 16,78-75 272-16</inkml:trace>
  <inkml:trace contextRef="#ctx0" brushRef="#br0" timeOffset="72869.1767">4179 12309 377 0,'0'0'0'0,"37"-25"98"0,-37 25-98 0,-13-5 19 15,13 5-19-15,-7-1-8 0,7 1 8 0,-9-2-43 16,9 2 43-16,-33-1-27 0,33 1 27 0,-8 1 18 16,8-1-18-16,-4 2 69 0,4-2-69 0,-5-2 82 15,5 2-82-15,-3 0 90 0,3 0-90 0,-1 0 93 16,1 0-93-16,0 0 64 0,0 0-64 0,-3 0 34 16,3 0-34-16,-2 0 27 0,2 0-27 0,0 2 21 15,0-2-21-15,-3 1 16 0,3-1-16 0,-4 23 16 16,4-23-16-16,-5 28 26 0,5-28-26 0,-18 90 37 15,18-90-37-15,-12 54 41 0,12-54-41 0,-24 88 53 0,24-88-53 16,-22 103 52-16,22-103-52 0,-27 156 43 0,27-156-43 16,-21 155 36-16,21-155-36 0,-6 188 45 0,6-188-45 15,6 175 42-15,-6-175-42 0,24 197 57 0,-24-197-57 0,38 168 56 16,-38-168-56-16,53 200 53 0,-53-200-53 0,51 187 39 16,-51-187-39-16,54 197 28 0,-54-197-28 0,49 168 12 15,-49-168-12-15,59 167 10 0,-59-167-10 0,50 132 6 16,-50-132-6-16,68 122 7 0,-68-122-7 0,62 99 6 15,-62-99-6-15,77 96 10 0,-77-96-10 0,66 71 10 16,-66-71-10-16,71 63 21 0,-71-63-21 0,66 39 24 0,-66-39-24 16,81 15 34-16,-81-15-34 0,89-9 31 0,-89 9-31 0,122-24 30 15,-122 24-30-15,127-36 21 0,-127 36-21 0,157-43 16 16,-157 43-16-16,155-39 8 0,-155 39-8 0,184-29 11 16,-184 29-11-16,166-19 13 0,-166 19-13 0,176-10 12 15,-176 10-12-15,172 0 10 0,-172 0-10 0,215 13 16 16,-215-13-16-16,184 19 14 0,-184-19-14 0,210 33 14 15,-210-33-14-15,192 38 17 0,-192-38-17 0,201 55 16 16,-201-55-16-16,154 57 23 0,-154-57-23 0,143 76 34 16,-143-76-34-16,103 78 18 0,-103-78-18 0,89 94 7 15,-89-94-7-15,55 87-63 0,-55-87 63 0,48 91-402 16,-48-91 402-16,34 57-341 0,-34-57 341 0</inkml:trace>
  <inkml:trace contextRef="#ctx0" brushRef="#br0" timeOffset="73897.9736">7921 15517 263 0,'0'0'0'0,"-54"-63"331"0,54 63-331 0,-4-9 221 16,4 9-221-16,-5-4 211 0,5 4-211 0,-7-5-10 15,7 5 10-15,0-4-138 0,0 4 138 0,0-2-177 16,0 2 177-16,-2 0-213 0,2 0 213 0,0-3-136 16,0 3 136-16,0-1-61 0,0 1 61 0,0-2 8 15,0 2-8-15,0-1 46 0,0 1-46 0,0-2 84 16,0 2-84-16,0-1 9 0,0 1-9 0,0-2-1 15,0 2 1-15,2 0 31 0,-2 0-31 0,3 0 64 16,-3 0-64-16,4 0 100 0,-4 0-100 0,12 8 135 16,-12-8-135-16,18 12 151 0,-18-12-151 0,70 55 131 15,-70-55-131-15,26 28 99 0,-26-28-99 0,32 38 62 16,-32-38-62-16,33 42 36 0,-33-42-36 0,32 55 24 16,-32-55-24-16,27 51 11 0,-27-51-11 0,25 46 23 15,-25-46-23-15,14 37 37 0,-14-37-37 0,11 32 47 0,-11-32-47 16,9 13 53-16,-9-13-53 0,3 6 66 0,-3-6-66 0,2 3 69 15,-2-3-69-15,-9-4 61 0,9 4-61 0,-16-9 48 16,16 9-48-16,-30-15 42 0,30 15-42 0,-38-23 28 16,38 23-28-16,-63-25 9 0,63 25-9 0,-62-22 2 15,62 22-2-15,-71-24 7 0,71 24-7 0,-65-12 9 16,65 12-9-16,-60 1 2 0,60-1-2 0,-46 6-11 16,46-6 11-16,-41 20-144 0,41-20 144 0,-30 28-360 15,30-28 360-15,-28 36-348 0,28-36 348 0</inkml:trace>
  <inkml:trace contextRef="#ctx0" brushRef="#br0" timeOffset="74840.2874">8743 16161 522 0,'0'0'0'0,"-79"52"170"16,79-52-170-16,-42 5 215 0,42-5-215 0,-21 0 70 15,21 0-70-15,-21-5 69 0,21 5-69 0,-12-9 61 16,12 9-61-16,-4-16 62 0,4 16-62 0,4-21 54 16,-4 21-54-16,17-30 69 0,-17 30-69 0,37-33 66 15,-37 33-66-15,58-43 79 0,-58 43-79 0,67-42 75 0,-67 42-75 0,87-45 89 16,-87 45-89-16,81-31 73 0,-81 31-73 0,82-26 63 16,-82 26-63-16,67-8 45 15,-67 8-45-15,69 11 27 0,-69-11-27 0,57 29 7 0,-57-29-7 16,51 61 6-16,-51-61-6 0,33 78 6 0,-33-78-6 0,1 130 9 15,-1-130-9-15,-27 145 13 0,27-145-13 0,-57 191 13 16,57-191-13-16,-80 193 18 0,80-193-18 0,-130 215 18 16,130-215-18-16,-138 181 2 0,138-181-2 0,-166 182-27 15,166-182 27-15,-160 133-27 0,160-133 27 0,-163 108-20 16,163-108 20-16,-115 66-13 0,115-66 13 0,-88 45 8 16,88-45-8-16,-51 16 57 0,51-16-57 0,-24 5 78 15,24-5-78-15,15-9 54 0,-15 9-54 0,65-15 53 16,-65 15-53-16,88-18 48 0,-88 18-48 0,152-21 28 15,-152 21-28-15,180-20 6 0,-180 20-6 0,200-12 15 16,-200 12-15-16,181 2-19 0,-181-2 19 0,196 24-49 16,-196-24 49-16,146 37-434 0,-146-37 434 0,124 44-344 15,-124-44 344-15</inkml:trace>
  <inkml:trace contextRef="#ctx0" brushRef="#br0" timeOffset="76124.1739">14494 12054 133 0,'0'0'0'0,"149"27"0"0,-149-27 0 0,27 16 399 16,-27-16-399-16,29 20 166 0,-29-20-166 0,49 35 250 15,-49-35-250-15,51 38 41 0,-51-38-41 0,60 63 251 16,-60-63-251-16,56 62 8 0,-56-62-8 0,59 93 7 16,-59-93-7-16,42 99 2 0,-42-99-2 0,38 136 11 15,-38-136-11-15,24 148 18 0,-24-148-18 0,12 178 18 16,-12-178-18-16,-12 159 21 0,12-159-21 0,-33 175 33 16,33-175-33-16,-50 141 36 0,50-141-36 0,-83 136 47 15,83-136-47-15,-83 104 53 0,83-104-53 0,-96 110 49 16,96-110-49-16,-97 89 39 0,97-89-39 0,-124 87 29 15,124-87-29-15,-114 61 10 0,114-61-10 0,-130 56 4 16,130-56-4-16,-130 31 9 0,130-31-9 0,-148 13 10 0,148-13-10 16,-127 5 12-16,127-5-12 0,-157 4 15 0,157-4-15 0,-139 0 14 15,139 0-14-15,-145 8 8 0,145-8-8 0,-118 16 5 16,118-16-5-16,-121 26 3 0,121-26-3 0,-84 31 1 16,84-31-1-16,-84 51 0 0,84-51 0 0,-67 58 0 15,67-58 0-15,-57 75 1 0,57-75-1 0,-37 78 3 16,37-78-3-16,-31 101 4 0,31-101-4 0,-12 103 18 15,12-103-18-15,1 138 32 0,-1-138-32 0,8 128 60 16,-8-128-60-16,18 157 83 0,-18-157-83 0,23 142 86 16,-23-142-86-16,21 148 76 0,-21-148-76 0,14 115 62 15,-14-115-62-15,10 110-3 0,-10-110 3 0,5 68-77 0,-5-68 77 0,-12 56-432 16,12-56 432-16,-18 15-369 0,18-15 369 0</inkml:trace>
  <inkml:trace contextRef="#ctx0" brushRef="#br0" timeOffset="76603.0037">12733 15716 362 0,'0'0'0'0,"3"-17"125"15,-3 17-125-15,0-25 134 0,0 25-134 0,-3-23 49 0,3 23-49 16,-5-22-4-16,5 22 4 0,5-21-3 0,-5 21 3 15,-2-18 18-15,2 18-18 0,-3-10 46 0,3 10-46 0,3-11 76 16,-3 11-76-16,0-7 131 0,0 7-131 0,0-6 151 16,0 6-151-16,-4 1 131 0,4-1-131 0,0 0 115 15,0 0-115-15,-3 2 99 0,3-2-99 0,0 16 58 16,0-16-58-16,0 51 42 0,0-51-42 0,7 114 52 16,-7-114-52-16,12 64 47 0,-12-64-47 0,17 70 48 15,-17-70-48-15,13 52 40 0,-13-52-40 0,21 36 67 16,-21-36-67-16,21 12 78 0,-21-12-78 0,33-3 93 15,-33 3-93-15,37-22 86 0,-37 22-86 0,47-45 82 16,-47 45-82-16,46-52 34 0,-46 52-34 0,45-53-38 16,-45 53 38-16,25-40-106 0,-25 40 106 0,18-24-440 15,-18 24 440-15,8 3-397 0,-8-3 397 0</inkml:trace>
  <inkml:trace contextRef="#ctx0" brushRef="#br0" timeOffset="77044.2235">11365 16654 1156 0,'0'0'0'0,"0"0"252"0,0 0-252 0,2 0 367 16,-2 0-367-16,40 12 33 0,-40-12-33 0,118 6 19 16,-118-6-19-16,75-12 10 0,-75 12-10 0,83-13-77 15,-83 13 77-15,71-15-153 0,-71 15 153 0,68-15-229 16,-68 15 229-16,42-7-370 0,-42 7 370 0,36 4-406 0,-36-4 406 15</inkml:trace>
  <inkml:trace contextRef="#ctx0" brushRef="#br0" timeOffset="77237.2188">11492 17192 1096 0,'0'0'0'0,"20"21"484"0,-20-21-484 0,41-4 464 16,-41 4-464-16,54-26 234 0,-54 26-234 0,76-29-80 15,-76 29 80-15,80-35-460 0,-80 35 460 0,95-31-384 16,-95 31 384-16</inkml:trace>
  <inkml:trace contextRef="#ctx0" brushRef="#br0" timeOffset="77582.4071">12652 16275 1381 0,'0'0'0'0,"-4"16"275"15,4-16-275-15,-5 33 414 0,5-33-414 0,-7 46-1 16,7-46 1-16,-18 72 2 0,18-72-2 0,-20 82 5 16,20-82-5-16,-33 111 29 0,33-111-29 0,-41 114 40 0,41-114-40 0,-51 150 53 15,51-150-53-15,-47 144 70 0,47-144-70 0,-49 161 71 16,49-161-71-16,-34 148 46 0,34-148-46 0,-33 157-8 15,33-157 8-15,-20 114-65 0,20-114 65 0,-22 108-223 16,22-108 223-16,-19 73-489 0,19-73 489 0,-15 42-492 16,15-42 492-16</inkml:trace>
  <inkml:trace contextRef="#ctx0" brushRef="#br0" timeOffset="78011.1864">13579 16152 667 0,'0'0'0'0,"-49"130"352"15,49-130-352-15,-87 76 199 0,87-76-199 0,-85 87 124 16,85-87-124-16,-99 117 103 0,99-117-103 0,-88 116 82 16,88-116-82-16,-85 153 142 0,85-153-142 0,-71 146 247 15,71-146-247-15,-53 162 195 0,53-162-195 0,-29 137 142 16,29-137-142-16,-1 150 53 0,1-150-53 0,12 107 66 0,-12-107-66 0,34 99 37 16,-34-99-37-16,49 60 26 0,-49-60-26 0,59 31 16 15,-59-31-16-15,59-15 27 0,-59 15-27 16,72-57 27-16,-72 57-27 0,70-74 27 0,-70 74-27 0,68-99 14 15,-68 99-14-15,46-93 1 0,-46 93-1 0,24-92-11 16,-24 92 11-16,-9-78-20 0,9 78 20 0,-33-72-25 16,33 72 25-16,-58-46-27 0,58 46 27 0,-79-26-30 15,79 26 30-15,-77 2-16 0,77-2 16 0,-86 25-119 16,86-25 119-16,-84 45-184 0,84-45 184 0,-79 57-483 16,79-57 483-16,-56 48-516 0,56-48 516 0</inkml:trace>
  <inkml:trace contextRef="#ctx0" brushRef="#br0" timeOffset="78474.9705">10091 15227 449 0,'0'0'0'0,"-28"10"271"16,28-10-271-16,-19 14 83 0,19-14-83 0,-15 12-270 15,15-12 270-15,-8 6-78 0,8-6 78 0</inkml:trace>
  <inkml:trace contextRef="#ctx0" brushRef="#br0" timeOffset="98681.8547">9809 15436 359 0,'0'0'0'0,"-2"2"370"0,2-2-370 0,-3 1 260 16,3-1-260-16,-18 30 250 0,18-30-250 0,-32 90 61 15,32-90-61-15,-5 60 11 0,5-60-11 0,5 82 14 16,-5-82-14-16,0 77 14 0,0-77-14 0,12 101 18 16,-12-101-18-16,13 101 15 0,-13-101-15 0,21 120 15 0,-21-120-15 15,9 106 5-15,-9-106-5 0,16 111-12 0,-16-111 12 0,5 86-44 16,-5-86 44-16,7 69-72 0,-7-69 72 0,2 33-280 15,-2-33 280-15,-6 9-244 0,6-9 244 0</inkml:trace>
  <inkml:trace contextRef="#ctx0" brushRef="#br0" timeOffset="99310.1926">9879 15408 203 0,'0'0'0'0,"-9"-12"344"0,9 12-344 0,-7-11 218 15,7 11-218-15,-5-3 95 0,5 3-95 0,-3-4 216 16,3 4-216-16,-6 1 6 0,6-1-6 0,0 0 4 15,0 0-4-15,0 0 26 0,0 0-26 0,-3 0 62 16,3 0-62-16,0 0 74 0,0 0-74 0,-3 0 78 16,3 0-78-16,-1 0 77 0,1 0-77 0,0 0 56 15,0 0-56-15,0-1 27 0,0 1-27 0,7-2 31 16,-7 2-31-16,51-7 34 0,-51 7-34 0,144-24 42 0,-144 24-42 16,103-15 46-16,-103 15-46 0,125-16 49 0,-125 16-49 0,108-15 41 15,-108 15-41-15,118-8 26 0,-118 8-26 0,99-3 19 16,-99 3-19-16,94 2 11 0,-94-2-11 0,78 4 4 15,-78-4-4-15,74 9-2 0,-74-9 2 0,51 11 5 16,-51-11-5-16,39 19 6 0,-39-19-6 0,27 25 4 16,-27-25-4-16,18 38 5 0,-18-38-5 0,7 43 4 15,-7-43-4-15,6 67 4 0,-6-67-4 0,8 77 4 16,-8-77-4-16,9 101 0 0,-9-101 0 0,19 103-4 0,-19-103 4 16,26 125-17-16,-26-125 17 0,25 116-32 0,-25-116 32 0,28 130-32 15,-28-130 32-15,23 109-27 0,-23-109 27 0,16 106-23 16,-16-106 23-16,17 80-4 0,-17-80 4 0,7 71 14 15,-7-71-14-15,5 33 26 0,-5-33-26 0,-3 29 42 16,3-29-42-16,-6 9 42 0,6-9-42 0,-33 0 38 16,33 0-38-16,-41-17 34 0,41 17-34 0,-68-19 22 15,68 19-22-15,-87-27 6 0,87 27-6 0,-121-29 3 16,121 29-3-16,-121-25 2 0,121 25-2 0,-151-15 3 16,151 15-3-16,-145 2 4 0,145-2-4 0,-165 9 1 15,165-9-1-15,-128 19 0 0,128-19 0 0,-138 25-31 16,138-25 31-16,-101 23-68 0,101-23 68 0,-90 16-309 15,90-16 309-15,-51 18-384 0,51-18 384 0,-51 24-473 16,51-24 473-16</inkml:trace>
  <inkml:trace contextRef="#ctx0" brushRef="#br0" timeOffset="100398.0692">10012 15607 610 0,'0'0'0'0,"-69"70"255"16,69-70-255-16,-1-2 165 0,1 2-165 0,-5 0 68 16,5 0-68-16,0 0 5 0,0 0-5 0,0 0-53 15,0 0 53-15,0 0 4 0,0 0-4 0,0-1 60 16,0 1-60-16,0-2 3 0,0 2-3 0,0-1 0 16,0 1 0-16,2-2-4 0,-2 2 4 0,3-1-4 15,-3 1 4-15,0-2 0 0,0 2 0 0,7-1 1 16,-7 1-1-16,14-2 2 0,-14 2-2 0,16-3-3 15,-16 3 3-15,17-3-4 0,-17 3 4 0,12-3-5 16,-12 3 5-16,9-3-4 0,-9 3 4 0,6-1 0 16,-6 1 0-16,7-5 7 0,-7 5-7 0,3-3 16 0,-3 3-16 15,2-3 25-15,-2 3-25 0,3-3 56 0,-3 3-56 0,0-2 64 16,0 2-64-16,1-2 70 0,-1 2-70 0,3-1 62 16,-3 1-62-16,0-2 54 0,0 2-54 0,2-1 28 15,-2 1-28-15,3-2 38 0,-3 2-38 0,0-1 36 16,0 1-36-16,3-2 48 0,-3 2-48 0,0-1 47 15,0 1-47-15,1-2 45 0,-1 2-45 0,3-1 26 0,-3 1-26 16,0-2 18-16,0 2-18 0,2-1 10 0,-2 1-10 16,0-2 7-16,0 2-7 0,0 0 4 0,0 0-4 0,-2 2 4 15,2-2-4-15,-10 10 2 0,10-10-2 0,-35 39 2 16,35-39-2-16,-75 84 1 0,75-84-1 0,-26 47 17 16,26-47-17-16,-15 41 27 0,15-41-27 0,-9 40 36 15,9-40-36-15,0 30 46 0,0-30-46 0,0 28 56 16,0-28-56-16,3 15 38 0,-3-15-38 0,18 12 38 15,-18-12-38-15,28 3 32 0,-28-3-32 0,46-1 21 16,-46 1-21-16,54-5 12 0,-54 5-12 0,72-6 15 16,-72 6-15-16,70-9 7 0,-70 9-7 0,76-7 7 15,-76 7-7-15,66-11 6 0,-66 11-6 0,67-16-1 16,-67 16 1-16,50-15-18 0,-50 15 18 0,51-15-128 16,-51 15 128-16,29-24-419 0,-29 24 419 0,30-21-427 15,-30 21 427-15,17-25-625 0,-17 25 625 0</inkml:trace>
  <inkml:trace contextRef="#ctx0" brushRef="#br0" timeOffset="100820.0036">10347 15493 1225 0,'0'0'0'0,"4"27"336"0,-4-27-336 0,0 94 417 15,0-94-417-15,-4 63 77 0,4-63-77 0,-4 85 26 16,4-85-26-16,4 85-1 0,-4-85 1 0,4 99-58 15,-4-99 58-15,8 91-109 0,-8-91 109 0,10 103-421 16,-10-103 421-16,6 96-385 0,-6-96 385 0</inkml:trace>
  <inkml:trace contextRef="#ctx0" brushRef="#br0" timeOffset="135931.2959">19130 8635 665 0,'0'0'0'0,"-12"74"149"15,12-74-149-15,4 0 205 0,-4 0-205 0,9 3 18 16,-9-3-18-16,15 0-5 0,-15 0 5 0,16-3-1 16,-16 3 1-16,17 3 6 0,-17-3-6 0,13 0 12 15,-13 0-12-15,12-3 22 0,-12 3-22 0,5-2 27 16,-5 2-27-16,4-9 32 0,-4 9-32 0,-3-19 28 16,3 19-28-16,-9-30 18 0,9 30-18 0,-16-37 5 15,16 37-5-15,-27-48 5 0,27 48-5 0,-31-44 2 0,31 44-2 0,-44-46 34 16,44 46-34-16,-46-39 51 0,46 39-51 0,-48-34 60 15,48 34-60-15,-36-23 53 0,36 23-53 0,-40-19 35 16,40 19-35-16,-24-5-4 0,24 5 4 0,-18 5-20 16,18-5 20-16,-18 19-31 0,18-19 31 0,-19 26-29 15,19-26 29-15,-18 34-14 0,18-34 14 0,-12 63-1 16,12-63 1-16,-12 73 8 0,12-73-8 0,-5 97 16 16,5-97-16-16,2 114 20 0,-2-114-20 0,7 145 22 15,-7-145-22-15,9 139 17 0,-9-139-17 0,15 154-12 16,-15-154 12-16,14 137-44 0,-14-137 44 0,16 133-281 15,-16-133 281-15,4 95-239 0,-4-95 239 0</inkml:trace>
  <inkml:trace contextRef="#ctx0" brushRef="#br0" timeOffset="136142.5083">18442 9308 1412 0,'0'0'0'0,"-2"-1"254"0,2 1-254 0,0-2 411 15,0 2-411-15,29-1-14 0,-29 1 14 0,121 4-12 0,-121-4 12 0,93 15-73 16,-93-15 73-16,79 3-150 0,-79-3 150 0,91 9-412 16,-91-9 412-16,76 7-425 0,-76-7 425 0</inkml:trace>
  <inkml:trace contextRef="#ctx0" brushRef="#br0" timeOffset="136440.8166">19968 9047 987 0,'0'0'0'0,"-12"3"143"0,12-3-143 0,-30 0 255 16,30 0-255-16,-37 14-38 0,37-14 38 0,-66 36-41 15,66-36 41-15,-75 41-2 0,75-41 2 0,-92 61 44 16,92-61-44-16,-88 70 88 0,88-70-88 0,-89 79 87 0,89-79-87 0,-64 74 85 16,64-74-85-16,-43 86 73 0,43-86-73 0,-17 69 37 15,17-69-37-15,17 67-5 0,-17-67 5 0,39 57-21 16,-39-57 21-16,58 51-78 0,-58-51 78 0,73 30-123 15,-73-30 123-15,84 25-344 0,-84-25 344 0,81 12-334 16,-81-12 334-16</inkml:trace>
  <inkml:trace contextRef="#ctx0" brushRef="#br0" timeOffset="136746.4315">20077 9226 902 0,'0'0'0'0,"-49"39"219"0,49-39-219 0,0-2 281 15,0 2-281-15,3 5 28 0,-3-5-28 0,16 15 13 16,-16-15-13-16,26 16 17 0,-26-16-17 0,42 33 25 16,-42-33-25-16,43 31 37 0,-43-31-37 0,66 41 36 15,-66-41-36-15,70 40 6 0,-70-40-6 0,76 49-110 0,-76-49 110 16,68 42-316-16,-68-42 316 0,67 44-302 0,-67-44 302 0</inkml:trace>
  <inkml:trace contextRef="#ctx0" brushRef="#br0" timeOffset="136956.9595">20487 9224 996 0,'0'0'0'0,"-17"-7"263"0,17 7-263 0,-34 3 324 16,34-3-324-16,-45 18 53 0,45-18-53 0,-60 43-7 15,60-43 7-15,-65 57-11 0,65-57 11 0,-87 79-8 16,87-79 8-16,-75 76-2 0,75-76 2 0,-73 84-50 15,73-84 50-15,-58 67-98 0,58-67 98 0,-45 54-283 16,45-54 283-16,-21 33-322 0,21-33 322 0,-2 23-421 16,2-23 421-16</inkml:trace>
  <inkml:trace contextRef="#ctx0" brushRef="#br0" timeOffset="137204.8486">20837 8921 1054 0,'0'0'0'0,"43"9"305"15,-43-9-305-15,40 21 355 0,-40-21-355 0,5 19 80 16,-5-19-80-16,22 48 1 0,-22-48-1 0,24 60-3 16,-24-60 3-16,14 85 19 0,-14-85-19 0,0 91 28 15,0-91-28-15,-35 111 38 0,35-111-38 0,-67 99 39 16,67-99-39-16,-108 104 28 0,108-104-28 0,-125 84-17 15,125-84 17-15,-147 69-174 0,147-69 174 0,-124 34-384 16,124-34 384-16,-127 9-396 0,127-9 396 0,-94-21-607 16,94 21 607-16</inkml:trace>
  <inkml:trace contextRef="#ctx0" brushRef="#br0" timeOffset="137628.9649">21490 9192 527 0,'0'0'0'0,"28"0"415"0,-28 0-415 0,42-3 310 15,-42 3-310-15,50 0-34 0,-50 0 34 0,71 4 152 16,-71-4-152-16,71 6-313 0,-71-6 313 0,67 12-333 16,-67-12 333-16</inkml:trace>
  <inkml:trace contextRef="#ctx0" brushRef="#br0" timeOffset="137864.9821">21381 9553 442 0,'0'0'0'0,"42"3"459"0,-42-3-459 0,45-10 316 16,-45 10-316-16,59-11 16 0,-59 11-16 0,78-10 236 15,-78 10-236-15,93-14-318 0,-93 14 318 0,85-10-289 16,-85 10 289-16</inkml:trace>
  <inkml:trace contextRef="#ctx0" brushRef="#br0" timeOffset="138526.6587">23078 9139 771 0,'0'0'0'0,"10"-19"227"15,-10 19-227-15,16-24 267 0,-16 24-267 0,9-29 57 16,-9 29-57-16,5-26-17 0,-5 26 17 0,-12-21-26 16,12 21 26-16,-22-17-32 0,22 17 32 0,-45-10-38 15,45 10 38-15,-56-2 13 0,56 2-13 0,-82 21 41 16,82-21-41-16,-91 39 54 0,91-39-54 0,-111 61 74 15,111-61-74-15,-106 68 92 0,106-68-92 0,-97 88 64 16,97-88-64-16,-67 82 52 0,67-82-52 0,-42 88 62 16,42-88-62-16,-5 76 66 0,5-76-66 0,33 77 80 15,-33-77-80-15,63 53 72 0,-63-53-72 0,93 39 69 16,-93-39-69-16,112 12 48 0,-112-12-48 0,130-1-19 16,-130 1 19-16,121-15-96 0,-121 15 96 0,118-29-149 15,-118 29 149-15,87-31-411 0,-87 31 411 0,70-42-390 0,-70 42 390 16</inkml:trace>
  <inkml:trace contextRef="#ctx0" brushRef="#br0" timeOffset="139106.6341">23794 9251 490 0,'0'0'0'0,"1"-1"58"0,-1 1-58 0,3-2 151 0,-3 2-151 0,0 0 4 16,0 0-4-16,0 0 24 0,0 0-24 0,-3 2 49 15,3-2-49-15,-1 1 45 0,1-1-45 0,-12 14 36 16,12-14-36-16,-26 12 28 0,26-12-28 0,-66 54 24 16,66-54-24-16,-25 7 44 0,25-7-44 0,-19-9 46 15,19 9-46-15,-6-12 43 0,6 12-43 0,1-13 52 16,-1 13-52-16,11-18 57 0,-11 18-57 0,22-23 40 16,-22 23-40-16,33-25 32 0,-33 25-32 0,28-20 27 0,-28 20-27 15,39-16 21-15,-39 16-21 0,38-15 11 0,-38 15-11 0,32-9-3 16,-32 9 3-16,26 2-10 0,-26-2 10 0,12 7-7 15,-12-7 7-15,6 9 1 0,-6-9-1 0,-11 18 17 16,11-18-17-16,-25 25 27 0,25-25-27 0,-33 24 31 16,33-24-31-16,-33 23-6 0,33-23 6 0,-28 16-259 15,28-16 259-15,-9 8-205 0,9-8 205 0</inkml:trace>
  <inkml:trace contextRef="#ctx0" brushRef="#br0" timeOffset="143145.7445">24380 9044 416 0,'0'0'0'0,"0"0"239"16,0 0-239-16,0 0 182 0,0 0-182 0,0 0 41 15,0 0-41-15,3 1 19 0,-3-1-19 0,0 3-8 16,0-3 8-16,20 31-32 0,-20-31 32 0,81 78 9 16,-81-78-9-16,47 52 82 0,-47-52-82 0,49 56 46 15,-49-56-46-15,63 79 61 0,-63-79-61 0,58 82 57 16,-58-82-57-16,72 111 55 0,-72-111-55 0,66 103 16 0,-66-103-16 0,62 105-203 16,-62-105 203-16,42 82-241 0,-42-82 241 0,39 66-321 15,-39-66 321-15</inkml:trace>
  <inkml:trace contextRef="#ctx0" brushRef="#br0" timeOffset="143370.9562">25015 9177 468 0,'0'0'0'0,"-27"15"383"0,27-15-383 0,-63 28 282 16,63-28-282-16,-85 46 3 0,85-46-3 0,-106 75 286 16,106-75-286-16,-129 82-1 0,129-82 1 0,-130 100-2 15,130-100 2-15,-118 87-18 0,118-87 18 0,-112 87-125 16,112-87 125-16,-96 62-286 0,96-62 286 0,-74 53-284 0,74-53 284 16</inkml:trace>
  <inkml:trace contextRef="#ctx0" brushRef="#br0" timeOffset="143949.9245">25290 8280 500 0,'0'0'0'0,"0"1"178"0,0-1-178 0,3 2 180 0,-3-2-180 15,0 3 86-15,0-3-86 0,9 12-17 0,-9-12 17 0,12 24-4 16,-12-24 4-16,37 67 16 0,-37-67-16 0,9 33 25 16,-9-33-25-16,9 39 27 0,-9-39-27 0,3 56 34 15,-3-56-34-15,2 53 28 0,-2-53-28 0,3 80 26 16,-3-80-26-16,-3 77 20 0,3-77-20 0,-2 79-10 15,2-79 10-15,0 57-57 0,0-57 57 0,2 51-221 16,-2-51 221-16,-2 20-206 0,2-20 206 0</inkml:trace>
  <inkml:trace contextRef="#ctx0" brushRef="#br0" timeOffset="144524.217">25573 8514 462 0,'0'0'0'0,"50"-10"45"0,-50 10-45 0,5 1 91 16,-5-1-91-16,4 3-23 0,-4-3 23 0,5 5 0 16,-5-5 0-16,0 0-5 0,0 0 5 0,0 0 36 15,0 0-36-15,-2 0 68 0,2 0-68 0,0 0 63 16,0 0-63-16,-3 0 44 0,3 0-44 0,-3 0 71 15,3 0-71-15,-1 0 46 0,1 0-46 0,-14 4 35 16,14-4-35-16,-21 8 19 0,21-8-19 0,-65 25 20 16,65-25-20-16,-17 2 18 0,17-2-18 0,-12 3 28 15,12-3-28-15,-6 1 30 0,6-1-30 0,-3 5 32 16,3-5-32-16,-3-2 32 0,3 2-32 0,0 0 33 16,0 0-33-16,0 0 22 0,0 0-22 0,0 0 18 15,0 0-18-15,0 0 14 0,0 0-14 0,0 0 11 16,0 0-11-16,0 2 8 0,0-2-8 0,0 1 14 15,0-1-14-15,0 2 17 0,0-2-17 0,0 6 20 16,0-6-20-16,0 12 22 0,0-12-22 0,3 16 24 0,-3-16-24 0,5 23 22 16,-5-23-22-16,30 71 19 0,-30-71-19 0,21 33 16 15,-21-33-16-15,35 38 14 0,-35-38-14 0,33 40 12 16,-33-40-12-16,35 46 10 0,-35-46-10 0,34 47 7 16,-34-47-7-16,29 52-122 0,-29-52 122 0,17 51-282 15,-17-51 282-15,24 46-274 0,-24-46 274 0</inkml:trace>
  <inkml:trace contextRef="#ctx0" brushRef="#br0" timeOffset="146067.072">18874 11158 730 0,'0'0'0'0,"15"11"284"0,-15-11-284 0,19 1 278 15,-19-1-278-15,17-4 87 0,-17 4-87 0,18-2 36 16,-18 2-36-16,24-3 8 0,-24 3-8 0,13-13-19 16,-13 13 19-16,5-24 2 0,-5 24-2 0,2-36-6 15,-2 36 6-15,-8-46-8 0,8 46 8 0,-21-63-7 16,21 63 7-16,-24-61-11 0,24 61 11 0,-29-67-14 15,29 67 14-15,-25-59-11 0,25 59 11 0,-23-54-29 16,23 54 29-16,-20-32-40 0,20 32 40 0,-20-21-57 16,20 21 57-16,-16-3-52 0,16 3 52 0,-33 24-48 15,33-24 48-15,-32 38-33 0,32-38 33 0,-40 63-23 16,40-63 23-16,-42 78 38 0,42-78-38 0,-34 102 81 16,34-102-81-16,-20 100 66 0,20-100-66 0,-10 130 81 0,10-130-81 15,0 125 88-15,0-125-88 0,4 154 54 0,-4-154-54 16,11 141 13-16,-11-141-13 0,16 146 26 0,-16-146-26 0,15 118-23 15,-15-118 23-15,17 106-300 0,-17-106 300 0,9 65-233 16,-9-65 233-16</inkml:trace>
  <inkml:trace contextRef="#ctx0" brushRef="#br0" timeOffset="146293.4097">18390 11646 1264 0,'0'0'0'0,"0"60"238"0,0-60-238 0,37-6 380 16,-37 6-380-16,51-14 9 0,-51 14-9 0,74-15-6 16,-74 15 6-16,80-19 9 0,-80 19-9 0,85-26 1 15,-85 26-1-15,70-18-71 0,-70 18 71 0,79-16-381 16,-79 16 381-16,71-17-304 0,-71 17 304 0</inkml:trace>
  <inkml:trace contextRef="#ctx0" brushRef="#br0" timeOffset="146610.1629">19902 11232 746 0,'0'0'0'0,"-53"19"244"0,53-19-244 0,-71 41 278 0,71-41-278 0,-76 59 102 15,76-59-102-15,-72 63 33 0,72-63-33 0,-83 91 66 16,83-91-66-16,-66 85 76 0,66-85-76 0,-47 99 86 15,47-99-86-15,-29 82 91 0,29-82-91 0,-17 87 82 16,17-87-82-16,17 73 44 0,-17-73-44 0,34 73-11 16,-34-73 11-16,37 59-77 0,-37-59 77 0,47 57-142 15,-47-57 142-15,49 41-378 0,-49-41 378 0,60 35-367 16,-60-35 367-16</inkml:trace>
  <inkml:trace contextRef="#ctx0" brushRef="#br0" timeOffset="146912.8494">20037 11410 1057 0,'0'0'0'0,"12"24"320"0,-12-24-320 0,34 71 374 0,-34-71-374 15,21 44 118-15,-21-44-118 0,27 53 8 0,-27-53-8 0,37 72 12 16,-37-72-12-16,39 69 12 0,-39-69-12 0,45 70-2 16,-45-70 2-16,47 57-29 0,-47-57 29 0,53 54-151 15,-53-54 151-15,51 39-383 0,-51-39 383 0,58 34-371 16,-58-34 371-16</inkml:trace>
  <inkml:trace contextRef="#ctx0" brushRef="#br0" timeOffset="147150.0129">20487 11463 1166 0,'0'0'0'0,"-63"35"324"16,63-35-324-16,-67 45 397 0,67-45-397 0,-88 83 90 16,88-83-90-16,-83 90 6 0,83-90-6 0,-104 109-1 0,104-109 1 15,-93 100-3-15,93-100 3 0,-99 100-7 0,99-100 7 0,-67 68-44 16,67-68 44-16,-58 59-134 0,58-59 134 0,-26 35-239 16,26-35 239-16,-4 21-348 0,4-21 348 0,18 1-391 15,-18-1 391-15,37-13-486 0,-37 13 486 0</inkml:trace>
  <inkml:trace contextRef="#ctx0" brushRef="#br0" timeOffset="147355.0135">20955 11106 570 0,'0'0'0'0,"33"26"0"0,-33-26 0 0,33 28 482 15,-33-28-482-15,37 36 0 0,-37-36 0 0</inkml:trace>
  <inkml:trace contextRef="#ctx0" brushRef="#br0" timeOffset="147435.8505">21118 11333 597 0,'0'0'0'0,"13"101"37"16,-13-101-37-16,-6 112 641 0,6-112-641 0,-36 131 268 15,36-131-268-15,-43 117 388 0,43-117-388 0,-58 119-38 16,58-119 38-16,-68 91-98 0,68-91 98 0,-79 75-388 15,79-75 388-15,-66 39-358 0,66-39 358 0</inkml:trace>
  <inkml:trace contextRef="#ctx0" brushRef="#br0" timeOffset="147886.5555">21472 11459 465 0,'0'0'0'0,"55"55"265"0,-55-55-265 0,12 5 229 0,-12-5-229 16,5 4 164-16,-5-4-164 0,12 3 35 0,-12-3-35 0,12 3 20 16,-12-3-20-16,18 0 25 0,-18 0-25 0,24-1 21 15,-24 1-21-15,25 1 9 0,-25-1-9 0,25 2-40 16,-25-2 40-16,38 4-77 0,-38-4 77 0,33 3-250 16,-33-3 250-16,34 2-241 0,-34-2 241 0</inkml:trace>
  <inkml:trace contextRef="#ctx0" brushRef="#br0" timeOffset="148150.8777">21610 11765 154 0,'0'0'0'0,"13"14"604"0,-13-14-604 0,24 6 334 15,-24-6-334-15,22 0 240 0,-22 0-240 0,38-2 312 16,-38 2-312-16,49 0-50 0,-49 0 50 0,51 0-132 16,-51 0 132-16,49-4-240 0,-49 4 240 0,54-3-333 15,-54 3 333-15,42-8-399 0,-42 8 399 0</inkml:trace>
  <inkml:trace contextRef="#ctx0" brushRef="#br0" timeOffset="148687.5328">23444 11173 360 0,'0'0'0'0,"9"-15"0"15,-9 15 0-15,-2-7 402 0,2 7-402 0,-21-12 24 0,21 12-24 16,-27-10 241-16,27 10-241 0,-55-11-34 0,55 11 34 0,-70-3 271 15,70 3-271-15,-93 6 36 0,93-6-36 0,-97 23 61 16,97-23-61-16,-132 53 69 0,132-53-69 0,-125 78 79 16,125-78-79-16,-130 99 84 0,130-99-84 0,-109 98 73 15,109-98-73-15,-84 124 86 0,84-124-86 0,-37 101 86 16,37-101-86-16,4 89 73 0,-4-89-73 0,37 68 100 16,-37-68-100-16,80 56 106 0,-80-56-106 0,100 18 88 15,-100-18-88-15,133 5 81 0,-133-5-81 0,134-8 32 16,-134 8-32-16,159-22-121 0,-159 22 121 0,128-29-275 15,-128 29 275-15,126-52-476 0,-126 52 476 0,90-58-560 0,-90 58 560 0</inkml:trace>
  <inkml:trace contextRef="#ctx0" brushRef="#br0" timeOffset="149513.5384">24009 11439 642 0,'0'0'0'0,"3"2"143"0,-3-2-143 0,3 1 196 16,-3-1-196-16,0 2 17 0,0-2-17 0,0 1-8 0,0-1 8 0,0 2-8 15,0-2 8-15,0 1-1 0,0-1 1 0,-3 2 10 16,3-2-10-16,-9 3 25 0,9-3-25 0,-15 7 31 15,15-7-31-15,-14 3 44 0,14-3-44 0,-4 0 11 16,4 0-11-16,-3 0 35 0,3 0-35 0,-2-3 17 16,2 3-17-16,-4-1 15 0,4 1-15 0,0-2 6 15,0 2-6-15,0-3 37 0,0 3-37 0,0-3 6 16,0 3-6-16,0-3 9 0,0 3-9 0,2-1 8 16,-2 1-8-16,2-2 20 0,-2 2-20 0,0-1 23 15,0 1-23-15,2 0 26 0,-2 0-26 0,0 1 29 0,0-1-29 0,-4 12 31 16,4-12-31-16,-11 17 19 0,11-17-19 0,-12 10 20 15,12-10-20-15,-58 50 15 0,58-50-15 0,-5 0 7 16,5 0-7-16,2-9 2 0,-2 9-2 0,15-14 1 16,-15 14-1-16,25-12-6 0,-25 12 6 0,33-10-8 15,-33 10 8-15,27-5-5 0,-27 5 5 0,33 5-5 16,-33-5 5-16,18 10-213 0,-18-10 213 0,16 17-283 16,-16-17 283-16,8 10-328 0,-8-10 328 0</inkml:trace>
  <inkml:trace contextRef="#ctx0" brushRef="#br0" timeOffset="150535.6404">24546 11245 510 0,'0'0'0'0,"0"-3"354"0,0 3-354 0,-5-3 257 15,5 3-257-15,-3-3 172 0,3 3-172 0,0-3 40 16,0 3-40-16,-3-3 3 0,3 3-3 0,-1-3-34 16,1 3 34-16,0-3 25 0,0 3-25 0,-3-1 39 15,3 1-39-15,-2-2 54 0,2 2-54 0,0-3 60 16,0 3-60-16,-3-1 60 0,3 1-60 0,0-2 45 15,0 2-45-15,0-3 32 0,0 3-32 0,-1-1 19 16,1 1-19-16,0-2 14 0,0 2-14 0,-3-1 17 16,3 1-17-16,-2-2 17 0,2 2-17 0,0-1 15 15,0 1-15-15,0-2 10 0,0 2-10 0,0-1 14 0,0 1-14 0,0-2 18 16,0 2-18-16,0 0 25 0,0 0-25 0,0 0 27 16,0 0-27-16,0 0 30 0,0 0-30 0,0-3 23 15,0 3-23-15,0 0 18 0,0 0-18 0,0 0 10 16,0 0-10-16,0 0 8 0,0 0-8 0,0 0 5 15,0 0-5-15,0 0 5 0,0 0-5 0,0 0 6 16,0 0-6-16,0 6 9 0,0-6-9 0,6 39 10 16,-6-39-10-16,42 106 21 0,-42-106-21 0,36 66 24 15,-36-66-24-15,48 84 21 0,-48-84-21 0,49 88 19 0,-49-88-19 16,51 103 18-16,-51-103-18 0,42 87 4 0,-42-87-4 0,45 89-4 16,-45-89 4-16,28 69-82 0,-28-69 82 0,21 56-231 15,-21-56 231-15,13 29-407 0,-13-29 407 0,0 17-472 16,0-17 472-16</inkml:trace>
  <inkml:trace contextRef="#ctx0" brushRef="#br0" timeOffset="150965.4823">24976 11212 1015 0,'0'0'0'0,"37"85"417"16,-37-85-417-16,-49 50 275 0,49-50-275 0,-88 79 117 15,88-79-117-15,-105 90 17 0,105-90-17 0,-124 110-85 16,124-110 85-16,-112 100 8 0,112-100-8 0,-106 104 78 15,106-104-78-15,-79 77-44 0,79-77 44 0,-68 69-119 16,68-69 119-16,-46 43-173 0,46-43 173 0,-45 35-373 16,45-35 373-16,-25 16-378 0,25-16 378 0</inkml:trace>
  <inkml:trace contextRef="#ctx0" brushRef="#br0" timeOffset="151759.0812">25390 10586 373 0,'0'0'0'0,"3"0"93"0,-3 0-93 0,0 0 120 0,0 0-120 0,2 0 46 16,-2 0-46-16,3 0 37 0,-3 0-37 0,0 0 62 16,0 0-62-16,1 0 88 0,-1 0-88 0,3 0 61 15,-3 0-61-15,0 0 39 0,0 0-39 0,2 2 22 16,-2-2-22-16,3 1 3 0,-3-1-3 0,0 18 7 16,0-18-7-16,-5 24 42 0,5-24-42 0,-42 78 55 15,42-78-55-15,-33 37 56 0,33-37-56 0,-28 40 65 16,28-40-65-16,-21 36 44 0,21-36-44 0,-13 32 46 15,13-32-46-15,0 16 48 0,0-16-48 0,20 4 53 16,-20-4-53-16,30-4 43 0,-30 4-43 0,45-18 39 16,-45 18-39-16,50-19 27 0,-50 19-27 0,50-23 7 15,-50 23-7-15,44-19-13 0,-44 19 13 0,42-18-101 16,-42 18 101-16,31-14-296 0,-31 14 296 0,27-12-298 16,-27 12 298-16,19-10-441 0,-19 10 441 0</inkml:trace>
  <inkml:trace contextRef="#ctx0" brushRef="#br0" timeOffset="152168.5101">25737 10499 340 0,'0'0'0'0,"0"2"146"0,0-2-146 0,0 1 167 16,0-1-167-16,0 2 74 0,0-2-74 0,0 1 63 15,0-1-63-15,-2 2 45 0,2-2-45 0,0 4 73 16,0-4-73-16,-12 21 95 0,12-21-95 0,-20 32 124 16,20-32-124-16,-54 86 136 0,54-86-136 0,-30 63 139 15,30-63-139-15,-26 61 98 0,26-61-98 0,-26 77 57 16,26-77-57-16,-21 74-294 0,21-74 294 0,-27 75-202 15,27-75 202-15</inkml:trace>
  <inkml:trace contextRef="#ctx0" brushRef="#br0" timeOffset="189467.7778">17830 13128 263 0,'0'0'0'0,"44"-44"369"16,-44 44-369-16,-6 0 220 0,6 0-220 0,-12-3 219 16,12 3-219-16,-20 16 67 0,20-16-67 0,-22 30 11 15,22-30-11-15,-25 40-44 0,25-40 44 0,-21 50 0 16,21-50 0-16,-26 68-4 0,26-68 4 0,-21 66-5 15,21-66 5-15,-21 87-4 0,21-87 4 0,-19 93-3 0,19-93 3 0,-22 119-15 16,22-119 15-16,-27 121-26 0,27-121 26 0,-27 138-218 16,27-138 218-16,-24 110-172 0,24-110 172 0</inkml:trace>
  <inkml:trace contextRef="#ctx0" brushRef="#br0" timeOffset="189797.9495">17735 13015 767 0,'0'0'0'0,"1"13"314"0,-1-13-314 0,6 14 304 0,-6-14-304 0,11 10 123 15,-11-10-123-15,21 20 25 0,-21-20-25 0,31 18-9 16,-31-18 9-16,42 28-4 0,-42-28 4 0,42 22-2 16,-42-22 2-16,37 24-18 0,-37-24 18 0,26 20-23 15,-26-20 23-15,9 21-24 0,-9-21 24 0,-9 21-19 16,9-21 19-16,-38 25-15 0,38-25 15 0,-51 28-8 16,51-28 8-16,-77 36-39 0,77-36 39 0,-81 33-55 0,81-33 55 15,-90 36-152-15,90-36 152 0,-67 31-226 0,67-31 226 0,-55 27-278 16,55-27 278-16,-33 21-338 0,33-21 338 0</inkml:trace>
  <inkml:trace contextRef="#ctx0" brushRef="#br0" timeOffset="190086.8565">18400 12853 339 0,'0'0'0'0,"-6"0"573"0,6 0-573 0,-4 6 357 16,4-6-357-16,0-3 136 0,0 3-136 0,0 0 336 16,0 0-336-16,-3 0-18 0,3 0 18 0,0 2-21 0,0-2 21 0,0 15-22 15,0-15 22-15,-3 49-1 0,3-49 1 0,-2 97 5 16,2-97-5-16,-9 69 8 0,9-69-8 0,-10 69 10 15,10-69-10-15,-18 81-3 0,18-81 3 0,-21 74-18 16,21-74 18-16,-21 87-335 0,21-87 335 0,-18 70-344 16,18-70 344-16,-12 67-461 0,12-67 461 0</inkml:trace>
  <inkml:trace contextRef="#ctx0" brushRef="#br0" timeOffset="190431.1649">18591 13323 550 0,'0'0'0'0,"0"-8"367"0,0 8-367 0,0-7 288 16,0 7-288-16,-1-2 200 0,1 2-200 0,0 0 30 16,0 0-30-16,0 0-18 0,0 0 18 0,0 0-19 15,0 0 19-15,0 0-12 0,0 0 12 0,-3 0-4 16,3 0 4-16,0 2 3 0,0-2-3 0,-3 1 11 15,3-1-11-15,-5 23 17 0,5-23-17 0,-6 28 13 16,6-28-13-16,-12 72 11 0,12-72-11 0,2 24 7 16,-2-24-7-16,7 18 1 0,-7-18-1 0,12 12-2 15,-12-12 2-15,12 3 6 0,-12-3-6 0,17-11 7 16,-17 11-7-16,18-13 9 0,-18 13-9 0,24-15 9 16,-24 15-9-16,21-12 6 0,-21 12-6 0,25-9 0 15,-25 9 0-15,21 6-3 0,-21-6 3 0,16 19-7 0,-16-19 7 0,14 24-32 16,-14-24 32-16,12 35-189 0,-12-35 189 0,9 32-294 15,-9-32 294-15,7 27-336 0,-7-27 336 0</inkml:trace>
  <inkml:trace contextRef="#ctx0" brushRef="#br0" timeOffset="190940.9546">19360 13423 457 0,'0'0'0'0,"3"-6"207"16,-3 6-207-16,0-8 197 0,0 8-197 0,0-7 112 15,0 7-112-15,0-5 9 0,0 5-9 0,0-1-20 16,0 1 20-16,-3-2-25 0,3 2 25 0,0-1-11 15,0 1 11-15,-2-3-3 0,2 3 3 0,-3-3 6 16,3 3-6-16,-4-3 33 0,4 3-33 0,-26-12 40 16,26 12-40-16,-74-15 38 0,74 15-38 0,-38 18 55 15,38-18-55-15,-34 31 56 0,34-31-56 0,-41 41 69 0,41-41-69 16,-25 42 62-16,25-42-62 0,-13 40 38 0,13-40-38 0,0 33 0 16,0-33 0-16,10 27-29 0,-10-27 29 15,24 15-59-15,-24-15 59 0,24 7-37 0,-24-7 37 0,25-1-24 16,-25 1 24-16,23-8-7 0,-23 8 7 0,19-10 11 15,-19 10-11-15,14-9 27 0,-14 9-27 0,12-9 2 16,-12 9-2-16,12 1-4 0,-12-1 4 0,13 17-5 16,-13-17 5-16,16 34 7 0,-16-34-7 0,14 47 15 15,-14-47-15-15,15 64 35 0,-15-64-35 0,1 64 49 16,-1-64-49-16,-16 76 72 0,16-76-72 0,-33 66 68 0,33-66-68 0,-69 64 64 16,69-64-64-16,-83 53 51 0,83-53-51 0,-104 41 41 15,104-41-41-15,-97 15 17 0,97-15-17 0,-112-7-34 16,112 7 34-16,-88-27-69 0,88 27 69 0,-84-46-187 15,84 46 187-15,-58-51-325 0,58 51 325 0,-45-64-349 16,45 64 349-16</inkml:trace>
  <inkml:trace contextRef="#ctx0" brushRef="#br0" timeOffset="191297.9274">20074 13253 1017 0,'0'0'0'0,"0"-5"201"0,0 5-201 15,-1 12 315-15,1-12-315 0,0 24 22 0,0-24-22 0,0 36 13 16,0-36-13-16,0 48 18 0,0-48-18 0,1 52-1 16,-1-52 1-16,3 49-29 0,-3-49 29 0,-4 50-132 15,4-50 132-15,-8 34-319 0,8-34 319 0,-13 27-321 16,13-27 321-16,-21 4-459 0,21-4 459 0</inkml:trace>
  <inkml:trace contextRef="#ctx0" brushRef="#br0" timeOffset="191445.9248">20052 12861 795 0,'0'0'0'0,"22"-2"546"0,-22 2-546 0,29 0 326 15,-29 0-326-15,-3-4 164 0,3 4-164 0,19 6-377 0,-19-6 377 16,21 7-472-16,-21-7 472 0</inkml:trace>
  <inkml:trace contextRef="#ctx0" brushRef="#br0" timeOffset="191701.1009">20433 13480 1463 0,'0'0'0'0,"-7"-5"322"0,7 5-322 0,10-18 447 15,-10 18-447-15,18-16 11 0,-18 16-11 0,40-18-9 16,-40 18 9-16,51-20-17 0,-51 20 17 0,67-19-9 16,-67 19 9-16,66-10-3 0,-66 10 3 0,72-3 0 15,-72 3 0-15,54 3 0 0,-54-3 0 0,48 18-6 16,-48-18 6-16,24 26-26 0,-24-26 26 0,16 41-94 15,-16-41 94-15,7 40-161 0,-7-40 161 0,5 51-440 16,-5-51 440-16,4 40-431 0,-4-40 431 0</inkml:trace>
  <inkml:trace contextRef="#ctx0" brushRef="#br0" timeOffset="192332.8875">22315 13078 493 0,'0'0'0'0,"39"103"345"0,-39-103-345 0,-4 4 252 15,4-4-252-15,-9 2 171 0,9-2-171 0,-11 10 53 0,11-10-53 16,-6 8 17-16,6-8-17 0,-9 15-15 0,9-15 15 0,-6 15 30 16,6-15-30-16,-1 19 60 0,1-19-60 0,1 13 77 15,-1-13-77-15,12 17 107 0,-12-17-107 0,15 3 109 16,-15-3-109-16,25 1 110 0,-25-1-110 0,30-6 79 16,-30 6-79-16,35-12 53 0,-35 12-53 0,31-13 16 15,-31 13-16-15,23-18 4 0,-23 18-4 0,16-18-8 16,-16 18 8-16,0-27-22 0,0 27 22 0,-9-25-29 0,9 25 29 0,-21-30-50 15,21 30 50-15,-16-23-69 0,16 23 69 0,-24-17-87 16,24 17 87-16,-14-11-372 0,14 11 372 0,-4 0-294 16,4 0 294-16</inkml:trace>
  <inkml:trace contextRef="#ctx0" brushRef="#br0" timeOffset="192628.0304">22788 13267 337 0,'0'0'0'0,"-5"6"368"0,5-6-368 0,-15 8 251 16,15-8-251-16,-18 6 48 0,18-6-48 0,-12 4 241 16,12-4-241-16,-9-1-14 0,9 1 14 0,2-11-6 15,-2 11 6-15,15-15 4 0,-15 15-4 0,33-25 52 16,-33 25-52-16,38-22 78 0,-38 22-78 0,50-26 98 15,-50 26-98-15,42-22 91 0,-42 22-91 0,46-6 80 0,-46 6-80 0,34 3 31 16,-34-3-31-16,32 13 23 0,-32-13-23 0,13 26 8 16,-13-26-8-16,8 43-19 0,-8-43 19 0,-11 36-47 15,11-36 47-15,-9 45-130 0,9-45 130 0,-18 39-224 16,18-39 224-16,-15 38-342 0,15-38 342 0,-4 27-392 16,4-27 392-16</inkml:trace>
  <inkml:trace contextRef="#ctx0" brushRef="#br0" timeOffset="192987.9735">23209 13394 1025 0,'0'0'0'0,"5"3"244"0,-5-3-244 0,25 15 325 16,-25-15-325-16,79 27 37 0,-79-27-37 0,59-12-3 16,-59 12 3-16,62-16-2 0,-62 16 2 0,80-28 2 15,-80 28-2-15,70-35 6 0,-70 35-6 0,67-39-2 16,-67 39 2-16,42-36 0 0,-42 36 0 0,33-40-4 16,-33 40 4-16,9-28-17 0,-9 28 17 0,-12-24-29 15,12 24 29-15,-30-11-18 0,30 11 18 0,-54 9-3 16,54-9 3-16,-63 26 9 0,63-26-9 0,-77 37 30 0,77-37-30 0,-65 49 36 15,65-49-36-15,-54 57 31 0,54-57-31 0,-28 49 13 16,28-49-13-16,-6 54-4 0,6-54 4 0,14 42-21 16,-14-42 21-16,32 42-63 0,-32-42 63 0,51 30-100 15,-51-30 100-15,66 24-334 0,-66-24 334 0,69 12-305 16,-69-12 305-16</inkml:trace>
  <inkml:trace contextRef="#ctx0" brushRef="#br0" timeOffset="193292.3349">24493 13111 640 0,'0'0'0'0,"-13"26"444"15,13-26-444-15,-26 63 349 0,26-63-349 0,8 27 315 16,-8-27-315-16,9 31-2 0,-9-31 2 0,16 45-8 16,-16-45 8-16,12 51-25 0,-12-51 25 0,9 64-71 0,-9-64 71 15,5 66-105-15,-5-66 105 0,-3 81-194 0,3-81 194 0,-14 76-344 16,14-76 344-16,-16 69-336 0,16-69 336 0</inkml:trace>
  <inkml:trace contextRef="#ctx0" brushRef="#br0" timeOffset="193543.1947">24501 13063 1220 0,'0'0'0'0,"33"3"343"0,-33-3-343 0,43-3 411 16,-43 3-411-16,48 6 80 0,-48-6-80 0,51 22-11 16,-51-22 11-16,41 28-38 0,-41-28 38 0,33 33-50 15,-33-33 50-15,14 32-62 0,-14-32 62 0,-12 33-31 16,12-33 31-16,-33 25-9 0,33-25 9 0,-67 24 8 16,67-24-8-16,-72 19 17 0,72-19-17 0,-79 15-22 15,79-15 22-15,-75 12-97 0,75-12 97 0,-69 8-383 16,69-8 383-16,-40 6-362 0,40-6 362 0</inkml:trace>
  <inkml:trace contextRef="#ctx0" brushRef="#br0" timeOffset="193916.5929">25102 13223 1093 0,'0'0'0'0,"0"62"266"0,0-62-266 0,-9 15 354 15,9-15-354-15,-8 26 37 0,8-26-37 0,-4 30-2 16,4-30 2-16,-5 28-15 0,5-28 15 0,12 21-13 15,-12-21 13-15,18 10-7 0,-18-10 7 0,37-3 9 16,-37 3-9-16,50-15 23 0,-50 15-23 0,63-28 30 16,-63 28-30-16,55-33 24 0,-55 33-24 0,55-33 16 15,-55 33-16-15,29-28-3 0,-29 28 3 0,16-28-13 16,-16 28 13-16,-16-20-16 0,16 20 16 0,-30-21-23 16,30 21 23-16,-47-16-32 0,47 16 32 0,-53-12-94 15,53 12 94-15,-54-5-154 0,54 5 154 0,-44-3-348 16,44 3 348-16,-35 9-367 0,35-9 367 0</inkml:trace>
  <inkml:trace contextRef="#ctx0" brushRef="#br0" timeOffset="194222.0036">25723 13235 605 0,'0'0'0'0,"2"12"797"16,-2-12-797-16,3 11 39 0,-3-11-39 0,-5 17 347 15,5-17-347-15,-7 22 5 0,7-22-5 0,-9 26-426 16,9-26 426-16,-7 25-156 0,7-25 156 0,-12 15 119 15,12-15-119-15,-6 11-188 0,6-11 188 0,-8-2-170 16,8 2 170-16,-4-9-85 0,4 9 85 0,0-16-194 16,0 16 194-16,-9-26-157 0,9 26 157 0,-8-33-240 15,8 33 240-15</inkml:trace>
  <inkml:trace contextRef="#ctx0" brushRef="#br0" timeOffset="194346.8539">25720 12838 1168 0,'0'0'0'0,"8"-10"214"16,-8 10-214-16,0 0 245 0,0 0-245 0,4 0-343 16,-4 0 343-16,-3 5-351 0,3-5 351 0,-1 0-513 15,1 0 513-15</inkml:trace>
  <inkml:trace contextRef="#ctx0" brushRef="#br0" timeOffset="194657.001">25904 13269 1126 0,'0'0'0'0,"-6"3"240"0,6-3-240 15,2 4 342-15,-2-4-342 0,3 0-4 0,-3 0 4 0,0-1-40 16,0 1 40-16,1-2-44 0,-1 2 44 0,8-4-43 16,-8 4 43-16,28-11-16 0,-28 11 16 0,85-74 14 15,-85 74-14-15,33-23 44 0,-33 23-44 0,33-21 42 16,-33 21-42-16,26-15 39 0,-26 15-39 0,24 3 10 15,-24-3-10-15,9 9-6 0,-9-9 6 0,8 24-8 16,-8-24 8-16,-4 29-7 0,4-29 7 0,-13 39-5 16,13-39 5-16,-20 37-8 0,20-37 8 0,-18 46-58 15,18-46 58-15,-21 41-97 0,21-41 97 0,-16 39-144 16,16-39 144-16,-12 28-189 0,12-28 189 0,-8 16-196 16,8-16 196-16,-1 6-166 0,1-6 166 0,6-12-146 15,-6 12 146-15,12-18-193 0,-12 18 193 0,16-37-140 16,-16 37 140-16</inkml:trace>
  <inkml:trace contextRef="#ctx0" brushRef="#br0" timeOffset="194890.8866">26480 12694 1226 0,'0'0'0'0,"9"26"264"15,-9-26-264-15,4 44 377 0,-4-44-377 0,-1 57 15 16,1-57-15-16,-3 76 0 0,3-76 0 0,-6 80-10 16,6-80 10-16,-6 87-16 0,6-87 16 0,-9 72-19 0,9-72 19 0,-6 78-24 15,6-78 24-15,-11 55-42 0,11-55 42 0,-4 46-90 16,4-46 90-16,-7 32-140 0,7-32 140 0,-9 24-358 16,9-24 358-16,-9 10-352 0,9-10 352 0</inkml:trace>
  <inkml:trace contextRef="#ctx0" brushRef="#br0" timeOffset="195105.6004">26100 13118 542 0,'0'0'0'0,"20"19"539"0,-20-19-539 0,34 12 381 15,-34-12-381-15,42-18 357 0,-42 18-357 0,63 0 81 16,-63 0-81-16,65 2-2 0,-65-2 2 0,68-2-53 0,-68 2 53 0,58-7-100 16,-58 7 100-16,51-9-381 15,-51 9 381-15,33-13-382 0,-33 13 382 0,37-26-512 0,-37 26 512 0</inkml:trace>
  <inkml:trace contextRef="#ctx0" brushRef="#br0" timeOffset="196110.8211">27398 12664 1096 0,'0'0'0'0,"-29"46"213"0,29-46-213 0,-4 10 296 16,4-10-296-16,-5 9-69 0,5-9 69 0,-3 8-279 15,3-8 279-15,-1 7-327 0,1-7 327 0,-3 8-414 16,3-8 414-16</inkml:trace>
  <inkml:trace contextRef="#ctx0" brushRef="#br0" timeOffset="196332.9557">27293 13215 1199 0,'0'0'0'0,"0"11"304"0,0-11-304 0,9-3 279 15,-9 3-279-15,12 0-138 0,-12 0 138 0,15-3-322 16,-15 3 322-16,24-9-406 0,-24 9 406 0,25-42-484 16,-25 42 484-16</inkml:trace>
  <inkml:trace contextRef="#ctx0" brushRef="#br0" timeOffset="198141.2637">18787 14556 568 0,'0'0'0'0,"12"-9"280"15,-12 9-280-15,5-9 258 0,-5 9-258 0,7-6 150 16,-7 6-150-16,2-3 25 0,-2 3-25 0,0 0 10 15,0 0-10-15,0-2 5 0,0 2-5 0,0 0 40 16,0 0-40-16,0 0 50 0,0 0-50 0,0 0 60 16,0 0-60-16,0 0 63 0,0 0-63 0,-2 0 65 15,2 0-65-15,-3 0 30 0,3 0-30 0,0 2 22 16,0-2-22-16,-4 1 11 0,4-1-11 0,-8 11 8 0,8-11-8 0,-9 10 5 16,9-10-5-16,-7 11 4 0,7-11-4 0,-6 7 3 15,6-7-3-15,-8 8 14 0,8-8-14 0,-4 7 20 16,4-7-20-16,-12 12 34 0,12-12-34 0,-18 23 37 15,18-23-37-15,-61 83 40 0,61-83-40 0,-39 53 30 16,39-53-30-16,-62 77 25 0,62-77-25 0,-67 90 12 16,67-90-12-16,-87 112 8 0,87-112-8 0,-79 111 4 0,79-111-4 15,-79 115 6-15,79-115-6 0,-64 95 3 0,64-95-3 16,-62 86-16-16,62-86 16 0,-38 58-69 0,38-58 69 0,-33 39-378 16,33-39 378-16,-30 19-311 0,30-19 311 0</inkml:trace>
  <inkml:trace contextRef="#ctx0" brushRef="#br0" timeOffset="198978.4102">19258 14720 982 0,'0'0'0'0,"39"56"230"16,-39-56-230-16,-46 29 311 0,46-29-311 0,-51 41 25 15,51-41-25-15,-66 60 10 0,66-60-10 0,-55 62 6 16,55-62-6-16,-53 75 30 0,53-75-30 0,-34 63 56 0,34-63-56 0,-16 64 59 16,16-64-59-16,3 48 62 0,-3-48-62 0,26 43 66 15,-26-43-66-15,41 24 49 0,-41-24-49 0,60 8 30 16,-60-8-30-16,65-18 27 0,-65 18-27 0,84-32 37 16,-84 32-37-16,79-47 33 0,-79 47-33 0,77-62 35 15,-77 62-35-15,53-62 38 0,-53 62-38 0,47-66 44 16,-47 66-44-16,21-63 34 0,-21 63-34 0,10-60 29 15,-10 60-29-15,-6-46 16 0,6 46-16 0,-10-41-3 16,10 41 3-16,-21-26-30 0,21 26 30 0,-32-20-90 16,32 20 90-16,-30-7-156 0,30 7 156 0,-25-3-442 15,25 3 442-15,-18 3-414 0,18-3 414 0</inkml:trace>
  <inkml:trace contextRef="#ctx0" brushRef="#br0" timeOffset="199345.9345">20040 14799 951 0,'0'0'0'0,"0"14"304"15,0-14-304-15,0 6 346 0,0-6-346 0,4 12 114 16,-4-12-114-16,5 10 17 0,-5-10-17 0,24 17-5 15,-24-17 5-15,88 27-19 0,-88-27 19 0,63-11-82 16,-63 11 82-16,55-12-146 0,-55 12 146 0,52-13-203 16,-52 13 203-16,48-5-336 0,-48 5 336 0,41 2-355 15,-41-2 355-15</inkml:trace>
  <inkml:trace contextRef="#ctx0" brushRef="#br0" timeOffset="199526.2134">20062 15154 1173 0,'0'0'0'0,"29"9"339"16,-29-9-339-16,40 0 340 0,-40 0-340 0,42 4 9 16,-42-4-9-16,48 0-376 0,-48 0 376 0,52 6-426 15,-52-6 426-15,55 0-498 0,-55 0 498 0</inkml:trace>
  <inkml:trace contextRef="#ctx0" brushRef="#br0" timeOffset="200087.9548">21774 14644 553 0,'0'0'0'0,"-34"-3"218"0,34 3-218 0,-51 9 225 16,51-9-225-16,-54 18 93 0,54-18-93 0,-87 39 57 16,87-39-57-16,-79 46 20 0,79-46-20 0,-93 60 90 15,93-60-90-15,-83 58 118 0,83-58-118 0,-75 72 158 16,75-72-158-16,-42 58 190 0,42-58-190 0,-25 63 196 16,25-63-196-16,1 49 118 0,-1-49-118 0,24 44 121 15,-24-44-121-15,39 24 77 0,-39-24-77 0,63 21 33 16,-63-21-33-16,74 7 37 0,-74-7-37 0,92-3 30 15,-92 3-30-15,86-9-17 0,-86 9 17 0,89-12-126 16,-89 12 126-16,67-10-227 0,-67 10 227 0,61-14-472 16,-61 14 472-16,34-7-513 0,-34 7 513 0</inkml:trace>
  <inkml:trace contextRef="#ctx0" brushRef="#br0" timeOffset="200813.0865">22219 14897 494 0,'0'0'0'0,"44"43"171"0,-44-43-171 0,-6-10 152 16,6 10-152-16,-12-5 28 0,12 5-28 0,-8-10-35 16,8 10 35-16,-4-5-33 0,4 5 33 0,-9-6 29 15,9 6-29-15,0-3 83 0,0 3-83 0,-3-1 115 16,3 1-115-16,-2-2 143 0,2 2-143 0,0-1 162 16,0 1-162-16,-3 0 118 0,3 0-118 0,-1 0 98 15,1 0-98-15,0 0 74 0,0 0-74 0,-3 0 44 0,3 0-44 0,0 0 15 16,0 0-15-16,-3 0 9 0,3 0-9 0,0 0 7 15,0 0-7-15,0 0 13 0,0 0-13 0,0 0 19 16,0 0-19-16,0 0 21 0,0 0-21 0,3-2 4 16,-3 2-4-16,0 0 14 0,0 0-14 0,3 0 20 15,-3 0-20-15,0 0 5 0,0 0-5 0,0 2-10 16,0-2 10-16,-3 1 21 0,3-1-21 0,-5 8 8 0,5-8-8 0,-8 13-1 16,8-13 1-16,-8 6 20 0,8-6-20 0,-9 6 45 15,9-6-45-15,-3 2 31 0,3-2-31 0,-1 0 32 16,1 0-32-16,-3 0 28 0,3 0-28 0,0-2 19 15,0 2-19-15,3-3 8 0,-3 3-8 0,21-12 6 16,-21 12-6-16,13-7 2 0,-13 7-2 0,54-33-1 16,-54 33 1-16,-3 1-3 0,3-1 3 0,-2 6-5 15,2-6 5-15,-7 9-3 0,7-9 3 0,-2 0-2 16,2 0 2-16,-3 0 1 0,3 0-1 0,0 2 4 16,0-2-4-16,0 0 5 0,0 0-5 0,0 0 3 15,0 0-3-15,3 0 1 0,-3 0-1 0,2 1-14 16,-2-1 14-16,0 2-38 0,0-2 38 0,3 1-77 15,-3-1 77-15,0 2-397 0,0-2 397 0,-3 1-324 16,3-1 324-16</inkml:trace>
  <inkml:trace contextRef="#ctx0" brushRef="#br0" timeOffset="202078.9616">23072 14610 190 0,'0'0'0'0,"-51"7"173"16,51-7-173-16,-8 2 124 0,8-2-124 0,-4 4 116 15,4-4-116-15,-3 6 17 0,3-6-17 0,-2-1 47 16,2 1-47-16,0-2 68 0,0 2-68 0,0-1 124 15,0 1-124-15,0-2 149 0,0 2-149 0,2-3 175 16,-2 3-175-16,21-13 141 0,-21 13-141 0,82-41 133 16,-82 41-133-16,37-10 83 0,-37 10-83 0,56-11 66 15,-56 11-66-15,44-9 36 0,-44 9-36 0,47-3 26 16,-47 3-26-16,37 5 11 0,-37-5-11 0,38 9 17 16,-38-9-17-16,22 7 15 0,-22-7-15 0,24 23 17 15,-24-23-17-15,12 25 20 0,-12-25-20 0,-8 39 21 16,8-39-21-16,-25 43 15 0,25-43-15 0,-45 68 17 15,45-68-17-15,-60 73 8 0,60-73-8 0,-83 97 6 16,83-97-6-16,-83 94 3 0,83-94-3 0,-97 115-2 16,97-115 2-16,-87 96-7 0,87-96 7 0,-88 85 1 15,88-85-1-15,-62 55 3 0,62-55-3 0,-59 41 8 0,59-41-8 16,-33 12 14-16,33-12-14 0,-21-5 23 0,21 5-23 0,-3-12 21 16,3 12-21-16,15-24 20 0,-15 24-20 0,26-26 14 15,-26 26-14-15,46-30 9 0,-46 30-9 0,49-27 2 16,-49 27-2-16,63-29 1 0,-63 29-1 0,59-16 4 15,-59 16-4-15,62-11 5 0,-62 11-5 0,54-6-84 16,-54 6 84-16,55 6-386 0,-55-6 386 0,42 17-314 0,-42-17 314 0</inkml:trace>
  <inkml:trace contextRef="#ctx0" brushRef="#br0" timeOffset="202604.3344">23982 14124 560 0,'0'0'0'0,"-8"12"355"16,8-12-355-16,-11 7 229 0,11-7-229 0,-27 33 124 15,27-33-124-15,-32 41 4 0,32-41-4 0,-43 55-116 16,43-55 116-16,-38 57 20 0,38-57-20 0,-37 64 46 16,37-64-46-16,-25 43 61 0,25-43-61 0,-21 39 76 15,21-39-76-15,-5 23 105 0,5-23-105 0,9 10 110 16,-9-10-110-16,26 3 84 0,-26-3-84 0,42-1 69 15,-42 1-69-15,58-5 54 0,-58 5-54 0,67-6 13 16,-67 6-13-16,63-6-13 0,-63 6 13 0,66-9-61 16,-66 9 61-16,46-6-109 0,-46 6 109 0,37-9-363 15,-37 9 363-15,18-4-331 0,-18 4 331 0</inkml:trace>
  <inkml:trace contextRef="#ctx0" brushRef="#br0" timeOffset="202828.9484">24215 14140 643 0,'0'0'0'0,"15"-4"851"16,-15 4-851-16,15 0 329 0,-15 0-329 0,-4 7 227 16,4-7-227-16,-3 20 46 0,3-20-46 0,-14 33-135 15,14-33 135-15,-28 53-316 0,28-53 316 0,-33 63 2 16,33-63-2-16,-47 81 17 0,47-81-17 0,-46 78 18 0,46-78-18 0,-49 86 21 15,49-86-21-15,-39 74-2 0,39-74 2 0,-42 82-331 16,42-82 331-16,-25 70-243 0,25-70 243 0</inkml:trace>
  <inkml:trace contextRef="#ctx0" brushRef="#br0" timeOffset="203443.9473">23042 15273 724 0,'0'0'0'0,"-45"3"178"0,45-3-178 0,0-3 213 16,0 3-213-16,1-4 3 0,-1 4-3 0,8-8-13 15,-8 8 13-15,0-1-29 0,0 1 29 0,3-2 22 16,-3 2-22-16,4-1 56 0,-4 1-56 0,39-8 87 16,-39 8-87-16,84-18 100 0,-84 18-100 0,49-3 113 15,-49 3-113-15,46-4 77 0,-46 4-77 0,50 3 60 16,-50-3-60-16,37 13 21 0,-37-13-21 0,33 26-52 15,-33-26 52-15,18 22-152 0,-18-22 152 0,3 39-327 0,-3-39 327 0,-10 36-360 16,10-36 360-16</inkml:trace>
  <inkml:trace contextRef="#ctx0" brushRef="#br0" timeOffset="210292.0945">18110 16128 372 0,'0'0'0'0,"1"0"0"16,-1 0 0-16,3 0 293 0,-3 0-293 0,0-1 0 15,0 1 0-15,0-2 0 0,0 2 0 0,0-1 9 16,0 1-9-16,-3 0 238 0,3 0-238 0,-1 0 22 16,1 0-22-16,-3 0 244 0,3 0-244 0,-37 9 21 15,37-9-21-15,-92 85 12 0,92-85-12 0,-56 64 7 16,56-64-7-16,-59 67 8 0,59-67-8 0,-53 77 18 16,53-77-18-16,-38 67 17 0,38-67-17 0,-36 78-32 15,36-78 32-15,-22 59-179 0,22-59 179 0,-14 60-250 16,14-60 250-16,-12 47-337 0,12-47 337 0</inkml:trace>
  <inkml:trace contextRef="#ctx0" brushRef="#br0" timeOffset="210726.763">18499 16288 919 0,'0'0'0'0,"-51"55"305"0,51-55-305 0,-69 78 334 16,69-78-334-16,-64 82 82 0,64-82-82 0,-47 92 37 15,47-92-37-15,-26 79-6 0,26-79 6 0,-11 75 27 16,11-75-27-16,17 44 42 0,-17-44-42 0,41 38 63 16,-41-38-63-16,53 12 69 0,-53-12-69 0,79-14 72 15,-79 14-72-15,82-34 59 0,-82 34-59 0,102-51 31 16,-102 51-31-16,82-67 4 0,-82 67-4 0,72-85 3 16,-72 85-3-16,54-78-1 0,-54 78 1 0,32-85-6 15,-32 85 6-15,9-81 5 0,-9 81-5 0,3-76 15 16,-3 76-15-16,-7-60 7 0,7 60-7 0,-24-57-4 15,24 57 4-15,-30-36-20 0,30 36 20 0,-42-27-57 16,42 27 57-16,-43-13-95 0,43 13 95 0,-49-3-249 16,49 3 249-16,-41 7-396 0,41-7 396 0,-34 20-390 15,34-20 390-15,-26 21-562 0,26-21 562 0</inkml:trace>
  <inkml:trace contextRef="#ctx0" brushRef="#br0" timeOffset="211132.6396">19597 16400 610 0,'0'0'0'0,"5"9"330"0,-5-9-330 0,12 2 287 16,-12-2-287-16,16 4 175 0,-16-4-175 0,38 2 39 16,-38-2-39-16,42-5 0 0,-42 5 0 0,67-6-2 15,-67 6 2-15,72-6-11 0,-72 6 11 0,82-12-75 16,-82 12 75-16,69-12-144 0,-69 12 144 0,65-9-288 0,-65 9 288 0,42 0-322 16,-42 0 322-16</inkml:trace>
  <inkml:trace contextRef="#ctx0" brushRef="#br0" timeOffset="211387.2863">19826 16666 1024 0,'0'0'0'0,"-3"3"205"0,3-3-205 0,0 3 293 16,0-3-293-16,5 8-12 0,-5-8 12 0,0 0-22 16,0 0 22-16,3 0-18 0,-3 0 18 0,22 3 0 15,-22-3 0-15,37 1 13 0,-37-1-13 0,92-4-5 16,-92 4 5-16,41-6-49 0,-41 6 49 0,45-8-293 16,-45 8 293-16,42 0-258 0,-42 0 258 0</inkml:trace>
  <inkml:trace contextRef="#ctx0" brushRef="#br0" timeOffset="211779.431">21499 16273 838 0,'0'0'0'0,"-34"9"232"15,34-9-232-15,-56 8 279 0,56-8-279 0,-78 30 55 16,78-30-55-16,-83 41 4 0,83-41-4 0,-100 59 18 15,100-59-18-15,-86 58 47 0,86-58-47 0,-83 70 87 16,83-70-87-16,-54 60 129 0,54-60-129 0,-33 66 143 16,33-66-143-16,-4 55 129 0,4-55-129 0,11 58 110 15,-11-58-110-15,30 42 82 0,-30-42-82 0,56 35 32 16,-56-35-32-16,61 15 13 0,-61-15-13 0,79 4-33 16,-79-4 33-16,79-9-87 0,-79 9 87 0,84-12-402 15,-84 12 402-15,63-16-442 0,-63 16 442 0,55-21-565 16,-55 21 565-16</inkml:trace>
  <inkml:trace contextRef="#ctx0" brushRef="#br0" timeOffset="212303.9542">21907 16511 758 0,'0'0'0'0,"49"39"122"0,-49-39-122 0,6-3 153 15,-6 3-153-15,3-2-94 0,-3 2 94 0,0 2-115 16,0-2 115-16,0 0-83 0,0 0 83 0,-3 0-8 16,3 0 8-16,-1 0 55 0,1 0-55 0,-3 1 105 15,3-1-105-15,-23 12 129 0,23-12-129 0,-74 39 113 16,74-39-113-16,-24 12 68 0,24-12-68 0,-14 9 50 15,14-9-50-15,0 1 15 0,0-1-15 0,12-7 2 16,-12 7-2-16,23-12-4 0,-23 12 4 0,37-16 7 16,-37 16-7-16,40-15 17 0,-40 15-17 0,47-18 36 0,-47 18-36 0,30-8 35 15,-30 8-35-15,25-7 30 0,-25 7-30 0,15-2 16 16,-15 2-16-16,0 9 9 0,0-9-9 0,-16 9 1 16,16-9-1-16,-29 14-6 0,29-14 6 0,-30 19-4 15,30-19 4-15,-37 14-3 0,37-14 3 0,-28 4-26 16,28-4 26-16,-18 8-46 0,18-8 46 0,-5 1-278 15,5-1 278-15,-3-4-224 0,3 4 224 0</inkml:trace>
  <inkml:trace contextRef="#ctx0" brushRef="#br0" timeOffset="212692.9186">22843 16092 633 0,'0'0'0'0,"0"6"384"0,0-6-384 0,-5 9 311 16,5-9-311-16,-18 15 215 0,18-15-215 0,-28 24-2 0,28-24 2 0,-30 30-35 16,30-30 35-16,-36 39-34 0,36-39 34 0,-34 36-19 15,34-36 19-15,-42 54-4 0,42-54 4 0,-33 53 41 16,33-53-41-16,-34 65 56 0,34-65-56 0,-33 64 54 16,33-64-54-16,-33 82 47 0,33-82-47 0,-30 72 31 15,30-72-31-15,-28 78-51 0,28-78 51 0,-23 70-88 16,23-70 88-16,-24 64-140 0,24-64 140 0,-13 43-175 15,13-43 175-15,-5 26-277 0,5-26 277 0,0 1-280 16,0-1 280-16,21-18-306 0,-21 18 306 0</inkml:trace>
  <inkml:trace contextRef="#ctx0" brushRef="#br0" timeOffset="213068.0538">23414 16109 180 0,'0'0'0'0,"-29"13"238"16,29-13-238-16,-38 24 423 0,38-24-423 0,-59 33 174 15,59-33-174-15,-65 39 289 0,65-39-289 0,-68 52 85 16,68-52-85-16,-63 54 106 0,63-54-106 0,-53 66 145 15,53-66-145-15,-30 60 158 0,30-60-158 0,-12 70 141 0,12-70-141 0,0 60 100 16,0-60-100-16,21 56 87 0,-21-56-87 0,39 39 60 16,-39-39-60-16,56 35 44 0,-56-35-44 0,63 15 29 15,-63-15-29-15,70 0 30 0,-70 0-30 0,60-9 21 16,-60 9-21-16,50-18 14 0,-50 18-14 0,25-23 17 16,-25 23-17-16,12-30 17 0,-12 30-17 0,-8-24 13 15,8 24-13-15,-29-25 12 0,29 25-12 0,-42-16 6 16,42 16-6-16,-54-12-2 0,54 12 2 0,-54-5-36 15,54 5 36-15,-58-1-99 0,58 1 99 0,-39 7-480 0,39-7 480 16,-36 12-406-16,36-12 406 0</inkml:trace>
  <inkml:trace contextRef="#ctx0" brushRef="#br0" timeOffset="215709.8665">21515 18044 315 0,'0'0'0'0,"53"-19"0"0,-53 19 0 0</inkml:trace>
  <inkml:trace contextRef="#ctx0" brushRef="#br0" timeOffset="215891.8782">21636 17982 541 0,'0'0'0'0,"29"-24"27"0,-29 24-27 0,16-20 573 16,-16 20-573-16,12-18 239 0,-12 18-239 0,5-13 353 16,-5 13-353-16,-12-3 20 0,12 3-20 0,-29 3 20 15,29-3-20-15,-59 25 23 0,59-25-23 0,-84 38 16 16,84-38-16-16,-124 68 16 0,124-68-16 0,-130 87 11 15,130-87-11-15,-138 126 21 0,138-126-21 0,-113 110 33 0,113-110-33 0,-92 114 89 16,92-114-89-16,-38 88 105 0,38-88-105 0,-3 75 123 16,3-75-123-16,28 34 111 0,-28-34-111 0,88 26 96 15,-88-26-96-15,105 12 22 0,-105-12-22 0,134 0-66 16,-134 0 66-16,124-6-132 0,-124 6 132 0,126-11-497 16,-126 11 497-16,91-9-459 0,-91 9 459 0</inkml:trace>
  <inkml:trace contextRef="#ctx0" brushRef="#br0" timeOffset="216399.9608">20094 17944 783 0,'0'0'0'0,"63"39"269"0,-63-39-269 0,17-1 298 16,-17 1-298-16,24-6 86 0,-24 6-86 0,38-11 68 15,-38 11-68-15,43-3 42 0,-43 3-42 0,58-12 14 16,-58 12-14-16,54-9 15 0,-54 9-15 0,61-6-66 16,-61 6 66-16,51-1-186 0,-51 1 186 0,50 7-319 15,-50-7 319-15,25 12-384 0,-25-12 384 0</inkml:trace>
  <inkml:trace contextRef="#ctx0" brushRef="#br0" timeOffset="216608.9651">20154 18318 1430 0,'0'0'0'0,"16"15"340"0,-16-15-340 15,16 1 455-15,-16-1-455 0,17 5 36 0,-17-5-36 0,33 0-13 16,-33 0 13-16,43-5-58 0,-43 5 58 0,57-12-145 16,-57 12 145-16,51-12-210 0,-51 12 210 0,55-15-457 15,-55 15 457-15,49-11-450 0,-49 11 450 0</inkml:trace>
  <inkml:trace contextRef="#ctx0" brushRef="#br0" timeOffset="230652.5537">18168 17299 545 0,'0'0'0'0,"47"-20"220"0,-47 20-220 0,1-7 225 0,-1 7-225 0,-1-2 83 16,1 2-83-16,0 0 42 0,0 0-42 0,0 0 16 16,0 0-16-16,-3 0 18 0,3 0-18 0,-2 0 27 15,2 0-27-15,-3 2 34 0,3-2-34 0,-9 4 34 16,9-4-34-16,-25 8 29 0,25-8-29 0,-67 64 23 16,67-64-23-16,-20 22 14 0,20-22-14 0,-4 15 11 15,4-15-11-15,13 20 18 0,-13-20-18 0,21 18 21 0,-21-18-21 0,31 19 28 16,-31-19-28-16,38 18 32 15,-38-18-32-15,42 21-198 0,-42-21 198 0,35 19-279 0,-35-19 279 0,36 30 34 16,-36-30-34-16,23 29 30 0,-23-29-30 0,12 35 32 16,-12-35-32-16,-5 33 260 0,5-33-260 0,-22 38 337 15,22-38-337-15,-33 28 19 0,33-28-19 0,-46 26 2 16,46-26-2-16,-48 15-19 0,48-15 19 0,-60 8-66 16,60-8 66-16,-55 0-115 0,55 0 115 0,-62-8-336 15,62 8 336-15,-55-15-308 0,55 15 308 0</inkml:trace>
  <inkml:trace contextRef="#ctx0" brushRef="#br0" timeOffset="230882.8399">18144 17236 1030 0,'0'0'0'0,"24"4"236"16,-24-4-236-16,51-3 338 0,-51 3-338 0,63-7 33 15,-63 7-33-15,97-8 12 0,-97 8-12 0,108-9-25 16,-108 9 25-16,112-27-184 0,-112 27 184 0,95-22-338 16,-95 22 338-16,107-16-370 0,-107 16 370 0</inkml:trace>
  <inkml:trace contextRef="#ctx0" brushRef="#br0" timeOffset="231161.7162">19104 17352 1146 0,'0'0'0'0,"-7"23"186"0,7-23-186 0,-21 36 299 16,21-36-299-16,-39 40-46 0,39-40 46 0,-52 54-36 15,52-54 36-15,-59 54-16 0,59-54 16 0,-84 74 3 16,84-74-3-16,-80 74 24 0,80-74-24 0,-100 98 24 16,100-98-24-16,-99 96 16 0,99-96-16 0,-106 113-8 0,106-113 8 0,-82 101-63 15,82-101 63-15,-72 110-322 0,72-110 322 16,-38 85-272-16,38-85 272 0</inkml:trace>
  <inkml:trace contextRef="#ctx0" brushRef="#br0" timeOffset="231880.3285">19150 17881 832 0,'0'0'0'0,"-9"59"187"0,9-59-187 0,-19 1 178 16,19-1-178-16,-30 0-83 0,30 0 83 0,-30-3-220 15,30 3 220-15,-37 6-288 0,37-6 288 0,-42 5-155 16,42-5 155-16,-42 9-22 0,42-9 22 0,-40 16 58 15,40-16-58-15,-38 23 169 0,38-23-169 0,-26 15 249 16,26-15-249-16,-17 23 194 0,17-23-194 0,-15 26 120 16,15-26-120-16,-4 22 90 0,4-22-90 0,4 27 43 15,-4-27-43-15,20 35 39 0,-20-35-39 0,20 23 31 16,-20-23-31-16,33 33 48 0,-33-33-48 0,39 32 53 0,-39-32-53 0,45 39 56 16,-45-39-56-16,39 38 45 0,-39-38-45 15,40 56 34-15,-40-56-34 0,30 45 9 0,-30-45-9 16,24 52 1-16,-24-52-1 0,11 42-4 0,-11-42 4 0,0 45-3 15,0-45 3-15,-14 29-15 0,14-29 15 0,-25 29-17 16,25-29 17-16,-30 21-12 0,30-21 12 0,-41 13-9 16,41-13 9-16,-32 8-5 0,32-8 5 0,-30-9 10 15,30 9-10-15,-21-12 20 0,21 12-20 0,-8-36-25 16,8 36 25-16,8-46-28 0,-8 46 28 0,24-72-25 16,-24 72 25-16,37-73-20 0,-37 73 20 0,51-90-16 15,-51 90 16-15,46-79 35 0,-46 79-35 0,50-79 38 16,-50 79-38-16,37-66 32 0,-37 66-32 0,30-60 42 15,-30 60-42-15,16-51 41 0,-16 51-41 0,14-43 42 16,-14 43-42-16,4-30 40 0,-4 30-40 0,0-17 23 16,0 17-23-16,-6-9-1 0,6 9 1 0,-16 5-26 15,16-5 26-15,-21 12-55 0,21-12 55 0,-27 13-106 16,27-13 106-16,-27 15-158 0,27-15 158 0,-19 29-352 0,19-29 352 0,-9 25-343 16,9-25 343-16</inkml:trace>
  <inkml:trace contextRef="#ctx0" brushRef="#br0" timeOffset="232905.9">17230 17867 732 0,'0'0'0'0,"116"40"149"0,-116-40-149 0,33-5 223 16,-33 5-223-16,34-6 4 0,-34 6-4 0,33-4-1 16,-33 4 1-16,30-3-5 0,-30 3 5 0,38-8-179 15,-38 8 179-15,41-3-223 0,-41 3 223 0,45-1-270 16,-45 1 270-16</inkml:trace>
  <inkml:trace contextRef="#ctx0" brushRef="#br0" timeOffset="233140.2105">17250 18124 893 0,'0'0'0'0,"5"3"209"0,-5-3-209 0,12 0 283 16,-12 0-283-16,12-2 22 0,-12 2-22 0,22-1 6 15,-22 1-6-15,30-8-9 0,-30 8 9 0,36-9-20 16,-36 9 20-16,33-9-59 0,-33 9 59 0,30-7-284 16,-30 7 284-16,25 0-237 0,-25 0 237 0</inkml:trace>
  <inkml:trace contextRef="#ctx0" brushRef="#br0" timeOffset="234027.517">15364 18424 642 0,'0'0'0'0,"48"54"161"16,-48-54-161-16,0 1 204 0,0-1-204 0,1 0 12 16,-1 0-12-16,-1 12-16 0,1-12 16 0,-12 5-23 15,12-5 23-15,-17 12-7 0,17-12 7 0,-15 9 3 16,15-9-3-16,-15 7 30 0,15-7-30 0,-12-4 57 16,12 4-57-16,-9-3 90 0,9 3-90 0,-7-2 87 15,7 2-87-15,-4-4 96 0,4 4-96 0,0-2 77 16,0 2-77-16,0-1 57 0,0 1-57 0,-3 0 23 0,3 0-23 15,0-3 9-15,0 3-9 0,0-3-5 0,0 3 5 0,3-3-6 16,-3 3 6-16,0-3-3 0,0 3 3 0,4-3-2 16,-4 3 2-16,0-3 0 0,0 3 0 0,2-2 2 15,-2 2-2-15,2-1 6 0,-2 1-6 0,0 0 9 16,0 0-9-16,0 1 9 0,0-1-9 0,0 2 6 16,0-2-6-16,0 15 2 0,0-15-2 0,-4 13 2 15,4-13-2-15,-7 11-1 0,7-11 1 0,-2 1 0 16,2-1 0-16,-4 2 1 0,4-2-1 0,0 0 1 15,0 0-1-15,-3 0 2 0,3 0-2 0,0-2 1 16,0 2-1-16,3-1 0 0,-3 1 0 0,6-5-1 16,-6 5 1-16,14-7-2 0,-14 7 2 0,6-2 2 15,-6 2-2-15,3-1 3 0,-3 1-3 0,0 0 8 16,0 0-8-16,0 1 14 0,0-1-14 0,-4 6 5 16,4-6-5-16,-5 18-21 0,5-18 21 0,-26 17-129 15,26-17 129-15,-60 50-314 0,60-50 314 0,-12 5-312 16,12-5 312-16</inkml:trace>
  <inkml:trace contextRef="#ctx0" brushRef="#br0" timeOffset="234501.969">15918 17689 210 0,'0'0'0'0,"9"-9"248"0,-9 9-248 0,8-14 189 16,-8 14-189-16,0-12 185 0,0 12-185 0,3-12 116 16,-3 12-116-16,1-3 80 0,-1 3-80 0,-13 2 84 15,13-2-84-15,-9 6 54 0,9-6-54 0,-19 24 24 16,19-24-24-16,-24 30 53 0,24-30-53 0,-35 41 63 15,35-41-63-15,-34 48 55 0,34-48-55 0,-49 75 79 16,49-75-79-16,-47 76 97 0,47-76-97 0,-55 100 62 16,55-100-62-16,-48 101 41 0,48-101-41 0,-37 107 46 15,37-107-46-15,-18 90 40 0,18-90-40 0,-5 85 43 16,5-85-43-16,9 55 33 0,-9-55-33 0,21 44 31 16,-21-44-31-16,29 22 22 0,-29-22-22 0,41 3 25 15,-41-3-25-15,42-15 19 0,-42 15-19 0,44-37 18 0,-44 37-18 0,40-44 12 16,-40 44-12-16,33-53 7 0,-33 53-7 0,12-51 0 15,-12 51 0-15,1-54 0 0,-1 54 0 0,-12-42 1 16,12 42-1-16,-27-42-2 0,27 42 2 0,-32-33-2 16,32 33 2-16,-47-29-18 0,47 29 18 0,-37-20-36 15,37 20 36-15,-46-12-128 0,46 12 128 0,-38 2-212 16,38-2 212-16,-31 6-384 0,31-6 384 0,-14 13-432 16,14-13 432-16</inkml:trace>
  <inkml:trace contextRef="#ctx0" brushRef="#br0" timeOffset="235100.7134">16149 17725 444 0,'0'0'0'0,"-56"53"312"0,56-53-312 0,-13 5 243 16,13-5-243-16,-8 4 190 0,8-4-190 0,-9 6-21 15,9-6 21-15,-3 2-48 0,3-2 48 0,0 6-48 16,0-6 48-16,0 0-27 0,0 0 27 0,0-2 5 15,0 2-5-15,0 0 39 0,0 0-39 0,0 0 58 16,0 0-58-16,0-1 66 0,0 1-66 0,0-2 57 16,0 2-57-16,0-1 43 0,0 1-43 0,29-15 27 15,-29 15-27-15,81-45 22 0,-81 45-22 0,37-19 14 16,-37 19-14-16,42-18 5 0,-42 18-5 0,36-11 6 0,-36 11-6 16,30-9 5-16,-30 9-5 0,21-4 5 0,-21 4-5 0,20 6 6 15,-20-6-6-15,12 10 7 0,-12-10-7 16,6 21 11-16,-6-21-11 0,-1 28 11 0,1-28-11 0,-15 39 12 15,15-39-12-15,-22 41 8 0,22-41-8 0,-45 59 10 16,45-59-10-16,-47 60 6 0,47-60-6 0,-55 71 6 16,55-71-6-16,-49 65 7 0,49-65-7 0,-56 78 6 15,56-78-6-15,-37 63 5 0,37-63-5 0,-33 61 6 16,33-61-6-16,-28 54 8 0,28-54-8 0,-18 45 17 16,18-45-17-16,-12 30 24 0,12-30-24 0,-5 22 34 15,5-22-34-15,5 13 39 0,-5-13-39 0,16 0 42 16,-16 0-42-16,21-4 35 0,-21 4-35 0,42-12 29 15,-42 12-29-15,42-16 18 0,-42 16-18 0,60-21 13 16,-60 21-13-16,61-24 5 0,-61 24-5 0,63-20-22 16,-63 20 22-16,54-16-60 0,-54 16 60 0,50-14-353 15,-50 14 353-15,29-13-293 0,-29 13 293 0</inkml:trace>
  <inkml:trace contextRef="#ctx0" brushRef="#br0" timeOffset="235580.9845">16759 17526 649 0,'0'0'0'0,"7"24"211"0,-7-24-211 0,-24 89 227 16,24-89-227-16,-46 51 46 0,46-51-46 0,-55 61 18 15,55-61-18-15,-50 54 2 0,50-54-2 0,-51 56 12 16,51-56-12-16,-30 35 45 0,30-35-45 0,-20 35 60 15,20-35-60-15,-3 24 64 0,3-24-64 0,11 22 71 16,-11-22-71-16,26 14 47 0,-26-14-47 0,42 12 35 16,-42-12-35-16,45 6 23 0,-45-6-23 0,55 7 28 0,-55-7-28 15,49 3 28-15,-49-3-28 0,48 9 33 0,-48-9-33 0,28 13 37 16,-28-13-37-16,20 21 43 0,-20-21-43 0,4 24 3 16,-4-24-3-16,0 29 3 0,0-29-3 0,-7 30-2 15,7-30 2-15,-21 26-7 0,21-26 7 0,-25 27-15 16,25-27 15-16,-47 26-7 0,47-26 7 0,-54 16-31 15,54-16 31-15,-65 12-79 0,65-12 79 0,-59 8-144 16,59-8 144-16,-58-3-337 0,58 3 337 0,-46-6-316 16,46 6 316-16</inkml:trace>
  <inkml:trace contextRef="#ctx0" brushRef="#br0" timeOffset="235811.3537">16775 17544 619 0,'0'0'0'0,"19"-23"0"0,-19 23 0 0,48-22 504 16,-48 22-504-16,53-23-14 0,-53 23 14 0,55-21 343 15,-55 21-343-15,54-17-40 0,-54 17 40 0,54-20 331 16,-54 20-331-16,46-15-57 0,-46 15 57 0,46-12-148 15,-46 12 148-15,39-9-343 0,-39 9 343 0,41 3-316 16,-41-3 316-16</inkml:trace>
  <inkml:trace contextRef="#ctx0" brushRef="#br0" timeOffset="236927.8337">15274 18587 250 0,'0'0'0'0,"2"0"89"0,-2 0-89 0,3 0 101 16,-3 0-101-16,0 0 45 0,0 0-45 0,1 0 62 16,-1 0-62-16,3 0 66 0,-3 0-66 0,0 1 88 15,0-1-88-15,0 2 83 0,0-2-83 0,-3 1 74 16,3-1-74-16,-1 2 40 0,1-2-40 0,-5 1 25 16,5-1-25-16,-24 11 9 0,24-11-9 0,-67 54 34 15,67-54-34-15,-19 6 46 0,19-6-46 0,-15 6 58 16,15-6-58-16,-8-3 58 0,8 3-58 0,-7-9 57 15,7 9-57-15,-2-8 32 0,2 8-32 0,2-12 24 16,-2 12-24-16,7-15 18 0,-7 15-18 0,12-15 27 0,-12 15-27 0,17-19 26 16,-17 19-26-16,20-21 26 0,-20 21-26 0,18-18 21 15,-18 18-21-15,18-16 18 0,-18 16-18 0,17-12 11 16,-17 12-11-16,16-2 16 0,-16 2-16 0,15-3 18 16,-15 3-18-16,9 2 25 0,-9-2-25 0,12 9 30 15,-12-9-30-15,2 9 24 0,-2-9-24 0,-2 6 19 16,2-6-19-16,-15 16 17 0,15-16-17 0,-13 16 10 15,13-16-10-15,-30 18-17 0,30-18 17 0,-33 17-14 0,33-17 14 0,-37 19-15 16,37-19 15-16,-30 14-13 0,30-14 13 0,-33 13-10 16,33-13 10-16,-26 5 16 0,26-5-16 0,-19 3 19 15,19-3-19-15,-9 0 18 0,9 0-18 0,0-3 14 16,0 3-14-16,9-9 10 0,-9 9-10 0,24-11 11 16,-24 11-11-16,30-16 11 0,-30 16-11 0,40-20 17 15,-40 20-17-15,42-16 18 0,-42 16-18 0,46-15 17 16,-46 15-17-16,33-13 12 0,-33 13-12 0,32-5 13 15,-32 5-13-15,19 3 13 0,-19-3-13 0,7 3 28 16,-7-3-28-16,0 9 32 0,0-9-32 0,-3 18 38 16,3-18-38-16,-13 4 37 0,13-4-37 0,-16 5 36 15,16-5-36-15,-12 4 7 0,12-4-7 0,-17-1-13 16,17 1 13-16,-12-5-25 0,12 5 25 0,-6 2-49 16,6-2 49-16,-3 3-71 0,3-3 71 0,0 0-91 15,0 0 91-15,-1 0-90 0,1 0 90 0,-3 1-137 16,3-1 137-16,0 2-272 0,0-2 272 0,-3 9-306 0,3-9 306 15,-6 15-363-15,6-15 363 0</inkml:trace>
  <inkml:trace contextRef="#ctx0" brushRef="#br0" timeOffset="253198.8216">26425 14617 520 0,'0'0'0'0,"-3"6"120"16,3-6-120-16,0 6 165 0,0-6-165 0,-8 5 14 0,8-5-14 15,0 0 30-15,0 0-30 0,0 0 59 0,0 0-59 0,-1 0 84 16,1 0-84-16,0-2 92 0,0 2-92 0,-3-1 98 16,3 1-98-16,-2-3 70 0,2 3-70 0,-7-12 38 15,7 12-38-15,-18-33-29 0,18 33 29 0,-82-94-93 16,82 94 93-16,-39-54-123 0,39 54 123 0,-48-63-149 15,48 63 149-15,-44-52-154 0,44 52 154 0,-44-50-71 16,44 50 71-16,-44-31 27 0,44 31-27 0,-49-18 30 16,49 18-30-16,-34-6 66 0,34 6-66 0,-38 11 82 15,38-11-82-15,-31 17 57 0,31-17-57 0,-35 42 29 16,35-42-29-16,-18 53 60 0,18-53-60 0,-14 82 59 16,14-82-59-16,-6 81 71 0,6-81-71 0,0 107 77 15,0-107-77-15,10 106 76 0,-10-106-76 0,15 132 75 16,-15-132-75-16,16 119 67 0,-16-119-67 0,9 141 32 15,-9-141-32-15,12 125-19 0,-12-125 19 0,5 123-204 16,-5-123 204-16,-8 90-304 0,8-90 304 0,-18 83-359 16,18-83 359-16</inkml:trace>
  <inkml:trace contextRef="#ctx0" brushRef="#br0" timeOffset="253410.9099">25504 15080 981 0,'0'0'0'0,"31"0"404"0,-31 0-404 0,42-6 415 15,-42 6-415-15,46-26 175 0,-46 26-175 0,60-8 108 16,-60 8-108-16,67-9 34 0,-67 9-34 0,86-4-28 16,-86 4 28-16,73 0-98 0,-73 0 98 0,78 1-298 15,-78-1 298-15,62 8-443 0,-62-8 443 0,63 12-502 16,-63-12 502-16</inkml:trace>
  <inkml:trace contextRef="#ctx0" brushRef="#br0" timeOffset="253659.3222">26501 14988 506 0,'0'0'0'0,"-5"-17"257"0,5 17-257 0,-12-10 248 15,12 10-248-15,-18 3 121 0,18-3-121 0,-44 22 86 0,44-22-86 0,-54 36 56 16,54-36-56-16,-76 60 57 0,76-60-57 0,-80 75 56 16,80-75-56-16,-82 92 68 0,82-92-68 0,-52 89 68 15,52-89-68-15,-38 95 61 0,38-95-61 0,-7 81 39 16,7-81-39-16,7 73 34 0,-7-73-34 0,27 63 21 16,-27-63-21-16,45 60-41 0,-45-60 41 0,46 49-103 15,-46-49 103-15,54 42-336 0,-54-42 336 0,50 27-331 16,-50-27 331-16</inkml:trace>
  <inkml:trace contextRef="#ctx0" brushRef="#br0" timeOffset="253945.8997">26568 15148 343 0,'0'0'0'0,"-12"-3"397"16,12 3-397-16,-6 6 277 0,6-6-277 0,0 22 79 16,0-22-79-16,5 20 295 0,-5-20-295 0,9 34 46 15,-9-34-46-15,13 39 54 0,-13-39-54 0,31 48 60 16,-31-48-60-16,32 43 67 0,-32-43-67 0,45 52 29 15,-45-52-29-15,46 42-33 0,-46-42 33 0,51 45-323 16,-51-45 323-16,37 36-287 0,-37-36 287 0</inkml:trace>
  <inkml:trace contextRef="#ctx0" brushRef="#br0" timeOffset="254138.6872">26909 15142 534 0,'0'0'0'0,"-37"25"432"0,37-25-432 0,-69 45 330 16,69-45-330-16,-73 52 268 0,73-52-268 0,-87 83 77 16,87-83-77-16,-72 89 15 0,72-89-15 0,-84 108 8 15,84-108-8-15,-62 95 4 0,62-95-4 0,-54 96-63 16,54-96 63-16,-38 72-118 0,38-72 118 0,-19 58-334 16,19-58 334-16,7 33-345 0,-7-33 345 0</inkml:trace>
  <inkml:trace contextRef="#ctx0" brushRef="#br0" timeOffset="254377.9032">27165 14938 1113 0,'0'0'0'0,"28"39"254"0,-28-39-254 0,30 57 367 0,-30-57-367 0,30 76 42 16,-30-76-42-16,16 111 46 0,-16-111-46 0,-3 118 30 16,3-118-30-16,-31 141-9 0,31-141 9 0,-61 131-36 15,61-131 36-15,-84 124-94 0,84-124 94 0,-84 88-160 16,84-88 160-16,-97 71-377 0,97-71 377 0,-87 32-341 16,87-32 341-16</inkml:trace>
  <inkml:trace contextRef="#ctx0" brushRef="#br0" timeOffset="254908.9202">27544 15146 718 0,'0'0'0'0,"17"72"303"15,-17-72-303-15,10 0 309 0,-10 0-309 0,27-2 166 16,-27 2-166-16,39 0 43 0,-39 0-43 0,63 6 35 16,-63-6-35-16,66 0 24 0,-66 0-24 0,67-6 18 15,-67 6-18-15,58-2-320 0,-58 2 320 0,58-5-209 16,-58 5 209-16</inkml:trace>
  <inkml:trace contextRef="#ctx0" brushRef="#br0" timeOffset="255222.4803">27619 15454 1280 0,'0'0'0'0,"18"3"447"0,-18-3-447 0,40 5 462 16,-40-5-462-16,35 7 111 0,-35-7-111 0,54 12-93 16,-54-12 93-16,62 12-463 0,-62-12 463 0,84 4-434 15,-84-4 434-15</inkml:trace>
  <inkml:trace contextRef="#ctx0" brushRef="#br0" timeOffset="257223.8788">28745 14569 516 0,'0'0'0'0,"3"0"255"16,-3 0-255-16,0 0 235 0,0 0-235 0,-3 2 136 16,3-2-136-16,-2 1 26 0,2-1-26 0,-24 35 12 15,24-35-12-15,-85 85 5 0,85-85-5 0,-40 49 7 16,40-49-7-16,-38 48 5 0,38-48-5 0,-27 48 5 15,27-48-5-15,-12 36 3 0,12-36-3 0,-4 27 21 16,4-27-21-16,4 16 31 0,-4-16-31 0,18 9 55 16,-18-9-55-16,24 0 69 0,-24 0-69 0,39 0 95 15,-39 0-95-15,41 0 86 0,-41 0-86 0,43 2 87 16,-43-2-87-16,40 7 67 0,-40-7-67 0,30 16 59 16,-30-16-59-16,9 26 43 0,-9-26-43 0,-13 37 45 15,13-37-45-15,-29 38 34 0,29-38-34 0,-46 44 25 16,46-44-25-16,-51 38 4 0,51-38-4 0,-58 25-71 15,58-25 71-15,-51 5-136 0,51-5 136 0,-49-9-301 16,49 9 301-16,-42-27-337 0,42 27 337 0,-38-35-342 0,38 35 342 0,-28-35-297 16,28 35 297-16,-18-39-258 0,18 39 258 0,-12-35-114 15,12 35 114-15</inkml:trace>
  <inkml:trace contextRef="#ctx0" brushRef="#br0" timeOffset="257407.5163">28426 14580 1080 0,'0'0'0'0,"45"-29"313"16,-45 29-313-16,34-16 371 0,-34 16-371 0,71-31 106 15,-71 31-106-15,83-36 5 0,-83 36-5 0,128-45 7 16,-128 45-7-16,137-38 10 0,-137 38-10 0,141-38 13 16,-141 38-13-16,118-27-97 0,-118 27 97 0,115-14-380 15,-115 14 380-15,72-1-320 0,-72 1 320 0</inkml:trace>
  <inkml:trace contextRef="#ctx0" brushRef="#br0" timeOffset="257748.1236">28396 15284 816 0,'0'0'0'0,"68"28"273"0,-68-28-273 0,37-12 318 0,-37 12-318 0,60-12 112 16,-60 12-112-16,73-16 55 0,-73 16-55 0,100-21 40 16,-100 21-40-16,97-23 1 0,-97 23-1 0,124-19-112 15,-124 19 112-15,98-16-219 0,-98 16 219 0,95-11-333 16,-95 11 333-16,60 0-433 0,-60 0 433 0</inkml:trace>
  <inkml:trace contextRef="#ctx0" brushRef="#br0" timeOffset="259056.2846">29728 14918 1101 0,'0'0'0'0,"72"64"221"0,-72-64-221 0,28 27 339 15,-28-27-339-15,30 37 17 0,-30-37-17 0,39 60 19 0,-39-60-19 0,41 61 30 16,-41-61-30-16,43 78 28 0,-43-78-28 0,37 76 22 16,-37-76-22-16,42 88 19 0,-42-88-19 0,33 78 8 15,-33-78-8-15,33 79-3 0,-33-79 3 0,21 59-113 16,-21-59 113-16,16 46-225 0,-16-46 225 0,9 22-364 15,-9-22 364-15,12-3-462 0,-12 3 462 0</inkml:trace>
  <inkml:trace contextRef="#ctx0" brushRef="#br0" timeOffset="259246.4209">30389 14913 453 0,'0'0'0'0,"-87"51"451"0,87-51-451 0,-127 82 325 16,127-82-325-16,-130 100 75 0,130-100-75 0,-157 130 354 16,157-130-354-16,-146 123 43 0,146-123-43 0,-139 130 15 15,139-130-15-15,-108 103-49 0,108-103 49 0,-84 90-346 16,84-90 346-16,-46 53-303 0,46-53 303 0</inkml:trace>
  <inkml:trace contextRef="#ctx0" brushRef="#br0" timeOffset="260029.9231">30911 14266 427 0,'0'0'0'0,"34"90"329"16,-34-90-329-16,-16 34 252 0,16-34-252 0,-18 30 207 16,18-30-207-16,-17 30 32 0,17-30-32 0,-12 27-12 15,12-27 12-15,-9 18-25 0,9-18 25 0,-3 12-26 16,3-12 26-16,-1 6-24 0,1-6 24 0,-5 4-16 15,5-4 16-15,0 3-5 0,0-3 5 0,0 0 7 16,0 0-7-16,0 0 6 0,0 0-6 0,0 0 4 16,0 0-4-16,0 0 2 0,0 0-2 0,0 4 0 15,0-4 0-15,2 11 1 0,-2-11-1 0,0 6 8 0,0-6-8 0,3 6 16 16,-3-6-16-16,1 1 16 0,-1-1-16 0,3 2 22 16,-3-2-22-16,5 3 21 0,-5-3-21 0,3 1 19 15,-3-1-19-15,1 2 12 0,-1-2-12 0,3 1 12 16,-3-1-12-16,2 0 10 0,-2 0-10 0,3 0 12 15,-3 0-12-15,7 0 15 0,-7 0-15 0,11-1 10 16,-11 1-10-16,15-5 9 0,-15 5-9 0,25-9 7 16,-25 9-7-16,70-35 3 0,-70 35-3 0,39-18 5 15,-39 18-5-15,41-18 12 0,-41 18-12 0,46-21 15 16,-46 21-15-16,42-23 15 0,-42 23-15 0,42-7 1 16,-42 7-1-16,25-8-36 0,-25 8 36 0,28 5-68 15,-28-5 68-15,11 16-284 0,-11-16 284 0,7 17-254 16,-7-17 254-16</inkml:trace>
  <inkml:trace contextRef="#ctx0" brushRef="#br0" timeOffset="260220.0547">31241 14220 1375 0,'0'0'0'0,"8"50"287"0,-8-50-287 16,-5 151 393-16,5-151-393 0,-16 96-45 0,16-96 45 0,-24 103-413 16,24-103 413-16,-35 72-330 0,35-72 330 0</inkml:trace>
  <inkml:trace contextRef="#ctx0" brushRef="#br0" timeOffset="264276.9827">28794 15459 253 0,'0'0'0'0,"49"-2"60"0,-49 2-60 0,0 0 82 15,0 0-82-15,0 2 25 0,0-2-25 0,0 3 36 16,0-3-36-16,-3 0 76 0,3 0-76 0,-1 0 116 16,1 0-116-16,0 0 123 0,0 0-123 0,-3 1 118 15,3-1-118-15,-2 2 98 0,2-2-98 0,-3 1 57 16,3-1-57-16,-18 11 20 0,18-11-20 0,-31 20 8 15,31-20-8-15,-76 68-2 0,76-68 2 0,-38 28 3 16,38-28-3-16,-29 26 2 0,29-26-2 0,-30 32 10 16,30-32-10-16,-17 27 17 0,17-27-17 0,-16 23 27 15,16-23-27-15,-5 15 28 0,5-15-28 0,-10 13 30 16,10-13-30-16,0 6 31 0,0-6-31 0,0 0 43 16,0 0-43-16,7 0 39 0,-7 0-39 0,0-3 41 15,0 3-41-15,3-1 38 0,-3 1-38 0,6-2 29 16,-6 2-29-16,29-6 11 0,-29 6-11 0,76-4 7 15,-76 4-7-15,31 13 2 0,-31-13-2 0,30 17 1 16,-30-17-1-16,21 22 1 0,-21-22-1 0,21 31 2 0,-21-31-2 16,12 27 1-16,-12-27-1 0,1 32 2 0,-1-32-2 0,-5 31 4 15,5-31-4-15,-12 37 5 0,12-37-5 0,-24 33 7 16,24-33-7-16,-33 38 6 0,33-38-6 0,-35 37 9 16,35-37-9-16,-34 39 9 0,34-39-9 0,-33 28 8 15,33-28-8-15,-30 24 6 0,30-24-6 0,-15 15 5 16,15-15-5-16,-10 5 8 0,10-5-8 0,-6-6 8 15,6 6-8-15,-2-23 15 0,2 23-15 0,2-30 19 16,-2 30-19-16,10-43 25 0,-10 43-25 0,18-48 19 0,-18 48-19 0,38-69 16 16,-38 69-16-16,44-73 9 0,-44 73-9 15,59-88 3-15,-59 88-3 0,60-82-12 0,-60 82 12 0,61-84-20 16,-61 84 20-16,43-67-16 0,-43 67 16 0,41-51-15 16,-41 51 15-16,20-31-49 0,-20 31 49 0,17-23-312 15,-17 23 312-15,1-4-223 0,-1 4 223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6:21:19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6330 4219 533 0,'0'0'0'0,"9"30"126"16,-9-30-126-16,69 82 176 0,-69-82-176 0,34 39 41 15,-34-39-41-15,50 76-3 0,-50-76 3 0,55 85 13 0,-55-85-13 0,63 112 11 16,-63-112-11-16,58 114 7 0,-58-114-7 0,54 125-72 16,-54-125 72-16,42 95-180 0,-42-95 180 15,37 73-171-15,-37-73 171 0</inkml:trace>
  <inkml:trace contextRef="#ctx0" brushRef="#br0" timeOffset="205.2429">7007 4241 732 0,'0'0'0'0,"-22"33"175"0,22-33-175 0,-51 52 244 15,51-52-244-15,-84 74 30 0,84-74-30 0,-128 119 30 16,128-119-30-16,-129 129 22 0,129-129-22 0,-146 157 16 16,146-157-16-16,-130 133-9 0,130-133 9 0,-117 124-248 15,117-124 248-15,-84 85-178 0,84-85 178 0</inkml:trace>
  <inkml:trace contextRef="#ctx0" brushRef="#br0" timeOffset="518.6503">5474 5359 1142 0,'0'0'0'0,"13"18"186"0,-13-18-186 0,52 23 328 15,-52-23-328-15,77 22-15 0,-77-22 15 0,149 24 13 16,-149-24-13-16,172 16 34 0,-172-16-34 0,275 12 43 15,-275-12-43-15,296 2 44 0,-296-2-44 0,389-11 41 16,-389 11-41-16,380-15 28 0,-380 15-28 0,635-31 25 31,-635 31-25-31,584-30 18 0,-584 30-18 0,769-46 14 16,-769 46-14-16,735-36 12 0,-735 36-12 0,836-23-2 0,-836 23 2 16,631-13-14-16,-631 13 14 0,698 39-26 0,-698-39 26 0,545 33-76 15,-545-33 76-15,573 33-124 0,-573-33 124 0,465 40-375 16,-465-40 375-16,471 25-343 0,-471-25 343 0</inkml:trace>
  <inkml:trace contextRef="#ctx0" brushRef="#br0" timeOffset="1204.1573">8852 3776 546 0,'0'0'0'0,"82"77"413"0,-82-77-413 0,-12 26 220 15,12-26-220-15,-16 65 138 0,16-65-138 0,-17 86-27 0,17-86 27 16,-11 148-169-16,11-148 169 0,7 187 42 0,-7-187-42 0,16 274 92 16,-16-274-92-16,30 293 122 0,-30-293-122 0,39 394 162 15,-39-394-162-15,36 417 178 0,-36-417-178 0,23 519 147 16,-23-519-147-16,3 501 85 0,-3-501-85 0,-24 580 75 16,24-580-75-16,-44 530 40 0,44-530-40 0,-70 576 5 15,70-576-5-15,-72 484 103 0,72-484-103 0,-79 513 148 16,79-513-148-16,-63 426 136 0,63-426-136 0,-49 435 138 15,49-435-138-15,-35 343 133 16,35-343-133-16,30 224 48 16,-30-224-48-16,-21 226-274 0,21-226 274 0,-9 354-552 15,9-354 552-15,-19 298-562 0,19-298 562 0</inkml:trace>
  <inkml:trace contextRef="#ctx0" brushRef="#br0" timeOffset="2476.5807">10186 4108 740 0,'0'0'0'0,"-5"-10"165"16,5 10-165-16,-4-11 225 0,4 11-225 0,-6-6 5 16,6 6-5-16,-12-1-15 0,12 1 15 0,-24 0-18 15,24 0 18-15,-44 13-14 0,44-13 14 0,-52 18-6 16,52-18 6-16,-58 36 8 0,58-36-8 0,-56 40 17 16,56-40-17-16,-46 48 22 0,46-48-22 0,-25 41 19 15,25-41-19-15,-17 37 13 0,17-37-13 0,-3 19 17 16,3-19-17-16,12 9 20 0,-12-9-20 0,24-6 12 0,-24 6-12 0,51-22 7 15,-51 22-7-15,60-34 5 0,-60 34-5 0,73-45-11 16,-73 45 11-16,69-51-18 0,-69 51 18 0,66-55 0 16,-66 55 0-16,34-42 14 0,-34 42-14 0,28-30 11 15,-28 30-11-15,8-17 10 0,-8 17-10 0,4 5 0 16,-4-5 0-16,0 24 4 0,0-24-4 0,0 46 9 16,0-46-9-16,-4 60 21 0,4-60-21 0,-3 93 44 15,3-93-44-15,-5 101 59 0,5-101-59 0,-9 136 50 16,9-136-50-16,-16 132 72 0,16-132-72 0,-30 145 82 15,30-145-82-15,-42 122 71 0,42-122-71 0,-70 115 69 16,70-115-69-16,-75 78 64 0,75-78-64 0,-97 58 30 16,97-58-30-16,-100 21 1 0,100-21-1 0,-126 2-62 15,126-2 62-15,-115-30-121 0,115 30 121 0,-125-52-242 16,125 52 242-16,-101-69-367 0,101 69 367 0,-80-87-406 16,80 87 406-16</inkml:trace>
  <inkml:trace contextRef="#ctx0" brushRef="#br0" timeOffset="2786.2624">11453 3581 229 0,'0'0'0'0,"-54"29"422"16,54-29-422-16,-186 104 263 0,186-104-263 0,-111 95 143 15,111-95-143-15,-100 111 293 0,100-111-293 0,-100 133 50 16,100-133-50-16,-66 119 45 0,66-119-45 0,-42 127 38 16,42-127-38-16,-4 93 17 0,4-93-17 0,29 93-9 15,-29-93 9-15,59 64-34 0,-59-64 34 0,83 54-107 16,-83-54 107-16,87 25-231 0,-87-25 231 0,109 20-298 15,-109-20 298-15,96-3-375 0,-96 3 375 0</inkml:trace>
  <inkml:trace contextRef="#ctx0" brushRef="#br0" timeOffset="3057.1292">11476 3990 954 0,'0'0'0'0,"3"0"177"16,-3 0-177-16,33 15 279 0,-33-15-279 0,88 60 2 0,-88-60-2 15,63 58-11-15,-63-58 11 0,70 63 6 0,-70-63-6 0,79 72 8 16,-79-72-8-16,72 61 6 0,-72-61-6 0,83 69 5 15,-83-69-5-15,68 52-204 0,-68-52 204 0,70 46-285 16,-70-46 285-16,49 20-330 0,-49-20 330 0</inkml:trace>
  <inkml:trace contextRef="#ctx0" brushRef="#br0" timeOffset="3237.2209">11888 4077 1028 0,'0'0'0'0,"-55"30"261"16,55-30-261-16,-54 36 338 0,54-36-338 0,-75 61 56 16,75-61-56-16,-71 70 7 0,71-70-7 0,-74 79 7 15,74-79-7-15,-52 77 7 0,52-77-7 0,-37 74-124 16,37-74 124-16,-8 51-255 0,8-51 255 0,24 31-340 16,-24-31 340-16,48 8-488 0,-48-8 488 0</inkml:trace>
  <inkml:trace contextRef="#ctx0" brushRef="#br0" timeOffset="3428.9247">12627 3865 1180 0,'0'0'0'0,"27"49"243"0,-27-49-243 0,15 75 378 15,-15-75-378-15,16 101 35 0,-16-101-35 0,0 151 58 16,0-151-58-16,-21 159 68 0,21-159-68 0,-66 186-5 15,66-186 5-15,-101 171-76 0,101-171 76 0,-159 163-393 16,159-163 393-16,-166 118-391 0,166-118 391 0</inkml:trace>
  <inkml:trace contextRef="#ctx0" brushRef="#br0" timeOffset="6271.3">6554 6461 386 0,'0'0'0'0,"-74"46"105"16,74-46-105-16,-9-3 121 0,9 3-121 0,-8-6 1 0,8 6-1 0,-3 0-15 15,3 0 15-15,-9-4-19 0,9 4 19 0,-6-3-5 16,6 3 5-16,-7-5 21 0,7 5-21 0,-3 5 69 16,3-5-69-16,0 0 88 0,0 0-88 0,0 0 97 15,0 0-97-15,0 0 79 0,0 0-79 0,0 0 59 16,0 0-59-16,0 0 22 0,0 0-22 0,3 0 11 16,-3 0-11-16,16 6 12 0,-16-6-12 0,51 10 27 15,-51-10-27-15,124 18 44 0,-124-18-44 0,88 0 58 16,-88 0-58-16,89-4 61 0,-89 4-61 0,100 1 54 15,-100-1-54-15,79-6 42 0,-79 6-42 0,76-7 33 16,-76 7-33-16,57 1 15 0,-57-1-15 0,46 3 8 16,-46-3-8-16,30 5 3 0,-30-5-3 0,21 29 7 15,-21-29-7-15,3 41 11 0,-3-41-11 0,-19 78 16 16,19-78-16-16,-29 95 23 0,29-95-23 0,-52 133 26 16,52-133-26-16,-57 142 21 0,57-142-21 0,-60 177 17 15,60-177-17-15,-56 155 14 0,56-155-14 0,-59 161-116 0,59-161 116 0,-43 127-301 16,43-127 301-16,-42 114-282 15,42-114 282-15</inkml:trace>
  <inkml:trace contextRef="#ctx0" brushRef="#br0" timeOffset="7015.2011">6007 9218 558 0,'0'0'0'0,"-4"0"241"15,4 0-241-15,-3 0 258 0,3 0-258 0,-3 0 118 16,3 0-118-16,-2 0 71 0,2 0-71 0,-4 0 36 16,4 0-36-16,-3 0 24 0,3 0-24 0,-2 0 3 15,2 0-3-15,-4 0-7 0,4 0 7 0,-11 3-9 16,11-3 9-16,-10 5-2 0,10-5 2 0,-3 1 6 16,3-1-6-16,-3 2 18 0,3-2-18 0,-1 0 31 0,1 0-31 15,-3 0 42-15,3 0-42 0,-2-2 46 0,2 2-46 0,2-3 38 16,-2 3-38-16,14-22 28 0,-14 22-28 0,93-84 33 15,-93 84-33-15,51-39 27 0,-51 39-27 0,66-37 27 16,-66 37-27-16,54-34 27 0,-54 34-27 0,55-23 27 16,-55 23-27-16,40-10 13 0,-40 10-13 0,42 7 10 15,-42-7-10-15,26 18 6 0,-26-18-6 0,20 42 15 16,-20-42-15-16,14 48 19 0,-14-48-19 0,-5 75 29 16,5-75-29-16,-16 82 32 0,16-82-32 0,-42 109 29 15,42-109-29-15,-58 103 21 0,58-103-21 0,-87 124 11 16,87-124-11-16,-94 106-4 0,94-106 4 0,-115 111-27 15,115-111 27-15,-102 82-39 0,102-82 39 0,-95 72-44 16,95-72 44-16,-68 42-37 0,68-42 37 0,-46 33-15 16,46-33 15-16,-21 10 17 0,21-10-17 0,4 1 44 15,-4-1-44-15,23-4 51 0,-23 4-51 0,66-7 53 16,-66 7-53-16,79-8 42 0,-79 8-42 0,116-9 28 16,-116 9-28-16,114-6 10 0,-114 6-10 0,121-6-2 0,-121 6 2 0,96-1-55 15,-96 1 55-15,91 1-383 0,-91-1 383 0,67 9-298 16,-67-9 298-16</inkml:trace>
  <inkml:trace contextRef="#ctx0" brushRef="#br0" timeOffset="7243.7779">7093 8878 928 0,'0'0'0'0,"30"-5"755"16,-30 5-755-16,8 5 414 0,-8-5-414 0,12 41 279 16,-12-41-279-16,9 68-11 0,-9-68 11 0,0 101-307 15,0-101 307-15,-4 118-5 0,4-118 5 0,-14 153-25 16,14-153 25-16,-19 136-54 0,19-136 54 0,-28 155-242 16,28-155 242-16,-21 136-409 0,21-136 409 0,-39 120-441 15,39-120 441-15</inkml:trace>
  <inkml:trace contextRef="#ctx0" brushRef="#br0" timeOffset="9420.7512">10754 6011 321 0,'0'0'0'0,"12"-11"230"0,-12 11-230 0,15-4 178 16,-15 4-178-16,20-2-16 0,-20 2 16 0,14 2 177 15,-14-2-177-15,12 15 8 0,-12-15-8 0,4 28 26 16,-4-28-26-16,-9 50 47 0,9-50-47 0,-24 65 51 16,24-65-51-16,-41 102 64 0,41-102-64 0,-56 112 55 15,56-112-55-15,-62 138 42 0,62-138-42 0,-59 133 27 0,59-133-27 0,-61 137 11 16,61-137-11-16,-37 111-28 0,37-111 28 0,-27 100-61 15,27-100 61-15,-17 66-247 0,17-66 247 0,-19 41-227 16,19-41 227-16</inkml:trace>
  <inkml:trace contextRef="#ctx0" brushRef="#br0" timeOffset="9796.3235">11390 6401 868 0,'0'0'0'0,"6"79"174"0,-6-79-174 0,-38 23 262 0,38-23-262 0,-35 27 3 16,35-27-3-16,-31 26 6 0,31-26-6 0,-18 14 13 15,18-14-13-15,-8 16 26 0,8-16-26 0,12 5 33 16,-12-5-33-16,42-8 42 0,-42 8-42 0,60-10 48 16,-60 10-48-16,96-14 53 0,-96 14-53 0,100-22 50 15,-100 22-50-15,112-13 43 0,-112 13-43 0,82-3 31 16,-82 3-31-16,72 16 20 0,-72-16-20 0,34 33 8 16,-34-33-8-16,12 58-2 0,-12-58 2 0,-18 60 1 15,18-60-1-15,-58 81-5 0,58-81 5 0,-78 68-6 0,78-68 6 0,-113 68-38 16,113-68 38-16,-117 45-71 0,117-45 71 0,-121 35-104 15,121-35 104-15,-100 8-331 0,100-8 331 0,-105-11-291 16,105 11 291-16</inkml:trace>
  <inkml:trace contextRef="#ctx0" brushRef="#br0" timeOffset="10015.5786">11428 6263 832 0,'0'0'0'0,"-8"-7"330"0,8 7-330 0,-12-10 344 16,12 10-344-16,9-6 136 0,-9 6-136 0,38-5 61 15,-38 5-61-15,61-1 9 0,-61 1-9 0,97-8 19 16,-97 8-19-16,120-7 13 0,-120 7-13 0,172-9 7 16,-172 9-7-16,170-12 16 0,-170 12-16 0,179-5-22 15,-179 5 22-15,147 2-216 0,-147-2 216 0,148 1-357 0,-148-1 357 0,94 2-418 16,-94-2 418-16</inkml:trace>
  <inkml:trace contextRef="#ctx0" brushRef="#br0" timeOffset="11123.1653">9960 8882 456 0,'0'0'0'0,"45"-46"136"0,-45 46-136 0,4 4 179 16,-4-4-179-16,-4 6 53 0,4-6-53 0,-5 17 51 16,5-17-51-16,-9 22 47 0,9-22-47 0,-21 39 49 15,21-39-49-15,-27 46 40 0,27-46-40 0,-35 68 52 16,35-68-52-16,-41 67 49 0,41-67-49 0,-51 81 65 15,51-81-65-15,-42 67 65 0,42-67-65 0,-37 67 69 16,37-67-69-16,-21 43 65 0,21-43-65 0,14 36 64 16,-14-36-64-16,40 9 47 0,-40-9-47 0,88-3 38 15,-88 3-38-15,100-13 27 0,-100 13-27 0,130-23 13 0,-130 23-13 0,114-28-4 16,-114 28 4-16,120-22-91 0,-120 22 91 0,79-20-313 16,-79 20 313-16,72-16-316 0,-72 16 316 0,41-24-467 15,-41 24 467-15</inkml:trace>
  <inkml:trace contextRef="#ctx0" brushRef="#br0" timeOffset="11333.6623">10697 8700 761 0,'0'0'0'0,"4"-5"300"16,-4 5-300-16,-3 5 310 0,3-5-310 0,-4 30 172 16,4-30-172-16,-9 43 33 0,9-43-33 0,-21 73 42 15,21-73-42-15,-33 88 53 0,33-88-53 0,-45 121 52 16,45-121-52-16,-43 119 37 0,43-119-37 0,-58 146 32 15,58-146-32-15,-57 132 23 0,57-132-23 0,-53 136-14 16,53-136 14-16,-41 103-52 0,41-103 52 0,-42 95-152 16,42-95 152-16,-20 56-236 0,20-56 236 0,-16 39-366 15,16-39 366-15,-6 19-424 0,6-19 424 0</inkml:trace>
  <inkml:trace contextRef="#ctx0" brushRef="#br0" timeOffset="11699.4983">11159 9091 604 0,'0'0'0'0,"-97"157"268"15,97-157-268-15,-59 80 296 0,59-80-296 0,-51 76 172 16,51-76-172-16,-37 91 126 0,37-91-126 0,-13 72 99 0,13-72-99 0,18 67 107 16,-18-67-107-16,41 46 85 0,-41-46-85 0,75 21 75 15,-75-21-75-15,81-6 56 0,-81 6-56 0,112-37 46 16,-112 37-46-16,105-54 21 0,-105 54-21 0,110-82 14 16,-110 82-14-16,85-78 2 0,-85 78-2 0,72-81-5 15,-72 81 5-15,32-62-5 0,-32 62 5 0,-5-56-37 16,5 56 37-16,-45-31-78 0,45 31 78 0,-83-27-113 15,83 27 113-15,-89-13-80 0,89 13 80 0,-104-3-148 16,104 3 148-16,-87 1-204 0,87-1 204 0,-66 0-259 16,66 0 259-16,-31-1-283 0,31 1 283 0,-17-23-413 15,17 23 413-15</inkml:trace>
  <inkml:trace contextRef="#ctx0" brushRef="#br0" timeOffset="12188.4048">12126 9123 140 0,'0'0'0'16,"-12"12"172"-16,12-12-172 0,-9 7 169 0,9-7-169 0,-7 0 193 15,7 0-193-15,-2 5 157 0,2-5-157 0,-3 0 170 16,3 0-170-16,0 0 127 0,0 0-127 0,-1 0 118 16,1 0-118-16,-3 0 85 0,3 0-85 0,0 1 83 15,0-1-83-15,-5 8 60 0,5-8-60 0,-12 21 67 16,12-21-67-16,-37 61 61 0,37-61-61 0,0 22 81 15,0-22-81-15,7 14 94 0,-7-14-94 0,27 25 95 16,-27-25-95-16,36 23 86 0,-36-23-86 0,46 28 91 16,-46-28-91-16,50 30 72 0,-50-30-72 0,51 39 52 15,-51-39-52-15,37 40 48 0,-37-40-48 0,13 55 44 16,-13-55-44-16,-6 59 34 0,6-59-34 0,-33 67 24 16,33-67-24-16,-53 63 17 0,53-63-17 0,-72 52-10 15,72-52 10-15,-70 31-34 0,70-31 34 0,-68 12-59 16,68-12 59-16,-53-10-137 0,53 10 137 0,-42-24-217 15,42 24 217-15,-29-37-203 0,29 37 203 0,-21-47-276 16,21 47 276-16,-13-40-303 0,13 40 303 0,-12-51-334 0,12 51 334 16,-5-48-324-16,5 48 324 0</inkml:trace>
  <inkml:trace contextRef="#ctx0" brushRef="#br0" timeOffset="12337.1202">12190 9060 1672 0,'0'0'0'0,"82"7"434"0,-82-7-434 0,113-4 554 16,-113 4-554-16,125-8 80 0,-125 8-80 0,160-13-113 16,-160 13 113-16,147-12-256 0,-147 12 256 0,148-40-557 15,-148 40 557-15,109-53-631 0,-109 53 631 0</inkml:trace>
  <inkml:trace contextRef="#ctx0" brushRef="#br0" timeOffset="14024.6475">5532 6935 439 0,'0'0'0'0,"42"40"181"15,-42-40-181-15,-5-8 185 0,5 8-185 0,-9-9 79 16,9 9-79-16,-7-8 5 0,7 8-5 0,-17-15-13 16,17 15 13-16,-17-15-25 0,17 15 25 0,-29-20-16 15,29 20 16-15,-34-19 0 0,34 19 0 0,-42-20 15 16,42 20-15-16,-40-16 45 0,40 16-45 0,-47-12 55 15,47 12-55-15,-45-5 48 0,45 5-48 0,-55-4 44 16,55 4-44-16,-51 1 39 0,51-1-39 0,-49 3 25 16,49-3-25-16,-42 0 18 0,42 0-18 0,-33 2 22 15,33-2-22-15,-21 1 22 0,21-1-22 0,-16 6 24 16,16-6-24-16,-14 12 24 0,14-12-24 0,-9 11 23 16,9-11-23-16,-12 12 17 0,12-12-17 0,-4 22 12 0,4-22-12 15,-8 23 8-15,8-23-8 0,-9 33 5 0,9-33-5 0,-4 37 3 16,4-37-3-16,-5 52 4 0,5-52-4 0,-6 57 3 15,6-57-3-15,-1 88 4 0,1-88-4 0,0 99 2 16,0-99-2-16,-9 139 3 0,9-139-3 0,-7 145 3 16,7-145-3-16,-14 176 5 0,14-176-5 0,-15 163 5 15,15-163-5-15,-22 182 7 0,22-182-7 0,-17 151 7 16,17-151-7-16,-21 168 8 0,21-168-8 0,-25 142 8 0,25-142-8 0,-31 139 15 16,31-139-15-16,-27 112 13 0,27-112-13 15,-30 111 15-15,30-111-15 0,-29 79 13 0,29-79-13 16,-30 71 13-16,30-71-13 0,-16 53 6 0,16-53-6 0,-24 46 5 15,24-46-5-15,-16 30 3 0,16-30-3 0,-18 21 3 16,18-21-3-16,-12 13 2 0,12-13-2 0,-9 14 3 16,9-14-3-16,-3 10 2 0,3-10-2 0,16 8 8 15,-16-8-8-15,26 10 14 0,-26-10-14 0,53 5 29 16,-53-5-29-16,66-3 32 0,-66 3-32 0,88-11 36 16,-88 11-36-16,93-15 32 0,-93 15-32 0,121-13-21 15,-121 13 21-15,103-8-93 0,-103 8 93 0,100-4-154 16,-100 4 154-16,77 6-325 0,-77-6 325 0,54 4-347 15,-54-4 347-15</inkml:trace>
  <inkml:trace contextRef="#ctx0" brushRef="#br0" timeOffset="14575.1906">5197 8994 338 0,'0'0'0'0,"-3"2"224"16,3-2-224-16,-1 0 208 0,1 0-208 0,-3 0 142 16,3 0-142-16,-5 0 71 0,5 0-71 0,0 0 55 0,0 0-55 0,-3 0 17 15,3 0-17-15,-1 1 18 0,1-1-18 0,0 2 25 16,0-2-25-16,1 4 41 0,-1-4-41 0,11 12 49 16,-11-12-49-16,27 21 50 0,-27-21-50 0,74 66 52 15,-74-66-52-15,33 30 65 0,-33-30-65 0,21 30 61 16,-21-30-61-16,17 34 55 0,-17-34-55 0,-3 33 68 15,3-33-68-15,-18 45 65 0,18-45-65 0,-36 46 45 16,36-46-45-16,-60 49 23 0,60-49-23 0,-67 42-24 16,67-42 24-16,-71 29-336 0,71-29 336 0,-71 9-267 15,71-9 267-15</inkml:trace>
  <inkml:trace contextRef="#ctx0" brushRef="#br0" timeOffset="16688.0522">3130 7840 457 0,'0'0'0'0,"-74"72"140"0,74-72-140 0,3 8 169 16,-3-8-169-16,12 16 67 0,-12-16-67 0,26 27-1 0,-26-27 1 0,33 30 3 15,-33-30-3-15,46 40 12 0,-46-40-12 0,46 45 2 16,-46-45-2-16,54 52 0 0,-54-52 0 0,44 45-1 15,-44-45 1-15,41 46-22 0,-41-46 22 0,32 39-94 16,-32-39 94-16,25 32-170 0,-25-32 170 0,6 16-192 16,-6-16 192-16</inkml:trace>
  <inkml:trace contextRef="#ctx0" brushRef="#br0" timeOffset="16913.2037">3460 7881 722 0,'0'0'0'0,"-4"-8"169"0,4 8-169 0,-12-6 246 15,12 6-246-15,-17 5-10 0,17-5 10 0,-28 16-21 16,28-16 21-16,-42 29-26 0,42-29 26 0,-67 53-37 16,67-53 37-16,-84 69-50 0,84-69 50 0,-93 84-8 15,93-84 8-15,-83 84-3 0,83-84 3 0,-83 88-65 16,83-88 65-16,-51 65-111 0,51-65 111 0,-32 54-195 15,32-54 195-15,-18 29-247 0,18-29 247 0</inkml:trace>
  <inkml:trace contextRef="#ctx0" brushRef="#br0" timeOffset="17449.3849">3702 7450 683 0,'0'0'0'0,"-9"3"129"0,9-3-129 0,-7 5 200 16,7-5-200-16,-5 3-2 0,5-3 2 0,-3 0-1 15,3 0 1-15,-1 0 30 0,1 0-30 0,0 0 59 16,0 0-59-16,0-2 63 0,0 2-63 0,0-1 73 16,0 1-73-16,21-12 78 0,-21 12-78 0,51-9 62 15,-51 9-62-15,113-75 47 0,-113 75-47 0,79-30 41 16,-79 30-41-16,71-16 28 0,-71 16-28 0,62 1 17 15,-62-1-17-15,50 18 2 0,-50-18-2 0,39 48-12 16,-39-48 12-16,16 66-8 0,-16-66 8 0,0 86 1 16,0-86-1-16,-21 83 13 0,21-83-13 0,-33 88 26 15,33-88-26-15,-34 67 33 0,34-67-33 0,-33 51 25 0,33-51-25 16,-18 25 16-16,18-25-16 0,5 17 10 0,-5-17-10 16,22 4 14-16,-22-4-14 0,46 5 19 0,-46-5-19 0,57 6 29 15,-57-6-29-15,63 12 35 0,-63-12-35 0,58 18 34 16,-58-18-34-16,51 29 10 0,-51-29-10 0,19 38-10 15,-19-38 10-15,-6 63-11 0,6-63 11 0,-35 62-49 16,35-62 49-16,-96 77-119 0,96-77 119 0,-138 68-160 16,138-68 160-16,-166 65-335 0,166-65 335 0,-167 34-365 15,167-34 365-15</inkml:trace>
  <inkml:trace contextRef="#ctx0" brushRef="#br0" timeOffset="18508.846">13159 6577 699 0,'0'0'0'0,"10"53"179"0,-10-53-179 0,17-2 252 16,-17 2-252-16,25 0 60 0,-25 0-60 0,59-6 68 15,-59 6-68-15,79-10 62 0,-79 10-62 0,125-20 60 16,-125 20-60-16,135-21 47 0,-135 21-47 0,166-25 40 16,-166 25-40-16,155-22 31 0,-155 22-31 0,159-20 27 15,-159 20-27-15,130-13 16 0,-130 13-16 0,113-9 11 16,-113 9-11-16,78 1 2 0,-78-1-2 0,58 6-3 16,-58-6 3-16,35 11-6 0,-35-11 6 0,19 24-9 15,-19-24 9-15,5 29-5 0,-5-29 5 0,0 54-4 16,0-54 4-16,-8 63-1 0,8-63 1 0,-9 94 1 15,9-94-1-15,-12 100 6 0,12-100-6 0,-4 142 4 16,4-142-4-16,0 144 5 0,0-144-5 0,4 193 10 16,-4-193-10-16,8 185 14 0,-8-185-14 0,9 224 36 0,-9-224-36 0,0 197 38 15,0-197-38-15,-8 216 38 0,8-216-38 16,-6 182 35-16,6-182-35 0,-7 185 53 0,7-185-53 0,-9 142 33 16,9-142-33-16,1 138 31 0,-1-138-31 0,9 99 38 15,-9-99-38-15,15 85 44 0,-15-85-44 0,9 65 15 16,-9-65-15-16,5 56 18 0,-5-56-18 0,-2 39 19 15,2-39-19-15,-28 31 13 0,28-31-13 0,-46 12 7 16,46-12-7-16,-83 1 0 0,83-1 0 0,-95-3-5 16,95 3 5-16,-135-1-9 0,135 1 9 0,-137-9-11 15,137 9 11-15,-160 5-9 0,160-5 9 0,-147 14 3 0,147-14-3 16,-145 20 4-16,145-20-4 0,-108 22 2 0,108-22-2 0,-89 30-58 16,89-30 58-16,-50 23-133 0,50-23 133 0,-21 24-394 15,21-24 394-15,-4 13-391 0,4-13 391 0</inkml:trace>
  <inkml:trace contextRef="#ctx0" brushRef="#br0" timeOffset="19063.2167">13437 9220 546 0,'0'0'0'0,"4"-8"278"0,-4 8-278 0,9-4 221 16,-9 4-221-16,12-5 94 0,-12 5-94 0,9 0 18 15,-9 0-18-15,12 2-58 0,-12-2 58 0,12 7 2 16,-12-7-2-16,2 8 2 0,-2-8-2 0,-5 12 9 16,5-12-9-16,-18 12 14 0,18-12-14 0,-36 19 28 15,36-19-28-15,-41 24 34 0,41-24-34 0,-54 30 51 16,54-30-51-16,-56 36 58 0,56-36-58 0,-53 46 81 16,53-46-81-16,-39 41 97 0,39-41-97 0,-26 46 87 15,26-46-87-15,-12 40 81 0,12-40-81 0,8 41 90 16,-8-41-90-16,21 30 69 0,-21-30-69 0,36 31 45 15,-36-31-45-15,48 19 52 0,-48-19-52 0,59 17 46 16,-59-17-46-16,62 6-158 0,-62-6 158 0,62-9-384 16,-62 9 384-16,56-23-371 0,-56 23 371 0</inkml:trace>
  <inkml:trace contextRef="#ctx0" brushRef="#br0" timeOffset="20482.4431">14971 7622 367 0,'0'0'0'0,"3"2"348"0,-3-2-348 0,0 1 233 0,0-1-233 0,1 2 12 15,-1-2-12-15,0 1 233 0,0-1-233 0,0 3-15 16,0-3 15-16,5 20-6 0,-5-20 6 0,6 23 12 15,-6-23-12-15,25 78 16 0,-25-78-16 0,21 36 28 16,-21-36-28-16,37 45 34 0,-37-45-34 0,44 45 29 16,-44-45-29-16,57 59 27 0,-57-59-27 0,52 59 17 15,-52-59-17-15,49 66-85 0,-49-66 85 0,38 55-263 16,-38-55 263-16,32 48-269 0,-32-48 269 0,9 21-415 16,-9-21 415-16</inkml:trace>
  <inkml:trace contextRef="#ctx0" brushRef="#br0" timeOffset="20691.404">15167 7683 494 0,'0'0'0'0,"-56"95"440"0,56-95-440 0,-54 62 306 15,54-62-306-15,-56 74-14 0,56-74 14 0,-74 89 175 16,74-89-175-16,-73 78-305 0,73-78 305 0,-69 79-319 16,69-79 319-16,-58 50-463 0,58-50 463 0</inkml:trace>
  <inkml:trace contextRef="#ctx0" brushRef="#br0" timeOffset="21544.4693">15627 7254 639 0,'0'0'0'0,"-22"38"139"15,22-38-139-15,-5-2 174 0,5 2-174 0,2 0 7 16,-2 0-7-16,3 2-41 0,-3-2 41 0,-3-2-8 15,3 2 8-15,0-1 31 0,0 1-31 0,0-2 77 16,0 2-77-16,0-3 98 0,0 3-98 0,0-3 121 16,0 3-121-16,3-7 123 0,-3 7-123 0,20-26 99 15,-20 26-99-15,89-67 65 0,-89 67-65 0,62-24 47 16,-62 24-47-16,63-19 20 0,-63 19-20 0,72-17-7 16,-72 17 7-16,57-3 3 0,-57 3-3 0,51 3 1 15,-51-3-1-15,33 27 3 0,-33-27-3 0,16 51 15 16,-16-51-15-16,1 70 17 0,-1-70-17 0,-16 104 22 15,16-104-22-15,-34 124 23 0,34-124-23 0,-54 137 21 16,54-137-21-16,-60 130 11 0,60-130-11 0,-84 124 15 16,84-124-15-16,-74 90 13 0,74-90-13 0,-75 69 15 15,75-69-15-15,-58 38 14 0,58-38-14 0,-42 17 24 16,42-17-24-16,-9-3 25 0,9 3-25 0,33-18 29 0,-33 18-29 16,59-22 27-16,-59 22-27 0,101-32 26 0,-101 32-26 0,107-22 16 15,-107 22-16-15,138-21 11 0,-138 21-11 0,127-11 1 16,-127 11-1-16,133-3-86 0,-133 3 86 0,103 8-173 15,-103-8 173-15,97 9-384 0,-97-9 384 0,54 15-428 16,-54-15 428-16</inkml:trace>
  <inkml:trace contextRef="#ctx0" brushRef="#br0" timeOffset="21909.4577">16983 6963 622 0,'0'0'0'0,"-12"7"272"15,12-7-272-15,-5 5 261 0,5-5-261 0,-4 7 160 16,4-7-160-16,0 14 21 0,0-14-21 0,1 16 32 15,-1-16-32-15,15 15 49 0,-15-15-49 0,30 11 82 16,-30-11-82-16,50 3 82 0,-50-3-82 0,79-12 93 16,-79 12-93-16,88-18 88 0,-88 18-88 0,126-33 94 0,-126 33-94 15,125-28 66-15,-125 28-66 0,138-17 57 0,-138 17-57 0,112 3 46 16,-112-3-46-16,104 34 22 0,-104-34-22 0,63 72 9 16,-63-72-9-16,12 124 11 0,-12-124-11 0,-27 147 9 15,27-147-9-15,-71 201 5 0,71-201-5 0,-96 202 26 16,96-202-26-16,-114 232-32 0,114-232 32 0,-100 205-419 15,100-205 419-15,-112 185-308 0,112-185 308 0</inkml:trace>
  <inkml:trace contextRef="#ctx0" brushRef="#br0" timeOffset="27625.1085">5628 14160 389 0,'0'0'0'0,"62"-8"313"0,-62 8-313 0,0-7 254 0,0 7-254 0,-4-5 230 16,4 5-230-16,-5-4 55 0,5 4-55 0,-3 0 39 15,3 0-39-15,-1 0 16 0,1 0-16 0,0-3 31 16,0 3-31-16,-3-2 45 0,3 2-45 0,-5-1 97 16,5 1-97-16,-2-2 118 0,2 2-118 0,-9-1 136 15,9 1-136-15,-2-2 140 0,2 2-140 0,-3-3 108 16,3 3-108-16,3-41 62 0,-3 41-62 0,88-102 48 16,-88 102-48-16,100-61 31 0,-100 61-31 0,130-62 23 15,-130 62-23-15,129-44 38 0,-129 44-38 0,132-17 36 16,-132 17-36-16,86 6 17 0,-86-6-17 0,71 43 8 15,-71-43-8-15,34 72-7 0,-34-72 7 0,12 118-12 16,-12-118 12-16,-12 129-14 0,12-129 14 0,-30 154-1 16,30-154 1-16,-45 133 4 0,45-133-4 0,-51 121 7 15,51-121-7-15,-40 81 10 0,40-81-10 0,-36 52 13 16,36-52-13-16,-19 25 10 0,19-25-10 0,3 17 11 16,-3-17-11-16,25 7 13 0,-25-7-13 0,42 8 21 0,-42-8-21 15,58 9 23-15,-58-9-23 0,85 25 32 0,-85-25-32 0,83 37 31 16,-83-37-31-16,71 80 31 0,-71-80-31 0,51 92 20 15,-51-92-20-15,-21 139 22 0,21-139-22 0,-64 144 19 16,64-144-19-16,-105 190 19 0,105-190-19 0,-133 154 21 16,133-154-21-16,-188 153 33 0,188-153-33 0,-151 110 26 15,151-110-26-15,-191 97-1 0,191-97 1 0,-199 37-27 16,199-37 27-16,-214 34-104 0,214-34 104 0,-158 23-159 0,158-23 159 0,-154 18-477 16,154-18 477-16,-107 10-504 0,107-10 504 0,-71 6-613 15,71-6 613-15</inkml:trace>
  <inkml:trace contextRef="#ctx0" brushRef="#br0" timeOffset="28040.1639">7318 12891 911 0,'0'0'0'0,"-3"-12"184"16,3 12-184-16,3-12 272 0,-3 12-272 0,9-3 3 15,-9 3-3-15,17 6 6 0,-17-6-6 0,13 18 21 16,-13-18-21-16,21 48 55 0,-21-48-55 0,20 68 91 0,-20-68-91 0,22 92 99 16,-22-92-99-16,19 97 96 0,-19-97-96 0,27 125 90 15,-27-125-90-15,24 118 57 0,-24-118-57 0,29 130-20 16,-29-130 20-16,22 120-70 0,-22-120 70 0,20 114-380 15,-20-114 380-15,1 76-343 0,-1-76 343 0</inkml:trace>
  <inkml:trace contextRef="#ctx0" brushRef="#br0" timeOffset="28688.707">7546 12764 548 0,'0'0'0'0,"4"4"262"15,-4-4-262-15,5 6 239 0,-5-6-239 0,-5 5 147 16,5-5-147-16,-1 0 6 0,1 0-6 0,0 0 0 0,0 0 0 0,-3 0 8 16,3 0-8-16,-2 0 11 0,2 0-11 0,0 0 21 15,0 0-21-15,-3 0 28 0,3 0-28 0,-1 0 27 16,1 0-27-16,0 0 34 0,0 0-34 0,1 0 42 16,-1 0-42-16,37-11 34 0,-37 11-34 0,98-36 34 15,-98 36-34-15,68-24 45 0,-68 24-45 0,105-29 66 16,-105 29-66-16,111-29 69 0,-111 29-69 0,137-28 77 15,-137 28-77-15,142-24 68 0,-142 24-68 0,150-18 58 16,-150 18-58-16,121-6 26 0,-121 6-26 0,107 1 12 16,-107-1-12-16,81 17 0 0,-81-17 0 0,72 31 3 15,-72-31-3-15,48 36 1 0,-48-36-1 0,37 54 3 16,-37-54-3-16,27 66 4 0,-27-66-4 0,24 94 10 16,-24-94-10-16,21 94 5 0,-21-94-5 0,33 111 9 15,-33-111-9-15,30 106 9 0,-30-106-9 0,37 110 10 16,-37-110-10-16,33 93 5 0,-33-93-5 0,37 96 11 15,-37-96-11-15,27 86 7 0,-27-86-7 0,29 87 9 16,-29-87-9-16,16 64 13 0,-16-64-13 0,21 54 12 16,-21-54-12-16,7 36 9 0,-7-36-9 0,5 28 10 15,-5-28-10-15,-12 15 11 0,12-15-11 0,-25 8 6 0,25-8-6 16,-47 1 3-16,47-1-3 0,-89 8 7 0,89-8-7 0,-114 6 1 16,114-6-1-16,-156 10 2 0,156-10-2 0,-167 18 4 15,167-18-4-15,-203 23 8 0,203-23-8 0,-189 15 8 16,189-15-8-16,-175 12 9 0,175-12-9 0,-139 4 3 15,139-4-3-15,-124-3-42 0,124 3 42 0,-74-10-85 16,74 10 85-16,-51-6-325 0,51 6 325 0,-35-8-412 16,35 8 412-16,-28-15-501 0,28 15 501 0</inkml:trace>
  <inkml:trace contextRef="#ctx0" brushRef="#br0" timeOffset="29350.1887">10334 14384 955 0,'0'0'0'0,"-54"136"305"16,54-136-305-16,-8-6 344 0,8 6-344 0,-4-1 102 15,4 1-102-15,7 7 12 0,-7-7-12 0,0 0 6 0,0 0-6 0,14 0 2 16,-14 0-2-16,51 4 4 0,-51-4-4 0,125 9 6 16,-125-9-6-16,103-4-29 0,-103 4 29 0,93-5-103 15,-93 5 103-15,99 8-173 0,-99-8 173 0,83 16-349 16,-83-16 349-16,56 21-384 0,-56-21 384 0</inkml:trace>
  <inkml:trace contextRef="#ctx0" brushRef="#br0" timeOffset="29539.1719">10485 15031 1588 0,'0'0'0'0,"53"-15"322"15,-53 15-322-15,72-15 474 0,-72 15-474 0,108-22-106 16,-108 22 106-16,121-23-146 0,-121 23 146 0,139-22-478 15,-139 22 478-15,105-25-485 0,-105 25 485 0</inkml:trace>
  <inkml:trace contextRef="#ctx0" brushRef="#br0" timeOffset="30092.189">11805 14202 1020 0,'0'0'0'0,"25"89"252"0,-25-89-252 0,-25 41 333 15,25-41-333-15,-33 33 44 0,33-33-44 0,-23 20 23 16,23-20-23-16,-10-3 16 0,10 3-16 0,12-31 18 16,-12 31-18-16,24-52 22 0,-24 52-22 0,46-75 34 15,-46 75-34-15,67-82 35 0,-67 82-35 0,100-85 61 16,-100 85-61-16,105-66 71 0,-105 66-71 0,124-51 77 16,-124 51-77-16,111-28 60 0,-111 28-60 0,104 10 44 15,-104-10-44-15,66 39 13 0,-66-39-13 0,42 76-2 16,-42-76 2-16,3 105-16 0,-3-105 16 0,-46 149-7 15,46-149 7-15,-87 154 0 0,87-154 0 0,-135 196 9 16,135-196-9-16,-149 190 11 0,149-190-11 0,-188 215 18 16,188-215-18-16,-171 182 13 0,171-182-13 0,-179 174 23 15,179-174-23-15,-135 119 30 0,135-119-30 0,-125 93 40 16,125-93-40-16,-75 37 48 0,75-37-48 0,-42 20 57 16,42-20-57-16,-15-2 57 0,15 2-57 0,11-13 55 15,-11 13-55-15,41-20 45 0,-41 20-45 0,80-19 37 16,-80 19-37-16,97-21 29 0,-97 21-29 0,128-16 28 0,-128 16-28 15,123-5 23-15,-123 5-23 0,130 8 19 0,-130-8-19 0,99 15 6 16,-99-15-6-16,100 28-58 0,-100-28 58 0,72 36-100 16,-72-36 100-16,65 46-202 0,-65-46 202 0,42 48-303 15,-42-48 303-15,47 51-524 0,-47-51 524 0,34 39-519 16,-34-39 519-16</inkml:trace>
  <inkml:trace contextRef="#ctx0" brushRef="#br0" timeOffset="30607.1899">13276 14100 776 0,'0'0'0'0,"11"1"323"16,-11-1-323-16,24 2 368 0,-24-2-368 0,81 6 200 15,-81-6-200-15,70-5 129 0,-70 5-129 0,84-6 86 16,-84 6-86-16,112-11 63 0,-112 11-63 0,106-14 28 0,-106 14-28 0,115-13 0 16,-115 13 0-16,96-5 22 15,-96 5-22-15,88 6 19 0,-88-6-19 0,59 18 15 0,-59-18-15 0,50 43 10 16,-50-43-10-16,29 59 4 0,-29-59-4 15,1 101 11-15,-1-101-11 0,-21 114 22 0,21-114-22 0,-43 157 42 16,43-157-42-16,-57 161 49 0,57-161-49 0,-74 196 52 16,74-196-52-16,-63 173 41 0,63-173-41 0,-60 187 31 15,60-187-31-15,-45 151-52 0,45-151 52 0,-43 147-196 16,43-147 196-16,-32 98-462 0,32-98 462 0,-46 69-485 16,46-69 485-16</inkml:trace>
  <inkml:trace contextRef="#ctx0" brushRef="#br0" timeOffset="35624.2076">7858 12973 240 0,'0'0'0'0,"-54"90"167"15,54-90-167-15,-4 0 152 0,4 0-152 0,0-3 126 16,0 3-126-16,0-2 30 0,0 2-30 0,0 0 34 15,0 0-34-15,0 0 24 0,0 0-24 0,0 0 36 16,0 0-36-16,3 0 61 0,-3 0-61 0,13-1 77 16,-13 1-77-16,38-6 82 0,-38 6-82 0,95-33 96 15,-95 33-96-15,51-27 79 0,-51 27-79 0,63-33 66 16,-63 33-66-16,66-33 56 0,-66 33-56 0,67-28 49 16,-67 28-49-16,55-21 30 0,-55 21-30 0,57-18 26 15,-57 18-26-15,39-8 19 0,-39 8-19 0,37-1 19 16,-37 1-19-16,21 6 18 0,-21-6-18 0,17 9 10 15,-17-9-10-15,9 13 3 0,-9-13-3 0,-8 29 7 16,8-29-7-16,-27 37 2 0,27-37-2 0,-52 57-5 16,52-57 5-16,-69 63 2 0,69-63-2 0,-94 62 7 15,94-62-7-15,-90 50 3 0,90-50-3 0,-86 43 12 16,86-43-12-16,-66 23 15 0,66-23-15 0,-48 13 14 0,48-13-14 16,-26 7 7-16,26-7-7 0,-2 6 4 0,2-6-4 0,25 0-2 15,-25 0 2-15,54-3-2 0,-54 3 2 0,70-4 8 16,-70 4-8-16,93 0 21 0,-93 0-21 0,88 1 18 15,-88-1-18-15,87 14 21 0,-87-14-21 0,67 19 25 16,-67-19-25-16,54 36 26 0,-54-36-26 0,18 38 28 16,-18-38-28-16,-2 46 58 0,2-46-58 0,-33 46 64 15,33-46-64-15,-75 54 81 0,75-54-81 0,-95 45 90 0,95-45-90 0,-127 43 72 16,127-43-72-16,-120 24 41 0,120-24-41 0,-122 14-183 16,122-14 183-16,-108-5-419 0,108 5 419 0,-114-31-443 15,114 31 443-15</inkml:trace>
  <inkml:trace contextRef="#ctx0" brushRef="#br0" timeOffset="66415.4214">22909 3763 1036 0,'0'0'0'0,"-120"72"192"0,120-72-192 0,-114 95 317 16,114-95-317-16,-92 106 17 0,92-106-17 0,-59 120 27 16,59-120-27-16,-19 102 39 0,19-102-39 0,19 121 44 15,-19-121-44-15,48 104 32 0,-48-104-32 0,78 106-15 16,-78-106 15-16,84 84-96 0,-84-84 96 0,91 79-342 15,-91-79 342-15,81 48-326 0,-81-48 326 0</inkml:trace>
  <inkml:trace contextRef="#ctx0" brushRef="#br0" timeOffset="66911.0325">23226 3769 1005 0,'0'0'0'0,"-38"76"199"0,38-76-199 0,23 34 309 16,-23-34-309-16,32 53 9 0,-32-53-9 0,50 70 25 16,-50-70-25-16,54 69 32 0,-54-69-32 0,83 85 36 15,-83-85-36-15,89 78 39 0,-89-78-39 0,91 74 33 16,-91-74-33-16,80 57 19 0,-80-57-19 0,83 54-24 16,-83-54 24-16,47 30-78 0,-47-30 78 0,45 24-171 15,-45-24 171-15,30 12-201 0,-30-12 201 0,24 0-262 16,-24 0 262-16,14-15-269 0,-14 15 269 0,7-23-261 15,-7 23 261-15,-3-35-243 0,3 35 243 0</inkml:trace>
  <inkml:trace contextRef="#ctx0" brushRef="#br0" timeOffset="67118.6853">23925 3929 715 0,'0'0'0'0,"-27"-15"602"16,27 15-602-16,-28-14 440 0,28 14-440 0,-30 18 373 15,30-18-373-15,-40 20 69 0,40-20-69 0,-48 30-19 16,48-30 19-16,-78 49-25 0,78-49 25 0,-96 51-32 16,96-51 32-16,-113 67-21 0,113-67 21 0,-109 63-16 0,109-63 16 0,-113 64-35 15,113-64 35-15,-71 52-51 0,71-52 51 0,-50 51-67 16,50-51 67-16,-16 32-272 0,16-32 272 0,3 18-417 16,-3-18 417-16,25 4-434 0,-25-4 434 0</inkml:trace>
  <inkml:trace contextRef="#ctx0" brushRef="#br0" timeOffset="67567.8478">23894 3733 796 0,'0'0'0'0,"21"-25"72"0,-21 25-72 0,25-30 163 16,-25 30-163-16,25-17-113 0,-25 17 113 0,21-10-90 0,-21 10 90 16,9-5-52-16,-9 5 52 0,8 2-39 15,-8-2 39-15,4-2 5 0,-4 2-5 0,0 5 47 0,0-5-47 0,-3 0 48 16,3 0-48-16,-1-3 58 0,1 3-58 0,0 0 21 16,0 0-21-16,0 0 23 0,0 0-23 0,0-2 34 15,0 2-34-15,0-1 64 0,0 1-64 0,0-2 64 16,0 2-64-16,4-1 97 0,-4 1-97 0,29-11 98 15,-29 11-98-15,83-21 94 0,-83 21-94 0,47-4 62 16,-47 4-62-16,37 3 66 0,-37-3-66 0,35 9 62 0,-35-9-62 16,37 19 65-16,-37-19-65 0,25 35 54 0,-25-35-54 0,26 48 67 15,-26-48-67-15,25 56 72 0,-25-56-72 0,27 78 96 16,-27-78-96-16,14 85 92 0,-14-85-92 0,4 108 95 16,-4-108-95-16,-13 109 83 0,13-109-83 0,-38 135 73 15,38-135-73-15,-63 131 44 0,63-131-44 0,-100 142 27 16,100-142-27-16,-107 124 0 0,107-124 0 0,-117 114-76 15,117-114 76-15,-102 79-132 0,102-79 132 0,-94 57-281 16,94-57 281-16,-55 24-370 0,55-24 370 0,-30 4-456 16,30-4 456-16,-21-15-534 0,21 15 534 0</inkml:trace>
  <inkml:trace contextRef="#ctx0" brushRef="#br0" timeOffset="67868.6377">24719 3975 1171 0,'0'0'0'0,"127"54"325"15,-127-54-325-15,85-3 397 0,-85 3-397 0,109-5 34 16,-109 5-34-16,111 2-137 0,-111-2 137 0,106-3-396 16,-106 3 396-16,75-3-394 0,-75 3 394 0</inkml:trace>
  <inkml:trace contextRef="#ctx0" brushRef="#br0" timeOffset="70817.7724">21856 3905 435 0,'0'0'0'0,"18"-8"98"0,-18 8-98 0,12 0 156 16,-12 0-156-16,8 5 53 0,-8-5-53 0,6 3 43 15,-6-3-43-15,3-2 69 0,-3 2-69 0,0 0 120 16,0 0-120-16,-3 0 115 0,3 0-115 0,-2 0 114 0,2 0-114 15,-15 3 97-15,15-3-97 0,-52 20 95 16,52-20-95-16,-103 49 48 0,103-49-48 0,-66 40 49 0,66-40-49 0,-52 47 43 16,52-47-43-16,-45 58 42 15,45-58-42-15,-24 54 29 0,24-54-29 0,-6 58 23 0,6-58-23 0,9 42 8 16,-9-42-8-16,24 36 9 0,-24-36-9 0,39 15 9 16,-39-15-9-16,67-11 16 0,-67 11-16 0,73-26 17 15,-73 26-17-15,90-45 13 0,-90 45-13 0,86-51 5 16,-86 51-5-16,87-63-2 0,-87 63 2 0,60-55-3 15,-60 55 3-15,46-54-2 0,-46 54 2 0,30-45 1 16,-30 45-1-16,29-33-15 0,-29 33 15 0,19-13-21 16,-19 13 21-16,25 9-34 0,-25-9 34 0,23 30-38 15,-23-30 38-15,24 68-34 0,-24-68 34 0,13 87-13 0,-13-87 13 0,-4 141 15 16,4-141-15-16,-33 163 39 0,33-163-39 0,-81 213 74 16,81-213-74-16,-125 205 86 0,125-205-86 0,-175 224 97 15,175-224-97-15,-199 187 81 0,199-187-81 0,-236 160 74 16,236-160-74-16,-226 91 43 0,226-91-43 0,-263 55 32 15,263-55-32-15,-238 3 13 0,238-3-13 0,-241-44-45 16,241 44 45-16,-206-72-109 0,206 72 109 0,-217-108-421 16,217 108 421-16,-157-122-394 0,157 122 394 0</inkml:trace>
  <inkml:trace contextRef="#ctx0" brushRef="#br0" timeOffset="71670.9668">24813 4314 853 0,'0'0'0'0,"-4"9"165"16,4-9-165-16,-8 6 245 0,8-6-245 0,0 6 3 16,0-6-3-16,12 11-14 0,-12-11 14 0,33 9 8 15,-33-9-8-15,58 3 24 0,-58-3-24 0,72-6 43 16,-72 6-43-16,96-6 13 0,-96 6-13 0,97-12-122 0,-97 12 122 15,103-27-263-15,-103 27 263 0,76-31-302 16,-76 31 302-16</inkml:trace>
  <inkml:trace contextRef="#ctx0" brushRef="#br0" timeOffset="72535.4323">26576 3758 979 0,'0'0'0'0,"1"8"181"0,-1-8-181 0,11 6 285 16,-11-6-285-16,0 10-10 0,0-10 10 0,-3 12-18 15,3-12 18-15,-17 20-9 16,17-20 9-16,-28 13-1 0,28-13 1 0,-53 18 9 15,53-18-9-15,-91 24 27 0,91-24-27 0,-109 40 37 0,109-40-37 0,-142 62 47 16,142-62-47-16,-137 77 42 0,137-77-42 0,-145 95 47 16,145-95-47-16,-105 95 46 0,105-95-46 0,-70 93 50 15,70-93-50-15,-21 72 48 0,21-72-48 0,15 71 49 16,-15-71-49-16,62 45 53 0,-62-45-53 0,126 32 46 16,-126-32-46-16,146 15 39 0,-146-15-39 0,184-2 32 15,-184 2-32-15,177-19 5 0,-177 19-5 0,173-27-107 16,-173 27 107-16,127-35-176 0,-127 35 176 0,99-40-403 15,-99 40 403-15,48-42-445 0,-48 42 445 0</inkml:trace>
  <inkml:trace contextRef="#ctx0" brushRef="#br0" timeOffset="73180.2128">27465 4065 676 0,'0'0'0'0,"81"48"186"15,-81-48-186-15,-6 4 227 0,6-4-227 0,-8 11 59 0,8-11-59 16,-16 15-9-16,16-15 9 0,-12 13-2 0,12-13 2 0,-14 7 6 16,14-7-6-16,-16 5 9 0,16-5-9 0,-18 3 10 15,18-3-10-15,-16-5 11 0,16 5-11 0,-17-6 11 16,17 6-11-16,-12-16 14 0,12 16-14 0,-9-16 19 15,9 16-19-15,-3-27 34 0,3 27-34 0,8-24 37 16,-8 24-37-16,21-29 47 0,-21 29-47 0,21-25 54 16,-21 25-54-16,32-25 44 0,-32 25-44 0,35-15 29 15,-35 15-29-15,34-6 23 0,-34 6-23 0,27 3 11 16,-27-3-11-16,27 18 12 0,-27-18-12 0,8 26 22 0,-8-26-22 16,-9 38 38-16,9-38-38 0,-26 36 44 0,26-36-44 0,-48 39 51 15,48-39-51-15,-55 31 44 0,55-31-44 0,-55 25 38 16,55-25-38-16,-45 17 21 0,45-17-21 0,-35 6-26 15,35-6 26-15,-14-5-98 0,14 5 98 0,11-21-356 16,-11 21 356-16,20-33-337 0,-20 33 337 0</inkml:trace>
  <inkml:trace contextRef="#ctx0" brushRef="#br0" timeOffset="75437.1808">28117 3681 818 0,'0'0'0'0,"-3"1"158"0,3-1-158 0,-2 2 242 16,2-2-242-16,-4 1-4 0,4-1 4 0,-3 2-5 15,3-2 5-15,-2 4-2 0,2-4 2 0,-7 11-4 16,7-11 4-16,-5 13 3 0,5-13-3 0,-4 22 11 16,4-22-11-16,10 69 18 0,-10-69-18 0,36 42 34 15,-36-42-34-15,44 54 44 0,-44-54-44 0,68 72 46 16,-68-72-46-16,74 86 58 0,-74-86-58 0,82 108 57 15,-82-108-57-15,76 108 44 0,-76-108-44 0,78 130 11 0,-78-130-11 0,58 112-66 16,-58-112 66-16,48 104-310 0,-48-104 310 0,31 75-288 16,-31-75 288-16</inkml:trace>
  <inkml:trace contextRef="#ctx0" brushRef="#br0" timeOffset="75692.1905">28764 3797 1249 0,'0'0'0'0,"-4"2"302"16,4-2-302-16,-50 16 402 0,50-16-402 0,-130 112 58 15,130-112-58-15,-104 96 1 0,104-96-1 0,-145 123 1 16,145-123-1-16,-135 124 4 0,135-124-4 0,-151 157 1 15,151-157-1-15,-131 127-21 0,131-127 21 0,-119 119-43 16,119-119 43-16,-71 85-178 0,71-85 178 0,-59 68-404 16,59-68 404-16,-33 25-394 0,33-25 394 0</inkml:trace>
  <inkml:trace contextRef="#ctx0" brushRef="#br0" timeOffset="76574.82">28982 2884 115 0,'0'0'0'0,"-1"3"59"15,1-3-59-15,0 2 54 0,0-2-54 0,-3 3-14 16,3-3 14-16,-2 1 57 0,2-1-57 0,-3 1 20 15,3-1-20-15,-1 2 27 0,1-2-27 0,-3 1 60 16,3-1-60-16,-3 2 85 0,3-2-85 0,-2 1 120 16,2-1-120-16,0 2 116 0,0-2-116 0,-3 1 125 15,3-1-125-15,0 2 110 0,0-2-110 0,0 1 82 16,0-1-82-16,3 0 49 0,-3 0-49 0,30 5 55 16,-30-5-55-16,84 0 40 0,-84 0-40 0,54-11 28 15,-54 11-28-15,49-8 32 0,-49 8-32 0,48-12 30 16,-48 12-30-16,33-5 17 0,-33 5-17 0,33-1 13 15,-33 1-13-15,13 3 7 0,-13-3-7 0,12 9 5 16,-12-9-5-16,8 13 0 0,-8-13 0 0,1 21-1 16,-1-21 1-16,-6 24-5 0,6-24 5 0,-7 31 3 15,7-31-3-15,-12 32 6 0,12-32-6 0,-21 31 17 0,21-31-17 16,-18 28 26-16,18-28-26 0,-15 21 37 0,15-21-37 0,-9 9 38 16,9-9-38-16,-2 8 55 0,2-8-55 0,14 4 55 15,-14-4-55-15,21-3 70 0,-21 3-70 0,28-1 70 16,-28 1-70-16,30 4 64 0,-30-4-64 0,26 6 42 15,-26-6-42-15,19 11 24 0,-19-11-24 0,-3 24-7 16,3-24 7-16,-25 43-3 0,25-43 3 0,-47 46 5 16,47-46-5-16,-94 41-363 0,94-41 363 0,-106 33-213 15,106-33 213-15</inkml:trace>
  <inkml:trace contextRef="#ctx0" brushRef="#br0" timeOffset="92377.4381">21502 6938 1020 0,'0'0'0'0,"4"4"187"16,-4-4-187-16,3 11 295 0,-3-11-295 0,-3 19-28 15,3-19 28-15,-9 24-16 0,9-24 16 0,-19 28-17 16,19-28 17-16,-22 26-16 0,22-26 16 0,-45 43-5 16,45-43 5-16,-54 49 7 0,54-49-7 0,-85 81 12 15,85-81-12-15,-89 93 14 0,89-93-14 0,-121 134 14 16,121-134-14-16,-116 129 3 0,116-129-3 0,-129 146-62 16,129-146 62-16,-95 120-158 0,95-120 158 0,-92 110-296 15,92-110 296-15,-52 69-343 0,52-69 343 0</inkml:trace>
  <inkml:trace contextRef="#ctx0" brushRef="#br0" timeOffset="92816.9591">22336 7075 685 0,'0'0'0'0,"0"17"227"15,0-17-227-15,-19 16 249 0,19-16-249 0,-51 25 99 16,51-25-99-16,-70 39-6 0,70-39 6 0,-96 66 10 15,96-66-10-15,-96 58 24 0,96-58-24 0,-81 56 39 16,81-56-39-16,-49 44 54 0,49-44-54 0,-9 24 60 16,9-24-60-16,33 0 60 0,-33 0-60 0,79-9 56 15,-79 9-56-15,90-10 46 0,-90 10-46 0,108-11 49 16,-108 11-49-16,91 0 49 0,-91 0-49 0,88 14 51 16,-88-14-51-16,54 25 51 0,-54-25-51 0,37 41 47 15,-37-41-47-15,6 49 33 0,-6-49-33 0,-22 63 31 16,22-63-31-16,-51 58 23 0,51-58-23 0,-105 54 18 0,105-54-18 15,-121 42 5-15,121-42-5 0,-137 27-71 0,137-27 71 16,-129-3-149-16,129 3 149 0,-117-24-222 0,117 24 222 0,-67-38-400 16,67 38 400-16,-46-59-423 0,46 59 423 0</inkml:trace>
  <inkml:trace contextRef="#ctx0" brushRef="#br0" timeOffset="93065.2355">22219 6997 859 0,'0'0'0'0,"93"12"327"0,-93-12-327 0,33 9 336 16,-33-9-336-16,43 0 160 0,-43 0-160 0,84-1 52 15,-84 1-52-15,103-8 37 0,-103 8-37 0,142-10 42 16,-142 10-42-16,147-21-23 0,-147 21 23 0,158-25-361 16,-158 25 361-16,129-27-279 0,-129 27 279 0</inkml:trace>
  <inkml:trace contextRef="#ctx0" brushRef="#br0" timeOffset="93522.7896">23205 7338 512 0,'0'0'0'0,"-17"9"471"0,17-9-471 0,0 5 325 15,0-5-325-15,21 3 318 0,-21-3-318 0,51-3 28 16,-51 3-28-16,70-8-19 0,-70 8 19 0,102-6-3 16,-102 6 3-16,100-9 4 0,-100 9-4 0,108-18-41 15,-108 18 41-15,88-10-78 0,-88 10 78 0,84-6-266 0,-84 6 266 0,49-2-328 16,-49 2 328-16,46 5-408 0,-46-5 408 0</inkml:trace>
  <inkml:trace contextRef="#ctx0" brushRef="#br0" timeOffset="93772.187">23339 7764 1285 0,'0'0'0'0,"29"34"379"0,-29-34-379 0,55 32 443 16,-55-32-443-16,66 0 85 0,-66 0-85 0,83 1-203 15,-83-1 203-15,89 0-392 0,-89 0 392 0,100-15-447 16,-100 15 447-16,80-35-651 0,-80 35 651 0</inkml:trace>
  <inkml:trace contextRef="#ctx0" brushRef="#br0" timeOffset="94270.6183">25595 7077 466 0,'0'0'0'0,"-8"4"336"0,8-4-336 0,-34 2 245 16,34-2-245-16,-58 3-34 0,58-3 34 0,-85 7 245 15,85-7-245-15,-96 16-20 0,96-16 20 0,-147 41 0 16,147-41 0-16,-149 54 27 0,149-54-27 0,-182 79 99 16,182-79-99-16,-156 92 123 0,156-92-123 0,-145 110 129 15,145-110-129-15,-84 101 127 0,84-101-127 0,-27 103 120 16,27-103-120-16,38 78 75 0,-38-78-75 0,110 73 84 0,-110-73-84 16,145 44 79-16,-145-44-79 0,198 24 65 0,-198-24-65 0,200 0 32 15,-200 0-32-15,238-21-101 0,-238 21 101 0,196-41-453 16,-196 41 453-16,191-74-407 0,-191 74 407 0</inkml:trace>
  <inkml:trace contextRef="#ctx0" brushRef="#br0" timeOffset="95093.9453">26447 7389 412 0,'0'0'0'0,"51"45"93"15,-51-45-93-15,-2 0 135 0,2 0-135 0,-4 4 22 16,4-4-22-16,-8 6 36 0,8-6-36 0,-1 0 56 15,1 0-56-15,-3 0 66 0,3 0-66 0,-9 3 72 16,9-3-72-16,-33 14 71 0,33-14-71 0,-84 28 56 16,84-28-56-16,-37 5 37 0,37-5-37 0,-34 3 34 15,34-3-34-15,-21-3 29 0,21 3-29 0,-12-9 48 0,12 9-48 16,-8-6 59-16,8 6-59 0,3-11 83 0,-3 11-83 0,2-9 82 16,-2 9-82-16,15-10 83 0,-15 10-83 0,21-6 63 15,-21 6-63-15,25-8 44 0,-25 8-44 0,25-4 17 16,-25 4-17-16,23 1 7 0,-23-1-7 0,10 9 3 15,-10-9-3-15,0 9 11 0,0-9-11 0,-12 17 20 16,12-17-20-16,-25 16 29 0,25-16-29 0,-25 15 40 0,25-15-40 0,-29 15 34 16,29-15-34-16,-19 9 16 0,19-9-16 0,6-10 5 15,-6 10-5-15,25-20-351 0,-25 20 351 0,48-48-248 16,-48 48 248-16</inkml:trace>
  <inkml:trace contextRef="#ctx0" brushRef="#br0" timeOffset="97394.1692">27235 6788 129 0,'0'0'0'0,"-57"-21"161"16,57 21-161-16,-1 2 128 0,1-2-128 0,-3 6 66 15,3-6-66-15,3 4 172 0,-3-4-172 0,0 0 77 16,0 0-77-16,0 0 105 0,0 0-105 0,0 2 98 16,0-2-98-16,0 1 106 0,0-1-106 0,25 9 87 15,-25-9-87-15,112 14 91 0,-112-14-91 0,81-8 67 16,-81 8-67-16,116-13 60 0,-116 13-60 0,112-14 39 0,-112 14-39 0,117-16 29 16,-117 16-29-16,90-12 17 0,-90 12-17 0,91-11 11 15,-91 11-11-15,54-3 3 0,-54 3-3 0,51 3-3 16,-51-3 3-16,28 12-11 0,-28-12 11 0,21 23-8 15,-21-23 8-15,-5 33-4 0,5-33 4 0,-20 59 0 16,20-59 0-16,-33 69 7 0,33-69-7 0,-54 93 18 16,54-93-18-16,-64 115 16 0,64-115-16 0,-90 139 16 15,90-139-16-15,-90 136 19 0,90-136-19 0,-103 157 28 16,103-157-28-16,-100 145 28 0,100-145-28 0,-100 148 29 16,100-148-29-16,-68 115 26 0,68-115-26 0,-61 107-9 15,61-107 9-15,-36 72-85 0,36-72 85 0,-28 54-325 16,28-54 325-16,-5 13-300 0,5-13 300 0</inkml:trace>
  <inkml:trace contextRef="#ctx0" brushRef="#br0" timeOffset="98417.5729">28492 6144 37 0,'0'0'0'0,"2"1"89"0,-2-1-89 0,-2 3 102 16,2-3-102-16,0-1 136 0,0 1-136 0,0-2 122 16,0 2-122-16,0-1 100 0,0 1-100 0,0-2 87 15,0 2-87-15,0-1 53 0,0 1-53 0,0-2 19 16,0 2-19-16,0-1 25 0,0 1-25 0,0-2 35 15,0 2-35-15,0-1 40 0,0 1-40 0,0-2 30 16,0 2-30-16,0-1 30 0,0 1-30 0,0-2 29 16,0 2-29-16,0-1 24 0,0 1-24 0,2-2 25 15,-2 2-25-15,7-1 32 0,-7 1-32 0,22-11 40 16,-22 11-40-16,74-29 40 0,-74 29-40 0,34-11 39 16,-34 11-39-16,37-12 27 0,-37 12-27 0,38-10 27 15,-38 10-27-15,33-5 18 0,-33 5-18 0,33-9 16 16,-33 9-16-16,21 0 3 0,-21 0-3 0,25 2 0 15,-25-2 0-15,13 3-2 0,-13-3 2 0,20 3-5 16,-20-3 5-16,13 6-8 0,-13-6 8 0,14 9-1 16,-14-9 1-16,12 6-1 0,-12-6 1 0,12 9-4 0,-12-9 4 0,9 9-10 15,-9-9 10-15,3 12-27 0,-3-12 27 0,-3 13-46 16,3-13 46-16,-21 25-23 0,21-25 23 0,-29 24-17 16,29-24 17-16,-43 30-8 0,43-30 8 0,-46 26 15 15,46-26-15-15,-45 24 40 0,45-24-40 0,-29 13 21 16,29-13-21-16,-21 12 20 0,21-12-20 0,-6 9 17 15,6-9-17-15,5 3 30 0,-5-3-30 0,9 0 25 16,-9 0-25-16,25 1 32 0,-25-1-32 0,33 0 34 0,-33 0-34 16,47 3 33-16,-47-3-33 0,44 3 20 0,-44-3-20 0,47 9 17 15,-47-9-17-15,39 15 11 0,-39-15-11 0,31 20 21 16,-31-20-21-16,9 21 27 0,-9-21-27 0,-15 34 41 16,15-34-41-16,-34 36 42 0,34-36-42 0,-59 31 44 15,59-31-44-15,-70 27 35 0,70-27-35 0,-72 15 45 16,72-15-45-16,-58 3 49 0,58-3-49 0,-46-7-175 15,46 7 175-15,-21-18-325 0,21 18 325 0,-5-39-335 16,5 39 335-16</inkml:trace>
  <inkml:trace contextRef="#ctx0" brushRef="#br0" timeOffset="108279.2257">23628 9410 426 0,'0'0'0'0,"0"43"311"0,0-43-311 0,3 2 294 0,-3-2-294 15,0 4 261-15,0-4-261 0,0 5 38 0,0-5-38 0,0 0 3 16,0 0-3-16,0 0-29 0,0 0 29 0,36 6-64 16,-36-6 64-16,107 7-100 0,-107-7 100 0,75-3 3 15,-75 3-3-15,75-6-39 0,-75 6 39 0,74-6-111 16,-74 6 111-16,77 2-230 0,-77-2 230 0,61 4-255 15,-61-4 255-15</inkml:trace>
  <inkml:trace contextRef="#ctx0" brushRef="#br0" timeOffset="108579.3168">23614 9984 733 0,'0'0'0'0,"17"-5"560"0,-17 5-560 0,27-3 343 15,-27 3-343-15,4-1 219 0,-4 1-219 0,37-6 32 0,-37 6-32 16,59-11-156-16,-59 11 156 0,94-13 3 0,-94 13-3 0,97-15-105 16,-97 15 105-16,117-17-344 0,-117 17 344 0,106-15-302 15,-106 15 302-15</inkml:trace>
  <inkml:trace contextRef="#ctx0" brushRef="#br0" timeOffset="109193.1687">25715 9435 859 0,'0'0'0'0,"25"-7"271"0,-25 7-271 0,4-8 305 16,-4 8-305-16,9-1 96 0,-9 1-96 0,8 3-3 0,-8-3 3 0,9 1-5 15,-9-1 5-15,4-1 1 0,-4 1-1 0,-3-2 1 16,3 2-1-16,-1-1-2 0,1 1 2 0,-26-5-5 16,26 5 5-16,-112-6-2 0,112 6 2 0,-104 18 1 15,104-18-1-15,-108 35 6 0,108-35-6 0,-127 64 12 16,127-64-12-16,-126 78 26 0,126-78-26 0,-131 106 38 16,131-106-38-16,-93 107 35 0,93-107-35 0,-58 118 45 15,58-118-45-15,-2 96 53 0,2-96-53 0,51 87 68 16,-51-87-68-16,105 52 62 0,-105-52-62 0,158 22 64 15,-158-22-64-15,168 0 50 0,-168 0-50 0,184-22 24 16,-184 22-24-16,176-31-17 0,-176 31 17 0,187-35-402 16,-187 35 402-16,137-27-303 0,-137 27 303 0</inkml:trace>
  <inkml:trace contextRef="#ctx0" brushRef="#br0" timeOffset="109896.6086">26504 9728 539 0,'0'0'0'0,"6"3"101"0,-6-3-101 0,7 3 155 16,-7-3-155-16,5 2-9 0,-5-2 9 0,3 1 7 16,-3-1-7-16,0 2 19 0,0-2-19 0,0 1 22 0,0-1-22 15,0 16 25-15,0-16-25 0,-3 12 27 0,3-12-27 0,-9 9 14 16,9-9-14-16,-21 5 9 0,21-5-9 0,-75 46 23 15,75-46-23-15,-13-6 36 0,13 6-36 0,-8-19 48 16,8 19-48-16,8-17 50 0,-8 17-50 0,21-22 60 16,-21 22-60-16,34-24 57 0,-34 24-57 0,37-25 66 15,-37 25-66-15,38-15 61 0,-38 15-61 0,42-15 69 16,-42 15-69-16,34-5 61 0,-34 5-61 0,33 3 59 16,-33-3-59-16,16 12 45 0,-16-12-45 0,5 20 26 15,-5-20-26-15,-9 24-54 0,9-24 54 0,-26 19-308 16,26-19 308-16,-35-6-267 0,35 6 267 0</inkml:trace>
  <inkml:trace contextRef="#ctx0" brushRef="#br0" timeOffset="117186.1526">27414 9323 359 0,'0'0'0'0,"0"2"194"0,0-2-194 0,0 1 135 15,0-1-135-15,0 2 59 0,0-2-59 0,0 0-3 16,0 0 3-16,27 0-65 0,-27 0 65 0,87-17 13 15,-87 17-13-15,42-22 27 0,-42 22-27 0,55-23 57 16,-55 23-57-16,49-18 69 0,-49 18-69 0,59-10 81 16,-59 10-81-16,46-17 82 0,-46 17-82 0,40-3 36 15,-40 3-36-15,26 2-28 0,-26-2 28 0,21 12-29 16,-21-12 29-16,0 16-39 0,0-16 39 0,-15 42-49 16,15-42 49-16,-32 48 5 0,32-48-5 0,-65 69 58 15,65-69-58-15,-77 67 51 0,77-67-51 0,-91 79 54 0,91-79-54 16,-88 73 51-16,88-73-51 0,-79 65 33 0,79-65-33 0,-53 42 14 15,53-42-14-15,-34 32-22 0,34-32 22 0,-12 11-22 16,12-11 22-16,16-5-20 0,-16 5 20 0,36-12-20 16,-36 12 20-16,63-11-16 0,-63 11 16 0,81-15 21 15,-81 15-21-15,97-9 26 0,-97 9-26 0,90 6 27 16,-90-6-27-16,79 13 28 0,-79-13-28 0,55 22 23 16,-55-22-23-16,33 38 32 0,-33-38-32 0,6 48 30 0,-6-48-30 15,-36 65 44-15,36-65-44 0,-61 71 46 0,61-71-46 16,-105 83 50-16,105-83-50 0,-121 74 43 0,121-74-43 0,-134 65 24 15,134-65-24-15,-117 39-40 0,117-39 40 0,-105 21-129 16,105-21 129-16,-74 0-295 0,74 0 295 0,-80-21-320 16,80 21 320-16</inkml:trace>
  <inkml:trace contextRef="#ctx0" brushRef="#br0" timeOffset="117720.4616">28287 9326 724 0,'0'0'0'0,"6"2"203"16,-6-2-203-16,-1 7 235 0,1-7-235 0,-5 7 63 16,5-7-63-16,-6 12-28 0,6-12 28 0,-10 23-23 15,10-23 23-15,-17 24-5 0,17-24 5 0,-25 36-4 16,25-36 4-16,-33 40-3 0,33-40 3 0,-46 58 5 16,46-58-5-16,-47 54 12 0,47-54-12 0,-47 63 25 15,47-63-25-15,-32 51 25 0,32-51-25 0,-21 46 25 16,21-46-25-16,0 27 31 0,0-27-31 0,23 15 39 15,-23-15-39-15,49-2 30 0,-49 2-30 0,76-15 34 16,-76 15-34-16,91-20 33 0,-91 20-33 0,104-29 19 16,-104 29-19-16,88-18-1 0,-88 18 1 0,80-18-11 15,-80 18 11-15,54-3-90 0,-54 3 90 0,41-3-290 16,-41 3 290-16,21 5-254 0,-21-5 254 0</inkml:trace>
  <inkml:trace contextRef="#ctx0" brushRef="#br0" timeOffset="117964.7064">28819 9245 990 0,'0'0'0'16,"11"0"250"-16,-11 0-250 0,4 17 313 0,-4-17-313 0,5 18 50 16,-5-18-50-16,0 28-45 0,0-28 45 0,-17 52-28 15,17-52 28-15,-25 63-8 0,25-63 8 0,-42 91 10 16,42-91-10-16,-49 99 27 0,49-99-27 0,-59 124 49 15,59-124-49-15,-55 121 43 0,55-121-43 0,-52 139 39 16,52-139-39-16,-39 115 26 0,39-115-26 0,-30 108-74 16,30-108 74-16,-21 67-178 0,21-67 178 0,-16 43-271 15,16-43 271-15,-12 0-347 0,12 0 347 0,-14-31-446 16,14 31 446-16</inkml:trace>
  <inkml:trace contextRef="#ctx0" brushRef="#br0" timeOffset="118634.184">29186 9396 411 0,'0'0'0'0,"12"74"164"0,-12-74-164 0,0 4 164 15,0-4-164-15,0 3 84 0,0-3-84 0,-8 0 10 16,8 0-10-16,0-2 10 0,0 2-10 0,-3-1 59 16,3 1-59-16,0-1 68 0,0 1-68 0,0-2 76 15,0 2-76-15,0-1 77 0,0 1-77 0,0-2 78 16,0 2-78-16,0-3 34 0,0 3-34 0,0-3 22 16,0 3-22-16,8-12 11 0,-8 12-11 0,3-19 10 15,-3 19-10-15,25-18 10 0,-25 18-10 0,88-71 25 16,-88 71-25-16,39-20 46 0,-39 20-46 0,48-20 49 15,-48 20-49-15,42-13 47 0,-42 13-47 0,43-6 37 16,-43 6-37-16,29 7 18 0,-29-7-18 0,16 18 4 16,-16-18-4-16,6 24 4 0,-6-24-4 0,-6 40 16 0,6-40-16 15,-24 41 29-15,24-41-29 0,-30 51 39 0,30-51-39 0,-34 43 36 16,34-43-36-16,-38 43 36 0,38-43-36 0,-28 29 21 16,28-29-21-16,-13 22 11 0,13-22-11 0,4 6 2 15,-4-6-2-15,30 3 1 0,-30-3-1 0,46-4-2 16,-46 4 2-16,71 3-1 0,-71-3 1 0,76 7 2 15,-76-7-2-15,79 22 2 0,-79-22-2 0,63 27 1 16,-63-27-1-16,45 48 11 0,-45-48-11 0,18 46 20 16,-18-46-20-16,-32 62 43 0,32-62-43 0,-66 64 48 0,66-64-48 15,-109 67 53-15,109-67-53 0,-115 51 44 0,115-51-44 0,-158 49 22 16,158-49-22-16,-142 32-28 0,142-32 28 0,-169 19-133 16,169-19 133-16,-142 12-247 0,142-12 247 0,-184 8-397 15,184-8 397-15,-154 0-470 0,154 0 470 0</inkml:trace>
  <inkml:trace contextRef="#ctx0" brushRef="#br0" timeOffset="119587.629">21305 9141 636 0,'0'0'0'0,"0"13"147"0,0-13-147 0,0-9 192 16,0 9-192-16,-6 5 29 0,6-5-29 0,-2 6-16 16,2-6 16-16,-3 0 3 0,3 0-3 0,-1 1 31 15,1-1-31-15,-8 33 38 0,8-33-38 0,-84 96 42 16,84-96-42-16,-58 79 44 0,58-79-44 0,-60 85 36 0,60-85-36 0,-74 109 26 15,74-109-26-15,-75 100 19 0,75-100-19 0,-79 117 13 16,79-117-13-16,-63 96 1 0,63-96-1 0,-55 83-6 16,55-83 6-16,-33 59-62 0,33-59 62 0,4 43-250 15,-4-43 250-15,26 12-210 0,-26-12 210 0</inkml:trace>
  <inkml:trace contextRef="#ctx0" brushRef="#br0" timeOffset="119936.2609">22040 9269 994 0,'0'0'0'0,"-42"45"201"16,42-45-201-16,-37 48 293 0,37-48-293 0,-26 39-8 16,26-39 8-16,-4 36-2 0,4-36 2 0,15 13 1 15,-15-13-1-15,43 3 16 0,-43-3-16 0,51-3 31 16,-51 3-31-16,75-4 49 0,-75 4-49 0,72-5 59 16,-72 5-59-16,67 3 45 0,-67-3-45 0,49 15 23 15,-49-15-23-15,33 30 28 0,-33-30-28 0,11 39 23 16,-11-39-23-16,-14 57 5 0,14-57-5 0,-39 55 16 0,39-55-16 0,-66 54 26 15,66-54-26-15,-76 37-8 0,76-37 8 0,-91 23-163 16,91-23 163-16,-78-2-360 0,78 2 360 0,-76-37-366 16,76 37 366-16</inkml:trace>
  <inkml:trace contextRef="#ctx0" brushRef="#br0" timeOffset="120099.1873">22040 9020 1379 0,'0'0'0'0,"67"7"354"0,-67-7-354 0,75 0 441 16,-75 0-441-16,76 5 48 0,-76-5-48 0,109 15-53 15,-109-15 53-15,99 20-155 0,-99-20 155 0,106 0-435 16,-106 0 435-16,87-12-421 0,-87 12 421 0</inkml:trace>
  <inkml:trace contextRef="#ctx0" brushRef="#br0" timeOffset="120986.2847">21373 11429 278 0,'0'0'0'0,"59"31"405"16,-59-31-405-16,-14 18 258 0,14-18-258 0,-21 33 90 15,21-33-90-15,-30 42 257 0,30-42-257 0,-41 64 1 16,41-64-1-16,-42 63 2 0,42-63-2 0,-53 75 7 16,53-75-7-16,-46 64 9 0,46-64-9 0,-46 61 10 15,46-61-10-15,-38 45 8 0,38-45-8 0,-25 41-49 0,25-41 49 16,-14 25-162-16,14-25 162 0,-3 25-266 16,3-25 266-16,12 21-326 0,-12-21 326 0</inkml:trace>
  <inkml:trace contextRef="#ctx0" brushRef="#br0" timeOffset="121344.4838">21781 11729 847 0,'0'0'0'0,"-20"18"227"0,20-18-227 0,-14 6 281 15,14-6-281-15,-6 3 47 0,6-3-47 0,11 3 13 16,-11-3-13-16,22-10 3 0,-22 10-3 0,42-15 15 16,-42 15-15-16,49-21 25 0,-49 21-25 0,63-24 36 15,-63 24-36-15,58-22 38 0,-58 22-38 0,59-3 46 16,-59 3-46-16,41 15 43 0,-41-15-43 0,33 31 45 15,-33-31-45-15,14 33 41 0,-14-33-41 0,-9 55 38 16,9-55-38-16,-30 45 28 0,30-45-28 0,-57 48 8 16,57-48-8-16,-67 39-22 0,67-39 22 0,-81 25-51 15,81-25 51-15,-70 3-183 0,70-3 183 0,-63-6-361 0,63 6 361 16,-46-25-352-16,46 25 352 0</inkml:trace>
  <inkml:trace contextRef="#ctx0" brushRef="#br0" timeOffset="121529.3048">21702 11396 830 0,'0'0'0'0,"30"-13"319"0,-30 13-319 0,54-20 333 16,-54 20-333-16,70-21 142 0,-70 21-142 0,117-19 35 16,-117 19-35-16,118-21 7 0,-118 21-7 0,151-27 10 15,-151 27-10-15,140-24-16 0,-140 24 16 0,147-18-188 16,-147 18 188-16,108-12-336 0,-108 12 336 0,109 5-356 15,-109-5 356-15</inkml:trace>
  <inkml:trace contextRef="#ctx0" brushRef="#br0" timeOffset="121868.788">20566 12387 1199 0,'0'0'0'0,"29"-1"280"15,-29 1-280-15,76-27 394 0,-76 27-394 0,104-29 47 16,-104 29-47-16,171-34 35 0,-171 34-35 0,197-33 25 16,-197 33-25-16,250-39 41 0,-250 39-41 0,246-30 22 0,-246 30-22 0,284-28 10 15,-284 28-10-15,243-17-19 0,-243 17 19 0,237-9-132 16,-237 9 132-16,189 9-220 0,-189-9 220 0,149 24-416 16,-149-24 416-16,100 24-477 0,-100-24 477 0</inkml:trace>
  <inkml:trace contextRef="#ctx0" brushRef="#br0" timeOffset="122518.138">20985 12714 655 0,'0'0'0'0,"-6"2"253"15,6-2-253-15,4-3 262 0,-4 3-262 0,-3-3 127 16,3 3-127-16,0-2 23 0,0 2-23 0,0-1 19 15,0 1-19-15,3-2 27 0,-3 2-27 0,5-3 44 16,-5 3-44-16,30-10 45 0,-30 10-45 0,83-73 52 16,-83 73-52-16,41-21 53 0,-41 21-53 0,41-12 40 15,-41 12-40-15,38-3 20 0,-38 3-20 0,39 9 10 16,-39-9-10-16,25 21 1 0,-25-21-1 0,21 36 4 16,-21-36-4-16,9 42 5 0,-9-42-5 0,-6 61 14 15,6-61-14-15,-16 63 15 0,16-63-15 0,-26 65 17 16,26-65-17-16,-28 53 10 0,28-53-10 0,-26 41 5 15,26-41-5-15,-13 20-3 0,13-20 3 0,-3 0-9 16,3 0 9-16,12-14-8 0,-12 14 8 0,21-20 0 0,-21 20 0 0,27-18 1 16,-27 18-1-16,31-15 5 0,-31 15-5 15,30 0 8-15,-30 0-8 0,18 22 9 0,-18-22-9 0,7 42 5 16,-7-42-5-16,-13 67-5 0,13-67 5 0,-40 73-20 16,40-73 20-16,-69 81-75 0,69-81 75 0,-78 70-135 15,78-70 135-15,-81 53-314 0,81-53 314 0,-74 30-335 16,74-30 335-16,-71 15-425 0,71-15 425 0</inkml:trace>
  <inkml:trace contextRef="#ctx0" brushRef="#br0" timeOffset="122908.159">21772 12634 982 0,'0'0'0'0,"-7"1"176"0,7-1-176 0,-18 17 279 0,18-17-279 0,-19 22-51 15,19-22 51-15,-30 39-73 0,30-39 73 0,-36 46-63 16,36-46 63-16,-36 56-53 0,36-56 53 0,-28 47-26 16,28-47 26-16,-21 50 48 0,21-50-48 0,-17 33 80 15,17-33-80-15,0 28 93 0,0-28-93 0,5 16 92 16,-5-16-92-16,21 9 86 0,-21-9-86 0,21 3 49 16,-21-3-49-16,58-7 42 0,-58 7-42 0,63-12 26 15,-63 12-26-15,79-19 19 0,-79 19-19 0,75-21-72 16,-75 21 72-16,67-21-231 0,-67 21 231 0,40-17-344 15,-40 17 344-15,26-19-433 0,-26 19 433 0</inkml:trace>
  <inkml:trace contextRef="#ctx0" brushRef="#br0" timeOffset="123128.1594">21994 12734 377 0,'0'0'0'0,"-3"-35"543"15,3 35-543-15,-5 11 349 0,5-11-349 0,-9 27 125 16,9-27-125-16,-15 33 353 0,15-33-353 0,-18 55 8 16,18-55-8-16,-25 58 8 0,25-58-8 0,-30 80 4 15,30-80-4-15,-33 73-3 0,33-73 3 0,-36 73-29 16,36-73 29-16,-31 58-55 0,31-58 55 0,-21 59-117 16,21-59 117-16,-16 27-149 0,16-27 149 0,-5 22-350 15,5-22 350-15,2 19-330 0,-2-19 330 0</inkml:trace>
  <inkml:trace contextRef="#ctx0" brushRef="#br0" timeOffset="123641.9254">22320 12804 796 0,'0'0'0'0,"41"6"209"16,-41-6-209-16,-7 2 246 0,7-2-246 0,0 0 28 15,0 0-28-15,0 1-26 0,0-1 26 0,-3-1-27 16,3 1 27-16,-1-2-2 0,1 2 2 0,0-1 40 15,0 1-40-15,0-2 69 0,0 2-69 0,1-3 92 16,-1 3-92-16,27-7 100 0,-27 7-100 0,93-66 100 16,-93 66-100-16,46-17 70 0,-46 17-70 0,58-13 52 15,-58 13-52-15,45-5 23 0,-45 5-23 0,34 9 21 16,-34-9-21-16,18 20 15 0,-18-20-15 0,15 34 16 16,-15-34-16-16,-3 42 23 0,3-42-23 0,-16 57 31 15,16-57-31-15,-23 55 29 0,23-55-29 0,-31 57 29 0,31-57-29 0,-30 45 30 16,30-45-30-16,-25 34 28 0,25-34-28 0,-12 15 18 15,12-15-18-15,-2 6 14 0,2-6-14 0,9-7 11 16,-9 7-11-16,17-9 9 0,-17 9-9 0,21-9 1 16,-21 9-1-16,21 7 3 0,-21-7-3 0,16 20 7 15,-16-20-7-15,2 34 9 0,-2-34-9 0,-14 46 9 16,14-46-9-16,-46 66 1 0,46-66-1 0,-59 60-9 16,59-60 9-16,-79 51-48 0,79-51 48 0,-83 39-86 15,83-39 86-15,-96 15-255 0,96-15 255 0,-75-9-410 16,75 9 410-16,-81-36-439 0,81 36 439 0</inkml:trace>
  <inkml:trace contextRef="#ctx0" brushRef="#br0" timeOffset="124237.6422">21716 11422 642 0,'0'0'0'0,"-2"1"149"0,2-1-149 0,-4 2 202 16,4-2-202-16,-3 3 23 0,3-3-23 0,-8 11-2 15,8-11 2-15,-6 14 0 0,6-14 0 0,-10 19 7 16,10-19-7-16,-15 63 12 0,15-63-12 0,0 27 20 16,0-27-20-16,1 28 21 0,-1-28-21 0,5 42 23 15,-5-42-23-15,0 45 19 0,0-45-19 0,7 51-4 16,-7-51 4-16,2 45-45 0,-2-45 45 0,15 40-225 16,-15-40 225-16,12 29-197 0,-12-29 197 0</inkml:trace>
  <inkml:trace contextRef="#ctx0" brushRef="#br0" timeOffset="125271.036">23498 12221 1020 0,'0'0'0'0,"25"-4"243"0,-25 4-243 0,33-8 331 16,-33 8-331-16,37-6 38 0,-37 6-38 0,56-9 16 16,-56 9-16-16,44-4-3 0,-44 4 3 0,42-5-76 15,-42 5 76-15,30 0-117 0,-30 0 117 0,18 6-334 16,-18-6 334-16,5 9-343 0,-5-9 343 0</inkml:trace>
  <inkml:trace contextRef="#ctx0" brushRef="#br0" timeOffset="125440.1117">23472 12468 616 0,'0'0'0'0,"9"12"518"15,-9-12-518-15,21-2 395 0,-21 2-395 0,25-10 332 16,-25 10-332-16,38-8 92 0,-38 8-92 0,42-7 22 15,-42 7-22-15,54-12 11 0,-54 12-11 0,46-8-118 0,-46 8 118 0,46-13-243 16,-46 13 243-16,38-7-398 0,-38 7 398 0,44-24-510 16,-44 24 510-16</inkml:trace>
  <inkml:trace contextRef="#ctx0" brushRef="#br0" timeOffset="125762.7816">25160 12102 953 0,'0'0'0'0,"16"-2"344"16,-16 2-344-16,12-3 264 0,-12 3-264 0,0 3 14 15,0-3-14-15,-6 8-72 0,6-8 72 0,-25 12-168 16,25-12 168-16,-30 12 3 0,30-12-3 0,-72 23 56 15,72-23-56-15,-82 27 93 0,82-27-93 0,-97 47 124 16,97-47-124-16,-96 49 146 0,96-49-146 0,-84 58 178 0,84-58-178 0,-32 54 152 16,32-54-152-16,24 58 172 0,-24-58-172 0,80 44 161 15,-80-44-161-15,136 37 119 0,-136-37-119 0,165 24 80 16,-165-24-80-16,208 13 71 0,-208-13-71 0,180-4-2 16,-180 4 2-16,192-16-136 0,-192 16 136 0,154-15-169 15,-154 15 169-15,139-39-542 0,-139 39 542 0,92-54-529 16,-92 54 529-16</inkml:trace>
  <inkml:trace contextRef="#ctx0" brushRef="#br0" timeOffset="139010.2994">17676 13018 566 0,'0'0'0'0,"0"39"110"0,0-39-110 0,5-11 164 15,-5 11-164-15,7-9-7 0,-7 9 7 0,9-7-20 16,-9 7 20-16,12-5-16 0,-12 5 16 0,12-3-12 15,-12 3 12-15,5 0-7 0,-5 0 7 0,9 2-5 16,-9-2 5-16,4 3-3 0,-4-3 3 0,0 0 7 0,0 0-7 0,0 0 9 16,0 0-9-16,0 1 13 15,0-1-13-15,-3 2 12 0,3-2-12 0,-1 1 23 0,1-1-23 0,0 2 16 16,0-2-16-16,-5 1 21 0,5-1-21 0,-3 0 30 16,3 0-30-16,-1 0 54 0,1 0-54 0,-5-1 55 15,5 1-55-15,-3-3 59 0,3 3-59 0,0-6 51 16,0 6-51-16,-4-20 40 0,4 20-40 0,0-13 15 15,0 13-15-15,1-11 5 0,-1 11-5 0,27-52-1 16,-27 52 1-16,6-1 4 0,-6 1-4 0,5 3 7 16,-5-3-7-16,3 6 17 0,-3-6-17 0,0 0 26 0,0 0-26 0,0 1 36 15,0-1-36-15,-3 2 30 0,3-2-30 0,-6 9-7 16,6-9 7-16,-11 15-51 0,11-15 51 0,-15 11-143 16,15-11 143-16,-65 53-264 0,65-53 264 0,-21 10-272 15,21-10 272-15,-9 9-360 0,9-9 360 0</inkml:trace>
  <inkml:trace contextRef="#ctx0" brushRef="#br0" timeOffset="139577.6235">18233 12217 476 0,'0'0'0'0,"-77"92"194"16,77-92-194-16,-33 48 193 0,33-48-193 0,-50 69 97 15,50-69-97-15,-50 78 7 0,50-78-7 0,-51 92 12 16,51-92-12-16,-37 83 27 0,37-83-27 0,-25 89 48 15,25-89-48-15,-5 72 53 0,5-72-53 0,9 64 61 16,-9-64-61-16,21 44 60 0,-21-44-60 0,42 25 59 16,-42-25-59-16,49 1 49 0,-49-1-49 0,60-26 55 15,-60 26-55-15,63-50 50 0,-63 50-50 0,82-80 46 16,-82 80-46-16,67-86 33 0,-67 86-33 0,65-95 27 16,-65 95-27-16,47-80 19 0,-47 80-19 0,35-73 28 15,-35 73-28-15,4-48 33 0,-4 48-33 0,-9-46 41 16,9 46-41-16,-19-33 36 0,19 33-36 0,-30-31 31 15,30 31-31-15,-34-26 21 0,34 26-21 0,-41-21-27 16,41 21 27-16,-34-13-62 0,34 13 62 0,-34-9-168 0,34 9 168 16,-21-4-322-16,21 4 322 0,-20 0-353 0,20 0 353 0,-18-3-462 15,18 3 462-15</inkml:trace>
  <inkml:trace contextRef="#ctx0" brushRef="#br0" timeOffset="139983.5755">18837 12057 673 0,'0'0'0'0,"1"-2"224"16,-1 2-224-16,-1-3 257 0,1 3-257 0,-3 3 84 16,3-3-84-16,0-1 21 0,0 1-21 0,-2 0-5 15,2 0 5-15,0 0-31 0,0 0 31 0,-3 0-51 16,3 0 51-16,0 1-22 0,0-1 22 0,-4 17-18 16,4-17 18-16,-20 43 0 0,20-43 0 0,-55 115 17 15,55-115-17-15,-39 73 34 0,39-73-34 0,-43 83 16 16,43-83-16-16,-36 71 19 0,36-71-19 0,-21 63 18 0,21-63-18 0,-6 34 15 15,6-34-15-15,19 18 35 0,-19-18-35 0,35 3 31 16,-35-3-31-16,61-25 30 0,-61 25-30 0,67-34 30 16,-67 34-30-16,96-56 30 0,-96 56-30 0,91-52 5 15,-91 52-5-15,93-57-4 0,-93 57 4 0,76-39-97 16,-76 39 97-16,67-31-285 0,-67 31 285 0,38-13-255 16,-38 13 255-16</inkml:trace>
  <inkml:trace contextRef="#ctx0" brushRef="#br0" timeOffset="140211.1287">19230 11998 927 0,'0'0'0'0,"-5"2"174"0,5-2-174 0,-9 13 268 16,9-13-268-16,-12 29-5 0,12-29 5 0,-25 49-18 15,25-49 18-15,-29 61 2 0,29-61-2 0,-34 87 15 16,34-87-15-16,-37 91 26 0,37-91-26 0,-50 121 29 15,50-121-29-15,-37 126 30 0,37-126-30 0,-37 145 22 16,37-145-22-16,-26 133-16 0,26-133 16 0,-19 125-78 16,19-125 78-16,-5 90-124 0,5-90 124 0,0 57-279 15,0-57 279-15,8 15-299 0,-8-15 299 0,16-21-361 16,-16 21 361-16</inkml:trace>
  <inkml:trace contextRef="#ctx0" brushRef="#br0" timeOffset="149438.9846">19556 11964 498 0,'0'0'0'0,"1"0"-161"16,-1 0 161-16,3 2-35 0,-3-2 35 0</inkml:trace>
  <inkml:trace contextRef="#ctx0" brushRef="#br0" timeOffset="149659.3523">19565 11987 129 0,'0'0'0'0,"0"3"142"0,0-3-142 0,0 0 101 16,0 0-101-16,0 1 71 0,0-1-71 0,0 2 46 15,0-2-46-15,0 1 5 0,0-1-5 0,3 6 1 16,-3-6-1-16,1 12 5 0,-1-12-5 0,3 24 20 15,-3-24-20-15,-4 76 25 0,4-76-25 0,-21 45 27 16,21-45-27-16,-21 46 11 0,21-46-11 0,-26 53-2 16,26-53 2-16,-19 46-30 0,19-46 30 0,-14 37-44 15,14-37 44-15,-4 23-42 0,4-23 42 0,1 12 20 16,-1-12-20-16,15-2 52 0,-15 2-52 0,21-12 94 16,-21 12-94-16,21-19 128 0,-21 19-128 0,36-29 150 15,-36 29-150-15,36-27 69 0,-36 27-69 0,46-25 14 16,-46 25-14-16,42-16-62 0,-42 16 62 0,42-3-207 15,-42 3 207-15,25 7-242 0,-25-7 242 0</inkml:trace>
  <inkml:trace contextRef="#ctx0" brushRef="#br0" timeOffset="149978.2449">19784 11958 529 0,'0'0'0'0,"47"-19"146"0,-47 19-146 0,0 6 185 15,0-6-185-15,0 12 53 0,0-12-53 0,-3 19 10 16,3-19-10-16,-5 34 18 0,5-34-18 0,-9 50 29 15,9-50-29-15,-15 57 31 0,15-57-31 0,-22 88 50 16,22-88-50-16,-26 82 58 0,26-82-58 0,-28 102 71 16,28-102-71-16,-28 103 65 0,28-103-65 0,-17 119 58 15,17-119-58-15,-6 102 27 0,6-102-27 0,5 115 6 16,-5-115-6-16,12 93-269 0,-12-93 269 0,21 74-198 16,-21-74 198-16</inkml:trace>
  <inkml:trace contextRef="#ctx0" brushRef="#br0" timeOffset="150573.5583">20215 12230 307 0,'0'0'0'0,"-8"44"173"16,8-44-173-16,-4-3 142 0,4 3-142 0,-5 3 58 16,5-3-58-16,2 1 32 0,-2-1-32 0,-2 0 8 15,2 0-8-15,0 0 25 0,0 0-25 0,0 0 41 16,0 0-41-16,0 1 61 0,0-1-61 0,0 2 58 15,0-2-58-15,2 1 53 0,-2-1-53 0,3 2 29 0,-3-2-29 16,18 7 24-16,-18-7-24 0,31 3-58 0,-31-3 58 0,84 3-200 16,-84-3 200-16,34-9-182 0,-34 9 182 0</inkml:trace>
  <inkml:trace contextRef="#ctx0" brushRef="#br0" timeOffset="150921.7116">20278 12492 378 0,'0'0'0'0,"22"7"201"0,-22-7-201 0,19-3 581 16,-19 3-581-16,30 5 205 0,-30-5-205 0,35 4 293 0,-35-4-293 0,40 11-83 15,-40-11 83-15,26-3-348 0,-26 3 348 0,20 3-298 16,-20-3 298-16</inkml:trace>
  <inkml:trace contextRef="#ctx0" brushRef="#br0" timeOffset="163064.3997">18131 15690 242 0,'0'0'0'0,"13"-10"0"0,-13 10 0 0,9-26 381 0,-9 26-381 0,11-28 103 15,-11 28-103-15,15-33 253 0,-15 33-253 0,19-21 23 16,-19 21-23-16,17-28 275 0,-17 28-275 0,9-18 52 16,-9 18-52-16,9-12 65 0,-9 12-65 0,-2-9 63 15,2 9-63-15,-16-8 62 0,16 8-62 0,-33 5 33 16,33-5-33-16,-75 30 0 0,75-30 0 0,-91 45-24 15,91-45 24-15,-118 80-30 0,118-80 30 0,-117 92-30 16,117-92 30-16,-118 110 14 0,118-110-14 0,-75 97 45 16,75-97-45-16,-58 96 64 0,58-96-64 0,-24 69 79 0,24-69-79 0,8 57 103 15,-8-57-103-15,32 31 82 0,-32-31-82 0,65 13 75 16,-65-13-75-16,79-9 66 0,-79 9-66 0,108-31 56 16,-108 31-56-16,103-45 32 0,-103 45-32 0,104-58 21 15,-104 58-21-15,80-64 11 0,-80 64-11 0,71-66 13 16,-71 66-13-16,39-58 14 0,-39 58-14 0,26-50 19 15,-26 50-19-15,12-31 23 0,-12 31-23 0,7-21-1 16,-7 21 1-16,0 4-29 0,0-4 29 0,-4 32-9 16,4-32 9-16,0 49-15 0,0-49 15 0,-15 76-16 15,15-76 16-15,-18 98 10 0,18-98-10 0,-56 140 47 16,56-140-47-16,-70 127 28 0,70-127-28 0,-149 156 38 16,149-156-38-16,-147 144 36 0,147-144-36 0,-197 183 39 15,197-183-39-15,-192 121 29 0,192-121-29 0,-209 112 28 16,209-112-28-16,-145 60 19 0,145-60-19 0,-155 30 11 15,155-30-11-15,-105-35-22 0,105 35 22 0,-91-45-137 16,91 45 137-16,-55-49-255 0,55 49 255 0,-38-60-484 16,38 60 484-16,-16-56-554 0,16 56 554 0</inkml:trace>
  <inkml:trace contextRef="#ctx0" brushRef="#br0" timeOffset="163423.6552">19243 15311 1146 0,'0'0'0'0,"-39"58"239"0,39-58-239 0,-95 55 337 16,95-55-337-16,-105 88-1 0,105-88 1 0,-133 132-7 16,133-132 7-16,-114 134-11 0,114-134 11 0,-100 154 15 15,100-154-15-15,-63 129 34 0,63-129-34 0,-25 121 41 16,25-121-41-16,22 82 48 0,-22-82-48 0,71 72 24 15,-71-72-24-15,95 43-47 0,-95-43 47 0,135 24-372 0,-135-24 372 16,134 0-315-16,-134 0 315 0</inkml:trace>
  <inkml:trace contextRef="#ctx0" brushRef="#br0" timeOffset="163754.2284">19351 15684 1150 0,'0'0'0'0,"18"30"360"0,-18-30-360 0,28 36 411 16,-28-36-411-16,29 31-298 0,-29-31 298 0,43 47 22 15,-43-47-22-15,57 55 2 0,-57-55-2 0,71 66-1 16,-71-66 1-16,66 60-23 0,-66-60 23 0,63 68 310 16,-63-68-310-16,58 59-180 0,-58-59 180 0,42 52-414 15,-42-52 414-15,30 30-432 0,-30-30 432 0</inkml:trace>
  <inkml:trace contextRef="#ctx0" brushRef="#br0" timeOffset="163921.7028">19609 15726 1251 0,'0'0'0'0,"-107"73"283"15,107-73-283-15,-139 104 390 0,139-104-390 0,-124 110 14 0,124-110-14 16,-130 118-78-16,130-118 78 0,-96 99-170 0,96-99 170 0,-67 81-389 15,67-81 389-15,-17 47-420 0,17-47 420 0</inkml:trace>
  <inkml:trace contextRef="#ctx0" brushRef="#br0" timeOffset="164222.1617">20062 15326 1238 0,'0'0'0'0,"95"46"316"0,-95-46-316 0,26 39 430 0,-26-39-430 0,27 58 79 16,-27-58-79-16,30 100 61 0,-30-100-61 15,21 111 59-15,-21-111-59 0,2 136 37 0,-2-136-37 16,-23 130 7-16,23-130-7 0,-70 140-11 0,70-140 11 0,-97 115-33 16,97-115 33-16,-133 116-53 0,133-116 53 0,-135 86-79 15,135-86 79-15,-142 72-351 0,142-72 351 0,-107 39-425 16,107-39 425-16,-87 15-517 0,87-15 517 0</inkml:trace>
  <inkml:trace contextRef="#ctx0" brushRef="#br0" timeOffset="164538.9207">20578 15895 947 0,'0'0'0'0,"9"87"345"0,-9-87-345 0,28-15 338 15,-28 15-338-15,32-12 109 0,-32 12-109 0,52-12-78 0,-52 12 78 0,60-9-197 16,-60 9 197-16,67-8-288 0,-67 8 288 0,50 0-338 15,-50 0 338-15,25 3-439 0,-25-3 439 0</inkml:trace>
  <inkml:trace contextRef="#ctx0" brushRef="#br0" timeOffset="164730.8498">20629 16222 1338 0,'0'0'0'0,"18"15"419"0,-18-15-419 0,36 12 481 15,-36-12-481-15,34 3 118 0,-34-3-118 0,49 2-106 16,-49-2 106-16,54 0-475 0,-54 0 475 0,48-12-417 15,-48 12 417-15</inkml:trace>
  <inkml:trace contextRef="#ctx0" brushRef="#br0" timeOffset="166144.1147">21616 16624 347 0,'0'0'0'0,"-2"-13"200"16,2 13-200-16,0-7 176 0,0 7-176 0,0-14 111 16,0 14-111-16,-3-12 13 0,3 12-13 0,-4-6-17 15,4 6 17-15,-5-7-23 0,5 7 23 0,-12-9-21 0,12 9 21 16,-4-5 15-16,4 5-15 0,-8-6 72 0,8 6-72 0,-9-3 102 16,9 3-102-16,-7 5 119 0,7-5-119 0,-5 9 120 15,5-9-120-15,-9 7 93 0,9-7-93 0,-7 12 50 16,7-12-50-16,-11 12 33 0,11-12-33 0,-7 8 13 15,7-8-13-15,-9 3 14 0,9-3-14 0,-9-2 23 16,9 2-23-16,-11-3 57 0,11 3-57 0,-1-9 72 16,1 9-72-16,4-18 95 0,-4 18-95 0,9-24 102 0,-9 24-102 0,24-28 105 15,-24 28-105-15,35-32 85 0,-35 32-85 0,45-37 59 16,-45 37-59-16,41-30 34 0,-41 30-34 0,48-21 19 16,-48 21-19-16,42-12 0 0,-42 12 0 0,31-3-22 15,-31 3 22-15,14 12-10 0,-14-12 10 0,-9 30-8 16,9-30 8-16,-30 29-4 0,30-29 4 0,-48 35 0 15,48-35 0-15,-55 35 6 0,55-35-6 0,-63 25 8 16,63-25-8-16,-54 9 8 0,54-9-8 0,-43 5 13 16,43-5-13-16,-28-11 13 0,28 11-13 0,-5-19 14 15,5 19-14-15,17-21 13 0,-17 21-13 0,34-26 13 16,-34 26-13-16,42-20 4 0,-42 20-4 0,55-11-1 16,-55 11 1-16,45-3-10 0,-45 3 10 0,39 11-91 15,-39-11 91-15,19 22-139 0,-19-22 139 0,8 24-423 16,-8-24 423-16,-12 19-418 0,12-19 418 0</inkml:trace>
  <inkml:trace contextRef="#ctx0" brushRef="#br0" timeOffset="166624.5181">22445 15620 979 0,'0'0'0'0,"-28"81"352"16,28-81-352-16,-39 30 371 0,39-30-371 0,-54 52 143 16,54-52-143-16,-61 60 11 0,61-60-11 0,-85 83 1 15,85-83-1-15,-80 81 1 0,80-81-1 0,-74 91 39 16,74-91-39-16,-56 75 58 0,56-75-58 0,-28 75 82 16,28-75-82-16,9 51 84 0,-9-51-84 0,42 37 92 15,-42-37-92-15,66 12 59 0,-66-12-59 0,88-8 46 16,-88 8-46-16,91-29 24 0,-91 29-24 0,114-57 21 15,-114 57-21-15,100-69 16 0,-100 69-16 0,91-79 14 16,-91 79-14-16,64-67 8 0,-64 67-8 0,52-71 9 16,-52 71-9-16,15-52 10 0,-15 52-10 0,-4-51 6 15,4 51-6-15,-23-40 4 0,23 40-4 0,-35-42-11 0,35 42 11 16,-38-30-34-16,38 30 34 0,-46-24-142 0,46 24 142 0,-34-15-324 16,34 15 324-16,-24-16-485 0,24 16 485 0,-6-17-584 15,6 17 584-15</inkml:trace>
  <inkml:trace contextRef="#ctx0" brushRef="#br0" timeOffset="166983.1025">23172 15493 952 0,'0'0'0'0,"9"7"190"15,-9-7-190-15,4 6 274 0,-4-6-274 0,0 9-14 16,0-9 14-16,-7 8-22 0,7-8 22 0,-26 13-17 16,26-13 17-16,-30 14-2 0,30-14 2 0,-38 24 24 15,38-24-24-15,-42 31 38 0,42-31-38 0,-50 49 46 16,50-49-46-16,-45 56 43 0,45-56-43 0,-43 64 39 15,43-64-39-15,-36 55 24 0,36-55-24 0,-18 50 40 16,18-50-40-16,-4 28 45 0,4-28-45 0,25 16 62 0,-25-16-62 0,47 8 64 16,-47-8-64-16,79-6 59 0,-79 6-59 0,87-11 15 15,-87 11-15-15,104-20-85 0,-104 20 85 0,96-27-207 16,-96 27 207-16,88-42-381 0,-88 42 381 0,55-41-445 16,-55 41 445-16</inkml:trace>
  <inkml:trace contextRef="#ctx0" brushRef="#br0" timeOffset="167207.6246">23577 15387 1036 0,'0'0'0'0,"4"13"412"16,-4-13-412-16,-21 26 375 0,21-26-375 0,-36 54 114 15,36-54-114-15,-43 65 18 0,43-65-18 0,-63 100-82 16,63-100 82-16,-71 105-6 0,71-105 6 0,-90 121-5 15,90-121 5-15,-76 108-4 0,76-108 4 0,-80 124-3 16,80-124 3-16,-55 103 3 0,55-103-3 0,-52 109-55 16,52-109 55-16,-27 88-118 0,27-88 118 0,-20 69-373 15,20-69 373-15,-1 42-370 0,1-42 370 0</inkml:trace>
  <inkml:trace contextRef="#ctx0" brushRef="#br0" timeOffset="167597.1222">24019 15514 985 0,'0'0'0'0,"5"0"315"15,-5 0-315-15,4 0 348 0,-4 0-348 0,-4 10 98 16,4-10-98-16,-3 0 2 0,3 0-2 0,-5 6-8 16,5-6 8-16,-13 42-3 0,13-42 3 0,-100 115 3 15,100-115-3-15,-57 74 11 0,57-74-11 0,-63 82 19 16,63-82-19-16,-52 71 31 0,52-71-31 0,-33 69 63 15,33-69-63-15,-8 38 92 0,8-38-92 0,8 28 77 16,-8-28-77-16,37 9 64 0,-37-9-64 0,77-3 40 16,-77 3-40-16,82-18-19 0,-82 18 19 0,113-33-147 15,-113 33 147-15,112-39-231 0,-112 39 231 0,107-48-432 16,-107 48 432-16,73-56-483 0,-73 56 483 0</inkml:trace>
  <inkml:trace contextRef="#ctx0" brushRef="#br0" timeOffset="167803.3001">24462 15388 1302 0,'0'0'0'0,"-111"160"374"0,111-160-374 0,-90 109 449 16,90-109-449-16,-100 139 104 0,100-139-104 0,-100 138 18 15,100-138-18-15,-104 158-4 0,104-158 4 0,-75 121-23 0,75-121 23 16,-73 145-74-16,73-145 74 0,-39 120-146 0,39-120 146 0,-38 121-215 15,38-121 215-15,-30 84-443 0,30-84 443 16,-37 63-439-16,37-63 439 0</inkml:trace>
  <inkml:trace contextRef="#ctx0" brushRef="#br0" timeOffset="168664.3401">24725 15610 1260 0,'0'0'0'0,"6"37"393"15,-6-37-393-15,15 42 454 0,-15-42-454 0,31 64 130 16,-31-64-130-16,45 72 28 0,-45-72-28 0,63 94 14 16,-63-94-14-16,63 93 8 0,-63-93-8 0,74 98 7 15,-74-98-7-15,68 96 5 0,-68-96-5 0,74 115-11 16,-74-115 11-16,60 108-47 0,-60-108 47 0,53 125-186 15,-53-125 186-15,34 108-461 0,-34-108 461 0,19 97-451 16,-19-97 451-16</inkml:trace>
  <inkml:trace contextRef="#ctx0" brushRef="#br0" timeOffset="168889.2634">25353 15783 1502 0,'0'0'0'0,"-172"105"509"15,172-105-509-15,-129 89 540 0,129-89-540 0,-148 99 125 0,148-99-125 16,-175 133 16-16,175-133-16 0,-167 130-82 0,167-130 82 0,-200 145-77 16,200-145 77-16,-154 126-169 0,154-126 169 0,-138 106-376 15,138-106 376-15,-105 65-506 0,105-65 506 0,-67 48-597 16,67-48 597-16</inkml:trace>
  <inkml:trace contextRef="#ctx0" brushRef="#br0" timeOffset="169844.6258">25762 14980 394 0,'0'0'0'0,"0"5"229"0,0-5-229 0,-1 1 207 0,1-1-207 0,0 3 152 15,0-3-152-15,0 0 49 0,0 0-49 0,0 0 63 16,0 0-63-16,0 0 48 0,0 0-48 0,0-1 81 16,0 1-81-16,0-2 94 0,0 2-94 0,0-1 114 15,0 1-114-15,0-2 102 0,0 2-102 0,0-1 104 16,0 1-104-16,21-8 72 0,-21 8-72 0,46-16 59 15,-46 16-59-15,96-27 37 0,-96 27-37 0,60-9 34 16,-60 9-34-16,49-1 22 0,-49 1-22 0,42 7 19 16,-42-7-19-16,28 13 13 0,-28-13-13 0,9 29 7 15,-9-29-7-15,-4 36 4 0,4-36-4 0,-26 46 7 16,26-46-7-16,-33 46 8 0,33-46-8 0,-53 45 20 16,53-45-20-16,-47 36 23 0,47-36-23 0,-42 30 26 15,42-30-26-15,-28 16 39 0,28-16-39 0,-14 14 43 16,14-14-43-16,9 3 30 0,-9-3-30 0,24-2 25 15,-24 2-25-15,32-10 22 0,-32 10-22 0,40-5 6 16,-40 5-6-16,38 0 1 0,-38 0-1 0,25 15 0 16,-25-15 0-16,4 26 1 0,-4-26-1 0,-38 43 0 0,38-43 0 15,-59 42-84-15,59-42 84 0,-95 34-432 0,95-34 432 0,-110 26-342 16,110-26 342-16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6:25:06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6350 7651 806 0,'0'0'0'0,"-5"-8"207"15,5 8-207-15,0-4 244 0,0 4-244 0,-3-3-8 16,3 3 8-16,0 0-6 0,0 0 6 0,3 3 14 16,-3-3-14-16,5 38-10 0,-5-38 10 0,85 93 14 15,-85-93-14-15,63 72 40 0,-63-72-40 0,68 73 12 16,-68-73-12-16,81 96-14 0,-81-96 14 0,75 97 3 0,-75-97-3 0,72 118-44 16,-72-118 44-16,58 105-131 0,-58-105 131 0,58 104-261 15,-58-104 261-15,38 75-291 0,-38-75 291 0</inkml:trace>
  <inkml:trace contextRef="#ctx0" brushRef="#br0" timeOffset="330.5111">7027 7715 348 0,'0'0'0'0,"4"3"416"16,-4-3-416-16,-7 6 270 0,7-6-270 0,-23 7 58 15,23-7-58-15,-53 26 263 0,53-26-263 0,-72 43-18 16,72-43 18-16,-132 81-17 0,132-81 17 0,-131 89-11 16,131-89 11-16,-153 114-8 0,153-114 8 0,-130 109-139 15,130-109 139-15,-133 123-260 0,133-123 260 0,-79 95-262 16,79-95 262-16</inkml:trace>
  <inkml:trace contextRef="#ctx0" brushRef="#br0" timeOffset="644.3522">5372 8964 805 0,'0'0'0'0,"30"20"237"0,-30-20-237 0,60 16 282 15,-60-16-282-15,65-3 94 0,-65 3-94 0,126 3-5 16,-126-3 5-16,154 0 2 0,-154 0-2 0,205-6 16 16,-205 6-16-16,226-13 19 0,-226 13-19 0,305-15 37 15,-305 15-37-15,300-17 47 0,-300 17-47 0,381-16 60 0,-381 16-60 16,392-14 55-16,-392 14-55 0,471-11 52 0,-471 11-52 0,477-6 29 16,-477 6-29-16,577-6 25 0,-577 6-25 0,545-2 14 15,-545 2-14-15,615 3-43 0,-615-3 43 0,542 8-87 16,-542-8 87-16,549 10-354 0,-549-10 354 0,438 7-335 15,-438-7 335-15</inkml:trace>
  <inkml:trace contextRef="#ctx0" brushRef="#br0" timeOffset="1233.3256">8271 7305 755 0,'0'0'0'0,"-3"-1"119"15,3 1-119-15,-5 1 219 0,5-1-219 0,-16 51 10 16,16-51-10-16,-30 194 5 0,30-194-5 0,-9 157 45 16,9-157-45-16,-17 236 81 0,17-236-81 0,-16 265 100 15,16-265-100-15,-21 374 155 0,21-374-155 0,-15 388 166 16,15-388-166-16,-13 516 190 0,13-516-190 0,0 516 172 15,0-516-172-15,-12 632 160 0,12-632-160 0,-2 583 103 16,2-583-103-16,-10 674 85 0,10-674-85 0,-15 580 51 0,15-580-51 16,-17 640 38-16,17-640-38 0,-7 533 20 0,7-533-20 15,-5 556-4-15,5-556 4 0,-4 432-41 0,4-432 41 0,-12 431-159 16,12-431 159-16,-26 313-285 0,26-313 285 0,-50 280-500 16,50-280 500-16,-63 181-564 0,63-181 564 0</inkml:trace>
  <inkml:trace contextRef="#ctx0" brushRef="#br0" timeOffset="8637.5742">9049 7797 242 0,'0'0'0'0,"48"69"106"0,-48-69-106 0,0 3 130 15,0-3-130-15,0-2 74 0,0 2-74 0,0 2 71 16,0-2-71-16,0 0 62 0,0 0-62 0,0 0 56 15,0 0-56-15,0-2 38 0,0 2-38 0,0-1 36 16,0 1-36-16,0-2 45 0,0 2-45 0,0-1 66 16,0 1-66-16,0-2 62 0,0 2-62 0,0-1 63 15,0 1-63-15,2-2 60 0,-2 2-60 0,3 0 49 16,-3 0-49-16,0 0 30 0,0 0-30 0,0 0 31 16,0 0-31-16,0 0 23 0,0 0-23 0,0 2 21 15,0-2-21-15,-21 12 8 0,21-12-8 0,-52 30 7 16,52-30-7-16,-140 95 11 0,140-95-11 0,-95 75 22 15,95-75-22-15,-88 75 25 0,88-75-25 0,-84 94 26 16,84-94-26-16,-54 78 22 0,54-78-22 0,-37 70 16 0,37-70-16 0,-9 42 10 16,9-42-10-16,16 31 34 0,-16-31-34 0,38 0 38 15,-38 0-38-15,62-19 46 0,-62 19-46 0,80-36 46 16,-80 36-46-16,101-60 46 0,-101 60-46 0,93-75 21 16,-93 75-21-16,91-86 13 0,-91 86-13 0,75-78 5 15,-75 78-5-15,51-73 0 0,-51 73 0 0,28-56-2 16,-28 56 2-16,24-37-4 0,-24 37 4 0,4-16-21 15,-4 16 21-15,-11 6-19 0,11-6 19 0,-17 23-16 0,17-23 16 0,-30 60-15 16,30-60 15-16,-45 72-15 0,45-72 15 0,-53 99 4 16,53-99-4-16,-42 91 11 0,42-91-11 0,-30 91 17 15,30-91-17-15,-9 63 23 0,9-63-23 0,18 48 31 16,-18-48-31-16,37 20 33 0,-37-20-33 0,58 12 28 16,-58-12-28-16,75-7 8 0,-75 7-8 0,96-19-80 15,-96 19 80-15,93-26-341 0,-93 26 341 0,103-46-350 16,-103 46 350-16,79-53-516 0,-79 53 516 0</inkml:trace>
  <inkml:trace contextRef="#ctx0" brushRef="#br0" timeOffset="8942.1172">10307 7443 584 0,'0'0'0'0,"7"-30"237"0,-7 30-237 0,-1-20 220 15,1 20-220-15,-12-7 103 0,12 7-103 0,-17 10-36 16,17-10 36-16,-49 32-29 0,49-32 29 0,-55 48-4 16,55-48 4-16,-80 79 46 0,80-79-46 0,-79 91 81 15,79-91-81-15,-88 115 121 0,88-115-121 0,-61 115 124 0,61-115-124 16,-50 138 131-16,50-138-131 0,-22 125 91 15,22-125-91-15,1 132 70 0,-1-132-70 0,20 113 28 0,-20-113-28 0,49 108-26 16,-49-108 26-16,69 75-97 0,-69-75 97 0,94 66-159 16,-94-66 159-16,93 38-359 0,-93-38 359 0,91 20-367 15,-91-20 367-15</inkml:trace>
  <inkml:trace contextRef="#ctx0" brushRef="#br0" timeOffset="9257.2813">10423 7825 948 0,'0'0'0'0,"3"6"226"15,-3-6-226-15,9 30 324 0,-9-30-324 0,30 85 48 16,-30-85-48-16,24 62 40 0,-24-62-40 0,34 66 34 16,-34-66-34-16,59 77 20 0,-59-77-20 0,58 75-24 0,-58-75 24 15,72 81-55-15,-72-81 55 0,61 67-331 0,-61-67 331 0,54 69-280 16,-54-69 280-16</inkml:trace>
  <inkml:trace contextRef="#ctx0" brushRef="#br0" timeOffset="9476.2058">10915 7957 903 0,'0'0'0'0,"-58"6"228"0,58-6-228 0,-88 31 305 16,88-31-305-16,-96 56 50 0,96-56-50 0,-121 88 24 16,121-88-24-16,-114 88 14 0,114-88-14 0,-116 108-3 15,116-108 3-15,-89 94-34 0,89-94 34 0,-65 80-120 16,65-80 120-16,-29 44-210 0,29-44 210 0,8 25-307 16,-8-25 307-16,42-3-376 0,-42 3 376 0</inkml:trace>
  <inkml:trace contextRef="#ctx0" brushRef="#br0" timeOffset="9676.3402">11411 7444 1458 0,'0'0'0'0,"-28"133"341"0,28-133-341 0,-46 208 477 16,46-208-477-16,-66 239 40 0,66-239-40 0,-133 310-35 15,133-310 35-15,-165 288-119 0,165-288 119 0,-213 302-202 16,213-302 202-16,-238 239-477 0,238-239 477 0,-301 185-477 16,301-185 477-16</inkml:trace>
  <inkml:trace contextRef="#ctx0" brushRef="#br0" timeOffset="11023.247">6375 9724 656 0,'0'0'0'0,"84"6"163"0,-84-6-163 0,13 0 234 15,-13 0-234-15,9 7 69 0,-9-7-69 0,-4 28 35 16,4-28-35-16,-11 44 26 0,11-44-26 0,-27 82 47 16,27-82-47-16,-39 105 33 0,39-105-33 0,-55 139 26 15,55-139-26-15,-49 136 38 0,49-136-38 0,-46 131 51 16,46-131-51-16,-29 94 30 0,29-94-30 0,-16 63 36 16,16-63-36-16,12 21 32 0,-12-21-32 0,33 0 29 15,-33 0-29-15,38-22 20 0,-38 22-20 0,57-45-48 16,-57 45 48-16,67-47-203 0,-67 47 203 0,80-65-309 15,-80 65 309-15,67-68-395 0,-67 68 395 0</inkml:trace>
  <inkml:trace contextRef="#ctx0" brushRef="#br0" timeOffset="11179.5823">6740 9803 770 0,'0'0'0'0,"0"55"371"0,0-55-371 0,-11 57 359 15,11-57-359-15,-19 103 231 0,19-103-231 0,-28 136 49 16,28-136-49-16,-51 172 46 0,51-172-46 0,-59 166 34 15,59-166-34-15,-58 197 34 0,58-197-34 0,-55 180 21 16,55-180-21-16,-51 198 18 0,51-198-18 0,-15 172-377 16,15-172 377-16,-13 151-254 0,13-151 254 0</inkml:trace>
  <inkml:trace contextRef="#ctx0" brushRef="#br0" timeOffset="12012.0651">6850 13236 479 0,'0'0'0'0,"11"-9"247"0,-11 9-247 0,7-10 280 15,-7 10-280-15,3-12 183 0,-3 12-183 0,0-20 143 16,0 20-143-16,-6-21 112 0,6 21-112 0,-10-19 97 16,10 19-97-16,-16-20 54 0,16 20-54 0,-36-19 36 15,36 19-36-15,-39-6 25 0,39 6-25 0,-75-1 33 16,75 1-33-16,-76 10 31 0,76-10-31 0,-96 24 30 0,96-24-30 0,-93 37 30 15,93-37-30-15,-119 53 24 0,119-53-24 16,-102 65 11-16,102-65-11 0,-116 80 13 0,116-80-13 0,-105 71 24 16,105-71-24-16,-91 71 52 0,91-71-52 0,-57 52 55 15,57-52-55-15,-25 48 64 0,25-48-64 0,19 24 66 16,-19-24-66-16,54 24 62 0,-54-24-62 0,67 17 37 16,-67-17-37-16,93 20 41 0,-93-20-41 0,88 21 32 15,-88-21-32-15,87 33 25 0,-87-33-25 0,64 36 13 16,-64-36-13-16,57 68 8 0,-57-68-8 0,28 80 0 15,-28-80 0-15,11 94-7 0,-11-94 7 0,-2 92-9 0,2-92 9 16,-19 99-4-16,19-99 4 0,-32 67 0 0,32-67 0 16,-40 33 8-16,40-33-8 0,-42-9 19 0,42 9-19 0,-42-77 33 15,42 77-33-15,-28-111 37 0,28 111-37 0,-2-156 58 16,2 156-58-16,23-158 69 0,-23 158-69 0,52-173 85 16,-52 173-85-16,64-133 71 0,-64 133-71 0,99-126 17 15,-99 126-17-15,88-85-94 0,-88 85 94 0,84-73-537 16,-84 73 537-16,54-60-492 0,-54 60 492 0</inkml:trace>
  <inkml:trace contextRef="#ctx0" brushRef="#br0" timeOffset="22139.1554">8715 9979 537 0,'0'0'0'0,"44"15"136"0,-44-15-136 0,0 0 175 16,0 0-175-16,0 6 21 0,0-6-21 0,0 14 7 15,0-14-7-15,-4 25 17 0,4-25-17 0,-15 48 33 16,15-48-33-16,-16 58 43 0,16-58-43 0,-23 90 58 16,23-90-58-16,-24 91 60 0,24-91-60 0,-30 106 24 15,30-106-24-15,-16 97-86 0,16-97 86 0,-8 96-218 16,8-96 218-16,0 63-243 0,0-63 243 0</inkml:trace>
  <inkml:trace contextRef="#ctx0" brushRef="#br0" timeOffset="22782.2033">9144 10057 616 0,'0'0'0'0,"10"36"131"0,-10-36-131 0,3-5 194 16,-3 5-194-16,3-4 11 0,-3 4-11 0,5-3 13 15,-5 3-13-15,0 0 24 0,0 0-24 0,0 0 28 16,0 0-28-16,0 0 31 0,0 0-31 0,25 0 26 16,-25 0-26-16,42-2 24 0,-42 2-24 0,101-10 13 15,-101 10-13-15,57-11 10 0,-57 11-10 0,71-10 21 16,-71 10-21-16,50-12 36 0,-50 12-36 0,54-7 49 15,-54 7-49-15,39-2 50 0,-39 2-50 0,33 2 49 0,-33-2-49 0,16 10 34 16,-16-10-34-16,9 24 12 0,-9-24-12 0,-9 31-11 16,9-31 11-16,-30 54-22 0,30-54 22 0,-44 64-26 15,44-64 26-15,-72 89-30 0,72-89 30 0,-84 86-20 16,84-86 20-16,-87 88 1 0,87-88-1 0,-67 71 18 16,67-71-18-16,-58 61 22 0,58-61-22 0,-29 30 26 15,29-30-26-15,-4 24 26 0,4-24-26 0,28 16 14 16,-28-16-14-16,54 11-16 0,-54-11 16 0,67 3-49 0,-67-3 49 15,86 1-275-15,-86-1 275 0,82-3-232 0,-82 3 232 0</inkml:trace>
  <inkml:trace contextRef="#ctx0" brushRef="#br0" timeOffset="23336.3728">10070 10048 528 0,'0'0'0'0,"-65"43"168"0,65-43-168 0,-8-6 187 16,8 6-187-16,-9 2 62 0,9-2-62 0,3 4-11 16,-3-4 11-16,0 0-1 0,0 0 1 0,0 0 11 15,0 0-11-15,0 0 50 0,0 0-50 0,0-1 92 16,0 1-92-16,21-5 96 0,-21 5-96 0,47-13 96 0,-47 13-96 0,109-42 92 15,-109 42-92-15,70-30 54 0,-70 30-54 0,84-31 18 16,-84 31-18-16,74-26 14 0,-74 26-14 0,72-22 9 16,-72 22-9-16,55-3 4 0,-55 3-4 0,47 4 11 15,-47-4-11-15,24 17 14 0,-24-17-14 0,9 31 24 16,-9-31-24-16,-5 38 32 0,5-38-32 0,-25 58 39 16,25-58-39-16,-45 64 33 0,45-64-33 0,-64 94 34 15,64-94-34-15,-75 87 25 0,75-87-25 0,-88 97 17 16,88-97-17-16,-80 81 9 0,80-81-9 0,-74 78 7 15,74-78-7-15,-45 50 3 0,45-50-3 0,-26 45-1 16,26-45 1-16,8 21 5 0,-8-21-5 0,42 14 9 16,-42-14-9-16,60 3 3 0,-60-3-3 0,82-12-35 15,-82 12 35-15,86-14-82 0,-86 14 82 0,93-16-348 16,-93 16 348-16,70-12-318 0,-70 12 318 0</inkml:trace>
  <inkml:trace contextRef="#ctx0" brushRef="#br0" timeOffset="23999.4671">11532 10055 680 0,'0'0'0'0,"-4"-10"312"15,4 10-312-15,0-13 294 0,0 13-294 0,0-9 172 16,0 9-172-16,0 0 6 0,0 0-6 0,1-2-5 16,-1 2 5-16,-1 0-12 0,1 0 12 0,0 0-12 15,0 0 12-15,-3 0-10 0,3 0 10 0,-28 6-5 16,28-6 5-16,-90 21 1 0,90-21-1 0,-49 18 8 15,49-18-8-15,-45 19 5 0,45-19-5 0,-56 30 4 16,56-30-4-16,-41 33 3 0,41-33-3 0,-42 33 14 16,42-33-14-16,-30 31 16 0,30-31-16 0,-24 30 23 15,24-30-23-15,-8 23 25 0,8-23-25 0,3 25 39 16,-3-25-39-16,12 15 32 0,-12-15-32 0,23 18 45 0,-23-18-45 16,24 12 54-16,-24-12-54 0,37 15 55 0,-37-15-55 0,34 10 45 15,-34-10-45-15,51 21 43 0,-51-21-43 0,45 20 28 16,-45-20-28-16,49 27 14 0,-49-27-14 0,47 31 9 15,-47-31-9-15,42 40 7 0,-42-40-7 0,21 38 3 16,-21-38-3-16,4 51 7 0,-4-51-7 0,-9 50 9 16,9-50-9-16,-37 60 14 0,37-60-14 0,-47 49 14 15,47-49-14-15,-58 54 16 0,58-54-16 0,-54 44 13 16,54-44-13-16,-63 31 12 0,63-31-12 0,-46 15 6 0,46-15-6 16,-45 4 7-16,45-4-7 0,-25-15 4 0,25 15-4 15,-18-34 2-15,18 34-2 0,9-40-1 0,-9 40 1 0,22-54-2 16,-22 54 2-16,32-57-5 0,-32 57 5 0,48-72-8 15,-48 72 8-15,56-67-6 0,-56 67 6 0,68-81-4 16,-68 81 4-16,64-73-4 0,-64 73 4 0,64-75-16 16,-64 75 16-16,48-56-21 0,-48 56 21 0,33-48-34 15,-33 48 34-15,13-32-39 0,-13 32 39 0,3-28-48 16,-3 28 48-16,-4-18-35 0,4 18 35 0,-17-13-29 16,17 13 29-16,-19-9-19 0,19 9 19 0,-25-8-113 15,25 8 113-15,-21-4-345 0,21 4 345 0,-14-6-299 16,14 6 299-16</inkml:trace>
  <inkml:trace contextRef="#ctx0" brushRef="#br0" timeOffset="24509.2088">12272 9949 878 0,'0'0'0'0,"-50"11"191"0,50-11-191 0,-83 27 274 16,83-27-274-16,-80 40 16 0,80-40-16 0,-83 45 7 15,83-45-7-15,-71 42 15 0,71-42-15 0,-63 39 26 16,63-39-26-16,-30 29 27 0,30-29-27 0,-16 24 33 15,16-24-33-15,0 12 44 0,0-12-44 0,16 12 52 16,-16-12-52-16,25 8 46 0,-25-8-46 0,42 9 48 16,-42-9-48-16,51 10 49 0,-51-10-49 0,66 21 51 15,-66-21-51-15,60 33 38 0,-60-33-38 0,61 52 39 16,-61-52-39-16,42 57 36 0,-42-57-36 0,22 69 29 16,-22-69-29-16,-9 67 16 0,9-67-16 0,-39 76 13 15,39-76-13-15,-56 63 7 0,56-63-7 0,-65 63 11 16,65-63-11-16,-61 48 13 0,61-48-13 0,-58 34 22 15,58-34-22-15,-33 9 22 0,33-9-22 0,-18-19 22 16,18 19-22-16,-5-32 16 0,5 32-16 0,12-57 10 16,-12 57-10-16,23-62 0 0,-23 62 0 0,54-85-6 0,-54 85 6 15,62-89-6-15,-62 89 6 0,81-110-7 0,-81 110 7 16,90-105-2-16,-90 105 2 0,101-114 1 0,-101 114-1 0,78-95 6 16,-78 95-6-16,63-88-63 0,-63 88 63 0,39-62-102 15,-39 62 102-15,16-49-203 0,-16 49 203 0,-4-27-409 16,4 27 409-16,-24-24-416 0,24 24 416 0</inkml:trace>
  <inkml:trace contextRef="#ctx0" brushRef="#br0" timeOffset="25993.2062">8655 13347 347 0,'0'0'0'0,"-126"13"290"0,126-13-290 0,-10 3 221 16,10-3-221-16,-2 5 14 0,2-5-14 0,-4 4 236 16,4-4-236-16,0 0 34 0,0 0-34 0,0 0 43 15,0 0-43-15,0 0 70 0,0 0-70 0,30 2 82 16,-30-2-82-16,106-9 72 0,-106 9-72 0,103-18 65 16,-103 18-65-16,97-24 54 0,-97 24-54 0,111-29 23 15,-111 29-23-15,92-25 10 0,-92 25-10 0,93-21 8 16,-93 21-8-16,61-10 3 0,-61 10-3 0,56-5 3 15,-56 5-3-15,40 9 6 0,-40-9-6 0,11 25 25 16,-11-25-25-16,-18 38 31 0,18-38-31 0,-42 69 36 16,42-69-36-16,-56 82 39 0,56-82-39 0,-86 113 36 15,86-113-36-15,-87 118 16 0,87-118-16 0,-96 139 12 16,96-139-12-16,-85 120 7 0,85-120-7 0,-88 123-16 16,88-123 16-16,-61 98-58 0,61-98 58 0,-56 97-357 15,56-97 357-15,-36 71-293 0,36-71 293 0</inkml:trace>
  <inkml:trace contextRef="#ctx0" brushRef="#br0" timeOffset="26686.7562">10123 13329 679 0,'0'0'0'0,"-11"1"223"0,11-1-223 0,-19 3 242 16,19-3-242-16,-23 11 75 0,23-11-75 0,-31 15-2 16,31-15 2-16,-31 10-9 0,31-10 9 0,-38 15 7 15,38-15-7-15,-36 10 26 0,36-10-26 0,-37 15 71 16,37-15-71-16,-30 14 88 0,30-14-88 0,-34 24 107 15,34-24-107-15,-33 18 95 0,33-18-95 0,-34 27 83 0,34-27-83 0,-29 21 40 16,29-21-40-16,-28 23 24 0,28-23-24 0,-14 17 8 16,14-17-8-16,-7 13 11 0,7-13-11 0,3 9 14 15,-3-9-14-15,18 11 31 0,-18-11-31 0,24 9 38 16,-24-9-38-16,38 10 43 0,-38-10-43 0,41 12 38 16,-41-12-38-16,51 20 33 0,-51-20-33 0,45 19 17 15,-45-19-17-15,47 30 9 0,-47-30-9 0,41 33 2 0,-41-33-2 16,37 43 1-16,-37-43-1 0,26 36 1 0,-26-36-1 0,1 54 1 15,-1-54-1-15,-13 49 3 0,13-49-3 0,-35 58 4 16,35-58-4-16,-45 53 3 0,45-53-3 0,-51 55 3 16,51-55-3-16,-49 37-3 0,49-37 3 0,-55 32-18 15,55-32 18-15,-42 13-22 0,42-13 22 0,-42 0-17 16,42 0 17-16,-36-12-13 0,36 12 13 0,-18-33 0 16,18 33 0-16,-3-43 20 0,3 43-20 0,15-64 31 15,-15 64-31-15,27-67 29 0,-27 67-29 0,45-81 30 16,-45 81-30-16,46-76 20 0,-46 76-20 0,66-84 15 15,-66 84-15-15,60-69-2 0,-60 69 2 0,61-67-64 16,-61 67 64-16,48-49-115 0,-48 49 115 0,42-41-347 16,-42 41 347-16,19-21-419 0,-19 21 419 0,6-9-509 15,-6 9 509-15</inkml:trace>
  <inkml:trace contextRef="#ctx0" brushRef="#br0" timeOffset="27070.9376">10864 13137 526 0,'0'0'0'16,"-58"32"-23"-16,58-32 23 0,-67 42 486 0,67-42-486 0,-80 61 180 15,80-61-180-15,-77 58 291 0,77-58-291 0,-81 79-9 16,81-79 9-16,-66 80 37 0,66-80-37 0,-55 95 59 16,55-95-59-16,-37 83 67 0,37-83-67 0,-21 91 77 15,21-91-77-15,0 73 89 0,0-73-89 0,18 73 47 16,-18-73-47-16,35 51 34 0,-35-51-34 0,47 40 33 16,-47-40-33-16,46 15 22 0,-46-15-22 0,60-7 12 15,-60 7-12-15,57-23 22 0,-57 23-22 0,46-34 24 16,-46 34-24-16,37-37 16 0,-37 37-16 0,17-36 16 15,-17 36-16-15,-9-29 8 0,9 29-8 0,-37-31-2 16,37 31 2-16,-45-13-20 0,45 13 20 0,-59-11-77 16,59 11 77-16,-46-7-135 0,46 7 135 0,-42-6-401 15,42 6 401-15,-28-3-379 0,28 3 379 0</inkml:trace>
  <inkml:trace contextRef="#ctx0" brushRef="#br0" timeOffset="27790.3674">11169 13326 993 0,'0'0'0'0,"69"-21"241"0,-69 21-241 0,6-3 309 16,-6 3-309-16,-3 9 5 0,3-9-5 0,-8 18-42 15,8-18 42-15,-10 22-49 0,10-22 49 0,-28 38-39 16,28-38 39-16,-38 40-30 0,38-40 30 0,-51 57-2 16,51-57 2-16,-53 53 43 0,53-53-43 0,-62 68 51 15,62-68-51-15,-48 55 49 0,48-55-49 0,-37 55 47 16,37-55-47-16,-16 39 45 0,16-39-45 0,6 30 11 16,-6-30-11-16,27 14 24 0,-27-14-24 0,55 4 44 15,-55-4-44-15,66-6 25 0,-66 6-25 0,71-15 8 16,-71 15-8-16,68-19-21 0,-68 19 21 0,62-26-172 15,-62 26 172-15,50-22-352 0,-50 22 352 0,49-26-351 16,-49 26 351-16,39-23-514 0,-39 23 514 0</inkml:trace>
  <inkml:trace contextRef="#ctx0" brushRef="#br0" timeOffset="28028.6807">11495 13371 1167 0,'0'0'0'0,"-30"-29"277"16,30 29-277-16,-31 41 380 0,31-41-380 0,-39 59 36 0,39-59-36 0,-46 84 26 15,46-84-26-15,-45 93 12 0,45-93-12 0,-56 112 10 16,56-112-10-16,-46 103 3 0,46-103-3 0,-54 117 3 16,54-117-3-16,-49 100-1 0,49-100 1 0,-51 98-36 15,51-98 36-15,-33 78-70 0,33-78 70 0,-30 73-195 16,30-73 195-16,-16 44-347 0,16-44 347 0,-5 28-382 15,5-28 382-15,9 0-510 0,-9 0 510 0</inkml:trace>
  <inkml:trace contextRef="#ctx0" brushRef="#br0" timeOffset="28618.396">11755 13490 394 0,'0'0'0'0,"29"46"307"15,-29-46-307-15,-8 5 218 0,8-5-218 0,-12 3 142 16,12-3-142-16,-10 4 15 0,10-4-15 0,-5 5-11 16,5-5 11-16,0-2-32 0,0 2 32 0,0-1 3 0,0 1-3 0,2-2 57 15,-2 2-57-15,7-6 58 0,-7 6-58 0,35-13 75 16,-35 13-75-16,79-69 101 0,-79 69-101 0,42-24 127 16,-42 24-127-16,42-13 107 0,-42 13-107 0,41-5 90 15,-41 5-90-15,36 6 71 0,-36-6-71 0,32 23 43 16,-32-23-43-16,7 31 20 0,-7-31-20 0,-13 45 19 15,13-45-19-15,-33 49 19 0,33-49-19 0,-50 59 21 16,50-59-21-16,-50 52 15 0,50-52-15 0,-59 49 10 16,59-49-10-16,-42 35 8 0,42-35-8 0,-34 25 23 15,34-25-23-15,-21 9 27 0,21-9-27 0,-7 2 29 16,7-2-29-16,9-9 16 0,-9 9-16 0,19-12 16 16,-19 12-16-16,30-9 0 0,-30 9 0 0,33-6-5 15,-33 6 5-15,31 1-8 0,-31-1 8 0,32 17 7 16,-32-17-7-16,22 22 9 0,-22-22-9 0,12 45 18 15,-12-45-18-15,-4 55 23 0,4-55-23 0,-17 72 30 16,17-72-30-16,-33 70 26 0,33-70-26 0,-48 81 26 16,48-81-26-16,-53 63 19 0,53-63-19 0,-59 55-2 0,59-55 2 15,-58 36-32-15,58-36 32 0,-58 27-83 0,58-27 83 0,-45 10-110 16,45-10 110-16,-39 5-166 0,39-5 166 0,-25-3-198 16,25 3 198-16,-21-12-351 0,21 12 351 0,-3-21-343 15,3 21 343-15,13-29-413 0,-13 29 413 0</inkml:trace>
  <inkml:trace contextRef="#ctx0" brushRef="#br0" timeOffset="28872.0785">12444 13559 581 0,'0'0'0'0,"-4"0"120"0,4 0-120 0,-9 3 48 15,9-3-48-15,-9 4-158 0,9-4 158 0,-17 5-243 0,17-5 243 16</inkml:trace>
  <inkml:trace contextRef="#ctx0" brushRef="#br0" timeOffset="29082.6497">12401 13566 563 0,'0'0'0'0,"0"-3"311"0,0 3-311 0,1-3 299 0,-1 3-299 0,21-16 170 16,-21 16-170-16,95-51 124 0,-95 51-124 0,47-21 77 15,-47 21-77-15,59-18 87 0,-59 18-87 0,57-12 72 16,-57 12-72-16,50-7 62 0,-50 7-62 0,33 3 43 16,-33-3-43-16,27 19 61 0,-27-19-61 0,3 32 47 15,-3-32-47-15,-21 49 60 0,21-49-60 0,-33 64 70 16,33-64-70-16,-59 88 101 0,59-88-101 0,-66 96 82 15,66-96-82-15,-63 109 89 0,63-109-89 0,-45 96 76 0,45-96-76 16,-22 85 71-16,22-85-71 0,13 57 44 0,-13-57-44 0,49 33 0 16,-49-33 0-16,81 4-68 0,-81-4 68 0,115-12-387 15,-115 12 387-15,118-21-511 0,-118 21 511 0,117-34-624 16,-117 34 624-16</inkml:trace>
  <inkml:trace contextRef="#ctx0" brushRef="#br0" timeOffset="39168.1897">13015 10193 187 0,'0'0'0'0,"-53"9"0"16,53-9 0-16,-9-6 289 0,9 6-289 0,-5 0 73 16,5 0-73-16,0 1 185 0,0-1-185 0,0 0 9 15,0 0-9-15,0 0 189 0,0 0-189 0,0 0 24 16,0 0-24-16,0 0 40 0,0 0-40 0,21 3 48 15,-21-3-48-15,42 5 54 0,-42-5-54 0,96 3 55 16,-96-3-55-16,58-2 39 0,-58 2-39 0,46 2 23 0,-46-2-23 0,59 6 17 16,-59-6-17-16,52 7 13 0,-52-7-13 0,69 11 23 15,-69-11-23-15,67 10 29 0,-67-10-29 0,93 9 22 16,-93-9-22-16,82 8 15 0,-82-8-15 0,84 12 13 16,-84-12-13-16,71 15 1 0,-71-15-1 0,76 15-9 15,-76-15 9-15,57 13-4 0,-57-13 4 0,51 18 3 16,-51-18-3-16,42 13 1 0,-42-13-1 0,33 20 0 15,-33-20 0-15,16 25 1 0,-16-25-1 0,17 36 4 16,-17-36-4-16,9 37 3 0,-9-37-3 0,9 51 1 16,-9-51-1-16,7 51 0 0,-7-51 0 0,5 69-2 15,-5-69 2-15,4 73-3 0,-4-73 3 0,17 96-2 16,-17-96 2-16,13 100 0 0,-13-100 0 0,16 116 1 16,-16-116-1-16,17 113 5 0,-17-113-5 0,16 131 13 15,-16-131-13-15,8 124 17 0,-8-124-17 0,9 148 30 16,-9-148-30-16,7 139 39 0,-7-139-39 0,6 151 39 15,-6-151-39-15,3 133 30 0,-3-133-30 0,9 145 24 0,-9-145-24 16,3 123 12-16,-3-123-12 0,9 136 6 0,-9-136-6 16,14 118 7-16,-14-118-7 0,13 130 12 0,-13-130-12 0,8 107 12 15,-8-107-12-15,12 117 13 0,-12-117-13 0,9 99 11 16,-9-99-11-16,4 100 9 0,-4-100-9 0,3 81 3 16,-3-81-3-16,0 79 3 0,0-79-3 0,-9 61 2 15,9-61-2-15,-12 63-7 0,12-63 7 0,-19 51-14 16,19-51 14-16,-23 52-8 0,23-52 8 0,-28 43-9 15,28-43 9-15,-30 35 0 0,30-35 0 0,-26 19 11 0,26-19-11 0,-32 5 20 16,32-5-20-16,-30-12 16 0,30 12-16 0,-29-26 16 16,29 26-16-16,-28-30 14 0,28 30-14 0,-33-39 9 15,33 39-9-15,-27-31 6 0,27 31-6 0,-36-30 1 16,36 30-1-16,-39-22-1 0,39 22 1 0,-55-14-9 16,55 14 9-16,-48-6-7 0,48 6 7 0,-55-3-3 15,55 3 3-15,-51 2 1 0,51-2-1 0,-46 4-2 16,46-4 2-16,-33 3-18 0,33-3 18 0,-30 8-95 15,30-8 95-15,-21 6-162 0,21-6 162 0,-12 15-334 16,12-15 334-16,-4 16-372 0,4-16 372 0</inkml:trace>
  <inkml:trace contextRef="#ctx0" brushRef="#br0" timeOffset="39682.2179">13622 13090 758 0,'0'0'0'0,"0"0"302"16,0 0-302-16,0 0 303 0,0 0-303 0,-1 0 124 15,1 0-124-15,0 0-7 0,0 0 7 0,-5 1-17 16,5-1 17-16,-16 23-13 0,16-23 13 0,-75 83-9 16,75-83 9-16,-46 42 13 0,46-42-13 0,-57 58 23 15,57-58-23-15,-48 65 23 0,48-65-23 0,-42 65 20 16,42-65-20-16,-21 62 17 0,21-62-17 0,-10 52 20 15,10-52-20-15,19 31 28 0,-19-31-28 0,59 14 35 0,-59-14-35 0,85-6 32 16,-85 6-32-16,116-14-74 0,-116 14 74 0,132-19-321 16,-132 19 321-16,142-27-294 0,-142 27 294 0</inkml:trace>
  <inkml:trace contextRef="#ctx0" brushRef="#br0" timeOffset="42173.3704">14564 11556 695 0,'0'0'0'0,"0"117"215"0,0-117-215 0,-7 0 241 16,7 0-241-16,-8 6 71 0,8-6-71 0,-1 6-11 15,1-6 11-15,-3 0-12 0,3 0 12 0,0 1-5 16,0-1 5-16,0 2-2 0,0-2 2 0,3 18 0 16,-3-18 0-16,4 28 0 0,-4-28 0 0,33 73 17 15,-33-73-17-15,18 38 28 0,-18-38-28 0,24 37 28 16,-24-37-28-16,25 45 31 0,-25-45-31 0,26 45 30 15,-26-45-30-15,25 50 15 0,-25-50-15 0,24 41-43 16,-24-41 43-16,30 36-267 0,-30-36 267 0,18 25-211 0,-18-25 211 16</inkml:trace>
  <inkml:trace contextRef="#ctx0" brushRef="#br0" timeOffset="42389.8581">14779 11773 442 0,'0'0'0'0,"-27"10"457"15,27-10-457-15,-23 9 342 0,23-9-342 0,-23 21 347 16,23-21-347-16,-16 32 96 0,16-32-96 0,-26 52 66 16,26-52-66-16,-24 55 16 0,24-55-16 0,-37 73-27 15,37-73 27-15,-42 74-67 0,42-74 67 0,-51 91-217 16,51-91 217-16,-46 76-368 0,46-76 368 0,-48 67-380 15,48-67 380-15</inkml:trace>
  <inkml:trace contextRef="#ctx0" brushRef="#br0" timeOffset="44794.4335">15688 11069 702 0,'0'0'0'0,"12"-26"237"0,-12 26-237 0,14-27 255 16,-14 27-255-16,16-19 69 0,-16 19-69 0,8-18 13 15,-8 18-13-15,4-12-7 0,-4 12 7 0,0-9-6 16,0 9 6-16,-16 0-1 0,16 0 1 0,-26 5 20 0,26-5-20 0,-28 9 29 16,28-9-29-16,-45 33 32 0,45-33-32 0,-51 35 31 15,51-35-31-15,-63 72 28 0,63-72-28 0,-55 88 8 16,55-88-8-16,-66 117 3 0,66-117-3 0,-60 121 1 15,60-121-1-15,-49 154 16 0,49-154-16 0,-30 134 32 16,30-134-32-16,-10 132 53 0,10-132-53 0,15 106 66 16,-15-106-66-16,37 87 75 0,-37-87-75 0,46 46 70 15,-46-46-70-15,60 17 70 0,-60-17-70 0,66-18 56 0,-66 18-56 16,75-56 48-16,-75 56-48 0,72-73 34 0,-72 73-34 0,71-105 9 16,-71 105-9-16,54-97-14 0,-54 97 14 0,30-92-30 15,-30 92 30-15,3-68-39 0,-3 68 39 0,-19-50-49 16,19 50 49-16,-44-14-42 0,44 14 42 0,-70 12-69 15,70-12 69-15,-67 24-97 0,67-24 97 0,-80 49-357 16,80-49 357-16,-70 62-304 0,70-62 304 0</inkml:trace>
  <inkml:trace contextRef="#ctx0" brushRef="#br0" timeOffset="45424.2226">16191 10990 575 0,'0'0'0'0,"28"21"216"15,-28-21-216-15,-13 8 225 0,13-8-225 0,-20 20 97 16,20-20-97-16,-18 22 6 0,18-22-6 0,-21 48 8 15,21-48-8-15,-21 52 14 0,21-52-14 0,-25 69 30 16,25-69-30-16,-20 67 41 0,20-67-41 0,-18 77 79 16,18-77-79-16,-11 52 84 0,11-52-84 0,-9 40 90 15,9-40-90-15,4 11 128 0,-4-11-128 0,21-11 131 16,-21 11-131-16,39-25 96 0,-39 25-96 0,63-37 82 16,-63 37-82-16,74-35 52 0,-74 35-52 0,83-37-76 15,-83 37 76-15,71-29-165 0,-71 29 165 0,54-22-162 16,-54 22 162-16,30-13-174 0,-30 13 174 0,18-14-170 15,-18 14 170-15,3-9-139 0,-3 9 139 0,-12-18-107 16,12 18 107-16,-13-22-66 0,13 22 66 0,-29-36-46 16,29 36 46-16,-28-42-6 0,28 42 6 0,-27-42 64 0,27 42-64 15,-20-31 162-15,20 31-162 0,-16-26 148 0,16 26-148 16,-5-13 146-16,5 13-146 0,0 4 130 0,0-4-130 0,3 12 114 16,-3-12-114-16,0 30 68 0,0-30-68 0,2 44 77 15,-2-44-77-15,-6 86 100 0,6-86-100 0,-16 92 119 16,16-92-119-16,-24 143 104 0,24-143-104 0,-38 154 90 15,38-154-90-15,-48 178 53 0,48-178-53 0,-37 155-12 16,37-155 12-16,-37 171-453 0,37-171 453 0,-33 115-320 0,33-115 320 16</inkml:trace>
  <inkml:trace contextRef="#ctx0" brushRef="#br0" timeOffset="47416.2924">5381 10208 270 0,'0'0'0'0,"-19"-2"312"0,19 2-312 0,-30-12 213 16,30 12-213-16,-80-35 49 0,80 35-49 0,-50-11 208 16,50 11-208-16,-51-4 0 0,51 4 0 0,-62 9-2 15,62-9 2-15,-53 16-4 0,53-16 4 0,-60 24 2 16,60-24-2-16,-46 27 7 0,46-27-7 0,-45 27 13 16,45-27-13-16,-39 24 15 0,39-24-15 0,-45 24 17 15,45-24-17-15,-30 23 18 0,30-23-18 0,-31 26 15 16,31-26-15-16,-23 30 11 0,23-30-11 0,-25 27 9 15,25-27-9-15,-20 28 23 0,20-28-23 0,-25 33 22 16,25-33-22-16,-30 30 22 0,30-30-22 0,-37 33 21 16,37-33-21-16,-38 33 22 0,38-33-22 0,-39 28 14 15,39-28-14-15,-28 19 33 0,28-19-33 0,-25 14 56 16,25-14-56-16,-8 4 60 0,8-4-60 0,-4 0 64 16,4 0-64-16,0 0 56 0,0 0-56 0,-3 0 35 15,3 0-35-15,-2-1 11 0,2 1-11 0,0 0 3 0,0 0-3 16,0 0-1-16,0 0 1 0,0 0-1 0,0 0 1 0,0 1 1 15,0-1-1-15,0 5 7 0,0-5-7 0,0 37 11 16,0-37-11-16,9 108 15 0,-9-108-15 0,9 78 16 16,-9-78-16-16,12 116 23 0,-12-116-23 0,17 133 18 15,-17-133-18-15,25 184 18 0,-25-184-18 0,24 187 14 16,-24-187-14-16,18 217 24 0,-18-217-24 0,24 201 20 16,-24-201-20-16,22 223 33 0,-22-223-33 0,15 191 43 15,-15-191-43-15,2 205 37 0,-2-205-37 0,3 177 25 0,-3-177-25 0,-17 185 23 16,17-185-23-16,-25 145 10 0,25-145-10 0,-32 125 1 15,32-125-1-15,-27 89 8 0,27-89-8 0,-25 67 8 16,25-67-8-16,-16 31 8 0,16-31-8 0,-12 20 9 16,12-20-9-16,0 9 6 0,0-9-6 0,4 7 5 15,-4-7-5-15,8 8 3 0,-8-8-3 0,21 13 1 16,-21-13-1-16,25 16 0 0,-25-16 0 0,42 17 6 16,-42-17-6-16,45 12 9 0,-45-12-9 0,64 10 22 15,-64-10-22-15,63 2 36 0,-63-2-36 0,77-8 31 16,-77 8-31-16,72-9 27 0,-72 9-27 0,75-15-15 15,-75 15 15-15,60-12-83 0,-60 12 83 0,58-4-432 16,-58 4 432-16,36 6-372 0,-36-6 372 0</inkml:trace>
  <inkml:trace contextRef="#ctx0" brushRef="#br0" timeOffset="47925.1742">5019 13359 247 0,'0'0'0'0,"-6"1"367"15,6-1-367-15,-12 3 234 0,12-3-234 0,-9 5 60 16,9-5-60-16,-15 3 194 0,15-3-194 0,-13 3-57 16,13-3 57-16,-21 3-64 0,21-3 64 0,-24-2-61 15,24 2 61-15,-22 0-29 0,22 0 29 0,-29-1 12 16,29 1-12-16,-22-2 43 0,22 2-43 0,-24-3 62 15,24 3-62-15,-21-1 72 0,21 1-72 0,-16 0 60 16,16 0-60-16,-9-5 36 0,9 5-36 0,-9-4 23 16,9 4-23-16,0-6 7 0,0 6-7 0,9-11-5 15,-9 11 5-15,12-10 1 0,-12 10-1 0,20-9 6 0,-20 9-6 0,23-8 13 16,-23 8-13-16,30-3 20 0,-30 3-20 0,27 2 16 16,-27-2-16-16,22 4-25 0,-22-4 25 0,20 8-56 15,-20-8 56-15,17 13-127 0,-17-13 127 0,9 15-176 16,-9-15 176-16,9 14-190 0,-9-14 190 0,6 12-136 15,-6-12 136-15,9 7-94 0,-9-7 94 0,8 0-57 16,-8 0 57-16,4-1-81 0,-4 1 81 0,0-2-35 16,0 2 35-16</inkml:trace>
  <inkml:trace contextRef="#ctx0" brushRef="#br0" timeOffset="48269.2205">4936 13142 1028 0,'0'0'0'0,"20"100"310"15,-20-100-310-15,-1-7 359 0,1 7-359 0,-3 0 82 16,3 0-82-16,-2 7-31 0,2-7 31 0,0 0-44 15,0 0 44-15,0 0-47 0,0 0 47 0,0 2-46 16,0-2 46-16,0 3-25 0,0-3 25 0,0 14-10 16,0-14 10-16,5 17 4 0,-5-17-4 0,9 16 18 15,-9-16-18-15,39 62 28 0,-39-62-28 0,12 16 41 16,-12-16-41-16,12 18 45 0,-12-18-45 0,7 25 53 0,-7-25-53 0,-10 29 51 16,10-29-51-16,-15 46 30 0,15-46-30 0,-32 49 4 15,32-49-4-15,-47 56-157 0,47-56 157 0,-50 46-322 16,50-46 322-16,-58 52-383 0,58-52 383 0,-66 17-562 15,66-17 562-15</inkml:trace>
  <inkml:trace contextRef="#ctx0" brushRef="#br0" timeOffset="50432.1794">2982 12087 174 0,'0'0'0'0,"-63"55"125"16,63-55-125-16,0 12 92 0,0-12-92 0,6 24 72 15,-6-24-72-15,9 27 59 0,-9-27-59 0,12 40 45 16,-12-40-45-16,18 40 67 0,-18-40-67 0,33 60 38 0,-33-60-38 0,37 59 22 15,-37-59-22-15,37 64 0 0,-37-64 0 0,38 55-28 16,-38-55 28-16,34 58-57 0,-34-58 57 0,17 36-130 16,-17-36 130-16,7 32-111 0,-7-32 111 0</inkml:trace>
  <inkml:trace contextRef="#ctx0" brushRef="#br0" timeOffset="50681.1862">2997 12341 618 0,'0'0'0'0,"-17"-36"180"0,17 36-180 0,-13 16 206 15,13-16-206-15,-17 17 13 0,17-17-13 0,-12 25 15 16,12-25-15-16,-9 29 1 0,9-29-1 0,-12 38-13 15,12-38 13-15,-13 41 2 0,13-41-2 0,-19 52 9 16,19-52-9-16,-18 57-26 0,18-57 26 0,-29 67-208 16,29-67 208-16,-30 64-162 0,30-64 162 0</inkml:trace>
  <inkml:trace contextRef="#ctx0" brushRef="#br0" timeOffset="51160.5745">3397 11883 521 0,'0'0'0'0,"-7"9"105"0,7-9-105 0,-12 15 157 16,12-15-157-16,-6 14 2 0,6-14-2 0,-3 13 18 15,3-13-18-15,0 11 28 0,0-11-28 0,7 6 66 16,-7-6-66-16,11 0 92 0,-11 0-92 0,19-6 131 15,-19 6-131-15,21-8 135 0,-21 8-135 0,29-15 144 16,-29 15-144-16,29-15 107 0,-29 15-107 0,30-12 79 16,-30 12-79-16,29 0 34 0,-29 0-34 0,21 21 19 15,-21-21-19-15,13 39 2 0,-13-39-2 0,8 81 3 16,-8-81-3-16,0 100 8 0,0-100-8 0,-12 120 23 16,12-120-23-16,-14 118 36 0,14-118-36 0,-12 115 48 0,12-115-48 15,-12 83 46-15,12-83-46 0,3 63 49 0,-3-63-49 16,17 32 39-16,-17-32-39 0,55 0-5 0,-55 0 5 0,75-26-67 15,-75 26 67-15,97-37-379 0,-97 37 379 0,99-47-325 16,-99 47 325-16</inkml:trace>
  <inkml:trace contextRef="#ctx0" brushRef="#br0" timeOffset="52477.9599">6112 16889 477 0,'0'0'0'0,"0"13"224"0,0-13-224 0,-9 18 211 0,9-18-211 16,-54 63 104-16,54-63-104 0,-28 23 51 0,28-23-51 0,-21 16 50 15,21-16-50-15,-17 12 101 0,17-12-101 0,-7 3 109 16,7-3-109-16,3-10 117 0,-3 10-117 0,13-21 119 16,-13 21-119-16,36-36 121 0,-36 36-121 0,44-45 81 15,-44 45-81-15,65-60 97 0,-65 60-97 0,71-57 96 16,-71 57-96-16,88-64 90 0,-88 64-90 0,79-46 63 15,-79 46-63-15,96-32 45 0,-96 32-45 0,79-12 18 16,-79 12-18-16,79 14 1 0,-79-14-1 0,56 42-14 0,-56-42 14 16,34 85-46-16,-34-85 46 0,0 113-68 0,0-113 68 0,-43 151-96 15,43-151 96-15,-74 159-99 0,74-159 99 0,-97 208-103 16,97-208 103-16,-105 171-83 0,105-171 83 0,-128 171-59 16,128-171 59-16,-93 134-15 0,93-134 15 0,-83 112 53 15,83-112-53-15,-62 47 122 0,62-47-122 0,-46 39 106 16,46-39-106-16,-14 10 101 0,14-10-101 0,0 5 92 15,0-5-92-15,18-2 45 0,-18 2-45 0,45-3-5 16,-45 3 5-16,59-4 24 0,-59 4-24 0,79-8 31 16,-79 8-31-16,83-9 29 0,-83 9-29 0,119-7 18 15,-119 7-18-15,107-3 5 0,-107 3-5 0,118 3-66 16,-118-3 66-16,111 9-124 0,-111-9 124 0,114 15-444 16,-114-15 444-16,80 19-425 0,-80-19 425 0</inkml:trace>
  <inkml:trace contextRef="#ctx0" brushRef="#br0" timeOffset="53002.7125">7308 16161 683 0,'0'0'0'0,"3"0"344"0,-3 0-344 0,0 2 310 0,0-2-310 0,0 1 170 16,0-1-170-16,-5 17 6 0,5-17-6 0,-7 28-34 16,7-28 34-16,-22 91-34 0,22-91 34 0,-12 49-35 15,12-49 35-15,-15 69-33 0,15-69 33 0,-18 70 5 16,18-70-5-16,-18 96 12 0,18-96-12 0,-17 93 10 16,17-93-10-16,-7 124 4 0,7-124-4 0,-5 118-47 15,5-118 47-15,12 124-282 0,-12-124 282 0,6 96-232 16,-6-96 232-16</inkml:trace>
  <inkml:trace contextRef="#ctx0" brushRef="#br0" timeOffset="53840.6507">7395 16122 61 0,'0'0'0'0,"0"-1"79"0,0 1-79 0,0-2 108 15,0 2-108-15,0 0 123 0,0 0-123 0,0-3 102 0,0 3-102 0,0-1 125 16,0 1-125-16,-3-2 106 0,3 2-106 0,-2-1 88 15,2 1-88-15,0-2 61 0,0 2-61 0,0-1 34 16,0 1-34-16,-3-2 49 0,3 2-49 0,0-1 57 16,0 1-57-16,0-2 49 0,0 2-49 0,0 0 77 15,0 0-77-15,3 0 94 0,-3 0-94 0,5 0 64 16,-5 0-64-16,28 8 41 0,-28-8-41 0,93 19 35 16,-93-19-35-16,49 5 33 0,-49-5-33 0,58 1 38 15,-58-1-38-15,63 0 43 0,-63 0-43 0,84-3 39 16,-84 3-39-16,79-3 36 0,-79 3-36 0,90-4 24 15,-90 4-24-15,86-5 17 0,-86 5-17 0,87-9 10 16,-87 9-10-16,64-10 11 0,-64 10-11 0,62-14 11 16,-62 14-11-16,43-13 7 0,-43 13-7 0,40-8 0 15,-40 8 0-15,18-3-5 0,-18 3 5 0,15 6-7 16,-15-6 7-16,6 14-5 0,-6-14 5 0,0 25-1 16,0-25 1-16,-6 32 5 0,6-32-5 0,-4 43 7 15,4-43-7-15,-8 48 7 0,8-48-7 0,-3 61 6 16,3-61-6-16,5 67 1 0,-5-67-1 0,10 75 2 15,-10-75-2-15,17 78 4 0,-17-78-4 0,18 88 7 0,-18-88-7 16,13 79 16-16,-13-79-16 0,12 81 31 0,-12-81-31 0,12 76 33 16,-12-76-33-16,5 72 31 0,-5-72-31 0,3 61 29 15,-3-61-29-15,4 54 20 0,-4-54-20 0,5 39 2 16,-5-39-2-16,-3 30 0 0,3-30 0 0,-2 16-1 16,2-16 1-16,-12 8-2 0,12-8 2 0,-30 0-2 15,30 0 2-15,-46-9-4 0,46 9 4 0,-66-8-7 0,66 8 7 16,-105-9-18-16,105 9 18 0,-113-6-22 0,113 6 22 0,-132-4-24 15,132 4 24-15,-122 7-21 0,122-7 21 0,-136 8-15 16,136-8 15-16,-111 9-4 0,111-9 4 0,-121 13-1 16,121-13 1-16,-105 23 2 0,105-23-2 0,-107 18-76 15,107-18 76-15,-77 16-228 0,77-16 228 0,-74 19-338 16,74-19 338-16,-54 2-428 0,54-2 428 0</inkml:trace>
  <inkml:trace contextRef="#ctx0" brushRef="#br0" timeOffset="54426.5523">9002 17294 460 0,'0'0'0'0,"-5"-7"166"15,5 7-166-15,-3 1 195 0,3-1-195 0,-4 2 101 16,4-2-101-16,0 0 86 0,0 0-86 0,-3 0 108 0,3 0-108 0,0 0 101 16,0 0-101-16,0 0 98 15,0 0-98-15,0 0 76 0,0 0-76 0,3 3 57 0,-3-3-57 0,7 3 23 16,-7-3-23-16,27 13 1 0,-27-13-1 0,70 39-33 15,-70-39 33-15,29 15-115 0,-29-15 115 0,30 12-170 16,-30-12 170-16,38 9-299 0,-38-9 299 0,38 10-337 16,-38-10 337-16</inkml:trace>
  <inkml:trace contextRef="#ctx0" brushRef="#br0" timeOffset="54807.3317">9002 17710 1057 0,'0'0'0'0,"6"9"341"15,-6-9-341-15,10 3 399 0,-10-3-399 0,9 6 110 16,-9-6-110-16,12 6 76 0,-12-6-76 0,21 7 35 15,-21-7-35-15,25 0-2 0,-25 0 2 0,26-2-44 16,-26 2 44-16,28-8-193 0,-28 8 193 0,30-5-411 16,-30 5 411-16,25-3-417 0,-25 3 417 0</inkml:trace>
  <inkml:trace contextRef="#ctx0" brushRef="#br0" timeOffset="55383.7169">10754 16430 624 0,'0'0'0'0,"-6"-1"239"0,6 1-239 0,-15 9 256 15,15-9-256-15,-36 25 116 0,36-25-116 0,-45 34 38 16,45-34-38-16,-63 63 33 0,63-63-33 0,-72 79 27 0,72-79-27 16,-95 118 35-16,95-118-35 0,-91 129 49 0,91-129-49 15,-110 155 116-15,110-155-116 0,-95 139 136 0,95-139-136 16,-79 139 153-16,79-139-153 0,-47 110 149 0,47-110-149 0,-9 100 142 16,9-100-142-16,14 77 78 0,-14-77-78 0,37 69 53 15,-37-69-53-15,42 48 33 0,-42-48-33 0,60 24 32 16,-60-24-32-16,54 3 14 0,-54-3-14 0,67-25 12 15,-67 25-12-15,61-45 10 0,-61 45-10 0,63-66 10 16,-63 66-10-16,46-63 4 0,-46 63-4 0,35-73-1 16,-35 73 1-16,16-58-6 0,-16 58 6 0,0-51-22 15,0 51 22-15,-18-35-30 0,18 35 30 0,-37-26-35 16,37 26 35-16,-42-12-31 0,42 12 31 0,-58 0-27 16,58 0 27-16,-56 7-65 0,56-7 65 0,-61 21-199 15,61-21 199-15,-49 16-368 0,49-16 368 0,-39 21-437 16,39-21 437-16,-14 11-613 0,14-11 613 0</inkml:trace>
  <inkml:trace contextRef="#ctx0" brushRef="#br0" timeOffset="55824.5619">11307 16503 1098 0,'0'0'0'0,"4"0"109"16,-4 0-109-16,5 0 210 0,-5 0-210 0,-5 11-158 16,5-11 158-16,-3 0-190 0,3 0 190 0,-1 1-96 15,1-1 96-15,-12 36-4 0,12-36 4 0,-51 105 86 16,51-105-86-16,-36 67 144 0,36-67-144 0,-49 94 202 16,49-94-202-16,-48 91 144 0,48-91-144 0,-49 99 123 15,49-99-123-15,-39 79 66 0,39-79-66 0,-12 66 93 16,12-66-93-16,9 27 80 0,-9-27-80 0,42 3 75 15,-42-3-75-15,55-25 64 0,-55 25-64 0,79-48 62 16,-79 48-62-16,87-57 4 0,-87 57-4 0,91-61-43 0,-91 61 43 16,76-54-87-16,-76 54 87 0,72-54-125 15,-72 54 125-15,49-36-423 0,-49 36 423 0,29-33-363 0,-29 33 363 16</inkml:trace>
  <inkml:trace contextRef="#ctx0" brushRef="#br0" timeOffset="56028.1584">11639 16430 487 0,'0'0'0'0,"4"51"0"0,-4-51 0 0,45 132 828 16,-45-132-828-16,-9 74 240 0,9-74-240 0,-25 132 530 16,25-132-530-16,-32 140 14 0,32-140-14 0,-52 169 470 15,52-169-470-15,-54 160-79 0,54-160 79 0,-67 176-200 16,67-176 200-16,-57 139-311 0,57-139 311 0,-60 147-522 15,60-147 522-15,-45 108-540 0,45-108 540 0</inkml:trace>
  <inkml:trace contextRef="#ctx0" brushRef="#br0" timeOffset="65295.3698">7700 16261 148 0,'0'0'0'0,"4"3"108"15,-4-3-108-15,5 2 82 0,-5-2-82 0,7 0-18 16,-7 0 18-16,1 0 44 0,-1 0-44 0,3 0-36 15,-3 0 36-15,0 0 34 0,0 0-34 0,3 0 64 16,-3 0-64-16,0 0 103 0,0 0-103 0,2 0 143 16,-2 0-143-16,3 0 146 0,-3 0-146 0,0 0 81 15,0 0-81-15,1 0 55 0,-1 0-55 0,3 0 29 0,-3 0-29 16,0 0 34-16,0 0-34 0,0 0 40 0,0 0-40 0,0 1 47 16,0-1-47-16,-3 2 47 0,3-2-47 0,-6 15 47 15,6-15-47-15,-19 28 30 0,19-28-30 0,-64 91 15 16,64-91-15-16,-36 44 8 0,36-44-8 0,-43 62 5 15,43-62-5-15,-42 62 3 0,42-62-3 0,-38 74 16 16,38-74-16-16,-28 63 28 0,28-63-28 0,-17 75 40 16,17-75-40-16,8 60 44 0,-8-60-44 0,21 52 52 15,-21-52-52-15,34 34 45 0,-34-34-45 0,54 17 40 16,-54-17-40-16,54-8 29 0,-54 8-29 0,63-28 28 16,-63 28-28-16,53-43 20 0,-53 43-20 0,53-57 16 15,-53 57-16-15,40-57 11 0,-40 57-11 0,33-55 17 16,-33 55-17-16,14-45 17 0,-14 45-17 0,0-36 12 15,0 36-12-15,-18-22-5 0,18 22 5 0,-38 0-128 16,38 0 128-16,-49 12-338 0,49-12 338 0,-63 40-328 16,63-40 328-16</inkml:trace>
  <inkml:trace contextRef="#ctx0" brushRef="#br0" timeOffset="67321.0743">7707 16601 84 0,'0'0'0'0,"0"0"91"0,0 0-91 0,2 1 110 16,-2-1-110-16,3 2 127 0,-3-2-127 0,0 1 129 16,0-1-129-16,1 2 124 0,-1-2-124 0,3 0 123 15,-3 0-123-15,0 0 80 0,0 0-80 0,1 0 58 16,-1 0-58-16,3 0 22 0,-3 0-22 0,0 0 19 16,0 0-19-16,0-2 21 0,0 2-21 0,0-1 21 15,0 1-21-15,0 0 16 0,0 0-16 0,0 0 15 16,0 0-15-16,0 0 8 0,0 0-8 0,-3 0 3 15,3 0-3-15,-1 1 1 0,1-1-1 0,-13 8 0 16,13-8 0-16,-29 14 0 0,29-14 0 0,-79 75-15 16,79-75 15-16,-33 33-53 0,33-33 53 0,-37 39-211 15,37-39 211-15,-30 34-185 0,30-34 185 0</inkml:trace>
  <inkml:trace contextRef="#ctx0" brushRef="#br0" timeOffset="72747.6617">19158 7932 382 0,'0'0'0'0,"-17"-8"133"0,17 8-133 0,-16-9 116 0,16 9-116 15,-19-10 8-15,19 10-8 0,-23-9-30 0,23 9 30 0,-24-5-58 16,24 5 58-16,-30 2-20 0,30-2 20 0,-40-5 22 16,40 5-22-16,-42 14 50 0,42-14-50 0,-39 15 64 15,39-15-64-15,-55 29 63 0,55-29-63 0,-57 33 61 16,57-33-61-16,-67 62 30 0,67-62-30 0,-67 61 9 15,67-61-9-15,-72 78 33 0,72-78-33 0,-58 74 59 16,58-74-59-16,-45 86 66 0,45-86-66 0,-24 68 70 16,24-68-70-16,-11 63 86 0,11-63-86 0,6 40 72 0,-6-40-72 0,32 30 44 15,-32-30-44-15,42 8 34 0,-42-8-34 0,62-15 1 16,-62 15-1-16,72-26-33 0,-72 26 33 0,79-43-62 16,-79 43 62-16,71-55-61 0,-71 55 61 0,73-63-46 15,-73 63 46-15,61-58-10 0,-61 58 10 0,54-62 18 16,-54 62-18-16,43-44 38 0,-43 44-38 0,36-36 47 15,-36 36-47-15,17-20 30 0,-17 20-30 0,10-13 9 16,-10 13-9-16,3 1-2 0,-3-1 2 0,-9 17-7 16,9-17 7-16,-12 27-17 0,12-27 17 0,-25 42-14 15,25-42 14-15,-36 53 0 0,36-53 0 0,-36 65 3 16,36-65-3-16,-31 50 2 0,31-50-2 0,-23 54-4 16,23-54 4-16,-12 42-23 0,12-42 23 0,17 31-149 15,-17-31 149-15,30 20-239 0,-30-20 239 0,58 18-270 16,-58-18 270-16</inkml:trace>
  <inkml:trace contextRef="#ctx0" brushRef="#br0" timeOffset="73057.465">19982 7770 691 0,'0'0'0'0,"-38"36"231"0,38-36-231 0,-66 46 232 16,66-46-232-16,-76 54 48 0,76-54-48 0,-88 75 6 15,88-75-6-15,-63 75-34 0,63-75 34 0,-54 82 31 16,54-82-31-16,-16 70 41 0,16-70-41 0,3 78 50 15,-3-78-50-15,30 67 44 0,-30-67-44 0,49 75-14 16,-49-75 14-16,63 66-91 0,-63-66 91 0,76 70-274 16,-76-70 274-16,75 58-296 0,-75-58 296 0</inkml:trace>
  <inkml:trace contextRef="#ctx0" brushRef="#br0" timeOffset="73374.399">20121 7863 854 0,'0'0'0'0,"19"7"315"0,-19-7-315 0,18 11 292 16,-18-11-292-16,61 53 73 0,-61-53-73 0,21 35 1 16,-21-35-1-16,30 45-70 0,-30-45 70 0,46 55 5 15,-46-55-5-15,50 52 4 0,-50-52-4 0,60 54-2 16,-60-54 2-16,61 46-24 0,-61-46 24 0,60 48-125 16,-60-48 125-16,48 30-294 0,-48-30 294 0,41 21-297 15,-41-21 297-15,30 5-446 0,-30-5 446 0</inkml:trace>
  <inkml:trace contextRef="#ctx0" brushRef="#br0" timeOffset="73583.1048">20775 7909 932 0,'0'0'0'0,"-133"-7"279"0,133 7-279 0,-97 40 328 15,97-40-328-15,-124 70 91 0,124-70-91 0,-111 84 2 16,111-84-2-16,-115 94-27 0,115-94 27 0,-85 87-50 16,85-87 50-16,-69 85-139 0,69-85 139 0,-41 58-229 15,41-58 229-15,-23 47-324 0,23-47 324 0,2 28-382 16,-2-28 382-16</inkml:trace>
  <inkml:trace contextRef="#ctx0" brushRef="#br0" timeOffset="73857.167">20976 7715 1001 0,'0'0'0'0,"25"40"190"15,-25-40-190-15,26 58 302 0,-26-58-302 0,23 93 0 16,-23-93 0-16,9 105 11 0,-9-105-11 0,-9 128 19 16,9-128-19-16,-37 121 3 0,37-121-3 0,-84 133-15 15,84-133 15-15,-107 108-30 0,107-108 30 0,-144 94-94 16,144-94 94-16,-140 61-200 0,140-61 200 0,-142 39-299 16,142-39 299-16,-109 5-286 0,109-5 286 0,-89-24-411 15,89 24 411-15</inkml:trace>
  <inkml:trace contextRef="#ctx0" brushRef="#br0" timeOffset="74308.1694">21373 8048 1074 0,'0'0'0'0,"50"-9"252"0,-50 9-252 0,51-6 341 15,-51 6-341-15,77-3-11 0,-77 3 11 0,90 2-111 16,-90-2 111-16,103-5-267 0,-103 5 267 0,91-1-339 16,-91 1 339-16,84 1-423 0,-84-1 423 0</inkml:trace>
  <inkml:trace contextRef="#ctx0" brushRef="#br0" timeOffset="74606.8142">21381 8407 1350 0,'0'0'0'0,"21"21"271"0,-21-21-271 0,25 7 409 15,-25-7-409-15,38 17-13 0,-38-17 13 0,61 16-77 16,-61-16 77-16,76 11-126 0,-76-11 126 0,100 4-217 16,-100-4 217-16,96-1-408 0,-96 1 408 0,105-11-407 0,-105 11 407 0</inkml:trace>
  <inkml:trace contextRef="#ctx0" brushRef="#br0" timeOffset="75200.1843">23130 7911 1132 0,'0'0'0'0,"-24"-8"243"15,24 8-243-15,-33 0 345 0,33 0-345 0,-46 17 18 16,46-17-18-16,-68 31-5 0,68-31 5 0,-76 43-2 0,76-43 2 0,-112 66 3 16,112-66-3-16,-112 69 15 0,112-69-15 0,-112 86 49 15,112-86-49-15,-88 86 55 0,88-86-55 0,-65 88 65 16,65-88-65-16,-21 73 72 0,21-73-72 0,26 67 77 15,-26-67-77-15,60 50 48 0,-60-50-48 0,119 25 30 16,-119-25-30-16,136 8-15 0,-136-8 15 0,183-12-127 16,-183 12 127-16,175-18-431 0,-175 18 431 0,183-32-443 15,-183 32 443-15,138-43-626 0,-138 43 626 0</inkml:trace>
  <inkml:trace contextRef="#ctx0" brushRef="#br0" timeOffset="76009.2044">24049 8108 395 0,'0'0'0'0,"35"30"141"0,-35-30-141 0,-18 13 142 16,18-13-142-16,-30 23 29 0,30-23-29 0,-45 27 13 15,45-27-13-15,-39 23 1 0,39-23-1 0,-43 21 17 16,43-21-17-16,-39 14 42 0,39-14-42 0,-33 6 67 16,33-6-67-16,-18 0 63 0,18 0-63 0,-21-9 68 15,21 9-68-15,-7-8 63 0,7 8-63 0,0-16 52 16,0 16-52-16,7-18 39 0,-7 18-39 0,21-24 35 15,-21 24-35-15,30-21 27 0,-30 21-27 0,39-28 27 16,-39 28-27-16,40-20 23 0,-40 20-23 0,37-16 25 16,-37 16-25-16,29-9 22 0,-29 9-22 0,21-2 29 15,-21 2-29-15,4 9 27 0,-4-9-27 0,-3 15 45 16,3-15-45-16,-18 20 64 0,18-20-64 0,-31 27 51 16,31-27-51-16,-34 21 40 0,34-21-40 0,-42 19 27 15,42-19-27-15,-35 15 3 0,35-15-3 0,-24-6-327 16,24 6 327-16,-17-22-218 0,17 22 218 0</inkml:trace>
  <inkml:trace contextRef="#ctx0" brushRef="#br0" timeOffset="77351.9274">24752 7794 753 0,'0'0'0'0,"-2"-6"180"0,2 6-180 0,0-3 239 16,0 3-239-16,-3-1 20 0,3 1-20 0,0 0 13 15,0 0-13-15,0 0 13 0,0 0-13 0,0 1 22 16,0-1-22-16,5 8 28 0,-5-8-28 0,28 37 40 15,-28-37-40-15,97 85 36 0,-97-85-36 0,69 61 41 16,-69-61-41-16,72 56 35 0,-72-56-35 0,72 79 34 16,-72-79-34-16,49 84 26 0,-49-84-26 0,46 101 23 15,-46-101-23-15,29 100 11 0,-29-100-11 0,18 115-46 16,-18-115 46-16,19 99-108 0,-19-99 108 0,17 93-304 16,-17-93 304-16,13 67-316 0,-13-67 316 0</inkml:trace>
  <inkml:trace contextRef="#ctx0" brushRef="#br0" timeOffset="77651.7053">25381 7721 583 0,'0'0'0'0,"-9"12"299"16,9-12-299-16,-15 6 260 0,15-6-260 0,-22 15 185 16,22-15-185-16,-26 31-8 0,26-31 8 0,-49 45-1 15,49-45 1-15,-51 52 13 0,51-52-13 0,-100 78 24 16,100-78-24-16,-112 84 28 0,112-84-28 0,-158 106 55 16,158-106-55-16,-151 104 55 0,151-104-55 0,-159 117 57 15,159-117-57-15,-109 97 40 0,109-97-40 0,-85 93-27 16,85-93 27-16,-32 67-117 0,32-67 117 0,-16 54-325 15,16-54 325-15,9 21-345 0,-9-21 345 0</inkml:trace>
  <inkml:trace contextRef="#ctx0" brushRef="#br0" timeOffset="78399.1988">26383 6815 501 0,'0'0'0'0,"60"49"125"0,-60-49-125 0,-3 5 156 0,3-5-156 0,-6 3 12 16,6-3-12-16,-9 6-1 0,9-6 1 0,0 0-13 15,0 0 13-15,-3 0 8 0,3 0-8 0,-3 0 10 16,3 0-10-16,-2 0 26 0,2 0-26 0,-4 0 36 16,4 0-36-16,-17 1 39 0,17-1-39 0,-16 3 37 15,16-3-37-15,-29 8 48 0,29-8-48 0,-76 31 40 16,76-31-40-16,-45 30 39 0,45-30-39 0,-51 36 35 0,51-36-35 16,-67 49 38-16,67-49-38 0,-66 61 32 0,66-61-32 0,-74 87 56 15,74-87-56-15,-60 85 58 0,60-85-58 0,-49 106 65 16,49-106-65-16,-27 95 62 0,27-95-62 0,-6 88 62 15,6-88-62-15,15 57 40 0,-15-57-40 0,29 44 48 16,-29-44-48-16,42 15 56 0,-42-15-56 0,59-4 51 16,-59 4-51-16,53-25 46 0,-53 25-46 0,60-35 43 15,-60 35-43-15,50-42 28 0,-50 42-28 0,29-48 13 16,-29 48-13-16,8-35 19 0,-8 35-19 0,-33-26 19 16,33 26-19-16,-55-9 15 0,55 9-15 0,-79 8 13 15,79-8-13-15,-83 21 5 0,83-21-5 0,-76 33-109 16,76-33 109-16,-55 32-225 0,55-32 225 0,-45 21-376 15,45-21 376-15,-21 8-476 0,21-8 476 0</inkml:trace>
  <inkml:trace contextRef="#ctx0" brushRef="#br0" timeOffset="107138.5136">18594 10081 979 0,'0'0'0'0,"53"21"152"0,-53-21-152 0,3 28 267 16,-3-28-267-16,-3 49-18 0,3-49 18 0,-6 83-42 16,6-83 42-16,-12 94-10 0,12-94 10 0,-24 119-15 15,24-119 15-15,-26 121-31 0,26-121 31 0,-34 139-180 16,34-139 180-16,-33 119-263 0,33-119 263 0,-34 119-305 15,34-119 305-15</inkml:trace>
  <inkml:trace contextRef="#ctx0" brushRef="#br0" timeOffset="107702.0763">19010 10224 856 0,'0'0'0'0,"-51"48"169"16,51-48-169-16,3-3 259 0,-3 3-259 0,9-9 7 15,-9 9-7-15,58-13 21 0,-58 13-21 0,66-17 26 0,-66 17-26 16,39-16 29-16,-39 16-29 0,42-20 27 0,-42 20-27 0,45-13 21 16,-45 13-21-16,34-5 2 0,-34 5-2 0,28 5-8 15,-28-5 8-15,18 15-15 0,-18-15 15 0,0 36-9 16,0-36 9-16,-16 43-5 0,16-43 5 0,-42 75 8 16,42-75-8-16,-60 85 14 0,60-85-14 0,-91 105 24 15,91-105-24-15,-87 100 22 0,87-100-22 0,-80 104 21 16,80-104-21-16,-59 77 17 0,59-77-17 0,-40 65 13 15,40-65-13-15,-1 38 11 0,1-38-11 0,32 21 23 16,-32-21-23-16,59 1 24 0,-59-1-24 0,100-9 25 16,-100 9-25-16,118-22 29 0,-118 22-29 0,142-24-101 15,-142 24 101-15,129-25-321 0,-129 25 321 0,122-29-299 16,-122 29 299-16</inkml:trace>
  <inkml:trace contextRef="#ctx0" brushRef="#br0" timeOffset="108206.3504">19989 10169 871 0,'0'0'0'0,"55"-13"190"0,-55 13-190 0,-4-2 274 15,4 2-274-15,-3 3 24 0,3-3-24 0,-2 2 39 16,2-2-39-16,0-2 50 0,0 2-50 0,0-1 68 15,0 1-68-15,2-2 72 0,-2 2-72 0,45-10 79 16,-45 10-79-16,107-38 58 0,-107 38-58 0,89-24 51 16,-89 24-51-16,88-21 29 0,-88 21-29 0,84-16 15 15,-84 16-15-15,65-2-5 0,-65 2 5 0,47 14-17 16,-47-14 17-16,16 30-19 0,-16-30 19 0,-21 57-14 16,21-57 14-16,-42 71-6 0,42-71 6 0,-74 102 3 15,74-102-3-15,-84 103 12 0,84-103-12 0,-105 117 13 0,105-117-13 0,-90 95 10 16,90-95-10-16,-73 90 4 15,73-90-4-15,-48 55 12 0,48-55-12 0,-25 48 17 0,25-48-17 16,7 26 18-16,-7-26-18 0,33 16 18 0,-33-16-18 0,44 0 4 16,-44 0-4-16,77-7-89 0,-77 7 89 0,80-18-242 15,-80 18 242-15,97-26-379 0,-97 26 379 0,82-28-469 16,-82 28 469-16</inkml:trace>
  <inkml:trace contextRef="#ctx0" brushRef="#br0" timeOffset="108760.1545">21426 10109 571 0,'0'0'0'0,"16"-9"259"0,-16 9-259 0,9-13 231 15,-9 13-231-15,5-8 93 0,-5 8-93 0,0-4-63 16,0 4 63-16,-9 0-87 0,9 0 87 0,0 0-74 16,0 0 74-16,-5 0-53 0,5 0 53 0,-49 13 5 15,49-13-5-15,-108 30 85 0,108-30-85 0,-81 27 98 16,81-27-98-16,-79 29 99 0,79-29-99 0,-84 37 95 16,84-37-95-16,-62 36 90 0,62-36-90 0,-63 37 70 0,63-37-70 0,-37 29 63 15,37-29-63-15,-17 32 52 16,17-32-52-16,-7 23 51 0,7-23-51 0,12 22 39 0,-12-22-39 0,29 14 28 15,-29-14-28-15,59 15 32 0,-59-15-32 0,63 13 37 16,-63-13-37-16,83 18 34 0,-83-18-34 0,80 21 17 16,-80-21-17-16,79 31 13 0,-79-31-13 0,58 33 9 15,-58-33-9-15,54 44 7 0,-54-44-7 0,30 38 1 16,-30-38-1-16,16 51 0 0,-16-51 0 0,0 45 0 16,0-45 0-16,-21 54 0 0,21-54 0 0,-33 45 4 15,33-45-4-15,-50 49 7 0,50-49-7 0,-54 34 9 0,54-34-9 16,-63 33 10-16,63-33-10 0,-51 18 13 0,51-18-13 0,-54 9 19 15,54-9-19-15,-30-7 21 0,30 7-21 0,-12-32 27 16,12 32-27-16,12-44 27 0,-12 44-27 0,35-65 23 16,-35 65-23-16,49-69 13 0,-49 69-13 0,75-85 12 15,-75 85-12-15,84-79 8 0,-84 79-8 0,89-90 12 16,-89 90-12-16,80-77 12 0,-80 77-12 0,73-75 1 16,-73 75-1-16,42-58-10 0,-42 58 10 0,27-50-25 15,-27 50 25-15,10-31-98 0,-10 31 98 0,-15-27-409 16,15 27 409-16,-30-16-327 0,30 16 327 0</inkml:trace>
  <inkml:trace contextRef="#ctx0" brushRef="#br0" timeOffset="109275.3355">22399 10082 489 0,'0'0'0'0,"-17"11"398"16,17-11-398-16,-32 22 258 0,32-22-258 0,-50 27-40 16,50-27 40-16,-76 36 253 0,76-36-253 0,-82 39-54 0,82-39 54 15,-96 45 4-15,96-45-4 0,-73 30 50 0,73-30-50 0,-66 26 70 16,66-26-70-16,-25 15 69 0,25-15-69 0,-12 11 79 15,12-11-79-15,16 3 55 0,-16-3-55 0,42 6 41 16,-42-6-41-16,63 6 37 0,-63-6-37 0,91 9 33 16,-91-9-33-16,88 13 23 0,-88-13-23 0,96 30 18 15,-96-30-18-15,72 33 12 0,-72-33-12 0,61 46 3 16,-61-46-3-16,25 54 5 0,-25-54-5 0,17 58 3 16,-17-58-3-16,-5 59 1 0,5-59-1 0,-19 64 2 15,19-64-2-15,-26 51 3 0,26-51-3 0,-28 40 14 16,28-40-14-16,-22 21 21 0,22-21-21 0,-21 2 26 15,21-2-26-15,-17-21 22 0,17 21-22 0,-12-39 21 16,12 39-21-16,-3-48 18 0,3 48-18 0,6-57 15 16,-6 57-15-16,15-64 9 0,-15 64-9 0,24-76 11 15,-24 76-11-15,25-72 12 0,-25 72-12 0,30-87 7 16,-30 87-7-16,27-74 2 0,-27 74-2 0,27-74 1 0,-27 74-1 0,17-52-8 16,-17 52 8-16,12-45-20 0,-12 45 20 15,4-21-24-15,-4 21 24 0,0-22-46 0,0 22 46 0,-4-9-95 16,4 9 95-16,-5-6-385 0,5 6 385 0,0 3-378 15,0-3 378-15,5 7-523 0,-5-7 523 0</inkml:trace>
  <inkml:trace contextRef="#ctx0" brushRef="#br0" timeOffset="109696.1675">22941 10286 1020 0,'0'0'0'0,"48"0"273"0,-48 0-273 0,24-9 342 15,-24 9-342-15,44 0 48 0,-44 0-48 0,41 4-30 16,-41-4 30-16,53 9-58 0,-53-9 58 0,43 3-98 16,-43-3 98-16,45 6-270 0,-45-6 270 0,37 5-323 15,-37-5 323-15,44-3-379 0,-44 3 379 0</inkml:trace>
  <inkml:trace contextRef="#ctx0" brushRef="#br0" timeOffset="109900.8514">22867 10582 1375 0,'0'0'0'0,"16"14"419"0,-16-14-419 0,30 8 471 15,-30-8-471-15,28 1 97 0,-28-1-97 0,44 5-98 16,-44-5 98-16,61 6-196 0,-61-6 196 0,72 6-480 15,-72-6 480-15,67 0-485 0,-67 0 485 0</inkml:trace>
  <inkml:trace contextRef="#ctx0" brushRef="#br0" timeOffset="110339.4363">24534 10040 1208 0,'0'0'0'0,"-3"2"249"0,3-2-249 0,-51 37 372 16,51-37-372-16,-156 108 17 0,156-108-17 0,-121 97 19 15,121-97-19-15,-104 99 44 0,104-99-44 0,-108 110 66 16,108-110-66-16,-82 99 71 0,82-99-71 0,-47 100 90 15,47-100-90-15,-1 69 109 0,1-69-109 0,37 63 102 16,-37-63-102-16,72 40 100 0,-72-40-100 0,112 31 80 16,-112-31-80-16,105 14 58 0,-105-14-58 0,139 4-20 15,-139-4 20-15,128-9-119 0,-128 9 119 0,133-19-218 0,-133 19 218 16,101-31-523-16,-101 31 523 0,92-50-526 0,-92 50 526 0</inkml:trace>
  <inkml:trace contextRef="#ctx0" brushRef="#br0" timeOffset="111008.7076">25356 10517 708 0,'0'0'0'0,"0"3"179"0,0-3-179 0,-8 6 224 16,8-6-224-16,-9 6 44 0,9-6-44 0,-12 6-18 16,12-6 18-16,-18 6-6 0,18-6 6 0,-24 9 10 15,24-9-10-15,-28 8 22 0,28-8-22 0,-34 3 41 16,34-3-41-16,-26 3 58 0,26-3-58 0,-30 3 53 16,30-3-53-16,-16 6 42 0,16-6-42 0,-12-2 30 15,12 2-30-15,-3-3 22 0,3 3-22 0,3-15 6 16,-3 15-6-16,16-15 10 0,-16 15-10 0,26-28 21 15,-26 28-21-15,25-23 32 0,-25 23-32 0,29-16 25 16,-29 16-25-16,25-3 20 0,-25 3-20 0,18-2 14 16,-18 2-14-16,7 12 10 0,-7-12-10 0,-11 17 16 15,11-17-16-15,-26 22 14 0,26-22-14 0,-34 21 21 16,34-21-21-16,-33 23 23 0,33-23-23 0,-33 21-1 16,33-21 1-16,-21 10-44 0,21-10 44 0,-7-1-79 15,7 1 79-15,3-9-266 0,-3 9 266 0,11-14-331 16,-11 14 331-16,23-24-378 0,-23 24 378 0</inkml:trace>
  <inkml:trace contextRef="#ctx0" brushRef="#br0" timeOffset="111397.1911">26091 10040 1222 0,'0'0'0'0,"-4"12"231"0,4-12-231 0,-20 24 353 15,20-24-353-15,-27 35-22 0,27-35 22 0,-49 58-22 16,49-58 22-16,-55 60-18 0,55-60 18 0,-62 75-15 16,62-75 15-16,-49 70-4 0,49-70 4 0,-43 69 9 15,43-69-9-15,-26 47 17 0,26-47-17 0,-3 35 30 16,3-35-30-16,17 16 34 0,-17-16-34 0,46 6 30 16,-46-6-30-16,63-6 22 0,-63 6-22 0,96-7-6 15,-96 7 6-15,95-5-44 0,-95 5 44 0,109-15-139 0,-109 15 139 0,93-12-267 16,-93 12 267-16,84-13-378 0,-84 13 378 15,58-27-449-15,-58 27 449 0</inkml:trace>
  <inkml:trace contextRef="#ctx0" brushRef="#br0" timeOffset="111548.2676">26692 9984 372 0,'0'0'0'0</inkml:trace>
  <inkml:trace contextRef="#ctx0" brushRef="#br0" timeOffset="111681.6465">26685 10024 605 0,'0'0'0'0,"-51"117"493"15,51-117-493-15,-37 80 370 0,37-80-370 0,-47 99 8 16,47-99-8-16,-49 93 372 0,49-93-372 0,-54 104 13 16,54-104-13-16,-51 97 14 0,51-97-14 0,-66 110 16 15,66-110-16-15,-59 92 18 0,59-92-18 0,-54 94 9 16,54-94-9-16,-42 78-3 0,42-78 3 0,-28 67-26 15,28-67 26-15,-14 39-49 0,14-39 49 0,-12 29-97 16,12-29 97-16,0 6-130 0,0-6 130 0,-4 1-378 16,4-1 378-16,-5-19-330 0,5 19 330 0</inkml:trace>
  <inkml:trace contextRef="#ctx0" brushRef="#br0" timeOffset="112257.052">27774 8982 433 0,'0'0'0'0,"8"56"360"0,-8-56-360 0,-58 38 319 16,58-38-319-16,-75 44 214 0,75-44-214 0,-100 64-11 0,100-64 11 0,-96 75 56 16,96-75-56-16,-93 103 42 0,93-103-42 0,-67 103 10 15,67-103-10-15,-54 114 81 0,54-114-81 0,-15 95 148 16,15-95-148-16,11 90 72 0,-11-90-72 0,27 57 56 15,-27-57-56-15,61 46 61 0,-61-46-61 0,70 18 50 16,-70-18-50-16,88 6 42 0,-88-6-42 0,86-9 17 16,-86 9-17-16,86-21 13 0,-86 21-13 0,63-31 7 15,-63 31-7-15,42-36 4 0,-42 36-4 0,0-30 2 16,0 30-2-16,-46-30 2 0,46 30-2 0,-84-16 0 16,84 16 0-16,-121-3-14 0,121 3 14 0,-117 10 0 15,117-10 0-15,-121 5 9 0,121-5-9 0,-86 0-396 0,86 0 396 16,-69-24-245-16,69 24 245 0</inkml:trace>
  <inkml:trace contextRef="#ctx0" brushRef="#br0" timeOffset="121132.3937">22804 12433 131 0,'0'0'0'0,"-3"-4"56"0,3 4-56 0,3 0 60 16,-3 0-60-16,0 0 34 0,0 0-34 0,0-2-50 15,0 2 50-15,0-1-26 0,0 1 26 0,0 0-100 16,0 0 100-16,-3-2-44 0,3 2 44 0,-2 0 132 16,2 0-132-16,0 0 247 0,0 0-247 0,0 0 189 15,0 0-189-15,0-1 162 0,0 1-162 0,2 0 126 16,-2 0-126-16,16 0 54 0,-16 0-54 0,42 3 31 16,-42-3-31-16,91 10 10 0,-91-10-10 0,59 0-8 15,-59 0 8-15,55 2-43 0,-55-2 43 0,55 1-206 16,-55-1 206-16,48 5-168 0,-48-5 168 0</inkml:trace>
  <inkml:trace contextRef="#ctx0" brushRef="#br0" timeOffset="121333.3622">22955 12765 701 0,'0'0'0'0,"49"14"461"16,-49-14-461-16,39 9 329 0,-39-9-329 0,49 12 198 15,-49-12-198-15,63 16-384 0,-63-16 384 0,75 15-366 16,-75-15 366-16</inkml:trace>
  <inkml:trace contextRef="#ctx0" brushRef="#br0" timeOffset="121952.5523">26045 12054 810 0,'0'0'0'0,"58"13"278"0,-58-13-278 0,9-3 276 16,-9 3-276-16,5 3 55 0,-5-3-55 0,3 11-7 15,-3-11 7-15,0 13-59 0,0-13 59 0,-8 23-8 16,8-23 8-16,-21 25-2 0,21-25 2 0,-37 42 3 0,37-42-3 0,-51 49 14 16,51-49-14-16,-67 79 27 15,67-79-27-15,-53 69 24 16,53-69-24-16,-34 66 39 0,34-66-39 0,9 51 56 15,-9-51-56-15,40 37 70 0,-40-37-70 0,101-3 86 16,-101 3-86-16,118-6 24 0,-118 6-24 0,134-16-51 16,-134 16 51-16,120-14-112 0,-120 14 112 0,109-16-350 15,-109 16 350-15,76-17-367 0,-76 17 367 0</inkml:trace>
  <inkml:trace contextRef="#ctx0" brushRef="#br0" timeOffset="122206.2614">26659 12082 652 0,'0'0'0'0,"5"14"504"0,-5-14-504 0,7 83 342 0,-7-83-342 0,-31 53-58 16,31-53 58-16,-39 73 327 0,39-73-327 0,-42 70-73 15,42-70 73-15,-46 85-33 0,46-85 33 0,-45 80-8 16,45-80 8-16,-39 91 4 0,39-91-4 0,-33 83 11 16,33-83-11-16,-24 98-72 0,24-98 72 0,-6 80-201 15,6-80 201-15,9 78-335 0,-9-78 335 0,12 48-417 16,-12-48 417-16</inkml:trace>
  <inkml:trace contextRef="#ctx0" brushRef="#br0" timeOffset="122716.1227">27197 12245 549 0,'0'0'0'0,"-133"85"258"0,133-85-258 0,-65 47 256 15,65-47-256-15,-77 61 161 0,77-61-161 0,-62 63 64 16,62-63-64-16,-59 71 70 0,59-71-70 0,-30 63 73 16,30-63-73-16,-12 67 76 0,12-67-76 0,8 51 71 15,-8-51-71-15,27 44 93 0,-27-44-93 0,45 25 84 0,-45-25-84 0,67 21 71 16,-67-21-71-16,70-2 62 16,-70 2-62-16,90-17 52 0,-90 17-52 0,85-30 25 0,-85 30-25 0,88-53 19 15,-88 53-19-15,65-59 13 0,-65 59-13 0,56-60 13 16,-56 60-13-16,35-51 12 0,-35 51-12 0,21-55 7 15,-21 55-7-15,-2-39 0 0,2 39 0 0,-16-39-6 16,16 39 6-16,-32-33-12 0,32 33 12 0,-43-28-20 16,43 28 20-16,-42-21-29 0,42 21 29 0,-45-18-39 15,45 18 39-15,-34-8-127 0,34 8 127 0,-33-4-394 16,33 4 394-16,-21-5-340 0,21 5 340 0</inkml:trace>
  <inkml:trace contextRef="#ctx0" brushRef="#br0" timeOffset="123314.138">28260 12294 517 0,'0'0'0'0,"11"0"324"15,-11 0-324-15,6-4 263 0,-6 4-263 0,4-8 174 0,-4 8-174 0,3-3 38 16,-3 3-38-16,0-1-13 0,0 1 13 0,0-2-4 16,0 2 4-16,-3-1 9 0,3 1-9 0,-1-1 17 15,1 1-17-15,-21-9 14 0,21 9-14 0,-51-12 12 16,51 12-12-16,-112-18 21 0,112 18-21 0,-72 6 11 15,72-6-11-15,-70 13 3 0,70-13-3 0,-75 22 22 16,75-22-22-16,-63 30 42 0,63-30-42 0,-58 41 47 16,58-41-47-16,-46 39 54 0,46-39-54 0,-38 47 62 15,38-47-62-15,-9 47 54 0,9-47-54 0,17 51 45 16,-17-51-45-16,30 40 30 0,-30-40-30 0,46 42 29 16,-46-42-29-16,54 24 28 0,-54-24-28 0,64 3 23 15,-64-3-23-15,57-15 20 0,-57 15-20 0,72-29 14 16,-72 29-14-16,70-37 5 0,-70 37-5 0,67-43-4 15,-67 43 4-15,56-38-2 0,-56 38 2 0,53-37-6 16,-53 37 6-16,36-26-7 0,-36 26 7 0,26-26-15 16,-26 26 15-16,16-15-22 0,-16 15 22 0,5-6-25 15,-5 6 25-15,-5 9-18 0,5-9 18 0,-16 19-4 0,16-19 4 16,-21 27 13-16,21-27-13 0,-26 45 33 0,26-45-33 0,-28 49 49 16,28-49-49-16,-42 64 42 0,42-64-42 0,-37 69 29 15,37-69-29-15,-50 84 23 0,50-84-23 0,-46 79 12 16,46-79-12-16,-46 85-1 0,46-85 1 0,-38 71 3 15,38-71-3-15,-25 64 0 0,25-64 0 0,-12 43-2 16,12-43 2-16,-5 30-72 0,5-30 72 0,5 15-108 16,-5-15 108-16,21-2-392 0,-21 2 392 0,28-11-378 0,-28 11 378 15</inkml:trace>
  <inkml:trace contextRef="#ctx0" brushRef="#br0" timeOffset="123738.1762">29308 12109 949 0,'0'0'0'0,"-6"5"173"0,6-5-173 0,-21 12 277 0,21-12-277 16,-31 16 2-16,31-16-2 0,-60 31 25 0,60-31-25 0,-72 33 47 15,72-33-47-15,-95 57 78 0,95-57-78 0,-96 64 90 16,96-64-90-16,-96 83 91 0,96-83-91 0,-74 88 69 16,74-88-69-16,-56 100 61 0,56-100-61 0,-28 85 33 15,28-85-33-15,-8 84 32 0,8-84-32 0,15 64 33 16,-15-64-33-16,33 48 51 0,-33-48-51 0,47 28 66 15,-47-28-66-15,58 11 84 0,-58-11-84 0,63-9 93 16,-63 9-93-16,67-26 100 0,-67 26-100 0,49-34 17 0,-49 34-17 0,38-46-64 16,-38 46 64-16,9-42-20 0,-9 42 20 0,-17-50 23 15,17 50-23-15,-45-40-63 0,45 40 63 0,-62-34-6 16,62 34 6-16,-65-20 43 0,65 20-43 0,-65-15-113 16,65 15 113-16,-50 0-514 0,50 0 514 0,-37 6-379 15,37-6 379-15</inkml:trace>
  <inkml:trace contextRef="#ctx0" brushRef="#br0" timeOffset="124377.5187">25209 11879 446 0,'0'0'0'0,"-24"7"350"0,24-7-350 0,-37 12 268 16,37-12-268-16,-46 9 231 0,46-9-231 0,-84 23 39 15,84-23-39-15,-96 33 6 0,96-33-6 0,-124 44 7 16,124-44-7-16,-139 51 5 0,139-51-5 0,-167 81 30 15,167-81-30-15,-141 85 70 0,141-85-70 0,-130 94 131 16,130-94-131-16,-97 90 157 0,97-90-157 0,-67 100 191 0,67-100-191 16,-6 82 179-16,6-82-179 0,49 78 156 0,-49-78-156 0,82 58 97 15,-82-58-97-15,144 53 64 0,-144-53-64 0,178 22 19 16,-178-22-19-16,197 11-69 0,-197-11 69 0,167-11-139 16,-167 11 139-16,178-15-263 0,-178 15 263 0,118-21-375 15,-118 21 375-15,92-19-483 0,-92 19 483 0,47-18-530 16,-47 18 530-16</inkml:trace>
  <inkml:trace contextRef="#ctx0" brushRef="#br0" timeOffset="125110.8307">25393 12402 454 0,'0'0'0'0,"-10"11"195"0,10-11-195 0,-11 7 185 16,11-7-185-16,-7 3 78 0,7-3-78 0,-8 3 9 16,8-3-9-16,0 0-3 0,0 0 3 0,0-2 2 15,0 2-2-15,0-1 8 0,0 1-8 0,3-3 22 16,-3 3-22-16,9-7 39 0,-9 7-39 0,24-6 43 16,-24 6-43-16,67-60 51 0,-67 60-51 0,26-18 51 15,-26 18-51-15,16-11 41 0,-16 11-41 0,17-6 31 16,-17 6-31-16,9 2 25 0,-9-2-25 0,3 6 19 0,-3-6-19 0,-3 10 22 15,3-10-22-15,-14 20 26 0,14-20-26 0,-16 16 31 16,16-16-31-16,-17 20 26 0,17-20-26 0,-30 16 22 16,30-16-22-16,-28 16 19 0,28-16-19 0,-21 14 16 15,21-14-16-15,-19 9 13 0,19-9-13 0,-18 6 12 16,18-6-12-16,-5 4 13 0,5-4-13 0,0 3-8 16,0-3 8-16,0-6-288 0,0 6 288 0,0-1-204 15,0 1 204-15</inkml:trace>
  <inkml:trace contextRef="#ctx0" brushRef="#br0" timeOffset="125961.1412">19179 12220 738 0,'0'0'0'0,"0"-2"265"0,0 2-265 0,-3-1 271 16,3 1-271-16,0-2 77 0,0 2-77 0,-3-1 8 15,3 1-8-15,0 0-16 0,0 0 16 0,0 0-15 16,0 0 15-16,3 1 2 0,-3-1-2 0,12 38 16 15,-12-38-16-15,22 95 25 0,-22-95-25 0,0 56 29 16,0-56-29-16,-9 80 34 0,9-80-34 0,-9 82 27 16,9-82-27-16,-13 99-5 0,13-99 5 0,-12 94-55 15,12-94 55-15,-15 99-260 0,15-99 260 0,-9 70-299 16,9-70 299-16,-6 51-397 0,6-51 397 0</inkml:trace>
  <inkml:trace contextRef="#ctx0" brushRef="#br0" timeOffset="126405.2993">19593 12269 388 0,'0'0'0'0,"33"63"229"16,-33-63-229-16,-8 7 197 0,8-7-197 0,108-61 612 47,-108 61-612-47,18-4 30 0,-18 4-30 0,25-5 25 15,-25 5-25-15,17 0 46 0,-17 0-46 0,16 6 31 16,-16-6-31-16,26 9 6 0,-26-9-6 0,19 22 5 15,-19-22-5-15,0 35 0 0,0-35 0 0,-12 51 8 16,12-51-8-16,-25 59 13 0,25-59-13 0,-47 86 23 16,47-86-23-16,-49 89 16 0,49-89-16 0,-51 99 14 15,51-99-14-15,-40 82 11 0,40-82-11 0,-33 75 21 16,33-75-21-16,-9 46 24 0,9-46-24 0,9 35 43 16,-9-35-43-16,28 13 42 0,-28-13-42 0,50 4 46 15,-50-4-46-15,67-7 28 0,-67 7-28 0,84-15-42 16,-84 15 42-16,83-21-147 0,-83 21 147 0,80-21-147 15,-80 21 147-15,58-19-382 0,-58 19 382 0,46-24-385 16,-46 24 385-16</inkml:trace>
  <inkml:trace contextRef="#ctx0" brushRef="#br0" timeOffset="126894.5819">20432 12260 1062 0,'0'0'0'0,"-3"0"207"15,3 0-207-15,0 0 317 0,0 0-317 0,12 8-6 16,-12-8 6-16,46 10-4 0,-46-10 4 0,116 4-4 16,-116-4 4-16,54-7-6 0,-54 7 6 0,59 0-5 15,-59 0 5-15,38 0-2 0,-38 0 2 0,38 7 3 16,-38-7-3-16,21 12 7 0,-21-12-7 0,12 23 9 15,-12-23-9-15,-5 33 7 0,5-33-7 0,-21 51 3 16,21-51-3-16,-33 59-5 0,33-59 5 0,-50 90-14 0,50-90 14 16,-59 87-17-16,59-87 17 0,-58 95-13 0,58-95 13 15,-42 81 0-15,42-81 0 0,-31 75 18 0,31-75-18 0,-14 46 32 16,14-46-32-16,9 32 52 0,-9-32-52 0,32 8 54 16,-32-8-54-16,59-1 44 0,-59 1-44 0,68-10 11 15,-68 10-11-15,86-21-83 0,-86 21 83 0,75-20-223 16,-75 20 223-16,76-18-360 0,-76 18 360 0,50-13-442 15,-50 13 442-15</inkml:trace>
  <inkml:trace contextRef="#ctx0" brushRef="#br0" timeOffset="127538.2933">21644 12214 608 0,'0'0'0'0,"-197"25"221"0,197-25-221 0,-50 8 239 16,50-8-239-16,-46 13 96 0,46-13-96 0,-33 15 38 16,33-15-38-16,-19 15 22 0,19-15-22 0,-11 19 26 0,11-19-26 0,-3 12 23 15,3-12-23-15,8 18 33 0,-8-18-33 0,9 17 40 16,-9-17-40-16,21 18 60 0,-21-18-60 0,23 15 56 16,-23-15-56-16,39 24 60 0,-39-24-60 0,38 19 43 15,-38-19-43-15,42 24 32 0,-42-24-32 0,34 21 11 16,-34-21-11-16,40 33 14 0,-40-33-14 0,29 33 5 0,-29-33-5 15,30 37 5-15,-30-37-5 0,16 43 4 0,-16-43-4 0,16 51 4 16,-16-51-4-16,5 45-6 0,-5-45 6 0,-8 46-9 16,8-46 9-16,-17 45-15 0,17-45 15 0,-38 43-18 15,38-43 18-15,-42 36-17 0,42-36 17 0,-56 33-10 16,56-33 10-16,-51 21-5 0,51-21 5 0,-51 14 0 16,51-14 0-16,-36 6 6 0,36-6-6 0,-30-9 10 15,30 9-10-15,-9-18 9 0,9 18-9 0,-3-33 9 16,3 33-9-16,11-36 7 0,-11 36-7 0,21-54 7 15,-21 54-7-15,25-54 2 0,-25 54-2 0,42-65 5 16,-42 65-5-16,37-56 9 0,-37 56-9 0,54-67 8 16,-54 67-8-16,51-60 17 0,-51 60-17 0,54-66 16 15,-54 66-16-15,41-56 12 0,-41 56-12 0,51-65 4 16,-51 65-4-16,35-50 3 0,-35 50-3 0,31-53-12 16,-31 53 12-16,18-36-10 0,-18 36 10 0,0-22-10 15,0 22 10-15,-21-11-42 0,21 11 42 0,-34-3-40 16,34 3 40-16,-42 9-32 0,42-9 32 0,-49 18-53 15,49-18 53-15,-47 23-127 0,47-23 127 0,-46 27-293 0,46-27 293 16,-50 21-272-16,50-21 272 0</inkml:trace>
  <inkml:trace contextRef="#ctx0" brushRef="#br0" timeOffset="128096.8446">22387 12099 268 0,'0'0'0'0,"28"12"141"0,-28-12-141 0,-49 9 130 16,49-9-130-16,-66 16 74 0,66-16-74 0,-88 27 78 16,88-27-78-16,-88 31 60 0,88-31-60 0,-99 39 160 15,99-39-160-15,-81 38 170 0,81-38-170 0,-62 37 176 16,62-37-176-16,-30 28 124 0,30-28-124 0,-8 30 127 16,8-30-127-16,12 20 36 0,-12-20-36 0,27 16 39 15,-27-16-39-15,40 13 40 0,-40-13-40 0,59 12 56 16,-59-12-56-16,58 12 56 0,-58-12-56 0,70 23 47 15,-70-23-47-15,60 24 30 0,-60-24-30 0,54 31 21 16,-54-31-21-16,37 40 5 0,-37-40-5 0,27 53 3 0,-27-53-3 16,11 51 0-16,-11-51 0 0,0 58 2 0,0-58-2 0,-3 49 4 15,3-49-4-15,-9 42 7 0,9-42-7 0,-17 25 6 16,17-25-6-16,-24 14 7 0,24-14-7 0,-22 6 12 16,22-6-12-16,-25-9 15 0,25 9-15 0,-21-19 13 15,21 19-13-15,-8-38 12 0,8 38-12 0,12-46 13 0,-12 46-13 16,18-70 5-16,-18 70-5 0,33-69 0 0,-33 69 0 15,40-88-1-15,-40 88 1 0,44-87-2 0,-44 87 2 0,50-97-3 16,-50 97 3-16,48-82-4 0,-48 82 4 0,44-86-8 16,-44 86 8-16,33-61-9 0,-33 61 9 0,25-49-34 15,-25 49 34-15,7-32-58 0,-7 32 58 0,2-22-56 16,-2 22 56-16,-2-13-378 0,2 13 378 0,-7-3-292 16,7 3 292-16</inkml:trace>
  <inkml:trace contextRef="#ctx0" brushRef="#br0" timeOffset="129251.1479">25640 14233 676 0,'0'0'0'0,"-5"67"449"0,5-67-449 0,-61 18 359 16,61-18-359-16,-100 38 281 0,100-38-281 0,-112 46 0 15,112-46 0-15,-121 61-16 0,121-61 16 0,-93 58-14 16,93-58 14-16,-93 68-11 0,93-68 11 0,-58 57 65 16,58-57-65-16,-37 58 126 0,37-58-126 0,-12 51 110 15,12-51-110-15,12 55 125 0,-12-55-125 0,32 43 131 16,-32-43-131-16,77 35 74 0,-77-35-74 0,98 21-5 16,-98-21 5-16,151 6-42 0,-151-6 42 0,147-11-99 15,-147 11 99-15,146-16-479 0,-146 16 479 0,117-15-423 0,-117 15 423 0</inkml:trace>
  <inkml:trace contextRef="#ctx0" brushRef="#br0" timeOffset="129691.5067">24109 14487 1237 0,'0'0'0'0,"24"20"386"0,-24-20-386 0,51 3 404 15,-51-3-404-15,49-18 44 0,-49 18-44 0,67-26-132 16,-67 26 132-16,78-27-243 0,-78 27 243 0,88-30-403 16,-88 30 403-16,60-24-404 0,-60 24 404 0,61-16-496 15,-61 16 496-15</inkml:trace>
  <inkml:trace contextRef="#ctx0" brushRef="#br0" timeOffset="129884.1803">24061 14723 780 0,'0'0'0'0,"17"8"733"16,-17-8-733-16,46-2 483 0,-46 2-483 0,54 3 443 15,-54-3-443-15,63-6-19 0,-63 6 19 0,67-7-522 16,-67 7 522-16,75-8-411 0,-75 8 411 0</inkml:trace>
  <inkml:trace contextRef="#ctx0" brushRef="#br0" timeOffset="130554.327">19267 13692 990 0,'0'0'0'0,"75"63"270"0,-75-63-270 0,-3-2 325 16,3 2-325-16,0 9 49 0,0-9-49 0,0 15 13 16,0-15-13-16,0 20-3 0,0-20 3 0,-9 28 3 15,9-28-3-15,-12 36 9 0,12-36-9 0,-26 57 13 16,26-57-13-16,-29 62 13 0,29-62-13 0,-42 74 12 15,42-74-12-15,-38 79 10 0,38-79-10 0,-36 97-43 0,36-97 43 16,-26 81-112-16,26-81 112 0,-20 82-342 16,20-82 342-16,-9 64-342 0,9-64 342 0</inkml:trace>
  <inkml:trace contextRef="#ctx0" brushRef="#br0" timeOffset="131093.0677">19618 13958 735 0,'0'0'0'0,"0"-2"223"0,0 2-223 0,8-4 229 15,-8 4-229-15,9-4 33 0,-9 4-33 0,16-8-24 16,-16 8 24-16,21-12-36 0,-21 12 36 0,26-10-23 16,-26 10 23-16,22-15 11 0,-22 15-11 0,27-15 20 15,-27 15-20-15,21-12 49 0,-21 12-49 0,27-11 59 16,-27 11-59-16,25-10 54 0,-25 10-54 0,32-8 47 15,-32 8-47-15,25-6 38 0,-25 6-38 0,25-4 13 16,-25 4-13-16,21-3-1 0,-21 3 1 0,18 7-4 0,-18-7 4 16,11 6-4-16,-11-6 4 0,9 8-5 0,-9-8 5 0,1 12-14 15,-1-12 14-15,-6 19-20 0,6-19 20 0,-15 17-26 16,15-17 26-16,-27 30-32 0,27-30 32 0,-30 40-19 16,30-40 19-16,-40 51 2 0,40-51-2 0,-34 49 14 15,34-49-14-15,-36 54 38 0,36-54-38 0,-18 46 61 16,18-46-61-16,-17 47 49 0,17-47-49 0,-3 37 42 15,3-37-42-15,11 33 43 0,-11-33-43 0,18 25 28 0,-18-25-28 16,33 18 15-16,-33-18-15 0,37 8 15 0,-37-8-15 16,54 1 9-16,-54-1-9 0,51 0-7 0,-51 0 7 0,49-4-21 15,-49 4 21-15,39-3-207 0,-39 3 207 0,34-2-327 16,-34 2 327-16,17-7-356 0,-17 7 356 0</inkml:trace>
  <inkml:trace contextRef="#ctx0" brushRef="#br0" timeOffset="131542.2721">20391 13844 406 0,'0'0'0'0,"42"38"288"0,-42-38-288 0,3 3 265 15,-3-3-265-15,0-6 202 0,0 6-202 0,5-5 95 16,-5 5-95-16,0-1 69 0,0 1-69 0,1 0 28 16,-1 0-28-16,28-12 21 0,-28 12-21 0,84-27 23 15,-84 27-23-15,49-12 44 0,-49 12-44 0,44-8 50 16,-44 8-50-16,48-2 51 0,-48 2-51 0,39-5 41 0,-39 5-41 0,37 6 33 15,-37-6-33-15,25 10 11 0,-25-10-11 16,17 17 1-16,-17-17-1 0,0 19-4 0,0-19 4 0,-9 36-4 16,9-36 4-16,-29 38-1 0,29-38 1 0,-46 56 2 15,46-56-2-15,-46 60 7 0,46-60-7 0,-47 66 11 16,47-66-11-16,-41 55 10 0,41-55-10 0,-21 53 12 16,21-53-12-16,-8 34 9 0,8-34-9 0,12 31 10 15,-12-31-10-15,25 20 7 0,-25-20-7 0,47 16 5 16,-47-16-5-16,54 6-8 0,-54-6 8 0,67-1-91 15,-67 1 91-15,63-9-182 0,-63 9 182 0,65-12-340 16,-65 12 340-16,53-14-398 0,-53 14 398 0</inkml:trace>
  <inkml:trace contextRef="#ctx0" brushRef="#br0" timeOffset="132172.1605">21740 13670 452 0,'0'0'0'15,"0"-2"319"-15,0 2-319 0,-3-1 260 0,3 1-260 0,-2-2 205 16,2 2-205-16,-19-3 20 0,19 3-20 0,-39 0-1 16,39 0 1-16,-84 15-4 0,84-15 4 0,-49 16 1 15,49-16-1-15,-42 23 23 0,42-23-23 0,-46 18 46 16,46-18-46-16,-33 15 56 0,33-15-56 0,-29 16 58 16,29-16-58-16,-10 15 47 0,10-15-47 0,-3 12 41 15,3-12-41-15,7 18 26 0,-7-18-26 0,17 19 29 16,-17-19-29-16,27 17 27 0,-27-17-27 0,42 12 31 15,-42-12-31-15,41 15 29 0,-41-15-29 0,50 7 26 16,-50-7-26-16,42 9 15 0,-42-9-15 0,44 15 11 16,-44-15-11-16,38 17 4 0,-38-17-4 0,34 25 0 15,-34-25 0-15,24 27-7 0,-24-27 7 0,21 34-14 16,-21-34 14-16,4 35-17 0,-4-35 17 0,-11 43-18 16,11-43 18-16,-21 33-20 0,21-33 20 0,-33 42-27 15,33-42 27-15,-35 36-22 0,35-36 22 0,-37 34-18 0,37-34 18 0,-36 24-15 16,36-24 15-16,-34 24-9 0,34-24 9 0,-26 4 10 15,26-4-10-15,-25 2 8 0,25-2-8 0,-21-9 3 16,21 9-3-16,-12-17 25 0,12 17-25 0,0-22 25 16,0 22-25-16,16-36 13 0,-16 36-13 0,21-42 14 15,-21 42-14-15,33-54 13 0,-33 54-13 0,42-58-10 16,-42 58 10-16,58-66-10 0,-58 66 10 0,56-61-8 16,-56 61 8-16,70-66-17 0,-70 66 17 0,67-53-21 15,-67 53 21-15,68-48-32 0,-68 48 32 0,49-42-45 16,-49 42 45-16,39-36-49 0,-39 36 49 0,21-24-42 15,-21 24 42-15,12-19-112 0,-12 19 112 0,-5-12-167 0,5 12 167 16,-12-8-282-16,12 8 282 0,-13-4-337 0,13 4 337 0</inkml:trace>
  <inkml:trace contextRef="#ctx0" brushRef="#br0" timeOffset="132816.2411">22350 13489 423 0,'0'0'0'16,"-98"134"224"-16,98-134-224 0,-21 12 210 0,21-12-210 0,-16 12 112 15,16-12-112-15,0 9 65 0,0-9-65 0,18 5 17 16,-18-5-17-16,25 0 7 0,-25 0-7 0,26-6-1 16,-26 6 1-16,33-8-1 0,-33 8 1 0,19-6 14 15,-19 6-14-15,21-4 25 0,-21 4-25 0,9 4 28 16,-9-4-28-16,16 12 29 0,-16-12-29 0,12 21 19 0,-12-21-19 0,14 30 16 16,-14-30-16-16,12 36 7 0,-12-36-7 0,9 40 6 15,-9-40-6-15,1 39 5 0,-1-39-5 0,-1 51 5 16,1-51-5-16,-3 39 22 0,3-39-22 0,-9 49 55 15,9-49-55-15,-8 39 68 0,8-39-68 0,-10 42 81 16,10-42-81-16,-15 30 81 0,15-30-81 0,-14 29 65 16,14-29-65-16,-19 17 30 0,19-17-30 0,-22 12 20 15,22-12-20-15,-24 4 11 0,24-4-11 0,-23-6 21 16,23 6-21-16,-19-10 23 0,19 10-23 0,-9-18 30 16,9 18-30-16,-5-18 32 0,5 18-32 0,0-27 31 15,0 27-31-15,17-28 18 0,-17 28-18 0,21-38 15 16,-21 38-15-16,21-32 7 0,-21 32-7 0,37-39 3 15,-37 39-3-15,34-39 0 0,-34 39 0 0,45-47 1 16,-45 47-1-16,47-46 1 0,-47 46-1 0,53-55 0 16,-53 55 0-16,42-50-2 0,-42 50 2 0,44-55-3 15,-44 55 3-15,28-43-10 0,-28 43 10 0,24-44-14 16,-24 44 14-16,9-31-13 0,-9 31 13 0,7-31-15 0,-7 31 15 0,-6-17-26 16,6 17 26-16,-21-10-28 0,21 10 28 15,-31 0-24-15,31 0 24 0,-57 4-22 0,57-4 22 0,-63 17-21 16,63-17 21-16,-76 22-9 0,76-22 9 0,-70 27-8 15,70-27 8-15,-81 33-41 0,81-33 41 0,-66 31-60 16,66-31 60-16,-71 33-131 0,71-33 131 0,-59 30-200 16,59-30 200-16,-58 33-321 0,58-33 321 0,-42 24-342 15,42-24 342-15</inkml:trace>
  <inkml:trace contextRef="#ctx0" brushRef="#br0" timeOffset="133444.5556">18687 14798 359 0,'0'0'0'0,"12"-6"366"0,-12 6-366 0,12-7 253 0,-12 7-253 0,21-6 40 16,-21 6-40-16,21-6 257 0,-21 6-257 0,25-5 34 16,-25 5-34-16,27-4 62 0,-27 4-62 0,33-8 96 15,-33 8-96-15,36-7 131 0,-36 7-131 0,55-8 164 16,-55 8-164-16,58-9 81 0,-58 9-81 0,84-9 68 15,-84 9-68-15,96-7 37 0,-96 7-37 0,122-8 7 16,-122 8-7-16,122-12-7 0,-122 12 7 0,154-7 50 16,-154 7-50-16,149-6 43 0,-149 6-43 0,176-12 45 15,-176 12-45-15,172-9 43 0,-172 9-43 0,220-10 31 16,-220 10-31-16,212-11 32 0,-212 11-32 0,256-9 38 16,-256 9-38-16,250-7 34 0,-250 7-34 0,293-6 33 15,-293 6-33-15,269 0 25 0,-269 0-25 0,303-5 17 16,-303 5-17-16,260-3 12 0,-260 3-12 0,271-6 12 15,-271 6-12-15,212-9 9 0,-212 9-9 0,191-18 4 16,-191 18-4-16,147-19-27 0,-147 19 27 0,138-27-126 16,-138 27 126-16,92-30-256 0,-92 30 256 0,84-36-479 15,-84 36 479-15,58-36-538 0,-58 36 538 0</inkml:trace>
  <inkml:trace contextRef="#ctx0" brushRef="#br0" timeOffset="134118.6257">19986 14891 584 0,'0'0'0'0,"12"6"349"0,-12-6-349 0,5 1 291 0,-5-1-291 0,3 2 217 16,-3-2-217-16,1 1-32 0,-1-1 32 0,3 6-62 16,-3-6 62-16,6 14-59 0,-6-14 59 0,7 17-49 15,-7-17 49-15,0 15-28 0,0-15 28 0,-23 69 14 16,23-69-14-16,-30 26 57 0,30-26-57 0,-35 31 54 15,35-31-54-15,-33 30 46 0,33-30-46 0,-16 34 43 16,16-34-43-16,-2 29 29 0,2-29-29 0,14 24 17 16,-14-24-17-16,37 20 21 0,-37-20-21 0,56 15 22 15,-56-15-22-15,56 5 11 0,-56-5-11 0,69 1-2 16,-69-1 2-16,66 0-25 0,-66 0 25 0,70-9-99 16,-70 9 99-16,60-10-255 0,-60 10 255 0,58-12-306 15,-58 12 306-15,47-9-401 0,-47 9 401 0</inkml:trace>
  <inkml:trace contextRef="#ctx0" brushRef="#br0" timeOffset="134388.2044">20494 14997 500 0,'0'0'0'0,"-3"-2"-48"0,3 2 48 0,-3-1 419 0,3 1-419 0,-9 0 140 16,9 0-140-16,-12 4 251 0,12-4-251 0,-17 11 9 16,17-11-9-16,-63 64 48 0,63-64-48 0,-26 40 78 15,26-40-78-15,-25 45 85 0,25-45-85 0,-29 60 84 16,29-60-84-16,-25 58 54 0,25-58-54 0,-16 75 36 16,16-75-36-16,-17 75 2 0,17-75-2 0,-13 77-93 15,13-77 93-15,-8 74-202 0,8-74 202 0,-7 73-336 16,7-73 336-16,-14 54-411 0,14-54 411 0</inkml:trace>
  <inkml:trace contextRef="#ctx0" brushRef="#br0" timeOffset="134931.2042">20992 15092 16 0,'0'0'0'0,"2"-4"449"0,-2 4-449 0,-2-5 246 15,2 5-246-15,0-1 244 0,0 1-244 0,0 0 262 16,0 0-262-16,-3 0 51 0,3 0-51 0,-1 0 39 16,1 0-39-16,-3 1 30 0,3-1-30 0,-21 11 23 15,21-11-23-15,-39 19 16 0,39-19-16 0,-94 48 27 16,94-48-27-16,-48 23 36 0,48-23-36 0,-45 32 61 15,45-32-61-15,-33 39 66 0,33-39-66 0,-22 47 77 16,22-47-77-16,-5 43 59 0,5-43-59 0,17 49 49 16,-17-49-49-16,30 41 27 0,-30-41-27 0,50 34 34 15,-50-34-34-15,56 18 33 0,-56-18-33 0,68 0 28 16,-68 0-28-16,65-15 26 0,-65 15-26 0,74-34 25 16,-74 34-25-16,62-41 20 0,-62 41-20 0,57-55 11 15,-57 55-11-15,47-48 13 0,-47 48-13 0,38-51-3 0,-38 51 3 16,13-41-9-16,-13 41 9 0,-4-44-40 0,4 44 40 15,-15-30-75-15,15 30 75 0,-32-31-126 0,32 31 126 16,-41-24-131-16,41 24 131 0,-42-22-230 0,42 22 230 0,-38-14-356 16,38 14 356-16,-33-4-328 0,33 4 328 0</inkml:trace>
  <inkml:trace contextRef="#ctx0" brushRef="#br0" timeOffset="135786.3586">21907 14994 579 0,'0'0'0'0,"24"-9"243"15,-24 9-243-15,30-12 242 0,-30 12-242 0,21-8 98 16,-21 8-98-16,21-6 44 0,-21 6-44 0,12-4 17 16,-12 4-17-16,10-2 41 0,-10 2-41 0,6-1 57 15,-6 1-57-15,0-3 85 0,0 3-85 0,0-2 94 0,0 2-94 0,-3-1 106 16,3 1-106-16,0 0 94 0,0 0-94 0,-4-3 65 15,4 3-65-15,-17-2 23 0,17 2-23 0,-45 0 0 16,45 0 0-16,-92 12 16 0,92-12-16 0,-60 18 16 16,60-18-16-16,-57 21 46 0,57-21-46 0,-60 32 47 15,60-32-47-15,-46 31 61 0,46-31-61 0,-48 40 29 16,48-40-29-16,-34 36 14 0,34-36-14 0,-38 38 4 16,38-38-4-16,-22 25 20 0,22-25-20 0,-24 20 27 15,24-20-27-15,-7 8 37 0,7-8-37 0,2 9 58 16,-2-9-58-16,12-3 53 0,-12 3-53 0,21-6 51 15,-21 6-51-15,32-3 42 0,-32 3-42 0,40-14 29 16,-40 14-29-16,42-17 5 0,-42 17-5 0,46-13 1 16,-46 13-1-16,41-12-1 0,-41 12 1 0,42-20-1 15,-42 20 1-15,34-13 0 0,-34 13 0 0,37-15-5 16,-37 15 5-16,29-14-13 0,-29 14 13 0,25-13-20 16,-25 13 20-16,17-5-19 0,-17 5 19 0,13-4-19 0,-13 4 19 0,5 0-12 15,-5 0 12-15,2 0-6 0,-2 0 6 16,2 3 0-16,-2-3 0 0,-2 0-1 0,2 0 1 0,0 0 0 15,0 0 0-15,-2 1 0 0,2-1 0 0,-2 2 2 16,2-2-2-16,-12 27 3 0,12-27-3 0,-79 76 5 16,79-76-5-16,-42 39 8 0,42-39-8 0,-42 43 10 15,42-43-10-15,-42 53 12 0,42-53-12 0,-33 52 12 16,33-52-12-16,-30 58 7 0,30-58-7 0,-19 53 2 16,19-53-2-16,-16 50-5 0,16-50 5 0,-9 38-18 15,9-38 18-15,-9 27-31 0,9-27 31 0,0 16-62 0,0-16 62 16,0 6-142-16,0-6 142 0,1-7-188 0,-1 7 188 0,6-11-232 15,-6 11 232-15,11-12-435 0,-11 12 435 0,15-21-400 16,-15 21 400-16</inkml:trace>
  <inkml:trace contextRef="#ctx0" brushRef="#br0" timeOffset="136200.8741">22613 14783 845 0,'0'0'0'0,"-9"8"254"0,9-8-254 0,-15 13 297 16,15-13-297-16,-27 24 75 0,27-24-75 0,-38 33 17 15,38-33-17-15,-46 45 12 0,46-45-12 0,-52 44 27 16,52-44-27-16,-48 59 70 0,48-59-70 0,-40 55 112 16,40-55-112-16,-30 70 98 0,30-70-98 0,-17 68 95 15,17-68-95-15,-13 80 82 0,13-80-82 0,-5 65 42 0,5-65-42 16,5 71 2-16,-5-71-2 0,6 47 18 0,-6-47-18 0,15 32 23 16,-15-32-23-16,16 12 27 0,-16-12-27 0,21-1 29 15,-21 1-29-15,25-21 27 0,-25 21-27 0,23-28 23 16,-23 28-23-16,15-27 10 0,-15 27-10 0,4-35-6 15,-4 35 6-15,-9-22-13 0,9 22 13 0,-28-18-16 16,28 18 16-16,-37-6-20 0,37 6 20 0,-63 0-75 16,63 0 75-16,-59 9-116 0,59-9 116 0,-58 15-425 15,58-15 425-15,-54 15-395 0,54-15 395 0</inkml:trace>
  <inkml:trace contextRef="#ctx0" brushRef="#br0" timeOffset="137310.0225">18049 14695 565 0,'0'0'0'0,"3"0"134"0,-3 0-134 0,0 0 162 16,0 0-162-16,1 0-5 0,-1 0 5 0,3 0-28 15,-3 0 28-15,0 0-38 0,0 0 38 0,2 0-37 16,-2 0 37-16,6 0 56 0,-6 0-56 0,15 0 96 15,-15 0-96-15,27 0 110 0,-27 0-110 0,76-8 122 16,-76 8-122-16,42-4 112 0,-42 4-112 0,58-9-218 16,-58 9 218-16,58-8-167 0,-58 8 167 0</inkml:trace>
  <inkml:trace contextRef="#ctx0" brushRef="#br0" timeOffset="137639.1837">18207 14989 1078 0,'0'0'0'0,"35"23"422"15,-35-23-422-15,37 6 399 0,-37-6-399 0,52 6-220 16,-52-6 220-16,59 6-303 0,-59-6 303 0</inkml:trace>
  <inkml:trace contextRef="#ctx0" brushRef="#br0" timeOffset="146929.1554">16980 14339 309 0,'0'0'0'0,"-23"8"165"0,23-8-165 0,-12 4 158 16,12-4-158-16,-13 5 88 0,13-5-88 0,-10 0 78 16,10 0-78-16,-11-2 74 0,11 2-74 0,-3-6 72 15,3 6-72-15,-9-3 89 0,9 3-89 0,-9-4 86 16,9 4-86-16,0-9 112 0,0 9-112 0,0-3 96 15,0 3-96-15,14-12 110 0,-14 12-110 0,16-18 97 16,-16 18-97-16,39-26 115 0,-39 26-115 0,49-28 92 16,-49 28-92-16,71-39 89 0,-71 39-89 0,64-33 69 15,-64 33-69-15,73-28 55 0,-73 28-55 0,58-15 24 16,-58 15-24-16,48-5 6 0,-48 5-6 0,33 11-10 0,-33-11 10 16,20 18-13-16,-20-18 13 0,5 30-8 0,-5-30 8 0,-11 49-2 15,11-49 2-15,-27 61 6 0,27-61-6 0,-50 80 10 16,50-80-10-16,-58 82 13 0,58-82-13 0,-81 88 11 15,81-88-11-15,-70 73 7 0,70-73-7 0,-70 63 6 16,70-63-6-16,-47 40 4 0,47-40-4 0,-34 36 0 16,34-36 0-16,-7 20 1 0,7-20-1 0,16 15 5 15,-16-15-5-15,37 8 6 0,-37-8-6 0,63 11 7 16,-63-11-7-16,75 10 10 0,-75-10-10 0,85 24 8 16,-85-24-8-16,67 33 3 0,-67-33-3 0,45 50 0 15,-45-50 0-15,9 59-2 0,-9-59 2 0,-43 81-1 16,43-81 1-16,-87 69 0 0,87-69 0 0,-121 66 3 15,121-66-3-15,-133 46 10 0,133-46-10 0,-154 30 11 16,154-30-11-16,-132-2-26 0,132 2 26 0,-128-10-409 16,128 10 409-16,-117-36-295 0,117 36 295 0</inkml:trace>
  <inkml:trace contextRef="#ctx0" brushRef="#br0" timeOffset="148721.7364">17092 16801 312 0,'0'0'0'0,"9"-12"232"15,-9 12-232-15,10-11 185 0,-10 11-185 0,9-10 162 16,-9 10-162-16,9-8 35 0,-9 8-35 0,9-7 19 15,-9 7-19-15,8-6 10 0,-8 6-10 0,4-6 17 16,-4 6-17-16,0-6 19 0,0 6-19 0,0-1 47 16,0 1-47-16,-4-2 66 0,4 2-66 0,-14-1 77 15,14 1-77-15,-49 3 68 0,49-3-68 0,-112 32 61 16,112-32-61-16,-67 45 33 0,67-45-33 0,-101 90 20 16,101-90-20-16,-95 88 20 0,95-88-20 0,-114 109 64 15,114-109-64-15,-104 106 77 0,104-106-77 0,-108 114 102 16,108-114-102-16,-67 69 121 0,67-69-121 0,-54 77 93 15,54-77-93-15,-14 56 50 0,14-56-50 0,14 43 44 16,-14-43-44-16,40 18 30 0,-40-18-30 0,72-9 9 0,-72 9-9 0,88-33 24 16,-88 33-24-16,105-63 11 0,-105 63-11 0,97-74-5 15,-97 74 5-15,108-96-43 0,-108 96 43 0,83-90-60 16,-83 90 60-16,78-94-71 0,-78 94 71 0,55-72-59 16,-55 72 59-16,50-68-49 0,-50 68 49 0,25-44-21 15,-25 44 21-15,21-25-15 0,-21 25 15 0,12-8 0 16,-12 8 0-16,4 15 3 0,-4-15-3 0,0 41 4 15,0-41-4-15,-7 66 6 0,7-66-6 0,-13 71 13 0,13-71-13 16,-17 79 31-16,17-79-31 0,-15 72 37 0,15-72-37 0,-4 56 49 16,4-56-49-16,7 34 52 0,-7-34-52 0,26 27 55 15,-26-27-55-15,40 10 34 0,-40-10-34 0,60 2-91 16,-60-2 91-16,61-8-393 0,-61 8 393 0,64-4-341 16,-64 4 341-16</inkml:trace>
  <inkml:trace contextRef="#ctx0" brushRef="#br0" timeOffset="149046.1515">18165 16615 566 0,'0'0'0'0,"-34"26"303"15,34-26-303-15,-58 46 293 0,58-46-293 0,-66 65 174 16,66-65-174-16,-79 103 146 0,79-103-146 0,-72 109 126 16,72-109-126-16,-67 121 131 0,67-121-131 0,-45 107 117 15,45-107-117-15,-26 107 107 0,26-107-107 0,0 79 77 0,0-79-77 16,18 70 22-16,-18-70-22 0,33 52-26 0,-33-52 26 0,52 51-60 15,-52-51 60-15,53 38-184 0,-53-38 184 0,61 25-424 16,-61-25 424-16,46 10-392 0,-46-10 392 0</inkml:trace>
  <inkml:trace contextRef="#ctx0" brushRef="#br0" timeOffset="149352.2843">18324 16849 894 0,'0'0'0'0,"0"27"382"0,0-27-382 0,12 25 399 15,-12-25-399-15,16 45 192 0,-16-45-192 0,26 52 50 16,-26-52-50-16,41 70 34 0,-41-70-34 0,47 63 19 16,-47-63-19-16,54 64-5 0,-54-64 5 0,49 47-19 15,-49-47 19-15,43 48-99 0,-43-48 99 0,30 35-190 16,-30-35 190-16,20 36-277 0,-20-36 277 0,0 29-393 0,0-29 393 16,-17 24-444-16,17-24 444 0</inkml:trace>
  <inkml:trace contextRef="#ctx0" brushRef="#br0" timeOffset="149572.4479">18787 16789 1011 0,'0'0'0'0,"-45"40"457"15,45-40-457-15,-64 48 433 0,64-48-433 0,-91 82 213 16,91-82-213-16,-93 91 1 0,93-91-1 0,-107 107-61 15,107-107 61-15,-92 89-77 0,92-89 77 0,-85 88-89 16,85-88 89-16,-66 59-78 0,66-59 78 0,-53 49-89 16,53-49 89-16,-27 34-111 0,27-34 111 0,-15 24-357 15,15-24 357-15,3 15-305 0,-3-15 305 0</inkml:trace>
  <inkml:trace contextRef="#ctx0" brushRef="#br0" timeOffset="149844.4855">19221 16902 1347 0,'0'0'0'0,"-33"128"246"16,33-128-246-16,-58 118 379 0,58-118-379 0,-89 139-27 16,89-139 27-16,-104 118-22 0,104-118 22 0,-124 110-17 15,124-110 17-15,-119 88-1 0,119-88 1 0,-116 80-94 16,116-80 94-16,-96 51-376 0,96-51 376 0,-82 43-324 16,82-43 324-16</inkml:trace>
  <inkml:trace contextRef="#ctx0" brushRef="#br0" timeOffset="150336.1228">19506 17071 408 0,'0'0'0'0,"62"124"160"16,-62-124-160-16,4 2 165 0,-4-2-165 0,9 4 128 15,-9-4-128-15,13 9 105 0,-13-9-105 0,21 3 139 16,-21-3-139-16,24-6 174 0,-24 6-174 0,29-4 208 16,-29 4-208-16,37-5 121 0,-37 5-121 0,48-10 62 15,-48 10-62-15,52-9-8 0,-52 9 8 0,56-16-337 0,-56 16 337 0,46-12-297 16,-46 12 297-16</inkml:trace>
  <inkml:trace contextRef="#ctx0" brushRef="#br0" timeOffset="150529.726">19572 17469 1298 0,'0'0'0'0,"0"12"493"0,0-12-493 0,9 6 502 15,-9-6-502-15,24 0 169 0,-24 0-169 0,46-5-21 16,-46 5 21-16,59-9-153 0,-59 9 153 0,79-9-508 15,-79 9 508-15,79-9-485 0,-79 9 485 0</inkml:trace>
  <inkml:trace contextRef="#ctx0" brushRef="#br0" timeOffset="154512.8069">20831 16690 618 0,'0'0'0'0,"0"2"141"0,0-2-141 0,0 1 176 15,0-1-176-15,-2 2 0 0,2-2 0 0,0 1-12 16,0-1 12-16,-3 2-9 0,3-2 9 0,0 1 37 16,0-1-37-16,-1 2 68 0,1-2-68 0,0 1 101 15,0-1-101-15,1 0 108 0,-1 0-108 0,3 0 120 16,-3 0-120-16,14 0 96 0,-14 0-96 0,30-3 84 16,-30 3-84-16,77-18 59 0,-77 18-59 0,42-19 53 15,-42 19-53-15,49-17 43 0,-49 17-43 0,59-18 45 16,-59 18-45-16,60-13 42 0,-60 13-42 0,61-4 35 15,-61 4-35-15,51 5 27 0,-51-5-27 0,43 23 17 16,-43-23-17-16,31 30 8 0,-31-30-8 0,18 55 3 16,-18-55-3-16,0 61 3 0,0-61-3 0,-22 89-4 0,22-89 4 15,-40 89-7-15,40-89 7 0,-60 97-3 0,60-97 3 16,-70 78-2-16,70-78 2 0,-68 69 1 0,68-69-1 0,-52 43 8 16,52-43-8-16,-39 27 15 0,39-27-15 0,-16 12 8 15,16-12-8-15,-3 6 4 0,3-6-4 0,19 5 3 16,-19-5-3-16,42-2 1 0,-42 2-1 0,54 3-2 15,-54-3 2-15,74 9-1 0,-74-9 1 0,80 15 3 16,-80-15-3-16,76 24 3 0,-76-24-3 0,54 31 1 16,-54-31-1-16,33 39 0 0,-33-39 0 0,6 42 2 15,-6-42-2-15,-33 48 9 0,33-48-9 0,-60 43 8 0,60-43-8 16,-93 41 13-16,93-41-13 0,-100 31 17 0,100-31-17 0,-121 18 16 16,121-18-16-16,-108 1-7 0,108-1 7 0,-113-13-114 15,113 13 114-15,-96-24-248 0,96 24 248 0,-99-22-394 16,99 22 394-16,-68-21-498 0,68 21 498 0</inkml:trace>
  <inkml:trace contextRef="#ctx0" brushRef="#br0" timeOffset="155073.1422">22061 17010 874 0,'0'0'0'0,"-46"52"377"0,46-52-377 0,0-3 367 15,0 3-367-15,-3-3 143 0,3 3-143 0,0-4 67 16,0 4-67-16,0 0 12 0,0 0-12 0,3 0 23 16,-3 0-23-16,0 0 31 0,0 0-31 0,42 6 45 15,-42-6-45-15,92 75 50 0,-92-75-50 0,54 36 62 16,-54-36-62-16,46 44 52 0,-46-44-52 0,50 60 47 15,-50-60-47-15,30 52 34 0,-30-52-34 0,25 72 22 16,-25-72-22-16,21 72-9 0,-21-72 9 0,19 87-81 0,-19-87 81 16,5 71-136-16,-5-71 136 0,-5 83-279 0,5-83 279 0,-7 64-440 15,7-64 440-15,-8 60-468 0,8-60 468 0</inkml:trace>
  <inkml:trace contextRef="#ctx0" brushRef="#br0" timeOffset="155427.2201">22545 16968 506 0,'0'0'0'0,"0"-3"504"0,0 3-504 0,0-1 357 16,0 1-357-16,-3 0 55 0,3 0-55 0,-25 19 366 16,25-19-366-16,-96 115 14 0,96-115-14 0,-76 90 23 15,76-90-23-15,-82 90 22 0,82-90-22 0,-93 106 34 16,93-106-34-16,-87 95 29 0,87-95-29 0,-89 104 21 15,89-104-21-15,-63 88-12 0,63-88 12 0,-58 88-117 16,58-88 117-16,-41 63-227 0,41-63 227 0,-37 53-395 0,37-53 395 0,-27 35-466 16,27-35 466-16</inkml:trace>
  <inkml:trace contextRef="#ctx0" brushRef="#br0" timeOffset="156145.6175">23205 16218 744 0,'0'0'0'0,"1"0"187"0,-1 0-187 0,0 1 244 16,0-1-244-16,-1 2 31 0,1-2-31 0,-17 25 9 15,17-25-9-15,-66 80 3 0,66-80-3 0,-46 47 3 16,46-47-3-16,-51 50 5 0,51-50-5 0,-52 59 21 16,52-59-21-16,-48 53 40 0,48-53-40 0,-42 73 85 15,42-73-85-15,-28 64 95 0,28-64-95 0,-21 78 104 16,21-78-104-16,-8 72 87 0,8-72-87 0,9 80 64 15,-9-80-64-15,20 60 18 0,-20-60-18 0,30 47 9 16,-30-47-9-16,37 22 0 0,-37-22 0 0,49 0 3 16,-49 0-3-16,47-22 3 0,-47 22-3 0,51-41 2 15,-51 41-2-15,44-43-4 0,-44 43 4 0,42-49-18 16,-42 49 18-16,21-42-35 0,-21 42 35 0,0-41-49 16,0 41 49-16,-21-25-45 0,21 25 45 0,-42-12-44 15,42 12 44-15,-50-2-32 0,50 2 32 0,-54 12-27 0,54-12 27 16,-41 17-66-16,41-17 66 0,-43 25-305 0,43-25 305 0,-31 20-253 15,31-20 253-15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6:30:18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18103 8782 645 0,'0'0'0'0,"3"1"122"16,-3-1-122-16,1 6 191 0,-1-6-191 0,3 5 5 16,-3-5-5-16,4 6-6 0,-4-6 6 0,9 7 6 15,-9-7-6-15,14 9 24 0,-14-9-24 0,12 2 29 16,-12-2-29-16,15-2 70 0,-15 2-70 0,4-3 75 0,-4 3-75 0,6-12 75 15,-6 12-75-15,11-34 54 0,-11 34-54 16,-15-87 40-16,15 87-40 0,-47-42-1 0,47 42 1 0,-92-40-8 16,92 40 8-16,-117-27-8 0,117 27 8 0,-163-25-1 15,163 25 1-15,-175-12 10 0,175 12-10 0,-234 10 12 16,234-10-12-16,-226 17 16 0,226-17-16 0,-296 34 24 16,296-34-24-16,-275 40 31 0,275-40-31 0,-313 60 36 15,313-60-36-15,-269 59 60 0,269-59-60 0,-284 80 66 16,284-80-66-16,-215 82 66 0,215-82-66 0,-227 110 57 15,227-110-57-15,-175 106 53 0,175-106-53 0,-156 134 46 16,156-134-46-16,-103 129 39 0,103-129-39 0,-62 155 28 16,62-155-28-16,4 151 29 0,-4-151-29 0,88 171 34 15,-88-171-34-15,145 143 19 0,-145-143-19 0,235 141 23 16,-235-141-23-16,270 100 22 0,-270-100-22 0,368 73 22 16,-368-73-22-16,359 33 11 0,-359-33-11 0,419 4 5 15,-419-4-5-15,382-30-3 0,-382 30 3 0,411-70-2 16,-411 70 2-16,325-101-1 0,-325 101 1 0,300-129 8 0,-300 129-8 0,226-142 18 15,-226 142-18-15,184-187 26 0,-184 187-26 16,104-169 32-16,-104 169-32 0,59-185 38 0,-59 185-38 0,4-167 9 16,-4 167-9-16,-88-163-1 0,88 163 1 0,-146-111-13 15,146 111 13-15,-241-93-91 0,241 93 91 0,-260-46-63 16,260 46 63-16,-325-27-422 0,325 27 422 0,-306-12-352 16,306 12 352-16</inkml:trace>
  <inkml:trace contextRef="#ctx0" brushRef="#br0" timeOffset="12350.8582">25227 10523 350 0,'0'0'0'0,"-51"20"98"15,51-20-98-15,-3-3 114 0,3 3-114 0,5 1 33 0,-5-1-33 0,0-1 1 16,0 1-1-16,0-2 19 0,0 2-19 0,0-1 40 16,0 1-40-16,7-3 54 0,-7 3-54 0,33-12 77 15,-33 12-77-15,93-36 83 0,-93 36-83 0,51-17 66 16,-51 17-66-16,61-16 54 0,-61 16-54 0,46-13 24 15,-46 13-24-15,45-8-15 0,-45 8 15 0,35 0-29 16,-35 0 29-16,21 0-35 0,-21 0 35 0,3 8-34 16,-3-8 34-16,-8 20-16 0,8-20 16 0,-24 23-4 15,24-23 4-15,-51 34 0 0,51-34 0 0,-65 41 6 0,65-41-6 0,-86 56 5 16,86-56-5-16,-83 51 11 0,83-51-11 0,-84 60 24 16,84-60-24-16,-66 58 29 0,66-58-29 0,-55 59 32 15,55-59-32-15,-29 41 33 0,29-41-33 0,-4 38 46 16,4-38-46-16,18 27 59 0,-18-27-59 0,52 13 54 15,-52-13-54-15,69 6 53 0,-69-6-53 0,105 6 53 16,-105-6-53-16,107 3 34 0,-107-3-34 0,126 5-18 16,-126-5 18-16,103 7-107 0,-103-7 107 0,93 8-264 15,-93-8 264-15,53 1-272 0,-53-1 272 0</inkml:trace>
  <inkml:trace contextRef="#ctx0" brushRef="#br0" timeOffset="12806.3568">26317 10408 592 0,'0'0'0'0,"-13"3"116"0,13-3-116 0,-21 18 177 15,21-18-177-15,-24 25-1 0,24-25 1 0,-33 35 2 16,33-35-2-16,-26 28 2 0,26-28-2 0,-16 29 2 15,16-29-2-15,-5 18 6 0,5-18-6 0,12 18 29 16,-12-18-29-16,21 14 46 0,-21-14-46 0,33 12 73 16,-33-12-73-16,26 15 82 0,-26-15-82 0,30 15 85 15,-30-15-85-15,16 15 65 0,-16-15-65 0,0 21 59 16,0-21-59-16,-13 23 36 0,13-23-36 0,-33 25 33 16,33-25-33-16,-50 25 25 0,50-25-25 0,-58 21 4 15,58-21-4-15,-55 9-28 0,55-9 28 0,-54 0-92 16,54 0 92-16,-42-12-137 0,42 12 137 0,-28-22-221 15,28 22 221-15,-17-27-277 0,17 27 277 0,-6-36-299 16,6 36 299-16</inkml:trace>
  <inkml:trace contextRef="#ctx0" brushRef="#br0" timeOffset="12996.5278">26028 10329 800 0,'0'0'0'0,"2"-11"229"15,-2 11-229-15,15-17 283 0,-15 17-283 0,22-11 65 16,-22 11-65-16,50-15 37 0,-50 15-37 0,62-12 26 0,-62 12-26 0,96-15 23 16,-96 15-23-16,97-12 14 0,-97 12-14 0,112-10-80 15,-112 10 80-15,101-9-246 0,-101 9 246 0,91-3-300 16,-91 3 300-16,67-2-425 0,-67 2 425 0</inkml:trace>
  <inkml:trace contextRef="#ctx0" brushRef="#br0" timeOffset="13474.7747">27428 10151 850 0,'0'0'0'0,"-3"-1"166"0,3 1-166 0,-6-2 239 15,6 2-239-15,-17 6-18 0,17-6 18 0,-28 8-44 16,28-8 44-16,-38 10-46 0,38-10 46 0,-46 4-38 0,46-4 38 16,-46 3-23-16,46-3 23 0,-63 8 8 0,63-8-8 0,-66 7 30 15,66-7-30-15,-79 15 54 0,79-15-54 0,-72 24 58 16,72-24-58-16,-76 36 70 0,76-36-70 0,-58 42 53 16,58-42-53-16,-41 54 46 0,41-54-46 0,-13 49 34 15,13-49-34-15,6 49 35 0,-6-49-35 0,28 38 23 16,-28-38-23-16,59 31 24 0,-59-31-24 0,65 8 20 15,-65-8-20-15,86-2 8 0,-86 2-8 0,82-12-5 0,-82 12 5 16,91-27-12-16,-91 27 12 0,79-39-21 0,-79 39 21 16,76-44-22-16,-76 44 22 0,63-45-12 0,-63 45 12 0,59-45-7 15,-59 45 7-15,32-33-3 0,-32 33 3 0,23-22 3 16,-23 22-3-16,12-12-19 0,-12 12 19 0,0 1-20 16,0-1 20-16,-8 12-17 0,8-12 17 0,-15 29-5 15,15-29 5-15,-19 37 0 0,19-37 0 0,-25 52 29 16,25-52-29-16,-26 57 32 0,26-57-32 0,-33 69 35 15,33-69-35-15,-25 66 22 0,25-66-22 0,-33 76 13 16,33-76-13-16,-34 66-19 0,34-66 19 0,-33 64-44 16,33-64 44-16,-24 46-75 0,24-46 75 0,-21 35-312 15,21-35 312-15,-6 13-259 0,6-13 259 0</inkml:trace>
  <inkml:trace contextRef="#ctx0" brushRef="#br0" timeOffset="13909.9786">27884 10256 613 0,'0'0'0'0,"15"4"256"0,-15-4-256 0,1-4 241 16,-1 4-241-16,8 1 121 0,-8-1-121 0,0 9-28 15,0-9 28-15,0 0-49 0,0 0 49 0,-3 3-48 0,3-3 48 16,-2 0-34-16,2 0 34 0,-3 2-17 0,3-2 17 0,-13 9 24 16,13-9-24-16,-24 4 70 0,24-4-70 0,-63 45 79 15,63-45-79-15,-9-3 71 0,9 3-71 0,12-5 62 16,-12 5-62-16,21-6 29 0,-21 6-29 0,27-4 15 16,-27 4-15-16,36 0 11 0,-36 0-11 0,46 2 20 15,-46-2-20-15,49 5 22 0,-49-5-22 0,56 12 40 16,-56-12-40-16,49 14 49 0,-49-14-49 0,46 27 31 15,-46-27-31-15,21 36 29 0,-21-36-29 0,-4 45 39 16,4-45-39-16,-29 50 27 0,29-50-27 0,-55 72 22 16,55-72-22-16,-66 66 41 0,66-66-41 0,-67 67 43 15,67-67-43-15,-51 54 31 0,51-54-31 0,-33 46 44 16,33-46-44-16,0 24 37 0,0-24-37 0,35 11 35 16,-35-11-35-16,61-2 25 0,-61 2-25 0,100-3-27 15,-100 3 27-15,114-7-96 0,-114 7 96 0,122-11-395 16,-122 11 395-16,103-7-368 0,-103 7 368 0</inkml:trace>
  <inkml:trace contextRef="#ctx0" brushRef="#br0" timeOffset="14283.9595">25067 11324 929 0,'0'0'0'0,"6"-3"257"15,-6 3-257-15,24 5 338 0,-24-5-338 0,67 3 109 16,-67-3-109-16,105 9 63 0,-105-9-63 0,191 4 71 16,-191-4-71-16,247-3 82 0,-247 3-82 0,351-7 87 15,-351 7-87-15,364-14 69 0,-364 14-69 0,451-16 65 16,-451 16-65-16,404-19 55 0,-404 19-55 0,409-26 16 16,-409 26-16-16,322-19-15 0,-322 19 15 0,290-26-81 15,-290 26 81-15,182-27-156 0,-182 27 156 0,156-22-433 16,-156 22 433-16,98-21-414 0,-98 21 414 0</inkml:trace>
  <inkml:trace contextRef="#ctx0" brushRef="#br0" timeOffset="15308.3533">26510 11607 663 0,'0'0'0'0,"-14"64"203"0,14-64-203 0,-24-4 233 16,24 4-233-16,-41 3 70 0,41-3-70 0,-56 9 0 15,56-9 0-15,-74 25 0 0,74-25 0 0,-77 33 5 16,77-33-5-16,-91 36 27 0,91-36-27 0,-72 37 44 16,72-37-44-16,-65 44 60 0,65-44-60 0,-45 32 59 15,45-32-59-15,-32 39 56 0,32-39-56 0,-12 35 35 16,12-35-35-16,5 33 37 0,-5-33-37 0,16 28 26 16,-16-28-26-16,38 18 26 0,-38-18-26 0,53 1 24 15,-53-1-24-15,77-9 20 0,-77 9-20 0,86-21 2 0,-86 21-2 16,93-34-2-16,-93 34 2 0,81-27-3 0,-81 27 3 0,69-34 1 15,-69 34-1-15,43-32 3 0,-43 32-3 0,33-22 3 16,-33 22-3-16,13-12-2 0,-13 12 2 0,8-10-12 16,-8 10 12-16,3 9-15 0,-3-9 15 0,-8 13-15 15,8-13 15-15,-13 25-15 0,13-25 15 0,-27 38-2 16,27-38 2-16,-31 43 9 0,31-43-9 0,-50 54 13 16,50-54-13-16,-51 55 15 0,51-55-15 0,-58 61 16 15,58-61-16-15,-52 53 7 0,52-53-7 0,-47 52 3 16,47-52-3-16,-30 40-46 0,30-40 46 0,-23 36-96 15,23-36 96-15,-11 17-321 0,11-17 321 0,5 4-308 16,-5-4 308-16</inkml:trace>
  <inkml:trace contextRef="#ctx0" brushRef="#br0" timeOffset="15676.9367">27245 11668 647 0,'0'0'0'0,"-31"23"222"0,31-23-222 0,-33 21 234 0,33-21-234 0,-54 35 91 16,54-35-91-16,-63 39-14 0,63-39 14 0,-82 53-13 16,82-53 13-16,-79 61 4 0,79-61-4 0,-84 66 37 15,84-66-37-15,-63 59 50 0,63-59-50 0,-47 65 67 16,47-65-67-16,-24 56 85 0,24-56-85 0,-8 47 74 15,8-47-74-15,20 31 48 0,-20-31-48 0,33 20 40 16,-33-20-40-16,50 4 23 0,-50-4-23 0,68-13 7 16,-68 13-7-16,71-23 12 0,-71 23-12 0,71-34 7 15,-71 34-7-15,55-35 8 0,-55 35-8 0,40-40 7 16,-40 40-7-16,14-33 5 0,-14 33-5 0,-18-33 3 16,18 33-3-16,-36-22 0 0,36 22 0 0,-57-15-7 15,57 15 7-15,-61-3-42 0,61 3 42 0,-55 3-106 16,55-3 106-16,-38 10-174 0,38-10 174 0,-3 9-325 15,3-9 325-15,36 6-360 0,-36-6 360 0</inkml:trace>
  <inkml:trace contextRef="#ctx0" brushRef="#br0" timeOffset="16053.9899">29027 11069 422 0,'0'0'0'0,"154"49"355"0,-154-49-355 0,58-7 252 16,-58 7-252-16,48-3-41 0,-48 3 41 0,38-5 0 15,-38 5 0-15,21 2-215 0,-21-2 215 0</inkml:trace>
  <inkml:trace contextRef="#ctx0" brushRef="#br0" timeOffset="16247.9313">28964 11354 586 0,'0'0'0'0,"33"9"567"16,-33-9-567-16,51 5 392 0,-51-5-392 0,51 0 369 0,-51 0-369 0,57 7-13 16,-57-7 13-16,52 6-138 0,-52-6 138 0,61 2-227 15,-61-2 227-15,38-8-337 0,-38 8 337 0,46-7-384 16,-46 7 384-16,45-12-437 0,-45 12 437 0</inkml:trace>
  <inkml:trace contextRef="#ctx0" brushRef="#br0" timeOffset="16771.0869">29930 10910 367 0,'0'0'0'0,"9"17"182"0,-9-17-182 16,3 10 167-16,-3-10-167 0,3 11 117 0,-3-11-117 0,2 15 7 15,-2-15-7-15,-2 18 10 0,2-18-10 0,-15 58 9 16,15-58-9-16,-16 10 18 0,16-10-18 0,-14 9 30 16,14-9-30-16,-9-6 50 0,9 6-50 0,-7-9 52 15,7 9-52-15,3-16 56 0,-3 16-56 0,13-22 49 16,-13 22-49-16,12-26 36 0,-12 26-36 0,26-21 22 15,-26 21-22-15,46-21 31 0,-46 21-31 0,51-18 36 16,-51 18-36-16,63-9 56 0,-63 9-56 0,70-1 58 16,-70 1-58-16,72 6 62 0,-72-6-62 0,53 15 53 0,-53-15-53 15,47 28 43-15,-47-28-43 0,28 29 24 0,-28-29-24 0,5 46 25 16,-5-46-25-16,-18 46 20 0,18-46-20 0,-59 62 21 16,59-62-21-16,-79 65 22 0,79-65-22 0,-103 90 20 15,103-90-20-15,-102 82 13 0,102-82-13 0,-124 87 3 16,124-87-3-16,-92 70-5 0,92-70 5 0,-84 54-7 15,84-54 7-15,-58 25-4 0,58-25 4 0,-45 12 8 16,45-12-8-16,-14-6 16 0,14 6-16 0,5-12 20 16,-5 12-20-16,21-15 22 0,-21 15-22 0,49-15 18 15,-49 15-18-15,63-8 10 0,-63 8-10 0,84-3 9 16,-84 3-9-16,83 3 7 0,-83-3-7 0,93 8-19 16,-93-8 19-16,73 15-56 0,-73-15 56 0,64 12-353 15,-64-12 353-15,45 12-293 0,-45-12 293 0</inkml:trace>
  <inkml:trace contextRef="#ctx0" brushRef="#br0" timeOffset="17159.3987">30706 10994 513 0,'0'0'0'0,"37"60"412"0,-37-60-412 0,60-12 297 16,-60 12-297-16,78-5-28 0,-78 5 28 0,110-7 280 15,-110 7-280-15,104-11-26 0,-104 11 26 0,107-7-16 16,-107 7 16-16,84-1-7 0,-84 1 7 0,64 5 11 16,-64-5-11-16,29 18 25 0,-29-18-25 0,3 39 37 15,-3-39-37-15,-24 45 37 0,24-45-37 0,-54 75 47 16,54-75-47-16,-72 81 52 0,72-81-52 0,-93 106 42 16,93-106-42-16,-86 101 27 0,86-101-27 0,-91 111 23 15,91-111-23-15,-68 87 14 0,68-87-14 0,-58 49-343 16,58-49 343-16,-34 3-229 0,34-3 229 0</inkml:trace>
  <inkml:trace contextRef="#ctx0" brushRef="#br0" timeOffset="18233.9773">10205 11329 1020 0,'0'0'0'0,"18"-39"236"16,-18 39-236-16,15-27 325 0,-15 27-325 0,13-21 31 16,-13 21-31-16,12-18 13 0,-12 18-13 0,0-7 13 15,0 7-13-15,-12-5 15 0,12 5-15 0,-50-1 6 16,50 1-6-16,-80 1 3 0,80-1-3 0,-125 3 1 16,125-3-1-16,-159 8-4 0,159-8 4 0,-221 24-8 15,221-24 8-15,-229 40 0 0,229-40 0 0,-297 84 9 16,297-84-9-16,-301 113 18 0,301-113-18 0,-346 153 60 15,346-153-60-15,-292 155 88 0,292-155-88 0,-277 189 116 16,277-189-116-16,-188 171 103 0,188-171-103 0,-137 187 94 16,137-187-94-16,-51 168 46 0,51-168-46 0,0 179 15 15,0-179-15-15,51 141-16 0,-51-141 16 0,139 112 6 16,-139-112-6-16,207 52 12 0,-207-52-12 0,302-2 21 16,-302 2-21-16,313-59 26 0,-313 59-26 0,409-115 33 0,-409 115-33 15,359-144 39-15,-359 144-39 0,371-187 52 16,-371 187-52-16,293-182 50 0,-293 182-50 0,270-197 65 0,-270 197-65 0,148-175 75 15,-148 175-75-15,108-190 71 0,-108 190-71 0,17-156 21 16,-17 156-21-16,-54-150-12 0,54 150 12 0,-121-110-6 16,121 110 6-16,-180-82 0 0,180 82 0 0,-218-42-131 15,218 42 131-15,-274-4-526 0,274 4 526 0,-252 30-370 16,252-30 370-16</inkml:trace>
  <inkml:trace contextRef="#ctx0" brushRef="#br0" timeOffset="42142.596">21485 13647 613 0,'0'0'0'0,"-107"150"200"0,107-150-200 0,-73 59 224 0,73-59-224 0,-90 95 74 15,90-95-74-15,-79 98 8 0,79-98-8 0,-74 127 22 16,74-127-22-16,-58 118 29 0,58-118-29 0,-33 115 52 16,33-115-52-16,-7 92 75 0,7-92-75 0,21 82 97 15,-21-82-97-15,40 49 100 0,-40-49-100 0,79 30 82 16,-79-30-82-16,88 12 60 0,-88-12-60 0,126-5 39 16,-126 5-39-16,121-20 17 0,-121 20-17 0,142-48-1 15,-142 48 1-15,126-63 7 0,-126 63-7 0,137-91-10 16,-137 91 10-16,112-102-17 0,-112 102 17 0,101-121-15 15,-101 121 15-15,62-118-27 0,-62 118 27 0,33-123-44 16,-33 123 44-16,-10-98-27 0,10 98 27 0,-39-94-17 16,39 94 17-16,-63-66-14 0,63 66 14 0,-94-48-12 15,94 48 12-15,-90-22-3 0,90 22 3 0,-100-3 5 16,100 3-5-16,-91 12-3 0,91-12 3 0,-100 26-10 16,100-26 10-16,-71 35-88 0,71-35 88 0,-64 43-296 15,64-43 296-15,-42 44-262 0,42-44 262 0</inkml:trace>
  <inkml:trace contextRef="#ctx0" brushRef="#br0" timeOffset="42474.4019">21653 14424 990 0,'0'0'0'0,"-9"17"207"0,9-17-207 0,-3 13 298 16,3-13-298-16,-2 14 3 0,2-14-3 0,-3 28-11 15,3-28 11-15,11 27-21 0,-11-27 21 0,9 30-20 16,-9-30 20-16,13 25-20 0,-13-25 20 0,26 32-20 16,-26-32 20-16,31 34-160 0,-31-34 160 0,39 40-282 15,-39-40 282-15,45 39-286 0,-45-39 286 0</inkml:trace>
  <inkml:trace contextRef="#ctx0" brushRef="#br0" timeOffset="43392.1599">22520 13877 803 0,'0'0'0'0,"30"-37"236"15,-30 37-236-15,0 12 274 0,0-12-274 0,1 22 77 16,-1-22-77-16,3 53 13 0,-3-53-13 0,3 67 9 16,-3-67-9-16,5 87 17 0,-5-87-17 0,0 98 24 15,0-98-24-15,1 124 23 0,-1-124-23 0,0 109 14 16,0-109-14-16,-6 124-13 0,6-124 13 0,-7 105-80 0,7-105 80 0,-5 87-292 16,5-87 292-16,-4 49-306 0,4-49 306 0,4 24-433 15,-4-24 433-15</inkml:trace>
  <inkml:trace contextRef="#ctx0" brushRef="#br0" timeOffset="43731.9368">23001 13655 960 0,'0'0'0'0,"24"9"200"15,-24-9-200-15,48 22 311 0,-48-22-311 0,57 36 39 16,-57-36-39-16,75 67 43 0,-75-67-43 0,73 84 48 15,-73-84-48-15,63 110 53 0,-63-110-53 0,37 121 38 16,-37-121-38-16,15 157 26 0,-15-157-26 0,-19 150-1 16,19-150 1-16,-60 167-56 0,60-167 56 0,-84 151-118 15,84-151 118-15,-121 151-348 0,121-151 348 0,-132 114-344 16,132-114 344-16</inkml:trace>
  <inkml:trace contextRef="#ctx0" brushRef="#br0" timeOffset="44066.4927">21426 13438 428 0,'0'0'0'0,"-33"-6"485"0,33 6-485 0,-50 0 329 0,50 0-329 16,-62 10 73-16,62-10-73 0,-84 35 329 0,84-35-329 0,-84 54 2 15,84-54-2-15,-116 88 0 0,116-88 0 0,-109 97-2 16,109-97 2-16,-117 136-3 0,117-136 3 0,-93 143 11 16,93-143-11-16,-83 184 23 0,83-184-23 0,-38 177 34 15,38-177-34-15,-10 206 39 0,10-206-39 0,27 188 45 16,-27-188-45-16,67 191 32 0,-67-191-32 0,84 151 20 15,-84-151-20-15,112 136-122 0,-112-136 122 0,110 96-366 16,-110-96 366-16,126 61-336 0,-126-61 336 0</inkml:trace>
  <inkml:trace contextRef="#ctx0" brushRef="#br0" timeOffset="44646.4056">23652 13116 720 0,'0'0'0'0,"79"44"292"15,-79-44-292-15,-8-3 287 0,8 3-287 0,-3 0 131 16,3 0-131-16,-6 7 7 0,6-7-7 0,0 0-5 15,0 0 5-15,-3 2-5 0,3-2 5 0,-4 21 6 16,4-21-6-16,-5 27 13 0,5-27-13 0,-21 89 28 16,21-89-28-16,-4 45 30 0,4-45-30 0,-7 63 31 15,7-63-31-15,-9 64 27 0,9-64-27 0,0 72 24 16,0-72-24-16,-9 63 8 0,9-63-8 0,-12 64-32 16,12-64 32-16,0 40-114 0,0-40 114 0,1 26-320 15,-1-26 320-15,-1 1-318 0,1-1 318 0</inkml:trace>
  <inkml:trace contextRef="#ctx0" brushRef="#br0" timeOffset="45263.9585">23744 13130 416 0,'0'0'0'0,"-30"48"89"0,30-48-89 0,0-9 152 16,0 9-152-16,2 1 43 0,-2-1-43 0,3-3 38 16,-3 3-38-16,0-1 48 0,0 1-48 0,0-2 60 15,0 2-60-15,0-1 43 0,0 1-43 0,0-2 48 16,0 2-48-16,0-1 43 0,0 1-43 0,1-3 38 15,-1 3-38-15,3-3 27 0,-3 3-27 0,14-11 33 16,-14 11-33-16,25-13 25 0,-25 13-25 0,90-33 29 16,-90 33-29-16,43-4 29 0,-43 4-29 0,59-6 30 15,-59 6-30-15,58-12 20 0,-58 12-20 0,63-9 14 16,-63 9-14-16,49-9 8 0,-49 9-8 0,48-8 8 16,-48 8-8-16,28-1 9 0,-28 1-9 0,29 10 14 15,-29-10-14-15,18 21 15 0,-18-21-15 0,14 29 18 16,-14-29-18-16,6 35 15 0,-6-35-15 0,12 45 14 0,-12-45-14 0,9 42 9 15,-9-42-9-15,11 43 5 0,-11-43-5 16,13 47 3-16,-13-47-3 0,21 52 6 0,-21-52-6 0,17 48 7 16,-17-48-7-16,21 57 7 0,-21-57-7 0,16 55 8 15,-16-55-8-15,21 61 9 0,-21-61-9 0,12 51 4 16,-12-51-4-16,21 55 1 0,-21-55-1 0,13 38-2 16,-13-38 2-16,17 33 1 0,-17-33-1 0,12 19 1 15,-12-19-1-15,10 9 3 0,-10-9-3 0,3 5 5 16,-3-5-5-16,-4 4 11 0,4-4-11 0,-17 3 16 15,17-3-16-15,-25 6 22 0,25-6-22 0,-49 4 23 16,49-4-23-16,-84 3 29 0,84-3-29 0,-97 2 28 0,97-2-28 16,-129 1 22-16,129-1-22 0,-121-6 18 0,121 6-18 0,-135-8 16 15,135 8-16-15,-104-12 7 0,104 12-7 0,-106-14-3 16,106 14 3-16,-72-15-36 0,72 15 36 0,-70-16-150 16,70 16 150-16,-44-9-319 0,44 9 319 0,-24-15-329 15,24 15 329-15</inkml:trace>
  <inkml:trace contextRef="#ctx0" brushRef="#br0" timeOffset="45639.9521">24880 14098 595 0,'0'0'0'0,"21"8"459"0,-21-8-459 0,35 4 344 16,-35-4-344-16,33 6 283 0,-33-6-283 0,40 5 34 15,-40-5-34-15,52 3-29 0,-52-3 29 0,66 0-50 16,-66 0 50-16,61-2-80 0,-61 2 80 0,63-4-226 16,-63 4 226-16,58 0-332 0,-58 0 332 0,48 3-364 15,-48-3 364-15</inkml:trace>
  <inkml:trace contextRef="#ctx0" brushRef="#br0" timeOffset="45829.9743">25031 14359 1291 0,'0'0'0'0,"15"20"279"16,-15-20-279-16,21 21 388 0,-21-21-388 0,23 23-17 15,-23-23 17-15,40 24-148 0,-40-24 148 0,46 19-222 16,-46-19 222-16,63 9-394 0,-63-9 394 0,63-4-472 16,-63 4 472-16</inkml:trace>
  <inkml:trace contextRef="#ctx0" brushRef="#br0" timeOffset="46307.4282">26782 13539 869 0,'0'0'0'0,"-6"80"349"0,6-80-349 0,-75 49 346 15,75-49-346-15,-88 48 109 0,88-48-109 0,-117 79 74 16,117-79-74-16,-104 88 17 0,104-88-17 0,-100 115 26 16,100-115-26-16,-72 117 37 0,72-117-37 0,-54 136 39 15,54-136-39-15,-12 115 32 0,12-115-32 0,13 106 66 16,-13-106-66-16,41 73 68 0,-41-73-68 0,79 60 73 0,-79-60-73 0,93 24 80 15,-93-24-80-15,118 6 72 0,-118-6-72 0,115-9 26 16,-115 9-26-16,142-37 0 0,-142 37 0 0,118-63-5 16,-118 63 5-16,121-88-14 0,-121 88 14 0,96-93-8 15,-96 93 8-15,88-122-1 0,-88 122 1 0,49-108 11 16,-49 108-11-16,26-115-3 0,-26 115 3 0,3-91-13 16,-3 91 13-16,-15-96-26 0,15 96 26 0,-39-61-36 0,39 61 36 15,-67-57-40-15,67 57 40 0,-78-34-51 0,78 34 51 16,-91-21-154-16,91 21 154 0,-90 1-321 0,90-1 321 0,-99 15-421 15,99-15 421-15,-68 24-548 0,68-24 548 0</inkml:trace>
  <inkml:trace contextRef="#ctx0" brushRef="#br0" timeOffset="46566.719">26555 14263 762 0,'0'0'0'0,"74"51"276"0,-74-51-276 0,39 16 306 0,-39-16-306 16,38 30 113-16,-38-30-113 0,37 48 94 0,-37-48-94 0,33 49 69 16,-33-49-69-16,37 57 78 0,-37-57-78 0,27 51 70 15,-27-51-70-15,29 55 47 0,-29-55-47 0,19 43 20 16,-19-43-20-16,9 47-43 0,-9-47 43 0,-3 40-144 15,3-40 144-15,-9 33-376 0,9-33 376 0,-12 21-372 16,12-21 372-16</inkml:trace>
  <inkml:trace contextRef="#ctx0" brushRef="#br0" timeOffset="47116.8346">27529 13973 135 0,'0'0'0'0,"21"-18"477"16,-21 18-477-16,20-15 197 0,-20 15-197 0,21-6 109 16,-21 6-109-16,13-7 193 0,-13 7-193 0,24-5-71 0,-24 5 71 0,21-1 20 15,-21 1-20-15,18-3 102 16,-18 3-102-16,15-3 122 0,-15 3-122 0,13 3 132 0,-13-3-132 0,9-2 111 16,-9 2-111-16,9 2 72 0,-9-2-72 0,8-2 15 15,-8 2-15-15,16 0 16 0,-16 0-16 0,17 5 9 16,-17-5-9-16,29 7 19 0,-29-7-19 0,36 6 38 15,-36-6-38-15,48 12 58 0,-48-12-58 0,54 10 45 16,-54-10-45-16,58 14 42 0,-58-14-42 0,50 19 21 16,-50-19-21-16,47 23 11 0,-47-23-11 0,38 25-3 15,-38-25 3-15,24 33-11 0,-24-33 11 0,7 36-16 16,-7-36 16-16,-16 51-12 0,16-51 12 0,-38 58-5 0,38-58 5 16,-53 84 2-16,53-84-2 0,-62 85 14 0,62-85-14 15,-68 91 32-15,68-91-32 0,-59 81 34 0,59-81-34 0,-46 78 35 16,46-78-35-16,-24 49 41 0,24-49-41 0,0 45 55 15,0-45-55-15,16 33 46 0,-16-33-46 0,38 31 49 16,-38-31-49-16,46 22 43 0,-46-22-43 0,66 18 35 16,-66-18-35-16,55 9-11 0,-55-9 11 0,66 3-103 15,-66-3 103-15,55-6-26 0,-55 6 26 0,50-18-447 16,-50 18 447-16,27-22-362 0,-27 22 362 0</inkml:trace>
  <inkml:trace contextRef="#ctx0" brushRef="#br0" timeOffset="47526.0639">25857 13632 882 0,'0'0'0'0,"-53"78"211"16,53-78-211-16,-55 93 295 0,55-93-295 0,-58 131 51 15,58-131-51-15,-51 136 24 0,51-136-24 0,-29 166 20 16,29-166-20-16,8 145 25 0,-8-145-25 0,37 151 30 16,-37-151-30-16,76 111-13 0,-76-111 13 0,126 101-133 15,-126-101 133-15,141 67-297 0,-141-67 297 0,167 57-331 16,-167-57 331-16</inkml:trace>
  <inkml:trace contextRef="#ctx0" brushRef="#br0" timeOffset="47805.303">28659 13979 1395 0,'0'0'0'0,"56"149"387"16,-56-149-387-16,61 145 482 0,-61-145-482 0,27 171 115 16,-27-171-115-16,4 175 13 0,-4-175-13 0,-31 197-18 15,31-197 18-15,-63 154-73 0,63-154 73 0,-104 149-162 16,104-149 162-16,-120 117-290 0,120-117 290 0,-155 99-476 15,155-99 476-15,-145 52-509 0,145-52 509 0</inkml:trace>
  <inkml:trace contextRef="#ctx0" brushRef="#br0" timeOffset="48708.573">21472 16406 488 0,'0'0'0'0,"-19"5"245"15,19-5-245-15,-23 0 248 0,23 0-248 0,-16 7 137 16,16-7-137-16,-12 3 134 0,12-3-134 0,-9-6 101 0,9 6-101 0,1-9 104 15,-1 9-104-15,11-10 97 0,-11 10-97 16,30-20 110-16,-30 20-110 0,41-19 87 0,-41 19-87 0,54-15 87 16,-54 15-87-16,48-8 77 0,-48 8-77 0,61 0 67 15,-61 0-67-15,50 21 42 0,-50-21-42 0,39 33 40 16,-39-33-40-16,30 42 24 0,-30-42-24 0,14 60 26 16,-14-60-26-16,-10 66 23 0,10-66-23 0,-31 83 33 15,31-83-33-15,-45 87 27 0,45-87-27 0,-60 102 31 16,60-102-31-16,-57 86 32 0,57-86-32 0,-51 84 24 15,51-84-24-15,-37 54 6 0,37-54-6 0,-28 39 0 16,28-39 0-16,-2 22-8 0,2-22 8 0,21 18-14 16,-21-18 14-16,42 12-2 0,-42-12 2 0,67 24 5 15,-67-24-5-15,76 25 8 0,-76-25-8 0,84 38 8 16,-84-38-8-16,69 45 8 0,-69-45-8 0,52 62 3 16,-52-62-3-16,21 60-4 0,-21-60 4 0,-13 81-7 15,13-81 7-15,-45 72 0 0,45-72 0 0,-72 73 7 16,72-73-7-16,-93 57 8 0,93-57-8 0,-116 45 16 0,116-45-16 15,-118 19 13-15,118-19-13 0,-133 1-56 0,133-1 56 0,-120-10-102 16,120 10 102-16,-118-19-259 0,118 19 259 16,-103-17-472-16,103 17 472 0,-100-22-489 0,100 22 489 0</inkml:trace>
  <inkml:trace contextRef="#ctx0" brushRef="#br0" timeOffset="49183.9271">22524 15790 467 0,'0'0'0'0,"2"2"441"15,-2-2-441-15,3 1 311 0,-3-1-311 0,0 2 279 16,0-2-279-16,1 1 48 0,-1-1-48 0,3 8 0 16,-3-8 0-16,5 27 0 0,-5-27 0 0,16 76 10 15,-16-76-10-15,0 43 32 0,0-43-32 0,8 51 57 16,-8-51-57-16,9 70 61 0,-9-70-61 0,7 69 52 16,-7-69-52-16,9 93 48 0,-9-93-48 0,2 97 20 15,-2-97-20-15,-6 93-50 0,6-93 50 0,-12 74-89 16,12-74 89-16,-17 68-177 0,17-68 177 0,-21 33-311 0,21-33 311 15,-21 7-356-15,21-7 356 0,-13-13-425 0,13 13 425 16</inkml:trace>
  <inkml:trace contextRef="#ctx0" brushRef="#br0" timeOffset="49668.6284">22583 15768 1055 0,'0'0'0'0,"22"61"266"16,-22-61-266-16,12-18 330 0,-12 18-330 0,21 5 55 0,-21-5-55 0,25-8-2 16,-25 8 2-16,45-7-6 0,-45 7 6 0,51-12 5 15,-51 12-5-15,66-19 17 16,-66 19-17-16,58-27 9 0,-58 27-9 0,94-23 15 0,-94 23-15 0,95-21 16 15,-95 21-16-15,109-19 11 0,-109 19-11 0,100-9 4 16,-100 9-4-16,107-3-6 0,-107 3 6 0,72 7-9 16,-72-7 9-16,64 21-9 0,-64-21 9 0,44 32-5 15,-44-32 5-15,25 43 2 0,-25-43-2 0,14 49 9 16,-14-49-9-16,12 57 10 0,-12-57-10 0,-3 57 7 16,3-57-7-16,3 69 9 0,-3-69-9 0,6 67 7 15,-6-67-7-15,3 91 6 0,-3-91-6 0,7 91 5 16,-7-91-5-16,9 97 4 0,-9-97-4 0,0 81 1 0,0-81-1 0,8 79 4 15,-8-79-4-15,9 56 7 0,-9-56-7 0,0 42 11 16,0-42-11-16,-5 28 15 0,5-28-15 0,-25 18 20 16,25-18-20-16,-38 6 14 0,38-6-14 0,-66-8 13 15,66 8-13-15,-79-12 7 0,79 12-7 0,-116-21 7 16,116 21-7-16,-109-22 5 0,109 22-5 0,-122-30 2 16,122 30-2-16,-104-21-7 0,104 21 7 0,-108-28-34 15,108 28 34-15,-75-17-68 0,75 17 68 0,-76-15-232 16,76 15 232-16,-58-1-383 0,58 1 383 0,-51 4-409 15,51-4 409-15</inkml:trace>
  <inkml:trace contextRef="#ctx0" brushRef="#br0" timeOffset="50069.9193">24435 16811 619 0,'0'0'0'0,"-2"2"477"16,2-2-477-16,-3 1 353 0,3-1-353 0,-1 0-28 15,1 0 28-15,1 0 343 0,-1 0-343 0,24-4-23 16,-24 4 23-16,47-12-31 0,-47 12 31 0,95-24-109 15,-95 24 109-15,42-6-175 0,-42 6 175 0,35 6-342 16,-35-6 342-16,15 9-395 0,-15-9 395 0</inkml:trace>
  <inkml:trace contextRef="#ctx0" brushRef="#br0" timeOffset="50202.8917">24375 17222 780 0,'0'0'0'0,"33"6"321"0,-33-6-321 0,30-1 258 16,-30 1-258-16,42 0-147 0,-42 0 147 0,49 4-274 16,-49-4 274-16</inkml:trace>
  <inkml:trace contextRef="#ctx0" brushRef="#br0" timeOffset="50741.38">25502 16674 666 0,'0'0'0'0,"-16"10"139"16,16-10-139-16,-14 8 209 0,14-8-209 0,-7-5 64 15,7 5-64-15,7-18 68 0,-7 18-68 0,35-31 114 16,-35 31-114-16,49-31 141 0,-49 31-141 0,67-41 151 0,-67 41-151 0,71-36 115 16,-71 36-115-16,77-25 113 0,-77 25-113 0,65-15 79 15,-65 15-79-15,76-11 80 0,-76 11-80 0,66 0 78 16,-66 0-78-16,71 15 62 0,-71-15-62 0,60 20 44 15,-60-20-44-15,57 39 40 0,-57-39-40 0,30 43 21 16,-30-43-21-16,12 66 7 0,-12-66-7 0,-17 70 16 16,17-70-16-16,-53 100 15 0,53-100-15 0,-72 99 7 15,72-99-7-15,-100 122 10 0,100-122-10 0,-112 113 7 16,112-113-7-16,-138 118 3 0,138-118-3 0,-123 89-2 0,123-89 2 0,-142 78-7 16,142-78 7-16,-116 46-16 0,116-46 16 0,-100 33-5 15,100-33 5-15,-59 15 8 0,59-15-8 0,-30 3 36 16,30-3-36-16,11-4 66 0,-11 4-66 0,52-6 95 15,-52 6-95-15,72-6 40 0,-72 6-40 0,106-5 24 16,-106 5-24-16,115 2 0 0,-115-2 0 0,130 3-22 16,-130-3 22-16,117 6-72 0,-117-6 72 0,121 9-142 15,-121-9 142-15,87 9-71 0,-87-9 71 0,83 4-483 16,-83-4 483-16,56-1-440 0,-56 1 440 0</inkml:trace>
  <inkml:trace contextRef="#ctx0" brushRef="#br0" timeOffset="51190.9425">26818 16662 672 0,'0'0'0'0,"51"-11"234"0,-51 11-234 0,13-3 261 16,-13 3-261-16,19 2 80 0,-19-2-80 0,35 1 66 15,-35-1-66-15,42 3 48 0,-42-3-48 0,58 9 76 16,-58-9-76-16,57 6 81 0,-57-6-81 0,81 2 95 15,-81-2-95-15,82 3 99 0,-82-3-99 0,109 1 93 16,-109-1-93-16,100-4 66 0,-100 4-66 0,121 1 51 16,-121-1-51-16,100 8 31 0,-100-8-31 0,91 12 13 15,-91-12-13-15,56 18 1 0,-56-18-1 0,46 39 2 16,-46-39-2-16,12 49 6 0,-12-49-6 0,-16 84 24 16,16-84-24-16,-38 91 40 0,38-91-40 0,-79 125 56 15,79-125-56-15,-96 126 57 0,96-126-57 0,-122 155 55 16,122-155-55-16,-112 136 40 0,112-136-40 0,-114 142-35 15,114-142 35-15,-85 114-117 0,85-114 117 0,-88 112-452 16,88-112 452-16,-72 63-427 0,72-63 427 0</inkml:trace>
  <inkml:trace contextRef="#ctx0" brushRef="#br0" timeOffset="52313.9362">23010 15906 114 0,'0'0'0'0,"-25"44"113"16,25-44-113-16,-2 0 119 0,2 0-119 0,0 2 99 15,0-2-99-15,-3 1 120 0,3-1-120 0,0 0 118 16,0 0-118-16,0 0 114 0,0 0-114 0,0 0 103 16,0 0-103-16,0 0 124 0,0 0-124 0,0 0 127 15,0 0-127-15,0 0 81 0,0 0-81 0,0-1 67 16,0 1-67-16,0-2 54 0,0 2-54 0,0-1 23 15,0 1-23-15,14-5-8 0,-14 5 8 0,31-12 12 16,-31 12-12-16,84-26 24 0,-84 26-24 0,42-3 27 0,-42 3-27 16,42-2 28-16,-42 2-28 0,38-3 27 0,-38 3-27 0,36 0 24 15,-36 0-24-15,30-4 8 0,-30 4-8 0,23-3-1 16,-23 3 1-16,19 1-8 0,-19-1 8 0,8 5-6 16,-8-5 6-16,1 9-4 0,-1-9 4 0,-12 20 5 15,12-20-5-15,-27 23 14 0,27-23-14 0,-48 28 28 16,48-28-28-16,-56 27 38 0,56-27-38 0,-59 33 33 15,59-33-33-15,-52 25 26 0,52-25-26 0,-42 23 21 16,42-23-21-16,-21 15 10 0,21-15-10 0,-9 13 3 16,9-13-3-16,8 6 11 0,-8-6-11 0,27 9 15 15,-27-9-15-15,35 9 14 0,-35-9-14 0,42 15 14 16,-42-15-14-16,47 12 8 0,-47-12-8 0,37 20 3 16,-37-20-3-16,16 25 0 0,-16-25 0 0,-8 28 6 15,8-28-6-15,-33 29 12 0,33-29-12 0,-54 28 25 16,54-28-25-16,-66 23 32 0,66-23-32 0,-84 7 22 0,84-7-22 15,-74-4-32-15,74 4 32 0,-80-14-361 0,80 14 361 0,-67-22-293 16,67 22 293-16</inkml:trace>
  <inkml:trace contextRef="#ctx0" brushRef="#br0" timeOffset="53313.1811">9925 14511 649 0,'0'0'0'0,"-20"-13"140"0,20 13-140 0,-18-33 177 0,18 33-177 0,-21-35 8 16,21 35-8-16,-23-34-40 0,23 34 40 0,-31-37-20 15,31 37 20-15,-32-38 34 0,32 38-34 0,-38-42 60 16,38 42-60-16,-50-37 73 0,50 37-73 0,-74-43 98 15,74 43-98-15,-89-39 103 0,89 39-103 0,-121-42 113 16,121 42-113-16,-127-36 117 0,127 36-117 0,-199-31 39 16,199 31-39-16,-200-18 18 0,200 18-18 0,-269 7-5 15,269-7 5-15,-280 36-3 0,280-36 3 0,-367 102-25 16,367-102 25-16,-338 130 39 0,338-130-39 0,-414 193 33 16,414-193-33-16,-343 206 51 0,343-206-51 0,-336 252 92 15,336-252-92-15,-227 229 104 0,227-229-104 0,-171 254 111 16,171-254-111-16,-46 211 113 0,46-211-113 0,30 203 108 15,-30-203-108-15,118 142 56 0,-118-142-56 0,224 97 47 16,-224-97-47-16,281 36 40 0,-281-36-40 0,385-12 36 16,-385 12-36-16,399-55 13 0,-399 55-13 0,468-121 3 15,-468 121-3-15,405-151-1 0,-405 151 1 0,439-199-1 16,-439 199 1-16,359-200 7 0,-359 200-7 0,339-241 16 16,-339 241-16-16,232-200 47 0,-232 200-47 0,188-221 80 0,-188 221-80 0,80-190 82 15,-80 190-82-15,1-206 70 0,-1 206-70 16,-79-160 64-16,79 160-64 0,-194-135 5 0,194 135-5 0,-250-70-78 15,250 70 78-15,-405-6-561 0,405 6 561 0,-452 46-432 16,452-46 432-16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6:31:36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19197 1349 300 0,'0'0'0'0,"0"2"179"15,0-2-179-15,-3 1 148 0,3-1-148 0,-2 1 124 16,2-1-124-16,0 8-7 0,0-8 7 0,2 7-1 16,-2-7 1-16,0 2 6 0,0-2-6 0,0 1 8 15,0-1-8-15,0 0 7 0,0 0-7 0,-2-3 21 16,2 3-21-16,-9-26 29 0,9 26-29 0,-49-93 35 15,49 93-35-15,-34-48 38 0,34 48-38 0,-50-43 44 16,50 43-44-16,-42-38 36 0,42 38-36 0,-37-34 24 16,37 34-24-16,-33-21 2 0,33 21-2 0,-30-1-17 15,30 1 17-15,-24 7-27 0,24-7 27 0,-18 36-34 16,18-36 34-16,-19 55-38 0,19-55 38 0,-13 79-33 16,13-79 33-16,-12 80-21 0,12-80 21 0,0 113-20 0,0-113 20 0,0 112-18 15,0-112 18-15,4 130-11 0,-4-130 11 16,8 127-3-16,-8-127 3 0,11 132-6 0,-11-132 6 0,8 105-19 15,-8-105 19-15,13 94-35 0,-13-94 35 0,17 55-154 16,-17-55 154-16,-5 21-138 0,5-21 138 0</inkml:trace>
  <inkml:trace contextRef="#ctx0" brushRef="#br0" timeOffset="191.6292">18650 1769 527 0,'0'0'0'0,"30"-10"421"0,-30 10-421 0,73-15 309 16,-73 15-309-16,30 4-7 0,-30-4 7 0,51 5 306 15,-51-5-306-15,53 6-33 0,-53-6 33 0,68 10-118 16,-68-10 118-16,70 15-200 0,-70-15 200 0,75 4-309 16,-75-4 309-16,64 9-388 0,-64-9 388 0</inkml:trace>
  <inkml:trace contextRef="#ctx0" brushRef="#br0" timeOffset="505.5718">20119 1285 469 0,'0'0'0'0,"8"-5"253"16,-8 5-253-16,-8 3 200 0,8-3-200 0,-12 15-96 15,12-15 96-15,-30 35 185 0,30-35-185 0,-42 40-42 0,42-40 42 16,-61 52-33-16,61-52 33 0,-67 53-2 0,67-53 2 0,-72 65 27 16,72-65-27-16,-63 59 29 0,63-59-29 0,-52 71 33 15,52-71-33-15,-34 69 36 0,34-69-36 0,-17 88 19 16,17-88-19-16,3 80-3 0,-3-80 3 0,30 80-77 15,-30-80 77-15,42 63-186 0,-42-63 186 0,70 55-217 16,-70-55 217-16,70 23-315 0,-70-23 315 0</inkml:trace>
  <inkml:trace contextRef="#ctx0" brushRef="#br0" timeOffset="760.7647">20082 1560 1049 0,'0'0'0'0,"58"10"159"0,-58-10-159 0,18 36 287 15,-18-36-287-15,24 43-54 0,-24-43 54 0,30 45-26 16,-30-45 26-16,40 50-45 0,-40-50 45 0,42 41-64 15,-42-41 64-15,51 57-160 0,-51-57 160 0,49 59-271 16,-49-59 271-16,60 53-269 0,-60-53 269 0,54 45-380 16,-54-45 380-16</inkml:trace>
  <inkml:trace contextRef="#ctx0" brushRef="#br0" timeOffset="940.7116">20436 1696 654 0,'0'0'0'0,"-66"33"409"16,66-33-409-16,-60 25 324 0,60-25-324 0,-61 34 269 15,61-34-269-15,-55 48-53 0,55-48 53 0,-58 78-114 16,58-78 114-16,-42 78-144 0,42-78 144 0,-36 85-324 16,36-85 324-16,-14 70-333 0,14-70 333 0</inkml:trace>
  <inkml:trace contextRef="#ctx0" brushRef="#br0" timeOffset="1238.7079">20955 1351 928 0,'0'0'0'0,"28"7"155"0,-28-7-155 0,21 10 244 0,-21-10-244 16,34 32-20-16,-34-32 20 0,41 51-87 0,-41-51 87 0,43 76-48 15,-43-76 48-15,38 82-24 0,-38-82 24 0,16 120-11 16,-16-120 11-16,-9 122 5 0,9-122-5 0,-40 139 19 16,40-139-19-16,-51 123 16 0,51-123-16 0,-88 124 18 15,88-124-18-15,-83 81 19 0,83-81-19 0,-88 62-39 16,88-62 39-16,-72 29-227 0,72-29 227 0,-79-14-242 15,79 14 242-15,-37-42-358 0,37 42 358 0</inkml:trace>
  <inkml:trace contextRef="#ctx0" brushRef="#br0" timeOffset="1591.1716">21565 1640 368 0,'0'0'0'0,"28"6"205"0,-28-6-205 0,48-6 173 16,-48 6-173-16,66-7-55 0,-66 7 55 0,91-7 3 15,-91 7-3-15,88-8-177 0,-88 8 177 0,87-6-235 16,-87 6 235-16</inkml:trace>
  <inkml:trace contextRef="#ctx0" brushRef="#br0" timeOffset="1769.4269">21586 2034 1204 0,'0'0'0'0,"46"-6"202"0,-46 6-202 0,58-17 341 0,-58 17-341 0,66-4-102 16,-66 4 102-16,85-14-174 0,-85 14 174 0,82-13-342 16,-82 13 342-16,75-21-383 0,-75 21 383 0</inkml:trace>
  <inkml:trace contextRef="#ctx0" brushRef="#br0" timeOffset="2121.3784">23234 1464 323 0,'0'0'0'0,"5"-1"115"0,-5 1-115 0,0 0 105 15,0 0-105-15,-5 3 91 0,5-3-91 0,-4 0-39 16,4 0 39-16,-25 6 14 0,25-6-14 0,-107 32 99 16,107-32-99-16,-73 24 123 0,73-24-123 0,-104 42 144 15,104-42-144-15,-101 47 136 0,101-47-136 0,-112 59 151 16,112-59-151-16,-103 57 113 0,103-57-113 0,-85 82 94 16,85-82-94-16,-48 77 65 0,48-77-65 0,0 76 63 15,0-76-63-15,49 64 40 0,-49-64-40 0,105 58 40 16,-105-58-40-16,138 24 47 0,-138-24-47 0,186 9-26 15,-186-9 26-15,181-7-117 0,-181 7 117 0,187-15-345 0,-187 15 345 16,147-24-385-16,-147 24 385 0</inkml:trace>
  <inkml:trace contextRef="#ctx0" brushRef="#br0" timeOffset="2774.2636">23949 1675 346 0,'0'0'0'0,"28"42"229"0,-28-42-229 0,2-5 188 16,-2 5-188-16,3-1-24 0,-3 1 24 0,0 0 180 0,0 0-180 16,-3 0 3-16,3 0-3 0,-2 0 2 0,2 0-2 0,0 0 1 15,0 0-1-15,-3 0 5 0,3 0-5 0,0 0 11 16,0 0-11-16,-4 0 9 0,4 0-9 0,-3 1 11 15,3-1-11-15,-6 2 17 0,6-2-17 0,-12 4 37 16,12-4-37-16,-16 6 41 0,16-6-41 0,-14 3 47 16,14-3-47-16,-57 12 47 0,57-12-47 0,-4-6 27 15,4 6-27-15,3-3 13 0,-3 3-13 0,12-9 13 16,-12 9-13-16,15-7 4 0,-15 7-4 0,21-6-4 16,-21 6 4-16,19-2 15 0,-19 2-15 0,21-4 5 15,-21 4-5-15,9 3 3 0,-9-3-3 0,7 10 13 16,-7-10-13-16,-4 11 17 0,4-11-17 0,-19 19 17 15,19-19-17-15,-18 18 25 0,18-18-25 0,-26 18 20 16,26-18-20-16,-19 9-7 0,19-9 7 0,-17 3-108 16,17-3 108-16,3-14-266 0,-3 14 266 0,26-19-268 15,-26 19 268-15</inkml:trace>
  <inkml:trace contextRef="#ctx0" brushRef="#br0" timeOffset="3695.9726">24450 1415 428 0,'0'0'0'0,"-108"-18"112"0,108 18-112 0,-4 3 134 15,4-3-134-15,4 10 38 0,-4-10-38 0,8 12-16 16,-8-12 16-16,9 21 11 0,-9-21-11 0,19 32 32 16,-19-32-32-16,36 47 49 0,-36-47-49 0,48 53 55 15,-48-53-55-15,63 61 62 0,-63-61-62 0,71 60 47 16,-71-60-47-16,77 79 43 0,-77-79-43 0,68 82 22 0,-68-82-22 0,77 94-192 16,-77-94 192-16,62 84-131 0,-62-84 131 0</inkml:trace>
  <inkml:trace contextRef="#ctx0" brushRef="#br0" timeOffset="3985.2727">25085 1510 832 0,'0'0'0'0,"3"-3"128"0,-3 3-128 0,-3 0 231 0,3 0-231 16,-49 24-23-16,49-24 23 0,-169 86-9 0,169-86 9 0,-141 71 5 16,141-71-5-16,-160 88 9 0,160-88-9 0,-137 89 11 15,137-89-11-15,-147 95 11 0,147-95-11 0,-115 86 8 16,115-86-8-16,-92 77-139 0,92-77 139 0,-71 51-239 15,71-51 239-15,-34 33-257 0,34-33 257 0</inkml:trace>
  <inkml:trace contextRef="#ctx0" brushRef="#br0" timeOffset="4879.4453">25435 783 572 0,'0'0'0'0,"-75"44"-114"0,75-44 114 0,-7 3 4 16,7-3-4-16,-5 3-160 0,5-3 160 0,-7 5-178 15,7-5 178-15,-2-2-85 0,2 2 85 0,0 0 50 16,0 0-50-16,-3 0 107 0,3 0-107 0,-1 0 162 16,1 0-162-16,0 0 162 0,0 0-162 0,-3 0 159 15,3 0-159-15,-2 0 98 0,2 0-98 0,0 0 55 16,0 0-55-16,-3 0 6 0,3 0-6 0,0 0 12 15,0 0-12-15,-3 0 18 0,3 0-18 0,-1 0 43 16,1 0-43-16,0 0 55 0,0 0-55 0,0 0 72 16,0 0-72-16,0 0 62 0,0 0-62 0,0 0 59 0,0 0-59 0,0 0 41 15,0 0-41-15,0 0 33 0,0 0-33 0,7 0 20 16,-7 0-20-16,30-4 23 0,-30 4-23 0,75-5 14 16,-75 5-14-16,31 2 5 0,-31-2-5 0,27 1 3 15,-27-1-3-15,23 6 2 0,-23-6-2 0,12 6-16 16,-12-6 16-16,7 11-13 0,-7-11 13 0,0 10-8 15,0-10 8-15,-3 15-13 0,3-15 13 0,-12 15-15 0,12-15 15 16,-16 18 4-16,16-18-4 0,-18 17 8 0,18-17-8 0,-12 17 15 16,12-17-15-16,-14 9 17 0,14-9-17 0,-4 6 8 15,4-6-8-15,4 5-5 0,-4-5 5 0,21 1-15 16,-21-1 15-16,26 5 7 0,-26-5-7 0,45 12 8 16,-45-12-8-16,41 12 16 0,-41-12-16 0,48 22 11 15,-48-22-11-15,29 27 16 0,-29-27-16 0,3 36-6 16,-3-36 6-16,-27 30-3 0,27-30 3 0,-73 39 2 15,73-39-2-15,-96 30 8 0,96-30-8 0,-112 22-257 16,112-22 257-16,-117 11-171 0,117-11 171 0</inkml:trace>
  <inkml:trace contextRef="#ctx0" brushRef="#br0" timeOffset="10679.9694">19672 2869 613 0,'0'0'0'0,"30"17"122"0,-30-17-122 15,-25-6 180-15,25 6-180 0,-30-3-5 0,30 3 5 0,-42 0-8 16,42 0 8-16,-54 0-14 0,54 0 14 0,-79 6 4 15,79-6-4-15,-79 7 12 0,79-7-12 0,-101 19 40 16,101-19-40-16,-100 21 67 0,100-21-67 0,-104 35 59 16,104-35-59-16,-87 40 53 0,87-40-53 0,-85 55 42 15,85-55-42-15,-63 60 17 0,63-60-17 0,-61 73-9 16,61-73 9-16,-39 71-1 0,39-71 1 0,-21 64 4 16,21-64-4-16,-8 52 6 0,8-52-6 0,12 38 22 15,-12-38-22-15,30 18 30 0,-30-18-30 0,56-12 42 16,-56 12-42-16,73-29 39 0,-73 29-39 0,97-51 39 15,-97 51-39-15,97-58 25 0,-97 58-25 0,108-61 18 16,-108 61-18-16,91-48 9 0,-91 48-9 0,84-37 7 16,-84 37-7-16,59-26 4 0,-59 26-4 0,54-24 4 15,-54 24-4-15,36-13 2 0,-36 13-2 0,23-9 0 16,-23 9 0-16,12-11-5 0,-12 11 5 0,4 2-7 0,-4-2 7 0,-4 6-19 16,4-6 19-16,-5 13-19 0,5-13 19 0,-16 18-18 15,16-18 18-15,-35 35-14 0,35-35 14 0,-40 44-10 16,40-44 10-16,-63 75 3 0,63-75-3 0,-72 78 5 15,72-78-5-15,-83 96 11 0,83-96-11 0,-78 97 11 16,78-97-11-16,-79 104 11 0,79-104-11 0,-56 83 4 16,56-83-4-16,-46 85-28 0,46-85 28 0,-21 57-66 15,21-57 66-15,-12 46-165 0,12-46 165 0,9 21-217 16,-9-21 217-16,20 10-275 0,-20-10 275 0,37-6-338 0,-37 6 338 0</inkml:trace>
  <inkml:trace contextRef="#ctx0" brushRef="#br0" timeOffset="11040.025">20236 2886 916 0,'0'0'0'0,"9"0"147"16,-9 0-147-16,-14 0 202 0,14 0-202 0,-12 16-38 15,12-16 38-15,-30 28-118 0,30-28 118 0,-44 39-89 16,44-39 89-16,-66 50-9 0,66-50 9 0,-88 82 40 16,88-82-40-16,-98 89 57 0,98-89-57 0,-103 123 68 15,103-123-68-15,-85 129 90 0,85-129-90 0,-70 143 80 0,70-143-80 0,-35 114 53 16,35-114-53-16,-16 97 49 0,16-97-49 0,16 57 47 16,-16-57-47-16,47 29 33 0,-47-29-33 0,67-4 40 15,-67 4-40-15,100-31 38 0,-100 31-38 0,105-48 23 16,-105 48-23-16,107-67 14 0,-107 67-14 0,81-72 0 15,-81 72 0-15,63-82-2 0,-63 82 2 0,28-72-5 16,-28 72 5-16,9-79-19 0,-9 79 19 0,-21-65-30 16,21 65 30-16,-49-42-57 0,49 42 57 0,-63-14-90 0,63 14 90 15,-97 20-327-15,97-20 327 0,-100 51-264 16,100-51 264-16</inkml:trace>
  <inkml:trace contextRef="#ctx0" brushRef="#br0" timeOffset="11416.6495">20741 3214 925 0,'0'0'0'0,"43"33"232"15,-43-33-232-15,32-6 283 0,-32 6-283 0,27 5 47 16,-27-5-47-16,37 9-57 0,-37-9 57 0,51 3-77 0,-51-3 77 0,69 9-174 16,-69-9 174-16,55 3-279 0,-55-3 279 0,63 0-282 15,-63 0 282-15,54-6-418 0,-54 6 418 0</inkml:trace>
  <inkml:trace contextRef="#ctx0" brushRef="#br0" timeOffset="12725.0422">20603 3624 982 0,'0'0'0'0,"12"18"218"0,-12-18-218 0,35 12 290 16,-35-12-290-16,51 18-2 0,-51-18 2 0,74 10-82 15,-74-10 82-15,80 15-131 0,-80-15 131 0,95 0-261 0,-95 0 261 16,84-6-291-16,-84 6 291 0,84-22-360 0,-84 22 360 0</inkml:trace>
  <inkml:trace contextRef="#ctx0" brushRef="#br0" timeOffset="13212.9292">22483 3116 781 0,'0'0'0'0,"-8"15"155"0,8-15-155 0,-51 49 263 0,51-49-263 0,-146 108 44 16,146-108-44-16,-117 80 61 0,117-80-61 0,-103 84 98 15,103-84-98-15,-109 93 117 0,109-93-117 0,-81 85 93 16,81-85-93-16,-57 78 80 0,57-78-80 0,-16 58 68 16,16-58-68-16,9 58 46 0,-9-58-46 0,40 41 28 15,-40-41-28-15,75 25 28 0,-75-25-28 0,91 24 26 16,-91-24-26-16,102 12 9 0,-102-12-9 0,93 3-24 16,-93-3 24-16,98-11-124 0,-98 11 124 0,70-9-252 0,-70 9 252 15,63-16-385-15,-63 16 385 0,51-34-467 16,-51 34 467-16</inkml:trace>
  <inkml:trace contextRef="#ctx0" brushRef="#br0" timeOffset="13741.2793">23022 3440 506 0,'0'0'0'0,"-9"58"94"0,9-58-94 0,-7 3 151 16,7-3-151-16,3 2 11 0,-3-2-11 0,1 6 39 15,-1-6-39-15,-1 0 52 0,1 0-52 0,0 0 66 16,0 0-66-16,-3 1 68 0,3-1-68 0,-2 2 58 15,2-2-58-15,-7 10 38 0,7-10-38 0,-12 8 33 16,12-8-33-16,-8 3 3 0,8-3-3 0,-1 0 13 16,1 0-13-16,-5 0 21 0,5 0-21 0,0-2 30 15,0 2-30-15,0-1 28 0,0 1-28 0,0-3 37 16,0 3-37-16,14-5 18 0,-14 5-18 0,13-3 2 16,-13 3-2-16,3 0 0 0,-3 0 0 0,3 2 5 15,-3-2-5-15,0 10 12 0,0-10-12 0,-7 26-2 16,7-26 2-16,-42 64-20 0,42-64 20 0,-21 4-231 15,21-4 231-15,-9-7-265 0,9 7 265 0,13-31-346 16,-13 31 346-16</inkml:trace>
  <inkml:trace contextRef="#ctx0" brushRef="#br0" timeOffset="15278.0222">23849 3056 717 0,'0'0'0'0,"-30"102"137"0,30-102-137 0,-3 0 197 15,3 0-197-15,-1 4-2 0,1-4 2 0,4 2-49 16,-4-2 49-16,0 0-13 0,0 0 13 0,0-2 15 15,0 2-15-15,0-1 42 0,0 1-42 0,0-3 73 0,0 3-73 16,21-9 70-16,-21 9-70 0,33-21 57 0,-33 21-57 0,97-74 53 16,-97 74-53-16,54-19 35 0,-54 19-35 0,67-27 25 15,-67 27-25-15,58-16 26 0,-58 16-26 0,66-14 25 16,-66 14-25-16,51-1 18 0,-51 1-18 0,46 1 16 16,-46-1-16-16,30 12-2 0,-30-12 2 0,21 18-13 15,-21-18 13-15,8 30-1 0,-8-30 1 0,-8 36 6 16,8-36-6-16,-18 51 13 0,18-51-13 0,-49 76 21 15,49-76-21-15,-55 84 30 0,55-84-30 0,-96 100 19 16,96-100-19-16,-108 109 15 0,108-109-15 0,-118 115 10 16,118-115-10-16,-107 90 11 0,107-90-11 0,-131 91 8 15,131-91-8-15,-95 63 7 0,95-63-7 0,-87 46 9 16,87-46-9-16,-64 19 10 0,64-19-10 0,-45 9 3 16,45-9-3-16,-5-9-1 0,5 9 1 0,21-19 6 15,-21 19-6-15,47-20 4 0,-47 20-4 0,74-22 3 16,-74 22-3-16,87-22 10 0,-87 22-10 0,109-9 14 15,-109 9-14-15,102 1 12 0,-102-1-12 0,120 5 12 0,-120-5-12 16,95 16 13-16,-95-16-13 0,100 28-58 0,-100-28 58 0,65 29-131 16,-65-29 131-16,56 25-333 0,-56-25 333 0,21 27-365 15,-21-27 365-15</inkml:trace>
  <inkml:trace contextRef="#ctx0" brushRef="#br0" timeOffset="16102.054">24964 2551 596 0,'0'0'0'0,"-3"0"-44"0,3 0 44 0,-1 0 7 16,1 0-7-16,0 0-167 0,0 0 167 0,-3 0-117 16,3 0 117-16,-2 0-21 0,2 0 21 0,0 0 91 15,0 0-91-15,-3 0 225 0,3 0-225 0,-1 0 196 16,1 0-196-16,0 0 148 0,0 0-148 0,0 0 117 15,0 0-117-15,0 0 56 0,0 0-56 0,0 0-3 16,0 0 3-16,16 1 23 0,-16-1-23 0,34 3 24 16,-34-3-24-16,80-1 25 0,-80 1-25 0,33 0 21 15,-33 0-21-15,26-3 16 0,-26 3-16 0,24 6 16 16,-24-6-16-16,18 0 10 0,-18 0-10 0,12 12 8 16,-12-12-8-16,8 10 7 0,-8-10-7 0,-3 26 10 15,3-26-10-15,-2 20 13 0,2-20-13 0,-15 36 24 16,15-36-24-16,-13 29 34 0,13-29-34 0,-18 33 27 15,18-33-27-15,-17 19 22 0,17-19-22 0,-16 19 19 0,16-19-19 0,-7 8 5 16,7-8-5-16,-9 6-15 0,9-6 15 0,7-3-9 16,-7 3 9-16,14 0-10 0,-14 0 10 0,20 1-11 15,-20-1 11-15,24 5-10 0,-24-5 10 0,30 7-2 16,-30-7 2-16,21 18-11 0,-21-18 11 0,6 26-14 16,-6-26 14-16,-10 33-27 0,10-33 27 0,-29 32-49 15,29-32 49-15,-88 29-85 0,88-29 85 0,-112 19-121 16,112-19 121-16,-142 0-254 0,142 0 254 0,-139-18-249 0,139 18 249 15</inkml:trace>
  <inkml:trace contextRef="#ctx0" brushRef="#br0" timeOffset="23097.0144">20373 4667 472 0,'0'0'0'0,"114"-22"92"0,-114 22-92 0,16 0 140 16,-16 0-140-16,17 0-1 0,-17 0 1 0,21 1-5 15,-21-1 5-15,16 0 0 0,-16 0 0 0,11 8 8 16,-11-8-8-16,6-2 18 0,-6 2-18 0,4 2 57 16,-4-2-57-16,2-5 79 0,-2 5-79 0,0 0 86 15,0 0-86-15,0-1 87 0,0 1-87 0,-2-2 62 16,2 2-62-16,0-3 21 0,0 3-21 0,-4-3 2 16,4 3-2-16,-33-13-6 0,33 13 6 0,-105-5-11 15,105 5 11-15,-63 20 8 0,63-20-8 0,-70 31 17 16,70-31-17-16,-63 32 19 0,63-32-19 0,-67 44 26 0,67-44-26 15,-46 39 23-15,46-39-23 0,-48 48 20 0,48-48-20 0,-35 43 12 16,35-43-12-16,-25 44 7 0,25-44-7 0,-12 36-3 16,12-36 3-16,0 33-13 0,0-33 13 0,7 16-8 15,-7-16 8-15,23 6-7 0,-23-6 7 0,28-5-9 16,-28 5 9-16,38-28-104 31,-38 28 104-31,39-28-68 0,-39 28 68 0,77-53-66 16,-77 53 66-16,84-49-60 0,-84 49 60 0,72-46-23 0,-72 46 23 15,67-42-2-15,-67 42 2 0,24 12 0 0,-24-12 0 0,21 7-6 16,-21-7 6-16,7 14-10 0,-7-14 10 0,6 19-13 16,-6-19 13-16,3 23-14 0,-3-23 14 0,-4 29 1 15,4-29-1-15,-11 30 13 0,11-30-13 0,-21 42 29 16,21-42-29-16,-26 48 39 0,26-48-39 0,-38 57 48 16,38-57-48-16,-36 54 37 0,36-54-37 0,-36 59 32 15,36-59-32-15,-21 50-38 0,21-50 38 0,-14 43-202 16,14-43 202-16,3 28-173 0,-3-28 173 0</inkml:trace>
  <inkml:trace contextRef="#ctx0" brushRef="#br0" timeOffset="23478.3003">20988 4588 444 0,'0'0'0'0,"-63"120"93"0,63-120-93 0,-54 52 147 15,54-52-147-15,-54 57 30 0,54-57-30 0,-66 68 44 16,66-68-44-16,-46 63 60 0,46-63-60 0,-37 64 73 15,37-64-73-15,-11 50 68 0,11-50-68 0,14 42 74 16,-14-42-74-16,34 27 63 0,-34-27-63 0,58 10 46 16,-58-10-46-16,66-5 34 0,-66 5-34 0,72-14 27 15,-72 14-27-15,61-23 9 0,-61 23-9 0,51-28 14 16,-51 28-14-16,30-30 17 0,-30 30-17 0,12-29 12 16,-12 29-12-16,-3-22 7 0,3 22-7 0,-14-16-6 15,14 16 6-15,-25-8-43 0,25 8 43 0,-42 2-74 16,42-2 74-16,-46 7-254 0,46-7 254 0,-61 15-224 15,61-15 224-15</inkml:trace>
  <inkml:trace contextRef="#ctx0" brushRef="#br0" timeOffset="23741.2724">20014 5500 625 0,'0'0'0'0,"-28"16"216"16,28-16-216-16,-21 21 239 0,21-21-239 0,-12 19 79 15,12-19-79-15,15 24 61 0,-15-24-61 0,42 21 53 16,-42-21-53-16,97 14 63 0,-97-14-63 0,139 3 61 16,-139-3-61-16,206-5 62 0,-206 5-62 0,231-15 33 0,-231 15-33 0,279-18 33 15,-279 18-33-15,256-18 32 0,-256 18-32 16,281-14 40-16,-281 14-40 0,233-8 46 0,-233 8-46 0,229 0-309 15,-229 0 309-15,158 0-188 0,-158 0 188 0</inkml:trace>
  <inkml:trace contextRef="#ctx0" brushRef="#br0" timeOffset="24330.0553">20417 5957 669 0,'0'0'0'0,"-33"46"156"16,33-46-156-16,6 9 217 0,-6-9-217 0,9 14 46 15,-9-14-46-15,16 15-12 0,-16-15 12 0,30 9 6 16,-30-9-6-16,34 3 24 0,-34-3-24 0,45 3 28 16,-45-3-28-16,42 4 30 0,-42-4-30 0,39 0 29 15,-39 0-29-15,25 3 22 0,-25-3-22 0,20 9 13 16,-20-9-13-16,4 14-5 0,-4-14 5 0,-16 22-12 15,16-22 12-15,-30 28-15 0,30-28 15 0,-55 42-18 16,55-42 18-16,-71 48 13 0,71-48-13 0,-79 60 44 16,79-60-44-16,-67 55 26 0,67-55-26 0,-63 57 36 15,63-57-36-15,-36 46 42 0,36-46-42 0,-13 39 31 16,13-39-31-16,9 21 9 0,-9-21-9 0,51 17 34 0,-51-17-34 0,70 1 17 16,-70-1-17-16,96-4-73 0,-96 4 73 0,91-3-287 15,-91 3 287-15,92-15-267 0,-92 15 267 0</inkml:trace>
  <inkml:trace contextRef="#ctx0" brushRef="#br0" timeOffset="24973.9996">21176 5855 104 0,'0'0'0'0,"-4"-4"46"15,4 4-46-15,-3-3 75 0,3 3-75 0,-2-3 59 16,2 3-59-16,-7-3 83 0,7 3-83 0,-5-3 90 15,5 3-90-15,-7-3 101 0,7 3-101 0,-9-6 79 16,9 6-79-16,-5-3 90 0,5 3-90 0,-4-3 80 0,4 3-80 16,-8-3 71-16,8 3-71 0,-1-3 58 15,1 3-58-15,-3-3 54 0,3 3-54 0,-3-3 36 0,3 3-36 0,3-3 19 16,-3 3-19-16,30-10 16 0,-30 10-16 0,95-18 17 16,-95 18-17-16,45-3 14 0,-45 3-14 0,39 4 8 15,-39-4-8-15,21 5 4 0,-21-5-4 0,9 12 11 16,-9-12-11-16,-9 18 14 0,9-18-14 0,-30 29 19 15,30-29-19-15,-42 24 26 0,42-24-26 0,-55 32 32 16,55-32-32-16,-58 30 22 0,58-30-22 0,-53 30 16 16,53-30-16-16,-34 16 11 0,34-16-11 0,-14 10-7 15,14-10 7-15,5 5-13 0,-5-5 13 0,25-3-14 16,-25 3 14-16,33-14-11 0,-33 14 11 0,47-4-13 16,-47 4 13-16,37 4-3 0,-37-4 3 0,25 12-27 15,-25-12 27-15,5 20-41 0,-5-20 41 0,-29 36-127 16,29-36 127-16,-47 31-239 0,47-31 239 0,-71 29-240 15,71-29 240-15</inkml:trace>
  <inkml:trace contextRef="#ctx0" brushRef="#br0" timeOffset="25621.5375">22663 5485 960 0,'0'0'0'0,"26"54"196"0,-26-54-196 0,25 3 273 16,-25-3-273-16,32 7 29 0,-32-7-29 0,50 10-49 16,-50-10 49-16,54 8-77 0,-54-8 77 0,54 6-107 15,-54-6 107-15,42-2-138 0,-42 2 138 0,37-4-160 16,-37 4 160-16,21-11-120 0,-21 11 120 0,14-7-80 15,-14 7 80-15,12-4-178 0,-12 4 178 0,6 3-89 16,-6-3 89-16</inkml:trace>
  <inkml:trace contextRef="#ctx0" brushRef="#br0" timeOffset="25764.616">22967 5622 380 0,'0'0'0'0,"-37"93"485"0,37-93-485 0,11 4 319 16,-11-4-319-16,9 5 92 0,-9-5-92 0,12 3 321 15,-12-3-321-15,15 3-30 0,-15-3 30 0,32-2-57 0,-32 2 57 0,33-10-188 16,-33 10 188-16,42-23-320 0,-42 23 320 0,41-22-350 16,-41 22 350-16</inkml:trace>
  <inkml:trace contextRef="#ctx0" brushRef="#br0" timeOffset="26293.3059">24136 5458 931 0,'0'0'0'0,"-17"4"306"15,17-4-306-15,-37 18 354 0,37-18-354 0,-63 30 137 0,63-30-137 16,-79 52 58-16,79-52-58 0,-75 59 59 0,75-59-59 0,-79 72 73 15,79-72-73-15,-54 70 44 0,54-70-44 0,-18 69 14 16,18-69-14-16,30 56 53 0,-30-56-53 0,112 47 94 16,-112-47-94-16,163 21-71 0,-163-21 71 0,263 1-273 15,-263-1 273-15,277-16-383 0,-277 16 383 0,300-42-618 16,-300 42 618-16</inkml:trace>
  <inkml:trace contextRef="#ctx0" brushRef="#br0" timeOffset="35624.602">5211 6165 248 0,'0'0'0'0,"7"-21"-93"16,-7 21 93-16,16-26 0 0,-16 26 0 0,17-17-73 15,-17 17 73-15,13-24 10 0,-13 24-10 0,8-17 0 0,-8 17 0 0,0-16 164 16,0 16-164-16,-12-12 0 0,12 12 0 0,-33-14 186 16,33 14-186-16,-46-7 102 0,46 7-102 0,-62-5 192 15,62 5-192-15,-55 0 24 0,55 0-24 0,-84-40 246 31,84 40-246-31,-83-37 23 16,83 37-23-16,-89-38 22 0,89 38-22 0,-112-31 22 16,112 31-22-16,-125-36 12 0,125 36-12 0,-121-1 2 0,121 1-2 15,-120-3 14-15,120 3-14 0,-154-3 12 0,154 3-12 0,-148-9 7 16,148 9-7-16,-172-9 1 0,172 9-1 0,-173 1 0 16,173-1 0-16,-223 15-1 0,223-15 1 0,-199 24 0 15,199-24 0-15,-209 48 0 0,209-48 0 0,-214 60 1 16,214-60-1-16,-230 83-1 0,230-83 1 0,-175 84 0 15,175-84 0-15,-193 106 5 0,193-106-5 0,-163 97 12 16,163-97-12-16,-152 121 25 0,152-121-25 0,-114 114 29 16,114-114-29-16,-104 142 31 0,104-142-31 0,-77 131 27 15,77-131-27-15,-52 169 22 0,52-169-22 0,-18 156 7 0,18-156-7 16,9 172 3-16,-9-172-3 0,45 146 0 0,-45-146 0 0,102 145 6 16,-102-145-6-16,124 99 11 0,-124-99-11 0,200 79 28 15,-200-79-28-15,217 40 46 0,-217-40-46 0,267 14 54 16,-267-14-54-16,265-14 50 0,-265 14-50 0,305-46 49 15,-305 46-49-15,287-64 32 0,-287 64-32 0,323-100 14 16,-323 100-14-16,303-115 5 0,-303 115-5 0,322-144 1 16,-322 144-1-16,284-145 2 0,-284 145-2 0,293-182 4 15,-293 182-4-15,242-172 13 0,-242 172-13 0,217-202 21 16,-217 202-21-16,179-245 65 16,-179 245-65-16,142-230 31 0,-142 230-31 0,46-202 43 15,-46 202-43-15,9-181 39 0,-9 181-39 0,-112-131 36 16,112 131-36-16,-185-47 18 0,185 47-18 0,-304-19-53 15,304 19 53-15,-339 37-146 0,339-37 146 0,-459 73-375 16,459-73 375-16,-423 102-400 0,423-102 400 0</inkml:trace>
  <inkml:trace contextRef="#ctx0" brushRef="#br0" timeOffset="43731.9298">17665 10480 657 0,'0'0'0'0,"-60"18"258"0,60-18-258 0,-80 15 260 15,80-15-260-15,-91 7 100 0,91-7-100 0,-133 8 23 16,133-8-23-16,-133 9-26 0,133-9 26 0,-164 10-45 16,164-10 45-16,-166 6-66 0,166-6 66 0,-206 6-88 15,206-6 88-15,-184 3-40 0,184-3 40 0,-199 0-15 16,199 0 15-16,-181-7 8 0,181 7-8 0,-205-6 34 16,205 6-34-16,-166-15 55 0,166 15-55 0,-167-24 13 15,167 24-13-15,-150-35 6 0,150 35-6 0,-154-50-43 16,154 50 43-16,-122-59-154 0,122 59 154 0,-130-88-228 0,130 88 228 15,-100-96-285-15,100 96 285 0</inkml:trace>
  <inkml:trace contextRef="#ctx0" brushRef="#br0" timeOffset="43978.3755">15690 9341 238 0,'0'0'0'0,"311"-96"188"16,-311 96-188-16,388-97 139 0,-388 97-139 0,389-66 88 16,-389 66-88-16,480-58-3 0,-480 58 3 0,444-25-32 0,-444 25 32 0,496 7 2 15,-496-7-2-15,434 35 25 16,-434-35-25-16,456 67 71 0,-456-67-71 0,364 85 113 0,-364-85-113 0,383 118 105 15,-383-118-105-15,301 118 72 0,-301-118-72 0,297 151 49 16,-297-151-49-16,217 148 15 0,-217-148-15 0,170 163-16 16,-170-163 16-16,90 145 2 0,-90-145-2 0,7 157 40 15,-7-157-40-15,-97 112 69 0,97-112-69 0,-211 94 112 16,211-94-112-16,-302 63 124 0,302-63-124 0,-476 55 121 16,476-55-121-16,-571 29 77 0,571-29-77 0,-757 48-36 15,757-48 36-15,-782 55-318 0,782-55 318 0,-941 73-328 16,941-73 328-16,-859 61-506 0,859-61 506 0</inkml:trace>
  <inkml:trace contextRef="#ctx0" brushRef="#br0" timeOffset="46158.0367">15880 9319 390 0,'0'0'0'0,"1"1"81"0,-1-1-81 0,3 2 92 16,-3-2-92-16,0 1-72 0,0-1 72 0,2 2-110 15,-2-2 110-15,3 0-78 0,-3 0 78 0,0 0-38 16,0 0 38-16,1 0 6 0,-1 0-6 0,3 0 96 16,-3 0-96-16,0 0 104 0,0 0-104 0,0 1 71 0,0-1-71 0,0 2 61 15,0-2-61-15,-4 1 31 0,4-1-31 0,-38 19-2 16,38-19 2-16,-107 41-6 0,107-41 6 0,-81 19 3 16,81-19-3-16,-79 20-6 0,79-20 6 0,-96 27 3 15,96-27-3-15,-93 32 14 0,93-32-14 0,-107 39 38 16,107-39-38-16,-98 42 42 0,98-42-42 0,-112 54 59 15,112-54-59-15,-100 57 56 0,100-57-56 0,-100 70 56 16,100-70-56-16,-67 78 39 0,67-78-39 0,-50 101 34 16,50-101-34-16,-13 109 21 0,13-109-21 0,42 147-188 15,-42-147 188-15,84 152-119 0,-84-152 119 0</inkml:trace>
  <inkml:trace contextRef="#ctx0" brushRef="#br0" timeOffset="58075.5327">17844 11335 477 0,'0'0'0'0,"9"-3"263"0,-9 3-263 0,12-6 148 15,-12 6-148-15,9-11 23 0,-9 11-23 0,12-9-103 16,-12 9 103-16,12-10-138 0,-12 10 138 0,9-15-107 15,-9 15 107-15,7-16-14 0,-7 16 14 0,0-18 45 16,0 18-45-16,-4-26 82 0,4 26-82 0,-5-30 86 16,5 30-86-16,-10-28 66 0,10 28-66 0,-14-36 45 15,14 36-45-15,-9-34 17 0,9 34-17 0,-16-39 0 16,16 39 0-16,-17-32-13 0,17 32 13 0,-18-31-12 16,18 31 12-16,-16-22-11 0,16 22 11 0,-19-18-5 15,19 18 5-15,-17-6 2 0,17 6-2 0,-27-2 19 0,27 2-19 16,-33 15 23-16,33-15-23 0,-41 24 34 15,41-24-34-15,-47 32 36 0,47-32-36 0,-49 47 36 0,49-47-36 0,-41 48 26 16,41-48-26-16,-34 60 33 0,34-60-33 0,-21 63 31 16,21-63-31-16,-16 74 37 0,16-74-37 0,-5 77 39 15,5-77-39-15,-3 106 40 0,3-106-40 0,0 103 30 16,0-103-30-16,6 117 2 0,-6-117-2 0,-3 107-42 16,3-107 42-16,-4 106-240 0,4-106 240 0,-9 76-252 0,9-76 252 15,-17 60-351-15,17-60 351 0</inkml:trace>
  <inkml:trace contextRef="#ctx0" brushRef="#br0" timeOffset="58287.46">17192 11833 534 0,'0'0'0'0,"0"-12"336"0,0 12-336 0,5-9 298 15,-5 9-298-15,3-9 182 0,-3 9-182 0,9-8 101 16,-9 8-101-16,16-7 40 0,-16 7-40 0,33-8 26 15,-33 8-26-15,37-7 16 0,-37 7-16 0,53-14 19 16,-53 14-19-16,70-19 15 0,-70 19-15 0,100-26 11 16,-100 26-11-16,96-28 7 0,-96 28-7 0,97-30-163 15,-97 30 163-15,90-27-318 0,-90 27 318 0,76-24-325 16,-76 24 325-16</inkml:trace>
  <inkml:trace contextRef="#ctx0" brushRef="#br0" timeOffset="58611.0752">18549 11284 818 0,'0'0'0'0,"24"-18"349"0,-24 18-349 0,17-22 338 16,-17 22-338-16,15-17 142 0,-15 17-142 0,10-6 30 15,-10 6-30-15,5-7-23 0,-5 7 23 0,0 1-34 16,0-1 34-16,-12-3-43 0,12 3 43 0,-38 11-17 15,38-11 17-15,-50 16-3 0,50-16 3 0,-80 35 18 16,80-35-18-16,-83 44 36 0,83-44-36 0,-103 69 57 16,103-69-57-16,-89 73 33 0,89-73-33 0,-80 96 36 15,80-96-36-15,-53 91 25 0,53-91-25 0,-34 93 20 16,34-93-20-16,-3 79 10 0,3-79-10 0,19 82 8 16,-19-82-8-16,35 57-1 0,-35-57 1 0,45 52-5 15,-45-52 5-15,37 38-52 0,-37-38 52 0,43 34-142 16,-43-34 142-16,32 18-305 0,-32-18 305 0,39 17-358 15,-39-17 358-15,37 6-477 0,-37-6 477 0</inkml:trace>
  <inkml:trace contextRef="#ctx0" brushRef="#br0" timeOffset="59223.2776">19005 11429 755 0,'0'0'0'0,"-46"18"157"16,46-18-157-16,-97 34 232 0,97-34-232 0,-58 26 11 15,58-26-11-15,-45 24 9 0,45-24-9 0,-44 22 9 16,44-22-9-16,-32 21 7 0,32-21-7 0,-26 22 5 16,26-22-5-16,-7 14 13 0,7-14-13 0,0 13 37 15,0-13-37-15,12 9 46 0,-12-9-46 0,30 12 61 16,-30-12-61-16,34 14 68 0,-34-14-68 0,54 22 62 16,-54-22-62-16,58 18 52 0,-58-18-52 0,79 30 48 15,-79-30-48-15,68 27 34 0,-68-27-34 0,74 33 26 16,-74-33-26-16,59 28 20 0,-59-28-20 0,49 39 10 15,-49-39-10-15,22 31 7 0,-22-31-7 0,8 42 11 16,-8-42-11-16,-17 36 16 0,17-36-16 0,-39 43 19 16,39-43-19-16,-53 36 14 0,53-36-14 0,-66 35 13 15,66-35-13-15,-60 27 14 0,60-27-14 0,-54 18 12 0,54-18-12 0,-34 6 18 16,34-6-18-16,-21-5 23 0,21 5-23 0,-3-10 19 16,3 10-19-16,12-29 16 0,-12 29-16 0,25-34 9 15,-25 34-9-15,50-48 3 0,-50 48-3 0,58-49 2 16,-58 49-2-16,72-60 6 0,-72 60-6 0,67-57 10 15,-67 57-10-15,63-63 14 0,-63 63-14 0,40-54 11 16,-40 54-11-16,30-58 6 0,-30 58-6 0,6-45 2 16,-6 45-2-16,-15-40-2 0,15 40 2 0,-36-30-6 15,36 30 6-15,-67-27-5 0,67 27 5 0,-76-19-4 0,76 19 4 0,-87-15-4 16,87 15 4-16,-76-6-3 0,76 6 3 0,-63-3-17 16,63 3 17-16,-31 1-51 0,31-1 51 0,-18 6-166 15,18-6 166-15,1 5-376 0,-1-5 376 0,33 7-377 16,-33-7 377-16,57 3-545 0,-57-3 545 0</inkml:trace>
  <inkml:trace contextRef="#ctx0" brushRef="#br0" timeOffset="59508.7683">19793 11069 1188 0,'0'0'0'0,"0"161"245"0,0-161-245 0,33 62 363 16,-33-62-363-16,30 88 26 0,-30-88-26 0,22 95 41 15,-22-95-41-15,-1 123 52 0,1-123-52 0,-24 114 54 16,24-114-54-16,-69 122 58 0,69-122-58 0,-77 106 46 15,77-106-46-15,-119 102-15 0,119-102 15 0,-121 69-71 16,121-69 71-16,-145 59-415 0,145-59 415 0,-122 30-367 0,122-30 367 0</inkml:trace>
  <inkml:trace contextRef="#ctx0" brushRef="#br0" timeOffset="84651.987">30655 12441 653 0,'0'0'0'0,"-45"-20"240"0,45 20-240 0,-54-20 269 0,54 20-269 0,-83-27 129 15,83 27-129-15,-102-23 76 0,102 23-76 0,-128-25 83 16,128 25-83-16,-126-23 39 0,126 23-39 0,-163-21 29 16,163 21-29-16,-167-13 12 0,167 13-12 0,-201-7-6 15,201 7 6-15,-212 3-20 0,212-3 20 0,-275 17 18 16,275-17-18-16,-268 26 11 0,268-26-11 0,-305 45 8 16,305-45-8-16,-297 54 10 0,297-54-10 0,-315 89 18 15,315-89-18-15,-256 100 25 0,256-100-25 0,-223 141 40 16,223-141-40-16,-158 149 42 0,158-149-42 0,-100 178 46 15,100-178-46-15,-29 163 24 0,29-163-24 0,42 181-5 16,-42-181 5-16,91 145-29 0,-91-145 29 0,172 133-51 16,-172-133 51-16,208 109-63 0,-208-109 63 0,279 102-53 15,-279-102 53-15,281 59-32 0,-281-59 32 0,343 42 5 16,-343-42-5-16,317 17 26 0,-317-17-26 0,358-30 43 16,-358 30-43-16,319-58 47 0,-319 58-47 0,359-108 47 15,-359 108-47-15,276-120 41 0,-276 120-41 0,266-148 72 16,-266 148-72-16,190-168 67 0,-190 168-67 0,169-202 73 0,-169 202-73 15,72-172 64-15,-72 172-64 0,28-185 30 0,-28 185-30 0,-37-156-20 16,37 156 20-16,-166-124-12 0,166 124 12 0,-238-81-6 16,238 81 6-16,-367-68-413 0,367 68 413 0,-419-42-238 15,419 42 238-15</inkml:trace>
  <inkml:trace contextRef="#ctx0" brushRef="#br0" timeOffset="95936.1125">20941 14529 6 0,'0'0'0'0,"-7"-12"9"16,7 12-9-16,-9-6 28 0,9 6-28 0,-3-7 73 16,3 7-73-16,-2-2 91 0,2 2-91 0,0-1 144 15,0 1-144-15,-3-2 191 0,3 2-191 0,0-1 163 16,0 1-163-16,-1-2 124 0,1 2-124 0,0-1 109 16,0 1-109-16,0-2 64 0,0 2-64 0,0 0 18 15,0 0-18-15,0 0 49 0,0 0-49 0,1 0 73 16,-1 0-73-16,0 0 79 0,0 0-79 0,24 0 85 15,-24 0-85-15,35-1 90 0,-35 1-90 0,100-17 72 16,-100 17-72-16,63-10 45 0,-63 10-45 0,83-9 34 16,-83 9-34-16,87-11 22 0,-87 11-22 0,93-16 11 15,-93 16-11-15,79-9 4 0,-79 9-4 0,70-5 2 16,-70 5-2-16,51-3-1 0,-51 3 1 0,42 2-4 16,-42-2 4-16,18 10-7 0,-18-10 7 0,19 14-7 15,-19-14 7-15,0 16-5 0,0-16 5 0,-12 26-3 0,12-26 3 16,-21 34 16-16,21-34-16 0,-29 54 24 0,29-54-24 0,-51 61 26 15,51-61-26-15,-63 79 28 0,63-79-28 0,-57 81 28 16,57-81-28-16,-60 88 12 0,60-88-12 0,-45 72 6 16,45-72-6-16,-38 72-15 0,38-72 15 0,-17 55-32 15,17-55 32-15,-12 45-79 0,12-45 79 0,-9 28-122 16,9-28 122-16,-7 26-339 0,7-26 339 0,-9 13-322 16,9-13 322-16,0 11-425 0,0-11 425 0</inkml:trace>
  <inkml:trace contextRef="#ctx0" brushRef="#br0" timeOffset="96395.5666">22447 14463 679 0,'0'0'0'0,"-5"9"178"16,5-9-178-16,-6 0 222 0,6 0-222 0,-7 0 47 15,7 0-47-15,-12-4-7 0,12 4 7 0,-18-2 2 16,18 2-2-16,-21 3 17 0,21-3-17 0,-33 5 28 0,33-5-28 0,-46 13 35 16,46-13-35-16,-66 21 42 0,66-21-42 15,-72 34 43-15,72-34-43 0,-88 47 63 0,88-47-63 0,-82 55 59 16,82-55-59-16,-72 63 62 0,72-63-62 0,-49 64 55 15,49-64-55-15,-23 67 52 0,23-67-52 0,5 56 33 16,-5-56-33-16,34 49 33 0,-34-49-33 0,55 30 26 16,-55-30-26-16,90 21 22 0,-90-21-22 0,90 3 19 15,-90-3-19-15,94-11 14 0,-94 11-14 0,79-19 6 16,-79 19-6-16,76-29 5 0,-76 29-5 0,38-31 7 0,-38 31-7 0,28-36 9 16,-28 36-9-16,11-33 8 0,-11 33-8 0,3-37 7 15,-3 37-7-15,-17-28 6 0,17 28-6 0,-30-24 2 16,30 24-2-16,-36-15-2 0,36 15 2 0,-59-6-4 15,59 6 4-15,-72 6-31 0,72-6 31 0,-79 13-127 16,79-13 127-16,-75 20-211 0,75-20 211 0,-75 28-352 16,75-28 352-16,-51 27-428 0,51-27 428 0</inkml:trace>
  <inkml:trace contextRef="#ctx0" brushRef="#br0" timeOffset="97013.9638">23272 14614 797 0,'0'0'0'0,"-12"-3"210"16,12 3-210-16,-21-4 262 0,21 4-262 0,-30 1 42 16,30-1-42-16,-52 5 5 0,52-5-5 0,-53 4 0 0,53-4 0 15,-70 9 6-15,70-9-6 0,-67 9 11 0,67-9-11 16,-66 8 28-16,66-8-28 0,-51 4 34 0,51-4-34 0,-42 6 44 16,42-6-44-16,-20 0 45 0,20 0-45 0,-15 6 46 15,15-6-46-15,3 6 52 0,-3-6-52 0,23 12 67 16,-23-12-67-16,35 13 60 0,-35-13-60 0,49 21 64 15,-49-21-64-15,58 23 60 0,-58-23-60 0,84 30 41 16,-84-30-41-16,72 30 19 0,-72-30-19 0,75 38 12 16,-75-38-12-16,62 39 1 0,-62-39-1 0,50 47-5 15,-50-47 5-15,13 44-9 0,-13-44 9 0,-4 53-6 16,4-53 6-16,-32 48-1 0,32-48 1 0,-62 46 12 16,62-46-12-16,-72 37 26 0,72-37-26 0,-85 38 30 15,85-38-30-15,-83 25 28 0,83-25-28 0,-71 13 26 16,71-13-26-16,-50 11 18 0,50-11-18 0,-42 1 10 15,42-1-10-15,-20-13 10 0,20 13-10 0,-5-24 12 16,5 24-12-16,18-33 13 0,-18 33-13 0,45-48 14 16,-45 48-14-16,55-53 10 0,-55 53-10 0,94-65 9 15,-94 65-9-15,93-64 6 0,-93 64-6 0,96-69-11 16,-96 69 11-16,74-58-20 0,-74 58 20 0,65-58-26 0,-65 58 26 0,25-45-28 16,-25 45 28-16,-1-41-24 0,1 41 24 0,-29-28-10 15,29 28 10-15,-67-27 2 0,67 27-2 0,-75-16 9 16,75 16-9-16,-100-6 9 0,100 6-9 0,-93 0 5 15,93 0-5-15,-100 4-37 0,100-4 37 0,-72 9-87 16,72-9 87-16,-61 15-132 0,61-15 132 0,-37 17-404 16,37-17 404-16,-9 25-371 0,9-25 371 0</inkml:trace>
  <inkml:trace contextRef="#ctx0" brushRef="#br0" timeOffset="97450.0496">23809 14791 421 0,'0'0'0'0,"14"-3"0"0,-14 3 0 0,23-3 474 0,-23 3-474 16,36-2 73-16,-36 2-73 0,46-3 327 0,-46 3-327 0,66-6 10 15,-66 6-10-15,81-9 327 0,-81 9-327 0,91-6-24 16,-91 6 24-16,75-10-60 0,-75 10 60 0,71-9-200 16,-71 9 200-16,47-6-328 0,-47 6 328 0,37 3-364 15,-37-3 364-15</inkml:trace>
  <inkml:trace contextRef="#ctx0" brushRef="#br0" timeOffset="97640.074">24015 15043 1414 0,'0'0'0'0,"6"27"460"16,-6-27-460-16,15-21 467 0,-15 21-467 0,30 8 82 15,-30-8-82-15,39 10-9 0,-39-10 9 0,58 7-100 16,-58-7 100-16,61-1-238 0,-61 1 238 0,48-13-467 0,-48 13 467 16,40-14-463-16,-40 14 463 0</inkml:trace>
  <inkml:trace contextRef="#ctx0" brushRef="#br0" timeOffset="98162.013">25124 14557 368 0,'0'0'0'0,"-4"62"635"16,4-62-635-16,-2 7 383 0,2-7-383 0,6 15 161 16,-6-15-161-16,-6 27 382 0,6-27-382 0,-9 34-14 15,9-34 14-15,-7 54-3 0,7-54 3 0,-5 51 1 16,5-51-1-16,-12 70 2 0,12-70-2 0,-13 78 5 15,13-78-5-15,-17 93 5 0,17-93-5 0,-21 89 6 16,21-89-6-16,-21 93 4 0,21-93-4 0,-21 75-22 0,21-75 22 0,-19 58-68 16,19-58 68-16,-13 36-119 0,13-36 119 0,-9 16-389 15,9-16 389-15,-8 5-359 0,8-5 359 0</inkml:trace>
  <inkml:trace contextRef="#ctx0" brushRef="#br0" timeOffset="98586.4209">25577 14738 424 0,'0'0'0'0,"13"-9"420"0,-13 9-420 0,26-9 311 16,-26 9-311-16,28-6 60 0,-28 6-60 0,38-9 322 0,-38 9-322 0,43-7 39 16,-43 7-39-16,61-15 65 0,-61 15-65 0,54-15 66 15,-54 15-66-15,72-12 85 0,-72 12-85 0,58-7 82 16,-58 7-82-16,55-6 68 0,-55 6-68 0,36 6 37 16,-36-6-37-16,30 16 15 0,-30-16-15 0,5 21-13 15,-5-21 13-15,-18 36-12 0,18-36 12 0,-41 45-5 0,41-45 5 0,-65 68 8 16,65-68-8-16,-81 75 25 15,81-75-25-15,-109 91 47 0,109-91-47 0,-103 84 52 0,103-84-52 0,-98 85 52 16,98-85-52-16,-74 66 43 0,74-66-43 0,-51 57 36 16,51-57-36-16,-20 37 23 0,20-37-23 0,15 28 37 15,-15-28-37-15,39 20 35 0,-39-20-35 0,66 9 33 16,-66-9-33-16,76 1 24 0,-76-1-24 0,96-4-20 16,-96 4 20-16,84-8-81 0,-84 8 81 0,83-10-204 15,-83 10 204-15,62-11-483 0,-62 11 483 0,56-4-462 16,-56 4 462-16</inkml:trace>
  <inkml:trace contextRef="#ctx0" brushRef="#br0" timeOffset="98932.4564">26529 14867 1135 0,'0'0'0'0,"-46"22"315"0,46-22-315 15,10 12 404-15,-10-12-404 0,12 20 89 0,-12-20-89 16,24 34 63-16,-24-34-63 0,32 37 42 0,-32-37-42 0,52 54 45 15,-52-54-45-15,55 42 29 0,-55-42-29 0,72 46 23 16,-72-46-23-16,70 38 13 0,-70-38-13 0,75 49-9 16,-75-49 9-16,58 39-37 0,-58-39 37 0,54 45-116 15,-54-45 116-15,35 34-165 0,-35-34 165 0,34 27-333 16,-34-27 333-16,24 9-415 0,-24-9 415 0,21-9-464 16,-21 9 464-16</inkml:trace>
  <inkml:trace contextRef="#ctx0" brushRef="#br0" timeOffset="99141.0136">27174 14970 1305 0,'0'0'0'0,"-14"-5"318"16,14 5-318-16,-109 2 422 0,109-2-422 0,-108 36 51 0,108-36-51 0,-121 43 14 15,121-43-14-15,-166 48 6 0,166-48-6 0,-151 40 3 16,151-40-3-16,-154 44-16 0,154-44 16 0,-110 34-45 15,110-34 45-15,-91 27-92 0,91-27 92 0,-47 15-105 16,47-15 105-16,-21 6-236 0,21-6 236 0,17-5-406 16,-17 5 406-16,51-16-373 0,-51 16 373 0</inkml:trace>
  <inkml:trace contextRef="#ctx0" brushRef="#br0" timeOffset="99695.9369">27665 14385 571 0,'0'0'0'0,"-49"42"217"0,49-42-217 0,-4 0 230 0,4 0-230 0,-5 5 81 16,5-5-81-16,-3 0 53 0,3 0-53 0,-1 0 72 15,1 0-72-15,0 0 103 0,0 0-103 0,0-2 133 16,0 2-133-16,0-3 161 0,0 3-161 0,1-3 130 16,-1 3-130-16,19-10 87 0,-19 10-87 0,38-15 55 15,-38 15-55-15,93-15 24 0,-93 15-24 0,41 15-7 0,-41-15 7 0,42 12 21 16,-42-12-21-16,18 22 15 16,-18-22-15-16,6 32 29 0,-6-32-29 0,-3 28 35 0,3-28-35 0,-30 37 51 15,30-37-51-15,-40 38 59 0,40-38-59 0,-54 34 64 16,54-34-64-16,-52 26 47 0,52-26-47 0,-50 22 41 15,50-22-41-15,-25 12 21 0,25-12-21 0,-4 12 16 16,4-12-16-16,20 9 12 0,-20-9-12 0,42 9 19 16,-42-9-19-16,47 12 20 0,-47-12-20 0,49 21 16 15,-49-21-16-15,39 22 7 0,-39-22-7 0,3 27 0 16,-3-27 0-16,-33 30-11 0,33-30 11 0,-75 15-99 16,75-15 99-16,-92 7-478 0,92-7 478 0,-99-12-378 15,99 12 378-15</inkml:trace>
  <inkml:trace contextRef="#ctx0" brushRef="#br0" timeOffset="123285.995">6713 15553 212 0,'0'0'0'0,"18"-3"287"16,-18 3-287-16,12-9 183 0,-12 9-183 0,7-3 46 16,-7 3-46-16,2 4 169 0,-2-4-169 0,-2 6-16 15,2-6 16-15,-3 0-10 0,3 0 10 0,0 0 1 16,0 0-1-16,-3 2 20 0,3-2-20 0,-1 1 36 15,1-1-36-15,-5 2 43 0,5-2-43 0,-16 7 42 16,16-7-42-16,-30 6 36 0,30-6-36 0,-91 6 16 16,91-6-16-16,-50-6-1 0,50 6 1 0,-55-9-13 15,55 9 13-15,-49-9-16 0,49 9 16 0,-47-3-17 16,47 3 17-16,-40 3-3 0,40-3 3 0,-55 5 12 16,55-5-12-16,-54 9 17 0,54-9-17 0,-81 18 33 15,81-18-33-15,-91 16 46 0,91-16-46 0,-114 18 33 16,114-18-33-16,-95 17 24 0,95-17-24 0,-115 14 25 0,115-14-25 15,-102 8 10-15,102-8-10 0,-114 1 7 0,114-1-7 0,-107-6 27 16,107 6-27-16,-142-12 41 0,142 12-41 0,-124-13 46 16,124 13-46-16,-132-22 62 0,132 22-62 0,-121-23 52 15,121 23-52-15,-137-25 47 0,137 25-47 0,-125-26 33 16,125 26-33-16,-143-30 28 0,143 30-28 0,-138-25 11 16,138 25-11-16,-170-25 9 0,170 25-9 0,-166-17 4 15,166 17-4-15,-173-16 4 0,173 16-4 0,-171-8 3 16,171 8-3-16,-209 0 2 0,209 0-2 0,-184 6 0 0,184-6 0 0,-184 14 0 15,184-14 0-15,-188 19 1 0,188-19-1 0,-221 33 16 16,221-33-16-16,-174 40 19 0,174-40-19 0,-173 59 26 16,173-59-26-16,-145 61 35 0,145-61-35 0,-138 82 37 15,138-82-37-15,-88 78 25 0,88-78-25 0,-96 84 29 16,96-84-29-16,-79 74 26 0,79-74-26 0,-76 83 28 16,76-83-28-16,-54 68 25 0,54-68-25 0,-33 80 29 15,33-80-29-15,-13 68 27 0,13-68-27 0,10 79 26 16,-10-79-26-16,32 66 25 0,-32-66-25 0,53 69 26 15,-53-69-26-15,60 55 22 0,-60-55-22 0,82 66 21 16,-82-66-21-16,77 55 17 0,-77-55-17 0,88 68 12 16,-88-68-12-16,82 64 8 0,-82-64-8 0,130 81 10 15,-130-81-10-15,129 76 7 0,-129-76-7 0,157 87 8 16,-157-87-8-16,161 71 8 0,-161-71-8 0,200 68 11 16,-200-68-11-16,180 53 11 0,-180-53-11 0,202 38 12 15,-202-38-12-15,203 19 14 0,-203-19-14 0,235 11 18 16,-235-11-18-16,203-3 22 0,-203 3-22 0,242-12 39 0,-242 12-39 0,221-23 44 15,-221 23-44-15,214-49 58 0,-214 49-58 0,192-57 68 16,-192 57-68-16,225-70 49 0,-225 70-49 0,174-75 16 16,-174 75-16-16,182-93 18 0,-182 93-18 0,160-80 2 15,-160 80-2-15,148-90-11 0,-148 90 11 0,105-79 3 16,-105 79-3-16,89-94 14 0,-89 94-14 0,62-87 1 16,-62 87-1-16,55-103 1 0,-55 103-1 0,33-96-19 0,-33 96 19 15,25-107-33-15,-25 107 33 0,17-93-43 0,-17 93 43 16,4-102-75-16,-4 102 75 0,-1-83-79 0,1 83 79 0,-11-90-88 15,11 90 88-15,-13-78-90 0,13 78 90 0,-26-82-96 16,26 82 96-16,-34-63-86 0,34 63 86 0,-58-57-178 16,58 57 178-16,-66-35-252 0,66 35 252 0,-97-20-379 15,97 20 379-15,-111-3-442 0,111 3 442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9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7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6CDD-4D12-4B4E-BA50-1935EE9CEF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72CE-8A3F-4D2F-9506-493693E0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22" y="332175"/>
            <a:ext cx="10515600" cy="590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016"/>
            <a:ext cx="10515600" cy="51719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ascent of a spaceship is modelled by </a:t>
            </a:r>
            <a:r>
              <a:rPr lang="en-US" smtClean="0"/>
              <a:t>a power function</a:t>
            </a:r>
            <a:r>
              <a:rPr lang="en-US" dirty="0" smtClean="0"/>
              <a:t>.  After 4 seconds, the ship has an altitude of 12288 feet, and after an additional 4 seconds the altitude is 786432 feet.  Determine the power function that will represent the height of the ship.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10880" y="2453400"/>
              <a:ext cx="9540360" cy="4071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200" y="2449440"/>
                <a:ext cx="9550800" cy="40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28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292"/>
            <a:ext cx="10515600" cy="48506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daily energy consumption of hotel is given by a power function based on the hours after midnight.  At 2:00 am, the hotel is using 96 kwh and by 6:00 am the hotel is using 2592 kwh.</a:t>
            </a:r>
          </a:p>
          <a:p>
            <a:pPr marL="514350" indent="-514350">
              <a:buAutoNum type="arabicPeriod"/>
            </a:pPr>
            <a:r>
              <a:rPr lang="en-US" dirty="0" smtClean="0"/>
              <a:t>By what factor did the time increase between these points?</a:t>
            </a:r>
          </a:p>
          <a:p>
            <a:pPr marL="514350" indent="-514350">
              <a:buAutoNum type="alphaLcPeriod"/>
            </a:pPr>
            <a:r>
              <a:rPr lang="en-US" dirty="0" smtClean="0"/>
              <a:t>no increase	b. double	c. triple	d. quadruple </a:t>
            </a:r>
          </a:p>
          <a:p>
            <a:pPr marL="0" indent="0">
              <a:buNone/>
            </a:pPr>
            <a:r>
              <a:rPr lang="en-US" dirty="0" smtClean="0"/>
              <a:t>2. What is the ratio of kwh between these points?</a:t>
            </a:r>
          </a:p>
          <a:p>
            <a:pPr marL="514350" indent="-514350">
              <a:buAutoNum type="alphaLcPeriod"/>
            </a:pPr>
            <a:r>
              <a:rPr lang="en-US" dirty="0" smtClean="0"/>
              <a:t>3		b. 27			c. 2496	d. 2688</a:t>
            </a:r>
          </a:p>
          <a:p>
            <a:pPr marL="0" indent="0">
              <a:buNone/>
            </a:pPr>
            <a:r>
              <a:rPr lang="en-US" dirty="0" smtClean="0"/>
              <a:t>3. What is the exponent of the function?</a:t>
            </a:r>
          </a:p>
          <a:p>
            <a:pPr marL="0" indent="0">
              <a:buNone/>
            </a:pPr>
            <a:r>
              <a:rPr lang="en-US" dirty="0" smtClean="0"/>
              <a:t>a. 2		b. 3		c. 4		d. 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92760" y="3072240"/>
              <a:ext cx="9105120" cy="338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3040" y="3065040"/>
                <a:ext cx="9122400" cy="34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1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28 …continued.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4. What is the coefficient for this situation?</a:t>
            </a:r>
          </a:p>
          <a:p>
            <a:pPr marL="514350" indent="-514350">
              <a:buAutoNum type="alphaLcPeriod"/>
            </a:pPr>
            <a:r>
              <a:rPr lang="en-US" dirty="0" smtClean="0"/>
              <a:t>12		b. 96		c. 27		d. 3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What is the power function formula?</a:t>
            </a:r>
          </a:p>
          <a:p>
            <a:pPr marL="514350" indent="-514350">
              <a:buAutoNum type="alphaLcPeriod"/>
            </a:pPr>
            <a:r>
              <a:rPr lang="en-US" dirty="0" smtClean="0"/>
              <a:t>f(x) = 3x</a:t>
            </a:r>
            <a:r>
              <a:rPr lang="en-US" baseline="30000" dirty="0" smtClean="0"/>
              <a:t>12</a:t>
            </a:r>
            <a:r>
              <a:rPr lang="en-US" dirty="0" smtClean="0"/>
              <a:t>	b. f(x) = 27x</a:t>
            </a:r>
            <a:r>
              <a:rPr lang="en-US" baseline="30000" dirty="0"/>
              <a:t>3</a:t>
            </a:r>
            <a:r>
              <a:rPr lang="en-US" dirty="0" smtClean="0"/>
              <a:t>		c. f(x) = 12x</a:t>
            </a:r>
            <a:r>
              <a:rPr lang="en-US" baseline="30000" dirty="0"/>
              <a:t>3</a:t>
            </a:r>
            <a:r>
              <a:rPr lang="en-US" dirty="0" smtClean="0"/>
              <a:t>		d. f(x) = x</a:t>
            </a:r>
            <a:r>
              <a:rPr lang="en-US" baseline="30000" dirty="0"/>
              <a:t>12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What is the energy usage at 8:00 am?</a:t>
            </a:r>
          </a:p>
          <a:p>
            <a:pPr marL="514350" indent="-514350">
              <a:buAutoNum type="alphaLcPeriod"/>
            </a:pPr>
            <a:r>
              <a:rPr lang="en-US" dirty="0" smtClean="0"/>
              <a:t>512			b. 1728		c. 324			d. 6144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7. At that time will the energy usage be 768 kwh?</a:t>
            </a:r>
          </a:p>
          <a:p>
            <a:pPr marL="0" indent="0">
              <a:buNone/>
            </a:pPr>
            <a:r>
              <a:rPr lang="en-US" dirty="0" smtClean="0"/>
              <a:t>a. 4:00 am		b. 5:00 am		c. 6:00 am		d. 7:00 am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124" y="195263"/>
            <a:ext cx="2238375" cy="1495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61600" y="281880"/>
              <a:ext cx="10569240" cy="5939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760" y="277560"/>
                <a:ext cx="10585440" cy="59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1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016"/>
            <a:ext cx="10515600" cy="51719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Power Functions are in the form of f(x) = </a:t>
            </a:r>
            <a:r>
              <a:rPr lang="en-US" dirty="0" err="1" smtClean="0"/>
              <a:t>cx</a:t>
            </a:r>
            <a:r>
              <a:rPr lang="en-US" baseline="30000" dirty="0" err="1" smtClean="0"/>
              <a:t>k</a:t>
            </a:r>
            <a:r>
              <a:rPr lang="en-US" dirty="0" smtClean="0"/>
              <a:t>, where c and k are constants.  (Notice the difference between this and the exponential function where the variable is in the exponent.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k-value positive				k-value negative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95" y="2788894"/>
            <a:ext cx="3076575" cy="221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68" y="2817469"/>
            <a:ext cx="30194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344" y="595720"/>
            <a:ext cx="10705840" cy="36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5163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falling object will travel D = 16t</a:t>
            </a:r>
            <a:r>
              <a:rPr lang="en-US" baseline="30000" dirty="0" smtClean="0"/>
              <a:t>2</a:t>
            </a:r>
            <a:r>
              <a:rPr lang="en-US" dirty="0" smtClean="0"/>
              <a:t> feet in t seconds.  If an object is dropped from a 150 foot building, how long will it take to reach the ground?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975" y="2696701"/>
            <a:ext cx="3012962" cy="21579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973160" y="1383120"/>
              <a:ext cx="4334760" cy="4465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5600" y="1376640"/>
                <a:ext cx="4352400" cy="44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6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cube has an edge measuring 2 inches.  How will tripling the measure of the edge change the volume?  (v = e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13680" y="1278360"/>
              <a:ext cx="10871640" cy="4627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200" y="1271160"/>
                <a:ext cx="10882800" cy="46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cube has an edge measuring 2 inches.  How will tripling the measure of the edge change the volume?  (v = e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Original: v = 2</a:t>
            </a:r>
            <a:r>
              <a:rPr lang="en-US" baseline="30000" dirty="0" smtClean="0"/>
              <a:t>3</a:t>
            </a:r>
            <a:r>
              <a:rPr lang="en-US" dirty="0" smtClean="0"/>
              <a:t> = 8		8 cubic inches</a:t>
            </a:r>
          </a:p>
          <a:p>
            <a:pPr marL="0" indent="0">
              <a:buNone/>
            </a:pPr>
            <a:r>
              <a:rPr lang="en-US" dirty="0" smtClean="0"/>
              <a:t>New: v = (3</a:t>
            </a:r>
            <a:r>
              <a:rPr lang="en-US" baseline="10000" dirty="0" smtClean="0"/>
              <a:t>x</a:t>
            </a:r>
            <a:r>
              <a:rPr lang="en-US" dirty="0" smtClean="0"/>
              <a:t>2)</a:t>
            </a:r>
            <a:r>
              <a:rPr lang="en-US" baseline="30000" dirty="0" smtClean="0"/>
              <a:t>3</a:t>
            </a:r>
            <a:r>
              <a:rPr lang="en-US" dirty="0" smtClean="0"/>
              <a:t> = 6</a:t>
            </a:r>
            <a:r>
              <a:rPr lang="en-US" baseline="30000" dirty="0" smtClean="0"/>
              <a:t>3</a:t>
            </a:r>
            <a:r>
              <a:rPr lang="en-US" dirty="0" smtClean="0"/>
              <a:t> = 216	216 cubic units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Notice that there was an increase of 216/8 = 27 times.</a:t>
            </a:r>
          </a:p>
          <a:p>
            <a:pPr marL="0" indent="0">
              <a:buNone/>
            </a:pPr>
            <a:r>
              <a:rPr lang="en-US" dirty="0" smtClean="0"/>
              <a:t>	The new volume is 27 times the original.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Also, note that 27 = 3</a:t>
            </a:r>
            <a:r>
              <a:rPr lang="en-US" baseline="30000" dirty="0"/>
              <a:t>3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894" y="315633"/>
            <a:ext cx="9372600" cy="200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832" y="2512540"/>
            <a:ext cx="1053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power function, the value of f(2) = 10 and the value of f(4) = 160. Find the equation of the power function.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08360" y="2823480"/>
              <a:ext cx="10259640" cy="391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600" y="2817360"/>
                <a:ext cx="10270440" cy="39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5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894" y="315633"/>
            <a:ext cx="9372600" cy="200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832" y="2512540"/>
            <a:ext cx="1053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power function, the value of f(2) = 10 and the value of f(4) = 160. Find the equation of the power function.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6733" y="4682067"/>
            <a:ext cx="10016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Between these points, the x-value double, and the y-value increased by 16 times.  </a:t>
            </a:r>
          </a:p>
          <a:p>
            <a:r>
              <a:rPr lang="en-US" dirty="0" smtClean="0"/>
              <a:t>2 raised to what power is 16?   Answer: 4, so your exponent is 4.</a:t>
            </a:r>
          </a:p>
          <a:p>
            <a:endParaRPr lang="en-US" dirty="0"/>
          </a:p>
          <a:p>
            <a:r>
              <a:rPr lang="en-US" dirty="0" smtClean="0"/>
              <a:t>Then plug in either point to solve for the coefficient.   10 = a(2</a:t>
            </a:r>
            <a:r>
              <a:rPr lang="en-US" baseline="30000" dirty="0" smtClean="0"/>
              <a:t>4</a:t>
            </a:r>
            <a:r>
              <a:rPr lang="en-US" dirty="0" smtClean="0"/>
              <a:t>), so a = 5/8.</a:t>
            </a:r>
          </a:p>
          <a:p>
            <a:r>
              <a:rPr lang="en-US" dirty="0" smtClean="0"/>
              <a:t>So, the function is: f(x) = (5/8)x</a:t>
            </a:r>
            <a:r>
              <a:rPr lang="en-US" baseline="30000" dirty="0" smtClean="0"/>
              <a:t>4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/>
          <a:lstStyle/>
          <a:p>
            <a:r>
              <a:rPr lang="en-US" dirty="0" smtClean="0"/>
              <a:t>g(7) = 15 and g(21) = 405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24560" y="1034640"/>
              <a:ext cx="9701280" cy="5129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960" y="1027800"/>
                <a:ext cx="9713160" cy="51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0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396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MATH 1311</vt:lpstr>
      <vt:lpstr>Power Functions</vt:lpstr>
      <vt:lpstr>PowerPoint Presentation</vt:lpstr>
      <vt:lpstr>Example:</vt:lpstr>
      <vt:lpstr>A cube has an edge measuring 2 inches.  How will tripling the measure of the edge change the volume?  (v = e3)</vt:lpstr>
      <vt:lpstr>A cube has an edge measuring 2 inches.  How will tripling the measure of the edge change the volume?  (v = e3)</vt:lpstr>
      <vt:lpstr>PowerPoint Presentation</vt:lpstr>
      <vt:lpstr>PowerPoint Presentation</vt:lpstr>
      <vt:lpstr>g(7) = 15 and g(21) = 405</vt:lpstr>
      <vt:lpstr>Try This:</vt:lpstr>
      <vt:lpstr>Popper 28 </vt:lpstr>
      <vt:lpstr>Popper 28 …continued.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13</cp:revision>
  <dcterms:created xsi:type="dcterms:W3CDTF">2016-10-27T13:35:43Z</dcterms:created>
  <dcterms:modified xsi:type="dcterms:W3CDTF">2019-11-06T16:38:44Z</dcterms:modified>
</cp:coreProperties>
</file>