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8T16:07:12.2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12207 15151 61 0</inkml:trace>
  <inkml:trace contextRef="#ctx0" brushRef="#br0" timeOffset="286.7869">12194 15142 64 0,'-8'-6'0'16,"6"1"30"-16,-5-6 20 16,2 2 67-16,1-6 29 15,1 3 39-15,-2-2-1 16,5 0-35-16,0 4 2 15,-5 2-34-15,1 2-12 16,4 4-42-16,0 2-20 16,0 0-31-16,1 11-6 15,15 36 0-15,7 77 20 16,-4-30 14-16,-2 28 17 16,-3-12 2-16,7-8 14 15,8-24 3-15,3-30 32 16,10-47-5-16,19-41 6 0,15-24-16 15,34-47-13-15,-13-14-42 16,6-22-12-16,-18 21-25 16,2 5-53-16,-38 36-38 15,17-1-108-15,-8 16-107 16,15-11-98-16,-12 1-7 16,15-17-90-16</inkml:trace>
  <inkml:trace contextRef="#ctx0" brushRef="#br0" timeOffset="805.75">14062 14763 732 0,'-8'3'362'0,"-31"10"-48"16,-26-12-174-16,-35 52-66 15,-4 22-72-15,-24 50 71 16,16 16 12-16,7 42 23 16,36-6-4-16,14 18-6 15,37-33-33-15,27-17-15 16,25-46-47-16,19-14-31 16,7-33-112-16,16-17-307 15,3-18 46-15</inkml:trace>
  <inkml:trace contextRef="#ctx0" brushRef="#br0" timeOffset="1389.6539">14176 15258 978 0,'6'0'295'0,"5"0"40"15,-11 0-260-15,2 1-67 16,14 31-18-16,15 63 5 16,-33-42 6-16,-2 11 2 15,-1-10 1-15,2-4 7 16,-1-15 6-16,-1-15 20 16,-4-28 0-16,9-28 1 15,4-21-7-15,10-24-8 0,11-7-19 16,10-11 6-16,11 19 4 15,15 16 6-15,1 29 6 16,16 20-9-16,-6 26-7 16,4 13-56-16,-19 10-115 15,-10 1-241-15,-18-16 1 16</inkml:trace>
  <inkml:trace contextRef="#ctx0" brushRef="#br0" timeOffset="2113.7835">14927 14710 850 0,'31'59'370'16,"21"15"243"-16,6 6-536 15,3 47 8-15,-3 23-17 16,-31 34-9-16,-50-11-20 15,-29 19-42-15,-15-34-67 16,-23-8-57-16,2-52-312 16,2-36 28-16</inkml:trace>
  <inkml:trace contextRef="#ctx0" brushRef="#br0" timeOffset="2604.9164">15961 15221 928 0,'36'0'213'0,"24"-8"79"15,5 7-284-15,12-2-294 16,-10 3 82-16</inkml:trace>
  <inkml:trace contextRef="#ctx0" brushRef="#br0" timeOffset="2739.6011">16161 15647 1101 0,'79'21'485'0,"28"-16"-80"16,-5-7-315-16,22-4-497 16,-22-34-20-16</inkml:trace>
  <inkml:trace contextRef="#ctx0" brushRef="#br0" timeOffset="14625.7415">17571 14995 752 0,'0'-3'164'0,"2"0"68"0,1 0-224 16,-3 0-5-16,3 0-4 15,-3 0 6-15,1 1 2 16,-1 2 4-16,-1 2 2 16,-15 50 0-16,-87 61-5 15,19-29 17-15,6-2 14 16,5 12 17-16,22-19 16 16,63-20 114 15,42-35-75-31,51-23 10 15,23-28-64-15,30-20-20 0,-35 5-31 16,8 5-148-16,-34 12-148 16,-9 4-83-16,-25 8-113 15</inkml:trace>
  <inkml:trace contextRef="#ctx0" brushRef="#br0" timeOffset="14850.7637">18229 14826 898 0,'-2'9'325'15,"-5"-12"14"-15,-7 18-212 16,2 14-111-16,-10 26-13 16,1 21 3-16,-10 36 11 15,2 7 3-15,-21 39 2 16,6-2-4-16,-10 36-39 15,10-26-82-15,-2-5-257 16,19-48 21-16</inkml:trace>
  <inkml:trace contextRef="#ctx0" brushRef="#br0" timeOffset="15570.8813">18653 16153 559 0,'0'2'215'0,"0"-1"10"16,0-1-142-16,0 0-50 15,0 2-26-15,0-1-2 0,0 2 25 16,0-3 19-16,-3 2 22 15,-1 4 2-15,-27 0 8 16,-45 44-20-16,54-53-18 16,3-7-19-16,8-6 12 15,5-5 7-15,12-2-5 0,12-7 3 16,0 8 0-16,10 2-12 16,-2 10-11-16,-5 13-2 15,-9 9-4-15,-5 14 5 16,-9 6 0-16,-10 1 5 15,-10-4 2-15,-3 2 5 16,8-17-4-16,-5-8 5 16,10-8-8-16,12-8-4 15,5-9-7-15,7 4-6 16,0-2-9-16,6 7-4 16,-5 7-2-16,-6 7-13 15,-1 8-13-15,2 2-371 16,-3-5 109-16</inkml:trace>
  <inkml:trace contextRef="#ctx0" brushRef="#br0" timeOffset="16533.8531">19357 15068 881 0,'14'-6'370'0,"-7"3"-36"0,4 8-224 15,6 12-81-15,3 12-81 16,-4 24 48-16,-11 14 7 15,-22 34 16-15,-12 12 9 16,-15 29 13-16,-7-7 1 16,-5 21-1-16,10-26-15 15,3-10-28-15,10-38-50 0,10-11-38 16,12-36-288-16,19-12 47 16</inkml:trace>
  <inkml:trace contextRef="#ctx0" brushRef="#br0" timeOffset="17715.7444">20419 15213 123 0,'5'2'112'0,"-2"-5"9"16,1 0-55-16,-4 1 109 15,0 1-59-15,0-1 40 16,2-1-21-16,1 0 4 16,-3 0-27-16,2 0-15 15,1 0-40-15,-3-3-15 16,0-2-23-16,0 1-5 16,0 2-3-16,-22-9 4 15,-79-10 4-15,24 48 10 16,-1 8 3-16,-8 20 11 15,15 6 6-15,-3 11 8 16,21-8-3-16,18 9 7 16,13-9-9-16,22-3-9 0,19-12-9 15,19-11-1-15,8-21-10 16,22-22-3-16,4-21-3 16,18-23-5-16,0-6-8 15,11-15-5-15,-20 4-6 16,-6-2-5-16,-22 16-1 15,-10 3 0-15,-20 21 3 0,-3 10-3 16,-16 18 6-16,1 20-1 16,-14 13 4-16,-8 22 6 15,-9 11 14-15,-11 23 17 16,-3 1 4-16,-11 31 2 16,0-4-6-16,-4 30-13 15,5-22-35-15,-7 4-94 16,10-31-90-16,-5-13-238 15,6-33 1-15,4-9-147 16</inkml:trace>
  <inkml:trace contextRef="#ctx0" brushRef="#br0" timeOffset="18146.5195">21222 15361 465 0,'-66'48'470'16,"-14"-3"-140"-16,-17 30-268 16,20 6 289-16,3 27-297 15,28-7 28-15,33 18 21 16,22-21-7-16,34-7 19 16,12-37-21-16,35-26-22 15,3-35-19-15,26-43-11 16,-17-28-27-16,0-23-10 15,-42 2-17-15,-30-5-10 16,-37 23-16-16,-48 11-1 16,-37 26-5-16,-34 13-32 15,-6 16-36-15,3 14-330 16,40-7 63-16</inkml:trace>
  <inkml:trace contextRef="#ctx0" brushRef="#br0" timeOffset="26682.7606">22071 15668 279 0,'0'0'50'16,"0"0"29"-16,0 0-84 15,0 6 29-15,0-1 67 16,0-4 27-16,0 1 28 16,0-1 4-16,0 1-25 15,0-1-64-15,0 1-26 16,0-1-27-16,0 1-5 15,0-1 20-15,0 1 29 16,0-2 9-16,0 0 12 16,0 0 2-16,3-2-21 0,-2 1-29 15,24-11-10-15,39-27-10 16,-40 26-5-16,-10 7-3 16,-5 7-1-16,-9 7 0 15,-6 9 5-15,-11 4 5 16,-7 6 3-16,-2-1 2 15,0 2 1-15,2-10 10 16,2-3-7 0,8-10 15-16,5-8 6 15,-1-6 9-15,8-2 2 16,7-4 2-16,-1 1-14 0,4 2-7 16,-2 4-14-16,0 5-11 15,-1 8-9-15,-5-5-1 16,-3 1 6-16,3 2 6 15,-10 20 6-15,1-3 3 16,-20 40 4-16,26-59-7 16,3-4-9-16,3-11-9 15,5-1-8-15,1 1-14 16,0 8-14-16,-1 3-27 16,-2 14-26-16,-11 7-172 15,-4 8-95-15,-21-2-43 16</inkml:trace>
  <inkml:trace contextRef="#ctx0" brushRef="#br0" timeOffset="39929.0353">23967 14782 157 0,'0'0'110'0,"0"-2"-18"16,0 1-35-16,0-1-14 15,0 1-11-15,0-3 10 16,0 3 11-16,0-1 50 16,0 1-5-16,0-1 5 0,0 1 3 15,0 1 1-15,0 0-46 16,0 1 0-16,0 1-15 15,-5 7-7-15,2-1-9 16,3-2 30-16,-3-5 10 16,3 1 19-16,3-2 0 15,40 1 0-15,56-20-33 16,-37-9-13-16,-5 5-23 16,-10 8-7-16,-18 12-14 0,-4 17 1 15,-16 16 1-15,-21 20 6 16,-2 11 1-16,-8 14 9 15,-8-2-2-15,2 5 11 16,10-17 2-16,4-3 6 16,14-18 0-16,7-8 1 15,8-11-13-15,8-9-19 16,3-10-17-16,12-7-68 16,0-5-79-16,3-7-264 15,-6-4 6-15</inkml:trace>
  <inkml:trace contextRef="#ctx0" brushRef="#br0" timeOffset="40469.1175">24891 15123 675 0,'0'2'189'16,"-19"-5"21"-16,19 1-194 16,0 1-63-16,0 1 13 15,0 0 22-15,0 0 44 16,-2 0 31-16,-1 0 16 16,3 0-8-16,-3 0-8 15,1 1-25-15,-1 1-8 16,2-1-13-16,-4 1 6 15,2-1-3-15,3 1 1 16,-3 1 5-16,3-3 7 16,0-3-9-16,3 1-5 15,-3 1-6-15,3-1 3 0,-3 2 3 16,2 0 13-16,-2 2 6 16,0 19 5-16,-2-2-7 15,-14 35-11-15,16-55-27 16,4-11-66-16,8-7-69 15,5-7-222-15,1 1-13 16</inkml:trace>
  <inkml:trace contextRef="#ctx0" brushRef="#br0" timeOffset="41021.957">25755 14650 176 0,'16'-16'322'16,"0"-3"-109"-16,-2-2-101 15,-2 4 105-15,-12 0-169 16,-12 8-13-16,-9-6-4 16,-10 9 6-16,-7 3 16 15,0 6-1-15,-9 12 6 0,-5 13 4 16,-15 10-1-16,-2 8-2 16,-3 5 4-16,16-3 0 15,13-3 7-15,26-14 9 16,13-5-10-16,17-11-41 15,12-3 30-15,18-6-13 16,15-4-19-16,-4-11-4 0,4-6 18 16,-9-4-55-16,-11-5-18 15,-12 6-1-15,-4-2-1 16,-12 9-3-16,0 6 14 16,-6 12 16-16,-8 11 5 15,1 9 3-15,-2 13 5 16,-7 1 1-16,-3 11 0 15,-1-6-4-15,3 4-21 16,-1-6-18-16,-6 4-19 16,3-15-17-16,3-2-114 15,2-13-162-15,12-12 1 16,3-15-151-16</inkml:trace>
  <inkml:trace contextRef="#ctx0" brushRef="#br0" timeOffset="41561.7925">26395 14655 653 0,'-2'12'199'15,"-1"-4"33"-15,2-8-164 16,-2-6-46-16,1 4 3 0,2 1 33 16,-3-1 31-16,2-1 2 15,-15-5-5-15,-17-4-2 16,-59 0-29-16,33 27-24 16,-10 13 7-16,-7 10 13 15,4 3 10-15,8 3 14 16,14-1-6-16,2-2-8 15,24-9-17-15,13-4-24 16,16-10-15-16,11-4 9 16,15-11 0-16,15-8 3 15,-3 1 6-15,8-13-5 16,-6-4-15-16,5-1-4 16,-12 4-3-16,3-5-3 15,-15 12 3-15,5 7-1 16,-7-1 1-16,-5 2-1 15,-7 11-2-15,0 2 0 0,-10 3 2 16,-4 9 2-16,-1 9 1 16,-6 6 5-16,-8-1 0 15,-9 8-5-15,0-2-8 16,-6 2-39-16,5-12-41 16,1-3-66-16,9-9-40 15,9-10-226-15,11-16 36 16</inkml:trace>
  <inkml:trace contextRef="#ctx0" brushRef="#br0" timeOffset="42117.0073">27071 14628 674 0,'0'-2'197'0,"-7"-9"40"16,5 2-180-16,-4-3-38 15,-5 4 1-15,-22 1 25 16,-6 4 26-16,-25 10-8 0,-9 12 4 15,-25 19 14-15,13 11-11 16,-1 10 8-16,16-6 21 16,14 8 8-16,25-16-25 15,10-7-20-15,18-9-34 16,15-5-13-16,6-15 0 16,24-7-2-16,0-11 3 15,10-11-4-15,2-8-3 16,4-5-15-16,-8-1 0 0,8-4-3 15,-6 11 0-15,-9 1 0 16,-5 9 0-16,0 8-1 16,-11 4 1-16,-2 10 6 15,-4 6 2-15,-9 8 10 16,-7 6 4-16,-5 11 4 16,-12 1 0-16,-7 12-5 15,-13-8-7-15,-7 2-19 16,-4-7-18-16,0-4-55 15,13-9-32-15,8-3-84 16,16-11-70-16,9-6-123 16,14-10-13-16</inkml:trace>
  <inkml:trace contextRef="#ctx0" brushRef="#br0" timeOffset="42610.1549">27796 14667 907 0,'-7'12'254'0,"-7"-10"55"0,-17 3-237 16,-5 5-66-16,-21 12 19 15,-7 3 21-15,-8 4 29 16,13-1 18-16,7 1 16 16,21-11-21-16,12-1-23 15,14-3-27-15,29 2-9 16,16-5-13-16,20 1 2 16,4 1 1-16,7 2-2 15,-11 5-11-15,-11 3-5 16,-25 1-6-16,-10 11-3 15,-9 3-22-15,-16 2 0 16,-11-2 3-16,-2-1 6 16,1-11 6-16,-10-13 30 15,7-10 8-15,15-16 5 16,14-16 6-16,11-22-19 16,22-10-12-16,24-18-6 15,1-5-12-15,15-18 8 0,-7 15 15 16,-2 0 6-16,-27 18-52 15,-11 11-72-15,-29 31-82 16,-17 10-248-16,-18 11-17 16</inkml:trace>
  <inkml:trace contextRef="#ctx0" brushRef="#br0" timeOffset="44457.774">26938 14653 419 0,'57'48'216'0,"-53"-50"-46"0,-4 4-118 16,-7-2-102-16,5 0-29 15,2 0 33-15,-3 0 58 16,2-2 62-16,1 2 35 15,-3-1 11-15,1-1-32 16,2 2-31-16,-3 0-34 0,3 0 11 16,-3 0-6-16,1-3 12 15,2 3 12-15,-3-1-3 16,2-1-8-16,1 1-7 16,0-1-17-16,0 1-16 15,0-1 1-15,0 0-1 16,1 1 7-16,2-1 2 15,-3 1-1-15,2-1 1 16,1 1 0-16,-3 1-12 16,3-3-4-16,-3 1-2 15,2-1 2-15,1 0 1 16,-3 0 4-16,1 0 2 16,2 0 1-16,-3 0 0 15,2 1 1-15,1 1 2 16,-3 1 2-16,0 0 7 15,0 1 3-15,-5 9 7 16,-4 6 3-16,-8 9 13 0,-38 43 9 16,25-42-4-16,10 0-4 15,2 9 0-15,1-3-12 16,0 13-13-16,5-6 0 16,3 10-2-16,1-2-7 15,2 7 0-15,-5-8-2 16,5 2 0-16,3-8-1 15,-4-5 1-15,2-14 0 16,5-7 10-16,-2-9 6 0,4-16 1 16,3-10 0-16,10-17-2 15,-3-7-10-15,14-14-3 16,0 2-1-16,4-1 2 16,4 7 2-16,1-1 0 15,-4 7 0-15,2-3 3 16,-7 3-2-16,-6 0 1 15,-3 7-1-15,-8 4-1 16,-1 8-4-16,-4 11 0 16,1 9 1-16,-4 0-6 15,-1 1-5-15,-1 5 1 16,1 0-2-16,0 2 0 16,-3 11 5-16,-2 25 3 15,-9 48 0-15,2-50-43 16,-2-7-68-16,-12-1-320 15,-7-24 41-15</inkml:trace>
  <inkml:trace contextRef="#ctx0" brushRef="#br0" timeOffset="45921.054">24675 15161 411 0,'44'46'229'0,"-41"-49"7"16,-6-3-114-16,11-3-46 16,-8 7-40-16,3 1-24 15,1-2-24-15,18-11 22 0,48-27 11 16,-50 23 10-16,-7 5 9 15,0 1-1-15,-1 6-9 16,-5 2-7-16,-2 5-10 16,0 2 5-16,-5-3 9 15,-3 0 22-15,1 2 12 16,2-1 13-16,-5 2-14 0,-7 11-6 16,0 0-20-1,-14-2-8-15,-41 38-6 0,55-48 25 16,6-2 26-16,3-3-13 15,10-3 0-15,-7 4-2 16,0 1-26-16,2-1-31 16,1 0 8-16,-3 1-3 15,3-1-5-15,-3 2 1 16,0 0-18-16,0 0-255 16,0 0-140-16,-3-1-59 15</inkml:trace>
  <inkml:trace contextRef="#ctx0" brushRef="#br0" timeOffset="52821.2894">22834 15703 557 0,'11'8'158'0,"-1"8"48"15,3 9-153-15,3 15 5 16,-3 4-8-16,3 20-6 16,1 6 5-16,1 11 9 15,-1-5-4-15,-5-6 8 16,-2-21 2-16,-6-15 28 15,-8-25 23-15,-13-26-28 16,-2-23-5-16,0-40 27 16,5-23-25-16,9-19-16 15,19 8 32-15,21 1 11 16,11 35-26-16,23 17-15 16,2 26-27-16,10 15-15 15,-4 31-25-15,0 16-113 0,-25 15-391 16,6 5 90-16</inkml:trace>
  <inkml:trace contextRef="#ctx0" brushRef="#br0" timeOffset="190410.8599">11737 17553 567 0,'-52'42'299'0,"42"-53"-25"15,3 2-137-15,4 3-75 16,3 6-66-16,3 6-5 16,-3-6-4-16,0 1 13 15,17 36 18-15,37 79 18 16,-22-34 29-16,6 22 28 16,-3-8 9-16,-1-4 13 15,-13-30 19-15,5-24 19 16,0-39-13-16,20-43 2 15,6-33-17-15,42-51-24 16,8 2-48-16,21-38-24 16,-17 21-37-16,-2 4-64 15,-37 43-58-15,-15-5-101 16,-27 42-80-16,-10 13-198 16,-9 20 1-16</inkml:trace>
  <inkml:trace contextRef="#ctx0" brushRef="#br0" timeOffset="191072.8919">13482 17302 753 0,'-5'-6'339'0,"-16"6"-15"16,-22 15-183-16,-33 43-84 16,-19 15-50-16,-22 32-5 15,1 7 17-15,-16 27 40 16,33-17 17-16,21 18 14 16,28-26 1-16,30 7-43 15,35-36-65-15,33-7-198 16,7-31-199-16,26-22-24 15</inkml:trace>
  <inkml:trace contextRef="#ctx0" brushRef="#br0" timeOffset="191598.4093">13841 17759 821 0,'3'-7'191'16,"-8"7"73"-16,-12 6-233 16,-19 3-17-16,-21 15 11 15,-10 8 14-15,-15 17 23 16,2 3 5-16,7 9 12 15,16-10-9-15,12-3-13 16,19-16-28-16,12-7-3 16,14-8-10-16,14-2 11 15,2-4 5-15,6-4 10 0,2 5-5 16,-10 1-5-16,-9 2-14 16,-24 8-9-16,-10-3-4 15,-26 4 5-15,-4-3-24 16,-10-5-48-16,13-9-47 15,5 1-183-15,18-5-116 16,23-3-45-16</inkml:trace>
  <inkml:trace contextRef="#ctx0" brushRef="#br0" timeOffset="191897.8555">14088 18036 435 0,'-5'4'186'0,"-12"-1"24"15,4-1-103-15,-4-1-6 16,0 4-13-16,-4 7 28 15,-1 3-12-15,-2 17 9 16,-2 6-17-16,-1 13-15 16,-1 1-36-16,5 12-26 0,2-3-45 15,4 12-144 1,5-3-174-16,4-4-13 0</inkml:trace>
  <inkml:trace contextRef="#ctx0" brushRef="#br0" timeOffset="192184.2788">14143 17878 483 0,'18'3'628'0,"6"4"-219"15,-31 0-293-15,31 7 289 16,2 7-427-16,-9 10-38 15,-17 2-2-15,-24 10 2 16,-15-5 4-16,-25 5 18 16,-6-3 43-16,-15-7 5 15,4-10-1-15,1 4-23 16,24-16-23-16,4-5-47 16,28-1-35-16,11-7-166 15,16-8-51-15,26-4-44 16</inkml:trace>
  <inkml:trace contextRef="#ctx0" brushRef="#br0" timeOffset="192597.8281">14485 17657 249 0,'0'-10'577'16,"0"3"-224"-16,3 3-147 0,-3 2 152 16,0 1-334-16,0-1-16 15,0 1-11-15,0-1-1 16,0 2 0-16,0 2 16 16,-3 5 7-16,-16 38 8 15,-33 55 3-15,14-33-3 16,9-6-10-16,5-3-4 15,13-16-3-15,8-18-1 16,3-26-5-16,9-16-3 16,20-9-3-16,14-8-2 15,3 1-3-15,13 11-3 16,-11 13 1-16,-10 14-4 16,-17 14-5-16,-12 17 0 15,-9 7 3-15,-7 11-20 16,2-1-25-16,5 4-115 15,3-13-163-15,19-8-24 16,0-17-143-16</inkml:trace>
  <inkml:trace contextRef="#ctx0" brushRef="#br0" timeOffset="193016.8708">14924 18222 861 0,'6'12'210'0,"-4"-12"43"16,-2-8-263-16,12-1-28 15,-4-5-8-15,10-10 14 16,0-4 27-16,7 1 24 16,1 1 22-16,3 0-10 15,-3 6-9-15,-5 5-5 16,-9 4-8-16,-15 1-8 16,-11 8 5-16,-11 7 22 15,-6 7 16-15,-10 8 33 16,1 10 6-16,-6 8 9 0,8 4-20 15,-2 8-17-15,16-4-36 16,3-2-26-16,13-6-38 16,13-3-88-16,7-15-87 15,14-9-144-15,7-13-49 16</inkml:trace>
  <inkml:trace contextRef="#ctx0" brushRef="#br0" timeOffset="193286.8042">15327 18208 919 0,'-10'38'313'0,"0"-7"15"16,1-12-262-16,-3-3-59 15,4-12-31-15,2-16-34 16,11-15 27-16,4-15 14 15,11-6 20-15,12-4 20 16,5 11 16-16,1-1 20 16,-3 16-4-16,3 14-9 15,-14 9-23-15,2 6-63 16,-9 8-96-16,1 7-222 16,-10-7-1-16</inkml:trace>
  <inkml:trace contextRef="#ctx0" brushRef="#br0" timeOffset="193720.3492">15907 18216 950 0,'-15'27'226'15,"9"-24"62"-15,3 6-276 16,-2-4-52-16,5-5 11 16,0 0 27-16,0-2 24 15,0 1 20-15,12-2 19 16,19-6-5-16,64-27 0 16,-45 14-16-16,10-7-5 15,-10 3-16-15,-7 0-16 16,-13 6-16-16,-12 3-8 15,-10 3 1-15,-12 1-10 16,-10 3 4-16,-15 3 8 16,-6 8 13-16,-19 9 21 15,5 5 26-15,-1 11 16 16,9 3 1-16,13 7-4 16,18-4-22-16,17 8-11 15,22-6-20-15,22 1-37 0,1-9-30 16,16 1-106-16,-4-13-138 15,-1-8-68-15,-7-15-91 16</inkml:trace>
  <inkml:trace contextRef="#ctx0" brushRef="#br0" timeOffset="193974.6506">16681 17512 1363 0,'54'138'371'0,"-19"-79"94"16,-2 17-400-16,-11 39-16 16,-25-1-38-16,-33 17-2 15,-26-10-5-15,-21 9 0 16,-1-33-9-16,-3-7-58 15,16-27-61-15,4-21-346 16,22-26 39-16</inkml:trace>
  <inkml:trace contextRef="#ctx0" brushRef="#br0" timeOffset="194650.2601">17176 18010 702 0,'-9'93'280'0,"28"-95"1"16,12 1-181-16,9-2-137 15,7 1-87-15,11-4-159 16,-6 6-37-16</inkml:trace>
  <inkml:trace contextRef="#ctx0" brushRef="#br0" timeOffset="195055.9046">17136 18399 1135 0,'8'0'431'15,"-7"-2"-22"-15,11 2-320 16,1 2-115-16,5 1-165 16,11-2-8-16,18-4-209 15,5 0-6-15</inkml:trace>
  <inkml:trace contextRef="#ctx0" brushRef="#br0" timeOffset="197899.2026">18320 17407 695 0,'69'-11'174'16,"-69"14"32"-16,2 2-205 16,-4 4-39-16,-1-9-10 15,2 2 10-15,-3 10 19 16,-9 18 20-16,-30 51 19 16,5-40 11-16,1-1 13 0,5 0 16 15,8-10 8-15,15-5 5 16,15-12 4-16,26-3 9 15,10-10 7-15,23-7-33 16,8-5-14-16,20-5-12 16,-15-1-36-16,1-3-36 15,-15 4-130-15,-7 5-156 16,-24 3-8-16</inkml:trace>
  <inkml:trace contextRef="#ctx0" brushRef="#br0" timeOffset="198130.4042">18781 17349 817 0,'-4'2'250'0,"-7"14"41"15,-3 27-212-15,1 52-64 16,8-37-7-16,-6-6-4 15,-2 4 7-15,-4-3 1 16,-6 10-3-16,3-1-26 16,-4 3-154-16,8-14-132 15,-8-3-34-15</inkml:trace>
  <inkml:trace contextRef="#ctx0" brushRef="#br0" timeOffset="198368.8872">18104 18168 962 0,'-9'26'363'16,"2"-41"4"-16,14 18-234 16,-3 3-128-16,22-12-13 15,21 1 5-15,30-7 17 16,16-8 19-16,27-4 6 15,1 1-8-15,9 5-30 16,-26 10-29-16,-5 7-183 16,-32 5-185-16,-12 11-19 15</inkml:trace>
  <inkml:trace contextRef="#ctx0" brushRef="#br0" timeOffset="199037.2814">18398 18426 557 0,'3'-4'165'0,"-6"-1"25"16,3 2-160-16,0 1-34 15,0 1-18-15,0 1 20 16,0 0 9-16,0 0 13 15,0 0 44-15,-3 0 47 0,3 0-1 16,0 0 14-16,-1 0 2 16,1 0-22-16,0-2-35 15,0 1 3-15,0-1-1 16,1-1-12-16,10-4-13 16,21-13-6-16,47-20-19 15,-50 32-21-15,-6 5 4 16,6 6-6-16,-15 4-3 15,-2 11-1-15,-7 3 3 16,-13 13 5-16,-10 4 8 16,-7 5 4-16,3-2 7 15,-4-3-1-15,4-12-5 0,7-3-3 16,10-8-3-16,8-4-5 16,11-1 1-16,4 6 0 15,10-1-1-15,2 8-1 16,-1 0-2-16,-7 13-2 15,-16 4-2-15,-15 7 1 16,-17-6 7-16,-20 4 10 16,-10-21 0-16,-12-6-19 15,7-10-25-15,-12-10-99 16,18-1-90-16,2 0-210 16,21-10-27-16</inkml:trace>
  <inkml:trace contextRef="#ctx0" brushRef="#br0" timeOffset="199997.2404">19416 17860 756 0,'0'-3'326'0,"0"0"-7"15,0 1-177-15,0 1-107 16,0-1-27-16,0 2-4 16,0 2 11-16,6 36 9 15,-2 61 7-15,-17-41 2 16,-5 8-7-16,-2-4-8 0,-6 12-29 15,5-15-42-15,4-2-143 16,8-19-152-16,-3-15-4 16,12-22-167-16</inkml:trace>
  <inkml:trace contextRef="#ctx0" brushRef="#br0" timeOffset="200237.5472">19717 17828 1107 0,'11'11'272'0,"-7"12"83"16,-11 6-324-16,-2 16-39 16,-7 4-10-16,1 8 2 15,3-7 3-15,3 5 7 0,1-14 12 16,-1 6-27-16,-3-4-38 15,-10-9-116-15,1-10-167 16,-8 0-2-16,3-17-145 16</inkml:trace>
  <inkml:trace contextRef="#ctx0" brushRef="#br0" timeOffset="200476.5609">19306 17921 1245 0,'-3'-3'334'0,"2"0"83"16,1 2-356-16,9-3-27 16,37 1-28-16,61 0 6 15,-46 2-2-15,10-8-1 16,-6-5-35-16,3-3-141 15,-13 0-184-15,-4 2-76 16,-13 4-177-16</inkml:trace>
  <inkml:trace contextRef="#ctx0" brushRef="#br0" timeOffset="200925.9539">20184 18026 1086 0,'-3'11'294'15,"6"-12"59"-15,-3 13-294 16,5 8-71-16,4 9-10 16,-1 4 17-16,1 7 5 15,-5-10 3-15,-4-7 0 16,0-6-2-16,-4-6-4 16,-5-17-2-16,1-19 5 15,0-13 5-15,7-26 17 16,1-11 4-16,12-7 9 15,3 10-1-15,14 2 5 16,9 21-12-16,10 6 10 16,2 16-1-16,10 7 0 15,-5 11-11-15,-7 4-21 16,-6 10-44-16,-9 10-169 16,-15 5-165-16,2 12-47 15,2-1-183-15</inkml:trace>
  <inkml:trace contextRef="#ctx0" brushRef="#br0" timeOffset="201614.1553">21025 17282 240 0,'0'1'280'0,"-3"1"-94"0,2 0-145 16,1-1 165-16,-3 1-169 15,1-1 17-15,2 1 23 16,-3-2 22-16,1 0-9 15,2 0-7-15,-3 0 13 16,2 0 8-16,1 0-7 16,-3 0 1-16,3 0-10 15,0-2-25-15,3 1-25 16,12-7-9-16,17-4-10 0,51-16-4 16,-50 24-5-16,-4 4-11 15,-12 4-11-15,-3 12 1 16,-10 5-1-16,-11 11 4 15,-7 8 10-15,-10 11 13 16,-4-8 3-16,-2 0 5 16,10-10-2-16,6-13-2 15,18-6-2-15,13 0-1 16,9-5-3-16,17-1 3 16,4 5 1-16,4 7-2 15,-9-2-1-15,-11 13-8 16,-23-2-11-16,-30 6 2 15,-21-8 2-15,-28-4-35 16,-13-15-53-16,-15-8-347 16,21-11 62-16</inkml:trace>
  <inkml:trace contextRef="#ctx0" brushRef="#br0" timeOffset="267955.8301">24304 16821 286 0,'9'-35'128'0,"-9"-3"24"15,-12 12-70-15,-16 11 7 16,-14 13-8-16,-42 24 19 16,-11 23-12-16,-36 35 17 15,-1 17-10-15,3 38 20 16,39 11-21-16,13 30-3 16,45-13-25-16,22 9-10 15,19-33-34-15,20-15-9 16,15-39-10-16,19-24-335 15,1-41 111-15</inkml:trace>
  <inkml:trace contextRef="#ctx0" brushRef="#br0" timeOffset="268436.2954">24408 17201 816 0,'7'6'316'0,"-7"-1"-10"16,0 1-200-16,0-6-90 15,-3 7-35-15,-3 47 8 16,-18 53 18-16,2-31 3 15,-1-3 9-15,-4 5 2 16,13-14-4-16,-3-14-4 16,8-22-10-16,2-24-63 15,5-22-28-15,7-26-28 16,7-16-1-16,9-30 8 16,10-9 59-16,21-14 28 15,3 7 31-15,16-3 7 16,0 28-3-16,13 7 4 15,-13 17 12-15,-7 7 11 0,-16 25 28 16,-10 10 19-16,-17 18 4 16,-4 22 15-16,-5 20-2 15,-1 29-19-15,-8 14-16 16,-3 40-9-16,-5 6-53 16,1 16-82-16,-8-22-68 15,2-4-236-15,-6-40-14 16</inkml:trace>
  <inkml:trace contextRef="#ctx0" brushRef="#br0" timeOffset="268653.1228">24373 17442 1515 0,'3'23'383'0,"15"-9"103"16,11-8-437-16,23 1-44 16,9 1-47-16,23-5-27 15,-11-7-42-15,2 1-176 16,-19 4-190-16,-4-10-17 16</inkml:trace>
  <inkml:trace contextRef="#ctx0" brushRef="#br0" timeOffset="268871.8078">25336 17602 1323 0,'18'55'271'0,"-3"-3"90"0,4 29-471 16,-6 3-74-16,-5 4-70 15,-10-11-42-15,-10-15 80 16,-5-34 10-16,-4-27-21 16,-3-21 119-16</inkml:trace>
  <inkml:trace contextRef="#ctx0" brushRef="#br0" timeOffset="269100.3455">25395 17343 946 0,'43'-17'373'0,"4"-7"6"16,-7 1-238-16,9 6-83 15,7 13-48-15,-1 7-6 16,-12 7-6-16,-5 15-6 16,-21 5-2-16,-42 16-1 15,-14 6-2-15,-24 6-12 0,-19-8-5 16,-16-1-9-16,14-15-8 15,-3-6-162-15,15-14-143 16,14 1-4-16</inkml:trace>
  <inkml:trace contextRef="#ctx0" brushRef="#br0" timeOffset="269559.9221">26073 17483 496 0,'1'35'365'0,"-5"4"-76"16,-4-7-53-16,-9 10-190 15,-1 1-31-15,0 10-6 16,1-7-2-16,-4-3 2 15,-1-13-2-15,-2-4 0 16,6-18-13-16,-10-11-16 16,10-14-6-16,-1-15-6 15,9-11 3-15,8-10 23 16,11 3 19-16,10-13 9 16,8 8 4-16,20-15-6 0,8 3-11 15,23-6 1-15,-1 13-1 16,10 4 8-16,-16 21 2 15,-2 9 12-15,-23 15 0 16,-8 11 6-16,-17 9-5 16,-16 20 1-16,-22 5-11 15,-18 18-3-15,-11 2-9 16,-26 12-8-16,-1-17-16 16,-8-3-47-16,8-17-48 0,-3-13-228 15,19-13 21-15</inkml:trace>
  <inkml:trace contextRef="#ctx0" brushRef="#br0" timeOffset="269894.9265">26629 17633 854 0,'-19'-5'295'0,"9"-2"19"15,-1-15-215-15,3-7-105 16,4-15-14-16,4-8-1 15,12-10 8-15,6 5 14 16,17-2 12-16,8 11 4 16,27 3-5-16,3 13-31 15,8-2-262-15,-12 13-32 16,7 1-107-16</inkml:trace>
  <inkml:trace contextRef="#ctx0" brushRef="#br0" timeOffset="270143.9396">27204 17392 962 0,'-26'59'402'0,"5"1"-28"16,8-16-254-16,16-3-80 16,14-16-55-16,14-15-59 15,12-10 34-15,8-21-43 16,0-10-14-16,-4-16-6 15,-18-2 15-15,-20-15 15 16,-21 11 43-16,-18 2 23 16,-16 16 13-16,-11 13-29 15,10 14-33-15,0 9-205 16,8 6 35-16</inkml:trace>
  <inkml:trace contextRef="#ctx0" brushRef="#br0" timeOffset="270374.9489">27491 17250 642 0,'24'17'571'0,"18"3"-151"15,-3 12-385-15,21 16 387 16,1 9-407-16,11-4 4 15,-10-7-4-15,7 6-27 16,-14-14-43-16,1 0-169 16,-18-4-210-16,-9 1-28 15</inkml:trace>
  <inkml:trace contextRef="#ctx0" brushRef="#br0" timeOffset="270568.8113">28138 17393 1181 0,'-40'9'322'0,"-31"7"65"15,-7 11-337-15,-24 13-43 0,1-2-27 16,-3 9-41-16,25-10-3 16,5-5-23-16,27-6-48 15,13 1-49-15,21-8-161 16,10-4 5-16</inkml:trace>
  <inkml:trace contextRef="#ctx0" brushRef="#br0" timeOffset="270790.0559">28321 17465 1294 0,'34'41'316'0,"-4"-6"73"16,-25-3-385-16,-7 5-78 16,-14-4-36-16,-9-2-42 15,-13-8 1-15,-2-11-57 16,-1-10-26-16,1-18-75 16,-2-13-15-16</inkml:trace>
  <inkml:trace contextRef="#ctx0" brushRef="#br0" timeOffset="270925.1782">28079 17018 1027 0,'19'-35'355'0,"-9"14"17"15,2 7-293-15,-3 5-146 16,-1 1-102-16,1 10-135 16,0 10-68-16,0 5-62 15</inkml:trace>
  <inkml:trace contextRef="#ctx0" brushRef="#br0" timeOffset="271497.9359">28544 17453 708 0,'0'12'291'0,"0"-7"-74"16,3-8-227-16,0 4-111 16,-3-1 82-16,0-1 77 15,-3-1 78-15,3 0 52 16,0 1 52-16,0-2-145 16,0 0-29-16,0 0-33 15,0 0-7-15,3 1-4 16,-3 1-1-16,2 1 7 15,1 0 6-15,-3 1 12 16,10 24 2-16,15 51 0 16,-30-53-7-16,5-3-4 0,0-7-11 15,0-7-6-15,8-9-6 16,6-12-12-16,7 0-13 16,10-13 7-16,5-1 5 15,4 2 2-15,-7 7 9 16,-7 5 11-16,-4 16-11 15,-8 13 4-15,-11 6 8 0,-3 12 16 16,-5-5 7-16,-4 1 9 16,1-11-2-16,4-5 2 15,5-11-11-15,14-4-4 16,13-1-5-16,13-5-1 16,3 7-8-16,2 2-3 15,-11 8-8-15,-15 10 0 16,-24 6-3-16,-30 7-13 15,-7 4-18-15,-11 2-59 16,5-13-79-16,4-3-78 16,21-13-125-16,13-12-40 15</inkml:trace>
  <inkml:trace contextRef="#ctx0" brushRef="#br0" timeOffset="271835.9724">29413 17518 816 0,'-5'39'443'16,"-4"-14"-72"-16,-6-20-136 16,-16 10-232-16,-2 1-21 15,-6 3 4-15,9 0 18 16,1 1 14-16,18-4 0 15,4 0 1-15,7-6-4 0,7-4-10 16,8-7-12-16,13-7-14 16,7 1-5-16,8-3-2 15,-10 0 6-15,5 7 7 16,-12 12 17-16,0 5 9 16,-12 7 0-16,1 8-3 15,-5-5-24-15,-9-1-127 16,-1-12-172-16,0-11-54 15,0-17-158-15</inkml:trace>
  <inkml:trace contextRef="#ctx0" brushRef="#br0" timeOffset="272090.7394">29851 16844 632 0,'4'15'531'16,"-2"13"-138"-16,-7 4-379 15,-4 21 381-15,6 7-390 16,-3 10 1-16,-2 0 0 16,4 23 0-16,-5-6-26 15,-13 9-71-15,-2-10-49 0,-1-7-100 16,-1-29-157-16,-1-12 21 15,2-13-81-15</inkml:trace>
  <inkml:trace contextRef="#ctx0" brushRef="#br0" timeOffset="272286.5403">29562 17381 703 0,'46'-18'591'0,"53"4"-185"16,-47 23-468-16,11 2 375 15,-8-3-449-15,1-4-42 16,-10-1-68-16,1 0-114 16,-3 5 9-16</inkml:trace>
  <inkml:trace contextRef="#ctx0" brushRef="#br0" timeOffset="272620.9014">30185 17406 992 0,'114'126'486'15,"-54"-100"-116"-15,-5-37-223 16,1 11-331-16,-1-10-90 0,5-15-49 15,-30-4 25-15,-5-7 232 16,-11-4 138-16,-19 0 56 16,-16 13 42-16,-21 9 48 15,-11 15-202-15,-23 19 21 16,7 15 5-16,-3 16 27 16,14 2 7-16,14 1 11 15,27-9-26-15,8-2-7 16,11-13-17-16,19-8-6 15,11 0-26-15,11-9-15 16,4-4-71-16,13-14-124 16,-13-3-191-16,8-16-31 15</inkml:trace>
  <inkml:trace contextRef="#ctx0" brushRef="#br0" timeOffset="272913.8049">31260 16521 1302 0,'0'29'285'0,"-5"13"127"15,-12 18-387-15,-6 19-1 16,-1 2-2-16,6 23 8 15,-7-7 3-15,8 24 2 16,-1-4-2-16,3 9-19 16,-4-21-37-16,3-3-24 15,6-35-67-15,7-13-65 16,6-21-94-16,2-9-144 16,9-10-28-16</inkml:trace>
  <inkml:trace contextRef="#ctx0" brushRef="#br0" timeOffset="273227.8197">31382 17309 1162 0,'4'42'458'0,"13"2"-20"0,10-9-275 16,2 3-196-16,0-1-38 15,10-14 1-15,3-14 28 16,7-20 11-16,2-7 35 16,-1-7 8-16,-12 2-4 15,-12-1-9-15,-14 18-7 16,-19 17 21-16,-15 19 18 0,-16 16 46 16,-8 16 26-16,-10 15 13 15,4-3-20-15,-3 6-24 16,9-4-71-16,2-1-125 15,10-19-95-15,-11-15-290 16,0-27-35-16</inkml:trace>
  <inkml:trace contextRef="#ctx0" brushRef="#br0" timeOffset="273742.8639">27289 18153 722 0,'17'-8'357'0,"8"-4"-31"15,-7-5-169-15,-1 4-111 16,-5 7-67-16,-6 10 11 16,-11 5 10-16,-13 20 22 15,-12 8 21-15,-13 18 30 16,-7 1 2-16,2 14-18 16,15-7-21-16,13 0-1 15,18-12-16-15,24-3-8 16,20-18 11-16,22-10-6 15,14-12-11-15,25-11-37 16,-15-2-50-16,-7-4-278 16,-25 0-41-16,-17-2-110 15</inkml:trace>
  <inkml:trace contextRef="#ctx0" brushRef="#br0" timeOffset="273948.917">27366 18353 1154 0,'17'-8'351'0,"21"-1"35"16,11 0-338-16,21-6-42 16,3 2-77-16,12-12-65 15,-16-6-4-15,-9-4-237 16,-25-2 41-16</inkml:trace>
  <inkml:trace contextRef="#ctx0" brushRef="#br0" timeOffset="274129.0001">27491 17924 1214 0,'8'15'406'0,"8"-1"36"16,1-6-328-16,21 1-84 15,10 2-49-15,16-4-19 16,0-5-27-16,12 1-131 16,-9-2-111-16,7 7-121 0,-10 4-110 15</inkml:trace>
  <inkml:trace contextRef="#ctx0" brushRef="#br0" timeOffset="274686.7022">28509 18225 955 0,'-34'18'234'15,"-4"-4"77"-15,-14 12-256 16,5 3-25-16,-9 6 21 16,14-2 11-16,7 13 14 15,11-6-10-15,10-2-9 16,10-5-22-16,13-7-14 16,12-12-20-16,22-14-20 15,3-12-23-15,5-11-49 16,-8 0-5-16,-3-6 9 15,-23 9 19-15,-5 5 25 16,-4 6 47-16,-4 6 5 16,-2 4-2-16,-2-1-1 0,0 2-3 15,0-1 6-15,3 18 5 16,-6 13 16-16,-8 49 9 16,-6-39 27-16,6 1 5 15,1 7 7-15,5-2-6 16,5-3-1-16,9-9-36 15,5-11-19-15,6-15-18 16,12-29-54-16,6-19-51 0,8-20-80 16,-3-4-52-16,-13-10-75 15,-13 14 40-15,-19 6 53 16,-22 12 92-16,-14 8 64 16,3 17 85-16,-6 17 4 15,5 11-115-15,-11 10 33 16</inkml:trace>
  <inkml:trace contextRef="#ctx0" brushRef="#br0" timeOffset="275226.1017">28913 18374 416 0,'0'0'437'0,"2"2"-127"16,1-1-244-16,0 15 273 16,-1 16-285-16,-10 53 15 15,2-47 3-15,3 3-4 16,6-9-21-16,3-6-15 15,9-9-18-15,16-15-25 16,-2-10-18-16,10-7-27 16,-2-10-5-16,-6-1 2 15,-10 7 18-15,-4 5 25 16,-13 11 35-16,-2 13 21 16,-2 12 17-16,-5 13 16 15,-4 1-40-15,0 6-14 16,1-4-27-16,-1-9-71 15,5-12-57-15,5-7-192 0,10-14-41 16,10-16-89-16</inkml:trace>
  <inkml:trace contextRef="#ctx0" brushRef="#br0" timeOffset="275550.3819">29689 18501 470 0,'4'-8'281'0,"-14"-1"-41"16,-13 6-94-16,-15 11-95 15,-5 5-18-15,-4 9 54 16,5 5 18-16,7 8 23 16,6-3-4-16,11 0-18 15,3-7-59-15,10-5-23 16,4-8-20-16,7-5-2 15,6-7-6-15,12 0-13 16,2-3-3-16,8 5-6 16,0-1-2-16,-2 13 3 15,-5 12 14-15,-6 14 3 16,-2-2-3-16,-7 5-97 16,-6-17-147-16,0-16-87 15,0-34-115-15</inkml:trace>
  <inkml:trace contextRef="#ctx0" brushRef="#br0" timeOffset="275777.2853">30002 18130 1304 0,'20'44'368'0,"-7"19"57"0,-25-13-373 15,0 10-65-15,-2 8-17 16,2-2-22-16,3 9 21 16,0-10 6-16,6 1-136 15,-2-14-215-15,8-9-24 16,3-33-193-16</inkml:trace>
  <inkml:trace contextRef="#ctx0" brushRef="#br0" timeOffset="275974.9109">30342 18048 1910 0,'157'227'470'0,"-143"-114"138"0,-18 18-561 16,-21 19-33-16,-18-25-125 15,-30-12-158-15,-22-42-340 16,-16-43-29-16</inkml:trace>
  <inkml:trace contextRef="#ctx0" brushRef="#br0" timeOffset="277112.9587">29574 18432 43 0,'-3'-3'345'16,"2"-1"-112"-16,-2 1 2 16,1 1 31-16,2 0-153 0,-3 1-53 15,3-1-33-15,-1 1-29 16,-2-1-2-16,3 1 2 15,-5-1 7-15,0-1 10 16,-20-7 4-16,-52-10-1 16,41 20-1-16,-4 3-6 15,-10 6 11-15,5-1 11 0,3 5 32 16,8 4 13-16,3 4 12 16,15 1-2-16,8 7-14 15,3-5-30-15,2 4-10 16,11-4-12-16,4 2-9 15,-3-12 4-15,17-4-2 16,5-7-2-16,12-7-5 16,-1-8-3-16,16-5-7 15,-15-4-11-15,1-7-20 16,-10-1-4-16,3-4-8 16,-10 2 7-16,2-1 6 15,-8 8 22-15,-4 4 15 16,-9 8 14-16,-4 2 7 15,-8 9 4-15,-11-2 1 16,1 3-4-16,-12 7 1 16,0 1-8-16,-2 4 12 15,6 4 6-15,0 3 5 16,10 1 8-16,0 8 20 0,7 4-8 16,8 12 2-16,3 0-7 15,10 16-12-15,0-10-18 16,10 8-5-16,5-8-22 15,12-4-70-15,-8-22-62 16,6-11-59-16,-12-35-318 16,-29-33 41-16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8T16:16:16.7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9928 13790 457 0,'-3'2'464'0,"-10"-2"-123"15,52 3-258-15,-17 15 305 16,-99 8-294-16,-55 30 10 16,-10 10 14-16,-25 32-9 15,5 4-31-15,13 3-21 16,60-27-26-16,21-10-44 16,48-31-4-16,56-19 7 15,29-10 8-15,22 3 11 16,18 1 28-16,15 9 5 15,-23 8-37-15,-23 29-7 0,-32 11-5 16,-59 15-6 0,-44 0-10-16,-31 0 23 0,-10-25-12 15,-19-22-62-15,24-25-62 16,-10-15-280-16,12-12-46 16,7-7-126-16</inkml:trace>
  <inkml:trace contextRef="#ctx0" brushRef="#br0" timeOffset="355.0587">10565 13923 1030 0,'-64'42'287'0,"-52"35"78"0,1 25-293 16,-13 46-27-16,18 9-19 15,20 15-8-15,47-24-11 16,22 2-2-16,35-36-10 16,29-19-90-16,15-26-134 15,32-22-142-15,-5-33-86 16</inkml:trace>
  <inkml:trace contextRef="#ctx0" brushRef="#br0" timeOffset="778.2041">10718 14588 450 0,'0'-2'16'16,"-3"1"451"-16,6 2-273 15,-3-2 94-15,0-1-270 16,0 2 4-16,0 0 10 16,0 0 6-16,1 12 17 15,14 34-2-15,4 64 3 16,-19-49-9-16,0 3-7 0,-9-23-13 15,-1-19 7-15,-5-31-6 16,11-40 0-16,-1-31-1 16,17-28 7-16,10-5-8 15,29-12 7-15,10 26-1 16,20 15-3-16,-1 29-15 16,5 22-17-16,-21 27-37 15,0 13-138-15,-13 10-242 0,-13 7 9 16</inkml:trace>
  <inkml:trace contextRef="#ctx0" brushRef="#br0" timeOffset="1119.0195">11673 13857 816 0,'12'12'413'0,"19"-2"8"15,13 25 10-15,10 13-407 16,2 30 13-16,-16 17-6 15,-19 31-1-15,-30 15-8 16,-31 27-1-16,-32-10-16 16,-21 1-46-16,2-31-38 15,-18-21-151-15,19-42-152 16,0-23-65-16,25-29-130 16</inkml:trace>
  <inkml:trace contextRef="#ctx0" brushRef="#br0" timeOffset="1585.3093">12189 14477 895 0,'-26'70'261'0,"35"-76"53"16,-3-2-252-16,26-1-44 15,16-2-23-15,23 2-9 16,10 0-92-16,11 4-203 16,-13 4 36-16</inkml:trace>
  <inkml:trace contextRef="#ctx0" brushRef="#br0" timeOffset="1809.9844">12181 14867 1389 0,'46'37'459'0,"-3"-39"49"16,21 4-415-16,14 8-291 15,20-1-309-15,-34-9-24 16</inkml:trace>
  <inkml:trace contextRef="#ctx0" brushRef="#br0" timeOffset="14623.9258">13560 14443 789 0,'15'6'309'0,"-9"-1"-3"15,-6 10-187-15,11 25-94 16,-1 13-26-16,1 26 13 16,-2 10 11-16,-4 22 3 15,-14-9 0-15,-8 30-18 16,-8-12-48-16,-10 8-289 16,5-24 62-16</inkml:trace>
  <inkml:trace contextRef="#ctx0" brushRef="#br0" timeOffset="15152.951">14028 14487 588 0,'3'131'204'16,"-18"-125"17"-16,4 2-134 16,7-2-56-16,10-10 38 15,11-10 41-15,24-9-4 16,11-7 5-16,13-10 9 16,3 5-20-16,0 6-19 0,-13 9-32 15,-14 18-17-15,-10 19-26 16,-22 26-15-16,-18 24-21 15,-34 41 42-15,-21 10 7 16,-34 34 6-16,4-10-5 16,-7-8 14-16,28-33-1 15,21-14 1-15,40-38-3 16,33-9 0-16,22-21-11 0,33-12 2 16,5-12-53-16,17 0-367 15,-19-13-32-15,2-20-171 16</inkml:trace>
  <inkml:trace contextRef="#ctx0" brushRef="#br0" timeOffset="15821.9866">15182 15435 824 0,'-17'4'182'0,"-9"2"80"16,11-1-241-16,1-2 13 16,5-6 1-16,15-8 9 15,10-7 0-15,7-7 14 16,9-2-11-16,4 4 0 15,-8 5-14-15,-2 12-9 16,-17 10-19-16,-9 13-4 16,-14 7-2-16,-23 11 7 15,-2 1 6-15,-9-6 3 0,7-9-1 16,11-8 4-16,18-16 3 16,15-7-7-16,6-5-2 15,17 0-3-15,3 1-5 16,-2 7-6-16,-2 7-9 15,-13 13-24-15,-24 1-40 16,-14 15-283-16,-8-6 55 16</inkml:trace>
  <inkml:trace contextRef="#ctx0" brushRef="#br0" timeOffset="17355.055">16032 14545 413 0,'103'50'352'0,"-96"-48"-90"16,-7-5-50-16,0 3-159 16,-3 0-56-16,2 0 0 15,-2 0 6-15,-2 0 18 16,-25 23 12-16,-50 59 6 15,53-56-6-15,5-4-6 0,19-4-9 16,20-6 5-16,12-4 0 16,20 16 12-16,1-4 5 15,5 6 7-15,-9 3-4 16,-6 10 6-16,-16-2-5 16,-15 23 9-16,-13 2 1 15,-27 2 7-15,-10-4 39 0,-15-2 4 16,-4-16-14-16,-16-11-51 15,13-16-39-15,-7-16-115 16,15-13-51-16,3-9-97 16,23-3-10-16,5-3-140 15,17-3 65-15,-3-11-62 16</inkml:trace>
  <inkml:trace contextRef="#ctx0" brushRef="#br0" timeOffset="17605.9712">16168 14513 567 0,'17'2'550'0,"12"-7"-145"0,11 0-337 16,10 1 344-16,16 2-389 16,25-4-9-16,-10 2-193 15,2-5-229-15,-10-5 8 16</inkml:trace>
  <inkml:trace contextRef="#ctx0" brushRef="#br0" timeOffset="19796.0924">16950 14538 674 0,'-49'93'145'0,"49"-95"59"16,-3-1-191-16,6 5-11 15,-3-2 17-15,0-2 21 16,0 0 26-16,0 1 7 15,0 1 7-15,0 0-18 16,0 0-15-16,0 0-27 0,0 0-9 16,0 0-9-16,0 0 10 15,1 0 4-15,36-2 7 16,45-2 3-16,-34-2 8 16,2-2-6-16,10 5 2 15,-5 0-1-15,9 1-9 16,-5 7-11-16,-2 3-1 15,-11 1-6-15,-7 15-7 16,-17 10 5-16,-22 13 7 16,-19 11 2-16,-36 24 9 15,-9 7 4-15,-17 18 3 16,10-7-2-16,-6 12-2 16,21-22-8-16,1-5-5 15,8-21-16-15,1-4-87 16,15-24-145-16,10-10-129 15,12-18-85-15</inkml:trace>
  <inkml:trace contextRef="#ctx0" brushRef="#br0" timeOffset="20175.9658">17725 14789 299 0,'0'-1'93'16,"-1"1"298"-16,-12 6-219 16,-32 21 95-16,-45 72-204 15,59-42 15-15,19 18 20 16,16-2-5-16,25-1 7 15,14-14-26-15,23-11-8 16,21-26-20-16,33-22-7 16,-1-21-25-16,17-27-1 15,-15-9-4-15,-19-16 10 16,-42 7 13-16,-21-2 11 16,-33 17 35-16,-35 2 5 15,-26 15-16-15,-35 4-63 16,-7 10-51-16,-19 6-190 15,18 4-235-15,8-6-8 0</inkml:trace>
  <inkml:trace contextRef="#ctx0" brushRef="#br0" timeOffset="21718.2752">18978 14978 87 0,'3'0'275'0,"-3"0"-141"16,2 0-56-16,1 0 65 15,-3 0-147-15,0 2 27 16,-3-1 32-16,1 1 22 16,-1 1-4-16,0-3 1 15,-1 0-18-15,-7 0-8 0,5 0-15 16,4 0-8-16,-2 0-10 15,4-5 2-15,0 2-2 16,14-6-1-16,19-3 4 16,48-43-2-16,-52 47-6 15,-3 8 0-15,-12 5-2 16,-1 0 2-16,-10 4 4 16,-7 9 6-16,-13-9 1 15,-4 3 4-15,-5 1-4 0,-8-6 1 16,4-7-6-16,4-1 3 15,14-4-2-15,-1 1 6 16,9-7-3-16,8 3-4 16,4 4-4-16,6-2 1 15,2 0-7-15,-2 4 2 16,-2 2 2-16,-4 2 3 16,-6 4 0-16,-4 4 3 15,-3-1 0-15,-5 1 1 16,-1-6-2-16,3-2-22 15,-1-5-25-15,5-3-18 16,1-4-24-16,3 4-23 16,0 6-2-16,0-3-205 15,0 3 64-15</inkml:trace>
  <inkml:trace contextRef="#ctx0" brushRef="#br0" timeOffset="26681.4125">20799 14081 523 0,'-3'-3'144'0,"2"0"38"16,1 0-136-16,-3 2-2 0,1-1 28 15,2 2 26-15,0 2 18 16,2 30 14-16,8 62-6 16,-16-30-29-16,5 0-33 15,-2 20-21-15,3-7-44 16,-2 5-99-16,-1-16-94 15,2-14-146-15,10-27-67 16</inkml:trace>
  <inkml:trace contextRef="#ctx0" brushRef="#br0" timeOffset="27300.2799">21085 14602 523 0,'76'35'185'0,"-67"-44"-2"16,5 2-105-16,-6 1-5 15,-1 2-41-15,-5 1 43 0,-2 3 10 16,-2 0-25-16,2 0-19 16,-3 0 7-16,2 1-1 15,-2 1-11-15,-7 2-4 16,-5 2-11-16,4-4-1 16,8-2-5-16,2-2 2 15,-2-1-4-15,3-9 4 16,12-8-3-16,60-44 4 15,-33 52-3-15,0 6 1 16,-18 4-6-16,0 13-2 16,-13-2-4-16,-8 7 9 15,-8-1 2-15,-13 5 6 16,-13-5-1-16,-4 0 2 16,3-7-10-16,-1-5-20 15,13-6-18-15,6-8-44 16,8 2-44-16,1-2-168 15,7 4-64-15,1-3-56 16</inkml:trace>
  <inkml:trace contextRef="#ctx0" brushRef="#br0" timeOffset="27989.6244">22026 14087 252 0,'7'-3'125'0,"3"2"17"16,-1-2-40-16,-1 4-6 16,1 1-6-16,-4-8 19 15,-4 0-10-15,-1 4 1 0,-1 1-11 16,1-2-17-16,-5 0-32 15,-2-4-23-15,-33-9 0 16,-52-3-13-16,43 25 11 16,-13 10 16-16,7-1 11 15,3 12-13-15,9-4-3 16,10 5 6-16,14-4-7 16,7 4 7-16,12-10 1 15,12 3 7-15,5-8-7 16,11-4-1-16,8-9-9 0,7-6-7 15,0-10-9-15,7 3-3 16,-3-3-6-16,-2 0-5 16,-7-1-2-16,-1 6 1 15,-16-3 2-15,-3 5 3 16,-4 2 3-16,-3 5 0 16,-7 1-2-16,1 10 0 15,-5 0 0-15,0-9 3 16,-3 0 4-16,-2 23 7 15,-1 12 3-15,-21 56 4 16,10-45-1-16,-2 6-1 16,1-6-10-16,-6 4-56 15,7-7-54-15,3-4-51 16,5-11-215-16,6-14 11 16</inkml:trace>
  <inkml:trace contextRef="#ctx0" brushRef="#br0" timeOffset="28722.6563">22742 14110 286 0,'19'-7'216'15,"-12"-2"-107"-15,2-2 48 16,-1 5-45-16,-6-5-33 16,1 5 52-16,-3 0 54 15,0 4-100-15,-3 1-11 16,1-1-31-16,-1-1-8 16,-15-7-14-16,-28-7 1 0,-52 5-6 15,37 22-1-15,3 4-3 16,6 7 0-16,14 4-1 15,8-1 3-15,14 2 1 16,7 8-23-16,9-8 23 16,8 0 3-16,4-4 1 15,9-2 7-15,2-12 22 16,14-5-23-16,1-5-5 16,9-4-4-16,1-6-9 0,4 3-3 15,-7-6-2-15,-2 4 0 16,-15-1-1-16,-1-2 2 15,-12 2 0-15,1 3 0 16,-4 4-2-16,-6-1-1 16,2 6-1-16,-5-1-3 15,-3 1-1-15,-3 0 1 16,3 0 5-16,0 1 4 16,-3 16 6-16,1 18 3 15,-10 46 3-15,3-34-3 16,-1-6-1-16,0 13-5 15,1-15-10-15,-1 4-27 16,1-8-18-16,-6-1-43 16,1-8-32-16,-2-8-161 15,3-6-72-15,-10-15-42 16</inkml:trace>
  <inkml:trace contextRef="#ctx0" brushRef="#br0" timeOffset="29517.0903">23148 14028 139 0,'141'32'422'0,"-124"-30"-182"16,-11-5-86-16,4-2 91 15,-5 5-234-15,0-2 20 0,-5 1 13 16,0-1 30-16,0 1 8 16,-4-1 13-16,3-1-16 15,-4 0-9-15,-24-7-29 16,-56-6-12-16,42 22-17 15,-7 7-4-15,7 0 4 16,3 10 5-16,13-5-2 16,6 1 1-16,10-2-2 15,8 4-2-15,7-6-3 0,12 7 1 16,-1-1 2 0,12 2 3-16,4-11-3 0,7-4 1 15,-4-7-2-15,5-4-2 16,-5-11-3-16,-4-1 0 15,-1 0-2-15,2-2 1 16,-10 2-1-16,4 3 0 16,-7 2 2-16,-6 6 2 15,-4-2-6-15,-7 6-4 16,-1-5-5-16,-1 5-4 16,-2 0-1-16,3 0 10 15,-3 0 6-15,1 2 8 16,-10 21 4-16,-61 59 4 15,48-42 0-15,2 8 9 16,7 0 8-16,0 7-7 16,7-10-4-16,8 6-3 15,-2-13-12-15,3 0-12 0,0-10 4 16,0-9-1-16,0-11-104 16,-5-6-334-16,-3-4-3 15,7 0-213-15</inkml:trace>
  <inkml:trace contextRef="#ctx0" brushRef="#br0" timeOffset="30835.6111">23783 14048 590 0,'48'43'158'15,"-48"-40"34"-15,-3-6-169 16,-2-1-15-16,4 3-11 15,1-1 33-15,-4 1 28 16,3-1 10-16,1-1 6 0,-3 0 3 16,-14-3-24-16,-18-1-25 15,-44-3-11-15,43 18-7 16,7 3-7-16,11-2 6 16,6-8 4-16,7 7 11 15,7 1 7-15,1-6 6 16,-3-3-4-16,0 0-3 15,0 2-9-15,0 2 6 16,9 10 5-16,8 6-5 16,55 41-8-16,-39-40 5 15,-2 1-12-15,8 7-12 16,-2-7 5-16,6 4 5 16,-10 0-8-16,-1 2-1 15,-10-1-1-15,-7 8-1 16,-9-3 0-16,-7 3 1 15,-7-1 0-15,-1 0 5 0,-3-2 0 16,-5-3 3-16,3-3 1 16,-6-2 4-16,2-7 1 15,-8-5 6-15,5-4 1 16,-10-4 3-16,2-1-5 16,-6-10-4-16,1-3-4 15,-2-3-1-15,5-10-1 16,8-8 3-16,8 8 1 15,9-4-1-15,11-4-5 16,11-1-3-16,3 3-7 0,14-7-2 16,1 1 0-16,9-5-3 15,-5 2 1-15,5-8-1 16,-4 8 7-16,2-3 0 16,-5 9 4-16,-12 7 3 15,-6 6 3-15,-15 5-5 16,-6 5-1-16,-18 0 0 15,-10-1-2-15,-16 7-7 16,-2-6-22-16,-4 5-113 16,10 2-252-16,0-6 26 15</inkml:trace>
  <inkml:trace contextRef="#ctx0" brushRef="#br0" timeOffset="38623.3235">19694 14917 586 0,'0'-1'113'16,"0"-1"61"-16,0 1-173 15,0-2-1-15,0 0 6 16,2 0 4-16,1 1 18 16,-3 1 11-16,1 1 24 15,11 4 8-15,4 16 9 16,37 81 4-16,-38-17 8 16,-5-4-20-16,-3-3-6 15,-2-21 4-15,-5-18 16 16,-8-42-17-16,-1-44 0 15,0-20 4-15,10-30 2 16,15 1-29-16,23-16 4 16,12 21 10-16,22 8-10 15,-1 32-26-15,4 22-10 16,-15 34-55-16,-4 36-400 16,-19 10 111-16</inkml:trace>
  <inkml:trace contextRef="#ctx0" brushRef="#br0" timeOffset="54556.0859">9434 16763 300 0,'-15'0'489'15,"-2"-18"-176"-15,-9 16-176 16,-12 16 185-16,-28 15-290 16,-18 8-10-16,-35 18 2 15,-6 7-3-15,-3 5-6 16,35-10-10-16,19-5 0 15,41-23-5-15,21-6-5 16,19-13 1-16,16-1 18 0,11-3 5 16,28 10 7-16,4 2 3 15,1 19 3-15,-15 13-16 16,-31 32-2-16,-34-1-4 16,-45 14 2-16,-13-13 0 15,-20-6-5-15,5-27-19 16,-8-6-84-16,20-25-100 15,-2-4-180-15,21-12-52 16</inkml:trace>
  <inkml:trace contextRef="#ctx0" brushRef="#br0" timeOffset="54855.8295">9819 16879 1138 0,'-95'67'290'0,"-29"31"86"16,1 27-328-16,-9 28-26 15,38-10-18-15,22-1-3 0,34-34-6 16,26-13-24-16,31-28-32 16,24-5-141-16,14-17-141 15,37-16-28-15,-5-25-156 16</inkml:trace>
  <inkml:trace contextRef="#ctx0" brushRef="#br0" timeOffset="55221.0644">9895 17566 712 0,'65'161'159'0,"-61"-106"65"16,-8 22-209-16,8-4-12 16,-14 27-3-16,0-11-223 15,-1 7 72-15</inkml:trace>
  <inkml:trace contextRef="#ctx0" brushRef="#br0" timeOffset="55470.0891">9921 17593 464 0,'38'-50'497'16,"0"9"-137"-16,5-1-282 16,-5 20 274-16,-7 11-339 15,-9 20-38-15,-15 18 2 16,-15 15 6-16,-27 10 2 15,-11 2 11-15,-17 6-10 16,2-8-36-16,-3-2-29 16,12-12-253-16,7-1-5 15,14-16-90-15</inkml:trace>
  <inkml:trace contextRef="#ctx0" brushRef="#br0" timeOffset="56038.042">9751 17363 361 0,'-6'14'401'0,"0"-8"-109"16,-17 3-5-16,-74 50-184 0,45-34-67 15,-12 7-12-15,1 4-14 16,7 1-6-16,22-8-4 15,10 0 8-15,14-12 4 16,10-8 12-16,8 0 9 16,-3 3 16-16,2-4 0 15,2 6 2-15,1 5-7 16,-10 7-8-16,-14 12-6 16,-3 2-44-16,-4-9-71 15,-1-5-76-15,9-14-214 16,14-20-16-16</inkml:trace>
  <inkml:trace contextRef="#ctx0" brushRef="#br0" timeOffset="56622.0976">10363 17143 448 0,'14'-88'430'0,"-18"68"-121"16,-1 8-30-16,0 7-233 15,2 10-63-15,6 10-4 16,2 9 1-16,0 19 12 16,1 9 21-16,-3 33 10 15,-6 7 1-15,-6 10 0 16,-4-12-9-16,0-12-1 16,0-32-1-16,4-25 13 15,6-24 13-15,6-15-16 16,6-7-18-16,11-7 9 15,2 0-15-15,5 8-19 16,-3 7 16-16,-2 18 19 16,-8 13-15-16,-4 14 5 15,-5 11 3-15,-5 15-21 0,0-9-47 16,9 4-276-16,-4-12 53 16</inkml:trace>
  <inkml:trace contextRef="#ctx0" brushRef="#br0" timeOffset="57018.0506">10736 17816 895 0,'0'0'213'0,"4"-5"75"16,4 1-263-16,-8 2-7 16,12-2-12-16,40-21-1 15,50-25-2-15,-37 13-4 16,-15 4-2-16,-12 4 1 15,-17 7-1-15,-11 7 0 16,-20 7 1-16,-22 10 8 16,-15 9 4-16,-22 10 22 15,1 8 12-15,-1 20 9 0,19 1-6 16,4 14-5-16,23-1-50 16,8 7-128-16,9-9-204 15,12-8-3-15</inkml:trace>
  <inkml:trace contextRef="#ctx0" brushRef="#br0" timeOffset="57258.1269">11261 17886 947 0,'5'5'296'15,"-16"-25"31"-15,12-14-253 16,9-8-104-16,19-16-23 16,6 4-14-16,10-8 28 15,3 10 17-15,2 1 10 16,-10 15-5-16,6 2-6 16,-7 16-266-16,10-6 53 15</inkml:trace>
  <inkml:trace contextRef="#ctx0" brushRef="#br0" timeOffset="57565.2185">11959 17576 1143 0,'18'13'413'15,"2"-16"23"-15,-11-7-290 16,0 0-149-16,3 1-76 15,-3 1-28-15,-9 6-7 16,-13 4 4-16,-4 4 49 16,-21 8 68-16,-8 9 39 0,-11 18 37 15,2 5 12-15,-4 8 4 16,24 1-25-16,9 5-16 16,21-14-28-16,21 1-25 15,20-12-30-15,16-9-49 16,8-17-47-16,8-10-101 15,-5-15-112-15,1-16-72 16,-12-6-66-16</inkml:trace>
  <inkml:trace contextRef="#ctx0" brushRef="#br0" timeOffset="57775.2019">12458 16878 1239 0,'13'18'278'0,"12"29"155"16,5 17-362-16,5 52 21 0,-4 11 6 15,-19 36-30-15,-26-12-27 16,-28 25-33-16,-30-27-57 16,-26-4-140-16,1-34-219 15,-19-5-65-15,12-50-164 16</inkml:trace>
  <inkml:trace contextRef="#ctx0" brushRef="#br0" timeOffset="58629.2249">11777 17738 425 0,'-2'-3'151'16,"2"0"10"-16,-3 0-103 16,2 1-55-16,1 1-7 15,-3-1 1-15,3 1 28 16,-3 1 19-16,1 0 27 16,2 0 24-16,0 0-4 15,0 0-20-15,2 1-2 16,22 5-7-16,7-4-7 0,43-5 19 15,-38-17 9-15,-11 0-66 16,4 2-10-16,-10-2-13 16,2 0-17-16,-6 4-17 15,-4-6 45-15,-8 2-9 16,-3 5-12-16,-12 4-3 16,-11 8 1-16,-6 6 6 15,-12 10 11-15,-3 2 16 16,-2 3 15-16,6-1 1 0,-3 6 0 15,11-5-8-15,0 5-8 16,8 3-11-16,5 3-3 16,9-2-3-16,14 13-5 15,19-5-5-15,12 5-69 16,10-5-98-16,22 3-134 16,-8-12-51-16</inkml:trace>
  <inkml:trace contextRef="#ctx0" brushRef="#br0" timeOffset="59455.1674">12940 17535 451 0,'5'23'487'0,"-15"-20"-145"16,10 0-11-16,0 2-266 15,0-5-77-15,0-3-26 16,2 1-19-16,35-5-16 15,50-9-5-15,-40 7-6 16,-3 9-159-16,-4-3-42 16,-11 9-37-16</inkml:trace>
  <inkml:trace contextRef="#ctx0" brushRef="#br0" timeOffset="59694.2329">13009 17862 1353 0,'12'6'280'0,"21"-8"76"15,3 2-460-15,20-1-305 16,2-1 24-16</inkml:trace>
  <inkml:trace contextRef="#ctx0" brushRef="#br0" timeOffset="67326.5875">14172 17178 608 0,'108'-17'139'0,"-97"22"47"15,-10 7-195 1,-2 5-9-16,-2 15 2 16,-14 6 2-16,-26 29 8 15,-4 3 14-15,-10 11 16 0,-1-9 4 16,3-3 7-16,25-28 2 16,12-14 15-16,24-13 1 15,30-8 25-15,18-10 3 16,33-12-2-16,7-2-22 15,35-6-21-15,-9 4-48 16,15 3-28-16,-24 12-252 16,-9 1 56-16</inkml:trace>
  <inkml:trace contextRef="#ctx0" brushRef="#br0" timeOffset="67576.3356">14872 17027 978 0,'84'41'317'16,"-100"-12"41"-16,-1 34-235 15,-14 28-121-15,-15 35-16 16,-5 2-11-16,-9 27-9 15,10-7-4-15,-2 19-59 16,23-16-50-16,7 6-185 16,18-26-14-16</inkml:trace>
  <inkml:trace contextRef="#ctx0" brushRef="#br0" timeOffset="68252.0821">15306 17637 719 0,'75'-29'246'0,"-72"28"15"15,-3 1-194-15,3 8-47 16,-3-8-25-16,0 1 0 15,0 34 9-15,-3 66 5 16,-6-45 10-16,-8 21 0 16,8-4 1-16,-8 9-14 15,5-12-23-15,-1-6-75 16,4-27-63-16,2-10-127 16,0-19-35-16</inkml:trace>
  <inkml:trace contextRef="#ctx0" brushRef="#br0" timeOffset="68506.0166">15709 17438 908 0,'10'16'293'0,"-13"-2"37"0,3 12-222 15,-7 9-100-15,-4 22-5 16,11-1-1-16,-8 7 1 16,1 2-2-16,2 10-2 15,8-5-18-15,-7 9-71 16,-4-13-53-16,-1-8-189 16,-3-28-23-16</inkml:trace>
  <inkml:trace contextRef="#ctx0" brushRef="#br0" timeOffset="68825.1209">15146 17668 365 0,'-17'-14'446'0,"11"11"-147"15,1-8-218-15,7 2 224 16,14 0-280-16,9-3 9 16,19-16 32-16,25 4 10 15,32-2 11-15,1-9-13 16,17 5-11-16,-3 13-38 0,3 8-97 15,-24 12-103-15,-1 20-90 16,-24-5-129-16,-22-17-70 16</inkml:trace>
  <inkml:trace contextRef="#ctx0" brushRef="#br0" timeOffset="69344.2184">16454 17520 428 0,'9'9'390'16,"-2"-6"-107"-16,-2-7-34 0,3 16-187 15,1 3-48-15,-3 11-6 16,0 6 4-16,-4 18 7 15,-2-5 3-15,-8 13-1 16,-3-4 1-16,-1-5-1 16,3-12-8-16,-8-14 20 15,2-23 8-15,6-23 8 16,7-12 19-16,4-23 14 16,13-2-19-16,20-11-8 15,5 13 1-15,22-13-12 16,7 15-12-16,20-5-2 15,-9 20-6-15,6 0-30 16,-17 28-39-16,-8 18-32 16,-20 13-205-16,-6 13-148 15,-26 2-33-15</inkml:trace>
  <inkml:trace contextRef="#ctx0" brushRef="#br0" timeOffset="69888.0175">17392 17134 706 0,'-1'0'278'15,"1"0"4"-15,-3 0-159 16,3 0-106-16,-3-3-14 16,3 1-1-16,3 1 17 0,0-2 15 15,23-9 18-15,50-19 14 16,-41 25 2-16,-6 9-17 15,2 15-8-15,-10 10-8 16,-7 21 6-16,-6 12 10 16,-8 18 32-16,-10-4 2 15,10 3 3-15,2-19-15 16,31-16-9-16,18-31-73 0,34-9-165 16,15-23-282-16,9-30-9 15</inkml:trace>
  <inkml:trace contextRef="#ctx0" brushRef="#br0" timeOffset="138767.697">24005 15189 700 0,'36'-63'310'16,"-72"57"-14"-16,-15 25-152 15,-8 20-109-15,-36 39-19 16,-6 26-19-16,-10 61 11 16,9 16-5-16,2 49-1 15,36-4 0-15,22 20-2 16,34-49-2-16,42-8-14 16,17-55-14-16,38-21-273 15,10-51 73-15</inkml:trace>
  <inkml:trace contextRef="#ctx0" brushRef="#br0" timeOffset="139221.2209">24273 15851 1113 0,'-3'-5'282'0,"6"-1"73"16,-6 15-306-16,3-9-59 0,-4 26-4 15,-13 92 8-15,-1-25 6 16,-10 8 2-16,2 16 1 16,-1-21 0-16,-2-20 2 15,9-21 4-15,9-26-15 16,4-45-27-16,19-38-62 15,9-18-19-15,10-50-27 16,10-12 9-16,11-24 26 16,3 10 64-16,13-3 29 15,-4 36 33-15,13 13 14 16,-12 36 6-16,7 22 14 16,-20 18-2-16,6 25 16 15,-23 17 17-15,-6 29-7 16,-7 23-12-16,-12 33-2 15,-11 18-21-15,-13 44-27 16,-3-9 0-16,-9 10-5 16,-1-29-11-16,-5-10-291 15,3-45-61-15,-13-21-74 0</inkml:trace>
  <inkml:trace contextRef="#ctx0" brushRef="#br0" timeOffset="139387.4854">24330 16222 1125 0,'68'-20'333'16,"-10"-1"56"-16,33-4-391 16,-1 2-384-16,7-6 54 15</inkml:trace>
  <inkml:trace contextRef="#ctx0" brushRef="#br0" timeOffset="139819.6545">25188 16181 425 0,'26'51'483'15,"-7"-26"-153"-15,3 25-258 0,-4 8 245 16,-1 18-352-16,-9 2-18 16,-7 12-56-16,-6-14-13 15,-4-10 11-15,-9-23 28 16,-14-28 10-16,0-33 51 16,-14-23 15-16,0-10-22 15,4-27 13-15,16 4 10 16,16-9 43-16,23 13 21 15,17-8 48-15,18 14 0 0,16-11 21 16,10 8-10-16,18-9-6 16,-2 12-16-16,2 4 1 15,-15 25-29-15,-12 11-31 16,-27 22-15-16,-9 18-14 16,-16 13-17-16,-31 16 12 15,-11 13 2-15,-23 16 1 16,-15-9-15-16,-17 4-15 15,14-16-93-15,-6-7-203 16,16-17-72-16,4-8-106 16</inkml:trace>
  <inkml:trace contextRef="#ctx0" brushRef="#br0" timeOffset="140206.0614">26105 16284 803 0,'38'54'380'0,"-17"-10"-130"16,-10 18-127-16,-17 1-103 16,-17 7-101-16,-12-10 66 15,-15-7 67-15,-2-21-62 0,-8-18 21 16,7-25 13-16,-7-24 15 15,11-17 9-15,16-26 10 16,24-1-10-16,15-14-7 16,26 0-15-16,20-17-10 15,7 14-10-15,28-12 1 16,2 15 6-16,16 4 13 16,-3 27 1-16,5 8 0 15,-24 30-7-15,-2 13-9 16,-31 16-15-16,-10 21-6 15,-28 15-7-15,-26 20-23 16,-22 12-37-16,-21 34-312 16,-12-2 72-16</inkml:trace>
  <inkml:trace contextRef="#ctx0" brushRef="#br0" timeOffset="140825.0953">26471 16043 848 0,'-9'9'303'0,"6"-10"20"15,-3 10-206-15,-9-4-99 16,-4 13-13-16,-11 3-5 16,-16 4 0-16,-4-1 3 15,-16 4 2-15,-7-12 0 0,3 0 0 16,4-3-1-16,2-4-46 15,17-1-39-15,4 4-101 16,5-4-147-16,12 6-21 16</inkml:trace>
  <inkml:trace contextRef="#ctx0" brushRef="#br0" timeOffset="141393.154">26809 16039 742 0,'15'21'399'0,"-3"11"-53"15,-7-1-135-15,-13 13-187 16,-1 3-45-16,-8 17 4 16,-4-12 0-16,-1-11 1 15,6-13 37-15,2-21 32 16,6-19-5-16,8-26 9 15,5-17 2-15,16-29-22 16,8 3-20-16,26-10 15 16,6 16-9-16,6 5 7 15,-7 24-3-15,9 9-3 16,-22 18-12-16,-1 6-26 16,-7 13-33-16,-1 10-166 15,-12 0-209-15,3 10-7 0</inkml:trace>
  <inkml:trace contextRef="#ctx0" brushRef="#br0" timeOffset="141618.0418">27346 15915 591 0,'17'200'352'0,"-19"-144"-26"0,11 5-107 16,13-13-123-16,19-9-24 16,11-14-26-16,21-13-4 15,-4-18 2-15,10-22 11 16,-10-4-10-16,-14-15-3 15,-20-2-8-15,-21-10-20 16,-20 7-14-16,-28 3-8 16,-7 15-14-16,-8 9-25 15,2 17-18-15,1 9-23 16,20 6-297-16,0 2 69 16</inkml:trace>
  <inkml:trace contextRef="#ctx0" brushRef="#br0" timeOffset="141882.9662">27976 15894 1328 0,'170'99'291'0,"-102"-41"127"16,15 7-391-16,-13-5-8 15,-1 2-23-15,-22-14-48 0,-4 5-139 16,-14-6-161-16,-2-2-71 16,-5-18-145-16</inkml:trace>
  <inkml:trace contextRef="#ctx0" brushRef="#br0" timeOffset="142039.7189">28445 16039 1069 0,'-73'38'420'0,"-13"3"-16"16,-7-4-285-16,-23 13-115 15,31-15-84-15,1 6-222 16,15-7-103-16,22 5-48 15</inkml:trace>
  <inkml:trace contextRef="#ctx0" brushRef="#br0" timeOffset="142258.3908">29066 16141 1345 0,'11'59'337'0,"-39"-46"65"0,-1 23-459 16,0 1-191-16,-9-4-201 16,6-14-44-16</inkml:trace>
  <inkml:trace contextRef="#ctx0" brushRef="#br0" timeOffset="142408.148">28854 15468 1166 0,'12'-14'223'0,"5"1"115"15,-8 2-375-15,8 2-325 16,-3 1 98-16</inkml:trace>
  <inkml:trace contextRef="#ctx0" brushRef="#br0" timeOffset="142975.6543">29313 16104 654 0,'-10'8'319'0,"5"-10"-35"16,8-5-144-16,-6-1-107 16,3 7-39-16,0-1 3 15,0-1 21-15,3 0 40 16,-3 0 13-16,5 1 12 15,4-5-1-15,-1 5-8 16,-8 2-36-16,12 15-11 16,2 22-12-16,2 48-3 15,-20-51-3-15,8-8 3 16,1-20 2-16,12-7 2 16,4-12 0-16,17-13-1 15,0-4-5-15,5-4-3 16,-8 4-2-16,-4 8-2 15,-11 10-2-15,-8 12-1 16,-8 12 1-16,-7 10 4 16,-6 2 1-16,0 4 2 0,-3-8 0 15,12-11-8-15,18-9-8 16,25-17-1-16,10-4 0 16,8-8 1-16,-6 12 5 15,-4 3 2-15,-24 20 0 16,-7 19 0-16,-20 8 2 15,-9 4 2-15,-3-1 2 16,-5 3-4-16,3-11-21 0,6 3-97 16,5-11-92-16,11-2-195 15,1-6-55-15</inkml:trace>
  <inkml:trace contextRef="#ctx0" brushRef="#br0" timeOffset="143335.0544">30589 16213 641 0,'0'1'437'15,"-9"-6"-91"-15,-11 5-52 16,-10 7-278-16,-13 3-14 15,0 4 9-15,-2 7 20 0,13 2 5 16,7 2 8-16,11-10 0 16,7 5-11-16,8-8-13 15,15-6-4-15,6-6-9 16,20-3-7-16,-4-2 0 16,5 1-6-16,-8 5 1 15,-2 9 6-15,-11 8 11 16,-4 15 2-16,-3 7-1 15,-3-2-28-15,-2-3-41 16,-1-13-107-16,-2-19-107 0,10-32-134 16,9-16-68-16</inkml:trace>
  <inkml:trace contextRef="#ctx0" brushRef="#br0" timeOffset="143559.5896">31003 15526 525 0,'12'15'672'0,"-3"1"-227"15,-7 16 0-15,-2 12-307 16,3 14-123-16,5 24-4 16,1 5-3-16,0 26-3 15,0-8-5-15,-1 10-45 16,-13-15-48-16,-9 3-113 15,-7-30-71-15,-3-11-174 0,2-25-37 16</inkml:trace>
  <inkml:trace contextRef="#ctx0" brushRef="#br0" timeOffset="143790.1764">30828 16057 741 0,'0'0'679'0,"1"3"-204"15,33 0-455-15,80 66 408 16,-38-46-501-16,11-2-6 16,-7-12-2-16,-2 2-3 15,-19-5-73-15,-13 0-250 16,-19-3-1-16,-5 6-180 15</inkml:trace>
  <inkml:trace contextRef="#ctx0" brushRef="#br0" timeOffset="144053.5423">31446 16245 999 0,'6'3'305'0,"47"13"52"15,46-9-272-15,-34-27-54 0,-9 1-24 16,4-16-3-16,-15 3 0 15,-16-6 0-15,-19 9 3 16,-36-1 3-16,-25 22 5 16,-34 23 29-16,-5 11 31 15,-3 17 7-15,16 12-3 16,21 7-5-16,25-11-27 16,24 8-28-16,23-12-8 15,36 5-41-15,12-15-28 16,31-3-91-16,-6-15-144 0,-9-16-165 15,-32-10-39-15</inkml:trace>
  <inkml:trace contextRef="#ctx0" brushRef="#br0" timeOffset="144569.019">25310 17207 339 0,'61'46'779'16,"-52"-54"-318"-16,-4 7-214 15,1 15 202-15,-2 24-446 16,1 21-14-16,-4 25 13 16,7 6 15-16,1 5 7 15,8-21 5-15,7-13 6 16,7-32 5-16,15-22 11 16,10-30-3-16,34-29-11 15,8-25-14-15,16-31-37 16,-19 4-34-16,-2-4-58 15,-29 18-37-15,-12 8-186 16,-15 30-160-16,-2 5-26 16</inkml:trace>
  <inkml:trace contextRef="#ctx0" brushRef="#br0" timeOffset="144968.961">27007 17637 953 0,'-8'-6'261'0,"-18"-4"74"15,-4-1-263-15,-11 3-8 16,-4 2-11-16,-13 2 14 15,11 7-3-15,-17 10 5 16,5 6-2-16,-6 8 6 16,18 7-18-16,1 2-15 15,23-2-18-15,16-2-15 16,10-6-15-16,15-8 8 16,8-12 8-16,15-9-2 15,7-6-1-15,7-6-5 16,-4 7-8-16,0 10-1 15,-16 10 5-15,-5 8 7 16,-5 9 2-16,-7 3-41 16,-3-6-168-16,-1-13-236 15,-5-22-20-15</inkml:trace>
  <inkml:trace contextRef="#ctx0" brushRef="#br0" timeOffset="145251.6574">27349 16710 1453 0,'8'29'351'16,"-4"-37"113"-16,1 40-412 15,-5 8-58-15,-5 24 4 16,1 2 7-16,-12 17 26 15,6 3 14-15,-7 31 6 16,5-7-1-16,-2 9-24 16,2-9-44-16,-1 3-79 15,6-35-41-15,2 1-95 16,4-19-120-16,-2-9-124 16,6-17-17-16</inkml:trace>
  <inkml:trace contextRef="#ctx0" brushRef="#br0" timeOffset="145867.1692">27416 17837 1027 0,'73'-42'359'0,"-65"42"31"16,6 0-236-16,7 0-108 0,10-10-7 15,10 0-2-15,6-7 11 16,-3-1-9-16,-2-5 0 16,-13 4-9-16,-11 0-5 15,-9 5-10-15,-1 3-8 16,-11 10-7-16,-3 5 2 15,-5 15 2-15,-3 10 4 16,0 6 8-16,-2 10 11 16,6 1 5-16,6 1-3 15,4-5-4-15,1-1-4 16,9-15-7-16,-6 0-7 16,2-11-1-16,0-1-3 15,-3-5-4-15,2-5-3 16,0-1-5-16,-5-3-12 15,0 0-12-15,0 0-24 16,3 0-24-16,15 0-4 16,0-3 4-16,45-10 4 15,-51 2 24-15,0 2 17 0,-7 3-2 16,-5 3-24-16,1-2-4 16,-1 4-44-16,-1-1-20 15,1 1-7-15,0-1 34 16,0 0 23-16,0 1 59 15,1-1 44-15,2 1 25 16,-3-1 5-16,2 2-11 16,1 0-23-16,-3 0-26 0,2 2-89 15,-2-1-158-15,0 1-22 16,0-1-113-16</inkml:trace>
  <inkml:trace contextRef="#ctx0" brushRef="#br0" timeOffset="146466.1362">27706 17529 536 0,'6'-6'128'15,"2"-9"16"-15,-8 6-143 16,-3-4 7-16,3 6 22 15,3 4 68-15,-8 1 53 16,5 2 44-16,0 0-14 0,-3 5 9 16,-1 27-41-16,-9 64-2 15,3-44-25-15,-1 18 4 16,5-3-26-16,-5 14-5 16,10-9-25-16,2-10-17 15,2-16-22-15,11-14 1 16,6-26-5-16,6-21-6 15,7-16-11-15,16-18-8 16,-3-5-14-16,1-6 1 16,-10 13 2-16,-9 10 5 15,-13 17 4-15,-6 10 4 16,-8 10-20-16,-2 10-12 16,-2 6 14-16,1 11 10 15,2 7 6-15,5 11 20 16,3-2 13-16,2 3-15 15,6-13-8-15,2-2-4 16,2-14-124-16,1-10-89 0,0-7-83 16,2-7-243-16,2-12-34 15</inkml:trace>
  <inkml:trace contextRef="#ctx0" brushRef="#br0" timeOffset="146766.1674">28274 17868 1588 0,'166'20'364'0,"-144"-22"133"16,2-6-491-16,13-5-37 16,-5-4-15-16,3-1 12 15,-11-2 16-15,-5 5 44 16,-16 4 31-16,-16 0 17 15,-12 11-9-15,-17 12-8 16,-5 10-15-16,-25 14-9 16,11 10-18-16,2 7-20 15,13-4-27-15,23-1-58 16,29-10-30-16,35-12-98 16,14-14-98-16,26-18-189 15,5-16-14-15</inkml:trace>
  <inkml:trace contextRef="#ctx0" brushRef="#br0" timeOffset="146974.1378">29007 17764 515 0,'-8'15'779'16,"-6"5"-277"-16,-3 3-312 16,10 9 298-16,4 0-499 15,23 9 14-15,9-1 3 0,3 3 6 16,-8-4 13-16,-7 7 2 15,-25-11-31-15,-30 6-22 16,-21-13-16-16,-33-14-14 16,-9-16-4-16,-1-6-437 15,21-16 147-15</inkml:trace>
  <inkml:trace contextRef="#ctx0" brushRef="#br0" timeOffset="147398.9009">32841 15566 1595 0,'98'244'554'16,"-22"-25"45"-16,-32 87-391 15,-45-1-165-15,-71 53-23 16,-78-47-13-16,-92 33-40 16,-41-55-39-16,-66 3 154 15,-21-88-694-15,-10-54 250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8T16:21:28.8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14775 12800 695 0,'7'-2'351'16,"1"-1"-51"-16,-7 5-157 16,-1-2-108-16,4 11-56 15,12 39 1-15,10 54 13 16,-14-42 3-16,-7-21 3 0,-5-12 37 16,-5-30 8-16,-7-36 11 15,5-30 4-15,10-18 26 16,13-19-21-16,20-18 13 15,20 17-5-15,45 5 2 16,7 18-23-16,26 20-13 16,-8 31-21-16,-3 19-24 15,-37 19-39-15,-15 15-129 16,-32 5-235-16,-1 8-21 16,-12-4-179-16</inkml:trace>
  <inkml:trace contextRef="#ctx0" brushRef="#br0" timeOffset="524.6765">16182 12231 1122 0,'-14'88'320'0,"39"-95"53"16,2 1-300-16,19-2-98 0,6-1-39 16,10 0-158-16,-10 0-135 15,8 6-15-15,-10-2-174 16</inkml:trace>
  <inkml:trace contextRef="#ctx0" brushRef="#br0" timeOffset="720.7142">16083 12737 1636 0,'43'-16'298'0,"18"-3"59"16,10 12-646-16,32-12-199 15,-19-7-90-15</inkml:trace>
  <inkml:trace contextRef="#ctx0" brushRef="#br0" timeOffset="1817.1014">17759 11970 814 0,'38'73'241'15,"-67"-44"45"-15,-6 0-216 16,-8 19-53-16,6-6-9 15,7-5 4-15,18-5 4 0,24-3 20 16,17-15 10-16,14 4 25 16,-1-1 6-16,4 4 8 15,-15-3-17-15,-15 30-6 16,-16 7-23-16,-25 19 6 16,-21-2 7-16,-38 26 18 15,-12-22-4-15,-19-6-22 16,13-26-48-16,4-12-101 15,37-36-85-15,2-19-233 16,20-15-23-16,13-19-95 16</inkml:trace>
  <inkml:trace contextRef="#ctx0" brushRef="#br0" timeOffset="2066.5049">17724 11904 1136 0,'21'-1'227'0,"10"1"127"15,49-2-334-15,18-2 20 16,47-10 3-16,5-3-12 0,21-2-61 15,-35-1-117-15,-11 3-227 16,-44 3-17-16</inkml:trace>
  <inkml:trace contextRef="#ctx0" brushRef="#br0" timeOffset="2576.292">18479 12658 1028 0,'51'145'256'0,"-71"-118"74"0,-11 4-294 15,-2-1-43-15,-1-7 5 16,7-10 4-16,5-20 8 16,22-18 7-16,22-7 9 15,8-7 0-15,13 0-5 16,-5 11-3-16,2 16 1 16,-19 9-15-16,-10 14-13 15,-17 13 12-15,-13 16 4 16,-11 1 2-16,-13 5 7 15,0-8 5-15,5-11-77 16,12-13-68-16,6-14-245 16,19-12-4-16</inkml:trace>
  <inkml:trace contextRef="#ctx0" brushRef="#br0" timeOffset="3010.7625">19789 11724 880 0,'24'-12'262'0,"-15"3"20"15,-9 8-242-15,-16 7-48 16,-13 4-4-16,-23 12 26 16,-17 11 40-16,-29 33 42 15,-1 7-2-15,1 32 18 16,14 8 4-16,11 18-21 16,35-21-30-16,20 5-1 15,27-33-20-15,21-13-18 16,21-31 10-16,25-20 2 15,10-30-8-15,-1-17-3 16,-12-9-4-16,-13-16-12 16,-39 3-12-16,-38-1-12 15,-33 12-5-15,-37 5-8 16,-3 11 5-16,-24 8-66 16,16 15-63-16,8 2-310 0,35 2 9 15</inkml:trace>
  <inkml:trace contextRef="#ctx0" brushRef="#br0" timeOffset="3388.7082">20431 11847 1207 0,'-7'9'219'15,"-18"9"124"-15,-22 19-358 16,-9 10 11-16,-25 11 7 15,-3-3 10-15,1 12 11 16,15-12-1-16,17 0-6 16,25-11-5-16,26 0-9 15,22-16 8-15,33-7-10 16,13-10-5-16,25-4-3 16,2-11-80-16,7-2-280 0,-12-5-8 15,3-12-161-15</inkml:trace>
  <inkml:trace contextRef="#ctx0" brushRef="#br0" timeOffset="3624.7874">21007 11709 1329 0,'-25'34'338'15,"-5"1"99"-15,-25 34-362 16,-5 11-65-16,-11 16 1 15,2 2-2-15,-13 10-1 16,11-11-3-16,-6 6-20 16,9-10-22-16,-2-6-19 15,15-20-67-15,0-10-58 16,16-22-54-16,5-11-173 16,8 1 1-16</inkml:trace>
  <inkml:trace contextRef="#ctx0" brushRef="#br0" timeOffset="4148.9022">21085 11933 537 0,'3'2'311'16,"-2"-2"-32"-16,33 2-59 16,47-9-149-16,-29 1 10 15,-2 2 9-15,-3-1 14 16,-12 5-56-16,-6 8-13 16,-15 2-23-16,-9 18-8 15,-11 7-18-15,-19 20 44 16,-14 7 6-16,-33 24 15 15,-14 1 2-15,-8 14 22 16,10-10 10-16,23-1 16 16,39-21-2-16,44-13 8 15,43-22-22-15,45-8-11 0,14-14-17 16,25-9-30-16,-22-3-40 16,-9-9-112-16,-39-3-237 15,-24-11-180-15,-37-17-106 16</inkml:trace>
  <inkml:trace contextRef="#ctx0" brushRef="#br0" timeOffset="20799.7167">14628 15058 546 0,'-127'52'249'15,"47"-5"-6"-15,-23 34-112 16,18 10-83-16,8 31 17 16,18-4-1-16,15 10 28 15,35-27 1-15,22-14 15 16,30-48-23-16,29-43-15 0,18-45-39 16,38-47-58-16,8-22-39 15,13-46-28-15,-20 8-7 16,-6-7-2-16,-46 30 49 15,-22-12 24-15,-29 43 23 16,-14 13 13-16,-18 28 22 16,-5 22-9-16,-10 43 1 15,-11 47 13-15,1 25 4 16,-4 29 18-16,6 11 19 0,3 32 7 16,17-18-21-16,9 25-14 15,9-13-39-15,5 2-117 16,7-35-255-16,8-6-2 15,-8-50-183-15</inkml:trace>
  <inkml:trace contextRef="#ctx0" brushRef="#br0" timeOffset="20994.8217">15529 15250 765 0,'26'43'580'0,"0"4"-143"15,-49-27-78-15,32 27-463 0,-2-1-202 16,-10 3-136-16,-10-22-117 16</inkml:trace>
  <inkml:trace contextRef="#ctx0" brushRef="#br0" timeOffset="21136.0655">15439 14824 972 0,'7'14'308'16,"7"-14"-67"-16,7 5-361 0,13-2-198 16,6 0-26-16,18 20-154 15</inkml:trace>
  <inkml:trace contextRef="#ctx0" brushRef="#br0" timeOffset="21488.6818">16327 15169 1140 0,'-56'24'352'15,"-18"-5"55"-15,-11 30-287 16,4 7-102-16,5 19-12 16,21-7-6-16,12 0-5 0,25-23-19 15,15-3 1-15,19-24 6 16,19-21 5-16,11-16 3 16,18-17 13-16,0-14 0 15,5-11-2-15,-19 13-2 16,-7 7-2-16,-20 17-1 15,-8 19 8-15,-9 23 5 16,-2 17 4-16,-8 10 2 16,3 16-3-16,-7 0-13 15,4-5-137-15,4-13-112 0,7-13-158 16,6-27-109-16</inkml:trace>
  <inkml:trace contextRef="#ctx0" brushRef="#br0" timeOffset="21951.6043">16803 15251 1092 0,'9'7'345'16,"-6"-7"46"-16,4 7-280 15,0 1-105-15,-7-8-14 16,0 0-4-16,0 1 1 15,0 4 4-15,-4 12 5 0,-1-1 4 16,-3 1 1-16,-30 44-1 16,26-50 3-16,7-3-1 15,13-11 0-15,4-8-1 16,19-9 1-16,-1-1-4 16,8-4 2-16,1 8-2 15,-6 4 2-15,-11 7 1 16,-6 7 3-16,-6 4 1 15,-7 2 6-15,-3 4 3 16,0-2 1-16,0-4-5 16,6-7 3-16,-6 1-5 15,9-4-5-15,29-15 1 0,54-18-1 16,-57 28-7-16,-5 17-1 16,-10 15 0-16,-20 17 5 15,-4 8 5-15,-12 2 9 16,-1-4 5-16,1-4-13 15,7-18-30-15,4-4-99 16,0-3-86-16,10-6-221 16,-10 4-37-16</inkml:trace>
  <inkml:trace contextRef="#ctx0" brushRef="#br0" timeOffset="22298.0369">17576 15470 121 0,'12'15'0'0,"-3"-15"784"16,3-3-437-16,10-2 73 16,11-5-421-16,5-4 411 15,7-9-427-15,-9-8-3 16,-4-2-14-16,-17 2 2 15,-10 5-6-15,-13 7 0 0,-27 20-6 16,-15 13 36-16,-14 26 32 16,-9 10 20-16,-8 29 19 15,21-1 8-15,19 14-25 16,23-15-33-16,19 1-45 16,24-21-26-16,13-9-57 15,8-26-34-15,10-12-131 16,0-23-103-16,12-21 14 15,-12-15-127-15</inkml:trace>
  <inkml:trace contextRef="#ctx0" brushRef="#br0" timeOffset="22492.7093">18357 14896 1094 0,'11'-6'390'0,"-7"7"26"0,-4 16-279 15,0 20-89-15,-3 9-33 16,2 27 4-16,-4 5-2 16,-2 27-1-16,-6-7-27 15,1 22-93-15,-5-18-108 16,-10 0-222-16,2-30-50 16</inkml:trace>
  <inkml:trace contextRef="#ctx0" brushRef="#br0" timeOffset="22679.0576">18185 15264 1110 0,'27'12'601'0,"31"0"-83"15,-1-23-201-15,19 19-332 16,2 3-111-16,15 2-57 15,-24 0-335-15,-2-1 41 16</inkml:trace>
  <inkml:trace contextRef="#ctx0" brushRef="#br0" timeOffset="23062.0739">18815 15427 1076 0,'9'35'402'0,"13"-33"15"15,11 7-248-15,4-2-188 0,21-7 3 16,-2-9 3-16,7-20 2 15,-11-4 24-15,0-10 2 16,-16-1-5-16,-10 4-9 16,-17 13-8-16,-9-4-12 15,-18 20 0-15,-23 20 8 16,-16 13 19-16,-11 30 15 16,-9 18 8-16,-4 20 0 15,22 0-10-15,7 12-40 16,15-16-43-16,24-6-118 15,17-25-82-15,19-23-159 16,18-29-62-16</inkml:trace>
  <inkml:trace contextRef="#ctx0" brushRef="#br0" timeOffset="23257.7092">19380 15592 770 0,'7'-8'723'0,"12"-9"-191"16,13-21-459-16,6-14 461 16,23-23-504-16,11 2-23 15,13-6-8-15,-9 19-8 16,-2 10-77-16,-19 26-69 16,-16 8-379-16,-19 10 28 15</inkml:trace>
  <inkml:trace contextRef="#ctx0" brushRef="#br0" timeOffset="23710.6036">20905 15442 957 0,'-13'43'403'0,"4"-13"-5"16,9 12-205-16,9 0-168 15,17 3-22-15,17-12-10 16,24-18 8-16,3-24 14 16,10-21 15-16,-11-1-1 0,-15-13 1 15,-21 6 4-15,-18 1 1 16,-27 14-21-16,-31-6-1 15,-12 11-4-15,-18 0-54 16,-1 2-47-16,3 4-243 16,23 0-100-16,10-3-76 15</inkml:trace>
  <inkml:trace contextRef="#ctx0" brushRef="#br0" timeOffset="24024.6625">22538 14483 970 0,'4'-34'372'0,"-20"-7"-11"0,-27 7-241 15,-29 8-103-15,-9 16-39 16,-18 17 8-16,6 15 26 15,-14 14 31-15,22 10 20 16,13 21 24-16,20 11 0 16,15 21 4-16,28 3-26 15,21 22-18-15,13-7-23 16,11 13-46-16,9-20-46 16,-6 6-38-16,-14-17-158 15,-7-15-159-15,-18-29-7 0,-21-11-159 16</inkml:trace>
  <inkml:trace contextRef="#ctx0" brushRef="#br0" timeOffset="24186.3605">21715 15149 1295 0,'35'-21'384'0,"28"3"67"15,-2 7-360-15,23 5-97 16,6 4-61-16,17 2-91 15,-20 2-106-15,13-2-185 16,-19 1-30-16</inkml:trace>
  <inkml:trace contextRef="#ctx0" brushRef="#br0" timeOffset="24528.0979">23412 14383 544 0,'55'69'677'0,"-45"-41"-231"16,-1 8-325-16,3 33 328 15,0 12-448-15,-3 21 5 16,-1-6-1-16,-16 11-7 16,-4-19-22-16,-2 14-98 15,4-15-97-15,-9-6-233 16,12-21-44-16</inkml:trace>
  <inkml:trace contextRef="#ctx0" brushRef="#br0" timeOffset="24753.2372">24002 14271 1061 0,'16'6'570'15,"1"26"-69"-15,-15 23-189 16,-11 47-245-16,-4 17-39 16,-5 24-1-16,-3-7-2 15,-13 17-19-15,8-28-33 16,-3 4-34-16,2-19-191 0,2 0-274 16,13-35 22-16</inkml:trace>
  <inkml:trace contextRef="#ctx0" brushRef="#br0" timeOffset="25337.9133">24505 15357 1083 0,'51'108'284'16,"-60"-100"68"-16,-4 4-299 15,-3 5-58-15,-3-4-3 16,4-5 11-16,10-8 27 15,5-9 26-15,17-8 16 16,5-3 1-16,7-3-4 16,-4 8-17-16,-2 1-26 15,-6 13-18-15,-6 5 0 16,-19 9 2-16,-9 11 14 16,-4 4 8-16,-17 2 9 15,0-1-3-15,4-3-9 16,11-14-23-16,6-6-23 15,14-9-19-15,3-11-42 16,5-1-29-16,6-5-28 0,-7 1-296 16,8-4-3-16,-2-3-91 15</inkml:trace>
  <inkml:trace contextRef="#ctx0" brushRef="#br0" timeOffset="25950.8217">25267 14499 585 0,'0'0'336'16,"0"2"-46"-16,0-1-110 16,0 1-105-16,-3-1-21 15,3-1 43-15,3 0 8 16,37-1 9-16,79-22-2 0,-20 0-3 15,6 5-39 1,10 3-3-16,-28 9 6 0,-11 15-23 16,-26 14-19-16,-33 28 13 15,-38 15 8-15,-46 36 19 16,-14 7 39-16,-35 34 4 16,-6-9-17-16,4 14-9 15,39-30-38-15,18-4-40 16,44-36-4-16,61-14-3 15,28-29-38-15,39-15-74 16,11-23-66-16,16-26-423 16,-28-26 42-16</inkml:trace>
  <inkml:trace contextRef="#ctx0" brushRef="#br0" timeOffset="29351.4008">26444 15309 665 0,'-3'2'211'0,"0"4"42"16,-2 18-188-16,5 1-13 16,8 37-24-16,-8-46 27 15,0-10 8-15,3-20 19 0,3-9 2 16,6-15 4-16,13-8-30 15,14-12-13-15,2 9-19 16,13 1-6-16,-1 16-9 16,-1 4-51-16,-9 16-52 15,0 4-272-15,-19 8 28 16</inkml:trace>
  <inkml:trace contextRef="#ctx0" brushRef="#br0" timeOffset="29458.7419">26923 15154 477 0,'90'166'0'0</inkml:trace>
  <inkml:trace contextRef="#ctx0" brushRef="#br0" timeOffset="29495.5246">27024 15421 736 0</inkml:trace>
  <inkml:trace contextRef="#ctx0" brushRef="#br0" timeOffset="29592.3687">27059 15497 768 0,'38'11'0'16,"14"-17"608"-16,11-23-618 15,-7-14 459-15,-9-17-469 16,-22-1 454-16,-21-10-467 15,-17 11-4-15,-21 8-3 16,-4 16-16-16,-12 8-65 16,14 21-65-16,0 4-229 15,14 7-12-15</inkml:trace>
  <inkml:trace contextRef="#ctx0" brushRef="#br0" timeOffset="29891.7107">27515 15193 1166 0,'-3'23'280'16,"-7"9"102"-16,-7 10-343 16,0 2-5-16,3-3-16 15,11-4-1-15,3-14-3 0,9-10 4 16,16-16 1-16,8-15 0 15,7-5-1-15,7-3-3 16,-5 5-10-16,-7 5-5 16,-14 16-2-16,-13 16 3 15,-4 17 0-15,-8 13-8 16,1 4-31-16,1 7-130 16,7-14-141-16,-1-16-102 15,19-15-133-15</inkml:trace>
  <inkml:trace contextRef="#ctx0" brushRef="#br0" timeOffset="30180.9845">28402 15337 1072 0,'-4'-3'373'0,"-22"3"24"0,-8 11-297 15,-7 1-47-15,1 1-35 16,10 1-36-16,17-6 19 15,18-4-2-15,15-4-2 16,7 3-1-16,7 4 0 16,-1 15 6-16,-11 12 4 15,-27 27 14-15,-24 14 2 16,-32 16 2-16,-14-2-2 16,-16 2-1-16,2-21-14 15,4-10-5-15,21-20-25 0,4-16-70 16,10-19-70-1,19-13-207-15,10-7-50 0,-4-25-97 16</inkml:trace>
  <inkml:trace contextRef="#ctx0" brushRef="#br0" timeOffset="30520.4979">28942 14640 1262 0,'10'62'336'0,"-13"13"84"16,-14 10-366-16,-9 15-14 0,0-10-19 15,1-6-23-15,10-25 12 16,17-19 3-16,22-25-2 15,19-27-8-15,13-10-2 16,7 1-15-16,-7 3-13 16,-10 9-27-16,-24 19 0 15,-13 16 3-15,-14 8 14 0,-10 15 6 16,-2 1 25-16,-4 5-57 16,-2-16-68-16,9-10-249 15,6-12 1-15</inkml:trace>
  <inkml:trace contextRef="#ctx0" brushRef="#br0" timeOffset="30779.2839">29689 14428 668 0,'30'38'622'0,"-8"23"-173"16,-51 7 3-16,17 24-407 15,-2 6-53-15,-21 5-15 16,1-20-7-16,-4 1-11 0,12-13-1 16,0-5-91-16,11-16-91 15,10-5-97-15,4-30-91 16,5-20-93-16</inkml:trace>
  <inkml:trace contextRef="#ctx0" brushRef="#br0" timeOffset="31089.8808">29843 15215 1565 0,'52'33'454'0,"11"-1"60"16,-15-7-437-16,10 7-107 15,-6-6-148-15,8-11-45 16,-21-15 27-16,0-15 11 16,-3-11 3-16,4-12 101 15,-6 0 20-15,1-2 19 16,-6 8 9-16,-8 4 18 16,-18 21 37-16,-18 16 81 15,-13 15 7-15,-22 27 36 16,-5 13 11-16,-9 18 9 15,4 1-32-15,-8 13-41 16,13-9-42-16,-5 3-43 16,8-13-73-16,-7-3-427 15,-5-22 105-15</inkml:trace>
  <inkml:trace contextRef="#ctx0" brushRef="#br0" timeOffset="31926.5509">27169 15119 159 0,'-8'0'93'16,"-1"0"164"-16,6 0-139 16,-6 1 67-16,4-1-117 15,1 0 11-15,-12 3 11 16,7 0 0-16,-8 8-9 16,-48 49-27-16,36-24 7 15,3 4-6-15,-8 9-2 16,13-5-1-16,12-1 0 15,15-8-8-15,21-6 0 16,8-14-4-16,16-7-1 16,-8-13-7-16,4-15-7 15,-3-9-6-15,-6-14 3 0,-12-4-4 16,-6-6 6-16,-18 9 3 16,-4 1 10-16,-7 11-9 15,-3 4-7-15,3 8-28 16,-2 7-26-16,5 4-31 15,3-2-337-15,6 5 90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8T16:28:16.7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13967 15647 606 0,'48'6'185'0,"-48"-9"59"16,0 1-164-16,0 2-2 16,-4-1 5-16,3 1 18 15,1-3 2-15,-3 1 16 16,1 0 17-16,2 1-130 15,-3 1-27-15,2 5-18 16,1 46-26-16,4 114-24 16,-2-40 109-16,7 32 7 15,2-1-5-15,-2 29 0 16,3-41-2-16,-3-3-48 16,-9-42-45-16,-9-21-197 15,-15-48-63-15,-21-31-83 16</inkml:trace>
  <inkml:trace contextRef="#ctx0" brushRef="#br0" timeOffset="268.877">13879 15819 926 0,'50'-70'301'0,"0"-3"48"15,28-8-215-15,11 14-70 16,15 48 21 31,1 3-60-47,-3 48-15 15,0 1 20-15,74 78 14 16,-171 33 30-16,-155 19 22 16,-29-23-33-16,37-77-49 15,40-34-60-15,14-14-231 16,28-7-199-16,13-22-47 15</inkml:trace>
  <inkml:trace contextRef="#ctx0" brushRef="#br0" timeOffset="1522.6734">15781 15994 137 0,'93'-16'340'0,"-8"-15"134"16,10 5-586-16,-14 8 195 15</inkml:trace>
  <inkml:trace contextRef="#ctx0" brushRef="#br0" timeOffset="1693.1148">15988 16475 1758 0,'102'-2'230'16,"5"-8"-230"-16,34-12-433 15</inkml:trace>
  <inkml:trace contextRef="#ctx0" brushRef="#br0" timeOffset="6039.5908">17267 16734 80 0,'43'49'79'0,"-41"-47"-42"15,1 7-78-15,-3-5 51 16,0-4-20-16,0 0 38 16,-3 0 48-16,1 2 48 15,2-1 31-15,-3 1-21 16,-2-1 17-16,2-1-16 15,2 0 18-15,-4 0-1 16,2 0-28-16,2 0-40 16,-2 0-20-16,-2-1-33 15,5-1-28-15,0 1 9 16,0-2-1-16,8-2-2 0,13-10-2 16,39-14-6-16,-54 35 1 15,-8 5 1-15,-10 10 6 16,-9 2 2-16,-16 1 4 15,-3-1 0-15,1 0 3 16,5-12 2-16,0-5 37 16,21-11 7-16,0-5 4 15,10-6 0-15,13-9-11 16,14-4-38-16,19-3-8 16,2 1-7-16,12 7-5 15,-7 8 0-15,-7 12-3 16,-17 8-3-16,-14 16 1 15,-16 6 3-15,-21 3 8 16,-5 0 8-16,-13 0 4 16,5-9 0-16,0-9 7 15,16-11 0-15,5-7-2 0,13-3 3 16,4-4 2-16,1 5-17 16,6 4-9-16,-3 4-6 15,-4 1-6-15,0 1-6 16,-3 7-39-16,-9 22-46 15,-23 48-241-15,21-56-92 0,2-19-98 16</inkml:trace>
  <inkml:trace contextRef="#ctx0" brushRef="#br0" timeOffset="6559.6829">18346 16098 734 0,'17'-3'202'15,"-11"-21"37"-15,10-1-193 16,2 1-56-16,3-7 5 15,-1 5 29-15,-2 4 35 0,-5 3 21 16,-4 4 23-16,-6 6-3 16,-3 4-5-16,-3 7-29 15,0-2-5-15,1 1-19 16,-39 37-4-16,-61 65-9 16,31-29 3-16,4-2 17 15,-6 15 11-15,21-8 11 16,14 7 5-16,23-13 3 15,25 3-21-15,16-22-16 16,26-18 10-16,15-22-6 16,25-25-4-16,-2-22-6 15,20-27-2-15,-17-11-17 0,-7-12-4 16,-31 7-8-16,-20-5-4 16,-31 14-7-16,-18-2-4 15,-19 11-3-15,-10-1-6 16,3 19-5-16,-1 8-37 15,11 12-34-15,4 7-120 16,11 8-156-16,4-7-125 16,15 1-94-16</inkml:trace>
  <inkml:trace contextRef="#ctx0" brushRef="#br0" timeOffset="6978.0248">19651 15958 916 0,'-16'20'355'0,"-4"-19"11"16,-11 7-207-16,1 7-133 0,-11 16-10 15,1-1 1 1,-12 16 34-16,5 4 15 0,-2 13 30 16,14-2 9-16,4 23 9 15,14-8-28-15,22 2-14 16,12-17-30-16,33-12-6 16,20-34-15-16,36-26 0 15,5-27-1-15,8-26 3 16,-21-6-4-16,-20-11-6 15,-42 11-10-15,-17-11-6 16,-29 17-14-16,-32-2-13 16,-16 19 0-16,-17 9-16 15,-6 22-21-15,-8 13-15 16,25 11-137-16,12 4-281 16,28-9 40-16</inkml:trace>
  <inkml:trace contextRef="#ctx0" brushRef="#br0" timeOffset="7534.1294">20538 15878 839 0,'61'77'485'16,"-52"-85"-74"-16,-13 0-110 15,2 5-286-15,2 3-22 0,-3 0-10 16,3 0 2-16,0 2-2 16,0 42 0-16,-1 66 47 15,-10-17 14-15,-4 3 5 16,-7 26 8-16,3-6 3 16,-3 14-37-16,4-19-13 15,-3-6-27-15,10-30-41 0,0-23-162 16,-1-31-231-1,-5-21-1-15,0-27-214 0</inkml:trace>
  <inkml:trace contextRef="#ctx0" brushRef="#br0" timeOffset="9220.29">21216 15868 938 0,'90'42'297'15,"-107"-9"70"-15,-4 17-246 16,-4 32 1-16,7 16-20 16,-2 33 6-16,-1 6-24 15,3 28-31-15,-2-6-105 0,-2 16-380 16,-1-44 69-16</inkml:trace>
  <inkml:trace contextRef="#ctx0" brushRef="#br0" timeOffset="11607.2511">21746 16446 628 0,'-25'40'234'0,"24"-45"22"15,1 0-175-15,6-2-25 16,-6 5-35-16,0 1-1 16,3-1-7-16,9-5 3 15,6-3 0-15,46-15 2 16,-51 21-5-16,-1 3-2 16,-11 1 1-16,-1 8 14 15,-6 1 4-15,-3 4 9 0,-8 1 3 16,-4 1 0-16,4-7-11 15,-4 0-6-15,9-5 4 16,-2-6 24-16,6-2 6 16,4-2 10-16,5-4 0 15,7-4-11-15,4 1-26 16,5-1-11-16,0 4-11 16,-4 3-9-16,-5 8-9 0,-6 6 7 15,-4 4 2-15,2-10 7 16,-3 1 15-16,-2 7 2 15,-4 5-7-15,2-2 3 16,5-8-7-16,-1-1-11 16,-2-1 1-16,2-1-14 15,2 0-21-15,-2 0-81 16,1 0-72-16,-1 0-242 16,0 2-9-16</inkml:trace>
  <inkml:trace contextRef="#ctx0" brushRef="#br0" timeOffset="14789.0539">23681 14783 1008 0,'0'49'233'0,"6"-44"91"16,0 2-285-16,5 11-22 15,0 8 3-15,-7 17 18 16,1-2 5-16,-1 17 19 16,1 5 5-16,-5 18 4 15,-3-4-16-15,1 15-142 0,-7-16 53 16,5-7 66-16,-4-26-205 15,3-17-237-15,1-17 221 16</inkml:trace>
  <inkml:trace contextRef="#ctx0" brushRef="#br0" timeOffset="15238.1605">24099 15569 790 0,'5'14'248'0,"-19"-5"35"16,-10-5-209-16,-7 1-50 16,5-2-17-16,-6-5 7 15,6-4 7-15,5 2 26 16,7-4 12-16,5-6 7 15,9-1-10-15,14-5-14 16,7-3-27-16,13 5-13 16,1 0-6-16,6 2 4 15,-6 10 8-15,0 2 3 16,-10 2 0-16,-13 14 3 0,-6-1-58 16,-11 4-57-16,-5 7-59 15,-12-1 173-15,-2-9-4 16,-2-3 60-16,0-5 59 15,9-8 60-15,5-3-172 16,7-2-3-16,2 4-5 16,3 2-10-16,0 2-5 15,0 1-4-15,0 0-8 16,0 1-100-16,0 1-170 16,-1 5-90-16,1-5-128 15</inkml:trace>
  <inkml:trace contextRef="#ctx0" brushRef="#br0" timeOffset="16061.197">24817 14882 976 0,'15'2'190'0,"-10"-4"144"0,-1 7-314 15,2 1-16 1,-6-6 29-16,0 0-13 0,-1 1-18 16,-4 13 48-16,-15 12 7 15,-41 53 1-15,31-56-15 16,13 0-9-16,12-11-17 15,28-5 3-15,18-7-3 16,11-2 7-16,3-1 0 16,14 3 2-16,-14 8-10 15,-3 10-1-15,-13 11-7 16,-11 15-2-16,-26 3 1 0,-21 14 8 16,-19-7 1-16,-9-4 3 15,-4-13 0-15,-5-11-6 16,7-19-21-16,-4-13-52 15,7-9-39-15,-2-16-151 16,10-1-149-16,0-10-6 16,17-2-145-16</inkml:trace>
  <inkml:trace contextRef="#ctx0" brushRef="#br0" timeOffset="16315.7619">24765 14898 602 0,'30'-10'56'0,"7"3"607"16,27-8-385-16,17-4 140 16,56-8-366-16,4-7 9 15,16-5 8-15,-7 5 0 16,-1-1-11-16,-47 12-31 15,-8 9-59-15,-30 10-57 16,-22 1-130-16,-23 0-127 16,-24-5-127-16,-13-10-79 15</inkml:trace>
  <inkml:trace contextRef="#ctx0" brushRef="#br0" timeOffset="20134.5485">22442 15964 1135 0,'93'127'249'0,"-81"-106"103"15,0 11-331-15,7 17-12 16,2 3 1-16,8 13 20 0,-3 2 21 16,4 23 3-16,-1 0-2 15,-12 13-2-15,-8-13-129 16,-6-13 61-16,-15-34-21 16,-12-17-85-16,-10-29-86 15,2-17 26-15,-1-20-202 16,-4-19-54-16</inkml:trace>
  <inkml:trace contextRef="#ctx0" brushRef="#br0" timeOffset="20415.1375">22516 16124 797 0,'28'3'657'0,"18"-12"-162"16,-7-38-98-16,19 1-280 15,11 3-101-15,29-7-11 16,-1 4 1-16,19 3 5 16,-6 16-1-16,3 18 5 15,-24 19 4-15,-7 29 3 16,-24 20-3-16,-35 30 11 16,-34 7 10-16,-43 24 5 15,-32-7 5-15,-54 6 5 16,2-27-16-16,-10-5-14 15,20-26-131-15,6-16-467 16,44-34 106-16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8T16:34:44.0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8547 9824 880 0,'32'42'191'16,"-64"-49"-224"-16,-11 2-2 16,-16-1 36-16,8 0 29 15,-8-6 19-15,-5 0 12 0,-22-2 2 16,13 2-16-16,-11-1-10 15,12 6-10-15,-15-2-9 16,20 1-1-16,-27 3 9 16,-12 1 9-16,-14-1 9 15,4 2 5-15,-25 0-13 16,10-3-10-16,-26 3-9 16,10-5-11-16,-8-1-11 15,20 2 11-15,-25-1 1 16,30 0 2-16,-13 7 0 15,5-1-1-15,-27 4 0 16,8 1-3-16,-20 6 0 16,3 0 0-16,-52 13 8 15,17-1 7-15,-14 9-6 16,2 6-5-16,-31 0-7 16,52-7 5-16,-14 6-7 15,27-4 8-15,4-1 5 0,38-2 12 16,-13 5-4-16,23 1 3 15,-32 10 4-15,22 0 0 16,-9 13-3-16,21 4-7 16,-3 7-3-16,40-4-7 15,6 13-4-15,20-7-6 16,7 6-3-16,28-7-3 16,15 12-3-16,23-8 0 15,28 15 0-15,12-5-2 0,28 11-2 16,7-8 0-16,28 1 1 15,5-11-1-15,46 8 2 16,-6-12 7-16,28 5 4 16,13-6 2-16,28 2 6 15,-28-12 2-15,60 1 3 16,-4-8 2-16,17-5 8 16,-19-14 3-16,22-5 4 15,-42-7 12-15,35-14 5 16,-32-6-7-16,32-13-4 15,-13-12-8-15,7-20-19 16,-23-10-7-16,35-14-1 16,-44-1 0-16,36-11 3 15,-24 3 4-15,-1-7-4 16,-28 6 1-16,32-11 1 16,-47 9 1-16,5-15 2 15,-25 1 2-15,-7-11 3 0,-45 7 1 16,-5-26-1-16,-30 10-3 15,-27-14-9-15,-45 5-5 16,-46-21-5-16,-47 29 3 16,-59-12 3-16,-48 24 6 15,-73-1 0-15,-15 29-12 16,-49 3-122-16,10 32-301 16,-25 6 47-16</inkml:trace>
  <inkml:trace contextRef="#ctx0" brushRef="#br0" timeOffset="98052.0459">23606 14033 662 0,'-10'77'113'0,"-33"-81"60"16,-8-8-194-16,-17-1 13 15,-7-6 10-15,-20-6 37 16,1 5 5-16,-28-4 16 15,18-4 4-15,-117-14 82 32,28-2-57-32,18-5-14 0,-54 3-15 15,-11-1-18-15,100 18-14 16,-22 3-16-16,-52 6-5 16,49 5-3-16,-24 5-1 15,-2 9-2-15,-44 9 1 16,31 2-4-16,-44 13 2 15,13 8 0-15,-15 7 3 16,39 0 3-16,-30 8 3 16,47 1 0-16,7 6 0 15,13-1-4-15,-22 12-1 16,16-1-3-16,-11 15-3 16,13-1-10-16,-5 12-5 15,36-10 0-15,10 11 2 16,27-17 2-16,20 1 9 15,32-13 4-15,13 1-4 16,24-10-1-16,18 9-2 16,6-6 1-16,9 14 1 0,14-2 2 15,31 21 2-15,5-8 1 16,37 13 1-16,11-9 1 16,28 9 8-16,-2-14 1 15,30 13 1-15,-3-10 1 16,37 3 6-16,-4-13-2 15,30 3 14-15,-22-16 4 0,31-2 4 16,-17-11-2-16,34-7 1 16,-23-17-8-16,40-10 19 15,-20-12 5-15,48-11 5 16,-28-13 2-16,33-14 22 16,-29-11-15-16,30-17-4 15,-52-9-8-15,53-16-17 16,-35 1-24-16,24-9-6 15,-41 13-6-15,12-16-1 16,-60 15 10-16,1-17 5 16,-51 8 10-16,-14-18-8 15,-49 13-8-15,-20-29-17 16,-48 7-17-16,-29-25-66 16,-53 9 60-16,-80-6 4 15,-41 34 12-15,-107 15-33 16,-32 27 19-16,-74 25-152 15,44 18-288-15,-15-3 32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13D-97C0-48A4-BFC4-26015D1231F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E41-956B-48A1-A9CF-D5ADEA20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6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13D-97C0-48A4-BFC4-26015D1231F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E41-956B-48A1-A9CF-D5ADEA20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1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13D-97C0-48A4-BFC4-26015D1231F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E41-956B-48A1-A9CF-D5ADEA20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7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13D-97C0-48A4-BFC4-26015D1231F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E41-956B-48A1-A9CF-D5ADEA20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5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13D-97C0-48A4-BFC4-26015D1231F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E41-956B-48A1-A9CF-D5ADEA20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0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13D-97C0-48A4-BFC4-26015D1231F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E41-956B-48A1-A9CF-D5ADEA20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4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13D-97C0-48A4-BFC4-26015D1231F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E41-956B-48A1-A9CF-D5ADEA20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4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13D-97C0-48A4-BFC4-26015D1231F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E41-956B-48A1-A9CF-D5ADEA20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0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13D-97C0-48A4-BFC4-26015D1231F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E41-956B-48A1-A9CF-D5ADEA20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0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13D-97C0-48A4-BFC4-26015D1231F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E41-956B-48A1-A9CF-D5ADEA20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13D-97C0-48A4-BFC4-26015D1231F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5E41-956B-48A1-A9CF-D5ADEA20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8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D213D-97C0-48A4-BFC4-26015D1231F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A5E41-956B-48A1-A9CF-D5ADEA20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9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customXml" Target="../ink/ink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customXml" Target="../ink/ink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5.3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49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318"/>
          </a:xfrm>
        </p:spPr>
        <p:txBody>
          <a:bodyPr>
            <a:normAutofit fontScale="90000"/>
          </a:bodyPr>
          <a:lstStyle/>
          <a:p>
            <a:r>
              <a:rPr lang="en-US" smtClean="0"/>
              <a:t>Popper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3297"/>
            <a:ext cx="10515600" cy="50236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velocity of a projectile launched from the ground (during its ascent) is given by the following table: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Determine the power function for the projectile’s velocity.</a:t>
            </a:r>
          </a:p>
          <a:p>
            <a:pPr marL="0" indent="0">
              <a:buNone/>
            </a:pPr>
            <a:r>
              <a:rPr lang="en-US" dirty="0" smtClean="0"/>
              <a:t>a. v(t) = 350t</a:t>
            </a:r>
            <a:r>
              <a:rPr lang="en-US" baseline="30000" dirty="0" smtClean="0"/>
              <a:t>-2</a:t>
            </a:r>
            <a:r>
              <a:rPr lang="en-US" dirty="0" smtClean="0"/>
              <a:t>	b. v(t) = -350t</a:t>
            </a:r>
            <a:r>
              <a:rPr lang="en-US" baseline="30000" dirty="0" smtClean="0"/>
              <a:t>2</a:t>
            </a:r>
            <a:r>
              <a:rPr lang="en-US" dirty="0" smtClean="0"/>
              <a:t>	c. v(t) = t</a:t>
            </a:r>
            <a:r>
              <a:rPr lang="en-US" baseline="30000" dirty="0" smtClean="0"/>
              <a:t>2</a:t>
            </a:r>
            <a:r>
              <a:rPr lang="en-US" dirty="0" smtClean="0"/>
              <a:t>/350	d. v(t) = </a:t>
            </a:r>
            <a:r>
              <a:rPr lang="en-US" dirty="0"/>
              <a:t>350t</a:t>
            </a:r>
            <a:r>
              <a:rPr lang="en-US" baseline="30000" dirty="0"/>
              <a:t>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When will the projective slow to 0.01 mph (nearest 10 seconds)?</a:t>
            </a:r>
          </a:p>
          <a:p>
            <a:pPr marL="0" indent="0">
              <a:buNone/>
            </a:pPr>
            <a:r>
              <a:rPr lang="en-US" dirty="0" smtClean="0"/>
              <a:t>a. 100	seconds	b. 150 seconds	c. 190 seconds	d. Never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707" y="1940911"/>
            <a:ext cx="4988216" cy="10247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2702" y="1617061"/>
            <a:ext cx="2886527" cy="100144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645840" y="3483360"/>
              <a:ext cx="8110440" cy="23684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6840" y="3476880"/>
                <a:ext cx="8130240" cy="238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377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2"/>
          </a:xfrm>
        </p:spPr>
        <p:txBody>
          <a:bodyPr/>
          <a:lstStyle/>
          <a:p>
            <a:r>
              <a:rPr lang="en-US" dirty="0" smtClean="0"/>
              <a:t>Modelling Data with Power Functions: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0389"/>
            <a:ext cx="10515600" cy="49165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can model power function data (or near power function data) by using the regression feature within the calculator.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 in previous examples, you can input your values using STAT </a:t>
            </a:r>
            <a:r>
              <a:rPr lang="en-US" dirty="0" smtClean="0">
                <a:sym typeface="Wingdings" panose="05000000000000000000" pitchFamily="2" charset="2"/>
              </a:rPr>
              <a:t> Edit and then L1 and L2.  The command for power function regression is </a:t>
            </a:r>
            <a:r>
              <a:rPr lang="en-US" dirty="0" err="1" smtClean="0">
                <a:sym typeface="Wingdings" panose="05000000000000000000" pitchFamily="2" charset="2"/>
              </a:rPr>
              <a:t>PwrReg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9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9730"/>
            <a:ext cx="10515600" cy="51472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balloon is inflated at a constant rate.  Its radius and volume are recorded in the following table: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Create the power function that will best represent this data.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275" y="1831696"/>
            <a:ext cx="6267450" cy="1181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" y="3959023"/>
            <a:ext cx="2938776" cy="20843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6943" y="3959022"/>
            <a:ext cx="2447232" cy="872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67788" y="1831696"/>
            <a:ext cx="2066925" cy="15049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/>
              <p14:cNvContentPartPr/>
              <p14:nvPr/>
            </p14:nvContentPartPr>
            <p14:xfrm>
              <a:off x="4199400" y="5209920"/>
              <a:ext cx="7247160" cy="163260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92200" y="5204160"/>
                <a:ext cx="7263720" cy="164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901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9730"/>
            <a:ext cx="10515600" cy="51472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balloon is inflated at a constant rate.  Its radius and volume are recorded in the following table: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Create the power function that will best represent this data.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275" y="1831696"/>
            <a:ext cx="6267450" cy="1181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5" y="3986213"/>
            <a:ext cx="657225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0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Scatterplot and Graphs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8740" y="1480773"/>
            <a:ext cx="6572250" cy="2190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5971" y="3961241"/>
            <a:ext cx="661035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41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this process for the radius and surface area of the same balloon: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1762" y="1690688"/>
            <a:ext cx="6848475" cy="1143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129617"/>
            <a:ext cx="2102168" cy="2059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8019" y="3129617"/>
            <a:ext cx="2386445" cy="8949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1402" y="3129617"/>
            <a:ext cx="2630459" cy="185275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/>
              <p14:cNvContentPartPr/>
              <p14:nvPr/>
            </p14:nvContentPartPr>
            <p14:xfrm>
              <a:off x="2994480" y="4964400"/>
              <a:ext cx="8907120" cy="17276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89440" y="4958280"/>
                <a:ext cx="8924760" cy="174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917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this process for the radius and surface area of the same balloon: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1762" y="1690688"/>
            <a:ext cx="6848475" cy="114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7350" y="3319849"/>
            <a:ext cx="10651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the tensile strength of the rubber used to manufacture this balloon, it can stretch to a surface area of 400 square inches before popping.  At what radius will that occur?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405" y="4081462"/>
            <a:ext cx="3351155" cy="231061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5055840" y="4212720"/>
              <a:ext cx="5907240" cy="15721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47920" y="4205160"/>
                <a:ext cx="5922360" cy="158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4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1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Kepler’s Third Law: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6162"/>
            <a:ext cx="10515600" cy="52708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Kepler discovered that there was a relationship between the average distance a planet is from the sun and the amount of time it takes to complete one orbit.  The following data shows these values for our solar system: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Create the power function for this data.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5" y="2622850"/>
            <a:ext cx="10725150" cy="1628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134" y="5324561"/>
            <a:ext cx="2776608" cy="106792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4996440" y="5257800"/>
              <a:ext cx="4375440" cy="8881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90680" y="5253120"/>
                <a:ext cx="4389480" cy="90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409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1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Kepler’s Third Law: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6162"/>
            <a:ext cx="10515600" cy="52708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Kepler discovered that there was a relationship between the average distance a planet is from the sun and the amount of time it takes to complete one orbit.  The following data shows these values for our solar system: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Kepler’s Third Law states that the average distance cubes divided by the period squared must be constant for each planet (d</a:t>
            </a:r>
            <a:r>
              <a:rPr lang="en-US" baseline="30000" dirty="0"/>
              <a:t>3</a:t>
            </a:r>
            <a:r>
              <a:rPr lang="en-US" dirty="0" smtClean="0"/>
              <a:t>/p</a:t>
            </a:r>
            <a:r>
              <a:rPr lang="en-US" baseline="30000" dirty="0" smtClean="0"/>
              <a:t>2</a:t>
            </a:r>
            <a:r>
              <a:rPr lang="en-US" dirty="0" smtClean="0"/>
              <a:t>).  Does your model confirm this?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5" y="2622850"/>
            <a:ext cx="1072515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6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358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MATH 1311</vt:lpstr>
      <vt:lpstr>Modelling Data with Power Functions:</vt:lpstr>
      <vt:lpstr>Example:</vt:lpstr>
      <vt:lpstr>Example:</vt:lpstr>
      <vt:lpstr>Comparison of Scatterplot and Graphs</vt:lpstr>
      <vt:lpstr>Repeat this process for the radius and surface area of the same balloon:</vt:lpstr>
      <vt:lpstr>Repeat this process for the radius and surface area of the same balloon:</vt:lpstr>
      <vt:lpstr>Kepler’s Third Law:</vt:lpstr>
      <vt:lpstr>Kepler’s Third Law:</vt:lpstr>
      <vt:lpstr>Popper 29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1311</dc:title>
  <dc:creator>Matthew Caputo</dc:creator>
  <cp:lastModifiedBy>Dr. Caputo</cp:lastModifiedBy>
  <cp:revision>9</cp:revision>
  <dcterms:created xsi:type="dcterms:W3CDTF">2016-10-27T14:33:20Z</dcterms:created>
  <dcterms:modified xsi:type="dcterms:W3CDTF">2019-11-08T16:37:41Z</dcterms:modified>
</cp:coreProperties>
</file>