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04:04.3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20904 7538 613 0,'-46'-11'146'15,"45"10"32"-15,2 2-167 16,-1 2 1-16,0-4-2 16,0 1 30-16,0 0 22 15,0 0 8-15,0 0-1 16,8 0 5-16,27 0-15 0,71-2-3 16,-42-4-19-16,26-3-10 15,-6 3-13-15,7-6-2 16,-19 3-5-16,-7 1 2 15,-26 3 0-15,-6 5 3 16,-11 9 0-16,-10 14 7 16,-17 3-1-16,-11 14 8 15,-14 14 3-15,-22 19 9 16,-12 5-3-16,-17 22 6 16,-3-4-1-16,-6 5-8 15,12-19-12-15,6 1-9 16,20-25-23-16,1-6-63 15,16-18-40-15,3-10-167 16,15-19-85-16,20-19-54 16</inkml:trace>
  <inkml:trace contextRef="#ctx0" brushRef="#br0" timeOffset="339.4698">21941 7726 565 0,'-22'22'490'0,"-43"4"-153"0,1 16-356 16,-2 3 337-16,2 1-359 16,9-8 41-16,17-4 27 15,29-18 39-15,30 1 21 16,22-5-16-16,23 4 4 15,1 2-15-15,2 11-14 16,-23 3-16-16,-25 23 13 16,-30 3-9-16,-42 14-1 15,-22-3-6-15,-19-2-8 16,6-22-19-16,4-18-44 16,27-24-32-16,17-22-102 15,13-15-68-15,14-17-199 16,7-5-18-16</inkml:trace>
  <inkml:trace contextRef="#ctx0" brushRef="#br0" timeOffset="548.8768">21827 7719 1273 0,'85'-5'382'16,"53"-6"67"-16,17 5-332 16,40 12-123-16,-25 0-59 0,-2-4-79 15,-50-4-68-15,-18-10-242 16,-36-9 12-16</inkml:trace>
  <inkml:trace contextRef="#ctx0" brushRef="#br0" timeOffset="1044.7105">24443 7232 1276 0,'-5'6'239'0,"-21"3"141"16,-17 19-365-16,-38 38-18 15,-26 18 26-15,-38 52 8 16,-1 23-5-16,-2 32 21 15,36-16 5-15,36-1-3 16,42-44-7-16,42-18-23 16,35-40-40-16,22-19-74 15,10-22-94-15,23-16-258 16,-17-35 17-16</inkml:trace>
  <inkml:trace contextRef="#ctx0" brushRef="#br0" timeOffset="1512.5416">24716 7995 740 0,'26'17'189'0,"-1"9"37"15,-13 5-185-15,-7 16-34 16,-8-2 1-16,-11 0 16 16,-3-12 39-16,-4-9 16 15,-1-12 24-15,1-18-10 16,5-12-4-16,7-16-26 16,14-4-18-16,21-13-15 15,20 9 10-15,10-6 3 16,12 16-1-16,20 3-15 15,-10 9-22-15,-1 3-65 16,-11 5-36-16,-4 3-120 0,-26 0-178 16,-3 0-8-16</inkml:trace>
  <inkml:trace contextRef="#ctx0" brushRef="#br0" timeOffset="1797.603">25624 8044 736 0,'-45'28'287'0,"-5"-1"19"16,-1 1-169-16,8 10-70 15,22-3-13-15,38-4 16 16,33-13-8-16,60-47 51 31,11-12-76-31,3 1-8 16,-34-3-6-16,-31-9-7 15,-72 35-2-15,-34-2-5 16,-13-3-12-16,-4 2-30 16,9 10-36-16,4 7-121 15,22 6-117-15,8-6-80 16,15 1-102-16</inkml:trace>
  <inkml:trace contextRef="#ctx0" brushRef="#br0" timeOffset="2080.7132">26280 7933 1043 0,'12'24'270'0,"-20"2"61"15,-8-1-278-15,-9 13-72 16,-1 2 5-16,3-5 7 0,8 0 11 15,10-1 13-15,17-11 9 16,17-8 6-16,7-9 0 16,-1-17-1-16,-3-9-16 15,-6-12-17-15,-17-4-3 16,-13-9-7-16,-10 5-14 16,-3 1-54-16,-12 8-55 15,8 8-224-15,-5 6 0 0</inkml:trace>
  <inkml:trace contextRef="#ctx0" brushRef="#br0" timeOffset="2715.8763">26755 7969 143 0,'-6'11'29'16,"3"-6"18"-16,-1 1 66 0,-1-6-26 16,5-2 42-16,0 2 48 15,0-1 11-15,0-1-75 16,0 1-29-16,2-1-28 15,1 1-24-15,4 1-30 16,3 0-4-16,-1 0 0 16,0 1 7-16,-5-1 7 15,4 3 7-15,-3-1 4 16,-2-1 7-16,-3 1-1 16,9 10 17-16,-1 14 4 0,1 46 6 15,-17-51 2-15,2 5 6 16,3-6-36-16,-2-8-6 15,2-4-5-15,6-6-4 16,2-15-13-16,12-2 16 16,12-5-2-16,18-9-9 15,1 5-5-15,4 2 0 16,-6 5 0-16,-8 7-3 16,-17 11 1-16,-4 1-1 15,-8 8 4-15,-3 3 6 16,-3-1 2-16,1 2-1 15,0-4 11-15,10-3 6 16,10-4 6-16,19 0 10 16,0 0-1-16,11 6-10 15,-10 8-9-15,-14 19-9 16,-20 7-9-16,-29 15 9 16,-14 2-27-16,-18-2-12 0,4-17-53 15,-1-11-214-15,19-21-105 16,5-26-63-16</inkml:trace>
  <inkml:trace contextRef="#ctx0" brushRef="#br0" timeOffset="3240.1905">28089 7619 717 0,'106'14'385'0,"-94"-8"-58"15,-6 12-97-15,-7 7-258 16,-13 13 4-16,-10 0 15 16,-12 17 13-16,-6 0 20 15,-12 14 19-15,10-5 3 0,5 5-3 16,15-15-10-16,22-1-16 16,21-14-20-16,27-6-12 15,15-8-10-15,20-5-41 16,-2-7-27-16,4-3-147 15,-23-6-109-15,-17-5-34 16</inkml:trace>
  <inkml:trace contextRef="#ctx0" brushRef="#br0" timeOffset="3480.6256">27933 7901 671 0,'26'29'431'16,"17"-11"-92"-16,18-10-39 0,16 2-334 16,21-4-21-16,-10-7 3 15,-2-11-22-15,-22-1-28 16,-9-5-80-16,-32 1-124 15,2-9 12-15</inkml:trace>
  <inkml:trace contextRef="#ctx0" brushRef="#br0" timeOffset="3848.2576">28622 8095 458 0,'21'20'369'16,"14"-8"-93"-16,13-3-257 16,5-4 285-16,8-7-265 15,-5-4 12-15,-4-8 7 16,-10 4-1-16,-13-10-6 15,-12 3-8-15,-21-6-28 16,-16 5-11-16,-28 2-2 16,-13 15 7-16,-15 7 12 15,4 18 28-15,0 22 0 0,28 5-14 16,10 8-14-16,17-2-29 16,8-7-23-16,21-16-9 15,11-16-52-15,15-21-51 16,14-15-232-16,11-10 30 15</inkml:trace>
  <inkml:trace contextRef="#ctx0" brushRef="#br0" timeOffset="4348.504">29429 8109 938 0,'-9'-2'253'15,"-1"2"44"-15,-4 3-231 16,5 2-82-16,-4-2 2 16,4 1 13-16,6-2 14 15,6-4-6-15,-3 1 5 16,0-1 7-16,0 2 5 16,0 0 0-16,0 0 0 15,0 2 0-15,2-1 2 16,1 4 0-16,4 13-3 15,-5-2-5-15,1-1 0 16,14 40-4-16,-20-51 2 16,10-8 10-16,7-8-13 0,8-8-7 15,11-5-5-15,10 4-9 16,1-1-7-16,-7 13 11 16,-2 3 6-16,-10 11 2 15,-8 7 5-15,-13 9 2 16,-2-2 2-16,-4 1 2 0,2-7-1 15,9-6-4-15,20-11-2 16,11 4-1-16,11-9-3 16,-1 5-1-16,-10 4-6 15,-16 9-3-15,-14 6-2 16,-15 7 4-16,-7 8 6 16,0-1 5-16,-10 3-52 15,13-13-50-15,0-2-167 16,4-17-126-16,-10-8-65 15</inkml:trace>
  <inkml:trace contextRef="#ctx0" brushRef="#br0" timeOffset="4644.7419">30170 7931 575 0,'7'14'159'16,"6"6"59"-16,-7 4-145 15,1 19-30-15,3-2 7 16,2 21 18-16,-8-1 3 15,-4 18-23-15,-1-2-9 16,-16 15-59-16,-7-11-77 0,-12 1-191 16,3-24 0-16</inkml:trace>
  <inkml:trace contextRef="#ctx0" brushRef="#br0" timeOffset="4903.2242">30246 7914 1181 0,'46'-9'315'0,"11"9"79"16,-7 14-316-16,7 12-79 16,-16 4-2-16,-6 7 0 15,-18-6-1-15,-17 5 5 16,-26-6 5-16,-29 2 7 15,-14-6-2-15,-19-8-42 16,2-10-47-16,8-8-144 0,27-8-56 16,18-3-44-16,19-2-37 15,20-6 3-15</inkml:trace>
  <inkml:trace contextRef="#ctx0" brushRef="#br0" timeOffset="5127.2035">30844 7316 1210 0,'19'113'362'0,"5"50"65"15,-5 5-316-15,-26 58-29 16,-29-19-13-16,-42 14-2 15,-43-42-26-15,-70-24-442 16,-7-66-77-16,-36-108-165 16</inkml:trace>
  <inkml:trace contextRef="#ctx0" brushRef="#br0" timeOffset="29541.6184">17121 11275 575 0,'78'-66'157'16,"-70"49"72"-16,-3 5-123 16,-1-4 9-16,1 13 11 15,-10 9-9-15,1 14 6 16,-4 9-35-16,-21 28-7 15,-2 10-12-15,-8 33-9 16,-15 5-26-16,-10 31-10 16,15 1-21-16,1 14-13 15,10-30-150-15,9-16-227 16,17-42 19-16</inkml:trace>
  <inkml:trace contextRef="#ctx0" brushRef="#br0" timeOffset="29905.6535">17678 11253 1004 0,'115'72'240'0,"-120"-35"86"16,-2 19-275-16,-10 33-2 15,-5 4-9-15,-8 31-2 16,-4 2-5-16,4 4-54 16,10-28-51-16,9-15-211 15,13-39-78-15,5-38-84 16</inkml:trace>
  <inkml:trace contextRef="#ctx0" brushRef="#br0" timeOffset="30320.0671">18472 11371 1072 0,'-12'6'256'0,"-23"6"86"16,-8 19-310-16,-20 21-20 16,-1 15 28-16,7 19 26 15,24-2 38-15,20 8 33 16,33-20-56-16,41-22-14 15,25-32-26-15,33-37-26 16,7-27-26-16,13-32 57 16,-27-6-16-16,-31-8-6 15,-43 20 0-15,-62-3-8 16,-47 26-2-16,-42 6-53 0,-8 20-53 16,-10 5-393-16,31 7 62 15</inkml:trace>
  <inkml:trace contextRef="#ctx0" brushRef="#br0" timeOffset="50414.8275">14310 16979 29 0,'12'4'653'0,"-3"-20"16"31,-4 12-320-31,-1 20-334 16,-8 17-7-16,1 9-1 15,-11 35 5-15,-7 16-3 16,-15 16 8-16,7-1-9 16,-9 19-50-16,9-15-44 15,3-10-121-15,12-37-151 16,10-16-20-16</inkml:trace>
  <inkml:trace contextRef="#ctx0" brushRef="#br0" timeOffset="51933.7875">15191 17218 1069 0,'4'-1'266'0,"0"-1"69"15,0 0-308-15,-2 1-27 16,1-1-26-16,-3 1 28 15,3 1 19-15,-2 1 6 0,-1 51 6 16,-30 81 3-16,-13-30-5 16,-5 4-19-1,36-34-110 1,-9 1-117-16,9 50-154 16,7-31-90-16</inkml:trace>
  <inkml:trace contextRef="#ctx0" brushRef="#br0" timeOffset="52251.3385">15947 17149 645 0,'-46'58'610'16,"-16"33"-178"-16,4 16-387 15,9 10 390-15,22-13-435 0,13-12 8 16,23-35 4-16,11-22 2 16,14-27 0-16,10-22 1 15,4-17-3-15,10-21 2 16,-3-12-1-16,-8-25 2 16,-16 1 0-16,-19-9 10 15,-20 13-1-15,-13 3-1 16,-5 23-5-16,0 1-2 15,9 15-12-15,5-1-374 16,20 4-112-16,8-6-85 16</inkml:trace>
  <inkml:trace contextRef="#ctx0" brushRef="#br0" timeOffset="52533.2214">16699 17438 1403 0,'8'11'369'0,"13"-25"97"15,17 2-416-15,24-16-69 16,10-2-51-16,13-7-46 16,-4 4-33-16,0-1-307 15,-7 11 90-15</inkml:trace>
  <inkml:trace contextRef="#ctx0" brushRef="#br0" timeOffset="52951.5979">17681 16857 691 0,'66'34'466'16,"-49"-30"-107"-16,3 4-142 15,6 0-118-15,7-10-122 16,29-2 38-16,-3 2-6 16,13-6-3-16,-1 5-4 15,5 5-1-15,-22 2 4 16,-6 9 0-16,-18 0 11 0,-18 15 21 15,-21 12 16-15,-25 19 19 16,-21 7 7-16,-19 30-1 16,-7 2-18-16,0 8-20 15,12-16-31-15,10 5-79 16,25-31-68-16,5-10-133 16,20-25-139-16,10-8-42 15,24-19-88-15</inkml:trace>
  <inkml:trace contextRef="#ctx0" brushRef="#br0" timeOffset="53250.5974">18732 17134 840 0,'-21'8'492'0,"-17"10"-62"0,-1 11-166 16,-4 12-167-16,5 1-79 15,12 0-9-15,23-8-11 16,28-2-11-16,17-7 17 16,20 5 1-16,5 4 2 15,-1 10 10-15,-16-4 9 16,-12 12 4-16,-28-5 1 16,-23 5 6-16,-22-9-7 15,-15-1-8-15,-4-18-9 0,-4-15-8 16,20-21-76-16,4-19-70 15,19-8-116-15,7-16-215 16,17-16-27-16</inkml:trace>
  <inkml:trace contextRef="#ctx0" brushRef="#br0" timeOffset="53418.3217">18717 16966 500 0,'15'4'792'0,"7"-1"-273"15,5 5-297-15,24 4 302 16,8-3-499-16,22-7-71 16,-3-10-50-16,11-5-139 15,-12-10-166-15,17-6-110 16,-20-1-98-16</inkml:trace>
  <inkml:trace contextRef="#ctx0" brushRef="#br0" timeOffset="53766.5418">19797 17311 1623 0,'61'19'209'0,"8"-13"-19"16,1-14-668-16,11-13-97 15</inkml:trace>
  <inkml:trace contextRef="#ctx0" brushRef="#br0" timeOffset="53940.8893">19824 17529 1441 0,'37'50'422'0,"12"-15"-8"16,-8-42-455-16,19 2-427 16,12-13-17-16</inkml:trace>
  <inkml:trace contextRef="#ctx0" brushRef="#br0" timeOffset="54584.614">21014 16958 789 0,'2'-1'446'16,"6"-1"-64"-16,8-3-125 15,10 1-221-15,14-4-27 16,6 5-9-16,9-1 17 15,-7 8 4-15,-1 5 9 16,-18 20 2-16,-15 14 18 16,-22 11-1-16,-24 15 9 15,-11 1-1-15,-3-6 8 16,4-18-18-16,20-12-2 16,30-24-17-16,36-16-17 15,19-9-21-15,13-2-13 16,-2 3-8-16,-15 10-4 15,-28 11 4-15,-19 26 6 16,-29 11 16-16,-39 14 5 16,-21 5 6-16,-37 2 7 15,-1-20 6-15,-9-8-5 16,34-13-5-16,13-10-26 0,33-7-31 16,16-2-67-16,19 3-43 15,3-13-299-15,12 5 45 16</inkml:trace>
  <inkml:trace contextRef="#ctx0" brushRef="#br0" timeOffset="54974.6241">21827 17131 615 0,'-90'76'672'15,"60"-59"-215"-15,26-8-386 16,34-7 360-16,32-5-465 15,17 0 0-15,11 0 16 16,-5 7 26-16,5 16 29 16,-31 8 18-16,-16 25 13 0,-26 10 3 15,-34 13 8-15,-21-1-2 16,-38-3-18-16,-10-24-16 16,-14-13-30-16,9-21-45 15,-7-24-129-15,32-13-91 16,11-25-285-16,29-14-34 15</inkml:trace>
  <inkml:trace contextRef="#ctx0" brushRef="#br0" timeOffset="55155.2196">22062 16979 1990 0,'81'26'473'15,"-7"-7"145"-15,33-10-659 16,8-6-141-16,4-11-230 16,-26-15-208-16,-6-35 2 15,-24-17-194-15</inkml:trace>
  <inkml:trace contextRef="#ctx0" brushRef="#br0" timeOffset="57554.8759">21960 16879 229 0,'76'21'111'0,"-79"-21"-35"0,3 5-14 16,-1-5-66-16,1 0 11 15,0 0 36-15,0 0 36 16,0 0-23-16,0 0-13 15,0-2-11-15,-3 2-24 16,1 0-19-16,-1 0 10 16,-18 3 9-16,-5 3 18 15,-42 22 12-15,45-13 13 16,7 0 5-16,-6 2 0 16,2-3 0-16,3 3-2 15,4-5-12-15,4-4-21 16,9 1-19-16,0-5-33 15,4-4-21-15,-4 0-27 16,0-1-14-16,2-1-15 16,1 1-2-16,-3-1 23 15,3 1 32-15,-3 1 32 16,1 0 17-16,2 0-83 0,-3 1 28 16</inkml:trace>
  <inkml:trace contextRef="#ctx0" brushRef="#br0" timeOffset="58264.5921">21955 16906 51 0,'66'49'217'0,"-67"-46"-78"16,2-1-24-16,-7-4 43 16,6 2-111-16,-3 0 2 15,1 0-17-15,-1 0-1 16,2 2-5-16,-11 2 20 15,-5 2 8-15,0-1 13 16,-50 15 4-16,45-10 11 16,4 7-17-16,-7 0 6 0,2 9-11 15,-3 3-1-15,5-7-18 16,1 5-8-16,6-9-18 16,10-5-8-16,-1-7-8 15,5-6-10-15,0-6-9 16,0 4-9-16,0-1-31 15,0-1 6-15,9-18 15 16,8-4 27-16,32-37 15 0,-17 39 42 16,-4 6 8-16,1-1-5 15,-3 7-11-15,0 1 0 16,-6 7-3-16,-7-1-15 16,-5 1-7-16,-3 0 6 15,-5 0-5-15,-3 4 3 16,1-2 6-16,2 2 6 15,-3 0-9-15,1 0 1 16,2 2-9-16,-3-1-1 16,-1 1-1-16,1-1 1 15,1 1 0-15,2-2 13 16,-3 0 8-16,2 0 10 16,1 0-2-16,-3 0-4 15,3 0-17-15,3-2-8 16,9 1-10-16,31-1 0 15,53-4 3-15,-21 6 1 16,-2 2-5-16,1 4-6 16,-11 8-390-16,-16 3 121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24:55.5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7729 16560 709 0,'55'0'223'0,"-60"13"35"15,-2 0-186-15,7 6-49 16,1-2-19-16,2-8-5 16,7-3 17-16,-3-11 7 15,-2-13 7-15,-7-16 10 16,-5-5 4-16,-10-23-22 0,0 0-15 16,-9-6-8-16,0 1-8 15,-3-9-5-15,6 14 3 16,-2 4 6-16,9 14 2 15,-3 13-4-15,12 24-6 16,-7 23 13-16,6 23 7 16,-9 26 7-16,1 17 28 15,2 29 27-15,6 5-8 16,11 34-1-16,6-6-3 16,8 26-18-16,6-8-19 0,-3 11-37 15,-8-32-53-15,-7-10-287 16,-10-36 47-16</inkml:trace>
  <inkml:trace contextRef="#ctx0" brushRef="#br0" timeOffset="195.1003">7336 16834 1275 0,'50'-7'311'0,"25"-7"133"16,5 0-369-16,35 9-33 16,-16 10-36-16,20 15-120 15,-21 3-157-15,6 14-174 16,-20-1-87-16</inkml:trace>
  <inkml:trace contextRef="#ctx0" brushRef="#br0" timeOffset="573.6293">9123 16594 919 0,'-26'9'345'0,"-30"8"10"15,-15 4-229-15,-17 30-97 16,3 12-26-16,8 24-1 15,18-3 12-15,16 23 12 16,26-12 0-16,12 24 1 16,7-12-13-16,18 8-57 15,9-26-55-15,14-13-253 0,-1-35-33 16,23-13-108-16</inkml:trace>
  <inkml:trace contextRef="#ctx0" brushRef="#br0" timeOffset="841.4048">9135 16761 1509 0,'23'82'344'0,"-13"-54"128"15,0-4-434-15,11 16-42 16,13 8-8-16,4 5 0 16,5 2 2-16,13 6-13 15,4-10-19-15,4 1-100 16,0-8-95-16,-4 2-224 16,-14-12-50-16</inkml:trace>
  <inkml:trace contextRef="#ctx0" brushRef="#br0" timeOffset="1047.2223">9734 16785 1159 0,'-52'51'371'15,"-30"16"50"-15,-7 8-308 16,-18 34-93-16,18 1-46 15,11 27-16-15,26-16-67 16,14-5-137-16,18-30-121 0,19-26-24 16,14-39-154-16</inkml:trace>
  <inkml:trace contextRef="#ctx0" brushRef="#br0" timeOffset="1277.3149">10207 16651 1448 0,'35'87'339'0,"-22"43"136"16,-23 6-426-16,-32 41-8 15,-35-16-10-15,-42 6-36 16,-10-40-24-16,-28-16-81 15,14-51-57-15,4-17-233 16,44-25-63-16,23-13-88 0</inkml:trace>
  <inkml:trace contextRef="#ctx0" brushRef="#br0" timeOffset="1694.1871">10687 16981 556 0,'33'47'622'0,"28"-47"-197"16,1 5-335-16,33 3 251 0,8 1-509 15,12-3-255-15,-25 6-28 16</inkml:trace>
  <inkml:trace contextRef="#ctx0" brushRef="#br0" timeOffset="1873.4449">10857 17333 545 0,'46'20'761'16,"11"-17"-274"-16,24-3-390 15,17-5 231-15,18-1-817 16,-27-12 13-16</inkml:trace>
  <inkml:trace contextRef="#ctx0" brushRef="#br0" timeOffset="2579.9218">13605 15860 1132 0,'1'-9'275'0,"-2"-2"53"15,-4 3-349-15,-12-1-58 16,-3 0-26-16,-7 3 30 16,-1 0 35-16,-12-2 50 15,2 4 42-15,-8 0 10 16,2 9-2-16,-8 10-8 0,1 11-25 15,-8 10-6-15,7 2-7 16,4 18-1-16,12-2-1 16,7 6 4-16,18-4-1 15,11 4 2-15,9-14-1 16,8-2 1-16,4-4-8 16,2 6 4-16,-1-7 2 15,-7 9 16-15,-9-1 14 16,-12 5 8-16,-15-3 3 0,-21 6 4 15,-7-4-14-15,-21-2-14 16,1-11-13-16,-14-6-40 16,7-11-40-16,0-4-67 15,19-6-42-15,6-5-115 16,22-1-125-16,23-1 3 16</inkml:trace>
  <inkml:trace contextRef="#ctx0" brushRef="#br0" timeOffset="3100.8668">12534 16964 879 0,'3'3'324'0,"0"-1"15"16,-2-2-215-16,-1-2-95 16,3 1-13-16,14-1 28 15,23-1 18-15,58-3 32 16,-48 3 9-16,2 0-2 16,-12 7-30-16,-8 13-16 15,-32 43 28 1,-20 23-36-16,-36 56 28 15,-16 17 27-15,-18 29-24 16,21-28-14-16,14 10-1 16,35-42-27-16,44-4-27 15,27-29 9-15,22-12-4 16,13-27-34-16,16-10-53 16,-16-19-53-16,12-5-441 15,-20-12 78-15</inkml:trace>
  <inkml:trace contextRef="#ctx0" brushRef="#br0" timeOffset="4461.9093">13831 16204 645 0,'-5'-3'306'16,"-2"-8"-19"-16,2 4-119 15,2 5-145-15,6 4-11 16,-3-2-3-16,2 1 3 15,1 1 6-15,30 13 9 16,48 60 5-16,-41-40 1 0,-3 3-2 16,0 14-10-16,-10 0-10 15,-8 11-43-15,-12-11-42 16,-5 3-173-16,-8-20-82 16,-5-7-65-16</inkml:trace>
  <inkml:trace contextRef="#ctx0" brushRef="#br0" timeOffset="4743.7572">14076 16294 403 0,'50'-47'374'0,"-45"44"-106"15,-8 3-32-15,1-2-205 16,2 2-57-16,-3 0 3 16,2 2 10-16,-10 8 21 15,-12 20 30-15,-63 54 24 16,43-45-1-16,-12 12-8 16,5 1-21-16,-5 5-45 15,10-5-58-15,7-2-237 16,8-13 30-16</inkml:trace>
  <inkml:trace contextRef="#ctx0" brushRef="#br0" timeOffset="5167.0131">14596 16158 528 0,'0'3'424'0,"-3"14"-123"16,-5 0-326-16,-3 13 315 15,-1-1-321-15,-5 14 1 16,4-6 48-16,-4 13 18 0,6 1 3 15,0 13-8-15,4-4-26 16,2 9-166-16,1-17-167 16,-1-5-21-16</inkml:trace>
  <inkml:trace contextRef="#ctx0" brushRef="#br0" timeOffset="5438.0057">14429 16414 609 0,'-53'4'458'15,"60"-10"-116"-15,10 0-33 16,0-3-301-16,21-4-10 15,11 3-5-15,9-4 27 16,-3-1 3-16,14 2-17 16,-14 1-36-16,-6 0-234 15,-8 3-98-15,-12 3-84 16</inkml:trace>
  <inkml:trace contextRef="#ctx0" brushRef="#br0" timeOffset="5841.0625">14995 16069 770 0,'63'36'316'0,"-68"-38"-27"16,10 1-165-16,2-4-145 15,-7 3 7-15,2 1 7 0,19-11 66 16,13-5 25-16,56-23 32 16,-47 31-1-16,0 4-5 15,-5 7-38-15,0 7-21 16,-16 5-34-16,-5 21-11 16,-20 9-7-16,-20 17 3 15,-20 10 2-15,-29 24 3 16,-5-13 2-16,4 1 7 15,18-19 10-15,9-12 21 16,40-27 8-16,12-12 3 16,16-11-9-16,31-2-25 15,11-5-38-15,19 1-60 16,1 2-44-16,2 2-39 16,-22 3-315-16,0 6 76 15</inkml:trace>
  <inkml:trace contextRef="#ctx0" brushRef="#br0" timeOffset="6397.1932">16737 16680 789 0,'8'7'405'15,"-3"-2"-52"-15,-1-7-157 16,-4 2-176-16,-3 0-38 16,2 0-3-16,-2 2 19 15,-40 21 7-15,-69 58 12 0,40-32-6 16,8-2-5-16,-3-1-161 15,27-5-201-15,9 4 11 16</inkml:trace>
  <inkml:trace contextRef="#ctx0" brushRef="#br0" timeOffset="6755.0149">17524 16082 1153 0,'12'20'310'16,"-6"-8"63"-16,35 41-322 15,-24-40-46-15,9 5-19 16,14 9 5-16,10 4 11 0,1 7-1 16,-4 4 1-16,10 8 0 15,-11 2-67-15,-2 5-191 16,-3-4-120-16,-2-4-91 15</inkml:trace>
  <inkml:trace contextRef="#ctx0" brushRef="#br0" timeOffset="6978.5335">18134 16098 1394 0,'-11'5'359'0,"-42"21"89"15,-62 57-409-15,22-33-41 0,-1 5-63 16,-17 9-39-16,13-7-19 16,3 4-23-16,26-15-287 15,23-11 97-15</inkml:trace>
  <inkml:trace contextRef="#ctx0" brushRef="#br0" timeOffset="7962.9993">19041 15961 703 0,'119'49'237'16,"-111"-51"21"-16,-11 2-183 15,-2 3-42-15,2-3-19 16,2 0 6-16,-2 2 4 16,-6 4-1-16,-33 29-5 15,-66 55-2-15,36-42-4 0,-17 8-1 16,10-11 5-16,2-9 45 16,30-8 14-16,13-8 23 15,29-17 10-15,24 1 7 16,19-5-41-16,17-4-15 15,14 2-25-15,15 8-10 16,-11-5-15-16,1 6 0 16,-11 2 0-16,-2 5-23 15,-28 0-33-15,-7 8-108 16,-16 1-99-16,-15 11-178 16,-9-4-58-16</inkml:trace>
  <inkml:trace contextRef="#ctx0" brushRef="#br0" timeOffset="8611.4828">19678 15828 469 0,'0'-2'395'16,"1"1"-99"-16,-1 1-13 15,0 0-247-15,0 1-8 16,0 1 4-16,0-1 25 15,3 2 12-15,19 5 20 0,23-3-7 16,58-5-6-16,-46-5-20 16,-2 7-10-16,-25 10-29 15,-5 11-10-15,-19 12-8 16,-8 12 0-16,-22 7-2 16,-19 13 16-16,-3-10 7 15,2-4 10-15,1-16 0 16,21-10 2-16,30-16-7 15,18 0-4-15,12-3-9 16,11 5-5-16,-3 1-5 16,-8 11 1-16,-15 2-1 0,-20 13 0 15,-19-2 1-15,-36 10 5 16,-20-9 0-16,-23-10-23 16,2-16-47-16,-15-18-323 15,30-12-69-15,7-10-133 16</inkml:trace>
  <inkml:trace contextRef="#ctx0" brushRef="#br0" timeOffset="10319.1578">13550 17824 667 0,'-60'61'344'0,"48"-47"-39"15,2-5-153-15,10 3-101 16,13-7-49-16,10-8 11 16,3-4 18-16,15-5 18 15,9-6 2-15,16-2 2 16,1 0-14-16,10-3-20 16,-11 0-20-16,-2-4-10 15,-18 5-5-15,-8-8 1 16,-15 7 4-16,-3-2 9 15,-12 7 7-15,-8-7 2 16,-3 13 0-16,-19-5-9 16,-7 10-8-16,-15-2-6 15,-7 9-7-15,-16 13-8 16,1 12 8-16,-7 18 5 16,5 6 10-16,1 16 18 0,15-2 14 15,9 10 14-15,17-2 5 16,14 8 2-16,12-10-7 15,21-1 7-15,18-23-6 16,23-8-1-16,13-20-6 16,23-12-23-16,0-12-33 15,5-6-24-15,-22 0-353 16,-14-11 92-16</inkml:trace>
  <inkml:trace contextRef="#ctx0" brushRef="#br0" timeOffset="10824.5985">14617 17226 653 0,'-3'1'280'16,"2"1"20"-16,1-1-165 0,-3 1-19 16,3 4-31-16,-3 11 18 15,6 3-9-15,26 56 9 16,-8-44-18-16,5 11-12 15,-5 0-32-15,6-2-37 16,-9-6-44-16,2-1-30 16,-8-13-54-16,0-5-51 15,-7-9-121-15,-1-2-77 16,1-11-42-16</inkml:trace>
  <inkml:trace contextRef="#ctx0" brushRef="#br0" timeOffset="11050.0363">14955 17213 845 0,'-26'8'178'0,"-10"10"80"16,-16 16-247-16,-8 9-10 15,-17 18 3-15,-1 3 35 16,-6 11 24-16,14-6 23 15,3 1 23-15,19-14-55 16,18-4-83-16,17-19-74 16,18-2-242-16,26-16-20 15</inkml:trace>
  <inkml:trace contextRef="#ctx0" brushRef="#br0" timeOffset="11483.9172">16080 18104 1106 0,'116'78'347'16,"-104"-52"38"-16,-9-5-308 16,-15 10-105-16,-9 1-30 15,-22 9 1-15,-12-4 17 0,-19-2 18 16,5-8 45-16,7 1-20 16,14-13-60-16,18-4-288 15,25-8 46-15</inkml:trace>
  <inkml:trace contextRef="#ctx0" brushRef="#br0" timeOffset="11848.5226">17242 17666 1199 0,'-30'-46'348'15,"30"43"61"-15,0 6-347 16,12 8-29-16,6 1-38 15,16 17 6-15,9 8 9 16,13 10 15-16,2 4 4 0,7 13-2 16,-6-1-17-16,-7 7-46 15,-9-9-61-15,-3 2-80 16,-11-17-78-16,-4-8-167 16,-15-27 41-16,1-22-92 15</inkml:trace>
  <inkml:trace contextRef="#ctx0" brushRef="#br0" timeOffset="12071.9343">17712 17634 1019 0,'-8'11'416'15,"-9"-4"1"-15,-15 12-228 16,-23 1-175-16,-30 13-42 0,-1 7-10 15,-17 9 0-15,7 6 0 16,1 11 24-16,26-10 16 16,11-2-45-16,18-13-47 15,21-7-216-15,26-16-76 16,22-9-93-16</inkml:trace>
  <inkml:trace contextRef="#ctx0" brushRef="#br0" timeOffset="12730.7263">18374 17371 684 0,'48'43'273'16,"-48"-48"1"-16,-3 2-181 15,1 5-52-15,2-2-41 16,-3 0-1-16,1 1 3 15,2 1 5-15,-3-1 7 0,2 10 16 16,1-2 13-16,1 0 18 16,4 1 1-16,19 2 1 15,58 49-15-15,-35-40-10 16,-1-2-20-16,6 2-4 16,-5-7-6-16,-4 1 0 15,-8-7-2-15,-3 3 1 16,-10-5 1-16,-8-2 0 15,-10-4-1-15,-5 2-1 16,-12 2-3-16,-16 7-6 16,-6 7 0-16,-20 10 1 15,-5 4-2-15,-11 5-12 16,2-1-9-16,-12 6-30 16,12-6-25-16,-3 6-133 15,15-13-136-15,14-3-7 16</inkml:trace>
  <inkml:trace contextRef="#ctx0" brushRef="#br0" timeOffset="13028.0118">18832 17987 696 0,'-48'42'411'0,"-2"2"-122"16,-1-6-199-16,11 1-203 15,10-7-161-15,8-9-102 16,7-8-46-16</inkml:trace>
  <inkml:trace contextRef="#ctx0" brushRef="#br0" timeOffset="13624.2236">19003 17782 421 0,'0'2'300'0,"3"-1"-29"16,-3 1-86 0,2 0-125-16,1-1-31 0,-3 2-26 15,-3 8-24-15,-2 1 20 16,-4 3-8-16,-11 2 22 15,-67 54 17-15,39-42 11 16,-2 12 36-16,-1 0 26 16,-1 10-1-16,11-8-14 15,-2 1-11-15,16-12-36 16,-2-3-33-16,10-11-34 0,2-2-31 16,7-16-21-1,-1-6-60-15,11-8-56 0,17-14-145 16,9-5-2-16</inkml:trace>
  <inkml:trace contextRef="#ctx0" brushRef="#br0" timeOffset="14178.4601">19439 17512 658 0,'-48'93'237'16,"53"-93"22"-16,3 0-171 15,9-8-15-15,9-5-23 16,16-6 27-16,3-1 9 0,17-1 29 16,-10 6-8-16,7 15 2 15,-20 4-23-15,0 16-14 16,-18 9-14-16,-16 9 15 15,-15 8 5-15,-20 12 19 16,-4-6 3-16,-9 3-17 16,13-15-29-16,5-8-21 15,22-13-28-15,19-2-10 16,17-5-8-16,10 5 1 16,4 1 3-16,5 13 4 15,-21 5-1-15,-26 18-7 16,-28 4-1-16,-42 14 8 15,-28-8 11-15,-23 0 14 16,1-22 11-16,-4-12 1 16,24-18-111-16,-3-10-435 15,14-5 98-15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26:35.7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19186 9149 556 0,'-4'-16'152'16,"-53"-57"299"46,59 82-406-62,5 5 25 0,10 12-27 16,5 11-15-16,21 31 62 15,1 6-70-15,14 25-5 16,-1 1-7-16,10 19-59 16,-14-24-59-16,6-2-187 15,-12-24-14-15</inkml:trace>
  <inkml:trace contextRef="#ctx0" brushRef="#br0" timeOffset="229.001">19711 9332 1094 0,'0'-1'412'0,"0"1"12"15,-47 29-235-15,-140 81-190 0,45-23-21 16,-3 0-21-16,-22 9-64 15,31-11-62-15,0-4 4 16,36-29-239-16,19-22 48 16</inkml:trace>
  <inkml:trace contextRef="#ctx0" brushRef="#br0" timeOffset="765.0405">20289 9406 1075 0,'63'9'236'0,"24"-12"64"15,-7 4-316-15,1-1-313 16,-24 2 63-16</inkml:trace>
  <inkml:trace contextRef="#ctx0" brushRef="#br0" timeOffset="1065.0716">20375 9656 791 0,'12'10'328'16,"7"-7"-8"-16,19-3-167 16,11 0-180-16,20-7-63 15,-5-8-67-15,14-6-162 16,-6 7-17-16</inkml:trace>
  <inkml:trace contextRef="#ctx0" brushRef="#br0" timeOffset="1546.2734">21515 9136 1132 0,'4'135'269'0,"-59"-98"94"16,-6 1-327-16,-2 8-24 15,20-10-12-15,27 3 0 16,32-7-1-16,27 1-1 16,17-3 19-16,7 6 13 15,-15-1 1-15,-13 5-2 16,-23 9 3-16,-23 9-9 15,-24-3-10-15,-50 3 11 16,-9-10 3-16,-23-5-2 16,6-20-12-16,-7-13-62 15,42-14-54-15,13-18-64 0,25-13-20 16,17-12-22-16,25-5 40 16,13-8-98-16,10 7 15 15,12-6-34-15</inkml:trace>
  <inkml:trace contextRef="#ctx0" brushRef="#br0" timeOffset="1801.1889">21418 9237 1006 0,'25'13'370'15,"-16"-17"15"-15,11 9-303 16,7 1 1-16,19-3-84 16,0-4 3-16,32-8 2 15,11-8 2-15,20-8-1 16,-4 1-2-16,-2-2-76 16,-13 1-1-16,-5 2-120 15,-23 8-195-15,3 1 24 16</inkml:trace>
  <inkml:trace contextRef="#ctx0" brushRef="#br0" timeOffset="2260.2208">22563 9329 854 0,'-22'18'246'16,"-8"2"52"-16,-18 9-210 15,-2 7-69-15,-7 6 32 16,8 7 2-16,9 9 19 16,20 2 2-16,23 4 0 15,27-7-3-15,26-8 0 16,18-19-20-16,39-7-12 16,-9-24 1-16,6-24-28 15,-12-11-8-15,-12-18-2 16,-39-9 1-16,-16-7-2 15,-28 10-3-15,-32-7 1 16,-14 15-5-16,-38 3-1 16,-5 16-12-16,-7 13-66 0,16 15-58 15,11 8-276-15,33 2 8 16</inkml:trace>
  <inkml:trace contextRef="#ctx0" brushRef="#br0" timeOffset="2739.1618">23649 9376 658 0,'-17'7'225'16,"-9"-1"20"-16,-9-2-155 15,1 9-84-15,-23 2-2 16,-1 2-1-16,-1 13 45 15,2 13 20-15,2 14 1 16,20 5 28-16,23 9-1 0,16-12-23 16,34 3-22-16,22-21 5 15,33-8-29-15,5-22 0 16,31-17-14-16,-13-17-1 16,8-20 4-16,-25-9 2 15,-10-7 8-15,-46 4-5 16,-31-7-2-16,-43 13-7 15,-33 2-4-15,-17 15-55 0,-12 1-2 16,12 16-185-16,0 6-163 16,24 9-9-16</inkml:trace>
  <inkml:trace contextRef="#ctx0" brushRef="#br0" timeOffset="3234.2825">24759 9427 878 0,'14'-6'184'16,"-3"3"60"-16,-16 4-263 15,-10 12-25-15,-8-12 2 16,-20 13 46-16,-3 4 48 0,-10 13 64 15,2 1 29-15,7 17-3 16,13-2-6-16,28 14-19 16,23-9-53-16,30-4-14 15,14-16 3-15,37-9-28 16,-9-22-9-16,24-20 1 16,-7-12-3-16,4-15 30 15,-29-3 11-15,-11-9 0 16,-41 15 12-16,-38-4 1 15,-29 13-34-15,-22 4-72 16,-4 11-72-16,-9 1-391 16,27 3 38-16</inkml:trace>
  <inkml:trace contextRef="#ctx0" brushRef="#br0" timeOffset="22570.3171">20461 11951 379 0,'-2'0'312'0,"2"0"-89"15,-3 0-222-15,2 0 235 16,1 0-227-16,0 0 21 16,1 0 14-16,7 3 5 0,13 20-4 15,57 67-1-15,-44-38-15 16,1 21-9-16,2 1-7 16,6 14-3-16,-8-7-55 15,11-9-47-15,-3-30-58 16,-1-19-140-16,-2-30-19 15</inkml:trace>
  <inkml:trace contextRef="#ctx0" brushRef="#br0" timeOffset="22765.3477">21365 12065 1110 0,'-38'55'336'0,"-44"14"59"15,-20 5-300-15,-34 37-66 16,4 2-27-16,-19 27-18 16,10-9-19-16,2 13-69 15,36-26-76-15,16-7-211 16,32-36-8-16</inkml:trace>
  <inkml:trace contextRef="#ctx0" brushRef="#br0" timeOffset="23186.0406">21455 12530 924 0,'31'-1'192'0,"24"-4"14"15,6 1-481-15,14-1-3 0,-9-4-145 16</inkml:trace>
  <inkml:trace contextRef="#ctx0" brushRef="#br0" timeOffset="23445.1969">21435 12903 198 0,'15'2'0'0,"11"-10"493"16,5-4-320-16,24-3 120 15,5-4-304-15,16-4 258 16,-2-3-537-16,-1-3 49 15</inkml:trace>
  <inkml:trace contextRef="#ctx0" brushRef="#br0" timeOffset="23993.0974">22515 12325 637 0,'0'0'268'0,"2"-1"0"15,1 1-144-15,-3-2-73 16,9 1-28-16,28-2 3 16,53-7-1-16,-34 1 11 15,-4 6 1-15,-3 5 5 16,-18 7-3-16,-14 11 4 16,-11 6-10-16,-17 14 0 15,-10 4 2-15,-34 9 18 16,-13-1-6-16,-3 5-6 15,9-17-8-15,15-10-10 16,32-13-21-16,25-6 8 16,21-8 0-16,24 3 3 15,11 0 1-15,6 11 2 16,-10 4-11-16,-10 15-2 16,-30 8-2-16,-18 13 2 15,-23-2 0-15,-35 13 6 0,-22-11 0 16,-19-3 2-16,-3-16-1 15,-17-6-44-15,25-20-33 16,4-7-99-16,14-8-85 16,0-2-160-16,17-2-29 15</inkml:trace>
  <inkml:trace contextRef="#ctx0" brushRef="#br0" timeOffset="24457.0236">23438 12390 1205 0,'-13'18'280'0,"4"3"86"16,1 4-333-16,10-2-35 15,10-3 1-15,13-1 19 0,5-5 19 16,18 2 4-16,-1 2 0 15,4 11 5-15,-13 6 1 16,-9 14 10-16,-29 5-1 16,-21 19 27-16,-22 2 2 15,-15 3-1-15,-11-5-17 16,-5-5-19-16,10-35-52 16,-3-17-67-16,12-24-38 0,7-29-46 15,21-16-15-15,10-18-50 16,17 4-10-16,9-12-187 15,20 7 28-15</inkml:trace>
  <inkml:trace contextRef="#ctx0" brushRef="#br0" timeOffset="24667.0029">23627 12258 1108 0,'-9'-6'227'16,"1"7"119"-16,11 4-277 16,14-2 10-16,26 5 33 15,23-11 12-15,47-2-1 16,16-3-50-16,22-1-23 0,-10-1-156 16,-2-9-352-16,-37-18 61 15</inkml:trace>
  <inkml:trace contextRef="#ctx0" brushRef="#br0" timeOffset="41729.1466">15062 14973 992 0,'-4'-2'222'15,"1"1"83"-15,1 1-290 0,-2 0-19 16,4 1-2-16,-3 1 8 16,10 28 7-16,50 74 8 15,-16-36 4-15,13 25-3 16,-5 2-4-16,3 23-34 15,-10-16-41-15,-6 2-159 16,-12-31-104-16,-2-11-50 16</inkml:trace>
  <inkml:trace contextRef="#ctx0" brushRef="#br0" timeOffset="41922.0403">15771 15274 513 0,'23'-30'314'15,"-10"11"-46"-15,-2 18-53 16,-6 19-137-16,-15 26-5 16,-11 19-11-16,-34 38 3 15,-21 12-20-15,-36 39-15 0,-3-3-15 16,-13 12-10-16,27-32-37 16,15-12-164-16,34-39-144 15,17-21-39-15</inkml:trace>
  <inkml:trace contextRef="#ctx0" brushRef="#br0" timeOffset="42223.0205">15865 15741 842 0,'5'-11'318'15,"21"-1"7"-15,5-2-175 16,15 2-150-16,18 2-5 15,0 9-12-15,3 2-142 16,-10 10-169-16,-2 12-9 16</inkml:trace>
  <inkml:trace contextRef="#ctx0" brushRef="#br0" timeOffset="42418.5083">16077 16051 1161 0,'29'14'292'0,"21"-19"88"16,10-12-339-16,21-10-256 16,5-4-163-16,21-7-32 15</inkml:trace>
  <inkml:trace contextRef="#ctx0" brushRef="#br0" timeOffset="43234.9076">17614 15091 1082 0,'-21'76'279'0,"-18"-51"94"16,21-7-317-16,1-4-15 0,17-11-3 15,17-5 11-15,10-9-7 16,19-2 17-16,6-4 6 16,8 3-4-16,-9 3-8 15,-12 11-20-15,-14 11-32 16,-11 15-21-16,-16 12 25 16,-10 22-6-16,-13 0 15 15,-13 10 19-15,3-12 18 16,1-12-28-16,13-18 3 15,24-4 12-15,15-15 0 0,19 0-2 16,3 5-6-16,15 8-9 16,-12 2-14-16,-14 17-5 15,-20 7-1-15,-21 16 1 16,-28 3 2-16,-27 13 10 16,-5-14 5-16,-14-2 2 15,3-18-6-15,-2-14-27 16,14-15-35-16,1-7-53 15,16-5-34-15,12-10-89 16,19-1-47-16,3-1-203 16,11-6 10-16</inkml:trace>
  <inkml:trace contextRef="#ctx0" brushRef="#br0" timeOffset="43652.988">18224 15525 1009 0,'-29'27'335'0,"3"-14"41"16,12-4-257-16,33-8-54 16,24-13-35-16,35-5-4 15,15 1-3-15,13-6-15 16,-4 8-1-16,-12 13 2 16,-35 7 0-16,-19 21 0 15,-24 13 3-15,-47 20 6 16,-20 4 4-16,-27 17 9 15,-8-12 2-15,-12-6-2 16,21-22-18-16,-4-13-54 16,26-21-34-16,2-13-78 15,21-11-50-15,3-10-63 16,14-4 2-16,12-13-100 16,17-2 31-16</inkml:trace>
  <inkml:trace contextRef="#ctx0" brushRef="#br0" timeOffset="43910.0375">18169 15396 366 0,'0'-4'381'0,"0"1"-81"16,-3 0-209-16,3 0 245 15,3 0-279-15,6-14 62 16,37 0-28-16,66-56 7 16,-39 40-21-16,16-2-10 15,0 2-8-15,6-7-126 16,-14 11-85-16,-3-3-260 16,-19 12-30-16</inkml:trace>
  <inkml:trace contextRef="#ctx0" brushRef="#br0" timeOffset="45136.6029">19332 15294 721 0,'-3'0'233'0,"1"0"10"16,2 0-191-16,-3 0-59 15,2 0-17-15,1 0 1 16,-3 0 17-16,1 0 3 16,2 2 36-16,-3-1 37 15,-2 16-28-15,2 9 2 16,6 52 0-16,-3-35-33 15,3 6-30-15,-3 16 37 16,0 4 8-16,-6 14-14 16,2-2-28-16,2 6-119 15,-2-15-129-15,-4-14-42 0,3-17-129 16</inkml:trace>
  <inkml:trace contextRef="#ctx0" brushRef="#br0" timeOffset="45378.6791">19075 15640 575 0,'0'-3'407'16,"0"0"-101"-16,0-1-342 15,0 1 346-15,43-12-328 16,59-2 26-16,-19 14 1 16,-2 0-30-16,9 3-289 15,-6 3 83-15</inkml:trace>
  <inkml:trace contextRef="#ctx0" brushRef="#br0" timeOffset="47697.688">20618 14782 780 0,'-18'30'314'16,"-16"-10"9"-16,-35 28-158 15,-16 25-123-15,-24 52 7 0,5 21-5 16,2 56 10-16,28 6 4 16,31 35-10-16,31-34-23 15,34 5-93-15,20-48-108 16,30 0-211-16,-10-51-62 15</inkml:trace>
  <inkml:trace contextRef="#ctx0" brushRef="#br0" timeOffset="49226.2575">20605 15352 396 0,'0'0'151'0,"0"0"25"15,0-1-103-15,0-1-15 16,0 1-16-16,0-1-3 16,0 0-6-16,0 1 23 0,0-1 22 15,0 1 1-15,0-1 4 16,0 2 20-16,1 2-13 16,10 15 0-16,24 26 2 15,58 62-8-15,-41-44-30 16,8 11-17-16,-5 2-39 15,-6 8-72-15,-12-10-70 16,-7-2-223-16,-16-16-10 16</inkml:trace>
  <inkml:trace contextRef="#ctx0" brushRef="#br0" timeOffset="49553.9147">21063 15393 658 0,'0'-1'412'16,"-1"-1"-61"-16,-2 1-73 16,-42 4-209-16,-69 27-30 0,37 7-14 15,-25 15-6-15,-1 8-12 16,-11 10-11-16,22-3 6 16,6-2-33-16,26-6-61 15,15-4-279-15,26-12 39 0</inkml:trace>
  <inkml:trace contextRef="#ctx0" brushRef="#br0" timeOffset="50190.6595">21293 15565 448 0,'0'1'202'16,"0"1"19"-16,-3-1-77 16,3 1-38-16,0 4 23 15,3-3-4-15,5 3 7 16,27 12-2-16,63 10-35 16,-42-30-59-16,16 2-48 15,-8 0-103-15,13 8-103 16,-22 3-145-16,-8-5-29 15</inkml:trace>
  <inkml:trace contextRef="#ctx0" brushRef="#br0" timeOffset="51517.6503">22422 15401 808 0,'0'43'439'0,"-43"44"-44"15,-21-27-138-15,7 2-218 16,7-7-21-16,19-12 1 16,33-11 13-16,27-18 22 15,21-8 30-15,14-6 3 16,10 2 0-16,-15-1-50 0,-3 13 10 16,-26 3-8-16,-18 18-39 15,-21 9-41-15,-37 21-5 16,-21-3 51-16,-23 9 52 15,-1-18-41-15,1-8 31 16,18-21 22-16,11-13-114 16,18-20-110-16,5-17-55 15,11-10-70-15,16-23-209 16,11-10-38-16</inkml:trace>
  <inkml:trace contextRef="#ctx0" brushRef="#br0" timeOffset="51996.8216">22367 15455 729 0,'7'6'402'0,"-7"-11"-52"16,5 5-108-16,-5 0-226 16,0-1-19-16,0-1-5 15,29-6 4-15,64-24 0 16,-18 6 4-16,6-1 4 15,8-2 1-15,-8 4-4 16,0 2-1-16,-29 8-1 16,-4 9 1-16,-15 10 2 15,-13 15 9-15,-15 11 8 0,-17 22 22 16,-19 11 10-16,-15 32 20 16,0 3 10-16,-1 17 26 15,12-8-8-15,18 0 7 16,17-29-17-16,9-6-13 15,17-27-26-15,20-17-4 16,6-30-17-16,20-25-2 16,0-24-4-16,6-28-9 15,-16-2-7-15,-10-17-4 16,-18 6-4-16,-16-6-4 16,-15 16-6-16,-15-2-8 15,-5 21-2-15,-13 11-33 16,-2 20-16-16,-11 9-30 15,8 12-8-15,-1 5-29 16,10 3 0-16,7 3-94 16,17 0-81-16,13 3-99 15,10-3-82-15</inkml:trace>
  <inkml:trace contextRef="#ctx0" brushRef="#br0" timeOffset="52282.0557">23649 15415 789 0,'3'35'389'0,"-12"-12"-35"16,-11 14-145-16,-3 1-177 0,-2 12-8 15,-1-4-4-15,14 14 46 16,15-8 17-16,23 3 34 16,14-12 0-16,23-3-7 15,5-18-38-15,9-15-19 16,-4-17-34-16,-4-16-9 15,-14-7-4-15,-12-16 2 16,-22-2-2-16,-18-8-1 16,-10 5-13-16,-19-4-27 15,-5 6-19-15,-7 5-59 16,0 8-56-16,0 4-318 16,13 9 58-16</inkml:trace>
  <inkml:trace contextRef="#ctx0" brushRef="#br0" timeOffset="52581.026">24348 15467 1221 0,'-43'76'386'16,"11"-1"49"-16,21-11-324 15,16 7-82-15,25-19-29 16,25-9 2-16,14-23 5 0,24-14 12 16,2-22 5-16,0-13 11 15,-23-9 3-15,-20-15 1 16,-31 2-10-16,-39-4-11 16,-32 6-11-16,-27-3-31 15,-5 17-28-15,-12-5-104 16,25 10-106-16,7-3-218 15,31 4-42-15</inkml:trace>
  <inkml:trace contextRef="#ctx0" brushRef="#br0" timeOffset="52820.0632">25134 14959 1249 0,'14'2'282'0,"9"14"101"16,0 20-358-16,4 29-42 0,-2 15 0 15,-13 35 7-15,-18 1 22 16,-26 41 52-16,-19-10 20 16,-27 23 11-16,-11-23-1 15,-39-10-93-15,9-40-112 16,-18-13-351-16,17-41 4 15</inkml:trace>
  <inkml:trace contextRef="#ctx0" brushRef="#br0" timeOffset="53524.0233">25553 15536 702 0,'2'-2'278'0,"1"1"12"16,1 1-173-16,9 1-65 0,-1 4-25 15,3-1 3-15,5 25 3 16,40 48 5-16,-48-51-7 16,-3 0-18-16,-7-5-36 15,-9-7-113-15,0-3-191 16,-5-1-2-16,2-7-150 16</inkml:trace>
  <inkml:trace contextRef="#ctx0" brushRef="#br0" timeOffset="53732.7104">25682 15493 418 0,'1'0'587'0,"-1"1"-231"15,-6 18-255-15,-18 20 246 16,-38 41-379-16,16-39-29 15,4-10 6-15,8-8-28 16,16-12-22-16,13-8-238 16,26-6 66-16</inkml:trace>
  <inkml:trace contextRef="#ctx0" brushRef="#br0" timeOffset="54437.9084">25908 16011 437 0,'5'-4'372'0,"2"-1"-105"15,-1 1-53-15,-6 2-157 16,3 0-59-16,-3 1 13 16,5-1 25-16,7 1 27 15,-3 1 22-15,-4 0-20 16,-5 0-19-16,3 0-17 15,-3 1-22-15,2 1-17 16,-2-1 25-16,0 1 11 16,-2 0 6-16,2-1 8 15,-3 1 1-15,3-1-13 16,-3 1-17-16,1-2 8 16,2 0-6-16,-3 0-6 15,2 0 4-15,1 0 10 0,-5 1-13 16,-2 11 0-16,-7 10-2 15,-63 44 8-15,61-57-2 16,3-11-4-16,16-8-3 16,7-9-1-16,11-2 0 15,5-4 3-15,-6 8 5 16,-2 7 2-16,-9 8-10 0,-6 10-1 16,-15 3 1-16,-14 15 1 15,0-2-2-15,-7 1 13 16,7-4-4-16,-4-13-13 15,17-15-13-15,0-5-5 16,6-8-6-16,-2-4 5 16,9 9 10-16,0 2 6 15,-2 6 2-15,2 1 3 16,2 6-9-16,-2 0-13 16,0 0-9-16,0 0-49 15,0 0-72-15,3 0-242 16,6-2 18-16</inkml:trace>
  <inkml:trace contextRef="#ctx0" brushRef="#br0" timeOffset="54802.4574">26694 15447 965 0,'-43'84'271'16,"-25"-40"79"-16,5 8-252 0,6 22-21 16,14-7-16-16,22 8 14 15,18-14 3-15,27-6 10 16,15-26-12-16,26-15-1 15,7-20-18-15,35-26-36 16,-13-12-40-16,8-19-10 16,-24 0-3-16,-10-1 9 15,-35 13 9-15,-33 2 15 16,-36 20 4-16,-33 6-20 16,-15 8-26-16,-13 9-141 15,8 6-257-15,18 11 20 16</inkml:trace>
  <inkml:trace contextRef="#ctx0" brushRef="#br0" timeOffset="54991.7472">27340 15299 1367 0,'33'41'496'16,"-5"22"18"-16,-13 7-349 15,-27 29-164-15,-14 7-76 16,-17 27-82-16,-4-12-75 16,-11 4-275-16,19-21 13 15</inkml:trace>
  <inkml:trace contextRef="#ctx0" brushRef="#br0" timeOffset="92236.183">14798 16883 737 0,'7'60'200'0,"-5"-62"43"16,6 8-196-16,-1 8-35 15,7 8-4-15,7 10 32 16,1 3 16-16,2 18 21 16,2 1 2-16,-3 25 6 15,-3 12-14-15,2 19-21 16,-4-6-25-16,-3 7-25 15,-6-17-45-15,4-15-91 16,-9-25-425 0,-7-10 165-16</inkml:trace>
  <inkml:trace contextRef="#ctx0" brushRef="#br0" timeOffset="92459.7788">15579 17261 621 0,'-3'38'507'0,"-23"11"-115"15,-35 32-12-15,-24 14-347 16,-23 24-11-16,0-3-26 16,-22 30 1-16,15-22-1 15,-4 13 1-15,24-20 6 16,0-9-48-16,28-33-58 15,10-11-287-15,30-22 29 16</inkml:trace>
  <inkml:trace contextRef="#ctx0" brushRef="#br0" timeOffset="92896.33">15644 17813 492 0,'153'44'585'0,"-111"-48"-266"16,10-4-40-16,17-1-213 15,8-3-323-15,-1 3-56 16,-19 5 30-16</inkml:trace>
  <inkml:trace contextRef="#ctx0" brushRef="#br0" timeOffset="93187.1637">15746 18261 1052 0,'17'25'433'15,"12"-16"-4"-15,3-15-241 16,19-11-143-16,16-5-53 16,19 0-61-16,-10-8-57 15,2 11-58-15,-21 12-248 16,-11-9 22-16</inkml:trace>
  <inkml:trace contextRef="#ctx0" brushRef="#br0" timeOffset="95334.9584">17135 18332 802 0,'5'1'277'0,"-10"2"26"0,2 2-203 15,2-5-83-15,1 0-10 16,-4 0 7-16,3 1 6 16,-4 1 32-16,-19 2 20 15,-2 9 3-15,-48 45-1 16,48-52-7-16,-1 0-23 15,10-6-17-15,2-9 2 16,9 0-4-16,9-8 6 16,4 3-2-16,10-7 1 15,6 2-9-15,11 1-4 16,-5 7-7-16,-3-4-4 16,-5 9-7-16,-2 9-2 15,-16 1-2-15,-8 13 7 16,-12 5 10-16,-9 13-4 15,-10-5-3-15,-3-1-2 16,12-7 8-16,1-8-2 16,15-16 3-16,14-7 3 15,11-6 6-15,6-2-16 16,6 2-8-16,0 5-3 0,-12 6-4 16,-10 13 2-16,-13 9-1 15,-14 10-11-15,-6-1-9 16,0-1-38-16,6-6-64 15,6-15-308-15,13-14 52 16</inkml:trace>
  <inkml:trace contextRef="#ctx0" brushRef="#br0" timeOffset="95755.9241">18105 17542 591 0,'-72'66'604'0,"-15"17"-163"15,-2-28-50-15,-6 41-244 16,28-3-103-16,12 13-21 0,26-20-8 16,15-1 1-16,22-30-10 15,22-15 13-15,16-23 14 16,29-19-11-16,17-27-4 16,24-26 2-16,-10-14-14 15,-2-19-15-15,-32 0 10 16,-25-3 3-16,-30 19-3 15,-22 3-1-15,-21 20-1 16,-15 5-12-16,-2 18-18 16,-13 1-73-16,5 16-73 0,4 1-300 15,13 13 13-15</inkml:trace>
  <inkml:trace contextRef="#ctx0" brushRef="#br0" timeOffset="96024.0008">18908 17541 964 0,'17'17'403'0,"4"-4"-37"15,-7-17-236-15,-2 19-158 16,-7 5-22-16,-14 15 8 15,-16 9 73-15,-19 24 75 0,-11 7 19 16,-12 35 17 0,7 6-3-16,3 28-63 0,16-11-65 15,10 21-35-15,5-19-265 16,-3-11-201-16,11-35-14 16</inkml:trace>
  <inkml:trace contextRef="#ctx0" brushRef="#br0" timeOffset="96386.2089">19480 17920 1000 0,'32'29'447'0,"11"-1"-22"15,24 14-197-15,5 7-216 16,9 14-17-16,-12-8-8 16,-4 8-81-16,-23-14-33 15,-6-2-292-15,-15-13 8 16</inkml:trace>
  <inkml:trace contextRef="#ctx0" brushRef="#br0" timeOffset="96541.2881">19647 18038 1803 0,'-98'93'412'16,"-4"-1"71"-16,1 6-933 16,20-22-132-16,6-19-195 15</inkml:trace>
  <inkml:trace contextRef="#ctx0" brushRef="#br0" timeOffset="97614.204">19459 18140 361 0,'-68'80'119'15,"64"-80"27"-15,4 1-88 16,1-4 11-16,-1 2 10 16,0-1 18-16,0 1-3 15,0-2-2-15,8-10-46 16,13-22-1-16,68-50-24 16,-34 42 9-16,2 1-3 0,3-5 19 15,-5 9-19-15,1 0-5 16,-13 2-15-16,-2 4-11 15,-10 5-13-15,-10 1-30 16,-7 9-30-16,-5 8-200 16,-6 6 30-16</inkml:trace>
  <inkml:trace contextRef="#ctx0" brushRef="#br0" timeOffset="101518.4644">20392 18090 1139 0,'9'4'269'0,"11"-8"104"16,6-4-323-16,21-7-7 15,10-2 2-15,18-7 14 16,11 2-6-16,16-1-7 16,-16 6-20-16,-1 2-86 15,-17 6-92-15,-21 4-274 16,-25 2-14-16</inkml:trace>
  <inkml:trace contextRef="#ctx0" brushRef="#br0" timeOffset="102791.0051">22566 17614 200 0,'15'90'656'0,"-63"-50"-394"16,0 0-3-16,5 1 237 15,14-12-465-15,19-7-3 16,24-10 114-16,20-3-106 16,13-3-109-16,21 5 112 15,0 3-5-15,-3 9-1 16,-18 4-10-16,-21 18-4 15,-34 3-3-15,-36 21 1 0,-28-7 2 16,-27 12 3 0,-11-12 57-16,-2-4 0 0,22-25-3 15,9-2-32-15,23-25-39 16,1-17-161-16,14-10-88 16,2-13-283-16,9-12-8 15</inkml:trace>
  <inkml:trace contextRef="#ctx0" brushRef="#br0" timeOffset="102999.6468">22391 17766 1638 0,'64'-16'387'16,"18"4"137"-16,29-9-455 15,16 2-46-15,19 2-1 16,-16 1-8-16,-4-3-87 16,-23 1-77-16,-22 1-390 15,-37-1 19-15</inkml:trace>
  <inkml:trace contextRef="#ctx0" brushRef="#br0" timeOffset="108981.9147">19200 17764 429 0,'0'-1'190'16,"-1"-1"1"-16,1 0-108 16,-3 1-34-16,1-1-39 15,-2 2 22-15,0 0 7 16,1 0 17-16,2-1 13 15,1-1 21-15,-5 1-16 16,2-1 11-16,2 1-18 16,1-1-3-16,-3 2-18 0,1 0-13 15,2 0-23-15,-3 0-5 16,3 0-4-16,0 0 2 16,0 0 1-16,0 2 2 15,0-1 0-15,0 1 3 16,0-1 1-16,0 1 6 15,3-1 3-15,-3 1 11 16,5 6 2-16,12 5 2 16,-4 0 6-16,55 52 11 15,-47-48-6-15,10 6 1 16,2-1 1-16,16 2-9 16,5-6-15-16,2 7-3 15,-1-1-6-15,2 5-8 16,-10 3-4-16,4 14-5 15,-11-1-8-15,9 8-7 16,-10-2-88-16,7 10-318 16,-10-9 74-16</inkml:trace>
  <inkml:trace contextRef="#ctx0" brushRef="#br0" timeOffset="109804.0102">19870 17767 629 0,'0'-1'221'15,"0"-1"17"-15,0 2-155 16,0 0-65-16,0 0-243 15,0 0 232-15,0 0 20 16,0 0 12-16,0 0 21 16,0 0 234-16,0 0-231 15,0 0-19-15,0 2-12 16,-3-1-18-16,-3 11 3 16,-9 11 1-16,-42 58 9 15,27-42 8-15,-12 10 10 16,7-1 1-16,-8 8 5 15,8-7 13-15,6 3 12 0,0-14-26 16,1-3-9-16,5-11-11 16,1 1-36-16,0-11-36 15,-4 7-13-15,5-3-12 16,-8 5-7-16,10-7 13 16,-5-3 13-16,15-5-87 15,6 0-206-15,12-17 41 16</inkml:trace>
  <inkml:trace contextRef="#ctx0" brushRef="#br0" timeOffset="143804.2384">21758 17532 1194 0,'-3'-2'372'16,"-2"8"100"-16,-2 46-405 16,-84 139-68-16,52-39-71 15,-21 50-369-15,-4 6 41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29:24.6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10528 16225 134 0,'3'-9'72'0,"2"6"138"0,1-6-72 15,5-5 53-15,-2-3-89 16,-4 4 14-16,2-4 31 16,-7 6-24-16,0-4 0 15,5 3-28-15,4-8-9 16,0-2-30-16,16-8 1 15,8-1-10-15,10-12 3 16,11-4 15-16,30-8 15 16,-2 9-10-16,12 6-8 15,-1 17-8-15,-3 19-23 16,-18 11-23-16,-8 16-7 16,-8 9-3-16,-9 16-2 15,-18 1 1-15,-3 16 1 16,-9 0-7-16,1 8-59 15,4-13-58-15,-1 4-295 16,-13-15 19-16</inkml:trace>
  <inkml:trace contextRef="#ctx0" brushRef="#br0" timeOffset="393.8646">10819 15913 657 0,'-17'-1'142'0,"8"2"100"16,6-1-176-16,-2-3 38 15,5 2 15-15,-1-1 22 16,1 1-28-16,1-2-5 16,16-5-27-16,38-26 10 15,120-53-16-15,-16 31 5 16,24-2-9-16,62-11-5 16,18 6-26-16,63-1-6 15,-2 13-15-15,31 13-3 16,-38 23-8-16,-1 24-3 15,-69 26-5-15,-29 40-44 16,-68 24-41-16,-35 62-369 0,-67 16-2 16,-61 22-157-16</inkml:trace>
  <inkml:trace contextRef="#ctx0" brushRef="#br0" timeOffset="2914.9517">10235 18162 559 0,'-16'-8'172'15,"0"0"27"-15,0 2-131 16,10 2-43-16,-9-4 7 16,6 8 33-16,4-6 22 0,2 4-4 15,1 1-5-15,2 1-9 16,-3-2-38-16,2 1-23 16,1-1-3-16,0 1 2 15,0-1 2-15,0 1 8 16,1-4 2-16,2 2-4 15,-3 0 15-15,2 2 7 16,-2-1 8-16,-2 2 0 16,2 2 1-16,-9 10-21 0,-8 11-16 15,-28 39-9-15,32-45 9 16,7-12 13-16,-1-8 23 16,7-5 9-16,0 7 2 15,0-2-13-15,1-1-14 16,5-6-25-16,3 2-10 15,-3 2-9-15,-2 4-16 16,-4 2-13-16,0 2-25 16,0 16-21-16,-5 4-307 15,-16 37 16-15,21-69-114 16</inkml:trace>
  <inkml:trace contextRef="#ctx0" brushRef="#br0" timeOffset="3270.1751">10686 17767 730 0,'-9'29'668'0,"-13"-3"-193"0,-5-1-440 15,-5 4 423-15,7-3-480 16,4-2 11-16,7-4 9 15,2 1 12-15,12-2 20 16,7 2-3-16,12-4 1 0,14-8 1 16,12-10-5-16,5-13 7 15,2-12 2-15,2-14-4 16,-19 2-4-16,-6-5-1 16,-15 6-16-16,-14-1-12 15,-14 11-10-15,-10 4 0 16,-7 7-5-16,-3 7-4 15,4 8-9-15,4 4-80 16,4-2-76-16,5 13-325 16,10-2 6-16</inkml:trace>
  <inkml:trace contextRef="#ctx0" brushRef="#br0" timeOffset="3493.8868">11302 17651 828 0,'20'-3'277'16,"-15"-3"48"-16,7 4-220 0,-6-5-72 16,6 7-2-16,-4 0-5 15,-3 6 15-15,1 3 27 16,-3 11 27-16,-11 4-7 16,-3 22-2-16,-10 6-29 15,-11 17-15-15,6 3-28 16,3 15-49-16,6-9-79 15,13 11-310-15,8-11 32 16</inkml:trace>
  <inkml:trace contextRef="#ctx0" brushRef="#br0" timeOffset="4039.2418">11780 17828 1167 0,'-51'31'358'0,"47"-33"49"16,4 7-323-16,4-2-64 15,-4-3-30-15,3 0-2 16,2 3 14-16,33 17 16 15,48 56 8-15,-42-33 0 16,2 0-4-16,1 11-54 16,-11-1-54-16,-3-1-198 15,-8-11-143-15,-12-15-56 16</inkml:trace>
  <inkml:trace contextRef="#ctx0" brushRef="#br0" timeOffset="4260.6717">12110 17833 857 0,'-17'23'514'0,"-10"0"-69"16,-24 15-115-16,-8 9-302 16,-18 16-19-16,8-12-22 15,-12 10-35-15,12-12-9 16,10-8-26-16,20-15-23 15,13-3-104-15,23-15-59 0,35-5-111 16,16-14-74-16</inkml:trace>
  <inkml:trace contextRef="#ctx0" brushRef="#br0" timeOffset="4878.7349">12730 17781 1117 0,'-2'1'293'16,"-1"1"96"-16,3-1-310 0,0 1-21 15,34 10 0-15,64 5-20 16,-17-23-15-16,-13-2-34 15,9 4-138-15,-17 5-268 16,4 1 19-16</inkml:trace>
  <inkml:trace contextRef="#ctx0" brushRef="#br0" timeOffset="5501.4143">13784 17541 627 0,'9'44'360'15,"-18"-41"-10"-15,-7 3-110 16,-11 14-35-16,-7 8-41 0,-12 7-6 16,6-1-33-16,7-1-32 15,11-8-64-15,22-5-25 16,17-10-11-16,26-2 0 15,9-7 4-15,20 6 1 16,-11 0 6-16,-3 8-13 16,-20 10-11-16,-28 16-23 15,-36 8-3-15,-37 14 0 16,-20-2 13-16,-27 0 25 16,8-13 29-16,-1-9 9 15,22-16-1-15,0-6-25 16,20-9-45-16,3-8-106 15,13-9-132-15,12-20-171 16,25-13-61-16</inkml:trace>
  <inkml:trace contextRef="#ctx0" brushRef="#br0" timeOffset="6024.7138">13617 17645 692 0,'0'3'397'15,"0"-5"-96"-15,4-1-115 16,-4 2-102-16,0-1-78 15,0 1 112-15,0-1 16 16,22-2-23-16,30-4 7 16,76-7-33-16,-30 2-10 15,5-2-23-15,8 1-8 16,-22-1-20-16,-8 6-7 16,-21 3-7-16,-17 12-8 15,-17-2-7-15,-3 19 8 16,-13 3 4-16,-25 20 10 15,-3 11 6-15,-11 25 19 16,3 3 3-16,4 6 11 16,22-10 1-16,14-4 0 15,12-28-18-15,32-19-4 0,11-23-14 16,29-32-8-16,0-21 0 16,6-20 6-16,-25-7-6 15,-18-13-1-15,-31 10-8 16,-21 4-7-16,-28 12-9 15,-27 7-12-15,-13 16-8 16,-22 11-5-16,-2 9-69 16,-9 7-468-16,14 6 133 15</inkml:trace>
  <inkml:trace contextRef="#ctx0" brushRef="#br0" timeOffset="6899.0034">7935 17649 438 0,'-13'2'513'16,"0"-7"-38"-1,12 7-101-15,-4-7-319 16,2 5-12-16,0-1-8 15,2-1-7-15,1 1 0 16,0-1-2-16,0 1-3 0,0-1 7 16,4 1 7-16,42-9 4 15,61-6-4-15,-46 9-11 16,2 4-8-16,-11 9-9 16,-23 13-4-16,-23 7-1 15,-29 17 9-15,-24 9 3 16,-23 13 5-16,-1 0-3 15,4-7-8-15,27-22-6 16,19-10 0-16,21-16-11 0,40-21 5 16,27-7 5-16,31-11-3 15,13-4-3-15,10 1 8 16,-30 11-4-16,-24 12-4 16,-37 15-1-16,-30 14-1 15,-30 13 6-15,-30 13 3 16,-9 0 4-16,-16 3 1 15,11-8-1-15,7-8-51 16,20-14-37-16,17-3-181 16,21-6-210-16,22-22-24 15</inkml:trace>
  <inkml:trace contextRef="#ctx0" brushRef="#br0" timeOffset="7224.9147">9041 17629 906 0,'5'-1'251'15,"-10"1"63"-15,-4 6-261 16,-21 9-6-16,-7 10-8 16,-23 7 25-16,1 2 21 15,10 1 21-15,12-6-13 0,28-11 10 16,38-10-27-16,35-7-13 15,14-2-21-15,23-4 7 16,-15 4-21-16,-13 5-10 16,-27 9-14-16,-32 13-3 15,-31 12-11-15,-35 14-20 16,-20 3-5-16,-26 0-2 16,5-11-16-16,3-13-101 15,28-19-173-15,12-20-108 16,21-13-125-16</inkml:trace>
  <inkml:trace contextRef="#ctx0" brushRef="#br0" timeOffset="7410.1295">8899 17666 1696 0,'5'2'362'0,"12"7"156"16,13-5-502-16,25-13-26 0,10-4-13 15,13-12-47-15,-7-6-28 16,7-7-64-16,-15 6-40 16,6 0-137-16,0 8-112 15,10-1-11-15</inkml:trace>
  <inkml:trace contextRef="#ctx0" brushRef="#br0" timeOffset="7584.3856">10062 17307 282 0,'17'-8'229'0,"-8"4"-29"15,-5 7-3-15,1 6 17 16,-10 8 14-16,-2 13-35 16,2 10-33-16,-3 21-11 15,-2 0-61-15,-2 13-60 16,-2-4 15-16,-6 8-34 16,-2-12-111-16,1 7-309 15,-10-15 25-15</inkml:trace>
  <inkml:trace contextRef="#ctx0" brushRef="#br0" timeOffset="7720.7018">9835 17732 1552 0,'69'-15'488'16,"-8"10"91"-16,36-10-452 15,-2 3-153-15,24-2-508 16,-41-20 69-16</inkml:trace>
  <inkml:trace contextRef="#ctx0" brushRef="#br0" timeOffset="16789.8747">7403 18611 210 0,'0'-7'92'16,"2"-4"-54"-16,10-3-30 15,-3-1-114-15,11-9 2 16,-5 2 14-16,7-4 47 15,-7 6 110-15,-3 0 99 16,-6 10 131-16,2 2-41 0,-8 3-30 16,3 4-44-1,-3-1-82-15,0 1-21 0,-3-1-44 16,3 1 8-16,0 1 2 16,-3-3 23-16,3 1 7 15,0 1 4-15,0-1-19 16,0-1-13-16,0 0-25 15,0 0-7-15,0 0-7 16,0 1-1-16,0-1-4 16,0 2 17-16,0-1 11 15,0 2 21-15,0 2 7 0,0-1 9 16,0 2-16-16,0 0-13 16,0-1-19-16,3-2-4 15,21 0-8-15,19-14 0 16,49-24-1-16,-45 15-7 15,-13 14-5-15,-2 15 0 16,-9 12 1-16,-6 13 2 16,-5 3 5-16,1 1 4 15,-4-14 0-15,4-6 4 16,4-13-3-16,12-8 2 16,5-3-3-16,10 6-3 15,-2-4-4-15,1 14-2 16,-11 11-2-16,-8 9 2 15,-15 4 4-15,7 1 6 16,-7-9 3-16,8-8 5 16,9-12 0-16,13-7 3 15,9-7-3-15,19 2 0 0,-4 4-5 16,1 5-2-16,-17 8-5 16,-7 12 6-16,-14-2 6 15,-6-1 6-15,-1-5 5 16,10-2 3-16,4-10-8 15,15-4-11-15,11 0-18 16,-2 1-40-16,-7 6-35 16,-4 8-102-16,-27 7-103 0,2 13-215 15,-9-5-26-15</inkml:trace>
  <inkml:trace contextRef="#ctx0" brushRef="#br0" timeOffset="18002.2462">12665 18477 486 0,'51'-77'133'0,"-28"45"56"16,-3 11-120-16,-7 2 13 16,-3 12 5-16,-3 7 53 15,-7 14 3-15,-4 9 24 16,-9 6-11-16,0 15 6 16,-4-6-50-16,0-4-19 15,8-11-42-15,1-2-15 16,11-21-19-16,14-11 2 15,6-7 1-15,8-2 8 16,5-1-14-16,-8 1-3 16,-4 12-8-16,-7 8-8 15,-5 5-7-15,-2 1 19 16,2 3 6-16,5 0 5 16,6-6-1-16,22-7 1 0,3-1-5 15,16-4-7-15,-4 6-5 16,-1 5-1-16,-16 8-2 15,0 4 2-15,-18 7 7 16,1-2 6-16,-10 1 0 16,10-5 1-16,-4-9-3 15,8-4-10-15,6-9-6 16,5 1-1-16,2 2-2 16,-3 5-2-16,-7 7 4 15,1 13 3-15,-10-1 2 16,-5 8 8-16,-1-10 7 0,14-7 4 15,-1-11 0-15,24-11 0 16,4-13-8-16,15-1-3 16,-7 5-5-16,-3 8-2 15,-21 17-1-15,-4 5-3 16,-21 7 3-16,6-2 5 16,-2-5 3-16,18-13 2 15,15-14-2-15,30-12-14 16,4 0-18-16,13-3-73 15,-2 7-69-15,-2 13-319 16,-22 13 27-16</inkml:trace>
  <inkml:trace contextRef="#ctx0" brushRef="#br0" timeOffset="19035.9569">18836 16846 407 0,'-82'39'194'0,"65"-30"-16"0,1 3-82 16,7-9-86-16,0 0 8 15,5-3 15-15,4 0 33 16,0 0 14-16,0 0 4 16,0 0-9-16,0 0-21 15,0-1-33-15,13-1-11 16,13-6-14-16,51-18-4 16,-48 11 9-16,1 3 11 15,-4 4 6-15,0 1 5 16,-4 11-2-16,-5 8-2 15,0 1-8-15,-5-3 11 16,0 1 10-16,-3-2 11 16,0-3 5-16,4-4 12 15,-6-1-11-15,2 4-14 16,-2-5-14-16,0 15-1 0,1 5-3 16,-2 9 27-16,0-3 31 15,8 5-9-15,-7-10-6 16,4-2-8-16,6-15-29 15,9 1-28-15,-2-5 13 16,10-6 3-16,4 1 3 16,10-3 12-16,7 2 11 15,18-3 18-15,5 2-2 16,23-6 3-16,-6 3-15 0,8-4-12 16,-19 3-20-16,-6 0-5 15,-23 7-5-15,0 5 2 16,-20 2 4-16,11 7 15 15,-6 5 9-15,10 9 3 16,-12 1-3-16,10 12-27 16,-14-1-50-16,1 7-466 15,-18-14 117-15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30:34.1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4801 15244 433 0,'-32'87'247'0,"9"-75"-18"16,-3 2-98-16,-8 3-53 0,13-1-54 16,-4-2 9-16,15-8 10 15,10-9 27-15,15-6 3 16,19-12 37-16,12-8 15 15,19-4-11-15,1 3-27 16,-5 5-3-16,-15 16-40 16,-11 11-11-16,-18 13-13 15,-17 22 25-15,-9 7 9 0,-20 19 12 16,-17 4-7-16,-10 11-6 16,4-17-28-16,4-10-9 15,24-21-10-15,31-19 3 16,24-17-1-16,24-5 1 15,9-1-1-15,10 7-3 16,-10 13 0-16,-4 18-1 16,-27 14-2-16,-25 27 3 15,-20 6 4-15,-31 33 1 16,-21-13 2-16,-28 4 2 16,-3-25-4-16,-20-4-5 15,11-37-10-15,6-5-52 16,26-12-40-16,16-5-132 15,30-11-206-15,17-7-41 16,13-8-133-16</inkml:trace>
  <inkml:trace contextRef="#ctx0" brushRef="#br0" timeOffset="390.2067">5734 15494 1007 0,'-23'19'241'0,"-24"4"85"16,-16 15-288-16,-10 8-29 16,8-3 3-16,10-5 43 15,25-14 9-15,34-15 25 16,30-12 24-16,23-4 5 15,10-5-36-15,12 8-3 16,-16 9-17-16,-12 16-21 16,-25 13-6-16,-22 27-6 15,-25 2 1-15,-20 15-4 16,-16-9-3-16,-7-3-6 16,3-27-22-16,-2-13-78 15,17-24-74-15,3-22-49 16,20-12-12-16,2-12 12 15,16-5 66-15,5-8-1 16,9 10-17-16,4-10-125 16,8 8-41-16</inkml:trace>
  <inkml:trace contextRef="#ctx0" brushRef="#br0" timeOffset="555.1455">5541 15549 342 0,'14'-10'598'15,"6"1"-155"-15,2 1-186 16,20 6 230-16,13-7-326 15,43-8-47-15,19-12-57 16,33-7-21-16,-10-4-47 0,-2 0-133 16,-42 9-53-16,-21 4-112 15,-36 6-111-15,-10-5-57 16,-8 0-12-16</inkml:trace>
  <inkml:trace contextRef="#ctx0" brushRef="#br0" timeOffset="1108.9907">4758 14925 687 0,'-50'14'400'0,"-31"6"-48"16,-5 6-135-16,-21 17-137 15,9 6-61-15,3 7 3 16,28-13 1-16,10-5 18 16,28-15 21-16,15-6-2 15,14-8-9-15,10 2-1 16,3 0-16-16,3 7-14 15,-7 5 7-15,-14 15 9 16,-16 8-4-16,-48 17 6 16,-18 6-4-16,-8 4-1 15,5-13-13-15,-4-5-21 16,38-18-29-16,4-13-39 16,11-15-25-16,5-12-61 15,15-14-18-15,21-16-13 16,14-13-50-16,19-17-142 0,12-7 55 15</inkml:trace>
  <inkml:trace contextRef="#ctx0" brushRef="#br0" timeOffset="1338.1599">4088 15039 679 0,'46'-40'348'16,"-6"8"11"-16,-11 13-173 16,-8 6-38-16,-4 17-67 15,-8-8-36-15,-1 5-30 16,-8 4-4-16,-3-5-7 15,3 1 3-15,-9 27 5 0,-97 82-1 16,33-34-1-16,-27 30 9 16,4 4 9-16,4 26-5 15,17 3 21 1,19-9-36-16,25-32-53 16,7-17-32-16,16-52-36 15,13-41-295-15,11-38 54 16</inkml:trace>
  <inkml:trace contextRef="#ctx0" brushRef="#br0" timeOffset="1514.3639">4498 14921 441 0,'43'-25'471'0,"-22"13"-94"16,-24 20-2-16,-24 32-132 15,-16 13-113-15,-43 43-14 16,-16 25-38-16,-65 44-39 0,16-6-40 15,-13 31-3-15,22-22-72 16,7-4-380-16,57-37 78 16</inkml:trace>
  <inkml:trace contextRef="#ctx0" brushRef="#br0" timeOffset="6177.0593">11748 15068 1055 0,'10'1'281'16,"-5"-1"17"-16,-5-1-331 15,1 1-65-15,2 0-35 16,-3 0 58-16,-4 0 46 15,-48 18 58-15,-71 25 31 16,41-8 10-16,18 3-2 16,9-6 16-16,25-7-16 15,17-5 20-15,19-10-4 16,20 0-11-16,3 2-27 0,8 3-8 16,-5 0-24-16,-3 10-6 15,-17 5-2-15,-21 13 4 16,-45 14 12-1,-16 1-14-15,-28-8-5 16,-9-7-10-16,-8-18-41 16,39-22-41-16,7-8-141 15,21-4-54-15,22-11-119 16,19-6-81-16</inkml:trace>
  <inkml:trace contextRef="#ctx0" brushRef="#br0" timeOffset="6511.2688">11746 14895 785 0,'0'6'260'15,"-12"5"6"-15,-5 12-211 16,-18 9-49-16,-8 4-48 16,-8 10 76-16,1 2 17 15,-7 11 31-15,7-1 9 16,-11 17 4-16,-2-4-30 0,-7 8-40 16,10-11-54-16,-3-1-45 15,23-21-17-15,2-10-6 16,17-20 15-16,13-15-54 15,8-13-21-15,20-12-48 16,6-7-61-16,12-15-47 16</inkml:trace>
  <inkml:trace contextRef="#ctx0" brushRef="#br0" timeOffset="6775.1978">11662 15020 691 0,'17'-12'355'16,"-5"3"-40"-16,-3 13-115 16,-9 6-200-16,-4 8-12 15,-9 2-8-15,-14 9 20 0,-5 3 23 16,-13 12 25-16,2 7 16 16,-21 21 14-16,0 3-13 15,-29 21-16-15,-1-4-19 16,-10 4-13-16,14-13-11 15,9-8-38-15,27-26-43 16,19-13-116-16,21-20-190 16,30-18-1-16,20-16-145 15</inkml:trace>
  <inkml:trace contextRef="#ctx0" brushRef="#br0" timeOffset="7274.43">11888 15172 965 0,'20'105'302'16,"-44"-79"42"-16,5-1-243 15,19-15-93-15,19-11-1 16,19-8 2-16,22-11 12 0,-1-5 12 16,1 1 13-16,-17 7-1 15,-10 11-3-15,-11 10-9 16,-13 19-5-16,-14 8-12 16,-8 18 3-16,-12 4 0 15,-13 4 2-15,3-11-3 16,1-9 0-16,14-19-1 15,14-9 6-15,15-16 4 16,17 2-8-16,8 0-11 16,13-2 0-16,-1 4-8 15,3 13-7-15,-17 10 7 0,-18 20 8 16,-26 14-3-16,-14 17 2 16,-14 0 4-16,-20 7 10 15,1-16 1-15,-6-2 1 16,-2-19-5-16,-14-8-37 15,17-15-47-15,3-14-100 16,10-11-102-16,17-13-98 16,16-8-64-16,29-19-65 15</inkml:trace>
  <inkml:trace contextRef="#ctx0" brushRef="#br0" timeOffset="7642.997">12866 15341 1163 0,'-14'23'295'0,"-20"-6"80"15,4 5-327-15,-4-3-59 16,0 9 4-16,15-10 9 15,-3 4 21-15,13-8 14 16,4 2 16-16,4-8 9 0,5 7 9 16,7 1-18-16,14 3 0 15,-1 6-13-15,4 12-12 16,1 5-14-16,-5 6 6 16,-9 4-2-16,-8 6 9 15,-14-6 0-15,-16 0-4 16,-10-11-12-16,-19-10-48 15,-8-16-51-15,-13-16-155 16,5-18-186-16,0-10-52 16,9-11-153-16</inkml:trace>
  <inkml:trace contextRef="#ctx0" brushRef="#br0" timeOffset="7869.6966">12742 15289 1518 0,'23'7'495'16,"15"-7"55"-16,-6 0-405 15,29 1-94-15,19 1-31 16,32-2-32-16,-8-5 15 16,10 0-30-16,-19-4-32 15,-15-1-72-15,-37 2-42 16,-13 2-142-16,-18-2-118 15,-16 8-64-15,-13 0-89 16</inkml:trace>
  <inkml:trace contextRef="#ctx0" brushRef="#br0" timeOffset="43909.7599">17981 15465 353 0,'29'49'190'0,"-35"-46"5"0,1-4-35 15,-1 1-59-15,6 0 14 16,-4 0-12-16,-16 0 1 15,-6 4-19-15,-55 13-6 16,50-9-24-16,2-7-4 16,8 5-13-16,-1-6 3 15,9 2-1-15,8-7-2 16,10-2-7-16,11-10-7 16,10-1-22-16,13-8 4 15,-4 1-2-15,-17 31 11 31,26 6-5-31,-13-13-5 16,-26 13 6-16,-5 13 6 16,-5-18-2-16,-38 7 0 0,-4 26 0 15,9-10-6-15,-4-10 0 16,21-9 1-16,12-13 0 16,9-13 0-16,9-3 1 15,15-5-5-15,2 3 1 16,3 5-1-16,-7 4-4 15,-4 9-5-15,-10 15-5 16,-8-1-48-16,-12 8-50 16,2 3-221-16,-2-8-69 15,8-10-95-15</inkml:trace>
  <inkml:trace contextRef="#ctx0" brushRef="#br0" timeOffset="44378.7894">18648 15089 454 0,'12'-14'31'0,"5"-3"-17"15,1-1-66-15,2 3-86 0,-6-2 82 16,0 5 203-16,-2 1 56 16,-4 5 8-16,-8 0 26 15,1 3-61-15,-1 3-64 16,-1-2-27-16,1 2-25 16,-5 0-35-16,1 2-4 15,-35 12-3-15,-52 74 8 16,46-43 7-16,-10 16 5 15,8 1 14-15,12 9 6 16,15-13-10-16,20-5 4 16,24-22 1-16,19-22-8 15,4-23-5-15,22-22-5 16,3-21-20-16,5-19-16 16,-13 5-16-16,-12-7 3 15,-26 14 4-15,-19 8 3 16,-14 13-8-16,-15 9-49 0,1 19-50 15,-5 12-288-15,5 6 4 16,4 18-125-16</inkml:trace>
  <inkml:trace contextRef="#ctx0" brushRef="#br0" timeOffset="44659.8816">19310 14979 491 0,'13'-9'473'0,"-1"1"-157"15,-1 8-296-15,1 6 297 16,-5 8-336-16,-7 17 26 15,-9 8 22-15,-11 19 12 16,-3 5 0-16,-4 26-11 16,-1 0-59-16,2 22-317 15,2-8 72-15</inkml:trace>
  <inkml:trace contextRef="#ctx0" brushRef="#br0" timeOffset="44961.3117">20156 14883 494 0</inkml:trace>
  <inkml:trace contextRef="#ctx0" brushRef="#br0" timeOffset="45100.084">20152 14884 552 0,'-13'5'428'15,"-5"7"-104"-15,-11 3-327 16,-9 13 339-16,-17 10-297 16,-2 9 22-16,-12 19 34 15,7 9 30-15,2 15-23 16,29 1-26-16,18 0-19 16,23-13-53-16,22-13-115 0,8-23-45 15,11-14-283-15,1-11-9 16</inkml:trace>
  <inkml:trace contextRef="#ctx0" brushRef="#br0" timeOffset="46831.1625">20447 14971 631 0,'50'-10'315'15,"-45"3"-45"-15,-10 4-154 16,1 5-93-16,1-2-49 15,3 0 1-15,-5 0 17 16,-9 6 12-16,-19 9 8 16,-56 28 7-16,43-17 0 0,-1 11 3 15,12 4 1-15,-1 17 14 16,17 2 1-16,9 6 5 16,15-11-1-16,12-8 0 15,7-21-14-15,16-11-2 16,-2-18-6-16,13-15 0 15,-8-8-5-15,-5-11-13 16,-12-4-8-16,-9-5-10 16,-17 9-11-16,-17 5 0 15,-9 17 9-15,-17 10 0 16,2 18 2-16,-7 7-74 16,10 7-101-16,3-1-127 15,18-3-68-15</inkml:trace>
  <inkml:trace contextRef="#ctx0" brushRef="#br0" timeOffset="47175.0315">20828 15127 1211 0,'-52'25'345'16,"0"5"46"-16,14 1-339 0,9-4-49 16,21-11-29-16,6-10-28 15,12-12 52-15,3-6 6 16,9-1 2-16,4 6 15 16,1 5 13-16,4 13-18 15,-13 9-2-15,-15 15 5 16,-12 5 2-16,-17 7-2 15,-12-1-3-15,-5-2-7 16,5-12-14-16,-5-13-14 16,9-18-48-16,1-11-127 15,8-12-87-15,7-19-130 16,9-2-104-16</inkml:trace>
  <inkml:trace contextRef="#ctx0" brushRef="#br0" timeOffset="47374.6593">20657 15100 672 0,'3'9'535'0,"6"-8"-127"16,-3-1-35-16,9 2-327 16,19-7-28-16,13-2-15 15,30-9 0-15,1 1-8 16,10-5-48-16,-14 2-49 0,-5 3-158 15,-23 5-151-15,-11 3-44 16</inkml:trace>
  <inkml:trace contextRef="#ctx0" brushRef="#br0" timeOffset="47809.1474">21353 15020 349 0,'39'29'321'0,"-45"-20"-72"15,-15 10 4-15,-4 1-157 16,-18 18-13-16,2 2-18 16,-6 18 0-16,12 0-14 15,6 11-4-15,19-14 0 16,13-3 5-16,19-23-1 16,22-11 0-16,11-19-16 15,8-21-15-15,-5-10-12 16,0-14-4-16,-20-3-5 15,-7-7 0-15,-14 7 4 0,-9-2-1 16,-8 13-10-16,-16 3-15 16,-1 10-12-16,-1 9-41 15,1 6-39-15,0 6-194 16,16 1-37-16,-2 3-78 16</inkml:trace>
  <inkml:trace contextRef="#ctx0" brushRef="#br0" timeOffset="48122.3829">21810 15077 495 0,'-12'14'477'0,"-1"9"-165"15,0 7-301-15,4 7 299 0,9-4-339 16,16 4 14-16,10-11 34 16,19-3 28-16,13-11 5 15,6-9 3-15,0-12-13 16,1-15-23-16,-21-11-27 16,-10-7-4-16,-15 3-5 0,-29-4 3 15,-13 11 10-15,-23-2-3 16,-9 8-44-16,-9 8-93 15,10 4-204-15,-6 11-4 16</inkml:trace>
  <inkml:trace contextRef="#ctx0" brushRef="#br0" timeOffset="48422.4707">22426 14817 1361 0,'42'18'275'0,"2"16"135"15,19 15-407-15,-11-2-1 16,-9 16 11-16,-19 7 7 15,-35 17 12-15,-28 1 3 16,-30 8-10-16,-17-9-22 16,-19 0-19-16,17-26-92 15,4-10-81-15,32-22-249 16,14-9-8-16</inkml:trace>
  <inkml:trace contextRef="#ctx0" brushRef="#br0" timeOffset="48828.1572">23018 15152 1402 0,'2'92'286'0,"33"-88"137"15,19-4-421-15,-2 3-26 16,7-7-44-16,-11-6-38 16,-2-2-194-16,-16 1-114 0,-8-4-55 15</inkml:trace>
  <inkml:trace contextRef="#ctx0" brushRef="#br0" timeOffset="49158.0876">23942 14965 568 0,'-3'6'449'0,"-10"10"-98"0,-4 8-75 15,-18 11-168-15,-7 8-67 16,-19 17-3-16,-3 2-1 15,-4 15 13-15,9-1 1 16,-2 1-22-16,18-18-33 16,1-3-145-16,12-14-255 15,4-8-11-15</inkml:trace>
  <inkml:trace contextRef="#ctx0" brushRef="#br0" timeOffset="49541.1955">24045 15270 924 0,'17'18'322'16,"-1"-10"31"-16,15-1-217 16,7 5-104-16,2-1-8 15,-2 3 2-15,4 3 16 0,-15 7 3 16,-2 7 19-16,-13 4 7 16,-15 8 16-16,-19 3-5 15,-13 6 15-15,-8-3-16 16,-16 1-10-16,-4-15-30 15,2-10-52-15,6-15-62 16,3-17-70-16,15-15-57 16,14-16-92-16,14-2-159 15,14-21 23-15,11-3-95 0</inkml:trace>
  <inkml:trace contextRef="#ctx0" brushRef="#br0" timeOffset="49742.0617">24228 15130 1073 0,'10'2'605'0,"6"2"-137"16,-3 1-238-16,8 4-159 16,19-1-165-16,23-2 96 15,1-4-14-15,14-6-59 16,-2-3-60-16,1-4-54 15,-22 2-283-15,-11 1 34 16</inkml:trace>
  <inkml:trace contextRef="#ctx0" brushRef="#br0" timeOffset="50456.1986">25250 15251 1027 0,'29'48'229'0,"-7"-51"78"15,4 3-306-15,7-2-48 16,7 2-37-16,11-6-62 16,-4 1-63-16,4 1-91 15,-9 2-34-15</inkml:trace>
  <inkml:trace contextRef="#ctx0" brushRef="#br0" timeOffset="50876.1331">25250 15526 535 0,'17'26'830'0,"17"-4"-345"15,-4-10-343-15,22-3 282 16,3-4-553-16,10-5-42 15,-13-12 6-15,-2 2-299 16,-19-9 101-16</inkml:trace>
  <inkml:trace contextRef="#ctx0" brushRef="#br0" timeOffset="54663.5781">26242 15155 896 0,'140'29'305'0,"-140"-31"20"0,-4 1-237 16,-2 5-27-16,4-4-16 15,-22 8-5-15,-19 12 24 16,-52 27 5-16,47-22-13 0,27-2 22 15,29-9 12-15,31-5-33 16,26 0-10-16,11 2-6 16,-2 10-30-16,-1 8-29 15,-19 5 30-15,-15 9 4 16,-19 2 0-16,-32 10 2 16,-26-6-2-16,-19-3 0 15,-13-9-6-15,-13-13-5 16,10-16-11-16,-2-9-34 15,14-12-23-15,9-10-33 16,27-7-15-16,1-4-61 16,19 1-28-16,5-4-40 15,11 5-139-15,7-11-5 16</inkml:trace>
  <inkml:trace contextRef="#ctx0" brushRef="#br0" timeOffset="55079.1408">26332 15069 1196 0,'12'-1'275'16,"5"4"103"-16,-6 3-344 15,21-2-10-15,12 3 7 16,28-6 16-16,9-1 9 0,35 0 7 15,-1 0-1-15,-5-3-1 16,-29 3-27-16,-17 3-19 16,-33 8-13-16,-19 21-9 15,-21 14-9-15,-29 35 17 16,-5 6 11-16,-7 19 33 16,14-12 8-16,24-3 21 15,43-32-1-15,24-13 3 16,21-28-26-16,22-24-8 15,-11-17-23-15,11-24-4 16,-14-2-3-16,-15-15-5 16,-34 4-4-16,-42-12-3 15,-38 13-4-15,-43-6-29 16,-7 15-23-16,-3 3-116 16,25 16-115-16,-7-1-255 15,31-2-44-15</inkml:trace>
  <inkml:trace contextRef="#ctx0" brushRef="#br0" timeOffset="59051.5437">22049 16753 802 0,'-37'18'320'0,"-23"-11"-168"15,-16 0 179-15,-2 7-307 16,-20-45-6-16,60 30 3 16,21 9 2-16,21 4 1 15,13-14 4-15,15 8 10 16,0 7-9-16,10 3-3 16,-13-5-6-16,-6 17-3 15,-20 7-4-15,-29 14 11 16,-25 1-1-16,-22 11 5 15,-4-12 3-15,-4-12-1 16,14-23-20-16,-10-11-60 16,21-14-45-16,-8-1-100 15,12-6-71-15,6-5-58 16,27-5-23-16,16-12-25 16</inkml:trace>
  <inkml:trace contextRef="#ctx0" brushRef="#br0" timeOffset="59323.1215">21922 16495 494 0,'-5'15'424'0,"-9"8"-122"0,-7 12-296 15,-8 12 298-15,-14 18-301 16,0-3 29-16,-9 15 34 16,11-7 28-16,-7 14-22 15,10-12-26-15,4 5-83 16,13-16-91-16,3-8-260 16,5-25 12-16,21-23-124 15</inkml:trace>
  <inkml:trace contextRef="#ctx0" brushRef="#br0" timeOffset="59518.3137">22027 16703 994 0,'-20'27'241'15,"-20"11"51"-15,-13 7-302 16,-17 16-37-16,-1 0-42 15,5 5 10-15,8-16 25 16,14 2-48-16,18-10-161 16,9-4 67-16</inkml:trace>
  <inkml:trace contextRef="#ctx0" brushRef="#br0" timeOffset="59861.2483">22234 16981 221 0,'-48'47'625'0,"-4"1"-259"16,16-10-151-16,-3 0 117 15,16-9-360-15,16-4 1 16,14-13-5-16,12-1 38 16,5-2 27-16,-2 2 19 15,-6 1-5-15,-6 9-2 16,-7 5-18-16,-16 17-5 0,-8 0-10 16,-26 10 3-16,-4-11-9 15,-9-6-7-15,1-16-85 16,4-14-131-16,21-13-175 15,7-19-58-15</inkml:trace>
  <inkml:trace contextRef="#ctx0" brushRef="#br0" timeOffset="60369.4727">22188 16877 1309 0,'0'72'269'0,"23"-72"144"16,12 3-377-16,29-3-12 15,10 0 10-15,40-2 3 16,-2-4-14-16,7-3-5 0,-13 1-6 16,-14 4-4-16,-39-2-3 15,-13 9-13-15,-23-3-5 16,-13 11-5-16,-20 7 0 16,-15 19 1-16,-10 12 20 15,-11 18 14-15,4 6 23 16,10 8 21-16,21-12 4 15,13 5-9-15,13-18-18 16,27-7-4-16,13-20-15 16,31-23-1-16,6-32 1 15,24-26 14-15,-15-12-19 0,-10-17-4 16,-34 9-4-16,-36-4-14 16,-38 21-7-16,-46-1 2 15,-21 21 1-15,-16 9-17 16,12 14-49-16,-12 14-57 15,28-1-361-15,2-35 40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32:52.2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14174 9380 916 0,'-17'-5'180'0,"-2"6"91"16,-14 3-274-16,-5 2 2 15,-14-6 5-15,-8-3 2 16,-24-8 4-16,10 0 0 16,-11-9 1-16,4 0-3 15,-17-1-1-15,12-3 1 16,-21 2 9-16,-5 1 7 15,-10 2 21-15,6 4 8 16,-34 3 34-16,1 3-7 0,-22-1-5 16,1 7-21-16,-33 2-8 15,12 5-35-15,-22 6-3 16,23 6 2-16,-53 15 16 16,46 1 6-16,-13 16 5 15,19 1-2-15,-28 18-5 16,63-3-17-16,-21 19-7 15,25-5-4-15,-2 21-2 16,37-10-2-16,-11 15 1 16,32-6-2-16,18 3-3 15,35-22 0-15,21 1 0 16,36-18 3-16,58-3 5 16,26-7 5-16,47-4 7 15,19-3 4-15,52-2 1 16,-19-10-3-16,55-1 1 15,-7-12-2-15,49-12-1 0,-13-14-4 16,53-17-1-16,-18-12-2 16,59-17-1-16,-35-5-3 15,35-18 3-15,-47 5 0 16,1-13 0-16,-64 4-1 16,-13-10 0-16,-62 11-1 15,-23-18 1-15,-57 10-5 16,-34-13-3-16,-45 4-8 15,-40-9-11-15,-55 18-3 0,-65-1 1 16,-45 26 1-16,-109 24-30 16,-52 40-43-16,-80 20-338 15,7 23 60-15</inkml:trace>
  <inkml:trace contextRef="#ctx0" brushRef="#br0" timeOffset="50079.9682">23802 10802 162 0,'-51'40'132'0,"50"-43"-42"15,-2 7-10-15,3-4-80 16,0 0-9-16,0 0 22 16,0 0 23-16,0 0 58 15,0 0 6-15,0 0 24 16,0 0-15-16,0-1-19 15,0-1-57-15,0 1-6 0,0 1-25 16,3-2 7-16,13 1 7 16,24-6 13-16,54-6 3 15,-46 2 0-15,3 5-7 16,7 3-4-16,-10-3-12 16,-10 6-4-16,-6 4-4 15,-8 1-3-15,-16 4 1 16,-13 11 9-16,-5-3 2 15,-30 13 3-15,-12 6 2 0,-15 3 0 16,-1 4-8-16,-1 11 10 16,22-12 3-16,7-3 6 15,20-6 7-15,16-2 5 16,8-13 0-16,27-1 7 16,12-5-5-16,21-4-5 15,8-3-9-15,12-4-30 16,-20-1-35-16,-4 2-98 15,-22-2-196-15,-3-10 10 16</inkml:trace>
  <inkml:trace contextRef="#ctx0" brushRef="#br0" timeOffset="50478.4089">24609 10952 428 0,'-20'20'314'15,"-3"3"-70"-15,-1 0-62 0,10 3-122 16,10-5-41-16,13-4 19 15,8 0 11-15,16-5 19 16,1-1-1-16,4 2-1 16,-12 6-17-16,5-1-12 15,-14 3-17-15,-13 12-2 16,-11 0-2-16,-12 10 4 16,-11-6 4-16,-16 7-2 15,0-10-5-15,1-7-16 16,-5-14-30-16,-2-12-60 15,14-2-59-15,-1-22-135 16,13 0-57-16,10-17 18 16,11 3-102-16</inkml:trace>
  <inkml:trace contextRef="#ctx0" brushRef="#br0" timeOffset="50673.7579">24559 10927 1233 0,'21'-7'248'15,"22"1"124"-15,12-1-356 16,26-8-51-16,3 3-1 16,13-9-36-16,-12-1-61 15,4 2-243-15,-17 2 49 0</inkml:trace>
  <inkml:trace contextRef="#ctx0" brushRef="#br0" timeOffset="51204.4083">25123 11106 143 0,'20'-4'170'16,"6"-2"157"-16,17-4-149 16,4 4 50-16,21 5-184 15,5-5-7-15,11 3-13 16,-10 3-16-16,-10 3-140 15,-24-2-100-15,-16 8-15 16</inkml:trace>
  <inkml:trace contextRef="#ctx0" brushRef="#br0" timeOffset="51648.7387">25302 10973 411 0,'25'-3'373'0,"1"8"-96"15,3 4-245-15,3 6 247 16,-3 5-266-16,-3 5-3 16,-11 2 2-16,-21 8 17 0,-9-1 1 15,-14 18 2-15,-8 6-54 16,2 8-267-16,12 1 52 16</inkml:trace>
  <inkml:trace contextRef="#ctx0" brushRef="#br0" timeOffset="61806.9266">26102 10773 442 0,'0'0'67'15,"0"0"55"-15,0 0-127 16,3 0 14-16,-3 0 40 16,3 1 21-16,-3 4 18 15,17 26 11-15,6 63 5 16,-32-42-28-16,-3 31-16 16,-10 6-19-16,-2 18-65 15,6-12-119-15,-1-2-105 16,12-20-53-16</inkml:trace>
  <inkml:trace contextRef="#ctx0" brushRef="#br0" timeOffset="62515.4001">26763 10644 558 0,'-8'65'120'0,"-31"-38"55"15,-9 14-165-15,-11 10 50 16,4 6 24-16,-5 13 24 15,22 6 9-15,7 5 11 16,16-7-54-16,18 2-25 16,9-16-33-16,11-3-60 15,6-15-58-15,0 1-94 16,-6-12-107-16,6 9-35 16</inkml:trace>
  <inkml:trace contextRef="#ctx0" brushRef="#br0" timeOffset="63954.0784">26899 10933 683 0,'-4'0'191'0,"1"0"38"16,0 0-188-16,1 0-32 15,-3 0-9-15,2 0 7 16,2 2 11-16,-2 0 18 16,3 7 19-16,12 17 1 15,35 49-3-15,-8-37-5 16,-1 3-19-16,5 8-19 16,-13-1-3-16,-1 4-14 15,-3-10-18-15,-4-3-46 16,-10-12-37-16,0-9-185 15,-2-14 8-15,-1-14-85 16</inkml:trace>
  <inkml:trace contextRef="#ctx0" brushRef="#br0" timeOffset="64255.412">27276 11114 266 0,'0'-52'27'16,"-3"50"61"-16,3 2-64 16,-7-1 12-16,4 1 26 0,3 0 60 15,-4 0-22-15,-22 3 5 16,-51 18-12-16,30-1-5 15,-8 2-28-15,-17 5-11 16,6 1-13-16,-10 5-28 16,13-5-36-16,11 1-97 15,21-5-112-15,11-5-17 16</inkml:trace>
  <inkml:trace contextRef="#ctx0" brushRef="#br0" timeOffset="64775.424">27323 11120 590 0,'17'63'97'0,"-16"-63"79"15,5 3-166-15,-1-2 29 16,-5-1 41-16,0 0-1 16,2 0-2-16,27 0-6 15,52-1-30-15,-34-5-30 16,-1 3-107-16,1-3-157 0,-4 2 10 16</inkml:trace>
  <inkml:trace contextRef="#ctx0" brushRef="#br0" timeOffset="65297.4685">28042 10894 563 0,'3'3'202'0,"-3"1"8"15,8 6-111-15,-4 5-110 16,1 9 14-16,-13 45 12 16,-13-40 25-16,-5 5 10 15,0 7 17-15,-5-4-3 0,-1 6-8 16,9-5-33-16,2-3-60 16,8-12-65-16,4-5-181 15,9-13-3-15</inkml:trace>
  <inkml:trace contextRef="#ctx0" brushRef="#br0" timeOffset="65702.2479">28395 11001 814 0,'0'1'178'0,"-3"1"73"0,-6 9-238 15,-5 8-8-15,-29 36 5 16,57-48 21-16,8-1 19 16,11-2 6-16,7-2-1 15,-3 5-4-15,-5 3-21 16,-8 8-23-16,-10-1-10 15,-11 4-6-15,-3 1-6 0,-14 7 11 16,-7-6 10-16,-11 3 16 16,-8-6 3-16,-12-1 5 15,6-6-4-15,-4-6-8 16,10-2-14-16,6-11-18 16,10-13-27-16,6-5-72 15,8-5-42-15,6-14-133 16,13 11-25-16,14-11 23 15,4 8-78-15</inkml:trace>
  <inkml:trace contextRef="#ctx0" brushRef="#br0" timeOffset="66135.3358">28353 10998 826 0,'47'-48'301'15,"-47"45"-50"-15,0 6-208 0,0 2-84 16,0-5-80-16,0 0 123 16,1 0 18-16,32 3 11 15,61 0 9-15,-51-6-3 16,12-5-3-16,2 2-12 16,7-6-6-16,-13 6-9 15,-5-3 0-15,-16 6-2 16,-8 4 1-16,-15 7-1 15,-7 6 11-15,-7 4 5 16,-18 12 6-16,2 3 1 0,-3 6 0 16,9 1-9-16,13 0 0 15,21-11-1-15,10 0 22 16,16-11 4-16,20-10 6 16,-8-8-3-16,6-5-2 15,-11-7-19-15,-10-9-3 16,-25-4-11-16,-10-7-6 15,-22-5 0-15,-26-4-3 16,-4 4-4-16,-11 2-12 16,10 8-23-16,9 7-92 15,17 9-83-15,15 2-184 16,16 4-41-16</inkml:trace>
  <inkml:trace contextRef="#ctx0" brushRef="#br0" timeOffset="66634.5902">29517 10655 692 0,'-43'-1'336'0,"47"-10"-49"16,-1 2-166-16,7 16-81 16,0 6-33-16,1 8-35 15,1 8 65-15,5 12 31 0,-5 4 10 16,-7 19 19-16,-10 2 0 15,-24 25-18-15,-14 0-28 16,-30 8-12-16,-8-13-22 16,-12-4-48-16,4-34-51 15,-3-4-46-15,23-19-279 16,7-28 34-16</inkml:trace>
  <inkml:trace contextRef="#ctx0" brushRef="#br0" timeOffset="71477.4084">26092 11632 242 0,'-3'2'-96'0,"1"0"73"16,-1-1-98-16,-2 1 238 15,5-1 61-15,-3 1 12 16,3-1 8-16,3 1-62 0,19 4-18 16,24 0-41-16,58 6 2 15,-42-16-36-15,24 5 16 16,4 4-5-16,30-2 10 15,13-6 6-15,30 3 17 16,-2-8-20-16,41-7 6 16,-15-5-13-16,31-8-6 15,1 5-23-15,20-9 0 16,-42 8-10-16,3 2 5 16,-42 9-1-16,-17 0 1 15,-30 13-7-15,-7-4-7 16,-24 2-12-16,-2 4-58 15,-20-4-31-15,-10 1-88 16,-15-1-104-16,-7 2-99 16,-12-3-36-16</inkml:trace>
  <inkml:trace contextRef="#ctx0" brushRef="#br0" timeOffset="72157.6863">27794 11743 437 0,'20'75'208'0,"-25"-71"-22"16,1 4-73-16,1-1-104 16,0-7-1-16,1 2 30 15,-1-1 20-15,-3 9 34 16,-11 10 6-16,-62 53 8 15,39-42-23-15,-3 5-13 16,2-1-34-16,-4 2-14 16,7-5-13-16,1-1-5 15,14-14-5-15,7-2-45 16,6-3-50-16,12-10-217 16,10-10-2-16,10-7-119 15</inkml:trace>
  <inkml:trace contextRef="#ctx0" brushRef="#br0" timeOffset="72511.1651">28089 11827 895 0,'7'-3'146'16,"-6"-5"91"-16,-1 5-261 15,-1 3-15-15,1 0 19 16,-4 0 27-16,1 0 22 16,-3 3 27-16,-20 11 10 0,-53 39 6 15,56-25-9-15,6 9-4 16,12-7-22-16,19 5 0 16,17-12-5-16,19-6 10 15,11-17-9-15,28-9-6 16,0-14-2-16,-2-9 5 15,-17-6-8-15,-18-2 5 16,-30 9 3-16,-25-1-5 16,-32 14-10-16,-39-1-53 15,-10 10-62-15,-14 2-288 16,8 2 24-16</inkml:trace>
  <inkml:trace contextRef="#ctx0" brushRef="#br0" timeOffset="107549.0792">30028 11369 384 0,'-51'13'124'0,"46"-18"18"0,1 10-92 16,-1-4-36-16,2-1 18 15,2 0 9-15,1 0 29 16,0 0 9-16,1 0 14 16,2 0-17-16,23 3-8 15,57 3-27-15,-40-12-19 16,0 5-20-16,-5-4-29 16,-9 13-27-16,-11-5-128 15,-10 12-65-15,-13 3-40 16</inkml:trace>
  <inkml:trace contextRef="#ctx0" brushRef="#br0" timeOffset="107728.3286">29887 11753 642 0,'21'3'259'0,"-9"-10"5"16,11-1-127-16,11-1-122 15,4-2-13-15,5 2-30 16,8 0-212-16,-12 3-29 16,0-2-88-16</inkml:trace>
  <inkml:trace contextRef="#ctx0" brushRef="#br0" timeOffset="109075.392">30841 10574 811 0,'-4'3'126'15,"-2"6"67"-15,0 2-269 16,-1-3-15-16,0-1 16 15,2-1 14-15,2-3 86 16,2-1 62-16,-4 0 20 0,2-1 2 16,1 1 0-16,2-2-57 15,2 0-34-15,22 1-4 16,21-2-3-16,47 5 0 16,-60-1-1-16,0 11 1 15,-18-2 0-15,-7 14 9 16,-11-3 2-16,-16 11 5 15,-11-4-3-15,-21 9-2 16,-3-1-9-16,-9 3-2 16,9-10-2-16,13-2 18 15,24-8 6-15,18-2 12 16,17-9 6-16,26 4 7 16,9-3-17-16,17-2-6 15,-2-1-16-15,-3 2-42 16,-18-2-47-16,-15 0-152 15,-19 1-153-15,-18-9-35 16</inkml:trace>
  <inkml:trace contextRef="#ctx0" brushRef="#br0" timeOffset="109416.5889">31438 10698 1260 0,'-12'8'194'0,"-13"-2"138"15,-2 15-388-15,-16 4-11 16,9-6 28-16,1 3 12 16,20-8 19-16,24-2 18 15,10-6 16-15,16 3 9 16,6 0-4-16,3 2-3 15,-11 3-6-15,-1 10-11 16,-14 2-9-16,-19 13-1 16,-19 0-5-16,-8 6-1 15,-8-10-27-15,-13 0-28 16,4-18-48-16,-3-11-109 16,8-12-92-16,3-20-10 15,18-9-101-15</inkml:trace>
  <inkml:trace contextRef="#ctx0" brushRef="#br0" timeOffset="109627.3884">31387 10599 1034 0,'10'117'278'0,"11"-134"62"0,20 16-296 16,19-5-163-16,27-3-77 16,5-7-79-16,7 3-65 15,-16-6-56-15</inkml:trace>
  <inkml:trace contextRef="#ctx0" brushRef="#br0" timeOffset="110246.3852">32045 10796 767 0,'-9'70'237'0,"15"-71"32"15,-3 1-189-15,11 0-101 0,10 1-24 16,12 1-45-16,5-2-15 16,11 0-66-16,-6 0-78 15,-3 3 14-15</inkml:trace>
  <inkml:trace contextRef="#ctx0" brushRef="#br0" timeOffset="110513.4029">32298 10670 1121 0,'-31'81'194'0,"26"-74"125"16,-5 12-351-16,-1 3-5 15,-4 5-2-15,-8 7 19 16,-3 3 8-16,-3 6 16 16,-2-1 12-16,-10 7 15 15,6-3-58-15,-2-1-179 16,11-12-106-16,-2-7-65 16</inkml:trace>
  <inkml:trace contextRef="#ctx0" brushRef="#br0" timeOffset="111277.6083">32340 11135 350 0,'-59'114'134'16,"42"-101"35"-16,3 3-81 16,0 0-37-16,4-5-6 15,4-6 34-15,6-7-3 16,4-7 23-16,5-3 25 0,8-7-17 16,2 4-36-16,10-2-22 15,-5 7-29-15,-1 0-29 16,-3 7 11-16,-6 3-4 15,-11 2-5-15,-3 9 1 16,-8 1 2-16,-12 2 5 16,2 1 2-16,-8-3 3 15,4-4 1-15,3-8 1 16,9-6-1-16,10-11-4 16,17-2-2-16,9-5 4 15,8 6 0-15,1 1 4 16,-6 11 1-16,-4 7 0 15,-19 10-1-15,-12 7 3 16,-16 8-3-16,-11 6 2 16,-9-4-7-16,2-1-18 15,7-13-19-15,-1-9-36 16,16-10-46-16,-4-10-178 16,10-3 0-16,-5-5-88 0</inkml:trace>
  <inkml:trace contextRef="#ctx0" brushRef="#br0" timeOffset="111676.5415">33010 10597 568 0,'45'57'209'16,"-47"-51"11"-16,2 4-121 15,0 7-104-15,-3 5 6 16,2-1 6-16,-7 2 20 16,-1 5 13-16,-16 8 22 15,2 4 5-15,-6 17 5 16,-1-1-26-16,-7 13-18 16,11 0-33-16,0 1-64 0,8-13-65 15,2-10-159-15,12-16-12 16</inkml:trace>
  <inkml:trace contextRef="#ctx0" brushRef="#br0" timeOffset="112130.9882">33182 10950 753 0,'95'6'180'0,"-92"-6"64"0,1 7-208 16,1 2-24-16,-5-9 3 16,0 1 1-16,0 1 24 15,0 13 17-15,3 6 3 16,2 51 3-16,-1-49-1 15,5 11-25-15,8-5-24 16,5 6-26-16,4 2-25 16,-5 0-45-16,0-10-35 0,-1 1-124 15,-9-13-57-15,0-12-30 16</inkml:trace>
  <inkml:trace contextRef="#ctx0" brushRef="#br0" timeOffset="112442.5493">33446 11028 840 0,'0'-1'174'0,"0"-1"91"15,0 2-243-15,-4 2 5 16,-50 24 2-16,-50 55-4 16,35-37-6-16,7 1-10 15,14-3-1-15,24-5-184 16,22-8-107-16,19-21-25 15</inkml:trace>
  <inkml:trace contextRef="#ctx0" brushRef="#br0" timeOffset="114787.945">31852 11828 58 0,'0'0'85'0,"0"0"34"0,0 0 20 16,0 0 29-16,0 0 28 15,0 0-19-15,2 0-43 16,-2 0-12-16,3 0-41 15,-3 2-36-15,2-1 5 16,17 7-9-16,7 1-5 16,51 14 7-16,-42-21-4 15,13 1 0-15,1-2 0 0,7 1-29 16,-5 2-41-16,-2 4-141 16,-17 1-156-16,-14 0-27 15</inkml:trace>
  <inkml:trace contextRef="#ctx0" brushRef="#br0" timeOffset="115443.2857">32870 11698 363 0,'1'-1'289'0,"2"-1"-74"16,-3 1-36-16,3 1-172 16,-1 0-33-16,-2 1 15 0,0 7 14 15,-2 21 41-15,-31 46 34 16,-15-28 23-16,-11 1-6 16,-22 17-12-16,-8 0-40 15,8 5-52-15,13-18-76 16,21-5-215-16,30-21 15 15</inkml:trace>
  <inkml:trace contextRef="#ctx0" brushRef="#br0" timeOffset="115801.5076">33023 11937 585 0,'-8'67'97'0,"-13"-50"65"16,8-3-179-16,16 3 8 16,11-7 27-16,12-2 46 15,8 3 24-15,4 5 33 16,-10 1-2-16,-1 5-8 15,-13 4-39-15,-14 7-15 16,-14 1-19-16,-19 3 0 0,-6-5-14 16,-7-6-25-16,7-9-23 15,-3-16-49-15,15-12-50 16,5-7-36-16,12-5 4 16,8-9 0-16,-1 0 16 15,8-2-63-15,7 4 52 16</inkml:trace>
  <inkml:trace contextRef="#ctx0" brushRef="#br0" timeOffset="115982.3684">33058 11912 1006 0,'14'-4'246'16,"6"4"87"-16,18 1-293 15,18 4-9-15,21 3-4 16,4 1-8-16,17 3-3 15,-6-1-9-15,-8-4-126 16,-23 6-130-16,-11-12-100 16,-25-9-131-16</inkml:trace>
  <inkml:trace contextRef="#ctx0" brushRef="#br0" timeOffset="122317.2431">12544 13105 774 0,'31'-12'253'16,"0"-2"26"-16,-1 8-184 15,-8 5-105-15,-7-1 6 16,-6 4 15-16,-4-2 16 15,-7 4 13-15,2-4 26 16,-3 0 1-16,-21 3-1 16,-30 11-15-16,-99 21-8 0,46-15-21 15,-38 2-11-15,4-4-8 16,-35-4 2-16,14-4-3 16,-46-3-1-16,8-4 4 15,-10-8 7-15,22 0 1 16,-31-5 1-16,26-4-2 15,1-8 0-15,8-4-5 16,-21-10-3-16,35-4-2 16,8-9 1-16,27 2 0 0,13-2 14 15,49 4 16-15,13-1 14 16,26 5 0-16,25-3-3 16,21-5-19-16,27-14-19 15,14 5-14-15,60-15-4 16,17 2 4-16,54-5 7 15,19 13 4-15,64-13 7 16,-7 14 2-16,73-8 3 16,-7 14-2-16,63-4 3 15,-6 22-3-15,61 2 0 16,-51 27-2-16,36 11-1 16,-56 15-4-16,2 16 1 15,-77 12-1-15,2 11 2 16,-74 1-1-16,-3 18 0 15,-62-2 0-15,-16 7 1 16,-59-4-2-16,-39 16-1 16,-73-11 17-16,-85 3 22 15,-80-3 1-15,-151 9 4 0,-55-13 1 16,-175 7-28-16,-10 0-27 16,-123 5-38-16,84-17-31 15,-28-5-89-15,149-13-330 16,-21-18 3-16,146-20-165 15</inkml:trace>
  <inkml:trace contextRef="#ctx0" brushRef="#br0" timeOffset="141637.379">5096 14555 855 0,'-12'-29'184'15,"-6"-3"94"-15,2 8-245 16,3-2-9-16,-7 3 0 15,-6-5-2-15,-2 5-7 16,-15-9-4-16,-12 5 15 16,-35 1 9-16,-15 3 7 15,-44 1-12-15,-28 15-8 16,-60 10-7-16,-11 15-12 0,-54 23-5 16,7 17 18-16,-37 33 39 15,60 11 12-15,6 33 33 16,52 1 5-16,13 32 6 15,80-4-36-15,24 27-12 16,51-14-36-16,62 39-15 16,56-25-17-16,45-13 13 15,42-53 10-15,87-29 14 16,14-73 10-16,66-35 5 16,20-40-14-16,42-46-8 15,-41-26-13-15,11-33-8 16,-76-12-5-16,-42-23 3 15,-76 25 0-15,-59-10 13 16,-71 22 7-16,-42-8 2 16,-39 39-20-16,-99 20-5 15,-29 47-25-15,-119 46-115 16,-32 68-374-16,-108 18 90 0</inkml:trace>
  <inkml:trace contextRef="#ctx0" brushRef="#br0" timeOffset="156730.6919">22267 17995 716 0,'-24'50'248'15,"24"-48"4"-15,3-4-200 16,-3 1-81-16,0 1-18 15,-3 0 14-15,1-2 48 0,2 1 34 16,-3-1 35-16,2 1 16 16,-2-1-19-16,-2 1-25 15,2-1-11-15,1 1-26 16,-2-1 6-16,1 1-4 16,1-1 4-16,-1 1 4 15,3-1 3-15,0-1-13 16,0 0 0-16,0 0-4 15,0 0-4-15,0 1-5 16,3 1 2-16,-3-1 2 0,0 2-1 16,0-3-1-16,0 3 1 15,0 0-1-15,0 0-3 16,-3 0 15-16,3 0 14 16,-1 0 1-16,-2 0-2 15,3 0-2-15,0 0-16 16,0 0-16-16,0 0-2 15,0 3-1-15,0-3 2 16,0 2 2-16,0-1 4 16,0 1 1-16,0-1-3 15,0-1-6-15,0 0-5 16,4-1-2-16,18-4-6 16,-1-5 0-16,42-13 4 15,-59 29 4-15,-8 11 5 16,-18 9 5-16,-11 10 4 0,-6 3 3 15,-3 0 3-15,8-17 1 16,8-9 10-16,9-11 0 16,13-16-1-16,4-9-6 15,4-1-7-15,4-4-10 16,9-2 0-16,1 10 2 16,-1 4 3-16,-8 9 1 15,-1 4 0-15,-4 7 1 16,-4 4-1-16,0-8-1 15,0 0-2-15,0 2 0 0,-3-1-8 16,2 1-6-16,-2 5-8 16,1-5 1-16,-3 1 0 15,-14 9 7-15,0-4 15 16,-36 15 7-16,51-26-13 16,8-8-5-16,5-3 0 15,8-1-7-15,8 0 1 16,1-1 13-16,0 16 2 15,-3 3-8-15,-7 19-42 16,-8 1-39-16,-13 3-305 16,-4-3 53-16</inkml:trace>
  <inkml:trace contextRef="#ctx0" brushRef="#br0" timeOffset="156977.3673">23002 17229 1068 0,'-3'21'352'16,"3"7"25"-16,3-1-279 15,-3 18-117-15,0 16-28 16,0 6 3-16,0-4 16 0,-13 13 12 15,1-5 28-15,-2 13-116 16,-2 1-241-16,-1 4 41 16</inkml:trace>
  <inkml:trace contextRef="#ctx0" brushRef="#br0" timeOffset="157243.3654">23869 17151 1189 0,'-49'36'302'0,"-24"24"86"0,-13 18-339 15,-17 26-30-15,18-1-13 16,7 14 43-16,24-16 15 15,16 3 4-15,32-17-10 16,12-5-61-16,15-24-100 16,18-15-229-16,3-31-125 15,18-26-81-15</inkml:trace>
  <inkml:trace contextRef="#ctx0" brushRef="#br0" timeOffset="157634.0938">23938 17470 575 0,'59'112'416'0,"-63"-98"-100"16,-7-11-68-16,2-5-199 15,7-1-46-15,2 2 18 16,0 1 27-16,5-6 26 16,38-2 7-16,55-67 5 15,-49 52-20-15,-2 5-22 16,-13 7-39-16,-19 20-14 16,-18 19-7-16,-15 18 1 0,-28 12 12 15,-28 24 18-15,-2-1 16 16,-8 7 31-16,10-18 11 15,27-6 6-15,27-24-10 16,31-11-12-16,24-18-50 16,29-13-72-16,13-10-51 15,16-13-141-15,-15-2-224 16,-2-10 8-16</inkml:trace>
  <inkml:trace contextRef="#ctx0" brushRef="#br0" timeOffset="157927.9137">24602 17678 1064 0,'-52'69'459'16,"12"-23"-11"-16,2 5-261 15,21-10-240-15,34-1-12 16,22-17-1-16,33-17 4 15,15-11 50-15,14-15 50 16,-18-9 4-16,9-14 8 16,-28-1 1-16,-12 0-10 15,-18 4-1-15,-17 6-9 0,-25 10-3 16,-23 8-23-16,-11 10-2 16,-26 5-47-16,-1 1-51 15,1 7-362-15,14 4 77 16</inkml:trace>
  <inkml:trace contextRef="#ctx0" brushRef="#br0" timeOffset="158188.188">25318 17805 1203 0,'-7'54'485'16,"14"-20"10"-16,14 2-337 15,26-8-244-15,24-10-88 16,4-18-8-16,23-18 7 16,-8-14 85-16,-9-8 73 15,-21 3 81-15,-8-4 10 16,-40 4-16-16,-41 2-8 16,-26 6-24-16,-6 0-14 15,-10 12-28-15,5 3-151 16,19 7-214-16,-8 2 2 15</inkml:trace>
  <inkml:trace contextRef="#ctx0" brushRef="#br0" timeOffset="160084.6192">26459 17221 768 0,'4'-30'382'15,"7"52"-62"-15,6 26-172 16,3 18-87-16,-8 28-69 16,-12-2 69-16,-17 17 20 15,-17-10-5-15,-22 2-9 16,-16-17-47-16,-24 3-95 15,5-19-118-15,-8-13-214 0,15-29-44 16</inkml:trace>
  <inkml:trace contextRef="#ctx0" brushRef="#br0" timeOffset="161604.2975">27314 17614 1074 0,'-37'113'350'0,"66"-111"22"16,12-2-282-16,16 1-102 15,7-1-42-15,4-1-13 16,-16 1-51-16,-13 3-253 16,-14 3 68-16</inkml:trace>
  <inkml:trace contextRef="#ctx0" brushRef="#br0" timeOffset="161828.8586">27433 17460 1287 0,'-8'156'726'0,"10"-146"-336"0,-2 27-367 16,-2 6-118-16,-7 1-120 16,2-4-111-16,-10 6 288 15,3-9 21-15,2 4-102 16,4-6-121-16,7-6-113 15,2-18-107-15</inkml:trace>
  <inkml:trace contextRef="#ctx0" brushRef="#br0" timeOffset="162082.9194">28089 17380 1090 0,'7'11'296'0,"-6"9"69"15,-2 1-302-15,-12 17-43 0,1 5-8 16,-5 15 13-16,-1-9 5 16,-11 17 2-16,7-5-7 15,-8 17-17-15,4-6-40 16,4 9-102-16,10-10-100 15,4-15-163-15,8-30-66 16</inkml:trace>
  <inkml:trace contextRef="#ctx0" brushRef="#br0" timeOffset="162352.383">28660 17668 1305 0,'0'49'428'0,"-3"10"49"16,6-1-366-16,3 10-57 16,14-9-54-16,14-13 2 15,8-30 5-15,15-21 10 16,-2-16 12-16,2-22 3 16,-14-6-3-16,-19-11-4 15,-22 7-1-15,-25 1-6 16,-16 12-3-16,-17 5-1 15,1 9-11-15,-5 1-107 16,10 1 116-16,-1-13-533 16,28-6 118-16</inkml:trace>
  <inkml:trace contextRef="#ctx0" brushRef="#br0" timeOffset="165141.5201">10085 17279 761 0,'15'0'583'0,"-18"-17"-132"0,-5-7-41 16,-1-5-378-16,-9-14-28 15,-7-1-12-15,-18-8 6 16,-1 4 5-16,-23 2 11 15,-10 2 15-15,-34 9 7 16,1 6-4-16,-28 6 1 16,-6 8-6-16,-41 16-10 15,18 5-7-15,-30 20-1 16,-20 20-4-16,-19 29 3 16,31 18 3-16,-50 50 1 15,24 5 3-15,16 20 5 16,32-18 26-16,21 14 18 15,72-33 1-15,38 25-4 16,52-15-4-16,58 33-36 16,44-7-27-16,71-2-10 15,21-36 19-15,86-28 21 16,12-59 10-16,76-64 10 16,-18-52 15-1,78-70-20-15,-49-28-21 0,10-66-1 0,-89 11 0 16,-32-27-14-16,-117 30-6 15,-53-20 13-15,-86 52 2 16,-62-9-8-16,-50 51-5 16,-70 38-39-16,-31 62-55 15,-69 40-112-15,32 47-57 0,-27 37-347 16,43 4 36-16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05:57.1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8529 10753 620 0,'-2'50'147'0,"-17"-46"53"15,6 3-184-15,7-1 0 16,2-1-4-16,-1-1 21 16,5-4 23-16,0-1 11 15,0 1 7-15,2-2 9 16,2 1-11-16,42-8-15 16,52-16-4-16,-15 4-4 15,7-2-9-15,20 0-11 16,-8 2-9-16,1 2-5 0,-27 5-7 15,-16 11-4-15,-25 16 10 16,-15 8 3 0,-20 26 11-16,-17 13 3 15,-32 26 5-15,-21 5-4 16,-20 21 5-16,-7-8-10 16,3 5-2-16,25-25-6 15,14-5-37-15,26-19-42 16,12-16-189-16,11-18-142 0,15-18-45 15</inkml:trace>
  <inkml:trace contextRef="#ctx0" brushRef="#br0" timeOffset="926.2123">9819 10877 155 0,'-10'-8'67'0,"0"10"-67"15,4-1-8-15</inkml:trace>
  <inkml:trace contextRef="#ctx0" brushRef="#br0" timeOffset="5122.7338">9952 10941 1087 0,'-10'8'265'0,"-6"9"91"15,-13 6-303-15,1 10-42 0,4-4 0 16,5 6 10-16,7-13 12 16,18-4 50-16,9-9 18 15,11 4 19-15,5-4-8 16,0 11-6-16,-19 9-41 15,-26 18 2-15,-24 11-14 16,-46 26 8-16,-20-3-10 16,-13 2-12-16,19-20-34 15,13-25-50-15,36-35-41 0,21-27-61 16,21-21-54-16,10-21 20 16,6-1 50-16,12-12-34 15,8 13 8-15,14-8-112 16,9 13-82-16,22-3-89 15</inkml:trace>
  <inkml:trace contextRef="#ctx0" brushRef="#br0" timeOffset="5284.7856">9959 10852 1043 0,'-3'5'440'15,"2"-2"39"-15,10 8-204 16,14 1-133-16,30 2-7 15,24-7-38-15,39-7-81 16,8-6-112-16,12-9-431 16,-20-16 47-16</inkml:trace>
  <inkml:trace contextRef="#ctx0" brushRef="#br0" timeOffset="33252.3813">16260 13696 223 0,'3'1'0'0,"-3"4"505"16,8 12-337-16,-4 9 134 16,3 61-294-16,-17-38 293 15,-3 15-316-15,0-9-32 16,0-3-30-16,5-15-224 0,-4-13 35 15</inkml:trace>
  <inkml:trace contextRef="#ctx0" brushRef="#br0" timeOffset="33426.5245">16404 13399 980 0,'17'20'406'16,"-11"-19"-41"-16,5 10-263 16,-11-2-327-16,6 13-188 15,1 7-29-15</inkml:trace>
  <inkml:trace contextRef="#ctx0" brushRef="#br0" timeOffset="33890.285">16566 14006 693 0,'-12'14'136'0,"3"4"68"16,4-13-206-16,19-10 10 16,10-10 11-16,16-9 28 15,12-10 15-15,17-4 22 16,-6 4-6-16,4 0-5 15,-10 11-21-15,-5 7-17 16,-11 11-21-16,-6 11 16 16,-18 11 5-16,-13 15 11 15,-8 3 9-15,-16 13 3 16,-6 2-19-16,-2-1-9 16,7-11-20-16,0-1-36 0,8-17-33 15,4-11-64-15,3-3-61 16,6-7-86-16,11-13-50 15,6-4 17-15,1-8-51 16</inkml:trace>
  <inkml:trace contextRef="#ctx0" brushRef="#br0" timeOffset="34041.66">17062 14011 488 0,'116'-75'324'0,"-111"70"-31"16,2 5-111-1,-1 3-27-15,-6-3-56 0,0 0-60 16,0 0-3-16,0 2-21 15,3-1-26-15,-3 10-74 16,3 6-55-16,-3 6-189 16,-19 46-18-16</inkml:trace>
  <inkml:trace contextRef="#ctx0" brushRef="#br0" timeOffset="34225.309">17314 13564 1021 0,'5'12'364'0,"2"-9"-2"16,-2 8-292-16,0 4-234 16,-1 7-226-16,-2-2 8 15,-2 3-122-15</inkml:trace>
  <inkml:trace contextRef="#ctx0" brushRef="#br0" timeOffset="34429.2419">17643 13436 501 0,'14'41'481'0,"-11"-21"-136"0,1 24-300 15,-4 5 302-15,0 20-338 16,-4 0-6-16,-8 20-52 16,-2-4-75-16,-6 12-223 15,-1-21 0-15</inkml:trace>
  <inkml:trace contextRef="#ctx0" brushRef="#br0" timeOffset="34639.7429">17218 13824 537 0,'-2'8'0'16,"21"-7"657"-16,13-4-554 15,17 2 293-15,13-5-460 16,16-7 373-16,-13-2-497 15,-7-5-238-15,-15 5 24 16</inkml:trace>
  <inkml:trace contextRef="#ctx0" brushRef="#br0" timeOffset="34805.0136">17746 13794 509 0,'111'82'509'0,"-106"-44"-147"15,-13 7-302-15,4 5 277 16,-1-5-388-16,-3-7-134 16,2-14-128-16,-3-8-53 15,-11-19-125-15</inkml:trace>
  <inkml:trace contextRef="#ctx0" brushRef="#br0" timeOffset="34953.9607">17854 13540 1400 0,'8'0'227'0,"-8"-2"112"15,3 10-517-15,-3-8-85 16,0 0-154-16,0 1-27 16</inkml:trace>
  <inkml:trace contextRef="#ctx0" brushRef="#br0" timeOffset="35376.9987">18409 13917 739 0,'-6'10'197'0,"-9"-6"47"15,-8 7-210-15,-3 0-19 16,-2 1-8-16,-4 6 22 16,-1-1 32-16,-4 8 44 15,5 4 41-15,-2 6-13 16,8-5-29-16,5 6-26 16,16-14-46-16,14-9-44 15,8-12 12-15,18-15-12 16,8-8-4-16,8-14-7 15,-8 3 1-15,-5-6 4 16,-15 17 13-16,-6 3 10 16,-13 19 9-16,-4 15 12 0,-6 16-1 15,-2 9-2-15,-1 4-3 16,0 11-1-16,-2-9-15 16,14-11-10-16,5-6-11 15,13-16-46-15,5-21-46 16,14-10-144-16,-3-5-129 15,-2-13-40-15</inkml:trace>
  <inkml:trace contextRef="#ctx0" brushRef="#br0" timeOffset="35641.7536">18848 13375 1077 0,'0'0'275'15,"2"1"75"-15,1 17-290 16,-3 15-62-16,-9 64 1 16,-3-48 6-16,-2 19 13 15,2 4 4-15,2 25 3 16,0 0-7-16,4 13-108 15,1-11-161-15,-1 2-123 16,6-26-119-16</inkml:trace>
  <inkml:trace contextRef="#ctx0" brushRef="#br0" timeOffset="36019.591">19173 13717 693 0,'21'-3'289'0,"2"-5"-29"15,3 2-173-15,15-1-66 16,7-3-66-16,2 6 33 15,2-4-23-15,-1 7-226 0,-16-1 47 16</inkml:trace>
  <inkml:trace contextRef="#ctx0" brushRef="#br0" timeOffset="36242.6447">19339 13948 1044 0,'43'-8'93'0,"12"4"75"15,-3-2-411-15,8-5-70 16,-22 0-38-16</inkml:trace>
  <inkml:trace contextRef="#ctx0" brushRef="#br0" timeOffset="36577.3345">19985 13503 418 0,'61'102'382'0,"-58"-86"-95"0,-3 8-239 15,-7 7 264-15,-7 10-264 16,5 5-5-16,-7 9-2 16,4-1-12-16,-14 8-46 15,8-7-48-15,-8 7-164 16,1-18-99-16,-1-3-64 16</inkml:trace>
  <inkml:trace contextRef="#ctx0" brushRef="#br0" timeOffset="36951.3047">20332 13624 465 0,'3'-6'418'16,"-3"-5"-126"-16,2 6-42 0,-2 5-197 15,0 0-60-15,0 0 13 16,3 2 21-16,5 16 12 15,-4 17 18-15,2 59 13 16,-12-42-13-16,-2 9-10 16,-4-3-21-16,0 6-62 15,1-13-38-15,-1-8-108 16,7-11-184-16,1-19 12 16</inkml:trace>
  <inkml:trace contextRef="#ctx0" brushRef="#br0" timeOffset="37380.3587">20845 13628 683 0,'43'46'220'15,"-51"-40"59"-15,-3-1-199 16,-9 3-8-16,-3 2-12 16,-9 9-8-16,5-1-13 0,-2 11 27 15,3 5-2-15,9 2 1 16,9 0-10-16,4 5-1 15,16-9-18-15,18-11-1 16,16-11-7-16,15-16 0 16,11-13-8-16,2-16-3 15,-16-6-8-15,-11-5 5 16,-21 6 6-16,-9-1 0 16,-20 9-3-16,-14 10-6 15,-13 5-11-15,-15 8-61 16,-4 11-50-16,-7 7-299 15,10 2 35-15</inkml:trace>
  <inkml:trace contextRef="#ctx0" brushRef="#br0" timeOffset="40708.606">17169 13898 757 0,'44'52'240'0,"-41"-46"16"15,-12 3-261-15,1-3-143 16,8-1-43-16,-4 2 66 16,4-7 53-16,-3 0 93 15,1 0 154-15,2 0 10 16,0 0-45-16,-3 0-20 15,3 0-35-15,-1 2-33 16,1 8 3-16,-5 20-9 16,-6 41-18-16,5-40-4 15,-1-7-8-15,-1 9-1 16,2-7-10-16,-2-2-109 16,-1-10-233-16,1 0 34 15</inkml:trace>
  <inkml:trace contextRef="#ctx0" brushRef="#br0" timeOffset="76455.2903">8341 17076 589 0,'3'0'232'15,"-3"-3"7"-15,1 1-119 16,3 1-105-16,-4-1 0 0,1 1 1 16,2-1 27-16,-3 1 10 15,3-1 30-15,-1 1 12 16,-2-1 17-16,3 0-19 16,-3 1-4-16,0-1-18 15,0 2-2-15,0-3-24 16,0 2-4-16,0 1-7 0,0 0-7 15,0 1-11 1,4 21 8-16,-4 14-6 0,-7 59 0 16,-12-41-4-16,2 18 0 15,1-7-7-15,3 3-4 16,9-10 1-16,8-11 4 16,6-18 0-16,5-1 5 15,-1-7 7-15,-2-2-2 16,0-3-4-16,-3 3-1 15,-4-10-2-15,12-1-2 16,-3-4-1-16,15-8 7 16,4-2 4-16,15-8 5 15,-1-2 0-15,8-6 2 16,11 9 15 0,6 1-25-16,0 7 3 15,0 1-6-15,3 7 0 0,-13-5-3 16,-1 1-3-16,-10 2-4 15,9 1 9-15,-15-4 4 16,8-8 15-16,2 2-1 16,23-3 5-16,-2 2-7 15,24 2-4-15,0 8-15 16,8-7 0-16,-15 1-3 16,19 5-3-16,-13 0 3 15,19 2 2-15,-11 7 0 16,6 2 0-16,-20-2 0 15,2-1-1-15,-6-2 0 16,16-2 1-16,-5 5 2 0,19 1 11 16,-3 0 1-16,4 3 2 15,-31-3-5-15,15-2 0 16,-11 0-13-16,14-1-1 16,-12-5-3-16,23-1 3 15,-24 4 0-15,9-8 4 16,-17-2 5-16,11 5 4 15,-20-6-4-15,6 2-1 16,-12 2-5-16,-6 4-6 16,-19 2-6-16,-7-2 2 15,-17 2-1-15,-2 1 0 16,-10-2 1-16,-2 0 1 16,-5 2 0-16,2-7 1 15,-5 0-1-15,0 2 5 16,-3-1 2-16,3-1-5 0,0-1-3 15,7-33-26-15,27-84-20 16,-2 18-29-16,-3-7-31 16,0-18-53-16,-3 25 0 15,-4 6-47-15,-15 28-71 16,-19 16-63-16,-19 14-96 16,-24-17-57-16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07:47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6845 12948 830 0,'-29'-6'270'0,"6"-2"30"16,3 10-216-16,14 1-93 0,12 0-13 15,6 1 2-15,5 4 3 16,14-8 27-16,5 0 29 15,16-5 22-15,13-5 20 16,20-4 0-16,13 2-15 16,40-8-5-16,10 9-15 15,42-7-17-15,10 5-2 16,36 3-3-16,-31 1-10 16,29-13-2-16,-29 10-5 0,0-5-3 15,-46 5-4-15,12 4-3 16,-44 10-395-16,-1 8 127 15</inkml:trace>
  <inkml:trace contextRef="#ctx0" brushRef="#br0" timeOffset="985.3149">6369 12815 853 0,'-76'13'308'0,"-36"6"61"16,-1 4-213-16,-20 9-53 16,12-6-15-16,-35-6-17 15,9-10-34-15,-15-11-8 0,13-16-17 16,-14-15-43-16,30-3-38 16,1-6-116-16,17 1-62 15,8-6-157-15,25 2-49 16</inkml:trace>
  <inkml:trace contextRef="#ctx0" brushRef="#br0" timeOffset="3845.923">10476 13066 199 0,'23'4'214'16,"19"4"-39"-16,0-1-113 0,10-2 130 15,-1-3-136 1,18-6-1-16,0-3-21 0,21-8-2 16,-1-1-7-16,25-5 7 15,-11 2-4-15,-1 4 10 16,-16 3 7-16,16 3 20 15,-14 9-4-15,13 0 4 16,-7 0-6-16,23 1-4 16,-21-1-29-16,29-6-5 15,-7-3-6-15,29 3 5 16,-18 4-3-16,19 5 9 16,-24 7-2-16,14 8 1 15,-24 0-12-15,22 4-2 16,-10-7-3-16,27 2 0 15,-3-8 1-15,41-1 4 16,-11-7-25-16,47-5 29 16,-8-7 1-16,36-7-3 15,-24-2-9-15,38 3 17 16,-38 9-35-16,14 11-44 0,-42 13-48 16,-2 14-255-16,-47 2 34 15</inkml:trace>
  <inkml:trace contextRef="#ctx0" brushRef="#br0" timeOffset="4519.499">12587 10536 1089 0,'-3'-2'233'0,"-6"4"95"16,-34 5-318-16,-73 105-26 15,46-29 3-15,-16 34 3 16,3 7 5-16,-5 32 19 16,22-10 9-16,12 11 5 15,27-28 4-15,28-13 3 16,30-41-15-16,27-12-52 15,3-33-102-15,36-21-220 16,-1-19-10-16</inkml:trace>
  <inkml:trace contextRef="#ctx0" brushRef="#br0" timeOffset="4999.5477">12930 10907 431 0,'0'0'336'16,"3"2"-84"-16,3 19-260 0,-6 12 260 16,-14 60-248-16,-2-44 7 15,-10 18 10-15,-5 0 10 16,2 14 9-16,0-4-15 16,3 9-45-16,9-22-41 15,8-11-126-15,4-14-105 16,10-23 9-16,-5-25-112 15</inkml:trace>
  <inkml:trace contextRef="#ctx0" brushRef="#br0" timeOffset="5284.555">13285 11044 1044 0,'3'3'253'0,"-3"7"79"15,-3 6-302-15,0 7-94 16,-3 1-12-16,-3 5-10 16,-4-3 17-16,-8 5 30 15,-4-2 56-15,-1 11 30 16,0 1 17-16,0 6-12 15,2-5-16-15,1 10-29 16,-2-10-55-16,4 1-264 0,3-5 57 16</inkml:trace>
  <inkml:trace contextRef="#ctx0" brushRef="#br0" timeOffset="5687.0267">13580 11141 984 0,'-23'36'204'15,"3"0"95"-15,-3 9-292 16,2-4 1-16,6 6 17 16,13-4 18-16,7 0 29 15,11-3 12-15,12-11 15 16,9-12-15-16,22-23-13 16,7-7-30-16,14-22-16 15,-7-6-16-15,-1-20-2 16,-25 12-3-16,-13-12 3 15,-25 6 4-15,-18 3 0 0,-15 16-3 16,-22 9-24-16,-6 19-21 16,-14 10-51-16,6 11-49 15,5 10-285-15,14 0 50 16</inkml:trace>
  <inkml:trace contextRef="#ctx0" brushRef="#br0" timeOffset="6023.9602">14212 11192 481 0,'-25'115'540'0,"45"-102"-173"0,2-8-291 16,7 9 239-16,6-2-409 15,15-4-269-15,-7-1-4 16,11 2-127-16</inkml:trace>
  <inkml:trace contextRef="#ctx0" brushRef="#br0" timeOffset="6607.2179">14919 11027 734 0,'-2'44'295'0,"7"-47"2"15,-8 3-180-15,1 3-86 0,2-3-26 16,0 0-3-16,0 0 15 15,9 0 20-15,20 3 11 16,66-6 15-16,-43-8 5 16,12-7-8-16,2 0-12 15,3 2-9-15,-17 9-16 16,-6 2-6-16,-15 8-12 16,-5 13-11-16,-17 2 2 0,-18 12 6 15,-16 13 2-15,-22 14 10 16,-5 3 8-16,-22 16 15 15,4-7-3-15,1 10 0 16,17-8-4-16,-5 2-2 16,24-16-26-16,-1-4-13 15,10-22-52-15,5-16-68 16,7-16-45-16,15-22-70 16,9-16-38-16,11-8-73 15,15-8 65-15,18-12-44 16</inkml:trace>
  <inkml:trace contextRef="#ctx0" brushRef="#br0" timeOffset="6904.7053">15742 11109 607 0,'12'3'296'0,"-6"7"21"16,-12 5-138-16,-16 12-61 15,-14 4-41-15,-7 9-19 0,3-8-37 16,11 0-7-16,20-9-3 15,26-2 12-15,18-4 8 16,12 0 31-16,4 3 11 16,8 7 11-16,-19 2-12 15,-11 17-1-15,-15 5-27 0,-23 16-9 16,-22-6-13-16,-4 5-1 16,-3-20-10-16,-16-12-27 15,11-25-20-15,8-17-43 16,0-15-33-16,6-20-113 15,24-4-42-15,5-20-52 16,10 4-53-16,3-23-24 16</inkml:trace>
  <inkml:trace contextRef="#ctx0" brushRef="#br0" timeOffset="7102.0735">15604 11157 1160 0,'0'0'398'16,"1"0"34"-16,16 0-269 15,29 0-179-15,84-12-46 0,-44-8-21 16,26-9-31-16,-4-5-15 16,-4-6-151-16,-32 8-91 15,-12-8-3-15</inkml:trace>
  <inkml:trace contextRef="#ctx0" brushRef="#br0" timeOffset="7350.8341">16685 10693 1236 0,'52'52'447'15,"-1"-39"8"-15,6 39-318 16,-12 9-79-16,-17 24-81 15,-25 1 54-15,-34 21-9 16,-27-11-10-16,-40 7-2 16,-1-22-4-16,-13-6-17 15,19-29-18-15,-2-2-49 16,31-22-26-16,4-2-68 16,17-7-44-16,10 3-232 15,20-6 42-15</inkml:trace>
  <inkml:trace contextRef="#ctx0" brushRef="#br0" timeOffset="8419.7065">17186 11290 869 0,'-5'-11'381'0,"-1"5"37"15,6 1-281-15,3 5-102 16,-3-1-32-16,3-1-28 16,32-2-28-16,81-16 96 0,-30 0 10 15,29-4 14-15,4-7-2 16,34-3-2-16,-8 1-24 16,19-1-9-16,-19 3-18 15,4 4-4-15,-47 9-4 16,1 2-2-16,-30 4-1 15,-5 6-1-15,-12 7-1 16,4 9-4-16,-25 2-2 0,-6 20 0 16,-12 8 2-16,-12 13 6 15,-19 7 8-15,-6 15 11 16,1-6 7-16,3 13 5 16,6-7-4-16,4 6-3 15,6-13-15-15,0 0-29 16,-1-19-16-16,-4-12-27 15,1-14-22-15,-9-8-53 16,-3-16-40-16,-4 2-51 16,-3-11-169-16,-3-9 2 15</inkml:trace>
  <inkml:trace contextRef="#ctx0" brushRef="#br0" timeOffset="8728.1255">18705 11648 1387 0,'0'-2'285'0,"3"1"129"16,-3 1-421-16,3 0-17 16,-2 1-14-16,8 10 21 15,7 13 9-15,10 47 22 16,-26-41 16-16,4-5 21 15,6 1-4-15,2-11 0 0,14-15 0 16,3-15-13-16,14-25-4 16,-1-13-9-16,6-16-6 15,-5 11-10-15,0-2-13 16,-17 22-12-16,4 12-67 16,-10 15-94-16,-3 6-286 15,-13-2 10-15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08:32.8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15277 5434 224 0,'3'-2'154'0,"-8"10"-38"15,-7 8-124-15,-13 9 136 16,-13 18-125-16,-6 4 17 16,-10 20 5-16,2 8-5 15,-3 17 0-15,15 1-2 16,7-1 8-16,2-23 6 15,11-18 8-15,14-27 31 16,6-38-28-16,14-19-13 0,12-27-17 16,11-15-17-16,10-27-10 15,7 10 35-15,13-9 19 16,-4 14 5-16,5 3 10 16,-11 27-21-16,-2 5-6 15,-20 23-12-15,-3 15-7 16,-9 8-8-16,2 11-5 15,-8 13-5-15,-7 9 1 16,1 10 5-16,-6 24 5 16,-1 4 7-16,-8 17 3 15,4-1-2-15,-3 5-4 16,3-8-19-16,-2 8-230 16,-1-21 65-16</inkml:trace>
  <inkml:trace contextRef="#ctx0" brushRef="#br0" timeOffset="210.4924">15006 5787 1092 0,'0'0'222'0,"4"0"111"0,48 0-339 15,85 0-24-15,-50-3-116 16,-3 3-129-16,-12 0-57 16,-25 0-129-16</inkml:trace>
  <inkml:trace contextRef="#ctx0" brushRef="#br0" timeOffset="554.3302">16285 5452 653 0,'7'-9'483'0,"-2"-2"-214"15,4-3-401-15,-9-4 349 0,-5-2-381 16,-4-14 34-16,-6 4 108 15,-6-7 39-15,-1 6 50 16,-4-1 1-16,3 11-26 16,-6 9-26-16,0 16-31 15,0 19-2-15,3 9 1 16,-2 14 7-16,12 8 13 16,-1 21 1-16,9 1 1 15,7 22 3-15,5 0 2 16,-2 4-21-16,2-10-52 0,-1-11-211 15,-7-20 27-15</inkml:trace>
  <inkml:trace contextRef="#ctx0" brushRef="#br0" timeOffset="752.0661">15722 5758 1239 0,'75'7'332'0,"-37"3"78"15,11-7-330-15,9 6-212 16,2-3-81-16,5-1-200 16,-14-1-79-16</inkml:trace>
  <inkml:trace contextRef="#ctx0" brushRef="#br0" timeOffset="974.4479">16554 5388 688 0,'3'7'174'0,"-2"9"65"15,3 3-192-15,-4 17 25 16,-5 5 26-16,-6 19-37 15,2 1-35-15,-5 14 19 16,2 0-51-16,-5 0-120 16,8-16-34-16,-6-5-105 15,-1-24-91-15</inkml:trace>
  <inkml:trace contextRef="#ctx0" brushRef="#br0" timeOffset="1155.7404">16285 5772 984 0,'30'-2'278'0,"7"-9"58"16,-2-1-263-16,16 1-142 0,2 5-94 15,7 0-173-15,-2 3-44 16</inkml:trace>
  <inkml:trace contextRef="#ctx0" brushRef="#br0" timeOffset="1592.5191">16690 5918 562 0,'9'5'147'0,"13"-5"60"15,7-8-165-15,18-2 5 16,1-9-7-16,11-5-14 16,-4-5-8-16,5-2 9 15,-17 4 0-15,-5-1 2 16,-17 7 1-16,-7 2 17 0,-14 9 10 16,-4 5-18-16,-13 10-4 15,-29 7-3-15,-14 9-21 16,-18 17-21-16,-3 5 13 15,-2 2-1-15,24 4 0 16,8-2-23-16,27-12-34 16,13-3-137-16,30-9-93 15,14-17-47-15</inkml:trace>
  <inkml:trace contextRef="#ctx0" brushRef="#br0" timeOffset="1858.6187">17280 5946 984 0,'-13'6'211'0,"0"3"87"16,9-9-324-16,4-15-47 15,6-17 3-15,18-16 35 16,10-2 40-16,17-14 66 15,5 12 51-15,16 6 4 16,-8 17-35-16,2 13-35 16,-12 18-53-16,-2 10-26 15,-22 13-29-15,-4-1-306 16,-17-6 78-16</inkml:trace>
  <inkml:trace contextRef="#ctx0" brushRef="#br0" timeOffset="2335.8579">18634 5351 988 0,'-46'66'206'0,"42"-72"90"16,4 1-298-16,4 0 8 15,-4 4 7-15,3-1 6 16,2-1 27-16,30-10 10 0,46-12-9 16,-47 25-15-16,-8 12-11 15,-9 10-24-15,-22 4-12 16,-28 29-1-16,-10 6 39 16,-38 18 13-16,-8 10 5 15,-3-2 6-15,25-19 3 16,10-13-37-16,45-28-3 15,41-15 8-15,28-12-2 16,36-7-19-16,9-1-39 16,15 2-345-16,-19-2 69 0</inkml:trace>
  <inkml:trace contextRef="#ctx0" brushRef="#br0" timeOffset="3193.4913">19713 5677 408 0,'-2'-2'110'16,"-1"1"28"-16,2-1-105 16,1 1-23-16,0-1 14 15,0 2 16-15,-3 2 12 16,3-1 27-16,-5 10 22 16,-9 9-9-16,-36 49-9 15,33-47-11-15,0 0-26 16,5-4-32-16,10-7 1 15,11-11 0-15,14-12 0 0,10-5-2 16,14-5 6-16,0-2-5 16,5 4 1-16,-9 5-3 15,-1 6 1-15,-16 4-3 16,-8 8-1-16,-7 6 0 16,-10 8 11-16,-10-2-1 15,-5 4 3-15,-1-4-1 16,9-9 1-16,12-6-9 15,20-6-2-15,6-6-2 16,11-2 0-16,0 6-3 0,-5 8 1 16,-11 7-2-16,-7 12 6 15,-14 3 7-15,-15 13 10 16,-5 0-4-16,-5-1-41 16,8-10-50-16,6 1-48 15,10-21-58-15,6-11-27 16,5-7 38-16,9-7 43 15,-4-5 41-15,1-4-99 16,-5 6 25-16,1 0-46 16</inkml:trace>
  <inkml:trace contextRef="#ctx0" brushRef="#br0" timeOffset="3391.7098">20592 5756 618 0,'26'12'0'0,"-26"1"489"16,8 11-535-16,-8 4 363 15,-5 1-399-15,-7 3 378 16,-9-6-358-16,-1-14-3 16,1-3-146-16,-1-4-90 15,-4-22-41-15</inkml:trace>
  <inkml:trace contextRef="#ctx0" brushRef="#br0" timeOffset="3534.2742">20562 5505 1119 0,'13'-3'168'0,"0"9"55"15,0 4-393-15,0-1-163 16,-13 3-21-16</inkml:trace>
  <inkml:trace contextRef="#ctx0" brushRef="#br0" timeOffset="3833.745">20712 5822 377 0,'9'23'227'0,"0"-14"-31"15,-1 0-45-15,4 2-99 16,5-11 13-16,0-9-1 15,10-3 16-15,7-5 3 16,4-6-6-16,-4 4-21 16,-1 6-9-16,-10 4-18 15,-3 7-13-15,-15 5-9 16,-8 6 3-16,1 8 1 16,-4 3 2-16,0-3 0 15,3 3-7-15,7-5-6 16,1-3-2-16,6-10-2 0,2 4-10 15,-3 0-9-15,0-3-55 16,-1-1-125-16,4-4-111 16,-4-9-49-16</inkml:trace>
  <inkml:trace contextRef="#ctx0" brushRef="#br0" timeOffset="4147.6601">21429 5747 847 0,'-3'21'323'0,"-11"4"8"16,-1-1-196-16,-7 9-121 16,9 2-33-16,-4-6-27 15,12-11 1-15,5-12 2 16,8-15 23-16,9-9 18 0,4-4 28 15,-2-2-2-15,2 9-2 16,0 7-20-16,-4 11-6 16,-3 14 2-16,1 4-2 15,-4 4-2-15,0 10-8 16,-1-2-37-16,1-11-19 16,3-4-17-16,-2-9-177 15,5-18-30-15,1-14-26 0</inkml:trace>
  <inkml:trace contextRef="#ctx0" brushRef="#br0" timeOffset="4390.689">21934 5412 1176 0,'14'3'229'0,"-5"16"103"16,-3 14-348-16,-6 19-40 16,-8 5 11-16,-1 10 5 15,-6-3 16-15,-4 10 3 16,3-15 10-16,-4 3-119 0,4-15-53 16,4-12-124-16,8-13-93 15</inkml:trace>
  <inkml:trace contextRef="#ctx0" brushRef="#br0" timeOffset="4633.2218">21750 5690 1014 0,'2'-3'213'0,"9"-3"74"16,15 2-286-16,61 11-64 16,-46 6-4-16,6 2-53 15,-5-6 6-15,2-6-8 16,-10-3 1-16,1-1 6 16,-6-4-70-16,11-1 38 15</inkml:trace>
  <inkml:trace contextRef="#ctx0" brushRef="#br0" timeOffset="5031.5504">22153 5736 620 0,'-40'95'516'15,"44"-78"-220"-15,3-11-96 16,0 9-204-16,15-8-192 16,7-4 165-16,6-8 13 15,15-13 36-15,-7-2 29 16,-3-3 25-16,-8 0 10 0,-14 1-6 16,-10 12-35-16,-11-4-15 15,-9 8-26-15,-20 7-1 16,-10 4 1-16,-13 10 19 15,6 8 10-15,-9 9 14 16,18 0-4-16,7 11-7 16,11-6-19-16,10-2-49 15,15-10-19-15,19-12-10 16,16-8-53-16,23-17-67 16,8-8 18-16,21-12-27 15,-1-3-80-15,4-11 7 16,-15 11 16-16</inkml:trace>
  <inkml:trace contextRef="#ctx0" brushRef="#br0" timeOffset="5216.8548">22781 5733 664 0,'-18'11'316'0,"-19"10"-27"0,-7 2-166 15,-4 6-64-15,15 0-60 16,11 2 36-16,18-10 16 16,13 10 30-16,8-10 9 15,-5-4-1-15,-3-1-26 16,-18 3-18-16,-20-8-38 15,-26 1-34-15,-14 2-14 16,-17-12-57-16,5-7-55 16,9-10-175-16,30 3-27 15,11-8-84-15</inkml:trace>
  <inkml:trace contextRef="#ctx0" brushRef="#br0" timeOffset="5563.8853">23173 5579 1216 0,'-20'59'193'15,"28"-40"-30"-15,-4-2-494 16,-1-1-109-16</inkml:trace>
  <inkml:trace contextRef="#ctx0" brushRef="#br0" timeOffset="5710.1573">23187 5770 768 0,'12'141'171'16,"-15"-131"56"-16,-2 6-303 16,4-13-175-16,-12-3 13 15</inkml:trace>
  <inkml:trace contextRef="#ctx0" brushRef="#br0" timeOffset="6909.7582">24383 5383 539 0,'107'-50'121'0,"-99"47"61"15,-2-4-149-15,-6 10 13 0,-2-3 11 16,2 0 25-16,-3 0 13 16,2 0-1-16,-33 7-13 15,-56 6-6-15,36-8-3 16,-12 4-5-16,2-1-2 16,-8 18 5-16,0-6-2 15,7 6-17-15,14-2-20 16,11 2-9-16,19-8-15 0,13 1 15 15,22-12 5-15,27-5 9 16,19-5 0-16,18-9 6 16,3-7-20-16,0-8-9 15,-17 2-10-15,-9-2 4 16,-12 4-1-16,-3 8-2 16,-6 12 0-16,-1-4-3 15,-7 7-4-15,-4 10-2 16,-10-1-2-16,-7 8 0 15,-10 7 6-15,-16 16 13 16,-5 3 5-16,-20 10 5 16,3 4 0-16,-5 5-2 15,3-3-9-15,-3 3-4 16,8-19-4-16,-5-2-1 16,5-8-1-16,6-18-68 15,8-6-34-15,14-7-183 0,12-15-150 16,23-13-45-16</inkml:trace>
  <inkml:trace contextRef="#ctx0" brushRef="#br0" timeOffset="7249.7107">25045 5460 697 0,'-62'76'545'0,"-16"-29"-142"16,10 7-420-16,19-7 415 15,3-8-419-15,17-7 0 16,35-15 21-16,25-8 18 16,4 0 20-16,16-3 10 15,-8 5 5-15,-1 7-12 16,-17 7-18-16,-16 4-20 15,-4 4-4-15,-19 2-21 16,-11-7-14-16,-17-5-31 16,3-20-16-16,-16-6-45 15,15-14-28-15,2-10-122 16,17-9-86-16,4-2 7 16,14-3-124-16</inkml:trace>
  <inkml:trace contextRef="#ctx0" brushRef="#br0" timeOffset="7433.7144">24891 5484 1315 0,'52'-14'421'16,"43"0"56"-16,-10 10-339 16,61 2-247-16,-1 8-83 15,-6 1-144-15,-52-4-25 0,-15-11 6 16,-41-9 131-16,-11-10-45 15,-11 1 130-15,5-2-8 16</inkml:trace>
  <inkml:trace contextRef="#ctx0" brushRef="#br0" timeOffset="8101.694">26280 5603 391 0,'-20'-1'0'16,"-15"11"365"-16,-11 9-329 16,-6 10 239-16,0 6-252 15,4 11 260-15,12-11-262 16,14 0 28-16,8-6 28 16,19-12 30-16,13-18 20 0,24-10 0 15,8-12-30-15,24-18-33 16,-6-14-33-16,14-19-22 15,-11 5-6-15,1-4-1 16,-20 10 0-16,-9 11-3 16,-14 29-6-16,-15 2-35 15,-19 18-1-15,-21 18 2 16,-6 13 1-16,-12 10 7 16,1 12 35-16,0 13 4 15,17-3-1-15,14 1 3 16,17-14 1-16,7-8 12 15,18-15 1-15,27-10 3 16,6-14-2-16,18-11 1 16,0 0-9-16,0-15 0 15,-24 0-9-15,-7-4-1 16,-32 5-5-16,-19-1-9 16,-21 11-3-16,-28 9 6 0,-17 11 1 15,-16 13 4-15,7 6 3 16,-1 12 2-16,33-4-3 15,5 4-2-15,32-8 0 16,14 6 0-16,19-8 0 16,17 4 1-16,9-5-141 15,11-4-266-15,6-6 41 16</inkml:trace>
  <inkml:trace contextRef="#ctx0" brushRef="#br0" timeOffset="8303.2176">27373 5706 93 0</inkml:trace>
  <inkml:trace contextRef="#ctx0" brushRef="#br0" timeOffset="8612.7337">27390 5755 405 0,'-12'4'342'0,"-8"-2"-87"0,2-2-237 15,-11 0 278-15,3-2-236 16,-3 2 31-16,1 0 6 16,2 9 2-16,6 5-33 15,-1 11-16-15,12-4-31 16,4 4-22-16,7-7-9 15,2-3 7-15,8-12 6 16,5 3 8-16,0 2 15 16,1-5 7-16,2-7-7 15,-6 5-7-15,1-2-8 0,-5 4-6 16,-4 7-7-16,-6 22-4 16,-5 10 20-16,-16 20 2 15,-2 1 4-15,-15 12 5 16,-1-9 3-16,-17-13-17 15,-2-17-1-15,-16-14-18 16,7-20-20-16,-7-19-43 16,18-9-46-16,10-18-76 15,21-5-51-15,19-9-121 16,20 10-10-16</inkml:trace>
  <inkml:trace contextRef="#ctx0" brushRef="#br0" timeOffset="8902.6609">27416 5782 732 0,'65'54'235'0,"-47"-74"26"16,16-5-169-16,4 1-97 0,17-10 15 15,-6 2 28-15,10-1 21 16,-5 2 22-16,0 0-30 16,-13 13-39-16,-7 3-172 15,-7 6-161-15,-6-1-54 16</inkml:trace>
  <inkml:trace contextRef="#ctx0" brushRef="#br0" timeOffset="9255.7808">27947 5637 902 0,'18'61'195'0,"24"-61"84"16,5-1-272-16,13-6-13 0,-4-2-4 16,4-8 5-16,-9-1 9 15,-13-3 41-15,-9 5 24 16,-20 1 13-16,-18 9-10 16,-25 6-7-16,-12 6-38 15,-27 12-11-15,0 5-13 16,-12 6 3-16,17 1 0 15,11 6 0-15,19-7-1 16,9 2-2-16,21-8-1 16,13 1 1-16,5-8-4 15,13-1-3-15,11-3-55 0,9-1-54 16,-2-8-170-16,16-5-71 16,-10-8-84-16</inkml:trace>
  <inkml:trace contextRef="#ctx0" brushRef="#br0" timeOffset="9630.484">28502 5697 681 0,'-4'1'183'0,"1"1"25"0,1 2-176 16,2 2-86-16,0-4 24 16,0-1 26-16,26 12 57 15,60 0 52-15,-57-23-19 16,6-4-17-16,-6-3-18 16,-3 0-55-16,-12-1-47 15,-6 3 27-15,-18 4 5 16,-11 5 16-16,-13 7 24 15,-4 12 23-15,0 6 3 0,0 7-1 16,2 7-16-16,-5-1-31 16,8-5-25-16,2-1-12 15,6-7-14-15,24-3-26 16,10-9-2-16,11-7-190 16,8-7 39-16</inkml:trace>
  <inkml:trace contextRef="#ctx0" brushRef="#br0" timeOffset="9905.5485">29220 5625 1189 0,'-12'1'230'0,"-2"8"124"15,-8 5-356-15,6 5-4 16,8 0 7-16,11 6 1 0,6-4 3 15,8 5 12-15,-8 2 15 16,-1 7 11-16,-7-3-5 16,-10 6-6-16,-21-6-5 15,-16-2-10-15,-9-14-11 16,-10-6-27-16,0-10-30 16,2-5-78-16,20-4-35 15,9-5-132-15,11 5-76 16,19-8-8-16</inkml:trace>
  <inkml:trace contextRef="#ctx0" brushRef="#br0" timeOffset="10085.8466">29307 6152 1401 0,'-6'40'188'16,"23"-17"-188"-16,-8 3-342 15</inkml:trace>
  <inkml:trace contextRef="#ctx0" brushRef="#br0" timeOffset="27968.7643">5704 12705 184 0,'-5'1'0'0,"0"-2"363"16,-4 1-244-16,9 0 115 16,-3 0-214-16,3 0 207 15,-3 0-229-15,2 0-2 16,1 0 1-16,-3 3 15 16,-2 18 10-16,0 20 13 15,5 51 13-15,8-26 11 16,-3 4-3-16,4 19 1 15,-5-8-16-15,4-3-14 16,-3-18-25-16,-2-10-86 16,-3-27-139-16,-8-20-80 15,-9-17-92-15</inkml:trace>
  <inkml:trace contextRef="#ctx0" brushRef="#br0" timeOffset="28256.3472">5566 13284 431 0,'-51'-18'275'16,"51"19"-43"-16,-4-4-91 16,5 3-67-16,-1 0-67 15,0 0 66-15,0 0-9 0,0 0 9 16,0 0 2-16,3 0 1 16,-3 0-39-16,17 3-2 15,2 5-9-15,56 29 5 16,-49-20-2-16,0-4-3 15,-3-2 6-15,4-12 11 16,-9-15-5-16,4-22 2 16,-8-6-4-16,-2-16-35 15,-4 0-33-15,5-2-41 16,0 11-23-16,11-1-137 16,13 9-130-16,12 10 3 15</inkml:trace>
  <inkml:trace contextRef="#ctx0" brushRef="#br0" timeOffset="31182.8855">4943 11585 564 0,'98'-34'309'0,"-98"31"-4"16,-3 0-147-16,2-1-29 15,1 4-64-15,0 0-27 16,0 0-29-16,0-2 0 16,0 1 0-16,-3-1-1 0,1-1 3 15,2 0 17-15,-3 0-4 16,2 1-2-16,1 1-10 15,-5 1-2-15,-20 6-12 16,-14 3-3-16,-53 83-1 16,35-31 4-16,2-6 2 15,-1 8 0-15,13-10 0 16,9-1 1-16,14-15 1 16,14-8 1-16,12-9 4 0,14-15 4 15,6-15 1-15,17-11 1 16,3-6-1-16,3-10-2 15,-3 3-3-15,0 2-3 16,-14 5 0-16,9-1-1 16,-12 4 0-16,2-1-2 15,-10 8 0-15,-3 3 1 16,-5 4-2-16,-4 7-1 16,-6 4 2-16,-2 8 2 15,-2 7 2-15,-4 8 2 16,-7 8 0-16,-5 13 0 15,-4 4-3-15,-17 16-1 16,-5 4 1-16,-17 9 14 16,-4-4 6-16,-14 8 9 15,3-11-1-15,6 0 0 0,17-11-13 16,5-3-33-16,22-19-32 16,16-12-64-16,4-18-46 15,15-15-91-15,16-14-18 16,12-13-26-16,9-4 46 15,16-9 1-15,-2-1 46 16</inkml:trace>
  <inkml:trace contextRef="#ctx0" brushRef="#br0" timeOffset="31527.0919">5187 11931 949 0,'-65'95'208'16,"27"-50"89"-16,9 3-281 15,12-16-14-15,11-9 0 16,11-9 6-16,8-14 28 16,12-8 19-16,13-1 18 15,7 0 21-15,2-2 15 16,-1 8-38-16,-11 9-14 15,-20 3-13-15,-35 16-18 16,-10 10-21-16,-18 5 5 16,-4-1-8-16,-3 1-29 15,19-17-22-15,4-11-31 16,2-9-9-16,6-7-26 16,10-7-6-16,2-6-14 0,6 0-97 15,10-9-93-15,1-3-6 16</inkml:trace>
  <inkml:trace contextRef="#ctx0" brushRef="#br0" timeOffset="31738.8442">5135 11793 1021 0,'9'0'326'0,"3"-5"51"15,19-1-243-15,33-6-90 16,9 0-17-16,16-8-43 16,4-1-42-16,5-8-76 15,-29-1-79-15,0 0-177 16,-22 5 12-16</inkml:trace>
  <inkml:trace contextRef="#ctx0" brushRef="#br0" timeOffset="32148.5963">5802 11868 340 0,'-4'119'474'16,"3"-117"-168"-16,6-1-203 16,7 9 207-16,9-4-302 15,5-2 3-15,22 1 0 16,7-7-1-16,4-1-4 16,-7 2-161-16,5-7-159 15,-23-6-3-15,-15-7-211 16</inkml:trace>
  <inkml:trace contextRef="#ctx0" brushRef="#br0" timeOffset="32785.288">6288 11674 543 0,'2'1'158'16,"1"1"24"-16,-3-1-144 15,1-1-38-15,2 0 9 0,2-1 14 16,2-1 14-16,3 1 16 16,3-2 13-16,3 0-12 15,10 0-6-15,42-7-10 16,-34 3-8-16,-6-5-3 16,13-4 20-16,2 4 3 15,7 3 15-15,-2 6-1 16,1 6-1-16,-11 4-23 15,-12 9 0-15,-15 8-12 16,-22 13 3-16,-17 7-2 0,-22 24 11 16,-5 7-5-16,-11 13 0 15,8-2-6-15,3 6-4 16,10-19-25-16,-5-4-61 16,15-22-29-16,1-10-27 15,13-19-76-15,7-10-185 16,14-14 72-16</inkml:trace>
  <inkml:trace contextRef="#ctx0" brushRef="#br0" timeOffset="33159.8992">6960 11837 916 0,'-17'14'199'0,"-9"6"86"0,1 1-270 15,11 2-15-15,10-6-2 16,16-8 1-16,11-10 3 16,15-4 20-16,1-5 22 15,8 3 19-15,-6 9 27 16,-3 10 17-16,-11 7-11 0,-1 17-10 15,-17 6-16-15,-6 8-22 16,-6-6-19-16,-10 8-10 16,-5-10-9-16,-11-6-2 15,-5-10-13-15,-10-4-22 16,1-15-15-16,-7-13-39 16,7-6-25-16,5-12-93 15,12-4-56-15,10-7-124 16,12 0-39-16</inkml:trace>
  <inkml:trace contextRef="#ctx0" brushRef="#br0" timeOffset="33414.7346">6986 11701 1396 0,'13'-7'292'0,"19"1"150"0,13-2-392 16,19-1 1-16,20-2-29 16,23-3-27-16,-9 0 13 15,2 1-16-15,-16 2-17 16,-23 3 28-16,-31 7 28 16,-8-2-54-16,-11 6-36 15,-10-3-34-15,2 4-121 0,-3-4-236 16,-3 0 28-16</inkml:trace>
  <inkml:trace contextRef="#ctx0" brushRef="#br0" timeOffset="34947.0248">9506 12035 33 0,'5'46'380'0,"-14"-53"-183"15,-3-11-24-15,-5 12 17 16,3-5-214-16,3 7-16 16,-4-4 0-16,0 7 8 15,1-1 7-15,-3 10 22 16,-3 7 15-16,-3 8-2 15,-1 7 15-15,-4 7 27 16,2 3 24-16,2 1 31 16,2 1-43-16,6 6-63 0,-1-2-12 15,-2 9-34 1,3-3-30-16,-4 5 46 0,1-5 48 16,-1 5-6-16,4-8 11 15,5 1 2-15,0-10-2 16,7 4-4-16,7-9-41 15,4-3-69-15,3-7-134 16,-1 2-3-16,-2-10-108 16</inkml:trace>
  <inkml:trace contextRef="#ctx0" brushRef="#br0" timeOffset="35442.1385">8930 12648 805 0,'44'43'294'15,"-41"-28"-67"-15,-3 0-151 16,-3 10-60-16,3-2-61 15,-1 12 60-15,-9 6 59 16,3 7-40-16,4-1 11 16,1 8 20-16,2-10-3 0,8-12 3 15,1-13-15-15,8-15-4 16,1-18-18-16,16-16 1 16,4-9-6-16,2-9 1 15,-3 1-6-15,1 3-1 16,-17 11-7-16,1 10-36 15,-6 4-50-15,-2 4-321 16,-6 4 55-16</inkml:trace>
  <inkml:trace contextRef="#ctx0" brushRef="#br0" timeOffset="35955.0453">9930 11773 693 0,'103'-32'322'16,"-100"18"-21"-16,6 7-123 15,3 4-182-15,-7 7-5 16,-5 7 0-16,-3 10 3 16,-10 7 27-16,-14 18 29 15,-14 7 13-15,-11 24 3 16,-5-2 1-16,-3 7-17 16,14-11-25-16,16-7-9 15,25-26-8-15,22-10-11 16,18-19-9-16,20-12-5 15,2-17-7-15,6-6-40 0,-14-2-41 16,-3 2-250-16,-17 2 3 16,-3-2-125-16</inkml:trace>
  <inkml:trace contextRef="#ctx0" brushRef="#br0" timeOffset="36295.1445">9916 11989 517 0,'-4'-3'244'0,"1"0"8"16,0 0-126-16,1 0-31 16,-1 0-39-16,2-1-11 15,1 0-17-15,4-10 0 16,1 2 2-16,9-8 21 16,65-46 4-16,-44 46 5 15,-1 2-13-15,6 7-89 16,-4 4-88-16,3 7-203 0,0 1-40 15</inkml:trace>
  <inkml:trace contextRef="#ctx0" brushRef="#br0" timeOffset="36625.7431">10407 11775 724 0,'48'41'189'0,"-44"-46"55"15,6-1-227-15,2 2 21 16,5-2-30-16,4-1 2 16,-2 1-1-16,5 0 1 15,-7 3-1-15,1-1-34 16,-6 2-48-16,5-1-179 16,-9 8 10-16</inkml:trace>
  <inkml:trace contextRef="#ctx0" brushRef="#br0" timeOffset="36909.7368">10559 11851 854 0,'-49'133'213'0,"41"-116"78"16,13 0-250-16,4-2-1 15,6-9-12-15,11-3-5 16,5-9-10-16,0-12-30 16,-5-4-31-16,0 0-75 15,-10 0-92-15,1 2-89 16,-9 8-47-16</inkml:trace>
  <inkml:trace contextRef="#ctx0" brushRef="#br0" timeOffset="37418.6721">10938 11683 686 0,'51'-51'166'15,"-37"53"50"-15,-2 3-223 16,6 7-42-16,-1-5 9 16,-8 3 40-16,-1-7 21 15,-8 6 74-15,-3-5 13 16,1-4 3-16,2 0-33 0,-3 0-11 15,2 0-34-15,1 0-11 16,0-1-6-16,6-4 7 16,30-16 2-16,55-30 25 15,-52 35 8-15,4 5 3 16,-6 11-9-16,-6 9-9 16,-10 11-24-16,-9 12 3 15,-7 8 2-15,-19 13 11 16,-18 7 3-16,-22 27 2 15,-13 2-10-15,-28 12-10 16,-1-12-11-16,0-8-5 16,21-31-4-16,9-18-2 15,24-21 5-15,16-14 1 16,13-11 2-16,13-4-3 16,17-8-3-16,22 0-5 15,24 7-18-15,20 12-76 0,-5 4-49 16,-2 13-267-16,-18 10-1 15</inkml:trace>
  <inkml:trace contextRef="#ctx0" brushRef="#br0" timeOffset="37930.1024">9767 11801 778 0,'-39'49'266'0,"56"-49"26"16,5 0-178-16,5 4-107 16,7-4 15-16,4 0 4 0,9-4 14 15,4-7 1-15,-4-4-18 16,-7 2-66-16,1 0-273 15,-10 2 39-15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09:45.9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14833 11556 207 0,'-2'-11'257'15,"-7"7"-70"-15,-3 7 0 16,-2 0-107-16,2 1-58 16,0 1-2-16,3 1-8 15,-2-3-7-15,9-6 77 16,2-1 38-16,0 2-5 0,2 0 1 15,25-10 7-15,68-31-66 16,-40 27-29-16,6-6-5 16,-10 11-7-16,-8 8-15 15,-25 13-6-15,-15 20-3 16,-24 16-1-16,-31 29 0 16,-25 14 2-16,-18 28 6 15,-1-6 9-15,9-3 20 16,20-24 11-16,36-13 19 15,40-35 15-15,42-8 11 16,25-14-16-16,16-5-9 16,-2-8-26-16,3 2-92 15,-18 0-96-15,-9 1-264 16,-11-8-16-16</inkml:trace>
  <inkml:trace contextRef="#ctx0" brushRef="#br0" timeOffset="323.4018">15584 12255 1880 0,'46'8'16'16,"-11"-5"2"-16,17-16 11 16,38-5 18-16,25-23 6 15,-9-25-9-15,1-24-9 16,-25 0-18-16,-24-13-10 16,-39 13-8-16,-28 10 0 15,-25 22-3-15,-32 11 1 16,-1 28-33-16,-17 15-65 0,6 16-73 15,6 19-251-15,23 8-5 16</inkml:trace>
  <inkml:trace contextRef="#ctx0" brushRef="#br0" timeOffset="1147.3044">15895 11632 420 0,'42'-119'279'0,"-40"119"-60"15,1-3-69-15,-8 2-131 16,5 1-36-16,-3-2 10 16,3 0 19-16,-3 1 37 15,-7 1 19-15,-7-3-1 16,4 3-5-16,-5 3-13 0,-54 26-32 16,46 5-10-1,-7 1 0-15,-13 9 4 0,7 8 0 16,-8 11 30-16,7 3 6 15,2 13 9-15,17-7-6 16,5-2 4-16,19-18-29 16,5-4-5-16,13-21-8 15,10-2-5-15,7-5-4 16,1 3-117-16,-1-5-1 16,-3 7-234-16,-14-7-38 15</inkml:trace>
  <inkml:trace contextRef="#ctx0" brushRef="#br0" timeOffset="1477.433">14431 12559 835 0,'-17'9'309'15,"32"-10"18"-15,11-1-184 0,14-4-111 16,29-1 19 0,16-3-1-16,35-2 46 0,23-3 16 15,58 0-7-15,1 4-21 16,46-4 5-16,-10 4-51 15,1 5-17-15,-59 1-73 16,4 5-68-16,-60 9-59 16,-22 11-281-16,-40 5 9 15</inkml:trace>
  <inkml:trace contextRef="#ctx0" brushRef="#br0" timeOffset="2110.031">14860 12903 820 0,'-15'45'243'0,"15"-50"46"15,0 2-206-15,0-1-72 16,0 2 21-16,0 0 13 15,0 1-1-15,20-13 38 16,24 5 13-16,53-60-13 16,-31 54-9-16,-7 0 1 15,1 7-42-15,-14 3-16 0,-16 13-6 16,-20 1-4-16,-23 22 10 16,-14 5 4-16,-19 15 3 15,-9-1 0-15,-2 2-1 16,10-13-9-16,13-13 5 15,17-8-2-15,14-7 2 16,14-5-1-16,21-6 0 16,9 3-7-16,19 1-1 15,0 7-5-15,-5 6-2 16,-17 12-3-16,-17 14 1 16,-33 4 1-16,-35 11 5 15,-13-6 1-15,-16-1 1 16,-5-13-2-16,-4-10-16 15,20-15-5-15,-4-6-49 16,11-4-17-16,1-6-1 16,20 3-45-16,7-8-141 0,16 0-128 15,16-7-33-15</inkml:trace>
  <inkml:trace contextRef="#ctx0" brushRef="#br0" timeOffset="2469.4934">15665 12926 1048 0,'17'69'279'16,"-51"-44"74"-16,13 1-300 15,12-8 9-15,26-12-19 16,13 0 8-16,16-10-3 16,6-1 21-16,8 4-9 15,-13 7-4-15,-7 10-15 16,-16 12 0-16,-28 15-31 16,-21 7 2-16,-13 8-10 15,-11-9 4-15,-6-3-6 16,3-11-17-16,-6-15-46 15,9-15-31-15,-2-13-94 0,10-5-63 16,14-15-138-16,10 0 4 16,0-13-77-16</inkml:trace>
  <inkml:trace contextRef="#ctx0" brushRef="#br0" timeOffset="2661.7341">15661 12914 1241 0,'21'-12'301'0,"5"3"113"16,9 3-361-16,23-4-18 15,14-3-14-15,18-6-54 16,2 2-49-16,1-1-75 16,-21 1-69-16,-7 4-190 15,-23 9 14-15</inkml:trace>
  <inkml:trace contextRef="#ctx0" brushRef="#br0" timeOffset="2977.8848">17310 12328 1318 0,'81'117'268'0,"-39"-117"116"15,6 1-421-15,2 4-106 16,-13 2-1-16,0-7-254 16,-16-1-5-16</inkml:trace>
  <inkml:trace contextRef="#ctx0" brushRef="#br0" timeOffset="3140.6496">17345 12732 1355 0,'30'11'349'15,"12"-28"83"-15,13 9-442 16,6-2-153-16,6-9-282 16,-7 2-7-16</inkml:trace>
  <inkml:trace contextRef="#ctx0" brushRef="#br0" timeOffset="3428.4361">18570 11935 906 0,'0'46'303'0,"-15"12"32"16,-8-1-233-16,-9 19-73 16,-4-4-21-16,-3 12 7 15,0-10 7-15,6 11 6 16,4-11 0-16,6-1-13 16,6-22-22-16,5-5-48 15,12-20-42-15,4-19-154 16,9-13-105-16,8-6-32 15</inkml:trace>
  <inkml:trace contextRef="#ctx0" brushRef="#br0" timeOffset="3669.3928">18357 12694 353 0,'137'-66'343'0,"-99"49"-12"15,-15 7-59-15,6 7-36 16,-8-1-87-16,5 9-19 16,-6 3-66-16,12-1 11 15,-12 1-13-15,-2 4 0 0,-5-1-18 16,-21 7 12-16,-23 2-28 15,-16 6-1-15,-17 2 0 16,-31 4-6-16,9-11-18 16,-6-1-19-16,18-9-16 15,-3 0-14-15,27-7-1 16,-1 5 7-16,13 0 15 16,0-4-24-16,16-5-18 15,1-12-127-15,21 4-219 16,27 1-1-16</inkml:trace>
  <inkml:trace contextRef="#ctx0" brushRef="#br0" timeOffset="4082.5309">18969 12209 1050 0,'65'60'191'16,"-46"-69"118"-16,15-7-308 0,6 4 9 15,10-2 32-15,-2-3 11 16,7 10 1-16,-20 5-12 16,-9 10-7-16,-18 16-25 15,-18 16 5-15,-23 8 11 16,-13 16 1-16,-3-2 71 16,3 0 23-16,15-12-14 15,24-7-7-15,28-19-1 0,34-13-75 16,31-17-51-16,24-9-78 15,-6-7-62-15,8-7-319 16,-19 0 18-16</inkml:trace>
  <inkml:trace contextRef="#ctx0" brushRef="#br0" timeOffset="5520.9611">18365 14040 1054 0,'54'59'342'0,"-51"-75"37"16,-3 23-257-16,3 2-121 15,1 10-7-15,-2 7-2 16,5 21 3-16,1 11 2 16,1 30 2-16,-1 6 2 0,-3 35 1 15,1-7-1-15,-8-7-192 16,-2-26-89-16,-1-22-96 16,-16-44-189-16</inkml:trace>
  <inkml:trace contextRef="#ctx0" brushRef="#br0" timeOffset="5865.2705">18371 14762 966 0,'15'61'281'0,"-18"-50"65"16,2-8-263-16,-2-11-32 15,7-1-18-15,16-10 10 16,6-8-2-16,9-4 14 16,7 5-4-16,10 6 2 0,-8 16-13 15,10 21-6-15,-7 12-20 16,-9 14 1-16,-10 1-4 16,-17 5 9-16,-19-5 4 15,-26 5 9-15,-10-11-5 16,-36-4-14-16,-10-11-30 15,-22-11-83-15,5-7-55 16,-10-2-95-16,29-6-32 16,12-3-38-16,28-2-27 0,18-4 47 15,18-2 0-15</inkml:trace>
  <inkml:trace contextRef="#ctx0" brushRef="#br0" timeOffset="6197.3316">17481 14621 735 0,'0'3'287'0,"4"-8"17"16,13 1-151-16,6-5-115 16,23-5-1-16,5-4-12 15,13-7-12-15,-4-1-42 16,-4 2-207-16,-15 5 0 15,-15 12-89-15,-16 8-170 0</inkml:trace>
  <inkml:trace contextRef="#ctx0" brushRef="#br0" timeOffset="6360.6335">17380 14901 1054 0,'-15'5'257'0,"12"-5"92"15,10-5-304-15,24-10-33 16,21-10-15-16,20-15 0 16,6-2-171-16,6 0-175 15,-14 4 12-15</inkml:trace>
  <inkml:trace contextRef="#ctx0" brushRef="#br0" timeOffset="7004.4181">13692 15153 1028 0,'173'190'292'16,"-131"-137"65"-16,15 13-268 16,-2 5-78-16,-3-7-8 15,-14-18-7-15,-9-16 3 16,-10-19 1-16,-12-26 3 0,-5-19 5 15,1-24-4-15,-6-12-4 16,-6-28-1-16,-8-2-2 16,-9-17 7-16,-8 6 5 15,4-12-1-15,5 23-2 16,7-2 2-16,15 22-3 16,14 7 10-16,5 18 9 15,24-7 11-15,15 4-1 16,32-11 1-16,22 8-10 0,42-11-7 15,12 10-12-15,40-10 0 16,-4 17-7-16,26 0-46 16,-37 9-26-16,9 8-67 15,-39 10-46-15,-4 1-217 16,-44 7 37-16</inkml:trace>
  <inkml:trace contextRef="#ctx0" brushRef="#br0" timeOffset="7617.0607">14538 14558 562 0,'-2'9'368'16,"4"-9"-72"-16,13-3-41 16,2 2-256-16,9-7 16 15,6-4 4-15,5-3-1 16,-2-2 3-16,6-6 1 15,-9 3-16-15,2 2-2 16,-13 4-3-16,-1 8-13 16,-15 10-1-16,-14 15-12 15,-16 10 1-15,-15 17 2 16,-19 9 12-16,-13 18 10 16,5-4 20-16,5-6 23 0,20-11 13 15,11-12 12-15,28-25-2 16,12-3 10-16,20-4-16 15,28-14-3-15,12-1-13 16,22-9-5-16,0-7-20 16,-6-6-8-16,-17 12-127 15,-4-8-291-15,-20 12 55 16</inkml:trace>
  <inkml:trace contextRef="#ctx0" brushRef="#br0" timeOffset="7932.3814">15448 14384 658 0,'-23'18'186'15,"-6"13"79"-15,-5 12-131 16,8-2-20-16,8-1 24 15,15-8 1-15,15-9-7 16,19-17-30-16,19-18 2 16,7-16-31-16,15-16-6 15,-5-10-45-15,-6-8-20 0,-18 8-27 16,-17-3-19-16,-28 18-17 16,-14 11-43-16,-17 17 4 15,-9 11-118-15,2 14-122 16,5 8-30-16,7-4-99 15</inkml:trace>
  <inkml:trace contextRef="#ctx0" brushRef="#br0" timeOffset="8147.3899">16028 14124 981 0,'21'17'251'0,"-12"4"78"15,-16 20-288-15,-26 27 17 16,-22 4-16-16,-24 32-1 15,-13 12-7-15,-30 15 48 16,1-8-16-16,-20 21-14 16,13-21-18-16,5-2-60 15,33-17-54-15,13-12-91 16,35-28-20-16,11-12-194 16,10-18 48-16,4-22-90 15</inkml:trace>
  <inkml:trace contextRef="#ctx0" brushRef="#br0" timeOffset="8637.1985">15391 15138 956 0,'-9'6'210'16,"5"-1"85"-16,4-5-284 0,0 0 9 16,0-3-1-16,26-3 24 15,12-5 13-15,61-15 14 16,-51 14-6-16,-2 2-12 15,-16 7-24-15,-1 9-14 16,-23 8-18-16,-19 15 1 16,-17 3 3-16,-14 11 2 15,-11-5 4-15,3-1 3 16,14-11 1-16,12-12-1 16,18-14 3-16,17-9 11 15,13-3 2-15,11-2 1 16,3 8 1-16,2 10-5 15,-9 12-8-15,-11 14-2 16,-15 10-5-16,-20 12-7 16,-9-9-9-16,-12 0-17 0,0-14-17 15,0-5-57 1,15-16 6-16,1-5-301 0,10-2 61 16</inkml:trace>
  <inkml:trace contextRef="#ctx0" brushRef="#br0" timeOffset="8995.3347">15913 15146 1157 0,'81'-6'275'15,"-90"12"95"-15,1-2-329 16,4 1-36-16,8-5 3 16,-4-2 4-16,0 1 0 15,35-7 14-15,62-7 22 16,-54 13 0-16,-1 5-3 16,-14 11 1-16,-8 12-11 15,-16 11-14-15,-17 13 10 16,-12 5-1-16,-13 2 2 15,0-13-4-15,-11-5-23 16,10-15-25-16,-6-15-48 16,6-13-48-16,1-13-159 0,11-6-138 15,-1-17-21-15,7-1-153 16</inkml:trace>
  <inkml:trace contextRef="#ctx0" brushRef="#br0" timeOffset="9147.5286">15956 15029 1742 0,'145'-45'444'0,"-114"43"106"15,5-1-525-15,16-5-67 16,13-9-343-16,20-19-187 16,-1-18-25-16</inkml:trace>
  <inkml:trace contextRef="#ctx0" brushRef="#br0" timeOffset="42195.1812">19153 14505 362 0,'20'6'411'0,"18"-11"134"31,14-15-496-15,24-1-74-16,36-17-4 15,20-2 2-15,15-3 2 16,-4 0 15-16,13-4 6 15,-15 15 0-15,4 12-57 16,-30 8-15-16,-12 25-5 16,-22 21 2-16,-22 27 16 0,-25 11 64 15,-3 44 48-15,-15 8 29 16,-16 15 49-16,0-5 16 16,-3 14 15-16,-3-24-30 15,3 1-27-15,6-24-57 16,2 3-95-16,4-26-94 15,-1-6-205-15,-2-14-25 16</inkml:trace>
  <inkml:trace contextRef="#ctx0" brushRef="#br0" timeOffset="42599.5891">20528 15702 336 0,'0'0'341'16,"-3"0"-83"-16,1 0-194 0,2 0 203 15,-3 0-218-15,3 0-16 16,0 2-1-16,16 24 9 16,28 58 11-16,-23-47 4 15,9-7 40-15,-1-21 15 16,23-30 26-16,4-25-5 15,24-26-8-15,-7-6-53 16,4-1-70-16,-30 18-89 16,-4 13-364-16,-22 21 53 0</inkml:trace>
  <inkml:trace contextRef="#ctx0" brushRef="#br0" timeOffset="45026.2328">23243 12478 898 0,'13'45'374'15,"-20"-47"-27"-15,4 2-237 16,3 5-75-16,0-5-40 15,0 1-41-15,3 25 39 16,23 67 5-16,-12-41 2 16,8 30 2-16,-6 8 2 0,10 38-5 15,-4 8-26-15,-5 10-90 16,-10-32-38-16,-7-17-186 16,-12-53 1-16,-17-24-69 15</inkml:trace>
  <inkml:trace contextRef="#ctx0" brushRef="#br0" timeOffset="45336.0092">23125 12859 781 0,'-12'-43'208'0,"8"2"63"15,4 10-212-15,6-1-4 16,9-1-2-16,16-7 7 15,12 2 0-15,21-19-2 16,12 7-14-16,14-1-5 16,5 11-9-16,15 14-8 0,-16 23-4 15,1 23 5-15,-14 21 2 16,-22 25 17-16,-30 14 6 16,-41 34 9-16,-38 10-10 15,-45 34-5-15,-17-8-13 16,-24 10-21-16,14-34-30 15,-8-10-79-15,33-44-65 16,7-23-256-16,30-26 0 16</inkml:trace>
  <inkml:trace contextRef="#ctx0" brushRef="#br0" timeOffset="45926.7496">24283 12850 573 0,'5'-5'201'15,"6"5"12"-15,4-10-149 16,3 3-38-16,13 7-38 16,1-10 25-16,8 1-9 15,1 1-22-15,2 5-105 16,-12-5-94-16,7 8-20 15</inkml:trace>
  <inkml:trace contextRef="#ctx0" brushRef="#br0" timeOffset="46287.4769">24369 13137 1222 0,'-8'3'251'0,"16"-3"117"16,6-1-359-16,17-1-16 15,5-1 5-15,12-6 5 16,-6-2-5-16,7 2-5 16,-10 2-53-16,2 2-184 15,-15 0-127-15,3 1-64 16</inkml:trace>
  <inkml:trace contextRef="#ctx0" brushRef="#br0" timeOffset="46968.8308">25818 12356 463 0,'35'23'193'0,"-44"-16"-1"16,-3 4-84-16,-1-5-28 16,4 2-8-16,0-2 13 15,-2-6 11-15,2 0 17 16,9 2 13-16,0-4 32 0,0 1-56 15,5-1 3-15,31-12-33 16,59-22-35-16,-43 22-29 16,3 6 43-16,-7 11-16 15,-10 11-4-15,-12 12-5 16,-15 21-4-16,-19 8-1 16,-18 19 4-16,-8-4 0 15,-8-3-3-15,11-18-7 16,3-12-2-16,18-23-2 0,19-11-1 15,12-11 1-15,22 4 0 16,9-2-2-16,15 6 0 16,-7 12-6-16,-5 25-1 15,-27 10-1-15,-24 23-2 16,-36 10 1-16,-31 18 1 16,-22-6 3-16,-27-1 0 15,5-20 2-15,5-13-14 16,20-20-13-16,6-14-13 15,24-13-47-15,5-6-43 16,14-1-88-16,23-19-241 16,23-11 18-16</inkml:trace>
  <inkml:trace contextRef="#ctx0" brushRef="#br0" timeOffset="47358.3942">26861 12544 1103 0,'-69'61'343'0,"-20"-18"49"0,30-3-273 16,30-7-119-16,29-13 2 15,24-21-94-15,33-7 126 16,18 2 10-16,21-12 13 16,-7 8-2-16,-5 17 100 15,-27 8-131-15,-19 19-8 16,-38 16-8-16,-12 19-4 16,-27 0-1-16,-34 12-1 15,-17-14-15-15,-8-9-22 16,-5-23-20-16,5-16-4 15,31-22-1-15,14-8 6 16,10-6-30-16,14-10-28 16,15 2-104-16,2-15-175 15,7-1-17-15</inkml:trace>
  <inkml:trace contextRef="#ctx0" brushRef="#br0" timeOffset="47567.8161">26630 12437 1233 0,'43'-8'535'0,"9"-10"-222"16,41-3-142-16,10-4-139 0,31-7-139 16,-11 0 130-16,17-5 87 15,-28 5-198-15,3 3-44 16,-30 8-223-16,-8 2-115 15,-30 7-29-15</inkml:trace>
  <inkml:trace contextRef="#ctx0" brushRef="#br0" timeOffset="47897.6055">28541 11807 888 0,'-25'20'392'16,"-31"23"-7"-16,-24 18-193 15,-50 50-93-15,-11 13-17 16,-13 61 43-16,19 5 38 16,22 39-30-16,50 1-26 15,40 24-56-15,34-51-87 16,30 1-171-16,14-52-306 0,23-37-21 16,-9-57-194-16</inkml:trace>
  <inkml:trace contextRef="#ctx0" brushRef="#br0" timeOffset="49395.665">28207 13517 808 0,'0'3'238'0,"5"-5"17"15,-5 2-220-15,0-1-36 16,0 1-33-16,0 0 76 15,0 0 15-15,0 0 11 16,0 0-2-16,0 0-6 16,-3 0-34-16,1-2-13 0,2 1-12 15,-4-1-3-15,1-2 1 16,-2-7 5-16,0 0 4 16,5 2-3-16,-3 6 0 15,2 0 1-15,1 0-2 16,-3 1 2-16,1 2 6 15,-1 2 4-15,2-1-1 0,-16 13 5 16,-5-5-2-16,-42 43 6 16,49-53 2-16,6-8 8 15,6 1 5-15,9-9-1 16,7-6-7-16,13 3-4 16,0 8-12-16,8-8-11 15,-8 14-3-15,-1 12-3 16,-12 6-1-16,-5 4 1 15,-13 5 2-15,-2-3 5 16,-2-7 5-16,-2-2 9 16,5-6 2-16,1-3 1 15,2-3-9-15,2 2-28 16,1-1-38-16,0 1-115 16,0-2-252-16,0 1 24 15</inkml:trace>
  <inkml:trace contextRef="#ctx0" brushRef="#br0" timeOffset="50633.414">28671 12388 513 0,'3'-3'133'15,"4"3"40"-15,10-3-133 16,2 0-32-16,14-2 32 15,1-4 20-15,9 0 26 16,0-2 26-16,9 0 1 16,-10 5-27-16,9 6-15 15,-8 5-31-15,-5 7-29 16,-12 3-5-16,-3 8-5 16,-15 0-1-16,-8 14 6 15,-10 3 8-15,-20 19 13 0,-13 3 5 16,-15 19 9-16,-11 3 3 15,-9 20 5-15,6-11-10 16,-1 8-1-16,15-17-13 16,9-10-12-16,19-28-58 15,1-16-96-15,17-19-92 16,1-16-132-16,4-13-77 16</inkml:trace>
  <inkml:trace contextRef="#ctx0" brushRef="#br0" timeOffset="50993.0152">29377 12546 498 0,'-29'36'382'0,"17"-5"-101"16,15-13-55-16,19 2-175 16,13-6-43-16,8 0 8 15,2-2 21-15,3-1 33 16,-10 1-13-16,-3 8 29 16,-13 6 17-16,-19 13 15 0,-11 12-12 15,-22 15-1-15,-18-4-27 16,-10 9-17-16,-8-15-34 15,-6-10-17-15,14-24-58 16,-3-12-75-16,14-19-35 16,13-21-97-16,9-9-28 15,3-14-132-15,12-7 18 16</inkml:trace>
  <inkml:trace contextRef="#ctx0" brushRef="#br0" timeOffset="51472.469">29318 12360 1011 0,'47'34'273'15,"-24"-31"65"-15,14 2-259 16,6-2-79-16,30-6 7 15,8-8 4-15,22-13 2 16,1-9-3-16,23-11 1 16,-17 1-4-16,-3-9-3 15,-21 16-3-15,-10 2-1 16,-29 14-4-16,-8 8-6 0,-26 19-5 16,-22 10 7-16,-15 15 5 15,-33 28 22-15,-15 10 20 16,-15 37 36-16,3 13 13 15,-2 40 30-15,19-5-11 16,10 15-4-16,27-39-33 16,18-8-15-16,24-47-30 15,15-36-1-15,19-39-7 0,23-33-6 16,0-34-18-16,3-27-14 16,-9-8-26-16,-11-4-17 15,-34 22 16-15,-20 11-11 16,-24 29 10-16,-24 26 8 15,-8 22 4-15,-7 20-70 16,17 11-51-16,5 4-262 16,23 1 8-16</inkml:trace>
  <inkml:trace contextRef="#ctx0" brushRef="#br0" timeOffset="51791.4541">30799 11489 1138 0,'234'165'365'15,"-141"-81"66"-15,-11 12-304 16,4 40-26-16,-31 2-33 16,-26 38 6-16,-32-9-14 0,-41 27-13 15,-33-20-26-15,-37 14-18 16,-18-35-42-16,-10-16-66 16,21-46-57-16,-11-19-316 15,31-37 1-15,2-24-130 16</inkml:trace>
  <inkml:trace contextRef="#ctx0" brushRef="#br0" timeOffset="52356.1921">31814 10758 730 0,'60'44'188'0,"-63"-32"63"15,-11 11-185-15,-12 15-41 16,-12 10 9-16,-20 21 22 16,1 2 9-16,-4 21 12 15,10-3 10-15,13-3 2 16,24-21-21-16,21-3-18 15,17-27-18-15,31-5-25 16,6-10-10-16,19-3-34 0,-7-11-44 16,-7 0-286-1,-25-6 50-15</inkml:trace>
  <inkml:trace contextRef="#ctx0" brushRef="#br0" timeOffset="52656.3599">31283 11181 659 0,'23'3'535'0,"6"-4"-125"15,5 1-392-15,36-2 396 16,27 1-399-16,33-8-48 16,-3-5-124-16,35-11-256 15,-34-2-1-15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13:32.5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12122 14682 304 0,'72'31'275'16,"-67"-48"-71"-16,-1 8-179 16,4 9 185-16,-6 12-193 15,-4 23-3-15,-6 11-3 16,-8 37-3-16,-6 15-3 16,-8 53-7-16,-7 13-9 0,-1 47 8 15,2-14 7-15,10 5 65 16,14-52 25-16,17-29 17 15,19-62-6-15,24-31-21 16,11-37-101-16,30-25-287 16,3-15 52-16</inkml:trace>
  <inkml:trace contextRef="#ctx0" brushRef="#br0" timeOffset="299.6682">11781 15135 938 0,'8'6'322'0,"6"-3"45"16,31-3-187-16,20 0-117 15,33-8 6-15,21-1-9 16,37-1-123-16,-8 2-140 16,10 3-204-16,-37 7-86 0</inkml:trace>
  <inkml:trace contextRef="#ctx0" brushRef="#br0" timeOffset="645.9804">13297 15251 906 0,'52'2'290'16,"12"-10"35"-16,-1-1-267 15,6 3-361-15,3 4 66 16</inkml:trace>
  <inkml:trace contextRef="#ctx0" brushRef="#br0" timeOffset="901.7561">13234 15635 1323 0,'22'-12'270'0,"24"-10"131"16,13 6-398-16,30-12-12 15,1-1-89-15,22-3-303 16,-13 7 67-16</inkml:trace>
  <inkml:trace contextRef="#ctx0" brushRef="#br0" timeOffset="1398.8505">15537 14540 1098 0,'-42'31'272'0,"-33"34"85"15,-18 19-311-15,-22 33-35 16,5 2-9-16,2 34 2 16,17-14 20-16,15 22 47 15,28-22 23-15,19 0 20 16,29-44-6-16,29-19-25 0,11-36-41 16,23-28-12-16,1-30-49 15,11-17-6-15,-9-14-7 16,-19-12-37-16,-30 9-22 15,-32 6 10-15,-28 9-12 16,-26 8 19-16,-4 12 24 16,-4 14 8-16,22 3-68 15,5 17-69-15,24 11-179 16,20 7-55-16</inkml:trace>
  <inkml:trace contextRef="#ctx0" brushRef="#br0" timeOffset="1962.4673">15527 15953 265 0,'-15'3'457'0,"-2"-9"-171"15,4 5-157-15,3-1 162 16,10 1-273-16,0-4-1 15,0 3 9-15,0 1 5 16,2-1 17-16,1 1 14 0,5-7-9 16,5 2-9-16,-5 5-6 15,-6-1-10-15,1 2-12 16,-3 2 6-16,0-1-1 16,-5 10 1-16,2-7-10 15,1-2-7-15,-1-1-1 16,0-1 2-16,3-1 0 15,0-2 0-15,3-5 1 16,14 1-4-16,0-4-1 16,27-1-2-16,-62 45-1 15,-6 5 0-15,-4 7 1 16,-1-10 2-16,0-7-6 16,20-19-9-16,6-12-16 15,9-13-16-15,3-5-48 16,8-2-61-16,0 0-217 15,-8 2 21-15</inkml:trace>
  <inkml:trace contextRef="#ctx0" brushRef="#br0" timeOffset="2606.5342">17358 14780 616 0,'17'18'504'0,"-4"-13"-147"16,-9-26-52-16,-1 16-310 16,-7-1-71-16,-21-6 22 15,-10 9 40-15,-19 3 7 16,-10 10 22-16,-35 15 56 0,-1 13-18 15,-27 17-7 1,6 8 15-16,2 15 24 16,35-2-25-16,18 11 5 0,37-12-12 15,22-1-6-15,22-24-17 16,28-8-3-16,13-26-6 16,21-22-3-16,5-14-7 15,19-19-4-15,-15-13-6 16,4-13 0-16,-13 12 0 15,-5-2 0-15,-20 14 2 0,-5 7-1 16,-13 19-3-16,-7 5-3 16,-10 17 0-16,-14 14 6 15,-11 14 7-15,-18 22 14 16,-9 12 7-16,-20 18 4 16,3-5-7-16,-17 18-7 15,2-18-14-15,-9-4-6 16,19-20-82-16,-6-9-137 15,23-27-181-15,7-8-89 16,16-18-165-16</inkml:trace>
  <inkml:trace contextRef="#ctx0" brushRef="#br0" timeOffset="2979.9319">17776 15078 1093 0,'14'-1'198'16,"-19"8"98"-16,-8 15-346 16,-26 13-38-16,-8 9 27 15,-16 11 23-15,3-1 86 16,8-2 81-16,19-12 17 15,16-5-4-15,28-14-6 0,16-2-67 16,7-7-47-16,12 5-3 16,-2-5-4-16,-1 8 0 15,-14 6-2-15,-5 6 0 16,-17 2-3-16,-17 8 2 16,-11-2-1-16,-10-8-9 15,-2-9-19-15,-10-17-45 16,5-18-62-16,-1-20-199 15,9-5-68-15,4-15-19 16,11-3-169-16</inkml:trace>
  <inkml:trace contextRef="#ctx0" brushRef="#br0" timeOffset="3194.8857">17664 14994 1267 0,'108'57'421'16,"-82"-48"38"-16,-8-1-341 15,35-1-119-15,16-4-30 16,25-10-43-16,2-9-9 16,13-5-9-16,-19-2-87 15,-9-4-237-15,-25 4 16 16,-8 1-152-16</inkml:trace>
  <inkml:trace contextRef="#ctx0" brushRef="#br0" timeOffset="3579.6069">18998 14684 907 0,'5'29'411'15,"-5"-14"-18"-15,-5 6-175 16,1 4-186-16,-1 6-14 15,5-8-8-15,0 1 0 16,6-9 1-16,7 1-6 16,3-7 2-16,4 3 2 15,6-6 0-15,0 3 0 16,5-3 1-16,-2 5 7 16,-6-9 5-16,1 4 5 15,2 1 13-15,0 3 4 0,-1-7-6 16,8 4-5-16,-5-7-5 15,6-1-6-15,-10 2-4 16,-7-4-4-16,-8 9 3 16,-13 17 13-16,-22 6 10 15,-20 25-7-15,-9 18 2 16,-27 21-1-16,1 0-21 16,-13 16-19-16,8-20-39 15,-7-2-110-15,19-21-103 16,-2-11-254-16,16-28-51 0</inkml:trace>
  <inkml:trace contextRef="#ctx0" brushRef="#br0" timeOffset="4772.3357">19909 15490 554 0,'12'7'322'15,"-11"-4"-66"-15,2-1-134 16,-6 6-109-16,2-8-56 15,1 1 12-15,-5 2 33 16,-16 34 48-16,-56 44 15 16,48-41 19-16,8-7-8 15,-1-7-11-15,9-15-25 16,13-14-6-16,9-9-17 0,14-19-2 16,10-5-5-16,9-1-8 15,1 5-11-15,-8 7-4 16,-9 16 1-16,-6 3 1 15,-4 7 14-15,-6-1 15 16,2-4-2-16,5 1-1 16,1-6-4-16,3-5-11 15,8-1-11-15,5-4 2 16,-8 1-1-16,0 7 3 16,-9 7 7-16,-3 10 29 15,-11 12 28-15,-3 8 29 16,0-1 5-16,0 8-6 15,0-7-28-15,1 0-32 16,2-4-36-16,2 2-40 16,-3-4-50-16,1 0-76 0,-8 1-55 15,0 5-169-15,-2 0-3 16</inkml:trace>
  <inkml:trace contextRef="#ctx0" brushRef="#br0" timeOffset="5049.0533">20692 15537 1198 0,'3'12'291'0,"-3"8"94"16,1 9-361-16,-2 7-47 15,-4-3-33-15,-2 5-64 16,5-7-28-16,-9-7-223 16,10-8 22-16,-11-13-87 15</inkml:trace>
  <inkml:trace contextRef="#ctx0" brushRef="#br0" timeOffset="5208.6119">20794 15032 1565 0,'3'2'325'15,"-3"1"27"-15,5 8-564 16,-5-11-275-16,0 1-70 15</inkml:trace>
  <inkml:trace contextRef="#ctx0" brushRef="#br0" timeOffset="5496.5855">21079 15485 813 0,'6'20'456'0,"2"-5"-61"16,-8-15-156-16,7 5-179 16,4-5-59-16,16-5 1 15,13-11-1-15,20-9 1 16,3-2 4-16,1-4 2 16,-12 11-5-16,-8 6-3 15,-19 11-1-15,-9 15 5 16,-8 14 5-16,-6 10 7 15,-7-1-4-15,-4 14-32 0,0-11-42 16,-4-3-144-16,4-4-208 16,2 2-8-16</inkml:trace>
  <inkml:trace contextRef="#ctx0" brushRef="#br0" timeOffset="5777.5199">21831 15493 590 0,'0'11'49'0,"-4"5"580"0,-5 16-387 16,-2 7 133-16,-3-1-382 16,2-6 6-16,3-3-10 15,1-14-18-15,13-10-16 16,7-10-48-16,8-7-16 15,6-5 13-15,4-3 16 16,-4 7 16-16,3 7 46 16,-7 9 15-16,-1 9 2 15,-7 6-31-15,-2 5-234 16,-9-6 69-16</inkml:trace>
  <inkml:trace contextRef="#ctx0" brushRef="#br0" timeOffset="6051.9788">22310 14748 1335 0,'34'87'282'0,"-46"-47"119"0,-1 18-400 15,6 2-18-15,-2 21-2 16,-1 6 4-16,-3 26 4 16,-7 3-1-16,-8 17-28 15,4-19-5-15,-5-10-8 16,3-39-21-16,4-13-305 16,8-26 27-16,-12-20-118 15</inkml:trace>
  <inkml:trace contextRef="#ctx0" brushRef="#br0" timeOffset="6262.2689">21964 15326 1591 0,'85'-8'355'0,"-64"13"128"0,5-2-465 15,12-3-56-15,11-6-25 16,18-6-54-16,-5-7-44 16,5-7-318-16,-12 5 23 15,-4-3-142-15</inkml:trace>
  <inkml:trace contextRef="#ctx0" brushRef="#br0" timeOffset="6885.4339">22455 15580 599 0,'-13'8'44'0,"0"-7"56"15,4 10-150-15,-1-3 66 16,5-2 62-16,3-2 92 16,9 2 46-16,-7-7 3 15,3-1-74-15,30-7-29 16,58-20-53-16,-27 2-13 16,-9 2-24-16,9-7-3 15,-12 1-7-15,-4-2-6 0,-22 5-9 16,-5 2 0-16,-13 14-1 15,-11 7 9-15,-8 11 14 16,-15 20 12-16,-20 7 38 16,-18 9 20-16,1 4-5 15,-3 15-13-15,14-13-19 16,19-2-90-16,20-10-53 16,21-6-61-16,18-21-25 0,18-15-32 15,14-10 8-15,11-19 16 16,-4-6 57-16,11-8 26 15,-12 8 50-15,1-5 112 16,-13 18 57-16,-5 7 69 16,-9 13 15-16,-12 10 32 15,-14 18-55-15,-12 9-14 16,-9 3-60-16,-8 14-11 16,-1-2-38-16,6-1-9 15,7-5-22-15,7-1 0 16,5-14-11-16,-7-2-4 15,0-4-9-15,-26 0-36 16,-12-7-36-16,-21-7-111 16,-13-4 104-16,-31-7-437 15,13 1 95-15</inkml:trace>
  <inkml:trace contextRef="#ctx0" brushRef="#br0" timeOffset="8148.4486">19716 15401 680 0,'0'5'193'0,"1"-2"39"16,2-2-189-16,-3 1-27 15,0 1-12-15,0 0 2 0,0-2 7 16,0 7 5-16,0-3 21 16,-3 8 13-16,2 1 5 15,-4 9 3-15,-16 47-4 16,4-31-18-16,8-9-16 15,-3 5-4-15,4-9-11 16,0 0-2-16,7-18-2 16,1 1 3-16,0-7 3 15,0-4 8-15,0 1 2 16,0-1 2-16,1-1-5 0,10-18-4 16,16-11-7-16,58-45-3 15,-46 47 0-15,12-4 4 16,-11 8 1-16,4 1 8 15,-13 4 2-15,-1 3 2 16,-8 2-2-16,-4 3-2 16,-1 3-8-16,-2 4-32 15,-3 5 25-15,-3 4 6 16,-4 6 9-16,-10 8 19 16,-2 7 33-16,-12 15-23 15,3 0-7-15,-4 4-8 16,-2-3-20-16,6 1-7 15,2-12-2-15,0-4 1 16,-1-10 2-16,13-7 8 16,-1-13 5-16,12-10 2 15,7-8-8-15,14-12-14 0,-1-2-14 16,14-4-5-16,-3 6-3 16,3 5 6-16,-5 11 14 15,-1 2 13-15,-11 9 9 16,-3 10 17-16,-4 10 15 15,-8 14 19-15,-8 9 12 16,-10 17-26-16,-7 3-28 0,-8 6-69 16,-2-3-65-16,1 4-67 15,2-27-283-15,-5-18 51 16</inkml:trace>
  <inkml:trace contextRef="#ctx0" brushRef="#br0" timeOffset="9253.1193">20699 15042 361 0,'3'-2'422'0,"-3"1"-153"16,2-1-216-16,1 1 217 15,-3-1-286-15,0 0 25 16,0 2 25-16,0 0 2 16,0 0 2-16,0-1-4 15,0-1-7-15,0 1-19 16,0-1-2-16,0 1-2 15,0 1 0-15,-3-3-2 0,3 1 1 16,0 1 1-16,0-1 10 16,0 1 11-16,3-1-6 15,-3 1-7-15,2 1 1 16,1 0-7-16,-3 1-28 16,-3 1 7-16,-7 16 7 15,-2-6 1-15,-69 40 2 16,58-52 22-16,3-1 7 15,16-5 0-15,11-5-9 16,7 2-12-16,7 1-61 16,4 3-282-16,-8 5 65 15</inkml:trace>
  <inkml:trace contextRef="#ctx0" brushRef="#br0" timeOffset="10040.5102">21066 15302 799 0,'0'3'173'16,"0"1"88"-16,2 9-228 16,1 3 27-16,0 9 13 0,2 53 27 15,-8-48 16-15,-2 12-16 16,-3-4-35-16,-1 12-3 15,2-1-30-15,0 2-28 16,-2-11 7-16,2-8 5 16,7-15 3-16,-3-24 2 15,10-8-2-15,5-22-3 16,7-7-3-16,11-16-14 16,9 8-6-16,14-9 2 15,-1 12 1-15,8 2 2 16,-5 10-1-16,-6 7 1 15,-8 17 0-15,-12 16 1 16,-10 10 1-16,-7 20 8 16,-6 10 3-16,-15 15 0 15,0 2-17-15,-8 7-62 16,-5-9-78-16,-4 7-257 16,5-17-2-16</inkml:trace>
  <inkml:trace contextRef="#ctx0" brushRef="#br0" timeOffset="11018.9388">21763 15390 130 0,'0'-3'209'0,"0"0"-48"16,0 2-70-16,0-1 85 16,0 1-116-16,0-1-2 15,0 1-11-15,0-1 11 16,-4 1 5-16,3-1 17 16,1 2-4-16,-3 0 1 15,0 2-14-15,-8 16 3 16,-4 5-16-16,-23 50 9 15,31-51-3-15,3 4 8 16,1-5-10-16,3 7-109 16,0-5 88-16,4-1 97 15,1-6-119-15,6-2 0 16,-2-8 106-16,8-6-99 16,0-5-106-16,9-6 100 0,0-7-10 15,4 0-17-15,-1-8-12 16,2-3-3-16,-5 4 5 15,3 1 6-15,-6 1 13 16,-2 6 9-16,-5 5 4 16,-4 1 2-16,-3 5-2 15,-4 4-2-15,-5 5 1 16,0-3 3-16,-4 2 8 16,3-1 11-16,-11 24 14 0,-36 61 15 15,27-42 3-15,4 9 0 16,3 2 0-16,8-1-20 15,9-10-26-15,5-8-17 16,6-15-22-16,12-6-39 16,-2-12-15-16,7-9-16 15,-7-1-331-15,-5-10 95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14:28.8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8861 10027 236 0,'55'-120'359'0,"-46"99"-120"0,3 10-144 16,-1 3 140-16,1 10-223 15,2 9-8-15,-3 7-6 16,-7 11 10-16,-4 8 6 16,-12 21 31-16,-12 15 14 15,-16 34 23-15,-7 11 3 16,-12 24 11-16,12-25-28 0,4-19-13 15,25-43-19-15,13-34-11 16,22-42-15-16,40-30-1 16,10-15 0-16,35-16-6 15,1 7 4-15,-1 11 9 16,-24 33-2-16,-9 36-1 16,-27 34-1-16,-21 49 3 15,-15 19-3-15,-15 29 7 16,-16-9-145-16,-5 6-244 15,7-40 33-15</inkml:trace>
  <inkml:trace contextRef="#ctx0" brushRef="#br0" timeOffset="1333.5039">10369 9780 606 0,'32'-15'249'16,"-10"-2"3"-16,-7 5-126 0,-9 6-112 15,-12 7-22-15,-20-2-20 16,-29 11-20-16,-17 10 27 15,-21 22 1-15,-7 14 16 16,-19 39 16-16,20 11 31 16,5 40-15-16,35 6 2 0,37 22 2 15,47-24 0-15,39 6-58 16,17-34-69-16,18-13-167 16,-1-43-8-16</inkml:trace>
  <inkml:trace contextRef="#ctx0" brushRef="#br0" timeOffset="1876.9875">11238 9933 536 0,'-17'-17'133'0,"-9"-6"47"15,0 7-150-15,-17 2 7 16,5-1 0-16,-5 7 0 15,1 5-5-15,-9 12-16 16,13 6-19-16,-5 10-4 16,9 5 5-16,2 21 31 15,15-5 32-15,-4 23 39 16,12 7 10-16,9 28 8 16,4 2-28-16,7 28-18 15,11-15-38-15,-1 16-43 16,-1-25-54-16,-13 0-160 15,-2-27-112-15,-13-17-56 16</inkml:trace>
  <inkml:trace contextRef="#ctx0" brushRef="#br0" timeOffset="2066.2258">10404 10683 1045 0,'62'0'332'0,"3"-34"63"0,35 14-244 16,28 5-116-16,30 4-51 15,-8 5-52-15,7 4-327 16,-36-11 26-16</inkml:trace>
  <inkml:trace contextRef="#ctx0" brushRef="#br0" timeOffset="2280.359">11899 9979 1056 0,'58'5'285'0,"9"67"95"15,-2 15-306-15,-10 32-3 16,-29 14-23-16,-19 29-48 15,-28-23-28-15,-39 7-43 16,-24-33-22-16,-29-17-100 0,-5-35-172 16,-6-24 29-16</inkml:trace>
  <inkml:trace contextRef="#ctx0" brushRef="#br0" timeOffset="2608.1087">12587 10467 1258 0,'43'-14'242'0,"17"-7"117"16,9 9-409-16,16 1-119 15,-7 5-92-15,-1 1-111 16,-19 4-95-16</inkml:trace>
  <inkml:trace contextRef="#ctx0" brushRef="#br0" timeOffset="2773.4684">12610 10917 443 0,'69'-10'628'0,"1"-6"-225"15,4 2-265-15,2 3 265 0,15 0-805 16,-10-7 133-16</inkml:trace>
  <inkml:trace contextRef="#ctx0" brushRef="#br0" timeOffset="3309.6057">15506 9722 849 0,'11'-9'192'15,"-13"1"66"-15,-18 14-245 16,-24 14-19-16,-28 9-4 15,-30 20 24-15,-10 11 18 0,-29 27 39 16,5 11 27-16,0 37 33 16,27-2-12-16,24 21-11 15,43-18-42-15,41-9-23 16,39-43-29-16,37-21 1 16,21-37 2-16,24-32 1 15,-1-25-2-15,-1-24-1 16,-33-12-6-16,-26-11-2 15,-43 9-4-15,-49-3-2 16,-27 17-4-16,-45 22-1 16,0 17-2-16,-18 18-171 15,32 18-112-15,10 15-128 16,55-14-167-16</inkml:trace>
  <inkml:trace contextRef="#ctx0" brushRef="#br0" timeOffset="3833.0743">16909 9849 960 0,'59'-1'292'0,"6"-13"35"16,-15-5-261-16,-7-4-90 16,-15-3-19-16,-12-15-14 15,-13-3 25-15,-29-14 27 16,-7 3 26-16,-24-5 21 16,-13 19 4-16,-34 16-8 15,-3 21-20-15,-13 22-6 16,9 20-14-16,4 23 0 0,30 7 7 15,17 31 13-15,22 4 18 16,21 33 27-16,17 4 12 16,10 30 2-16,9-5-10 15,3 17-37-15,-5-26-46 16,-17 5-31-16,-13-31-156 16,-17-17-214-16,-13-46 22 0</inkml:trace>
  <inkml:trace contextRef="#ctx0" brushRef="#br0" timeOffset="3984.3546">15861 10644 1711 0,'112'-10'382'16,"19"8"153"-16,47 2-539 15,16 0-95-15,25-3-433 16,-53-26 78-16</inkml:trace>
  <inkml:trace contextRef="#ctx0" brushRef="#br0" timeOffset="6713.5723">9387 12888 435 0,'-4'9'462'0,"1"0"-137"16,-2 4-257-16,0 0 262 15,5-3-311-15,0-4-9 0,-3-12-2 16,2 4 13-16,1-6 1 16,-3-36-1-16,-3-74-1 15,3 50 5-15,-7-10-9 16,1 4 1-16,-3 4 8 16,0 21 5-16,-2 11-6 15,2 18-5-15,-14 24-5 16,-17 21-7-16,-21 36-3 15,-8 20 1-15,-22 38 19 16,13 8 6-16,11 41 6 16,27 1 2-16,11 20 0 15,26-14-17-15,10 8-18 16,6-42-28-16,-1-28-75 16,-6-44-76-16,-12-29-252 15,-16-46-3-15</inkml:trace>
  <inkml:trace contextRef="#ctx0" brushRef="#br0" timeOffset="6870.5394">8375 13595 1046 0,'12'-31'416'0,"18"5"18"15,21 8-216-15,13 3-154 16,35 2-16-16,13 4-13 16,24 8-8-16,-4-2-20 15,1 3-28-15,-18-2-42 16,-7-1-183-16,-24 1-215 15,10-8-30-15</inkml:trace>
  <inkml:trace contextRef="#ctx0" brushRef="#br0" timeOffset="7079.3058">10378 12660 1017 0,'-85'74'369'15,"-22"17"49"-15,-37 58-248 16,14 14-85-16,11 24-17 16,33-25-33-16,35 3-16 15,48-45-17-15,35-16-47 16,33-28-50-16,25-15-46 16,8-21-296-16,14-38 43 15</inkml:trace>
  <inkml:trace contextRef="#ctx0" brushRef="#br0" timeOffset="7680.3042">10525 13323 1312 0,'54'142'311'0,"-50"-130"109"15,1 8-371-15,0 18-60 16,-1 11-13-16,-1 8-43 16,-3 5-34-16,-7 10-136 15,-3-17-170-15,-11-9-3 16</inkml:trace>
  <inkml:trace contextRef="#ctx0" brushRef="#br0" timeOffset="7860.3207">10692 12801 1807 0,'12'6'289'0,"-7"0"84"0,-1 13-648 15,9 19-102-15,8-5-164 16,13 4-15-16</inkml:trace>
  <inkml:trace contextRef="#ctx0" brushRef="#br0" timeOffset="8078.0493">11276 12662 835 0,'48'33'543'16,"-2"-5"-90"-16,6 15-47 15,-2 23-353-15,7 38 6 16,-16 13-9-16,-27 35-9 16,-28-7-31-16,-41 11-37 15,-34-34-35-15,-41-13-93 16,-9-42-90-16,-3-25-241 16,32-33-9-16</inkml:trace>
  <inkml:trace contextRef="#ctx0" brushRef="#br0" timeOffset="8443.2542">12544 13301 1097 0,'40'2'336'0,"23"-7"34"15,6-6-289-15,4 7-278 16,-5 2-193-16,10 5-3 16</inkml:trace>
  <inkml:trace contextRef="#ctx0" brushRef="#br0" timeOffset="8622.0616">12575 13618 1322 0,'51'-8'300'15,"17"-10"116"-15,6 5-404 16,24 1-185-16,-13-2-241 15,13 1 5-15</inkml:trace>
  <inkml:trace contextRef="#ctx0" brushRef="#br0" timeOffset="8886.4837">14062 12750 1680 0,'5'72'325'16,"-5"2"170"-16,-10 39-508 15,3 6-11-15,-7 22-11 16,-3-20-24-16,-4 13-88 15,4-22-84-15,-3-9-249 16,2-33-16-16</inkml:trace>
  <inkml:trace contextRef="#ctx0" brushRef="#br0" timeOffset="9246.3578">14209 12839 1664 0,'96'74'391'0,"-79"-73"106"16,-3-2-474-16,30 2-62 16,22-7-36-16,21 3 20 15,6-12 35-15,2 7 33 16,-15-6 9-16,-16 19 36 15,-33 10-8-15,-19 31-1 16,-32 17-25-16,-32 45-1 16,-15 12-2-16,-4 4 2 15,9-27-8-15,22-3-1 16,37-44-4-16,29-16-5 16,24-14-4-16,22-5-19 15,-3-9-16-15,7-4-46 16,-24-4-56-16,-6-6-404 15,-24 2 88-15</inkml:trace>
  <inkml:trace contextRef="#ctx0" brushRef="#br0" timeOffset="9591.0901">15558 13440 1577 0,'-14'51'359'0,"14"11"140"16,16-5-461-16,32 0-24 15,17-19-18-15,37-11-15 16,5-16-8-16,10-14-51 16,-20-14-77-16,-6-16-335 15,-39-15 53-15</inkml:trace>
  <inkml:trace contextRef="#ctx0" brushRef="#br0" timeOffset="9887.9308">15801 12812 2046 0,'-9'30'509'16,"3"2"33"-16,1 7-707 16,-4-21-473-16,21-56-44 15</inkml:trace>
  <inkml:trace contextRef="#ctx0" brushRef="#br0" timeOffset="13783.253">8170 12085 990 0,'-10'19'281'15,"7"-4"55"-15,12 17-262 16,2 23-70-16,1 15-9 16,11 56 4-16,-3 14 2 15,8 73 1-15,2 13 2 16,7 50 0-16,-11-27 1 15,-1 8-2-15,-15-72-1 16,-11-34-79-16,-21-60-78 0,-25-50-185 16,-17-62-42-16</inkml:trace>
  <inkml:trace contextRef="#ctx0" brushRef="#br0" timeOffset="14582.7406">8546 11833 1293 0,'35'-8'270'0,"2"-12"119"0,13 11-384 15,40 1-8-15,13-1-6 16,27 3 15-16,6 6 0 16,51 3 2-16,-4 5 1 15,48 6 2-15,-7 4-4 16,80 14-1-16,-7 8 0 16,79 24-3-16,-7 5-2 0,87 14-5 15,-42-7-15 1,53 10-25-16,-57-18-7 0,39 3-12 15,-65-19-7-15,26-12 29 16,-62-28 35-16,28-21 17 16,-66-22 35-16,15-15 31 15,-56-6-10-15,-3-1 1 16,-65 8-2-16,0 12-15 16,-52 14-19-16,-19 18-8 15,-46 13-15-15,-20 26-10 16,-30 8-11-16,-16 40 4 15,-2 15 5-15,0 59 7 16,-10 27 7-16,-2 64 11 16,0 0-4-16,-16 38-2 15,4-32-9-15,4 10-13 16,2-50-9-16,-1-9-2 16,11-56-1-16,-8-14 9 0,4-48 11 15,-7-9 4-15,-6-17 5 16,-14 0 5-16,-15-13-3 15,-39-8-1-15,-28-22-2 16,-45-21 1-16,-26-21-4 16,-67-31 1-16,-14-16-1 15,-55-14 0-15,4 5-1 16,-56-16-3-16,6 10-1 0,-61 2 3 16,-98-7 9-1,-12-4 0-15,-45 2 6 16,-22-2-1-16,-38-11 1 15,120 12 7-15,-58-10 4 16,86 18 3-16,10 2 9 16,113 26-1-16,-17 21-13 15,89 24-10-15,-17 22-22 16,56 12-34-16,-6 11-22 16,63-1-462-16,-8-8 127 15</inkml:trace>
  <inkml:trace contextRef="#ctx0" brushRef="#br0" timeOffset="15281.4986">15786 12449 852 0,'15'12'355'0,"4"-10"-24"16,17-4-197-16,9-2-218 15,7-15-16-15,13-5 17 16,-6-19 17-16,-6-7 71 15,-4-7 61-15,-8 1 17 16,-2-18-1-16,-6 4-5 16,-7-10-35-16,-7 5-34 15,-7-1 5-15,-12 22 5 16,-5 13 14-16,-4 17 15 16,-11 7-10-16,2 12-11 0,-7 8-9 15,2 6-16-15,-4 8-17 16,12 3 9-16,-1 8-1 15,10-7-23-15,8-1-37 16,1-9-50-16,-2-7-253 16,4-10 31-16</inkml:trace>
  <inkml:trace contextRef="#ctx0" brushRef="#br0" timeOffset="15686.0317">15865 9386 906 0,'-16'30'332'0,"11"13"12"16,14 3-211-16,0 33-125 15,7 16-12-15,5 35 1 16,-4 3 2-16,18 45 6 15,0 11 1-15,13 44-12 16,-2-10 12-16,-4 19 14 16,-12-49-109-16,-17-24-92 15,-10-55-42-15,-10-41-127 16,-6-64-84-16</inkml:trace>
  <inkml:trace contextRef="#ctx0" brushRef="#br0" timeOffset="16060.5309">16130 8849 1061 0,'66'-3'279'16,"35"9"72"-16,18 28-288 15,53 10-66-15,-1 2-2 16,26 9 2-16,-6-3 1 0,4 20 0 16,-39 1-1-16,-2 28-12 15,-27 8-7-15,-11 45-12 16,-35 2 0-16,-25 58 1 16,-24-1 14-16,-25 21 25 15,-33-38 21-15,-17-13 33 16,-4-60 19-16,-46-13 15 15,-23-40 0-15,-63-6 8 16,-26-15-35-16,-65-3-15 16,30-14-18-16,-8 8-70 15,48-3-71-15,9 10-333 16,65-16 41-16</inkml:trace>
  <inkml:trace contextRef="#ctx0" brushRef="#br0" timeOffset="18002.6982">19587 12698 402 0,'9'-22'202'0,"4"2"24"15,-4 6-85-15,-1 2 1 16,2 6-21-16,7 6 3 16,-2 15-16-16,13 20-1 0,-2 17-19 15,1 29 0-15,-13 17-18 16,-9 35-6-16,-14 8-17 15,-8 6-8-15,-5-25-8 16,2-27-8-16,10-48-1 16,11-42-8-16,21-37-9 15,40-33-6-15,4-6-8 16,20 0-9-16,-2 22 3 16,2 43 5-16,-36 46 9 0,-10 33 1 15,-19 25 5-15,-4 28 2 16,-9-4-23-16,9 14-386 15,9-14 117-15</inkml:trace>
  <inkml:trace contextRef="#ctx0" brushRef="#br0" timeOffset="18617.276">21383 12870 349 0,'-8'1'242'16,"4"-7"-122"-16,8-6 42 16,12 0-68-16,1-5-68 15,-1 3 69-15,3-7 66 16,-1 1-103-16,2 3 7 15,-8 5-4-15,-3-2-24 16,-7 19-20-16,-25 28-11 16,-29 16 28-16,-34 44 42 15,-10 21-6-15,-11 46 11 16,17-5 9-16,27 2-17 0,52-31-31 16,45-15 15-16,35-46-23 15,39-21-106-15,16-23-54 16,15-16-293-16,-30-19-23 15</inkml:trace>
  <inkml:trace contextRef="#ctx0" brushRef="#br0" timeOffset="19026.3031">22087 13266 985 0,'-34'53'283'0,"-9"4"57"0,0 0-272 16,5 2-37-16,12-11-9 16,14-5 25-16,18-13 13 15,14 10 15-15,9-2 7 16,14 2-19-16,4-6-25 15,5-5-34-15,-6-6-49 16,-3-13-124-16,-17-8-254 0,-8-22 17 16</inkml:trace>
  <inkml:trace contextRef="#ctx0" brushRef="#br0" timeOffset="19204.3425">21941 12740 1730 0,'79'55'390'0,"-53"-32"37"16,-8 0-548-16,9 13-424 16,18-2-4-16</inkml:trace>
  <inkml:trace contextRef="#ctx0" brushRef="#br0" timeOffset="19439.3089">23080 12555 1141 0,'7'70'432'0,"10"0"29"16,14 42-261-16,2 23-171 15,-2 45-7-15,-14-12-6 16,-26 17-16-16,-30-29 5 16,-37-6-3-16,-17-49-45 0,-36-20-124 15,2-44-281-15,-1-35-13 16,40-38-209-16</inkml:trace>
  <inkml:trace contextRef="#ctx0" brushRef="#br0" timeOffset="19952.6636">23766 13399 951 0,'31'17'200'0,"29"-19"79"16,10 1-343-16,19-2-227 16,-13-6 41-16</inkml:trace>
  <inkml:trace contextRef="#ctx0" brushRef="#br0" timeOffset="20131.3261">23820 13768 1742 0,'55'9'338'16,"43"-11"121"-16,-9-1-576 0,10-3-417 15,-6-8 67 1</inkml:trace>
  <inkml:trace contextRef="#ctx0" brushRef="#br0" timeOffset="20893.8">25712 12593 744 0,'-18'18'278'0,"-19"11"22"16,-24 5-168-16,-37 18-60 16,-12 15-4-16,-6 34 33 15,-8 8 0-15,18 39 14 0,36 1-2 16,19 17 14-16,18-28-27 15,31-7 2-15,16-39-14 16,12-14-19-16,20-38-30 16,35-23-14-16,11-26-14 15,10-31-11-15,-5-15 0 16,-29-16-9-16,-42 4 3 16,-30-3-5-16,-34 21-8 15,-31 5 1-15,-8 16 1 16,-8 14-27-16,8 16-27 0,10 5-130 15,24 12-141-15,15 7-153 16,21 4-98-16</inkml:trace>
  <inkml:trace contextRef="#ctx0" brushRef="#br0" timeOffset="21581.7703">27164 12425 28 0,'-12'15'721'0,"-1"-3"-353"16,-16 17 3-16,-18 13 38 15,-31 23-368-15,-15 12 4 16,-10 31 6-16,8 9 25 15,23 40 6-15,37 2 7 16,14 13-4-16,22-21-6 16,16-4-49-16,5-48-34 15,11-16-51-15,5-28-27 16,7-15-100-16,-7-22-104 0,3-15-201 16,-15-17-18-16</inkml:trace>
  <inkml:trace contextRef="#ctx0" brushRef="#br0" timeOffset="21887.2619">27361 12816 1331 0,'40'72'287'0,"-58"-32"126"15,-2 10-395-15,1 21 4 0,6 1 2 16,0 10 13-16,6-2 9 16,5 16 8-16,2-9-7 15,-6 14-14-15,2-11-32 16,-3-5-58-16,-3-23-43 15,1-19-106-15,7-37-261 16,2-32 40-16</inkml:trace>
  <inkml:trace contextRef="#ctx0" brushRef="#br0" timeOffset="22241.4105">27673 12989 1068 0,'22'6'500'0,"13"-1"-52"15,-15-4-265-15,20 2-200 16,22 2-46-16,29-5 23 16,2-5 18-16,15 5 54 15,-11 3 5-15,-22 10-9 16,-25 8-18-16,-37 22 0 15,-44 7-8-15,-33 38-2 16,-25-1 16-16,-32 32 20 16,12-4-3-16,10 3 25 15,32-25 1-15,32-1-5 0,30-31-9 16,34-11-2-16,23-18-32 16,26-12-33-16,8-14-12 15,16-7-34-15,-10-14-54 16,-9-7-383-16,-28-5 108 15</inkml:trace>
  <inkml:trace contextRef="#ctx0" brushRef="#br0" timeOffset="22484.2044">28678 13569 1570 0,'-26'81'448'0,"5"-11"62"16,16-1-456-16,5 3-72 15,17-16-46-15,23-13-17 16,15-26 28-16,21-15 30 16,7-15-8-16,6-17 24 15,-22-5-229-15,-19-27-221 16,-19-2-10-16</inkml:trace>
  <inkml:trace contextRef="#ctx0" brushRef="#br0" timeOffset="22631.8146">28762 13029 1461 0,'14'15'498'15,"15"0"-44"-15,2 2-393 16,12 2-223-16,3-7-254 15,6-8-75-15,-19-14-75 16</inkml:trace>
  <inkml:trace contextRef="#ctx0" brushRef="#br0" timeOffset="22810.1679">29587 12648 1252 0,'64'93'555'0,"14"46"-7"15,-6-24-275-15,-20 87-136 16,-23 6-32-16,-66 40 22 16,-44-54 17-16,-64 2-182 15,-19-63-58-15,-65-38-532 16,39-81-39-16</inkml:trace>
  <inkml:trace contextRef="#ctx0" brushRef="#br0" timeOffset="24429.7898">24147 15482 927 0,'52'32'585'0,"0"-18"-109"16,11-9-114-16,9 1-332 15,15-3-72-15,2-6-49 16,-3-3-26-16,-22 3-23 16,-9-2-111-16,-37 6-56 15,-27 12-93-15,-29 13-72 16</inkml:trace>
  <inkml:trace contextRef="#ctx0" brushRef="#br0" timeOffset="24594.2004">24250 16033 928 0,'21'15'508'16,"13"-17"-222"-16,18-5-99 15,14-7-142-15,15-6-157 16,0-3 87-16,8-1 31 16,-18 1-177-16,-6 6-223 15,-18 3-5-15</inkml:trace>
  <inkml:trace contextRef="#ctx0" brushRef="#br0" timeOffset="25062.3031">25457 15101 1153 0,'10'103'240'0,"18"-102"91"15,4-4-329-15,11-3-4 16,4 2-9-16,15-4 63 16,0-4 5-16,12-2 1 15,-2 5-3-15,1 1-10 16,-18 5-17-16,-12 6-27 16,-14 9-13-16,-20 13-14 15,-21 10 10-15,-19 26 7 16,-19 9 19-16,-31 27 10 15,3 11 4-15,1 30-5 16,5-9-2-16,7 14-4 16,22-26-8-16,5-20-4 15,8-35-51-15,9-23-131 16,12-31-232-16,10-31-7 16</inkml:trace>
  <inkml:trace contextRef="#ctx0" brushRef="#br0" timeOffset="25512.3273">26356 15323 1184 0,'5'18'373'0,"-10"-5"6"15,2-10-316-15,8-8-75 16,12-6-31-16,12-7 4 16,26-2 98-16,32-7 31 15,14 4 9-15,27 3 17 16,-16 6 17-16,-8 8-75 16,-32 15-48-16,-22 14-2 15,-36 15-19-15,-23 25-20 16,-31 9 17-16,-47 24 21 15,-17 8-9-15,-37 29 5 16,8 3 1-16,-8 11-14 16,31-27-3-16,20-21 2 15,35-39 6-15,15-34 17 16,46-23 17-16,36-9 0 0,17-10-4 16,36 6-5-16,11-1-12 15,10 5 0-15,-14 6-1 16,-4 7 0-16,-33-2-59 15,-13 3-147-15,-28-1-310 16,-19-11-2-16</inkml:trace>
  <inkml:trace contextRef="#ctx0" brushRef="#br0" timeOffset="26020.4874">27802 15866 494 0,'0'-12'208'16,"-14"12"61"-16,-1 0-101 16,-25 14 23-16,2 7-7 0,-14 17 26 15,9 5-8-15,5 21-12 16,25-1-32-16,21 6 12 16,23-8-11-16,19-1-12 15,7-19 16-15,19-4-115 16,-5-10-42-16,8-9-92 15,-19-10-93-15,-5-12-257 16,-29-21-123-16,-17-32-53 16</inkml:trace>
  <inkml:trace contextRef="#ctx0" brushRef="#br0" timeOffset="26167.4069">27669 15237 1938 0,'82'100'464'0,"-45"-67"-464"0,-40-43-337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16:17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7909 13746 399 0,'4'-32'194'0,"0"21"-14"0,-8 8-84 16,5 2-17-16,-1 1-13 16,-1 1 4-16,1 4 7 0,-4-2-10 15,3 2-18-15,-2-1-24 16,-2 7-6-16,-24 4-8 15,-56 49-3-15,49-42 1 16,-11 13 17-16,4 8 4 16,-7 18 7-16,7 5-2 15,8 13 0-15,18-4-15 16,26-1-1-16,22-25 0 16,21-19 14-16,10-25 12 15,15-30-4-15,-5-15-3 16,6-19-6-16,-11-1-26 0,2-12-24 15,-13 13 2-15,-4-4-3 16,-15 12-4-16,-3 6 11 16,-19 14 9-16,-4 5 4 15,-7 9 4-15,-4 6 18 16,0 7 6-16,-4 2 6 16,4-1-1-16,-3 3-3 15,1-1-15-15,2-1-4 16,0 2 1-16,0 0 15 15,0 0 4-15,0 0 5 16,0 0-6-16,0 0-12 16,0 0-13-16,0 0-4 15,0 0-4-15,0 2 3 16,0 5 6-16,16 33 3 16,22 53 6-16,-18-24 21 15,-8 3 13-15,-11 29 29 16,-14 2 11-16,-39 17 25 0,-25-3-11 15,-33 13-4-15,-6-29-30 16,-45-7-23-16,11-29-72 16,3-26-88-16,23-28-87 15,1-20-109-15,43-15-102 16,16-32-102-16,24-11-19 16</inkml:trace>
  <inkml:trace contextRef="#ctx0" brushRef="#br0" timeOffset="433.6254">9225 13082 988 0,'116'10'218'16,"-125"-20"83"-16,0 20-292 16,-22 17 4-16,-19 13 9 15,-39 44 27-15,-13 11 19 16,-19 36 21-16,14 4-4 16,9 27-5-16,35-30-28 15,32 5-15-15,27-30-25 0,21-15-54 16,12-41-55-16,32-15-312 15,3-30 46-15</inkml:trace>
  <inkml:trace contextRef="#ctx0" brushRef="#br0" timeOffset="943.335">9728 13823 471 0,'-7'-8'368'15,"-19"3"-72"-15,-13 10-56 16,-25 21-166-16,-5 11-48 16,0 21 21-16,11 12 11 15,11 14 42-15,29-10 18 0,5 5 26 16,13-16-29-16,10-17-17 16,11-26-36-16,36-31-12 15,10-30-28-15,26-37-1 16,5-17-18-16,5-26-6 15,-25 14-6-15,-14-6 5 16,-26 26 3-16,-17 9 11 16,-13 30-1-16,-11 16-17 15,-6 18-3-15,-8 30-3 16,0 16 11-16,-4 24 9 16,4 13 20-16,12 24 6 15,8-5 0-15,19 6-20 16,4-17-31-16,9 1-102 15,0-20-77-15,3-3-284 16,-8-15-18-16</inkml:trace>
  <inkml:trace contextRef="#ctx0" brushRef="#br0" timeOffset="1544.0292">7934 13778 575 0,'-21'55'-123'0,"4"-42"123"16,-5 0-274-16</inkml:trace>
  <inkml:trace contextRef="#ctx0" brushRef="#br0" timeOffset="1728.6944">7925 13815 654 0,'56'-50'200'0,"-43"46"52"15,0 4-186-15,12 2-2 16,1-2-19-16,9 2-9 0,-1 4-13 15,5-2 0 1,-6 4-8-16,0 1-4 0,-11 2-18 16,-1 3-99-16,-7-1-173 15,-10 6 9-15</inkml:trace>
  <inkml:trace contextRef="#ctx0" brushRef="#br0" timeOffset="2157.0381">10294 13246 546 0,'42'44'500'16,"10"16"-127"-16,0 13-318 15,-2 21 338-15,-19 1-350 16,-19 24-4-16,-21-3-46 16,-39 16-24-16,-21-12-51 15,-27 9-317-15,-16-31 73 16</inkml:trace>
  <inkml:trace contextRef="#ctx0" brushRef="#br0" timeOffset="2683.3379">11088 13943 1013 0,'-3'0'237'0,"2"-1"99"15,5 4-290-15,-4-3 8 16,3 0-6-16,29 0 2 16,65-6-10-16,-36-5-24 15,-3 0-33-15,-10 4-67 16,-13 4-66-16,-11 4-226 15,-19 8 6-15</inkml:trace>
  <inkml:trace contextRef="#ctx0" brushRef="#br0" timeOffset="2853.0038">10905 14277 1209 0,'41'-6'413'16,"11"-11"36"-16,-5 15-295 16,22-8-320-16,0 2-282 15,-5 0 26-15</inkml:trace>
  <inkml:trace contextRef="#ctx0" brushRef="#br0" timeOffset="3446.0981">12892 13293 231 0,'12'-15'388'15,"-10"-6"-134"-15,-4 1-127 16,-6 9 151-16,-9 7-224 0,-13 5-6 15,-22 14 9-15,-11 21-4 16,-22 14-4-16,2 10 11 16,-6 12 25-16,20-5-1 15,10-1 16-15,28-10 3 16,20-8-8-16,27-16-28 0,23-14-6 16,15-19-15-16,21-22-30 15,4-13-18-15,15-20-8 16,-16-7-8-16,3-21-8 15,-21 8 21-15,-10-9 11 16,-22 17 2-16,-4 2-2 16,-12 25-4-16,-7 13-13 15,-8 20-14-15,-5 28-13 16,-3 15 41-16,-4 24 16 16,9 8 18-16,-2 12 17 15,11-8 12-15,11 4-54 16,3-19-49-16,1-5-141 15,13-18-142-15,10-5-154 16,2-19-113-16</inkml:trace>
  <inkml:trace contextRef="#ctx0" brushRef="#br0" timeOffset="3700.9875">13750 13099 1327 0,'-46'37'313'0,"-4"10"114"16,-21 34-380-16,12 0-29 15,-26 28-3-15,3-8-3 16,-24 24-1-16,8-14-1 0,-4 14-2 16,19-18-4-16,-1 14-11 15,23-25-11-15,6-3-22 16,9-27-13-16,9-6-58 15,13-28-34-15,10-14-275 16,11-16 42-16</inkml:trace>
  <inkml:trace contextRef="#ctx0" brushRef="#br0" timeOffset="4153.7251">13493 13910 661 0,'27'-3'381'0,"-2"1"-107"16,-19-1-153-16,-7 8-121 15,-4 4-120-15,2-9 113 0,1 1 23 16,-10 6 50-16,-5 2 27 16,0 1 39-16,-30 30-22 15,47-38 4-15,12-7-30 16,14-7-1-16,8-3-23 15,6-2 1-15,6 2-6 16,3 5 3-16,-13 10-15 16,-5 10-4-16,-10 9-7 15,-25 15 0-15,-13 3-8 16,-21 6 2-16,-5-5 0 0,-2-6 2 16,13-18-7-16,9-11-5 15,23-9-1-15,14-7-6 16,-2-3-8-16,22 5-7 15,1 6-2-15,-4 16-1 16,-5 6 5-16,-11 30 0 16,-26 14 1-16,-21 24-12 15,-14-1-12-15,-22 7-20 16,-1-25-26-16,-3-14-79 16,11-27-39-16,2-18-167 15,24-14-100-15,9-9-47 16</inkml:trace>
  <inkml:trace contextRef="#ctx0" brushRef="#br0" timeOffset="4483.4026">13950 14155 1028 0,'5'41'529'0,"22"-40"-58"16,32-2-150-16,14 1-318 0,16 0-7 16,-7-6 0-16,-2 12 1 15,-20 3-1-15,-18 14 0 16,-23 3 9-16,-27 18 1 15,-15 4 3-15,-20 5 3 16,-3-8-15-16,-9-7-78 16,11-17-58-16,-11-15-296 15,12-12-44-15,0-11-122 16</inkml:trace>
  <inkml:trace contextRef="#ctx0" brushRef="#br0" timeOffset="4659.7666">14203 13948 2080 0,'70'25'466'16,"16"-6"102"-16,-14-5-689 15,26 0-515-15,-20-23 44 16</inkml:trace>
  <inkml:trace contextRef="#ctx0" brushRef="#br0" timeOffset="5957.0839">14126 13931 614 0,'51'14'129'16,"-51"-11"33"-16,0-6-182 15,1 6-9-15,-1-6-4 0,0 3 35 16,0 0 25-16,0 0 8 15,0 0 7-15,-1 0 22 16,1 0-5-16,-3 3 8 16,3-3-6-16,-5 2-5 15,2-1-21-15,1 1-11 16,-5-2 13-16,-2 1 24 16,4-1 7-16,-3 0 4 15,1 0-4-15,2-1-41 16,1-1-33-16,2 1-15 15,-1-1-8-15,-2 2 0 16,2-3 11-16,2 1 7 16,-4 1 5-16,5-1 0 15,-3 1 0-15,2-1-1 16,1 1 1-16,-3-1 3 16,3 2 3-16,0 0 3 15,0 2 4-15,0-1 7 0,0 2 0 16,-5 19 1-16,0-2-3 15,-25 52-18-15,14-48-21 16,3-4-284-16,-7-6 71 16</inkml:trace>
  <inkml:trace contextRef="#ctx0" brushRef="#br0" timeOffset="6810.0491">14258 14486 363 0,'49'42'39'15,"-46"-48"-117"1,-3 3-33-16,-3 1 24 15,1 0 131-15,2 1 31 16,0-1 51-16,-3 1 35 16,2-1 28-16,1 2-95 15,-3 0-10-15,-1 0-27 16,-2 0-10-16,-15 2-7 16,-13 4 13-16,-47 12 2 0,29-4 3 15,5-2-6-15,-13 5-21 16,0-5-87-16,-7 5-198 15,15-12 25-15</inkml:trace>
  <inkml:trace contextRef="#ctx0" brushRef="#br0" timeOffset="14239.6705">6764 17106 668 0,'73'-73'239'15,"-44"45"27"-15,9-2-167 16,1-1-79-16,-1-7-14 15,-4 11-16-15,-7-3 6 16,-12 8 13-16,-5 8 35 16,-13 5 9-16,-16 13-1 15,-16 15-13-15,-28 26-12 16,-15 15-25-16,-20 32 8 16,13 9 19-16,8 29 50 15,34-11 23-15,19-7 23 16,27-24 11-16,28-17 7 15,10-45-89-15,28-28-27 16,4-27-30-16,25-58-31 16,-8-23-30-16,4-37 41 15,-23 0 9-15,-6-56 14 32,-25 54 10-32,-7 24-13 15,-21 47-7-15,-2 32-5 16,-10 91-2-16,-10 26 0 15,3 23 12-15,-2 28 9 16,6-6 3-16,19 11-1 16,23-26-4-16,25-6-80 15,9-32-84-15,21-22-247 16,-13-38-27-16</inkml:trace>
  <inkml:trace contextRef="#ctx0" brushRef="#br0" timeOffset="14499.2139">8217 16195 1545 0,'-83'118'383'0,"-18"44"121"15,11-8-436-15,17 36-57 16,39-16-13-16,25 5-26 16,26-60-30-16,32-7-104 15,23-51-80-15,33-30-84 16,-9-43-148-16,1-30-29 16</inkml:trace>
  <inkml:trace contextRef="#ctx0" brushRef="#br0" timeOffset="15897.1736">8873 16524 884 0,'-3'-3'284'16,"3"0"14"-16,0 1-243 16,0 2-61-16,0 0-51 15,0 0 33-15,-4 32 1 16,-33 81 8-16,5-38 16 0,-2 28 9 15,0 1 8-15,8 7 22 16,14-20 3-16,37 54 50 31,39-43-70-15,17-66-36-16,14-27-86 16,3-11-122-16,-22-77-115 15,-41 8-59-15</inkml:trace>
  <inkml:trace contextRef="#ctx0" brushRef="#br0" timeOffset="16122.6549">8537 17044 1464 0,'7'-3'319'0,"2"-3"132"0,22-4-423 16,12-6-37-16,33-10-27 16,15 0-18-16,23-8-95 15,-11-1-110-15,-4-2-186 16,-34-3-40-16</inkml:trace>
  <inkml:trace contextRef="#ctx0" brushRef="#br0" timeOffset="16366.6449">9179 16262 1320 0,'124'112'348'15,"-125"-68"99"-15,30 16-358 16,-2 10-60-16,-1 30-14 0,-15-6-15 15,-14 33-12-15,-19-10-9 16,-28 17-3-16,-16-16 4 16,-24 9-34-16,-8-34-28 15,-15-7-192-15,22-33-158 16,18-14-44-16</inkml:trace>
  <inkml:trace contextRef="#ctx0" brushRef="#br0" timeOffset="16772.1458">9926 16877 557 0,'26'17'640'16,"4"-11"-205"-16,-1-6-337 15,22-6 298-15,8 0-456 16,15-13-27-16,-7-1-87 16,2-4-185-16,-14 4-37 0,-12 2-96 15</inkml:trace>
  <inkml:trace contextRef="#ctx0" brushRef="#br0" timeOffset="16935.5556">9981 17204 1678 0,'26'6'336'0,"-9"-7"162"16,10-5-578-16,17-8-83 15,13-9-343-15,15-9 17 16</inkml:trace>
  <inkml:trace contextRef="#ctx0" brushRef="#br0" timeOffset="17394.5314">11769 16062 990 0,'-14'15'266'0,"-16"14"73"15,-12 14-269-15,-17 18-11 16,-7 11-11-16,-24 29 8 16,1 1 12-16,-1 32 51 15,16-11 4-15,19 9 40 16,34-28-1-16,21-11-8 16,23-33-56-16,23-13-12 15,9-30-61-15,6-20-18 16,2-20-11-16,1-27-8 15,-17-5-7-15,-12-10 18 16,-22-2 12 0,-16 7-12-16,-34 22-6 15,-14 14-21-15,-22 21-41 16,6 18-40-16,-7 11-112 0,24 5-128 16,11-1-186-16,23-15-52 15</inkml:trace>
  <inkml:trace contextRef="#ctx0" brushRef="#br0" timeOffset="17783.8142">12356 16317 124 0,'-46'26'829'0,"-6"8"-379"16,2 10-73-16,-33 17 78 16,16 5-434-16,0 5-9 15,15-18-6-15,12-6 16 16,34-21 15-16,26-4 34 16,13-11 33-16,19-7 34 15,5 4-51-15,1 4-15 16,-6 2-38-16,-6 9-40 15,-20 12-40-15,-21 11 32 16,-13 0-1-16,-18 10 11 16,-9-7 9-16,-16 0 4 15,5-17-2-15,-7-6-34 0,7-20-23 16,-11-9-46-16,16-12-37 16,1-9-129-16,11-9 38 15,8-14-282-15,16-6 12 16</inkml:trace>
  <inkml:trace contextRef="#ctx0" brushRef="#br0" timeOffset="17980.5443">12104 16372 795 0,'18'-10'530'16,"-5"2"-80"-16,-9 6-80 15,4 4-312-15,6-1-11 16,-2-1-17-16,15-1-15 15,10-4 6-15,20-5-16 16,10-7-27-16,28-3-75 16,-7-6-52-16,17-11-322 15,-15 2 25-15</inkml:trace>
  <inkml:trace contextRef="#ctx0" brushRef="#br0" timeOffset="18312.2811">13409 16262 748 0,'7'15'388'0,"-11"-8"-54"15,-16 5-105-15,-3 11-239 16,-32 16 12-16,-12 10 20 0,-19 23 65 16,8 6 38-16,-3 17 46 15,33-5-1-15,21 1-5 16,30-18-54-16,18-4-35 16,18-20-62-16,11-5-26 15,10-7-47-15,4-8-40 16,-12-6-38-16,-1-11-21 15,-16-6-348-15,-18-9 109 16</inkml:trace>
  <inkml:trace contextRef="#ctx0" brushRef="#br0" timeOffset="18579.2114">12623 16723 1545 0,'3'10'390'16,"3"-10"125"-16,9 2-443 15,32-2-26-15,8-5-26 16,27-6 9-16,22-4 0 15,23-11-42-15,-14-3-65 0,5 0-446 16,-28-2 82-16</inkml:trace>
  <inkml:trace contextRef="#ctx0" brushRef="#br0" timeOffset="36165.5467">5873 16358 666 0,'-16'-9'262'15,"-6"-1"-55"-15,10 2-130 16,3 0-57-16,6 5-55 16,3-4 34-16,3 8 41 15,-3-1-30-15,0 2 10 0,0 14 0 16,9 36 2-16,12 74-5 15,-4-28 9-15,2 36-3 16,0 12 31-16,12 48 34 16,3-1 15-16,-4 10-2 15,4-22 10-15,0-6-17 16,-21-54-31-16,-5-20-28 16,-13-33-29-16,-19-24-29 15,-14-35-179-15,-10-32-214 16,2-27 15-16</inkml:trace>
  <inkml:trace contextRef="#ctx0" brushRef="#br0" timeOffset="36453.061">6089 15840 496 0,'3'-2'81'0,"-3"1"-81"16,0-1-111-16</inkml:trace>
  <inkml:trace contextRef="#ctx0" brushRef="#br0" timeOffset="37710.0202">5771 16239 964 0,'5'3'203'0,"7"-1"97"15,6-5-287-15,8-6 4 16,20-14 0-16,6-8-7 15,25-3 0-15,-1-4-3 16,19-5-2-16,-13 10-1 16,7-3 1-16,-12 7 2 15,25 3 8-15,-2 10 10 16,19 3 17-16,-1 7 4 0,15 6 9 16,-25 3 4-16,27-3-9 15,-11-1-14-15,23-2-1 16,-14 3-9-16,20-2-7 15,-16 7 4-15,20 4 5 16,-23 0-2-16,24-1 1 16,-15 1-1-16,17-3-7 15,-20-6-6-15,15-3-3 16,-19-5-3-16,18-5-4 16,-17 3 3-16,22 0-1 15,-11 4 0-15,31-1 11 16,-17 4 2-16,23-6 5 15,-20 2 5-15,28-9 1 16,-17 1-7-16,29-8 1 16,-29-1-3-16,34-13-4 15,-19 0-2-15,9-15-5 16,-28 8-6-16,37-4 0 0,-30 9-1 16,23 2 0-16,-26 20 1 15,27 3 2-15,-39 11-1 16,10 14-1-16,-31 6 0 15,17 1 0-15,-31-4-1 16,4-2 3-16,-28-1 3 16,4 1 7-16,-32 3-1 15,-13 18-3-15,-21 11-7 0,-5 23-8 16,-21 8-8-16,0 34-3 16,-10 4 4-16,2 25 3 15,-4-2 5-15,9 40 2 16,-7-20 2-16,6 24 5 15,-4-21-1-15,-9 22 0 16,0-35-2-16,-3 10-1 16,1-33-6-16,-10 2-3 15,9-35 1-15,-8-1-9 16,7-20-8-16,-12 1 9 16,-2-10 3-16,-14 1-6 15,0-18 7-15,-14-2 4 16,-9-12-9-16,-14-4-3 15,-5-11 5-15,-19-7 4 16,3-4 6-16,-11-3 5 16,15 5 5-16,-21-4 1 0,9 2 4 15,-23 4 0-15,10-4-1 16,-42-3-1-16,6 0-2 16,-40 3-4-16,16-2-4 15,-26 1 13-15,22-1 2 16,-21-4 6-16,37-7 1 15,-29-6 4-15,0-10-12 16,-25-4-4-16,33 1-5 16,-34 10-4-16,18 12-2 15,-6 17 1-15,25 15 3 0,-30 5 9 16,24-5 5-16,-6-8 5 16,27-13-1-16,-40-16 8 15,25-5-1-15,-7-16 5 16,13-1-4-16,-40-4 0 15,33 2-14-15,-2 4-8 16,18 14-7-16,-19 4 1 16,41 8 0-16,-13 1 7 15,12-1-1-15,-26 0 1 16,22 5-3-16,-19-1-2 16,33 4-1-16,-10 10 0 15,41 5-1-15,2 1-8 16,27 1-14-16,-10 5-51 15,4-7-39-15,-10-3-144 16,12-8-137-16,1-8-137 16,30-16-93-16</inkml:trace>
  <inkml:trace contextRef="#ctx0" brushRef="#br0" timeOffset="39271.2749">14045 15842 820 0,'52'67'298'0,"-49"-67"10"16,-3 0-207-16,9-6-49 16,-9 4-52-16,0 1 38 15,29-16-7-15,66-38-8 16,-52 23-3-16,17-10 10 15,-5 6-2-15,14-6 2 16,-5 4 0-16,17-12 14 16,-8 5-3-16,13-13 9 15,-11 0 1-15,15-23 4 16,-9 8-14-16,17-18-4 16,-15 9-6-16,12-10-9 0,-16 8-8 15,2-17 5 1,-24 5-3-16,-2-19-3 15,-17 5 23-15,-7-7 19 16,-11 23 16-16,-11-7-18 0,-9 20-18 16,-8-2-5-16,-4 14-23 15,-16-6-21-15,1 17 14 16,-13-3 16-16,0 12-12 16,-10-3 10-16,4 8 3 15,-6-5 1-15,0 7-2 16,-12-8-4-16,4 6-7 15,-4-7-4-15,10 4-2 0,1-10 1 16,11 11-1-16,-10-4 2 16,2 5-1-16,-7 0 1 15,2 9 0-15,-1-5 0 16,2 6-1-16,-5 4-1 16,2 4 0-16,0-2-1 15,2 15 2-15,-4-3-2 16,4 8 1-16,-5 0-1 15,-7 9 0-15,-8-8-1 16,3 7 1-16,-14-1 0 16,13 4 1-16,-12-2 0 15,26 9 0-15,-5-3 0 16,24-3 0-16,2 0 0 16,9 2 0-16,-7-2 0 15,12 3-1-15,-7 4 3 0,5 4 1 16,-1 2 1-16,4 0 0 15,-2-2 0-15,7 1-1 16,-2-2-1-16,6-3 0 16,7-7-2-16,2 2 0 15,4-2-2-15,1-3-1 16,0 0-27-16,0 0-46 16,0 0-46-16,0-1-396 15,-4-1 71-15</inkml:trace>
  <inkml:trace contextRef="#ctx0" brushRef="#br0" timeOffset="39745.6462">12191 12986 133 0,'-1'-15'278'16,"-2"4"-57"-16,-2 3-37 0,5-2 97 15,-3 4-127-15,1 6-50 16,2 0-29-16,0 0-43 16,0 0-14-16,0 1-1 15,2 8 11-15,6 26 7 16,8 63 7-16,-16-40 6 16,8 24-7-16,-3 8-12 15,4 8-6-15,-2-13-8 0,0-1-34 16,-12-32 22-16,0-15 28 15,-7-19-59-15,-2-10-61 16,1-19-16-16,-7-4-160 16,1-9-63-16,-2-10 44 15,1 2 48-15,2-29 14 16,5-7 126-16</inkml:trace>
  <inkml:trace contextRef="#ctx0" brushRef="#br0" timeOffset="40244.9915">12067 12871 381 0,'12'-39'490'0,"-12"45"-169"16,5 0-227-16,3 1 229 15,9 1-320-15,4-2 2 16,22-10 6-16,1-7 4 15,28-9 12-15,6-3 3 16,25-6 2-16,-12 11-5 16,12 1-7-16,-25 5-12 15,4-4-3-15,-31 10-2 16,1-1-1-16,-15 2 1 16,7 13 5-16,-15 5 3 0,5 19 6 15,-13 10 7-15,1 25-5 16,-6 10-5-16,15 23-4 15,0 3-9-15,1 18-10 16,0-20 6-16,-6-9 0 16,-14-25 1-16,-7-9 3 15,-5-21 3-15,-6 5 1 16,-10-6 0-16,-1 3-3 16,2-3-4-16,-9-1 1 15,-2-11-1-15,-13 1 2 16,1-10 11-16,-18-3 23 15,-9-6 9-15,-23-10 8 16,-6-7 7-16,-36-3-2 16,-6-3-20-16,3-1-8 15,20 4-29-15,4 5-312 16,20 5-134-16,13-12-79 16</inkml:trace>
  <inkml:trace contextRef="#ctx0" brushRef="#br0" timeOffset="42526.4063">17447 15124 801 0,'29'42'290'16,"-32"-49"25"-16,-1-2-186 15,-1 2-98-15,-9-4-10 16,-3-1-10-16,-16 1 2 0,-9 5-2 16,-6 12 8-16,-3 12 1 15,-13 22 4-15,12 11 2 16,1 16 4-16,13-1 16 16,12 7 3-16,28-16-7 15,14-10-7-15,18-18-4 16,12-18-21-16,-2-22-4 0,14-12 0 15,-2-17 1-15,0-15 0 16,-8-3 2-16,2-9 20 16,-19 7 9-16,-7 11 3 15,-10 20-7-15,3 11-13 16,-13 27-20-16,9 26-10 16,-4 17-5-16,0 29 7 15,-5 14 10-15,-8 26 11 16,-10 0 13-16,-20 33 27 15,-13-13 13-15,-26 15 8 16,1-32-6-16,-34 0-10 16,-6-43-25-16,-28-9-15 15,2-31-22-15,-12-21-42 16,31-28-38-16,3-25-95 16,36-15-48-16,19-7-130 15,18 6-105-15,9-14-17 0</inkml:trace>
  <inkml:trace contextRef="#ctx0" brushRef="#br0" timeOffset="43046.1121">18558 14613 408 0,'17'-7'472'0,"-1"1"-159"0,-9 4-247 16,-12 19 247-16,-1 12-316 15,-28 24 1-15,-12 12 9 16,-27 23 29-16,-4 6 20 16,-22 34 22-16,13 1 15 15,2 21 41-15,34-13-8 16,40-2-8-16,37-40-22 16,44-28-16-16,24-33-89 0,28-25-128 15,-15-23-62-15,10-10-289 16,-35-15-29-16</inkml:trace>
  <inkml:trace contextRef="#ctx0" brushRef="#br0" timeOffset="43634.6253">18914 14959 208 0,'49'9'316'0,"-44"-10"208"16,-1 1-314-16,6 0 102 15,-10-2-312-15,0 2 15 16,0 0 8-16,0 0 19 16,0 2 9-16,-10 28 4 15,-42 59-11-15,-3-17-1 16,-4 3-16-16,-1 26-4 15,14-5 31-15,15 7 16 16,19-24 3-16,37-4 4 16,14-34 0-16,30-12-53 15,11-22-38-15,13-11-89 16,-7-11-78-16,-5-5-74 16,-28 3-192-16,-20-12-10 0</inkml:trace>
  <inkml:trace contextRef="#ctx0" brushRef="#br0" timeOffset="43974.8351">18570 15254 1323 0,'0'6'316'0,"5"-3"94"16,16 0-363-16,22-4-23 15,17-4-10-15,37-7 12 16,17-2 11-16,25-10-35 16,2-7-59-16,5 1-384 15,-23 4 91-15</inkml:trace>
  <inkml:trace contextRef="#ctx0" brushRef="#br0" timeOffset="44290.0603">19463 14705 1181 0,'185'129'373'16,"-133"-114"55"-16,16 57-295 16,-13 12-84-16,-17 32 6 15,-33 3 4-15,-36 28 21 16,-36-14-1-16,-33 8 2 16,-2-31-22-16,-17-15-91 15,18-40-98-15,-7-20-390 16,26-35 9-16</inkml:trace>
  <inkml:trace contextRef="#ctx0" brushRef="#br0" timeOffset="48748.7653">20551 15158 623 0,'29'67'260'0,"-17"-55"1"16,-3 2-133-16,7-2-98 0,10-2-209 15,4-6 204-15,21-5 8 16,13-10 2-16,19-6 0 16,-4-3 185-16,7-4-225 15,-22 5-164-15,-9 6-131 16,-24 7-23-16</inkml:trace>
  <inkml:trace contextRef="#ctx0" brushRef="#br0" timeOffset="48928.7174">20712 15569 1100 0,'-16'23'337'0,"27"-4"56"16,3-12-303-16,32-8-78 0,18-10-48 15,26-12-66-15,5-12-68 16,20 0-223-16,-22 0 13 15</inkml:trace>
  <inkml:trace contextRef="#ctx0" brushRef="#br0" timeOffset="52392.0576">22870 13749 280 0,'8'-15'333'0,"-2"-2"-98"16,1 3-157-16,-3 2 183 16,-3 3-213-16,2 3 19 15,-1 3-3-15,-4 1-2 16,2 2-3-16,-3 0-7 15,-26 11-16-15,-89 47-3 16,37-9 14-16,-28 29 15 16,1 8-7-16,-7 28 1 15,33-5 4-15,19 13 3 16,28-22-15-16,24-4 10 16,22-32-1-16,19-10-9 15,8-31-22-15,24-20-4 16,2-23 0-16,6-18-3 15,-13-11 2-15,-11-6 1 16,-28 3-4-16,-21-6-4 0,-20 13 4 16,-20 2-4-16,-12 13-8 15,-9 13-9-15,1 17-16 16,7 9-83-16,13 5-75 16,12 10-297-16,24-8 7 15</inkml:trace>
  <inkml:trace contextRef="#ctx0" brushRef="#br0" timeOffset="52917.0511">23288 13858 1022 0,'1'6'243'16,"-15"5"97"-16,-5 9-286 16,-17 15-6-16,-2 0 9 15,3 5-2-15,3-4-4 16,21-5 25-16,22-17-5 16,27-7-5-16,17-7 2 15,26-6-7-15,-3 2-33 0,-7 4-11 16,-15 9-12-16,-21 11-4 15,-19 10-2-15,-33 19 1 16,-25 5 11-16,-31 16 5 16,-17-4 2-16,-29 0 1 15,11-14-1-15,11-10-19 16,19-20-20-16,10-13-48 16,21-10-37-16,16-9-60 15,5-13-104-15,9-16-177 16,19-3 14-16</inkml:trace>
  <inkml:trace contextRef="#ctx0" brushRef="#br0" timeOffset="53235.2134">23179 13751 778 0,'-64'52'435'0,"85"-60"-79"16,17-6-157-16,30-7-151 15,13 0-42-15,38-12-41 16,5 3 40-16,26-2-15 16,-17 4-29-16,3 2-121 15,-38 11-199-15,-8 3-4 16</inkml:trace>
  <inkml:trace contextRef="#ctx0" brushRef="#br0" timeOffset="53859.5131">24726 13679 1009 0,'-14'21'214'0,"-24"19"99"15,-14 11-298-15,-30 17 4 0,1 9 10 16,-17 13 30-16,13-10 27 16,11 7 24-16,29-15-5 15,14-10-14-15,31-17-31 16,18-2-27-16,16-21-26 15,18-9-36-15,1-9-26 16,16-7-40-16,-9-4-24 16,4-4-107-16,-16 0-76 15,-6-1-72-15,-23-6-69 16</inkml:trace>
  <inkml:trace contextRef="#ctx0" brushRef="#br0" timeOffset="54144.5585">24057 13959 1131 0,'9'3'273'0,"25"-8"90"16,9 1-322-16,23-9-12 15,27 0-18-15,40-6 17 0,3 2-6 16,17 1-6-16,-6 2-51 16,-3 9-346-16,-40 8 99 15</inkml:trace>
  <inkml:trace contextRef="#ctx0" brushRef="#br0" timeOffset="54727.6901">21984 14913 426 0,'0'3'373'0,"-3"-1"-65"0,11-1-211 16,-8-1 276-16,23-1-226 16,29-4-4-16,159-13-3 15,-40-5-37-15,74-18-8 16,15-5-31-16,61-12-13 15,-15 6-22-15,25 6-7 16,-57 18-20-16,7 10-11 16,-88 15-218-16,-31 7-250 15,-55 2 4-15</inkml:trace>
  <inkml:trace contextRef="#ctx0" brushRef="#br0" timeOffset="55541.8881">22485 15413 392 0,'-8'11'435'16,"0"0"-126"-16,13-11-12 16,-2-3-177-16,11-2-59 15,15-1 1-15,6-5 7 16,18 1 5-16,4 3 3 15,-5 1-13-15,-6 3-14 0,-8 11-16 16,-24 1-13-16,-5 9-20 16,-10 8-4-16,-16 5 4 15,-3-5 4-15,6 2 1 16,0-10-3-16,7-10-19 16,16-8-13-16,12-7-5 15,1 3-1-15,7-5 1 16,0 6 18-16,-8 4 3 15,-12 8 5-15,-4 17 1 16,-10 9 5-16,-21 17 16 16,-12 5 15-16,-26 13 8 15,-5-15 5-15,-20 5 4 16,4-16-20-16,-13-4-19 16,15-11-21-16,-2-7-50 15,17-12-42-15,9-5-313 16,20-5 8-16,9-14-127 15</inkml:trace>
  <inkml:trace contextRef="#ctx0" brushRef="#br0" timeOffset="55976.4552">23233 15386 919 0,'-5'18'364'0,"-6"5"-12"15,-6-2-246-15,2 7-57 16,3-2-42-16,12-3-35 16,14-9 42-16,19 1 16 15,6-6 15-15,8-6 15 16,-9 8 17-16,0 4 14 16,-7 5-36-16,-14 12-13 15,-9 8-14-15,-21 12-20 16,-13-2-20-16,-21 4 25 0,-2-13 1 15,-12-2-2-15,9-21-30 16,-8-9-78-16,13-15-52 16,1-8-178-16,11-9-128 15,6-10-34-15</inkml:trace>
  <inkml:trace contextRef="#ctx0" brushRef="#br0" timeOffset="56242.0137">23113 15291 897 0,'12'3'347'16,"50"9"32"-16,-33-9-174 15,14 2-109-15,28-7-8 16,9-5-18-16,42-9-19 16,4-3-40-16,15-7-101 15,-14 0-85-15,-13 3-257 16,-49 1-32-16</inkml:trace>
  <inkml:trace contextRef="#ctx0" brushRef="#br0" timeOffset="58265.157">25527 14667 519 0,'-20'73'246'16,"28"-70"16"-16,4 0-117 0,6-4-26 16,12-2-29-16,12-5-32 15,13-6-23-15,19 4-83 16,-2 1-153-16,10 1-99 16,-10 2-81-16</inkml:trace>
  <inkml:trace contextRef="#ctx0" brushRef="#br0" timeOffset="58697.8633">25510 15146 1009 0,'48'9'363'16,"-10"-6"20"-16,9-2-233 15,4-2-185-15,13-8-346 16,-7 1 92-16</inkml:trace>
  <inkml:trace contextRef="#ctx0" brushRef="#br0" timeOffset="63464.0091">26858 13992 716 0,'3'0'182'0,"-3"0"48"16,2 0-207-16,2 2-15 16,2-1-15-16,-4 1 24 15,10 13 5-15,5 17 13 16,9 45 2-16,-22-22 1 15,-4 5-10-15,0 25-10 16,-1 1-28-16,-10 19-183 16,-1-10-79-16,-3-18-51 15</inkml:trace>
  <inkml:trace contextRef="#ctx0" brushRef="#br0" timeOffset="64003.9851">27228 14136 400 0,'-7'11'387'0,"-6"-2"-110"16,9-12-38-16,-5 1-183 15,4-5-37-15,5 5 34 16,-3 1 10-16,3-1 50 16,0 1 22-16,3-1-19 15,3-2-37-15,32-18 1 16,51-16-33-16,-39 29-32 15,-7 7-4-15,-7 14 1 16,-17 8-12-16,-14 12 12 16,-16 2 0-16,-12 7 8 15,-6-4 3-15,-6 0 1 0,9-10-13 16,5-5 9-16,10-15 0 16,14-2-5-16,9-2 0 15,10 6 0-15,4 5-10 16,-3 20-2-16,-8 7 5 15,-20 22 2-15,-21 7 0 16,-24 16 2-16,-13-7 1 16,-10-8-8-16,5-22-13 15,-13-16-44-15,17-19-46 16,-2-13-183-16,14-2-188 0,2-5-32 16</inkml:trace>
  <inkml:trace contextRef="#ctx0" brushRef="#br0" timeOffset="64284.0071">26425 15019 1126 0,'-5'-2'365'0,"1"1"42"15,8 5-326-15,-4-5-49 16,5 1-27-16,47-2 25 16,98-12 25-16,-6-7 44 15,10-7 4-15,27-11-3 0,-16-1-31 16,6-3-31-16,-50 9-93 16,-18-4-108-16,-36 14-89 15,-15 7-255-15,-23 6-24 16</inkml:trace>
  <inkml:trace contextRef="#ctx0" brushRef="#br0" timeOffset="64807.6375">26849 15167 763 0,'-14'127'264'0,"9"-116"17"16,10-1-176-16,12-3-88 15,23-11 27-15,10 0 19 16,19-11 23-16,3-7 5 15,23-4 1-15,-17 5-34 16,3-1-18-16,-9 12-28 16,-13 13-17-16,-20 6-17 0,-21 17-8 15,-15 11 6-15,-24 18 26 16,-22 3 25-16,-25 23 9 16,3-3 9-16,-10 11-4 15,18-18-23-15,1 7-90 16,19-21-95-16,-6-10-237 15,8-21-22-15</inkml:trace>
  <inkml:trace contextRef="#ctx0" brushRef="#br0" timeOffset="65516.2595">28588 14335 1066 0,'5'-2'167'16,"-2"10"106"-16,-6 6-310 16,-7 16-5-16,-2 6 27 15,-9 17 28-15,-5 7 53 16,-20 21 33-16,2-2 7 15,1 7 2-15,9-14 1 0,20 0-20 16,36-23-30-16,14-5-5 16,10-12-7-16,9-1-13 15,-7-14-23-15,-1-2-45 16,-5-7-47-16,-3-1-148 16,-13-4-215-16,-6-1-10 15</inkml:trace>
  <inkml:trace contextRef="#ctx0" brushRef="#br0" timeOffset="65827.0324">28255 14664 518 0,'7'17'701'16,"12"-8"-238"-16,10-11-307 15,14-4 314-15,12-1-452 0,23-4-4 16,3 0-11-16,26-4-38 15,3-2-56-15,14-3-379 16,-5-9 73-16</inkml:trace>
  <inkml:trace contextRef="#ctx0" brushRef="#br0" timeOffset="71333.2636">21776 17383 458 0,'25'8'230'16,"-11"-10"1"-16,-2-1-54 0,-3-3-82 15,-1-5-5-15,-8 1-3 16,-3-1 7-16,-7-3-29 16,-6 4 0-16,-9 7-8 15,-10 9-9-15,-3 12-20 16,-14 25-12-16,1 16-11 15,-1 15-2-15,9 4-2 16,5 3-2-16,17-20 25 16,7-10 23-16,11-21-20 0,3-10 11 15,4-17 12-15,4-12-25 16,4-8-21-16,7-6 20 16,-3 2-12-16,1-4-9 15,-4 15 3-15,-9 0-2 16,-2 7-3-16,2 11-1 15,4 10-3-15,4 22-3 16,5 14 2-16,4 25 0 16,-4 2 5-16,-8 13 10 15,-7-16 12-15,-16 10 10 16,-12-16 16-16,-14 6 20 16,-6-14-4-16,-30 2 0 15,-7-21-8-15,-22-10-17 16,-2-22-29-16,-20-14-39 15,30-8-19-15,16-14-54 16,23-5-55-16,18-10-324 16,24 1 69-16</inkml:trace>
  <inkml:trace contextRef="#ctx0" brushRef="#br0" timeOffset="71773.0382">22850 16856 895 0,'0'6'272'0,"3"-2"39"16,-10 1-251-16,5-5-32 15,-1 1-34-15,-11 7 21 16,-32 30 7-16,-62 72 7 15,40-38 34-15,-13 38 24 0,14 5-1 16,1 14 13-16,23-21-1 16,22 1-33-16,23-37-30 15,19-16-29-15,13-22-40 16,18-14-86-16,1-20-61 16,7-12-55-16,-8-10-179 15,-17-13 5-15</inkml:trace>
  <inkml:trace contextRef="#ctx0" brushRef="#br0" timeOffset="72082.0752">23109 17064 947 0,'-8'29'144'0,"-16"10"20"15,-4 12-279-15,-15 21-22 16,5 4 13-16,-5 14 180 16,9-8 119-16,5-1 54 15,20-26 0-15,12-11-1 16,16-23-133-16,31-8-63 15,5-12-65-15,19-5-46 0,-3-7-31 16,11-6-279-16,-24 2 57 16</inkml:trace>
  <inkml:trace contextRef="#ctx0" brushRef="#br0" timeOffset="72296.414">22829 17409 767 0,'17'20'695'0,"19"-23"-192"16,12-18-459-16,37-10 462 16,19-6-521-16,26-4-103 15,-13 4-85-15,2-2-86 16,-29 5-217-16,-13-4-20 15</inkml:trace>
  <inkml:trace contextRef="#ctx0" brushRef="#br0" timeOffset="72531.0221">23895 16684 1050 0,'27'48'352'0,"10"10"34"0,-2 3-287 15,11 28-32-15,-8-1-42 16,-10 23 18-16,-17 8 2 16,-36 23 2-16,-25-17-10 15,-44 4-1-15,-10-30-21 16,-15-11-13-16,15-36-39 16,-6-13-106-16,37-25-127 15,8-19-171-15,19-14-69 0</inkml:trace>
  <inkml:trace contextRef="#ctx0" brushRef="#br0" timeOffset="72906.9785">24443 17140 872 0,'0'0'275'16,"4"0"80"-16,25 6-245 15,63 5-18-15,-34-16-33 16,16-5-46-16,-6-1-75 16,1-3-110-16,-15 3-136 0,-19 7-53 15,-26 7-103-15</inkml:trace>
  <inkml:trace contextRef="#ctx0" brushRef="#br0" timeOffset="73072.1673">24557 17470 750 0,'2'36'568'15,"10"-26"-127"-15,13-13-50 16,14-7-358-16,29-3-99 15,5-8-73-15,-4 1-303 16,-6 8 12-16</inkml:trace>
  <inkml:trace contextRef="#ctx0" brushRef="#br0" timeOffset="78882.0388">25695 16892 944 0,'0'0'306'0,"0"0"27"15,0 0-250-15,3 2-64 16,-3-1-26-16,11 24 3 15,14 54 10-15,-30-24 31 16,-3 7 9-16,-1 19 7 16,0 4 8-16,-6 22-25 15,4-9-56-15,0 8-34 16,1-22-125-16,2-14-219 16,-1-27 29-16</inkml:trace>
  <inkml:trace contextRef="#ctx0" brushRef="#br0" timeOffset="79466.25">25917 17660 606 0,'8'73'327'0,"-16"-71"-49"16,4-2-140-16,4-3-88 15,0 1-54-15,0 1 2 16,0-1 20-16,1-1 23 16,10-4 8-16,6-6 9 15,-2 4-3-15,43-29-16 16,-53 36-23-16,-2 15-10 16,1 0-13-16,-8 9-3 15,-4 5 4-15,-13 4 4 0,1-10 13 16,-2 2 12-16,4-9 3 15,1-12 0-15,8-7-3 16,6-12-13-16,6-7-11 16,11-8 1-16,10 3 2 15,7-11 1-15,3 15 4 16,5 1-1-16,-5 10-2 16,-3 5 3-16,-10 14 2 0,-4 4 10 15,-14 9 1-15,-8 8-8 16,-16 0-15-16,-11 2-37 15,1-12-26-15,-13-6-87 16,7-9-78-16,-3-2-129 16,11-7-33-16</inkml:trace>
  <inkml:trace contextRef="#ctx0" brushRef="#br0" timeOffset="80124.1226">27045 16909 970 0,'-5'-8'163'0,"-19"7"107"15,-12 4-297-15,-10 5-3 16,-13 7 12-16,-2 3 21 16,-7 14 57-16,12-1 36 0,2 4 37 15,19-4 5-15,6-4-7 16,18-8-58-16,13-3-25 15,10-9-30-15,19-3 11 16,7-1 14-16,12 5-1 16,2-2-2-16,13 11-2 15,-6 4-17-15,1 16-21 16,-10 1-2-16,-11 20-7 16,-21 3-5-16,-23 21-7 15,-21-12 4-15,-20 6 9 16,-6-10 10-16,-21-3 12 15,9-19 8-15,-8-3 8 16,17-16-2-16,4-14-2 16,21-11 4-16,8-17 14 15,13-5-2-15,9-10 1 16,8-9-1-16,6-9-8 16,12-4-120-16,13-19 99 0,7-2-3 15,17-11-6-15,-2 3-7 16,6-1 100-16,-10 12-112 15,-2 10-6-15,-17 16-5 16,-12 0-5-16,-12 17-5 16,-6 6-29-16,-13 8-30 15,1-2-96-15,-7 8-110 16,-11 3-171-16,0 6-50 0</inkml:trace>
  <inkml:trace contextRef="#ctx0" brushRef="#br0" timeOffset="80503.9769">27618 16927 700 0,'-4'26'436'15,"-13"-9"-90"-15,-18 12-92 16,-4-4-266-16,6 5-12 16,14-11 9-16,7 1 18 15,17-10 69-15,4 0 58 0,8-4-27 16,4 4-25-16,4 6 30 16,2 13-51-16,-2 7-51 15,-4 27 37-15,-16 9 34 16,-13 12-15-16,-6-6 2 15,-16-3 1-15,-2-23-13 16,-8-12-24-16,2-23-33 16,-13-19-16-16,7-10-84 15,-4-13-126-15,10-13-48 0,1-18-135 16,14-4-89-16,11-10 2 16</inkml:trace>
  <inkml:trace contextRef="#ctx0" brushRef="#br0" timeOffset="80790.5324">27416 16831 788 0,'36'49'274'15,"-20"-52"33"-15,13 1-185 0,4 2-56 16,15-6-1-16,4 2-6 16,17-8-23-16,-4 2-32 15,6-5-209-15,-9 7-151 16,0-16-38-16</inkml:trace>
  <inkml:trace contextRef="#ctx0" brushRef="#br0" timeOffset="81477.8237">28132 16836 734 0,'-1'0'227'0,"8"4"40"15,4 1-200-15,9-5-3 16,3 0-16-16,26 1 35 16,7-8 4-16,12-5 10 15,1-4-8-15,-1-4-22 16,-11 0-27-16,-2-2-21 15,-7 5-25-15,-7 1-25 16,-8 7 6-16,-2 5-5 16,-19 4 4-16,-1 7 3 15,-8 9 13-15,-12 8 8 16,-6 5 8-16,-8 12 13 16,-11 2 12-16,-9 15 15 15,5 4 1-15,-8 22 8 16,11 3-6-16,-16 32-4 15,9-7-18-15,-7 4-14 16,6-18-34-16,-8-8-68 16,16-35-36-16,1-14-279 0,2-19-8 15,9-16-98-15</inkml:trace>
  <inkml:trace contextRef="#ctx0" brushRef="#br0" timeOffset="82012.0178">29258 16840 1033 0,'6'23'365'0,"-7"2"2"0,-12-4-281 16,-3 8-84-16,-9 2-44 15,-15 15 1-15,-7 3 30 16,-16 21 15-16,2-1 38 16,-15 16 13-16,11-4-1 15,6 5-2-15,19-17 5 16,15-6 0-16,25-21-6 15,22-6 8-15,18-15-3 0,13 0-12 16,7-8-26-16,10 0-16 16,-6 0-21-16,-1-6-14 15,-17-1-14-15,-6-2-83 16,-19-4-48-16,-7-4-264 16,-3 0-1-16</inkml:trace>
  <inkml:trace contextRef="#ctx0" brushRef="#br0" timeOffset="82313.2066">28845 17178 1160 0,'20'-4'479'16,"18"-7"-5"-16,11 2-286 15,23-10-128-15,12-5-65 0,32-7-72 16,-4 1-48-16,4-4-350 15,-15 10 38-15</inkml:trace>
  <inkml:trace contextRef="#ctx0" brushRef="#br0" timeOffset="84175.0099">21665 17316 339 0,'44'-49'240'16,"-44"46"-14"-16,-2 4-19 15,2-1-81-15,0 0-2 16,-3 0-15-16,3 0-11 16,-1 0-31-16,1 0 1 15,-3 0 7-15,1 0-5 16,2 0-4-16,-3 0-6 0,2 0-6 16,-2 0-29-16,-5 0-18 15,-15 10 0-15,-46 14-2 16,40-15 3-16,0 7 3 15,-5-3 0-15,8 7-4 16,-7 8-3-16,-4-1-2 16,-7 5-3-16,-1 4-1 15,-2 5 6-15,4-6 1 16,5 3 0-16,12-4 0 0,4-8-1 16,7-9-3-16,6-3-6 15,4-8-4-15,5 0 0 16,5-3 3-16,-5-3 4 15,0 0 8-15,0 0 4 16,3 0 4-16,-3 1-3 16,14 5-6-16,4 4-3 15,-1-3 0-15,50 25 0 16,-45-21-2-16,2-3 3 16,2-5 5-16,2-3 3 15,-2-6-1-15,6-5 4 16,-11 0-1-16,7-1-2 15,-1 0-6-15,-1-3-1 16,-9-1 1-16,6 2 2 16,-6 4 1-16,-3-7 2 15,-2 8 3-15,8 0 1 16,-11-2-1-16,0-3 1 0,0 6 0 16,-1-8 1-16,-5 0 2 15,2-4 4-15,-1-2-4 16,-4-4 2-16,2 3-3 15,1 1 4-15,-6 2-2 16,3 5 4-16,0 4-2 16,0 2-2-16,-2 0-6 0,2 1-4 15,-3-2-3-15,2-1-2 16,-2 2-1-16,1-2 0 16,-1 3-2-16,-2 4-4 15,1 1 0-15,4 1 3 16,-3 2 1-16,1-1 5 15,-1-1 4-15,2 1 2 16,-2 1-3-16,-19-5 1 16,8 3-2-16,-2 1-2 15,-40-5-3-15,47 7-4 16,2 4-2-16,-3 3 0 16,1-2 1-16,2 0 2 15,-3-2 4-15,6 1-2 16,-7 0-1-1,-3 1-4-15,-2 9-2 16,-1 6 1-16,-2 5-1 0,3 0 3 16,-4 8 1-16,6-8 2 15,-8-1-2-15,6-4 2 16,-1 2-5-16,5-11-3 16,1-1-69-16,3-5-42 15,4 9-112-15,-1-9-114 16,-3 7-143-16,-1-3-34 15</inkml:trace>
  <inkml:trace contextRef="#ctx0" brushRef="#br0" timeOffset="84847.5824">21600 17282 604 0,'-3'2'219'16,"2"-1"1"-16,-2 1-152 15,1-1-69-15,2 1-10 16,-3-1-8-16,3 1 16 15,-3 0 7-15,3 5 13 16,0 2 9-16,0 7 16 16,3-1 9-16,-3 11 13 15,3 49 9-15,-6-29 17 16,3-5-3-16,-3 10-1 16,-2-4-13-16,4 8-18 15,-4-14-28-15,1 4-10 16,1-12-10-16,-2-4 0 15,2-15-2-15,3-3 3 16,0-5-3-16,0-5-40 0,0-2-49 16,0 1-281-16,0 0 37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1T16:21:10.9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5626 13319 570 0,'-17'-18'261'0,"-3"-6"21"15,11 8-147-15,-5 3-26 16,9 5-46-16,2 5-19 15,0 11-32-15,2-7 6 16,-2 20-2-16,-3 31 15 16,-14 77 7-16,15-42 12 15,8-12-11-15,6-12-5 16,17-25-9-16,13-23 0 16,8-32-5-16,8-19-2 15,2-7-1-15,-4-1-8 16,-13 18-8-16,-9 13-4 15,-12 21-1-15,-2 20 4 0,9 14 5 16,8 9 6-16,6-7 6 16,22-15 12-16,7-26 5 15,12-32 5-15,0-23-1 16,0-33-3-16,-16-7-13 16,-6-5-32-16,-19 15-32 15,-6 1-51-15,-20 33-61 16,-7 12-257-16,-11 17 39 15</inkml:trace>
  <inkml:trace contextRef="#ctx0" brushRef="#br0" timeOffset="358.0721">7579 12766 577 0,'-15'15'537'0,"-25"5"-181"0,-17 7-58 15,-10 44-228-15,-2 19-64 16,-7 35-62-16,24 7 90 16,18 6 33-16,20-24-12 15,19 3 2-15,16-32-1 16,5-4-51-16,5-23-49 16,7-7-80-16,2-22-173 15,13-14-118-15,-4-15-89 16</inkml:trace>
  <inkml:trace contextRef="#ctx0" brushRef="#br0" timeOffset="678.5503">7955 13128 1114 0,'-26'40'229'0,"-15"29"107"16,-3 17-334-16,-16 18 0 0,-4-5 0 15,9 8 16-15,16-26 9 16,18-9 13-16,29-23 4 15,22-17 6-15,21-20-14 16,15-13-45-16,5-15-40 16,15-10-134-16,-8 2-206 15,6-7-6-15</inkml:trace>
  <inkml:trace contextRef="#ctx0" brushRef="#br0" timeOffset="901.1198">7662 13358 1023 0,'-14'21'408'0,"5"-4"9"16,9-17-242-16,17 11-98 15,15 7-39-15,26 2 0 16,8-5-12-16,25-4-86 15,-5-5-95-15,9-3-289 16,-14-9-12-16</inkml:trace>
  <inkml:trace contextRef="#ctx0" brushRef="#br0" timeOffset="1076.9918">8469 12802 773 0,'20'-7'340'16,"6"24"29"-16,5 24-181 15,10 37-35-15,-6 15-22 16,-6 51 6-16,-12 4-24 16,-29 28-8-16,-26-11-51 15,-39 5-118-15,-18-43-126 16,-44-21-291-16,2-60-42 0</inkml:trace>
  <inkml:trace contextRef="#ctx0" brushRef="#br0" timeOffset="2166.2008">9156 13477 718 0,'-17'3'260'16,"4"-15"26"-16,-7 4-149 16,12 5-93-16,7-1 5 15,1 0-5-15,0 3 6 16,0-1-13-16,26-11-1 15,67-29-10-15,-29 18-8 16,-4 4-41-16,4 2-144 16,-14 13-177-16,-2 7-19 0</inkml:trace>
  <inkml:trace contextRef="#ctx0" brushRef="#br0" timeOffset="2357.8358">9104 13760 466 0,'15'9'0'0,"22"-7"624"15,1-7-484-15,17-4 280 16,16-3-410-16,22-4 285 16,-12 0-542-16,3 5-172 15,-10 3-98-15</inkml:trace>
  <inkml:trace contextRef="#ctx0" brushRef="#br0" timeOffset="2671.0233">10631 12911 1224 0,'12'3'284'0,"-20"17"84"16,-16 27-411-16,-19 19-168 15,-23 23 52-15,-18 9 22 16,-14 15 48-16,16-18 101 16,13-13 109-16,28-27-24 15,36-19 26-15,39-26-23 16,33-13-3-16,19-10-9 15,25-6-24-15,-1-5-37 16,-1-5-108-16,-25 7-259 16,6-7-66-16,-25-9-151 0</inkml:trace>
  <inkml:trace contextRef="#ctx0" brushRef="#br0" timeOffset="2910.0194">10960 13012 984 0,'-95'18'387'16,"63"8"10"-16,4 29-209 16,2 22-165-16,-15 25-8 15,1 4-10-15,-9 19 0 16,-3-7-3-16,0 12-2 15,11-15-10-15,13 0-77 0,11-24-72 16,17-14-244-16,17-36-17 16</inkml:trace>
  <inkml:trace contextRef="#ctx0" brushRef="#br0" timeOffset="3478.4258">11084 13974 616 0,'-8'9'336'16,"3"-10"-20"-16,4-1-83 16,1 2-160-16,0 0-8 15,0 0-20-15,0 0-19 16,0 0-18-16,0 0-1 16,0 0-3-16,0 0-2 15,0 0 10-15,0 0 8 16,0 0 11-16,0 0 19 15,0 0 4-15,1-1 2 0,2-1-10 16,8-2-19-16,-5 2-24 16,-6 0-3-16,0 2-3 15,0 4 1-15,-12 29 8 16,-68 39 5-16,54-55 1 16,13-17-4-16,17-14-3 15,18-16-2-15,11-7-4 16,15-4-2-16,2 7-2 0,-2 5 2 15,-13 15-1-15,-11 11-2 16,-11 11-1-16,-20 13 5 16,-3 0 0-16,-7-1 2 15,0-1 3-15,5-10-29 16,15-15-25-16,2-11-84 16,4-1-86-16,8-5-189 15,-10-6-21-15</inkml:trace>
  <inkml:trace contextRef="#ctx0" brushRef="#br0" timeOffset="3853.264">12017 13165 957 0,'-2'40'305'0,"-31"7"40"0,-13 30-237 15,-3-2-107-15,-6 12-2 16,12-17-1-16,9-6 13 16,30-25 14-16,25-7 30 15,22-20 8-15,20-7 3 16,7-12-14-16,6-2-55 16,-7-1-87-16,-6-3-315 15,-11 6 34-15</inkml:trace>
  <inkml:trace contextRef="#ctx0" brushRef="#br0" timeOffset="4070.323">12673 13116 1035 0,'-20'38'380'0,"-20"30"13"0,-18 10-261 16,-32 29-94-16,3 3-26 15,7-43-126 48,42-33-541-47</inkml:trace>
  <inkml:trace contextRef="#ctx0" brushRef="#br0" timeOffset="4278.7005">13263 12764 1088 0,'-64'94'682'16,"-17"39"-119"-16,-14 3-156 15,-12 50-342-15,28 4-69 16,22 18-42-16,28-38-22 0,43-26-23 15,30-50-90-15,36-29-372 16,18-46 113-16</inkml:trace>
  <inkml:trace contextRef="#ctx0" brushRef="#br0" timeOffset="5021.9188">12529 13174 750 0,'3'-3'254'15,"-3"0"27"-15,2 0-180 16,-2 0-80-16,0 0-1 16,0 0-3-16,0 1 12 15,-2 2 7-15,-1 2 22 16,-23 48 6-16,-73 74 15 16,39-38 0-16,-7 27 11 15,15 0-14-15,-11 17-8 16,19-14-14-16,-2 10-47 15,8-25-71-15,-2-3-356 16,14-25 59-16</inkml:trace>
  <inkml:trace contextRef="#ctx0" brushRef="#br0" timeOffset="6080.9691">13459 13067 516 0,'14'5'0'16,"38"56"399"-16,-53-35-408 15,-30 37 310-15,20-4-302 16,-12 21 312-16,2 1-296 0,-16 23 7 16,5-2 2-16,-6 11-5 15,0-15-25-15,1-6-127 16,11-32-190-16,4-25 2 16</inkml:trace>
  <inkml:trace contextRef="#ctx0" brushRef="#br0" timeOffset="6674.9556">13635 13841 784 0,'-47'40'234'0,"42"-42"66"15,1 1-199-15,4 4-63 16,0-3-9-16,-3 0-13 15,3 0-14-15,-5 1 12 0,2 1 57 16,1-1 8-16,-2 1 18 16,4-1-2-16,-3-1-30 15,1-1-28-15,4-1-10 16,1-1-18-16,7-12-8 16,13 4-4-16,29-38-3 15,-55 55-3-15,-3 16-4 16,-11 4 5-16,-12 9 7 15,3-3 3-15,-7 5 4 16,4-16 4-16,7-5 6 16,8-9 2-16,5-8 1 15,9-12-3-15,9 0-3 16,4-4-8-16,8-6-3 16,1 9-1-16,-1 3 1 15,-3 5 1-15,-2 5 1 16,-7 5 0-16,-8 4 2 0,2 1-2 15,-7 2-15-15,-1 0-14 16,1-5-102-16,5-6-252 16,11-11-40-16,5-16-157 15</inkml:trace>
  <inkml:trace contextRef="#ctx0" brushRef="#br0" timeOffset="7219.0037">14674 13058 488 0,'0'-12'284'16,"-8"6"-12"-16,-13 4-84 15,-11 10-79-15,-22 7-5 16,-2 8-24-16,-9 21 2 16,3 10 3-16,-9 25 24 15,16 1-7-15,0 12 7 0,12-13-8 16,13-2-17-1,22-27-31-15,16-7-15 0,10-20-23 16,11-19-7-16,9-13-3 16,14-18-9-16,-1-10-5 15,8-23-2-15,-2-2-1 16,3-19 0-16,-10 9 7 16,5-2 2-16,-7 18 1 15,-9 16-3-15,-10 22-3 16,-7 13 2-16,-13 16 1 0,-10 19 9 15,-7 10 5-15,-6 21 6 16,-6 7 9-16,-6 8 10 16,0-7-11-16,-10 7-6 15,3-10-4-15,-5 0-65 16,5-8-57-16,3 0-147 16,12-14-218-16,6-8-22 15</inkml:trace>
  <inkml:trace contextRef="#ctx0" brushRef="#br0" timeOffset="7588.77">15203 13266 936 0,'-9'15'202'15,"-2"5"85"-15,-3 6-274 16,-10 9-12-16,-4-1-2 16,-13 15 5-16,6-11 3 15,-3 13 30-15,7-4 18 0,7 10 21 16,11-8 4-16,7 12 2 15,11-6-31-15,7-3-28 16,5-11-33-16,1-3-25 16,7-12-10-16,1-4-13 15,0-13-1-15,-3-1-41 16,-3-8-68-16,9-8-162 16,-6-6-12-16</inkml:trace>
  <inkml:trace contextRef="#ctx0" brushRef="#br0" timeOffset="7874.5462">14844 13570 503 0,'21'-3'27'0,"0"5"517"15,12-2-312-15,3 3 104 16,7-2-315-16,12-1 5 16,16-1-3-16,-4-8-10 15,11 3-11-15,1 4-203 0,-10-3-151 16,-14 4-29-16</inkml:trace>
  <inkml:trace contextRef="#ctx0" brushRef="#br0" timeOffset="8128.38">16136 13255 1379 0,'0'23'269'0,"-9"9"111"15,-3 0-419-15,-7 11-33 16,-2-3-16-16,-5 9 40 16,5-9 24-16,-1 7 13 0,1-1 19 15,-1 17-57-15,6-1-129 16,-1 3-177-16,3-12-53 15</inkml:trace>
  <inkml:trace contextRef="#ctx0" brushRef="#br0" timeOffset="8342.8217">15777 13630 1478 0,'0'-2'401'16,"3"2"104"-16,35 2-393 16,57 4-153-16,-35-15-52 15,-4 3-35-15,7-6-74 16,-11-7-37-16,-5 2-133 16,-16 1-28-16,3-3-43 15</inkml:trace>
  <inkml:trace contextRef="#ctx0" brushRef="#br0" timeOffset="8596.5984">16647 13272 1281 0,'-50'46'319'15,"-10"11"101"-15,5-1-368 16,11 1-53-16,22-16-16 15,10-12-5-15,21-20 10 16,26-9 11-16,11-7 19 16,18-1 3-16,10-3 1 15,15-3-24-15,-18 8-25 16,6-6-47-16,-19 1-45 16,0-7-272-16,-10-2-14 0,-10-18-114 15</inkml:trace>
  <inkml:trace contextRef="#ctx0" brushRef="#br0" timeOffset="8792.1444">17320 13015 596 0,'-4'12'365'0,"-15"20"-57"16,-1 17-118-16,-12 20-109 16,0 6-53-16,-21 18 29 15,7-11 30-15,-19 15-18 16,10-9-23-16,-12 6-33 15,18-16-56-15,-1-3-116 16,14-23-29-16,10-15-174 16,19-28 21-16,16-15-86 15</inkml:trace>
  <inkml:trace contextRef="#ctx0" brushRef="#br0" timeOffset="9085.6461">17521 13453 1580 0,'-52'90'358'16,"-5"-5"137"-16,14-5-465 0,26 6-27 16,27-25-28-16,23-17-5 15,22-26 7-15,23-21 10 16,-4-20 5-16,11-22 26 15,-22-7-1-15,-8-16-2 16,-20 9-9-16,-25-9-10 16,-20 19-6-16,-16-7 0 15,-12 11-1-15,-22 6-80 16,8 8-74-16,5 7-311 16,9 11-4-16</inkml:trace>
  <inkml:trace contextRef="#ctx0" brushRef="#br0" timeOffset="9355.221">18269 12812 1737 0,'12'46'370'15,"-4"30"167"-15,-8 22-512 16,-10 49-5-16,-6 1-2 16,-27 22 1-16,-8-13 5 15,-34 19-5-15,-1-38-19 0,-21 9-19 16,1-37-64-16,-8-23-67 16,26-47-41-16,-2-25-354 15,26-39 67-15</inkml:trace>
  <inkml:trace contextRef="#ctx0" brushRef="#br0" timeOffset="9942.1619">18812 13612 478 0,'-2'-11'504'0,"7"6"-132"16,2 1-55-16,7 1-179 15,3 0-98-15,14 3-15 0,5 0-14 16,13 6 14 0,5-9-8-16,12 1-17 0,-4-4-55 15,7-2-328-15,-9-13 69 16</inkml:trace>
  <inkml:trace contextRef="#ctx0" brushRef="#br0" timeOffset="10185.0015">20196 12962 1692 0,'-27'45'386'0,"-16"24"141"15,-3 6-496-15,-11 19-42 16,2-4-12-16,-14 2 1 15,10-14 3-15,-6 1 5 16,15-21-6-16,3-3-100 16,13-13-45-16,3-4-170 15,11-15-174-15,10-6-29 16</inkml:trace>
  <inkml:trace contextRef="#ctx0" brushRef="#br0" timeOffset="10569.0104">20649 13050 446 0,'-14'19'402'16,"-12"11"-101"-16,0 4-33 0,-8 7-140 15,8-7-35-15,11 9 31 16,11-10 2-16,7-2 3 16,10-1-26-16,9 9-7 15,-1-6-26-15,8 6 14 16,-7 0 14-16,-10 12-28 16,-3-5-14-16,-13 12-8 15,-18 3-24-15,-12 5-24 16,-1-16 3-16,-11-5-20 15,7-21-18-15,-7-25-52 16,11-21-43-16,1-21-79 16,8-10-10-16,4-13-99 15,12 3-61-15,8-6-27 16,10 4-47-16</inkml:trace>
  <inkml:trace contextRef="#ctx0" brushRef="#br0" timeOffset="10972.013">20621 13036 1358 0,'22'7'395'15,"1"-3"66"-15,-3-2-369 16,18 4-88-16,5-2-25 16,16-1 5-16,7-3 10 15,15 7 9-15,-1-7 10 16,5 3 2-16,-11 1-4 0,-2 2-4 15,-20 10-9-15,-9 11-1 16,-14 10 2-16,-13 29 10 16,-14 9 7-16,10 10 25 15,0-5 7-15,-1-2 6 16,18-25-7-16,23-10 0 16,2-21-20-16,15-12-5 15,3-14-3-15,-2-16 7 16,-12-8 4-16,-9-11 6 15,-15-4 5-15,-18-26 2 16,-25 3-10-16,-17-9-10 16,-12 5-9-16,-20-2-16 15,6 29-19-15,-5 2-55 16,10 13-35-16,-2 8-96 16,9 8-44-16,5 6-307 15,10 3 50-15</inkml:trace>
  <inkml:trace contextRef="#ctx0" brushRef="#br0" timeOffset="17568.4999">11541 12636 180 0,'-3'1'281'16,"1"-2"-104"-16,2-2-107 16,31-17 109-16,96-70-169 15,-37 48 9-15,36-2 9 16,-2 4 8-16,50 0 9 15,2 14-6-15,32 11-5 16,-11 15-12-16,25 28-24 16,-52 18-23-16,-6 32-30 15,-48 13-29-15,-1 30-143 16,-31-2 25-16</inkml:trace>
  <inkml:trace contextRef="#ctx0" brushRef="#br0" timeOffset="18247.8398">11682 12477 501 0,'-5'-6'215'16,"5"1"8"-16,5 5-139 15,-8-2-26-15,3 2-54 0,0-1 10 16,3-1-2-16,44-2 12 15,77-16 15-15,-21-1 27 16,28-9-10-16,62-8 7 16,12-3 12-16,81-8 5 15,15 5-9-15,86 5-10 16,-10 10-14-16,71 19-23 16,-37 16-18-16,34 35-16 15,-73 16-41-15,-11 51-144 16,-81 13-151-16,-17 46-34 15</inkml:trace>
  <inkml:trace contextRef="#ctx0" brushRef="#br0" timeOffset="20479.4959">6542 15546 775 0,'-2'0'221'0,"2"0"48"16,-3 0-206-16,2 0-60 16,1 0-3-16,-3 2-3 15,3-1 4-15,-3 4 9 16,-3 23 19-16,-11 48 7 0,8-36 14 15,1 10-3-15,-4 18-113 16,-1-4 93-16,7 9-6 16,-1-13-16-16,5-13-5 15,4-19 106-15,2-14-109 16,5-19 1-16,11-3 1 16,2-1 2-16,11 14-1 15,7 21-1-15,12 27-4 16,-1 13 1-16,4 17 4 15,-9-13 7-15,-4-13 28 16,1-27 18-16,14-25 27 16,3-31 9-16,16-29 3 15,-7-23-26-15,3-19-30 16,-13 7-53-16,1 4-97 16,-20 22-56-16,-20 5-244 15,-2 22 10-15,-9 5-100 0</inkml:trace>
  <inkml:trace contextRef="#ctx0" brushRef="#br0" timeOffset="20893.9964">8527 15181 762 0,'22'-14'271'0,"-11"2"20"15,-8 7-203-15,-13 13-71 16,-9 15-22-16,-26 29-1 16,-17 17 12-16,-43 42 38 15,0 15 19-15,-4 34 33 16,25-11 11-16,20 8-1 16,46-36-17-16,31-11-14 15,27-46-34-15,27-15-24 16,10-30-37-16,22-10-111 15,-8-14-257-15,-6-5-30 0,-22-6-163 16</inkml:trace>
  <inkml:trace contextRef="#ctx0" brushRef="#br0" timeOffset="21313.9687">8989 15467 909 0,'5'-3'239'15,"-5"-3"52"-15,-5 15-252 16,2-9-51-16,-3 7-1 16,-18 45 4-16,-76 83 10 0,41-39 11 15,1 25 4 1,22-5 0-16,10-4 2 0,23-29 2 15,25-13-4-15,7-29-6 16,26-12-19-16,9-18-20 16,13-5-80-16,1-7-78 15,-2-2-126-15,-19-10-43 16</inkml:trace>
  <inkml:trace contextRef="#ctx0" brushRef="#br0" timeOffset="21588.383">8482 15913 1076 0,'3'-1'316'0,"7"-11"50"16,7-7-284-16,20-4-79 16,12-1-15-16,40-10 8 15,5 4 5-15,33-10-3 16,2 8-34-16,12-3-35 16,-27 10-296-16,3 4 51 15</inkml:trace>
  <inkml:trace contextRef="#ctx0" brushRef="#br0" timeOffset="21896.8399">9806 15222 1107 0,'65'-4'228'0,"-41"45"109"16,-3 15-330-16,1 30 5 16,-13 6 2-16,-12 32 7 15,-20 6 2-15,-18 33-2 16,-16-16-14-16,-29 2-15 15,-4-38-122-15,-3-16-231 16,4-41 29-16</inkml:trace>
  <inkml:trace contextRef="#ctx0" brushRef="#br0" timeOffset="22368.2753">10357 15753 713 0,'72'37'391'0,"-42"-50"-47"16,23 0-106-16,6 0-267 15,13 0-265-15,-12 2-48 16,9 0-114-16</inkml:trace>
  <inkml:trace contextRef="#ctx0" brushRef="#br0" timeOffset="22712.9056">10525 16109 1229 0,'28'15'343'15,"-7"-42"69"-15,7 33-322 0,10 2-260 16,5 5-160-16,-5 1-86 16,8-8-179-16</inkml:trace>
  <inkml:trace contextRef="#ctx0" brushRef="#br0" timeOffset="25950.7949">12122 15337 949 0,'-4'4'372'0,"-5"-4"-48"16,-8 0-337-16,-5 0 21 0,-16 7-67 15,-8-1-55-15,-18 17 73 16,-13 7 75-16,-17 11-38 16,8 2 47-16,-4 18 59 15,21-12 20-15,9 5 19 16,31-10-28-16,15-1-28 16,24-17-46-16,20-9-13 15,21-8-26-15,30-1 0 16,0 1 3-16,11 5-2 15,-8 10-4-15,-3 16 4 16,-29 6-3-16,-16 18-7 16,-17 2-3-16,-16 6 1 15,-18-17 2-15,-19-5 7 16,-1-22 9-16,-13-13 10 0,5-12 3 16,1-15 2-16,13-11 0 15,12-29-11-15,20-15-7 16,15-33-7-16,16 1-4 15,16-24-3-15,5 19 9 16,5-15 0-16,-6 27 0 0,1-4-4 16,-14 23-1-16,2 7-73 15,-11 23-49-15,-5 11-304 16,-5 24 19-16</inkml:trace>
  <inkml:trace contextRef="#ctx0" brushRef="#br0" timeOffset="26475.9486">12528 16236 633 0,'-34'38'581'16,"58"-50"-234"-16,-2 8-87 15,8-3-197-15,-2 4-223 16,-7 9 143-16,-10 5 2 15,-18 4 1-15,-15 5 8 16,-16 9 26-16,-2-6 2 0,-3-3-1 16,5-3 3-16,17-12 15 15,13-13 26-15,17-6-22 16,8-1-3-16,21-5-10 16,3 6-31-16,2 2-37 15,-11 9 17-15,-6 8-5 16,-15 5 3-16,-18 9 10 15,-12 2 15-15,-2 0 17 16,-1-7 7-16,2-2 1 16,8-5-12-16,3-9-13 15,0-1-17-15,4-2-84 16,-2-2-60-16,2 1-51 16,0 9-52-16,2-3-113 15,2 0 43-15</inkml:trace>
  <inkml:trace contextRef="#ctx0" brushRef="#br0" timeOffset="26954.9811">13097 15546 780 0,'-22'63'452'16,"1"-63"-73"-16,12-3-101 16,9-2-288-16,23-13-6 15,13 0 1-15,16-10 6 16,16 1 13-16,11-10 39 16,-11 11 11-16,3 8 13 15,-19 10-7-15,-10 20-8 16,-24 16-21-16,-15 19-8 15,-24 8-12-15,-18 23-1 16,-11 0 2-16,-10-1-4 16,8-16-4-16,6-12 4 15,24-23 15-15,14-17-4 16,12-8-5-16,18-4-9 16,7-1-5-16,9-1-12 15,-3 7 3-15,1 13-2 16,-12 13 5-16,-16 25-3 15,-16 11-3-15,-18 14-2 0,-8-7 4 16,-12 4 16-16,7-20 8 16,-13-9 3-16,10-17-18 15,-10-8-76-15,6-15-79 16,-2-9-301-16,18-6 5 16</inkml:trace>
  <inkml:trace contextRef="#ctx0" brushRef="#br0" timeOffset="27348.991">14469 15167 712 0,'3'-11'454'15,"-15"8"-112"-15,-19 14-75 16,-7 13-319-16,-34 19-12 16,-12 14 23-16,-23 29 52 15,0 1 54-15,-13 32 34 16,38 2 11-16,8 32 12 16,42-22-31-16,31 1-29 15,27-40-28-15,20-21-4 16,15-45-8-16,15-21-1 15,1-20-4-15,13-23-1 0,-14-22-6 16,-7-14-5-16,-23-11-8 16,-20 2 1-1,-37 14 2-15,-11 17 2 16,-26 29-70-16,-7 23-37 16,0 16-200-16,15 5-162 15,13 7-50-15</inkml:trace>
  <inkml:trace contextRef="#ctx0" brushRef="#br0" timeOffset="27707.9339">15059 15433 399 0,'16'9'408'0,"-12"-1"-136"16,-4 0-10-16,0 10-243 16,-12 2-54-16,-12 14 10 15,-9 11 32-15,-22 24 24 0,-9 8 86 16,-5 34 44-16,7-1 12 15,14 1 10-15,31-21-18 16,26-17-64-16,30-33-42 16,23-19-51-16,9-16-61 15,17-11-85-15,3-9-45 16,5-13-41-16,-13-1-215 16,2-15 59-16</inkml:trace>
  <inkml:trace contextRef="#ctx0" brushRef="#br0" timeOffset="28005.0242">14678 15751 1119 0,'26'-1'462'0,"25"-2"11"16,4 3-283-16,23-3-102 0,12-2-71 15,20 0-102-15,-12 2-97 16,5 6-292-16,-21 2-20 15</inkml:trace>
  <inkml:trace contextRef="#ctx0" brushRef="#br0" timeOffset="28378.5651">15985 15750 1092 0,'21'3'321'15,"27"-2"51"-15,8 7-361 16,19 0-381-16,-1-2 58 15</inkml:trace>
  <inkml:trace contextRef="#ctx0" brushRef="#br0" timeOffset="29007.9882">15937 15670 367 0,'-24'45'0'0</inkml:trace>
  <inkml:trace contextRef="#ctx0" brushRef="#br0" timeOffset="29164.6119">15930 15724 415 0,'9'4'-11'16,"3"2"416"-16,7-2-198 0,0-3 102 15,7-2-197 1,5-1 19-16,10-4 19 0,2 0-32 16,12-3-20-16,-3 2-42 15,12-2-13-15,-16 5-40 16,7-1-34-16,-17 5-22 15,0 2-22-15,-16-1-61 16,4 5-211-16,-5 3-23 16,-4 7-99-16</inkml:trace>
  <inkml:trace contextRef="#ctx0" brushRef="#br0" timeOffset="29546.1323">16315 15338 507 0,'-1'2'561'16,"-4"6"-180"-16,-12 27-305 15,-16 63 307-15,16-43-383 16,-8 26 4-16,2 4 2 15,-10 18 2-15,-1 1-2 16,-1 15-36-16,4-21-63 16,4-6-294-16,8-25 40 0</inkml:trace>
  <inkml:trace contextRef="#ctx0" brushRef="#br0" timeOffset="36530.6613">17288 15161 383 0,'-55'70'488'15,"47"-42"-166"-15,1 4-230 16,1 23 230-16,-4 9-319 16,-9 30-1-16,-3 5 4 15,-8 40 14-15,0 8 4 16,-5 10 2-16,9-20-8 15,2-14-54-15,10-43-62 16,-1-37-247-16,1-34 13 16</inkml:trace>
  <inkml:trace contextRef="#ctx0" brushRef="#br0" timeOffset="36936.4692">17383 15311 903 0,'67'110'261'16,"-24"-109"83"-16,6 1-238 16,23-4-32-16,-5 2-25 15,4 2-16-15,-13 7-24 16,-6 2-26-16,-19-2 18 16,-10 14 8-16,-15 5 5 15,-17 20 11-15,-8 11 6 16,-14 34 5-16,-16 6-6 15,-2 37-6-15,0-15-12 16,2 12-7-16,8-24-50 16,15-8-104-16,10-43-147 0,14-6-94 15,0-34-119-15</inkml:trace>
  <inkml:trace contextRef="#ctx0" brushRef="#br0" timeOffset="37324.4184">18836 15182 1013 0,'-12'-7'255'16,"-11"-1"7"-16,-14 16-347 15,-6 15-17-15,-18 23 34 0,-8 12-17 16,-16 38 125-16,8 10 98 16,1 36 1-16,16 3-18 15,25 25 37-15,27-26-37 16,21-17-21-16,22-42-25 16,24-28-4-16,6-47-20 15,13-26-31-15,1-20-12 16,-7-37-10-16,-20-6-11 15,-12-16 3-15,-28 4 10 0,-26-3 6 16,-16 29-3-16,-24 7-17 16,-1 28-22-16,-1 14-61 15,10 19-55-15,14 14-291 16,19 9 35-16</inkml:trace>
  <inkml:trace contextRef="#ctx0" brushRef="#br0" timeOffset="38110.097">19480 15777 1224 0,'26'-3'315'15,"12"-1"91"-15,31-4-339 16,12-3-71-16,26 1-28 16,-13-4-19-16,14-1-120 15,-22 4-235-15,-2 3 39 16</inkml:trace>
  <inkml:trace contextRef="#ctx0" brushRef="#br0" timeOffset="38357.9578">20938 15296 1358 0,'-17'53'540'15,"-4"10"-35"-15,-13-4-357 16,-4 21-115-16,3 1-118 16,-4 23 28-16,1 2-7 15,3 22-43-15,6-13-20 16,-5-5-32-16,8-34 4 16,2-21-99-16,10-36-73 15,6-19-40-15,19-26-90 16</inkml:trace>
  <inkml:trace contextRef="#ctx0" brushRef="#br0" timeOffset="38677.9684">21460 15539 640 0,'-17'29'726'0,"-26"6"-232"16,0 0-385-16,5 5 378 15,13-10-488-15,36-7-3 16,27-12 0-16,36 0 9 16,11-4 14-16,19 7 18 15,-12 2 5-15,3 5 2 16,-23 0-5-16,-20 10-27 0,-26 3-25 16,-26 8-15-16,-29 1-10 15,-25 3-10-15,-5-6 37 16,-13-6 11-16,17-16 4 15,-5-14 6-15,17-14 4 16,4-15-149-16,6-5-38 16,1-5-116-16,8 5-216 15,-14 0-1-15</inkml:trace>
  <inkml:trace contextRef="#ctx0" brushRef="#br0" timeOffset="39181.6611">21588 15257 985 0,'38'6'292'0,"-42"-3"27"15,1-3-266-15,7 4-31 16,-4-4-5-16,3 0 55 16,14 3 44-16,31-2 29 15,51 8 12-15,-27-9 15 0,4 0-87 16,18-3-56-16,5-3 3 16,7 2-35-16,-19-1-36 15,-8 5 26-15,-19 8 30 16,-22 16-41-16,-24 11-1 15,-22 29 0-15,-8 10 11 16,-18 31 9-16,2 1 22 16,6 9 50-16,18-21 16 15,25 0 12-15,27-32 7 16,33-22-5-16,12-28-34 16,10-33-37-16,-1-28-11 0,4-33-14 15,-30-6-13-15,-17-14-17 16,-32 13 21-16,-46-7-8 15,-22 21-2-15,-37 3-10 16,-12 18-13-16,-18 10-82 16,23 23 14-16,-10-2-452 15,24 6 82-15</inkml:trace>
  <inkml:trace contextRef="#ctx0" brushRef="#br0" timeOffset="40409.8518">6843 17539 295 0,'57'68'281'15,"-48"-72"-76"-15,-1-2-22 0,-2 2-137 16,0-5-41-16,-1 9 5 16,-5 0 8-16,0 0 20 15,-4 0 16-15,3 1 33 16,-10 28 7-16,-21 57 13 16,17-37-12-16,1 12-7 15,2 2-29-15,7-2-17 16,8-14-26-16,11-12-2 15,12-25 0-15,20-21-1 16,3-14 0-16,14-5-12 16,-7 1-20-16,2 15-26 15,-18 37-45 1,-9 12 64-16,-7 9 58 16,-2 1 52-16,4-18 30 15,12-37 46-15,40-35 7 16,3-16-42-16,17-18-57 15,-9 2-78-15,-8 8-193 0,-37 22-156 16,-18 3-131-16,-26 10-125 16</inkml:trace>
  <inkml:trace contextRef="#ctx0" brushRef="#br0" timeOffset="40709.9534">8498 17207 1213 0,'5'0'219'16,"-2"3"87"-16,-11 13-409 15,-13 8-4-15,-22 24 25 16,-16 16 54-16,-26 29 58 15,-2 5 91-15,3 17 45 16,27-16-12-16,24 1-2 16,36-24-2-16,46-6-63 15,18-28-59-15,23-13-92 16,7-22-102-16,7-11-321 16,-23-19 15-16</inkml:trace>
  <inkml:trace contextRef="#ctx0" brushRef="#br0" timeOffset="40970.9764">8973 17503 817 0,'-31'50'223'0,"-19"5"55"15,-7 5-222-15,3 12-45 16,5-7-3-16,13 7 25 16,22-8 13-16,16 4 15 15,5-15 0-15,22-5-27 16,5-13-52-16,13-6-304 16,1-12-17-16,-1-14-123 15</inkml:trace>
  <inkml:trace contextRef="#ctx0" brushRef="#br0" timeOffset="41179.7786">8690 17799 1368 0,'32'-1'275'0,"11"-1"131"16,28-4-432-16,6-2-17 16,21-7-84-16,-17-2-284 15,0-3 57-15</inkml:trace>
  <inkml:trace contextRef="#ctx0" brushRef="#br0" timeOffset="41382.9492">9461 17230 909 0,'42'32'522'0,"12"20"-125"15,0 10-186-15,10 23-146 16,-15 7-149-16,-23 23 91 16,-29-5-33-16,-42 23-42 15,-39-11-13-15,-15 8-20 16,1-29-22-16,-20-11-248 15,26-42 87-15</inkml:trace>
  <inkml:trace contextRef="#ctx0" brushRef="#br0" timeOffset="41655.0166">10219 17795 611 0,'10'12'589'15,"16"-6"-158"-15,18-3-5 0,22-6-356 16,12-3-70-16,12-8-81 15,-14 0-95-15,-7 4-257 16,-27 7-18-16</inkml:trace>
  <inkml:trace contextRef="#ctx0" brushRef="#br0" timeOffset="41803.9675">10284 18015 606 0,'18'18'697'0,"20"-4"-215"16,14-6-362-16,25-2 337 16,-5-2-504-16,10-7-428 15,-15-3 92-15</inkml:trace>
  <inkml:trace contextRef="#ctx0" brushRef="#br0" timeOffset="42407.8198">12268 17189 1484 0,'-65'95'400'0,"-8"-26"96"15,-7 13-428-15,10-1-38 16,10-16-36-16,22-17-19 16,26-20-2-16,24-14-3 15,16-2 30-15,22 3 10 16,1-6 20-16,8 7 15 0,-11 1 6 16,-4 2-30-16,-24 7-12 15,-8 17-38-15,-16-1-17 16,-21 17-13-16,-13-1 3 15,-19 2 17-15,-7-16 45 16,-6-10 17-16,12-23 18 16,9-14 4-16,16-19 5 15,21-22-12-15,21-8-11 16,25-17-6-16,17-6-6 16,27-6-14-16,-2 5 4 0,27-24 9 15,-6 10 0-15,3 0 0 16,-19 9-44-16,5 13-48 15,-39 32-55-15,-4 16-213 16,-9 15-187-16,-13 7-13 16</inkml:trace>
  <inkml:trace contextRef="#ctx0" brushRef="#br0" timeOffset="42896.6808">12746 18084 919 0,'25'-11'573'0,"-7"-3"-149"16,-1-1-195-16,-3 3-165 15,-2 4-166-15,-4 13 112 0,-8 5 8 16,-5 9 23-16,1 4 20 16,-9-2 4-16,4-4-5 15,3-5-7-15,9-15-21 16,6-11-19-16,13-12-3 15,4-4-6-15,-2-7-6 16,-7 9 3-16,0 9 0 16,-13 12-3-16,-4 12 1 15,-4 9 5-15,-1 10-2 16,-7 4 4-16,0-4 5 16,-1-4-2-16,7-8-9 15,-1-8-9-15,7-3-13 16,0-1-10-16,0-1-6 15,-3 1-61-15,1 0-392 16,-1-2 114-16</inkml:trace>
  <inkml:trace contextRef="#ctx0" brushRef="#br0" timeOffset="43380.8577">13288 17535 509 0,'18'7'610'15,"4"-46"-204"-15,19 13-306 16,6-10 305-16,13 3-393 15,-3 8 13-15,-7 8 14 16,-10 13 15-16,-6 18 12 16,-10 13 35-16,-15 30 3 15,-12-2-9-15,-11 23-4 16,-16-11-11-16,-4-3-44 16,4-24-15-16,13-3-3 15,5-23-10-15,12-8-18 16,4-9-11-16,13-2-6 15,4-1-1-15,15 3 4 16,-3 4 18-16,5 10 13 16,-13 9 13-16,-21 18 4 0,-13 7-3 15,-20 16 0-15,-9-2-7 16,-14 1-18-16,6-17-21 16,-11-9-62-16,15-24-42 15,-13-13-147-15,13-11-112 16,4-5-107-16,20-12 26 15,9-10-110-15</inkml:trace>
  <inkml:trace contextRef="#ctx0" brushRef="#br0" timeOffset="43751.0476">14741 17119 577 0,'19'-8'1048'0,"-12"0"-677"16,-16 13-356-16,-20 10 291 15,-22 16-458-15,-25 19-346 16,-14 19 469-16,-19 31 34 16,11 2 153-16,5 11 40 15,26-6-7-15,15 8-16 16,33-26-128-16,16 5 7 15,15-23 72-15,27-11-126 0,5-27-124 16,20-22 222-16,4-25-114 16,8-27-108-16,-3-13 120 15,-5-13 114-15,-21 0-123 16,-13-2-4-16,-25 17-6 16,-29 3-5-16,-7 20 2 15,-12 10-32-15,-3 10-62 16,3 9-365-16,6 9 65 15</inkml:trace>
  <inkml:trace contextRef="#ctx0" brushRef="#br0" timeOffset="44124.5788">15312 17275 1052 0,'27'-14'247'0,"4"5"62"15,-14 7-318-15,0 8-38 16,-17 10-8-16,-17 23 19 15,-17 12 37-15,-39 21 44 0,-7 9 43 16,-10 18 24-16,9-7 18 16,7 9 11-16,36-22-29 15,21 1-28-15,26-20-36 16,17-5-59-16,20-25-53 16,19-2-41-16,-3-21-33 15,12-5-79-15,-5-14-11 16,-10-2-158-16,-21-7-1 15</inkml:trace>
  <inkml:trace contextRef="#ctx0" brushRef="#br0" timeOffset="44410.5122">14737 17790 1462 0,'13'2'328'0,"16"-4"133"15,11-3-425-15,17-2-17 0,2-5 7 16,30-5 17-16,-3 1 15 15,7 0-61-15,-7 8-66 16,-4 0-413-16,-22 7 36 16</inkml:trace>
  <inkml:trace contextRef="#ctx0" brushRef="#br0" timeOffset="45039.9909">15951 17700 879 0,'-3'-2'295'0,"8"7"31"16,1-2-242-16,-6-3-30 15,4 0-34-15,44 5 8 16,51 4 2-16,-30-11 0 15,-5 1-11-15,4 2-63 16,-18-2-76-16,-7 1-236 16,-17-6-3-16</inkml:trace>
  <inkml:trace contextRef="#ctx0" brushRef="#br0" timeOffset="45502.4347">16389 17345 1438 0,'-37'116'434'15,"25"-85"54"-15,3 13-401 16,-4 4-123-16,-8 11-42 0,4-7 3 16,-3 8 12-16,2-8 19 15,1 4 10-15,-1-10-98 16,1 2-294-16,0-5 56 15</inkml:trace>
  <inkml:trace contextRef="#ctx0" brushRef="#br0" timeOffset="46190.6082">17033 17466 1085 0,'3'3'268'0,"1"-2"93"16,18-14-295-16,4-6-31 15,12-8 15-15,9-4 13 16,22-4 10-16,-5 7 50 16,13 9 3-16,-10 9-15 0,-2 15-9 15,-27 12-14-15,-12 23-66 16,-22 12-14-16,-20 18-8 15,-20 0-8-15,-51 21-3 16,5-7 1-16,-35 10 1 16,-1-3 4-16,-16 11-2 15,33-18-17-15,-11-9 6 16,36-27 3-16,15-18 21 16,33-21 18-16,22-4 36 15,23-11-2-15,30-8-5 16,25-1-23-16,32-5-14 15,3-3-18-15,16 11 1 16,-21 9 2-16,-3 9-16 16,-30 9-30-16,-6 11-92 0,-25-4-66 15,-19-3-342-15,-29-8 23 16</inkml:trace>
  <inkml:trace contextRef="#ctx0" brushRef="#br0" timeOffset="46585.5437">18648 17253 1247 0,'12'-1'240'0,"-7"2"50"15,-10 1-359-15,5-2-17 16,-4 0 8-16,-22 18 116 16,-77 57 89-16,7 3 50 15,-4 11 41-15,-11 19 24 16,27-2-58-16,22 12-21 16,41-20-51-16,30 4-47 15,17-25-34-15,22-15-21 16,10-20-10-16,12-23 0 15,10-23-4-15,10-25-2 16,-18-2 3-16,-16-18 1 16,-17 3-5-16,-27 0-9 0,-34 22 2 15,-28 3-20-15,-22 13-36 16,-27 2-130-16,-8 1-366 16,1-7 44-16</inkml:trace>
  <inkml:trace contextRef="#ctx0" brushRef="#br0" timeOffset="69551.0137">23147 17180 508 0,'0'0'217'0,"0"0"5"16,-3 0-127-16,3 1-43 16,-3 5-31-16,-13 34-5 15,-13 58-8-15,16-23 14 16,0 3 16-16,-2 20 34 16,1-6 9-16,7 3 11 15,2-17-13-15,10-11-16 16,10-23-31-16,11-19 14 15,9-25-4-15,13-20-8 16,1-9-19-16,3 0-30 16,-5 9-28-16,0 24-11 15,-4 27 5-15,0 19 31 0,-6 7 46 16,6 4 69-16,-4-16 38 16,16-22 49-16,5-28-3 15,18-30-13-15,6-19-62 16,8-25-54-16,-8-5-67 15,-1-7-58-15,-25 12-29 16,-11-13-40-16,-22 14-31 0,-11-11-223 16,-10 14-37-16,-4-3-82 15</inkml:trace>
  <inkml:trace contextRef="#ctx0" brushRef="#br0" timeOffset="69849.7295">25100 16541 642 0,'-9'6'658'0,"-11"17"-232"15,-1 7-42-15,-22 36-302 16,-9 17-74-16,-28 39-75 15,2 9 71-15,-12 45 16 16,14-17 26-16,19 13 45 0,40-32 12 16,26-2 5-16,22-51-10 15,32-9-67-15,6-32-89 16,12-15-100-16,-12-25-86 16,9-14-87-16,-20-12-171 15,-14-12 7-15</inkml:trace>
  <inkml:trace contextRef="#ctx0" brushRef="#br0" timeOffset="70175.9285">25324 17186 623 0,'-14'50'620'0,"-1"28"-184"16,4 8-372-16,3 12 376 15,8-8-474-15,5 8-64 16,2-21-52-16,0 2-52 0,-1-13-120 16,-5-10-77-16,-1-23 12 15</inkml:trace>
  <inkml:trace contextRef="#ctx0" brushRef="#br0" timeOffset="70639.0186">25619 17246 888 0,'-9'16'226'0,"1"-5"73"16,-1-5-246-16,12-9-18 16,3-11 37-16,14-18 13 15,3-6-1-15,20-9 10 16,6 2 0-16,7 9-45 16,-1 11-16-16,0 21-11 15,-12 20-21-15,-21 27-5 16,-18 17-1-16,-25 44-6 15,-31 7 2-15,-23 21-1 0,5-13 9 16,-2-6 14-16,21-41 20 16,25-21 22-16,12-28 11 15,11-13 1-15,12-11-10 16,16-10-7-16,9-4-20 16,36-2-9-16,14-4-14 15,11 1-20-15,-5 5-37 16,-1 8-33-16,-32 6-132 15,-7 7-263-15,-21 6 24 0</inkml:trace>
  <inkml:trace contextRef="#ctx0" brushRef="#br0" timeOffset="70913.7466">26251 16710 1038 0,'46'-12'409'16,"-11"6"36"-16,12 11-239 15,4 19-138-15,14 23-23 16,-6 18-21-16,-7 45-15 16,-14 17 4-16,-31 44 8 15,-31 3 3-15,-28 30-1 16,-11-21-7-16,-24 4-15 0,1-51-17 15,1-14-50-15,14-41-52 16,10-30-213-16,23-42-131 16,29-39-69-16</inkml:trace>
  <inkml:trace contextRef="#ctx0" brushRef="#br0" timeOffset="71270.4396">27178 17276 453 0,'38'3'642'0,"12"-6"-226"0,7-4-278 16,4-1 168-16,2 3-578 15,-8 4-142-15,-24 2-116 16</inkml:trace>
  <inkml:trace contextRef="#ctx0" brushRef="#br0" timeOffset="71441.2223">27190 17784 1331 0,'35'0'371'16,"6"-6"85"-16,13-8-362 16,6-1-104-16,12-10-34 15,-13 5-410-15,1-1 101 16</inkml:trace>
  <inkml:trace contextRef="#ctx0" brushRef="#br0" timeOffset="71822.8159">28328 16663 621 0,'8'27'569'0,"-11"19"-157"15,-4 11-371-15,7 29 374 16,5 11-404-16,-8 38 18 15,-6 3 0-15,-3 27 0 16,-11-12-15-16,-11 3-75 16,0-38-44-16,-1-24-46 15,3-39-47-15,0-38-229 16,12-38 93-16</inkml:trace>
  <inkml:trace contextRef="#ctx0" brushRef="#br0" timeOffset="72331.1126">28691 16983 739 0,'-3'-7'321'15,"1"1"14"-15,7 2-183 16,-5 2-35-16,0 1-33 16,3-2 4-16,29-5-7 0,60-61 15 15,-44 45-11-15,24-7 1 16,2 11-4-16,-2 5-9 15,-8 3-26-15,-3 10-16 16,-20 17-24-16,-19 21-7 16,-8 9-7-16,-24 35 0 15,-25 12 5-15,-34 58-6 16,-15-8-8-16,-27 15-9 16,5-17 2-16,2-9 2 15,25-64 10-15,17-7 16 16,27-26 21-16,18-14 24 15,17-17 8-15,28-9 6 16,18-8-1-16,30-5-19 16,14 1-24-16,30 1-11 15,-18 8-9-15,2 6-74 16,-23 1-71-16,-13 7-383 0,-30 1 35 16</inkml:trace>
  <inkml:trace contextRef="#ctx0" brushRef="#br0" timeOffset="72721.9772">30075 16721 1200 0,'8'21'385'0,"-7"-5"-58"16,-5-15-309-16,-10 13-163 16,-8 6-38-16,-11 10 40 15,-6 12 121-15,-16 28 98 16,-1 13 65-16,1 31 98 16,12 23 61-16,14 9-76 15,33-20-126-15,29-4 13 16,6-38-74-16,12-26-85 15,-4-26 45-15,4-21 39 16,-21-28-65-16,9-18-11 16,-13-8 6-16,-17-10-1 15,-18-1 6-15,-17 7 7 0,-17 9 11 16,-37-1-30-16,7 18-54 16,-11 9-392-16,13 6 78 15</inkml:trace>
  <inkml:trace contextRef="#ctx0" brushRef="#br0" timeOffset="73202.6801">30272 17819 1108 0,'52'49'603'15,"-49"-47"-218"-15,-3-4-294 16,0 4-101-16,0-2-97 16,0 0-91-16,0 0 212 0,0 0 30 15,0-2 32-15,0 1 7 16,0-1 1-16,3-1-27 16,16-11-22-16,-1 0-30 15,48-27-14-15,-60 38-3 16,-3 11 11-16,-6 5 17 15,-2 4 15-15,1-3 10 16,-1 1-7-16,1-7-22 16,1-3-33-16,1-5-32 0,-1 0-79 15,3-2-74-15,-5 2-263 16,-21 3 6-16</inkml:trace>
  <inkml:trace contextRef="#ctx0" brushRef="#br0" timeOffset="74180.0211">30999 16750 139 0,'-2'-3'0'0</inkml:trace>
  <inkml:trace contextRef="#ctx0" brushRef="#br0" timeOffset="74586.5483">30997 16718 35 0,'0'-6'323'15,"0"3"-110"-15,0 0-5 0,0 0 47 16,-3 1-148-16,2 2-13 15,-19 11-22-15,-2-2-9 16,-42 55-18-16,50-53 60 16,11-8 10-16,11-5 16 15,9-8 19-15,21-13-7 16,14 1-67-16,29-8 3 16,6 2-22-16,-2 7-25 15,-14 12-1-15,-14 10-7 16,-31 16-25-16,-14 24-7 15,-15 14-3-15,-15 23-1 16,-11 7 2-16,-28 9 7 16,-10-14 7-16,1-10 17 15,13-24 11-15,10-14 15 16,29-24-4-16,28-5-2 16,15-5-19-16,21 4-10 15,5 4-11-15,7 15-4 16,-17 12-3-16,-14 23-2 0,-31 11-4 15,-35 13-12-15,-23-10-11 16,-20 2 19-16,-8-27 7 16,-3-12-16-16,33-22-21 15,5-11-95-15,18-14-127 16,7-6-222-16,13-6-48 16</inkml:trace>
  <inkml:trace contextRef="#ctx0" brushRef="#br0" timeOffset="75133.0483">31738 16738 866 0,'-5'35'394'16,"-4"-12"-13"-16,-8-3-198 0,2 1-194 15,1-4-21-15,5-14 0 16,9-4 29-16,4-13 53 15,21-9 47-15,12-6 15 16,22-3 7-16,6-7-28 16,10 10-13-16,-11 13-34 15,-9 8-14-15,-12 19-16 16,-8 22-11-16,-14 13-12 16,-18 20-3-16,-19 10 9 0,-26 28 6 15,-27 5 7-15,-29 38 5 16,-1-11 4-16,-11-8-40 15,15-28-5-15,14-19 1 16,31-52 6-16,14-14 22 16,27-13 44-16,14-10 13 15,16-10-9-15,24 1-5 16,19 2-26-16,29 4-8 16,10 8-11-16,-1 6-30 15,-21 3-48-15,-9 11-172 16,-34 6-172-16,-29 3-91 15,-30 3-164-15</inkml:trace>
  <inkml:trace contextRef="#ctx0" brushRef="#br0" timeOffset="75901.888">30399 17802 651 0,'14'3'228'15,"-11"-3"8"-15,-1 2-169 16,1-1-63-16,-3 2-17 15,4 13-12-15,-7-1 19 16,-3 0 12-16,-40 47 18 16,22-50 35-16,5-3 28 15,6-6 0-15,5-6-7 0,8-8-7 16,3-3-27-16,6-4-21 16,5 0-2-16,7-2 2 15,5 5 3-15,3-4 5 16,0 7-9-16,2 3-4 15,-9 6-6-15,-10 4-5 16,-12 7-5-16,-17 10 5 16,-12 7 8-16,-9 1 11 15,-2 0 8-15,2-5 4 16,4-9-4-16,8-7-4 16,11-8-5-16,13-9 13 15,7-2-4-15,13-4 0 16,10 1-5-16,4 3-28 15,-5 6-55-15,-1 4-135 16,-12 7-256-16,-11 0 9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9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0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8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0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6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9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3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1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3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7E4F2-6F71-4D52-B4D9-DD06749F8C4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6F91-C6A1-4999-A4C4-AAABBB3C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5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</a:p>
          <a:p>
            <a:r>
              <a:rPr lang="en-US" dirty="0"/>
              <a:t>Additional Popper 33: Answer A for #1 –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459"/>
          </a:xfrm>
        </p:spPr>
        <p:txBody>
          <a:bodyPr/>
          <a:lstStyle/>
          <a:p>
            <a:r>
              <a:rPr lang="en-US" dirty="0" smtClean="0"/>
              <a:t>Composition of Functions: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Composition of functions occurs when one function is applied to another.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done by substituting one formula for the independent variable in another formula.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556720" y="3184560"/>
              <a:ext cx="8201160" cy="2726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8800" y="3177360"/>
                <a:ext cx="8221320" cy="274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2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4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822"/>
            <a:ext cx="10515600" cy="504014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fuel consumption of a car is given by g = </a:t>
            </a:r>
            <a:r>
              <a:rPr lang="en-US" baseline="30000" dirty="0" smtClean="0"/>
              <a:t>d</a:t>
            </a:r>
            <a:r>
              <a:rPr lang="en-US" dirty="0" smtClean="0"/>
              <a:t>/</a:t>
            </a:r>
            <a:r>
              <a:rPr lang="en-US" baseline="-25000" dirty="0" smtClean="0"/>
              <a:t>35</a:t>
            </a:r>
            <a:r>
              <a:rPr lang="en-US" dirty="0" smtClean="0"/>
              <a:t> where g is measured in gallons of gasoline and d is measured in miles.</a:t>
            </a:r>
          </a:p>
          <a:p>
            <a:pPr marL="0" indent="0">
              <a:buNone/>
            </a:pPr>
            <a:r>
              <a:rPr lang="en-US" dirty="0" smtClean="0"/>
              <a:t>A car, at a constant speed of 65 miles per hour, travels a distance given by the formula d = 65t where t is measured in hours and d is measured in miles.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a formula that will give the fuel consumption of a car, driving at a constant speed of 65 miles per hour, in terms of time travelled.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077560" y="4570920"/>
              <a:ext cx="8561880" cy="21398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1800" y="4562280"/>
                <a:ext cx="8574480" cy="215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14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745"/>
          </a:xfrm>
        </p:spPr>
        <p:txBody>
          <a:bodyPr/>
          <a:lstStyle/>
          <a:p>
            <a:r>
              <a:rPr lang="en-US" dirty="0" smtClean="0"/>
              <a:t>Another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870"/>
            <a:ext cx="10515600" cy="50730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weight, in pounds, of children can be defined in terms of their height, in inches, by the formula: w(h) = 4.4h – 150.  The height of children can be estimated by their age, in years, according to the function: h(t) = 1.9t + 40.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Create a formula that will relate a child’s weight to that child’s age.  The use that formula to find the approximate weight of a child at an age of 12 years.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987200" y="4368960"/>
              <a:ext cx="9588960" cy="22561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280" y="4360320"/>
                <a:ext cx="9607680" cy="227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81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Piecewise Functions: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54443"/>
                <a:ext cx="10515600" cy="51225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 piecewise function is a function that changes depending on the value of the independent variable.  </a:t>
                </a:r>
                <a:r>
                  <a:rPr lang="en-US" i="1" dirty="0" smtClean="0"/>
                  <a:t>Example: it may look like a line for values less than 5 but an exponential graph for values greater than 5.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dirty="0" smtClean="0"/>
                  <a:t>For these, you have to create a list of functions and criteria: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𝑓𝑢𝑛𝑐𝑡𝑖𝑜𝑛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𝑓𝑢𝑛𝑐𝑡𝑖𝑜𝑛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Keep in mind, no x-value should belong in two different categories.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54443"/>
                <a:ext cx="10515600" cy="5122520"/>
              </a:xfrm>
              <a:blipFill rotWithShape="0">
                <a:blip r:embed="rId2"/>
                <a:stretch>
                  <a:fillRect l="-1217" t="-2024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640960" y="5682960"/>
              <a:ext cx="4570920" cy="973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4120" y="5675040"/>
                <a:ext cx="4588200" cy="98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71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3828"/>
            <a:ext cx="10515600" cy="5213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Water usage is charged at a flat rate of $35 for the first 5000 gallons used in the month, and then $.01 extra for every additional gallon used.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we are to write a formula for w(x), at what value would that formula switch from one function to the other?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it look like before this switch?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it look like after?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213880" y="3261600"/>
              <a:ext cx="4656240" cy="3517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07760" y="3255120"/>
                <a:ext cx="4673520" cy="352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68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3828"/>
            <a:ext cx="10515600" cy="5213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Water usage is charged at a flat rate of $35 for the first 5000 gallons used in the month, and then $0.01 extra for every additional gallon used.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we are to write a formula for w(x), at what value would that formula switch from one function to the other?</a:t>
            </a:r>
          </a:p>
          <a:p>
            <a:pPr marL="0" indent="0">
              <a:buNone/>
            </a:pPr>
            <a:r>
              <a:rPr lang="en-US" dirty="0" smtClean="0"/>
              <a:t>		5000 gallons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it look like before this switch?</a:t>
            </a:r>
          </a:p>
          <a:p>
            <a:pPr marL="0" indent="0">
              <a:buNone/>
            </a:pPr>
            <a:r>
              <a:rPr lang="en-US" dirty="0" smtClean="0"/>
              <a:t>		35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it look like after?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35 + 0.01(x – 5000) = 0.01x – 15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209054" y="4476093"/>
                <a:ext cx="4798173" cy="961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35,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≤5000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0.01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−15,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&gt;5000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054" y="4476093"/>
                <a:ext cx="4798173" cy="9611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2665080" y="5529600"/>
              <a:ext cx="4688640" cy="12200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1480" y="5519160"/>
                <a:ext cx="4700160" cy="123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48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3828"/>
            <a:ext cx="10515600" cy="5213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Water usage is charged at a flat rate of $35 for the first 5000 gallons used in the month, and then $0.01 extra for every additional gallon used.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this to find the monthly bill for having used:</a:t>
            </a:r>
          </a:p>
          <a:p>
            <a:pPr marL="0" indent="0">
              <a:buNone/>
            </a:pPr>
            <a:r>
              <a:rPr lang="en-US" dirty="0" smtClean="0"/>
              <a:t> (a) 2500 gallons, (b) 5000 gallons, (c) 6500 gallons.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96913" y="2387234"/>
                <a:ext cx="4798173" cy="961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35,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≤5000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0.01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−15,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&gt;5000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913" y="2387234"/>
                <a:ext cx="4798173" cy="9611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243800" y="5334120"/>
              <a:ext cx="8683560" cy="9846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5160" y="5326920"/>
                <a:ext cx="8704080" cy="100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2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2"/>
          </a:xfrm>
        </p:spPr>
        <p:txBody>
          <a:bodyPr/>
          <a:lstStyle/>
          <a:p>
            <a:r>
              <a:rPr lang="en-US" dirty="0" smtClean="0"/>
              <a:t>Popper 30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158"/>
            <a:ext cx="10515600" cy="5593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dosage of a certain medication varies according to patient’s weight.  For a patient under 150 pounds, 25 mg of medication should be administered.  For patients 150 pounds through 250 pounds, the dosage should increase by 1 mg for every 10 pounds of weight.  For patients over 250 pounds, the dosage should be 35 mg.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conditions are used to break apart the function?</a:t>
            </a:r>
          </a:p>
          <a:p>
            <a:pPr marL="514350" indent="-514350">
              <a:buAutoNum type="alphaLcPeriod"/>
            </a:pPr>
            <a:r>
              <a:rPr lang="en-US" dirty="0" smtClean="0"/>
              <a:t>age		b. weight		c. dosage		d. height</a:t>
            </a:r>
          </a:p>
          <a:p>
            <a:pPr marL="0" indent="0">
              <a:buNone/>
            </a:pPr>
            <a:r>
              <a:rPr lang="en-US" dirty="0" smtClean="0"/>
              <a:t>2. What function should be used for 150 ≤ w ≤ 250?</a:t>
            </a:r>
          </a:p>
          <a:p>
            <a:pPr marL="514350" indent="-514350">
              <a:buAutoNum type="alphaLcPeriod"/>
            </a:pPr>
            <a:r>
              <a:rPr lang="en-US" dirty="0" smtClean="0"/>
              <a:t>.1x – 150		b. .1x + 10		c. 150x + 10		d. .1x – 150</a:t>
            </a:r>
          </a:p>
          <a:p>
            <a:pPr marL="0" indent="0">
              <a:buNone/>
            </a:pPr>
            <a:r>
              <a:rPr lang="en-US" dirty="0" smtClean="0"/>
              <a:t>3. What would the dosage be for a patient weighing 100 pounds?</a:t>
            </a:r>
          </a:p>
          <a:p>
            <a:pPr marL="514350" indent="-514350">
              <a:buAutoNum type="alphaLcPeriod"/>
            </a:pPr>
            <a:r>
              <a:rPr lang="en-US" dirty="0" smtClean="0"/>
              <a:t>25		b. 20		c. 35		d. 45</a:t>
            </a:r>
          </a:p>
          <a:p>
            <a:pPr marL="0" indent="0">
              <a:buNone/>
            </a:pPr>
            <a:r>
              <a:rPr lang="en-US" dirty="0" smtClean="0"/>
              <a:t>4. What would the dosage be for a patient weighing 200 pounds?</a:t>
            </a:r>
          </a:p>
          <a:p>
            <a:pPr marL="0" indent="0">
              <a:buNone/>
            </a:pPr>
            <a:r>
              <a:rPr lang="en-US" dirty="0" smtClean="0"/>
              <a:t>a. 25		b. 30		c. 35		d. 45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16680" y="3299040"/>
              <a:ext cx="11535120" cy="3561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240" y="3290040"/>
                <a:ext cx="11549880" cy="358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66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6206"/>
            <a:ext cx="10515600" cy="51307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are times when different functions can be combined based on their individual properties.  Very often, this will involve a limiting value (given as a linear component to a function) and an exponential or power function to represent the difference to that limit.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492"/>
            <a:ext cx="10515600" cy="51554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You place a cup of coffee, at an initial temperature of 110 degrees, in a room with a constant temperature of 75 degrees.  After 2 minutes, the temperature is 95 degrees.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limiting value of this situation?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initial temperature?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initial difference between these?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083920" y="2603520"/>
              <a:ext cx="6042600" cy="3865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78880" y="2596680"/>
                <a:ext cx="6057360" cy="387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524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492"/>
            <a:ext cx="10515600" cy="5774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You place a cup of coffee, at an initial temperature of 110 degrees, in a room with a constant temperature of 75 degrees.  After 2 minutes, the temperature is 95 degrees.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limiting value of this situation?</a:t>
            </a:r>
          </a:p>
          <a:p>
            <a:pPr marL="0" indent="0">
              <a:buNone/>
            </a:pPr>
            <a:r>
              <a:rPr lang="en-US" dirty="0" smtClean="0"/>
              <a:t>		75 degrees (the temperature of the room)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initial temperature?</a:t>
            </a:r>
          </a:p>
          <a:p>
            <a:pPr marL="0" indent="0">
              <a:buNone/>
            </a:pPr>
            <a:r>
              <a:rPr lang="en-US" dirty="0" smtClean="0"/>
              <a:t>		110 degrees (the starting temperature)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initial difference between these?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110 – 75 =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492"/>
            <a:ext cx="10515600" cy="57747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place a cup of coffee, at an initial temperature of 110 degrees, in a room with a constant temperature of 75 degrees.  After 2 minutes, the temperature is 95 degrees.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temperature of the coffee will be represented by the: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 = Limiting Value ± Temperature Difference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Since the limiting value is less than the initial temperature, we will use add the temperature difference.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dirty="0" smtClean="0"/>
              <a:t>C = 75 + Temp Diff</a:t>
            </a:r>
            <a:endParaRPr lang="en-US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984040" y="3840120"/>
              <a:ext cx="4621680" cy="2539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73960" y="3831840"/>
                <a:ext cx="4641120" cy="255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323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492"/>
            <a:ext cx="10515600" cy="57747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place a cup of coffee, at an initial temperature of 110 degrees, in a room with a constant temperature of 75 degrees.  After 2 minutes, the temperature is 95 degrees.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Temperature difference is usually modelled by an exponential function.</a:t>
            </a:r>
          </a:p>
          <a:p>
            <a:pPr marL="0" indent="0">
              <a:buNone/>
            </a:pPr>
            <a:r>
              <a:rPr lang="en-US" dirty="0" smtClean="0"/>
              <a:t>	D = a </a:t>
            </a:r>
            <a:r>
              <a:rPr lang="en-US" dirty="0" err="1" smtClean="0"/>
              <a:t>b</a:t>
            </a:r>
            <a:r>
              <a:rPr lang="en-US" baseline="30000" dirty="0" err="1" smtClean="0"/>
              <a:t>t</a:t>
            </a:r>
            <a:endParaRPr lang="en-US" baseline="30000" dirty="0" smtClean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The initial difference in temperature is 35 degrees, so that will become the a-value.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 = 35 </a:t>
            </a:r>
            <a:r>
              <a:rPr lang="en-US" dirty="0" err="1" smtClean="0"/>
              <a:t>b</a:t>
            </a:r>
            <a:r>
              <a:rPr lang="en-US" baseline="30000" dirty="0" err="1" smtClean="0"/>
              <a:t>t</a:t>
            </a:r>
            <a:endParaRPr lang="en-US" baseline="30000" dirty="0" smtClean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08480" y="3792240"/>
              <a:ext cx="5289480" cy="921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3800" y="3784680"/>
                <a:ext cx="5300640" cy="93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47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492"/>
            <a:ext cx="10515600" cy="57747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place a cup of coffee, at an initial temperature of 110 degrees, in a room with a constant temperature of 75 degrees.  After 2 minutes, the temperature is 95 degrees.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 = 35 </a:t>
            </a:r>
            <a:r>
              <a:rPr lang="en-US" dirty="0" err="1" smtClean="0"/>
              <a:t>b</a:t>
            </a:r>
            <a:r>
              <a:rPr lang="en-US" baseline="30000" dirty="0" err="1" smtClean="0"/>
              <a:t>t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2 minutes, the temperature difference to the limiting value is 20 degrees, so we can use: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20 = 35 b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solve for the b-value.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03800" y="1865880"/>
              <a:ext cx="8954280" cy="2952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5520" y="1858680"/>
                <a:ext cx="8969400" cy="296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68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492"/>
            <a:ext cx="10515600" cy="57747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place a cup of coffee, at an initial temperature of 110 degrees, in a room with a constant temperature of 75 degrees.  After 2 minutes, the temperature is 95 degrees.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 = 35 </a:t>
            </a:r>
            <a:r>
              <a:rPr lang="en-US" dirty="0" err="1" smtClean="0"/>
              <a:t>b</a:t>
            </a:r>
            <a:r>
              <a:rPr lang="en-US" baseline="30000" dirty="0" err="1" smtClean="0"/>
              <a:t>t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2 minutes, the temperature difference to the limiting value is 20 degrees, so we can use: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20 = 35 b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solve for the b-value.		b = 0.756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 D = 35 (0.756)</a:t>
            </a:r>
            <a:r>
              <a:rPr lang="en-US" baseline="30000" dirty="0" smtClean="0"/>
              <a:t>t</a:t>
            </a:r>
            <a:endParaRPr lang="en-US" baseline="30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929120" y="3872880"/>
              <a:ext cx="6621120" cy="1847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23000" y="3867840"/>
                <a:ext cx="6633360" cy="186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0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27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7396"/>
            <a:ext cx="10515600" cy="50895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place a cup of coffee, at an initial temperature of 110 degrees, in a room with a constant temperature of 75 degrees.  After 2 minutes, the temperature is 95 degrees.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final formula is: C = 75 + 35 (0.756)</a:t>
            </a:r>
            <a:r>
              <a:rPr lang="en-US" baseline="30000" dirty="0" smtClean="0"/>
              <a:t>t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r>
              <a:rPr lang="en-US" dirty="0"/>
              <a:t>Use this formula </a:t>
            </a:r>
            <a:r>
              <a:rPr lang="en-US" dirty="0" smtClean="0"/>
              <a:t>to estimate how many minutes it will take for the coffee to be 80 degrees.</a:t>
            </a:r>
            <a:endParaRPr lang="en-US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4" y="4944194"/>
            <a:ext cx="2521008" cy="16845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241160" y="5234400"/>
              <a:ext cx="4092480" cy="613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35400" y="5228280"/>
                <a:ext cx="4108320" cy="62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33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965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MATH 1311</vt:lpstr>
      <vt:lpstr>Combining Functions</vt:lpstr>
      <vt:lpstr>Example:</vt:lpstr>
      <vt:lpstr>Example:</vt:lpstr>
      <vt:lpstr>Example:</vt:lpstr>
      <vt:lpstr>Example:</vt:lpstr>
      <vt:lpstr>Example:</vt:lpstr>
      <vt:lpstr>Example:</vt:lpstr>
      <vt:lpstr>Example:</vt:lpstr>
      <vt:lpstr>Composition of Functions:</vt:lpstr>
      <vt:lpstr>Example:</vt:lpstr>
      <vt:lpstr>Another Example:</vt:lpstr>
      <vt:lpstr>Piecewise Functions:</vt:lpstr>
      <vt:lpstr>Example:</vt:lpstr>
      <vt:lpstr>Example:</vt:lpstr>
      <vt:lpstr>Example:</vt:lpstr>
      <vt:lpstr>Popper 30 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15</cp:revision>
  <dcterms:created xsi:type="dcterms:W3CDTF">2016-11-02T12:50:12Z</dcterms:created>
  <dcterms:modified xsi:type="dcterms:W3CDTF">2019-11-11T16:37:25Z</dcterms:modified>
</cp:coreProperties>
</file>