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ink/ink1.xml" ContentType="application/inkml+xml"/>
  <Override PartName="/ppt/ink/ink2.xml" ContentType="application/inkml+xml"/>
  <Override PartName="/ppt/ink/ink3.xml" ContentType="application/inkml+xml"/>
  <Override PartName="/ppt/ink/ink4.xml" ContentType="application/inkml+xml"/>
  <Override PartName="/ppt/ink/ink5.xml" ContentType="application/inkml+xml"/>
  <Override PartName="/ppt/ink/ink6.xml" ContentType="application/inkml+xml"/>
  <Override PartName="/ppt/ink/ink7.xml" ContentType="application/inkml+xml"/>
  <Override PartName="/ppt/ink/ink8.xml" ContentType="application/inkml+xml"/>
  <Override PartName="/ppt/ink/ink9.xml" ContentType="application/inkml+xml"/>
  <Override PartName="/ppt/ink/ink10.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9" r:id="rId5"/>
    <p:sldId id="270" r:id="rId6"/>
    <p:sldId id="259" r:id="rId7"/>
    <p:sldId id="260" r:id="rId8"/>
    <p:sldId id="261" r:id="rId9"/>
    <p:sldId id="262" r:id="rId10"/>
    <p:sldId id="263" r:id="rId11"/>
    <p:sldId id="264" r:id="rId12"/>
    <p:sldId id="265" r:id="rId13"/>
    <p:sldId id="266" r:id="rId14"/>
    <p:sldId id="267" r:id="rId15"/>
    <p:sldId id="268"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5" d="100"/>
          <a:sy n="115" d="100"/>
        </p:scale>
        <p:origin x="372"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ink/ink1.xml><?xml version="1.0" encoding="utf-8"?>
<inkml:ink xmlns:inkml="http://www.w3.org/2003/InkML">
  <inkml:definitions>
    <inkml:context xml:id="ctx0">
      <inkml:inkSource xml:id="inkSrc0">
        <inkml:traceFormat>
          <inkml:channel name="X" type="integer" max="30937" units="cm"/>
          <inkml:channel name="Y" type="integer" max="17402" units="cm"/>
          <inkml:channel name="F" type="integer" max="4095" units="dev"/>
          <inkml:channel name="T" type="integer" max="2.14748E9" units="dev"/>
        </inkml:traceFormat>
        <inkml:channelProperties>
          <inkml:channelProperty channel="X" name="resolution" value="1000.22632" units="1/cm"/>
          <inkml:channelProperty channel="Y" name="resolution" value="1000.11493" units="1/cm"/>
          <inkml:channelProperty channel="F" name="resolution" value="0" units="1/dev"/>
          <inkml:channelProperty channel="T" name="resolution" value="1" units="1/dev"/>
        </inkml:channelProperties>
      </inkml:inkSource>
      <inkml:timestamp xml:id="ts0" timeString="2019-11-13T16:02:00.814"/>
    </inkml:context>
    <inkml:brush xml:id="br0">
      <inkml:brushProperty name="width" value="0.05292" units="cm"/>
      <inkml:brushProperty name="height" value="0.05292" units="cm"/>
      <inkml:brushProperty name="color" value="#FF0000"/>
    </inkml:brush>
  </inkml:definitions>
  <inkml:trace contextRef="#ctx0" brushRef="#br0">15466 9485 717 0,'60'-20'136'0,"-65"38"72"16,-8 6-218-16,-13 27 0 15,-16 9 8-15,-24 26 22 16,-6 11 12-16,-15 20 21 15,10-9 5-15,19-3 8 16,32-27-9-16,40-15 30 16,37-36 2-16,41-24 10 15,11-21 3-15,37-13-21 16,-10-8-40-16,4 1-110 16,-36 11-134-16,-16 11-176 0,-43 14-67 15</inkml:trace>
  <inkml:trace contextRef="#ctx0" brushRef="#br0" timeOffset="241.287">15571 9834 495 0,'-21'-12'583'16,"16"3"-298"-16,5-3-34 15,11 2-232-15,11-1-231 16,4 5 214-16,13-12 14 16,7 0 5-16,21-7 1 15,-7-2-1-15,9-6-176 16,-17 9-146 0,-47 15-16-1</inkml:trace>
  <inkml:trace contextRef="#ctx0" brushRef="#br0" timeOffset="400.6725">15583 9483 926 0,'-5'-12'225'0,"20"0"85"16,14 0-269-16,20-7-8 16,10-4-12-16,18-5-38 15,-2 5-94-15,1-2-202 16,-7 8 0-16</inkml:trace>
  <inkml:trace contextRef="#ctx0" brushRef="#br0" timeOffset="672.4245">16365 9516 540 0,'41'117'0'16,"5"-87"497"-16,13-1-460 16,16 11 326-16,-12-2-355 15,4 4 340-15,-22 0-375 16,-3 6-122-16,-15-5-120 15,2 4-93-15,-11-14-113 16</inkml:trace>
  <inkml:trace contextRef="#ctx0" brushRef="#br0" timeOffset="850.2146">16850 9611 985 0,'-26'12'306'15,"-2"-2"14"-15,-28 17-271 16,-10 11-57-16,-13 16-59 16,-8 6 47-16,-11 19-67 15,15-4-62-15,14 8-166 16,29-8-30-16</inkml:trace>
  <inkml:trace contextRef="#ctx0" brushRef="#br0" timeOffset="1117.9099">17182 9648 839 0,'-3'47'266'0,"1"-5"36"0,2 15-202 16,8 13-92-16,1 16-3 15,0-4-2-15,0 20-102 16,-2-1-205-16,-2 1-3 16,-5-26-167-16</inkml:trace>
  <inkml:trace contextRef="#ctx0" brushRef="#br0" timeOffset="1378.4292">17312 9506 1140 0,'71'-39'260'0,"25"1"99"16,0 22-332-16,5 13-33 15,-25 18-8-15,-10 15 1 0,-45 13 3 16,-40 19 3 0,-31 5 10-16,-29 11 1 0,-16-3 0 15,-25-3-18-15,13-19-16 16,-1-8-14-16,21-18-136 16,11-3-139-16,26-12-15 15,16-3-162-15</inkml:trace>
  <inkml:trace contextRef="#ctx0" brushRef="#br0" timeOffset="1734.077">17977 9750 875 0,'-36'39'253'0,"-6"6"49"16,3 5-232-16,14 16-57 16,13-11-11-16,18-7-1 15,18-19 1-15,21-20 7 16,6-33 4-16,16-21-3 15,-6-12-5-15,-4-17-13 16,-20 8-13-16,-16-1-17 16,-21 14-1-16,-25 7-59 0,-8 16-23 15,-14 9-10-15,5 16-36 16,1 13-108-16,19 5 70 16</inkml:trace>
  <inkml:trace contextRef="#ctx0" brushRef="#br0" timeOffset="2062.9586">18420 9920 964 0,'-6'30'195'16,"3"-9"77"-16,15-18-255 16,9-15-19-16,12-20 16 15,11-7 17-15,17-9 27 16,-5 6-12-16,6 3 0 16,-11 17-14-16,-11 13-3 15,-14 19-14-15,-16 20-6 16,-10 14-6-16,-9 16-9 0,-4 9-13 15,-4 4-59-15,4-4-59 16,2-3-211-16,10-10 7 16</inkml:trace>
  <inkml:trace contextRef="#ctx0" brushRef="#br0" timeOffset="2437.9675">19111 9944 975 0,'9'4'236'0,"15"7"92"16,60 7-280-16,-28-38-14 15,5-5-5-15,11-14-22 16,-9-2-22-16,-9-7-3 16,-21 9-5-16,-15-1 13 15,-22 14 14-15,-26 10 16 16,-17 16 8-16,-19 22 22 16,-6 13-8-16,-3 19 3 15,12 9-4-15,12 16-18 16,22-8-35-16,14 5-59 15,21-17-51-15,12-13-71 0,15-22-58 16,7-25-100-16,0-19-4 16</inkml:trace>
  <inkml:trace contextRef="#ctx0" brushRef="#br0" timeOffset="2707.035">19564 9861 1327 0,'68'95'245'16,"-56"-92"147"-16,18-12-395 15,12-8 4-15,15-11 8 16,6 1 11-16,5 1-1 16,-13 11-2-16,-5 8 3 15,-22 8-3-15,-7 14-9 16,-16 8-7-16,-5 16-8 15,-12 7-11-15,0 8-30 16,-2-7-28-16,1-2-103 16,5-11-77-16,8-10-144 15,-4-10-52-15</inkml:trace>
  <inkml:trace contextRef="#ctx0" brushRef="#br0" timeOffset="2968.222">20461 9190 1268 0,'1'2'229'0,"4"20"146"16,-7 13-376-16,-5 58-3 15,-2-43 12-15,1 16 10 16,4-2-11-16,-5 13-24 16,6-7-26-16,-11-1-331 15,2-19-7-15,-1-10-132 16</inkml:trace>
  <inkml:trace contextRef="#ctx0" brushRef="#br0" timeOffset="3370.7138">20265 9543 1037 0,'11'3'224'0,"7"-3"100"0,-9-1-293 15,19-2-23-15,7-2 10 16,18-7 3-16,-1 3-2 16,14-3-5-16,-7 6-3 15,-1 0-3-15,-16 3-12 16,-4 3-4-16,-13 6-2 0,-11 8-2 16,-11 8 15-16,-15 13 21 15,-11 2 7-15,-8 7 4 16,8-5 2-16,7-2-15 15,16-7-6-15,13-3 24 16,11-4 10-16,3 4 11 16,-3-2 2-16,-19 14-10 15,-22 3-31-15,-34 3-17 16,-16-4-28-16,-25-10-16 16,10-22-392-16,-7-19 114 15</inkml:trace>
  <inkml:trace contextRef="#ctx0" brushRef="#br0" timeOffset="4015.1013">22181 9593 860 0,'2'-3'166'0,"-13"-2"90"16,-10 5-249-16,-15 2-2 16,-8 5 17-16,-14 5 19 15,4 5 14-15,-8 11 11 16,11 4 5-16,9 11 5 16,17 2-9-16,4 6-16 0,16-7-19 15,10-13-23-15,7-16-13 16,13-16-7-16,20-17-2 15,6-17-4-15,0-7 11 16,0-4-1-16,-10 5 11 16,-7 7 14-16,-5 16 19 15,0 16-12-15,-7 14 0 16,2 14-16-16,-7 8-13 0,-1 4-36 16,-2-1-26-16,-7-5-38 15,-2-11-261-15,-1-17 41 16</inkml:trace>
  <inkml:trace contextRef="#ctx0" brushRef="#br0" timeOffset="4265.9181">22504 9747 1094 0,'-9'26'256'0,"-3"-10"86"15,3-7-301-15,-6-12-28 16,13-12 2-16,2-13 22 16,5-10 13-16,8-13 12 0,11 3-7 15,18 2 0 1,0 7-18-16,8 4-32 0,-4 7-46 16,-2 2-100-16,-12 1-127 15,2 5-150-15,-8 7-65 16</inkml:trace>
  <inkml:trace contextRef="#ctx0" brushRef="#br0" timeOffset="4519.204">23032 9648 1469 0,'30'0'275'0,"-6"-19"160"15,6-1-434-15,0-8-36 16,-6-1 7-16,-12-1 4 15,-12 9-2-15,-12 8-3 16,-12 11 30-16,-19 19 24 16,-5 17 13-16,0 20 15 15,7 6 0-15,16 17-1 16,28-1-20-16,22 7-35 16,17-17-41-16,29-9-121 15,8-14-170-15,19-16-125 16,-6-16-119-16</inkml:trace>
  <inkml:trace contextRef="#ctx0" brushRef="#br0" timeOffset="5452.9057">24181 9534 445 0,'105'21'361'0,"-104"8"-90"16,2 14-266-16,-1-1 269 15,8 3-268-15,4-12 0 16,11-9 7-16,4-15 1 15,10-21-3-15,3-9-17 16,8-9-17-16,-1 2-89 16,-2 4 7-16,-5 18 20 0,-5 18 34 15,-11 18 57-15,-8 21 105 16,-3 7-8-16,7 11-17 16,4-15-18-16,14-21-33 15,10-30-18-15,17-34 2 16,1-25 0-16,3-25 1 15,-16-7-10-15,-14-10-16 16,-20 20-27-16,-38-22-506 31</inkml:trace>
  <inkml:trace contextRef="#ctx0" brushRef="#br0" timeOffset="5832.5981">25518 8676 513 0,'89'76'436'0,"-75"-23"-118"16,-5 5-306-16,3 28 309 16,-14-13-318-16,-5 14 3 15,-2-9 5-15,3-2 1 16,1-28 1-16,8-9 0 16,9-26-8-16,6-13-10 15,18-7-11-15,6-1-13 16,0 4 13-16,0 13 4 15,-10 12 11-15,-17 10 20 0,-11 7 11 16,-11 8-27-16,-2-2-43 16,-3-2-242-16,3-12-52 15,9-9-111-15</inkml:trace>
  <inkml:trace contextRef="#ctx0" brushRef="#br0" timeOffset="6177.5562">26128 9471 1024 0,'18'54'213'0,"-50"-13"100"16,-1 5-293-16,8 7 1 15,13-7 1-15,12-5 3 16,16-16 4-16,17-16 3 16,9-15-2-16,19-27-1 15,0-6-3-15,2-19-17 16,-16 1-15-16,-14-3-3 16,-29 13 0-16,-13 8-8 15,-15 17 8-15,-1 10 2 0,4 6-3 16,4 7-47-16,8 4-40 15,9-2-129-15,5 0-118 16,-5-3-50-16</inkml:trace>
  <inkml:trace contextRef="#ctx0" brushRef="#br0" timeOffset="6446.9254">26792 8704 724 0,'4'-6'196'16,"2"6"42"-16,0 14-157 16,-3 5-76-16,-3 10 36 15,-4 7 16-15,-4 16 12 16,-1 4-13-16,-3 25-1 15,0 4-20-15,-6 14-9 16,2-4-27-16,-6 9-144 16,1-19-174-16,9-1-10 15</inkml:trace>
  <inkml:trace contextRef="#ctx0" brushRef="#br0" timeOffset="6816.8087">27029 9512 538 0,'25'10'473'0,"-2"-2"-125"15,13-4-321-15,-2-4 322 0,4-12-347 16,-4-9-3-16,-1-9 1 15,-13-3-1-15,-4-1 3 16,-11 5-2-16,-13 2-6 16,-1 11-3-16,-16 11 6 15,-13 7 5-15,-16 17 18 16,3 10 12-16,-15 13 7 16,11 1-6-16,13 14-4 15,18-6 4-15,24 6 0 16,24-4-7-16,22-7-11 15,10-8-18-15,19-8-32 16,-9-15-217-16,10-12-152 16,-9-17-25-16</inkml:trace>
  <inkml:trace contextRef="#ctx0" brushRef="#br0" timeOffset="7460.3496">27877 9284 1081 0,'38'85'334'16,"-26"-56"16"-16,0 16-293 0,-11 0-59 16,-10 9-60-16,0-8 68 15,-7-7 0-15,1-12 0 16,9-18-1-16,10-22-17 15,8-22-46-15,9-13-15 16,6-9 0-16,5 2 10 16,7 2 29-16,-6 20 45 15,1 9 12-15,-8 15 1 16,-2 14 9-16,-11 11-6 0,-2 14 16 16,-10 5 12-16,2 16 9 15,-6 0-14-15,-1 13-7 16,-1-4-15-16,5-60-31 15,-4 128-48-15,8-77-74 16,4-17-73-16,5-17-70 16,4-22-50-16,16-16-5 15,-3-13-11-15</inkml:trace>
  <inkml:trace contextRef="#ctx0" brushRef="#br0" timeOffset="7749.2282">28652 9443 1117 0,'-6'4'203'0,"-5"7"125"15,-8 8-326-15,-4 16-1 16,7 2 20-16,-1 11 12 0,8-4-1 16,9 4 0-16,9-17-3 15,3-8-3-15,6-19-11 16,15-8-3-16,-7-14-7 15,7-9-13-15,-8-5-4 16,4 1 1-16,-11 4 1 16,3 12 2-16,-5 12 9 0,1 19 3 15,-8 13-4 1,-6 8-17-16,-3 1-29 0,-5-2-149 16,-2-9-169-16,2-9-20 15</inkml:trace>
  <inkml:trace contextRef="#ctx0" brushRef="#br0" timeOffset="8223.9545">29000 9519 815 0,'68'-9'193'0,"-61"20"71"16,-2 1-221-16,-1 6-83 15,-4 0 68-15,0 6 23 0,-4 0 5 16,-4 6 4-16,4-5 50 16,-5-1-65-16,1-7-39 15,5-10-17-15,8-8-27 16,10-16-30-16,15-5-3 15,7-8-33-15,10 0 65 16,4 6 70-16,-11 10-5 16,-2 13 17-16,-13 10 56 15,-13 9-47-15,-7 4-54 0,-5 10 36 16,0-7-14-16,-5-2-5 16,5-10-3-16,5-8 4 15,-1-13-2-15,10-10-1 16,5 2-10-16,2-1-7 15,-3 8-5-15,3 9-1 16,-6 15 6-16,-6 9 8 16,-4 6 0-16,-2 5-2 15,-9-5-78-15,0-5-255 16,1-8 48-16</inkml:trace>
  <inkml:trace contextRef="#ctx0" brushRef="#br0" timeOffset="8890.0916">29911 9474 942 0,'29'50'149'15,"-25"-50"48"-15,-8-2-265 16,8-2-26-16,-4 2 30 15,0 2 80-15,0-4 64 16,0 1 11-16,5-6 1 16,-5 4-5-16,3 1-40 0,-3 1 0 15,4 0-8-15,13 0 11 16,-11 1-5-16,3 2-5 16,-6 0-14-16,-3 2-79 15,3-1-292-15,-3 1 65 16</inkml:trace>
  <inkml:trace contextRef="#ctx0" brushRef="#br0" timeOffset="9856.101">29689 8707 298 0,'8'-3'293'0,"-4"3"-81"16,4 11-176-16,5 5 193 15,-1 5-194-15,5 12 15 16,-1 6-1-16,2 3 6 16,-1 5-6-16,1 19-1 15,-3-2-10-15,-2 16 12 16,-5 2 6-16,-7 15 1 15,-2-16 1-15,-10 4-5 16,1-20-15-16,-2-16-6 16,7-26-5-16,1-22-7 15,5-19 0-15,14-12 0 16,3-10-12-16,20-4-7 16,4 10 0-16,12 4 3 15,-3 15 3-15,7 15 7 16,-13 9-10-16,2 13-16 0,-14 11-16 15,-15 14 19-15,-22-4-1 16,-26 8 19-16,-20-9 16 16,-22 2 14-16,-3-14-29 15,-14-3-57-15,19-12-57 16,-2 0-276-16,27-12 16 16</inkml:trace>
  <inkml:trace contextRef="#ctx0" brushRef="#br0" timeOffset="10311.7313">30411 9522 904 0,'15'69'243'0,"-6"-46"55"15,3-7-233-15,9-4-66 0,12-12 3 16,20-9 16-16,-1-10-1 15,7-11 3-15,-13-2 0 16,-7-13-11-16,-27 2-12 16,-4-1-9-16,-8 7-7 15,-12 2-4-15,-2 20 6 16,-14 17 9-16,-5 11 40 16,-12 22 9-16,6 10 9 15,-8 19-7-15,14 5-7 16,8 9-39-16,8-12-33 0,5-7-107 15,11-20-26-15,5-15-26 16,8-26-137-16,9-20 30 16</inkml:trace>
  <inkml:trace contextRef="#ctx0" brushRef="#br0" timeOffset="10563.11">30913 9575 941 0,'-5'42'262'16,"7"-8"37"-16,-10-1-272 15,-2-13-53-15,-1-16 9 16,10-20 5-16,5-22 34 16,8-7 32-16,11-6 1 15,4 2-6-15,7 10-1 0,-4 13-10 16,8 8-11-16,-8 9-17 15,-2 5-58-15,-11 1-63 16,-4 1-247-16,-5-2 11 16</inkml:trace>
  <inkml:trace contextRef="#ctx0" brushRef="#br0" timeOffset="10805.2265">31588 9438 1373 0,'-25'17'262'0,"-1"10"141"16,-7 7-412-16,5-5-1 15,14-8 6-15,10 3 6 16,13-8 2-16,21 5 7 16,3 0 1-16,1 11 5 15,-8-1 2-15,-16 13 2 16,-29-5-7-16,-20 3-14 15,-23-12-43-15,-23-18-200 16,-3-18-184-16,-5-17-42 16</inkml:trace>
  <inkml:trace contextRef="#ctx0" brushRef="#br0" timeOffset="11489.5318">18251 11495 966 0,'-80'42'317'16,"17"0"9"-16,-20 29-258 16,7 1-54-16,4 3-36 15,24-11 74-15,13 1 23 16,17-17-18-16,18 9-21 15,9-5 7-15,21 7-19 16,15-8-20-16,23-5 21 16,7-13 13-16,9-6-71 15,-9-13-32-15,6-7-88 16,-22-10-165-16,-4-7-90 16,-10-8-66-16</inkml:trace>
  <inkml:trace contextRef="#ctx0" brushRef="#br0" timeOffset="11958.9394">18826 11686 721 0,'7'13'246'15,"-7"8"25"-15,-7 2-176 16,-7 14-67-16,-7 4-7 15,-7 5 4-15,-5 1-1 16,-6 2 1-16,3-8-9 16,1-1-1-16,11-13 1 0,1-12 2 15,13-22-7-15,8-20-9 16,11-9-12-16,11-17 1 16,10-2 2-16,12-13 11 15,5 8 12-15,7 0 11 16,-12 15-8-16,-5 14-11 15,-14 22-6-15,-7 19-1 16,-11 17 2-16,-7 24 10 16,-2 9 12-16,4 20 24 15,4-2 1-15,8 1-1 16,14-22-4-16,25-12 3 16,0-28-12-16,22-32 14 15,-5-20 0-15,12-26-1 16,-17-16-11-16,-5-19-9 15,-20 12-19-15,-11-12-41 16,-20 23-47-16,-4 5-108 16,-13 23-110-16,4 12-129 0,-5 9 34 15,11 6-107 1</inkml:trace>
  <inkml:trace contextRef="#ctx0" brushRef="#br0" timeOffset="12238.2582">19672 12038 641 0,'5'51'285'16,"7"-12"24"-16,27-6-126 16,10-21-115-16,15-21-60 15,-6-18 17-15,7-25-18 16,-20-5-19-16,-12-12 58 15,-21 3 39-15,-18 1-40 16,-15 26-6-16,-15 2-9 16,-5 19-25-16,-1 16-19 15,8 7-31-15,10 2-112 16,10 4-194-16,7-5-1 16,10 1-160-16</inkml:trace>
  <inkml:trace contextRef="#ctx0" brushRef="#br0" timeOffset="12513.9408">21015 11234 826 0,'-5'18'197'0,"-5"16"75"16,-1 8-234-16,1 17-12 15,8 3 4-15,-7 20 8 16,6 1-2-16,-9 19-9 16,3-8-49-16,-5 11-52 15,-2-24-229-15,1-12 11 16</inkml:trace>
  <inkml:trace contextRef="#ctx0" brushRef="#br0" timeOffset="12740.4412">20944 11280 1259 0,'56'-7'262'0,"22"-2"123"0,-2 3-375 16,11-5-14-16,-15 7-21 15,8 1-20-15,-25 10-36 16,-1-2-125-16,-17 8-169 16,-12 17 4-16</inkml:trace>
  <inkml:trace contextRef="#ctx0" brushRef="#br0" timeOffset="12960.7423">20876 11801 1108 0,'50'9'328'16,"1"-31"65"-16,17 10-273 15,2-3-98-15,10-5-38 16,-8 2-50-16,-2-3-138 16,-22 3-138-16,-3 0-62 15,-16 6-119-15</inkml:trace>
  <inkml:trace contextRef="#ctx0" brushRef="#br0" timeOffset="13187.8085">21539 11963 1173 0,'4'-18'233'0,"2"-3"123"16,9-10-349-16,6-7 2 15,12-13 9-15,2-3 4 16,19-4 22-16,-3 1-4 15,10 1-71-15,-5 14-56 0,2 3-122 16,-16 15-191-16,9 14-31 16</inkml:trace>
  <inkml:trace contextRef="#ctx0" brushRef="#br0" timeOffset="13543.9227">22462 11642 758 0,'12'8'181'0,"-17"-8"33"15,-2 0-190-15,-8 1-58 16,-3 2 10-16,-20 11 42 16,-8 2 31-16,-17 20 4 15,4 0 41-15,1 14 11 16,11-4-15-16,17 7-8 16,18-17-11-16,12-2-43 15,13-11-11-15,16-13 10 16,9-14-2-16,16-13 2 15,-3-7-9-15,7-10-23 0,-11 2-15 16,-5 2-4-16,-17 15-1 16,-4 12 12-16,-4 15 19 15,-1 12 4-15,-2 5 2 16,1 5 0-16,-2-5-4 16,1-7-2-16,1-10 0 15,7-9-28-15,2-10-27 16,5-10-99-16,-4-4-73 0,10-4-140 15,-5 1-51-15</inkml:trace>
  <inkml:trace contextRef="#ctx0" brushRef="#br0" timeOffset="13768.927">23007 11768 849 0,'-38'35'287'15,"-7"-2"28"-15,-15 6-198 16,11 6-103-16,14 6 22 16,16-14 7-16,17-2 20 15,19-7 6-15,22-11 0 16,7-16-36-16,16-10-49 16,1-4-45-16,12-14-68 15,-12 1-49-15,-3-1-203 16,-11 9 38-16</inkml:trace>
  <inkml:trace contextRef="#ctx0" brushRef="#br0" timeOffset="14021.1691">23381 11279 1254 0,'16'111'263'16,"-14"-55"121"-16,1 14-371 15,0-4-8-15,-6 17-1 16,0-5-4-16,-3 12-10 16,1-12-22-16,-7 1-69 15,3-20-42-15,-6-10-241 16,2-22 7-16</inkml:trace>
  <inkml:trace contextRef="#ctx0" brushRef="#br0" timeOffset="14232.9072">23074 11719 1178 0,'39'1'323'15,"20"-8"73"-15,-2-4-332 16,18 2-48-16,-3-3-20 16,3 2-45-16,-15-1-7 15,-3 4-41-15,-13 4-80 16,-4 3-211-16,-13 7 36 0</inkml:trace>
  <inkml:trace contextRef="#ctx0" brushRef="#br0" timeOffset="14387.7593">23766 11746 1200 0,'56'139'262'16,"-65"-110"111"-16,0 2-348 15,0-4-18-15,4-4 1 16,-11-8-5-16,13-5-32 16,-6-8-36-16,1-7-35 15,-5-13-278-15,1-18 49 16</inkml:trace>
  <inkml:trace contextRef="#ctx0" brushRef="#br0" timeOffset="14531.9158">23754 11407 408 0,'17'-42'514'0,"-5"8"-160"16,-8 21-36-16,-4 4-194 0,0 7-121 16,-3 1-39-16,3 1-41 15,-1-2-44-15,1 1-86 16,0-1-130-16,0 2-8 15</inkml:trace>
  <inkml:trace contextRef="#ctx0" brushRef="#br0" timeOffset="15061.5843">24206 11741 522 0,'-21'21'193'0,"-3"3"22"15,6-7-129-15,-1 7 21 16,10-2-14-16,1 4 13 16,13-7-6-16,1 5-13 15,4-4-46-15,7-7-22 16,-2-7-22-16,6-6-12 15,0-7-5-15,4-16-4 16,-2-11 3-16,8-7 5 16,-5 4 11-16,-1-7 12 15,-4 16 14-15,2-1-2 16,-4 10-1-16,4-1-1 16,-6 10-7-16,7-4-6 0,-8 8 5 15,-2 3 0-15,-7 5 0 16,1 4-1-16,-8 4 1 15,0 11 5-15,-8 8 11 16,4 7 7-16,-1 1 0 16,2-4-5-16,2-9-3 15,14-15-6-15,1-18-7 16,19-7-1-16,7-1 1 0,8-2-3 16,-7 10-6-16,1 19-1 15,-24 8 0-15,-11 12 0 16,-16 6-1-16,-12 5-49 15,-3-11-71-15,-1 0-70 16,4-12-176-16,16-9-33 16</inkml:trace>
  <inkml:trace contextRef="#ctx0" brushRef="#br0" timeOffset="15324.4362">25125 11687 1524 0,'0'30'266'0,"-25"2"146"15,-1-8-439-15,-11 3-22 0,13-9 27 16,12-3 29-16,24-11 19 16,12 2 7-16,6-1-2 15,-2 4-6-15,-10 4-8 16,-15 11-6-16,-15 5-13 15,-25 7-20-15,-13-2-24 16,-6-1-77-16,5-12-80 16,3-3-245-16,26-9-7 15</inkml:trace>
  <inkml:trace contextRef="#ctx0" brushRef="#br0" timeOffset="15568.1995">25256 12209 1188 0,'-5'17'165'0,"1"-1"136"15,-8 5-341-15,3 5-14 16,-8-2 37-16,-17 6 50 15,-14 3 10-15,-26 3-9 16,-12 3-53-16,-8 0-298 16,10-11 59-16</inkml:trace>
  <inkml:trace contextRef="#ctx0" brushRef="#br0" timeOffset="16358.8092">18131 13352 1184 0,'10'-6'307'16,"-4"6"81"-16,-1 6-340 15,5 6-42-15,-1 9-17 16,3 17 0-16,-10 2 4 16,-10 24 5-16,-5 2 3 0,-13 19 2 15,-7-8-23-15,-6-1-14 16,1-23-2-16,-8-17 1 16,10-27 3-16,1-21 25 15,14-21 10-15,14-24-1 16,19-8-2-16,21-23 2 15,10 2 0-15,23-1-4 16,-2 19-27-16,-3 8-31 16,-14 32 13-16,-8 17 3 15,-18 26 15-15,-6 29 50 16,-9 23 46-16,3 28 24 16,1 12 7-16,16 14 4 15,4-17-18-15,15-10-10 16,10-37-34-16,11-37 3 15,-1-43-9-15,9-38 1 16,-10-28-11-16,-2-31-11 16,-16 5-29-16,-16-5-36 0,-21 20-47 15,-9 10-134-15,-12 26-80 16,-6 10-123-16,2 15-86 16</inkml:trace>
  <inkml:trace contextRef="#ctx0" brushRef="#br0" timeOffset="16658.9523">19234 13905 1410 0,'17'28'315'0,"23"-17"116"16,7-11-424-16,16-15-57 16,-2-18-43-16,4-18 9 15,-20-5 24-15,-18-5 15 16,-21 5 44-16,-18 10 43 16,-21 19-15-16,-5 18-18 15,-1 13-15-15,-1 14-95 16,7 6-94-16,10 3-190 15,11-6-51-15</inkml:trace>
  <inkml:trace contextRef="#ctx0" brushRef="#br0" timeOffset="16944.9179">20450 13241 1175 0,'8'17'219'16,"-4"7"114"-16,8 16-365 15,-12 1-6-15,0 25-24 16,-3 5-29-16,-3 16-242 16,2 4 56-16</inkml:trace>
  <inkml:trace contextRef="#ctx0" brushRef="#br0" timeOffset="17201.9256">20465 13241 699 0,'89'-79'352'0,"4"13"15"16,24 3-134-16,-17 21-151 15,4 18-6-15,-27 22-25 16,-14 23-26-16,-26 21-2 16,-16 27 0-16,-24 6-5 15,-28 18-2-15,-22 2-6 0,-37 8 6 16,-6-17 7-16,-20-5-16 15,10-15-19-15,-11-12-70 16,24-24-73-16,19-6-174 16,35-6-72-16,10-13-81 15</inkml:trace>
  <inkml:trace contextRef="#ctx0" brushRef="#br0" timeOffset="17586.9461">21211 13744 1119 0,'6'6'270'15,"18"-7"96"-15,6-2-323 16,20-11-20-16,5-4-8 16,16-19 9-16,-4 1-2 15,1-11 1-15,-18 7-3 16,-20-2-12-16,-21 15-18 16,-27 5-10-16,-20 16-3 15,-25 23 15-15,-14 13 17 0,-10 24 13 16,15 9 18-16,2 11 0 15,23-14-15-15,17-2-23 16,18-17-20-16,14-13-45 16,17-16-31-16,23-6-313 15,14-10 76-15</inkml:trace>
  <inkml:trace contextRef="#ctx0" brushRef="#br0" timeOffset="17832.2177">22056 13524 526 0,'-42'40'608'0,"-6"13"-176"15,6 2-295-15,18 7 312 0,15-17-405 16,18-3 3-16,20-18-13 15,14-5-13-15,10-13 4 16,16-3-44-16,-3-15-49 16,6 5-192-16,-15-7-214 15,-4-5-34-15</inkml:trace>
  <inkml:trace contextRef="#ctx0" brushRef="#br0" timeOffset="18037.2845">22675 13578 1323 0,'11'46'441'0,"-1"8"-114"16,-8-4-446-16,-4-7-325 15,-5-16-155-15</inkml:trace>
  <inkml:trace contextRef="#ctx0" brushRef="#br0" timeOffset="18190.9286">22627 13057 1642 0,'6'7'344'15,"-2"-4"38"-15,-2-1-480 16,-2-2-412-16,0 0-11 16,0 0-90-16</inkml:trace>
  <inkml:trace contextRef="#ctx0" brushRef="#br0" timeOffset="18844.8967">23016 13567 465 0,'16'0'360'0,"-8"2"-112"16,-8-1-57-16,0 1-170 0,0-4-39 16,0 2 11-16,0 0 52 15,0 0 15-15,0 0 3 16,0 2-10-16,0 2-12 15,0 11-28-15,0-3-14 16,0 0 0-16,0-9 8 16,0-1 23-16,0-1 9 15,0 1 3-15,0-2 0 0,0 0-8 16,9-2-21-16,18-10-7 16,46-24-4-16,-43 23 0 15,-6 4 0-15,2 7 6 16,-13 5 7-16,-5 11 12 15,-7 2 6-15,-7 7 7 16,-4-4-5-16,-1-1-5 16,4-4-9-16,2-7 4 15,11-5 3-15,14-8-2 16,4-2-2-16,8-1-3 16,1 3-12-16,1 5-10 15,-10 4-1-15,0 13 6 16,-10 2 5-16,-10 11 5 15,-8-2 1-15,4 0-2 16,-9-8-13-16,4-7-22 16,10-12-18-16,4-7-45 15,0-7-51-15,7 1-287 16,4-4 54-16</inkml:trace>
  <inkml:trace contextRef="#ctx0" brushRef="#br0" timeOffset="19248.9971">24059 13528 767 0,'-10'-12'122'0,"-8"3"105"16,-8 2-219-16,-2 7 36 16,-1 6 38-16,-1 12 26 15,8 9-4-15,2 9-2 16,7 1-26-16,4 5-10 16,9-7-21-16,0-4 7 15,4-8 1-15,10-13-7 16,7-8-15-16,3-10-11 15,6-4-17-15,0-1-9 16,0 5-6-16,-5 8 6 16,-1 11 8-16,-3 8-3 15,-9 8-13-15,0-1-59 0,-7-4-53 16,-5-11-98-16,1-8-156 16,2-26 8-16,2-16-91 15</inkml:trace>
  <inkml:trace contextRef="#ctx0" brushRef="#br0" timeOffset="19504.2981">24480 12865 1329 0,'0'43'237'15,"-3"2"161"-15,6 23-391 16,-3 2 15-16,3 14 47 16,-3 3-25-16,0 12-13 15,-8-16-46-15,1 6-87 16,5-20-88-16,-5-9-69 16,2-23 16-16,5-14-150 15,5-20 72-15</inkml:trace>
  <inkml:trace contextRef="#ctx0" brushRef="#br0" timeOffset="19818.1964">24903 13406 855 0,'-20'38'991'15,"-16"1"-775"-15,-4 0 193 16,1-4-110-16,10-14-662 0,20-12 304 16,23-14 310-16,19-7-250 15,1-1-260-15,13 5 286 16,-7 8-7-16,-7 17-11 16,-19 11-16-16,-19 19 2 15,-23 2 7-15,-22 7-13 16,-8-11-14-16,-16-9-37 15,11-18-27-15,5-11-81 16,20-10-199-16,5-7-81 16,24-11-75-16</inkml:trace>
  <inkml:trace contextRef="#ctx0" brushRef="#br0" timeOffset="20034.9088">25197 13921 1559 0,'0'92'457'0,"-9"-23"31"16,-15 3-397-16,-13-24-170 15,-16-6-125-15,-5-23-1 16,-13-14 9-16,-1-14-283 15,9-15 68-15</inkml:trace>
  <inkml:trace contextRef="#ctx0" brushRef="#br0" timeOffset="20746.5996">18318 15075 541 0,'0'1'536'0,"0"1"-160"15,-3 2-324-15,2 7 327 16,-2-1-374-16,-3-2 11 16,-6 10 7-16,7 10 11 15,-70 55-1-15,42-31-1 16,-4 2-9-16,2-4-6 16,7-14-9-16,3-15 26 15,19-24 5-15,15-27 2 16,10-15 1-16,17-12 12 15,6-6-24-15,7-6-8 16,-7 18-6-16,5 6-11 16,-14 16-22-16,-2 17-12 15,-7 21-2-15,-6 29 9 16,-10 17 13-16,-4 29 25 16,1 12 23-16,7 27 21 15,7-12 2-15,13 1 1 16,8-27-14-16,14-28-3 15,0-49-11-15,19-47 2 16,-9-36-7-16,10-46-5 0,-11-9-15 16,0-23-30-16,-21 16-11 15,-3-4-26-15,-8 35-22 16,-10 1-96-16,-7 37-46 16,-1 13-297-16,-1 20 6 15</inkml:trace>
  <inkml:trace contextRef="#ctx0" brushRef="#br0" timeOffset="21001.4752">19515 15592 156 0</inkml:trace>
  <inkml:trace contextRef="#ctx0" brushRef="#br0" timeOffset="21151.9176">19519 15633 383 0,'3'29'556'0,"5"1"-148"15,5-6-195-15,4-17 165 16,7-10-400-16,-6-13 33 16,-2-14-32-16,-7-5-35 15,-10-7 56-15,-11 7 67 16,-9 4-67-16,0 7-2 16,-8 7-4-16,8 10-14 15,5 2-25-15,11 5-195 0,13 3-144 16,5-1-36-16</inkml:trace>
  <inkml:trace contextRef="#ctx0" brushRef="#br0" timeOffset="21780.5001">20767 14872 1004 0,'-8'24'289'0,"-8"18"58"0,-10 6-279 15,1 18-36-15,-4 0-21 16,-5 14 10-16,-4-8 1 16,-13 10 2-16,2-14-4 15,7-7 1-15,4-23-3 16,13-14 28-16,20-23 2 16,10-22-3-16,8-12-9 0,20-24-9 15,2-9-34-15,17-22 13 16,5 1 11-16,17-20 9 15,-7 16 5-15,17-5-30 16,-18 21-29-16,-7 10-12 16,-17 28-4-16,-10 14 11 15,-17 22 46-15,-6 22 16 16,-9 15 8-16,-14 27 3 16,-7 18-11-16,-16 28-5 15,-1 8 4-15,2 30 11 16,13-13 5-16,2 2 5 15,18-21 1-15,8-21-9 16,10-43-14-16,18-25 11 16,6-37-1-16,11-44-8 15,4-28-4-15,15-36-2 16,-8-8-20-16,7-17-17 16,-8 13-15-16,-3 8-8 0,-24 33-10 15,-11 6-141-15,-14 26-127 16,-20 10-182-16,-6 19-111 15</inkml:trace>
  <inkml:trace contextRef="#ctx0" brushRef="#br0" timeOffset="22275.881">21418 15623 1301 0,'29'13'322'0,"10"-8"104"0,6-8-380 16,15-17-26-16,2-16-15 15,13-15 2-15,-12-5-1 16,-3-8-2-16,-15 10 1 15,-12 7 3-15,-27 14-3 16,-20 12 2-16,-16 15 2 16,-19 17 3-16,-2 14-1 0,-12 19 11 15,4 4 1 1,-2 22 2-16,14-5-1 0,3 2-37 16,16-11-46-16,23-2-110 15,17-18-99-15,28-10-195 16,11-19-41-16</inkml:trace>
  <inkml:trace contextRef="#ctx0" brushRef="#br0" timeOffset="22650.2291">22463 15246 455 0,'-13'16'0'16,"-5"11"575"-16,-6 12-575 16,-2 0 120-16,-4 15-120 15,9-4 62-15,0-2 4 0,9-9 385 16,12-5-392-16,5-11 392 16,2-6-442-16,2-11-13 15,-1-8 0-15,-2-2-3 16,-2-2 2-16,-4 3-6 15,0 3-11-15,0 1 10 16,0 29 3-16,-6 71 2 16,-15-32 13-16,-12-6 11 15,-16 4-13-15,-7-20-5 16,-24-7-9-16,5-17-11 0,-12-7-16 16,11-16-17-16,1-12-63 15,19-4-70-15,7-1-232 16,19-2 5-16</inkml:trace>
  <inkml:trace contextRef="#ctx0" brushRef="#br0" timeOffset="23069.9257">22815 15331 531 0,'3'-3'439'16,"-9"6"-138"-16,-8 11-105 15,-4 14-103-15,-3 4-10 16,5 13-3-16,8-3 51 15,4 3 50-15,11-6-94 16,4-7-32-16,4-16-41 0,10-13-2 16,1-16-2-16,11-19-10 15,-4-7-10-15,9-5-6 16,-12 8-23-16,-6 11 17 16,-6 17 19-16,-1 23 23 15,-10 14 7-15,-2 14 22 16,-5 7-33-16,-3 6-28 15,1-13-74-15,-2-7-61 16,5-16-179-16,-1-13-114 16,8-22-59-16</inkml:trace>
  <inkml:trace contextRef="#ctx0" brushRef="#br0" timeOffset="23300.9779">23478 14986 1220 0,'29'26'301'16,"-8"4"74"-16,-5 6-357 16,1 10-61-16,-10-5-15 15,2 13 5-15,-4-3 28 16,-5 6 10-16,-5-6 26 15,-4 7-114-15,-7-8-239 16,-13-2 27-16</inkml:trace>
  <inkml:trace contextRef="#ctx0" brushRef="#br0" timeOffset="23495.1155">23304 15301 1363 0,'35'6'673'0,"16"0"-159"16,3-3-505-16,6-6-246 15,4-1 133-15,4-10-182 16,-14 1 62-16,-6-8-72 16,-12 7 74-16,-5-16-366 15</inkml:trace>
  <inkml:trace contextRef="#ctx0" brushRef="#br0" timeOffset="23669.2517">24080 15306 1703 0,'-3'42'317'16,"-9"0"127"-16,-4 0-530 15,-2-3-110-15,-2-12-25 16,2-5-23-16,2-19-4 0,-2-16-170 15,-2-17 83-15</inkml:trace>
  <inkml:trace contextRef="#ctx0" brushRef="#br0" timeOffset="23796.6338">24064 14779 1319 0,'4'5'270'0,"1"1"-270"15,-5 9-260-15</inkml:trace>
  <inkml:trace contextRef="#ctx0" brushRef="#br0" timeOffset="25291.9751">22327 15325 301 0,'43'29'0'0,"-44"-28"320"15,1 4-285-15,1-2 185 0,-1-3-210 16,-1-2 254-16,1 1-204 15,-3-1 23-15,3 1 3 16,-5-1 0-16,-11 1-25 16,-13 1-1-16,-40 10-17 15,42 2 0-15,9 0-9 16,-7 9 5-16,1 0-5 0,-2 8 6 16,4 1 25-16,2 6 28 15,11-3-16-15,4-2-9 16,14-3-8-16,12-6-30 15,4-8-28-15,9-11 11 16,8-11 5-16,8-14 1 16,-4-13-6-16,-2-10-9 15,-13 0-8-15,-10-2-3 16,-12 8-1-16,-9-1 5 16,-3 11 2-16,-3 7-2 15,-4 8-3-15,-1-1-6 16,-1 12-24-16,0 0-19 15,-1 2-392-15,4 7 100 16</inkml:trace>
  <inkml:trace contextRef="#ctx0" brushRef="#br0" timeOffset="25961.0363">25464 15046 1008 0,'80'92'344'15,"-76"-94"31"-15,-7 7-267 16,-3 2-53-16,6-7-29 15,-3 2 31-15,-1-1 8 16,-1 11 3-16,-7-1-7 16,5-2-6-16,1 0-30 15,3 4-1-15,3 4-2 0,12 14 7 16,37 49 6-16,-14-37 17 16,-6 2 1-16,-8 8 3 15,-15-10-11-15,-11 4-16 16,-8-13-22-16,-17-9-20 15,-3-16-18-15,-13-20-34 16,3-15-27-16,-7-10-90 16,8 2-73-16,-3 4-239 15,18 9-4-15</inkml:trace>
  <inkml:trace contextRef="#ctx0" brushRef="#br0" timeOffset="26334.1218">25901 14607 1310 0,'54'36'393'16,"-3"-3"62"-16,5 18-334 15,1 1-118-15,-3 37-1 16,-24 5 10-16,-16 23 18 15,-23-1 5-15,-33 23-20 16,-22-25-42-16,-18 5-127 16,-19-32-91-16,-38-16-243 15,10-29-48-15</inkml:trace>
  <inkml:trace contextRef="#ctx0" brushRef="#br0" timeOffset="32536.3434">24308 15175 489 0,'3'6'157'0,"2"0"25"0,-1-4-105 15,-4-2-37-15,0 0 15 16,0 0 5-16,3 1 6 15,2 8-7-15,13 20-1 16,18 50-6-16,-23-44 4 16,-1-8-6-16,5-3-5 15,1-8 2-15,2-14 14 16,-7-14-7-16,5-20 3 16,2-10-3-16,2-16-24 15,2-1-41-15,9-4-52 16,-7 17-45-16,4 4-249 15,-9 18 38-15</inkml:trace>
  <inkml:trace contextRef="#ctx0" brushRef="#br0" timeOffset="33095.3305">24660 15423 1034 0,'12'-2'212'0,"13"-2"106"16,8-1-304-16,23-16 14 15,5-9 10-15,20-10 12 16,-1-8 8-16,1-15 8 16,-10 7-27-16,1 1-26 15,-23 5 2-15,1 5-8 16,-17 17-13-16,-12 7 15 16,-29 13 7-16,-22 16-18 0,-15 11-1 15,-18 22 2-15,-22 7-6 16,-11 18 0-16,13-3 14 15,2 6 15-15,24-14-2 16,43 4 19-16,35-16 6 16,45-2-6-16,20-11-30 15,51-9-85-15,-1-17-340 16,23-7 64-16</inkml:trace>
  <inkml:trace contextRef="#ctx0" brushRef="#br0" timeOffset="59378.3934">12471 14521 1008 0,'13'62'380'15,"-17"-68"9"-15,-1 13-238 16,2 10-150-16,6 17-21 16,2 14-2-16,1 27 6 15,0 14 7-15,-6 47 16 16,0 22 11-16,-12 73 16 15,4 2 15-15,7 55 6 16,7-21-1-16,13 52 1 16,11-47-18-16,0 17-16 15,-6-49-7-15,-7 12-9 16,-20-61-13-16,-11-3-5 16,-11-35-4-16,-13-8-426 15,1-50 137-15</inkml:trace>
  <inkml:trace contextRef="#ctx0" brushRef="#br0" timeOffset="59947.5367">10010 16424 944 0,'-28'4'202'0,"6"-13"91"16,16 8-283-16,11-4-7 16,4 1-2-16,15-1 3 15,11 4 0-15,16-4 10 16,7 2 4-16,25 2 0 15,1-1-3-15,21-4 0 16,13-3 1-16,54-7 21 0,3-10 9 16,52-11 17-16,7-5 6 15,36-8 3-15,-19 5-21 16,34 0-8-16,-34 17-15 16,22 10 12-16,-41 12 1 15,23 3 11-15,-32 9 2 16,24-5-3-16,-33 1-21 15,28-2-16-15,-32 6-52 0,5-5-45 16,-30 5-93-16,2 11-274 16,-49-1 23-16</inkml:trace>
  <inkml:trace contextRef="#ctx0" brushRef="#br0" timeOffset="62679.5705">10493 17951 316 0,'45'42'153'0,"-45"-54"-56"15,3 5-9-15,-9-4-28 16,5-5-15-16,1-2 36 16,0-3 33-16,0-3-61 0,4-9-6 15,4 3-1-15,-4-9 18 16,1 0-9-16,3-8 1 15,-2 8-5-15,4-6-16 16,4 7-16-16,-2-2 30 16,-2 4 5-16,10-3 8 15,1 3-5-15,4-3-1 16,4 4-17-16,4-10 3 16,-6-1-6-16,6-10 2 15,-8 1 3-15,8-13-1 16,-4 11-8-16,2-3 2 15,-2 8-2-15,4-7-8 16,-8 5-9-16,13-9-2 16,-5 11-8-16,4-10-1 15,1 5-1-15,1-12 0 16,-1 9 1-16,-1-16 3 16,-4 7 2-16,6-5 1 15,2 14 2-15,5-1 4 0,-4 11 1 16,3-1 5-16,-6 5-1 15,11-10-1-15,-8-1-5 16,12-9-4-16,-6 2-6 16,9-5 0-16,-10 11 0 15,-4 4 9-15,-7 12 8 16,-1 6-6-16,-7 15-1 16,2 6-1-16,-1-1-8 0,8 7-10 15,1-2 7-15,4 5 0 16,-3-1-2-16,12 5 1 15,-1 2 2-15,1 5 1 16,1 5 0-16,4-1 1 16,-11 5-2-16,1-1-1 15,-11 1-2-15,-1-1 3 16,-7 7 2-16,-6 4 5 16,-7 6 0-16,-2-2 4 15,-3-1 0-15,-2 2-3 16,-1-6-3-16,2-4-1 15,-1 1 0-15,4-1-2 16,4 1 2-16,1 8 2 16,2 5 0-16,2 6 5 15,-7 6 1-15,4 5 1 16,-5-10 1-16,-3-1 0 16,0-10-5-16,5-4-2 0,-2-2-2 15,9 5-4-15,4-4-1 16,4 9 1-16,-1-1-1 15,7 7-1-15,-2-8 1 16,0 7-1-16,0-7-2 16,-2 5 2-16,-2-4 0 15,-1 7 0-15,-7-8 0 16,2 4 0-16,1-8 0 16,1 4 3-16,-4-8 2 0,9 1 3 15,2-3 0-15,2-5 1 16,-3-10-2-16,6 3-1 15,-7-7-3-15,-1-2 0 16,-5 4 0-16,-3-2 2 16,-5-5 4-16,-1-3 8 15,2 1 1-15,4-10 2 16,3-1-3-16,4-5-3 16,2-3-7-16,0-12-1 15,-1 3-1-15,-4-6 2 16,1 1-1-16,-2 1 0 15,-2 2 1-15,2-7-1 16,-1 5-3-16,1-11-3 16,-3 3-2-16,3-9-1 15,-3 12 0-15,0-2 0 16,2 11 3-16,1-3 1 16,-3 11-1-16,0-5 1 0,-5-6-1 15,1-5 0-15,1 5-1 16,-5-7 0-16,2-1-1 15,6-4 0-15,0 6-1 16,0-8 1-16,5 11-1 16,-4 2 0-16,-2 10 0 15,-7 3 2-15,2 12 0 16,-1-3 1-16,-5 3 1 0,6 0-1 16,3-2-1-16,0-7-1 15,6 6 0-15,9-6-1 16,0 2 1-16,5-2 0 15,-7 0 0-15,5 0 0 16,-9 3 1-16,0 1-2 16,-6 4 1-16,5 7 0 15,-8-2 0-15,6 7-1 16,1-1 1-16,4 4 0 16,-4 2 0-16,5-2 0 15,-4-1 0-15,4 2 0 16,-6-1 0-16,1 5 0 15,-1 4-1-15,2-2-1 16,-5 3-2-16,1 3 1 16,-1 0 1-16,3-2 1 15,2 4 2-15,3-5 2 16,1-2-2-16,3-2 2 0,6-1 1 16,6-4-1-16,-8 2 0 15,5-7 2-15,-3-2 1 16,3-8 3-16,-1-8 4 15,8-10-1-15,-5-9 0 16,10-15-1-16,-4-6-4 16,5-16-4-16,-8 1 0 15,10-8-1-15,-11 7-1 0,2-11-1 16,-6 10 0-16,3-19 0 16,-7 3 0-16,11-15 0 15,-2 5 0-15,4-7 1 16,-6 28 0-16,-6 5-2 15,-10 23 0-15,-13 5 1 16,-4 16-1-16,-3-5 3 16,-7 7 2-16,2 1 0 15,2 6-1-15,-1-2-1 16,-4 5-1-16,2-3-1 16,-3 6 0-16,0 2-414 15,0 4 412-15,-3 6-1 16,3 4-1-16,-1-1 0 15,-2 2 412-15,1 1-412 16,2-2 3-16,-3 1 1 16,3-1-1-16,-3 2 2 15,2 0 1-15,1 0-2 0,0-1-3 16,0 1 0-16,0-2-3 16,-3 2-6-16,1 0-2 15,2 0 0-15,-3 2 1 16,2 2 4-16,-28 23 4 15,-58 57 4-15,40-43 0 16,-4 7 1-16,14-2 0 16,2 1 0-16,11-13-1 15,3 1 2-15,12-14-1 0,0-9 4 16,2-8 3-16,4-1 4 16,7-9 0-16,-4 5-7 15,0-2-4-15,15-38-8 16,81-59-2-16,-28 35-3 15,3 7 6-15,10-4-2 16,-15 11 2-16,-3 5-1 16,-21 16 1-16,-9 4-3 15,-15 15-4-15,-6 10-5 16,-8 12-1-16,-8 8 3 16,-4 11 5-16,-4 17 7 15,-1 10 7-15,-4 15 1 16,1 1-1-16,-2 17-29 15,1-3-45-15,-8 9-489 16,1-12-37-16,1-15-194 16</inkml:trace>
  <inkml:trace contextRef="#ctx0" brushRef="#br0" timeOffset="63388.1431">10447 17630 650 0,'49'1'205'0,"-53"11"31"0,-1 2-165 15,1 17 5-15,-1 7 3 16,-5 15 25-16,5 4 24 16,5 15 5-16,5-8-15 15,7 2 32-15,12-15-32 16,7-10-11-16,3-25-14 16,32-23-36-16,9-22-108 15,6-16-412-15,-11-25 92 16</inkml:trace>
</inkml:ink>
</file>

<file path=ppt/ink/ink10.xml><?xml version="1.0" encoding="utf-8"?>
<inkml:ink xmlns:inkml="http://www.w3.org/2003/InkML">
  <inkml:definitions>
    <inkml:context xml:id="ctx0">
      <inkml:inkSource xml:id="inkSrc0">
        <inkml:traceFormat>
          <inkml:channel name="X" type="integer" max="30937" units="cm"/>
          <inkml:channel name="Y" type="integer" max="17402" units="cm"/>
          <inkml:channel name="F" type="integer" max="4095" units="dev"/>
          <inkml:channel name="T" type="integer" max="2.14748E9" units="dev"/>
        </inkml:traceFormat>
        <inkml:channelProperties>
          <inkml:channelProperty channel="X" name="resolution" value="1000.22632" units="1/cm"/>
          <inkml:channelProperty channel="Y" name="resolution" value="1000.11493" units="1/cm"/>
          <inkml:channelProperty channel="F" name="resolution" value="0" units="1/dev"/>
          <inkml:channelProperty channel="T" name="resolution" value="1" units="1/dev"/>
        </inkml:channelProperties>
      </inkml:inkSource>
      <inkml:timestamp xml:id="ts0" timeString="2019-11-13T16:38:21.541"/>
    </inkml:context>
    <inkml:brush xml:id="br0">
      <inkml:brushProperty name="width" value="0.05292" units="cm"/>
      <inkml:brushProperty name="height" value="0.05292" units="cm"/>
      <inkml:brushProperty name="color" value="#FF0000"/>
    </inkml:brush>
  </inkml:definitions>
  <inkml:trace contextRef="#ctx0" brushRef="#br0">5367 10580 694 0,'-16'3'244'0,"-15"3"19"15,-14 6-168-15,-23 10-85 16,1 7-11-16,-4 8 1 16,11-2 8-16,11-5 27 15,28-14-2-15,12-5 11 16,18-10-1-16,21-7-3 16,24-1-22-16,25-1 12 15,1 4-7-15,-1 1-3 16,-16 12-1-16,-37 15 7 15,-40 7-5-15,-47 13 3 16,-16 1-1-16,-7-5-17 16,5-14-34-16,13-10-66 15,36-17-50-15,9-7-194 16,13-2 4-16,17-7-85 16</inkml:trace>
  <inkml:trace contextRef="#ctx0" brushRef="#br0" timeOffset="251.4695">5773 10686 716 0,'-3'9'219'0,"-1"6"55"15,-1 5-194-15,1 10-29 16,4 0-14-16,-9 9-11 16,-3-2-13-16,0 7-8 15,-2-7-23-15,-2-2-265 16,4-13 77-16</inkml:trace>
  <inkml:trace contextRef="#ctx0" brushRef="#br0" timeOffset="420.6862">5904 10284 672 0,'3'6'435'0,"1"5"-95"15,1 1-107-15,-1 12-540 16,4 7-34-16,-4 2-143 15</inkml:trace>
  <inkml:trace contextRef="#ctx0" brushRef="#br0" timeOffset="685.115">6038 10788 937 0,'16'-13'206'0,"10"-1"94"0,11-7-270 15,5-1 10-15,8-7 9 16,-8 10 7-16,0-1-3 16,-17 11-11-16,-4 9-13 15,-15 17-8-15,-15 10-7 16,-12 10-6-16,-12 13 1 16,-6 1-26-16,-3 1-31 15,12-7-60-15,15-4-114 16,18-16-90-16,11-8-23 15,14-10-104-15</inkml:trace>
  <inkml:trace contextRef="#ctx0" brushRef="#br0" timeOffset="1045.3856">6818 10767 492 0,'14'-9'239'0,"1"0"-11"0,-11 8-135 16,-2-2-17-16,-7 4-36 15,4-1-26-15,-2 0 23 16,-15 6 28-16,-24 14 24 16,-62 37-6-16,50-21-11 15,3 4-12-15,14-7-32 16,23-6-29-16,31-13 2 16,20-14-3-16,14-11 1 0,12-11 6 15,-7-4 1-15,-2-1 4 16,-17 6 0-16,1 11-2 15,-13 14-2-15,-5 25 0 16,-7 16-1-16,-13 24 0 16,-9 4-1-16,-24 14 1 15,-16-7 0-15,-26 1 4 16,-6-21 0-16,-15-10-7 16,13-26-30-16,9-27-105 15,22-21-108-15,20-18-105 16,25-8-97-16</inkml:trace>
  <inkml:trace contextRef="#ctx0" brushRef="#br0" timeOffset="1314.0016">7564 9999 654 0,'-3'23'263'15,"-10"13"34"-15,-11 9-128 16,-8 30-54-16,-8 1-37 16,-7 28 2-16,5-4-10 0,0 17-10 15,12-15-80-15,14 8-92 16,11-25-128-16,14-4-127 15,14-27-128-15</inkml:trace>
  <inkml:trace contextRef="#ctx0" brushRef="#br0" timeOffset="1573.4439">7623 10926 1055 0,'13'-10'244'0,"7"-11"97"15,-2 4-305-15,6-8-22 16,-3 4-3-16,0 0-20 16,-10 4-7-16,-13 4 6 15,-11 8 5-15,-16 14 17 16,-13 11 23-16,-12 19 24 16,4 10 4-16,-1 16 9 0,17-2-14 15,17 0-11-15,26-17-21 16,26-5-27-16,19-23-39 15,24-11-99-15,-6-11-270 16,20-19 34-16</inkml:trace>
  <inkml:trace contextRef="#ctx0" brushRef="#br0" timeOffset="1901.2678">8777 10694 1047 0,'12'70'344'16,"-16"-55"41"-16,4 21-245 16,7 8-134-16,-1 10 3 15,3 6-1-15,-3 12-19 16,-6-11-22-16,-7 11-95 0,-10-4-95 16,-1-2-167-16,-3-19-55 15</inkml:trace>
  <inkml:trace contextRef="#ctx0" brushRef="#br0" timeOffset="2152.0515">8890 10617 655 0,'59'-12'12'0,"11"6"656"16,-7 5-404-16,-3 8 107 15,-22 4-408-15,-10 2-3 16,-22 7 2-16,-16 1 11 16,-19 3 28-16,-26 6 20 15,-11 4 8-15,-32 11 3 16,-1-3-15-16,-11 5-80 16,26-7-98-16,9-5-228 15,36-13-38-15</inkml:trace>
  <inkml:trace contextRef="#ctx0" brushRef="#br0" timeOffset="2471.8431">9624 10827 556 0,'-25'14'0'16,"-10"10"484"-16,-2 9-464 16,-1 9 334-16,17-2-352 0,9 1 362 15,20-10-345-15,22-10 22 16,19-13 21-16,19-14 21 16,4-17-47-16,4-16-15 15,-14-1-23-15,-19-10-21 16,-26 7-25-16,-26 2 34 15,-20 14 9-15,-19 9-2 16,-1 12-6-16,-7 8-2 16,11 4-371-16,8 4 113 15</inkml:trace>
  <inkml:trace contextRef="#ctx0" brushRef="#br0" timeOffset="2693.7271">10228 10826 588 0,'-5'18'487'16,"1"10"-122"-16,-1 5-352 15,7 9 342-15,-4-6-371 16,-1 2-109-16,-1-17-107 15,1-6-134-15,-8-18-86 16</inkml:trace>
  <inkml:trace contextRef="#ctx0" brushRef="#br0" timeOffset="2877.7476">10211 10502 1018 0,'8'0'569'16,"-8"0"-104"-16,1 0-164 16,2 1-469-16,3 4-108 15,5 2-22-15,-1 10-92 16,5-7-12-16,48 53 11 16</inkml:trace>
  <inkml:trace contextRef="#ctx0" brushRef="#br0" timeOffset="3089.4279">10412 10706 446 0,'96'144'354'0,"-78"-129"-71"0,-3-8-90 16,7-14-41-16,-1-11-43 15,16-11-36-15,2-2 33 16,15-7 14-16,0 10-14 16,5 4-22-16,-22 10-33 15,-2 13-21-15,-23 10-30 16,-15 15-44-16,-11 3-25 15,-11 16-58-15,-8-2-28 16,3 8-160-16,3-7-65 0,12 0-32 16</inkml:trace>
  <inkml:trace contextRef="#ctx0" brushRef="#br0" timeOffset="3396.782">11318 10202 996 0,'0'90'373'15,"0"-56"18"-15,0 28-214 16,0 2-162-16,4 17-10 0,-8-6-13 16,-4 12-29-16,1-21-6 15,-4 9-7-15,-5-21-24 16,-1-7-65-16,5-19-49 16,-6-11-162-16,-1-19-39 15</inkml:trace>
  <inkml:trace contextRef="#ctx0" brushRef="#br0" timeOffset="3561.8709">11118 10844 1699 0,'7'-113'368'16,"39"110"158"-16,9-1-507 16,8 1-15-16,12-2-38 15,-12 1-30-15,0-7-69 16,-4 5-45-16,-5 5-341 15,-15-4 60-15</inkml:trace>
  <inkml:trace contextRef="#ctx0" brushRef="#br0" timeOffset="4767.3086">12543 10566 1276 0,'85'50'244'0,"-74"-40"115"16,-5 5-401-16,-3 8-39 15,-6-4 6-15,1 8-2 16,-2-1 14-16,-8 1-56 16,-2-5-187-16,-2 4 47 15</inkml:trace>
  <inkml:trace contextRef="#ctx0" brushRef="#br0" timeOffset="5090.674">12669 10112 1177 0,'9'1'381'0,"-5"4"38"15,-1 7-305-15,-3 1-224 16,0 4-96-16,0-2-218 16,0-8-39-16</inkml:trace>
  <inkml:trace contextRef="#ctx0" brushRef="#br0" timeOffset="5372.3796">13055 10530 1182 0,'4'18'275'15,"-8"2"59"-15,4-2-383 16,-5 4-124-16,5 1-22 16,-4-13 67-16,10-11 49 0,10-13 73 15,10-11 117-15,10-4 15 16,6-2-35-16,7 8-20 15,-13 10-30-15,-3 14 4 16,-9 16-9-16,-10 20-1 16,-11 2-2-16,-6 9-64 15,-2-1-81-15,-4-5-242 16,0-9-6-16</inkml:trace>
  <inkml:trace contextRef="#ctx0" brushRef="#br0" timeOffset="5630.3861">13994 10217 927 0,'12'13'183'16,"-3"13"98"-16,-4 7-279 15,7 16 9-15,-9 4 14 16,2 11 10-16,-1-2 8 16,-4 16 6-16,-4-8-6 15,-4 14-39-15,-1-10-64 0,-11-8-264 16,7-23 35-16</inkml:trace>
  <inkml:trace contextRef="#ctx0" brushRef="#br0" timeOffset="5808.4446">13864 10629 1125 0,'25'-12'309'0,"13"0"87"16,-4 8-297-16,16-2-69 16,0 0-1-16,14 1-3 15,-10-2-18-15,5-4-8 16,-13-2-107-16,-10-2-301 15,-18-8 61-15</inkml:trace>
  <inkml:trace contextRef="#ctx0" brushRef="#br0" timeOffset="6272.3562">14569 10016 1197 0,'12'-6'267'16,"-9"10"94"-16,3 14-349 15,-6 15-15-15,0 2-17 16,-9 20 27-16,-9 1 4 16,-9 20 1-16,5-2-1 0,-4-4-1 15,11-16-5 1,14-10 4-16,14-25 3 0,13-16 2 16,10-10 1-16,6-8 3 15,0 1-4-15,-9 1-9 16,-10 7-4-16,-11 12 7 15,-8 7-1-15,-1 5 1 16,-3-1 3-16,6 5-27 16,6-13-12-16,17-6-11 15,10-4 9-15,22-10 3 16,4-4 31-16,8-4 18 16,-10 2 9-16,-12 4-9 15,-18 5-6-15,-15 4 14 16,-22 10 8-16,-22 12 26 15,-20 0 9-15,-13 9 12 16,1 1-15-16,11 2-16 16,26-7-31-16,42 5-12 15,30-8 2-15,36-7-23 16,18-5-24-16,14-2-56 0,-18-9 1 16,2 0-400-16,-35-5 89 15</inkml:trace>
  <inkml:trace contextRef="#ctx0" brushRef="#br0" timeOffset="6962.8586">5581 11992 914 0,'-18'12'247'0,"-15"6"87"16,0 4-238-16,-4 11-48 15,14-4-12-15,2 4-12 16,11-9-12-16,14-3-7 16,11-14 32-16,18-7 13 15,6-9 2-15,6-10-10 16,-3-4-22-16,-4-2-13 15,-13 5-13-15,-4 8-4 16,-7 12 1-16,-7 17 13 16,-2 14 4-16,2 32 9 15,-7 14 5-15,-12 22 1 16,-4 4 1-16,-25 10 13 16,-17-25-4-16,-28-7 1 15,-10-27-1-15,-18-24-20 16,13-25-34-16,14-17-26 15,27-14-45-15,17-10-133 16,34 5-80-16,16-7-99 0,14-2-101 16</inkml:trace>
  <inkml:trace contextRef="#ctx0" brushRef="#br0" timeOffset="7202.8979">6005 12313 374 0,'0'10'493'16,"-5"-5"-272"-16,1-1-3 15,-1-2-203-15,5-4-168 16,0 1 226-16,2-1 30 16,1-1 7-16,31-22 10 15,55-56-27-15,-32 39-17 16,-2 7-49-16,4-1-105 15,-22 8-88-15,-2 11-198 16,-10 11-57-16</inkml:trace>
  <inkml:trace contextRef="#ctx0" brushRef="#br0" timeOffset="7499.7421">6650 12238 923 0,'-37'22'288'16,"-13"4"53"-16,11 2-225 16,-2 7-81-16,16-1 8 15,7-1-15-15,15-4-22 16,12-11 5-16,15-18-12 16,18-17-14-16,12-14 12 15,11-19 6-15,-4-4-10 16,2 2 2-16,-21 10 8 0,-7 12 7 15,-8 16 20-15,-12 22 19 16,-5 11 2-16,-5 17-3 16,-10 11-13-16,-5 11-21 15,-1-5-413-15,-5 2-4 16,4-20-140-16</inkml:trace>
  <inkml:trace contextRef="#ctx0" brushRef="#br0" timeOffset="7682.9971">7078 12341 644 0,'12'9'375'0,"-3"6"-41"16,-7 3-82-16,8 15-213 16,-1 5-13-16,3 23-4 15,-6 8-18-15,2 20-41 16,-13-4-69-16,-7 14-235 15,-1-27 21-15</inkml:trace>
  <inkml:trace contextRef="#ctx0" brushRef="#br0" timeOffset="7907.4731">7170 12331 928 0,'46'-36'415'0,"13"-3"-45"16,-1 7-227-16,7 10-104 15,-16 14-110-15,-4 14 61 16,-24 14-15-16,-21 8 1 16,-21 11 2-16,-33 12 8 15,-16 0 10-15,-11 2-32 16,10-8-37-16,4-9-88 16,22-18-87-16,14-12-94 15,15-6-50-15</inkml:trace>
  <inkml:trace contextRef="#ctx0" brushRef="#br0" timeOffset="8203.7423">7719 11939 1078 0,'-4'12'247'0,"4"14"107"0,-8 7-313 16,-1 13 4-16,-6 1 11 16,2 16-5-16,-4-9-8 15,8 3-13-15,6-17-10 16,18-8-22-16,8-25 0 16,17-10 5-16,4-12 28 15,17 2 9-15,-7 2 4 0,6 17-6 16,-19 11-3-16,-16 16-49 15,-25 7-59-15,-7-1-358 16,-7-13 75-16</inkml:trace>
  <inkml:trace contextRef="#ctx0" brushRef="#br0" timeOffset="8521.2379">9145 11899 1095 0,'5'4'360'0,"-4"-8"43"0,-2 2-276 15,-2 2-119-15,1 0-13 16,2 2-3-16,-3-1-1 16,-3 38 3-16,-10 51 7 15,4-27 0-15,-2 8 1 16,-2 13-80-16,-4-8-78 16,2 16-238-16,-7-23-27 0</inkml:trace>
  <inkml:trace contextRef="#ctx0" brushRef="#br0" timeOffset="8684.3625">8967 12164 1211 0,'48'-22'377'0,"9"-1"59"15,0 2-345-15,19 2-98 16,-10 5-90-16,5 1-350 15,-12 2 32-15</inkml:trace>
  <inkml:trace contextRef="#ctx0" brushRef="#br0" timeOffset="8997.7545">9669 11701 982 0,'14'31'415'0,"-7"-4"-8"16,-7 15-184-16,5 5-216 16,-10 22 2-16,-5-5-2 15,-5 8 0-15,-5-6-3 16,-4 5-2-16,9-20-6 0,8-11-5 16,8-19-4-16,19-24 2 15,13-13 2-15,13-11 4 16,5 1 1-16,-1 5 0 15,-8 14 0-15,-5 14 0 16,-16 10 4-16,-7 5 1 16,-5 4 1-16,-3-1-62 15,-5-8-67-15,8-1-274 16,6-10 7-16</inkml:trace>
  <inkml:trace contextRef="#ctx0" brushRef="#br0" timeOffset="9318.1567">10445 12125 1051 0,'-12'0'250'0,"-9"11"90"16,-13 8-291-1,-11 8-13-15,-5 11 7 0,7-2 6 16,1 7 5-16,18-7-13 15,6-4-14-15,12-11-7 16,18-9-1-16,12-15-4 0,10-9-1 16,4-6 3-1,7-5-6-15,-8 5-10 0,1 6 2 16,-8 14 8-16,0 17 10 16,-11 7 1-16,-1 10 0 15,-10 0-5-15,1 4-76 16,-9-17-79-16,7-11-74 15,2-17-217-15,8-28-22 16</inkml:trace>
  <inkml:trace contextRef="#ctx0" brushRef="#br0" timeOffset="9529.1213">10861 11827 1217 0,'45'33'317'16,"-45"1"93"-16,0 34-343 16,0 5-50-16,-7 20-69 15,-7-1-61-15,-13 4-54 16,0-17-138-16,-13-7 15 0,2-28 56 16,-1-13-38-16,3-26 28 15,2-19 114-15</inkml:trace>
  <inkml:trace contextRef="#ctx0" brushRef="#br0" timeOffset="9671.7704">10630 12467 470 0,'-37'-121'432'16,"59"74"-51"-16,16 8-84 16,20 2-51-16,10 5-87 15,14 4-20-15,2 5-44 0,9 4-11 16,-10 4-37-16,-3-2-48 16,-10 8-51-16,10 2-76 15,-17 7-67-15,1 4-282 16,8 7 32-16</inkml:trace>
  <inkml:trace contextRef="#ctx0" brushRef="#br0" timeOffset="10049.2399">12206 12148 1266 0,'0'19'490'0,"2"14"11"16,1 5-271-16,-8 16-294 16,-7 1-58-16,-12 1-51 15,-10-13-194-15,-7-1-136 16,-2-24 13-16</inkml:trace>
  <inkml:trace contextRef="#ctx0" brushRef="#br0" timeOffset="10181.6262">12169 11765 1408 0,'9'-12'544'0,"-5"3"-174"16,-1 0-338-16,6 8-518 15,0 11-115-15</inkml:trace>
  <inkml:trace contextRef="#ctx0" brushRef="#br0" timeOffset="10392.719">12514 12184 1362 0,'-12'19'309'16,"2"7"121"-16,-1-7-401 15,11-1-12-15,15-4-9 16,11-4 14-16,11 1 15 0,-2 1 15 16,-5 1-27-16,-11 4-22 15,-19 2-42-15,-21-2-105 16,-15-7-335-16,-15-16 22 16,0-16-173-16</inkml:trace>
  <inkml:trace contextRef="#ctx0" brushRef="#br0" timeOffset="10936.878">13389 11951 880 0,'0'2'224'16,"2"1"83"-16,5 15-217 15,-2 10-13-15,-10 56 30 16,-8-51-1-16,1 2-13 15,3-7-33-15,9-7-15 16,9-13-30-16,7-13-1 16,10-8-1-16,16-8-11 15,0-5-3-15,0 4-5 16,-9 7-4-16,-7 6 6 16,-13 10 19-16,2 16 10 15,-9 4 2-15,2 12-12 16,-4 1-39-16,1 2-36 15,-2-9-365-15,7-15 76 0</inkml:trace>
  <inkml:trace contextRef="#ctx0" brushRef="#br0" timeOffset="11185.2972">14008 12151 1135 0,'12'3'329'15,"-7"-5"65"-15,-7 2-294 0,4-4-94 16,-2 2-11-16,0-1 4 16,3-1 4-16,34-32 13 15,59-44 22-15,-37 50 5 16,-8 14-5-16,-5 2-7 16,-22 16-22-16,-9 13-21 15,-15 7-13-15,-10 5-108 16,-2 6-174-16,0 5-118 15,7-10-116-15</inkml:trace>
  <inkml:trace contextRef="#ctx0" brushRef="#br0" timeOffset="11650.6434">14658 12146 1213 0,'-16'12'401'0,"-5"8"52"15,6 2-351-15,2 1-37 0,9-4-43 16,10-11-34-16,15-17 16 16,11-17 3-16,5-11 10 15,23-23 2-15,-1-5-9 16,11-13-2-16,-7 3-2 16,-3 3-4-16,-22 15 0 15,-10 14 0-15,-23 20 2 0,-14 19 5 16,-12 16 6-16,-12 13 7 15,-9 11 2-15,0 12 2 16,12 2-4-16,9 13-5 16,21-2-9-16,25 1-12 15,22-10-6-15,20-4 2 16,10-18 5-16,15-15 4 16,-14-15 11-16,-2-9 2 15,-17-10-2-15,-16-4-4 16,-20-1-4-16,-19 2-2 15,-25 4-5-15,-28 9 1 16,-17 10 4-16,-11 14 6 16,5 14-2-16,6 16 1 15,27 1-5-15,18 5-51 16,22-7-53-16,25-8-88 16,19-23-84-16,30-11-226 15,2-20 8-15</inkml:trace>
  <inkml:trace contextRef="#ctx0" brushRef="#br0" timeOffset="11994.8172">16415 11486 1239 0,'16'-25'207'0,"-7"-14"120"16,-15 0-377-16,-10-10-5 15,-17 10 15-15,-21 2 35 16,-1 17 33-16,-5 13 4 16,2 14 2-16,-1 14 12 15,17 18-5-15,-3 25 6 16,15 11 18-16,-4 34 20 15,10 5-9-15,6 18-12 16,-2-18-21-16,4 15-69 16,-1-31-57-16,-5-8-114 15,-4-30-246-15,-7-18-2 16,4-32-136-16</inkml:trace>
  <inkml:trace contextRef="#ctx0" brushRef="#br0" timeOffset="12191.2">15757 11893 1797 0,'54'22'405'16,"12"-11"157"-16,-3 1-587 0,5 6-121 16,-19-5-13-16,-11-8-9 15,-8-2-15-15,-6-6-22 16,-11-11 1-16,5 2-200 15,2 6-35-15</inkml:trace>
  <inkml:trace contextRef="#ctx0" brushRef="#br0" timeOffset="12340.2741">16306 11969 1337 0,'80'150'527'0,"-84"-106"-11"16,-5-4-323-16,-9 5-336 15,-3-10-176-15,-1-14-209 16,3-29 12-16,5-22 74 16,11-16 87-16</inkml:trace>
  <inkml:trace contextRef="#ctx0" brushRef="#br0" timeOffset="12370.194">16291 12082 92 0</inkml:trace>
  <inkml:trace contextRef="#ctx0" brushRef="#br0" timeOffset="12684.3787">16578 11626 549 0,'14'9'217'0,"-4"13"0"16,-1 19-164-16,0 4-143 15,-1 12-71-15,1-8-1 16,-6 1 79-16,1-14 98 0,-4 0 114 16,2-8 80-16,-4 8 9 15,-5-6-88-15,-1 3-157 16,7-7-134-16,5-10 11 15,10-11 27-15,17-11 62 16,4-8 131-16,8-7 90 16,-2-1-21-16,4-2-13 15,-6 4-40-15,2 2-12 16,-10 8-23-16,1 1-4 16,-14 4-21-16,-5 5-36 15,-10 2-32-15,-12 1-64 16,-1 3-194-16,-4 4-3 15,1 2-102-15</inkml:trace>
  <inkml:trace contextRef="#ctx0" brushRef="#br0" timeOffset="13453.6914">16644 12100 645 0,'0'-2'190'16,"0"-1"42"-16,5 0-191 15,16-12-7-15,37-27-22 16,-46 30 39-16,-7 0 16 16,4 6 11-16,-9 8 3 15,0 7 9-15,0-9-32 16,-3 1-8-16,-3 26-8 0,-27 59 1 16,13-49-9-16,-2 5-12 15,5-9-11-15,4-6 3 16,1-15 10-16,12-12-4 15,9-13-8-15,19-16-16 16,5-4-6-16,18-6-8 16,-1 5 6-16,5 1 15 15,-8 10 13-15,-9 10 7 16,-10 7 2-16,-5 12 9 16,-14 9 0-16,-11 10 8 15,-5 2-8-15,-10 12-9 16,4-1-25-16,-4 2-17 15,13-5-101-15,-5-2-94 16,4-12-199-16,19-8-49 16</inkml:trace>
  <inkml:trace contextRef="#ctx0" brushRef="#br0" timeOffset="13737.7457">17240 12248 1135 0,'26'-1'309'16,"2"-11"40"-16,2-2-311 0,0-4-87 16,-9 6-27-16,-9-1 27 15,-12-1 68-15,-13 7 7 16,-16 5 33-16,-4 11 50 16,-10 11-8-16,-2 11-46 15,7 7-1-15,8 8-14 16,9-4-29-16,21-9-42 15,21-6 4-15,12-13-25 16,11-16-12-16,17-10-21 16,-2-6-1-16,-1-13-80 15,-11 1-207-15,0 0 44 16</inkml:trace>
  <inkml:trace contextRef="#ctx0" brushRef="#br0" timeOffset="13987.3679">17506 12283 645 0,'-1'1'537'0,"-4"23"-109"16,-10 21-129-16,-3 44-135 15,21-61-122-15,15-14-24 16,15-25-11-16,23-25 6 16,11-19 14-16,17-22 6 0,-6-7-2 15,3-10-21-15,-24 16-8 16,-13 12 1-16,-25 22 1 16,-23 20 26-16,-20 23 37 15,-23 16 20-15,-8 9 12 16,-7 16-13-16,8 5-33 15,3 12-18-15,21-1-27 16,5 10-28-16,14-6 1 16,14 1-50-16,11-16-60 0,5 2-411 15,14-14 82-15</inkml:trace>
  <inkml:trace contextRef="#ctx0" brushRef="#br0" timeOffset="14142.9651">18072 12523 908 0,'12'37'736'16,"-12"-20"-245"-16,-16 5-486 16,-10-4-5-16,-9-13-405 15</inkml:trace>
  <inkml:trace contextRef="#ctx0" brushRef="#br0" timeOffset="15980.3224">4280 13558 805 0,'13'3'458'16,"-17"-4"-72"-16,-1 5-97 15,1 13-294-15,-2 14-1 16,0 13 0-16,-6 22 4 15,4 6 3-15,4 31 1 16,2 4 0-16,2 26-51 16,0-7-61-16,0 0-275 15,-3-39 21-15</inkml:trace>
  <inkml:trace contextRef="#ctx0" brushRef="#br0" timeOffset="16248.3515">4030 13737 378 0,'-15'-50'540'0,"8"10"-172"16,19-2-224-16,18 6 232 15,25-8-328-15,16 5-1 16,39-5 5-16,10 13-2 16,18 8-2-16,-20 20-6 0,-5 24-29 15,-45 21-12-15,-29 29 2 16,-44 10 2-16,-46 32 2 15,-41 7 4-15,-38 18 4 16,-10-12-2-16,-23 9-16 16,20-29-11-16,0-17-66 15,32-31-63-15,21-13-294 16,50-27 26-16</inkml:trace>
  <inkml:trace contextRef="#ctx0" brushRef="#br0" timeOffset="16607.752">5266 14139 1300 0,'-30'37'271'0,"15"7"128"16,19-5-402-16,20-14 4 15,21-10 9-15,12-19 4 0,26-25 11 16,1-17 17-16,-1-23-2 16,-14-5-10-16,-11-4-3 15,-34 12-11-15,-15 8-8 16,-18 20 1-16,-21 13-2 15,-10 13-4-15,-7 9-3 16,5 7-1-16,0 2-101 16,17 2-63-16,8 2-276 15,13-11-25-15</inkml:trace>
  <inkml:trace contextRef="#ctx0" brushRef="#br0" timeOffset="17012.082">6332 13905 998 0,'-9'15'288'0,"9"0"57"15,0 3-278-15,13-5-57 16,11-7-27-16,20-13 8 16,13-16 10-16,18-14 25 15,-7-8 14-15,-1-3 13 16,-20 7-17-16,-35 10-9 15,-36 14-20-15,-44 19 21 16,-19 19 31-16,-24 24 48 16,-6 16 4-16,-9 20-13 15,34 0-56-15,5 5-169 16,36-17-146-16,38-11-211 16,38-25-90-16</inkml:trace>
  <inkml:trace contextRef="#ctx0" brushRef="#br0" timeOffset="17267.2321">7028 13797 1161 0,'-13'-3'393'0,"-25"10"47"0,-8 10-297 16,-13 11-105-16,14 8-24 15,11 8-24-15,25-13-4 16,25 5 1-16,19-13 3 15,10 1 58-15,-2-11 12 16,-5 4-7-16,-19-2 1 16,-34 6 5-16,-24 1-57 0,-39 4-23 15,-15-5-19-15,-15-6-24 16,24-8-129-16,19-2-293 16,41-8 54-16</inkml:trace>
  <inkml:trace contextRef="#ctx0" brushRef="#br0" timeOffset="18645.3097">7787 13800 247 0,'1'1'591'0,"5"2"-228"15,-1-1-137-15,-5-2 142 16,0 1-337-16,4 8-1 16,8 27-9-16,2 59-9 15,-31-50 12-15,4 4 1 16,-4-4-3-16,1-19 3 16,16-22-6-16,9-28-8 15,16-19-2-15,37-17-6 16,5 4-7-16,29-4 5 15,-6 21 11-15,-3 11-3 0,-28 17-2 16,-14 20-2-16,-28 15 0 16,-20 21-3-16,-11 17 3 15,-10 16 3-15,-1-6 1 16,3 7-55-16,9-16-58 16,17-10-314-16,15-25 31 15</inkml:trace>
  <inkml:trace contextRef="#ctx0" brushRef="#br0" timeOffset="18901.2903">8584 14142 1340 0,'9'36'307'0,"31"-9"126"15,16-6-383-15,23-15-60 16,6-20-11-16,-3-19-26 15,-22-9-12-15,-15-12-5 16,-36-1 27-16,-25 7 15 16,-19 12 25-16,-19 9 15 15,-9 15 2-15,1 13-4 16,14 1-28-16,8 4-129 16,19 4-133-16,13-1-118 0,16-1-119 15</inkml:trace>
  <inkml:trace contextRef="#ctx0" brushRef="#br0" timeOffset="19146.8167">9352 13503 725 0,'11'22'564'0,"10"17"-123"16,11 3-32-16,4 24-363 16,1 0-25-16,1 11-18 15,-17-5-38-15,-12 10-20 16,-9-11-32-16,-20 1-27 16,-16-11-318-16,-22-13 99 15</inkml:trace>
  <inkml:trace contextRef="#ctx0" brushRef="#br0" timeOffset="19277.2023">9129 14058 1198 0,'12'-38'462'0,"15"2"59"15,10 11-327-15,29-2-39 16,5 7-72-16,18 1-102 16,-5 4-104-16,1 1-408 15,-20-1 27-15</inkml:trace>
  <inkml:trace contextRef="#ctx0" brushRef="#br0" timeOffset="19740.3914">11028 13708 1151 0,'25'-25'272'0,"-71"52"98"0,-13 12-338 15,-23 21-11-15,2 0-3 16,4 13 25-16,17-4 9 15,22 3 10-15,32-16-12 16,35-5-16-16,26-23-45 16,34-16-27-16,7-19-133 15,17-22-252-15,-15-11 38 16</inkml:trace>
  <inkml:trace contextRef="#ctx0" brushRef="#br0" timeOffset="20097.2653">11574 13349 473 0,'0'-10'404'0,"0"-1"-94"16,3 10-57-16,-3 2-160 15,0-1-33-15,0 2-13 16,0 14 35-16,-3 32 38 15,-9 53-4-15,-6-30 10 16,2 5-26-16,2 7-26 16,2-19-32-16,12-4-21 15,12-25-21-15,18-20-14 16,8-26-1-16,20-5 3 0,-2-10 1 16,10 7 1-16,-15 4 11 15,-4 19 3-15,-19 8 0 16,-11 15 1-16,-16 5 4 15,-2 16 4-15,-16 0-63 16,5 7-61-16,-1-5-121 16,10-10-229-16,0-17-29 15</inkml:trace>
  <inkml:trace contextRef="#ctx0" brushRef="#br0" timeOffset="20448.3609">12337 13843 1019 0,'-21'17'239'0,"-12"2"98"16,-8 7-287-16,-7 13-4 15,2-2 4-15,-2 11 17 16,12-1-9-16,9 1-11 15,16-18-13-15,13-2-15 16,13-14-18-16,12-14 3 16,9-6 5-16,10-12-4 0,1-6 1 15,-5-3-2-15,-12 6 1 16,-4 3 20-16,-7 10 19 16,-2 13 15-16,-4 10 4 15,-1 15-3-15,-7 7-37 16,-10 13-54-16,-7-8-50 15,-4-2-139-15,2-14-243 16,2-20 9-16</inkml:trace>
  <inkml:trace contextRef="#ctx0" brushRef="#br0" timeOffset="20743.3763">12631 13968 1017 0,'3'45'407'0,"-3"-11"-11"15,0-5-250-15,5-8-114 16,8-18-45-16,11-18-43 16,6-14 56-16,12-5 31 15,2 1 0-15,5-2 20 16,-3 17 14-16,-9 14-31 15,-10 8-31-15,-10 19 5 16,-13 11-7-16,-10 10-14 16,-9-2-20-16,2 0-93 15,4-14-49-15,13-7-257 16,13-15-10-16</inkml:trace>
  <inkml:trace contextRef="#ctx0" brushRef="#br0" timeOffset="21045.7205">13373 13911 1166 0,'-5'3'273'0,"1"3"97"16,-11 6-342-16,1 12-5 16,-2 1-8-16,-1 4 18 15,1-8-1-15,14 6-3 16,2-9-7-16,5 1-7 15,5 2-10-15,2 14 22 16,-3-2 16-16,-3 21 15 16,-12 6 5-16,-12 19-6 15,-12-7-23-15,-19 3-16 16,-10-19-22-16,-5-11-43 16,-1-26-41-16,1-16-38 15,10-16-52-15,7-13-45 16,17-13-192-16,30-16 43 15</inkml:trace>
  <inkml:trace contextRef="#ctx0" brushRef="#br0" timeOffset="21325.9485">13667 14088 1117 0,'42'0'337'16,"3"-6"49"-16,2-2-295 15,7-10-122-15,-6-3-12 16,-3-9-23-16,-12 0 1 0,-20 3 24 16,-25 6 41-16,-22 12 21 15,-28 18 37-15,-23 24 21 16,-4 14 14-16,-2 28 10 16,19 1 3-16,13 14-23 15,26-13-18-15,24-2-30 16,27-21-61-16,23-14-71 15,11-23-28-15,26-19-341 16,2-19 52-16</inkml:trace>
  <inkml:trace contextRef="#ctx0" brushRef="#br0" timeOffset="21693.3555">14715 13549 1320 0,'65'54'321'0,"-59"-39"103"16,3 8-369-16,3 16-48 16,-8 6-3-16,1 10 8 15,-4 1 2-15,-2 14-1 16,-8-10-49-16,-6 14-143 15,-6-7-257-15,-9-5-14 16</inkml:trace>
  <inkml:trace contextRef="#ctx0" brushRef="#br0" timeOffset="21867.7522">14648 13947 994 0,'46'-21'444'15,"14"-5"-11"-15,-3 10-213 16,12 5-201-16,-7-1-58 16,-7 2-51-16,-13-1-31 15,-9 5-312-15,-16-1 90 16</inkml:trace>
  <inkml:trace contextRef="#ctx0" brushRef="#br0" timeOffset="22349.9774">15344 13334 1284 0,'17'5'260'0,"-4"8"114"16,-4 7-387-16,-1 8-22 15,-11 2 3-15,-3 5 25 16,-14 0 25-16,-1 11 35 15,-4-5 27-15,-8 14 14 16,7-1-18-16,8 5-11 16,6-10-29-16,17 2-11 15,8-15-14-15,19-7 4 16,7-11-1-16,10-12 2 16,5-3 0-16,2-8-3 15,-14-1-8-15,0 0-2 16,-14 9-2-16,-5-3-3 0,-8-1 3 15,-2 1 2 1,-1 1 1-16,0-8 1 0,2 1 2 16,2-2 7-16,-7 1 7 15,-9 1 2-15,-9 9 4 16,-15 12 2-16,-3 10-5 16,-4 8 7-16,13 6-5 15,18 6 0-15,22-6 0 0,40-7 0 16,13-8-17-16,26-14-1 15,-4-11-23-15,13-8-37 16,-19-5-43-16,-4-5-137 16,-19 2-303-16,-14-10 35 15</inkml:trace>
  <inkml:trace contextRef="#ctx0" brushRef="#br0" timeOffset="23157.7464">5833 15345 903 0,'-72'40'304'0,"-4"7"56"15,-11 13-243-15,15-12-49 16,4-5 12-16,28-12-34 0,14-13-4 16,31-17 12-16,23-7 6 15,14-4-25-15,14 2 4 16,1 5-1-16,-6 17-12 15,-26 14-4-15,-29 26 2 16,-26 12-6-16,-36 12 4 16,-18-7-1-16,-26-7 1 15,5-25-10-15,6-12-43 16,31-18-45-16,13-6-59 16,34-6-58-16,25-4-111 15,23-4-121-15,39-13 3 16</inkml:trace>
  <inkml:trace contextRef="#ctx0" brushRef="#br0" timeOffset="23469.1857">6143 15558 1281 0,'-12'40'299'0,"-48"48"109"16,10-34-370-16,16-2-23 15,5-2-11-15,16-13-8 16,10-2 9-16,12-22 3 16,10-10 4-16,11-4 9 0,0-8 7 15,0-8-7-15,2 5-5 16,-11 3-5-16,-5-1-7 15,-5 10-5-15,-1 4-31 16,-5 4-36-16,4-2-367 16,3-6 84-16</inkml:trace>
  <inkml:trace contextRef="#ctx0" brushRef="#br0" timeOffset="23962.7845">6272 14869 442 0,'0'3'430'16,"-11"15"-110"-16,1 11-248 0,-10 19 294 15,2 13-270-15,-15 20 17 16,-3 6 9-16,-7 30 13 16,2-6-21-16,-2 9-22 15,13-17-29-15,6-18-20 16,10-34-40-16,11-24-15 15,15-31 7-15,21-22 3 16,5-11 1-16,17-10 10 16,1 4 8-16,1 4-11 15,-14 14-3-15,-5 15 5 16,-14 11 3-16,-8 14 7 16,-11 14 0-16,-4 15 3 15,-10-1-4-15,0 13-17 16,0-7-24-16,2-2-71 15,2-14-48-15,13 0-131 16,5-17-74-16,11-1-132 16,6-13-41-16</inkml:trace>
  <inkml:trace contextRef="#ctx0" brushRef="#br0" timeOffset="24266.2149">7028 15582 958 0,'3'0'287'16,"-15"3"61"-16,-9 6-267 16,-13 11-50-16,-2 10-2 0,-8 7 28 15,7 10 10-15,-1 7 26 16,13-9-1-16,5-3-19 16,19-9-47-16,5-17-18 15,17-14-18-15,12-16 2 16,6-4 7-16,2-10 10 15,-7-1 1-15,-1 8 1 16,-7 17 7-16,-10 14 22 16,-4 20 4-16,-6 20 3 15,-3 4-6-15,-6 12-50 16,2-2-65-16,-7 4-401 16,4-5-5-16,-8-14-170 15</inkml:trace>
  <inkml:trace contextRef="#ctx0" brushRef="#br0" timeOffset="24680.6781">7200 15816 417 0,'16'26'0'0,"1"4"538"16,5 15-420-16,4 6 252 15,1 19-339-15,-9-7 343 0,-6 14-364 16,-15-1-3-16,-3 16 0 16,-9-13-3-16,-8-5 0 15,-5-20 0-15,-2-18 5 16,-3-33 1-16,0-29 0 16,12-22 0-16,4-21-7 15,20-15-9-15,23-15-2 16,13 8 1-16,24-16 7 15,7 4 13-15,14-5 10 16,-6 22 3-16,-10 7 2 16,-22 29-4-16,-13 23-5 15,-24 30-7-15,-25 29 22 16,-23 26 0-16,-41 22 4 16,-11 4 0-16,-19 3-3 15,14-14-38-15,0-14-79 16,33-17-76-16,13-11-294 15,25-14 1-15</inkml:trace>
  <inkml:trace contextRef="#ctx0" brushRef="#br0" timeOffset="25010.4644">8088 15827 1128 0,'-9'34'371'0,"2"-29"40"0,7 8-293 16,4-5-149-16,10-11-4 15,7-12 1-15,15-20 16 16,1-4 35-16,-2-15 24 16,-6 14 2-16,-8 5 16 15,-17 19 6-15,-28 19 6 16,-11 22 5-16,-16 28 44 15,-10 11 25-15,1 13-47 16,15-5-19-16,19 0-15 16,31-24-46-16,23-6-125 15,19-15 4-15,25-17-73 16,10-17-67-16,16-11-312 16,-9-8 88-16</inkml:trace>
  <inkml:trace contextRef="#ctx0" brushRef="#br0" timeOffset="25370.4549">9385 15632 1147 0,'-4'36'570'16,"4"-8"-124"-16,12 17-262 15,9-4-162-15,12 2-169 16,5-11 140-16,5-14-1 16,2-21 4-16,-1-15 8 15,-13-12 11-15,-8-11 4 16,-19 2 0-16,-22 2-1 15,-15 11 3-15,-22 5 20 16,-8 8 0-16,-11 8-12 16,14-1-12-16,-3 5-108 15,21-1-94-15,12 1-311 16,27-8-11-16</inkml:trace>
  <inkml:trace contextRef="#ctx0" brushRef="#br0" timeOffset="25610.4708">10361 14998 609 0,'6'-43'247'0,"-16"5"-22"16,-23 10-234-16,-9 16-81 16,-12 13 34-16,-5 14 29 15,-8 12 65-15,8 8 131 16,8 16 7-16,10 1-36 15,11 20 8-15,14-1-28 0,7 22-20 16,9-3 20-16,9 21-47 16,0-11-67-16,-2 16-390 15,1-20 70-15</inkml:trace>
  <inkml:trace contextRef="#ctx0" brushRef="#br0" timeOffset="25750.3776">9699 15893 983 0,'2'-42'306'0,"22"-8"50"16,6 2-274-16,15-6-42 16,9 15-32-16,21-4-3 15,-1 9-23-15,16 4-64 16,-6 15-273-16,-3 2 51 16</inkml:trace>
  <inkml:trace contextRef="#ctx0" brushRef="#br0" timeOffset="26079.339">11528 14961 1173 0,'-17'31'361'15,"-25"43"61"-15,29-31-298 16,5 4-102-16,5 11-2 16,6 2 1-16,5 15 23 15,-8-3 8-15,-3 14 2 16,-6-2-9-16,-6 15-55 15,-6-10-72-15,-11-5-392 16,-1-18-5-16,-13-18-171 16</inkml:trace>
  <inkml:trace contextRef="#ctx0" brushRef="#br0" timeOffset="26291.5011">11210 15456 1410 0,'54'-14'663'0,"-29"5"-98"16,41 6-339-16,-3 3-180 16,12 0-203-16,-12 5 74 15,-3-2-80-15,-27-3-78 16,-3-3-58-16,-10-2-32 16,-2-8-43-16,-4-4 4 15,7-8 56-15,3-4 62 0,9-10 1 16</inkml:trace>
  <inkml:trace contextRef="#ctx0" brushRef="#br0" timeOffset="26658.8617">12077 14925 734 0,'29'-30'346'15,"-2"16"-13"-15,-8 14-141 16,-13 14-106-16,-6 22 6 16,-6 15-1-16,-10 19 42 15,-5 8-5-15,-5 8-2 16,5-10-33-16,5-4-23 15,11-18-44-15,19-9-14 16,14-19-4-16,14-11 2 16,9-8 1-16,15 1 0 15,-7-4 2-15,4 4-6 16,-12-4-3-16,8 1 1 16,-11-8 0-16,6-9-4 0,-9-8 1 15,1-10 6-15,-8-4 8 16,-10 4 7-16,-11 7 12 15,-20 4-9-15,-15 17-8 16,-32 20-7-16,-13 12 1 16,-15 23 8-16,9 13 10 15,6 20 0-15,21-2-2 16,21 7-30-16,27-23-37 16,27-11-65-16,21-27-47 0,27-12-412 15,20-23 80-15</inkml:trace>
  <inkml:trace contextRef="#ctx0" brushRef="#br0" timeOffset="27213.2918">14044 15336 1119 0,'14'-5'442'16,"-7"4"11"-16,-11 5-290 15,-22 7-85-15,-10 4-58 16,-8 13-10-16,-8 1 0 0,1 7 2 16,12-8 0-16,10-2-4 15,16-14 0-15,13-8 2 16,15-8-2-16,13-5-1 15,5-5 2-15,9 4-2 16,-3 7-3-16,2 16-2 16,-8 16 2-16,-6 26 6 15,-7 19 3-15,-20 27-1 16,-17-11-3-16,-16 16 5 16,-11-17 3-16,-26-2 7 15,-2-21 27-15,-23-5 10 16,5-26-10-16,-6-22-14 15,18-25-77-15,9-21-96 16,27-10-108-16,22-10-300 16,23 8 3-16</inkml:trace>
  <inkml:trace contextRef="#ctx0" brushRef="#br0" timeOffset="27460.7143">14376 15747 1615 0,'0'3'473'0,"9"-24"55"16,7-22-467-16,17-22-63 15,9-3-45-15,14-7-12 16,-4 6 36-16,1 3-55 15,-8 21-27-15,-6 0-276 16,-7 17-136-16,19 7-85 16</inkml:trace>
  <inkml:trace contextRef="#ctx0" brushRef="#br0" timeOffset="27737.9897">15290 15414 932 0,'-13'6'275'0,"-8"7"65"0,-6 10-244 16,1 10 2-16,8 6 19 15,3 3-16-15,10-6-17 16,8-4-30-16,2-16-41 16,9-13-35-16,5-10 17 15,10-8 5-15,1-6 18 16,3 2 9-16,-6 7 1 15,-3 18 17-15,-8 13 9 16,-7 20 3-16,-6 9-16 16,-6 18-13-16,-6-5-28 15,-7-4-479-15,-1-13 143 0</inkml:trace>
  <inkml:trace contextRef="#ctx0" brushRef="#br0" timeOffset="28186.3684">15664 15592 748 0,'16'32'570'0,"5"25"-126"16,0 11-77-16,5 22-292 16,-6 1-57-16,2 20-7 15,-7-16-2-15,-9 13-22 16,-7-11-20-16,-11 7-27 15,-9-25-33-15,-3-14 10 16,1-32 15-16,-6-27-18 16,5-32-7-16,2-38-14 0,13-20-4 15,15-35 18-15,13-2 37 16,14-34 33-16,11 16 47 16,13-7 0-16,-1 26 53 15,16 4 68-15,1 40-37 16,-4 19-43-16,-10 27 82 15,-2 22-37-15,-27 22-39 16,-18 20 67-16,-23 11 29 0,-20 26-65 16,-22 0-19-16,-26 13-23 15,7-9-27-15,-21-9 0 16,6-17-37-16,2-11-63 16,19-29-17-16,9-14-45 15,26-13-18-15,17-27-104 16,22-9 6-16,31-19-219 15,10-5-11-15</inkml:trace>
  <inkml:trace contextRef="#ctx0" brushRef="#br0" timeOffset="28560.3614">16506 14878 655 0,'5'3'538'0,"-1"0"-72"0,-5 2-139 16,-2-5-356-16,3 0 30 16,-3 0-35-16,1 1-34 15,2 1 102-15,0 25 92 16,5 67-63-16,-2-34 24 16,-11 20 19-16,4 7-10 15,-4 19-1-15,-1-10-9 16,5-3-30-16,5-22-28 15,8-17-1-15,14-30-8 16,13-21 1-16,9-13-2 0,10-7-2 16,4 2-9-16,-5 8-3 15,-14 13-3-15,-10 13 2 16,-9 14 1-16,-13 12 3 16,-8 3-5-16,-6 0-20 15,-8-9-26-15,-16-7-94 16,2-17-61-16,-11-11-353 15,-3-4 26-15</inkml:trace>
  <inkml:trace contextRef="#ctx0" brushRef="#br0" timeOffset="28717.4188">17093 15935 745 0,'17'72'1039'0,"-1"-44"-442"16,-26-4-432-16,-13-10-165 16,-5-37-531-16</inkml:trace>
  <inkml:trace contextRef="#ctx0" brushRef="#br0" timeOffset="34747.854">4293 17180 1189 0,'14'36'268'0,"-20"1"108"16,-6 11-346-16,-9 30-24 15,-9 6-2-15,-16 42 6 16,0 2 6-16,-8 30 11 16,7-11 0-16,7 21-28 15,14-33-47-15,4-2-147 16,5-43-207-16,-4-30-20 0</inkml:trace>
  <inkml:trace contextRef="#ctx0" brushRef="#br0" timeOffset="34997.1374">4029 17318 1411 0,'4'3'348'0,"14"-5"64"15,11-2-416-15,28-14-17 16,12-6-24-16,41-20-34 16,5 1 28-16,19-7-87 15,-16 5-100-15,4 5-165 16,-35 13-47-16</inkml:trace>
  <inkml:trace contextRef="#ctx0" brushRef="#br0" timeOffset="35210.3398">4188 17750 1220 0,'23'36'396'0,"-4"-28"49"16,7-8-276-16,19-2-183 15,31-11-52-15,11-11-45 16,18-7-334-16,0-2 30 0</inkml:trace>
  <inkml:trace contextRef="#ctx0" brushRef="#br0" timeOffset="35597.4687">5123 17699 606 0,'-25'33'584'0,"-8"9"-217"15,12-1-65-15,-3 20-193 16,10-2-204-16,2 2 167 0,8-10-35 16,-1-9-26-16,10-19-22 15,-2-14-6-15,6-17-4 16,7-13 6-16,1-7 14 16,4-5 11-16,-5 4 1 15,2 8 1-15,-4 11-3 16,2 11 28-16,-4 13 5 15,9 8 1-15,-4 4-14 0,13 7-69 16,-5-6-87-16,11-8-307 16,2-8 13-16</inkml:trace>
  <inkml:trace contextRef="#ctx0" brushRef="#br0" timeOffset="35822.1441">5607 18031 550 0,'15'4'0'16,"-11"-2"644"-16,1-5-504 15,-4-8 331-15,-1 10-402 16,3-2 405-16,26-3-461 16,55-57-16-16,-38 51-25 15,-8 12-20-15,-1 12-24 16,-11 6-5-16,-14 16-44 15,-8 7-22-15,-4 10-284 0,0-6 63 16</inkml:trace>
  <inkml:trace contextRef="#ctx0" brushRef="#br0" timeOffset="36096.3925">6290 18086 1362 0,'-26'30'298'0,"-16"15"128"16,5 2-405-16,4 4-8 16,10-6-4-16,16-3 2 15,14-14-1-15,14-4 9 16,6-9 0-16,15-6-18 15,0-9-19-15,8-4-60 16,-5-13-54-16,1-5-289 16,-4-7-9-16,8-7-119 15</inkml:trace>
  <inkml:trace contextRef="#ctx0" brushRef="#br0" timeOffset="36365.5599">6725 17513 1197 0,'0'-6'289'16,"-3"3"86"-16,3 3-360 16,0 0-16-16,0 0-19 15,0 1 4-15,0 13 13 0,8 32 25 16,4 53 16-16,-3-28 10 15,-2 6-2-15,4 20 0 16,-7-5-24-16,2 14-70 16,-1-17-59-16,-8-4-48 15,-2-28-262-15,1-24 26 16</inkml:trace>
  <inkml:trace contextRef="#ctx0" brushRef="#br0" timeOffset="36571.077">6554 17914 1717 0,'-3'10'349'0,"3"-8"168"15,11 2-532-15,40 10-67 16,79-8-43-16,-52-21-108 0,-18 4-53 15,-1 4-212-15,-22 4 11 16</inkml:trace>
  <inkml:trace contextRef="#ctx0" brushRef="#br0" timeOffset="36722.1842">7082 17987 708 0,'88'137'623'0,"-93"-95"-221"16,-2-5-111-16,-2 2-235 15,4-12-239-15,2-9 4 16,-6-12-174-16,9-25-50 16,-3-17-121-16</inkml:trace>
  <inkml:trace contextRef="#ctx0" brushRef="#br0" timeOffset="36856.9631">7141 17550 990 0,'0'-21'330'0,"3"6"43"15,-6 8-284-15,3 1-35 16,-4 6-61-16,4 0-91 16,0 0-86-16,0 0-190 15,1 1-36-15</inkml:trace>
  <inkml:trace contextRef="#ctx0" brushRef="#br0" timeOffset="37399.309">7629 18019 239 0,'-2'6'500'15,"-14"-2"-192"-15,-1 17-143 16,-5 0 144-16,-5 9-286 16,6 5-6-16,-2 10 32 15,7-3 10-15,7 6 14 16,6-8 0-16,7-2-18 16,8-14-40-16,8-12-17 15,1-17-14-15,4-19-5 16,5-16 4-16,0-19-1 15,0-8 0-15,4-8 2 16,-1 10 3-16,4-4 2 16,1 20 9-16,11 5 5 15,-1 14 5-15,2 9 6 16,-5 17 5-16,-6 10 15 16,-18 6 1-16,-9 15 2 0,-8 3-4 15,-8 0-1-15,-4-9-14 16,7-2 9-16,10-17 6 15,19-14 7-15,11-6-4 16,17 1-3-16,2-2-15 16,4 13-15-16,-18 6-12 15,-7 18-1-15,-17 10 4 16,-19 19 2-16,-14 4-56 0,-8 10-91 16,-9-10-278-16,-6-9 3 15</inkml:trace>
  <inkml:trace contextRef="#ctx0" brushRef="#br0" timeOffset="38034.2169">9262 17834 641 0,'-4'33'659'0,"-4"-1"-237"15,13-8-398-15,-1 7 335 16,8 7-473-16,-3 2-19 16,3 1 1-16,-7 1-277 15,-10-6 115-15</inkml:trace>
  <inkml:trace contextRef="#ctx0" brushRef="#br0" timeOffset="38213.9816">9214 17342 1678 0,'48'27'332'0,"-51"-15"124"16,3-2-591-16,29 11-379 16,8-1 53-16</inkml:trace>
  <inkml:trace contextRef="#ctx0" brushRef="#br0" timeOffset="38482.3235">9944 17714 1297 0,'-35'42'298'16,"-7"0"114"-16,5-6-381 0,4-3-13 15,6-12-4-15,12-6 8 16,18-7 4-16,18-2 5 16,7-3 7-16,7 9 16 15,2 6 3-15,-4 13 14 16,-16 13 5-16,-13 19 4 15,-19-2-21-15,-19 8-15 16,-8-15-23-16,-20-12-75 16,4-21-58-16,-2-21-423 15,22-24 62-15</inkml:trace>
  <inkml:trace contextRef="#ctx0" brushRef="#br0" timeOffset="39176.3119">11429 16643 963 0,'-5'-3'260'0,"4"1"57"0,5-1-279 16,-4 3-22-16,0 0-2 15,26 3 21-15,65 9 16 16,-37-6 7-16,-7 2 2 16,4 4-18-16,-13 6-25 15,-10 7-11-15,-11 7-8 16,-13 7 5-16,-11 3 6 15,-22 16 23-15,-8 4 12 16,-16 25 21-16,-4-6 12 16,-8 1-14-16,16-19-19 0,2-12-14 15,26-25-23-15,18-5-15 16,32-12 11-16,17 0 0 16,13-2 5-16,16-5-17 15,-11-2-29-15,3 3-109 16,-13 1-307-16,-17 2 40 15</inkml:trace>
  <inkml:trace contextRef="#ctx0" brushRef="#br0" timeOffset="39434.2551">11411 17072 926 0,'9'9'356'0,"3"-14"13"16,22-7-200-16,8-7-152 16,21-5-4-16,2 1-11 15,7 1-32-15,-4 7-42 16,-2 4-159-16,-15 10-140 15,9 5-44-15</inkml:trace>
  <inkml:trace contextRef="#ctx0" brushRef="#br0" timeOffset="39800.1748">12227 17228 1302 0,'0'30'289'15,"14"-44"102"-15,19-1-369 16,9-10-79-16,12-17-36 16,-1-5 51-16,4-11 3 15,-20 7 2-15,-2 0 34 16,-14 15 33-16,-8 3-15 15,-10 13 1-15,-21 14 4 16,-15 18 6-16,-19 12 24 0,-5 17 3 16,-12 16 8-16,13 3-2 15,-3 6-6-15,20-3-25 16,3-5-10-16,11-14-11 16,4-7-1-16,12-7-15 15,13-6-52-15,17-6-54 16,17-6-322-16,20-9 39 15</inkml:trace>
  <inkml:trace contextRef="#ctx0" brushRef="#br0" timeOffset="40042.3258">12732 17309 588 0,'-8'22'512'0,"-2"-2"-144"15,10-11-365-15,-3-23 359 16,10-13-370-16,7-19 6 16,10-13 36-16,15-16 45 15,15 6 34-15,14 2 13 16,-2 14-4-16,6 10-60 16,-18 17-61-16,-3 5-120 15,-14 8-90-15,-4 10-284 16,-3 1 19-16</inkml:trace>
  <inkml:trace contextRef="#ctx0" brushRef="#br0" timeOffset="40295.3986">13349 16934 442 0,'33'163'0'16,"-42"-124"626"-16,-3-1-449 0,7 7 270 15,5-11-372-15,12-4 387 16,9-15-425-16,32-6-4 15,6-16-3-15,20-14 11 16,1-15-10-16,2-15 0 16,-28-9-10-16,-12-6-3 15,-28 12-9-15,-26 7 10 16,-36 17 10-16,-35 11-4 16,-5 13-9-16,-16 3-63 15,11 6-83-15,6 9-396 16,22-2 50-16</inkml:trace>
  <inkml:trace contextRef="#ctx0" brushRef="#br0" timeOffset="40705.1501">11292 17708 1449 0,'14'10'305'0,"28"-14"139"16,16-2-428-16,50-8-8 15,18-2 3-15,59-8 32 16,9-3 26-16,53-9-8 16,-6 3 5-16,35-8-11 15,-42 8-47-15,12 0-46 16,-47 15 5-16,-15 8-13 15,-44 13-23-15,-16 6-78 16,-44 4-330-16,-35 8 60 16</inkml:trace>
  <inkml:trace contextRef="#ctx0" brushRef="#br0" timeOffset="41209.0635">11666 18056 811 0,'-5'6'357'16,"7"-4"-14"-16,13-7-159 16,6-4-156-16,14-12-4 15,14-4 9-15,7-1 33 16,-7 5 9-16,5 6-3 15,-10 11-7-15,-2 5-14 16,-14 5-32-16,-20 20-9 16,-16 10 7-16,-22 22 18 15,-15 17 17-15,-21 32 18 16,6-1 11-16,-6 5-5 16,11-25-20-16,14-8-22 0,18-36-26 15,19-12-23-15,20-18-12 16,19-2-15-16,10-10-8 15,11-9-47-15,-2-1-36 16,0-8-359-16,-11-2 68 16</inkml:trace>
  <inkml:trace contextRef="#ctx0" brushRef="#br0" timeOffset="41525.3531">11713 18286 426 0,'4'12'656'16,"-1"-12"-237"-16,6 0-241 15,5 0 258-15,19-2-407 16,1 1 24-16,16 1 12 16,-1 1-12-16,14-4-26 15,-3 3-43-15,11-4-105 16,-13-1-49-16,5 1-128 16,-18 4-105-16,7-2-20 0,-15 4-75 15</inkml:trace>
  <inkml:trace contextRef="#ctx0" brushRef="#br0" timeOffset="41867.2235">12606 18359 1487 0,'-12'21'291'16,"3"-6"141"-16,9-4-434 15,7-8-3-15,11-8 17 16,11-7 24-16,5-15 24 16,8-3-2-16,9-12-6 15,-9-3-19-15,-4 0-32 16,-6 14-11-16,-19 2-2 16,-13 17 2-16,-25 8 16 15,-13 11 15-15,-13 19 10 16,-8 8-1-16,-10 20-6 15,18 6-6-15,0 12-13 16,14-9-24-16,11 2-48 16,13-20-48-16,19-5-130 15,9-20-233-15,21-23-16 0,4-27-154 16</inkml:trace>
  <inkml:trace contextRef="#ctx0" brushRef="#br0" timeOffset="42111.9169">13001 18278 1231 0,'3'59'677'0,"-8"-11"-177"15,-7 6-312-15,-4-15-235 0,2-17-190 16,2-23 156-16,9-32 45 16,15-20 56-16,14-19 56 15,11-4 13-15,19-4 26 16,7 16-16-16,15 8 1 15,-15 16-10-15,0 7-37 16,-18 13-60-16,-9 13-109 16,-21 4-112-16,-11 10-100 15,-17 8-237-15,-8 5-13 16</inkml:trace>
  <inkml:trace contextRef="#ctx0" brushRef="#br0" timeOffset="42397.3178">13595 18136 1529 0,'-15'52'448'16,"5"11"82"-16,2 5-426 16,13 7-122-16,13-18-80 15,22-11 49-15,11-26 17 16,15-26 33-16,2-23 78 15,2-17 49-15,-16-16-52 16,-24-5-16-16,-28 13-29 0,-41 9-28 16,-32 25 8-16,-26 16 16 15,-8 16 1-15,0 7-61 16,27-1-54-16,13-4-40 16,15-10-460-16,20-8 87 15</inkml:trace>
  <inkml:trace contextRef="#ctx0" brushRef="#br0" timeOffset="78931.7437">28095 13812 775 0,'-5'3'274'0,"10"0"11"15,-1-5-196-15,-4 2-73 16,0 0-23-16,0 0 0 15,0 0 9-15,0 0 14 16,3 2 9-16,-3-1 20 16,2 7 9-16,7 17 14 15,15 41 2-15,-17-24-7 16,-2 3-18-16,-4 15-4 0,-2 0-13 16,-7 21 3-16,-4-9 7 15,0 20 9-15,2-8-1 16,-7 1-3-16,10-4-16 15,2 2-10-15,1-17-11 16,8 7 9-16,4-8 5 0,5 7 7 16,4-11 3-16,4 7 5 15,0-11-6-15,0 3-10 16,0-9-8-16,7 15-2 16,-1-8 12-16,15 19 11 15,-1-1-2-15,5 16-1 16,-4-8-1-16,14 6-14 15,-11-22-17-15,11 1 6 16,-8-15 2-16,7-5 2 16,-10-11-1-16,12 5 2 15,0-5 2-15,11 1-1 16,-2-6 1-16,15 3 2 16,2-6 1-16,5-5 5 15,-7-7 0-15,9 6 0 16,-9-3-4-16,-1 6-1 15,-5 3-6-15,11 6 1 16,-13-3 2-16,4 6 10 16,-20-13 1-16,3 7 7 0,-15-8 1 15,-11-4 4-15,-8-1-5 16,7 4 5-16,-12-8-5 16,0 1-4-16,-3-2-13 15,-3 1-42-15,-6-2-44 16,-6-5-322-16,-1 1-192 15,1-11-75-15</inkml:trace>
  <inkml:trace contextRef="#ctx0" brushRef="#br0" timeOffset="79585.2362">30959 16413 859 0,'-12'18'380'0,"3"-10"-11"16,-7-5-175-16,-5 3-156 15,0 1 4-15,-5 5 2 16,-11 6 19-16,-8 8 4 15,-25 13 7-15,-5 4-5 0,-12 23 24 16,15 5-9-16,15 22 4 16,32-3 3-16,19 22-12 15,22-20-33-15,20-8 14 16,21-27 10-16,29-21-18 16,4-30-2-16,29-27 0 15,-2-27-21-15,25-33-24 16,-11-17 3-16,10-28-6 15,-30 11-8-15,-16 1-5 16,-43 21 5-16,-20 10 7 16,-31 28-3-16,-19 10 4 15,-19 15 2-15,-38 16-7 16,-17 14-5-16,-36 15 4 16,7 12 1-16,-13 11-1 15,13 2 0-15,-6 4-3 16,27-8-28-16,1-8-52 15,22-7-38-15,17-3-35 0,33-7-83 16,47-4-315-16,34-2 101 16</inkml:trace>
  <inkml:trace contextRef="#ctx0" brushRef="#br0" timeOffset="80274.1566">31563 16979 367 0,'-138'55'327'0,"121"-44"-75"16,5-2-51-16,3-2-78 0,2-1-43 15,7 2 42-15,7-1 9 16,5 2 15-16,6 3-25 16,8 9-12-16,2 3-50 15,11 9-3-15,2 2-6 16,17 8 30-16,13-5 22 16,34 2 15-16,0-4 1 15,21-3 14-15,-9-3-31 16,17 2-27-16,-25-5-18 0,22 0-13 15,-14-6-26-15,0-2-4 16,-19-4-6-16,5 2-5 16,-29-4-3-16,9 5 2 15,-11 0 0-15,15 0-1 16,-11 2 2-16,4 2 1 16,-13-4-2-16,-5 1 0 15,-20-7 1-15,-9-3-1 16,-15-3-4-16,2-2-2 15,-7-2-3-15,-1 1-1 16,-6 1 0-16,5 2 3 16,-5 2-11-16,1-1-5 15,2 2-10-15,2 2-6 16,-7-2-91-16,-2 3-81 16,-7-5-82-16,-2-19-273 0,-2-18-20 15</inkml:trace>
</inkml:ink>
</file>

<file path=ppt/ink/ink2.xml><?xml version="1.0" encoding="utf-8"?>
<inkml:ink xmlns:inkml="http://www.w3.org/2003/InkML">
  <inkml:definitions>
    <inkml:context xml:id="ctx0">
      <inkml:inkSource xml:id="inkSrc0">
        <inkml:traceFormat>
          <inkml:channel name="X" type="integer" max="30937" units="cm"/>
          <inkml:channel name="Y" type="integer" max="17402" units="cm"/>
          <inkml:channel name="F" type="integer" max="4095" units="dev"/>
          <inkml:channel name="T" type="integer" max="2.14748E9" units="dev"/>
        </inkml:traceFormat>
        <inkml:channelProperties>
          <inkml:channelProperty channel="X" name="resolution" value="1000.22632" units="1/cm"/>
          <inkml:channelProperty channel="Y" name="resolution" value="1000.11493" units="1/cm"/>
          <inkml:channelProperty channel="F" name="resolution" value="0" units="1/dev"/>
          <inkml:channelProperty channel="T" name="resolution" value="1" units="1/dev"/>
        </inkml:channelProperties>
      </inkml:inkSource>
      <inkml:timestamp xml:id="ts0" timeString="2019-11-13T16:03:53.865"/>
    </inkml:context>
    <inkml:brush xml:id="br0">
      <inkml:brushProperty name="width" value="0.05292" units="cm"/>
      <inkml:brushProperty name="height" value="0.05292" units="cm"/>
      <inkml:brushProperty name="color" value="#FF0000"/>
    </inkml:brush>
  </inkml:definitions>
  <inkml:trace contextRef="#ctx0" brushRef="#br0">4834 14332 719 0,'58'6'257'16,"-65"-10"40"-16,2 4-201 0,-2 1-34 15,5-1-37-15,2 0-21 16,-3 5-17-16,-4 46 0 15,-58 61 6-15,39-14 3 16,7 8 6-16,10 34 8 16,13-13 4-16,17 8 25 15,13-30 14-15,9-27 24 16,5-51 1-16,11-36 14 16,5-33-7-16,19-33-17 15,-8-10-23-15,1-13-8 16,-17 16-80-16,-20-2-135 15,-15 24-210-15,-3 6-20 16,-7 15-182-16</inkml:trace>
  <inkml:trace contextRef="#ctx0" brushRef="#br0" timeOffset="332.4344">5892 14823 1489 0,'0'-2'313'0,"19"1"141"15,2-2-441-15,19 3-20 16,11-2-6-16,7 4-61 16,-10-7-60-16,-1 5-320 15,-13 0 34-15</inkml:trace>
  <inkml:trace contextRef="#ctx0" brushRef="#br0" timeOffset="649.9152">6734 14634 948 0,'-55'114'256'16,"-14"-78"67"-16,13 1-250 16,9-2-65-16,28-13-7 15,26-4 13-15,19-9 3 16,19-3 18-16,2-6 18 0,2 9 15 16,-11-1-13-16,-13 14-3 15,-20 10-17-15,-25 10-14 16,-14 0-11-16,-22 0-29 15,-2-5-30-15,-6-16-89 16,22-9-47-16,6-9-161 16,23-3-23-16,13-7-57 15</inkml:trace>
  <inkml:trace contextRef="#ctx0" brushRef="#br0" timeOffset="1019.1855">7129 14217 1291 0,'-1'49'322'16,"-2"20"102"-16,-6 14-366 16,1 10-57-16,-1-6-14 15,5 0-7-15,-1-26-3 0,2-20 3 16,8-20 15-16,2-21 8 16,5-14 6-16,14-7 0 15,2 2-2-15,2 5 0 16,3 13-5-16,-1 16 3 15,-13 13 0-15,-10 14-42 16,-1-1-70-16,-4 1-303 16,1-12 33-16</inkml:trace>
  <inkml:trace contextRef="#ctx0" brushRef="#br0" timeOffset="1408.494">8025 14665 1108 0,'-33'8'275'0,"-1"4"76"15,-19 4-315-15,10 4-48 16,-7 10 4-16,20 1 4 16,2 10 17-16,11 2 6 0,8 5 0 15,6-7-8-15,8-11-11 16,7-17-15-16,12-22-13 16,1-16-9-16,22-13-4 15,-1-1 3-15,8 2 19 16,-4 11 30-16,1 13 44 15,-18 14 21-15,-5 20 10 16,-14 15-13-16,-7 18-22 16,-7 5-117-16,-6 2-330 15,0-7 67-15</inkml:trace>
  <inkml:trace contextRef="#ctx0" brushRef="#br0" timeOffset="1618.9315">8444 14889 683 0,'9'54'-157'16,"-4"10"596"-16,-5-1-606 15,1 14 167-15,-5 1-434 16</inkml:trace>
  <inkml:trace contextRef="#ctx0" brushRef="#br0" timeOffset="1940.1428">8470 14806 724 0,'18'-12'0'0,"-2"2"608"16,-4 5-603-16,6 7 416 15,2 1-462-15,-8 6 449 16,-8 4-449-16,-7 5 20 15,-10 5 24-15,-11 5 13 0,-6 1 2 16,-11-1-11-16,10-7-27 16,-2-4-62-1,12-10-34-15,9-8-92 0,16-5-75 16,20-6-43-16,3-5-15 16,18-2-52-16</inkml:trace>
  <inkml:trace contextRef="#ctx0" brushRef="#br0" timeOffset="2357.5213">8832 14946 898 0,'9'70'266'0,"-2"-64"53"16,1-7-235-16,13-10-63 15,9-7-8-15,12-12 25 16,-3-7 13-16,13-7 27 16,-14-5-2-16,-1-1-14 15,-14 10-38-15,-10 4-22 16,-13 16-27-16,-13 14 1 15,-13 14 19-15,-23 19 36 16,-7 16 21-16,-11 20 20 0,4 6 0 16,1 11-7-16,18-10-37 15,13-5-69-15,17-22-62 16,23-16-109-16,17-21-54 16,26-21-170-16,12-13 53 15,12-17 106-15,-1-5 135 16,6-8 28-16,-7 10 114 15,10 0 42-15</inkml:trace>
  <inkml:trace contextRef="#ctx0" brushRef="#br0" timeOffset="2611.4009">9494 14775 450 0,'16'-8'306'0,"-20"16"11"15,-20 13-71-15,-14 22 7 16,-9 7-49-16,2 22-22 16,11-9-57-16,20 0-40 15,20-20-59-15,26-19-17 16,14-31-8-16,27-29-2 15,-3-21 3-15,10-32 4 16,-8-7 1-16,-6-10-4 16,-18 7 1-16,-8 3-6 15,-23 27-2-15,-20 27 4 16,-15 34 8-16,-14 41 15 16,-2 23 14-16,13 23 3 15,13-4-17-15,28-4-43 16,17-19-45-16,22-13-151 15,13-24-265-15,17-13 21 16</inkml:trace>
  <inkml:trace contextRef="#ctx0" brushRef="#br0" timeOffset="3182.3122">8308 14740 798 0,'3'-1'176'16,"-3"1"71"-16,1-3-235 16,2 3 0-16,-3 3-2 15,9 10 22-15,-1 19 11 16,-7 62 9-16,-10-41 7 0,-4 19 42 15,4 0-17-15,-3 13-12 16,4-8-20-16,-4 2-31 16,3-19-54-16,0-9-43 15,0-21-40-15,1-15-150 16,4-18-67-16,4-18-59 16</inkml:trace>
  <inkml:trace contextRef="#ctx0" brushRef="#br0" timeOffset="3535.4729">8387 14778 1277 0,'9'-3'362'0,"-27"1"74"16,18 4-346-16,5-4-107 15,8-1-8-15,7-1-8 16,5 1 15-16,4-2 14 16,1 1 22-16,0-1 6 15,3 5 9-15,-8 2-10 16,5 10-3-16,-6 4-2 16,-15 16 9-16,-10 1 1 15,-16 15 9-15,-16-6 2 16,-7 6-3-16,-4-20-15 0,-2-4-46 15,1-21-25-15,6-6-39 16,6-9-21-16,7-1-45 16,14-1-22-16,3 4-251 15,5-2 54-15</inkml:trace>
</inkml:ink>
</file>

<file path=ppt/ink/ink3.xml><?xml version="1.0" encoding="utf-8"?>
<inkml:ink xmlns:inkml="http://www.w3.org/2003/InkML">
  <inkml:definitions>
    <inkml:context xml:id="ctx0">
      <inkml:inkSource xml:id="inkSrc0">
        <inkml:traceFormat>
          <inkml:channel name="X" type="integer" max="30937" units="cm"/>
          <inkml:channel name="Y" type="integer" max="17402" units="cm"/>
          <inkml:channel name="F" type="integer" max="4095" units="dev"/>
          <inkml:channel name="T" type="integer" max="2.14748E9" units="dev"/>
        </inkml:traceFormat>
        <inkml:channelProperties>
          <inkml:channelProperty channel="X" name="resolution" value="1000.22632" units="1/cm"/>
          <inkml:channelProperty channel="Y" name="resolution" value="1000.11493" units="1/cm"/>
          <inkml:channelProperty channel="F" name="resolution" value="0" units="1/dev"/>
          <inkml:channelProperty channel="T" name="resolution" value="1" units="1/dev"/>
        </inkml:channelProperties>
      </inkml:inkSource>
      <inkml:timestamp xml:id="ts0" timeString="2019-11-13T16:06:03.396"/>
    </inkml:context>
    <inkml:brush xml:id="br0">
      <inkml:brushProperty name="width" value="0.05292" units="cm"/>
      <inkml:brushProperty name="height" value="0.05292" units="cm"/>
      <inkml:brushProperty name="color" value="#FF0000"/>
    </inkml:brush>
  </inkml:definitions>
  <inkml:trace contextRef="#ctx0" brushRef="#br0">28665 2644 531 0,'-4'-1'119'0,"1"-1"39"15,1 2-162-15,2-1 14 16,0 1 26-16,9-2 20 15,41 1 32-15,92-13 12 16,-31 2-38-16,1 0-54 16,-1-3-146-16,-29 3-108 15,-11-4-45-15</inkml:trace>
  <inkml:trace contextRef="#ctx0" brushRef="#br0" timeOffset="324.9619">28829 2924 946 0,'-17'16'160'0,"5"-1"106"15,6-6-261-15,6 2-27 0,14-5 40 16,11-2 14-16,13-5 3 16,28-2-3-16,10-5-15 15,25-5-110-15,-12-4-122 16,2-4-87-16,-20 0-111 15</inkml:trace>
  <inkml:trace contextRef="#ctx0" brushRef="#br0" timeOffset="787.282">30175 2395 743 0,'-114'98'108'0,"18"-61"99"0,3 11-180 15,-3 18 60-15,26 6 32 16,23 20 10-16,52-6 20 16,49-4-27-16,34-19-46 15,50-18-8-15,21-28-4 16,52-17 4-16,-19-24-7 15,4-20 0-15,-35-10-6 16,-23-18-15-16,-70-6-38 16,-40-11-25-16,-52 14 22 15,-51-1 9-15,-51 20 6 0,-51 17-43 16,1 15-33-16,-1 3-380 16,30 12 38-16</inkml:trace>
  <inkml:trace contextRef="#ctx0" brushRef="#br0" timeOffset="6260.5976">20151 4172 181 0,'51'16'185'0,"-43"-17"-23"0,-5-1-12 16,-6 2-43-16,3-1-14 15,0 1-16-15,-3 0-4 16,1 0-7-16,2 0-2 16,-4 0-13-16,-1 0-16 15,-35 9-10-15,-62 22-14 16,45 2-11-16,-15 12-1 16,4 9 5-16,2 9 14 15,15 0 14-15,13 11 10 16,22-13 2-16,28-8 7 15,18-23-10-15,38-24 3 16,19-36-7-16,25-23 1 16,-7-11-16-16,0-17-20 15,-24 6-23-15,-12-2 12 16,-29 14-3-16,-12 6 4 16,-14 18 10-16,-14 18-2 15,-18 21-16-15,-15 23-1 0,-8 16-2 16,-10 18 3-16,12 4 15 15,10 5 4-15,29-10 5 16,29-1 9-16,28-20 1 16,39-13 0-16,15-13-43 15,8-15-291-15,-11-1 72 16</inkml:trace>
  <inkml:trace contextRef="#ctx0" brushRef="#br0" timeOffset="6725.671">21087 4112 969 0,'-5'69'200'16,"13"-62"88"-16,10-2-260 0,12-2-56 15,10-2 20-15,7 1 10 16,-1-2-20-16,4-2-60 15,-8-1-74-15,-9-1-140 16,-8 1-33-16</inkml:trace>
  <inkml:trace contextRef="#ctx0" brushRef="#br0" timeOffset="7001.4945">21138 4472 784 0,'7'6'203'0,"11"-3"63"0,14-5-206 16,19 1-39-16,4-8 10 15,16-3 3-15,-10-3-16 16,-1 0-59-16,-14 0-56 16,-15 3-53-16,-16 3-143 15,-19-12-4-15</inkml:trace>
  <inkml:trace contextRef="#ctx0" brushRef="#br0" timeOffset="7672.6818">22043 3993 706 0,'3'-9'176'15,"-3"2"50"-15,0 4-198 16,0 0-30-16,0 0 4 0,-3 0 34 16,3 0 19-16,-3 0 38 15,3 0 12-15,3 0 15 16,9-6-28-16,39-14-11 15,62-8-33-15,-49 29-18 16,-7 5-25-16,-13 14-7 16,-25 8 1-16,-22 20 8 15,-7 6 6-15,-31 9 9 16,-10-1 5-16,0-1-4 16,6-17-9-16,8-14-3 15,29-12-3-15,34-5 8 16,19-5 0-16,16 2 7 15,-1 7 0-15,2 10-8 16,-32 6-7-16,-30 18 9 16,-26 15 0-16,-53 16 3 15,-34-1 11-15,-33 2-1 16,7-19-19-16,-8-26-82 0,39-28-77 16,15-19-191-16,39-16-98 15,-1-10-95-15</inkml:trace>
  <inkml:trace contextRef="#ctx0" brushRef="#br0" timeOffset="12691.5375">19946 5534 600 0,'-5'2'216'0,"2"-1"4"15,2 1-122-15,-4-1-117 16,2 1-1-16,0-1 4 16,2 1 5-16,-4 10 5 15,-2 16 12-15,-2 50 11 16,4-27 17-16,-4 8 7 15,-3 31 15-15,-4 9 10 16,-1 12-7-16,1-8-11 0,2-4 3 16,4-39-16-16,-1-22 5 15,3-28 8-15,4-28 9 16,4-21-22-16,7-21-2 16,15-6-20-16,12-15 8 15,11 14-4-15,23 2 12 16,-4 20-1-16,14 23-12 15,-10 19-19-15,-10 28-13 16,-20 17 0-16,-13 21 11 16,-28 6 13-16,-24 24 28 15,-19-7 20-15,-28 4 10 16,-10-17-7-16,-4-13-7 16,16-33-44-16,9-21-77 15,25-16-65-15,23-19-165 16,25-8-121-16,21-14-46 15</inkml:trace>
  <inkml:trace contextRef="#ctx0" brushRef="#br0" timeOffset="13048.5463">20734 5882 1232 0,'117'83'242'16,"-99"-59"126"-16,22-17-350 16,4-4-32-16,10-4-49 15,-16-8-37-15,4-2-43 16,-18-4 23-16,-6 5 24 16,-9 7 93-16,-15 16-262 15,-15 10 177-15</inkml:trace>
  <inkml:trace contextRef="#ctx0" brushRef="#br0" timeOffset="13171.0303">20831 6368 1224 0,'80'-4'298'0,"3"-31"81"16,13 4-348-16,-8-2-432 15,-16-3 110-15</inkml:trace>
  <inkml:trace contextRef="#ctx0" brushRef="#br0" timeOffset="13989.0201">21917 5635 661 0,'0'4'140'0,"0"-2"22"16,1-1-185-16,-1 1-28 16,3-1 11-16,-3 1 88 15,0-1 16-15,0 2 21 16,0 5 11-16,-4 2-28 16,-5 5-14-16,-11 8-9 15,-64 47-18-15,50-44-2 16,13-5-7-16,12-3 21 15,22-9 10-15,37-5 19 0,13-2 2 16,21-2 14-16,4 4-17 16,6 14-10-16,-24 8-19 15,-20 17-4-15,-29 16-12 16,-38 17 6-16,-25-5 7 16,-37 10 8-16,-10-14 4 15,-12-7-21-15,17-19-8 0,5-14-14 16,22-24-12-16,6-18-35 15,13-12-11-15,5-15-109 16,11-2-69-16,10-10-182 16,7 3-45-16</inkml:trace>
  <inkml:trace contextRef="#ctx0" brushRef="#br0" timeOffset="14218.664">21912 5569 1385 0,'39'1'282'0,"20"4"139"16,16-1-417-16,26-7 9 0,-5-6-3 15,27-12-1-15,-8-4-16 16,2-8-81-16,-23 1-29 15,-1-1-86-15,-32 9-226 16,-7 6 36-16</inkml:trace>
  <inkml:trace contextRef="#ctx0" brushRef="#br0" timeOffset="14783.7053">20294 7795 1043 0,'49'-4'204'16,"-9"-5"99"-16,-10 3-305 15,-11 0-13-15,-14 6 24 16,-19 0 14-16,-11 6 12 0,-30 7 19 16,-8 8-7-16,-33 11-5 15,3 11-7-15,-15 16 10 16,20 2 11-16,13 17 30 15,38-1 7-15,31 4 20 16,34-18-5-16,42-8-1 16,26-25-30-16,26-19-8 15,7-22-21-15,19-8-112 16,-27-8-112-16,-12-8-345 16,-34 4-24-16</inkml:trace>
  <inkml:trace contextRef="#ctx0" brushRef="#br0" timeOffset="15157.8301">20982 7953 1083 0,'4'0'226'16,"8"0"85"-16,0 0-287 15,2 0-39-15,14-9 37 16,10-3 38-16,4-6 38 16,4 10-81-16,1-4-37 15,-14 6-34-15,-12 6-142 16,-9 0-143-16,-18 8-5 16,-5 1-99-16</inkml:trace>
  <inkml:trace contextRef="#ctx0" brushRef="#br0" timeOffset="15339.656">20998 8242 534 0,'47'11'681'0,"-2"-10"-274"15,-3-1-471-15,4-3 227 16,2-1-473-16,-12 1 0 15,-7-3-97-15,-14 1 171 16</inkml:trace>
  <inkml:trace contextRef="#ctx0" brushRef="#br0" timeOffset="15923.0386">21866 7939 1184 0,'-63'65'270'0,"55"-55"85"15,8-2-340-15,5-2-3 16,7-2-6-16,16-7 75 16,7-3 15-16,14-4 1 15,-2-1-40-15,1-2-66 16,-8 5-90-16,-2-2-53 16,-12-4-43-16,-2-1-241 15,-6 5 85-15</inkml:trace>
  <inkml:trace contextRef="#ctx0" brushRef="#br0" timeOffset="16406.5297">22776 7552 889 0,'-12'48'259'0,"-5"2"51"16,1-8-227-16,2-3-59 15,7-23 11-15,7-16 21 16,16-16 9-16,13-20 8 16,5-17-14-16,22-8-15 15,2 2-6-15,13-5 12 16,4 11 1-16,13 8-3 15,-13 14 2-15,1 19-14 16,-13 18-23-16,-8 22-2 16,-22 13 3-16,-21 26-2 15,-16 1 17-15,-29 28 11 16,-29-3-2-16,-22 24 5 16,-8-11-1-16,-29 11-12 15,10-30-12-15,10-7-4 16,23-34-3-16,18-14 3 15,44-25 0-15,32-10 20 0,17-6 4 16,36-3-1-16,18 0-4 16,11 5-1-16,-4 7-31 15,2 6-42-15,-24 6-39 16,-13 1-447-16,-15-2-12 16,-11-19-174-16</inkml:trace>
  <inkml:trace contextRef="#ctx0" brushRef="#br0" timeOffset="48729.9473">3835 11549 580 0,'0'0'228'0,"-3"-3"-71"15,2 0-164-15,-7-6-29 16,1-13-29-16,-53-46-29 0,45 50 86 0,-3 0 54 16,6 6 16-1,7 6 13-15,1 3 3 0,-17 53 2 32,88 1-50-32,17 57 7 15,17 1 8-15,7-7 18 0,34 41 18 16,-72-79 19-16,-4 23-3 15,-8 24 0-15,8 53-119 16,-3-19-66-16,2-8-236 0,-7-16-24 0,-1-26-138 16</inkml:trace>
  <inkml:trace contextRef="#ctx0" brushRef="#br0" timeOffset="48981.2891">4611 11597 886 0,'-3'2'210'0,"-51"46"75"16,-120 79-251-16,11-1-28 15,-9 11-1-15,-8 25-4 16,18-17-5-16,-2 14-282 0,62-34 90 16</inkml:trace>
  <inkml:trace contextRef="#ctx0" brushRef="#br0" timeOffset="49436.4861">4927 11971 677 0,'39'-5'297'16,"43"-14"-6"-16,2 4-130 15,29 0-236-15,0 7-207 16,1 1 32-16</inkml:trace>
  <inkml:trace contextRef="#ctx0" brushRef="#br0" timeOffset="49730.8618">5261 12323 1123 0,'27'-1'241'0,"15"-1"111"16,25-4-338-16,8-1 6 15,12-7-54-15,-11-1-96 16,29 2-221-16,-18 2-6 16</inkml:trace>
  <inkml:trace contextRef="#ctx0" brushRef="#br0" timeOffset="50814.2513">6345 11102 848 0,'-1'10'234'16,"-7"-10"63"-16,11 3-231 15,-3-4-32-15,0 1 19 16,2-2-12-16,38-1 4 0,61-6-5 16,-32 2-10-16,-3 2-42 15,9 1-163-15,-21 7-166 16,-3 0-17-16</inkml:trace>
  <inkml:trace contextRef="#ctx0" brushRef="#br0" timeOffset="51333.5218">7477 10677 849 0,'-81'137'234'0,"44"-113"48"0,8-2-245 16,16-2-29-16,22-8-17 15,19-6 19-15,19-5 2 16,17-4 11-16,2 0 9 15,0 6-3-15,-18 5-5 16,-11 11 16-16,-21 8 10 16,-26 18 28-16,-13 5 10 15,-28 13 17-15,-18-5-15 16,-21 2-17-16,3-15-30 0,-2-7-43 16,19-23-32-16,7-11-21 15,21-10-19-15,11-12-33 16,6-1-28-16,13-2-255 15,13-3 59-15</inkml:trace>
  <inkml:trace contextRef="#ctx0" brushRef="#br0" timeOffset="51603.4122">7566 10635 651 0,'6'3'837'0,"7"-7"-442"0,-1 17-21 16,18-14-342-16,8-4-344 15,25-8 329-15,8-1-27 16,22-13-19-16,-2 2-27 15,14-10-109-15,-12 5-133 16,-1-7-87-16,-12 2-101 16</inkml:trace>
  <inkml:trace contextRef="#ctx0" brushRef="#br0" timeOffset="52146.8653">8953 10346 881 0,'75'12'179'0,"-73"1"88"16,1 5-260-16,0 11 19 15,-2 5 19-15,-2 11 22 16,1 0-7-16,-11 15 8 16,-2-3-19-16,-13 14-55 15,-2-4-78-15,-5 2-195 16,3-15-59-16,1-7-111 16</inkml:trace>
  <inkml:trace contextRef="#ctx0" brushRef="#br0" timeOffset="52614.028">8663 11154 1511 0,'47'21'321'0,"32"-19"146"15,15-7-462-15,18-1-34 0,-23-15-46 16,19 0-169-16,-27-1-222 16,6-10-13-16</inkml:trace>
  <inkml:trace contextRef="#ctx0" brushRef="#br0" timeOffset="53219.9822">8710 10815 690 0,'96'-21'559'0,"-12"9"-141"16,3 6-461-16,2 5 368 15,-26 8-464-15,4 1-46 0,-1-4-233 16,8-10 62-16</inkml:trace>
  <inkml:trace contextRef="#ctx0" brushRef="#br0" timeOffset="54638.1083">9629 11009 1005 0,'61'91'262'0,"-55"-91"69"15,9 35-270-15,2 10-69 16,8 19 4-16,-4 7 0 16,6 10 3-16,-6-12 4 15,3-6 11-15,-7-21 2 0,4-16 4 16,-5-25-2-16,7-25-1 15,4-16-67-15,8-35-61 16,-2-9 1-16,0-34 5 16,-11 1 18-16,7-22 84 15,-13 17 66-15,1-11 5 16,4 28-5-16,4-5-20 16,-4 35-25-16,0 2-10 15,-3 17-9-15,3 4 0 16,-1 16 3-16,2-5 4 15,4 10 2-15,16 1-1 16,6 6 1-16,21-2-5 16,18-4-2-16,38-1-1 15,5 5 4-15,31 7 5 16,1-1 12-16,32 11 2 16,-23 11 0-16,45-7-2 15,5 2-2-15,55-1-2 0,-7-5 4 16,59-3 15-16,-11 3 5 15,44-6 7-15,-37 4-9 16,33-1-3-16,-48 2-18 16,5-1-26-16,-66 5-34 15,-21 2-131-15,-64 1-219 16,-29-6 6-16</inkml:trace>
  <inkml:trace contextRef="#ctx0" brushRef="#br0" timeOffset="55307.1718">10794 10736 923 0,'-30'4'217'16,"1"10"78"-16,-20 11-261 15,-1 7-25-15,-5 7 10 16,15-3 4-16,7-6-1 16,21-8 2-16,12-5 17 15,21-8-2-15,34-5 15 16,15-1 7-16,19 0 8 15,-8 3-21-15,-3 8-8 16,-30 5-17-16,-33 13 11 16,-32 4-6-16,-37 9 3 15,-22-5 2-15,-11-4-1 16,3-13-17-16,-5-11-33 0,21-11-28 16,4-5-56-16,11-4-50 15,-4 1-274-15,18 2 48 16</inkml:trace>
  <inkml:trace contextRef="#ctx0" brushRef="#br0" timeOffset="55613.2543">10672 10685 1044 0,'0'1'196'0,"2"1"109"15,14 8-304-15,20 7 10 16,62 4 11-16,-19-29 18 15,4-4 3-15,17-6-7 16,-11 2-22-16,0-5-19 16,-26 4-341-16,0-4 90 0</inkml:trace>
  <inkml:trace contextRef="#ctx0" brushRef="#br0" timeOffset="56146.5054">11649 10256 770 0,'47'73'189'16,"-44"-68"59"-16,6-2-210 16,8 1-39-16,8-5 32 0,10-2 16 15,7-8 29-15,0 4 7 16,-5-2 1-16,-13 7-32 16,-7 10-18-16,-16 14-18 15,-19 20 5-15,-18 5 8 16,-19 14 26-16,-13-2 11 15,0 2-8-15,19-19-16 16,23-3-10-16,31-16-26 16,32-8 0-16,18-12-10 0,17-5-5 15,-5-2-129-15,16-1-256 16,-7-2 26-16</inkml:trace>
  <inkml:trace contextRef="#ctx0" brushRef="#br0" timeOffset="56566.9185">11963 11015 1060 0,'2'6'204'0,"10"-5"113"15,9 2-314-15,28-6 9 16,14-1 9-16,33-8 7 16,2-3-2-16,12 0-15 15,-28 3-54-15,-14-2-293 16,-26 8 64-16</inkml:trace>
  <inkml:trace contextRef="#ctx0" brushRef="#br0" timeOffset="56985.3991">13151 10572 525 0,'-8'11'347'0,"-14"13"-74"16,-19 3-319-16,-19 12 345 15,-9 3-264-15,-7 4 22 16,17-2 19-16,9-1 21 16,28-8-66-16,22-5-3 15,30-12-9-15,21-5-3 16,20-8-4-16,16-4 28 15,-3-2-15-15,4-8-9 16,-20-3-110-16,-7-2-284 16,-19-4 65-16</inkml:trace>
  <inkml:trace contextRef="#ctx0" brushRef="#br0" timeOffset="57224.5027">13691 10463 969 0,'-31'30'285'0,"-1"-24"54"15,-22 40-245-15,-4 8-86 16,-10 17 5-16,6-2 3 16,-10 19 11-16,14-2 8 15,-5 17 0-15,9-5-13 16,12 5-13-16,16-23-53 0,11-12-65 15,14-29-33-15,5-21-229 16,8-20 21-16</inkml:trace>
  <inkml:trace contextRef="#ctx0" brushRef="#br0" timeOffset="57524.9137">14196 10472 1142 0,'-56'45'340'0,"-22"13"67"0,-3-2-298 16,-20 28-71-16,14 0-8 15,11 21 7-15,26-8-5 16,20 4-5-16,35-19-8 16,20 4 0-16,14-23-29 15,15-6-88-15,3-13-102 16,6-17-240-16,-12-21-45 16</inkml:trace>
  <inkml:trace contextRef="#ctx0" brushRef="#br0" timeOffset="58543.1557">14346 10670 578 0,'-20'55'258'0,"2"-52"-11"16,-3 2-110-16,2 2-111 15,8-4-8-15,4-3 4 16,8-3 28-16,19-6 21 16,5-3 9-16,14 0 23 15,6 3 8-15,14 5-10 16,-10 4-26-16,2 9-12 15,-16 4-29-15,-11 13-12 16,-16 7-15-16,-30 7 14 16,-15 2 9-16,-22 5 13 15,-11-7 0-15,-2-4-1 16,15-12-15-16,10-7-10 0,25-8-17 16,23-8-3-16,20-5-1 15,24 2-1-15,9 1 3 16,9 5 6-16,-7 7 2 15,-11 14 2-15,-24 8 0 16,-24 14 4-16,-27 7 0 16,-38 9-2-16,-11-9-3 15,-16-7-27-15,16-16-31 16,-2-17-89-16,34-19-67 0,6-5-236 16,19-4 12-16,7-8-116 15</inkml:trace>
  <inkml:trace contextRef="#ctx0" brushRef="#br0" timeOffset="58918.4712">14849 10467 1181 0,'10'47'234'15,"47"-37"120"-15,-1 4-356 16,5 4 9-16,-22 9 9 15,-4 16 32-15,-19 1 21 16,-22 25 33-16,-19 7 4 16,-37 23 1-16,-17-6-36 15,-22 21-39-15,5-15-70 16,-10-3-96-16,21-26-51 0,10-19-146 16,17-30-124-16,11-21-7 15</inkml:trace>
  <inkml:trace contextRef="#ctx0" brushRef="#br0" timeOffset="59286.6773">15604 10344 718 0,'-8'12'223'16,"-5"3"46"-16,-46 45-164 15,26-25-32-15,-13 1 15 16,-20 19 37-16,1 4 13 15,-17 22 25-15,5 1 2 16,18 29-31-16,23-6-37 16,26 8-24-16,28-16-39 15,27-5-77-15,12-27-23 0,18-17-87 16,-1-21-105-16,-2-12-223 16,-14-18-10-16</inkml:trace>
  <inkml:trace contextRef="#ctx0" brushRef="#br0" timeOffset="60200.8526">15482 10938 470 0,'-24'47'340'16,"24"-47"-127"-16,3 0-53 16,-3 3-104-16,0-3-74 15,0 0 136-15,0 0 21 16,14 1-20-16,35 1-8 16,52-4-37-16,-38-4-52 15,-8 2-48-15,-9-4-77 0,-19 5-79 16,-11-4-195-16,-17-5-2 15</inkml:trace>
  <inkml:trace contextRef="#ctx0" brushRef="#br0" timeOffset="60620.1574">15898 10595 877 0,'18'93'573'0,"14"-96"-197"15,2 0-168-15,11 0-189 16,11-2-188-16,19 2 183 15,-8-6 10-15,4 3 7 16,-15 5-7-16,-11 8-9 16,-36 5-6-16,-30 17-3 15,-26 4-7-15,-19 16 29 16,-6 7 18-16,-15 13 4 16,24-6-6-16,21 7-1 15,21-16-23-15,24-4-6 16,24-14-5-16,19-11-4 15,13-11-11-15,23-11-14 0,-1-11-15 16,11-5-11-16,-9-7-236 16,-4-10-162-16,-28-6-16 15</inkml:trace>
  <inkml:trace contextRef="#ctx0" brushRef="#br0" timeOffset="60849.4609">16665 10430 526 0,'114'42'546'0,"-52"-5"-158"16,-10-1-309-16,7 23 325 15,-18 1-372-15,-23 21 25 16,-23 1-1-16,-29 20 1 15,-29-1-28-15,-50 13-138 16,-9-18-327-16,-37 0 29 16</inkml:trace>
  <inkml:trace contextRef="#ctx0" brushRef="#br0" timeOffset="62108.457">7048 12022 665 0,'0'-2'232'0,"0"1"31"16,0-2-163-16,9-2-67 16,16-4-7-16,58-16-4 15,-36 22 3-15,17-3 23 16,2-2 9-16,14 4 18 16,-10-2-2-16,10-2 1 15,-13 4-16-15,13 1-8 16,-8 0-15-16,26 1 6 15,-7-1-2-15,22-6 3 16,-8-3 3-16,12-6 2 16,-16 2-9-16,17-2-2 15,-10 3-9-15,14-3-5 16,-9 4-5-16,1-5 1 16,-18 2 2-16,30-7-3 0,-18 5 0 15,23 1 2-15,-8 3-4 16,10 0-4-16,-29 6 0 15,22-2 0-15,-21 2 0 16,14 2 7-16,-10 1 3 16,7 1-48-16,-20 2 58 15,26 2 56-15,-17 1 51 16,28 1 54-16,-7-1-125 16,12 6-59-16,-23-3-58 15,15 5-57-15,-22-2-57 0,14 4 174 16,-13-5-1-16,4 4 4 15,-15-2 1-15,23-1-1 16,-7-3 0-16,18 2 1 16,-5-7-4-16,12-2-2 15,-22-4-2-15,9 2-1 16,-13-1-1-16,10-1-1 16,-15 4 1-16,17-1-1 15,-8 1 1-15,23-2 0 16,-14 4 0-16,24-1 0 15,-17 0 1-15,16 3-2 16,-20-1 0-16,21 1-1 16,-22-2 0-16,39 2-1 15,-20 0 4-15,34 3 2 16,-14 2 5-16,27 5 2 0,-26 4 2 16,19 8-5-16,-35 4-6 15,27 4-7-15,-23-5-5 16,11 7-13-16,-35-14-17 15,6-2-49-15,-39-10-34 16,-18-6-114-16,-32-10-304 16,1-17 46-16</inkml:trace>
  <inkml:trace contextRef="#ctx0" brushRef="#br0" timeOffset="62797.5089">10190 12370 501 0,'-4'7'510'0,"-4"-2"-239"16,4-7-54-16,4 2-193 15,-2-1-193-15,-1-1 174 16,3 1 27-16,0 1 29 15,0 0 28-15,3 0 26 16,15 0 27-16,32 0-43 16,47-3-23-16,-31 0-20 15,-12 4-26-15,-7 4-27 16,-16 1 19-16,-6 9-6 16,-18 7 2-16,-19 10 9 15,-14 8 6-15,-37 25 6 16,-15 7 6-16,-22 12-4 15,7-2 10-15,9 4 12 16,30-23-29-16,36-3 0 16,34-18 2-16,40-6-8 0,23-14-19 15,29-11 21-15,6-13-30 16,24-8-103-16,-16-8-98 16,-5-8-89-16,-31-8-238 15,-13-14-11-15</inkml:trace>
  <inkml:trace contextRef="#ctx0" brushRef="#br0" timeOffset="63480.9036">11759 12169 1110 0,'-34'13'229'0,"-28"17"111"15,-18 15-325-15,-10 23 46 16,-1 5 41-16,4 26 42 16,27 0 7-16,18 18-2 15,18-10-46-15,19 10-43 16,17-20-49-16,9-7-17 15,9-24-44-15,24-7-59 0,5-25-38 16,13-5-344-16,0-10 52 16</inkml:trace>
  <inkml:trace contextRef="#ctx0" brushRef="#br0" timeOffset="64260.6974">12047 12383 857 0,'-3'2'195'0,"2"-1"80"0,-2 1-219 16,0-1 3-16,1-1 22 15,4 0 13-15,34-4 24 16,66-13-21-16,-29 11-2 16,-8 9-23-16,-8 14-6 15,-19 4-17-15,-20 15-4 16,-35 6 8-16,-25 16 7 15,-13-8-11-15,-21 5-9 16,6-14-6-16,16-7-20 16,19-19-4-16,22-6 1 15,26-7 1-15,29 4 0 16,9 1-2-16,21 8-3 16,2 9 2-16,-6 14 3 15,-26 7 2-15,-21 15 1 16,-35 9 2-16,-34 10-7 15,-24-11-7-15,-21-13-6 0,4-11-34 16,5-28-33-16,23-19-97 16,17-9-102-16,23-6-139 15,9-12-66-15,17-4-88 16</inkml:trace>
  <inkml:trace contextRef="#ctx0" brushRef="#br0" timeOffset="64563.3802">12804 12299 1425 0,'4'17'390'0,"7"-1"90"15,66 46-378-15,-16-37-102 16,2 8-5-16,0 15 4 16,-15 11 3-16,-15 23 25 15,-25 8 26-15,-34 35 1 16,-28-1-2-16,-39 8-11 16,-10-16-46-16,-24-5-104 15,10-36-77-15,-12-20-78 0,32-24-260 16,10-30 8-16</inkml:trace>
  <inkml:trace contextRef="#ctx0" brushRef="#br0" timeOffset="65369.7987">15298 9759 533 0,'13'5'204'15,"-5"-5"-23"-15,2 1-128 16,-2-1-49-16,-5 0-44 16,1 0 68-16,8 2 14 15,-3-2 1-15,12 1 11 16,51 7-1-16,-21-8 7 15,11 4-4-15,26-1 22 16,9 2 16-16,24-2-8 16,-4-2-14-16,35-4-6 15,-7-3-25-15,28-9-25 16,-24-3 7-16,16-3 20 0,-39 2 21 16,-4-4 5-16,-37 8 1 15,-1 5-1-15,-27 1-28 16,-13 9-29-16,-19 6-17 15,-5 0-15-15,-8-3-12 16,-6 4-5-16,-3-2-90 16,-3-5-286-16,-3 0 68 15</inkml:trace>
  <inkml:trace contextRef="#ctx0" brushRef="#br0" timeOffset="75791.086">17401 11684 155 0,'28'74'325'15,"-7"-76"-129"-15,9 4-98 16,13-7 86-16,27 5-198 16,5-3-182-16,14-1 50 15</inkml:trace>
  <inkml:trace contextRef="#ctx0" brushRef="#br0" timeOffset="76165.3932">17311 12272 1018 0,'25'5'264'0,"14"-7"103"15,6 1-278-15,26-2-44 16,10 1-34-16,8-2-40 16,-16-1-338-16,1-7 58 15</inkml:trace>
  <inkml:trace contextRef="#ctx0" brushRef="#br0" timeOffset="77437.3986">19076 10733 316 0,'-49'18'356'0,"44"-17"-116"16,-2 5-191-16,4 9 189 16,-2-1-244-16,13-2 0 15,4-5 16-15,22-4 28 16,17-7 10-16,27-4 5 16,7 1-5-16,11-1-20 15,-12 7-166-15,-14 2-148 16,-22 2-9-16</inkml:trace>
  <inkml:trace contextRef="#ctx0" brushRef="#br0" timeOffset="77875.4395">20201 10478 484 0,'-54'48'431'0,"-26"7"-122"15,-8-11-33-15,1 5-219 16,22-14-55-16,32 1 15 15,42-21-88-15,42-8 122 16,24-5 8-16,26-1 17 16,-10-1-4-16,-5 15 100 15,-34 9-116-15,-10 18-9 16,-36 5-21-16,-36 23 17 16,-25-4-2-16,-40 8-2 15,-19-14 1-15,-9 3 2 16,22-29-27-16,10-11-4 15,32-22-83-15,19-8-77 16,13-19-9-16,10-5-33 0,8-2-21 16,14-3-167-16,4-3 70 15,19-8-90-15</inkml:trace>
  <inkml:trace contextRef="#ctx0" brushRef="#br0" timeOffset="78140.9142">19995 10460 1179 0,'17'112'264'0,"-13"-106"105"16,5 0-334-16,17-6-28 15,11 2 13-15,29-13 3 16,18-10 4-16,42-12 7 16,5 3-1-16,19-1-70 15,-22 8-54-15,-11 1-305 16,-34 8 15-16</inkml:trace>
  <inkml:trace contextRef="#ctx0" brushRef="#br0" timeOffset="79011.1366">21405 10227 943 0,'54'30'291'0,"-48"-21"33"16,-2 0-234-16,-4 12-98 15,3 6 0-15,0 17 0 16,-3-1 14-16,-7 16 4 0,2-2 1 15,-4 12 0-15,-7-9-6 16,-1 12-49-16,1-11-38 16,-8-1-33-16,3-16-216 15,-2-10-2-15,-2-20-53 16</inkml:trace>
  <inkml:trace contextRef="#ctx0" brushRef="#br0" timeOffset="79266.8928">21237 10566 1154 0,'37'53'224'0,"-16"-49"121"15,9-4-335-15,14 3-29 16,4 0 9-16,15-12 13 16,-3 3-8-16,6-7-30 15,-18 5-26-15,2-1-278 16,-14 3 51-16</inkml:trace>
  <inkml:trace contextRef="#ctx0" brushRef="#br0" timeOffset="79580.6501">21057 11078 1246 0,'27'6'255'0,"15"-3"123"16,7 3-369-16,22 1-22 16,-1-5-16-16,-1-1 0 15,-12-4-1-15,-1-3-88 16,-20 0-73-16,-6 0-157 15,-9 0-59-15</inkml:trace>
  <inkml:trace contextRef="#ctx0" brushRef="#br0" timeOffset="80253.1984">21945 10965 1022 0,'51'78'326'0,"-55"-55"42"16,-1 11-242-16,-2 1-121 0,4 10 0 15,1-8 6-15,10 13 10 16,5-8-26-16,13 5 33 15,2-10 0-15,7-5 3 16,-2-17-5-16,6-17 28 16,-1-22-34-16,4-16 1 15,-2-13-6-15,2-13-3 16,-9-3-3-16,-3-17 0 16,-12 2 0-16,-3-21-8 15,-9 2-17-15,2-22-17 16,-8 11-3-16,0-4-3 15,0 11 7-15,-5-1 17 16,-7 27 18-16,3-1 1 16,-4 16 0-16,1 13 1 15,7 14 0-15,5 2-4 16,2 13-1-16,10-2-2 0,0 5 4 16,13-1 3-16,8 7 4 15,26 4 6-15,17 7 3 16,33 7 1-16,8 0-7 15,40-2-2-15,5 5-3 16,44-6-3-16,-9-3-1 16,43-1 0-16,-18-2 0 15,36-3 0-15,-26 6 0 16,38-5 2-16,-31 7 3 16,32 2 8-16,-32 4 3 0,21 1 3 15,-38 1-2-15,17 1-3 16,-50 1-9-16,12-5-6 15,-48-1-7-15,0 0-19 16,-34-3-17-16,-11-9-71 16,-38 5-68-16,-13-7-259 15,-35-4 9-15</inkml:trace>
  <inkml:trace contextRef="#ctx0" brushRef="#br0" timeOffset="81411.9887">22780 10310 624 0,'9'120'190'16,"-16"-114"33"-16,2 1-141 15,5-4-42-15,0-3 20 16,0-1 12-16,3-1 13 16,6-1-2-16,29-7-4 0,46-19-19 15,-38 17-3-15,-4 5-10 16,-1 2-14-16,-10 2-9 16,-2 8-6-16,-13 1-11 15,1 9-3-15,-10 0-1 16,-10 16 9-16,-1-1 5 15,-13 14 9-15,-8-4 1 16,-13 14 1-16,1-7-7 16,-14 8-5-16,-2-2-6 15,-4 5-3-15,3-11-2 0,-7 1-1 16,11-14 1-16,-3-4 0 16,13-9 0-16,7-3 1 15,10-7-1-15,11-7 1 16,17-4-1-16,16-9 1 15,12-4 0-15,25-2 4 16,10-2 2-16,24 2 3 16,-4 5 3-16,10 4 13 15,-16 7-8-15,-7 5-59 16,-24 2-51-16,-13 2-178 16,-17-4-171-16,-4-3-49 15</inkml:trace>
  <inkml:trace contextRef="#ctx0" brushRef="#br0" timeOffset="81886.3352">23657 10388 888 0,'63'24'365'0,"-51"-17"-24"16,-12-5-190-16,-3 7-155 15,-5 0-25-15,-14 3 14 16,-7 9 17-16,-8 0 16 15,2 1 5-15,5 2 1 16,18-4 0-16,21-4 1 16,29-5-14-16,17-4 7 15,8-4 11-15,20 15 10 16,-18-1 12-16,-7 14 3 16,-17 8-7-16,-19 12-9 15,-28-1-9-15,-19 8-11 16,-11-8-3-16,-24-2 2 15,-4-12-2-15,-11-12-8 16,3-18-16-16,-1-8-43 0,17-8-33 16,5-11-75-16,23 1-70 15,10-5-197-15,7-4 8 16</inkml:trace>
  <inkml:trace contextRef="#ctx0" brushRef="#br0" timeOffset="82162.522">23733 10376 911 0,'9'12'423'16,"-1"-9"-102"-16,1-3-207 15,7 3-95-15,17-3-108 16,7-2 168-16,26-1 20 16,4-3 4-16,23 2-36 15,-4 2-35-15,2-2-76 16,-29-4-89-16,-7 4-71 16,-26-10-221-16,-6-14-2 15</inkml:trace>
  <inkml:trace contextRef="#ctx0" brushRef="#br0" timeOffset="97010.4173">24313 10746 629 0,'52'30'65'16,"-50"-27"90"-16,7-1-196 15,1-2 18-15,1-2 55 16,4-1 22-16,6-4 27 0,5 1 4 15,20 0-1-15,13 1-36 16,11 5-50-16,2 5-44 16,3 2-76-16,-16 4-100 15,-10-1-20-15,-19 1-64 16</inkml:trace>
  <inkml:trace contextRef="#ctx0" brushRef="#br0" timeOffset="97325.0443">24550 10595 844 0,'2'1'146'0,"2"4"95"16,-4 2-255-16,0-7 9 15,0 2 11-15,0-1 7 16,-1 23 3-16,-2 15 5 16,-3 48-2-16,-2-33-3 15,4-3-29-15,1 0-62 0,6-10-49 16,1-7-140-16,4-17-27 15</inkml:trace>
  <inkml:trace contextRef="#ctx0" brushRef="#br0" timeOffset="97894.5625">25190 10476 622 0,'6'-7'99'0,"-2"4"63"15,-7 3-186-15,2 0 5 16,1 0 16-16,-3 1 33 16,3 1 17-16,-3 1 12 15,1-3-1-15,-2 1 12 16,1 1-11-16,1-1 3 16,2 1-5-16,0-2 12 15,0-2-2-15,32-5 6 0,55-22-9 16,-42 20-3-16,-11 12-21 15,4 11-21-15,-17 4-18 16,-9 16-4-16,-17-1 1 16,-23 12 13-16,-14 3 8 15,-14 12 8-15,-10 2 2 16,-42 16-3-16,11-8-10 16,-12 1-3-16,16-16-8 15,14-13-2-15,44-21 0 0,25-9 15 16,29-16 6-16,44-7 5 15,21 1 8-15,29-8-1 16,1 1-15-16,15 5-5 16,-24 3-11-16,-9 3-68 15,-24 8-48-15,-4-1-292 16,-33 1 21-16</inkml:trace>
  <inkml:trace contextRef="#ctx0" brushRef="#br0" timeOffset="98333.4176">26051 10356 892 0,'5'14'140'0,"-5"4"103"0,-17 13-263 16,-8 7 24-16,-13 11 30 15,-4 1 20-15,-16 5 11 16,4-8-7-16,4-2-11 16,20-15-24-16,21-6-11 15,35-11 23-15,25-10 11 16,19-9 3-16,23-1 7 16,-1-4 4-16,4 1-36 15,-12 2-17-15,-4-4-73 16,-26 3-81-16,-12 0-219 15,-24-4-2-15,-2-14-144 16</inkml:trace>
  <inkml:trace contextRef="#ctx0" brushRef="#br0" timeOffset="98557.8236">26605 10148 748 0,'-3'1'251'0,"-6"8"24"16,0 24-166-16,2 15-108 15,-17 26 27-15,1 10 17 0,-11 21 26 16,-4-5 6 0,-16 25 4-16,8-13-22 0,-8 16-15 15,3-17-389-15,3 10 113 16</inkml:trace>
  <inkml:trace contextRef="#ctx0" brushRef="#br0" timeOffset="102278.0484">19048 11584 298 0,'-45'25'85'0,"52"-25"41"16,-2-1-77-16,4 2 11 15,-9-1 7-15,3-1 29 0,9-1-14 16,22-1-7-16,50-6-9 16,-34 3-7-16,1-1-37 15,21-4 1-15,6-2 16 16,6-1 15-16,-4 2 6 15,10 0 16-15,-11 6 0 16,16 5-14-16,-6 4-16 16,23 3-1-16,-19-2-18 15,29 1 1-15,-5-4-2 16,33-8 4-16,-3-7-5 0,33-1 5 16,-14-1-6-16,23 1-2 15,-23 9-5-15,19-5 3 16,-17 10-4-16,36-1 1 15,-23 1 0-15,29-4 1 16,-20 4-3-16,33-7 2 16,-24-1 3-16,46-1 3 15,-29-1-3-15,27 2-1 16,-28 8-3-16,12 2-6 16,-26-1-5-16,47 5 2 15,-23 4-1-15,27 3 0 16,-21 3 0-16,20 10 0 15,-53-1-4-15,29-1-2 16,-26-7-1-16,-3-7-2 16,-31-12-1-16,-4-3-7 15,-50-1-15-15,-15-2-81 16,-23 4-78-16,-20-1-224 16,-28-3-24-16</inkml:trace>
  <inkml:trace contextRef="#ctx0" brushRef="#br0" timeOffset="103147.4109">22999 11794 672 0,'45'-33'170'16,"-15"9"56"-16,-1 6-186 16,-7 6-26-16,-1 4 32 15,-6 5 6-15,-6 2 8 16,-9 4 12-16,-19 10 16 15,-8 13-29-15,-32 23-7 16,-16 11-3-16,-39 29 3 16,-7 8-13-16,-13 34 9 0,24-4 4 15,10 22 7-15,52-19-11 16,34-4 5-16,26-42-7 16,35-19 8-16,23-38-10 15,26-29 3-15,2-29-2 16,19-26-8-16,-19-9-17 15,-20-9-12-15,-36 12-14 16,-38 6-15-16,-40 27 2 0,-45 24-7 16,-19 12 2-16,-19 22-45 15,15 20-41-15,7 15-322 16,34 3 48-16</inkml:trace>
  <inkml:trace contextRef="#ctx0" brushRef="#br0" timeOffset="119123.7423">27356 11536 389 0,'-62'21'122'15,"62"-23"16"-15,-1 1-100 16,1 5-38-16,0-5 20 16,0 1 16-16,-3 0 29 15,3 0 11-15,0 0 12 16,3 0-17-16,8 0-13 0,37 1-28 15,66 4-7-15,-39-5-22 16,13 3-42-16,-13 0-41 16,-7 4-85-16,-26 5-67 15,-18 5-35-15</inkml:trace>
  <inkml:trace contextRef="#ctx0" brushRef="#br0" timeOffset="119335.5942">27264 11998 924 0,'8'1'255'16,"8"-1"60"-16,15 3-242 15,8-1-91-15,22-4-26 16,-5-4-28-16,5-6-35 15,-17-1-204-15,-2 1 41 16</inkml:trace>
  <inkml:trace contextRef="#ctx0" brushRef="#br0" timeOffset="119855.3984">28165 10647 516 0,'-3'6'107'16,"3"-4"-2"-16,5-1-84 15,-5-1-67-15,0-1 66 16,3-1 47-16,15-2 72 0,19-4-12 16,64-8 13-16,-40 8-37 15,12-4-20-15,-9 8-35 16,1-4-18-16,-17 11-51 15,-11 0-54-15,-13 3-86 16,-7-1-132-16,-8 4-31 16</inkml:trace>
  <inkml:trace contextRef="#ctx0" brushRef="#br0" timeOffset="120249.0648">29269 10370 712 0,'-36'18'190'16,"-12"1"41"-16,-26 10-190 15,10 2-15-15,0 4 2 16,18-5 28-16,14-3 19 16,28-12-3-16,29-2 3 15,20-7-14-15,31 3 11 16,8 3-17-16,0 11-10 0,-17 2-10 16,-16 13-10-16,-36-2-12 15,-31 12 8-15,-26-3 3 16,-29 4 6-16,-13-8-1 15,-9-4-5-15,9-13-13 16,4-10-2-16,22-11-40 16,4-9-44-16,21-9-29 15,12-9-29-15</inkml:trace>
  <inkml:trace contextRef="#ctx0" brushRef="#br0" timeOffset="121836.4429">29327 10280 732 0,'17'37'187'0,"-11"-46"44"0,-8 9-204 16,-2 0-24-16,4-3 2 16,0 3 9-16,0-1 12 15,0-1 1-15,0 2-6 16,1 0-6-16,2 0 11 16,41-1 12-16,67-4 4 15,-18 1 8-15,3-1-1 16,15-1-17-16,-21 3-82 15,-10 3-250-15,-25 5 51 16</inkml:trace>
  <inkml:trace contextRef="#ctx0" brushRef="#br0" timeOffset="122650.2713">30426 10331 516 0,'9'-17'116'15,"0"7"52"-15,-4 4-147 16,2 1-11-16,-7 4-6 16,0 1-6-16,0 0-6 15,-3 1-6-15,2 1 4 16,-13 37 4-16,-17 51 1 0,8-33 58 15,2 1 16-15,-10 17 15 16,1-9 2-16,0 6-45 16,9-9-101-16,-3-7-58 15,13-20-58-15,-1-14-43 16,5-22 21-16,2-16-7 16</inkml:trace>
  <inkml:trace contextRef="#ctx0" brushRef="#br0" timeOffset="122901.9085">30067 10719 713 0,'-31'-94'200'15,"37"91"34"-15,6 4-168 0,7 4-71 16,13-5 9-16,1-5 11 15,21 1 20-15,9-5-1 16,24-5 11-16,-3 5-6 16,9 3-26-16,-18 5-39 15,-12 1-85-15,-28 7-178 16,-16 5 0-16,-34 3-110 16</inkml:trace>
  <inkml:trace contextRef="#ctx0" brushRef="#br0" timeOffset="123175.4197">29919 11124 1108 0,'37'3'223'0,"14"-15"112"15,9-1-325-15,23-4-2 16,1-1 3-16,12-3 0 16,-12 5-47-16,0 1-127 15,-25 3-179-15,-14 1-29 0</inkml:trace>
  <inkml:trace contextRef="#ctx0" brushRef="#br0" timeOffset="123963.3814">30845 10857 944 0,'0'2'183'16,"5"10"96"-16,4 9-282 16,24 57-3-16,-27-41 4 0,1 11 2 15,1-1 2-15,1 2 4 16,3-7 6-16,1-7 7 15,4-14 5-15,1-14 7 16,6-13-3-16,4-22-4 16,5-13-10-16,3-23-9 15,-4-10-10-15,-1-26 0 16,-7 7-1-16,-7-18 2 16,-5 9 3-16,0-5 3 15,-3 25 1-15,-5-1 3 16,-2 32 1-16,-4 9 2 15,-2 18 2-15,-1 6-1 16,-2 6 0-16,7-3-2 16,4 2-2-16,20-1 1 15,11-1 2-15,19 0 5 16,11 5 4-16,34 4 6 16,10 3-1-16,37 7 0 0,-8 2-7 15,-3 3-15-15,-37-1-34 16,-16-2-87-16,-47-5-68 15,-7-2-166-15,-11-2-39 16</inkml:trace>
  <inkml:trace contextRef="#ctx0" brushRef="#br0" timeOffset="124427.889">31495 10523 737 0,'6'0'204'0,"2"6"13"16,-4 0-176-16,-4-6-103 0,0 0 17 15,0 1 39 1,0 1 31-16,0-1 24 0,-4 17 15 16,-5 14-5-16,-29 49-20 15,13-36-4-15,1-3-16 16,-5 0-17-16,11-14 3 15,18-5 10-15,12-16-2 16,15-11 7-16,14-11 2 16,22-3 5-16,-3 0-6 15,10 4-1-15,-7 8-7 0,-1 5-5 16,-25 5-22-16,-5 4-97 16,-17-2-97-16,-6 0-102 15,-6-2-90-15</inkml:trace>
  <inkml:trace contextRef="#ctx0" brushRef="#br0" timeOffset="124711.9504">31756 10524 894 0,'-7'2'166'0,"-4"5"98"15,1 4-270-15,-4 8 2 16,-2-5 8-16,4 11 8 0,3 2 8 16,0 8 24-16,1 4 10 15,4 21 8-15,1 1-1 16,-2 22-7-16,1-5-22 16,-2 7-17-16,-2-17-21 15,-1-14-28-15,2-23-2 16,2-19-138-16,5-21-156 15,5-19 7-15,8-11-168 16</inkml:trace>
  <inkml:trace contextRef="#ctx0" brushRef="#br0" timeOffset="125270.6203">32439 10601 787 0,'6'-8'249'0,"-3"-5"25"16,-10 7-196-16,-14 4-74 15,-5 5-2-15,-13 0 10 16,-7 3 17-16,-2 11 19 16,10 5 3-16,-1 7 15 15,18 1-6-15,0 6-2 0,8-5-15 16,2-2-15-16,11-5 0 16,8-6 5-16,8-12-3 15,8-12-3-15,3-8 7 16,18-11-24-16,-3-5-13 15,8-2-5-15,-4 4-2 16,-4 2 1-16,-12 5 3 16,-4 8-2-16,-14 2-2 0,-5 11-7 15,-2 5 0-15,-5 7 1 16,-5 0 6-16,-5 10 5 16,-4-2 6-16,-10 7 1 15,3 1 2-15,-10 14 3 16,2 2 3-16,-1 11 4 15,6 2 3-15,3 17 1 16,9-8-4-16,6 7-2 16,3-11-15-16,3 4-39 15,3-27-35-15,8-4-111 16,-1-17-200-16,1-9 5 16</inkml:trace>
  <inkml:trace contextRef="#ctx0" brushRef="#br0" timeOffset="125731.215">28824 11530 872 0,'5'6'175'15,"7"0"88"-15,9 1-260 16,4-1 2-16,17-1 21 15,5-5 19-15,36 3 26 16,7 3 13-16,30-2 13 16,13 4-8-16,62-1-2 15,11-2-23-15,85-11-8 16,8-5-10-16,63-7-5 16,-27-4-7-16,30-1 4 15,-80-1 0-15,-4 6 3 16,-76 6-15-16,-13-1-20 15,-65 2-20-15,-15 2-18 16,-43 0-29-16,-28 3-384 0,-50 5 122 16</inkml:trace>
  <inkml:trace contextRef="#ctx0" brushRef="#br0" timeOffset="126180.4193">31103 11801 558 0,'-1'-7'209'0,"-25"-7"-22"16,-10 11-72-16,-28 3-168 16,-7 21 40-16,-46 18 65 15,-11 12 34-15,-38 18 53 16,16 12 8-16,1 21 13 16,54 0-27-16,31 14-8 15,53-17-46-15,32 4-16 16,33-28-7-16,46-19 1 15,23-29-10-15,36-30-3 0,-5-30-8 16,-3-12-18-16,-42-8-17 16,-38-8-9-16,-49 13-23 15,-50 4-3-15,-46 16 6 16,-81 20 7-16,-25 20 6 16,-40 26-9-16,17 17-63 15,-1 16-336-15,64-4 62 16</inkml:trace>
  <inkml:trace contextRef="#ctx0" brushRef="#br0" timeOffset="128527.3082">20822 14548 464 0,'-3'2'-29'0,"2"-1"29"0,-16 5-175 16</inkml:trace>
  <inkml:trace contextRef="#ctx0" brushRef="#br0" timeOffset="129816.0582">14320 15453 352 0,'-21'-12'246'0,"6"1"-12"16,6 10-64-16,0 1-54 16,6 3-44-16,11-2-9 15,-8-1-20-15,0-1 17 16,39-11 7-16,69-26 7 16,-38 11-10-16,5-3-21 15,-7 11-39-15,-5 7-322 16,-21 12 78-16</inkml:trace>
  <inkml:trace contextRef="#ctx0" brushRef="#br0" timeOffset="129996.714">14065 15920 1092 0,'5'39'758'16,"-1"-36"-276"-16,17-3-182 0,17 1-243 15,25-2-243-15,12-7 205 16,18-7-128-16,-9-3-142 16,-2 0-263-16,-23-4-100 15</inkml:trace>
  <inkml:trace contextRef="#ctx0" brushRef="#br0" timeOffset="130550.3146">16616 14851 361 0,'0'-1'403'0,"3"-2"-120"15,-3 0-7-15,15-5-194 16,12 2-35-16,58 2 24 16,-40 8 10-16,9-4 8 15,6-1-1-15,16-7-26 16,-6-1-54-16,10 0-109 16,-13 2-141-16,-4 2-135 15,-21 4-96-15</inkml:trace>
  <inkml:trace contextRef="#ctx0" brushRef="#br0" timeOffset="130898.5516">18028 14562 679 0,'-33'57'534'15,"-13"-2"-152"-15,-8-20-74 16,3 5-263-16,22-8-57 16,16-8-36-16,22-14 54 15,24-5 5-15,13-4 11 16,25 4 19-16,-4 2-5 0,1 11-3 16,-17 14-5-16,-18 19 9 15,-30 7 3-15,-40 20 14 16,-22-6 1-16,-33 8 4 15,-13-16-12-15,-16-4-12 16,25-24-18-16,-2-9-68 16,28-24-44-16,6-16-36 15,27-14-125-15,7-5-125 16,19-5-42-16,17-25-94 16</inkml:trace>
  <inkml:trace contextRef="#ctx0" brushRef="#br0" timeOffset="131108.2598">17881 14608 1209 0,'30'12'323'0,"12"-9"85"15,29-12-321-15,10-6-76 16,36-9 2-16,-3-10-2 15,20-13-5-15,-17 1-26 16,5-1-154-16,-29 16-241 16,6 1 6-16</inkml:trace>
  <inkml:trace contextRef="#ctx0" brushRef="#br0" timeOffset="131544.9798">19438 14205 820 0,'12'19'325'15,"0"8"6"-15,-6 2-174 16,9 19-138-16,-4 3-5 0,-1 13 12 16,-1-5 1-16,-9 7 0 15,-9-9-2-15,-7 6-51 16,-5-9-60-16,-12-5-192 16,0-11-82-16,-2-7-83 15</inkml:trace>
  <inkml:trace contextRef="#ctx0" brushRef="#br0" timeOffset="131782.3742">19144 14625 1000 0,'-3'0'262'0,"3"0"73"16,9 0-264-16,43 4-49 0,84-1 7 16,-45-12 9-16,-2 3-6 15,8 2-25-15,-14-5-39 16,2 3-223-16,-18 4-113 16,-4 5-66-16</inkml:trace>
  <inkml:trace contextRef="#ctx0" brushRef="#br0" timeOffset="132077.4305">19036 15082 1047 0,'3'17'333'0,"13"-11"47"16,23-8-265-16,20-4-92 15,9-6-12-15,28 0 22 16,-5-3-1-16,5-3 2 16,-10 5-4-16,-2 1-44 15,-26 3-65-15,-7 1-58 16,-13 7-59-16,-6 1-218 15,-10 3 43-15</inkml:trace>
  <inkml:trace contextRef="#ctx0" brushRef="#br0" timeOffset="132561.5103">20392 14313 862 0,'3'-2'248'0,"-3"-2"50"16,16-7-245-16,26-4-27 16,51-10-25-16,-27 11 8 15,9-4 8-15,21-10 11 16,-10 1 26-16,10-3 5 16,-9 4-3-16,-3 7-11 15,-25 5-11-15,-1 8-26 16,-19 8-9-16,-15 11 9 15,-15 13 11-15,-21 19 28 0,-16 10 14 16,-19 37 17-16,-13 5 1 16,-7 25 7-16,-4-4-23 15,-11 28-7-15,9-20-16 16,3 18-9-16,10-20-21 16,6 4-48-16,15-37-48 15,6-11-115-15,7-31-277 16,2-16 12-16</inkml:trace>
  <inkml:trace contextRef="#ctx0" brushRef="#br0" timeOffset="133021.4041">17374 15957 1267 0,'13'2'271'0,"11"-13"118"0,6-2-369 16,20-5 2-16,15 1 7 15,38-1 24-15,11 2 8 16,50 2 2-16,7 2-5 16,53-3-7-16,-4-1-20 15,54-7 16-15,-10 1 9 16,44-5 27-16,-32 0 4 0,33 0 8 15,-52 7-10-15,6 2-7 16,-62 5-51-16,-15-1-23 16,-57 4-27-16,-16 2-92 15,-49-1-71-15,-14 4-387 16,-25 5 51-16</inkml:trace>
  <inkml:trace contextRef="#ctx0" brushRef="#br0" timeOffset="133514.3112">19774 16031 794 0,'-60'45'221'0,"45"-38"51"16,-7 7-205-16,-8 5-38 15,-27 16 36-15,-11 7 18 0,-32 25 21 16,-19 11 10-16,-22 29 13 15,19 4-13-15,16 24 16 16,31-6-15-16,22 7-16 16,38-22-21-16,21-10-26 15,15-34-31-15,29-20-7 16,10-31-6-16,30-26 4 16,-2-25-5-16,10-28-11 15,-20-12-12-15,-10-9-9 16,-43 14-7-16,-32 2-2 15,-32 34 6-15,-41 22 21 16,-19 21 13-16,-8 22 3 16,11 13-18-16,0 16-93 15,29-2-100-15,4 10-283 16,16-11-27-16</inkml:trace>
  <inkml:trace contextRef="#ctx0" brushRef="#br0" timeOffset="134254.7741">21704 15565 417 0,'-9'43'117'0,"13"-42"17"16,-4 1-35-16,3-1 70 15,-3-1-21-15,0 0 38 16,5 0 12-16,46 3-78 15,66-3-85-15,-29-7-35 16,-4-4-78-16,13 0-52 16,-22 4-22-16,-8 4-16 15,-17 6-124-15,-7 10 79 16</inkml:trace>
  <inkml:trace contextRef="#ctx0" brushRef="#br0" timeOffset="134550.8658">21648 16137 61 0,'44'-6'757'16,"1"2"-351"-16,6 1-37 15,10 3 39-15,14-3-375 16,-3 1-27-16,-1 1-120 16,-20-1-56-16,0 4-238 15,-18 2-58-15</inkml:trace>
  <inkml:trace contextRef="#ctx0" brushRef="#br0" timeOffset="140555.2671">23457 14260 28 0,'0'3'395'0,"-1"2"-192"16,1-1-17-16,-3 2 18 15,1 2-201-15,-2-1 2 16,4-2 6-16,-3-4 57 16,3 1 16-16,3-2 25 15,18-2 6-15,30-7 18 16,79-28-48-16,-50 16 0 15,-10 4-24-15,3 10-7 16,-27 5-22-16,-1 14-8 16,-15 9-14-16,-9 17-2 15,-16 7-5-15,-23 22 0 16,-18 4-7-16,-20 17-8 16,-19-8-1-16,-26 4 2 15,4-20 1-15,-11 2 13 16,10-16 13-16,16-4 5 15,28-11 2-15,24-2 1 0,33-15 2 16,34-3 15-16,28-6 3 16,49-8 8-16,10-2 5 15,44-5 1-15,-8-3-17 16,17-2-6-16,-36 7-62 16,-8 2-117-16,-42 7-311 15,-16-1-12-15,-35-5-208 16</inkml:trace>
  <inkml:trace contextRef="#ctx0" brushRef="#br0" timeOffset="141004.3961">23128 15516 717 0,'-4'-2'260'16,"4"2"19"-16,4 3-182 16,-4-3-1-16,5 0-9 0,46 0 27 15,108 0 48-15,-12-12 11 16,24-4-32-16,56-7-23 15,-18-1-24-15,14-9-69 16,-35 8-46-16,-18-1-43 16,-67 8-42-16,-14 3-376 15,-43 18 90-15</inkml:trace>
  <inkml:trace contextRef="#ctx0" brushRef="#br0" timeOffset="141468.4973">23837 15989 589 0,'-122'85'22'0,"10"1"592"0,-10 20-365 15,22-5 174-15,16 5-335 16,41-17 10-16,39-5 29 15,37-27 9-15,48-15-43 16,24-24-31-16,42-30-13 16,-4-21-26-16,9-21-12 15,-37-2-16-15,-26-11-6 16,-43 13-8-16,-47 4-9 16,-49 22 0-16,-43 17 4 15,-28 20 8-15,-30 20-14 16,21 13-16-16,1 9-85 15,28-11-35-15,17 7-322 16,33-11 28-16</inkml:trace>
  <inkml:trace contextRef="#ctx0" brushRef="#br0" timeOffset="148570.5129">25927 15301 981 0,'0'47'237'16,"-5"11"82"-16,-11 22-274 16,-19-5-21-16,-19 6 3 15,-7-10-8-15,-19-2-8 16,7-17-337-16,-1-32 96 15</inkml:trace>
  <inkml:trace contextRef="#ctx0" brushRef="#br0" timeOffset="151385.3348">26299 14697 297 0,'5'-5'312'0,"-5"-1"-87"16,-3 6-3-16,3-1-145 15,0 1-38-15,0 0 28 16,3 0 8-16,34 0 18 15,59 13 14-15,-33-8-14 0,0 1-34 16,9 9-30-16,-27-5-49 16,2 4-93-16,-17-2-64 15,0-2-167-15,-9-1-20 16</inkml:trace>
  <inkml:trace contextRef="#ctx0" brushRef="#br0" timeOffset="151731.3411">27218 14460 810 0,'9'19'273'0,"-6"-1"27"15,-3-3-197-15,-3 11-90 16,3 4-9-16,-2 3 12 16,-1 3 7-16,0 12 25 15,-3-5 11-15,-1 19 8 16,-2-5-9-16,-8 6-15 0,1-9-38 15,-2-2-73-15,-2-20-60 16,4-8-244-16,7-20 10 16</inkml:trace>
  <inkml:trace contextRef="#ctx0" brushRef="#br0" timeOffset="152164.3199">27404 14551 521 0,'11'92'361'0,"-11"-94"-123"16,1-2-262-16,14-5 332 15,6-2-288-15,26-4 53 16,11 0 55-16,35 3-42 16,-1 0-12-16,4 8-7 15,-15 2-28-15,-15 7-30 16,-28 8-10-16,-17 14-9 16,-21 2-7-16,-24 19 6 15,-18 1 19-15,-38 16 15 16,-13-7 10-16,-3 11 8 0,19-12-3 15,16-1-13-15,35-20-12 16,26-2 6-16,21-16 0 16,29-4 13-16,14-8-2 15,28 0-1-15,-8-8-14 16,5-2-57-16,-22 1-58 16,-10 0-339-16,-22 0 46 15</inkml:trace>
  <inkml:trace contextRef="#ctx0" brushRef="#br0" timeOffset="152567.9744">26924 15495 718 0,'-12'6'173'0,"4"0"54"15,4 0-158-15,4-3-21 16,0-5 47-16,3 1 37 16,48-1 49-16,82-5-29 15,7-4-13-15,15-1-11 16,50-6-18-16,-11 3-53 16,10-7-12-16,-52 5-21 0,-23 2-75 15,-53 9-37-15,-25 2-377 16,-39 8 82-16</inkml:trace>
  <inkml:trace contextRef="#ctx0" brushRef="#br0" timeOffset="153078.3922">27424 15855 287 0,'-38'15'338'0,"-8"2"-66"0,-13 14-125 16,-4 4 191-16,-9 14-290 16,1 5 95-16,8 21 99 15,14-4-145-15,14 8-118 16,20-11-17-16,26-1 126 15,11-13-118-15,28-13 110 16,10-16 101-16,15-17 104 16,-9-16-253-16,-3-16-20 15,-21 0-23-15,-25-12-10 16,-25 8-7-16,-34 1-2 16,-21 10 14-16,-26 8 13 15,5 8 12-15,-7 8-57 16,28 5-52-16,12 0-380 15,25-3 47-15</inkml:trace>
  <inkml:trace contextRef="#ctx0" brushRef="#br0" timeOffset="153963.1044">28895 15411 842 0,'-45'13'196'0,"42"-10"87"0,6 5-224 16,13-4 0-16,13-4-1 16,10-1 9-16,10-4-14 15,16-2-19-15,-3 2-31 16,1 2-123-16,-14 2-211 15,-2 7-6-15,-22 4-184 16</inkml:trace>
  <inkml:trace contextRef="#ctx0" brushRef="#br0" timeOffset="154222.6362">28871 15818 475 0,'33'-6'413'0,"9"-3"-91"16,1-2-270-16,16-1 300 15,-6 2-281-15,-2-1 17 16,-14 5-48-16,-4 0-46 15,-19 0-68-15,-10 9-72 16,-17-4-244-16,-8-8 31 16</inkml:trace>
  <inkml:trace contextRef="#ctx0" brushRef="#br0" timeOffset="154755.9837">30183 14485 867 0,'-3'2'212'0,"1"1"75"16,-5 19-211-16,4 8-39 15,6 56 8-15,6-47 30 16,-2 19 21-16,-7-2-21 15,-3 23-1-15,-1-4-9 16,-5 11-65-16,-5-14-52 0,2-2-96 16,3-26-85-16,-6-5-155 15,6-15-30-15</inkml:trace>
  <inkml:trace contextRef="#ctx0" brushRef="#br0" timeOffset="154979.4447">29827 15456 223 0,'-4'0'536'16,"4"1"-318"-16,0-1 26 15,0 0-104-15,0 0-73 16,1 0-105-16,35 3 192 16,56 6 3-16,-28-9-30 15,4-1-44-15,26-7 0 16,-9-2-20-16,15-5-47 15,-23 0 9-15,-2 0-9 16,-29 4-91-16,-8-1-361 0,-31 11 98 16</inkml:trace>
  <inkml:trace contextRef="#ctx0" brushRef="#br0" timeOffset="155473.3079">29860 15834 639 0,'9'17'397'0,"0"-10"-74"16,3 4-87-16,8-8-196 15,7 4-19-15,18-4 30 16,4-1 22-16,4-2 27 16,-5 6 22-16,-9 3-40 15,-13 6-61-15,-13 3 6 0,-17 7-27 16,-18 5-22-16,-5 3 28 15,-13-1 31-15,7-4-23 16,6-7 3-16,15-9-3 16,4-6 4-16,20-3-1 15,5 3 1-15,4 2-1 16,7 16-4-16,-5 4-1 16,-16 25 2-16,-14 8 0 15,-23 17 14-15,-32-6 7 16,-23-1 5-16,-2-23 4 15,-18-24 8-15,12-24-212 0,8-24-335 16,31-18 44-16</inkml:trace>
  <inkml:trace contextRef="#ctx0" brushRef="#br0" timeOffset="156974.6882">31081 15435 597 0,'12'-3'298'16,"1"1"-32"-16,-5 1-105 15,5 2-135-15,4 4-10 16,-1 4 17-16,43 42 12 0,-55-18 16 16,-4 4 10-16,-12 12-14 15,-16-6-24-15,-16 13-47 16,-5-5-39-16,-14-5-57 15,7-8-33-15,4-8-192 16,17-17 50-16</inkml:trace>
  <inkml:trace contextRef="#ctx0" brushRef="#br0" timeOffset="157335.4124">31485 14965 552 0,'-23'45'432'16,"49"-43"-101"-16,13-4-329 16,13-2 336-16,7-2-320 15,-4-2-8-15,5-1-59 16,-3 2-56-16,-3 2-233 15,-12 2-4-15</inkml:trace>
  <inkml:trace contextRef="#ctx0" brushRef="#br0" timeOffset="157931.3437">32175 14658 286 0,'38'55'301'0,"-43"-38"-91"16,-7 4-167-16,3 0 174 16,2 0-205-16,2-3-1 0,-7-6 8 15,12-3 13-15,0-8 16 16,-3-7 30-16,3 5 8 16,0-2-2-16,6-6-2 15,5-15-8-15,71-45-6 16,-47 54 7-16,7 6 9 15,-2 6-11-15,7 7-7 16,-10 10-28-16,1 8-12 16,-8 4-16-16,-6 11 3 15,-10 5 2-15,-10 21 13 16,-13 3 3-16,-19 23 7 16,-18 5-7-16,-14 26 0 15,-3-7-12-15,-7 8-6 16,10-15-7-16,-3-1-5 15,9-38-5-15,4-10 11 16,13-28 8-16,7-13 31 16,22-23 5-16,28-4 2 0,14-7-9 15,20 0 2-15,12 5-30 16,27 16 17-16,-9 4 2 16,14 13-11-16,-11 4-51 15,-12 4-485-15,-31-19 120 16</inkml:trace>
</inkml:ink>
</file>

<file path=ppt/ink/ink4.xml><?xml version="1.0" encoding="utf-8"?>
<inkml:ink xmlns:inkml="http://www.w3.org/2003/InkML">
  <inkml:definitions>
    <inkml:context xml:id="ctx0">
      <inkml:inkSource xml:id="inkSrc0">
        <inkml:traceFormat>
          <inkml:channel name="X" type="integer" max="30937" units="cm"/>
          <inkml:channel name="Y" type="integer" max="17402" units="cm"/>
          <inkml:channel name="F" type="integer" max="4095" units="dev"/>
          <inkml:channel name="T" type="integer" max="2.14748E9" units="dev"/>
        </inkml:traceFormat>
        <inkml:channelProperties>
          <inkml:channelProperty channel="X" name="resolution" value="1000.22632" units="1/cm"/>
          <inkml:channelProperty channel="Y" name="resolution" value="1000.11493" units="1/cm"/>
          <inkml:channelProperty channel="F" name="resolution" value="0" units="1/dev"/>
          <inkml:channelProperty channel="T" name="resolution" value="1" units="1/dev"/>
        </inkml:channelProperties>
      </inkml:inkSource>
      <inkml:timestamp xml:id="ts0" timeString="2019-11-13T16:14:26.266"/>
    </inkml:context>
    <inkml:brush xml:id="br0">
      <inkml:brushProperty name="width" value="0.05292" units="cm"/>
      <inkml:brushProperty name="height" value="0.05292" units="cm"/>
      <inkml:brushProperty name="color" value="#FF0000"/>
    </inkml:brush>
  </inkml:definitions>
  <inkml:trace contextRef="#ctx0" brushRef="#br0">7767 10719 816 0,'17'14'223'16,"-7"13"33"-16,-58 31-258 15,-12 23-65-15,-48 63 10 16,-20-10 10-16,-20 29 85 16,34-6 73-16,8-1 25 15,51-41 13-15,43-22-10 0,37-48-58 16,60-28-24-16,35-29-16 15,43-17-16-15,-16-8 6 16,40-4-47-16,-37 10-43 16,-12 13-327-16,-38 15 51 15</inkml:trace>
  <inkml:trace contextRef="#ctx0" brushRef="#br0" timeOffset="304.1324">7125 11184 954 0,'12'9'306'0,"30"-18"43"15,13-9-236-15,44-4-97 16,15 1-5-16,24-2-11 16,-2 5-50-16,18 3-299 0,-29 11-3 15,-4-7-147-15</inkml:trace>
  <inkml:trace contextRef="#ctx0" brushRef="#br0" timeOffset="630.6001">8677 11001 1144 0,'61'104'268'0,"-7"-107"75"16,11-11-337-16,24 1-174 16,-7-2-119-16,2 1-77 15,-18 11-108-15</inkml:trace>
  <inkml:trace contextRef="#ctx0" brushRef="#br0" timeOffset="829.5376">8856 11426 1296 0,'34'-1'295'0,"16"-4"112"15,5 1-362-15,13 1-260 16,-10 0-194-16,14 4 4 15</inkml:trace>
  <inkml:trace contextRef="#ctx0" brushRef="#br0" timeOffset="1218.7003">10367 10631 1220 0,'-6'46'259'0,"-13"13"118"15,-14 14-361-15,-11 35 1 16,-7-4 7-16,-19 35 11 16,7-10-1-16,0 16 0 15,16-28-13-15,2 3-63 16,24-39-64-16,-3-20-201 15,7-35-104-15,-1-28-81 16</inkml:trace>
  <inkml:trace contextRef="#ctx0" brushRef="#br0" timeOffset="1707.6099">10253 11897 549 0,'-18'23'281'0,"8"-20"10"16,-1-9-93-16,8-5-98 15,3-1 6-15,5-3-44 16,19-6-16-16,6-1-15 16,9-5-12-16,6 3-15 0,0 3-5 15,-18 10-12-15,-6 13-4 16,-14 14-4-16,-16 11 26 16,-15 8 7-16,-15 2 12 15,-3 2 3-15,-7-12 1 16,11-12-24-16,10-10 0 15,22-13 4-15,10-17 17 16,13 1 9-16,8-2 20 16,1 4 2-16,-1 1-5 15,-5 16-18-15,-7 11-9 16,-16 8-12-16,-15 16-8 16,-15 9-24-16,-12 3-6 15,2-9-23-15,1-6-115 16,13-17-73-16,20-14-150 15,18-17-69-15</inkml:trace>
  <inkml:trace contextRef="#ctx0" brushRef="#br0" timeOffset="2172.0576">11661 10898 985 0,'-15'0'224'0,"-24"10"88"16,-15 10-288-16,-22 14-13 15,1 11-4-15,-21 18-1 16,9-4 24-16,1 25 46 16,15 0 45-16,4 15-16 15,29-9 2-15,22 15-20 16,20-25-44-16,25-5-37 16,17-23 19-16,26-14 3 15,4-35-4-15,20-20 5 16,-5-20-4-16,-5-19 2 15,-23-2-2-15,-11 2-6 16,-31 8-11-16,-40 5-10 0,-25 14-7 16,-22 5-3-16,-4 12 1 15,-19 8-36-15,17 7-30 16,2 0-145-16,18 1-142 16,6 2-97-16,25 0-120 15</inkml:trace>
  <inkml:trace contextRef="#ctx0" brushRef="#br0" timeOffset="2687.4981">12586 10941 1254 0,'-18'-4'150'0,"-19"5"172"16,-17 5-389-16,-38 9 25 15,-15 8 51-15,-10 8 14 16,9 1 30-16,18 4 32 16,29-8-28-16,22 2-27 15,22-7 4-15,28-4-10 16,13-2-20-16,34 4 23 15,19-3 26-15,28 9 1 16,-6 6-11-16,6 15-7 0,-30-1-7 16,-24 13-19-16,-34-5-25 15,-34 11-12-15,-25-7 1 16,-24 5 8-16,-11-19 13 16,-4-3 14-16,15-21 9 15,8-12 7-15,23-24 0 16,19-19-6-16,17-17-12 15,35-21-15-15,15-6-9 0,29-26 5 16,4 19 10-16,14-9 16 16,-20 15 14-16,-11 4-6 15,-20 27-15-15,-31 1-22 16,-25 16-17-16,-37 10-80 16,-20 12-57-16,-14 6-270 15,5 6 11-15,16-5-144 16</inkml:trace>
  <inkml:trace contextRef="#ctx0" brushRef="#br0" timeOffset="3116.2703">13579 11243 1161 0,'-33'-8'210'0,"-14"16"130"0,-16 4-349 15,-9 15 7-15,-24 9 14 16,16 2 12-16,13-5-1 16,19-3 0-16,27-9 10 15,40-11 1-15,31-4 13 16,13 2 6-16,10 1 13 16,-2 6-9-16,-10 10-11 15,-26 7-23-15,-23 13-2 16,-24 3-15-16,-35 10-48 15,-16-10-20-15,-19-9-52 16,5-19-62-16,-2-19-260 16,23-19 57-16</inkml:trace>
  <inkml:trace contextRef="#ctx0" brushRef="#br0" timeOffset="3479.6098">13667 11570 193 0,'0'6'520'16,"0"3"-224"-16,3 2-118 16,6-2 117-16,3-5-296 15,18-7-2-15,8-6 40 16,13-12 48-16,-2-6 16 0,2-6 11 15,-13 5 1-15,-10-2-33 16,-11 12-57-16,-37 3-14 16,-17 13-11-16,-28 11 7 15,-20 9-1-15,-26 14 13 16,10 5-1-16,10 10 1 16,24-4-7-16,25 7 2 15,36-13 4-15,38 7 3 16,16-11-10-16,21-6-30 15,9-14-31-15,18-7-31 16,-22-12-358-16,13-15 92 16</inkml:trace>
  <inkml:trace contextRef="#ctx0" brushRef="#br0" timeOffset="3715.5592">14557 11392 669 0,'-46'15'562'16,"-31"21"-171"-16,-7 4-66 15,2 17-215-15,26-4-39 16,31 7-40-16,46-14 79 16,37-2-23-16,23-16-20 0,32-13-34 15,-10-16-44-15,21-16-138 16,-21-7-157-16,2-21-191 15,-33-3-96-15</inkml:trace>
  <inkml:trace contextRef="#ctx0" brushRef="#br0" timeOffset="71898.3859">9960 15030 962 0,'5'-6'218'16,"-2"-3"80"-16,0 0-275 15,1 6-67-15,-4 0-10 16,-3 3 0-16,2 3-1 16,-16 25-25-16,-82 77 11 0,11 2 37 15,-5 13 15-15,-12 31 51 16,18-11 49-16,19-2 41 15,51-42-17-15,52-21-4 16,36-43-39-16,34-20-68 16,9-12-41-16,19-8-34 15,-20-5-252-15,0-4-10 16,-38-1-63-16</inkml:trace>
  <inkml:trace contextRef="#ctx0" brushRef="#br0" timeOffset="72149.2153">9510 15549 1486 0,'6'12'363'15,"21"-17"110"-15,15-8-408 16,77-19-76 0,-44 1-63-16,-5-34-116 15,199 4-229-15,-194 4-53 16,48 6-186-16</inkml:trace>
  <inkml:trace contextRef="#ctx0" brushRef="#br0" timeOffset="72438.502">10684 15231 1482 0,'59'4'312'0,"25"-7"142"16,13 5-441-16,8-7-457 15,-21-2-8-15,-13-7-151 16</inkml:trace>
  <inkml:trace contextRef="#ctx0" brushRef="#br0" timeOffset="72634.3815">10882 15502 1644 0,'33'0'319'16,"14"0"130"-16,25-6-687 0,3-7-256 15,8-7-13-15</inkml:trace>
  <inkml:trace contextRef="#ctx0" brushRef="#br0" timeOffset="73272.4793">11809 15741 1093 0,'84'75'247'0,"-89"-61"54"15,-11 1-314-15,-5 1-58 16,-15 2 3-16,0-7 34 16,-8-4 53-16,9-7 31 15,5-1 44-15,14-10 5 16,13-13-8-16,18-4-28 15,12-10-21-15,11-1-39 0,10 0-5 16,-9 14 3-16,-2 4 2 16,-11 13 0-16,-10 8 0 15,-8 11-8-15,-11 11-1 16,-11 4-1-16,-7 2 4 16,2-2 7-16,1-10 18 15,6-16 2-15,15-13-6 16,6-14-1-16,16-12-5 15,5 3-13-15,6-2 0 16,-4 11 3-16,-7 18-1 16,-10 20-12-16,-19 14-55 15,-16 13-110-15,-14 10-224 16,-13-14-13-16</inkml:trace>
  <inkml:trace contextRef="#ctx0" brushRef="#br0" timeOffset="74095.1723">12586 14982 707 0,'0'58'277'16,"-4"-62"-67"-16,-2-2-203 16,-2-3-35-16,4 0-27 15,-5-5 2-15,6 1 110 16,-5 4 53-16,4 3 20 16,-2 1 20-16,3 5-27 15,0 0-17-15,1 0-47 16,2 0-19-16,0-1-2 15,0-1 8-15,14 1 1 0,31-14 15 16,48-8 6-16,-39 23-23 16,-9 9-16-16,-6 11-9 15,-18 10-11-15,-18 18 0 16,-20 1 1-16,-25 17 3 16,-10-4 4-16,-13 2-1 15,8-17-3-15,9-11 7 16,20-20 3-16,11-10 0 15,26-15-1-15,20 3-1 16,8-1-10-16,19 4-7 16,1 6-2-16,1 18 0 15,-11 9-2-15,-22 21 0 16,-29 12 1-16,-26 21-1 16,-36 5 0-16,-26 2 1 15,-1-19 0-15,-16-15-14 16,8-27-31-16,5-21-86 15,24-12-99-15,9-16-255 16,30-19-20-16</inkml:trace>
  <inkml:trace contextRef="#ctx0" brushRef="#br0" timeOffset="74650.6335">12954 14971 492 0,'0'2'371'0,"0"-1"-78"15,0 1-76-15,0-1-139 0,0 1-60 16,0 1-4-16,0-3 9 15,3 1 15-15,27 13 2 16,66 5 7-16,-40-28-3 16,11 0 3-16,-1 3-10 15,2 3 2-15,-14 3-2 16,-3 8-13-16,-10 2-18 16,-14 10-16-16,-12 7-3 15,-23 12 11-15,-17 7 22 16,-17 20 41-16,-5 6 45 0,-6 20 1 15,7 7-14-15,-14 16-12 16,7-3-35-16,-10-3-98 16,8-20-61-16,-7-22-77 15,20-28-113-15,6-19-172 16,12-22 8-16</inkml:trace>
  <inkml:trace contextRef="#ctx0" brushRef="#br0" timeOffset="74995.5193">13675 15346 1449 0,'-47'56'322'15,"19"-13"115"-15,25-14-428 16,45-14-44-16,25-11 0 16,32-7 10-16,-3-6 12 15,14 2 10-15,-23 7 27 16,-13 15 14-16,-34 6-16 0,-26 28 15 16,-32 13 8-16,-36 21-7 15,-18-4-18-15,-25 2 15 16,6-22-30-16,-11-17-54 15,10-27-51-15,1-17-44 16,23-8-157-16,1-29-163 16,17-11 7-16</inkml:trace>
  <inkml:trace contextRef="#ctx0" brushRef="#br0" timeOffset="75174.4742">13697 15235 1568 0,'63'20'488'16,"20"-20"47"-16,34-5-433 15,18-4-94-15,15-19-117 16,-12 2 19-16,-7-11-130 16,-39-1-214-16,1-8-82 0,-39-1-123 15</inkml:trace>
  <inkml:trace contextRef="#ctx0" brushRef="#br0" timeOffset="75608.5121">15245 15324 1295 0,'-21'33'368'0,"-4"-2"53"15,-1-2-367-15,8-1-66 16,18-4-51-16,13-4 47 16,16-8 16-16,9 3 12 15,1 0 31-15,-5 6 13 16,-10 1-30-16,-19 19 2 16,-31 4-5-16,-32 17-6 0,-14-1 14 15,-37-1 24-15,4-13-17 16,2-10-40-16,29-17-32 15,8-8-93-15,33-12-76 16,15-6-284-16,14-9 39 16</inkml:trace>
  <inkml:trace contextRef="#ctx0" brushRef="#br0" timeOffset="75923.4293">15520 15594 1112 0,'30'0'311'16,"7"-12"71"-16,5-5-350 15,-3-1-110-15,15-13-18 16,-7-4 1-16,3-7 11 16,-11 8 68-16,-12 1 71 15,-23 13 20-15,-28 10 4 16,-18 20-7-16,-30 17 20 15,-8 15-14-15,-11 21 33 16,11 6 7-16,13 7 6 16,26-9-43-16,19 4-28 15,17-19-46-15,17-11-43 0,15-13-34 16,18-10-53-16,-3-21-40 16,17-9-311-16,1-3 58 15</inkml:trace>
  <inkml:trace contextRef="#ctx0" brushRef="#br0" timeOffset="76165.0794">16137 15450 985 0,'-41'13'322'16,"-59"86"64"-16,32-26-229 15,14-1-75-15,11 9 25 16,28-14 1-16,22-5 3 16,19-19-23-16,20-10-34 15,11-16-70-15,8-5-140 16,-2-12-164-16,24-8-179 16,-12-14-83-16</inkml:trace>
  <inkml:trace contextRef="#ctx0" brushRef="#br0" timeOffset="79248.4886">15736 17430 544 0,'-9'-3'253'16,"4"2"-104"-16,1-4-28 16,1 4 36-16,3-1-132 15,0 1-5-15,0-2 152 16,3-2-91-16,35-20-81 16,55-50 71-16,-27 39 66 15,-3 10-91-15,0 8-22 16,-14 11-23-16,-2 22-10 15,-17 10-4-15,-14 22-5 16,-11 5 10-16,-23 29 2 16,-18 15 4-16,-35 26-1 15,-14-2 2-15,-41 21 2 16,13-24 2-16,3-12 12 16,28-34 9-16,23-22 10 0,50-28 16 15,5-19 3-15,25-20-10 16,37-12-10-16,10-3-10 15,32-11-23-15,13 8-6 16,9 2-49-16,-22 10-56 16,14 9-295-16,-18 13 40 15</inkml:trace>
  <inkml:trace contextRef="#ctx0" brushRef="#br0" timeOffset="79743.4112">16850 17205 671 0,'12'23'1306'0,"-11"-13"-904"16,2-1-17-16,-3 3-369 15,6-1-368-15,5-2-61 16,19-6 421-16,14-6 2 15,26-15 3-15,8 1 1 16,15-2-4-16,-9 5-4 16,-4 7-4-16,-22 11-4 15,-4 5 0-15,-19 11-1 0,-2 1 0 16,-15 0 2-16,-6 13 4 16,-13 1 9-16,-14 14 18 15,-11 8 7-15,-20 26 7 16,-4 4-4-16,-15 13-9 15,4-5-29-15,-7 9-70 16,14-26-48-16,3-11-341 16,14-17 38-16</inkml:trace>
  <inkml:trace contextRef="#ctx0" brushRef="#br0" timeOffset="80797.3025">17923 17544 440 0,'0'-1'360'0,"2"1"-71"16,-2-3-66-16,3 1-94 16,6-4-71-16,37-16 3 15,54-22 2-15,-33 17 25 16,1 5 0-16,-2-1 0 15,-18 11-46-15,-3 12 5 16,-20 9-41-16,-20 18-25 16,-19 14-5-16,-31 22 34 0,-13 10-18 15,-40 28 13-15,-7-3 11 16,-29 20 1-16,10-17-3 16,1-8-1-16,40-27-8 15,19-12 2-15,38-29 1 16,14-8 24-16,12-14 22 0,21-9-5 15,12-5-6-15,36-8 14 16,18-2-9-16,39-8-10 16,-4 8 9-16,-2 3-4 15,-27 8-41-15,-12 2-117 16,-36 10-94-16,-7 2-85 16,-13 1-201-16,-4-7-10 15</inkml:trace>
  <inkml:trace contextRef="#ctx0" brushRef="#br0" timeOffset="81151.9367">19048 17565 729 0,'-54'24'249'0,"-14"14"24"0,-7 5-184 16,0 4-35-16,17-11 1 16,14-6 36-16,28-13-256 15,32-7 269-15,19-7 242 16,23 3-274-16,5 2-291 16,17 10 523-16,-13 0-262 15,-1 12-269-15,-24 7 254 16,-21 17 262-16,-30 0-262 15,-24 18 8-15,-12-3 1 0,-13-6 3 16,-2-16-10-16,-8-17-59 16,7-30-54-16,-2-20-41 15,16-16-261-15,14-12-75 16,21-4-48-16</inkml:trace>
  <inkml:trace contextRef="#ctx0" brushRef="#br0" timeOffset="81348.1067">19019 17456 1096 0,'17'7'607'0,"8"-1"-142"16,29 2-242-16,5-1-170 15,7-2-173-15,20-8 117 16,-4-6-8-16,4-2-45 0,-13-5-60 15,-4-1-348-15,-16 7 61 16</inkml:trace>
  <inkml:trace contextRef="#ctx0" brushRef="#br0" timeOffset="81750.5362">21082 17102 756 0,'8'21'396'0,"-7"-14"-95"16,-5-22-125-16,-8-13-235 15,-2-11-46-15,-7-14-13 16,-9-1 32-16,-7-6 20 15,-6 14 21-15,-11 7 28 16,-3 15 16-16,-16 19 20 16,2 17-5-16,-7 21 34 15,9 9 21-15,6 21 37 16,21 8 15-16,9 22 9 16,17 0-5-16,8 21 5 15,2-5-28-15,1 22-14 0,2-8-19 16,-6 12-30-16,-1-22-52 15,-5-7-52-15,-2-32-32 16,-8-19-27-16,-4-26-152 16,-5-13-138-16,-4-11 20 15</inkml:trace>
  <inkml:trace contextRef="#ctx0" brushRef="#br0" timeOffset="81935.6097">20054 17908 942 0,'39'6'550'0,"12"-5"-77"16,-6 2-163-16,15-10-233 15,15 1-56-15,20-5-35 16,-16-4-24-16,14-9-83 16,-18 5-73-16,-7-4-259 15,-22 4-3-15,13-2-129 16</inkml:trace>
  <inkml:trace contextRef="#ctx0" brushRef="#br0" timeOffset="82159.4356">21321 17363 1024 0,'-5'22'281'0,"-5"16"66"0,-1 4-291 15,-1 21-29-15,3 1-21 16,-1 16 0-16,4-5 1 16,-6 9 0-16,0-6-5 15,-6 0-68-15,-6-21-42 16,-2-6-155-16,5-16-92 16,0-14-58-16</inkml:trace>
  <inkml:trace contextRef="#ctx0" brushRef="#br0" timeOffset="82352.8179">20962 17804 1473 0,'45'3'413'0,"63"15"85"15,-45-7-423-15,29-1-55 16,1-7-54-16,9-6-69 15,-19-6-103-15,-19-10-293 16,-28-11 14-16</inkml:trace>
  <inkml:trace contextRef="#ctx0" brushRef="#br0" timeOffset="86867.734">17311 18202 303 0,'48'61'160'0,"-54"-52"-9"16,-2-1-75-16,4-2-22 15,-1-3-21-15,-2-3 25 16,7 0 8-16,-2 0 22 16,-1 0 3-16,0 0 6 15,2 0-18-15,-16 0 0 0,4-2-18 16,1 1-6-16,7-1-15 15,1-1-5-15,1 0 0 16,-6-13 10-16,4-4 2 16,10-44 5-16,11 49-10 15,10-3-10-15,-5 1-17 16,0 4-6-16,-8 4-7 0,2 0-6 16,-10 7-2-16,-1 5 2 15,-4 3 7-15,-3-6 14 16,2 2 17-16,-2-1 4 15,-9 17-3-15,-5 2 9 16,-31 40-8-16,32-47-4 16,4-7 6-16,3-4 9 15,4-7-11-15,5-7-5 16,2-3-10-16,10-4-7 16,4 1-12-16,2 3-3 15,-1 1 0-15,-1 8-3 16,-8 3-2-16,-4 6-1 15,-4 8 1-15,-3-10 1 16,2 1 3-16,-11 23 6 16,-27 41 5-16,24-51 6 15,6-13 0-15,1-7-4 16,7-5-10-16,5-5-8 16,8-9-5-16,5 3-2 0,4 1 5 15,-3 5 6-15,-6 5 2 16,-3 8 1-16,-9 8 3 15,-5 9 7-15,-7 3 3 16,-1 8 6-16,-4-2-2 16,1-3 1-16,4-9-4 15,6-8 3-15,-2-7-3 16,8-7 3-16,0-5-2 16,8-3-4-16,1 0-7 0,7 6-2 15,-2 4-5-15,-1 5-2 16,2 9 1-16,-6 6 0 15,-1 2 2-15,-7 4 3 16,2-2 1-16,-3-2 3 16,-3-7 2-16,2-1 9 15,1-9 8-15,-3 2-8 16,1-1-2-16,2 1-3 16,-3-1-7-16,3 1-11 15,-3-2 7-15,2 0-1 16,1 0-1-16,0-2 0 15,0-7 2-15,4-1 1 16,1 1 1-16,-2 7-2 16,1 2 0-16,5-4-3 15,-1 2-1-15,-2 4-2 16,-3 1 3-16,-3 0 3 0,0 0 4 16,-5 22 5-16,-7 4 3 15,-39 44 1-15,27-53-1 16,3-5 0-16,12-6-5 15,0-9-37-15,6-5 40 16,8-13-3-16,4-3-2 16,10-7 3-16,2 1 36 15,0 1-42-15,0 11 1 16,0 6 0-16,-13 6-4 0,-4 6-1 16,1 6 2-16,-8-6 4 15,1 2 5-15,-1 11 4 16,-3 11 1-16,-22 47 0 15,16-55-6-15,3-5-49 16,4-4-56-16,5-7-426 16,-4-15 78-16</inkml:trace>
  <inkml:trace contextRef="#ctx0" brushRef="#br0" timeOffset="99241.3629">28895 12260 513 0,'13'53'223'0,"-5"-52"-7"0,-2 1-94 15,1 2-101-15,-7-4 20 16,0 0 19-16,-3 0 23 16,2 0 3-16,-2 0-9 15,-3 0-20-15,-32-6-19 16,-46-12-22-16,39-1-4 15,6-2-7-15,-18 4 11 16,6 4 4-16,-16 1 10 16,4 10 6-16,-25 7 5 15,12 2 0-15,-11 7-4 16,19-1-10-16,-4 1-6 16,11-4-6-16,-7-1-8 15,10-6-2-15,-19 5 0 16,2-1 0-16,-8 11-2 15,7 3-1-15,-13 8-2 16,14 4 1-16,0 6 5 0,12-5 7 16,4-1 6-16,17-7 2 15,0 4 2-15,2-6-5 16,-2 6-2-16,0 3-5 16,-11 9 5-16,-5 0 3 15,-13 10-3-15,4-2-4 16,-9 4 0-16,15-5-5 15,-7 2 2-15,19-9 9 16,-4 5 1-16,11-10-1 0,-3 8 0 16,12-6-3-16,-6 5-5 15,6-7-1-15,-4 1 1 16,8-13 4-16,4-2 3 16,11-11-1-16,7-6 13 15,5-5 5-15,7-1 3 16,-5-1-14-16,0-1-32 15,1 1-40-15,2-2-104 16,-3 0-90-16,9-14-239 16,-1-1-13-16</inkml:trace>
  <inkml:trace contextRef="#ctx0" brushRef="#br0" timeOffset="99816.4216">25999 13285 1014 0,'3'1'202'15,"-3"2"102"-15,7 0-308 16,-7-3-3-16,0 0 7 0,0 0 2 15,0 0 7-15,0 0 11 16,2 0 9-16,7 3 3 16,19 6 11-16,56 11 5 15,-16-26 4-15,21-5-2 16,23-8 3-16,-4 1-11 16,-3 3-20-16,-34 4-34 15,-23 5-365-15,-31 11-13 16,-28-37-144-16</inkml:trace>
  <inkml:trace contextRef="#ctx0" brushRef="#br0" timeOffset="100918.8967">29132 11999 950 0,'24'23'210'0,"-10"-4"72"16,7 22-258-16,0 5-54 16,-2 11 14-16,-5 2 31 15,1 2 19-15,-2-8 16 0,1-8 1 16,5-17-8-16,4-16 10 15,1-21 2-15,4-22-20 16,7-14-4-16,14-27 29 16,-2-5-11-16,4-1-13 15,-9 9 4-15,-9 6-7 16,-21 23-68-16,-3 4-355 16,-13 3-17-16,-8-15-150 15</inkml:trace>
  <inkml:trace contextRef="#ctx0" brushRef="#br0" timeOffset="101428.4414">29794 12142 906 0,'-6'93'229'0,"6"-84"61"15,0 1-246-15,9 2-46 16,8-1-1-16,13-8 23 16,3-8 7-16,18-4 5 15,-6-9 5-15,1-9-1 16,-11 0-18-16,-2-4-1 16,-20 1-6-16,-4 4 1 15,-3 7 7-15,-16 1 9 16,-1 10-2-16,-17 5 3 15,-14 6-7-15,-17 14 1 16,4 5-8-16,-11 11 6 16,10 8 1-16,19 10 4 15,16-2-4-15,9 10-1 0,18-8-8 16,10-2-42-16,8-13-37 16,11-12-160-16,1-18-170 15,10-22-25-15</inkml:trace>
  <inkml:trace contextRef="#ctx0" brushRef="#br0" timeOffset="101723.4264">30422 12178 4 0,'9'31'619'16,"-9"-2"-307"-16,-5 7-10 15,-2 0-15-15,-10-5-317 16,-1-16-5-16,-7-15 3 16,4-15 13-16,6-16 47 15,9-8 25-15,10-6 20 16,14 7 6-16,15 2 6 16,6 9-16-16,27 9-18 15,5 9-19-15,4 5-9 16,-12 7-14-16,-5 4-119 15,-27-4-106-15,-15-1-166 16,-7-5-88-16</inkml:trace>
  <inkml:trace contextRef="#ctx0" brushRef="#br0" timeOffset="102027.4199">31244 11330 474 0,'2'9'350'16,"-4"-2"-89"-16,-7 7-7 15,2 6-272-15,-1 7 5 16,7-3 18-16,-4 9 11 15,2 3 7-15,-4 13 0 16,-4 4 1-16,-5 25-1 16,-4-2-9-16,-1 16-36 15,5-5-42-15,-2 0-165 16,6-20-61-16,-2-1-73 16</inkml:trace>
  <inkml:trace contextRef="#ctx0" brushRef="#br0" timeOffset="102328.5535">30917 11932 996 0,'-42'61'276'0,"56"-67"55"15,10-1-252-15,3-1-90 0,18 2 3 16,0-4 17-16,19-2-1 16,7 0-1-16,16 3-1 15,-6 1-33-15,-4 2-34 16,-13 6-279-16,-4-7 52 15</inkml:trace>
  <inkml:trace contextRef="#ctx0" brushRef="#br0" timeOffset="102760.4043">31471 12091 523 0,'8'-2'644'0,"5"-1"-347"0,13 3-14 16,2 0-266-1,7-1-264-15,2-7 265 16,1-4-2-16,-8-1-8 0,0-4-1 16,-11-4-3-16,-11 3 3 15,-11 0-1-15,-15 3-3 16,-18 5 0-16,-15 10 5 16,-12 7-1-16,-21 11 5 15,4 6 6-15,5 3-2 16,15 0-6-16,18 2-2 15,22-4 2-15,23 1 2 16,18 1 9-16,26 6 2 16,7-3-15-16,20 4-99 15,-1-7-257-15,11-3 33 16</inkml:trace>
  <inkml:trace contextRef="#ctx0" brushRef="#br0" timeOffset="103122.3262">31923 11920 668 0,'65'67'418'15,"-58"-67"-85"-15,-7 3-48 16,5 3-300-16,-5-6 6 16,3 0 17-16,1 2 13 15,28 2 4-15,50 65-46 16,-43-42 52-16,6 5-1 15,-3-5-12-15,5 4-35 16,-2-4 0-16,-6-4-236 16,-8-8-120-16,-10-15-64 15</inkml:trace>
  <inkml:trace contextRef="#ctx0" brushRef="#br0" timeOffset="103313.4406">32483 11914 862 0,'-18'13'277'0,"-2"-2"36"15,-19 7-207-15,-10 6-92 16,-10 13 2-16,-8 2-2 16,-26 12 2-16,-3 6-20 15,-18 6-320-15,10-16 97 0</inkml:trace>
</inkml:ink>
</file>

<file path=ppt/ink/ink5.xml><?xml version="1.0" encoding="utf-8"?>
<inkml:ink xmlns:inkml="http://www.w3.org/2003/InkML">
  <inkml:definitions>
    <inkml:context xml:id="ctx0">
      <inkml:inkSource xml:id="inkSrc0">
        <inkml:traceFormat>
          <inkml:channel name="X" type="integer" max="30937" units="cm"/>
          <inkml:channel name="Y" type="integer" max="17402" units="cm"/>
          <inkml:channel name="F" type="integer" max="4095" units="dev"/>
          <inkml:channel name="T" type="integer" max="2.14748E9" units="dev"/>
        </inkml:traceFormat>
        <inkml:channelProperties>
          <inkml:channelProperty channel="X" name="resolution" value="1000.22632" units="1/cm"/>
          <inkml:channelProperty channel="Y" name="resolution" value="1000.11493" units="1/cm"/>
          <inkml:channelProperty channel="F" name="resolution" value="0" units="1/dev"/>
          <inkml:channelProperty channel="T" name="resolution" value="1" units="1/dev"/>
        </inkml:channelProperties>
      </inkml:inkSource>
      <inkml:timestamp xml:id="ts0" timeString="2019-11-13T16:19:41.819"/>
    </inkml:context>
    <inkml:brush xml:id="br0">
      <inkml:brushProperty name="width" value="0.05292" units="cm"/>
      <inkml:brushProperty name="height" value="0.05292" units="cm"/>
      <inkml:brushProperty name="color" value="#FF0000"/>
    </inkml:brush>
  </inkml:definitions>
  <inkml:trace contextRef="#ctx0" brushRef="#br0">5204 11303 400 0,'-4'-3'133'16,"4"1"28"-16,3 5-86 15,-3-3-28-15,0 0 22 16,0-1-14-16,0-1-10 16,0-1-20-16,9-34-28 15,4-55-34-15,-14 37 14 16,-4 2 20-16,-7-5 19 16,-4 10 28-16,-10 6 21 15,1 15-11-15,-8 9-17 16,-2 16-14-16,-2 17-15 15,4 15-8-15,-9 17 2 16,9 5 8-16,3 14 19 16,9-4 6-16,6 25 10 15,9 0 2-15,6 29-9 0,4 8-17 16,1 20-8-16,2-21-40 16,2 2-257-16,-4-34-4 15,-17-20-113-15</inkml:trace>
  <inkml:trace contextRef="#ctx0" brushRef="#br0" timeOffset="176.2378">4410 11854 703 0,'128'16'393'16,"-50"-28"-34"-16,18-7-87 15,-3 4-269-15,8-2-338 16,-10-1 101-16</inkml:trace>
  <inkml:trace contextRef="#ctx0" brushRef="#br0" timeOffset="436.8944">5572 11569 984 0,'-57'42'215'16,"-24"27"101"-16,-3 6-291 16,4 13-4-16,22-8-5 15,13-2-4-15,27-23-10 16,27-5-3-16,19-16-5 15,14-7-15-15,8-10-23 16,5-5-239-16,-9-8-33 16,-4-5-88-16</inkml:trace>
  <inkml:trace contextRef="#ctx0" brushRef="#br0" timeOffset="645.1247">5493 11819 985 0,'70'24'310'15,"-49"-28"46"-15,9 13-234 16,3 3-128-16,15 1-14 16,2 2-17-16,7 5-55 15,-11-7-38-15,5 1-36 16,-11-1-167-16,-7-13 28 15</inkml:trace>
  <inkml:trace contextRef="#ctx0" brushRef="#br0" timeOffset="825.5981">6000 11707 746 0,'-54'-2'355'0,"-44"35"-24"16,32 15-117-16,3 6-203 15,-9 15 1-15,6-6 1 0,-1 5-12 16,8-19-38-16,14-1-146 16,23-19-157-16,13-11-30 15</inkml:trace>
  <inkml:trace contextRef="#ctx0" brushRef="#br0" timeOffset="1035.1518">6227 11546 1034 0,'33'44'318'0,"-3"17"51"16,-12 4-279-16,-12 22-77 15,-14-2-38-15,-34 11-63 0,-24-13-48 16,-45 1-197-16,-1-21-21 15,-22-11-85-15</inkml:trace>
  <inkml:trace contextRef="#ctx0" brushRef="#br0" timeOffset="1363.9772">6697 11584 967 0,'-30'148'277'16,"42"-140"50"-16,15-4-254 15,18-5-102-15,18-8-25 16,7 0-23-16,2-8-111 16,-13-1-127-16,-4-1-16 15</inkml:trace>
  <inkml:trace contextRef="#ctx0" brushRef="#br0" timeOffset="1538.8632">6758 11965 592 0,'48'12'214'16,"18"-12"594"-16,5 1-754 0,2-4-54 15,-14-1-502-15</inkml:trace>
  <inkml:trace contextRef="#ctx0" brushRef="#br0" timeOffset="2606.8926">7896 11264 601 0,'-112'-30'353'16,"106"25"-52"-16,-2 1-68 15,5 7-215-15,2-5 18 16,1 1 6-16,0-1 24 16,1 1 10-16,44-17 16 15,65-18 0-15,-31 24-29 16,-4 9-31-16,-12 9-15 15,-34 12-20-15,-32 21-16 16,-32 12 20-16,-40 19 7 16,-13 4 4-16,-16 7 0 15,11-15-6-15,9-6-3 16,34-25-1-16,16-8-2 0,17-15-1 16,29-8 5-1,18-2 4-15,13 5 3 0,11 5 9 16,6 17 3-16,-15 7-3 15,-24 16-1-15,-26 10-2 16,-25 13-9-16,-28-8-3 16,-22 1-17-16,-3-13-21 15,-14-11-20-15,13-19-132 16,0-13-129-16,21-13-107 16,22-8-116-16</inkml:trace>
  <inkml:trace contextRef="#ctx0" brushRef="#br0" timeOffset="3140.5444">8139 12190 951 0,'3'-3'183'15,"3"-2"87"-15,-1 4-294 16,-5-1 7-16,0 1-3 16,-2 1 14-16,2 0 25 15,-4 0 17-15,1 0-9 16,1 0-1-16,-1-3-16 0,0 1-14 16,3-1-3-16,3 0 31 15,14-10 12-15,8 2 9 16,34-37-2-16,-56 56 7 15,-18 10-19-15,-15 9-4 16,-12 3-6-16,0-2 4 16,4-7-17-16,8-10-3 15,26-11-22-15,17-12-17 16,11-8 19-16,6 2 19 16,-3 3-26-16,-3 5-8 15,-16 10-151-15,-16 7-156 16,-10 2-55-16</inkml:trace>
  <inkml:trace contextRef="#ctx0" brushRef="#br0" timeOffset="3560.1153">8953 11450 876 0,'-9'0'302'0,"-16"3"-12"15,-13 8-230-15,-11 2-64 16,-15 10-61-16,-3 2 75 0,-5 13 23 16,3 7 14-16,1 22 25 15,22-1 20-15,11 8 4 16,23-11-14-16,24 4 13 15,21-22 1-15,39-9-37 16,17-19-7-16,35-16-8 16,0-22-26-16,11-30-26 15,-11-10 14-15,1-23-1 16,-32 0-2-16,-13-9-11 16,-26 16-5-16,-29 2-7 15,-40 24-13-15,-40 12-4 16,-16 20 9-16,-18 13 4 15,-8 15-33-15,-4 12-26 16,22 1-86-16,-5 2-246 16,16-1 15-16</inkml:trace>
  <inkml:trace contextRef="#ctx0" brushRef="#br0" timeOffset="4055.1815">9998 11232 1101 0,'-1'2'185'0,"-16"4"133"16,-9 9-332-16,-20 9 6 15,-16 7 14-15,-10 9 33 16,9-1 7-16,5-2 7 15,20-8 0-15,19-7-1 16,26-5-19-16,31-2-10 16,13-3-7-16,16 4 9 15,-5 1 2-15,1 7-4 16,-24 7-6-16,-12 11-4 16,-18 9-9-16,-12 12-5 15,-20-1 1-15,-22 4 3 16,-6-11 2-16,-15-2 3 15,-1-17-1-15,-4-5 3 16,17-11-2-16,6-14 4 0,20-12-2 16,19-17-2-16,18-5-2 15,24-20-1-15,13-6-6 16,20-23-1-16,-1 4 3 16,8-16-7-16,-17 7-8 15,-10-1-21-15,-20 25-7 16,-7 1-6-16,-17 18-4 15,-7 1-46-15,-7 15-33 16,-1 7-245-16,-8 2 19 16</inkml:trace>
  <inkml:trace contextRef="#ctx0" brushRef="#br0" timeOffset="4399.852">10265 11630 1187 0,'6'8'234'16,"9"4"128"-16,2 9-352 15,16 9 11-15,1 6 10 16,10 13 10-16,-4 1-9 16,-2 2-1-16,-8-5-11 15,-5 4-128-15,-8-14-83 16,0-4-204-16,-1-9-79 15</inkml:trace>
  <inkml:trace contextRef="#ctx0" brushRef="#br0" timeOffset="4615.3372">10621 11681 1169 0,'-36'30'207'0,"-20"17"153"16,-10 4-321-16,-18 13-36 16,-7-1-21-16,-14 2 20 15,15-16-18-15,15-4-130 16,28-13-53-16,15-13-53 16,32-13-82-16,32-18-99 15</inkml:trace>
  <inkml:trace contextRef="#ctx0" brushRef="#br0" timeOffset="5027.707">10716 11264 1114 0,'-2'55'236'0,"49"-62"106"15,2-1-330-15,5 4-5 16,-10-2-3-16,-4 0-8 15,-13 3-9-15,-10 3 3 16,-19 3 0-16,-14 22 3 16,-13 4 10-16,-13 15 49 15,-4 2 8-15,8-1 8 16,25-9 5-16,31-3-1 16,27-13-38-16,34-10-10 15,16-8-10-15,-3-10-49 16,-20-4-56-16,-8-6-324 0,-22 0 46 15</inkml:trace>
  <inkml:trace contextRef="#ctx0" brushRef="#br0" timeOffset="6442.0101">11217 11926 753 0,'0'-2'266'0,"0"-1"34"16,0 3-187-16,0 0-69 15,0 0-15-15,5-1 1 16,46-2-11-16,78-8-3 15,-33 4-6-15,9-5-8 16,-9 7-317-16,-12-1-3 16,-37-10-108-16</inkml:trace>
  <inkml:trace contextRef="#ctx0" brushRef="#br0" timeOffset="6725.8238">12044 11503 1093 0,'8'16'221'16,"5"8"107"-16,4 6-329 15,-5 15-4-15,-11 5 1 16,-2 19 0-16,-4 0 12 16,-11 18 6-16,-1 0 4 15,1 10-108-15,-1-16-147 0,4-3-98 16,8-27-132-16</inkml:trace>
  <inkml:trace contextRef="#ctx0" brushRef="#br0" timeOffset="7265.7372">13062 11450 992 0,'14'-4'341'15,"-10"-2"-21"-15,-17 1-257 16,-11 2-146-16,-23 0-1 0,-16 5-1 16,-17 8 75-16,-8 10 53 15,-22 11 41-15,14 10 8 16,-3 14 4-16,15 7-25 15,15 7-24-15,31-8-35 16,22-4-6-16,20-19-4 16,31-14 12-16,10-20 4 15,23-17 5-15,7-16-1 0,6-17-3 16,-20-4-13-16,4-10-3 16,-17 11-5-16,-9 5-1 15,-6 16-1-15,0 8-7 16,-12 14-3-16,-3 17-1 15,-6 11 2-15,-12 23 4 16,-12 14 11-16,-11 14 14 16,-8 4 11-16,-8 13-4 15,1-18-7-15,-7 6-1 16,11-12-24-16,-4-3-88 16,13-14-69-16,-5-5-68 15,6-17-74-15,-2-20-86 16,13-14 14-16</inkml:trace>
  <inkml:trace contextRef="#ctx0" brushRef="#br0" timeOffset="8374.8555">13047 12224 804 0,'-6'15'192'0,"-1"-3"59"0,-7 2-222 16,-2-1-35-16,-4-5 6 15,4-4 19-15,-2-5 14 16,6-4 12-16,3-7 41 16,10 0-3-16,10-4-5 15,5-1-8-15,10 1-4 16,-1 5-42-16,-2 5-8 15,-4 11-7-15,-10 2-4 16,-12 10-6-16,-7 5 4 16,-11 4 3-16,-3-4 3 15,3-5 1-15,3-5-11 16,10-8-11-16,8-5-45 16,8-2-40-16,-8 1-272 15,0 2 41-15</inkml:trace>
  <inkml:trace contextRef="#ctx0" brushRef="#br0" timeOffset="8853.0232">13437 11578 720 0,'0'19'264'15,"-1"-13"11"-15,1-1-150 16,-3-4-114-16,3 1 6 16,3-2 13-16,18-2 25 15,30-11 17-15,74-31 5 16,-44 16 6-16,12 2 5 15,-15 8-23-15,-3 11-24 16,-24 8-11-16,-13 14-12 16,-26 6-26-16,-12 18-4 15,-21 6 4-15,-29 24 4 16,-21 2 1-16,-31 19 12 16,-10-8 2-16,-10 7-2 15,26-20-3-15,12-5 1 16,37-22-2-16,17-10 0 0,24-14 3 15,17-9 9-15,7-6 3 16,33-2 6-16,18-2 1 16,24-2-2-16,3 1-4 15,6-1-40-15,-24 2-64 16,-9-5-345-16,-33-3 59 16</inkml:trace>
  <inkml:trace contextRef="#ctx0" brushRef="#br0" timeOffset="9631.3946">14262 11432 1058 0,'-75'48'213'0,"75"-45"100"16,6 0-306-16,10-6 4 16,13-1 1-16,17-5 11 15,8-5 11-15,14-5 9 16,-2 7 0-16,-8 1 0 15,-20 8-8-15,-6 11-3 16,-22 10-16-16,-22 12 13 16,-18 10 3-16,-23 10 5 15,-11 1-5-15,-16 3-2 16,13-12-17-16,10-12-3 16,22-11-3-16,23-7 2 15,24-12 0-15,21 8-1 0,9 5-2 16,17 8-1-16,-5 5-2 15,-6 14 1-15,-20-4 0 16,-20 14 2-16,-29-2 0 16,-29 6 3-16,-20-8-1 15,-11 2-1-15,6-16-1 16,-3-8-29-16,22-11-20 16,6-5-73-16,16-8-67 15,5-2-252-15,16 1 21 0</inkml:trace>
  <inkml:trace contextRef="#ctx0" brushRef="#br0" timeOffset="9967.9631">14711 11794 1085 0,'-38'93'302'0,"44"-92"58"15,5 7-274-15,2-2-97 16,11 6 0-16,11 6 15 15,14 0 11-15,7 1-1 16,10 11 6-16,-6 2-1 16,6 5-20-16,-20-2-51 15,-2 2-200-15,-15-11-131 16,-10-8-67-16</inkml:trace>
  <inkml:trace contextRef="#ctx0" brushRef="#br0" timeOffset="10177.7913">15101 11854 606 0,'-89'42'534'0,"35"-17"-142"16,-13 7-363-16,-11 10 366 15,-2-9-388-15,-5 7-5 16,15-4-8-16,7-3-51 15,15-12-35-15,15-6-120 16,20-9-178-16,22-7-9 16</inkml:trace>
  <inkml:trace contextRef="#ctx0" brushRef="#br0" timeOffset="10726.7899">15683 11855 1015 0,'39'2'241'16,"20"-1"84"-16,0-2-301 16,13 1-9-16,-2-5-30 0,-7-1-63 15,-21 2-39-15,-4 1-209 16,-17 1 5-16</inkml:trace>
  <inkml:trace contextRef="#ctx0" brushRef="#br0" timeOffset="10981.5797">15948 11590 1163 0,'-38'76'301'0,"38"-37"45"15,-10-3-342-15,-4 15-17 16,-2-9-17-16,-7 2-16 16,7-7 47-16,-8 4-2 0,10-7-18 15,-1 7-82-15,9-10-83 16,3-5-163-16,12-7-51 16</inkml:trace>
  <inkml:trace contextRef="#ctx0" brushRef="#br0" timeOffset="11414.3652">16376 11440 930 0,'46'-47'250'0,"-41"50"51"16,-10 8-248-16,-7 8-56 15,-9 5 1-15,-19 8 11 16,-12-1 17-16,-3 14 6 16,4-1 10-16,-2 11-1 0,23-1-9 15,12 2-12-15,15-17-3 16,17-9-6-16,23-11-1 16,34-10 2-16,8-10 4 15,25 1-10-15,-6-5-20 16,-1-11-66-16,-23-2-119 15,-14 0-164-15,-23-12-42 16</inkml:trace>
  <inkml:trace contextRef="#ctx0" brushRef="#br0" timeOffset="11673.8371">16707 11479 701 0,'0'1'427'0,"14"32"-81"16,32 57-127-16,-52-22-230 15,-1-1 18-15,-10 11 17 16,-8-10 64-16,-5 10 64 16,-3-15-103-16,0 4-167 15,0-14 56-15,6-4-67 16,3-20-67-16,7-8 80 15,10-18 84-15,2-2-139 16,-1-11-134-16,3-8 23 0</inkml:trace>
  <inkml:trace contextRef="#ctx0" brushRef="#br0" timeOffset="12123.1012">16866 11522 437 0,'47'29'551'0,"-45"-25"-208"15,5-5-262-15,19-7 266 16,10-2-368-16,19-7 22 15,5-4 26-15,23-4 27 16,-13 5 25-16,2 7-17 16,-18 7-14-16,-10 13-19 15,-23 11-31-15,-21 18-21 16,-21 6 22-16,-27 18 15 16,-15 3 13-16,-36 20 12 15,-2-8 1-15,-5 13-12 16,16-16-9-16,13-7-4 15,35-22-9-15,16-10-8 16,28-16 20-16,25-7 10 0,15-4 1 16,27-1 6-16,15 1 5 15,15 3-10-15,-10 1-17 16,-2 1-7-16,-27 1-10 16,-18-5-10-16,-21-4-472 15,-18-10 154-15</inkml:trace>
  <inkml:trace contextRef="#ctx0" brushRef="#br0" timeOffset="12492.4998">17605 12139 1283 0,'-25'36'339'0,"-4"1"50"16,17-5-363-16,-10-5-107 16,5-9-26-16,8-20 27 15,9-16 43-15,9-10 35 16,9-5 50-16,3-2 15 16,8 13-6-16,-4 5-21 15,-1 16-35-15,-15 13 7 16,-13 7 0-16,-22 16 3 0,-5-1 12 15,-13 5 11-15,7-7-12 16,6-7-1-16,15-13-1 16,5-15 2-16,14-7-4 15,9-8-6-15,2-3-17 16,-2 0-67-16,1 7-81 16,-5-1-277-16,-8 2 13 15</inkml:trace>
  <inkml:trace contextRef="#ctx0" brushRef="#br0" timeOffset="12842.0494">18192 11461 875 0,'0'-3'233'0,"0"6"54"15,-4 3-226-15,4-6-37 16,-3 1 15-16,1 17 24 16,-5 18 27-16,-13 71 12 15,5-49 2-15,-1 19-11 16,1-2-20-16,1 13-22 15,-2-14-26-15,2 2-25 0,-1-8-18 16,-3-7-13-16,1-20-16 16,1-14-51-16,7-17-56 15,4-16-62-15,1-12-179 16,4-10-15-16</inkml:trace>
  <inkml:trace contextRef="#ctx0" brushRef="#br0" timeOffset="13381.3451">18892 11552 1013 0,'15'-6'249'15,"-12"-7"10"-15,-17 2-212 16,-2 4-94-16,-17 2 16 16,-5 2 55-16,-13 8 66 15,2 8-36-15,-7 13 11 16,8 8-2-16,0 16-14 16,7 1-21-16,14 3-5 15,17-9-9-15,13-6 1 0,13-12 11 16,14-12 8-16,8-11-1 15,8-8-1-15,-3-11-11 16,3-11-4-16,-8 5-6 16,-2-1-1-16,-14 4 2 15,2 6-2-15,-15 3-2 16,3 1-2-16,-3 5 0 16,-4 0-5-16,-2 2 4 15,-3 1 7-15,0 0 4 0,0 1 12 16,-3 1 5-16,-2 22 5 15,-8 10 0-15,-28 56 9 16,23-45-4-16,6 17 3 16,8-2 8-16,4 10 0 15,1-2-16-15,5 5-15 16,-4-16-15-16,-2-4-27 16,0-20-27-16,4-12-92 15,-5-18-384-15,-11-26 85 16</inkml:trace>
  <inkml:trace contextRef="#ctx0" brushRef="#br0" timeOffset="133326.2462">5677 14173 1299 0,'-4'14'5'0,"4"14"16"15,-3-4 13-15,1 12 30 16,-2 32 9-16,1 22 13 15,1 0-16-15,7 16-9 16,-1-11-32-16,1-8-68 16,2-21-97-16,-5-14-216 15,-14-28-14-15</inkml:trace>
  <inkml:trace contextRef="#ctx0" brushRef="#br0" timeOffset="133625.9612">5653 14214 1061 0,'24'-23'229'15,"-3"-7"104"-15,17 5-309 16,37-1-13-16,4 8 1 16,27 8-1-16,-1 11-5 15,3 19-3-15,-32 13-4 0,-4 16-4 16,-34 11 5-16,-22 29 17 15,-25 2 10-15,-40 20 15 16,-32-4 11-16,-48 16 4 16,-9-24-17-16,-19 0-12 15,19-29-25-15,5-1-71 16,37-33-54-16,7-9-107 16,33-13-44-16,14-4-109 15,39-14-18-15</inkml:trace>
  <inkml:trace contextRef="#ctx0" brushRef="#br0" timeOffset="134110.3034">7246 14670 997 0,'0'-11'197'0,"-9"2"90"16,-7 8-296-16,-10-1-18 15,-4 8 4-15,-10 9 21 16,-7 6 27-16,-4 17 27 15,4 1 23-15,-2 10 14 16,13-4-19-16,13 2-16 16,19-13-28-16,16-8-12 15,13-16-16-15,19-22-24 16,5-18 1-16,14-16-31 16,-7-11 1-16,3-11 4 15,-14 16 24-15,-6 8 0 16,-15 14 49-16,-8 15 5 15,-8 18 8-15,-7 15 5 16,-5 12 1-16,-8 20-15 16,-5 8-4-16,7 20-9 15,-1-9-8-15,5-1 0 0,11-17-74 16,8-11 0-16,-4-23-290 16,11-22 25-16</inkml:trace>
  <inkml:trace contextRef="#ctx0" brushRef="#br0" timeOffset="134361.3768">7662 14701 1291 0,'15'5'258'0,"-4"8"129"15,-1 7-387-15,11 8-4 16,-3 1 2-16,6 1 2 16,2-3-1-16,11 1 7 15,5-5 3-15,17-1-28 16,-4-8-76-16,11-8-292 16,-7-12 40-16</inkml:trace>
  <inkml:trace contextRef="#ctx0" brushRef="#br0" timeOffset="134554.5825">8504 14605 518 0,'-16'41'443'0,"-7"-7"-88"16,-22 22 35-16,-13 10-289 16,-17 28 6-16,-2-2-10 15,-19 13-22-15,7-9-37 16,2 0-12-16,24-26-81 15,8-8-116-15,29-25-80 16,2-16-182-16,21-22-78 16</inkml:trace>
  <inkml:trace contextRef="#ctx0" brushRef="#br0" timeOffset="135078.6951">8823 14265 1 0,'-4'0'619'0,"3"0"-282"0,1 0 8 16,-3 0 0-16,3-2-304 15,0 1-4-15,45-10-16 16,69-68 14-16,-52 49 11 16,2-2 6-16,-14 13-6 15,-8 13-9-15,-21 10-20 16,-9 19-10-16,-12 11 6 15,-17 13 16-15,-13 2 7 16,-6 4 2-16,3-13 1 16,6-10-9-16,11-16-17 15,16-10-4-15,12-7-3 0,10 2-2 16,11 7 0-16,12 21 8 16,-6 9 3-16,-6 24 3 15,-21 10 2-15,-22 20-2 16,-28-9-5-16,-19 20 1 15,-9-17-5-15,-18-5-11 16,5-23-24-16,-17-17-76 16,11-27-73-16,9-14-294 15,13-13 11-15</inkml:trace>
  <inkml:trace contextRef="#ctx0" brushRef="#br0" timeOffset="135564.9348">9881 15064 1231 0,'3'14'287'0,"-11"-2"104"16,-14 13-354-16,-4 2-28 15,-14 11-6-15,-10-4-58 16,-22 13-119-16,-3-5-218 16,-25 16-24-16</inkml:trace>
  <inkml:trace contextRef="#ctx0" brushRef="#br0" timeOffset="142505.0633">12769 14113 674 0,'-61'12'271'0,"-2"2"2"16,-26 13-139-16,1 6-120 15,1 0-2-15,22-6-1 16,18-6 6-16,31-9 1 16,16-5 21-16,10-4 7 15,15 2 20-15,5 1 16 16,6 6-9-16,-5 3-16 15,-7 15 4-15,-19 9-17 16,-28 18-10-16,-22 1 8 16,-38 5-4-16,-7-7-13 0,-6-8-8 15,12-21-14-15,0-6-34 16,30-11-39-16,3-10-120 16,14-6-153-16,5-7-65 15,26-10-117-15</inkml:trace>
  <inkml:trace contextRef="#ctx0" brushRef="#br0" timeOffset="142808.1367">12610 13870 365 0,'-9'11'304'0,"-6"4"-78"16,-10 3-218-16,-2 7 220 15,-15 14-223-15,-12 3 15 16,-14 12 16-16,-1 3 26 16,-17 12 18-16,11-1 2 15,3 14-15-15,15-8-18 0,9 7-41 16,11-20-36-1,5-7-74-15,10-25-48 0,-2-10-106 16,15-13-43-16,4-4-44 16</inkml:trace>
  <inkml:trace contextRef="#ctx0" brushRef="#br0" timeOffset="143139.3348">12648 14032 777 0,'-9'17'199'0,"-8"8"60"0,-8 7-220 16,-11 11-6-16,-3 2 4 15,-15 11 25-15,-5 7 10 16,-13 13 24-16,1-5-10 16,-13 7-10-16,18-12-28 15,3-3-30-15,20-17-40 16,10-1-22-16,12-15-43 16,4-7-73-16,5-11-64 15,3-6-65-15,5-3-31 16,4-9-51-16</inkml:trace>
  <inkml:trace contextRef="#ctx0" brushRef="#br0" timeOffset="143506.8013">13197 14181 362 0,'8'-3'477'0,"-2"1"-177"16,-8 11-216-16,-1 8 224 0,2 8-310 15,-11 16 24-15,-5 7 15 16,-4 21 27-16,-4 1 5 16,-8 11 13-16,0 0-12 15,-2 6-6-15,7-15-32 16,-1 5-45-16,11-13-44 16,2-11-136-16,7-19-28 0,0-13-176 15,6-25-49-15</inkml:trace>
  <inkml:trace contextRef="#ctx0" brushRef="#br0" timeOffset="144020.6953">13448 14260 996 0,'0'141'245'16,"-6"-126"78"-16,-3-1-278 16,3-5-41-16,15-11-4 0,17-11 1 15,16-19 2-15,16-10 3 16,26-7 4-16,0 2 8 15,9-1 15-15,-15 15 2 16,-3 14 0-16,-19 13-7 16,-11 18-9-16,-27 13-17 15,-10 20-10-15,-20 8 0 16,-35 29 5-16,-15 4 7 16,-43 20 7-16,-21-2 6 0,-25 16 1 15,13-24-4-15,-14 1-15 16,39-23-10-16,16-17-1 15,31-27-3-15,19-15 12 16,32-20 16-16,21-10 11 16,24-1 5-16,33-11 8 15,12 3-5-15,35 1 16 16,13 2 7-16,18 6 4 16,-18 8 2-16,9 7 6 15,-34 10-11-15,-19 8-250 16,-29 5-253-16,-17-5 2 15</inkml:trace>
  <inkml:trace contextRef="#ctx0" brushRef="#br0" timeOffset="144247.1756">14241 15153 1245 0,'9'37'311'0,"-5"-38"55"15,-20 28-389-15,-14 9-155 0,-15 6-91 16,-6-6-22-16,-12-2-72 16,13-8 59-16,11-7-20 15</inkml:trace>
  <inkml:trace contextRef="#ctx0" brushRef="#br0" timeOffset="144600.8584">15006 14290 1093 0,'15'-7'266'0,"-3"-1"80"0,-7 10-318 16,-5 4-44-16,-8 6-5 16,-8 12 10-16,-10 7 12 15,-16 26 26-15,-9 6 18 16,-7 26 22-16,4-2 0 15,-5 22-5-15,14-11-15 16,2 11-12-16,10-20-25 16,-1-7-7-16,18-28-63 15,5-27-61-15,8-24-175 16,20-24-114-16,-1-21-77 16</inkml:trace>
  <inkml:trace contextRef="#ctx0" brushRef="#br0" timeOffset="144974.7214">15763 14247 940 0,'5'1'273'0,"-8"4"23"16,-11 4-237-16,-19 13-89 15,-14 5-7-15,-16 18 40 16,-3 9 29-16,-19 17 30 16,5-1 30-16,1 17 16 15,5-6 1-15,14 6-17 16,30-9-30-16,19-6-29 0,23-13-20 16,26-13-13-16,12-22-1 15,17-18-18-15,-1-15-17 16,8-22 18-16,-11-8 13 15,-6-9-11-15,-23 4 16 16,-25 2 14-16,-19 17-23 16,-28 8-18-16,-16 13 16 15,-24 8-19-15,9 7-48 0,-4-1-315 16,4 7 68-16</inkml:trace>
  <inkml:trace contextRef="#ctx0" brushRef="#br0" timeOffset="145534.9939">16209 14353 750 0,'-12'3'290'16,"15"-6"18"-16,6-1-197 15,9-5-22-15,13-3-39 16,23-8-17-16,7 2-20 0,18-10 62 16,-4 7 8-16,0 0 16 15,-16 12 12-15,-4 3 6 16,-26 12-77-16,-4 10-22 16,-20 11-31-16,-26 18 51 15,-21 6 11-15,-26 15 10 16,-7-7 4-16,3-2 4 15,24-17-54-15,18-10-11 16,33-18-6-16,27 5-3 16,17-2 4-16,16 6 4 15,4 6 5-15,-4 21 3 16,-27 3 2-16,-43 22-3 16,-40 2 0-16,-53 12 0 15,-26-16 8-15,-20-20 10 16,14-35-86-16,3-31-86 15,33-30-357-15,16-30-5 16</inkml:trace>
  <inkml:trace contextRef="#ctx0" brushRef="#br0" timeOffset="195996.4355">7329 16685 955 0,'-53'12'207'0,"-16"16"88"16,-13 11-281-16,-31 18-7 16,11 2-2-16,-8 5 30 15,16-13 15-15,17-9 13 16,35-18-2-16,23-9-10 16,29-9-25-16,20 3-11 15,8-1-13-15,5 11 3 16,-2 10 8-16,-16 13 1 15,-22 9-4-15,-39 19-1 16,-24 4 4-16,-22 4 1 16,-4-11-3-16,-1-1 2 15,16-21-3-15,7-12-9 16,7-18-60-16,6-4-125 16,9-14-40-16,7-18-156 0,23-15-81 15</inkml:trace>
  <inkml:trace contextRef="#ctx0" brushRef="#br0" timeOffset="196346.5272">7085 16568 977 0,'10'6'250'0,"-6"-6"60"16,-7-3-269-16,2 3-67 15,1 0 4-15,-3 0 6 16,1 1 12-16,-19 19 9 16,-63 64 3-16,25-17 9 15,-7 11 8-15,-36 45 2 16,-6-3 6-16,-4 18 19 15,18-15 10-15,3 3-28 16,40-39-7-16,4-1-39 16,16-25-54-16,8-9-53 15,7-27-73-15,2-14-87 16,11-26-49-16,11-25-62 16</inkml:trace>
  <inkml:trace contextRef="#ctx0" brushRef="#br0" timeOffset="196596.1869">7022 16805 468 0,'9'4'457'0,"-16"8"-134"16,-7 11-293-16,-7 16 276 15,-7 7-322-15,-14 25 3 16,-9 4 4-16,-12 16 32 15,-8-2 16-15,-17 8 23 16,8-16 0-16,2 3-4 16,19-13-16-16,13-4-57 15,25-16-73-15,10-11-283 16,4-16 31-16</inkml:trace>
  <inkml:trace contextRef="#ctx0" brushRef="#br0" timeOffset="197184.5281">7434 17225 531 0,'-12'-11'260'0,"0"-4"-1"0,7 6-91 16,1 2-99-16,8-4 6 15,4-4-7-15,17-12 10 16,8-7-2-16,23-11 10 15,7-2-7-15,3 8-9 16,-10 14-26-16,-11 11-12 16,-14 17-24-16,-11 23-3 15,-13 13 1-15,-13 25 10 16,-12 8 4-16,-24 11 4 16,-7-11-5-16,-6-9 2 15,13-27-2-15,8-12 13 16,17-15-3-16,16-11-3 15,11-10-6-15,23-1-4 16,8-5-16-16,15 4 0 16,-2 5 0-16,-3 18-5 15,-18 6-3-15,-21 23 3 16,-17 10 1-16,-26 22 4 0,-20 1 8 16,-21 13 12-16,-4-10-1 15,-24-7 1-15,-1-20-7 16,1-8-10-16,20-20-77 15,13-13-77-15,25-9-95 16,27-13-89-16,21-11-102 16,33-24-25-16</inkml:trace>
  <inkml:trace contextRef="#ctx0" brushRef="#br0" timeOffset="197499.0775">8500 16998 924 0,'-5'23'269'15,"-7"-2"54"-15,-1 16-228 16,-4 8-72-16,-11 14 20 15,2 4 10-15,-8 13 28 16,-2-7 4-16,-8 15 6 16,4-10-23-16,0 5-38 0,7-10-65 15,3 4-105-15,14-22-49 16,4-8-58-16,3-19-16 16,9-3-99-16,4-19 83 15,10-4-46-15</inkml:trace>
  <inkml:trace contextRef="#ctx0" brushRef="#br0" timeOffset="197942.3136">8743 17295 1376 0,'-54'42'282'0,"4"0"122"16,19-21-410-16,10-12-3 15,18-16-2-15,24-14 13 16,13-14 18-16,23-22 2 16,12 0 13-16,19-3 12 15,-13 11-9-15,0 13-6 16,-20 27-5-16,-10 18-16 15,-19 22-16-15,-14 23-5 16,-17 11 1-16,-22 17 7 16,-16 5 7-16,-28 21 6 0,-13-6 6 15,-21 10 0-15,9-25-5 16,9-9-1-16,31-35-2 16,19-13-2-16,23-24-2 15,19-3 9-15,13-4 1 16,30-4 5-16,12-4 0 15,31 5 12-15,6-5-10 0,8 6-34 16,-26 4-57-16,-4 4-421 16,-19 8 79-16</inkml:trace>
  <inkml:trace contextRef="#ctx0" brushRef="#br0" timeOffset="199308.5127">9545 18043 697 0,'-39'45'718'0,"-24"19"-271"16,-20-7-866-16,-10 8 540 16</inkml:trace>
  <inkml:trace contextRef="#ctx0" brushRef="#br0" timeOffset="201938.3494">10433 16856 894 0,'18'-14'274'16,"-15"4"45"-16,0 4-236 0,-3 4-79 15,-3 2-11-15,3 0-1 16,-4 0 0-16,-32 14 7 16,-74 53 8-16,38-4 2 15,-25 30-1-15,7 8 8 16,-5 16 22-16,24-8 7 15,14 4 12-15,26-25 11 16,16 2-11-16,19-22-25 0,17-8-6 16,6-25-10-16,20-14-9 15,7-23 4-15,11-16 2 16,-8-15-2-16,-2-10-2 16,-16 0-3-16,-15-5-3 15,-19 9-3-15,-14 0-6 16,-8 12-4-16,-20 3-14 15,-1 12-14-15,-8 6-76 16,1 9-69-16,2 8-205 16,16 1-18-16</inkml:trace>
  <inkml:trace contextRef="#ctx0" brushRef="#br0" timeOffset="202463.8524">11192 16896 1167 0,'-146'179'286'0,"11"-95"101"16,10 3-336-16,16-3-32 16,34-27-23-16,20-17-6 15,46-19-9-15,14-6 1 16,19-7 19-16,27-1 21 16,15 2 11-16,15 5 5 15,-1-2 0-15,-5 15-14 16,-26 6-12-16,-17 16-13 15,-26 2-15-15,-18 16 3 16,-24-7 4-16,-20-2 10 16,-11-14 10-16,-13-10 11 15,13-17 0-15,8-11 4 16,19-18-5-16,17-15-4 16,19-17-8-16,22-23-14 15,24-11-8-15,33-16-1 16,16 1 2-16,23-4 11 15,-9 13 11-15,-4 3 2 16,-33 19-1-16,-10 11-3 0,-28 18-9 16,-9 6-68-16,-10 15-65 15,-7 6-290-15,1 6 9 16</inkml:trace>
  <inkml:trace contextRef="#ctx0" brushRef="#br0" timeOffset="202687.6955">11738 16967 624 0,'-4'58'598'0,"-13"22"-169"16,0 10-371-16,-5 21 376 15,1-14-422-15,-6 19-5 16,9-10-16-16,-3 6-18 15,0-19-78-15,-5 0-103 16,1-30-87-16,-4-12-124 16,8-17-72-16</inkml:trace>
</inkml:ink>
</file>

<file path=ppt/ink/ink6.xml><?xml version="1.0" encoding="utf-8"?>
<inkml:ink xmlns:inkml="http://www.w3.org/2003/InkML">
  <inkml:definitions>
    <inkml:context xml:id="ctx0">
      <inkml:inkSource xml:id="inkSrc0">
        <inkml:traceFormat>
          <inkml:channel name="X" type="integer" max="30937" units="cm"/>
          <inkml:channel name="Y" type="integer" max="17402" units="cm"/>
          <inkml:channel name="F" type="integer" max="4095" units="dev"/>
          <inkml:channel name="T" type="integer" max="2.14748E9" units="dev"/>
        </inkml:traceFormat>
        <inkml:channelProperties>
          <inkml:channelProperty channel="X" name="resolution" value="1000.22632" units="1/cm"/>
          <inkml:channelProperty channel="Y" name="resolution" value="1000.11493" units="1/cm"/>
          <inkml:channelProperty channel="F" name="resolution" value="0" units="1/dev"/>
          <inkml:channelProperty channel="T" name="resolution" value="1" units="1/dev"/>
        </inkml:channelProperties>
      </inkml:inkSource>
      <inkml:timestamp xml:id="ts0" timeString="2019-11-13T16:29:36.144"/>
    </inkml:context>
    <inkml:brush xml:id="br0">
      <inkml:brushProperty name="width" value="0.05292" units="cm"/>
      <inkml:brushProperty name="height" value="0.05292" units="cm"/>
      <inkml:brushProperty name="color" value="#FF0000"/>
    </inkml:brush>
  </inkml:definitions>
  <inkml:trace contextRef="#ctx0" brushRef="#br0">12850 10788 638 0,'143'-6'147'16,"-143"0"-127"-16,-4 6-49 15,-127 2 12-15,-13-1 27 16,136 1 33-16,-4-4 11 16,-10 4 7-16,-14-1-17 15,-2 2-7-15,-10 2 13 16,-1 1 0-16,-10 0 12 15,5 0 3-15,-13 3-11 16,-6-2-20-16,-9 5-7 16,10 2-14-16,-8-2-4 0,10 0-5 15,-7 0-1-15,4-5 0 16,-11-2-1-16,2-2 2 16,-2-3 8-16,6-5 5 15,9 4 7-15,6-2 4 16,-10 4 2-16,1 5-5 15,-16 5-1-15,-6-2-6 16,-31 6-1-16,13-5-5 16,-5 1-1-16,11-7-3 0,-3 1-2 15,17-5-4-15,-22 0 1 16,17-2 0-16,-8-2 1 16,13-1 5-16,-9 2 3 15,17 2 2-15,-33 2 3 16,-4 7-2-16,-6-4-2 15,18 1-4-15,-8-5-2 16,27-5-3-16,-5-4-1 16,4-6-1-16,-19-3 7 15,18 0 6-15,-4-4 10 16,21 4 2-16,-13 0 4 16,7 6-9-16,-18 0-2 15,5 4-5-15,-15-4-6 16,19-1-5-16,9-8 3 15,13-2-6-15,1-4-4 16,17 0 8-16,-7-4 6 0,4 8 1 16,-5 2 2-16,13 3 4 15,-2-3-5-15,10 8-5 16,-1-17-2-16,16 3-5 16,-2-9-4-16,10-2-3 15,4-5 0-15,5 10 2 16,8-9 5-16,2 4 6 15,4-2 6-15,3 2-10 16,13-1-4-16,-1 6-8 0,11-4-4 16,-2 2-4-16,9-4 11 15,-5 3 3-15,7 2 3 16,-7 2 2-16,10 7 0 16,-6 7 2-16,5 0 3 15,4 7 0-15,17-7 1 16,1 3-1-16,11 0 0 15,-1 3-2-15,3-4 4 16,-15 8 0-16,4-1 0 16,-9 0 3-16,10 5 1 15,-8-5-2-15,18 0 4 16,-3 0 3-16,10 3-1 16,-4-2-1-16,1 1 3 15,-13 2-4-15,-5 4-2 16,-10 1-4-16,8-3-1 15,-4 6-3-15,19-3 1 16,1 0 1-16,27-3 5 0,-7 6-1 16,8-3 5-16,-16 0-2 15,12 0-1-15,-19 4-3 16,12-4 2-16,-11 0-6 16,10-1 0-16,-17-1 0 15,1-2 2-15,-12 1 1 16,15-3 4-16,-4 0-1 15,22 0 1-15,-2 1-3 0,20-2-2 16,-15 2-1-16,-4-1-1 16,-15 3-3-16,13-3 1 15,-18 2-1-15,15-1 1 16,-5 4-1-16,6-2 0 16,-18 1 0-16,10 1 1 15,-13-4-1-15,23-2 1 16,-1 2-1-16,10 1 2 15,-7 2-2-15,-1 1 1 16,-20 1-1-16,-1 0 1 16,-7-3-2-16,12-2 1 15,-4-1-1-15,16 0 5 16,-10 2 2-16,10 2 3 16,-12-2 0-16,21 2 2 15,-6 2-4-15,18-1-3 16,-12 1-2-16,17-2-1 15,-17-1-2-15,-5-3 2 0,-14 0-1 16,13-3 0-16,-7 2 0 16,13-1 0-16,-5 2-1 15,10 0-1-15,-8 0 0 16,23 3-1-16,-20 0 1 16,16 2 1-16,-8-1 1 15,1 4-1-15,-30-4 1 16,15 1 0-16,-15-1-2 0,18-4 1 15,-6-1-1-15,19 1 1 16,-12 0-1-16,14 0 2 16,-7 6 2-16,11 0 3 15,-11 3 0-15,15 1 0 16,-20 4-1-16,1-2-3 16,-11-2-1-16,7 1-1 15,-15-1 0-15,14-1 0 16,-10 0 0-16,2 3-1 15,-16-1 1-15,1 1-2 16,-10 4 1-16,-1-4 2 16,-11 5 1-16,2 2 0 15,-4 1 0-15,0 1 1 16,-13 0-2-16,-5-3-2 16,-8-5 1-16,1 2-2 15,-8-3 0-15,7 5-2 16,-1 1 0-16,14 6 0 0,-3-2 0 15,8 5 1-15,-8-4 0 16,-1 1-1-16,-16-3 0 16,-7-2-5-16,-2-1-3 15,0 3 1-15,-3-3 2 16,-3-1 0-16,0 2 5 16,0 4 4-16,3-4-1 15,-3 2 0-15,7 5-2 0,-1 2-4 16,-7 2-2-16,-1 8-7 15,-4-2-1-15,-4 1 0 16,-5-4 4-16,1-4 4 16,1-7 7-16,-2 4 3 15,4-2 1-15,-4 3 0 16,2 3-2-16,-5 6 0 16,6 3 0-16,-2 4-3 15,1-4 0-15,-2 9 1 16,-5-4 0-16,-2 1-1 15,-5-5 2-15,0 8 2 16,4-4 0-16,-8 4-1 16,4-9 1-16,-3 7-1 15,-2-8-2-15,-9-1 0 16,2-5-1-16,-3 7 2 16,5-8 0-16,-11 2 3 0,1-6 6 15,-8 8 2-15,-4-8-1 16,-8-2-1-16,7-4-1 15,6 0-4-15,4-10 0 16,-4-4-1-16,6-2 5 16,-17-2 1-16,-4 0 1 15,-25 0-1-15,2 0 0 16,-11 1-5-16,16 2 0 16,-16-3-2-16,18-1 0 15,-13-2 1-15,5-2-1 0,-18-1-1 16,12-1 0-16,-7 2 0 15,18 1 0-15,-8-4 0 16,11 4 1-16,-10 1-1 16,8-2 0-16,-18-2-1 15,9-2 1-15,-2-2 0 16,17-2 0-16,-13-5 2 16,17 0-2-16,-13 6-1 15,-3 0 0-15,-18 0-1 16,12 10-1-16,-11-4 2 15,19 5 0-15,-4 1-1 16,16 3 0-16,-9-5 1 16,4 4 0-16,-19-4 0 15,1 4 0-15,-9-1 0 16,1 2 0-16,-24 3-1 16,14 5 1-16,-36-2 1 15,12 3-1-15,-18 3 3 0,18 1 0 16,-38 4 0-16,25 1-2 15,-55 7 0-15,-7 2-10 16,-39 0-58-16,10 2-53 16,-57 4-325-16,20-12-113 15,-53-12-117-15</inkml:trace>
  <inkml:trace contextRef="#ctx0" brushRef="#br0" timeOffset="61242.5427">12577 12119 1131 0,'3'-3'177'0,"-15"-3"112"15,-6 5-336-15,-6-2 19 16,-6-3 15-16,-7-2 64 15,-1-2 10-15,-16-2 4 16,-4 0-22-16,-22 1-12 16,0-4-11-16,-8 0 1 15,13 0-3-15,-9 0 12 16,18 0-1-16,-12 5 7 16,-8-4-8-16,-19 1-2 15,12-2-3-15,-21 4 0 16,6 7-8-16,-23 8-2 15,6 5-1-15,-26 5-5 0,8 1-4 16,-25 1 0-16,25 4-2 16,1 5 4-16,25 5 4 15,9 6 4-15,34 0-1 16,-1 15-1-16,21 2-4 16,3 10-6-16,6 1-5 15,7 7 0-15,20-11-1 16,6 15 3-16,14-9 5 15,10 9 5-15,7-6 4 16,23 13 5-16,5-11-2 0,25 10 1 16,15-6-4-16,35 1-2 15,-5-16-3-15,39 2 2 16,-2-20 0-16,36-2 7 16,-13-8 0-16,33 4 1 15,-10-8-3-15,17-1-1 16,-37-5-6-16,40 0 5 15,-28-5 5-15,13 1 13 16,-36-6 6-16,23-3 6 16,-44-11-6-16,15-2-6 15,-33-13-12-15,22-2-8 16,-26-4-6-16,3 1 1 16,-28-1 2-16,2-1 3 15,-31 1 0-15,-4-11 1 16,-10 1-2-16,-4-15-3 15,-16-8-6-15,0-26-7 0,-20-7-4 16,-6-20-3-16,-12-1 2 16,-14-2 7-16,-7 19 3 15,-12 3 2-15,-14 12 4 16,-32-3-5-16,-17 10-3 16,-38-10-1-16,-13 14-1 15,-53-4-3-15,5 20 1 16,-35 8 0-16,-4 14 1 0,-18 11 1 15,43 14-4-15,-19 10-55 16,27 6-59-16,0 16-376 16,12 8 51-16</inkml:trace>
  <inkml:trace contextRef="#ctx0" brushRef="#br0" timeOffset="97218.1148">23079 14406 211 0,'-3'22'599'0,"3"-10"-599"0,-2-12 328 16</inkml:trace>
  <inkml:trace contextRef="#ctx0" brushRef="#br0" timeOffset="98085.8183">23570 14343 482 0,'-5'-8'400'15,"-4"-8"-118"-15,-7 2-292 16,-17-4 281-16,-9 2-304 16,-17-10 25-16,-8-1 12 15,-13-1 7-15,9 1 13 16,-20-6 11-16,7 1 3 16,-26 4 19-16,1 5 5 15,-27 5 13-15,3 6 6 16,-40 17-14-16,-2 5-26 15,-36 13-9-15,3 7-17 0,-23 19-16 16,38-2 3-16,-20 17 6 16,36 4 3-16,-8 17-1 15,35-13 5-15,2 11 4 16,51-13-3-16,1 7 0 16,38-13 2-16,7 22-1 15,13-5-7-15,13 12-1 16,17-3-4-16,20 6-4 15,15-15-1-15,21 9 9 16,20-15 6-16,46 3 4 16,20-12 2-16,43-4 1 15,22-13-6-15,46 7-5 16,-14-13 0-16,37 1-1 16,-21-8-1-16,25-6 6 0,-36-20 2 15,23-17 2-15,-24-13-2 16,18-20-4-16,-27-13-8 15,21-25-9-15,-41-1-16 16,12-18 3-16,-50 6 7 16,-26-19 10-16,-48 19 8 15,-25-11 23-15,-54 7 3 16,-59-31 1-16,-36 30-17 16,-70-22-7-16,-43 10-11 15,-93-8-13-15,-3 35-27 16,-55-7-44-16,18 25-41 0,-27 16-351 15,67 14 60-15</inkml:trace>
  <inkml:trace contextRef="#ctx0" brushRef="#br0" timeOffset="154095.0731">18016 17094 794 0,'8'17'408'0,"-4"-5"-85"16,-13-17-212-16,-10-7-151 0,-7-3-170 15,-14-9-114-15,-8-4 163 16,-26-4 72-16,-2 1 55 15,-17-7 131-15,-6 10 137 16,-40-2-112-16,0 7-38 16,-37 2-2-16,1 15 2 15,-40 0 8-15,26 12-2 16,-17 3-1-16,12 14-20 0,-32 7-25 16,21 12-38-16,-51 27-4 15,19 7-2-15,-32 14-2 16,24 3 2-16,6 5 28 15,67-19 22-15,10 1 22 16,68-4-7-16,48 13-11 16,34-5-36-16,37 18-44 15,37 2-29-15,48 7 3 16,20-14 25-16,71 2 26 16,19-18 34-16,75-6 26 15,0-18 16-15,74-16-1 16,-9-17-13-16,61-18-6 15,-45-24-18-15,57-27-8 16,-73-14-13-16,-3-22-1 16,-73-9-2-16,-20-15 4 15,-95 9 2-15,-27-28 2 16,-67 7-9-16,-43-25-14 16,-43 13-12-16,-73-28-17 0,-54 23-9 15,-75 7 1-15,-47 37 12 16,-58 22 6-16,7 49 7 15,-24 28-97-15,37 22-359 16,-6-17 78-16</inkml:trace>
</inkml:ink>
</file>

<file path=ppt/ink/ink7.xml><?xml version="1.0" encoding="utf-8"?>
<inkml:ink xmlns:inkml="http://www.w3.org/2003/InkML">
  <inkml:definitions>
    <inkml:context xml:id="ctx0">
      <inkml:inkSource xml:id="inkSrc0">
        <inkml:traceFormat>
          <inkml:channel name="X" type="integer" max="30937" units="cm"/>
          <inkml:channel name="Y" type="integer" max="17402" units="cm"/>
          <inkml:channel name="F" type="integer" max="4095" units="dev"/>
          <inkml:channel name="T" type="integer" max="2.14748E9" units="dev"/>
        </inkml:traceFormat>
        <inkml:channelProperties>
          <inkml:channelProperty channel="X" name="resolution" value="1000.22632" units="1/cm"/>
          <inkml:channelProperty channel="Y" name="resolution" value="1000.11493" units="1/cm"/>
          <inkml:channelProperty channel="F" name="resolution" value="0" units="1/dev"/>
          <inkml:channelProperty channel="T" name="resolution" value="1" units="1/dev"/>
        </inkml:channelProperties>
      </inkml:inkSource>
      <inkml:timestamp xml:id="ts0" timeString="2019-11-13T16:32:44.771"/>
    </inkml:context>
    <inkml:brush xml:id="br0">
      <inkml:brushProperty name="width" value="0.05292" units="cm"/>
      <inkml:brushProperty name="height" value="0.05292" units="cm"/>
      <inkml:brushProperty name="color" value="#FF0000"/>
    </inkml:brush>
  </inkml:definitions>
  <inkml:trace contextRef="#ctx0" brushRef="#br0">9959 11407 831 0,'-8'-18'231'0,"-8"9"48"15,-2 15-236-15,-32 16-30 16,-17 14-16-16,-47 27-3 16,-6 18 13-16,-15 32 22 15,17 1 10-15,18 18 5 16,41 0 1-16,25 15-17 15,31-23-30-15,19 7-22 16,17-17-11-16,30-18-6 16,5-32-35-16,16-10-229 15,-1-25 73-15</inkml:trace>
  <inkml:trace contextRef="#ctx0" brushRef="#br0" timeOffset="423.0169">10417 11755 651 0,'7'19'301'16,"-14"14"-18"-16,-17 0-130 0,-15 26-130 15,-11 5-18-15,-5 22 3 16,-4-8 1-16,4 9 3 15,14-14-1-15,7-5-3 16,14-28-3-16,7-11-16 16,8-31-23-16,10-28-12 15,11-27 0-15,13-19-1 16,7-8 17-16,16-8 25 16,-5 8 17-16,11-7 3 15,-8 14 2-15,10-2-4 16,-6 13-5-16,-5 9-1 15,-7 24 3-15,1 10 3 16,-18 17 1-16,8 24 0 16,-7 17-1-16,11 29-1 15,-10 11 8-15,9 26 10 16,-10-1 2-16,-1 23-1 16,-11-12-8-16,1 15-139 15,-11-24-191-15,-16-12 12 0</inkml:trace>
  <inkml:trace contextRef="#ctx0" brushRef="#br0" timeOffset="617.4403">10294 12196 1062 0,'39'-9'366'0,"73"-51"39"15,-35 43-259-15,33 5-129 16,1 6-76-16,-2 0-338 16,-13 8 70-16</inkml:trace>
  <inkml:trace contextRef="#ctx0" brushRef="#br0" timeOffset="824.8726">11483 11768 569 0,'4'6'474'0,"7"-3"-128"16,-2 17-342-16,4 13 340 0,-1 7-351 16,0 14 3-16,-7 6 0 15,-4 15-47-15,-1-3-56 16,-6 18-238-16,-9-6 12 15</inkml:trace>
  <inkml:trace contextRef="#ctx0" brushRef="#br0" timeOffset="980.886">11222 12203 924 0,'28'-18'499'15,"-5"2"-65"-15,26-2-124 16,14 4-307-16,26 1-15 15,2-1-42-15,10 4-193 16,-21 2-188-16,-13-7-45 16</inkml:trace>
  <inkml:trace contextRef="#ctx0" brushRef="#br0" timeOffset="1263.0266">13013 11476 1225 0,'0'9'233'16,"0"19"130"-16,-8 8-370 15,-1 24 9-15,-3 9 5 16,-4 14 4-16,2 1 3 16,-7 21-3-16,2-14-5 0,1 19-155 15,6-8-223 1,6-2 16-16</inkml:trace>
  <inkml:trace contextRef="#ctx0" brushRef="#br0" timeOffset="1617.8813">13236 12254 1032 0,'32'0'281'0,"10"-7"66"15,4-7-283-15,25-4-81 16,1-4-8-16,8-10 1 15,-10-1 1-15,-10-6 7 16,-22 3 23-16,-20-1 3 16,-18 8-4-16,-32 7-4 0,-20 13-3 15,-29 16 12-15,-3 16 6 16,-5 16 19-16,9 9 10 16,10 18 3-16,23-6-11 15,10 12-7-15,17-5-22 16,19 1-5-16,17-19-1 15,22-4-26-15,8-21-17 16,29-13-66-16,6-13-65 16,28-10-209-16,-7-9 1 0</inkml:trace>
  <inkml:trace contextRef="#ctx0" brushRef="#br0" timeOffset="1960.755">14058 12188 1202 0,'-26'20'253'0,"-12"10"115"15,-1 6-353-15,-3 12-12 16,14-6-2-16,7 4-2 16,12-13-4-16,6-4-3 15,10-14 0-15,11-8-11 16,11-13-16-16,14-15-57 15,10-13-13-15,1-14 0 16,-3 0 14-16,-4-5 22 16,-14 13 102-16,-12 11 57 15,-9 17 0-15,-18 12 21 0,-12 18 5 16,-12 15-34-16,1 12-40 16,-5 6 4-16,1 0-24 15,7-3-9-15,11-9-37 16,11-6-78-16,8-10-68 15,17-16-221-15,17-4-25 16</inkml:trace>
  <inkml:trace contextRef="#ctx0" brushRef="#br0" timeOffset="2232.138">14741 12187 1239 0,'-21'4'253'0,"-14"16"112"15,-13 2-373-15,4 5-9 16,11-1-3-16,17-4-2 16,23-4 12-16,19 3 18 15,9-3 10-15,7 11 26 16,-6-2 10-16,-6 4 0 16,-14-2-14-16,-19 8-8 15,-10-8-26-15,-28-4-34 16,-2-11-27-16,-15-8-43 15,15-17-34-15,5-10-87 16,25-7-41-16,17-10-92 16,19-2-32-16</inkml:trace>
  <inkml:trace contextRef="#ctx0" brushRef="#br0" timeOffset="2456.1506">15253 11728 961 0,'21'69'348'0,"13"18"25"16,-2-3-245-16,-2 27-81 16,-9-17-35-16,-9 17-4 15,-20-15-50-15,-10-1-92 16,-3-25-52-16,-6-16-190 15,0-24-44-15</inkml:trace>
  <inkml:trace contextRef="#ctx0" brushRef="#br0" timeOffset="2598.3778">15075 12220 757 0,'35'-9'657'0,"28"1"-170"16,8 1-68-16,13 5-323 15,-3 4-122-15,13 1-133 0,-19-8-328 16,2 1 35-16</inkml:trace>
  <inkml:trace contextRef="#ctx0" brushRef="#br0" timeOffset="3250.7588">16871 12047 1069 0,'-3'54'217'0,"-18"-34"106"16,-2 8-318-16,-1 14-5 15,3-1 5-15,21 2 12 16,9-7 10-16,27-12 10 16,20-21 10-16,31-16-8 15,-3-17-13-15,0-17-10 16,-21-2-10-16,-21-4 1 15,-40 10 5-15,-38-2 5 16,-17 18-16-16,-16 7-25 16,-4 8-48-16,10 8-307 15,24 8 62-15</inkml:trace>
  <inkml:trace contextRef="#ctx0" brushRef="#br0" timeOffset="3555.1406">17634 12019 42 0,'-12'34'600'0,"4"-2"-283"16,-1 7-24-16,0-3 23 0,14-9-310 15,16-20-14-15,22-23 1 16,19-16 1-16,29-13 15 15,7-6 23-15,14 6 16 16,-26 12 0-16,1 9-3 16,-25 17-10-16,-23 22-9 15,-27 3-16-15,-15 22-4 16,-11-1-6-16,-11 6-36 16,4-6-31-16,0 5-164 15,10-5-134-15,14 10-29 16</inkml:trace>
  <inkml:trace contextRef="#ctx0" brushRef="#br0" timeOffset="3909.8863">18603 12157 1079 0,'17'9'353'16,"22"9"12"-16,56 13-290 15,-37-32-63-15,14-8-65 16,17-23 62-16,-14-5-2 16,-8-10-10-16,-16 4-4 0,-22-2 1 15,-43 18-4-15,-40 9-1 16,-18 10 35-16,-24 28 33 15,-7 17 3-15,-5 20 3 16,30 9 1-16,11 11-32 16,37-11-41-16,30 0-18 15,38-15-10-15,34-14-28 16,24-16-19-16,47-4-326 16,4-16 88-16</inkml:trace>
  <inkml:trace contextRef="#ctx0" brushRef="#br0" timeOffset="4343.8636">20482 11936 1403 0,'43'8'291'0,"28"-1"134"16,13 13-411-16,24 10-17 15,-8 6-1-15,1 7 5 16,-20-1-3-16,6 9-56 15,-24-4-51-15,2 1-315 16,-13-8 31-16</inkml:trace>
  <inkml:trace contextRef="#ctx0" brushRef="#br0" timeOffset="4525.6368">21087 11840 1518 0,'-89'74'400'16,"-7"1"80"-16,-5-8-447 15,-25 13-150-15,26-10-115 16,11-4-280-16,35-21-11 0</inkml:trace>
  <inkml:trace contextRef="#ctx0" brushRef="#br0" timeOffset="5005.0858">22588 11914 1213 0,'12'18'322'0,"4"0"81"15,1 4-327-15,1 13-110 16,-5 4-17-16,-8 1-49 16,-11-11-44-16,-11-2-255 15,-4-11 50-15</inkml:trace>
  <inkml:trace contextRef="#ctx0" brushRef="#br0" timeOffset="5157.8378">22852 11383 1190 0,'29'-11'-33'0,"-11"20"33"16,-9-4-418-16</inkml:trace>
  <inkml:trace contextRef="#ctx0" brushRef="#br0" timeOffset="5378.765">23074 11914 1138 0,'45'33'324'16,"-3"-24"67"-16,15-8-293 15,10 2-92-15,12-1-4 16,-16-2 0-16,-4-3-6 15,-14 3-3-15,-8 3-19 16,-19 4-23-16,-15 8-90 16,-10 8-77-16,-2 11-170 15,-8 2-44-15</inkml:trace>
  <inkml:trace contextRef="#ctx0" brushRef="#br0" timeOffset="5991.2692">24257 11834 1165 0,'-97'149'273'0,"59"-110"92"0,7 10-333 16,20 1-41-16,16-7-6 15,16-13 5-15,25-18 11 16,20-16 4-16,11-26 7 16,-1-15-12-16,30-21-7 15,-12-9-7-15,16-26 0 16,7 8-2-16,0-7 16 15,-33 10-12-15,-12 7-12 16,-34 29 9-16,-29 11 2 16,-14 20 3-16,-23 14 23 15,-10 18 19-15,-5 17-5 16,-7 13-2-16,3 18 0 16,17 10-9-16,15 20-3 15,23-4-1-15,26-1 3 16,20-16 8-16,20-13 6 15,0-29-3-15,10-20-2 16,-14-13-4-16,1-16-9 0,-17-5-6 16,-6-12-3-16,-21 6-5 15,-27-2-2-15,-24 13 1 16,-26 11 2-16,-8 19 5 16,-10 19 10-16,8 10 6 15,6 7 3-15,21 2 2 16,17 13-2-16,28-10-7 15,21 5-9-15,15-6-21 16,31-6-52-16,4-18-42 16,14-9-318-16,2-9 48 0</inkml:trace>
  <inkml:trace contextRef="#ctx0" brushRef="#br0" timeOffset="6335.3877">25733 12029 928 0,'12'27'305'0,"2"-9"34"16,-7-1-234-16,10-7-87 15,5-13-40-15,20-18-2 0,8-9 2 16,25-6 22-16,4 2 10 16,5 10 28-16,-14 15-1 15,-9 4-5-15,-23 14-22 16,-20 17-4-16,-24 5-1 16,-23 13 5-16,-11-1 4 15,-16 5-8-15,5-9-19 16,0 2-59-16,18-16-64 15,7 1-227-15,26-10 8 0</inkml:trace>
  <inkml:trace contextRef="#ctx0" brushRef="#br0" timeOffset="6605.7489">26640 12037 1387 0,'24'75'288'0,"-41"-39"133"16,-4 4-413-16,17-1-52 15,5-10-44-15,14-16-42 16,12-16-43-16,18-15 153 16,2-10 196-16,-2-13-109 15,-7 1 43-15,-17-5 44 16,-21 10-151-16,-27 2-150 15,-12 11 145-15,-8 8-40 0,0 8-66 16,5 5-296-16,15 2 35 16</inkml:trace>
  <inkml:trace contextRef="#ctx0" brushRef="#br0" timeOffset="7205.7224">27051 11956 810 0,'78'39'227'0,"-72"-39"56"15,2 3-218-15,-4 1-36 16,-4-4-10-16,0 0 10 16,3 2-1-16,-3-1 2 15,2 1-2-15,13 17 1 16,-5 4-8-16,19 49-5 16,-26-48-7-16,-3-2-2 15,-6-7 0-15,9-3 4 16,1-6 3-16,4-7 1 0,4-7-7 15,10-5-12-15,-2-5-10 16,2-6-3-16,9 4 0 16,0 2 6-16,-5 6 13 15,-4 5 4-15,-7 10 5 16,-10 7 10-16,-10 2 11 16,-4 8 3-16,-3-1 1 15,5-2-6-15,2-10-9 0,13-7-9 16,14-10-11-16,20-7-8 15,11-2 3-15,11 1-3 16,-2 4-3-16,-2 11 5 16,-15 12 3-16,-11 9 3 15,-17 8 0-15,-17 13 1 16,-9-6 2-16,-3 1-1 16,-2-8-32-16,4-7 2 15,13-14-5-15,1-10-54 16,1-8-57-16,2 1-189 15,-7 1-3-15</inkml:trace>
  <inkml:trace contextRef="#ctx0" brushRef="#br0" timeOffset="7507.733">28161 12050 1366 0,'10'18'307'0,"5"6"120"16,-1 11-394-16,-5 8-31 15,-2-2-1-15,-2-2-3 16,-5-9-4-16,-5-6-52 16,-4-12-47-16,-7-14-322 15,-5-8 42-15</inkml:trace>
  <inkml:trace contextRef="#ctx0" brushRef="#br0" timeOffset="7671.0979">28066 11711 1754 0,'15'-7'356'0,"-1"5"19"16,-7 2-569-16,-2 2-333 0,-4-1-59 15</inkml:trace>
  <inkml:trace contextRef="#ctx0" brushRef="#br0" timeOffset="8059.8648">28434 12215 795 0,'16'15'378'15,"-6"-9"-79"-15,-3 2-181 16,2-4-103-16,12-7-102 16,2-10 108-16,13-8-28 15,-2-3-4-15,8-5 2 16,-4 8 0-16,7 6 5 15,-11 9 31-15,4 11 16 16,-8 7 5-16,-2 9 6 16,-16 6 12-16,-12 12 2 15,-12-3-14-15,-9 7-9 16,-4-5-11-16,-4-2-17 16,8-11-34-16,3-7-79 0,12-9-44 15,6-9-253-15,17-3-9 16</inkml:trace>
  <inkml:trace contextRef="#ctx0" brushRef="#br0" timeOffset="8408.9208">29336 12209 796 0,'3'0'171'0,"-6"0"83"16,-16 6-223-16,-34 9 17 16,-38 17 18-16,49-11 34 15,18-5 22-15,10 2-17 16,14-1-22-16,9-4-28 16,12-5-38-16,17-8-37 15,7-6 5-15,9-2-3 16,-8-7 7-16,-4 3 10 15,-16 8 11-15,-4 11 4 16,-7 11 3-16,-1 17-5 16,-5 5-5-16,-6 4-9 15,1-7-10-15,-4-7-43 16,0-18-35-16,8-9-40 16,-4-19-233-16,13-31 34 0</inkml:trace>
  <inkml:trace contextRef="#ctx0" brushRef="#br0" timeOffset="8687.818">29692 11563 1026 0,'5'3'225'0,"4"3"80"16,-6 4-279-16,-2 1-55 15,-1 4 14-15,3 7 39 16,-3 5 20-16,5 20-2 16,-1 8-6-16,1 16 0 15,-5 2-17-15,0 14-22 16,-5-10-7-16,-4 10-26 16,-3-9-36-16,-1 1-129 15,-4-20-123-15,1-10-10 16,1-32-139-16</inkml:trace>
  <inkml:trace contextRef="#ctx0" brushRef="#br0" timeOffset="9066.6176">29467 12061 1086 0,'7'0'233'16,"5"-2"77"-16,2 5-292 16,10 0-34-16,6-3 4 0,12-1 18 15,8-4 37-15,13 5 8 16,-8 2-16-16,4 2-3 16,-14 4-2-16,-3 16-25 15,-17 1-21-15,-4 17 15 16,-7 5 9-16,4 10 8 15,-8-9 3-15,7 1 4 16,1-13-1-16,10-10-9 16,2-19-9-16,8-13-9 15,-1-12-5-15,-3-12-4 16,-12 0 1-16,-7-6 1 16,-15 5 4-16,-21-7-18 15,-8 5-32-15,-8-7-134 16,-1 5-176-16,1 2-17 15</inkml:trace>
  <inkml:trace contextRef="#ctx0" brushRef="#br0" timeOffset="9337.0171">30318 12296 854 0,'3'-1'179'0,"-3"-2"103"0,-3-12-255 16,3-9 4-16,3-9 13 16,3-8-5-16,9-7 4 15,3 9 8-15,12 3 7 16,3 15 0-16,17 5-4 16,4 17-17-16,13 10-8 15,-4 7-9-15,-4 6-11 16,-20 0-68-16,-10-5-65 15,-22-8-241-15,-5-7-3 16</inkml:trace>
  <inkml:trace contextRef="#ctx0" brushRef="#br0" timeOffset="9630.8548">30934 11109 371 0,'18'30'611'15,"94"105"-230"-15,-35-55-223 16,5 70 256-16,-17 6-367 15,-17 29 12-15,-44-22 3 16,-61 16 2-16,-33-40-29 0,-51 2-72 16,-40-27-72-16,-42-4-333 15,27-35 29-15</inkml:trace>
</inkml:ink>
</file>

<file path=ppt/ink/ink8.xml><?xml version="1.0" encoding="utf-8"?>
<inkml:ink xmlns:inkml="http://www.w3.org/2003/InkML">
  <inkml:definitions>
    <inkml:context xml:id="ctx0">
      <inkml:inkSource xml:id="inkSrc0">
        <inkml:traceFormat>
          <inkml:channel name="X" type="integer" max="30937" units="cm"/>
          <inkml:channel name="Y" type="integer" max="17402" units="cm"/>
          <inkml:channel name="F" type="integer" max="4095" units="dev"/>
          <inkml:channel name="T" type="integer" max="2.14748E9" units="dev"/>
        </inkml:traceFormat>
        <inkml:channelProperties>
          <inkml:channelProperty channel="X" name="resolution" value="1000.22632" units="1/cm"/>
          <inkml:channelProperty channel="Y" name="resolution" value="1000.11493" units="1/cm"/>
          <inkml:channelProperty channel="F" name="resolution" value="0" units="1/dev"/>
          <inkml:channelProperty channel="T" name="resolution" value="1" units="1/dev"/>
        </inkml:channelProperties>
      </inkml:inkSource>
      <inkml:timestamp xml:id="ts0" timeString="2019-11-13T16:34:04.390"/>
    </inkml:context>
    <inkml:brush xml:id="br0">
      <inkml:brushProperty name="width" value="0.05292" units="cm"/>
      <inkml:brushProperty name="height" value="0.05292" units="cm"/>
      <inkml:brushProperty name="color" value="#FF0000"/>
    </inkml:brush>
  </inkml:definitions>
  <inkml:trace contextRef="#ctx0" brushRef="#br0">4227 11867 544 0,'12'11'244'0,"-16"-8"-14"16,-8 12-84-16,-5 13-165 15,-21 23 10-15,-13 14 2 16,-30 35 4-16,-15 10 3 16,-12 26 6-16,20-11 4 0,16-2 3 15,39-33 19 1,54-20 28-16,42-37 14 0,42-22 16 15,19-16 1-15,29-14-18 16,-7-5-29-16,13 1-104 16,-31 10-262-16,-13 10 48 15</inkml:trace>
  <inkml:trace contextRef="#ctx0" brushRef="#br0" timeOffset="296.5868">4981 12430 576 0,'9'9'438'16,"10"4"-101"-16,-1 8-345 15,11 6 342-15,1 5-351 16,-5 5-86-16,-13-5-151 16,0 1-83-16,-15-11-106 0</inkml:trace>
  <inkml:trace contextRef="#ctx0" brushRef="#br0" timeOffset="459.2017">4943 12056 1300 0,'5'-10'258'0,"-2"2"102"16,6 14-410-16,3-1-347 15,-2 2 82-15</inkml:trace>
  <inkml:trace contextRef="#ctx0" brushRef="#br0" timeOffset="1104.3075">5476 12304 829 0,'3'6'190'16,"2"1"77"-16,-1 4-249 15,1 2 1-15,-1-1-3 16,1 0-11-16,-2 0 0 16,-2-1 2-16,-1 1-4 15,-1 1-4-15,-2 1 2 16,1-2-1-16,-1-5 0 16,0 1-1-16,2-4 3 15,1-5 2-15,0-1 4 16,0 1 0-16,7-5 0 15,28-12-2-15,52-62-2 16,-53 44 0-16,-1 5 6 16,-7 10 4-16,-10 6 7 15,-7 7 1-15,-1 16 8 16,-2 4-3-16,-11 12 3 0,-1 7-119 16,3 7 117-16,-4-4 108 15,-2-5-122-15,7-10-125 16,7-11 238-16,-1-8-116 15,22-14-110-15,11 1 122 16,5-5 125-16,2 4-125 16,1 4-1-16,-16 8-4 15,-11 7 6-15,-6 7-3 16,-5 7 2-16,-2 1 1 0,-1 1-4 16,1-2-16-16,2-1-13 15,7-4-15-15,-1-2-27 16,2-2-22-16,-1-1-77 15,-5-3-128-15,1-3-83 16,-1-1-71-16</inkml:trace>
  <inkml:trace contextRef="#ctx0" brushRef="#br0" timeOffset="1391.2668">6339 12271 834 0,'93'75'879'0,"-90"-71"-819"15,3 4 286-15,5 7-2 16,-5 7-314-16,-3 2-135 16,-8 3 271-16,2-3-450 15,-1-3-490-15,-8 0-124 0</inkml:trace>
  <inkml:trace contextRef="#ctx0" brushRef="#br0" timeOffset="1543.2464">6625 11986 1271 0,'6'-9'213'0,"4"4"-6"16,4 10-575-16,10 5-20 15</inkml:trace>
  <inkml:trace contextRef="#ctx0" brushRef="#br0" timeOffset="1777.7259">7111 11765 1031 0,'9'35'307'16,"-9"5"51"-16,3-4-259 15,-9 15-95-15,2 2 1 16,-5 10-1-16,0-2-1 16,-8 17-38-16,-4-1-36 0,-5 8-118 15,1-11-170-15,-1-7-2 16,-1-20-136-16</inkml:trace>
  <inkml:trace contextRef="#ctx0" brushRef="#br0" timeOffset="2008.9236">6844 12260 66 0,'45'-7'701'15,"-8"-8"-317"-15,14-3-32 16,-1 6 24-16,8-2-373 15,-14 7-42-15,6-1-45 16,-13 4-18-16,5-4-15 16,-9 5-6-16,2-3-106 0,-11 3-71 15,1 2-23-15</inkml:trace>
  <inkml:trace contextRef="#ctx0" brushRef="#br0" timeOffset="2158.951">7476 12172 925 0,'109'49'338'0,"-104"-32"21"0,-2 10-209 16,1 7-158-16,-4 10-42 15,0-5-47-15,-7-2-172 16,2-7-88-16,-7-10-49 16</inkml:trace>
  <inkml:trace contextRef="#ctx0" brushRef="#br0" timeOffset="2334.1901">7597 11881 849 0,'9'7'472'15,"-7"-7"-92"-15,-4 2-205 16,2-2-474-16,0 0-110 15,0 0-117-15</inkml:trace>
  <inkml:trace contextRef="#ctx0" brushRef="#br0" timeOffset="2601.3151">7808 12179 584 0,'0'36'355'0,"-3"-7"-100"15,-6 5-114-15,0-8-113 0,4-5-112 16,-2-9 94-16,7-11-29 16,7-10-5-16,7-10 9 15,7-4 9-15,24-4 7 16,6 5 30-16,9 4 56 16,-6 10 49-16,-5 10-40 15,-25 4-3-15,-10 13-3 16,-14 2-61-16,-8 9-139 15,2-3-60-15,3 2-182 16,3-13-58-16</inkml:trace>
  <inkml:trace contextRef="#ctx0" brushRef="#br0" timeOffset="2991.4771">8698 12190 889 0,'-14'0'298'16,"-5"1"29"-16,1 7-214 15,-8-1-115-15,1 7-5 16,-1 2 1-16,5-1 1 16,2 0 4-16,7 0 7 15,1-1 2-15,4-7-2 16,-2-1-1-16,9-1-1 15,4-1 0-15,-4-4 2 16,0 0 0-16,0 0 1 0,0 0-1 16,5 3-2-16,16 21-3 15,45 63 0-15,-48-30 5 16,-2 8 3-16,-16 8 5 16,-13-8 3-16,-11 2 6 15,-6-13-1-15,-24-9 0 16,0-16-3-16,-14-14-10 15,2-17-13-15,-6-16-130 16,21-9-136-16,6-6-97 16,27-3-130-16</inkml:trace>
  <inkml:trace contextRef="#ctx0" brushRef="#br0" timeOffset="3370.875">9283 11689 1069 0,'14'150'295'0,"-11"-111"69"16,-3-3-275-16,1 25-87 15,2 7 4-15,-6 16 3 16,-1-9-1-16,11-6 2 16,7-26 2-16,14-20 18 15,14-31 3-15,23-26 9 16,4-16-2-16,8-22-4 15,-5 3-18-15,0-4-8 16,-20 17-95-16,-5-1-296 16,-5 17-34-16,4-16-172 15</inkml:trace>
  <inkml:trace contextRef="#ctx0" brushRef="#br0" timeOffset="3745.5744">10291 12085 649 0,'-30'10'330'0,"-17"5"-8"16,-2 3-116-16,-17 11-107 15,7 2-30-15,4 5 2 16,17-3-24-16,12 3-16 16,17-9-22-16,9-1-9 15,11-13-9-15,13-4-2 16,9-9 0-16,14-9 2 16,7-6 4-16,1 0 4 15,-8 3 2-15,-1 8 7 16,-10 8 6-16,-6 20 3 15,-6 8-1-15,-10 11-29 16,-10 4-35-16,-1-7-238 16,-3-14-88-16,-4-22-76 15</inkml:trace>
  <inkml:trace contextRef="#ctx0" brushRef="#br0" timeOffset="4015.1007">10609 11516 1421 0,'0'9'260'16,"0"3"145"-16,-4 11-433 0,-1 8 6 15,-1 7 8-15,5 11 15 16,-2 4 15-16,6 17 13 15,-3 1 1-15,-3 20-3 16,-3-4-30-16,6 12-102 16,-3-21-70-16,6-9-244 15,1-27-11-15,17-21-116 16</inkml:trace>
  <inkml:trace contextRef="#ctx0" brushRef="#br0" timeOffset="4355.6897">11022 12007 451 0,'-5'1'0'0,"-5"10"493"0,-5 8-421 16,-3 10 279-16,1 4-334 15,1 4 337-15,8-7-336 16,8 2 3-16,12-11 3 15,9-15 8-15,9-9 9 16,15-12 9-16,5-8-14 16,6-5-4-16,-11 5-6 15,-11 2-5-15,-13 12-5 16,-9 11 3-16,-10 8-2 0,-7 16 3 16,-1 5-1-16,-10 8-31 15,4-1-24-15,-3-1-32 16,9-8-99-16,6-7-167 15,9-11-65-15,7-7 16 16,1-10-162-16</inkml:trace>
  <inkml:trace contextRef="#ctx0" brushRef="#br0" timeOffset="4639.4905">11481 12212 396 0,'5'-10'435'0,"-5"2"-100"16,4 8-53-16,-4-1-113 15,0 1-108-15,0 0-23 16,0-2-26-16,0 1-7 16,30-4-3-16,57-14 20 15,-45 2 5-15,-3 2 6 16,-10-1 2-16,-5 2 19 0,-19 5-15 16,-17 9 7-16,-19 5 8 15,-23 16 8-15,-9 1-7 16,-12 20 10-16,12 0-13 15,17 11-16-15,22-7-15 16,28 2-34-16,28-15-33 16,23-6-60-16,11-16-58 15,23-10-302-15,-3-5 44 16</inkml:trace>
  <inkml:trace contextRef="#ctx0" brushRef="#br0" timeOffset="5058.6422">12552 12199 1037 0,'7'10'280'0,"-7"7"68"0,-4 4-268 15,5 4-84-15,8 2 4 16,11-1 2-16,1-13-2 15,12-5 14-15,-3-8 3 16,0-11 6-16,-2-2 3 16,-5-5 5-16,-8 0-12 15,-11-5-3-15,-8 5-4 0,-13-1-9 16,-8 1-32-16,-8 6-75 16,0 1-76-16,3 4-203 15,1 4-25-15</inkml:trace>
  <inkml:trace contextRef="#ctx0" brushRef="#br0" timeOffset="5305.4695">13109 12251 636 0,'9'18'789'0,"-9"-3"-414"16,-5-10-31-16,1-1-315 15,1-5-313-15,3-1 294 16,3 1 9-16,19-14 15 16,73-38 12-16,-31 32 10 15,4 8 23-15,14 14-2 0,-9 10-18 16,-6 10-81-16,-17 3 61 16,-17 1 44-16,-29-13-554 15,-11-15 284-15</inkml:trace>
  <inkml:trace contextRef="#ctx0" brushRef="#br0" timeOffset="6005.3559">5484 12890 1001 0,'84'62'222'0,"-78"-73"91"15,1 1-291-15,5 5-15 16,-3-1 0-16,3 5 8 16,-4 1 1-16,1 6 10 15,-8 0 4-15,-2-6 12 16,1 4 6-16,-17 47 0 15,-29 72 0-15,-4-30 29 16,-5 5-1-16,-4 22-1 16,19-13 11-16,12-1-23 15,25-20-33-15,20-14-15 16,16-32-12-16,14-14-9 16,7-20 16-16,13-9 11 15,4 6 0-15,10-6-1 16,-6-3-10-16,6 4-40 15,-12 2-33-15,-6-12-27 16,-12 3-11-16,-6-7-6 0,-13-2 27 16,-1-8 14-16,-13 2-316 15,-4-10 112-15</inkml:trace>
  <inkml:trace contextRef="#ctx0" brushRef="#br0" timeOffset="6330.6822">6230 13572 1551 0,'94'0'346'0,"-58"7"142"15,6 1-448-15,38-7-66 16,4-7-30-16,12-15-28 16,-12-4-22-16,-12-13-1 15,-34 3 30-15,-17-2 60 16,-18 11 35-16,-18 2 25 15,-18 15 4-15,-32 12 10 16,-13 14-26-16,-15 19-4 16,4 10-6-16,11 13-1 15,30-5-9-15,12 5-4 16,23-16-7-16,8 4-1 16,10-13-9-16,14-7-7 15,11-6-45-15,35-15-150 16,9-16-151-16,19-19-75 15,-6-8-166-15</inkml:trace>
  <inkml:trace contextRef="#ctx0" brushRef="#br0" timeOffset="6650.765">7841 12842 1166 0,'9'-19'223'16,"-9"5"115"-16,-5-5-354 16,-11 1 8-16,-4-3 4 15,-2 3 12-15,-14-2 14 16,0 10 3-16,-17 7-5 16,-3 10-6-16,-11 13-4 15,8 8-12-15,1 16 15 16,13 8 11-16,7 20 15 15,20 9 8-15,6 17 12 16,15-1-12-16,6 11-14 16,8-13-33-16,8 1-63 15,-4-18-41-15,3-4-120 16,-9-28-192-16,-4-11 15 16</inkml:trace>
  <inkml:trace contextRef="#ctx0" brushRef="#br0" timeOffset="6843.314">7216 13466 835 0,'12'-3'700'16,"20"-1"-168"-16,25 2-29 16,10 2-439-16,10 0-74 15,10-3-60-15,-17 0-58 16,-2-9-45-16,-21 0-98 0,-5-4-234 15,-12-2 68-15</inkml:trace>
  <inkml:trace contextRef="#ctx0" brushRef="#br0" timeOffset="7043.6312">8254 13055 917 0,'-6'32'280'16,"-5"4"59"-16,5 15-235 16,3 6-61-16,3 16 9 15,3 1-18-15,1 8-18 16,-4-2-20-16,0 10-20 16,-4-19-341-16,-1-10 88 15</inkml:trace>
  <inkml:trace contextRef="#ctx0" brushRef="#br0" timeOffset="7201.3295">8235 13412 1027 0,'34'-7'587'0,"-4"-1"-79"16,12 5-124-16,0-1-380 15,9 4-83-15,-6-3-94 0,4 0-335 16,-1-2 0-16</inkml:trace>
  <inkml:trace contextRef="#ctx0" brushRef="#br0" timeOffset="7654.888">9750 13343 460 0,'3'-3'572'15,"-7"-1"-213"-15,-4 5-281 16,5-1 273-16,2 0-377 16,-37 5 20-16,-50 13 28 15,38-2 21-15,1 2 21 16,-5 12 17-16,15 0-49 16,4 5-15-16,15-5-30 0,11-6-26 15,14-12-26-15,19-9 39 16,8-10 6-16,13-14 6 15,1-2 3-15,5-1 13 16,-10 4-9-16,-7 7 14 16,-5 13 11-16,-8 12 6 15,-12 5-12-15,0 11-115 16,-3 2-280-16,-9 2 39 16</inkml:trace>
  <inkml:trace contextRef="#ctx0" brushRef="#br0" timeOffset="7876.7381">9696 13557 1014 0,'3'-2'237'0,"5"-1"86"15,5 0-295-15,8 0-10 16,45-3 40-16,-39-7 48 0,6-4 15 16,12-5 24-16,-1 0 0 15,10 3-57-15,-9 8-52 16,2 7-22-16,-20 8-31 15,-6 7-26-15,-11 7-12 16,-5 5-70-16,-10 1-56 16,1-2-272-16,4 1 22 15</inkml:trace>
  <inkml:trace contextRef="#ctx0" brushRef="#br0" timeOffset="8159.0611">10487 13469 919 0,'-19'14'234'0,"-11"13"120"16,-3 9-254-16,-2 5 13 15,14-4-12-15,8-4-15 16,13-13-49-16,15-20-14 16,12-20-23-16,16-31-22 15,2-13 0-15,18-21 25 16,-11 4 11-16,-1-12 20 15,-11 26 34-15,-5 11 14 16,-20 22-7-16,-14 26 19 16,-2 37-11-16,-11 17-11 15,0 10-14-15,7 22-40 16,14-8-83-16,29-4-443 16,16-10 103-16</inkml:trace>
  <inkml:trace contextRef="#ctx0" brushRef="#br0" timeOffset="9117.7729">11842 13007 1111 0,'51'203'239'0,"-50"-134"106"16,2 3-329-16,-3 4-17 15,-4-5-5-15,-5-6-2 16,-3-19-2-16,3-7 3 15,-2-16 11-15,2-10-14 16,9-8-24-16,-1-7-15 16,1 1-2-16,0-1 6 15,0 1 21-15,0 1 43 16,0-3 23-16,-3 1 12 16,3 1-2-16,-3-1-2 15,1-1-2-15,-5-15 6 16,-2-15-17-16,-9-61 3 15,24 43-1-15,6-17-10 16,4 6-13-16,13-25 10 16,1 6 7-16,33-18 5 0,9 12-4 15,31-6 1-15,-1 29-5 16,8 11-17-16,-24 29-9 16,-14 14-5-16,-35 14-4 15,-20 25 3-15,-29 13 6 16,-42 24 10-16,-23 15 2 15,-40 16 3-15,0-8-4 16,-9-7-10-16,39-25-10 16,10-18 1-16,40-22 0 15,7-10 7-15,19-5 10 0,22-2 15 16,14 1 4-16,31 4 16 16,23 8 0-16,34 8 5 15,4 3-3-15,5 11-17 16,-25 4-30-16,-14 3-79 15,-32-3-52-15,-12 9-142 16,-27-10-124-16,7-1-102 16,-13-11-69-16</inkml:trace>
  <inkml:trace contextRef="#ctx0" brushRef="#br0" timeOffset="9336.6516">12823 13349 655 0,'14'17'576'16,"7"10"-151"-16,3 6-393 16,-3 9 340-16,-7-4-456 15,-11-1-107-15,-6-11-85 16,-6-10-84-16,0-14-12 15,-3-20-49-15</inkml:trace>
  <inkml:trace contextRef="#ctx0" brushRef="#br0" timeOffset="9463.2375">12878 13040 1131 0,'-3'-13'384'0,"3"1"-18"15,3 6-334-15,1 0-202 16,5 1-248-16,12 2 20 15,9 3-158-15</inkml:trace>
  <inkml:trace contextRef="#ctx0" brushRef="#br0" timeOffset="9871.2083">13751 13286 108 0,'-18'5'601'0,"-22"5"-276"16,-7 2-65-16,-23 11 66 0,11 4-319 16,-4 10 10-16,15-2 2 15,7 4-1-15,28-1 0 16,4-7 0-16,9-11-17 16,9-7 10-16,7-11 14 15,14-14-7-15,-1-5-2 16,18-7 3-16,-10-3-10 15,5 1-10-15,-12 7 4 0,3 7-7 16,-12 15-1-16,5 21 1 16,-5 15-1-16,-5 29 15 15,-10 11 17-15,-12 19 11 16,-13-1 3-16,-19 4 22 16,-10-20-3-16,-15-12 2 15,6-24-8-15,-11-21-3 16,13-23-29-16,-4-22-29 15,17-13-20-15,-4-17-45 16,17-2-40-16,16-7-116 16,17 9-201-16,19-13 9 15</inkml:trace>
  <inkml:trace contextRef="#ctx0" brushRef="#br0" timeOffset="10276.875">14061 12854 600 0,'9'0'481'15,"-8"0"-108"-15,5 6-362 16,-6-6 359-16,0 2-337 15,0 5-36-15,6 23 25 0,9 68 15 16,-18-37 21-16,-1 11 4 16,1-3-14-16,-2-3-16 15,4-18-42-15,5-18-47 16,8-24 29-16,18-18 3 16,12-9 3-16,17-6 29 15,-4-4 36-15,7 7-23 16,-16 10-6-16,-4 8-1 15,-13 9 0-15,-8 17-12 16,-8 5-10-16,-8 11 1 16,-10 2-6-16,-8 2-36 15,1 2-33-15,-5 3-150 16,1-4-177-16,2-5-21 16</inkml:trace>
  <inkml:trace contextRef="#ctx0" brushRef="#br0" timeOffset="10577.6478">14892 12841 1259 0,'-1'28'364'0,"2"11"-8"16,8 8-298-16,2 19-54 16,-7 0-54-16,-2 7 53 15,-8-7 52-15,-6 9-74 16,0-15-24-16,-6 2-22 16,6-8-84-16,3-9-38 15,6-18-3-15,0-10-162 16,9-16 8-16,-2-11 0 15</inkml:trace>
  <inkml:trace contextRef="#ctx0" brushRef="#br0" timeOffset="10798.5707">14666 13142 1284 0,'0'2'382'0,"0"-1"71"16,16 8-327-16,26 12-114 16,66 17-5-16,-48-29-14 15,15 0-10-15,-15-3-90 16,-3-9-151-16,-19-6-145 16,-1-2-41-16,-11-10-173 15</inkml:trace>
  <inkml:trace contextRef="#ctx0" brushRef="#br0" timeOffset="11250.1122">15526 12967 1536 0,'0'3'258'16,"0"4"117"-16,-2 10-662 16,2-2-175-16,-4 0-45 15</inkml:trace>
  <inkml:trace contextRef="#ctx0" brushRef="#br0" timeOffset="11409.7124">15491 13462 1732 0,'2'14'354'0,"8"-4"54"0,-5 4-577 16,-10-2-365-16,-2-11-16 16</inkml:trace>
  <inkml:trace contextRef="#ctx0" brushRef="#br0" timeOffset="11964.048">7644 14982 815 0,'81'121'960'0,"-66"-109"-493"15,-4 6-12-15,1 2-462 0,12 17-342 16,1 10 354-16,-1 20 2 16,-1 5-1-16,5 24-18 15,-2 0-34-15,7 19-124 16,4-15-132-16,5-7-173 15,0-28-90-15</inkml:trace>
  <inkml:trace contextRef="#ctx0" brushRef="#br0" timeOffset="12194.645">8696 15225 1084 0,'-36'22'252'16,"-3"11"100"-16,-19 27-290 16,-13 15 10-16,-22 36 20 0,-3 8 24 15,-30 25 11-15,1-6-25 16,2 23-25-16,23-19-33 16,4 7-84-16,37-17-72 15,12 9-214-15,13-33-157 16,5-14-68-16</inkml:trace>
  <inkml:trace contextRef="#ctx0" brushRef="#br0" timeOffset="12594.5325">8491 15902 1283 0,'21'87'399'16,"-21"-77"32"-16,4-2-351 16,14 2-64-16,18-5-59 15,20-1 59-15,10-7-3 16,18-3-81-16,-7 0-42 15,-2 6-331-15,-21-1 11 16</inkml:trace>
  <inkml:trace contextRef="#ctx0" brushRef="#br0" timeOffset="12885.385">8638 16292 744 0,'16'0'666'0,"22"-9"-176"15,13 1-441-15,21-4 450 0,3 2-511 16,5-1-81-16,-17 5-53 16,-5 0-51-16,-20 0-302 15,4 5 69-15</inkml:trace>
  <inkml:trace contextRef="#ctx0" brushRef="#br0" timeOffset="13357.6428">10382 15475 102 0,'-7'0'0'0,"-11"3"718"15,-11 8-403-15,-17 13 61 16,-11 6-379-16,-23 18 388 16,4 8-371-16,-22 23 19 15,15 1 34-15,-5 13 56 16,25-8 49-16,13 19-33 15,32-20-50-15,27 10 16 16,29-14-51-16,34-14-48 0,24-30 40 16,39-33 38-16,6-30-66 15,20-47 0-15,-4-16-7 16,0-21-10-16,-40 0-18 16,-20-24 7-16,-43 24-13 15,-61-6-19-15,-58 19-3 16,-26 25 4-16,-31 32 13 15,-25 17 9-15,25 24 20 16,19 12-530-16,17-3 183 0</inkml:trace>
</inkml:ink>
</file>

<file path=ppt/ink/ink9.xml><?xml version="1.0" encoding="utf-8"?>
<inkml:ink xmlns:inkml="http://www.w3.org/2003/InkML">
  <inkml:definitions>
    <inkml:context xml:id="ctx0">
      <inkml:inkSource xml:id="inkSrc0">
        <inkml:traceFormat>
          <inkml:channel name="X" type="integer" max="30937" units="cm"/>
          <inkml:channel name="Y" type="integer" max="17402" units="cm"/>
          <inkml:channel name="F" type="integer" max="4095" units="dev"/>
          <inkml:channel name="T" type="integer" max="2.14748E9" units="dev"/>
        </inkml:traceFormat>
        <inkml:channelProperties>
          <inkml:channelProperty channel="X" name="resolution" value="1000.22632" units="1/cm"/>
          <inkml:channelProperty channel="Y" name="resolution" value="1000.11493" units="1/cm"/>
          <inkml:channelProperty channel="F" name="resolution" value="0" units="1/dev"/>
          <inkml:channelProperty channel="T" name="resolution" value="1" units="1/dev"/>
        </inkml:channelProperties>
      </inkml:inkSource>
      <inkml:timestamp xml:id="ts0" timeString="2019-11-13T16:36:04.901"/>
    </inkml:context>
    <inkml:brush xml:id="br0">
      <inkml:brushProperty name="width" value="0.05292" units="cm"/>
      <inkml:brushProperty name="height" value="0.05292" units="cm"/>
      <inkml:brushProperty name="color" value="#FF0000"/>
    </inkml:brush>
  </inkml:definitions>
  <inkml:trace contextRef="#ctx0" brushRef="#br0">4214 10299 662 0,'66'57'208'16,"-66"-57"23"-16,1 8-157 15,-2 5-81-15,1 23 13 16,-3 5 11-16,0 23 11 0,-3 5 11 16,6 8-8-16,4-19-10 15,4-5-1-15,7-28-10 16,30-28-2-16,10-21 1 15,25-24-3-15,4-12-10 16,6-4-6-16,-23 13-14 16,-17 19 10-16,-24 22 18 15,-13 26 49-15,-16 17 52 16,2 21-11-16,1 2-26 0,7 4 5 16,7-17-25-16,14-14-62 15,7-28 22-15,11-32 24 16,1-23-16-16,19-26-17 15,-8-8 17-15,-2-14-3 16,-11 12-4-16,-3 0-3 16,-24 21-76-16,-3 9-297 15,-11 19 74-15</inkml:trace>
  <inkml:trace contextRef="#ctx0" brushRef="#br0" timeOffset="357.7649">5404 9989 392 0,'102'-53'126'15,"-99"58"52"-15,-3 13-97 16,0 18-18-16,2 6 2 15,1 16 43-15,-3 7 15 16,-8 20-1-16,2 2-6 16,-6 3 3-16,3-21-49 15,2-12-55-15,11-31-14 0,13-34-12 16,13-28-20-16,15-25 21 16,6-4 28-16,3-2 5 15,-12 20 5-15,-5 20 15 16,-11 29-13-16,-8 28-15 15,-12 18 11-15,-6 16-43 16,-3 8-68-16,3 8-257 16,-5-17 10-16</inkml:trace>
  <inkml:trace contextRef="#ctx0" brushRef="#br0" timeOffset="762.785">6105 10518 893 0,'108'78'242'0,"-64"-94"64"15,2-13-240-15,13-14-51 16,-2-8-10-16,-2-8-36 16,-20 5-37-16,-20 8 24 15,-24 14 15-15,-27 20 30 16,-14 15 48-16,-17 27 47 15,7 15-8-15,-18 30-2 16,4 3-25-16,-1 18-16 16,23-12-28-16,16 0-34 15,28-21-183-15,31-10-165 16,25-29-16-16</inkml:trace>
  <inkml:trace contextRef="#ctx0" brushRef="#br0" timeOffset="1272.5868">6641 10721 526 0,'5'-30'502'0,"11"3"-147"15,10-20-315-15,23 2 318 16,23-21-353-16,8 5-1 15,8-14 17-15,-7 10 1 16,-2 4-4-16,-24 19-9 16,-8 9-32-16,-16 16-25 0,-8 8-22 15,-14 9-4-15,-20 12 1 16,-13 8 28-16,-13 14 12 16,2 7 20-16,-5 4 7 15,14-5 5-15,10-1 13 16,11-10 9-16,14-2 35 15,11-14 14-15,17-1 14 16,14-7-10-16,24-13-6 16,5-5-33-16,16-11-13 15,-15-6-13-15,-3-5-3 16,-30 7-7-16,-12-7-6 16,-27 8-2-16,-18 8-3 15,-19 8 0-15,-24 19-4 16,-11 16 43-16,-16 28 15 15,-4 7 14-15,2 19-8 16,15-6 4-16,24 3-41 16,26-21-16-16,35-9-26 0,32-17-3 15,29-16-79-15,8-13-76 16,20-8-225-16,-24-15-17 16</inkml:trace>
  <inkml:trace contextRef="#ctx0" brushRef="#br0" timeOffset="1575.7747">8839 9857 1043 0,'2'36'380'16,"2"-6"19"-16,7 24-225 16,2 10-170-16,4 19 2 15,-5 2-2-15,-8 20-6 16,-4-9-38-16,-12 11-39 0,-6-17-325 15,-10-11 60-15</inkml:trace>
  <inkml:trace contextRef="#ctx0" brushRef="#br0" timeOffset="1753.5099">8629 10340 1379 0,'63'-15'383'0,"18"-6"97"16,6 4-378-16,9 2-149 16,-16 9-72-16,-7 3-355 15,-23 6 20-15</inkml:trace>
  <inkml:trace contextRef="#ctx0" brushRef="#br0" timeOffset="2201.4477">9599 9768 979 0,'16'6'338'0,"-4"0"39"16,-7 0-233-16,-13 21-111 15,-5 11-7-15,-8 20-7 16,-8 5-6-16,5 12-3 15,11-12-4-15,16-7 2 16,15-25-1-16,28-20 5 0,11-22 0 16,15-17 3-16,-4-7-1 15,-2 2-1-15,-20 12-3 16,-11 11-6-16,-16 13 0 16,-2 15 9-16,-13 7 1 15,-4 7 0-15,11-5 6 16,13 1-1-16,9-23-9 0,26-19-1 15,5-13 0-15,5-16 1 16,-9-7 13-16,-13 11 12 16,-22 14 14-16,-17 7 13 15,-26 27-26-15,-39 28-2 16,-15 13-4-16,-8 23-6 16,14 11-4-16,32 2-5 15,47-13-34-15,53-10-30 16,26-22-135-16,31-16-332 15,13-16 74-15</inkml:trace>
  <inkml:trace contextRef="#ctx0" brushRef="#br0" timeOffset="3173.8539">11435 10082 1183 0,'-69'58'294'0,"9"13"87"16,30-10-355-16,22-4-12 15,20-19-15-15,26-22-14 16,25-23 14-16,21-25 6 16,0-14 9-16,0-13-5 15,-17 7-4-15,-12-5-2 16,-27 19-3-16,-11 11-3 16,-17 21-8-16,-12 20-10 0,-3 20 17 15,-6 25 13-15,-2 17 4 16,-1 29 19-16,-2 9 14 15,-13 21-11-15,-6-7-12 16,-30-4 0-16,-1-32-5 16,-20-17 0-16,3-41-4 15,-18-29-19-15,22-23-25 16,-7-23-15-16,22-14-12 16,16-7-91-16,25 8-63 15,24-3-178-15,24 11-39 0</inkml:trace>
  <inkml:trace contextRef="#ctx0" brushRef="#br0" timeOffset="3449.7882">11957 10487 676 0,'-18'27'273'16,"2"-21"5"-16,-1-2-133 16,4-1-119-16,10-16-1 15,1-16-2-15,4-16 24 16,10-3 7-16,22-18 14 16,19 3 5-16,23-1 2 15,17 14-37-15,6-1-22 0,-13 20-118 16,-12 8-143-16,-23 11-128 15,-6 8-93-15</inkml:trace>
  <inkml:trace contextRef="#ctx0" brushRef="#br0" timeOffset="3749.7863">12787 10172 538 0,'-31'15'326'0,"-11"6"-18"15,9 7-76-15,-9 10-109 16,6 5-24-16,4 10-3 16,11-5-32-16,2-6-22 15,14-11-35-15,17-20-15 16,11-22-3-16,8-22-1 16,4-6 6-16,4-12 6 15,-8 8 3-15,-4 7 8 16,-1 18 5-16,1 16 17 15,-6 19 2-15,0 23 2 16,-5 13-10-16,-10 14-63 16,-10-4-89-16,-1 2-75 15,-11-25-199-15,2-8-26 16</inkml:trace>
  <inkml:trace contextRef="#ctx0" brushRef="#br0" timeOffset="3987.8705">13205 10410 1085 0,'18'66'346'16,"-14"-3"18"-16,-1 30-297 15,-7 5-79-15,-8 11-122 16,-9-8 30-16,-8-11-2 15,-1-29 14-15,-3-19 28 16,3-30 45-16,-3-24-109 16,9-12-130-16,2-15-27 15</inkml:trace>
  <inkml:trace contextRef="#ctx0" brushRef="#br0" timeOffset="4223.7482">13047 10599 65 0,'50'-88'556'16,"4"13"-223"-16,13-8 1 15,4 17 54-15,8 8-252 16,-7 19-43-16,-8 15-15 16,-13 16-38-16,-18 17-1 15,-30 14-9-15,-41 17 6 0,-16 5 0 16,-26 18 0-16,-11-1-11 16,-10 2-15-16,20-17-16 15,-3-8-39-15,26-20-41 16,8-22-19-16,25-10-39 15,25-13-67-15,21-13-38 16,21-15-115-16,13 6-31 16</inkml:trace>
  <inkml:trace contextRef="#ctx0" brushRef="#br0" timeOffset="4522.4705">13865 9782 989 0,'11'-6'201'16,"-7"6"100"-16,5 6-279 16,-4 4 10-16,2 8 32 15,-2 6 14-15,-4 14 12 16,-5 8-7-16,-10 14-11 16,-4 0-30-16,-6 8-13 15,5-13-16-15,8-13-10 16,16-22 10-16,25-23 13 15,15-17-9-15,18-10-9 16,2 0 24-16,13 12 9 16,-18 20-22-16,-11 23 1 0,-16 17 23 15,-21 24-89-15,-27 3-73 16,-13 11-331-16,-14-25 38 16</inkml:trace>
  <inkml:trace contextRef="#ctx0" brushRef="#br0" timeOffset="5260.9066">6023 11618 846 0,'0'71'246'0,"-2"4"54"0,-2 27-222 16,4-6-71-16,0 1-32 15,-9-25-13-15,-6-12 1 16,-2-28 1-16,-5-16 5 16,0-20 13-16,1-11 0 15,6-6-8-15,6-6 36 16,12 0 23-16,14 0 35 15,8-2 15-15,18-4 24 16,8-3-33-16,19-1-6 16,-2 1-18-16,4 3-3 15,-11 12-11-15,-7 4 2 16,-15 16 0-16,-6 10 9 16,-15 10-3-16,-13 16 2 15,-11 13 2-15,-27 6-15 16,-17 4-18-16,-26 8-15 15,-11-13-17-15,-23-11-24 16,10-11-6-16,2-10-4 16,27-16-2-16,17-8-4 0,36-9-105 15,18-15-106-15,32-6-105 16,26-8-109-16</inkml:trace>
  <inkml:trace contextRef="#ctx0" brushRef="#br0" timeOffset="5498.2836">6625 12178 903 0,'-9'15'245'0,"1"-6"72"16,-1-5-261-16,2-14-32 16,4-8-36-16,18-18-1 15,6-6-4-15,18-8 36 16,7-2 22-16,20-16 42 15,-6 5-4-15,11 3-25 16,-13 8-48-16,-1 7-70 16,-18 21-77-16,-8 12-231 15,-12 10 23-15</inkml:trace>
  <inkml:trace contextRef="#ctx0" brushRef="#br0" timeOffset="5816.89">7302 12079 1181 0,'49'-18'276'0,"10"-3"104"16,8-6-349-16,-10-2-9 16,-1 1-28-16,-19 4-17 15,-4-3-10-15,-14 3-9 16,-12 3-31-16,-16 1 44 0,-12 11 9 15,-17 12 16-15,-19 14 27 16,-3 8 37-16,-12 19-18 16,6-1-2-16,-1 11-5 15,20-4-17-15,7-1-8 16,17-11-14-16,16-2-18 16,11-17-18-16,31-11-71 15,17-10-77-15,28-8-69 16,1-10-98-16,12-4-47 15</inkml:trace>
  <inkml:trace contextRef="#ctx0" brushRef="#br0" timeOffset="6115.3022">8160 11978 1018 0,'-9'-3'276'0,"-16"8"80"16,-7 4-275-16,-23 13-47 0,-1 11-4 15,-7 5-1-15,9-1-6 16,12 11-8-16,21-10-1 16,14-8-13-16,14-9-10 15,19-15 5-15,8-20 2 16,29-11 1-16,0-8 6 16,8-8-2-16,-10 7-7 15,-5 8-1-15,-22 14 5 16,3 14 19-16,-16 11 19 0,0 11-8 15,-9 6 0-15,-3 11-26 16,-3-5-48-16,6 0-141 16,-5-14-215-16,1-16 2 15</inkml:trace>
  <inkml:trace contextRef="#ctx0" brushRef="#br0" timeOffset="6380.4597">8563 11470 1063 0,'-9'-8'383'0,"10"5"-27"16,4 11-277-16,1 8-92 15,-2 2-90-15,7 12 87 16,-5 3 10-16,-2 12 19 0,1 3 15 15,-5 27 15-15,0-1-2 16,-5 19-10-16,-7-5-46 16,3 5-140-16,-3-25-12 15,0-7-220-15,3-29-53 16</inkml:trace>
  <inkml:trace contextRef="#ctx0" brushRef="#br0" timeOffset="6635.6835">8801 11894 1066 0,'-25'20'252'0,"-25"2"88"16,-5 7-312-16,-8 10-23 16,6-2-23-16,6-1 4 15,21-15-2-15,9-6 9 16,13-9 19-16,8-7 23 15,12-4 17-15,18 2-9 16,8 5-7-16,17 5-7 16,-1 8-14-16,9 12-14 15,-12 3 7-15,-1 6-376 16,-14-9 119-16</inkml:trace>
  <inkml:trace contextRef="#ctx0" brushRef="#br0" timeOffset="6933.9609">9443 11837 1300 0,'-50'20'406'0,"-16"4"58"16,1 0-332-16,11 9-122 15,17-2-23-15,8-7-24 16,23-12-2-16,11-7 0 15,4-2 2-15,7-2 47 16,2 4 27-16,-1 5 2 16,-8 8 2-16,-11 9 8 15,-14 6-33-15,-19 3 0 16,-7 3-16-16,-12-1-65 16,0-17-58-16,0-8-54 15,15-11-56-15,11-8-231 16,19-5 79-16</inkml:trace>
  <inkml:trace contextRef="#ctx0" brushRef="#br0" timeOffset="7265.7399">10379 11827 1057 0,'5'6'388'16,"-2"-14"26"-16,1 22-227 15,1 8-146-15,2 7-4 16,2 7-9-16,-4 4-10 16,-5-2-38-16,-5-1-87 15,-7-4-58-15,-6-6-273 16,-7-12-4-16</inkml:trace>
  <inkml:trace contextRef="#ctx0" brushRef="#br0" timeOffset="7418.9903">10451 11396 1219 0,'17'-1'232'16,"2"13"-62"-16,-10 10-498 15,-1 13-93-15</inkml:trace>
  <inkml:trace contextRef="#ctx0" brushRef="#br0" timeOffset="7628.7439">10558 12028 668 0,'21'10'436'0,"5"-13"-75"16,1-9-78-16,18-4-236 16,10-5-28-16,8-8-5 15,-9 2-6-15,8 2-1 16,-19 5-2-16,-2 1 2 15,-16 13-5-15,-8 12-2 16,-11 9-15-16,-6 15-67 16,-2 7-48-16,-2 13-42 15,-1-2-197-15,2 4 21 16</inkml:trace>
  <inkml:trace contextRef="#ctx0" brushRef="#br0" timeOffset="7879.8712">11546 11414 1411 0,'7'42'318'16,"2"36"122"-16,-1 8-427 15,-4 16-60-15,-8-11-68 16,-4 7-18-16,2-25-4 16,-4-10-26-16,5-25 24 0,4-14-182 15,-4-17 43-15</inkml:trace>
  <inkml:trace contextRef="#ctx0" brushRef="#br0" timeOffset="8237.3726">11457 11747 1218 0,'-1'0'256'0,"1"0"118"16,13 2-365-16,37-4 2 15,64-5-8-15,-54 2-1 16,-10 2-3-16,-1 20 1 16,-19 10 4-16,-6 13 12 0,-7 5 5 15,-4 9 7-15,-5-6 1 16,5 0 7-16,4-18-2 16,8-12 22-16,8-15 21 15,5-19 3-15,-1-10-5 16,-7-7 3-16,-21-1-26 15,-22-5-27-15,-25 6-9 16,-13-2-42-16,-7 5-49 16,8 3-429-16,17 9 97 0</inkml:trace>
  <inkml:trace contextRef="#ctx0" brushRef="#br0" timeOffset="8841.2892">13256 11222 1116 0,'49'106'213'16,"-52"-84"98"-16,-9 3-339 0,-9 4-9 16,-1-5 5-16,1-6 31 15,0-15 35-15,4-14 30 16,17-5 21-16,18-13 2 16,11-4-29-16,13-6-14 15,16 9-19-15,19 3 20 16,-6 13 3-16,-4 10 4 15,-13 19-1-15,-24 16-5 16,-30 14-26-16,-43 25-4 16,-20 5 0-16,-29 24 3 15,0 3-3-15,-13 0-3 16,33-18-2-16,14-12-4 16,25-29-3-16,28-19 17 15,34-9 3-15,31-10 3 16,12-2-1-16,31-3-22 15,-2 0-62-15,9 0-47 16,-17-3-383-16,-6-30 70 16</inkml:trace>
  <inkml:trace contextRef="#ctx0" brushRef="#br0" timeOffset="9308.7353">14430 11461 1127 0,'-42'58'279'15,"48"-26"85"-15,4 11-310 16,8 34-59-16,-1 4 5 16,1 13-23-16,-2-2-28 15,-4 11-122-15,-4-19-190 16,-11-6-9-16</inkml:trace>
  <inkml:trace contextRef="#ctx0" brushRef="#br0" timeOffset="9545.9088">14392 11417 699 0,'54'-10'569'0,"9"17"-156"16,-3 14-429-16,-2 12 414 16,-28 3-429-16,-21 11 0 15,-26-2 13-15,-26 16 15 16,-19-2 10-16,-22 8 9 16,-8-11 6-16,-1 1 1 15,17-24-424-15,5-2 142 16</inkml:trace>
  <inkml:trace contextRef="#ctx0" brushRef="#br0" timeOffset="9965.2636">15215 11654 433 0,'20'65'0'0,"-58"-35"425"15,-4 9-425-15,-3 4 80 16,10 2-22-16,2 2 319 15,17-13-280-15,7-2 286 16,13-11-335-16,13-12-13 16,16-11-28-16,10-11-28 15,4-14-12-15,6-6-38 16,-14-2 41-16,-2 4 40 16,-8 10 41-16,-7 12-10 15,-2 16 34-15,-7 19-37 16,-10 10-39-16,2 7-67 0,-8 2 6 15,-6 6-153-15,4-13-179 16,-7-8-25-16</inkml:trace>
  <inkml:trace contextRef="#ctx0" brushRef="#br0" timeOffset="10201.1916">15563 11878 1088 0,'5'1'275'0,"-2"7"90"16,-2 1-325-16,-2-9 5 16,1 0-19-16,0-2-1 15,0 1-9-15,7-29 2 16,23-59-9-16,0 41 10 16,3 9-3-16,9 8 0 15,-4 13-6-15,1 9-45 16,-10 6-62-16,-1 7-302 15,-7 5 42-15</inkml:trace>
  <inkml:trace contextRef="#ctx0" brushRef="#br0" timeOffset="10443.7579">16255 11076 1018 0,'-4'24'211'16,"4"9"99"-16,-9 14-302 15,1 22-1-15,1 0-2 16,-8 20 0-16,-2-1 0 0,-4 20-2 16,5-13-37-16,-5-1-101 15,6-23-67-15,4-11-67 16,-1-32-47-16,0-23-37 15</inkml:trace>
  <inkml:trace contextRef="#ctx0" brushRef="#br0" timeOffset="10773.6039">16027 11464 1276 0,'27'3'268'0,"3"1"91"16,2 4-378-16,23-4-28 16,8-1 5-16,15-3 20 15,4-4 31-15,-3 4 7 16,-20 6 2-16,-10 9-5 16,-26 6-14-16,-11 16 21 0,-20 5 25 15,-13 12-7-15,-9-6 3 16,5 3 1-16,4-13-23 15,12-10-23-15,21-14 29 16,9 1 39-16,0-8 2 16,-12 10 1-16,-26 2 2 15,-44 8-30-15,-20-7-60 16,-32 1-106-16,-1-14-347 16,-3-4 58-16</inkml:trace>
  <inkml:trace contextRef="#ctx0" brushRef="#br0" timeOffset="11135.7161">16904 12088 1724 0,'14'27'511'0,"-2"-14"-66"16,-17 5-554-16,1-3-266 0,-12-12-117 15,0-12-111-15,-5-9 43 16</inkml:trace>
  <inkml:trace contextRef="#ctx0" brushRef="#br0" timeOffset="13939.8038">6474 13097 395 0,'-22'-1'0'0</inkml:trace>
  <inkml:trace contextRef="#ctx0" brushRef="#br0" timeOffset="14094.6861">6435 13084 491 0,'-3'0'68'16,"3"-5"493"-16,3 7-341 16,-3-2 117-16,0 1-333 15,26 5 14-15,25 42 16 16,71 51 9-16,-38-18 10 16,-9 8 2-16,-5 34-7 15,-11 5-12-15,-4 26-6 16,-16-13-34-16,-10 0-96 15,-10-37-101-15,-13-13-203 16,-19-46-58-16</inkml:trace>
  <inkml:trace contextRef="#ctx0" brushRef="#br0" timeOffset="14359.5488">7201 13265 621 0,'-4'0'538'15,"-13"5"-141"-15,-5 14-373 0,-23 16 375 16,-23 13-419 0,-42 30 27-16,-20 12-2 0,-25 21-26 15,12 0-15-15,-4 9 10 16,38-25-37-16,23-10-56 15,38-32-20-15,12-22-78 16,44-20-63-16,25-16-58 16,18-8-41-16</inkml:trace>
  <inkml:trace contextRef="#ctx0" brushRef="#br0" timeOffset="14694.7438">7518 13510 1181 0,'1'2'286'16,"2"-1"112"-16,14 5-342 16,25 2-19-16,51-4-8 0,-34-11-59 15,-1 2-59-15,17 2-178 16,-12 2-134-16,8 5-62 15</inkml:trace>
  <inkml:trace contextRef="#ctx0" brushRef="#br0" timeOffset="14975.1353">7564 13942 932 0,'12'5'568'15,"15"-20"-159"-15,6 0-190 16,26-6-171-16,24-3-190 15,31-8 64-15,-2 5-107 16,14 2-227-16,-21-1-35 16</inkml:trace>
  <inkml:trace contextRef="#ctx0" brushRef="#br0" timeOffset="15365.4869">8738 13524 594 0,'139'42'634'0,"-97"-41"-199"16,16 13-423-16,1-4 264 16,4 1-710-16,-12-7-9 15</inkml:trace>
  <inkml:trace contextRef="#ctx0" brushRef="#br0" timeOffset="15916.0938">10127 13231 642 0,'-21'18'317'16,"-24"4"-20"-16,-1 5-125 0,-22 8-126 16,-3 5-29-16,2 1 19 15,24-10-5-15,11-5 11 16,23-12 20-16,35-8 46 16,18-6-9-16,30-3 12 15,15 0-7-15,14 10-13 16,-15 7-45-16,-8 11-10 15,-32 13-17-15,-29 13 1 16,-38 6-2-16,-41 13 8 16,-17-5-2-16,-23 2-2 15,1-16-12-15,3-10-43 16,32-23-37-16,3-6-64 16,23-15-51-16,5-3-292 15,14-5 55-15</inkml:trace>
  <inkml:trace contextRef="#ctx0" brushRef="#br0" timeOffset="16260.486">10052 13138 1330 0,'12'66'356'0,"9"-65"111"16,21-2-361-16,29-4-46 15,13-2-9-15,25-7-9 16,8 1-14-16,17-2-4 15,-18-5-13-15,-5 2-13 16,-27 6-24-16,-20 3-24 16,-32 0-69-16,-19 9-108 15,-17 5-38-15,-13-7-201 16,-4-5-34-16</inkml:trace>
  <inkml:trace contextRef="#ctx0" brushRef="#br0" timeOffset="37281.6608">6805 15379 433 0,'51'81'142'0,"-48"-87"18"16,1 5-99-16,2 1-47 16,-6 0 15-16,0 0 11 15,0 1 19-15,3 20 21 16,-3 23-3-16,-37 72-2 15,-5-37-10-15,-33 14-15 16,0-9-16-16,-6-3 5 16,17-25-6-16,10-17 6 0,26-21 2 15,11-14 1-15,11-13-15 16,11-18-6-16,5-13-10 16,35-26-10-16,17-11-7 15,24-19-1-15,5 2 1 16,17-7-13-16,-19 23-1 15,-8 6-1-15,-23 22 3 16,-8 13-1-16,-20 22 14 16,-6 21 13-16,-19 16 9 15,-1 34 18-15,-11 17 6 16,-2 43 7-16,-8-2-8 0,5 8-8 16,6-28-17-16,6-14 0 15,6-43-2-15,9-16 2 16,6-22 8-16,18-19 6 15,6-10 4-15,11-31-9 16,5-13-2-16,11-17-5 16,-22-2-4-16,1-7-7 15,-18 19 0-15,0-3-47 16,-12 21-69-16,4 2-68 16,1 13-207-16,-5-5-12 15</inkml:trace>
  <inkml:trace contextRef="#ctx0" brushRef="#br0" timeOffset="37730.4306">8072 15819 846 0,'-24'23'178'0,"-14"4"80"15,-5 6-251-15,-4 9-15 16,10-5-1-16,11-1-2 16,19-13 0-16,11-4 18 15,22-11 20-15,19-11 21 16,9-11 10-16,9-8 13 16,0-5-3-16,-8-15 10 15,-17 10-4-15,-22 1 13 16,-16-1-17-16,-19 8-36 15,-13 15-44-15,-17 6-73 0,-2 8-52 16,-2 11-173-16,14 4-59 16,9 10-42-16</inkml:trace>
  <inkml:trace contextRef="#ctx0" brushRef="#br0" timeOffset="38086.8532">8668 15710 495 0,'7'3'372'15,"-2"-2"-150"-15,-5 8-82 16,0-9-136-16,-3 2-134 16,-3 31 131-16,-27 57 23 15,9-48 22-15,3 1 13 16,7-17 2-16,1-10 4 15,10-10-16-15,15-7-15 16,9-16 3-16,27-8 14 16,9-7 12-16,10-7 10 15,-3 8-3-15,-1 8-7 16,-18 17-18-16,-11 15-17 16,-14 17-19-16,-11 10-4 15,-12 7-9-15,-2 5-25 16,-2-3-31-16,1-3-29 15,3-7-115-15,10-5-168 0,2-6 13 16</inkml:trace>
  <inkml:trace contextRef="#ctx0" brushRef="#br0" timeOffset="38378.8489">9196 15741 535 0,'42'54'557'16,"-16"-63"-171"-16,23 3-323 15,10 0 302-15,16-3-416 16,-6-1-12-16,5-1-34 16,-16 1-35-16,-7-2-19 15,-13 3-183-15,-13-12 32 16</inkml:trace>
  <inkml:trace contextRef="#ctx0" brushRef="#br0" timeOffset="38810.6977">9942 15352 823 0,'50'-18'265'0,"-50"11"33"0,14 2-213 16,7-4-68-16,16 2-8 15,2-5 4-15,30 4 7 16,-9-1 39-16,6 3 39 16,-15 2-42-16,-7 8-40 15,-20 4 23-15,-8 17-40 16,-16 8-37-16,-21 20 46 15,-13 11 41-15,-28 26-23 16,-10 2 25-16,-12 13 13 16,14-16-5-16,10-11-6 15,31-27-7-15,26-11-25 16,35-19-17-16,20-6-16 16,19-3-20-16,13-3-1 15,-5-4-19-15,-2-1-61 16,-20 4-302-16,-15-1 82 0</inkml:trace>
  <inkml:trace contextRef="#ctx0" brushRef="#br0" timeOffset="39111.4769">10093 15633 501 0,'0'2'427'0,"6"-8"-108"15,9-3-31-15,12 1-237 16,6 4-40-16,13 1-6 15,1 3-1-15,10 6-1 16,-3 0-11-16,-3 4-10 16,-9 2-304-16,-5-4 89 15</inkml:trace>
  <inkml:trace contextRef="#ctx0" brushRef="#br0" timeOffset="39449.4305">10651 15683 1053 0,'89'88'276'16,"-65"-85"74"-16,7-10-287 16,22-4-68-16,5-5-16 15,5-8 9-15,-10-5-2 0,-5-2 6 16,-14 4 19-16,-13-2 25 15,-16 8-11-15,-23 10-1 16,-14 10-7-16,-20 19 20 16,-14 15 3-16,-17 23 16 15,14 5 23-15,-4 17 4 16,20-13-28-16,8 2-24 16,21-14-35-16,9-5-79 15,15-17-33-15,14-5-28 16,11-14-220-16,22-11-49 15,7-13-26-15</inkml:trace>
  <inkml:trace contextRef="#ctx0" brushRef="#br0" timeOffset="39675.603">11205 15938 790 0,'2'13'356'16,"-2"-5"-24"-16,-2-5-189 15,2-3-74-15,0-2-43 16,0-1-31-16,18-33 36 16,45-60 24-16,-21 45 33 15,15-6-2-15,-7 20-7 16,1 7-36-16,-14 12-62 16,-4 9-145-16,-19 12-109 15,-10 6-156-15,-4 4-74 0</inkml:trace>
  <inkml:trace contextRef="#ctx0" brushRef="#br0" timeOffset="39898.7162">11649 15720 706 0,'113'63'400'0,"-99"-34"-27"16,-10-4-122-16,4 7-150 16,-2 4-33-16,10-3-13 15,4-15-17-15,17-3-5 16,1-14-8-16,8-10-2 15,-4-4-5-15,-9-10-2 16,-16-5-3-16,-17-4 0 16,-24 1 7-16,-17 4 11 15,-10 6-7-15,-4 3-7 16,10 7-48-16,12 2-412 0,10-12 101 16</inkml:trace>
  <inkml:trace contextRef="#ctx0" brushRef="#br0" timeOffset="40543.6182">6545 16526 1076 0,'-19'-5'294'16,"0"-11"64"-16,15 8-306 16,13 5-32-16,9-7-28 15,24 4 25-15,20 6 0 0,29 0 11 16,10-2 9-16,47 7 15 16,15-1-3-16,47-4 14 15,24-4 4-15,74-8 18 16,8-8-6-16,79-11 7 15,-1-1-16-15,52-8-11 16,-47 8-26-16,44 5-15 16,-78 11-18-16,13 10-6 15,-81 15-4-15,0 10-4 16,-73 11-14-16,1 17-80 16,-60 1-60-16,-10 6-335 15,-51-15 12-15</inkml:trace>
  <inkml:trace contextRef="#ctx0" brushRef="#br0" timeOffset="41086.7225">8243 16887 695 0,'5'11'450'0,"-1"-7"-85"15,-4-4-88-15,0 0-238 16,2 0-30-16,17-1-3 16,25-1 2-16,55-5 5 15,-53 4 1-15,-1 7 3 16,-15 5 3-16,-12 14 4 15,-7 10-3-15,-17 30-4 16,-21 6-2-16,-27 27 9 16,-18 1 2-16,-32 20 6 0,-10-15 8 15,6 2 6-15,19-25-11 16,26-5-10-16,42-35-4 16,35-13 7-16,31-16-6 15,39-13 3-15,9-13 1 16,20-7-2-16,-13 2-97 15,-7-3-182-15,-27 8-219 16,-10-3-71-16</inkml:trace>
  <inkml:trace contextRef="#ctx0" brushRef="#br0" timeOffset="41341.3585">7878 17450 990 0,'-24'0'617'15,"20"-3"-369"-15,20 3-24 16,11-9-197-16,35-3-194 16,14-8 174-16,37-4 171 15,-5 0-173-15,18 2-20 16,-16 1-15-16,10 7-80 15,-18 5-94-15,3 9-94 0,-25 0-111 16,-14 2-68-16</inkml:trace>
  <inkml:trace contextRef="#ctx0" brushRef="#br0" timeOffset="41626.1443">8979 17384 1072 0,'9'114'324'0,"-2"-104"71"15,10-1-283-15,7-3-47 16,12-10-13-16,4-11-16 16,19-15-8-16,-4-6-10 0,2-6-10 15,-19 4-9-15,-17 2 3 16,-24 12 0-16,-27 14 6 16,-12 8 12-16,-12 11 17 15,0 18-1-15,3 15 1 16,13-4-10-16,10 8-8 15,16-2-38-15,10-2-40 16,14-14-24-16,9-1-31 16,9-9-32-16,8-3-188 15,-1-10-67-15,7-4-48 16</inkml:trace>
  <inkml:trace contextRef="#ctx0" brushRef="#br0" timeOffset="41802.2323">9468 17711 469 0,'9'12'505'0,"0"-6"-138"0,6-9-268 16,8-21 307-16,5-12-318 16,20-20 2-16,11-8-10 15,19-10 16-15,-3 11-13 16,18 0-24-16,-13 20-24 16,1 2-86-16,-15 13-98 15,-5 7-340-15,-22 1 7 16</inkml:trace>
  <inkml:trace contextRef="#ctx0" brushRef="#br0" timeOffset="42039.719">10421 17432 777 0,'0'54'0'15,"3"3"730"-15,15 3-678 16,6-17 469-16,18-14-512 15,10-23 520-15,14-21-521 16,-3-18 10-16,-8-9 1 16,-17 0-5-16,-46-2 3 15,-34 14-3-15,-22 12-4 16,-7 8-3-16,-9 2-45 16,29 11 73-16,9-6-581 15,17-21 177-15</inkml:trace>
  <inkml:trace contextRef="#ctx0" brushRef="#br0" timeOffset="46415.2257">13658 16206 432 0,'63'170'493'0,"-58"-122"-158"15,-5-5-266-15,4 13 217 16,-1-5-357-16,3 4-49 16,-3-16-56-16,-1-1-152 0,-13-11 28 15</inkml:trace>
  <inkml:trace contextRef="#ctx0" brushRef="#br0" timeOffset="46600.6587">13792 15950 973 0,'18'36'-21'16,"-9"-26"21"-16,7 1-339 16</inkml:trace>
  <inkml:trace contextRef="#ctx0" brushRef="#br0" timeOffset="46825.4987">14154 16287 1321 0,'4'15'302'0,"8"-7"121"16,5-8-377-16,25-2-8 15,4-4-2-15,10-6 7 16,-2 2 2-16,0 7-41 16,-15 6-10-16,-8 7-35 0,-14 10-42 15,-4 5-95-15,-8 2-9 16,-2-1-126-16,-6 1-96 15,10-12-6-15</inkml:trace>
  <inkml:trace contextRef="#ctx0" brushRef="#br0" timeOffset="57030.6405">16027 15716 911 0,'-7'3'196'0,"7"1"61"16,-8-4-293-16,7-1-32 15,-2-2-25-15,-15-5-49 16,-18-25-26-16,-53-53-27 16,47 49 200-16,-4 5 25 15,0 10 47-15,-2 17 49 16,3 22 45-16,-6 22-144 15,11 14 16-15,10 26 26 16,12 5 11-16,7 18 15 16,14 3-30-16,5 26-14 15,1-8-24-15,-3 28-7 16,4-7-30-16,-10 3-142 16,-4-27-159-16,-8-19-13 15</inkml:trace>
  <inkml:trace contextRef="#ctx0" brushRef="#br0" timeOffset="57266.4295">15256 16307 1412 0,'21'9'291'0,"0"-6"137"16,10 1-422-16,11 1-65 15,-1-5-10-15,8-5-11 16,2-1-12-16,3-6-28 16,0-1 52-16,11-1-38 15,-8 4-36-15,6-2-195 16,-7 4 37-16</inkml:trace>
  <inkml:trace contextRef="#ctx0" brushRef="#br0" timeOffset="57510.6381">16143 16325 985 0,'-14'27'319'0,"1"12"67"15,-4 1-274-15,2 5-25 16,9-7-43-16,3-7-19 0,2-10-29 16,10-13-6-16,3-14-4 15,15-20 2 1,6-10 10-16,21-12 5 0,0 0-2 15,9 9-4-15,-12 15-2 16,-1 21-1-16,-17 17 3 16,-3 23-1-16,-9 13-12 15,-9 5-116-15,-6 5-246 16,-8-4 24-16</inkml:trace>
  <inkml:trace contextRef="#ctx0" brushRef="#br0" timeOffset="57790.6411">16560 16457 696 0,'89'54'621'0,"-82"-57"-181"15,2-3-428-15,17-11 407 16,7-2-465-16,9-13 21 15,6 5 23-15,0-1 13 16,3 8 17-16,8 1 16 16,-5 8-16-16,4 5-14 15,-2 8-9-15,-7 10-16 16,-14 6-26-16,-7 12-111 16,-11 3-301-16,-4 6 2 15,-11-14-200-15</inkml:trace>
  <inkml:trace contextRef="#ctx0" brushRef="#br0" timeOffset="58019.5814">17512 16416 1107 0,'0'12'327'0,"-12"9"62"16,-9 5-317-16,-17 10-39 15,1 1-32-15,-1 7 2 16,5-10 5-16,15 5 9 15,18-7 6-15,17-2 3 16,8-6-16-16,17-8-20 16,-3-16-21-16,19-7-31 15,-7-8-32-15,7-12-302 16,-7 1 9-16,6-10-116 16</inkml:trace>
  <inkml:trace contextRef="#ctx0" brushRef="#br0" timeOffset="58268.825">17916 15891 889 0,'0'2'422'0,"7"10"-40"15,-1 4-169-15,-3 1-243 16,6 55-14-16,-10-44 7 15,2 10 12-15,2 7 27 16,2 15 13-16,-5 3 8 16,-3 24-15-16,-3-2-32 15,-6 7-93-15,-5-13-78 16,-4-10-175-16,0-27-42 16</inkml:trace>
  <inkml:trace contextRef="#ctx0" brushRef="#br0" timeOffset="58612.7489">17617 16355 697 0,'5'10'700'0,"7"-1"-197"16,6-7-10-16,16-5-400 15,8-2-89-15,15-4-54 16,-10-3-13-16,4-3-31 15,-9 0-31-15,3 0-69 16,-8 3-14-16,1 2-55 16,-8 2 11-16,5 10 30 15,-4 1 80-15,1 1 79 16,-8 2 91-16,1 6 81 16,-5-1 31-16,-10 10 28 15,-7 1-11-15,9 14-37 0,-16 3-62 16,1 14-11-16,-2-10-14 15,-4 7-14-15,-3-16 21 16,8-5-23-16,-7-17-33 16,1-15-332-16,-2-12 72 15</inkml:trace>
  <inkml:trace contextRef="#ctx0" brushRef="#br0" timeOffset="58754.6883">18243 16059 1128 0,'8'-13'473'0,"-7"5"-5"16,-2 8-337-16,1 0-193 16,-3 0-97-16,3 0-288 15,-2 0-20-15,2 2-67 16</inkml:trace>
  <inkml:trace contextRef="#ctx0" brushRef="#br0" timeOffset="59302.173">18632 16506 443 0,'-8'20'0'15,"-8"-7"212"-15,2 5-333 16,2-4 340-16,0-1-209 15,5 1 284-15,10-1-130 16,4-4-1-16,2 2-71 16,12-10-41-16,3-1-39 0,7-13-17 15,-4-8-11-15,9-14-6 16,-9-7-5-16,9-6 11 16,-8 5 10-16,4 1 9 15,-4 9 6-15,10 7 7 16,-8 10-7-16,7 1 0 15,1 7 18-15,2 7 12 16,-5 4 12-16,-5 7 5 16,-11 11 8-16,-17 9-13 15,-11 8 12-15,-15 11 15 16,-3-7-23-16,1 0-8 16,7-18-3-16,14-15-20 15,13-19-28-15,26-16 11 16,11-11-3-16,15-5-5 15,-1 4-7-15,7 10 2 16,-19 11 11-16,-1 16 9 16,-16 11 7-16,-6 16 22 15,-15 1 4-15,-1 13 1 16,-7-2-9-16,-1 1-8 0,3-6-31 16,2 4-50-16,-5-13-70 15,-5 3-350-15,1 2 52 16</inkml:trace>
  <inkml:trace contextRef="#ctx0" brushRef="#br0" timeOffset="59487.6244">19660 16823 1814 0,'21'25'635'16,"-7"-11"-635"-16,-23-20-181 15</inkml:trace>
</inkml:ink>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18A311A-6CD8-4F99-867D-9C70505B7C92}" type="datetimeFigureOut">
              <a:rPr lang="en-US" smtClean="0"/>
              <a:t>11/13/2019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2F56DC-E6CB-4A6B-8081-6765D3B7D85E}" type="slidenum">
              <a:rPr lang="en-US" smtClean="0"/>
              <a:t>‹#›</a:t>
            </a:fld>
            <a:endParaRPr lang="en-US"/>
          </a:p>
        </p:txBody>
      </p:sp>
    </p:spTree>
    <p:extLst>
      <p:ext uri="{BB962C8B-B14F-4D97-AF65-F5344CB8AC3E}">
        <p14:creationId xmlns:p14="http://schemas.microsoft.com/office/powerpoint/2010/main" val="6958646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18A311A-6CD8-4F99-867D-9C70505B7C92}" type="datetimeFigureOut">
              <a:rPr lang="en-US" smtClean="0"/>
              <a:t>11/13/2019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2F56DC-E6CB-4A6B-8081-6765D3B7D85E}" type="slidenum">
              <a:rPr lang="en-US" smtClean="0"/>
              <a:t>‹#›</a:t>
            </a:fld>
            <a:endParaRPr lang="en-US"/>
          </a:p>
        </p:txBody>
      </p:sp>
    </p:spTree>
    <p:extLst>
      <p:ext uri="{BB962C8B-B14F-4D97-AF65-F5344CB8AC3E}">
        <p14:creationId xmlns:p14="http://schemas.microsoft.com/office/powerpoint/2010/main" val="9060376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18A311A-6CD8-4F99-867D-9C70505B7C92}" type="datetimeFigureOut">
              <a:rPr lang="en-US" smtClean="0"/>
              <a:t>11/13/2019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2F56DC-E6CB-4A6B-8081-6765D3B7D85E}" type="slidenum">
              <a:rPr lang="en-US" smtClean="0"/>
              <a:t>‹#›</a:t>
            </a:fld>
            <a:endParaRPr lang="en-US"/>
          </a:p>
        </p:txBody>
      </p:sp>
    </p:spTree>
    <p:extLst>
      <p:ext uri="{BB962C8B-B14F-4D97-AF65-F5344CB8AC3E}">
        <p14:creationId xmlns:p14="http://schemas.microsoft.com/office/powerpoint/2010/main" val="9171597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18A311A-6CD8-4F99-867D-9C70505B7C92}" type="datetimeFigureOut">
              <a:rPr lang="en-US" smtClean="0"/>
              <a:t>11/13/2019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2F56DC-E6CB-4A6B-8081-6765D3B7D85E}" type="slidenum">
              <a:rPr lang="en-US" smtClean="0"/>
              <a:t>‹#›</a:t>
            </a:fld>
            <a:endParaRPr lang="en-US"/>
          </a:p>
        </p:txBody>
      </p:sp>
    </p:spTree>
    <p:extLst>
      <p:ext uri="{BB962C8B-B14F-4D97-AF65-F5344CB8AC3E}">
        <p14:creationId xmlns:p14="http://schemas.microsoft.com/office/powerpoint/2010/main" val="10545091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18A311A-6CD8-4F99-867D-9C70505B7C92}" type="datetimeFigureOut">
              <a:rPr lang="en-US" smtClean="0"/>
              <a:t>11/13/2019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2F56DC-E6CB-4A6B-8081-6765D3B7D85E}" type="slidenum">
              <a:rPr lang="en-US" smtClean="0"/>
              <a:t>‹#›</a:t>
            </a:fld>
            <a:endParaRPr lang="en-US"/>
          </a:p>
        </p:txBody>
      </p:sp>
    </p:spTree>
    <p:extLst>
      <p:ext uri="{BB962C8B-B14F-4D97-AF65-F5344CB8AC3E}">
        <p14:creationId xmlns:p14="http://schemas.microsoft.com/office/powerpoint/2010/main" val="23328428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18A311A-6CD8-4F99-867D-9C70505B7C92}" type="datetimeFigureOut">
              <a:rPr lang="en-US" smtClean="0"/>
              <a:t>11/13/2019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A2F56DC-E6CB-4A6B-8081-6765D3B7D85E}" type="slidenum">
              <a:rPr lang="en-US" smtClean="0"/>
              <a:t>‹#›</a:t>
            </a:fld>
            <a:endParaRPr lang="en-US"/>
          </a:p>
        </p:txBody>
      </p:sp>
    </p:spTree>
    <p:extLst>
      <p:ext uri="{BB962C8B-B14F-4D97-AF65-F5344CB8AC3E}">
        <p14:creationId xmlns:p14="http://schemas.microsoft.com/office/powerpoint/2010/main" val="2065824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18A311A-6CD8-4F99-867D-9C70505B7C92}" type="datetimeFigureOut">
              <a:rPr lang="en-US" smtClean="0"/>
              <a:t>11/13/2019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A2F56DC-E6CB-4A6B-8081-6765D3B7D85E}" type="slidenum">
              <a:rPr lang="en-US" smtClean="0"/>
              <a:t>‹#›</a:t>
            </a:fld>
            <a:endParaRPr lang="en-US"/>
          </a:p>
        </p:txBody>
      </p:sp>
    </p:spTree>
    <p:extLst>
      <p:ext uri="{BB962C8B-B14F-4D97-AF65-F5344CB8AC3E}">
        <p14:creationId xmlns:p14="http://schemas.microsoft.com/office/powerpoint/2010/main" val="30780649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18A311A-6CD8-4F99-867D-9C70505B7C92}" type="datetimeFigureOut">
              <a:rPr lang="en-US" smtClean="0"/>
              <a:t>11/13/2019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A2F56DC-E6CB-4A6B-8081-6765D3B7D85E}" type="slidenum">
              <a:rPr lang="en-US" smtClean="0"/>
              <a:t>‹#›</a:t>
            </a:fld>
            <a:endParaRPr lang="en-US"/>
          </a:p>
        </p:txBody>
      </p:sp>
    </p:spTree>
    <p:extLst>
      <p:ext uri="{BB962C8B-B14F-4D97-AF65-F5344CB8AC3E}">
        <p14:creationId xmlns:p14="http://schemas.microsoft.com/office/powerpoint/2010/main" val="29507211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18A311A-6CD8-4F99-867D-9C70505B7C92}" type="datetimeFigureOut">
              <a:rPr lang="en-US" smtClean="0"/>
              <a:t>11/13/2019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A2F56DC-E6CB-4A6B-8081-6765D3B7D85E}" type="slidenum">
              <a:rPr lang="en-US" smtClean="0"/>
              <a:t>‹#›</a:t>
            </a:fld>
            <a:endParaRPr lang="en-US"/>
          </a:p>
        </p:txBody>
      </p:sp>
    </p:spTree>
    <p:extLst>
      <p:ext uri="{BB962C8B-B14F-4D97-AF65-F5344CB8AC3E}">
        <p14:creationId xmlns:p14="http://schemas.microsoft.com/office/powerpoint/2010/main" val="27981155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18A311A-6CD8-4F99-867D-9C70505B7C92}" type="datetimeFigureOut">
              <a:rPr lang="en-US" smtClean="0"/>
              <a:t>11/13/2019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A2F56DC-E6CB-4A6B-8081-6765D3B7D85E}" type="slidenum">
              <a:rPr lang="en-US" smtClean="0"/>
              <a:t>‹#›</a:t>
            </a:fld>
            <a:endParaRPr lang="en-US"/>
          </a:p>
        </p:txBody>
      </p:sp>
    </p:spTree>
    <p:extLst>
      <p:ext uri="{BB962C8B-B14F-4D97-AF65-F5344CB8AC3E}">
        <p14:creationId xmlns:p14="http://schemas.microsoft.com/office/powerpoint/2010/main" val="37849310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18A311A-6CD8-4F99-867D-9C70505B7C92}" type="datetimeFigureOut">
              <a:rPr lang="en-US" smtClean="0"/>
              <a:t>11/13/2019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A2F56DC-E6CB-4A6B-8081-6765D3B7D85E}" type="slidenum">
              <a:rPr lang="en-US" smtClean="0"/>
              <a:t>‹#›</a:t>
            </a:fld>
            <a:endParaRPr lang="en-US"/>
          </a:p>
        </p:txBody>
      </p:sp>
    </p:spTree>
    <p:extLst>
      <p:ext uri="{BB962C8B-B14F-4D97-AF65-F5344CB8AC3E}">
        <p14:creationId xmlns:p14="http://schemas.microsoft.com/office/powerpoint/2010/main" val="1341770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18A311A-6CD8-4F99-867D-9C70505B7C92}" type="datetimeFigureOut">
              <a:rPr lang="en-US" smtClean="0"/>
              <a:t>11/13/2019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A2F56DC-E6CB-4A6B-8081-6765D3B7D85E}" type="slidenum">
              <a:rPr lang="en-US" smtClean="0"/>
              <a:t>‹#›</a:t>
            </a:fld>
            <a:endParaRPr lang="en-US"/>
          </a:p>
        </p:txBody>
      </p:sp>
    </p:spTree>
    <p:extLst>
      <p:ext uri="{BB962C8B-B14F-4D97-AF65-F5344CB8AC3E}">
        <p14:creationId xmlns:p14="http://schemas.microsoft.com/office/powerpoint/2010/main" val="21589270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2.xml"/><Relationship Id="rId6" Type="http://schemas.openxmlformats.org/officeDocument/2006/relationships/image" Target="../media/image18.emf"/><Relationship Id="rId5" Type="http://schemas.openxmlformats.org/officeDocument/2006/relationships/customXml" Target="../ink/ink6.xml"/><Relationship Id="rId4" Type="http://schemas.openxmlformats.org/officeDocument/2006/relationships/image" Target="../media/image17.png"/></Relationships>
</file>

<file path=ppt/slides/_rels/slide12.xml.rels><?xml version="1.0" encoding="UTF-8" standalone="yes"?>
<Relationships xmlns="http://schemas.openxmlformats.org/package/2006/relationships"><Relationship Id="rId3" Type="http://schemas.openxmlformats.org/officeDocument/2006/relationships/customXml" Target="../ink/ink7.xml"/><Relationship Id="rId2" Type="http://schemas.openxmlformats.org/officeDocument/2006/relationships/image" Target="../media/image50.png"/><Relationship Id="rId1" Type="http://schemas.openxmlformats.org/officeDocument/2006/relationships/slideLayout" Target="../slideLayouts/slideLayout2.xml"/><Relationship Id="rId4" Type="http://schemas.openxmlformats.org/officeDocument/2006/relationships/image" Target="../media/image19.emf"/></Relationships>
</file>

<file path=ppt/slides/_rels/slide13.xml.rels><?xml version="1.0" encoding="UTF-8" standalone="yes"?>
<Relationships xmlns="http://schemas.openxmlformats.org/package/2006/relationships"><Relationship Id="rId3" Type="http://schemas.openxmlformats.org/officeDocument/2006/relationships/customXml" Target="../ink/ink8.xml"/><Relationship Id="rId2" Type="http://schemas.openxmlformats.org/officeDocument/2006/relationships/image" Target="../media/image20.png"/><Relationship Id="rId1" Type="http://schemas.openxmlformats.org/officeDocument/2006/relationships/slideLayout" Target="../slideLayouts/slideLayout2.xml"/><Relationship Id="rId4" Type="http://schemas.openxmlformats.org/officeDocument/2006/relationships/image" Target="../media/image21.emf"/></Relationships>
</file>

<file path=ppt/slides/_rels/slide14.xml.rels><?xml version="1.0" encoding="UTF-8" standalone="yes"?>
<Relationships xmlns="http://schemas.openxmlformats.org/package/2006/relationships"><Relationship Id="rId3" Type="http://schemas.openxmlformats.org/officeDocument/2006/relationships/customXml" Target="../ink/ink9.xml"/><Relationship Id="rId2" Type="http://schemas.openxmlformats.org/officeDocument/2006/relationships/image" Target="../media/image20.png"/><Relationship Id="rId1" Type="http://schemas.openxmlformats.org/officeDocument/2006/relationships/slideLayout" Target="../slideLayouts/slideLayout2.xml"/><Relationship Id="rId4" Type="http://schemas.openxmlformats.org/officeDocument/2006/relationships/image" Target="../media/image22.emf"/></Relationships>
</file>

<file path=ppt/slides/_rels/slide15.xml.rels><?xml version="1.0" encoding="UTF-8" standalone="yes"?>
<Relationships xmlns="http://schemas.openxmlformats.org/package/2006/relationships"><Relationship Id="rId3" Type="http://schemas.openxmlformats.org/officeDocument/2006/relationships/customXml" Target="../ink/ink10.xml"/><Relationship Id="rId2" Type="http://schemas.openxmlformats.org/officeDocument/2006/relationships/image" Target="../media/image20.png"/><Relationship Id="rId1" Type="http://schemas.openxmlformats.org/officeDocument/2006/relationships/slideLayout" Target="../slideLayouts/slideLayout2.xml"/><Relationship Id="rId4" Type="http://schemas.openxmlformats.org/officeDocument/2006/relationships/image" Target="../media/image23.emf"/></Relationships>
</file>

<file path=ppt/slides/_rels/slide2.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customXml" Target="../ink/ink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customXml" Target="../ink/ink2.xml"/><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3.emf"/></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ustomXml" Target="../ink/ink3.xml"/><Relationship Id="rId2" Type="http://schemas.openxmlformats.org/officeDocument/2006/relationships/image" Target="../media/image21.png"/><Relationship Id="rId1" Type="http://schemas.openxmlformats.org/officeDocument/2006/relationships/slideLayout" Target="../slideLayouts/slideLayout2.xml"/><Relationship Id="rId4" Type="http://schemas.openxmlformats.org/officeDocument/2006/relationships/image" Target="../media/image4.emf"/></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 Id="rId5" Type="http://schemas.openxmlformats.org/officeDocument/2006/relationships/image" Target="../media/image9.emf"/><Relationship Id="rId4" Type="http://schemas.openxmlformats.org/officeDocument/2006/relationships/customXml" Target="../ink/ink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1.png"/><Relationship Id="rId7" Type="http://schemas.openxmlformats.org/officeDocument/2006/relationships/image" Target="../media/image14.emf"/><Relationship Id="rId2" Type="http://schemas.openxmlformats.org/officeDocument/2006/relationships/image" Target="../media/image10.png"/><Relationship Id="rId1" Type="http://schemas.openxmlformats.org/officeDocument/2006/relationships/slideLayout" Target="../slideLayouts/slideLayout2.xml"/><Relationship Id="rId6" Type="http://schemas.openxmlformats.org/officeDocument/2006/relationships/customXml" Target="../ink/ink5.xml"/><Relationship Id="rId5" Type="http://schemas.openxmlformats.org/officeDocument/2006/relationships/image" Target="../media/image13.png"/><Relationship Id="rId4" Type="http://schemas.openxmlformats.org/officeDocument/2006/relationships/image" Target="../media/image1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MATH 1311</a:t>
            </a:r>
            <a:endParaRPr lang="en-US" dirty="0"/>
          </a:p>
        </p:txBody>
      </p:sp>
      <p:sp>
        <p:nvSpPr>
          <p:cNvPr id="3" name="Subtitle 2"/>
          <p:cNvSpPr>
            <a:spLocks noGrp="1"/>
          </p:cNvSpPr>
          <p:nvPr>
            <p:ph type="subTitle" idx="1"/>
          </p:nvPr>
        </p:nvSpPr>
        <p:spPr/>
        <p:txBody>
          <a:bodyPr/>
          <a:lstStyle/>
          <a:p>
            <a:r>
              <a:rPr lang="en-US" dirty="0" smtClean="0"/>
              <a:t>Section 5.5</a:t>
            </a:r>
          </a:p>
          <a:p>
            <a:r>
              <a:rPr lang="en-US" dirty="0"/>
              <a:t>Additional Popper 33: Answer A for #1 – 10</a:t>
            </a:r>
          </a:p>
          <a:p>
            <a:endParaRPr lang="en-US" dirty="0"/>
          </a:p>
        </p:txBody>
      </p:sp>
    </p:spTree>
    <p:extLst>
      <p:ext uri="{BB962C8B-B14F-4D97-AF65-F5344CB8AC3E}">
        <p14:creationId xmlns:p14="http://schemas.microsoft.com/office/powerpoint/2010/main" val="339347565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89839"/>
            <a:ext cx="10515600" cy="829361"/>
          </a:xfrm>
        </p:spPr>
        <p:txBody>
          <a:bodyPr/>
          <a:lstStyle/>
          <a:p>
            <a:r>
              <a:rPr lang="en-US" dirty="0" smtClean="0"/>
              <a:t>Higher degree polynomials:</a:t>
            </a:r>
            <a:endParaRPr lang="en-US" dirty="0"/>
          </a:p>
        </p:txBody>
      </p:sp>
      <p:sp>
        <p:nvSpPr>
          <p:cNvPr id="3" name="Content Placeholder 2"/>
          <p:cNvSpPr>
            <a:spLocks noGrp="1"/>
          </p:cNvSpPr>
          <p:nvPr>
            <p:ph idx="1"/>
          </p:nvPr>
        </p:nvSpPr>
        <p:spPr>
          <a:xfrm>
            <a:off x="838200" y="1219200"/>
            <a:ext cx="10515600" cy="4957763"/>
          </a:xfrm>
        </p:spPr>
        <p:txBody>
          <a:bodyPr/>
          <a:lstStyle/>
          <a:p>
            <a:pPr marL="0" indent="0">
              <a:buNone/>
            </a:pPr>
            <a:r>
              <a:rPr lang="en-US" dirty="0" smtClean="0"/>
              <a:t>Polynomials with degrees larger than 2 can by modelled as well;</a:t>
            </a:r>
          </a:p>
          <a:p>
            <a:pPr marL="0" indent="0">
              <a:buNone/>
            </a:pPr>
            <a:endParaRPr lang="en-US" dirty="0" smtClean="0"/>
          </a:p>
          <a:p>
            <a:pPr marL="0" indent="0">
              <a:buNone/>
            </a:pPr>
            <a:r>
              <a:rPr lang="en-US" dirty="0" smtClean="0"/>
              <a:t>Cubic equations:  3</a:t>
            </a:r>
            <a:r>
              <a:rPr lang="en-US" baseline="30000" dirty="0" smtClean="0"/>
              <a:t>rd</a:t>
            </a:r>
            <a:r>
              <a:rPr lang="en-US" dirty="0" smtClean="0"/>
              <a:t> degree: f(x) = 2x</a:t>
            </a:r>
            <a:r>
              <a:rPr lang="en-US" baseline="30000" dirty="0" smtClean="0"/>
              <a:t>3</a:t>
            </a:r>
            <a:r>
              <a:rPr lang="en-US" dirty="0" smtClean="0"/>
              <a:t> + 7x</a:t>
            </a:r>
            <a:r>
              <a:rPr lang="en-US" baseline="30000" dirty="0"/>
              <a:t>2</a:t>
            </a:r>
            <a:r>
              <a:rPr lang="en-US" dirty="0" smtClean="0"/>
              <a:t> – 2x + 1</a:t>
            </a:r>
          </a:p>
          <a:p>
            <a:pPr marL="0" indent="0">
              <a:buNone/>
            </a:pPr>
            <a:endParaRPr lang="en-US" dirty="0"/>
          </a:p>
          <a:p>
            <a:pPr marL="0" indent="0">
              <a:buNone/>
            </a:pPr>
            <a:r>
              <a:rPr lang="en-US" dirty="0" smtClean="0"/>
              <a:t>Quartic equations: 4</a:t>
            </a:r>
            <a:r>
              <a:rPr lang="en-US" baseline="30000" dirty="0" smtClean="0"/>
              <a:t>th</a:t>
            </a:r>
            <a:r>
              <a:rPr lang="en-US" dirty="0" smtClean="0"/>
              <a:t> degree: g(x) = x</a:t>
            </a:r>
            <a:r>
              <a:rPr lang="en-US" baseline="30000" dirty="0"/>
              <a:t>4</a:t>
            </a:r>
            <a:r>
              <a:rPr lang="en-US" dirty="0" smtClean="0"/>
              <a:t> – 2x</a:t>
            </a:r>
            <a:r>
              <a:rPr lang="en-US" baseline="30000" dirty="0"/>
              <a:t>3</a:t>
            </a:r>
            <a:r>
              <a:rPr lang="en-US" dirty="0" smtClean="0"/>
              <a:t> + 6x</a:t>
            </a:r>
            <a:r>
              <a:rPr lang="en-US" baseline="30000" dirty="0"/>
              <a:t>2</a:t>
            </a:r>
            <a:r>
              <a:rPr lang="en-US" dirty="0" smtClean="0"/>
              <a:t> + 8x – 3 </a:t>
            </a:r>
          </a:p>
          <a:p>
            <a:pPr marL="0" indent="0">
              <a:buNone/>
            </a:pPr>
            <a:endParaRPr lang="en-US" dirty="0"/>
          </a:p>
          <a:p>
            <a:pPr marL="0" indent="0">
              <a:buNone/>
            </a:pPr>
            <a:r>
              <a:rPr lang="en-US" dirty="0" smtClean="0"/>
              <a:t>Both of these can be modelled in the graphing calculator using the same process as before.</a:t>
            </a:r>
            <a:endParaRPr lang="en-US" dirty="0"/>
          </a:p>
        </p:txBody>
      </p:sp>
    </p:spTree>
    <p:extLst>
      <p:ext uri="{BB962C8B-B14F-4D97-AF65-F5344CB8AC3E}">
        <p14:creationId xmlns:p14="http://schemas.microsoft.com/office/powerpoint/2010/main" val="177241355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697556"/>
          </a:xfrm>
        </p:spPr>
        <p:txBody>
          <a:bodyPr/>
          <a:lstStyle/>
          <a:p>
            <a:r>
              <a:rPr lang="en-US" dirty="0" smtClean="0"/>
              <a:t>Popper 31 </a:t>
            </a:r>
            <a:endParaRPr lang="en-US" dirty="0"/>
          </a:p>
        </p:txBody>
      </p:sp>
      <p:sp>
        <p:nvSpPr>
          <p:cNvPr id="3" name="Content Placeholder 2"/>
          <p:cNvSpPr>
            <a:spLocks noGrp="1"/>
          </p:cNvSpPr>
          <p:nvPr>
            <p:ph idx="1"/>
          </p:nvPr>
        </p:nvSpPr>
        <p:spPr>
          <a:xfrm>
            <a:off x="838200" y="955589"/>
            <a:ext cx="10515600" cy="5807675"/>
          </a:xfrm>
        </p:spPr>
        <p:txBody>
          <a:bodyPr>
            <a:normAutofit fontScale="92500" lnSpcReduction="10000"/>
          </a:bodyPr>
          <a:lstStyle/>
          <a:p>
            <a:pPr marL="0" indent="0">
              <a:buNone/>
            </a:pPr>
            <a:r>
              <a:rPr lang="en-US" dirty="0" smtClean="0"/>
              <a:t>The height of a ball is monitored every second after its launch.  The data is given in the table below:</a:t>
            </a:r>
          </a:p>
          <a:p>
            <a:pPr marL="0" indent="0">
              <a:buNone/>
            </a:pPr>
            <a:endParaRPr lang="en-US" dirty="0"/>
          </a:p>
          <a:p>
            <a:pPr marL="0" indent="0">
              <a:buNone/>
            </a:pPr>
            <a:endParaRPr lang="en-US" dirty="0" smtClean="0"/>
          </a:p>
          <a:p>
            <a:pPr marL="514350" indent="-514350">
              <a:buAutoNum type="arabicPeriod"/>
            </a:pPr>
            <a:r>
              <a:rPr lang="en-US" dirty="0" smtClean="0"/>
              <a:t>Create the quadratic regression for this data.</a:t>
            </a:r>
          </a:p>
          <a:p>
            <a:pPr marL="0" indent="0">
              <a:buNone/>
            </a:pPr>
            <a:r>
              <a:rPr lang="en-US" dirty="0"/>
              <a:t>	</a:t>
            </a:r>
            <a:r>
              <a:rPr lang="en-US" dirty="0" smtClean="0"/>
              <a:t>a. y = 7.2x</a:t>
            </a:r>
            <a:r>
              <a:rPr lang="en-US" baseline="30000" dirty="0" smtClean="0"/>
              <a:t>2</a:t>
            </a:r>
            <a:r>
              <a:rPr lang="en-US" dirty="0" smtClean="0"/>
              <a:t> + 1.2x – 5.3 		b. y = -0.1x</a:t>
            </a:r>
            <a:r>
              <a:rPr lang="en-US" baseline="30000" dirty="0" smtClean="0"/>
              <a:t>2</a:t>
            </a:r>
            <a:r>
              <a:rPr lang="en-US" dirty="0" smtClean="0"/>
              <a:t> + 2.4x + 6.2 </a:t>
            </a:r>
          </a:p>
          <a:p>
            <a:pPr marL="0" indent="0">
              <a:buNone/>
            </a:pPr>
            <a:r>
              <a:rPr lang="en-US" dirty="0" smtClean="0"/>
              <a:t>		c. y = -0.74x</a:t>
            </a:r>
            <a:r>
              <a:rPr lang="en-US" baseline="30000" dirty="0" smtClean="0"/>
              <a:t>2</a:t>
            </a:r>
            <a:r>
              <a:rPr lang="en-US" dirty="0" smtClean="0"/>
              <a:t> + 6.13x + 3.35	 d. y = -.8x</a:t>
            </a:r>
            <a:r>
              <a:rPr lang="en-US" baseline="30000" dirty="0" smtClean="0"/>
              <a:t>2</a:t>
            </a:r>
            <a:r>
              <a:rPr lang="en-US" dirty="0" smtClean="0"/>
              <a:t> + 5.2x – 0.32 </a:t>
            </a:r>
            <a:endParaRPr lang="en-US" dirty="0"/>
          </a:p>
          <a:p>
            <a:pPr marL="0" indent="0">
              <a:buNone/>
            </a:pPr>
            <a:r>
              <a:rPr lang="en-US" dirty="0" smtClean="0"/>
              <a:t>2. When will the ball obtain its maximum height?</a:t>
            </a:r>
          </a:p>
          <a:p>
            <a:pPr marL="0" indent="0">
              <a:buNone/>
            </a:pPr>
            <a:r>
              <a:rPr lang="en-US" dirty="0" smtClean="0"/>
              <a:t>	a. 3.3 sec	b. 4.1 sec	c. 8.8 sec	d. 16.1 sec</a:t>
            </a:r>
            <a:endParaRPr lang="en-US" dirty="0"/>
          </a:p>
          <a:p>
            <a:pPr marL="0" indent="0">
              <a:buNone/>
            </a:pPr>
            <a:r>
              <a:rPr lang="en-US" dirty="0" smtClean="0"/>
              <a:t>3. What is the maximum height?</a:t>
            </a:r>
          </a:p>
          <a:p>
            <a:pPr marL="0" indent="0">
              <a:buNone/>
            </a:pPr>
            <a:r>
              <a:rPr lang="en-US" dirty="0" smtClean="0"/>
              <a:t>	a. 3.3 </a:t>
            </a:r>
            <a:r>
              <a:rPr lang="en-US" dirty="0" err="1" smtClean="0"/>
              <a:t>ft</a:t>
            </a:r>
            <a:r>
              <a:rPr lang="en-US" dirty="0" smtClean="0"/>
              <a:t>	b. 4.1 </a:t>
            </a:r>
            <a:r>
              <a:rPr lang="en-US" dirty="0" err="1" smtClean="0"/>
              <a:t>ft</a:t>
            </a:r>
            <a:r>
              <a:rPr lang="en-US" dirty="0" smtClean="0"/>
              <a:t>	c. 8.8 </a:t>
            </a:r>
            <a:r>
              <a:rPr lang="en-US" dirty="0" err="1" smtClean="0"/>
              <a:t>ft</a:t>
            </a:r>
            <a:r>
              <a:rPr lang="en-US" dirty="0" smtClean="0"/>
              <a:t>	d. 16.0 </a:t>
            </a:r>
            <a:r>
              <a:rPr lang="en-US" dirty="0" err="1" smtClean="0"/>
              <a:t>ft</a:t>
            </a:r>
            <a:endParaRPr lang="en-US" dirty="0"/>
          </a:p>
          <a:p>
            <a:pPr marL="0" indent="0">
              <a:buNone/>
            </a:pPr>
            <a:r>
              <a:rPr lang="en-US" dirty="0" smtClean="0"/>
              <a:t>4. When will the ball hit the ground?</a:t>
            </a:r>
          </a:p>
          <a:p>
            <a:pPr marL="0" indent="0">
              <a:buNone/>
            </a:pPr>
            <a:r>
              <a:rPr lang="en-US" dirty="0" smtClean="0"/>
              <a:t>	a. 3.3 sec	b. 4.1 sec	c. 8.8 sec	d. 16.1 sec</a:t>
            </a:r>
          </a:p>
        </p:txBody>
      </p:sp>
      <p:pic>
        <p:nvPicPr>
          <p:cNvPr id="4" name="Picture 3"/>
          <p:cNvPicPr>
            <a:picLocks noChangeAspect="1"/>
          </p:cNvPicPr>
          <p:nvPr/>
        </p:nvPicPr>
        <p:blipFill>
          <a:blip r:embed="rId2"/>
          <a:stretch>
            <a:fillRect/>
          </a:stretch>
        </p:blipFill>
        <p:spPr>
          <a:xfrm>
            <a:off x="3066664" y="1653145"/>
            <a:ext cx="5107369" cy="822239"/>
          </a:xfrm>
          <a:prstGeom prst="rect">
            <a:avLst/>
          </a:prstGeom>
        </p:spPr>
      </p:pic>
      <p:pic>
        <p:nvPicPr>
          <p:cNvPr id="5" name="Picture 4"/>
          <p:cNvPicPr>
            <a:picLocks noChangeAspect="1"/>
          </p:cNvPicPr>
          <p:nvPr/>
        </p:nvPicPr>
        <p:blipFill>
          <a:blip r:embed="rId3"/>
          <a:stretch>
            <a:fillRect/>
          </a:stretch>
        </p:blipFill>
        <p:spPr>
          <a:xfrm>
            <a:off x="9368356" y="4522903"/>
            <a:ext cx="2200275" cy="771525"/>
          </a:xfrm>
          <a:prstGeom prst="rect">
            <a:avLst/>
          </a:prstGeom>
        </p:spPr>
      </p:pic>
      <p:pic>
        <p:nvPicPr>
          <p:cNvPr id="6" name="Picture 5"/>
          <p:cNvPicPr>
            <a:picLocks noChangeAspect="1"/>
          </p:cNvPicPr>
          <p:nvPr/>
        </p:nvPicPr>
        <p:blipFill>
          <a:blip r:embed="rId4"/>
          <a:stretch>
            <a:fillRect/>
          </a:stretch>
        </p:blipFill>
        <p:spPr>
          <a:xfrm>
            <a:off x="9280726" y="5671658"/>
            <a:ext cx="2009775" cy="714375"/>
          </a:xfrm>
          <a:prstGeom prst="rect">
            <a:avLst/>
          </a:prstGeom>
        </p:spPr>
      </p:pic>
      <mc:AlternateContent xmlns:mc="http://schemas.openxmlformats.org/markup-compatibility/2006">
        <mc:Choice xmlns:p14="http://schemas.microsoft.com/office/powerpoint/2010/main" Requires="p14">
          <p:contentPart p14:bwMode="auto" r:id="rId5">
            <p14:nvContentPartPr>
              <p14:cNvPr id="7" name="Ink 6"/>
              <p14:cNvContentPartPr/>
              <p14:nvPr/>
            </p14:nvContentPartPr>
            <p14:xfrm>
              <a:off x="2619360" y="3401640"/>
              <a:ext cx="6200280" cy="3282120"/>
            </p14:xfrm>
          </p:contentPart>
        </mc:Choice>
        <mc:Fallback>
          <p:pic>
            <p:nvPicPr>
              <p:cNvPr id="7" name="Ink 6"/>
              <p:cNvPicPr/>
              <p:nvPr/>
            </p:nvPicPr>
            <p:blipFill>
              <a:blip r:embed="rId6"/>
              <a:stretch>
                <a:fillRect/>
              </a:stretch>
            </p:blipFill>
            <p:spPr>
              <a:xfrm>
                <a:off x="2610000" y="3390120"/>
                <a:ext cx="6220080" cy="3304080"/>
              </a:xfrm>
              <a:prstGeom prst="rect">
                <a:avLst/>
              </a:prstGeom>
            </p:spPr>
          </p:pic>
        </mc:Fallback>
      </mc:AlternateContent>
    </p:spTree>
    <p:extLst>
      <p:ext uri="{BB962C8B-B14F-4D97-AF65-F5344CB8AC3E}">
        <p14:creationId xmlns:p14="http://schemas.microsoft.com/office/powerpoint/2010/main" val="140173026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590464"/>
          </a:xfrm>
        </p:spPr>
        <p:txBody>
          <a:bodyPr>
            <a:normAutofit fontScale="90000"/>
          </a:bodyPr>
          <a:lstStyle/>
          <a:p>
            <a:r>
              <a:rPr lang="en-US" dirty="0" smtClean="0"/>
              <a:t>Rational Functions:</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838200" y="1029730"/>
                <a:ext cx="10515600" cy="5147233"/>
              </a:xfrm>
            </p:spPr>
            <p:txBody>
              <a:bodyPr/>
              <a:lstStyle/>
              <a:p>
                <a:pPr marL="0" indent="0">
                  <a:buNone/>
                </a:pPr>
                <a:r>
                  <a:rPr lang="en-US" dirty="0" smtClean="0"/>
                  <a:t>Rational Functions are formed by dividing two polynomial functions.</a:t>
                </a:r>
              </a:p>
              <a:p>
                <a:pPr marL="0" indent="0">
                  <a:buNone/>
                </a:pPr>
                <a:endParaRPr lang="en-US" dirty="0" smtClean="0"/>
              </a:p>
              <a:p>
                <a:pPr marL="0" indent="0">
                  <a:buNone/>
                </a:pPr>
                <a:r>
                  <a:rPr lang="en-US" dirty="0" smtClean="0"/>
                  <a:t>For example:</a:t>
                </a:r>
              </a:p>
              <a:p>
                <a:pPr marL="0" indent="0">
                  <a:buNone/>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𝑓</m:t>
                      </m:r>
                      <m:d>
                        <m:dPr>
                          <m:ctrlPr>
                            <a:rPr lang="en-US" b="0" i="1" smtClean="0">
                              <a:latin typeface="Cambria Math" panose="02040503050406030204" pitchFamily="18" charset="0"/>
                            </a:rPr>
                          </m:ctrlPr>
                        </m:dPr>
                        <m:e>
                          <m:r>
                            <a:rPr lang="en-US" b="0" i="1" smtClean="0">
                              <a:latin typeface="Cambria Math" panose="02040503050406030204" pitchFamily="18" charset="0"/>
                            </a:rPr>
                            <m:t>𝑥</m:t>
                          </m:r>
                        </m:e>
                      </m:d>
                      <m:r>
                        <a:rPr lang="en-US" b="0" i="1" smtClean="0">
                          <a:latin typeface="Cambria Math" panose="02040503050406030204" pitchFamily="18" charset="0"/>
                        </a:rPr>
                        <m:t>=</m:t>
                      </m:r>
                      <m:f>
                        <m:fPr>
                          <m:ctrlPr>
                            <a:rPr lang="en-US" b="0" i="1" smtClean="0">
                              <a:latin typeface="Cambria Math" panose="02040503050406030204" pitchFamily="18" charset="0"/>
                            </a:rPr>
                          </m:ctrlPr>
                        </m:fPr>
                        <m:num>
                          <m:r>
                            <a:rPr lang="en-US" b="0" i="1" smtClean="0">
                              <a:latin typeface="Cambria Math" panose="02040503050406030204" pitchFamily="18" charset="0"/>
                            </a:rPr>
                            <m:t>𝑥</m:t>
                          </m:r>
                          <m:r>
                            <a:rPr lang="en-US" b="0" i="1" smtClean="0">
                              <a:latin typeface="Cambria Math" panose="02040503050406030204" pitchFamily="18" charset="0"/>
                            </a:rPr>
                            <m:t>+3</m:t>
                          </m:r>
                        </m:num>
                        <m:den>
                          <m:sSup>
                            <m:sSupPr>
                              <m:ctrlPr>
                                <a:rPr lang="en-US" b="0" i="1" smtClean="0">
                                  <a:latin typeface="Cambria Math" panose="02040503050406030204" pitchFamily="18" charset="0"/>
                                </a:rPr>
                              </m:ctrlPr>
                            </m:sSupPr>
                            <m:e>
                              <m:r>
                                <a:rPr lang="en-US" b="0" i="1" smtClean="0">
                                  <a:latin typeface="Cambria Math" panose="02040503050406030204" pitchFamily="18" charset="0"/>
                                </a:rPr>
                                <m:t>𝑥</m:t>
                              </m:r>
                            </m:e>
                            <m:sup>
                              <m:r>
                                <a:rPr lang="en-US" b="0" i="1" smtClean="0">
                                  <a:latin typeface="Cambria Math" panose="02040503050406030204" pitchFamily="18" charset="0"/>
                                </a:rPr>
                                <m:t>2</m:t>
                              </m:r>
                            </m:sup>
                          </m:sSup>
                          <m:r>
                            <a:rPr lang="en-US" b="0" i="1" smtClean="0">
                              <a:latin typeface="Cambria Math" panose="02040503050406030204" pitchFamily="18" charset="0"/>
                            </a:rPr>
                            <m:t>+8</m:t>
                          </m:r>
                          <m:r>
                            <a:rPr lang="en-US" b="0" i="1" smtClean="0">
                              <a:latin typeface="Cambria Math" panose="02040503050406030204" pitchFamily="18" charset="0"/>
                            </a:rPr>
                            <m:t>𝑥</m:t>
                          </m:r>
                          <m:r>
                            <a:rPr lang="en-US" b="0" i="1" smtClean="0">
                              <a:latin typeface="Cambria Math" panose="02040503050406030204" pitchFamily="18" charset="0"/>
                            </a:rPr>
                            <m:t>+15</m:t>
                          </m:r>
                        </m:den>
                      </m:f>
                    </m:oMath>
                  </m:oMathPara>
                </a14:m>
                <a:endParaRPr lang="en-US" b="0" dirty="0" smtClean="0"/>
              </a:p>
              <a:p>
                <a:pPr marL="0" indent="0">
                  <a:buNone/>
                </a:pPr>
                <a:r>
                  <a:rPr lang="en-US" dirty="0" smtClean="0"/>
                  <a:t> is a Rational Function.</a:t>
                </a:r>
              </a:p>
              <a:p>
                <a:pPr marL="0" indent="0">
                  <a:buNone/>
                </a:pPr>
                <a:endParaRPr lang="en-US" dirty="0"/>
              </a:p>
              <a:p>
                <a:pPr marL="0" indent="0">
                  <a:buNone/>
                </a:pPr>
                <a:endParaRPr lang="en-US" dirty="0" smtClean="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838200" y="1029730"/>
                <a:ext cx="10515600" cy="5147233"/>
              </a:xfrm>
              <a:blipFill rotWithShape="0">
                <a:blip r:embed="rId2"/>
                <a:stretch>
                  <a:fillRect l="-1217" t="-2014"/>
                </a:stretch>
              </a:blipFill>
            </p:spPr>
            <p:txBody>
              <a:bodyPr/>
              <a:lstStyle/>
              <a:p>
                <a:r>
                  <a:rPr lang="en-US">
                    <a:noFill/>
                  </a:rPr>
                  <a:t> </a:t>
                </a:r>
              </a:p>
            </p:txBody>
          </p:sp>
        </mc:Fallback>
      </mc:AlternateContent>
      <mc:AlternateContent xmlns:mc="http://schemas.openxmlformats.org/markup-compatibility/2006">
        <mc:Choice xmlns:p14="http://schemas.microsoft.com/office/powerpoint/2010/main" Requires="p14">
          <p:contentPart p14:bwMode="auto" r:id="rId3">
            <p14:nvContentPartPr>
              <p14:cNvPr id="4" name="Ink 3"/>
              <p14:cNvContentPartPr/>
              <p14:nvPr/>
            </p14:nvContentPartPr>
            <p14:xfrm>
              <a:off x="3282120" y="3999240"/>
              <a:ext cx="8000640" cy="622800"/>
            </p14:xfrm>
          </p:contentPart>
        </mc:Choice>
        <mc:Fallback>
          <p:pic>
            <p:nvPicPr>
              <p:cNvPr id="4" name="Ink 3"/>
              <p:cNvPicPr/>
              <p:nvPr/>
            </p:nvPicPr>
            <p:blipFill>
              <a:blip r:embed="rId4"/>
              <a:stretch>
                <a:fillRect/>
              </a:stretch>
            </p:blipFill>
            <p:spPr>
              <a:xfrm>
                <a:off x="3274200" y="3995640"/>
                <a:ext cx="8018280" cy="631800"/>
              </a:xfrm>
              <a:prstGeom prst="rect">
                <a:avLst/>
              </a:prstGeom>
            </p:spPr>
          </p:pic>
        </mc:Fallback>
      </mc:AlternateContent>
    </p:spTree>
    <p:extLst>
      <p:ext uri="{BB962C8B-B14F-4D97-AF65-F5344CB8AC3E}">
        <p14:creationId xmlns:p14="http://schemas.microsoft.com/office/powerpoint/2010/main" val="191319025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71697"/>
          </a:xfrm>
        </p:spPr>
        <p:txBody>
          <a:bodyPr/>
          <a:lstStyle/>
          <a:p>
            <a:r>
              <a:rPr lang="en-US" dirty="0" smtClean="0"/>
              <a:t>Key Features of a Rational Function:</a:t>
            </a:r>
            <a:endParaRPr lang="en-US" dirty="0"/>
          </a:p>
        </p:txBody>
      </p:sp>
      <p:sp>
        <p:nvSpPr>
          <p:cNvPr id="3" name="Content Placeholder 2"/>
          <p:cNvSpPr>
            <a:spLocks noGrp="1"/>
          </p:cNvSpPr>
          <p:nvPr>
            <p:ph idx="1"/>
          </p:nvPr>
        </p:nvSpPr>
        <p:spPr>
          <a:xfrm>
            <a:off x="838200" y="1136822"/>
            <a:ext cx="10515600" cy="5040141"/>
          </a:xfrm>
        </p:spPr>
        <p:txBody>
          <a:bodyPr/>
          <a:lstStyle/>
          <a:p>
            <a:pPr marL="0" indent="0">
              <a:buNone/>
            </a:pPr>
            <a:r>
              <a:rPr lang="en-US" dirty="0" smtClean="0"/>
              <a:t>Horizontal Asymptote: this is the levelling out value occurring at the far left and far right of the function. (Occurs if the degree of the denominator is equal or larger than the degree of the numerator).</a:t>
            </a:r>
            <a:endParaRPr lang="en-US" dirty="0"/>
          </a:p>
        </p:txBody>
      </p:sp>
      <p:sp>
        <p:nvSpPr>
          <p:cNvPr id="5" name="Freeform 4"/>
          <p:cNvSpPr/>
          <p:nvPr/>
        </p:nvSpPr>
        <p:spPr>
          <a:xfrm>
            <a:off x="2011886" y="2306596"/>
            <a:ext cx="4454228" cy="2162768"/>
          </a:xfrm>
          <a:custGeom>
            <a:avLst/>
            <a:gdLst>
              <a:gd name="connsiteX0" fmla="*/ 953736 w 3672222"/>
              <a:gd name="connsiteY0" fmla="*/ 0 h 2578443"/>
              <a:gd name="connsiteX1" fmla="*/ 154665 w 3672222"/>
              <a:gd name="connsiteY1" fmla="*/ 1326291 h 2578443"/>
              <a:gd name="connsiteX2" fmla="*/ 3672222 w 3672222"/>
              <a:gd name="connsiteY2" fmla="*/ 2578443 h 2578443"/>
            </a:gdLst>
            <a:ahLst/>
            <a:cxnLst>
              <a:cxn ang="0">
                <a:pos x="connsiteX0" y="connsiteY0"/>
              </a:cxn>
              <a:cxn ang="0">
                <a:pos x="connsiteX1" y="connsiteY1"/>
              </a:cxn>
              <a:cxn ang="0">
                <a:pos x="connsiteX2" y="connsiteY2"/>
              </a:cxn>
            </a:cxnLst>
            <a:rect l="l" t="t" r="r" b="b"/>
            <a:pathLst>
              <a:path w="3672222" h="2578443">
                <a:moveTo>
                  <a:pt x="953736" y="0"/>
                </a:moveTo>
                <a:cubicBezTo>
                  <a:pt x="327660" y="448275"/>
                  <a:pt x="-298416" y="896551"/>
                  <a:pt x="154665" y="1326291"/>
                </a:cubicBezTo>
                <a:cubicBezTo>
                  <a:pt x="607746" y="1756031"/>
                  <a:pt x="2139984" y="2167237"/>
                  <a:pt x="3672222" y="2578443"/>
                </a:cubicBezTo>
              </a:path>
            </a:pathLst>
          </a:custGeom>
          <a:noFill/>
          <a:ln w="25400">
            <a:solidFill>
              <a:schemeClr val="tx1"/>
            </a:solidFill>
            <a:tailEnd type="arrow"/>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p:cNvPicPr>
            <a:picLocks noChangeAspect="1"/>
          </p:cNvPicPr>
          <p:nvPr/>
        </p:nvPicPr>
        <p:blipFill>
          <a:blip r:embed="rId2"/>
          <a:stretch>
            <a:fillRect/>
          </a:stretch>
        </p:blipFill>
        <p:spPr>
          <a:xfrm>
            <a:off x="6554363" y="2310590"/>
            <a:ext cx="3834882" cy="4314242"/>
          </a:xfrm>
          <a:prstGeom prst="rect">
            <a:avLst/>
          </a:prstGeom>
        </p:spPr>
      </p:pic>
      <mc:AlternateContent xmlns:mc="http://schemas.openxmlformats.org/markup-compatibility/2006">
        <mc:Choice xmlns:p14="http://schemas.microsoft.com/office/powerpoint/2010/main" Requires="p14">
          <p:contentPart p14:bwMode="auto" r:id="rId3">
            <p14:nvContentPartPr>
              <p14:cNvPr id="4" name="Ink 3"/>
              <p14:cNvContentPartPr/>
              <p14:nvPr/>
            </p14:nvContentPartPr>
            <p14:xfrm>
              <a:off x="1310040" y="4145760"/>
              <a:ext cx="4279680" cy="1922040"/>
            </p14:xfrm>
          </p:contentPart>
        </mc:Choice>
        <mc:Fallback>
          <p:pic>
            <p:nvPicPr>
              <p:cNvPr id="4" name="Ink 3"/>
              <p:cNvPicPr/>
              <p:nvPr/>
            </p:nvPicPr>
            <p:blipFill>
              <a:blip r:embed="rId4"/>
              <a:stretch>
                <a:fillRect/>
              </a:stretch>
            </p:blipFill>
            <p:spPr>
              <a:xfrm>
                <a:off x="1303560" y="4138560"/>
                <a:ext cx="4296240" cy="1934640"/>
              </a:xfrm>
              <a:prstGeom prst="rect">
                <a:avLst/>
              </a:prstGeom>
            </p:spPr>
          </p:pic>
        </mc:Fallback>
      </mc:AlternateContent>
    </p:spTree>
    <p:extLst>
      <p:ext uri="{BB962C8B-B14F-4D97-AF65-F5344CB8AC3E}">
        <p14:creationId xmlns:p14="http://schemas.microsoft.com/office/powerpoint/2010/main" val="422546582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a:stretch>
            <a:fillRect/>
          </a:stretch>
        </p:blipFill>
        <p:spPr>
          <a:xfrm>
            <a:off x="6554363" y="2310590"/>
            <a:ext cx="3834882" cy="4314242"/>
          </a:xfrm>
          <a:prstGeom prst="rect">
            <a:avLst/>
          </a:prstGeom>
        </p:spPr>
      </p:pic>
      <p:sp>
        <p:nvSpPr>
          <p:cNvPr id="2" name="Title 1"/>
          <p:cNvSpPr>
            <a:spLocks noGrp="1"/>
          </p:cNvSpPr>
          <p:nvPr>
            <p:ph type="title"/>
          </p:nvPr>
        </p:nvSpPr>
        <p:spPr>
          <a:xfrm>
            <a:off x="838200" y="365125"/>
            <a:ext cx="10515600" cy="771697"/>
          </a:xfrm>
        </p:spPr>
        <p:txBody>
          <a:bodyPr/>
          <a:lstStyle/>
          <a:p>
            <a:r>
              <a:rPr lang="en-US" dirty="0" smtClean="0"/>
              <a:t>Key Features of a Rational Function:</a:t>
            </a:r>
            <a:endParaRPr lang="en-US" dirty="0"/>
          </a:p>
        </p:txBody>
      </p:sp>
      <p:sp>
        <p:nvSpPr>
          <p:cNvPr id="3" name="Content Placeholder 2"/>
          <p:cNvSpPr>
            <a:spLocks noGrp="1"/>
          </p:cNvSpPr>
          <p:nvPr>
            <p:ph idx="1"/>
          </p:nvPr>
        </p:nvSpPr>
        <p:spPr>
          <a:xfrm>
            <a:off x="838200" y="1136822"/>
            <a:ext cx="10515600" cy="5040141"/>
          </a:xfrm>
        </p:spPr>
        <p:txBody>
          <a:bodyPr/>
          <a:lstStyle/>
          <a:p>
            <a:pPr marL="0" indent="0">
              <a:buNone/>
            </a:pPr>
            <a:r>
              <a:rPr lang="en-US" dirty="0" smtClean="0"/>
              <a:t>Vertical Asymptote (or Pole): Breaks in the graph where the y-values go to positive or negative infinity.  (These occur when the denominator equals zero, but the numerator does not.)</a:t>
            </a:r>
            <a:endParaRPr lang="en-US" dirty="0"/>
          </a:p>
        </p:txBody>
      </p:sp>
      <p:sp>
        <p:nvSpPr>
          <p:cNvPr id="6" name="Freeform 5"/>
          <p:cNvSpPr/>
          <p:nvPr/>
        </p:nvSpPr>
        <p:spPr>
          <a:xfrm>
            <a:off x="3277763" y="2232204"/>
            <a:ext cx="4522629" cy="1854604"/>
          </a:xfrm>
          <a:custGeom>
            <a:avLst/>
            <a:gdLst>
              <a:gd name="connsiteX0" fmla="*/ 15943 w 4522629"/>
              <a:gd name="connsiteY0" fmla="*/ 81788 h 1854604"/>
              <a:gd name="connsiteX1" fmla="*/ 585110 w 4522629"/>
              <a:gd name="connsiteY1" fmla="*/ 734931 h 1854604"/>
              <a:gd name="connsiteX2" fmla="*/ 3850825 w 4522629"/>
              <a:gd name="connsiteY2" fmla="*/ 25804 h 1854604"/>
              <a:gd name="connsiteX3" fmla="*/ 4522629 w 4522629"/>
              <a:gd name="connsiteY3" fmla="*/ 1854604 h 1854604"/>
            </a:gdLst>
            <a:ahLst/>
            <a:cxnLst>
              <a:cxn ang="0">
                <a:pos x="connsiteX0" y="connsiteY0"/>
              </a:cxn>
              <a:cxn ang="0">
                <a:pos x="connsiteX1" y="connsiteY1"/>
              </a:cxn>
              <a:cxn ang="0">
                <a:pos x="connsiteX2" y="connsiteY2"/>
              </a:cxn>
              <a:cxn ang="0">
                <a:pos x="connsiteX3" y="connsiteY3"/>
              </a:cxn>
            </a:cxnLst>
            <a:rect l="l" t="t" r="r" b="b"/>
            <a:pathLst>
              <a:path w="4522629" h="1854604">
                <a:moveTo>
                  <a:pt x="15943" y="81788"/>
                </a:moveTo>
                <a:cubicBezTo>
                  <a:pt x="-19047" y="413025"/>
                  <a:pt x="-54037" y="744262"/>
                  <a:pt x="585110" y="734931"/>
                </a:cubicBezTo>
                <a:cubicBezTo>
                  <a:pt x="1224257" y="725600"/>
                  <a:pt x="3194572" y="-160808"/>
                  <a:pt x="3850825" y="25804"/>
                </a:cubicBezTo>
                <a:cubicBezTo>
                  <a:pt x="4507078" y="212416"/>
                  <a:pt x="4410662" y="1543584"/>
                  <a:pt x="4522629" y="1854604"/>
                </a:cubicBezTo>
              </a:path>
            </a:pathLst>
          </a:custGeom>
          <a:noFill/>
          <a:ln w="25400">
            <a:solidFill>
              <a:schemeClr val="tx1"/>
            </a:solidFill>
            <a:tailEnd type="arrow"/>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mc:AlternateContent xmlns:mc="http://schemas.openxmlformats.org/markup-compatibility/2006">
        <mc:Choice xmlns:p14="http://schemas.microsoft.com/office/powerpoint/2010/main" Requires="p14">
          <p:contentPart p14:bwMode="auto" r:id="rId3">
            <p14:nvContentPartPr>
              <p14:cNvPr id="4" name="Ink 3"/>
              <p14:cNvContentPartPr/>
              <p14:nvPr/>
            </p14:nvContentPartPr>
            <p14:xfrm>
              <a:off x="1517040" y="3516480"/>
              <a:ext cx="5573520" cy="2904120"/>
            </p14:xfrm>
          </p:contentPart>
        </mc:Choice>
        <mc:Fallback>
          <p:pic>
            <p:nvPicPr>
              <p:cNvPr id="4" name="Ink 3"/>
              <p:cNvPicPr/>
              <p:nvPr/>
            </p:nvPicPr>
            <p:blipFill>
              <a:blip r:embed="rId4"/>
              <a:stretch>
                <a:fillRect/>
              </a:stretch>
            </p:blipFill>
            <p:spPr>
              <a:xfrm>
                <a:off x="1512360" y="3510720"/>
                <a:ext cx="5589000" cy="2920320"/>
              </a:xfrm>
              <a:prstGeom prst="rect">
                <a:avLst/>
              </a:prstGeom>
            </p:spPr>
          </p:pic>
        </mc:Fallback>
      </mc:AlternateContent>
    </p:spTree>
    <p:extLst>
      <p:ext uri="{BB962C8B-B14F-4D97-AF65-F5344CB8AC3E}">
        <p14:creationId xmlns:p14="http://schemas.microsoft.com/office/powerpoint/2010/main" val="52863271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71697"/>
          </a:xfrm>
        </p:spPr>
        <p:txBody>
          <a:bodyPr/>
          <a:lstStyle/>
          <a:p>
            <a:r>
              <a:rPr lang="en-US" dirty="0" smtClean="0"/>
              <a:t>Key Features of a Rational Function:</a:t>
            </a:r>
            <a:endParaRPr lang="en-US" dirty="0"/>
          </a:p>
        </p:txBody>
      </p:sp>
      <p:sp>
        <p:nvSpPr>
          <p:cNvPr id="3" name="Content Placeholder 2"/>
          <p:cNvSpPr>
            <a:spLocks noGrp="1"/>
          </p:cNvSpPr>
          <p:nvPr>
            <p:ph idx="1"/>
          </p:nvPr>
        </p:nvSpPr>
        <p:spPr>
          <a:xfrm>
            <a:off x="838200" y="1136822"/>
            <a:ext cx="10515600" cy="5040141"/>
          </a:xfrm>
        </p:spPr>
        <p:txBody>
          <a:bodyPr/>
          <a:lstStyle/>
          <a:p>
            <a:pPr marL="0" indent="0">
              <a:buNone/>
            </a:pPr>
            <a:r>
              <a:rPr lang="en-US" dirty="0" smtClean="0"/>
              <a:t>Removable Discontinuities (or Holes): Single point undefined values that don’t affect the general appearance of the graph. (These occur when both numerator and denominator equal zero.)</a:t>
            </a:r>
            <a:endParaRPr lang="en-US" dirty="0"/>
          </a:p>
        </p:txBody>
      </p:sp>
      <p:pic>
        <p:nvPicPr>
          <p:cNvPr id="5" name="Picture 4"/>
          <p:cNvPicPr>
            <a:picLocks noChangeAspect="1"/>
          </p:cNvPicPr>
          <p:nvPr/>
        </p:nvPicPr>
        <p:blipFill>
          <a:blip r:embed="rId2"/>
          <a:stretch>
            <a:fillRect/>
          </a:stretch>
        </p:blipFill>
        <p:spPr>
          <a:xfrm>
            <a:off x="6554363" y="2310590"/>
            <a:ext cx="3834882" cy="4314242"/>
          </a:xfrm>
          <a:prstGeom prst="rect">
            <a:avLst/>
          </a:prstGeom>
        </p:spPr>
      </p:pic>
      <p:sp>
        <p:nvSpPr>
          <p:cNvPr id="6" name="Freeform 5"/>
          <p:cNvSpPr/>
          <p:nvPr/>
        </p:nvSpPr>
        <p:spPr>
          <a:xfrm>
            <a:off x="3119143" y="2310590"/>
            <a:ext cx="5175771" cy="1925508"/>
          </a:xfrm>
          <a:custGeom>
            <a:avLst/>
            <a:gdLst>
              <a:gd name="connsiteX0" fmla="*/ 15943 w 4522629"/>
              <a:gd name="connsiteY0" fmla="*/ 81788 h 1854604"/>
              <a:gd name="connsiteX1" fmla="*/ 585110 w 4522629"/>
              <a:gd name="connsiteY1" fmla="*/ 734931 h 1854604"/>
              <a:gd name="connsiteX2" fmla="*/ 3850825 w 4522629"/>
              <a:gd name="connsiteY2" fmla="*/ 25804 h 1854604"/>
              <a:gd name="connsiteX3" fmla="*/ 4522629 w 4522629"/>
              <a:gd name="connsiteY3" fmla="*/ 1854604 h 1854604"/>
            </a:gdLst>
            <a:ahLst/>
            <a:cxnLst>
              <a:cxn ang="0">
                <a:pos x="connsiteX0" y="connsiteY0"/>
              </a:cxn>
              <a:cxn ang="0">
                <a:pos x="connsiteX1" y="connsiteY1"/>
              </a:cxn>
              <a:cxn ang="0">
                <a:pos x="connsiteX2" y="connsiteY2"/>
              </a:cxn>
              <a:cxn ang="0">
                <a:pos x="connsiteX3" y="connsiteY3"/>
              </a:cxn>
            </a:cxnLst>
            <a:rect l="l" t="t" r="r" b="b"/>
            <a:pathLst>
              <a:path w="4522629" h="1854604">
                <a:moveTo>
                  <a:pt x="15943" y="81788"/>
                </a:moveTo>
                <a:cubicBezTo>
                  <a:pt x="-19047" y="413025"/>
                  <a:pt x="-54037" y="744262"/>
                  <a:pt x="585110" y="734931"/>
                </a:cubicBezTo>
                <a:cubicBezTo>
                  <a:pt x="1224257" y="725600"/>
                  <a:pt x="3194572" y="-160808"/>
                  <a:pt x="3850825" y="25804"/>
                </a:cubicBezTo>
                <a:cubicBezTo>
                  <a:pt x="4507078" y="212416"/>
                  <a:pt x="4410662" y="1543584"/>
                  <a:pt x="4522629" y="1854604"/>
                </a:cubicBezTo>
              </a:path>
            </a:pathLst>
          </a:custGeom>
          <a:noFill/>
          <a:ln w="25400">
            <a:solidFill>
              <a:schemeClr val="tx1"/>
            </a:solidFill>
            <a:tailEnd type="arrow"/>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mc:AlternateContent xmlns:mc="http://schemas.openxmlformats.org/markup-compatibility/2006">
        <mc:Choice xmlns:p14="http://schemas.microsoft.com/office/powerpoint/2010/main" Requires="p14">
          <p:contentPart p14:bwMode="auto" r:id="rId3">
            <p14:nvContentPartPr>
              <p14:cNvPr id="4" name="Ink 3"/>
              <p14:cNvContentPartPr/>
              <p14:nvPr/>
            </p14:nvContentPartPr>
            <p14:xfrm>
              <a:off x="1358640" y="3599640"/>
              <a:ext cx="10787040" cy="3140640"/>
            </p14:xfrm>
          </p:contentPart>
        </mc:Choice>
        <mc:Fallback>
          <p:pic>
            <p:nvPicPr>
              <p:cNvPr id="4" name="Ink 3"/>
              <p:cNvPicPr/>
              <p:nvPr/>
            </p:nvPicPr>
            <p:blipFill>
              <a:blip r:embed="rId4"/>
              <a:stretch>
                <a:fillRect/>
              </a:stretch>
            </p:blipFill>
            <p:spPr>
              <a:xfrm>
                <a:off x="1352520" y="3594960"/>
                <a:ext cx="10804320" cy="3156480"/>
              </a:xfrm>
              <a:prstGeom prst="rect">
                <a:avLst/>
              </a:prstGeom>
            </p:spPr>
          </p:pic>
        </mc:Fallback>
      </mc:AlternateContent>
    </p:spTree>
    <p:extLst>
      <p:ext uri="{BB962C8B-B14F-4D97-AF65-F5344CB8AC3E}">
        <p14:creationId xmlns:p14="http://schemas.microsoft.com/office/powerpoint/2010/main" val="80384196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Polynomials and Rational Functions</a:t>
            </a:r>
            <a:endParaRPr lang="en-US" dirty="0"/>
          </a:p>
        </p:txBody>
      </p:sp>
      <p:sp>
        <p:nvSpPr>
          <p:cNvPr id="3" name="Content Placeholder 2"/>
          <p:cNvSpPr>
            <a:spLocks noGrp="1"/>
          </p:cNvSpPr>
          <p:nvPr>
            <p:ph idx="1"/>
          </p:nvPr>
        </p:nvSpPr>
        <p:spPr/>
        <p:txBody>
          <a:bodyPr/>
          <a:lstStyle/>
          <a:p>
            <a:pPr marL="0" indent="0">
              <a:buNone/>
            </a:pPr>
            <a:r>
              <a:rPr lang="en-US" dirty="0" smtClean="0"/>
              <a:t>A polynomial function is defined as a series of power functions that have been added or subtracted.</a:t>
            </a:r>
          </a:p>
          <a:p>
            <a:pPr marL="0" indent="0">
              <a:buNone/>
            </a:pPr>
            <a:endParaRPr lang="en-US" dirty="0"/>
          </a:p>
          <a:p>
            <a:pPr marL="0" indent="0">
              <a:buNone/>
            </a:pPr>
            <a:r>
              <a:rPr lang="en-US" dirty="0" smtClean="0"/>
              <a:t>For example:</a:t>
            </a:r>
          </a:p>
          <a:p>
            <a:pPr marL="0" indent="0">
              <a:buNone/>
            </a:pPr>
            <a:r>
              <a:rPr lang="en-US" dirty="0" smtClean="0"/>
              <a:t>p(x) = 5x</a:t>
            </a:r>
            <a:r>
              <a:rPr lang="en-US" baseline="30000" dirty="0" smtClean="0"/>
              <a:t>4</a:t>
            </a:r>
            <a:r>
              <a:rPr lang="en-US" dirty="0" smtClean="0"/>
              <a:t> + 2x</a:t>
            </a:r>
            <a:r>
              <a:rPr lang="en-US" baseline="30000" dirty="0" smtClean="0"/>
              <a:t>3</a:t>
            </a:r>
            <a:r>
              <a:rPr lang="en-US" dirty="0" smtClean="0"/>
              <a:t> + 8x – 3 </a:t>
            </a:r>
          </a:p>
          <a:p>
            <a:pPr marL="0" indent="0">
              <a:buNone/>
            </a:pPr>
            <a:endParaRPr lang="en-US" dirty="0"/>
          </a:p>
          <a:p>
            <a:pPr marL="0" indent="0">
              <a:buNone/>
            </a:pPr>
            <a:r>
              <a:rPr lang="en-US" dirty="0" smtClean="0"/>
              <a:t>is a polynomial function.</a:t>
            </a:r>
            <a:endParaRPr lang="en-US" dirty="0"/>
          </a:p>
        </p:txBody>
      </p:sp>
      <mc:AlternateContent xmlns:mc="http://schemas.openxmlformats.org/markup-compatibility/2006">
        <mc:Choice xmlns:p14="http://schemas.microsoft.com/office/powerpoint/2010/main" Requires="p14">
          <p:contentPart p14:bwMode="auto" r:id="rId2">
            <p14:nvContentPartPr>
              <p14:cNvPr id="4" name="Ink 3"/>
              <p14:cNvContentPartPr/>
              <p14:nvPr/>
            </p14:nvContentPartPr>
            <p14:xfrm>
              <a:off x="3583440" y="3123360"/>
              <a:ext cx="7792920" cy="3466440"/>
            </p14:xfrm>
          </p:contentPart>
        </mc:Choice>
        <mc:Fallback>
          <p:pic>
            <p:nvPicPr>
              <p:cNvPr id="4" name="Ink 3"/>
              <p:cNvPicPr/>
              <p:nvPr/>
            </p:nvPicPr>
            <p:blipFill>
              <a:blip r:embed="rId3"/>
              <a:stretch>
                <a:fillRect/>
              </a:stretch>
            </p:blipFill>
            <p:spPr>
              <a:xfrm>
                <a:off x="3575880" y="3119040"/>
                <a:ext cx="7810200" cy="3477960"/>
              </a:xfrm>
              <a:prstGeom prst="rect">
                <a:avLst/>
              </a:prstGeom>
            </p:spPr>
          </p:pic>
        </mc:Fallback>
      </mc:AlternateContent>
    </p:spTree>
    <p:extLst>
      <p:ext uri="{BB962C8B-B14F-4D97-AF65-F5344CB8AC3E}">
        <p14:creationId xmlns:p14="http://schemas.microsoft.com/office/powerpoint/2010/main" val="332158426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606940"/>
          </a:xfrm>
        </p:spPr>
        <p:txBody>
          <a:bodyPr>
            <a:normAutofit fontScale="90000"/>
          </a:bodyPr>
          <a:lstStyle/>
          <a:p>
            <a:r>
              <a:rPr lang="en-US" dirty="0" smtClean="0"/>
              <a:t>Quadratics</a:t>
            </a:r>
            <a:endParaRPr lang="en-US" dirty="0"/>
          </a:p>
        </p:txBody>
      </p:sp>
      <p:sp>
        <p:nvSpPr>
          <p:cNvPr id="3" name="Content Placeholder 2"/>
          <p:cNvSpPr>
            <a:spLocks noGrp="1"/>
          </p:cNvSpPr>
          <p:nvPr>
            <p:ph idx="1"/>
          </p:nvPr>
        </p:nvSpPr>
        <p:spPr>
          <a:xfrm>
            <a:off x="838200" y="1112108"/>
            <a:ext cx="10515600" cy="5064855"/>
          </a:xfrm>
        </p:spPr>
        <p:txBody>
          <a:bodyPr/>
          <a:lstStyle/>
          <a:p>
            <a:pPr marL="0" indent="0">
              <a:buNone/>
            </a:pPr>
            <a:r>
              <a:rPr lang="en-US" dirty="0" smtClean="0"/>
              <a:t>Quadratic functions are polynomial functions of degree 2, meaning that the largest exponent value is a 2.</a:t>
            </a:r>
          </a:p>
          <a:p>
            <a:pPr marL="0" indent="0">
              <a:buNone/>
            </a:pPr>
            <a:endParaRPr lang="en-US" dirty="0"/>
          </a:p>
          <a:p>
            <a:pPr marL="0" indent="0">
              <a:buNone/>
            </a:pPr>
            <a:r>
              <a:rPr lang="en-US" dirty="0" smtClean="0"/>
              <a:t>For example:</a:t>
            </a:r>
          </a:p>
          <a:p>
            <a:pPr marL="0" indent="0">
              <a:buNone/>
            </a:pPr>
            <a:r>
              <a:rPr lang="en-US" dirty="0" smtClean="0"/>
              <a:t>f(x) = 3x</a:t>
            </a:r>
            <a:r>
              <a:rPr lang="en-US" baseline="30000" dirty="0" smtClean="0"/>
              <a:t>2</a:t>
            </a:r>
            <a:r>
              <a:rPr lang="en-US" dirty="0" smtClean="0"/>
              <a:t> + 5x – 2 </a:t>
            </a:r>
          </a:p>
          <a:p>
            <a:pPr marL="0" indent="0">
              <a:buNone/>
            </a:pPr>
            <a:endParaRPr lang="en-US" dirty="0"/>
          </a:p>
          <a:p>
            <a:pPr marL="0" indent="0">
              <a:buNone/>
            </a:pPr>
            <a:r>
              <a:rPr lang="en-US" dirty="0" smtClean="0"/>
              <a:t>is a quadratic function.</a:t>
            </a:r>
            <a:endParaRPr lang="en-US" dirty="0"/>
          </a:p>
        </p:txBody>
      </p:sp>
      <p:pic>
        <p:nvPicPr>
          <p:cNvPr id="4" name="Picture 3"/>
          <p:cNvPicPr>
            <a:picLocks noChangeAspect="1"/>
          </p:cNvPicPr>
          <p:nvPr/>
        </p:nvPicPr>
        <p:blipFill>
          <a:blip r:embed="rId2"/>
          <a:stretch>
            <a:fillRect/>
          </a:stretch>
        </p:blipFill>
        <p:spPr>
          <a:xfrm>
            <a:off x="6549303" y="2568460"/>
            <a:ext cx="2760952" cy="1991920"/>
          </a:xfrm>
          <a:prstGeom prst="rect">
            <a:avLst/>
          </a:prstGeom>
        </p:spPr>
      </p:pic>
      <mc:AlternateContent xmlns:mc="http://schemas.openxmlformats.org/markup-compatibility/2006">
        <mc:Choice xmlns:p14="http://schemas.microsoft.com/office/powerpoint/2010/main" Requires="p14">
          <p:contentPart p14:bwMode="auto" r:id="rId3">
            <p14:nvContentPartPr>
              <p14:cNvPr id="5" name="Ink 4"/>
              <p14:cNvContentPartPr/>
              <p14:nvPr/>
            </p14:nvContentPartPr>
            <p14:xfrm>
              <a:off x="1707120" y="5118120"/>
              <a:ext cx="1898640" cy="452160"/>
            </p14:xfrm>
          </p:contentPart>
        </mc:Choice>
        <mc:Fallback>
          <p:pic>
            <p:nvPicPr>
              <p:cNvPr id="5" name="Ink 4"/>
              <p:cNvPicPr/>
              <p:nvPr/>
            </p:nvPicPr>
            <p:blipFill>
              <a:blip r:embed="rId4"/>
              <a:stretch>
                <a:fillRect/>
              </a:stretch>
            </p:blipFill>
            <p:spPr>
              <a:xfrm>
                <a:off x="1699560" y="5111280"/>
                <a:ext cx="1912320" cy="465840"/>
              </a:xfrm>
              <a:prstGeom prst="rect">
                <a:avLst/>
              </a:prstGeom>
            </p:spPr>
          </p:pic>
        </mc:Fallback>
      </mc:AlternateContent>
    </p:spTree>
    <p:extLst>
      <p:ext uri="{BB962C8B-B14F-4D97-AF65-F5344CB8AC3E}">
        <p14:creationId xmlns:p14="http://schemas.microsoft.com/office/powerpoint/2010/main" val="224930564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45608"/>
          </a:xfrm>
        </p:spPr>
        <p:txBody>
          <a:bodyPr/>
          <a:lstStyle/>
          <a:p>
            <a:r>
              <a:rPr lang="en-US" dirty="0" smtClean="0"/>
              <a:t>The Quadratic Formula:</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pPr marL="0" indent="0">
                  <a:buNone/>
                </a:pPr>
                <a:r>
                  <a:rPr lang="en-US" dirty="0" smtClean="0"/>
                  <a:t>The solution to the quadratic equation: ax</a:t>
                </a:r>
                <a:r>
                  <a:rPr lang="en-US" baseline="30000" dirty="0" smtClean="0"/>
                  <a:t>2</a:t>
                </a:r>
                <a:r>
                  <a:rPr lang="en-US" dirty="0" smtClean="0"/>
                  <a:t> + </a:t>
                </a:r>
                <a:r>
                  <a:rPr lang="en-US" dirty="0" err="1" smtClean="0"/>
                  <a:t>bx</a:t>
                </a:r>
                <a:r>
                  <a:rPr lang="en-US" dirty="0" smtClean="0"/>
                  <a:t> + c = 0 will always be:</a:t>
                </a:r>
              </a:p>
              <a:p>
                <a:pPr marL="0" indent="0">
                  <a:buNone/>
                </a:pPr>
                <a:endParaRPr lang="en-US" dirty="0"/>
              </a:p>
              <a:p>
                <a:pPr marL="0" indent="0">
                  <a:buNone/>
                </a:pPr>
                <a14:m>
                  <m:oMathPara xmlns:m="http://schemas.openxmlformats.org/officeDocument/2006/math">
                    <m:oMathParaPr>
                      <m:jc m:val="centerGroup"/>
                    </m:oMathParaPr>
                    <m:oMath xmlns:m="http://schemas.openxmlformats.org/officeDocument/2006/math">
                      <m:r>
                        <a:rPr lang="en-US" i="1" smtClean="0">
                          <a:latin typeface="Cambria Math" panose="02040503050406030204" pitchFamily="18" charset="0"/>
                        </a:rPr>
                        <m:t>𝑥</m:t>
                      </m:r>
                      <m:r>
                        <a:rPr lang="en-US" i="1" smtClean="0">
                          <a:latin typeface="Cambria Math" panose="02040503050406030204" pitchFamily="18" charset="0"/>
                        </a:rPr>
                        <m:t>=</m:t>
                      </m:r>
                      <m:f>
                        <m:fPr>
                          <m:ctrlPr>
                            <a:rPr lang="en-US" i="1" smtClean="0">
                              <a:latin typeface="Cambria Math" panose="02040503050406030204" pitchFamily="18" charset="0"/>
                            </a:rPr>
                          </m:ctrlPr>
                        </m:fPr>
                        <m:num>
                          <m:r>
                            <a:rPr lang="en-US" i="1" smtClean="0">
                              <a:latin typeface="Cambria Math" panose="02040503050406030204" pitchFamily="18" charset="0"/>
                            </a:rPr>
                            <m:t>−</m:t>
                          </m:r>
                          <m:r>
                            <a:rPr lang="en-US" i="1" smtClean="0">
                              <a:latin typeface="Cambria Math" panose="02040503050406030204" pitchFamily="18" charset="0"/>
                            </a:rPr>
                            <m:t>𝑏</m:t>
                          </m:r>
                          <m:r>
                            <a:rPr lang="en-US" i="1" smtClean="0">
                              <a:latin typeface="Cambria Math" panose="02040503050406030204" pitchFamily="18" charset="0"/>
                            </a:rPr>
                            <m:t>±</m:t>
                          </m:r>
                          <m:rad>
                            <m:radPr>
                              <m:degHide m:val="on"/>
                              <m:ctrlPr>
                                <a:rPr lang="en-US" i="1" smtClean="0">
                                  <a:latin typeface="Cambria Math" panose="02040503050406030204" pitchFamily="18" charset="0"/>
                                </a:rPr>
                              </m:ctrlPr>
                            </m:radPr>
                            <m:deg/>
                            <m:e>
                              <m:sSup>
                                <m:sSupPr>
                                  <m:ctrlPr>
                                    <a:rPr lang="en-US" i="1" smtClean="0">
                                      <a:latin typeface="Cambria Math" panose="02040503050406030204" pitchFamily="18" charset="0"/>
                                    </a:rPr>
                                  </m:ctrlPr>
                                </m:sSupPr>
                                <m:e>
                                  <m:r>
                                    <a:rPr lang="en-US" i="1" smtClean="0">
                                      <a:latin typeface="Cambria Math" panose="02040503050406030204" pitchFamily="18" charset="0"/>
                                    </a:rPr>
                                    <m:t>𝑏</m:t>
                                  </m:r>
                                </m:e>
                                <m:sup>
                                  <m:r>
                                    <a:rPr lang="en-US" i="1" smtClean="0">
                                      <a:latin typeface="Cambria Math" panose="02040503050406030204" pitchFamily="18" charset="0"/>
                                    </a:rPr>
                                    <m:t>2</m:t>
                                  </m:r>
                                </m:sup>
                              </m:sSup>
                              <m:r>
                                <a:rPr lang="en-US" i="1" smtClean="0">
                                  <a:latin typeface="Cambria Math" panose="02040503050406030204" pitchFamily="18" charset="0"/>
                                </a:rPr>
                                <m:t>−4</m:t>
                              </m:r>
                              <m:r>
                                <a:rPr lang="en-US" i="1" smtClean="0">
                                  <a:latin typeface="Cambria Math" panose="02040503050406030204" pitchFamily="18" charset="0"/>
                                </a:rPr>
                                <m:t>𝑎𝑐</m:t>
                              </m:r>
                            </m:e>
                          </m:rad>
                        </m:num>
                        <m:den>
                          <m:r>
                            <a:rPr lang="en-US" i="1" smtClean="0">
                              <a:latin typeface="Cambria Math" panose="02040503050406030204" pitchFamily="18" charset="0"/>
                            </a:rPr>
                            <m:t>2</m:t>
                          </m:r>
                          <m:r>
                            <a:rPr lang="en-US" i="1" smtClean="0">
                              <a:latin typeface="Cambria Math" panose="02040503050406030204" pitchFamily="18" charset="0"/>
                            </a:rPr>
                            <m:t>𝑎</m:t>
                          </m:r>
                        </m:den>
                      </m:f>
                    </m:oMath>
                  </m:oMathPara>
                </a14:m>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0">
                <a:blip r:embed="rId2"/>
                <a:stretch>
                  <a:fillRect l="-1217" t="-2241"/>
                </a:stretch>
              </a:blipFill>
            </p:spPr>
            <p:txBody>
              <a:bodyPr/>
              <a:lstStyle/>
              <a:p>
                <a:r>
                  <a:rPr lang="en-US">
                    <a:noFill/>
                  </a:rPr>
                  <a:t> </a:t>
                </a:r>
              </a:p>
            </p:txBody>
          </p:sp>
        </mc:Fallback>
      </mc:AlternateContent>
    </p:spTree>
    <p:extLst>
      <p:ext uri="{BB962C8B-B14F-4D97-AF65-F5344CB8AC3E}">
        <p14:creationId xmlns:p14="http://schemas.microsoft.com/office/powerpoint/2010/main" val="330687027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Find the x-intercepts of </a:t>
            </a:r>
            <a:r>
              <a:rPr lang="en-US" dirty="0"/>
              <a:t>f(x) = 3x</a:t>
            </a:r>
            <a:r>
              <a:rPr lang="en-US" baseline="30000" dirty="0"/>
              <a:t>2</a:t>
            </a:r>
            <a:r>
              <a:rPr lang="en-US" dirty="0"/>
              <a:t> + 5x – 2 </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838200" y="1825625"/>
                <a:ext cx="3649133" cy="4351338"/>
              </a:xfrm>
            </p:spPr>
            <p:txBody>
              <a:bodyPr/>
              <a:lstStyle/>
              <a:p>
                <a:pPr marL="0" indent="0">
                  <a:buNone/>
                </a:pPr>
                <a14:m>
                  <m:oMathPara xmlns:m="http://schemas.openxmlformats.org/officeDocument/2006/math">
                    <m:oMathParaPr>
                      <m:jc m:val="centerGroup"/>
                    </m:oMathParaPr>
                    <m:oMath xmlns:m="http://schemas.openxmlformats.org/officeDocument/2006/math">
                      <m:r>
                        <a:rPr lang="en-US" i="1">
                          <a:latin typeface="Cambria Math" panose="02040503050406030204" pitchFamily="18" charset="0"/>
                        </a:rPr>
                        <m:t>𝑥</m:t>
                      </m:r>
                      <m:r>
                        <a:rPr lang="en-US" i="1">
                          <a:latin typeface="Cambria Math" panose="02040503050406030204" pitchFamily="18" charset="0"/>
                        </a:rPr>
                        <m:t>=</m:t>
                      </m:r>
                      <m:f>
                        <m:fPr>
                          <m:ctrlPr>
                            <a:rPr lang="en-US" i="1">
                              <a:latin typeface="Cambria Math" panose="02040503050406030204" pitchFamily="18" charset="0"/>
                            </a:rPr>
                          </m:ctrlPr>
                        </m:fPr>
                        <m:num>
                          <m:r>
                            <a:rPr lang="en-US" i="1">
                              <a:latin typeface="Cambria Math" panose="02040503050406030204" pitchFamily="18" charset="0"/>
                            </a:rPr>
                            <m:t>−</m:t>
                          </m:r>
                          <m:r>
                            <a:rPr lang="en-US" i="1">
                              <a:latin typeface="Cambria Math" panose="02040503050406030204" pitchFamily="18" charset="0"/>
                            </a:rPr>
                            <m:t>𝑏</m:t>
                          </m:r>
                          <m:r>
                            <a:rPr lang="en-US" i="1">
                              <a:latin typeface="Cambria Math" panose="02040503050406030204" pitchFamily="18" charset="0"/>
                            </a:rPr>
                            <m:t>±</m:t>
                          </m:r>
                          <m:rad>
                            <m:radPr>
                              <m:degHide m:val="on"/>
                              <m:ctrlPr>
                                <a:rPr lang="en-US" i="1">
                                  <a:latin typeface="Cambria Math" panose="02040503050406030204" pitchFamily="18" charset="0"/>
                                </a:rPr>
                              </m:ctrlPr>
                            </m:radPr>
                            <m:deg/>
                            <m:e>
                              <m:sSup>
                                <m:sSupPr>
                                  <m:ctrlPr>
                                    <a:rPr lang="en-US" i="1">
                                      <a:latin typeface="Cambria Math" panose="02040503050406030204" pitchFamily="18" charset="0"/>
                                    </a:rPr>
                                  </m:ctrlPr>
                                </m:sSupPr>
                                <m:e>
                                  <m:r>
                                    <a:rPr lang="en-US" i="1">
                                      <a:latin typeface="Cambria Math" panose="02040503050406030204" pitchFamily="18" charset="0"/>
                                    </a:rPr>
                                    <m:t>𝑏</m:t>
                                  </m:r>
                                </m:e>
                                <m:sup>
                                  <m:r>
                                    <a:rPr lang="en-US" i="1">
                                      <a:latin typeface="Cambria Math" panose="02040503050406030204" pitchFamily="18" charset="0"/>
                                    </a:rPr>
                                    <m:t>2</m:t>
                                  </m:r>
                                </m:sup>
                              </m:sSup>
                              <m:r>
                                <a:rPr lang="en-US" i="1">
                                  <a:latin typeface="Cambria Math" panose="02040503050406030204" pitchFamily="18" charset="0"/>
                                </a:rPr>
                                <m:t>−4</m:t>
                              </m:r>
                              <m:r>
                                <a:rPr lang="en-US" i="1">
                                  <a:latin typeface="Cambria Math" panose="02040503050406030204" pitchFamily="18" charset="0"/>
                                </a:rPr>
                                <m:t>𝑎𝑐</m:t>
                              </m:r>
                            </m:e>
                          </m:rad>
                        </m:num>
                        <m:den>
                          <m:r>
                            <a:rPr lang="en-US" i="1">
                              <a:latin typeface="Cambria Math" panose="02040503050406030204" pitchFamily="18" charset="0"/>
                            </a:rPr>
                            <m:t>2</m:t>
                          </m:r>
                          <m:r>
                            <a:rPr lang="en-US" i="1">
                              <a:latin typeface="Cambria Math" panose="02040503050406030204" pitchFamily="18" charset="0"/>
                            </a:rPr>
                            <m:t>𝑎</m:t>
                          </m:r>
                        </m:den>
                      </m:f>
                    </m:oMath>
                  </m:oMathPara>
                </a14:m>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838200" y="1825625"/>
                <a:ext cx="3649133" cy="4351338"/>
              </a:xfrm>
              <a:blipFill rotWithShape="0">
                <a:blip r:embed="rId2"/>
                <a:stretch>
                  <a:fillRect/>
                </a:stretch>
              </a:blipFill>
            </p:spPr>
            <p:txBody>
              <a:bodyPr/>
              <a:lstStyle/>
              <a:p>
                <a:r>
                  <a:rPr lang="en-US">
                    <a:noFill/>
                  </a:rPr>
                  <a:t> </a:t>
                </a:r>
              </a:p>
            </p:txBody>
          </p:sp>
        </mc:Fallback>
      </mc:AlternateContent>
      <mc:AlternateContent xmlns:mc="http://schemas.openxmlformats.org/markup-compatibility/2006">
        <mc:Choice xmlns:p14="http://schemas.microsoft.com/office/powerpoint/2010/main" Requires="p14">
          <p:contentPart p14:bwMode="auto" r:id="rId3">
            <p14:nvContentPartPr>
              <p14:cNvPr id="4" name="Ink 3"/>
              <p14:cNvContentPartPr/>
              <p14:nvPr/>
            </p14:nvContentPartPr>
            <p14:xfrm>
              <a:off x="1237320" y="862200"/>
              <a:ext cx="10559160" cy="5370840"/>
            </p14:xfrm>
          </p:contentPart>
        </mc:Choice>
        <mc:Fallback>
          <p:pic>
            <p:nvPicPr>
              <p:cNvPr id="4" name="Ink 3"/>
              <p:cNvPicPr/>
              <p:nvPr/>
            </p:nvPicPr>
            <p:blipFill>
              <a:blip r:embed="rId4"/>
              <a:stretch>
                <a:fillRect/>
              </a:stretch>
            </p:blipFill>
            <p:spPr>
              <a:xfrm>
                <a:off x="1231560" y="857160"/>
                <a:ext cx="10573200" cy="5387040"/>
              </a:xfrm>
              <a:prstGeom prst="rect">
                <a:avLst/>
              </a:prstGeom>
            </p:spPr>
          </p:pic>
        </mc:Fallback>
      </mc:AlternateContent>
    </p:spTree>
    <p:extLst>
      <p:ext uri="{BB962C8B-B14F-4D97-AF65-F5344CB8AC3E}">
        <p14:creationId xmlns:p14="http://schemas.microsoft.com/office/powerpoint/2010/main" val="154967561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31653"/>
          </a:xfrm>
        </p:spPr>
        <p:txBody>
          <a:bodyPr>
            <a:normAutofit fontScale="90000"/>
          </a:bodyPr>
          <a:lstStyle/>
          <a:p>
            <a:r>
              <a:rPr lang="en-US" dirty="0" smtClean="0"/>
              <a:t>Direction of a parabola.</a:t>
            </a:r>
            <a:endParaRPr lang="en-US" dirty="0"/>
          </a:p>
        </p:txBody>
      </p:sp>
      <p:sp>
        <p:nvSpPr>
          <p:cNvPr id="3" name="Content Placeholder 2"/>
          <p:cNvSpPr>
            <a:spLocks noGrp="1"/>
          </p:cNvSpPr>
          <p:nvPr>
            <p:ph idx="1"/>
          </p:nvPr>
        </p:nvSpPr>
        <p:spPr>
          <a:xfrm>
            <a:off x="838200" y="996778"/>
            <a:ext cx="10515600" cy="5180185"/>
          </a:xfrm>
        </p:spPr>
        <p:txBody>
          <a:bodyPr/>
          <a:lstStyle/>
          <a:p>
            <a:pPr marL="0" indent="0">
              <a:buNone/>
            </a:pPr>
            <a:r>
              <a:rPr lang="en-US" dirty="0" smtClean="0"/>
              <a:t>A parabola (the graph of a quadratic function) is a U-shaped graph.  The sign of the leading coefficient determines the direction of the graph.</a:t>
            </a:r>
            <a:endParaRPr lang="en-US" dirty="0"/>
          </a:p>
        </p:txBody>
      </p:sp>
      <p:pic>
        <p:nvPicPr>
          <p:cNvPr id="4" name="Picture 3"/>
          <p:cNvPicPr>
            <a:picLocks noChangeAspect="1"/>
          </p:cNvPicPr>
          <p:nvPr/>
        </p:nvPicPr>
        <p:blipFill>
          <a:blip r:embed="rId2"/>
          <a:stretch>
            <a:fillRect/>
          </a:stretch>
        </p:blipFill>
        <p:spPr>
          <a:xfrm>
            <a:off x="1200359" y="2529015"/>
            <a:ext cx="2849439" cy="3711661"/>
          </a:xfrm>
          <a:prstGeom prst="rect">
            <a:avLst/>
          </a:prstGeom>
        </p:spPr>
      </p:pic>
      <p:sp>
        <p:nvSpPr>
          <p:cNvPr id="5" name="Rectangle 4"/>
          <p:cNvSpPr/>
          <p:nvPr/>
        </p:nvSpPr>
        <p:spPr>
          <a:xfrm>
            <a:off x="1776868" y="2028523"/>
            <a:ext cx="1563248" cy="369332"/>
          </a:xfrm>
          <a:prstGeom prst="rect">
            <a:avLst/>
          </a:prstGeom>
        </p:spPr>
        <p:txBody>
          <a:bodyPr wrap="none">
            <a:spAutoFit/>
          </a:bodyPr>
          <a:lstStyle/>
          <a:p>
            <a:r>
              <a:rPr lang="en-US" dirty="0" smtClean="0"/>
              <a:t>y = 2x</a:t>
            </a:r>
            <a:r>
              <a:rPr lang="en-US" baseline="30000" dirty="0" smtClean="0"/>
              <a:t>2 </a:t>
            </a:r>
            <a:r>
              <a:rPr lang="en-US" dirty="0" smtClean="0"/>
              <a:t>– 4x + 1</a:t>
            </a:r>
            <a:endParaRPr lang="en-US" dirty="0"/>
          </a:p>
        </p:txBody>
      </p:sp>
      <p:pic>
        <p:nvPicPr>
          <p:cNvPr id="6" name="Picture 5"/>
          <p:cNvPicPr>
            <a:picLocks noChangeAspect="1"/>
          </p:cNvPicPr>
          <p:nvPr/>
        </p:nvPicPr>
        <p:blipFill>
          <a:blip r:embed="rId3"/>
          <a:stretch>
            <a:fillRect/>
          </a:stretch>
        </p:blipFill>
        <p:spPr>
          <a:xfrm>
            <a:off x="6600633" y="2529015"/>
            <a:ext cx="3145244" cy="3705097"/>
          </a:xfrm>
          <a:prstGeom prst="rect">
            <a:avLst/>
          </a:prstGeom>
        </p:spPr>
      </p:pic>
      <p:sp>
        <p:nvSpPr>
          <p:cNvPr id="7" name="Rectangle 6"/>
          <p:cNvSpPr/>
          <p:nvPr/>
        </p:nvSpPr>
        <p:spPr>
          <a:xfrm>
            <a:off x="7601821" y="2028523"/>
            <a:ext cx="1516762" cy="369332"/>
          </a:xfrm>
          <a:prstGeom prst="rect">
            <a:avLst/>
          </a:prstGeom>
        </p:spPr>
        <p:txBody>
          <a:bodyPr wrap="none">
            <a:spAutoFit/>
          </a:bodyPr>
          <a:lstStyle/>
          <a:p>
            <a:r>
              <a:rPr lang="en-US" dirty="0" smtClean="0"/>
              <a:t>y = -x</a:t>
            </a:r>
            <a:r>
              <a:rPr lang="en-US" baseline="30000" dirty="0" smtClean="0"/>
              <a:t>2 </a:t>
            </a:r>
            <a:r>
              <a:rPr lang="en-US" dirty="0" smtClean="0"/>
              <a:t>+ 3x + 2</a:t>
            </a:r>
            <a:endParaRPr lang="en-US" dirty="0"/>
          </a:p>
        </p:txBody>
      </p:sp>
    </p:spTree>
    <p:extLst>
      <p:ext uri="{BB962C8B-B14F-4D97-AF65-F5344CB8AC3E}">
        <p14:creationId xmlns:p14="http://schemas.microsoft.com/office/powerpoint/2010/main" val="151370968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714032"/>
          </a:xfrm>
        </p:spPr>
        <p:txBody>
          <a:bodyPr/>
          <a:lstStyle/>
          <a:p>
            <a:r>
              <a:rPr lang="en-US" dirty="0" smtClean="0"/>
              <a:t>Example:</a:t>
            </a:r>
            <a:endParaRPr lang="en-US" dirty="0"/>
          </a:p>
        </p:txBody>
      </p:sp>
      <p:sp>
        <p:nvSpPr>
          <p:cNvPr id="3" name="Content Placeholder 2"/>
          <p:cNvSpPr>
            <a:spLocks noGrp="1"/>
          </p:cNvSpPr>
          <p:nvPr>
            <p:ph idx="1"/>
          </p:nvPr>
        </p:nvSpPr>
        <p:spPr>
          <a:xfrm>
            <a:off x="838200" y="1194486"/>
            <a:ext cx="10515600" cy="5436973"/>
          </a:xfrm>
        </p:spPr>
        <p:txBody>
          <a:bodyPr>
            <a:normAutofit lnSpcReduction="10000"/>
          </a:bodyPr>
          <a:lstStyle/>
          <a:p>
            <a:pPr marL="0" indent="0">
              <a:buNone/>
            </a:pPr>
            <a:r>
              <a:rPr lang="en-US" dirty="0" smtClean="0"/>
              <a:t>A ball is thrown from a height of 25 feet, at an initial velocity of 12 feet per second.  The equation of the ball’s height above the ground is given by:</a:t>
            </a:r>
          </a:p>
          <a:p>
            <a:pPr marL="0" indent="0">
              <a:buNone/>
            </a:pPr>
            <a:r>
              <a:rPr lang="en-US" dirty="0" smtClean="0"/>
              <a:t>h(t) = -16t</a:t>
            </a:r>
            <a:r>
              <a:rPr lang="en-US" baseline="30000" dirty="0" smtClean="0"/>
              <a:t>2</a:t>
            </a:r>
            <a:r>
              <a:rPr lang="en-US" dirty="0" smtClean="0"/>
              <a:t> + 12t + 25		</a:t>
            </a:r>
            <a:r>
              <a:rPr lang="en-US" i="1" dirty="0" smtClean="0"/>
              <a:t>h(t) = -16t</a:t>
            </a:r>
            <a:r>
              <a:rPr lang="en-US" i="1" baseline="30000" dirty="0" smtClean="0"/>
              <a:t>2</a:t>
            </a:r>
            <a:r>
              <a:rPr lang="en-US" i="1" dirty="0" smtClean="0"/>
              <a:t> + v</a:t>
            </a:r>
            <a:r>
              <a:rPr lang="en-US" i="1" baseline="-25000" dirty="0" smtClean="0"/>
              <a:t>0</a:t>
            </a:r>
            <a:r>
              <a:rPr lang="en-US" i="1" dirty="0" smtClean="0"/>
              <a:t>t + h</a:t>
            </a:r>
            <a:r>
              <a:rPr lang="en-US" i="1" baseline="-25000" dirty="0" smtClean="0"/>
              <a:t>0</a:t>
            </a:r>
          </a:p>
          <a:p>
            <a:pPr marL="0" indent="0">
              <a:buNone/>
            </a:pPr>
            <a:endParaRPr lang="en-US" dirty="0" smtClean="0"/>
          </a:p>
          <a:p>
            <a:pPr marL="0" indent="0">
              <a:buNone/>
            </a:pPr>
            <a:r>
              <a:rPr lang="en-US" dirty="0" smtClean="0"/>
              <a:t>Determine when the ball will hit the ground.</a:t>
            </a:r>
          </a:p>
          <a:p>
            <a:pPr marL="0" indent="0">
              <a:buNone/>
            </a:pPr>
            <a:endParaRPr lang="en-US" dirty="0" smtClean="0"/>
          </a:p>
          <a:p>
            <a:pPr marL="0" indent="0">
              <a:buNone/>
            </a:pPr>
            <a:endParaRPr lang="en-US" dirty="0"/>
          </a:p>
          <a:p>
            <a:pPr marL="0" indent="0">
              <a:buNone/>
            </a:pPr>
            <a:r>
              <a:rPr lang="en-US" dirty="0" smtClean="0"/>
              <a:t>Determine when it will reach its maximum height.</a:t>
            </a:r>
          </a:p>
          <a:p>
            <a:pPr marL="0" indent="0">
              <a:buNone/>
            </a:pPr>
            <a:endParaRPr lang="en-US" dirty="0" smtClean="0"/>
          </a:p>
          <a:p>
            <a:pPr marL="0" indent="0">
              <a:buNone/>
            </a:pPr>
            <a:endParaRPr lang="en-US" dirty="0"/>
          </a:p>
          <a:p>
            <a:pPr marL="0" indent="0">
              <a:buNone/>
            </a:pPr>
            <a:r>
              <a:rPr lang="en-US" dirty="0" smtClean="0"/>
              <a:t>What is the maximum height?</a:t>
            </a:r>
          </a:p>
        </p:txBody>
      </p:sp>
      <p:pic>
        <p:nvPicPr>
          <p:cNvPr id="4" name="Picture 3"/>
          <p:cNvPicPr>
            <a:picLocks noChangeAspect="1"/>
          </p:cNvPicPr>
          <p:nvPr/>
        </p:nvPicPr>
        <p:blipFill>
          <a:blip r:embed="rId2"/>
          <a:stretch>
            <a:fillRect/>
          </a:stretch>
        </p:blipFill>
        <p:spPr>
          <a:xfrm>
            <a:off x="7887913" y="2991543"/>
            <a:ext cx="1885950" cy="1257300"/>
          </a:xfrm>
          <a:prstGeom prst="rect">
            <a:avLst/>
          </a:prstGeom>
        </p:spPr>
      </p:pic>
      <p:pic>
        <p:nvPicPr>
          <p:cNvPr id="5" name="Picture 4"/>
          <p:cNvPicPr>
            <a:picLocks noChangeAspect="1"/>
          </p:cNvPicPr>
          <p:nvPr/>
        </p:nvPicPr>
        <p:blipFill>
          <a:blip r:embed="rId3"/>
          <a:stretch>
            <a:fillRect/>
          </a:stretch>
        </p:blipFill>
        <p:spPr>
          <a:xfrm>
            <a:off x="8547042" y="4801976"/>
            <a:ext cx="1847850" cy="1276350"/>
          </a:xfrm>
          <a:prstGeom prst="rect">
            <a:avLst/>
          </a:prstGeom>
        </p:spPr>
      </p:pic>
      <mc:AlternateContent xmlns:mc="http://schemas.openxmlformats.org/markup-compatibility/2006">
        <mc:Choice xmlns:p14="http://schemas.microsoft.com/office/powerpoint/2010/main" Requires="p14">
          <p:contentPart p14:bwMode="auto" r:id="rId4">
            <p14:nvContentPartPr>
              <p14:cNvPr id="6" name="Ink 5"/>
              <p14:cNvContentPartPr/>
              <p14:nvPr/>
            </p14:nvContentPartPr>
            <p14:xfrm>
              <a:off x="2525400" y="3827160"/>
              <a:ext cx="9168840" cy="2770200"/>
            </p14:xfrm>
          </p:contentPart>
        </mc:Choice>
        <mc:Fallback>
          <p:pic>
            <p:nvPicPr>
              <p:cNvPr id="6" name="Ink 5"/>
              <p:cNvPicPr/>
              <p:nvPr/>
            </p:nvPicPr>
            <p:blipFill>
              <a:blip r:embed="rId5"/>
              <a:stretch>
                <a:fillRect/>
              </a:stretch>
            </p:blipFill>
            <p:spPr>
              <a:xfrm>
                <a:off x="2517120" y="3820680"/>
                <a:ext cx="9182520" cy="2787840"/>
              </a:xfrm>
              <a:prstGeom prst="rect">
                <a:avLst/>
              </a:prstGeom>
            </p:spPr>
          </p:pic>
        </mc:Fallback>
      </mc:AlternateContent>
    </p:spTree>
    <p:extLst>
      <p:ext uri="{BB962C8B-B14F-4D97-AF65-F5344CB8AC3E}">
        <p14:creationId xmlns:p14="http://schemas.microsoft.com/office/powerpoint/2010/main" val="347171042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681080"/>
          </a:xfrm>
        </p:spPr>
        <p:txBody>
          <a:bodyPr>
            <a:normAutofit fontScale="90000"/>
          </a:bodyPr>
          <a:lstStyle/>
          <a:p>
            <a:r>
              <a:rPr lang="en-US" dirty="0" smtClean="0"/>
              <a:t>Modelling Near Quadratic Data</a:t>
            </a:r>
            <a:endParaRPr lang="en-US" dirty="0"/>
          </a:p>
        </p:txBody>
      </p:sp>
      <p:sp>
        <p:nvSpPr>
          <p:cNvPr id="3" name="Content Placeholder 2"/>
          <p:cNvSpPr>
            <a:spLocks noGrp="1"/>
          </p:cNvSpPr>
          <p:nvPr>
            <p:ph idx="1"/>
          </p:nvPr>
        </p:nvSpPr>
        <p:spPr>
          <a:xfrm>
            <a:off x="838200" y="1046206"/>
            <a:ext cx="10515600" cy="5130757"/>
          </a:xfrm>
        </p:spPr>
        <p:txBody>
          <a:bodyPr/>
          <a:lstStyle/>
          <a:p>
            <a:pPr marL="0" indent="0">
              <a:buNone/>
            </a:pPr>
            <a:r>
              <a:rPr lang="en-US" dirty="0" smtClean="0"/>
              <a:t>As before, to model quadratic data, you must input into STAT </a:t>
            </a:r>
            <a:r>
              <a:rPr lang="en-US" dirty="0" smtClean="0">
                <a:sym typeface="Wingdings" panose="05000000000000000000" pitchFamily="2" charset="2"/>
              </a:rPr>
              <a:t> </a:t>
            </a:r>
            <a:r>
              <a:rPr lang="en-US" dirty="0" smtClean="0"/>
              <a:t>Edit under L1 and L2.  From this point, you </a:t>
            </a:r>
            <a:r>
              <a:rPr lang="en-US" dirty="0" err="1" smtClean="0"/>
              <a:t>QuadReg</a:t>
            </a:r>
            <a:r>
              <a:rPr lang="en-US" dirty="0" smtClean="0"/>
              <a:t> to find the values of a, b, and c for the following format:</a:t>
            </a:r>
          </a:p>
          <a:p>
            <a:pPr marL="0" indent="0">
              <a:buNone/>
            </a:pPr>
            <a:endParaRPr lang="en-US" dirty="0"/>
          </a:p>
          <a:p>
            <a:pPr marL="0" indent="0">
              <a:buNone/>
            </a:pPr>
            <a:r>
              <a:rPr lang="en-US" dirty="0" smtClean="0"/>
              <a:t>y = ax</a:t>
            </a:r>
            <a:r>
              <a:rPr lang="en-US" baseline="30000" dirty="0" smtClean="0"/>
              <a:t>2</a:t>
            </a:r>
            <a:r>
              <a:rPr lang="en-US" dirty="0" smtClean="0"/>
              <a:t> + </a:t>
            </a:r>
            <a:r>
              <a:rPr lang="en-US" dirty="0" err="1" smtClean="0"/>
              <a:t>bx</a:t>
            </a:r>
            <a:r>
              <a:rPr lang="en-US" dirty="0" smtClean="0"/>
              <a:t> + c</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158949029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697556"/>
          </a:xfrm>
        </p:spPr>
        <p:txBody>
          <a:bodyPr/>
          <a:lstStyle/>
          <a:p>
            <a:r>
              <a:rPr lang="en-US" dirty="0" smtClean="0"/>
              <a:t>Example:</a:t>
            </a:r>
            <a:endParaRPr lang="en-US" dirty="0"/>
          </a:p>
        </p:txBody>
      </p:sp>
      <p:sp>
        <p:nvSpPr>
          <p:cNvPr id="3" name="Content Placeholder 2"/>
          <p:cNvSpPr>
            <a:spLocks noGrp="1"/>
          </p:cNvSpPr>
          <p:nvPr>
            <p:ph idx="1"/>
          </p:nvPr>
        </p:nvSpPr>
        <p:spPr>
          <a:xfrm>
            <a:off x="838200" y="1186249"/>
            <a:ext cx="10515600" cy="4990714"/>
          </a:xfrm>
        </p:spPr>
        <p:txBody>
          <a:bodyPr/>
          <a:lstStyle/>
          <a:p>
            <a:pPr marL="0" indent="0">
              <a:buNone/>
            </a:pPr>
            <a:r>
              <a:rPr lang="en-US" dirty="0" smtClean="0"/>
              <a:t>A company is trying out a new marketing campaign.  To assess the value of this campaign, the marketing rep is monitoring sales by day after the campaign launched.</a:t>
            </a:r>
          </a:p>
          <a:p>
            <a:pPr marL="0" indent="0">
              <a:buNone/>
            </a:pPr>
            <a:endParaRPr lang="en-US" dirty="0"/>
          </a:p>
          <a:p>
            <a:pPr marL="0" indent="0">
              <a:buNone/>
            </a:pPr>
            <a:endParaRPr lang="en-US" dirty="0" smtClean="0"/>
          </a:p>
          <a:p>
            <a:pPr marL="0" indent="0">
              <a:buNone/>
            </a:pPr>
            <a:r>
              <a:rPr lang="en-US" dirty="0" smtClean="0"/>
              <a:t>Find the quadratic regression for this data.</a:t>
            </a:r>
          </a:p>
          <a:p>
            <a:pPr marL="0" indent="0">
              <a:buNone/>
            </a:pPr>
            <a:endParaRPr lang="en-US" dirty="0"/>
          </a:p>
          <a:p>
            <a:pPr marL="0" indent="0">
              <a:buNone/>
            </a:pPr>
            <a:r>
              <a:rPr lang="en-US" dirty="0" smtClean="0"/>
              <a:t>Where would sales have been the lowest?</a:t>
            </a:r>
          </a:p>
          <a:p>
            <a:pPr marL="0" indent="0">
              <a:buNone/>
            </a:pPr>
            <a:endParaRPr lang="en-US" dirty="0"/>
          </a:p>
          <a:p>
            <a:pPr marL="0" indent="0">
              <a:buNone/>
            </a:pPr>
            <a:r>
              <a:rPr lang="en-US" dirty="0" smtClean="0"/>
              <a:t>Estimate the sales for 13 days after the campaign launch.</a:t>
            </a:r>
            <a:endParaRPr lang="en-US" dirty="0"/>
          </a:p>
        </p:txBody>
      </p:sp>
      <p:pic>
        <p:nvPicPr>
          <p:cNvPr id="4" name="Picture 3"/>
          <p:cNvPicPr>
            <a:picLocks noChangeAspect="1"/>
          </p:cNvPicPr>
          <p:nvPr/>
        </p:nvPicPr>
        <p:blipFill>
          <a:blip r:embed="rId2"/>
          <a:stretch>
            <a:fillRect/>
          </a:stretch>
        </p:blipFill>
        <p:spPr>
          <a:xfrm>
            <a:off x="2657860" y="2388845"/>
            <a:ext cx="5498849" cy="1013383"/>
          </a:xfrm>
          <a:prstGeom prst="rect">
            <a:avLst/>
          </a:prstGeom>
        </p:spPr>
      </p:pic>
      <p:pic>
        <p:nvPicPr>
          <p:cNvPr id="5" name="Picture 4"/>
          <p:cNvPicPr>
            <a:picLocks noChangeAspect="1"/>
          </p:cNvPicPr>
          <p:nvPr/>
        </p:nvPicPr>
        <p:blipFill>
          <a:blip r:embed="rId3"/>
          <a:stretch>
            <a:fillRect/>
          </a:stretch>
        </p:blipFill>
        <p:spPr>
          <a:xfrm>
            <a:off x="7849812" y="3402228"/>
            <a:ext cx="2599286" cy="1097757"/>
          </a:xfrm>
          <a:prstGeom prst="rect">
            <a:avLst/>
          </a:prstGeom>
        </p:spPr>
      </p:pic>
      <p:pic>
        <p:nvPicPr>
          <p:cNvPr id="6" name="Picture 5"/>
          <p:cNvPicPr>
            <a:picLocks noChangeAspect="1"/>
          </p:cNvPicPr>
          <p:nvPr/>
        </p:nvPicPr>
        <p:blipFill>
          <a:blip r:embed="rId4"/>
          <a:stretch>
            <a:fillRect/>
          </a:stretch>
        </p:blipFill>
        <p:spPr>
          <a:xfrm>
            <a:off x="9626225" y="4623552"/>
            <a:ext cx="2066925" cy="1362075"/>
          </a:xfrm>
          <a:prstGeom prst="rect">
            <a:avLst/>
          </a:prstGeom>
        </p:spPr>
      </p:pic>
      <p:pic>
        <p:nvPicPr>
          <p:cNvPr id="7" name="Picture 6"/>
          <p:cNvPicPr>
            <a:picLocks noChangeAspect="1"/>
          </p:cNvPicPr>
          <p:nvPr/>
        </p:nvPicPr>
        <p:blipFill>
          <a:blip r:embed="rId5"/>
          <a:stretch>
            <a:fillRect/>
          </a:stretch>
        </p:blipFill>
        <p:spPr>
          <a:xfrm>
            <a:off x="7070859" y="6094574"/>
            <a:ext cx="2171700" cy="581025"/>
          </a:xfrm>
          <a:prstGeom prst="rect">
            <a:avLst/>
          </a:prstGeom>
        </p:spPr>
      </p:pic>
      <mc:AlternateContent xmlns:mc="http://schemas.openxmlformats.org/markup-compatibility/2006">
        <mc:Choice xmlns:p14="http://schemas.microsoft.com/office/powerpoint/2010/main" Requires="p14">
          <p:contentPart p14:bwMode="auto" r:id="rId6">
            <p14:nvContentPartPr>
              <p14:cNvPr id="8" name="Ink 7"/>
              <p14:cNvContentPartPr/>
              <p14:nvPr/>
            </p14:nvContentPartPr>
            <p14:xfrm>
              <a:off x="1587600" y="3910680"/>
              <a:ext cx="5220360" cy="2668320"/>
            </p14:xfrm>
          </p:contentPart>
        </mc:Choice>
        <mc:Fallback>
          <p:pic>
            <p:nvPicPr>
              <p:cNvPr id="8" name="Ink 7"/>
              <p:cNvPicPr/>
              <p:nvPr/>
            </p:nvPicPr>
            <p:blipFill>
              <a:blip r:embed="rId7"/>
              <a:stretch>
                <a:fillRect/>
              </a:stretch>
            </p:blipFill>
            <p:spPr>
              <a:xfrm>
                <a:off x="1582920" y="3904200"/>
                <a:ext cx="5232600" cy="2682720"/>
              </a:xfrm>
              <a:prstGeom prst="rect">
                <a:avLst/>
              </a:prstGeom>
            </p:spPr>
          </p:pic>
        </mc:Fallback>
      </mc:AlternateContent>
    </p:spTree>
    <p:extLst>
      <p:ext uri="{BB962C8B-B14F-4D97-AF65-F5344CB8AC3E}">
        <p14:creationId xmlns:p14="http://schemas.microsoft.com/office/powerpoint/2010/main" val="136163388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178</TotalTime>
  <Words>588</Words>
  <Application>Microsoft Office PowerPoint</Application>
  <PresentationFormat>Widescreen</PresentationFormat>
  <Paragraphs>84</Paragraphs>
  <Slides>15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Arial</vt:lpstr>
      <vt:lpstr>Calibri</vt:lpstr>
      <vt:lpstr>Calibri Light</vt:lpstr>
      <vt:lpstr>Cambria Math</vt:lpstr>
      <vt:lpstr>Wingdings</vt:lpstr>
      <vt:lpstr>Office Theme</vt:lpstr>
      <vt:lpstr>MATH 1311</vt:lpstr>
      <vt:lpstr>Polynomials and Rational Functions</vt:lpstr>
      <vt:lpstr>Quadratics</vt:lpstr>
      <vt:lpstr>The Quadratic Formula:</vt:lpstr>
      <vt:lpstr>Find the x-intercepts of f(x) = 3x2 + 5x – 2 </vt:lpstr>
      <vt:lpstr>Direction of a parabola.</vt:lpstr>
      <vt:lpstr>Example:</vt:lpstr>
      <vt:lpstr>Modelling Near Quadratic Data</vt:lpstr>
      <vt:lpstr>Example:</vt:lpstr>
      <vt:lpstr>Higher degree polynomials:</vt:lpstr>
      <vt:lpstr>Popper 31 </vt:lpstr>
      <vt:lpstr>Rational Functions:</vt:lpstr>
      <vt:lpstr>Key Features of a Rational Function:</vt:lpstr>
      <vt:lpstr>Key Features of a Rational Function:</vt:lpstr>
      <vt:lpstr>Key Features of a Rational Function:</vt:lpstr>
    </vt:vector>
  </TitlesOfParts>
  <Company>UH Math Dept.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MATH 1311</dc:title>
  <dc:creator>Matthew Caputo</dc:creator>
  <cp:lastModifiedBy>Dr. Caputo</cp:lastModifiedBy>
  <cp:revision>18</cp:revision>
  <dcterms:created xsi:type="dcterms:W3CDTF">2016-11-03T14:02:25Z</dcterms:created>
  <dcterms:modified xsi:type="dcterms:W3CDTF">2019-11-13T16:44:50Z</dcterms:modified>
</cp:coreProperties>
</file>