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16:03:39.2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3160 9939 708 0,'-2'-7'107'0,"2"4"76"16,0 1-212-16,0 4-14 0,19 52 17 16,12 95 12-16,-20-42 13 15,3 30 10-15,-1-15 6 16,3 4 3-16,1-27-1 16,-1-19-199-16,-7-47 63 15</inkml:trace>
  <inkml:trace contextRef="#ctx0" brushRef="#br0" timeOffset="209.5548">3430 9653 502 0,'30'54'268'16,"-11"-2"-39"-16,-19 4-60 15,8 16-178-15,18-1 6 16,-17 18 7-16,10 43 4 16,7 13-16-16,2 1-223 0,-2-37-4 15,1-10-89-15</inkml:trace>
  <inkml:trace contextRef="#ctx0" brushRef="#br0" timeOffset="445.3601">3304 10409 807 0,'0'-3'131'0,"0"-1"99"15,7-1-252-15,53-16-29 16,63-60-23-16,-38 41-148 16,-2 0 0-16</inkml:trace>
  <inkml:trace contextRef="#ctx0" brushRef="#br0" timeOffset="927.9195">3804 10184 533 0,'-50'140'180'16,"64"-140"23"-16,21-8-106 15,13-8-93-15,25-15 18 16,-4-18-2-16,7-18-1 15,-18-1-3-15,-10-3 4 16,-29 21-2-16,-7 1-5 16,-13 23-7-16,-18 19-6 15,-21 23-6-15,-26 29-4 16,-12 26 3-16,-16 26 8 16,13 2-3-16,8 5 4 15,38-19 1-15,23-11 1 16,35-22-4-16,27-22 6 15,18-23-4-15,17-28-5 16,-7-15-226-16,15-27 73 0</inkml:trace>
  <inkml:trace contextRef="#ctx0" brushRef="#br0" timeOffset="1209.2378">4744 9808 352 0,'-2'5'270'0,"-7"-2"-70"15,7 9-211-15,-1-12 212 16,3 2-207-16,-5 36 13 15,0 63 14-15,10-39 5 16,3-3 0-16,8 4-49 16,-2-13-179-16,-4-21-20 15,-6-23-106-15</inkml:trace>
  <inkml:trace contextRef="#ctx0" brushRef="#br0" timeOffset="1359.9714">4698 9461 998 0,'0'2'251'16,"4"-6"56"-16,-2 8-296 15,-2-4-173-15,3 0-124 16,2 0-39-16,30 7-131 16</inkml:trace>
  <inkml:trace contextRef="#ctx0" brushRef="#br0" timeOffset="1781.0268">5158 9563 791 0,'-25'61'163'0,"-4"-51"74"15,5 8-236-15,-1 9-5 16,6 6 0-16,2 11 3 16,7-1 5-16,4-3 5 15,1-14 4-15,14-4 20 16,-4-15 6-16,11-15 7 16,3-8-1-16,7-12-2 15,-2-5-17-15,7-1-11 0,-7 9-16 16,1 12-9-16,-5 23-2 15,5 25 6-15,-6 30 6 16,5 41 14-16,-3 26 15 16,-9 29-1-16,-12-8-7 15,-23-11 1-15,-22-36-2 16,-22-25-2-16,-15-50-7 16,-15-22-16-16,9-21-23 15,1-26-21-15,20-18-139 0,8-18-125 16,35-4 11-16,24-14-159 15</inkml:trace>
  <inkml:trace contextRef="#ctx0" brushRef="#br0" timeOffset="2200.9285">5445 8894 742 0,'-7'10'214'0,"-1"-11"36"16,-1 6-200-16,2 7-61 15,-2 16-6-15,1 5 1 16,1 20 13-16,2 6 11 15,6 25 13-15,3-1 6 16,6 23 3-16,-5-15-7 16,6-7-2-16,-8-31-10 15,2-23 1-15,4-37-19 16,3-24-19-16,6-16-5 16,2-12-1-16,8 0 1 0,-4 9 31 15,-5 19 17-15,1 20 16 16,-5 22 4-16,4 22 1 15,0 12-14-15,0 17-2 16,-3 0-26-16,3 1-156 16,-9-18-123-16,4-26-28 15</inkml:trace>
  <inkml:trace contextRef="#ctx0" brushRef="#br0" timeOffset="2482.02">5754 8731 446 0,'5'7'147'16,"-2"5"18"-16,4 9-88 15,-1 15-68-15,7 16 21 16,10 19 29-16,-4 1 7 16,-3 14 6-16,-1-1-6 15,-6 9-25-15,-18-11-43 0,2 2-229 16,-7-26 42-16</inkml:trace>
  <inkml:trace contextRef="#ctx0" brushRef="#br0" timeOffset="2622.9993">5755 9378 769 0,'-26'-127'540'15,"46"108"-202"-15,23-2-134 16,19 2-197-16,32-5-400 16,1-12 57-16,-1-36-42 15</inkml:trace>
  <inkml:trace contextRef="#ctx0" brushRef="#br0" timeOffset="4792.9611">9282 13653 518 0,'0'17'148'16,"-4"-12"29"-16,4 6-127 15,-9 1-59-15,3 10 3 16,-38 6 1-16,-358 520 164 47,413-538-156-31,16-1 6-16,-2-9 4 15,4-7-2-15,25 2-10 16,20-14-58-16,-3-6-72 0,-3-2-89 15,-11 1-50-15</inkml:trace>
  <inkml:trace contextRef="#ctx0" brushRef="#br0" timeOffset="5004.0753">8945 14062 537 0,'-10'-4'126'0,"0"1"45"15,-1-1-149-15,1-1 10 16,6 0 14-16,4 1 18 16,0 3 0-16,0-1 4 15,0 0-24-15,35 2-14 16,71 2-18-16,-28 1-14 16,3-4-47-16,11-4-195 15,-11-2 36-15</inkml:trace>
  <inkml:trace contextRef="#ctx0" brushRef="#br0" timeOffset="5173.1571">9670 13999 514 0,'14'6'248'0,"5"0"-23"16,-12 1-92-16,10 6-119 15,-7 2-12-15,4 9 3 16,-12-3-4-16,1 9-115 15,-17-4-115-15,-15-11-5 16</inkml:trace>
  <inkml:trace contextRef="#ctx0" brushRef="#br0" timeOffset="5322.3098">9727 13701 105 0,'35'-10'580'15,"-11"1"-272"-15,-14-13-82 16,4 13 1-16,0 7-538 16,-2-1 36-16</inkml:trace>
  <inkml:trace contextRef="#ctx0" brushRef="#br0" timeOffset="5920.147">10067 13914 433 0,'102'113'70'0,"-113"-104"51"15,6 3-131-15,-9 2 4 16,4 5 7-16,-7-4 8 15,6-1 0-15,1-5 31 16,6-4 9-16,13-10 2 16,10-4-5-16,14-6 2 15,7-10-27-15,12-2-1 16,-2 4-1-16,-3 2 2 16,-16 14-2-16,-7 9 11 15,-12 10 2-15,-15 11 10 0,-13 1 1 16,-3 2-1-16,-3-5-11 15,6-9-4-15,11-10-14 16,19-11-2-16,12-8 2 16,12-6 0-16,5 6-4 15,1 3 0-15,-10 14-1 16,-11 12 1-16,-13 16 1 0,-8 12 6 16,-9 3 0-16,-5-1 1 15,5-11-3-15,7-14-45 16,2-17-48-16,10-12-168 15,3-12-28-15,4-4-87 16</inkml:trace>
  <inkml:trace contextRef="#ctx0" brushRef="#br0" timeOffset="6305.0091">10862 14043 1004 0,'109'1'206'16,"-88"-6"104"-16,17-2-302 15,16-8 1-15,13-8-1 16,-4-6-3-16,-10 3 1 16,-23 5 0-16,-30 12-7 15,-40 13-1-15,-31 20 3 0,-37 14 7 16,-8 11 11-16,4 11 16 16,30-3-1-16,48-3-1 15,58-14-12-15,61-9-9 16,31-19-15-16,33-10-63 15,-19-12-95-15,29-11-185 16,-37-7-35-16</inkml:trace>
  <inkml:trace contextRef="#ctx0" brushRef="#br0" timeOffset="43614.4264">10928 8878 370 0,'5'77'145'15,"-5"-55"0"-15,-5 1-106 16,6 6-102-16,3 2-84 16,1-11-11-16</inkml:trace>
  <inkml:trace contextRef="#ctx0" brushRef="#br0" timeOffset="43784.9041">11059 9728 505 0,'-3'28'155'0,"3"-2"24"15,-2-7-131-15,-1 5-148 16,1 2-79-1,4 7-11-15</inkml:trace>
  <inkml:trace contextRef="#ctx0" brushRef="#br0" timeOffset="43944.2171">11097 10475 316 0,'6'31'84'0,"2"6"23"15,3-6-87-15,-6 0-19 16,0-3-24-16,-5 12-83 16,0-13 14-16</inkml:trace>
  <inkml:trace contextRef="#ctx0" brushRef="#br0" timeOffset="44098.1152">11054 11215 593 0,'-10'45'199'16,"10"6"18"-16,-5-12-154 15,5 19-263-15,10-8-18 16,4 14-72-16</inkml:trace>
  <inkml:trace contextRef="#ctx0" brushRef="#br0" timeOffset="44259.5464">11132 11891 320 0,'0'44'291'0,"0"-1"-78"16,0-1-39-16,-5 6-113 15,1-8-55-15,3 2 0 16,-4-11-1-16,-4-7 0 16,4-3-13-16,-6 1-207 15,-3-2 64-15</inkml:trace>
  <inkml:trace contextRef="#ctx0" brushRef="#br0" timeOffset="44376.8459">11078 12372 1032 0,'21'162'341'0,"-23"-118"47"16,2 3-289-16,0-2-92 16,0-5-91-16,0-20-298 0,-3-16 23 15</inkml:trace>
  <inkml:trace contextRef="#ctx0" brushRef="#br0" timeOffset="46273.113">11316 13235 304 0,'52'-56'196'16,"-50"56"-41"-16,-4 9-24 0,-2 7-134 16,-1 10-3-16,-9 1 11 15,0 12 9-15,2-1 4 16,-2 14 11-16,6-2 8 16,8 23 7-16,3-4 0 15,13 6 12-15,12-13 3 16,17-5-13-16,8-20 8 15,39-18-7-15,10-16-15 16,39-20-12-16,-6-7 4 16,23-15-18-16,-18 5-1 15,0 8-2-15,-27 12-2 0,0 12 1 16,-22 14 0-16,-6 11 2 16,-21-2-1-16,-5 6-11 15,-7-1-42-15,2-7-216 16,-14 1 44-16</inkml:trace>
  <inkml:trace contextRef="#ctx0" brushRef="#br0" timeOffset="46803.9986">13198 13568 787 0,'-73'-14'171'0,"64"12"55"16,0 2-235-16,9 4-10 15,-1-4-8-15,1 0 13 16,0 1 17-16,0 1 15 15,7 17 14-15,-2 5 10 16,82 54-2-16,-41-50-1 16,-2 0-11-16,-1-7-9 15,-8-2-4-15,-16 0 1 16,-9-4 1-16,-19 3 19 16,-15 6 18-16,-35 11 15 15,-8-1-31-15,-17 8-4 16,17-9-21-16,1-2-21 15,30-12-84-15,6-3-35 16,16-8-192-16,6-2-20 0</inkml:trace>
  <inkml:trace contextRef="#ctx0" brushRef="#br0" timeOffset="48196.4794">14021 13462 371 0,'50'-26'188'0,"-52"33"-20"16,2 10-58-16,-19 21-109 15,-9 11-2-15,-17 24 4 16,-12 6 2-16,-7 25 17 16,12-6 14-16,4 4 21 15,18-19 3-15,20-7 11 16,15-27-13-16,24-20-6 15,20-15-17-15,37-17-18 16,1-6-43-16,22-10-100 16,-19 0-128-16,-8-2-28 15</inkml:trace>
  <inkml:trace contextRef="#ctx0" brushRef="#br0" timeOffset="48416.6813">13728 13755 692 0,'14'3'373'0,"-6"-3"-43"16,8 4-91-16,12-6-242 0,20 4-19 15,6-2-15-15,19-2-77 16,-6 2-84-16,-4 7-120 15,-24 2-38-15</inkml:trace>
  <inkml:trace contextRef="#ctx0" brushRef="#br0" timeOffset="48702.3744">14428 13670 1006 0,'69'49'258'0,"-55"-41"74"15,9 6-272-15,6-2-86 16,6 7-107-16,-1-7-112 16,4-1-87-16,-10-4-116 15</inkml:trace>
  <inkml:trace contextRef="#ctx0" brushRef="#br0" timeOffset="48874.3264">14490 13961 1034 0,'35'-3'342'0,"8"-1"39"15,-12 6-260-15,25-2-183 16,11-2-165-16,13 2-151 16,-7-8-80-16</inkml:trace>
  <inkml:trace contextRef="#ctx0" brushRef="#br0" timeOffset="50479.2109">15448 13829 533 0,'49'-31'192'0,"-61"28"17"16,-9 1-128-16,-2 7-62 15,-16 4-8-15,-10 7-7 16,-10 16 19-16,-3 3 21 15,-11 14 37-15,14-1 11 16,7 11 8-16,19-10-19 0,18-6-15 16,18-14-28-16,32-16-2 15,15-24-8-15,23-18 2 16,6-15-8-16,10-18-6 16,-18 7-9-16,-16 3 2 15,-13 13-2-15,-30 27 22 16,-24 30 18-16,-19 28 26 15,-6 27 1-15,1 36 1 16,15-8-24-16,45-11-81 16,41-26-386-16,59-64-7 15,6-55-182-15</inkml:trace>
  <inkml:trace contextRef="#ctx0" brushRef="#br0" timeOffset="57103.9679">21364 9742 152 0,'54'5'219'0,"-54"-2"-89"16,1-3-4-16,-1 4-40 15,0-6-34-15,0 2-32 16,0 0 37-16,0 0 28 16,0 0-6-16,0 0 13 15,0 0-4-15,-1-2 3 16,1 2-36-16,-4-3-11 15,3-1-13-15,-5 1-7 16,-8-6-9-16,-13-1-8 16,-51-6-7-16,38 23-4 0,2 5 2 15,-11 14 6-15,6-1 7 16,3 8 6-16,7 5-1 16,11 10-4-16,22-3-4 15,3 9 0-15,11-11-2 16,7-3 5-16,7-12 2 15,1-14 0-15,14-14 4 16,6-12-2-16,5-2-8 16,3-21-24-16,-4-3-8 0,-4-10-7 15,-11 8 2-15,-9-7 9 16,-9 17 27-16,-10 11 14 16,-10 16 3-16,-10-1 0 15,-10 11-3-15,-12 9-2 16,-3 5-8-16,-5 7 2 15,4 6-2-15,15 10 4 16,10-3 2-16,18 9 8 16,16-1 1-16,25 1 3 15,15-8-2-15,29-1-77 16,-4-16-297-16,18-29 71 16</inkml:trace>
  <inkml:trace contextRef="#ctx0" brushRef="#br0" timeOffset="94450.8684">7608 7452 182 0,'-11'-2'0'0,"3"-12"177"0,8-8-174 15,3-17 109-15,-1-14-132 16,12-29 135-16,5-4-115 15,0-25 4-15,0 8 3 16,2-6-1-16,-7 21-3 16,-1-4 1-16,-2 26-2 15,3-3 7-15,-4 11 8 16,4 3 22-16,-4 12 7 0,1 1 14 16,3 14-5-1,-4 7-11-15,0 6-23 0,9 4-13 16,4 3-16-16,1 4-6 15,2 3 2-15,21 1 0 16,2 0 6-16,18-4 5 16,-3-1 2-16,45-11 3 15,4 4 0-15,22-12-1 16,2-2 0-16,22-4 0 16,-15 1 0-16,17-4 0 15,-15 9-1-15,12-2-1 16,-18 5 0-16,-3 11-1 15,-21 3-1-15,14 0 1 16,-19 5 2-16,5-2 0 16,-14 6 0-16,-8 3 1 15,-28-5-1-15,-11 6 0 16,-22 4-1-16,-5 2-3 16,-13-3-2-16,4 20-3 0,-5 8-21 15,7 25 2-15,-5 14 3 16,1 41 9-16,-3 11 4 15,7 42 24-15,-8 3 7 16,26 40 8-16,4-22-23 16,2 10-166-16,2-47 55 15</inkml:trace>
  <inkml:trace contextRef="#ctx0" brushRef="#br0" timeOffset="95484.9785">8005 4735 297 0,'0'-1'62'15,"1"1"31"-15,3 3-87 16,10 42 4-16,-7 75 1 15,-14-49 3-15,-4 9 3 16,-1-13-1-16,5-3 2 16,9-22-4-16,-2-20 11 15,5-18 4-15,12-15 4 16,8-15-3-16,4-12 2 16,6 5-15-16,3-1-9 15,-12 15-9-15,2 7-15 16,-15 17-3-16,1 17 4 15,-2 13 6-15,8 15 6 16,-8 2 15-16,0 5 8 16,-4-12-2-16,1-6-6 15,2-22 3-15,9-7-13 0,13-20-14 16,16-13-140-16,4-3 34 16</inkml:trace>
  <inkml:trace contextRef="#ctx0" brushRef="#br0" timeOffset="95963.3321">8609 5072 104 0,'38'85'201'0,"-22"-92"-81"15,3 7-63-15,5-7 65 16,1-9-120-16,7-6 4 16,-7-4 3-16,-4 1 6 0,-2-1 3 15,-11 7 4-15,-3 5 11 16,-10 7 12-16,-12 7-38 16,-13 16-36-16,-4 8 22 15,-15 20 13-15,1 2-41 16,-4 15 32-16,14 1 32 15,3 1-30-15,21-11-28 0,14-4 13 16,14-11-5-16,24-32 1 16,14-24-23-16,21-30-94 15,1-20 37-15</inkml:trace>
  <inkml:trace contextRef="#ctx0" brushRef="#br0" timeOffset="96338.551">9171 4938 341 0,'-6'2'66'15,"-18"10"37"-15,0 9-104 16,-49 48 3-16,54-52 5 0,5 6-3 15,4 1 24-15,5 1 1 16,6 1 0-16,3 0-3 16,11-6-1-16,6-6-18 15,10-14 11-15,-1-2 4 16,13-18 5-16,1-18-2 16,4-6-8-16,-8-1-13 15,-2-2-1-15,-19 16-3 16,-7 14-18-16,-12 17 9 15,-5 22 9-15,-2 13-2 16,2 12 4-16,-9 3 19 0,5 4-10 16,4-9-54-16,5-10-113 15,9-15 13-15</inkml:trace>
  <inkml:trace contextRef="#ctx0" brushRef="#br0" timeOffset="96937.7079">9654 4954 452 0,'-9'14'82'16,"-10"3"20"-16,-5 9-134 15,-4 12-10-15,-3 11 5 0,-2-1 57 16,4-3 25-16,10-1 11 16,10-5-1-16,14-14-10 15,18-25 3-15,10-9-11 16,12-40-6-16,7-16 3 16,12-34-12-16,-7-2-16 15,-3-22 0-15,-16 14-1 0,-17 7 3 16,-6 31 7-16,-8 20-1 15,-2 25-6-15,-10 26-26 16,5 18-7-16,-12 30 5 16,7 1 5-16,-11 22 8 15,6-2 30-15,-2 9 1 16,5-21-5-16,7 2-4 16,5-17-7-16,4-4-4 15,6-15-4-15,6-4-1 16,2-12 12-16,11-11 14 15,4-13-1-15,16-16 1 16,-2-12 10-16,4-4-4 16,-18 6-22-16,-11 10-11 15,-20 14-11-15,-26 21-14 16,-15 13-3-16,-20 30 25 16,-5 9 18-16,0 17 18 15,21-7 4-15,15 2-18 0,32-29-17 16,19-15-4-16,26-17-5 15,24-17-58-15,10-19-134 16,12-14-24-16,-18-4-104 16</inkml:trace>
  <inkml:trace contextRef="#ctx0" brushRef="#br0" timeOffset="97476.2845">10609 4820 235 0,'-23'30'208'0,"3"8"-32"0,-5 7-119 16,4-2 155-16,9-10-143 15,0-5 0-15,5-12-24 16,14-10-4-16,-2-9-5 16,16-14 4-16,2-18-3 15,11-26 5-15,6-13-14 16,7-20-3-16,-4 4-7 0,-3 3 4 16,-19 28 1-16,-12 11-6 15,-18 18-21-15,-3 25-22 16,-7 17-10-16,-9 30-3 15,2 12 3-15,7 22 18 16,5-5 18-16,25-9-1 16,21-25 1-16,36-16-18 15,10-21-18-15,24-25-213 16,-10-8 53-16</inkml:trace>
  <inkml:trace contextRef="#ctx0" brushRef="#br0" timeOffset="97957.0757">11252 4654 629 0,'67'52'175'16,"-89"-24"20"-16,-2 11-177 15,8 5-21-15,11 3-21 16,-2-8 35-16,5 0 4 16,16-13 4-16,5-9 5 15,7-17 0-15,7-16 6 16,5-17 1-16,-2-8-3 16,-8 3-9-16,-4 3-5 15,-13 9-8-15,-6 19-18 16,-2 14-3-16,-3 12-1 15,0 10 0-15,14 20 3 16,-14 1 15-16,14 2-14 16,2-5-44-16,-2-10-171 15,10-25 23-15</inkml:trace>
  <inkml:trace contextRef="#ctx0" brushRef="#br0" timeOffset="98242.9454">11726 4810 517 0,'0'-2'80'0,"2"0"71"15,2 1-126-15,-4 1-60 16,1 0 28-16,3 0 33 15,-4 1-16-15,3 1 13 16,3 2 3-16,4 1 4 16,4 22 2-16,60 64-8 15,-56-48-11-15,2 9-3 16,-1 0-18-16,-3-3-179 16,-11-10 57-16</inkml:trace>
  <inkml:trace contextRef="#ctx0" brushRef="#br0" timeOffset="98441.3124">11858 4716 411 0,'19'-22'44'0,"11"11"406"16,4 8-260-16,4 3 91 16,6 8-267-16,-11 17 5 15,-2 11 1-15,-12 6 3 16,-10 13 8-16,-20 1 12 15,-13-1 17-15,-14-13-33 16,-19-16-233-16,6-24-106 16,-2-30-90-16</inkml:trace>
  <inkml:trace contextRef="#ctx0" brushRef="#br0" timeOffset="99743.798">11321 7393 664 0,'5'7'177'15,"-1"-6"47"-15,-4 1-174 16,1 0-83-16,3 0 2 15,-4-2 5-15,2-4 1 0,11-34 14 16,10-83 31-16,-32 41 8 16,9-7-6-16,0-15-6 15,4 5-14-15,3-17-5 16,-2 10-3-16,7-2 3 16,-2 23 6-16,-4 1 20 15,-10 30 14-15,8 12 15 16,-10 23 2-16,6 3-28 15,2 9-26-15,10 3-22 16,4 4-20-16,27-16-10 16,14 2 28-16,28-11 9 15,11-3 8-15,20-10 5 16,-9 5 7-16,23-7-1 16,0-2 0-16,29-11 1 15,1 1 0-15,15-9 0 16,-21 4-3-16,16 4-1 15,-38 8 0-15,8 3 0 16,-20 11 1-16,-8 1 0 0,-29 9 1 16,-12 5 2-16,-22 2 0 15,-18 5 2-15,-7 2-14 16,-5 8-7-16,4 11-7 16,-4 29-10-16,2 16-1 15,13 40 21-15,-6 19 17 16,10 47 20-16,6 12 18 15,-1 70 19-15,-8 8-4 0,-1 82 0 16,-15-13-13-16,-15 49-3 16,-8-49-15-16,4 14-5 15,9-80-7-15,7-24-45 16,11-74-133-16,-1-29-130 16,-17-67-44-16</inkml:trace>
  <inkml:trace contextRef="#ctx0" brushRef="#br0" timeOffset="100897.0586">12813 5150 151 0,'0'45'182'0,"-10"-47"-37"0,-1 2-27 15,-8 2-11-15,-2 10-42 16,-3 17-44-16,-4 9-3 16,-1 20-7-16,5-1 7 15,5 9 6-15,8-14 0 16,11-11 7-16,11-18 10 16,13-28 2-16,14-30 11 0,16-41-10 15,3-14-5-15,7-23-7 16,-12 4-15-16,-17 5-12 15,-16 36 14-15,-9 9 13 16,-7 21-12-16,-9 22-36 16,6 27-39-16,-2 22 27 15,-9 19 15-15,8 21-17 16,3 8 33-16,9 13 32 16,10-15-36-16,15-9-85 15,20-29-50-15,24-39-92 16,-5-40-50-16</inkml:trace>
  <inkml:trace contextRef="#ctx0" brushRef="#br0" timeOffset="101203.095">13393 5049 811 0,'-5'120'141'16,"0"-100"89"-16,8 8-246 16,4 3-10-16,7-3 10 15,11-5 9-15,-3-18 10 16,9-12 21-16,-3-10 15 16,3-11 4-16,-5-3-5 0,-5-2 1 15,-7 8-13-15,-9 3-4 16,-10 6-5-16,-9 8-17 15,-5 6-24-15,-2 2-6 16,7 3-37-16,0 4-167 16,11-3-29-16,15-4-61 15</inkml:trace>
  <inkml:trace contextRef="#ctx0" brushRef="#br0" timeOffset="101690.6729">13993 5013 204 0,'-16'5'219'0,"2"2"-53"16,-1-5-25-16,6-2-44 16,-1-2-72-16,10 2-9 15,0 0-7-15,0 0-3 0,-4-2 2 16,4 2 33-16,-1 0 6 15,1-2 20-15,-4 1 3 16,4 1 4-16,-5-2-12 16,5 0-9-16,-4 0-29 0,3 2-23 15,1 0-14-15,0 0-1 16,0 2 0-16,1 5 8 16,19 17 13-16,64 56 0 15,-59-68-2-15,-1-1-1 16,-3-20-5-16,-2-5-5 15,0-8-2-15,0 6-8 16,-9 2-10-16,11 14-5 16,-4 16 2-16,13 8 2 15,3 7 10-15,12 4 11 16,-7-9 11-16,11-21 12 16,-1-17 4-16,9-30 3 15,-12-25 1-15,2-15 4 16,-16-1-10-16,-8 7-1 15,-18 17-4-15,0 19-25 16,0 19-102-16,-1 11-150 16,1 11-8-16</inkml:trace>
  <inkml:trace contextRef="#ctx0" brushRef="#br0" timeOffset="102070.7658">14838 4718 759 0,'49'73'123'0,"-52"-39"99"15,3 6-226-15,0 0 11 16,0-5 10-16,8-14 34 16,3-14 10-16,8-18 10 15,14-10 5-15,6-6 4 16,5 4-37-16,4 11-22 15,-4 19-23-15,-10 26-8 16,-13 17-23-16,-9 23-222 16,-17 3-48-16,-28-26-70 15</inkml:trace>
  <inkml:trace contextRef="#ctx0" brushRef="#br0" timeOffset="102694.9784">12770 4510 766 0,'12'-17'235'15,"-21"41"-2"-15,-31 30-179 16,-14 29-95-16,-49 54 6 15,-19 36 7-15,-39 66 6 16,-2 2-136-16,-17 30-79 16,24-49-49-16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16:31:57.59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3829 8339 262 0,'-2'0'68'0,"-2"0"38"16,3 0-67-16,1-1 2 16,0-1 2-16,0 0 15 15,1 2-2-15,-1 0 20 16,0 0 10-16,0 0 33 16,0 0 20-16,0 0-23 15,0 0-26-15,0 0-13 16,0 0-33-16,0 0-32 15,4-2 12-15,-4 1 7 16,2-1-1-16,1 0 4 16,-3 0-4-16,4 1-1 15,-4-1-11-15,1 0-8 0,3 1-11 16,-3-1-7-16,5 0-4 16,2 0-2-16,1 2 2 15,1 0 3-15,1 2 5 16,3 5 6-16,0 0 2 15,1 5 4-15,-1 0 1 16,54 64 1-16,-55-53-1 16,8-2 2-16,-5 3 0 0,6 0 2 15,-3-5-7-15,-3 7 2 16,-2 0-1-16,0 2-2 16,-7 0-3-16,1 10 6 15,3-3-3-15,-1 6 0 16,-1-1-2-16,5 4 1 15,-6-6 1-15,3 3 3 16,-6-3 2-16,4 9 6 16,10 0 2-16,-7 3 3 15,10-5-4-15,4 11 0 16,-1-6-4-16,-3 6-3 16,2 3-3-16,6 8 3 15,-9-6 4-15,6 5 1 16,1-9 2-16,1 2 8 15,-4-14 2-15,4 2-8 16,1-6 0-16,-3 4-1 16,3 0-8-16,-4 13-9 15,-2-8 5-15,0 7 3 0,-1-8-1 16,-4-4 3-16,-3-9 0 16,-3-1 2-16,-6-7-4 15,0-4 0-15,-7-3-2 16,2-2 1-16,1 0-2 15,-1-4 2-15,2-6-2 16,-3 0-35-16,3-4-39 16,-4-5-359-16,0-4 70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16:31:59.50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18297 14800 437 0,'4'-1'109'16,"-4"-1"-10"-16,1 0-138 15,3 0-99-15,-4 1-5 16,3-1 13-16,-1-2 113 16,-2 1 72-16,3-2 103 0,3-11 43 15,-5 4 13-15,3 2-65 16,-4 1-56-16,0 7-37 15,0-3-47-15,0 1-16 16,0 1-8-16,0 0 14 16,0-1 18-16,0 2 12 15,2 1 2-15,-2-1-8 16,0 2-17-16,3-4-11 16,-3 4-2-16,3 0 1 15,-3 0 8-15,11 7 7 16,8 5 6-16,2 13 3 15,50 51 3-15,-47-46 5 16,-8-10 7-16,-1 5 5 16,-3-3-6-16,4 2-2 15,-7-3-3-15,3 7-8 16,2-7-6-16,-6 1 0 16,1-1-3-16,1 7-2 15,1-6-4-15,9 13 1 16,8 0-1-16,0-4 0 0,-2-2 0 15,7-1 2-15,-7-7-6 16,5-4 7-16,-2-1 1 16,1-4 7-16,-4-5 9 15,2-4 10-15,-4 3 2 16,4-3 5-16,-4-1-3 16,5-4 15-16,-8 0 1 15,2-5 2-15,-3 0-5 16,-4-3 2-16,-4-2-20 0,4-5-3 15,-2-13-7-15,-1-8-2 16,-2-4-3-16,4-8 0 16,-1 2-8-16,0-6-1 15,2 12-1-15,6-10-5 16,-1 9-2-16,0-4 0 16,1 7 1-16,-3-5 0 15,-12 14 0-15,6-4 2 16,-3 13-2-16,-5-1 2 15,4 8 0-15,-7 6 0 16,-2 7-3-16,-2-1-12 16,2 3-10-16,-4 0-9 15,4 0-10-15,0 0-2 16,0 0-6-16,0 0-10 16,-1 1-351-16,-41-2 105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16:32:05.2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4690 10537 82 0,'-11'58'163'0,"11"-55"-31"0,0-6-4 16,4-8-31-16,-4 10-44 16,0-1-9-16,0-2-20 15,0 1 3-15,0-1 0 16,5-8 3-16,-3 7-5 15,1 2-2-15,-1-8-5 16,5-1-1-16,-2 0-5 16,6-5 13-16,-1-2 13 15,30-60 22-15,-33 53 6 16,3-5 11-16,-5 4-1 0,9-6-19 16,-2 1-21-16,6-9-2 15,1 4-13-15,0-8-9 16,2 7 8-16,1-5-1 15,-10 3 16-15,7-3 15 16,-1 3 1-16,-8-4 0 16,4 3-1-16,10-11-20 15,-3-2-16-15,7-10-3 16,1-2-1-16,11-7 6 16,3 9 7-16,1-7 8 15,-6 10 0-15,7-1 2 16,-12 6-8-16,1-2-6 15,-1 0-9-15,11-18-2 16,-6-2-5-16,7-22 0 16,-2 1 1-16,9-16 9 0,-21 13 9 15,7-4 10-15,-5 23-6 16,-12-9 3-16,-7 23-11 16,10-9-9-16,0 7-5 15,20-14 4-15,4 9-5 16,20-15 1-16,1 10 0 15,7-18-3-15,-12 5 0 16,8-6 1-16,-15 10-1 16,2-14 3-16,-16 15-1 0,2-8 0 15,-7 14-1-15,0-7 1 16,-8 15-1-16,3 3 2 16,-9 18 1-16,5-2 1 15,1 11 0-15,8-8 0 16,-3 4-1-16,4-5 1 15,-7 7-2-15,-6 8 3 16,-9 11-1-16,-5 11 1 16,-7 8-2-16,2 5-1 15,-5 3-6-15,-2-1-5 16,0 2-2-16,0-2-2 16,3 2 0-16,-3 0-11 15,7 0-34-15,11 2-176 16,-6 1-201-16,-5 1-28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16:32:07.2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19342 14762 226 0,'24'49'286'0,"-20"-53"-100"15,-4 4-15-15,-9 0-131 16,9-2-55-16,0 1-5 16,0-1 17-16,0 0 18 15,0 1 18-15,0-3 15 16,5-5 7-16,6-17-4 15,25-52-10-15,-24 52-6 16,0 4-15-16,9-11-7 16,-7 10-7-16,5-3 1 15,0 0 2-15,2 0 8 16,-2 6 4-16,9-6 9 16,1-2 6-16,2-5-1 0,0-4-8 15,1-2-1-15,-5 4-9 16,3 2-3-16,-11 7 3 15,5 2 6-15,-5 6-1 16,0-1 0-16,5 4-3 16,6-4-6-16,-1 1-7 15,15-3 0-15,-1 2 0 16,11-3 1-16,-6 1 3 16,1 2 4-16,-6 3 2 0,-3 1 3 15,-2 8 3 1,9 2 0-16,-6 3-4 0,11 2 4 15,-3 5-4-15,-2-5-2 16,-7 2-5-16,3-2 4 16,-10 0-4-16,1 0 1 15,1 2-3-15,0 1 2 16,-2 2-2-16,1 4 5 16,-1 0 0-16,7 1 2 15,-4 0 0-15,4 4 0 16,-7-3-8-16,4 1 1 15,-13-2-4-15,4 9-1 16,-1-7-3-16,8 4-1 16,-9-2 1-16,12 7 2 15,4-9 3-15,-2 7 1 16,-2-2 1-16,12 6 1 16,-3-1-2-16,-2 6 1 0,-4 0 0 15,4 1 1-15,-6 4-1 16,-7-3 1-16,3-13 2 15,-2 11 3-15,-9-6-1 16,-6-1 3-16,-1-2-1 16,-3 11 1-16,-7-10-4 15,3 6 4-15,-3-1 0 16,3 8 4-16,-4-13-7 16,2 3 1-16,-2-2-2 0,4-6-1 15,-5-8-1-15,0 2-90 16,-1-2-361-16,-8-9 90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16:32:14.09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7124 6139 509 0,'19'-19'134'0,"-8"9"38"16,3 3-139-16,-1-2-11 0,-2 4 32 15,-2 5 5-15,-4-3 5 16,-4-1 1-16,-1 3-17 16,0-1-34-16,0 0-11 15,0 0-7-15,0 1 1 16,0-3 0-16,0 1 4 16,0 1 3-16,0-3-18 15,0 3-2-15,0 0 6 16,4 1 4-16,-4-1 3 15,3 0 22-15,10 0 9 16,4 2-2-16,2 4 0 16,-3-2 17-16,3 1 7 15,59 13-5-15,-51-18-2 16,3-3-4-16,15 10-20 16,7-7-11-16,10 2-1 15,-3 2-2-15,9-6 6 16,-6 1 3-16,2-6 5 15,-15 1 2-15,8-3 0 0,-7 6-6 16,-3 5-1-16,-12-4-6 16,3 4 0-16,-14 0-2 15,2 0 0-15,-7-3-3 16,9 0 1-16,1 6 0 16,18-5-1-16,1 2-2 15,11-1 3-15,0 2 0 16,4-6 0-16,-18 5 2 0,10-3 0 15,-6-1 0-15,1 1 3 16,-2 4-2-16,10-4 0 16,-10-1 1-16,6 3-1 15,-2-3-2-15,15-6 1 16,-2 1 2-16,11-1 1 16,-2 3 0-16,8 0-1 15,-20 2 2-15,0 5-4 16,-8 0-3-16,5 0 0 15,-10 0-1-15,4 1-2 16,-6 3 0-16,-7-4 0 16,-7 0 2-16,7 5 0 15,1-5 2-15,8 4 0 16,6 1 2-16,11-3 0 16,-10-4 1-16,9 4 0 15,-2-6 1-15,3 8-1 16,-6 1-2-16,8-7 1 0,-14 2-1 15,10 0 4-15,-5-9 4 16,22-3 1-16,0 9 0 16,25-8 3-16,-14 1-3 15,12 0-5-15,-19 1-1 16,-2-3 2-16,-26-4-1 16,7 9-3-16,-20 0 2 15,8 4-2-15,-7 3-2 0,17 3-2 16,-5-3 0-16,23 2-1 15,-4-7 0-15,16 5 1 16,-9-7-1-16,9 0 0 16,-24 5 1-16,23-1-1 15,-4 1 0-15,12 2 0 16,1 0 1-16,20-2 1 16,-23 7 2-16,5-3-1 15,-24-2 3-15,-5 2 4 16,-21 0 2-16,3-1-2 15,-13 3 1-15,1 6 0 16,-6-1-3-16,-1-6-27 16,-12-1-21-16,1-12-378 15,-1-15 93-15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16:32:15.89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21719 14495 158 0,'-19'0'53'0,"-2"0"14"16,6 0 15-16,3 5-2 15,5-6 23-15,7 1 6 0,0 0 11 16,-4 0-48-16,4 0-16 16,-3 0-22-16,1 1-6 15,2 1-19-15,-5 0 1 16,0 0 4-16,1-1 26 15,2 3 28-15,2-3-14 16,-3 3-20-16,3-2 39 16,0 1-16-16,0 1-12 15,3 1 20-15,29 2 20 16,49 52-28-16,-48-56 7 16,-4 2-8-16,6-6 8 15,-2-6 2-15,7-4-2 16,0 4-16-16,15-5 3 15,-1 5-12-15,5 4-4 16,-5 1-14-16,17 0-4 16,-13-1-8-16,15-1-1 15,-2 1-1-15,7-2 1 0,-8-9 3 16,6 9 13-16,-14 3 3 16,2-3 4-16,-6 0 0 15,4 8-3-15,-3 0-13 16,3-9-3-16,6 4-5 15,5 0-2-15,-4-3 2 16,2-4 2-16,-2 6-1 16,13-2 2-16,-18 6-1 0,12 3-2 15,-7 1-3-15,13 5-1 16,-11-3 0-16,12-2 2 16,4 2-1-16,11-5 6 15,-13-5 3-15,4 1 1 16,-13-3 1-16,2-2 1 15,-11 0-7-15,17 3-1 16,-17-1-4-16,11 3 0 16,-7 1-2-16,9 4 0 15,-13-3 0-15,15 5 0 16,-9-3-1-16,13 0 2 16,-16 3-1-16,20-1 0 15,-11-8 0-15,12 8 1 16,-13 1-1-16,5-5 1 15,-17 0 1-15,-2 1 2 16,-7-6-1-16,-2 7 4 16,-4-2-2-16,7 2 0 0,-4 3-3 15,3-5 1-15,-3-4-3 16,8 4 1-16,-3-1-1 16,14 8 0-16,-11-4 0 15,11 4 0-15,-14-3 1 16,17-8 0-16,-8-3 0 15,15 5 1-15,-5-5-1 16,14 7-1-16,-14-3 2 0,5 6 0 16,-8-3-2-16,4 4 1 15,-2-2-1-15,4-1 0 16,-13-1 0-16,1-1 0 16,-10-1 0-16,1-3 0 15,-11 6 0-15,6 3 0 16,-8-4-1-16,2 0 2 15,-15 2 0-15,4-2 3 16,1 3-1-16,4 1 6 16,-12-1 2-16,11-1 1 15,-11 1 1-15,2-1 7 16,-9 3-2-16,-5-5 2 16,-5-3 2-16,0-4 1 15,-4 5-9-15,4-1 1 16,2-1-2-16,13 1-8 15,11-3-4-15,15 1 1 16,-1-2-4-16,10-1-2 0,-7 1 4 16,2 0 2-16,-15 0-1 15,-1-2-3-15,-17 4-2 16,-9 2-50-16,-6 3-42 16,-11 3-122-16,-28-13-357 15,-17-41 39-15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16:32:21.81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12893 6198 763 0,'59'58'116'0,"-65"-51"93"16,6 3-233-16,6 4 8 15,4 0 14-15,-1 0 2 16,10-1 1-16,-4 3 6 16,-1-4 5-16,0 5 6 15,-9-3 1-15,6 7 1 16,-3-2-3-16,4 9-3 15,0-2-5-15,9 3 0 16,-2-4 4-16,14 8 7 16,-8-2 2-16,1 2 4 0,1 1 2 15,-1 10-1-15,-3-4-9 16,1 10-2-16,0 4 4 16,-5 5 4-16,0-4 1 15,0 6 6-15,2-9 3 16,7 3-1-16,-7-8 0 15,6 10-4-15,-2-5-4 16,-1 14 5-16,-3-3-2 16,7 4-3-16,-4-4 2 15,5 2 0-15,-3-13-7 16,5 7-1-16,-6-5-3 16,-1 5 7-16,0-2-1 0,6 11 3 15,-6-7-3-15,14 10 1 16,-3-9-8-16,8 13-1 15,6-15-4-15,1 13 2 16,-7-5-4-16,11 8-2 16,-2-12 12-16,1 16 6 15,-1-14 2-15,2 8 6 16,-5-3 2-16,-1 7-11 16,-1-12-5-16,-2 10-2 15,-2-6-2-15,1 3-1 16,-6-6-1-16,7 20-3 15,2-9-3-15,6 9-3 16,3-6 0-16,6 7-1 16,-10-15-1-16,5 14 9 15,-6-11 6-15,1 7 4 16,-9-15 10-16,-3-2 7 16,-7-19-7-16,-7-4-1 0,-4-13-6 15,-6-3-61-15,-2-6 375 16,-23-19-821-16,-15-25 346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16:32:23.16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28602 14644 360 0,'50'70'189'15,"-50"-65"-12"-15,0 0-75 16,3 2-58-16,-3-7-15 15,0 0-13-15,0 0 26 16,0 0 10-16,0 0 12 16,0 0 10-16,0 0-3 0,0 0-22 15,0 0-5-15,0 0-12 16,4 2-10-16,-2-1 4 16,11 6-2-16,-2-2-3 15,-2-1 39-15,-4-4 12 16,3 3 12-16,-1-1-1 15,11 5 1-15,6 2-42 0,56 20-16 16,-47-17-15-16,5 6-5 16,-9-3-3-16,4 4 1 15,-9 2 1-15,2 3 3 16,-7 1 1-16,6 2 3 16,-6 1-1-16,14 2 2 15,1-8-2-15,18 4 8 16,2-3 8-16,10 6 3 15,-5-6-2-15,7 10 2 16,-12-6-9-16,3 8-8 16,-2-7-4-16,13 8-1 15,-8-13 0-15,8-8 3 16,-4-4 2-16,12-11 17 16,-15-4 5-16,12 1 5 15,-7-4-1-15,3-9 0 16,-12 1-7-16,11-13 8 15,-4-10-2-15,12-12 10 0,-7-4 1 16,2-17-4-16,-12-2-11 16,-7-14-3-16,-17 11-13 15,-7-7-4-15,-8 22-8 16,-6 7-5-16,-5 25-14 16,-4 6-10-16,-5 22-60 15,0-6-76-15,5 5-73 16,-5 2-303-16,0 0 11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16:30:59.7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4634 10707 387 0,'30'-64'225'0,"-25"57"-8"16,0 0-66-16,-3 7-95 15,-2-1-28-15,0 1-47 16,0 0-2-16,-2 0 0 16,2 0 49-16,-3 0 50 15,1 0 12-15,2 0-2 16,-5 0 0-16,1 0-36 16,3 0-40-16,-3 0-4 0,-1 0-15 15,5 0-17-15,-4 1 1 16,3 1 4-16,-3 15 7 15,-1 13 11-15,0 60 11 16,5-55-1-16,0 6 0 16,-4-6-1-16,11-4-1 15,-10-5 1-15,-2-5 3 16,5-11 2-16,0-3 6 16,-6-3 3-16,6-4 5 15,0-2-1-15,0 2 5 16,0-2-6-16,0 1 1 15,-3-1-9-15,1-2-3 16,-3-23-8-16,-4-25-4 16,-1-49-4-16,15 42 2 15,0 9 1-15,4 1 8 16,-2 20 8-16,-2 3 1 16,-1 14-4-16,-4 8-13 0,-6 9-8 15,1 6-9-15,-3 6 0 16,-8 9 2-16,4 0 11 15,0 4 0-15,0-6 0 16,0 5-1-16,3 3 3 16,-5 2-2-16,9 8 1 15,5 3-96-15,5-10-229 16,23-15 42-16</inkml:trace>
  <inkml:trace contextRef="#ctx0" brushRef="#br0" timeOffset="12507.2032">7027 6127 259 0,'52'2'147'15,"-52"-9"-140"-15,0 2-74 16,2 5-41-16</inkml:trace>
  <inkml:trace contextRef="#ctx0" brushRef="#br0" timeOffset="12570.056">7079 6119 21 0,'0'1'50'0,"-5"1"-37"15,2 0-15-15,-18 12-2 16</inkml:trace>
  <inkml:trace contextRef="#ctx0" brushRef="#br0" timeOffset="29703.9615">2699 10257 59 0,'-101'90'0'0</inkml:trace>
  <inkml:trace contextRef="#ctx0" brushRef="#br0" timeOffset="95997.8937">5840 4760 238 0,'-62'48'197'16,"-2"20"-48"-16,-7 22-138 15,8-3 154-15,5 18-132 16,18-22-1-16,15-10 15 15,25-35 8-15,30-32 46 16,18-41 39-16,25-38-39 16,16-27-13-16,49-49-13 15,-15-2-53-15,5-14-53 16,-34 14 37-16,-26 4-1 16,-60 41-10-16,-11 23-7 15,-18 31-16-15,2 24-21 16,-4 28-3-16,-1 24-1 15,3 21 6-15,2 32 12 16,11 13 21-16,21 36 5 16,20-6 9-16,31 15 0 15,9-17-22-15,19-9-202 16,0-38 56-16</inkml:trace>
  <inkml:trace contextRef="#ctx0" brushRef="#br0" timeOffset="96195.4167">6920 4430 1183 0,'24'38'244'15,"-10"-17"112"-15,10 17-434 16,0 13-134-16,-4 16-149 15,-15-6-71-15</inkml:trace>
  <inkml:trace contextRef="#ctx0" brushRef="#br0" timeOffset="96332.9692">6819 4122 414 0,'84'-25'-162'16,"16"-1"59"-16</inkml:trace>
  <inkml:trace contextRef="#ctx0" brushRef="#br0" timeOffset="96558.1186">7575 4170 159 0,'-40'35'203'15,"-12"10"-31"-15,-16 3-11 16,4 4-50-16,16-8-44 15,13-15-20-15,13-11-32 16,25-8 11-16,11-12 6 16,15 7 8-16,-3 1 16 0,7 8 0 15,-5 10-22-15,-12 26-14 16,-22 6-6-16,-18 25-4 16,-23 6-7-16,-27-1-38 15,-2-22-26-15,8-15-183 16,14-35-12-16,21-30-76 15</inkml:trace>
  <inkml:trace contextRef="#ctx0" brushRef="#br0" timeOffset="96807.7092">7802 3551 683 0,'52'125'110'15,"-47"-31"73"-15,5-1-190 16,-4 39 28-16,4 0-9 16,2 15 9-16,-7-17 9 15,1-7-33-15,-5-31-54 16,-2-19-149-16,-13-28 26 15</inkml:trace>
  <inkml:trace contextRef="#ctx0" brushRef="#br0" timeOffset="97216.8052">7386 4515 1012 0,'-2'-38'184'0,"51"-63"107"15,24 58-313-15,25 0 12 16,11 12 7-16,9-1-12 16,-26 15-1-16,-10-4 3 15,-29 9-3-15,-13 5-11 16,-17-2-6-16,-13 8-58 16,-6 6-10-16,-13 16 9 15,-12 10 14-15,-15 19 31 16,-2 11 67-16,-4 6 17 15,9-6-8-15,17-2-8 16,22-22-8-16,23-15 19 16,14-18 7-16,25-18 14 0,0-18 5 15,4-13 2-15,-8 4-23 16,-15-1-6-16,-20 18-24 16,-10 13-13-16,-15 20-13 15,-18 15-11-15,4 18 10 16,-9 24 11-16,5 2 11 15,5 1 9-15,13-10-62 0,20-21-147 16,24-33-63-16,16-33-95 16</inkml:trace>
  <inkml:trace contextRef="#ctx0" brushRef="#br0" timeOffset="97496.7015">8933 4236 840 0,'12'16'451'0,"1"-6"-111"16,-27-10-193-16,14 3-142 15,0-3-128-15,0 0 115 16,0 0-3-16,0-1 14 16,0-1 10-16,1-1 0 15,43-18 1-15,84-75 5 16,-45 55-2-16,19 6 0 15,-10 14-5-15,-9 14-8 16,-25 16-9-16,-10 15-29 0,-24 8-30 16,-5 13-109-16,-15-2-115 15,-4 5-55-15,-7-9-106 16</inkml:trace>
  <inkml:trace contextRef="#ctx0" brushRef="#br0" timeOffset="97757.618">9942 4061 860 0,'-99'182'192'0,"75"-137"74"15,20-19-249-15,-4 2-33 16,8-11-1-16,19-5 22 16,10-1 8-16,32-8 9 15,6-8-16-15,27 1-252 16,-2-13-28-16,-19-21-108 16</inkml:trace>
  <inkml:trace contextRef="#ctx0" brushRef="#br0" timeOffset="98335.2681">10401 4135 1133 0,'-16'39'191'0,"13"-12"112"15,12-1-360-15,25-3 53 16,20-14 23-16,46-27 21 16,13-13 16-16,26-12 16 15,-23-6-44-15,-9-3-12 16,-50 16-48-16,-38 8-65 16,-52 12-5-16,-53 11 1 15,-16 3 4-15,-14 9 44 16,18 4 68-16,17-3 9 15,43-1-3-15,17-5 14 0,11-2 5 16,-2-2 13-16,6 8-9 16,5-6 7-16,1 0-18 15,-4 1-17-15,2 32-17 16,-1 68 4-16,3-44-8 16,5-3 0-16,11-2-15 15,32 0 3-15,29-21-50 16,73-31-48-16,8-36-211 0,38-34 19 15</inkml:trace>
  <inkml:trace contextRef="#ctx0" brushRef="#br0" timeOffset="99382.7539">21369 16371 867 0,'-8'3'187'15,"2"13"80"-15,-4 13-245 16,-47 63-21-16,52-48 12 16,6 9 20-16,3-4 5 0,4-1 3 15,3-8-7-15,13-7 16 16,25-31 6-16,51-38 10 15,8-32-4-15,61-41 1 16,-1-16-20-16,2-2-27 16,-54 29-20-16,-5 21-18 15,-62 39-21-15,-15 17-263 16,-37 30-65-16,-23 15-78 16</inkml:trace>
  <inkml:trace contextRef="#ctx0" brushRef="#br0" timeOffset="99683.9072">22430 16790 566 0,'45'-34'447'0,"8"-4"-109"16,8-4-341-16,17-14 336 0,-14 4-342 15,-3-13 0-15,-20 16-1 16,-4 1 2-16,-22 15 3 15,-15 5-12-15,-19 23-11 16,-21 22 14-16,-12 21 2 16,-20 25 14-16,-1 18 17 15,0 20 21-15,19-17-13 16,21 3 7-16,32-24-3 0,37-18 3 16,27-23 3-16,34-13-4 15,12-14-13-15,26-18-163 16,-19-13-223-16,-3-37 8 15</inkml:trace>
  <inkml:trace contextRef="#ctx0" brushRef="#br0" timeOffset="99903.9326">23684 15670 1101 0,'-26'32'222'0,"-2"21"110"16,-4 17-328-16,0 32-2 0,5 4 2 15,-1 26-1-15,11-9-17 16,8 19-104-16,18-26-71 16,17 2-146-16,17-47-76 15</inkml:trace>
  <inkml:trace contextRef="#ctx0" brushRef="#br0" timeOffset="100229.227">24216 16506 836 0,'-24'36'504'0,"0"1"-83"16,-16-13-149-16,31 2-202 15,30-10-60-15,26-21-7 16,17-21 3-16,26-25-5 15,-12-9-5-15,-11-6-1 16,-23 8-1-16,-23 5-5 16,-42 22 0-16,-26 15-35 15,-12 14-37-15,-7 16-183 16,6 16-148-16,11-1-43 16</inkml:trace>
  <inkml:trace contextRef="#ctx0" brushRef="#br0" timeOffset="100502.5832">24821 16468 1147 0,'-17'36'382'15,"15"1"35"-15,7-13-288 16,24 7-103-16,23 2-33 15,16-10-8-15,6-11-7 16,17-7-72-16,-24-8-81 0,-3-13-239 16,-19-3-1-16</inkml:trace>
  <inkml:trace contextRef="#ctx0" brushRef="#br0" timeOffset="101073.915">25793 16265 1141 0,'-19'23'309'0,"-24"3"74"16,4 20-306-16,6 6-73 16,9 6-6-16,19-12-1 15,15-2-5-15,18-23-12 16,7-14-66-16,5-16-103 15,3-19-191-15,-7-12-31 0</inkml:trace>
  <inkml:trace contextRef="#ctx0" brushRef="#br0" timeOffset="101207.9525">25963 15906 1365 0,'5'-1'288'0,"14"-3"62"15,-9 9-455-15,9 4-314 16,0 3 15-16</inkml:trace>
  <inkml:trace contextRef="#ctx0" brushRef="#br0" timeOffset="101416.9359">26616 15742 1216 0,'7'13'243'0,"-4"17"125"0,-1 8-360 16,-4 24-2-16,2 4 8 15,-5 31-3-15,2 0-2 16,-11 25-30-16,2-8-46 16,-11 2-117-16,-6-38-53 15,-11-27-140-15,-3-46-58 16</inkml:trace>
  <inkml:trace contextRef="#ctx0" brushRef="#br0" timeOffset="101809.9264">26415 16220 823 0,'57'-24'332'16,"-5"15"41"-16,16 9-211 16,6 5-86-16,23 9-20 15,-7 0-27-15,13 2-26 16,-12-3 8-16,1 1 0 15,-19-3-3-15,-9-8-1 16,-21-3-14-16,-4-5-42 16,-20-4-14-16,-9-10-15 15,-10 7-19-15,0-2 13 16,0 6 44-16,3 4 16 16,4 11 19-16,-7-7 23 15,4 0 0-15,11 9-2 16,24 3-2-16,61 2-2 0,-51-28 9 15,-1-5 33-15,1-4 18 16,-13 2 24-16,-13 13 23 16,-10 18-10-16,-7 20-30 15,-17 34 25-15,-11 21 18 16,-13 40-86-16,-13 5-63 16,-6 12 49-16,5-14 8 15,1 0-294-15,1-41-194 16,-7-6 53-16,1-22-386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16:06:49.6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4718 6172 131 0,'57'-83'237'15,"-57"71"-91"-15,0 2-91 16,-4 4 42-16,1 6-178 15,1 4 3-15,-20 31 8 16,-72 95 19-16,-7 3 45 16,-11 20 38-16,-4 55-7 15,20-4-8-15,27 16-12 16,45-34-12-16,26-16-17 16,34-65-16-16,61-30-13 15,24-42-36-15,6-38-2 16</inkml:trace>
  <inkml:trace contextRef="#ctx0" brushRef="#br0" timeOffset="310.289">5395 6375 772 0,'10'26'108'0,"9"5"92"16,6 16-247-16,13 14 20 15,5 1 14-15,6 13-18 16,-6 1-18-16,0 14-145 16,-8-12 16-16</inkml:trace>
  <inkml:trace contextRef="#ctx0" brushRef="#br0" timeOffset="517.9417">6513 6242 724 0,'-25'36'142'15,"-40"37"70"-15,-34 26-206 16,-54 65-23-16,13 10 11 16,-13 42 4-16,34-20 2 15,18-3 1-15,60-61-54 16,13-18-159-16,28-62 35 15</inkml:trace>
  <inkml:trace contextRef="#ctx0" brushRef="#br0" timeOffset="788.8593">6258 7161 820 0,'9'149'161'0,"-28"-101"73"16,19 2-251-16,27-6-8 15,27-22 26-15,20-32 17 16,11-23 15-16,9-26 12 16,-13-12 10-16,-8-12-23 15,-40 15-22-15,-28 7-19 16,-38 28-11-16,-20 14-14 15,-20 21-9-15,-9 22-229 16,18 9 80-16</inkml:trace>
  <inkml:trace contextRef="#ctx0" brushRef="#br0" timeOffset="1222.8966">7343 7010 526 0,'-2'1'211'16,"2"1"26"-16,-4 0-130 15,3 0-62-15,1-1-21 16,-4 1-16-16,3 0-22 16,1 0 0-16,-9 17 6 15,-5 8 7-15,-21 65 1 16,25-47 2-16,1 6 1 16,9-8-9-16,9-7-18 15,12-15 1-15,3-19 4 16,0-11 5-16,4-8 13 0,-12-4 24 15,-8 0 8-15,-6 14-10 16,1 13 27-16,-3 13-1 16,6 19-5-16,-1 3-6 15,10 13-26-15,8-7-71 16,31-14-202-16,13-23 19 16</inkml:trace>
  <inkml:trace contextRef="#ctx0" brushRef="#br0" timeOffset="1721.9011">9462 6942 363 0,'-21'-19'278'0,"-7"12"-78"16,-20 16-220-16,-6 10 220 16,-17 19-210-16,2 5 23 15,-4 16 23-15,24 2 7 16,11 5 3-16,24-11-3 0,13-1-31 16,8-18-21-16,22-17 4 15,20-29-12-15,22-19-22 16,7-16 23-16,8-7 9 15,-18 6-1-15,-23 8 28 16,-26 18 17-16,-5 9-16 16,-11 18-13-16,2 10-5 15,2 8-33-15,7 11-122 16,2 4-82-16,8-14-13 16</inkml:trace>
  <inkml:trace contextRef="#ctx0" brushRef="#br0" timeOffset="1904.0629">9651 7259 616 0,'145'56'316'15,"-140"-51"-30"-15,-1-22-79 16,10-6-194-16,17-24 5 0,16-10 7 16,25-16 3-16,1 7-5 15,10-5-18-15,-12 23-19 16,7 6-278-16,-22 25-23 15,-4 5-103-15</inkml:trace>
  <inkml:trace contextRef="#ctx0" brushRef="#br0" timeOffset="2200.9037">10590 7176 888 0,'0'7'251'15,"-5"-12"41"-15,5 7-241 16,0-2-87-16,1 0-1 16,41 0 11-16,93-26 13 15,-47-14 19-15,13-23 12 16,-28 1 5-16,-23-2 16 16,-33 20-12-16,-50 20 0 15,-48 35 1-15,-32 34 8 16,-13 19-15-16,-9 35 5 15,32 3-4-15,38 7-14 16,40-19-37-16,48-7-17 16,46-34-20-16,80-27-134 15,26-18-125-15,47-32 5 16</inkml:trace>
  <inkml:trace contextRef="#ctx0" brushRef="#br0" timeOffset="2650.0501">12922 6318 920 0,'35'36'161'0,"-25"35"105"0,1 11-280 16,-5 22 10-16,5 2 8 15,-1 19-45-15,-1-18-50 16,-4 2-128-16,-3-22-49 15,-9-25-76-15</inkml:trace>
  <inkml:trace contextRef="#ctx0" brushRef="#br0" timeOffset="2932.2731">12725 6788 416 0,'19'-4'261'16,"1"6"-56"-16,8 0-248 16,-9 3 257-16,0 0-210 15,-3 13 13-15,8-6 15 16,4 3 0-16,8 8-5 15,2-13-9-15,28-10-20 16,3-7-28-16,27-7-210 16,1-15 46-16</inkml:trace>
  <inkml:trace contextRef="#ctx0" brushRef="#br0" timeOffset="3279.8682">13634 6980 975 0,'-5'26'173'15,"-5"14"107"-15,3 5-298 16,10-1 8-16,11-1 0 16,7-14 6-16,17-17 14 15,10-17 5-15,15-29-2 16,-4-15 4-16,-2-15-4 16,-28 1-20-16,-29-4-22 15,-29 22-11-15,-28 8 8 16,-7 18-6-16,-7 14-166 15,17 19-62-15,5 12-22 16</inkml:trace>
  <inkml:trace contextRef="#ctx0" brushRef="#br0" timeOffset="3560.1626">14447 5975 925 0,'55'100'230'0,"-56"-41"68"15,-13 14-234-15,-16 36-88 16,6 0 22-16,-5 25 5 15,4-6 0-15,6 14-55 16,9-24-58-16,6-3-190 16,8-37-14-16</inkml:trace>
  <inkml:trace contextRef="#ctx0" brushRef="#br0" timeOffset="3933.7865">14826 6706 949 0,'-1'40'198'0,"-46"71"96"15,2-28-277-15,21-3-8 16,10-2-6-16,22-31 8 15,29-38 16-15,23-37 0 0,24-47-2 16,11-20 7-16,12-30-6 16,-20 0-17-16,-7-10-1 15,-25 29 0-15,-20 4 2 16,-21 31-1-16,-14 22-17 16,-19 36-1-16,-11 37 1 15,-3 30 3-15,-5 29 7 16,10 17 16-16,18 30 5 15,24-7 0-15,29 13-37 16,14-20-48-16,30-7-278 16,6-36 41-16</inkml:trace>
  <inkml:trace contextRef="#ctx0" brushRef="#br0" timeOffset="4359.9164">16074 7218 822 0,'24'-2'390'0,"-5"4"-53"15,-24 5-179-15,-9 34-121 16,-5 22-57-16,-24 18-97 16,-21 14-220-16,-18 1 35 15</inkml:trace>
  <inkml:trace contextRef="#ctx0" brushRef="#br0" timeOffset="6096.0434">17652 6575 735 0,'96'50'223'0,"-100"-57"37"15,4-3-190-15,-8 3-74 16,6 7-13-16,2 0-12 16,-10 0 13-16,-34 13 6 15,-72 34 5-15,54-19 10 0,-1 7 5 16,23-8-14-16,16 1-8 16,29-7-1-16,21 0 13 15,13-2 15-15,7 0 24 16,-2 3 10-16,-10 10 2 15,-20 4-13-15,-28 19 5 16,-27 1-15-16,-37 5-13 16,-21-11-21-16,-7-8-60 15,16-22-77-15,16-11-139 16,46-25-16-16,47-13-77 16</inkml:trace>
  <inkml:trace contextRef="#ctx0" brushRef="#br0" timeOffset="6375.3567">18113 6786 473 0,'23'4'344'15,"-66"34"-83"-15,3 17-288 16,2 18 290-16,13-9-269 15,20 0-5-15,21-26-2 16,32-20 26-16,15-23-2 16,25-25 11-16,-1-24 18 15,-6-15 0-15,-22 3-22 0,-26-3-20 16,-33 22-22-16,-33 11-54 16,-24 22-31-16,-12 3-178 15,-3 25 19-15</inkml:trace>
  <inkml:trace contextRef="#ctx0" brushRef="#br0" timeOffset="6974.1569">18832 6746 356 0,'0'47'81'16,"0"-56"23"-16,6 1-107 15,-5 9-12-15,-1-2 7 16,0-1 39-16,0 0 18 0,0 0 10 16,0 1-2-16,0-1-24 15,0 2-30-15,-1 0 9 16,1 2 13-16,-19 36 15 16,-28 57 19-16,21-45-4 15,7-22-25-15,15-9-24 16,16-17-26-16,28-30 14 15,14-5 18-15,14-3-9 16,-6-2 10-16,0-2 4 16,-27 30-24-16,-11-1-19 15,-10 27 13-15,-17 10 1 16,-3 8 19-16,-4 6 22 16,0-10-11-16,10-18-5 15,10-16 1-15,20-16-8 16,2-15-13-16,8 7 18 15,-5 4 5-15,-7 20-18 16,-14 20-7-16,-13 22 10 16,-6 6 11-16,-4 11-8 0,4-8 17 15,10 1 3-15,20-16-118 16,18-15-130-16,12-15 10 16</inkml:trace>
  <inkml:trace contextRef="#ctx0" brushRef="#br0" timeOffset="7368.9137">19709 7024 713 0,'0'1'180'16,"-3"3"43"-16,1-4-189 16,2 1-55-16,2 1 8 15,39 9 24-15,81-29 12 16,-39-20 5-16,3-16-2 16,-13 6-10-16,-10-4-36 15,-29 17-26-15,-20 7-12 16,-24 18-4-16,-34 8 10 15,-18 16 32-15,-40 19 41 16,-7 23 16-16,-13 20 8 0,24 4-1 16,13 5-14-16,40-13-27 15,26-11 1-15,19-19-2 16,39-15 5-16,22-18-4 16,36-12 1-16,14-18-234 15,10-14 68-15</inkml:trace>
  <inkml:trace contextRef="#ctx0" brushRef="#br0" timeOffset="7635.9893">20778 6564 535 0,'6'24'131'16,"-12"2"46"-16,1 11-139 15,-7 4-26-15,5 22 5 16,-7 3-1-16,-3 17-1 16,5-7-6-16,-2 13-4 15,-5-13-22-15,3-12-172 16,-8-17 47-16</inkml:trace>
  <inkml:trace contextRef="#ctx0" brushRef="#br0" timeOffset="7814.6687">20492 7138 572 0,'-31'-88'346'0,"59"53"-61"16,10 2-56-16,5 12-233 15,11 2-7-15,-9 9-11 0,7 13-69 16,-7 1-68-16,7-1-124 16,-7-3-46-16</inkml:trace>
  <inkml:trace contextRef="#ctx0" brushRef="#br0" timeOffset="8191.9309">21423 6176 949 0,'0'0'30'0,"2"14"171"15,1 10-287-15,-6 11 12 16,-3 3 75-16,0 21 26 15,0-2 11-15,-11 14 22 0,1-2 0 16,-6 8 0-16,6-17-11 16,2-11-11-16,9-14-19 15,19-27-13-15,19-15-8 16,26-10 0-16,5 0-2 16,9-1 3-16,-11 6 12 15,-8 10 10-15,-25 9 2 0,-6 11-7 16,-9 4-5-16,-9 25 0 15,-9 2-3-15,3 4-45 16,-8-6-33-16,0-9-163 16,4-20-62-16,5-10-77 15</inkml:trace>
  <inkml:trace contextRef="#ctx0" brushRef="#br0" timeOffset="8384.2721">22237 6757 1054 0,'14'8'178'0,"0"13"99"16,2 9-344-16,-3 15-91 15,-4 3-82-15,-14 2-59 0,-9-17-89 16</inkml:trace>
  <inkml:trace contextRef="#ctx0" brushRef="#br0" timeOffset="8540.6811">22106 6562 440 0,'38'-27'319'0,"-4"-3"-71"15,5 2-36-15,-1 9-215 0,1 0-32 16,-6 9-21-16,-1 3-114 15,-5 7-72-15,-6 7-22 16</inkml:trace>
  <inkml:trace contextRef="#ctx0" brushRef="#br0" timeOffset="8786.9605">22487 6845 576 0,'5'7'198'16,"-3"-7"16"-16,-2 3-123 15,0-4-82-15,0-1 12 16,0 0 5-16,0 0 11 16,3-1-3-16,23-14-6 15,61-28-9-15,-44 31-2 16,0 3-12-16,-10 1-1 16,-8 13 3-16,-6 8 4 15,-12 15-5-15,-7 12 1 0,-7 14-8 16,2-2-63-16,-4-5-61 15,14-14-137-15,14-13-31 16</inkml:trace>
  <inkml:trace contextRef="#ctx0" brushRef="#br0" timeOffset="9207.0837">23398 6743 559 0,'4'-2'179'0,"-3"2"-11"15,-2 3-129-15,-3-3-73 16,1 0-5-16,1 0 48 16,-14 2 33-16,-15 3 19 15,-43 11 4-15,46-9 4 16,-1 7-13-16,4 10-12 15,-2 4-18-15,6 3-8 16,10 0-9-16,6 0-3 16,10-10 0-16,9-2 4 15,2-5 3-15,3-3 3 16,0-1-6-16,10 12-2 16,-3 4-4-16,6 20 14 0,-8 7 12 15,-9 27 25-15,-11-2 9 16,-23 14 10-16,-9-16-10 15,-39-3-2-15,-17-30-21 16,-26-17-11-16,-3-31-12 16,-15-19-93-16,29-16-87 15,17-24-203-15,30-12-42 16</inkml:trace>
  <inkml:trace contextRef="#ctx0" brushRef="#br0" timeOffset="9805.5718">24847 6791 597 0,'-7'26'119'0,"2"16"81"16,6 8-170-16,27 9 20 15,10-16 13-15,35-13 6 16,10-25-16-16,23-27-8 16,-9-22-18-16,-5-18 0 15,-38 8-1-15,-23-3-14 16,-33 15-3-16,-27 6-3 15,-20 19-36-15,0-1-48 16,-4 11-39-16,6 6-146 16,23 4-7-16</inkml:trace>
  <inkml:trace contextRef="#ctx0" brushRef="#br0" timeOffset="10092.3491">26129 6538 756 0,'33'64'162'0,"-71"-52"71"15,-7 13-214-15,-18 8-21 16,6 3 14-16,-7 7 23 15,16-4 7-15,9 14 8 16,15 1-2-16,21-5-2 16,22-3-21-16,22-4-44 15,25-30-50-15,26-14-217 16,-5-10 18-16</inkml:trace>
  <inkml:trace contextRef="#ctx0" brushRef="#br0" timeOffset="10391.6554">26826 6618 802 0,'-11'12'191'16,"1"-2"54"-16,-7 3-208 15,-8 6-72-15,-1-9 21 16,-17 11 26-16,1 3 19 0,-1-7 24 16,3 9 5-16,-8 20-5 15,18-3-15-15,6 5-13 16,15-1-23-16,39-10-5 16,17-22-15-16,22-15-46 15,11-19-46-15,8-7-194 16,-15-7 6-16</inkml:trace>
  <inkml:trace contextRef="#ctx0" brushRef="#br0" timeOffset="10810.4715">27077 6694 696 0,'54'12'126'16,"-58"-3"92"-16,-3 14-181 15,-3-6-20-15,1 9 5 16,6 15 21-16,-3-4-7 0,15 1-28 15,0-2 8 1,6-22 6-16,10-17-21 0,14-15-25 16,3-13 6-16,1 0 0 15,-3-2 3-15,-10 7 14 16,-11 12 12-16,-9 13 6 16,-5 13 2-16,-6 29 0 15,-5 4-6-15,-2 16 4 16,-3 5-6-16,1-4-24 15,3-20-13-15,2-9-40 16,8-23-129-16,6-13-61 16,-2-16-41-16</inkml:trace>
  <inkml:trace contextRef="#ctx0" brushRef="#br0" timeOffset="11063.8476">27557 7008 774 0,'48'-19'175'15,"-49"24"66"-15,1 9-210 16,-4 3-42-16,8-1 11 16,1-11 17-16,5-12 11 15,4-24 13-15,10-18 23 16,6-15 13-16,-1 9-12 15,11-6-16-15,7 20-28 16,7 11-128-16,-2 16-153 0,12-8-62 16,-7 4-125-16</inkml:trace>
  <inkml:trace contextRef="#ctx0" brushRef="#br0" timeOffset="11288.872">28714 6708 551 0,'33'10'394'15,"-29"-11"-88"-15,-22 4-3 16,-16 6-285-16,-25 1 0 16,-14-1 13-16,-7 0-3 15,16 6-16-15,14-6-8 16,31-2-1-16,21 5 0 16,20 4 4-16,2 4 5 15,8 17-3-15,-20 11-2 16,-26 6 0-16,-35 3-46 15,-13-15-96-15,-39-20-207 0,3-22 1 16</inkml:trace>
  <inkml:trace contextRef="#ctx0" brushRef="#br0" timeOffset="12261.9507">5792 9178 448 0,'-4'-8'141'0,"3"-1"34"16,-8 4-127-16,-1 3-11 16,-4 7-16-16,-9 6 4 15,-3 9 1-15,-7 15 10 16,-1 5 12-16,-5 10 13 16,14-3-17-16,2-2-17 15,14-14-16-15,13-5-7 16,10-19-13-16,10-12 6 15,5-10 14-15,9-13 12 16,-8-7-2-16,-1 4-12 16,-10 10-5-16,-5 14-17 15,-8 18-11-15,-1 16 7 16,0 17 13-16,4 16 10 16,-2-2 7-16,12-1 2 15,8-19-16-15,30-24-183 16,13-23-55-16,8-31-49 0</inkml:trace>
  <inkml:trace contextRef="#ctx0" brushRef="#br0" timeOffset="12482.9371">6606 8710 591 0,'4'-19'190'0,"-4"4"48"16,0 6-165-16,0 9-75 15,0 7-16-15,0-7-6 16,0 10-17-16,0 47 10 16,0 70 34-16,-6-37 7 15,6 6-2-15,0 14-7 16,0 0-7-16,-3-1-193 16,-2-15 57-16</inkml:trace>
  <inkml:trace contextRef="#ctx0" brushRef="#br0" timeOffset="12632.0564">6525 9232 919 0,'47'-24'158'0,"20"-2"85"0,20 2-384 15,17-2-129-15,1-2 0 16</inkml:trace>
  <inkml:trace contextRef="#ctx0" brushRef="#br0" timeOffset="13175.9044">8590 9184 692 0,'-3'1'236'0,"1"-1"34"0,-1 0-180 16,-18 5-67-16,-21 6-18 15,-62 27-5-15,56-5-6 16,-4 10 4-16,17 2 10 15,6 9 2-15,16-11-6 16,12-6-10-16,11-15-5 16,14-15-1-16,20-19 3 15,9-17 10-15,10-6 9 0,-6-5 7 16,-12 7 3-16,-12 9-1 16,-17 14-10-16,-8 15-5 15,-11 14 8-15,6 19 9 16,2 9-9-16,11 5-8 15,12-7-19-15,20-10-227 16,9-23-55-16,16-26-72 16</inkml:trace>
  <inkml:trace contextRef="#ctx0" brushRef="#br0" timeOffset="13544.8535">10498 9249 794 0,'14'-15'302'16,"-12"3"-7"-16,-4 5-206 16,-9 8-104-16,-8 1-18 15,-29 7-14-15,-13 8 28 0,-24 13 21 16,4 1 18-16,-2 12 6 16,27-1 0-16,25 5 0 15,31-9-35-15,35 2-31 16,27-11 27-16,35-6 27 15,9-13-184-15,20-6-105 16,-8-8 42-16</inkml:trace>
  <inkml:trace contextRef="#ctx0" brushRef="#br0" timeOffset="14030.186">10981 9480 417 0,'-3'2'0'15,"1"6"313"-15,-3 18-334 0,5-1 249 16,10 46-235-16,15-59 248 16,9-12-231-16,6-11 10 15,10-11-5-15,-10-8-14 16,0-11-5-16,-7 1-10 15,-9-7-6-15,-10 7 1 16,2 0 9-16,-8 13 3 16,3-1 7-16,-3 16 8 0,-2 0 12 15,4 5-1-15,0 5 1 16,-1 4-6-16,5 5-3 16,-4 8-5-16,-1 8 6 15,-4 1 0-15,-5 0 6 16,0-6 0-16,0-11 9 15,11-9-7-15,22-17-3 16,15-4-4-16,21-1-2 16,2 5-10-16,2 10-3 15,-19 14-2-15,-19 20 5 16,-25 8 4-16,-10 12 5 16,-12 3 7-16,-7-3-2 15,7-12-22-15,10-8-21 16,11-17-101-16,17-6-102 15,8-7-59-15,3-9-91 16</inkml:trace>
  <inkml:trace contextRef="#ctx0" brushRef="#br0" timeOffset="14293.1736">12350 9319 695 0,'-38'-14'1267'0,"5"0"-899"16,9 17-62-16,8 10-355 0,4 2-356 16,5-3-97-16,9 2 451 15,12-9 28-15,10 1 15 16,-1-1 14-16,6 10 6 16,-10 6 0-16,-22 16 5 15,-22 8-4-15,-14 8-20 16,-15-2-28-16,-14-10-101 15,6-13-99-15,13-14-103 16,13-16-81-16</inkml:trace>
  <inkml:trace contextRef="#ctx0" brushRef="#br0" timeOffset="14550.9371">12759 8790 718 0,'18'31'423'0,"-12"-5"-149"16,3 31-138-16,-4 4-148 15,4 21-144-15,-9 1 164 16,-5 16 1-16,-4-20-4 0,-10 13-86 15,-5-19-53-15,-4-16-148 16,2-24-55-16</inkml:trace>
  <inkml:trace contextRef="#ctx0" brushRef="#br0" timeOffset="14775.1155">12496 9220 498 0,'2'-12'456'0,"3"0"-159"15,14 6-93-15,22 8-166 16,10-4-46-16,25 6-47 16,4 3 47-16,11 0 47 15,-6 1-77-15,12 3-25 16,-13-8-126-16,4 1-100 15,-7-2-25-15</inkml:trace>
  <inkml:trace contextRef="#ctx0" brushRef="#br0" timeOffset="15123.4576">13643 9199 526 0,'92'-28'181'0,"-110"27"18"16,-2 11-127-16,-17 11-52 15,-8 1-8-15,-19 10 18 16,7-6 17-16,-5 3 31 16,16-6 9-16,10 1 2 15,20-3-21-15,8-2-20 16,13-7-30-16,14-7-6 15,11-10-3-15,16-12-16 16,3-4 0-16,8-5-6 16,-12 3-4-16,-3 6-3 15,-13 10 39-15,-5 14 24 16,-8 14-12-16,3 19 5 16,-3 6-14-16,3 6-40 15,-5-10-312-15,5-14 88 16</inkml:trace>
  <inkml:trace contextRef="#ctx0" brushRef="#br0" timeOffset="15373.1641">13901 9428 493 0,'78'-47'206'0,"-69"49"57"15,10-9-105-15,2-9 0 0,15-8 4 16,6-4-65-16,23-6-25 15,3 6-36-15,6 4-11 16,-2 8-16-16,0 4-4 16,-23 17-3-16,-9 0-1 15,-16 14-4-15,-10 6 0 16,-11 4-14-16,-6 1-75 16,-2-4-104-16,-1-11-140 15,-4-15-62-15</inkml:trace>
  <inkml:trace contextRef="#ctx0" brushRef="#br0" timeOffset="15588.9617">14937 8686 901 0,'4'0'251'0,"-3"9"51"16,8 29-219-16,0 14-95 15,1 24 14-15,-1 4 7 16,-7 13 4-16,-8-4-2 16,-9 13-10-16,-4-19-11 15,-11-5-151-15,-1-27-154 16,-14-18-8-16</inkml:trace>
  <inkml:trace contextRef="#ctx0" brushRef="#br0" timeOffset="15716.9092">14657 9199 686 0,'41'-28'231'0,"28"4"42"16,13 17-190-16,34-1-20 16,0-3-30-16,16 13-29 15,-13 0-44-15,27 5-237 16,-11 1 49-16</inkml:trace>
  <inkml:trace contextRef="#ctx0" brushRef="#br0" timeOffset="16248.5193">16259 9119 496 0,'-5'70'228'0,"14"-41"-14"16,-4 8-73-16,5 13-130 15,4-2 14-15,11-6 9 16,-6-14 35-16,24-20 31 16,5-21-6-16,20-29 5 15,-4-8-4-15,9-14-33 16,-19 10-35-16,-11-3-27 16,-15 13-38-16,-4 6-130 0,-10 5-177 15,7-8-11-15</inkml:trace>
  <inkml:trace contextRef="#ctx0" brushRef="#br0" timeOffset="16542.0504">17105 9116 471 0,'-4'24'117'0,"10"-5"40"0,11-5-108 16,7 2 7-16,20-9 37 15,4-13 12-15,14-4 17 16,-1 3-4-16,5-10-33 15,-18 1-37-15,1 1-10 16,-20 1-18-16,-15 0-12 16,-19 0 14-16,-38 9 8 15,-14 10-3-15,-35 11 1 16,-5 8 1-16,-6 17-5 16,32 6-10-16,16 4-4 15,36-5-7-15,15-2-13 16,27-17-2-16,45-18-27 15,11-12-49-15,30-22-243 16,4-6 43-16</inkml:trace>
  <inkml:trace contextRef="#ctx0" brushRef="#br0" timeOffset="16780.7712">18217 8279 986 0,'0'-2'164'16,"-8"7"104"-16,-1 21-281 15,-5 19-28-15,2 16 31 0,-16 26 28 16,4 4 15-16,-14 43 11 16,3-11-2-16,-13 19 2 15,10-15-27-15,3-8-73 16,19-41-73-16,8-15-184 15,18-34-29-15</inkml:trace>
  <inkml:trace contextRef="#ctx0" brushRef="#br0" timeOffset="17050.9007">18325 9204 449 0,'-16'7'376'0,"-3"23"-96"0,7 10-267 16,15 1 268-1,17-3-272-15,23-6 9 0,11-24 8 16,13-18-1-16,1-18 3 16,-6-13 12-16,-19-8 5 15,-8 4-3-15,-30 8 0 16,-20 5-1-16,-18 9-26 15,-16 18-52-15,1-2-47 16,4 10-266-16,15 11 37 16</inkml:trace>
  <inkml:trace contextRef="#ctx0" brushRef="#br0" timeOffset="17306.1488">19215 9038 976 0,'-59'102'262'16,"-8"-76"70"-16,-6 18-256 16,25 6-57-16,15 0 1 15,28-7-4-15,10-4 0 16,21-17-2-16,17-11 2 15,4-11-8-15,7-11-65 16,-3-4-69-16,-5-5-228 16,-17 8-16-16</inkml:trace>
  <inkml:trace contextRef="#ctx0" brushRef="#br0" timeOffset="17561.738">19709 9161 645 0,'-10'17'246'0,"-2"11"8"15,0 5-166-15,-6 14-44 16,3 0-22-16,-8 6-23 15,6-6-5-15,-2-5-72 16,7-18-53-16,6-17-132 16,15-24-40-16</inkml:trace>
  <inkml:trace contextRef="#ctx0" brushRef="#br0" timeOffset="17716.4488">19808 8568 1173 0,'17'-17'204'0,"2"12"85"0,-3 18-379 15,8 10-180-15,1 6-73 16,2 15-46-16</inkml:trace>
  <inkml:trace contextRef="#ctx0" brushRef="#br0" timeOffset="17968.8609">20430 8469 509 0,'-3'37'498'16,"6"20"-146"-16,2 23-304 15,6 5 307-15,-1 22-349 16,-5-12-3-16,-15 8-5 16,-9-20-6-16,-12 0-49 15,-2-22-60-15,-7-4-219 16,17-22-14-16,-1-8-122 16</inkml:trace>
  <inkml:trace contextRef="#ctx0" brushRef="#br0" timeOffset="18280.1616">20116 9002 1138 0,'-3'0'214'0,"3"1"123"16,3 3-341-16,56 20 1 16,71 49 7-16,-34-49-1 15,1-12-16-15,5 0-16 16,-21-5-268-16,-22-5-43 15,-29-9-87-15</inkml:trace>
  <inkml:trace contextRef="#ctx0" brushRef="#br0" timeOffset="18638.6447">20716 9000 694 0,'33'54'169'0,"-16"-48"75"16,2 5-175-16,14 15 3 15,5 0 40-15,16 15-16 16,-5-2-35-16,18 11 4 16,-10-3-39-16,7 5-94 15,-10-14-41-15,-7-2-195 16,-18-10-26-16</inkml:trace>
  <inkml:trace contextRef="#ctx0" brushRef="#br0" timeOffset="18849.4448">21463 9171 1181 0,'-11'28'228'0,"-18"22"131"16,-33 30-351-16,-15 12 5 16,-11 12-6-16,0-10-17 15,-23-4-95-15,21-24-258 16,5-11-1-16,17-25-161 16</inkml:trace>
  <inkml:trace contextRef="#ctx0" brushRef="#br0" timeOffset="19286.142">21534 9674 1163 0,'107'120'237'0,"-121"-91"117"16,-17 2-353-16,-31 23-110 15,-14-4-244-15,-18-3 43 16</inkml:trace>
  <inkml:trace contextRef="#ctx0" brushRef="#br0" timeOffset="22646.9094">24774 8741 859 0,'-12'14'237'0,"-31"21"13"16,-30 17-233-16,-33 31-39 15,0 9-36-15,-30 38 103 16,14 4 8-16,11 10 6 16,39-21-11-16,28 5-9 15,60-41-30-15,51-13-70 0,22-32-70 16,25-11-177-16,-8-19-28 15</inkml:trace>
  <inkml:trace contextRef="#ctx0" brushRef="#br0" timeOffset="22981.9297">25152 8948 616 0,'-2'12'159'0,"-8"5"53"16,-4 11-142-16,-21 19-48 15,-20 5 32-15,-25 15 17 16,-7 4 3-16,-15 16 6 15,17-14-14-15,21 3-17 16,36-19-15-16,37-6-11 16,34-22 10-16,41-1 5 15,7-12 0-15,15-4 0 16,-11-4-27-16,-11-1-152 16,-36-5-201-16,-24-2-4 0</inkml:trace>
  <inkml:trace contextRef="#ctx0" brushRef="#br0" timeOffset="23185.9474">24526 9336 556 0,'14'-5'421'15,"12"0"-100"-15,35 10-6 16,18 7-312-16,38 4-5 15,7-9-11-15,36-4-99 16,-29-12-110-16,-1-11-104 16,-38 1-95-16</inkml:trace>
  <inkml:trace contextRef="#ctx0" brushRef="#br0" timeOffset="23410.1541">25566 8889 1012 0,'67'12'212'15,"1"11"97"-15,5 32-288 16,-6 6-2-16,-8 25 15 16,-38 8 8-16,-21 24 13 0,-31-14-7 15,-56 15-14-15,-29-20-32 16,-35-16-77-16,2-27-92 15,9-27-202-15,48-20-21 16</inkml:trace>
  <inkml:trace contextRef="#ctx0" brushRef="#br0" timeOffset="23922.9866">26550 9246 751 0,'0'2'267'16,"4"-1"14"-16,-4 1-155 15,15 5-133-15,32 7-1 16,62-2-1-16,-33-24-26 15,-5 0-42-15,-1 3-208 16,-32 6 37-16</inkml:trace>
  <inkml:trace contextRef="#ctx0" brushRef="#br0" timeOffset="24086.2221">26535 9560 838 0,'29'0'286'0,"4"-5"32"16,12-2-211-16,31 0-202 15,7-2-133-15,6 2-84 0,-3-7-136 16</inkml:trace>
  <inkml:trace contextRef="#ctx0" brushRef="#br0" timeOffset="25148.6059">27987 8662 279 0,'91'-28'0'0,"-77"19"377"15,-12 8-377-15</inkml:trace>
  <inkml:trace contextRef="#ctx0" brushRef="#br0" timeOffset="25285.7703">28078 8695 921 0,'-43'164'265'15,"8"-73"82"-15,-3-3-261 16,-14 19-5-16,4-6-27 16,3 10-14-16,3-12-23 15,11-4-30-15,12-29-25 16,7-16-59-16,10-26-52 15,7-17-216-15,6-12 17 0</inkml:trace>
  <inkml:trace contextRef="#ctx0" brushRef="#br0" timeOffset="25523.9404">28366 9256 574 0,'0'-10'466'0,"9"8"-171"15,5 16-96-15,-1 14-152 16,-2 8-150-16,-15 15 111 16,-6-3 5-16,-20 6 2 15,3-16 0-15,-3 0-26 16,10-12-48-16,0-12-249 0,10-12 42 15</inkml:trace>
  <inkml:trace contextRef="#ctx0" brushRef="#br0" timeOffset="25675.6295">28278 8910 1025 0,'5'-11'196'0,"5"-4"55"16,9 15-318-16,6 0-125 15,7 7-53-15,3 8-50 16,3 3-45-16</inkml:trace>
  <inkml:trace contextRef="#ctx0" brushRef="#br0" timeOffset="25972.4857">28628 9350 940 0,'-7'14'203'0,"2"5"82"15,-4 2-282-15,12-4-20 16,13-13 2-16,17-18 3 16,15-12 10-16,30-12 22 15,0-1 10-15,9 1 6 0,-14 12-3 16,-6 12-4-16,-29 13-14 15,-12 11-11-15,-12 14-3 16,-10 14 9-16,-11 6 0 16,-4 10-2-16,-4-6-4 15,4 2-15-15,-1-12-142 16,7-10-169-16,9-12 2 16</inkml:trace>
  <inkml:trace contextRef="#ctx0" brushRef="#br0" timeOffset="26392.9088">29376 9419 995 0,'0'2'191'0,"0"0"107"15,33 15-298-15,83 2-13 16,-46-33 5-16,13-12 7 0,-7-1-6 16,-8-8 5-16,-25 7 9 15,-17-1 0-15,-17 10-1 16,-29 1-9-16,-14 8 0 15,-34 12 10-15,-13 8 7 16,-18 14 7-16,4 6 13 16,8 13 12-16,25-5-8 15,11 11-4-15,24-4-6 16,20-4-6-16,14-4-13 16,22-4-30-16,14-16-33 0,18-8-113 15,3-9-112-15,9-14-66 16,-2 0-102-16</inkml:trace>
  <inkml:trace contextRef="#ctx0" brushRef="#br0" timeOffset="26696.335">30054 9466 607 0,'-4'-9'324'0,"3"6"-70"15,-8 10-138-15,9-7-83 16,-4 2-83-16,3 1 76 15,-10 25 2-15,6 1 4 16,-4 48-5-16,9-55-4 16,2-6-9-16,7-13 4 15,-1-10 0-15,3-15 1 16,3-9 2-16,15-16 2 0,6 2-4 16,6-6 11-16,-1 17 1 15,12 3 6-15,-3 15-3 16,15 7-4-16,-5 9-12 15,17 7-5-15,-19 4-9 16,2 6-6-16,-24-1-24 16,-7-1-144-16,-16-10-180 15,2-3-11-15</inkml:trace>
  <inkml:trace contextRef="#ctx0" brushRef="#br0" timeOffset="27485.948">30580 9376 448 0,'0'0'108'0,"0"0"27"16,2 0-118-16,2 0-2 16,-4 0 32-16,1 0 55 15,3 0 61-15,-4 0-33 16,2 0-20-16,1 0-31 15,-3 0-52-15,2-2-53 16,-2 1 34-16,-2-1 3 16,-17-2 4-16,-43-1 2 15,-65 3 4-15,35 13 0 16,14 3 0-16,-12 6 8 16,16 3 1-16,6 8 5 15,25-5 3-15,13 4 8 16,20-4 2-16,15 5 0 15,19-5-6-15,21-2-2 16,13-7-11-16,25-11-10 16,7-6-3-16,19-16-2 15,-3-8-4-15,3-16-2 16,-26 2-2-16,-1-11-1 0,-32 8-1 16,-12-1 0-16,-17 14-2 15,-7 4-16-15,-11 19-2 16,-13 3 3-16,-9 14-1 15,-6 14 3-15,1 4 16 16,0 11 3-16,10-4-2 16,0 6-1-16,9-7-3 15,7-1-19-15,10-16-22 0,7-3-108 16,2-16-105-16,17-7-127 16,0-7-83-16</inkml:trace>
  <inkml:trace contextRef="#ctx0" brushRef="#br0" timeOffset="27769.9709">30982 9509 709 0,'0'2'199'0,"11"21"51"15,-2 69-204-15,-27-56-19 16,3-13-7-16,1-17 30 0,9-19 33 16,13-22 33-16,13-14 6 15,22-15-6-15,15 4-37 16,25 1-38-16,0 17-33 16,12 13-9-16,-12 18-4 15,6 4-1-15,-29 7-70 16,-6 4-297-16,-14 3 77 15</inkml:trace>
  <inkml:trace contextRef="#ctx0" brushRef="#br0" timeOffset="28014.9688">31937 8735 1056 0,'78'59'320'15,"-7"13"63"-15,-3 46-236 16,-28 17-83-16,-44 39 12 16,-51-11-5-16,-75 15-9 15,-38-17-35-15,-71 4-206 16,-11-45-263-16,-43-27 12 15</inkml:trace>
  <inkml:trace contextRef="#ctx0" brushRef="#br0" timeOffset="30589.9277">23896 8963 329 0,'-20'2'335'0,"-4"2"-107"15,-12-1-199-15,-23 16 194 16,-10 4-201-16,-4 4 12 0,-3 12 13 0,-1 4 31 16,27-10 14-16,21 5-27 15,11-9-9-15,32-3 0 16,14-10-23-16,20 5 4 15,8 1-3-15,-1 8 5 16,-20 5-2-16,-35 22 13 16,-38 3-7-16,-54-1-27 15,-34-10-27-15,-39-20-357 16,6-29 69-16</inkml:trace>
  <inkml:trace contextRef="#ctx0" brushRef="#br0" timeOffset="55390.3234">8154 12583 195 0,'0'0'176'0,"5"0"-61"16,-5-2-86-16,0 2-46 15,0 0 63-15,0-1-23 16,0-1 48-16,0 0 66 16,0 0 44-16,0-1-91 15,-4 1-25-15,3 2-13 16,-27 2-32-16,-36 3-6 15,-125 115-7-15,40-18 21 16,19 12 8-16,9 37 12 16,34-22-1-16,33-12 8 15,44-32-5-15,25-48 34 16,48-70-9-16,72-61 2 0,24-38-11 16,55-69-10-16,19 0-43 15,-2-24-4-15,-56 31-7 16,-26-6 1-16,-61 55 1 15,-44 13 4-15,-39 49 2 16,-29 38-41-16,-15 52-5 16,-49 69-5-16,-12 33-2 15,-17 54-3-15,26 66 43 16,13-21 10-16,72-28 1 16,45-10 2-16,63-31-64 15,9-77-67-15,29 8-219 16,-10-29-17-16</inkml:trace>
  <inkml:trace contextRef="#ctx0" brushRef="#br0" timeOffset="55994.8772">9713 12545 976 0,'-43'10'228'0,"-9"-3"82"16,-2 11-278-16,16 2-33 15,17-6-8-15,11 2-9 16,15-6 6-16,24 1 8 16,4-3 19-16,21 1 16 15,1 3 15-15,1 5 6 16,-16 6 2-16,-19 24 14 15,-23 15 6-15,-47 18 13 16,-32 14-8-16,-56 13-4 16,-9-20-34-16,-8-18-53 0,28-31-57 15,15-29-69-15,48-25-33 16,15-13-23-16,13-1 9 16,4 3-93-16,14 11-13 15,-1 9-18-15</inkml:trace>
  <inkml:trace contextRef="#ctx0" brushRef="#br0" timeOffset="56319.3">6984 13849 1020 0,'-9'3'373'0,"13"-6"1"16,6 8-258-16,53-5-80 15,32 0-34-15,114-12 26 16,48-9 20-16,119-16 9 15,22-11-9-15,91-15-15 16,-59 8-28-16,20 1-64 16,-110 18-67-16,-19 20-313 0,-100 16 34 15</inkml:trace>
  <inkml:trace contextRef="#ctx0" brushRef="#br0" timeOffset="56977.9641">7942 14590 884 0,'-5'-22'281'0,"-24"20"33"16,-20 7-222-16,-13 23-98 16,-35 26-4-16,-6 22-1 15,-2 42 6-15,4 10 9 16,16 14 11-16,38-12 8 15,15-6 5-15,21-43 8 16,34-29 35-16,11-43 4 0,49-42 0 16,25-33-3-16,41-62-5 15,5-21-42-15,16-44-10 16,-35 20-9-16,-17-9-2 16,-50 50-3-16,-22 25 2 15,-21 53-7-15,-25 21-12 16,-19 43 0-16,-11 39-1 15,-8 17-2-15,-11 46 7 16,6 6 11-16,14 10 1 16,15-23 1-16,29-3 1 15,17-45-3-15,42-24-62 16,18-23-70-16,24-18-262 16,-5-18 0-16</inkml:trace>
  <inkml:trace contextRef="#ctx0" brushRef="#br0" timeOffset="57562.8765">9205 14088 731 0,'-43'36'192'16,"-11"33"58"-16,-5 20-207 16,-13 46-17-16,20 12-7 15,3 23 19-15,20-10 4 0,18 8 12 16,23-41-4-16,25-22-3 15,16-42-47-15,39-25 54 16,5-21 53-16,11-13-413 16,-18-20 221-16</inkml:trace>
  <inkml:trace contextRef="#ctx0" brushRef="#br0" timeOffset="57817.4877">8647 14660 1364 0,'25'-7'303'15,"34"-2"133"-15,22 7-391 16,75 2-80-16,33-12 266 16,52-10-659-16,-18-25 251 15</inkml:trace>
  <inkml:trace contextRef="#ctx0" brushRef="#br0" timeOffset="61751.7902">11830 13497 282 0,'-78'-26'183'15,"63"19"-2"-15,1 3-33 16,4 1-55-16,4 1-4 16,3 2-33-16,1-2-16 15,2 1-19-15,0 1-6 16,0 0-3-16,-3-2 4 0,3 2 11 16,0 0 13-1,0 0-2-15,0 0-4 0,0 0-8 16,3 0 23-16,41 0 19 15,82 0-7-15,-45-5 4 16,22 5 2-16,9 0-27 16,27 3-27-16,-13 1 3 15,11 11-6-15,-17 4-4 16,-18 5-8-16,-34 1-13 16,-18 1-50-16,-17-7-65 0,-9 2-209 15,-15-21-2-15</inkml:trace>
  <inkml:trace contextRef="#ctx0" brushRef="#br0" timeOffset="62394.9222">12997 13245 638 0,'-7'52'131'0,"-7"-53"63"15,5 4-190-15,7 2-1 16,-3-3 1-16,5-2 2 16,0 0 39-16,0 0 38 15,-3-2 12-15,3 0 12 16,-4 2 6-16,3 0-37 16,1 0-40-16,0 0-16 15,0 0-19-15,0 0-10 16,0 0 0-16,0 0 4 15,0 2 7-15,5 3 8 16,19 23 8-16,57 59 6 16,-51-47 1-16,3 3 6 15,-12-5-2-15,-13 2 1 16,-20 2 13-16,-23 1 16 0,-23-3-19 16,-24 1-9-16,1-8-18 15,-8-8-35-15,20-11-370 16,7-8 11-16,18-25-127 15</inkml:trace>
  <inkml:trace contextRef="#ctx0" brushRef="#br0" timeOffset="75588.8951">14442 12633 593 0,'0'9'107'15,"5"5"67"-15,-10 15-181 16,1 9 2-16,-11 14-9 16,-4 0-26-16,0-1-27 15,3-13-36-15,7-12-69 16,6-17 0-16</inkml:trace>
  <inkml:trace contextRef="#ctx0" brushRef="#br0" timeOffset="75743.1754">14686 12711 397 0,'9'-1'122'16,"-6"2"37"-16,2 8-104 15,-5-9-10-15,-3 2-8 16,-2 32-4-16,-23 60-33 0,12-49-81 16,-3 9-92-16,5 1-15 15</inkml:trace>
  <inkml:trace contextRef="#ctx0" brushRef="#br0" timeOffset="76023.4118">15320 12805 834 0,'9'9'169'0,"-9"-4"56"16,-4 3-233-16,-8 27-38 0,4 15 5 16,-3 20 22-16,1 11 16 15,-9 28 3-15,5 4 2 16,-10 22-224-16,5-8 78 15</inkml:trace>
  <inkml:trace contextRef="#ctx0" brushRef="#br0" timeOffset="76232.6654">14951 13240 901 0,'11'-9'298'0,"6"4"26"16,4 3-224-16,12 13-90 16,6-1-16-16,24 2-23 15,-9-3-35-15,4-4-98 16,-11-12-82-16,-3-8-83 16,-18-11-64-16</inkml:trace>
  <inkml:trace contextRef="#ctx0" brushRef="#br0" timeOffset="76950.3527">15866 12571 454 0,'3'16'346'0,"-1"3"-75"15,-7 24-265-15,-5 18 274 16,-20 22-256-16,-1 2-7 15,0 15-6-15,7-18-8 16,6-11-13-16,16-35 2 16,22-20 4-16,4-28 4 15,19-18 5-15,6-10 15 0,6 14-3 16,-6 14-3-16,-3 21 0 16,-21 26-4-16,-12 32 4 15,-11 1 5-15,-9 20-7 16,2-6-4-16,2-10-3 15,13-28-9-15,19-20-3 16,10-31 9-16,4-17 1 16,4-9 5-16,-6-9 1 15,-13 9-3-15,-4 0-2 16,-10 9 0-16,7 3-1 16,-12 9-1-16,4-5 0 15,1 7 0-15,7-8 0 16,-7 1 2-16,5-6 4 15,0 1 2-15,0 1 2 16,-14 5 3-16,-8 6 3 16,-6 7-2-16,2-1-2 15,7 2-3-15,-3 1-8 0,1-1-6 16,2 2-6-16,-3 0 6 16,3 0 9-16,3 2 8 15,23 6 10-15,69 65 9 16,-46-50-8-16,-1-10-5 15,6-7-4-15,-14-6-3 16,-2-16-10-16,-15-8-4 0,-18-14-7 16,-14-7-1-16,-10-11-1 15,-14 8 5-15,-7 8 5 16,0 17 8-16,-6 9 2 16,11 18-10-16,2 10-2 15,18 13-3-15,4 13-1 16,18 9 0-16,17 6 11 15,14 1 5-15,16-6 4 16,7-14-1-16,8-4-14 16,-7-15-44-16,11-12-320 15,-3-20 76-15</inkml:trace>
  <inkml:trace contextRef="#ctx0" brushRef="#br0" timeOffset="77553.8913">18157 13006 494 0,'-19'-16'217'15,"-30"16"-6"-15,-10 7-114 16,-19 30-65-16,-5 10-23 16,-23 27 21-16,23 8 14 15,7 6 22-15,22-12 7 16,30-3 7-16,40-30-17 15,37-17-13-15,20-20-50 0,28-20-30 16,1-19-265-16,17-17 45 16</inkml:trace>
  <inkml:trace contextRef="#ctx0" brushRef="#br0" timeOffset="77908.3239">18605 12592 436 0,'-5'34'356'15,"-3"15"-88"-15,-17 22-261 16,1 9 263-16,-11 19-263 15,-8-6 0-15,5-3-3 16,14-19-1-16,3-17-3 0,26-35 0 16,19-19-3-16,15-21 1 15,6-5-1-15,3 0 12 16,1 11 9-16,-10 17-2 16,-11 27 8-16,-14 11 4 15,-12 21-8-15,-13-1-22 16,3 8-85-16,-3-14-155 15,17-11-54-15,16-28-123 0</inkml:trace>
  <inkml:trace contextRef="#ctx0" brushRef="#br0" timeOffset="78297.0317">19345 13155 737 0,'11'-14'295'15,"-16"0"-11"-15,-1 6-200 16,-1 9-161-16,-5 5-33 16,-7-1 1-16,-10 2 44 15,-9 7 80-15,-9 3 66 16,4 9 74-16,-8 9-21 15,13 5-29-15,9 5-29 0,13-2-46 16,16-5-45-16,12-15 18 16,21-6-1-16,7-22-3 15,15-16 1-15,-1-9 0 16,0-4 5-16,-16-1 1 16,-7 7 4-16,-12 13 1 15,-5 20 3-15,-5 18-1 0,-13 11-6 16,-1 11-16-16,-4 12-90 15,3-11-85-15,-8-5-158 16,10-18-62-16</inkml:trace>
  <inkml:trace contextRef="#ctx0" brushRef="#br0" timeOffset="78557.8883">19569 13237 583 0,'15'5'182'0,"5"7"55"15,-7 12-149-15,-4 7 12 16,-4 1 11-16,-19 4-21 16,-1-1-21-16,-3-8-8 15,3-9-25-15,4-15-27 16,18-18 11-16,16-18-5 16,12-7-7-16,18-5-2 15,13 10 3-15,-5 7 6 0,-13 23 5 16,-6 16-6-1,-18 11-5-15,-13 13-40 0,-11 3-64 16,0 3-65-16,-6-8-176 16,8-10-20-16</inkml:trace>
  <inkml:trace contextRef="#ctx0" brushRef="#br0" timeOffset="78941.3344">20517 13264 441 0,'-14'-7'376'0,"0"-1"-96"16,-5 4-44-16,-5 4-195 16,-1 2-48-16,-2 1-4 15,-3 6 0-15,-6 2 25 16,5 4 18-16,-9 13 26 15,2 5 8-15,-2 7 5 16,10 1-17-16,-3 4-14 16,14-8-26-16,14-10-9 15,9-4-6-15,6-6 0 16,9-3 1-16,0 2 3 16,-3 8 3-16,-8 14 2 15,-6 11 8-15,-16 3 2 16,-7-2-1-16,-22-3-3 0,-9-16-8 15,-12-22-19-15,0-16-12 16,-2-16-53-16,16-3-57 16,7-14-218-16,29 2 13 15</inkml:trace>
  <inkml:trace contextRef="#ctx0" brushRef="#br0" timeOffset="79306.2751">20638 13353 943 0,'49'64'267'0,"-49"-55"57"16,10-4-236-16,23 0-45 15,15-10-7-15,20-13 5 16,5-13 2-16,1-12-15 16,-17-6-13-16,-27 3-3 15,-16 11-3-15,-30 14 4 16,-31 25 3-16,-36 28 26 16,-14 17 11-16,-14 32 8 15,19 8-4-15,20 15-11 0,49-17-26 16,40-4-12-16,32-29-23 15,34-16-10-15,14-24-8 16,24-11-200-16,-15-13-198 16,15-16-1-16</inkml:trace>
  <inkml:trace contextRef="#ctx0" brushRef="#br0" timeOffset="79695.7311">22260 13420 961 0,'-19'137'281'15,"21"-116"51"-15,17 12-240 16,17-2-85-16,23-3 2 0,8-23 1 16,11-15 2-16,-15-23 1 15,-15-12 9-15,-27 0 9 16,-28-2-4-16,-36 5-1 15,-28 13-2-15,-2 11-14 16,-15 8-14-16,15 14-46 16,21 4-177-16,24 4-147 15,23-5-57-15</inkml:trace>
  <inkml:trace contextRef="#ctx0" brushRef="#br0" timeOffset="80040.885">23611 12552 500 0,'-53'-7'115'0,"-1"0"52"16,5 9-138-16,-8 5 44 16,14 10 21-16,-11 12 35 15,14 6 28-15,-1 24-1 0,15 10-43 16,12 20-9-16,9 8-32 16,10 26-34-16,5-9-5 15,-1 8-50-15,-9-11-70 16,-9-6-58-16,-6-28-57 15,-29-15-55-15,1-48-66 16,-14-31 17-16</inkml:trace>
  <inkml:trace contextRef="#ctx0" brushRef="#br0" timeOffset="80171.7003">22969 13266 1368 0,'95'-12'444'16,"2"-5"59"-16,19 15-327 15,5 14-301-15,11 0-369 16,-18-3 74-16</inkml:trace>
  <inkml:trace contextRef="#ctx0" brushRef="#br0" timeOffset="80928.635">24457 13035 692 0,'-33'16'167'16,"-5"3"58"-16,-11 12-193 15,-4-1-15-15,4 3 12 16,15-14 13-16,11 3 36 16,14-11 9-16,32-3 22 15,10 3-1-15,1 8 5 16,5 2-15-16,-5 13-13 16,-18 3-18-16,-23 13 0 15,-26 0-20-15,-54 2-22 16,-18-17-13-16,-32-9-73 15,5-21-47-15,4-15-39 16,48-6-144-16,32-3-122 0,44 0 25 16</inkml:trace>
  <inkml:trace contextRef="#ctx0" brushRef="#br0" timeOffset="82202.0671">26230 13015 795 0,'-25'0'180'0,"-21"7"76"15,-3 10-224-15,-10 19 1 16,2 2 8-16,7 9 12 15,12-3 15-15,10 6 10 0,16-14-11 16,0 2-10-16,12-13-10 16,5-4-12-16,7-18-14 15,12-13 0-15,14-16 0 16,11-13-3-16,6-2-10 16,-3-6-1-16,-14 12-1 15,-8 11 0-15,-20 12-108 16,-6 17 108-16,-8 14-1 0,-6 19-1 15,-4 9 0-15,0 12 106 16,4-5-121-16,6-2-70 16,16-16-70-16,9-5-226 15,22-27-14-15</inkml:trace>
  <inkml:trace contextRef="#ctx0" brushRef="#br0" timeOffset="82447.2624">26999 13285 538 0,'5'-9'387'0,"-15"-1"-39"16,-13 3-108-16,-25 11-91 15,-6 9-78-15,-19 12-24 16,6-1-31-16,8 0 7 16,29-6 0-16,23-1 4 15,35-8 10-15,29 1 10 0,21 0-3 16,5 6 6-16,-6 1 5 15,-19 16-12-15,-47 7-12 16,-51 21-39-16,-33-7-50 16,-27-11-179-16,-16-15-204 15,-7-40-29-15</inkml:trace>
  <inkml:trace contextRef="#ctx0" brushRef="#br0" timeOffset="83310.6098">15570 14698 881 0,'-5'-2'198'16,"-8"7"77"-16,-2 6-255 16,-1 13-17-16,-1 2-2 15,-4 7 1-15,7 5 6 16,-7 2 4-16,2 3 1 16,-14 28 2-16,1 6-1 0,-7 15 0 15,8 1 2-15,9 6 3 16,16-30 0-16,17-4-3 15,17-24-4-15,20-18-29 16,11-20-32-16,22-13-261 16,-4-15 58-16</inkml:trace>
  <inkml:trace contextRef="#ctx0" brushRef="#br0" timeOffset="83537.9297">15145 15029 435 0,'19'12'491'0,"9"-3"-144"0,12-6-246 15,27 1 252-15,15-4-331 16,34 0-59-16,-7-2-73 15,14-3-252-15,-15-2 9 16</inkml:trace>
  <inkml:trace contextRef="#ctx0" brushRef="#br0" timeOffset="83925.7043">16973 15046 1160 0,'30'75'237'16,"-25"-42"114"-16,-5 14-349 15,2 12-54-15,3-11-61 16,-10 4-237-16,-1-10 4 16</inkml:trace>
  <inkml:trace contextRef="#ctx0" brushRef="#br0" timeOffset="84089.8951">17072 14627 1063 0,'-5'-12'190'0,"8"20"31"15,8 10-411-15,8 22-134 16,7 3-61-16</inkml:trace>
  <inkml:trace contextRef="#ctx0" brushRef="#br0" timeOffset="84314.9997">17649 15019 860 0,'-21'15'216'0,"-13"3"70"0,-15 4-251 15,-5 11-9-15,16-10-14 16,10 1 12-16,22-3 10 16,30-13 22-16,21-6 10 15,19 8 17-15,4-1-9 16,-6 14-14-16,-27 3-21 15,-28 14-11-15,-40 1-27 16,-35 8-57-16,-19-15-54 16,-13-2-272-16,3-17 22 0</inkml:trace>
  <inkml:trace contextRef="#ctx0" brushRef="#br0" timeOffset="84738.8668">18867 15060 326 0,'38'45'0'16,"-67"-53"401"-16,-8 8-326 15,-18 12 201-15,0 14-254 16,-11 15 271-16,3 8-259 0,15 12 39 16,18-6-3-16,16 1-7 15,25-17-5-15,37-7-35 16,30-17-78-16,33-18-193 16,5-18-99-16,9-14-73 15</inkml:trace>
  <inkml:trace contextRef="#ctx0" brushRef="#br0" timeOffset="85123.5041">19380 14540 666 0,'5'11'138'15,"-10"9"76"-15,7 6-190 16,5 13 42-16,-6 2 39 16,-1 18 2-16,-5 0 3 15,0 17 3-15,0-6-48 16,5-6-40-16,10-24-3 15,20-18-7-15,4-27-11 0,24-18 11 16,0-4 6-16,13 1 1 16,-17 15-5-16,-2 17 5 15,-22 16-3-15,-29 25-4 16,-16 10-24-16,-15 4-116 16,1-4-230-16,-4-7-11 15,17-29-189-15</inkml:trace>
  <inkml:trace contextRef="#ctx0" brushRef="#br0" timeOffset="85502.4678">20291 15114 506 0,'-1'5'304'16,"2"-3"-208"-16,-6 3-400 16,4-5 396-16,1 0-238 15,-4-3 135-15,-12 1 174 16,-13 2 135-16,-58 14-72 16,46 17-29-16,10 4-85 15,-8 11-35-15,20-2-43 0,19-9-24 16,14-11-9-16,11-14-2 15,13-13-1-15,1-18 4 16,5-7 3-16,4-15 2 16,-10 12 5-16,1 8 7 15,-19 23 7-15,-1 23 6 16,-5 16 4-16,-9 12-22 16,-5 4-38-16,11 6-334 15,-2-16-8-15,-8-5-142 16</inkml:trace>
  <inkml:trace contextRef="#ctx0" brushRef="#br0" timeOffset="85802.5229">20823 15195 969 0,'-8'40'255'0,"-13"-8"69"16,-7 7-273-16,7 5-55 16,6-11-3-16,8-18 0 15,21-20 30-15,13-12 20 16,19-20 36-16,11-11 8 16,7-4 9-16,-9 12-22 15,6 4-11-15,-14 15-31 0,-7 29-12 16,-13 13-18-16,-11 17-58 15,-16 2-39-15,-5 2-117 16,-9-2-208-16,9-4 1 16</inkml:trace>
  <inkml:trace contextRef="#ctx0" brushRef="#br0" timeOffset="86220.2124">21646 15275 557 0,'4'12'305'16,"-9"-15"-40"-16,-13 1-78 15,3 7-175-15,-15 2 1 0,1 5 3 16,-13 4 22-16,4 3 19 15,-3-2 16-15,8-3 2 16,3 4 0-16,13-3-20 16,6-3-16-16,10 2-18 15,6 4-9-15,2-1-3 16,10 5 1-16,-1 1 1 0,6 12 12 16,-6 3 5-16,-11 7 4 15,-5-2 2-15,-21 7-3 16,-12-11-12-16,-20-10 1 15,-4-13-2-15,-8-11-17 16,8-14-12-16,0-6-65 16,22-8-43-16,2-5-82 15,13 1-60-15,14-6-58 16,13 3-10-16,23-4-34 16</inkml:trace>
  <inkml:trace contextRef="#ctx0" brushRef="#br0" timeOffset="86488.0607">21990 15213 1161 0,'38'88'249'0,"-56"-65"105"16,-2 15-362-16,-5 4-42 15,3 3-59-15,1-14-11 16,7-5-15-16,4-14 4 0,-6-16-176 16,11-16 104-16</inkml:trace>
  <inkml:trace contextRef="#ctx0" brushRef="#br0" timeOffset="86637.8522">21906 14830 850 0,'-3'-4'502'0,"1"9"-136"16,26 6-158-16,-11 11-367 15,4 11-201-15,14 14-59 16,2-5-93-16</inkml:trace>
  <inkml:trace contextRef="#ctx0" brushRef="#br0" timeOffset="86911.8702">22343 15329 1048 0,'9'-3'354'0,"-4"-11"32"15,14 5-266-15,2-3-130 16,22-16-15-16,4 14-7 16,8-1 12-16,-8 2 13 15,-12 10 17-15,-8 20 9 0,-16 6 10 16,-16 10-12-16,-7 10-2 16,-9 2-5-16,-9 2-52 15,3-11-39-15,13-3-83 16,8-12-56-16,24-9-163 15,13-12-3-15</inkml:trace>
  <inkml:trace contextRef="#ctx0" brushRef="#br0" timeOffset="87344.8862">23199 15339 865 0,'2'7'247'0,"1"-7"-79"0,-8-5-242 15,2 3-82-15,1 2 2 16,2-3 69-16,-4 1 153 16,-1 0 66-16,-4 1 12 15,-22-6 2-15,-55 3-43 16,48 23-21-16,5-1-32 15,7 15 2-15,8-4-24 16,13 8-17-16,9-13-9 16,6-5-9-16,4-10-9 15,0-6 14-15,-2-8 14 16,5-7-3-16,-1 1-5 0,6 8-2 16,-1 10 1-16,0 20 1 15,-7 20 23-15,-9 17 8 16,-12 7 0-16,-17 7 6 15,-20-8 7-15,-13-9-2 16,-12-23-1-16,-11-18 2 16,7-18-15-16,-6-33-53 15,16-12-57-15,15-15-155 16,10 1-188-16,19-7-21 16</inkml:trace>
  <inkml:trace contextRef="#ctx0" brushRef="#br0" timeOffset="90348.8364">23447 14710 144 0,'0'0'0'0,"0"0"245"16,0 2-179-16,0 3 89 16,14 21-146-16,19 66 153 15,-42-47-158-15,4 4-9 16,-4-4-150-16,0-7 37 16</inkml:trace>
  <inkml:trace contextRef="#ctx0" brushRef="#br0" timeOffset="90541.9687">23700 14805 1040 0,'0'16'336'15,"3"10"45"-15,6 14-258 16,6 21-147-16,-11 8-95 15,1 0-85-15,-8-32-177 16,-18-34-56-16</inkml:trace>
  <inkml:trace contextRef="#ctx0" brushRef="#br0" timeOffset="122928.6358">23201 10305 750 0,'29'2'280'16,"23"-14"-9"-16,68 1-146 15,50 11-126-15,105 2-7 16,35 2 13-16,87 4 14 15,-14 1-14-15,14 3-86 16,-78 4-85-16,-23-6-123 0,-99-8-74 16</inkml:trace>
  <inkml:trace contextRef="#ctx0" brushRef="#br0" timeOffset="123108.628">23412 10433 607 0,'-133'20'461'0,"63"-22"-74"16,84-5-147-16,97 0-75 16,69 7-109-16,110 0-21 15,79 2-19-15,109 12-1 16,-31 12-73-16,12-2-338 16,-95-26 78-16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16:11:08.3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3061 16255 443 0,'-3'-6'171'0,"3"3"2"16,0 0-117-16,0 1-24 15,0 0-24-15,0 0 22 16,0 1 4-16,-4-1 16 15,4 0 3-15,0 0 3 16,0 2-17-16,-2-3-9 16,2 1-22-16,-3 0-6 15,1 2-7-15,2 0 0 16,-5 2 5-16,1 0 9 16,-1 5 2-16,-3 3 23 15,6-6 11-15,-3-3 10 16,1 1-3-16,1-2-4 15,1-2-23-15,2-1-33 16,14-28 15-16,45-61-2 16,-30 69-2-16,6 8 0 0,-21 11 26 15,-4 8-31-15,-1 8-3 16,0 7-1-16,-9 4-6 16,-9 15 7-16,-10 2 6 15,-14 8 13-15,-4-6 14 16,-9-4 15-16,6-16-5 15,-9-8 2-15,15-12-6 16,1-12-108-16,14-10 106 16,24-21 112-16,14-4-113 15,19-11-111-15,12 4 208 0,11 0-117 16,-11 25-116-16,4 4 103 16,-12 18 106-16,-8 7-117 15,-10 10-1-15,-15 9-1 16,-9 8 6-16,-14 11 6 15,-15 3 10-15,-15 4 7 16,-2-7 3-16,-10-7 3 16,8-18-3-16,-4-13 0 15,8-14-3-15,10-12 2 16,15-9-2-16,8-7-4 16,16 7 1-16,9 2-4 15,2 10-6-15,5 7-8 16,-4 16 0-16,-3 8-10 15,-9 16 0-15,-24 19 3 16,-14 7 10-16,-29 9 4 16,-2-9 9-16,1-9 5 0,11-18 1 15,16-17-4-15,24-18-4 16,19-20-12-16,17-9-6 16,35-15 0-16,10 4 3 15,16 6-2-15,-17 25 9 16,-9 26-10-16,-33 24-16 15,-18 25-13-15,-23 1-220 16,-10 0-118-16,-4-20-36 16</inkml:trace>
  <inkml:trace contextRef="#ctx0" brushRef="#br0" timeOffset="837.111">2955 16379 398 0,'64'-130'276'0,"-29"89"-42"16,-4 22-79-16,-6 8-64 15,-8 15-60-15,0 3-16 16,-3 3-8-16,-9-3-5 15,0-5 9-15,-3-9 4 16,-2 5 6-16,0 0 8 16,0 1-6-16,-2-1-5 15,2 0-6-15,-5 1 1 16,2 1-5-16,-8 5 4 16,1 0 1-16,5-3 2 15,1 1-2-15,-1-3 4 16,5 0 8-16,-3 0 25 15,3-3 6-15,0-1 2 16,0 1-11-16,3-1-7 0,-3 1-25 16,0 1-3-16,-3 2 1 15,1 2 1-15,-2 8-1 16,-2 6 0-16,-1-8-4 16,5-6-3-16,-3 0 4 15,1 1 0-15,2-3 0 16,2 0-2-16,-3 0-5 15,1 0-3-15,2 2-1 16,-3 0-2-16,3 0 0 0,-4-1 3 16,3 1-12-16,1 0-23 15,0 0-17-15,0-1-23 16,0 1-1-16,0 0 17 16,-4-2 29-16,2 0 26 15,2 0 36-15,-3-2-5 16,1 0-3-16,2 1-6 15,-3-1-11-15,1 0-11 16,2 2 4-16,-3 0 3 16,3 0 4-16,0 0 9 15,0-2 2-15,0 1 7 16,0-1-1-16,-4 0-5 16,2 0-8-16,2 2-5 15,0-3-8-15,0-1-9 16,0 1-1-16,0 0 2 15,0-1 4-15,6 1 7 16,18-11 8-16,0 5 0 16,38-8-3-16,-51 20-3 0,-6 4-7 15,-7 10 4-15,-12 4 3 16,-8 4 5-16,-9-1 6 16,-2 0 3-16,-2-8 2 15,6-9-1-15,6-7-2 16,8-2-3-16,4-7 1 15,3-1-2-15,2 3-2 16,6 0-5-16,-3 2-3 0,3 5-5 16,0 0-4-16,0 0 3 15,3 0 6-15,-3 0 4 16,14 0 2-16,2 0-3 16,-6 0-11-16,-6 0-49 15,-4 1-71-15,0 1-249 16,0 14 15-16</inkml:trace>
  <inkml:trace contextRef="#ctx0" brushRef="#br0" timeOffset="6584.3407">25490 9496 695 0,'-6'1'148'0,"-47"22"65"0,-81 20-206 16,65-20-8-16,-14 4 0 15,-2-1 2-15,10-6 2 16,23-3 3-16,9-5 12 15,28-7 9-15,34-7 10 16,20 1 6-16,24-4-2 16,4 5-8-16,15 10-11 15,-20 12-10-15,-25 20-9 16,-32 8-1-16,-35 20-41 16,-29-4-36-16,-34-2-67 15,-6-14-60-15,6-17-59 16,16-21-30-16</inkml:trace>
  <inkml:trace contextRef="#ctx0" brushRef="#br0" timeOffset="6890.4903">25774 9357 797 0,'15'-2'260'16,"-18"6"-3"-16,1 13-212 15,-3 7-54-15,0 13-54 16,-9 4 66-16,-5 10 1 15,0-5 1-15,-16 17-1 16,1-4-18-16,-5 3-17 16,12-13-230-16,6-4 54 15</inkml:trace>
  <inkml:trace contextRef="#ctx0" brushRef="#br0" timeOffset="7105.592">25393 9601 353 0,'8'9'441'16,"17"-4"-152"-16,13-7-209 16,26 6 216-16,17-2-303 15,8 46-236 1,16-6-49-1,-8-34-66-15</inkml:trace>
  <inkml:trace contextRef="#ctx0" brushRef="#br0" timeOffset="7477.5539">26316 9586 646 0,'35'34'181'0,"-65"-20"39"16,-16 12-166-16,-3 11-49 15,-5 4 12-15,6-4 10 16,8-4 13-16,12-9-2 15,13-12 3-15,16-5-7 16,22-5-9-16,3-1-15 0,26-18-15 16,5-2-8-16,2 0-6 15,-10-2-3-15,-10 0 7 16,-20 21 21-16,-5 12 13 16,-8-1 4-16,2 17 1 15,1 1-4-15,6-5-9 16,10-15-197-16,8 0-87 15,1-20-39-15</inkml:trace>
  <inkml:trace contextRef="#ctx0" brushRef="#br0" timeOffset="7722.6124">26623 9723 494 0,'61'27'203'0,"-61"-2"21"15,0-11-107-15,1 10-46 16,-6-5-30-16,-4-7 4 0,2-3-6 16,-1-9-38-16,8-16 2 15,5-12 2-15,14-10-12 16,30-7-9-16,8 9 18 16,7-1 10-16,3 11 2 15,15 12 0-15,-20 11-3 16,-3 3-143-16,-10 2-122 15,-9 1-11-15</inkml:trace>
  <inkml:trace contextRef="#ctx0" brushRef="#br0" timeOffset="7993.9729">27474 9272 741 0,'43'3'461'16,"-48"13"-205"-16,0 24-184 16,1 5-78-16,4 12-77 15,0-1-76-15,-5 11 165 16,5-11 1-16,-5 13 1 15,-4-13-28-15,9-8-29 0,-9-6-213 16,2-13 33-16</inkml:trace>
  <inkml:trace contextRef="#ctx0" brushRef="#br0" timeOffset="8181.0075">27257 9586 843 0,'19'-16'304'15,"97"-19"12"-15,-40 37-232 16,8 5-200-16,13-2-205 16,-11-3 1-16</inkml:trace>
  <inkml:trace contextRef="#ctx0" brushRef="#br0" timeOffset="9295.7879">28586 9497 717 0,'0'2'154'0,"0"0"64"15,-3 3-207-15,-1 4-24 0,-1-2 3 16,-26 1 3-16,-66 55 8 15,40-56 15-15,5 5 9 16,7 3 6-16,17 3-1 16,7 8-7-16,16-6-16 15,10 0-2-15,14-7-3 16,30-13 3-16,9-13 1 0,20-1 5 16,-5-9-3-16,0-5 1 15,-24 9 1-15,-13 5 2 16,-20 8 0-16,-11 12 7 15,-10 10-2-15,1 10-2 16,2 9-1-16,9-1 0 16,7-2-6-16,19-10-10 15,7-13-18-15,17-9-132 16,-8-11-124-16,3-11-19 16</inkml:trace>
  <inkml:trace contextRef="#ctx0" brushRef="#br0" timeOffset="9561.934">29193 9239 609 0,'3'-10'135'16,"2"4"50"-16,2 19-153 15,-3 4-52-15,1 4 25 16,0 12 25-16,0 5 11 16,4 10 20-16,5 1-7 15,-4 12-1-15,-5-6-19 16,4 6-60-16,-12-8-65 16,-3-2-157-16,1-13-19 0</inkml:trace>
  <inkml:trace contextRef="#ctx0" brushRef="#br0" timeOffset="9731.4465">29031 9511 953 0,'49'0'194'0,"-1"0"76"16,-8 9-314-16,23-4-136 15,6 0-109-15,9 0-36 16</inkml:trace>
  <inkml:trace contextRef="#ctx0" brushRef="#br0" timeOffset="11062.2517">25935 10659 268 0,'-5'0'225'0,"1"0"-61"15,-1 0-161-15,-24 12 160 16,-65 28-168-16,37-19 11 15,3 6 10-15,-3 1 19 16,9 2 6-16,9-1 11 0,26-5-6 16,16-10-4-16,16-9 12 15,30-10 2-15,13-16-6 16,16-12-3-16,0-10-3 16,9-11-31-16,-18 2-5 15,-14-3 1-15,-20 8 0 16,-6 7-3-16,-23 14-7 15,-15 18-8-15,-3 13-2 16,-19 22-1-16,-1 10 3 16,0 11 6-16,6 3 8 0,3 9 0 15,23-18 2-15,9 5 0 16,10-13-31-16,21-9-131 16,8-17-111-16,16 3-38 15</inkml:trace>
  <inkml:trace contextRef="#ctx0" brushRef="#br0" timeOffset="11255.9407">26469 10612 860 0,'12'5'331'0,"-2"-12"-84"15,-13 9-171-15,-4 15-24 0,2-1-22 16,-2 8-56-1,-5 7-55-15,3-3-24 16,0-2-151-16,2 2-141 16,-5-13 138-16</inkml:trace>
  <inkml:trace contextRef="#ctx0" brushRef="#br0" timeOffset="11416.9779">26574 10404 909 0,'23'-14'276'15,"-16"-5"41"-15,-7 9-246 0,-2-3-84 16,2 12-24-16,-10 2-41 16,6-1-20-16,4 0-77 15,-3 0-65-15,3 2-38 16,0 0-62-16</inkml:trace>
  <inkml:trace contextRef="#ctx0" brushRef="#br0" timeOffset="11656.9168">26937 10437 206 0,'13'12'252'0,"-13"5"-46"16,-13 6-38-16,-20 3-32 16,-12 0-70-16,1-2-8 15,1-5-23-15,5-7-5 16,22-8-5-16,11 6 3 16,15 4-8-16,25-10-2 15,8 8 10-15,9 3 16 16,-3-3-5-16,-9 8 4 15,-26 7-1-15,-20 8-5 0,-27 1-19 16,-20-4-19-16,-4-13-14 16,-1-9-71-16,19-12-73 15,9-10-145-15,16-3-26 16</inkml:trace>
  <inkml:trace contextRef="#ctx0" brushRef="#br0" timeOffset="11945.0398">27415 10300 945 0,'10'-2'179'16,"-13"6"96"-16,3 6-282 16,-6 6-3-16,-2 10 5 15,-13 8 5-15,2 11 1 16,-5-1-1-16,-2 13-64 16,-7-3-77-16,3 5-136 15,3-14-42-15</inkml:trace>
  <inkml:trace contextRef="#ctx0" brushRef="#br0" timeOffset="12184.7157">27098 10463 731 0,'24'0'219'0,"12"3"38"16,49 18-182-16,-33-9-87 15,0-1-11-15,2-3-38 16,-16-1-66-16,11-5-131 16,-20-2-1-16</inkml:trace>
  <inkml:trace contextRef="#ctx0" brushRef="#br0" timeOffset="12571.1209">27865 10440 570 0,'-3'70'121'0,"-35"-60"55"15,-7 11-159-15,3-4 10 16,0 2 24-16,4 2 6 16,5 0 5-16,14 0-9 0,14-4-18 15,10-3-23-15,18-7-15 16,12-7-12-16,18-7-11 15,-9-12-6-15,8-7 6 16,-7-2 7-16,-7 4 8 16,-23 7 16-16,8 18 31 15,-23 15-1-15,-4 10 3 16,-1 9-5-16,0-3-8 16,0-6-190-16,10-10-79 15,0-6-38-15</inkml:trace>
  <inkml:trace contextRef="#ctx0" brushRef="#br0" timeOffset="12886.0578">28272 10482 370 0,'-24'57'437'0,"-33"-27"-143"16,41 4-233-16,-1 3 209 16,12-11-299-16,14-25 3 15,-6-6 19-15,7-3 21 16,-10 4 24-16,6-5 18 16,9-22-10-16,72-40-20 0,-44 50-12 15,-8 28-13-15,-11 11-12 16,-5 6 4-16,-15 5 3 15,-18 3 3-15,0-5-47 16,3-15-32-16,-2-6-227 16,16-6 17-16</inkml:trace>
  <inkml:trace contextRef="#ctx0" brushRef="#br0" timeOffset="13184.9469">29028 10543 685 0,'3'7'80'0,"-27"3"90"0,-14-3-201 15,-16 7 10-15,-3 1 31 16,-10-1 26-16,8-5 14 15,7 8 15-15,8 1 12 16,6-1-13-16,14 2-15 16,19 5-4-16,22 1-18 15,19-5-17-15,22-2 7 16,25-3-40-16,2-4-57 16,-2-10-187-16,-16-2 3 0</inkml:trace>
  <inkml:trace contextRef="#ctx0" brushRef="#br0" timeOffset="13559.3518">29031 10666 281 0,'2'1'419'15,"2"1"-152"-15,3 3-164 16,10 6 172-16,7 4-260 16,59 17 2-16,-48-31 3 15,0-15-2-15,1-5-1 16,-7 2-5-16,-15 3-5 16,-8-3-7-16,-10 8-13 0,-12 4-4 15,-18 7-1-15,1 5 10 16,-16 15 15-16,9-1 11 15,9 7 4-15,11 3-1 16,11-3-5-16,12-11-10 16,8 12 3-16,-3-8 7 15,17-7 5-15,4 2-16 16,20-6-17-16,-4-5-200 0,34 1-100 16,-23-6-54-16</inkml:trace>
  <inkml:trace contextRef="#ctx0" brushRef="#br0" timeOffset="14180.5722">29919 10454 525 0,'-6'2'113'0,"3"0"66"16,1-1-139-16,-1 5 8 0,6 6 3 16,4 2 1-1,31-2-13-15,73 45-20 0,-57-52-47 16,3-8-36-16,-12 1-151 16,-9-14 3-16</inkml:trace>
  <inkml:trace contextRef="#ctx0" brushRef="#br0" timeOffset="14445.7557">29854 10754 310 0,'18'4'0'16,"4"-1"296"-16,13-8-266 16,3 5 187-16,14-9-203 15,-7-6 209-15,2-3-209 16,-6 8-3-16,1-1-101 16,-18 3-104-16,-5 1-28 15,-12-5-131-15</inkml:trace>
  <inkml:trace contextRef="#ctx0" brushRef="#br0" timeOffset="14882.9701">30863 10402 452 0,'5'14'126'15,"-7"2"39"-15,-11 11-95 16,-46 58-16-16,22-46 33 15,8-10 15-15,10 16 25 16,3-7-9-16,7-3 32 16,18-6-21-16,19 1-2 15,13-20-32-15,30-6-12 16,16-8-42-16,15-15-9 16,-13-9-17-16,-8-10 5 15,-27 5-5-15,-40-15-5 16,-44 4-6-16,-32 5-1 15,-20 7-27-15,-11-4-73 16,15 19-8-16,24-4-6 16,30-9-291-16,29-8 105 0</inkml:trace>
  <inkml:trace contextRef="#ctx0" brushRef="#br0" timeOffset="16075.6475">24845 9371 438 0,'-3'-4'199'0,"1"1"-59"16,-2-1-93-16,-9 1-94 15,-48 10 0-15,-73 45 36 16,36 15 41-16,-3 13 37 16,-18 45-31-16,25 21 8 15,18 53 21-15,33 6-2 16,46 41 4-16,46-23-11 0,70 20-2 16,42-82-50-16,71-19-236 15,9-57 65-15</inkml:trace>
  <inkml:trace contextRef="#ctx0" brushRef="#br0" timeOffset="16599.941">31516 9286 799 0,'63'40'225'15,"6"24"61"-15,35 49-189 16,-2 32-49-16,-14 63 28 16,-48 19 20-16,-57 42 21 15,-59-12-15-15,-68 34-13 16,-40-43-76-16,-53 0-385 15,19-61 69-15</inkml:trace>
  <inkml:trace contextRef="#ctx0" brushRef="#br0" timeOffset="46562.4706">24381 11725 475 0,'0'-10'142'0,"-44"16"502"47,29 10-634-31,1-2-4-16,-14 5 13 16,-22 16-11-16,-16 11 7 15,7-9 4-15,0 3 2 16,25-4-2-16,34-5 15 15,41-12-2-15,30-6 6 16,11-3 2-16,22-10 2 16,-9 9-6-16,-14 5-7 15,-22 5-11-15,-10 15-5 16,-35-3 3-16,-32 1-6 16,-21 1-3-16,-29 3-2 15,-5-20 2-15,-15-4-4 0,22-7-6 16,16-15 13-16,22-10 2 15,23-6-5-15,20 0-1 16,15-20-1-16,6-1-10 16,9-10 7-16,2 3 3 15,9-3 5-15,-10 13-4 16,3 6-68-16,-25 19-76 16,-8 9-216-16,-18 10-23 15</inkml:trace>
  <inkml:trace contextRef="#ctx0" brushRef="#br0" timeOffset="47177.2622">25193 11741 767 0,'-57'67'189'0,"54"-65"54"15,-2 10-204-15,-1 9-50 16,10 1 6-16,-4 16 5 16,-4 8 8-16,8 7 0 15,6-4 3-15,-1 12-15 16,-4-13-41-16,5-8-207 16,4-16 41-16</inkml:trace>
  <inkml:trace contextRef="#ctx0" brushRef="#br0" timeOffset="47431.9441">25005 12075 624 0,'-4'0'280'0,"2"0"-17"0,2 0-187 15,0-3 1-15,40-8-78 16,61-18 5-16,-48 8 1 16,-4 4-1-16,-4 4-4 15,-7 7-11-15,-10 14-91 16,-9 4-128-16,7 2-38 16,3 7-115-16</inkml:trace>
  <inkml:trace contextRef="#ctx0" brushRef="#br0" timeOffset="47730.9337">25633 12060 558 0,'-3'105'188'0,"-13"-100"24"0,-3 11-138 15,0-4-54-15,9 9-4 16,-2 2 10-16,15-1 7 16,16-10 33-16,21-5 12 15,23-12 5-15,13-9-9 16,2-15-8-16,-16 3-37 0,-19-13-11 16,-18 7-21-16,-34-3-24 15,-20 16-32-15,-25 1-122 16,-7 27 2-16,-13-4-123 15,15 7-55-15</inkml:trace>
  <inkml:trace contextRef="#ctx0" brushRef="#br0" timeOffset="48349.9158">27082 11784 486 0,'-14'-14'133'0,"-7"2"54"15,-12 8-140-15,-24 6 0 16,-7 7 13-16,-19 15-27 16,-2 9 4-16,-3 10 25 15,15 4 12-15,9 9 6 16,17-15-2-16,18 3 1 16,20-11-19-16,23-9 5 15,15-16-14-15,23-2-4 16,2-17-9-16,14-11-12 15,-6-6-25-15,6-3-6 16,-13-2-5-16,-7 10-1 16,-16 9-1-16,-8 14 6 15,-14 9 7-15,-4 24 10 0,-6 3 4 16,-6 15 6 0,1 2 2-16,-4 10-5 0,4-20-11 15,2 11-60-15,6-16-97 16,8 0-2-16,3-19-199 15,5 4-25-15</inkml:trace>
  <inkml:trace contextRef="#ctx0" brushRef="#br0" timeOffset="50177.927">27576 11923 855 0,'88'-39'269'15,"-93"57"13"-15,9-3-237 16,-10 13-245-16,6 0-108 16,2-4-39-16</inkml:trace>
  <inkml:trace contextRef="#ctx0" brushRef="#br0" timeOffset="50320.5862">27571 12339 1090 0,'5'-13'19'0,"14"7"-19"15,5-1-352-15</inkml:trace>
  <inkml:trace contextRef="#ctx0" brushRef="#br0" timeOffset="50816.8179">28399 11990 379 0,'-5'7'171'0,"-30"16"12"0,-114 75-65 16,68-42-53-16,-8 13 52 15,16-1-23-15,15-2 15 16,30-19-23-16,28-15 33 16,33-18-62-16,29-26 17 15,18-21-25-15,29-26-7 16,12-17-32-16,20-24 1 16,-23 2-19-16,3-4 1 15,-31 14 8-15,-26 18-1 16,-45 32-7-16,-24 21-1 15,-28 24 1-15,-26 33 1 16,-3 8 1-16,-1 23 11 16,18 4 3-16,12 8-1 15,32-19-1-15,21 2-15 16,18-23-32-16,18-10-130 16,5-12-164-16,8 2-2 15,-12-13-167-15</inkml:trace>
  <inkml:trace contextRef="#ctx0" brushRef="#br0" timeOffset="51087.6979">29042 11983 929 0,'62'14'263'0,"-60"17"58"15,-4 6-239-15,-1 11-86 16,-1-3-19-16,8 2-44 16,-1-7-25-16,-3-17-42 15,2-11-69-15,1-18-92 16,3-14 17-16</inkml:trace>
  <inkml:trace contextRef="#ctx0" brushRef="#br0" timeOffset="51228.0854">29056 11673 504 0,'1'-14'326'15,"8"4"-55"-15,21 10-124 16,-29 10-330-16,6 4-73 15,9 8-109-15</inkml:trace>
  <inkml:trace contextRef="#ctx0" brushRef="#br0" timeOffset="51459.1004">29477 11824 303 0,'-9'19'163'0,"-15"10"19"15,-11 2-71-15,-8 8-35 16,0-5 4-16,4-6-43 15,24-11 7-15,15-1-2 16,19-2 27-16,22-5 20 16,11 8-14-16,-3 11-1 15,-6-1 0-15,-10 8-23 16,-41 5-20-16,-41 7-35 16,-19-7-29-16,-15-9-36 15,-3-14-49-15,18-13-190 16,28-10 37-16</inkml:trace>
  <inkml:trace contextRef="#ctx0" brushRef="#br0" timeOffset="51775.1814">29913 11692 975 0,'-10'12'191'0,"1"11"101"0,-5 10-295 16,6 1 5-16,6 8 2 15,-1-1-1-15,-10 13-1 16,0 3 1-16,-6 16-21 15,-9-5-23-15,-3-13-87 16,13 1-42-16,4-23-110 16,9-18 20-16,-2-6 8 15,13-11-20-15</inkml:trace>
  <inkml:trace contextRef="#ctx0" brushRef="#br0" timeOffset="52005.7274">29676 12020 503 0,'-14'-129'227'15,"14"128"1"-15,4 1-75 0,13 3-75 16,11 6 0-16,6-1-12 16,10-6 0-16,8 2-34 15,-4-3-7-15,1-6-15 16,8 0-15-16,-9 0-20 15,-3-2-67-15,-7 2-69 16,-8-1 1-16,-6 6-121 16,0-1-7-16</inkml:trace>
  <inkml:trace contextRef="#ctx0" brushRef="#br0" timeOffset="52314.938">30256 11883 230 0,'73'17'176'15,"-76"-17"-47"-15,-2 2-6 16,-4 6-126-16,7-8 24 16,2 0 32-16,-17 7 3 15,-23 5 66-15,-62 75 20 16,53-52-19-16,1 5-21 16,10 1 3-16,8-8-64 15,15-8-21-15,6-8-13 16,9-12-12-16,19-12-26 15,2-14-14-15,13-8-24 16,10-4 4-16,-3 2 10 16,-6 12 28-16,-7 15 26 0,-13 15 30 15,-10 20 5-15,-1 0-4 16,-4 2-8-16,-4 0-40 16,3-4-233-16,-3-17 60 15</inkml:trace>
  <inkml:trace contextRef="#ctx0" brushRef="#br0" timeOffset="52598.9181">30489 12103 579 0,'-4'31'265'0,"-6"-7"-17"16,-8-8-116-16,6-4-133 15,7-2-12-15,16-13 13 16,18-7 11-16,25-16 19 16,-2-4 24-16,12 2 9 15,-12 1-9-15,-9 6-10 16,-22 16-19-16,-6 20-8 16,-6 8-13-16,-9 11-7 15,-14 6-14-15,-5 11-61 16,4-12-63-16,-1 3-161 15,11-9-27-15</inkml:trace>
  <inkml:trace contextRef="#ctx0" brushRef="#br0" timeOffset="52974.3342">31085 12056 67 0,'83'21'414'0,"-94"1"-223"16,-4-18-29-16,1 6-7 15,-5 1-202-15,5 6 4 16,-5-10 43-16,0 15 48 16,-2-1 22-16,-3 4 24 15,0-1 6-15,5 9-7 16,5-9-32-16,22 2-9 16,11-2-21-16,27-8-21 15,6-13-36-15,17-6-93 16,-3-13-142-16,3-3-39 15,-12 0-106-15</inkml:trace>
  <inkml:trace contextRef="#ctx0" brushRef="#br0" timeOffset="53277.9694">31376 12250 670 0,'0'-2'269'15,"5"-3"15"-15,11-5-149 16,1 3-85-16,12 2-22 0,63 0 2 16,-54 1-15-16,6-1-11 15,-8-9-10-15,-17-7-18 16,-21 0-9-16,-31 8-3 16,-12 2 4-16,-36 15 14 15,-6 15 29-15,-6 10 7 16,18-1 14-16,22 12 2 15,46-7-6-15,52-7 7 16,36-9 4-16,54 2-15 16,19-10-26-16,27-2-3 15,-25 0-315-15,-6 0 73 16</inkml:trace>
  <inkml:trace contextRef="#ctx0" brushRef="#br0" timeOffset="54013.9112">26294 13023 644 0,'76'-14'203'15,"-80"25"36"-15,8 8-147 16,1 5-70-16,6 14 5 15,-3 4-3-15,-3 7-7 16,1-6-17-16,-12 4-81 16,-2-13-175-16,-3-6 23 15</inkml:trace>
  <inkml:trace contextRef="#ctx0" brushRef="#br0" timeOffset="54193.9516">26427 12727 1021 0,'24'7'221'0,"-12"-7"90"16,16 9-367-16,-7 3-110 16,15 3-108-16,-10 6-41 15,-7 2-93-15</inkml:trace>
  <inkml:trace contextRef="#ctx0" brushRef="#br0" timeOffset="54367.0666">26645 13131 156 0,'-3'24'295'15,"12"-17"-78"-15,10-12-22 16,0-9 14-16,17-16-113 16,13 3-9-16,11-1-7 15,-4 4-24-15,6 5-12 16,-13 19-2-16,-8 7-59 15,-22 3-62-15,-8 25-220 16,-17 5 25-16</inkml:trace>
  <inkml:trace contextRef="#ctx0" brushRef="#br0" timeOffset="54636.5978">27560 13067 796 0,'19'-35'159'0,"-65"63"128"16,-3 15-236-16,-8 11 1 15,14 1 0-15,-6-1 10 16,18-11-47-16,12-3 1 15,24-7-10-15,24-14-34 16,18-14-56-16,12-17-219 16,5-7 22-16</inkml:trace>
  <inkml:trace contextRef="#ctx0" brushRef="#br0" timeOffset="54852.7731">27590 13320 563 0,'97'-40'253'0,"-78"4"5"16,16 4-116-16,8-9-102 0,5 4 2 16,10-3-36-16,-10 18-2 15,1-6-6-15,-15 18-7 16,-6 10-237-16,-9 0-18 15,-9 5-75-15</inkml:trace>
  <inkml:trace contextRef="#ctx0" brushRef="#br0" timeOffset="55205.4221">28122 13100 523 0,'83'119'298'0,"-78"-117"-37"16,-14 5-73-16,27 0-153 16,-8 2-9-16,11-13 4 15,10-10-6-15,9-10-4 16,-7-7 3-16,2-2-13 16,-15 7 0-16,-16 12-1 15,-23 5-8-15,-16 18-2 16,-3 12 2-16,-26 15 13 15,1 4 15-15,-13 14 28 16,17-7 5-16,0 1 1 16,23-12-15-16,15-3-16 15,26-10-25-15,23-11-5 16,12-8-2-16,22-13-42 16,1-7-28-16,11-6-105 0,-6-8-100 15,18-1-79-15,1 2-71 16</inkml:trace>
  <inkml:trace contextRef="#ctx0" brushRef="#br0" timeOffset="55533.4012">28823 13112 766 0,'-43'12'160'16,"-5"12"90"-16,-6 11-210 15,-3-7 10-15,-11 8 31 16,6-1 19-16,-2 6 5 16,17-8-19-16,9-2-13 15,17-6-33-15,16-10-31 16,19-11-22-16,25-15-7 16,10-11 4-16,15-9-19 15,2-2 11-15,-12 5 0 16,-21 12 5-16,-13 15 5 15,-9 9 22-15,-8 18 1 16,-8 4 1-16,-4 6-2 16,-1-1-15-16,-4-6-71 0,5-11-50 15,3-8-200-15,2-15-15 16</inkml:trace>
  <inkml:trace contextRef="#ctx0" brushRef="#br0" timeOffset="55868.7339">29187 13140 1013 0,'0'1'236'0,"-27"20"86"16,-48 54-297-16,58-60-18 16,10-6-4-16,7-4-1 15,12-10 21-15,11 0 13 16,3 5 4-16,1 3-3 16,-3 4-1-16,-10 12-21 15,-19 7-12-15,-14 7-17 16,-14-2-16-16,-17-3-49 15,1-7-40-15,-3-13-209 16,9-9-18-16,8-8-84 16</inkml:trace>
  <inkml:trace contextRef="#ctx0" brushRef="#br0" timeOffset="56238.8961">29406 13275 540 0,'71'29'283'16,"-71"-31"-21"-16,5-1-63 15,5 0-149-15,-10 3 11 16,33-9-5-16,83-22-5 15,-50 15-2-15,0-5-10 16,-21 4-16-16,-12-2-16 16,-24 8 1-16,-23 1-25 15,-21 8 4-15,-36 14 12 16,-16 11 16-16,-20 12 9 16,1 3 5-16,13 10-2 15,25-8-11-15,30 0-27 16,33-12-23-16,34 0-65 15,20-15 2-15,27-2-246 0,11-11 38 16</inkml:trace>
  <inkml:trace contextRef="#ctx0" brushRef="#br0" timeOffset="56497.5382">30170 13254 417 0,'0'-2'593'0,"-18"0"-217"0,-35 15-126 16,-41 30-10-16,65-15-242 15,29-14 6-15,19-4 25 16,17-7 13-16,13 4 23 16,3 4-12-16,-9 3-13 15,-19 1-31-15,-39 13-32 16,-34-2-12-16,-22 2-66 15,-12-4-18-15,-26-5-129 16,24-12-147-16,12-5-15 16</inkml:trace>
  <inkml:trace contextRef="#ctx0" brushRef="#br0" timeOffset="59807.9123">24457 11486 83 0,'-75'-64'216'16,"55"65"-83"-16,-58-2 143 31,-19 37-213-15,-13 44-5-16,-7 22 1 0,-18 42 23 15,51 34 12-15,17 6 11 16,23-10 24-16,34 37 18 16,26-19-23-16,37 25-21 15,25-23-18-15,47 18-16 16,0-51-34-16,39-3-171 16,3-42-232-16,15-21 9 15</inkml:trace>
  <inkml:trace contextRef="#ctx0" brushRef="#br0" timeOffset="60412.112">32282 11827 886 0,'-7'23'170'0,"7"11"94"15,-5 11-263-15,1 32 1 16,8 4 12-16,1 48 43 15,-8 7 9-15,-6 53 41 16,-22 7 33-16,-51 47-19 16,-25-11-36-16,-47 28-24 15,-21-45-95-15,-47-7-377 16,17-66 94-16</inkml:trace>
  <inkml:trace contextRef="#ctx0" brushRef="#br0" timeOffset="66514.6173">5554 10484 164 0,'-52'74'-17'0,"52"-69"34"15</inkml:trace>
  <inkml:trace contextRef="#ctx0" brushRef="#br0" timeOffset="67922.0599">5554 10527 212 0,'59'-62'310'0,"-50"51"-90"15,1 4-13-15,4 6-99 16,-3 1-105-16,-1 5-59 0,-1 7-15 16,-4-7-16-16,-10 0 53 15,-6-1 52-15,8-4 42 16,3-2 53-16,-5 0 21 16,1-1-10-16,2-1-25 15,-15-20 1-15,-12-57-48 16,37 49-18-16,1 10-21 15,7 8-7-15,-6 4-11 0,4 11-2 16,-9 6 0-16,0 9 2 16,-1 5 2-16,-13 17 7 15,0-2 3-15,-3 11 1 16,-7-7 1-16,-3-2 2 16,6-15 0-16,-3-13 3 15,9-19-2-15,4-1-1 16,8-6-5-16,12-6 0 15,0 3-3-15,5 7 3 16,5-1 2-16,0 7 0 16,-4 6-1-16,-5 8-2 15,-1 4-3-15,-4 4 0 16,-4-4-1-16,-3 5 1 16,-3-1 1-16,-9-6 2 15,-4-4 2-15,-8-5 3 16,-2-6 2-16,2-7-1 15,8-11-2-15,7-1-2 16,3-4-4-16,12-6 1 0,10 3-2 16,5-1 5-16,0 3 1 15,4 3 1-15,1 9-1 16,-4 4-6-16,-10 10-4 16,-1 10-4-16,-5 8-2 15,-13 15 0-15,-4 5 6 16,-8 17 2-16,-13 3 5 15,-6 2 0-15,-3-13-1 0,-4-6 1 16,6-24 5-16,3-14 7 16,14-11 6-16,-2-8 2 15,14-9-1-15,14-4-5 16,5-1-7-16,12-4-3 16,9 8-2-16,0 1 2 15,2 9-1-15,-7 3-3 16,-11 11-4-16,0 3-2 15,-10 9-2-15,-3 5 0 16,-1 4 1-16,-12-2 5 16,-1 3 1-16,-4-3 5 15,-8 0 2-15,1-11 7 16,7 3 6-16,0-8 15 16,12-2-2-16,2-4-2 15,6-1-7-15,-6 7-8 16,0 1-17-16,3-1 1 15,-1 0-7-15,12-1-6 0,-6 1-7 16,-2 0-40-16,-5 1-25 16,3-1-17-16,-4 2-37 15,5 0-37-15,-5 0 13 16,5 0-7-16,-1 0 20 16,-4 0 66-16,1 2 79 15,3-1 68-15,-4 1 41 16,2-2 12-16,1 0-24 0,-3-2-31 15,2-1-39-15,1-1 4 16,6-11-4-16,-4-1 9 16,5 2-1-16,42-55-3 15,-41 52-13-15,-6-9-4 16,5 8-9-16,-6 1-6 16,1 10-5-16,-10 10-4 15,-4 16 3-15,-10 9 4 16,5 16 6-16,-15 2 6 15,5 1 3-15,-2-5 2 16,1-14 1-16,3-20 5 16,11-11-2-16,1-18-1 15,10-5-7-15,5-5-11 16,2 6-8-16,10 1-14 16,-1 9-6-16,3 1-7 15,-5 3 6-15,0 6 2 16,-4 0 13-16,-3 5 10 15,0 2 10-15,-7-2 9 0,0 0 2 16,0 1 5-16,0 1-1 16,7 14-1-16,-3 6-4 15,-4 8 1-15,-20 49-2 16,-14-53 3-16,1-6 1 16,-7-7-2-16,7-6 4 15,9-14-2-15,8 0-7 0,9-6-11 16,14 4-3-16,9-8-8 15,10 8-1-15,12-5 3 16,-2 4 12-16,-1 1 3 16,-6 9 0-16,-8-3-3 15,-9 4-21-15,-1-1-332 16,-11-5-26-16,-19-21-121 16</inkml:trace>
  <inkml:trace contextRef="#ctx0" brushRef="#br0" timeOffset="70428.0894">5613 10381 376 0,'-24'54'97'0,"15"-47"24"16,8-5-112-16,-4 0-10 15,5-2-8-15,-4 0 2 16,4 0 3-16,-3 1 13 16,1 10 7-16,-3 16 6 15,-23 53 0-15,9-42 0 16,-2-6-8-16,2-1-6 15,0-2-5-15,0 6 0 16,3-13 0-16,2 8 7 16,-1-2 4-16,6-2 10 15,1-4 1-15,-5 8 7 0,5-3-3 16,-8 6-2-16,-3 4-6 16,-5 6-4-16,1-3-8 15,-1 2-2-15,8-3-2 16,3 0-4-16,4-12 3 15,4 4-1-15,3-1 4 16,2 5 0-16,-5 3 0 16,-2 10 1-16,-9-1-1 0,-5 10-1 15,-1-5 0-15,-11 11 6 16,4-10-1-16,8 12 2 16,-2-8-1-16,6 9-3 15,3-9-3-15,-3 10 1 16,1-6 3-16,-3 10 4 15,-2-12-1-15,-1 9 2 16,1-13-3-16,2 6-4 16,2-7-3-16,-1 10 0 15,-1-9-1-15,-5 6 0 16,-4-7 0-16,-5 13 0 16,2-3-1-16,-7 8 0 15,3-5-1-15,-3 13-1 16,0-14 1-16,-7 10 0 15,-4-3 2-15,-6 7 2 16,5-9 2-16,-2 12 7 0,12-5 1 16,2 5 1-16,8-8-2 15,3 8-1-15,6-16-6 16,-3 5-2-16,8-12 0 16,-3 13 4-16,0-9 1 15,0 9 1-15,1-5-2 16,-6 4 0-16,3-7-5 15,-8 6 1-15,-4-6-2 16,-12 19 2-16,3 1 0 16,-11 15 13-16,2-4 4 0,-14 13 6 15,11-17 0-15,0 1 1 16,11-15-14-16,3 2-5 16,16-18-6-16,-4 3 1 15,4-7-2-15,0 14 5 16,8-7 4-16,-8 13 1 15,6-1 1-15,-2 2-1 16,6-13-5-16,-2 0-4 16,7-12 0-16,-1 1-1 15,0-10 1-15,-9 4-35 16,5-9-48-16,-9-5-246 16,8-11 30-16</inkml:trace>
  <inkml:trace contextRef="#ctx0" brushRef="#br0" timeOffset="91981.8796">23970 14181 700 0,'68'30'179'0,"-84"-28"44"0,-17 15-194 15,-17 26-35-15,-25 14-9 16,-34 32 6-16,3 13 9 16,-4 33 33-16,18-5 25 15,16 21 41-15,44-16 7 16,22-3 3-16,26-30-30 16,23-4-23-16,19-29-35 15,28-3-32-15,-6-13-30 16,5-1-142-16,-18-8-142 15,-4-8-12-15,-23-15-162 0</inkml:trace>
  <inkml:trace contextRef="#ctx0" brushRef="#br0" timeOffset="92812.2101">24415 14590 519 0,'52'-58'270'0,"-60"59"-63"16,2 10-113-16,-2 20-66 15,-3 7-73-15,-4 26 71 16,6 7 1-16,-6 28-4 16,1-4-8-16,3 13-15 15,3-13-23-15,-8-17-33 16,4-36-32-16,2-23-32 16,-15-43-107-16,-4-28 16 15</inkml:trace>
  <inkml:trace contextRef="#ctx0" brushRef="#br0" timeOffset="93075.7573">24284 14677 732 0,'24'-33'267'16,"-5"0"9"-16,31 6-157 0,16 7-104 16,17-4-10-16,4 2 1 15,20 16 16-15,-20 5 6 16,-11 6-5-16,-17 14 6 15,-16 26 7-15,-32-3-10 16,-32 18-10-16,-26 11-1 16,-46 7 0-16,-18-5-3 15,-24 9-1-15,13-22-4 16,6 1-20-16,35-18-29 16,12-8-66-16,30-9-53 15,26-2-174-15,21-8-5 0</inkml:trace>
  <inkml:trace contextRef="#ctx0" brushRef="#br0" timeOffset="93317.179">25164 14851 904 0,'10'29'272'0,"-24"58"43"15,-1-44-242-15,-8 12-82 16,13 1-27-16,-9-2-70 0,14-8-45 16,-1-11-158-16,1-19-16 15</inkml:trace>
  <inkml:trace contextRef="#ctx0" brushRef="#br0" timeOffset="93482.0071">25176 14636 904 0,'-12'-16'318'16,"3"9"15"-16,-6 12-228 15,6 19-161-15,-5 8-38 16,9-1-179-16,8-7-60 15,13-5-50-15</inkml:trace>
  <inkml:trace contextRef="#ctx0" brushRef="#br0" timeOffset="93720.915">25701 14804 163 0,'16'24'234'0,"-22"4"-49"15,-11-4-16-15,-18 0-41 16,-4-3-61-16,-5 2-8 15,6-6-12-15,4 4 5 16,18-11-17-16,16 6 6 16,12-4-4-16,18 7-8 15,2 2-5-15,7 5 21 0,-10 0-5 16,-15 14-2 0,-19-6-3-16,-33 4-6 0,-16-1-35 15,-19-6-57-15,-3-24-48 16,3-7-186-16,21-19-6 15</inkml:trace>
  <inkml:trace contextRef="#ctx0" brushRef="#br0" timeOffset="93991.8134">26153 14483 1017 0,'-7'21'202'0,"-1"12"103"16,-1 8-306-16,-1 15 1 15,-6 1-1-15,2 14-4 16,-5-10-6-16,-3 13-7 15,-4-8-202-15,1-2-84 16,10-17-42-16</inkml:trace>
  <inkml:trace contextRef="#ctx0" brushRef="#br0" timeOffset="94205.8861">25949 14684 867 0,'9'-3'311'0,"8"-1"19"15,14 8-202-15,28 1-112 16,9 3-20-16,15 3-32 16,-11 1-31-16,10 4-126 15,-20-6-140-15,2 6-17 16</inkml:trace>
  <inkml:trace contextRef="#ctx0" brushRef="#br0" timeOffset="94558.4854">26689 14767 861 0,'0'0'210'15,"0"0"60"-15,0 2-236 0,-5 7-49 16,-18 27 4-16,-79 56 13 16,39-42 25-16,4-3 21 15,2 2-1-15,17-3-3 16,16-1-11-16,16-13-28 16,21-15-28-16,12-19 2 15,18-24 0-15,0-12 7 16,11-7 6-16,-9 5 8 15,-7 9 1-15,-14 17 4 16,-5 12 12-16,-13 15 0 16,-1 9 6-16,0 9-2 15,-7 7-3-15,8-3-17 0,-6-5-52 16,-4-10-53-16,4-13-213 16,4-17 3-16</inkml:trace>
  <inkml:trace contextRef="#ctx0" brushRef="#br0" timeOffset="94873.0798">26729 15095 236 0,'102'-54'235'16,"-94"47"-66"-16,-2 4-127 16,-1-2 149-16,-5 5-159 15,0 0-1-15,0 0 3 16,0 0-14-16,0 0-1 15,-2 0-1-15,2 1 20 16,0 1 20-16,0-2 28 16,0 0 4-16,0 0 15 0,2 0-11 15,17-3-8-15,10-6-27 16,61-12-5-16,-64 23-19 16,-3 12-11-16,-11 5-14 15,-7 17-5-15,-12 4 1 16,2 10 1-16,-9-8-3 15,6 0-58-15,2-8-57 16,6-10-248-16,0-8 6 0</inkml:trace>
  <inkml:trace contextRef="#ctx0" brushRef="#br0" timeOffset="95218.5442">27713 14968 570 0,'-18'9'0'0,"-13"3"456"0,-3 12-465 16,-10 9 333-16,-6 0-345 16,2 5 347-16,23-5-327 15,8 4 16-15,10-3 9 16,23 3 1-16,8-9-1 16,19 3-34-16,7-9-31 15,25-9-68-15,-9-10-71 16,1 0-170-16,-18-8-11 15</inkml:trace>
  <inkml:trace contextRef="#ctx0" brushRef="#br0" timeOffset="95491.2616">27846 15225 1025 0,'24'-4'251'0,"35"-13"86"15,77-24-299-15,-60 4-13 16,-12 2-14-16,-10 1-7 16,-39 8-9-16,-11 5-10 15,-18 12 2-15,-36 18 9 16,-23 12 13-16,-23 31 37 16,-1 8 24-16,6 6-1 15,37-2-10-15,40-1-3 16,54-23-25-16,55-6-112 0,16-11-104 15,50-14-100-15,-7-13-117 16,-5-46-106-16</inkml:trace>
  <inkml:trace contextRef="#ctx0" brushRef="#br0" timeOffset="96623.7398">29122 14949 526 0,'0'2'200'0,"0"0"47"16,0 0-141-16,-2 15-14 15,2 11-28-15,-9 63-16 16,7-45-33-16,2 0-14 15,-5-4-33-15,2 3-28 16,-2-24-202-16,-4-14 29 16</inkml:trace>
  <inkml:trace contextRef="#ctx0" brushRef="#br0" timeOffset="96815.8772">29104 14434 1002 0,'5'25'43'0,"14"56"10"16,0-46-355-16,23 6-79 15</inkml:trace>
  <inkml:trace contextRef="#ctx0" brushRef="#br0" timeOffset="97050.918">29707 14882 415 0,'-50'33'584'15,"7"-16"-215"-15,4 11-258 16,38-1 253-16,30 1-368 15,15-7 5-15,9 12 10 16,1-7 13-16,-16 12-6 16,-19-2-8-16,-41 11-25 15,-37-14-22-15,-37 4-95 16,-2-24-108-16,-18-35-140 16,32-25-60-16</inkml:trace>
  <inkml:trace contextRef="#ctx0" brushRef="#br0" timeOffset="98548.9038">25082 15891 581 0,'-8'5'142'0,"-3"-9"47"16,-4 8-163-16,-23 11-14 15,-6 3 1-15,-23 15 6 16,-11 5 1-16,-14 10 13 15,16 3 15-15,6 13 18 16,22-9 11-16,20 15 3 0,26-10-13 16,27-2-19-16,15-24-29 15,32-11-84-15,15-16-84 16,15-21-141-16,-10-9-48 16</inkml:trace>
  <inkml:trace contextRef="#ctx0" brushRef="#br0" timeOffset="99057.2709">25441 16116 231 0,'-34'23'248'0,"-18"11"-58"16,1 10-88-16,-6 9 99 15,17-8-110-15,9-7-18 16,24-10-32-16,9-9 20 16,17-13 12-16,28-26 12 15,6-7-59-15,25-31-23 16,9 0-44-16,-4-8-44 16,-15 12-37-16,-11 11 81 15,-28 22 48-15,-8 5 15 16,-12 13 6-16,-14 6 14 15,5 4-6-15,-4-7-6 0,2 2-8 16,2 7 2-16,-5 10-12 16,5-7 2-16,0-9-1 15,0-1 7-15,0-2 2 16,37 5 14-16,54-3-2 16,-47-6 6-16,-11 13-2 15,-6 0 7-15,-6 1-10 16,-7 6-3-16,-5-1-9 0,-9-4-2 15,0 1-9-15,5-5-1 16,-5 0-2-16,0-9 0 16,0 0-2-16,0 2-2 15,0 0-6-15,2 0-30 16,-2 2-32-16,3 15-295 16,-6 13 59-16</inkml:trace>
  <inkml:trace contextRef="#ctx0" brushRef="#br0" timeOffset="99282.899">26612 16184 268 0,'4'-4'-10'15,"-8"-1"10"-15,4-2-97 16</inkml:trace>
  <inkml:trace contextRef="#ctx0" brushRef="#br0" timeOffset="99506.9124">26616 16151 489 0,'0'-4'238'0,"-4"1"27"16,1-1-100-16,-18 1-13 15,-31 11-36-15,-64 43-12 16,62-17-37-16,9-4-10 16,16-15-21-16,20-6-4 15,18-4 0-15,15-1 9 16,2 3-8-16,18 8-8 16,-12 4 4-16,-7 9-4 15,-29 7-10-15,-27 8-6 16,-21 2-18-16,-24-7-24 15,1-15-10-15,-3-14-12 16,30-23-127-16,10-16-192 16,34-6 36-16</inkml:trace>
  <inkml:trace contextRef="#ctx0" brushRef="#br0" timeOffset="99762.6027">27023 15787 793 0,'0'7'171'16,"2"-2"66"-16,1 7-230 16,-3-12 6-16,0 2-2 0,6 29 29 15,-3 66 2-15,-12-42-1 16,-1 4-10-16,-2 12-16 15,-4-1-37-15,-5-3-89 16,-3-9-58-16,-4-15-116 16,-1-26-59-16</inkml:trace>
  <inkml:trace contextRef="#ctx0" brushRef="#br0" timeOffset="99957.8805">26982 15931 660 0,'65'0'183'15,"8"-6"40"-15,19 6-213 16,-9 4-80-16,4 4-112 16,-20 8-18-16,-18 0 2 0,-16 1 33 15,-2-7 16-15,-14 4 117 16</inkml:trace>
  <inkml:trace contextRef="#ctx0" brushRef="#br0" timeOffset="100170.4673">27576 16012 488 0,'-4'2'244'0,"-8"3"8"15,-29 16-95-15,-53 55-45 16,53-43-6-16,6-4-37 0,0 1-13 16,20-8-27-16,16-3-28 15,13-13-24-15,14-20-9 16,14-5-6-16,4-2 2 15,-8-3 15-15,1 12 6 16,-27 13 11-16,0 15 17 16,-12 8 2-16,2 14 2 15,-8 0-10-15,3 4-100 16,1-13-189-16,2-9 18 16</inkml:trace>
  <inkml:trace contextRef="#ctx0" brushRef="#br0" timeOffset="100454.8116">27857 16163 530 0,'3'-4'349'16,"-3"8"-72"-16,-7 1-60 15,7-5-199-15,0 0-21 16,0 0 8-16,0 0 10 15,4 0 15-15,23-2 7 16,76-24 15-16,-50 2-3 16,4 7-2-16,-8 5-10 15,-1 1-13-15,-22 20-22 16,-6 17-12-16,-10 2-11 0,-3 11-13 16,-16 5-23-16,1-1-263 15,-3-13-5-15,2-13-109 16</inkml:trace>
  <inkml:trace contextRef="#ctx0" brushRef="#br0" timeOffset="100682.4874">28669 15769 754 0,'2'47'319'16,"-4"-9"2"-16,-3 16-145 16,5 8-160-16,2 15-7 15,-4-6-11-15,-1 8-10 16,1-7-27-16,-10-5-11 16,0-18-266-16,-2-13 66 0</inkml:trace>
  <inkml:trace contextRef="#ctx0" brushRef="#br0" timeOffset="100856.0244">28389 16007 44 0,'24'2'654'16,"14"-6"-316"-16,26 6-26 15,9 0 24-15,38-2-339 16,-11 1-101-16,2-1-234 15,-18-15 39-15</inkml:trace>
  <inkml:trace contextRef="#ctx0" brushRef="#br0" timeOffset="101543.5999">25682 16151 529 0,'10'76'99'15,"-8"-69"64"-15,2 0-145 16,-4 7 5-16,0-14 21 16,0 0 10-16,0 5-3 15,8 12-12-15,-1-1-5 0,-3-11-15 16,4 0 18-16,8 0 6 16,3-6 20-16,19-11 13 15,50-46 18-15,-48 24-17 16,7-1-6-16,-4 16-23 15,-4 9-16-15,-10 18-19 16,-10 16 4-16,-17 11-2 16,-9 14 6-16,-12-6 2 0,-9 11-24 15,0-11-46-15,11-12-296 16,5-13 60-16</inkml:trace>
  <inkml:trace contextRef="#ctx0" brushRef="#br0" timeOffset="103680.3838">29782 15716 214 0,'83'39'237'15,"-78"-49"-43"-15,-10 1-45 16,-9 4-126-16,-2 5-20 16,-27 7-1-16,-14 3-1 15,-19 13 84-15,1 8 9 16,-25 11 3-16,13 5-18 16,7 6-10-16,23-9-46 0,10-6 20 15,30-12 4-15,19-9 17 16,13-8-5-16,22-9 13 15,11-2-28-15,15 0-8 16,-8-6-18-16,13-4-6 16,-11 1-5-16,7-10-19 15,-12-1-4-15,5 3-2 16,-17 1 2-16,-2 6-1 16,-17 11 17-16,-4 8 3 15,-5 6 3-15,-6 6-1 16,-8 2 1-16,-3 10 0 15,-14-1 0-15,-9 13-2 16,7-1 1-16,-12 8 0 16,14-8 1-16,9 1-5 15,13-15-12-15,4-4-54 16,12-5-44-16,5-8-151 16,-1-5-68-16,1-2-56 0</inkml:trace>
  <inkml:trace contextRef="#ctx0" brushRef="#br0" timeOffset="104740.0882">30499 15814 763 0,'135'26'152'0,"-130"-17"80"15,-5 10-221-15,-5 11-4 16,-3 3 4-16,-6 13 7 16,-12-2 1-16,1 6-7 15,6 7-3-15,0 9-19 16,0-5-25-16,4 3-25 15,-4-12-163-15,-6-12-25 16,1-18-47-16</inkml:trace>
  <inkml:trace contextRef="#ctx0" brushRef="#br0" timeOffset="105173.8778">30310 16019 845 0,'64'26'306'0,"-41"-26"15"16,1 0-199-16,21-4-106 15,7 3-16-15,10 1 3 16,-6-9 1-16,-9 0-3 15,-18-1-1-15,-3 0-10 16,-9-4-5-16,-3 14-4 16,2 3-4-16,-7 15 8 15,-9 6 10-15,-4 21 17 16,-1 0 13-16,-9 10 13 16,9-3 10-16,10 0 2 15,9-15-11-15,10-15 0 16,14-13-7-16,11-26-13 15,-1-11-3-15,6-21-3 16,-11-1-11-16,-18-2-10 16,-24 12-7-16,-18 11-3 0,-21 10 4 15,-14 14 1-15,3-1-3 16,10 6-343-16,9-5 113 16</inkml:trace>
  <inkml:trace contextRef="#ctx0" brushRef="#br0" timeOffset="110566.8645">31459 15825 156 0,'-2'7'180'16,"2"-2"-31"-16,5-3-79 16,-5-4 117-16,2 0-79 15,22 0-19-15,34-5-7 16,56-6-13-16,-41 0-21 16,-9 5-28-16,-7 1-18 15,-27 10-13-15,-20 9 4 0,-29 9 2 16,-26 28 4-16,-18 6 10 15,-23 18 15-15,10 2 2 16,8 8 12-16,23-21 5 16,26 1 7-16,33-23-6 15,29-8-2-15,19-14-10 16,35-11-52-16,0-6-54 16,20 1-48-16,-31-4-172 15,-16-4-8-15</inkml:trace>
  <inkml:trace contextRef="#ctx0" brushRef="#br0" timeOffset="111714.4393">32251 14746 651 0,'69'-45'0'0,"-45"85"466"16,23 35-497-16,12 24 392 0,14 36-357 15,-6 7 373-15,-4 37-355 16,-29-8 15-16,-49 23 5 16,-46-19-24-16,-36 13-91 15,-38-41-89-15,-54-19-234 16,14-53-45-16</inkml:trace>
  <inkml:trace contextRef="#ctx0" brushRef="#br0" timeOffset="114815.8774">18387 10113 620 0,'50'0'112'0,"-51"5"61"15,-5 7-191-15,0-2 7 16,0-3 3-16,-4 2 4 16,0 1 10-16,-10-3 11 15,-4 2 5-15,-3 1 2 16,6-3-1-16,-9-1-5 15,8-1-14-15,6-9-9 16,11-3-10-16,5-12-5 16,16-5-2-16,8-4 16 15,9 1 17-15,0 2 27 16,-9 10 8-16,5 3 3 0,-10 8-15 16,-8 11-13-16,-6 10-21 15,-5 11-2-15,-16 9 3 16,-11 6 6-16,-8-10 6 15,-8-2 6-15,-4-12 11 16,5-9 12-16,11-11-8 16,10-11-10-16,18-11-12 15,15-10-15-15,12-5-14 16,11-5 10-16,8 6 6 16,8 10 13-16,-5 7 6 0,-8 17-5 15,-8 10-6-15,-6 15-2 16,-13 4-2-16,-17 13 0 15,-13-3 10-15,-14-1 2 16,-3-8 0-16,-7-11 5 16,13-16-6-16,8-10-10 15,13-11-2-15,12-14 0 16,11 0-2-16,11 4 9 16,1 5 8-16,6 5 3 15,-4 20 2-15,-7 8-3 16,-7 10-6-16,-9 12 6 15,-10 6 6-15,-18 0-4 16,-1-6 2-16,-2-8-1 16,4-17-13-16,6-13-17 15,11-8 0-15,1-8-1 0,8 3-3 16,1 4-1-16,4 10 4 16,-4 13-6-16,0 16 22 15,-15 10 6-15,-2 4 7 16,-1 3 8-16,-4-11 11 15,7-14-15-15,10-17-8 16,14-22-4-16,1-9-2 16,8-15-4-16,-3 5-6 15,-1 5-7-15,-13 19-6 16,-8 23-3-16,-17 21-6 0,-5 6-66 16,-6 6-250-16,2-13 68 15</inkml:trace>
  <inkml:trace contextRef="#ctx0" brushRef="#br0" timeOffset="118491.6873">5775 10364 157 0,'-2'0'243'15,"-3"0"-105"-15,1 0-6 16,2 0-99-16,2-2-50 0,-3 1-42 16,3 1 35-16,-4-4 10 15,3 4 15-15,1 0 20 16,-4 0 7-16,3 0 8 16,1 0 0-16,-4 0 3 15,2 0-8-15,2 0-4 16,0 0-9-16,0 4-7 15,2-4-8-15,2 5 1 16,2 9-1-16,1-6 2 16,0 4 0-16,2-1 17 15,5-4 5-15,10 3 12 16,54 53 4-16,-48-55 9 16,2-1-14-16,12 4-5 15,-8 1-11-15,6-4-5 16,-4 5-7-16,2-1 1 15,-6-5 0-15,8 0 2 16,-7-2 10-16,3-2 5 16,-4-4 0-16,1 2 0 0,-7 1-2 15,6-2-10-15,-1 3-8 16,-3 1-2-16,-4-6-3 16,2 4 1-16,-4-2 0 15,-5-4 2-15,2-4-1 16,3 8 0-16,-2-4 1 15,3 1-3-15,4 6 1 0,4 4 2 16,-7-5 1-16,16-4 1 16,-8 6 5-16,10-9 2 15,-1-2-2-15,5 0-3 16,-4-5 4-16,-1-6 2 16,-8 10 3-16,-1-8 3 15,-4 4 2-15,-1 7-6 16,-1 6-5-16,10-2-5 15,-14 1-4-15,8 1 1 16,0-6 0-16,7-4-2 16,-5 3 0-16,18 6 0 15,-3-2-1-15,4 2 7 16,-1 0 1-16,2 8 4 16,-10-4 0-16,4 3 5 15,-5 0-1-15,6-2 1 16,-4-12 1-16,7 0 3 0,-4-7 0 15,1 4 6-15,-11-2-3 16,2 1-1-16,-7 3-3 16,-4 8-8-16,-10-2-8 15,16 7-4-15,-16 6-1 16,5-3 0-16,2-1 3 16,12-3 1-16,-8-6 3 15,11 0 4-15,3 0 1 16,-1 1 0-16,-8-1-1 15,10 0 0-15,-4 2-4 0,-1-3-1 16,0 1-1-16,2-3 1 16,-8 0-1-16,1-1-2 15,-7 5-1-15,1-3 1 16,-8 8-1-16,7 1 3 16,-4 0 1-16,4 2 2 15,-4-7 0-15,26-5 0 16,-3-2-3-16,12-2 1 15,-2-1-1-15,11 1-2 16,-23 6 1-16,0-4 1 16,2 0-16-16,1 2 15 15,-5 1 0-15,6-1 0 16,-1 5 1-16,1 2 16 16,-11-1-18-16,0 5 1 15,-3-5-1-15,-6 3-1 16,4-3 0-16,12-4 4 15,-3-4 0-15,8-3 0 0,7-2 2 16,-3-1 0-16,-6 6-2 16,4 2 0-16,-8 5 1 15,1 2-3-15,0 3-3 16,-2 0-1-16,-1 1 1 16,-2 1-1-16,-13 1-1 15,5-3 3-15,0-1 0 16,7-4 6-16,-6 0 5 0,31 0-3 15,0-4-1-15,7 3-1 16,-4 2-3-16,11 3-6 16,-20-1 2-16,2 3 0 15,-4 4 1-15,4-3 0 16,-8-2-1-16,5-1 3 16,-8-3 2-16,-1-2 4 15,-4-3 0-15,18 1 3 16,-6 1 0-16,9 0-3 15,-4 2-6-15,5 0 0 16,-23 5-4-16,8 2 0 16,-8 4 1-16,9-3 1 15,-4 3 0-15,11-6 1 16,-5-2 0-16,0-6 1 16,-4-2-2-16,9 0 0 15,0 1-2-15,3 8 2 0,-3-8 0 16,7 4 0-16,-18-5 1 15,6 3 0-15,-4-8-1 16,11 3-1-16,-12 3 0 16,9-4 0-16,-9 6 0 15,-4 2-2-15,-12 0 1 16,10-4 0-16,-10 8 0 16,7-8 1-16,9 1 0 15,8 1 3-15,-4 2 2 0,12-3 3 16,-5-1 0-16,-4 4 1 15,-10-3-3-15,5 3-2 16,-5-5-3-16,-2 1 1 16,-4 2-1-16,6-3 1 15,-16 0-1-15,5 2 0 16,-3 3-1-16,8-7 0 16,4 7 0-16,13 0 1 15,7 0-1-15,-5-4 0 16,-2 2 1-16,-3-3 0 15,-2 0 0-15,7-2 0 16,-2 2-1-16,5 3 2 16,-12 0-1-16,4-1 1 15,-12 5-1-15,1-6 1 16,-13 6-1-16,9-5 0 16,-11 1 0-16,12-5 2 0,-5 2-2 15,11-7 2-15,-6 5-3 16,14 1 2-16,-7 1-2 15,3 2 0-15,-3-1-1 16,6 8 0-16,-4-4 0 16,0-4 2-16,2 3 0 15,-2 1 3-15,-9-4 6 16,0-5 3-16,-7 6-1 16,6-4-1-16,-2-2 0 0,11 1-5 15,-4 4-5-15,9-1 1 16,-9 3-1-16,9-1-1 15,-13 1-2-15,17-1 2 16,-11 3-1-16,11 1 0 16,-10-1 0-16,11 9 0 15,-9-4 0-15,-1-3 0 16,-8 1 0-16,-3 3 0 16,-13-6-1-16,-3 3 1 15,-6 2 0-15,4-5 0 16,11 5 0-16,11-3 0 15,3 2-1-15,6-1 2 16,2 4-2-16,-2-3 2 16,-6 1-1-16,2-5 1 15,-6 0 0-15,4 0 0 0,-3 0-1 16,4-4 0-16,-7 4 0 16,0-1 0-16,-3 1-1 15,5 0 1-15,-11-2 0 16,18 2 0-16,-4-2 0 15,16-1 1-15,0-3-1 16,7 5 0-16,-10-5 0 16,-1 3 0-16,-10-2 0 15,-5 1 0-15,-4 1 0 16,4 3-1-16,-5-5 1 16,8 1 1-16,0 1-2 0,6 1 1 15,-11-3-1-15,5 5 1 16,-11 3-2-16,-1-6 1 15,-2 6 0-15,9-1 1 16,-3-4-1-16,22-3 1 16,-3 2 1-16,7-4 0 15,-6 1 0-15,-6 3-1 16,-15 3 1-16,1 0-1 16,-13-2-1-16,-6 2 1 15,-2-1-10-15,-9 1-73 16,-5-2-143-16,0 0-146 15,-3 0-144-15,-4-46-33 16</inkml:trace>
  <inkml:trace contextRef="#ctx0" brushRef="#br0" timeOffset="150883.7665">23261 16825 368 0,'75'-54'134'0,"-86"59"5"16,-4 6-96-16,-27 18-23 15,-8 6-9-15,-47 17 10 16,-3 10 26-16,-11 22 29 16,10 6 25-16,11 29 26 15,43 3-36-15,32 16-34 16,22-11-44-16,39-4 9 15,22-29-32-15,24-4-46 16,1-21-78-16,13-3-94 16,-33-28-94-16</inkml:trace>
  <inkml:trace contextRef="#ctx0" brushRef="#br0" timeOffset="151947.8485">23649 17099 441 0,'-67'2'246'0,"58"-8"-39"0,8 5-90 15,1 1-89-15,0-2-31 16,0 0 3-16,19 1 8 16,39-12 16-16,66-20 12 15,-34 9 11-15,-7 5-1 16,0 7-4-16,-17 7-13 16,-7 17-12-16,-26 7-15 15,-23 14 1-15,-31 14 0 0,-36 29 1 16,-21 5 3-16,-33 32 8 15,0-7 5-15,4 0 16 16,34-25 7-16,35-12 17 16,52-32 1-16,53-18 0 15,41-21-14-15,41-8-7 16,-7-14-27-16,2-1-88 16,-32 6-246-16,-16 16-23 15,-51 3-152-15</inkml:trace>
  <inkml:trace contextRef="#ctx0" brushRef="#br0" timeOffset="152666.4046">25088 17059 752 0,'10'-14'342'0,"-6"4"-57"15,1 13-186-15,-4 16-78 16,-7 14-80-16,-3 12 51 15,0 11 13-15,-6 15 2 16,-1-2-1-16,-1 9-65 16,1-5-50-16,6-5-89 15,-4-22-35-15,-10-9-41 16,5-25 55-16,-7-2 71 16,-2-15 107-16,0-2 57 15,12 0 43-15,1-1-12 16,10-10-29-16,5-1-71 15,0-7-27-15,10-10-14 16,0 10 96-16,1-7 164 16,-6 5 183-16,2 6 0 15,-2 8-139-15,2-4-135 16,-7 8 13-16,12 3-83 16,0 4-83-16,6-4 89 15,1 3 90-15,12-3-84 16,2-1 5-16,21-5 15 0,5 5 2 15,17-1 0-15,-9 2-11 16,1 12-9-16,-25 8-10 16,-13 13 7-16,-29 8 6 15,-7 22 8-15,-8-1 11 16,-5-3-1-16,5-5-10 0,17-11-6 16,16-23-3-1,19-15-3-15,16-16-3 0,14-16-3 16,-13-6 2-16,-8-2-11 15,-26 1-15-15,-37 4-1 16,-31 11 0-16,-27 9-6 16,-13 12 5-16,4 8-24 15,26 8-28-15,12 2-291 16,27 1 58-16</inkml:trace>
  <inkml:trace contextRef="#ctx0" brushRef="#br0" timeOffset="153130.8474">26186 17123 687 0,'-19'-5'334'15,"4"2"-16"-15,6 1-149 16,4 0-81-16,5 0-52 0,0-1-6 16,53-16-8-16,88-2-10 15,-65 18-12-15,-3 8 5 16,-30 9-2-16,-19 15 11 15,-29 2 7-15,-23 13 11 16,-11-3 13-16,0 1-9 16,5-13-11-16,15-4-8 15,19-13-10-15,34-5-7 16,10-4 13-16,15 6 8 16,-2 5 0-16,-12 13-3 15,-28 13-3-15,-31 17-4 16,-38 1-8-16,-45 9-14 15,-10-11-11-15,-14-16-44 16,15-20-58-16,23-14-279 16,41-15 45-16</inkml:trace>
  <inkml:trace contextRef="#ctx0" brushRef="#br0" timeOffset="153475.5915">27233 17194 1005 0,'3'0'299'0,"-3"0"45"15,2 0-290-15,1 2-133 16,-3 0-79-16,9 1-191 15,-4-1-24-15</inkml:trace>
  <inkml:trace contextRef="#ctx0" brushRef="#br0" timeOffset="153613.7183">27280 17522 1062 0,'-9'10'260'16,"-12"2"79"-16,-3-1-333 15,0 8-190-15,6-17-158 16,3-4-33-16</inkml:trace>
  <inkml:trace contextRef="#ctx0" brushRef="#br0" timeOffset="154074.9048">27870 17338 814 0,'-157'94'394'16,"72"-54"-25"-16,-16 12-158 15,34 8-170-15,18 4-28 16,25-15-15-16,14-13 13 16,39-18 10-16,14-27-5 15,20-15 2-15,36-26-13 0,3-16-25 16,26-16-3-16,-7-1 17 16,-8-7-5-16,-37 17 14 15,-12 11 12-15,-41 20-11 16,-16 18-14-16,-12 13 8 15,-11 18 5-15,-27 21 4 16,-11 14 10-16,-8 13 6 16,-3 23 3-16,8-2-8 0,28 6-8 15,20-13-14-15,23 1-71 16,10-22-46-16,21-5-136 16,-1-18-130-16,9-11 0 15,-4-18-112-15</inkml:trace>
  <inkml:trace contextRef="#ctx0" brushRef="#br0" timeOffset="154284.8446">28539 17342 987 0,'-5'31'287'0,"2"12"60"15,1 6-283-15,-8 13-102 0,-4-13-75 16,-5-15-52-16,0-18-10 16,-6-21-39-16,10-21-40 15,-3-16 29-15,11-3-25 16</inkml:trace>
  <inkml:trace contextRef="#ctx0" brushRef="#br0" timeOffset="154407.7392">28480 17030 907 0,'-8'-14'271'0,"6"14"12"0,-7 7-371 15,6 3-230-15,3-10-35 16</inkml:trace>
  <inkml:trace contextRef="#ctx0" brushRef="#br0" timeOffset="154692.8563">28791 17239 690 0,'5'9'187'0,"-9"7"58"16,3 1-199-16,-3 0-6 15,4 2-19-15,17 2 17 16,8-4-2-16,13 3 9 15,7-3 0-15,3 2 2 16,-15 3-17-16,-12 6-10 16,-11 7-3-16,-25 3 4 0,-34 0-2 15,-23-7 7-15,-12-6 4 16,-21-11-13-16,22-9-34 16,6-5-150-16,25-7-160 15,16-7-30-15</inkml:trace>
  <inkml:trace contextRef="#ctx0" brushRef="#br0" timeOffset="154979.5165">29489 16931 680 0,'14'7'227'16,"-4"8"40"-16,2 17-175 15,4 2-56-15,-8 13-8 16,-2 0-11-16,-15 19-14 16,-5-6-15-16,-7 8-54 15,-3-9-30-15,-4-5-62 16,2-20-40-16,-1-13-29 0,2-17 24 15,-2-8-23-15</inkml:trace>
  <inkml:trace contextRef="#ctx0" brushRef="#br0" timeOffset="155391.3249">29309 17394 401 0,'-54'-80'54'16,"68"52"13"-16,-2 0-83 15,12-1 51-15,-1 6 39 16,3 6 45-16,5 1 47 0,4 8-24 15,3 3-51-15,21 3-36 16,-1 2-43-16,19 3-21 16,-4 1 10-16,8 1-8 15,-22-2 10-15,3 8 10 16,-18 1 9-16,-5-2-19 16,-14 1-4-16,-5 3 5 15,-11-4 9-15,-14 4 27 16,-11 2 16-16,-8 10 25 15,-9 0 1-15,-2 6-8 16,11 1-27-16,10-1-14 16,6-12-24-16,11-2 2 15,2-15 0-15,14-13 0 16,6-4-2-16,13-9-1 16,2-4-6-16,0 1-2 15,-16 5-2-15,-2 9 0 16,-15 13 2-16,0 15 4 15,-7 8-1-15,-7 13 2 0,-3-1 2 16,-1-1-46-16,-2-6-58 16,2-10-250-16,6-8 21 15</inkml:trace>
  <inkml:trace contextRef="#ctx0" brushRef="#br0" timeOffset="155721.912">30359 17371 765 0,'33'45'219'0,"-56"-33"44"15,7 6-214-15,8-8-29 16,11-5-14-16,8-10 17 15,13-7 14-15,19-9 29 16,13 0 7-16,4-1 6 16,3 3-17-16,-8 8-13 15,-13 8-29-15,-23 8-12 16,2 9-9-16,-11 8-26 16,-5-4-20-16,-1 13-17 15,1-9-53-15,-2 4-54 0,-3-5-66 16,6-3-66-16,4-10-37 15</inkml:trace>
  <inkml:trace contextRef="#ctx0" brushRef="#br0" timeOffset="155991.8883">31019 17381 1017 0,'36'65'218'0,"-60"-50"97"15,0 11-303-15,10-3-9 16,5-4 1-16,20 2 16 16,11-4 4-16,18-3 5 15,12-2 0-15,12-3-43 16,2-1-36-16,3-1-78 15,-17-7-67-15,-7-1-145 16,-17-5-7-16</inkml:trace>
  <inkml:trace contextRef="#ctx0" brushRef="#br0" timeOffset="156251.0909">31435 17603 158 0,'3'-3'99'16,"-3"-1"-13"-16,5-9 0 16,4-10-7-16,-2 6 56 0,22-47 21 15,-20 55 24-15,1 2 0 16,13 7-14-16,12-4-60 15,13-1-19-15,6-3-23 16,8 1-26-16,-5-7-21 16,-11 2-3-16,-22 0-8 15,-21 3-4-15,-32 5-6 16,-34 11 10-16,-18 7 9 16,-13 14 35-16,3 7 12 0,14 1 14 15,32 2-17-15,31-5-17 16,28-2-20-16,40-1-46 15,19-9-42-15,32-13-142 16,-2 3-185-16,1-13-28 16</inkml:trace>
  <inkml:trace contextRef="#ctx0" brushRef="#br0" timeOffset="156746.8951">25112 18368 447 0,'-16'-7'163'0,"2"7"51"16,14-4-114-16,-5 17 4 15,0 7-2-15,0-1-4 16,-4 16-34-16,-6 12-14 15,2-2-25-15,-2 11-34 16,5-4-267-16,-13-13 70 16</inkml:trace>
  <inkml:trace contextRef="#ctx0" brushRef="#br0" timeOffset="156921.7276">25174 18054 1108 0,'-5'23'100'0,"0"10"53"0,24 8-486 16,10-3-47-16</inkml:trace>
  <inkml:trace contextRef="#ctx0" brushRef="#br0" timeOffset="157134.7773">25746 18222 242 0,'62'0'203'15,"-27"4"-1"-15,-26 20 13 16,-23 5-41-16,-21 20 20 16,-11-7-35-16,-13 6-11 15,10-17-51-15,6 1-21 16,24-15-38-16,27 4-2 16,11-7-11-16,16 8 2 15,-2-10-2-15,-4 6-2 16,-22 2-13-16,-24 1-18 15,-26-2-12-15,-33 0-7 16,-1-10-63-16,3-9-273 16,17-7-3-16,31-12-144 15</inkml:trace>
  <inkml:trace contextRef="#ctx0" brushRef="#br0" timeOffset="157898.8456">26713 18267 622 0,'-81'130'246'0,"51"-107"54"0,1 3-158 15,4 9-9-15,13-3-34 16,19-2-3-16,17-13-30 16,13-10-2-16,20-14-32 15,30-19-6-15,-1-12-13 16,25-31-13-16,-3-4-13 15,-1-5 17-15,-24 3 1 16,-17 8-1-16,-31 29-4 16,-20 12-7-16,-27 17-3 0,-35 19 1 15,-3 11 1-15,-21 23 9 16,-2 4 11-16,1 18 2 16,26-5-1-16,14 1 1 15,23-19-6-15,23 1 6 16,26-20 2-16,36-10 8 15,11-11 1-15,20-4 0 16,-1-13-5-16,1-5-4 16,-31 5-6-16,-8-10-1 15,-28 3-2-15,-16-7-3 16,-29 2-5-16,-25 5-1 16,-16 18 1-16,-17 3 11 15,-1 21 7-15,-4 11 7 16,23 0 2-16,13-6-6 15,23 7-11-15,37-2-4 16,11-5-1-16,32-2-36 16,13-5-32-16,18-5-156 0,-15-5-210 15,8-2-22-15</inkml:trace>
  <inkml:trace contextRef="#ctx0" brushRef="#br0" timeOffset="158284.1069">28555 18383 550 0,'-16'-17'176'0,"-11"19"60"15,-13 8-140-15,-17 6 30 16,6 8 0-16,-6 18 8 0,14-2-10 15,17 8-26-15,12 4-47 16,5-3-34-16,18-16-44 16,7-7-121-16,-3-19-149 15,27-13-54-15,7-11-117 16</inkml:trace>
  <inkml:trace contextRef="#ctx0" brushRef="#br0" timeOffset="158468.8668">28799 18592 1004 0,'18'-23'254'0,"9"-1"77"15,1-6-290-15,8-4-21 16,6-3-18-16,1-6 0 16,1-1-3-16,9-4-4 15,4 3-19-15,9 2-44 16,0 10-262-16,7 3 49 15</inkml:trace>
  <inkml:trace contextRef="#ctx0" brushRef="#br0" timeOffset="158971.4161">29482 18240 690 0,'83'133'374'0,"-50"-133"-25"16,10 0-124-16,11 7-188 15,1-14-19-15,-8 0-16 16,-7-10-15-16,-16-1 12 16,-10-2 12-16,-10 2 5 15,-13 8 2-15,-10 8 0 16,-30 7 4-16,-4 14-5 0,-23 13 12 15,1-3 4-15,4 9 10 16,26-3 5-16,12-4-12 16,19-3-22-16,18-2 4 15,15-5-9-15,15-7-18 16,11-11-10-16,23-6-34 16,0-4-32-16,8-11-63 15,-14 1-18-15,-6-2 6 16,-20 3 41-16,-15 1 24 15,-13 1 94-15,-8 3 66 16,2 10 13-16,-9-3 0 16,4 4-3-16,3 0-37 15,-2 0-51-15,-1 0 1 16,3 0 0-16,-6 0 5 16,3-2 4-16,1 1 8 15,-3-1-6-15,5 0-13 16,-3 2-34-16,3 0-245 0,-2 0 65 15</inkml:trace>
  <inkml:trace contextRef="#ctx0" brushRef="#br0" timeOffset="159391.9624">30002 18415 461 0,'76'-4'121'0,"-81"8"48"16,1 3-107-16,-3 0 6 15,4-7 8-15,3 0 21 16,-5 0-3-16,0 0 1 16,-13 1-18-16,-6 3-4 15,-44 20-20-15,44-12-11 16,7 0-2-16,-6 11 23 16,8-4 6-16,1 7 10 15,5-5 3-15,14 3-17 16,4-10-28-16,15-4-13 15,9-8-14-15,17-14-5 16,-3-14-7-16,12-5-3 16,-12 5-1-16,-2-6 3 15,-24 8 0-15,-2 9 3 16,-16 8 1-16,1 5-5 16,-8 5-2-16,4-3 0 15,-3 0-1-15,1 2 8 16,2 2 13-16,-9 18 8 0,4-1 8 15,-14 53-12-15,19-54-27 16,4 0-89-16,6-8-69 16,0-5-245-16,8 0-12 15</inkml:trace>
  <inkml:trace contextRef="#ctx0" brushRef="#br0" timeOffset="159649.9231">30761 18458 1219 0,'-30'7'304'0,"-23"3"92"15,-8 9-360-15,5 2-38 16,18-5-25-16,14-4 2 16,29 0 6-16,28-8 28 15,7 2 24-15,0 8 18 16,-7-3-5-16,-5 4-10 15,-28 8-22-15,-42 6-26 16,-17-3-31-16,-29 2-61 16,-4-12-31-16,5-8-137 15,33-11-126-15,25-9-13 16</inkml:trace>
  <inkml:trace contextRef="#ctx0" brushRef="#br0" timeOffset="159908.6213">31008 18460 702 0,'14'14'21'16,"-5"1"671"-16,-4 8-594 16,-5-2 70-16,-5 1-543 15,-4-10-40-15,-6-3-98 16</inkml:trace>
  <inkml:trace contextRef="#ctx0" brushRef="#br0" timeOffset="160070.8611">31022 17966 1404 0,'6'-11'9'16,"2"20"108"-16,-1 3-538 15,2 12-66-15</inkml:trace>
  <inkml:trace contextRef="#ctx0" brushRef="#br0" timeOffset="160459.5292">31177 18579 455 0,'15'-7'445'0,"8"-1"-133"15,6 3-269-15,16-9 273 16,7 0-313-16,11-2 2 16,1-1 17-16,8-2 3 15,-13 3 2-15,-1 2-2 16,-19 9-5-16,-11 3-12 15,-19 11-2-15,-23 10 15 16,-16 9 15-16,-13 5-3 16,-11-4 1-16,2 4-2 15,18-7-14-15,11-5-13 0,16-9 6 16,7-3-5-16,2-11-15 16,8-3-13-16,4-5-70 15,19 1-69-15,0-2-221 16,21 8-5-16</inkml:trace>
  <inkml:trace contextRef="#ctx0" brushRef="#br0" timeOffset="160888.6678">32367 18453 1152 0,'31'57'227'16,"-55"-54"116"-16,-11 10-341 15,-3 0-6-15,0 3 5 16,3-7 3-16,9 1 0 15,9-5-1-15,15 1-2 16,7-6-1-16,15 0 0 16,-1-2-1-16,7-2-1 15,-2-1 2-15,4 10 4 0,-8 8 4 16,3 9 11-16,-4 14 10 16,-9 15 10-16,-4 1-19 15,-6 1-2-15,-16-9-7 16,-7-4-4-16,-6-20-9 15,-28-13 16-15,-4-14-66 16,-19-12-102-16,8-12-145 16,-1-5-84-16,19-1-119 0</inkml:trace>
  <inkml:trace contextRef="#ctx0" brushRef="#br0" timeOffset="161179.0871">32720 17969 1146 0,'80'33'417'0,"15"33"32"16,-13 19-282-16,-21 31-95 0,-29 0-33 16,-40 23-18-16,-42-26-25 15,-61-6-27-15,-25-34-153 16,-58-28-135-16,-10-42-145 16,-27-36-111-16</inkml:trace>
  <inkml:trace contextRef="#ctx0" brushRef="#br0" timeOffset="162791.8738">20948 16385 457 0,'2'-2'145'16,"1"0"48"-16,-3 2-99 15,-3 0-22-15,1 2 0 16,2 0-6-16,-5-1-17 15,1 1-20-15,-1 0 22 16,-5-2 14-16,5-2 33 16,1 0 5-16,2-3 17 15,-6-26-21-15,16-52-15 16,17 55-30-16,6 4-10 16,-3 10-20-16,-2 7-6 15,-12 5-7-15,-4 13-5 0,-3 4 2 16,-7 11-1-16,-9 0 9 15,-8 4 4-15,-4-6-1 16,-8-7 1-16,-1-15 5 16,1-14-8-16,10-14-4 15,10-12-2-15,14-6 7 16,14 1 3-16,9 12 3 16,1 12 3-16,-3 15 1 15,-3 18-5-15,-13 16-4 16,-25 15 6-16,-10-2-1 0,-27 9 2 15,-12-9-3-15,-12-18-17 16,12-24-22-16,2-16-21 16,22-18-15-16,12-17-48 15,19-1-46-15,15 5-311 16,11 11 60-16</inkml:trace>
  <inkml:trace contextRef="#ctx0" brushRef="#br0" timeOffset="165393.9403">18190 10303 499 0,'-59'28'332'0,"54"-31"-243"16,6-1 4-16,4 4-117 15,-5-2-116-15,0 2 117 16,0 0 129-16,4 0-85 15,-4-1 8-15,0-1 27 16,0 2 0-16,0 0-21 16,0 0-48-16,0 0-20 15,0 0-23-15,0 0 3 16,0 0 36-16,0 0 45 0,0 0 11 16,0 0-6-16,0 0-36 15,0 0-51-15,0 0-6 16,0 0 7-16,0 0 32 15,0 0 53-15,0-2 51 16,0 2 30-16,0-1-20 16,0 1-32-16,0 0-28 15,0 0-30-15,0-2-26 16,0 0 16-16,0 0 9 16,0 1 14-16,2-1 23 15,-2 0 7-15,0 0-4 16,0 1-12-16,3-1-10 15,-3 0-25-15,4 0-11 16,-3 1 3-16,-1-1 15 16,4 0 10-16,-4 2 13 15,1 0 11-15,3 0-1 16,-4 0-7-16,2 0-2 0,1 2-8 16,-3 0-7-16,14 6-1 15,5 15 1-15,45 48 3 16,-50-45 10-16,0-5 2 15,-4 1 7-15,1 3-2 16,8-1 0-16,-5-3-8 16,6 6-1-16,-4-2-5 15,1-1 5-15,-3-5 1 0,4 4 2 16,-6-4-3-16,3 5 4 16,-6-3-3-16,5 3-1 15,-7 0-2-15,7 2 0 16,-4-3-5-16,4 6-1 15,-5-1-5-15,3 1 2 16,-5 1 2-16,3 1 12 16,-5-7 3-16,6 9 6 15,-1-8 0-15,-3 6-2 16,3-5-14-16,-5 9-2 16,6-6 2-1,-2-1-12-15,6-2 1 16,-1 3-2-16,0-1 2 15,5-9 0-15,5 10 4 16,0-3 2-16,6-1 4 16,-1-3 3-16,1 8-2 15,-9-9-2-15,-2 11-1 0,0 0-4 16,0 1-4-16,-5-2 0 16,5 4-1-16,-4-13 0 15,8 8 2-15,-2-3 2 16,1 4-1-16,-1-5 0 15,3 11-2-15,-8-2-2 16,6 4-2-16,3-2 4 16,-1 8 2-16,0-7 1 15,2 5 0-15,2-4 0 16,-6-3-3-16,3-1-1 0,4 3 0 16,-5-7 0-16,1 9 2 15,-1-6 0-15,0 6 0 16,-5-8-1-16,0 7 0 15,-3-7-3-15,-2 4 1 16,-2-3-1-16,0 5 1 16,-2-5 0-16,4 3 0 15,2-4 1-15,3-1 0 16,0-5 1-16,5 7 2 16,-3-2 0-16,3 4 2 15,-1-2 1-15,6 3 1 16,-10-10-1-16,0 3 0 15,0 1-5-15,-3-8-1 16,-6 1-1-16,8 12-1 16,-3-4-2-16,4 5 4 15,0 6 1-15,2 6 1 0,2-6 0 16,-2 8 1-16,-2-8-1 16,0 5 0-16,5-9 1 15,-5 9-2-15,0-11 3 16,0 11-3-16,5-4-2 15,-3 9 0-15,-2-8 1 16,0 4-2-16,0-5 2 16,-5 3 0-16,-2-3-1 0,0 5-1 15,-1-4 0-15,-1-1 1 16,1-3-1-16,-3-5 1 16,1-2 0-16,-7 3-2 15,-2-7 0-15,3 8 0 16,2-4-1-16,4 8 1 15,-4-6 0-15,7 8 0 16,0 1 1-16,4-1 1 16,-2-12-2-16,5 9 2 15,5-12-1-15,-5 0 0 16,2-4 0-16,7 11-1 16,-7-6 0-16,1 9-1 15,2-5-1-15,-5 7 1 16,2-4-1-16,-2 4 3 15,-3-3 1-15,1 8 1 16,2-11 1-16,2 10 1 16,-2-4-1-16,0 5 1 0,0-5-4 15,0 6 1-15,-1-4-1 16,1-4 0-16,0-2-2 16,3 1 0-16,-8-6 1 15,2 0 0-15,-6 2 0 16,1-2 0-16,-3-3 2 15,1 2 0-15,1-1-1 16,9 1 0-16,-3-4-1 0,3 7 1 16,-3-7-1-16,1 6 3 15,-3-6 2-15,-2 11 2 16,7-8 0-16,-5 9 1 16,-4-8-4-16,-1 6-1 15,0-4-1-15,-4-3-2 16,-4-10 1-16,-1 9 0 15,9-13 0-15,-4-1-1 16,1 0 1-16,2 4-1 16,3-10 0-16,-11 3-1 15,5-3 0-15,-2-8 0 16,-3 0-2-16,0 0 3 16,0 0 4-16,0 0-2 15,0 0-1-15,0-1-6 16,0-1-11-16,0 0-12 15,0 0-3-15,0 1-5 16,0-1-23-16,0 2-66 0,0 0-57 16,0 0-443-16,0 2 59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16:15:09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3136 13164 190 0,'3'0'194'0,"-3"2"-63"16,-3-1-25-16,1 1-49 15,-26 10-31-15,-45 51 30 16,51-55 27-16,11-4 11 16,1-3 21-16,5-2-12 15,1-1 8-15,3 0-21 0,1 0-5 16,-4 1-26 0,2-1-9-16,-3-1-19 15,5-1-13-15,-3-3-12 0,-1-15-2 16,3-1-4-16,6-52-2 15,3 60 8-15,3 3-1 16,-1 5-4-16,6 0-4 16,-4 0 1-16,12 2-4 15,-3 1 2-15,-2 3 1 16,-5 1 2-16,-5 3-3 16,-4 0-1-16,-10 4-2 15,5-7 3-15,-4 2-4 16,-1 7-5-16,-33 25 1 15,-59 48 3-15,43-56 5 16,16-12 10-16,8-5 23 16,15-8 18-16,6-1 0 15,9-1-4-15,14-10-6 16,12-3-15-16,7-3-15 16,5-2 5-16,2-9-3 0,-12 11 2 15,-9 5-1-15,-4 3-4 16,-6 5-9-16,-2 11-1 15,-2 6 1-15,4 2-6 16,-9 1 4-16,0-1 6 16,-5-1 5-16,-1-5 3 15,-8-6 9-15,4-1-1 16,-4-2-1-16,0-7-7 0,-1-3-3 16,6 1-2-16,2-5 0 15,4 2 1-15,6-2-6 16,4 4-2-16,7-6-4 15,-5 8-2-15,10 4-5 16,-4 9 5-16,1 7 4 16,-4 6 5-16,4 6 3 15,-8 4 2-15,-6-2 2 16,-2-4-4-16,-2-1-2 16,-6-9-2-16,-8-3 8 15,-3-7 0-15,-5-6 4 16,5-3 1-16,1-3 3 15,8-2-3-15,8-6-1 16,7-1-1-16,6-1-1 16,4-5-2-16,18 1-4 15,0 1 2-15,-2-1-4 0,-3 7 0 16,-7 6-3-16,-12 4-2 16,-6 6-4-16,-3 6-3 15,-3-5 2-15,3 2 2 16,-6 6 5-16,-13 22 3 15,-48 55 8-15,37-61 1 16,1-7 7-16,10-11 0 16,3-8 9-16,4-9 5 15,10-4 3-15,4-4-2 16,12-4-6-16,5 1-6 0,10 3-13 16,4 8-7-16,5 9-7 15,-8 13 2-15,-6 10-10 16,-13 5 4-16,-17 12 6 15,-13 0 4-15,-15 2 5 16,-10-7 9-16,-9-9 1 16,1-17-4-16,7-14-3 15,6-17-7-15,22-14-3 16,24-9-3-16,23-14 4 16,18 2 5-16,20 4 6 15,-4 13 0-15,-2 14-1 16,-13 21-8-16,-11 21-25 15,-24 9-38-15,-13 15-375 16,-16 2 93-16</inkml:trace>
  <inkml:trace contextRef="#ctx0" brushRef="#br0" timeOffset="3039.7697">23334 8658 380 0,'94'54'98'0,"-124"-35"20"16,-18 12-97-16,-35 18-41 15,-18 6 13-15,-6 15 17 16,15-17 9-16,16-4 10 16,36-16-1-16,21-11 0 15,13-11 7-15,17-1 34 16,3-6 9-16,26 10 13 16,6 5 1-16,18 8-14 15,1 6-33-15,-5 18-19 16,-23 1-21-16,-20 15 14 15,-27 1 0-15,-34 1 0 16,-18-12 12-16,-16-10 15 16,5-19-12-16,6-19 1 15,18-22-3-15,20-18-4 0,29-16-28 16,31-25 5-16,26 4-3 16,31-13 5-16,8 8 0 15,14-2 31-15,-18 16-8 16,-9 5 0-16,-29 20-4 15,-14-1 1-15,-23 13-19 16,-6-3-26-16,-16 3-17 16,-1-2-47-16,1 4-44 15,-3 1-206-15,-8 7 37 16</inkml:trace>
  <inkml:trace contextRef="#ctx0" brushRef="#br0" timeOffset="3445.2304">23779 8913 936 0,'-8'130'346'0,"-3"-107"3"15,6-27-246-15,-2 20-168 16,6-2-147-16,1 3-145 16,1-1-18-16</inkml:trace>
  <inkml:trace contextRef="#ctx0" brushRef="#br0" timeOffset="7049.5921">22986 8556 675 0,'0'0'185'16,"-4"2"0"-16,-11 12-160 16,-9 6-73-16,-25 27 22 15,-12 16 20-15,-27 46 39 16,-9 4 4-16,-24 34 14 15,20-2-7-15,4 22-11 16,35-30 0-16,36 12-16 16,36-28-30-16,44-1-25 15,24-30-11-15,36-8-201 16,16-29 49-16</inkml:trace>
  <inkml:trace contextRef="#ctx0" brushRef="#br0" timeOffset="9681.1429">25256 8953 148 0,'-4'0'23'16,"4"0"-23"-16,-3 0-35 16</inkml:trace>
  <inkml:trace contextRef="#ctx0" brushRef="#br0" timeOffset="9859.1817">25249 8948 31 0,'0'-2'0'0,"0"0"171"15,0 1-100-15,0-1 27 16,0 0-78-16,0 0 125 16,0 1-79-16,0-1 5 15,0 0-11-15,0 0-11 16,0 1-33-16,0-1-7 16,0 0 5-16,0 1 28 0,0-1 5 15,0 0 7-15,0 0-46 16,0 1-104-16,0 1-103 15,0 0-53-15</inkml:trace>
  <inkml:trace contextRef="#ctx0" brushRef="#br0" timeOffset="11398.4716">25585 8733 156 0,'16'-5'127'16,"-3"-1"-27"-16,-6 10-88 15,-3-9 155-15,-4 3-86 16,0 2-1-16,-5-4 2 16,-13 4 0-16,-41 4-62 15,-72 18-7-15,35 10-3 16,3 6-8-16,1 14 19 16,19 0 7-16,16 12 2 15,28-9 1-15,13 1 2 16,16-6-19-16,10-10-5 15,11-21 6-15,21-12 8 16,11-19-16-16,24-23-14 0,2-17-1 16,17-10-6-16,-22 1 0 15,-8 7 23-15,-28 18 8 16,-17 19-22-16,-18 24-2 16,-11 19-3-16,-11 20-6 15,-16 24 6-15,-7 8 24 16,-1 14 5-16,7-4-2 0,3 1-1 15,17-17-3-15,4-2-74 16,10-22-126-16,8-10-46 16,-1-17-99-16</inkml:trace>
  <inkml:trace contextRef="#ctx0" brushRef="#br0" timeOffset="13909.3244">23741 9031 46 0,'-3'-19'0'15,"6"9"149"-15,-3 8-65 16,2-2 44-16,-2 3-51 15,0-1 84-15,0 0-120 16,0 0 2-16,0 1-15 16,0-1-16-16,0 0-21 15,0 2 11-15,0 0-8 0,0 0-1 16,4 2 2-16,4 14 7 16,8 11 10-16,32 65 2 15,-27-47 2-15,-2 12 5 16,-2-5 3-16,-1 9-3 15,-6-11-4-15,-4 2 1 16,-3-13-2-16,-3 0-18 16,-5-11-35-16,0-9-143 15,1-7 20-15</inkml:trace>
  <inkml:trace contextRef="#ctx0" brushRef="#br0" timeOffset="14313.64">23811 9383 752 0,'-56'-113'97'16,"56"124"95"-16,5-4-233 15,8 6 9-15,6 0 24 16,8-3 10-16,6-12 30 15,23-3 28-15,4-5 11 16,18-6-1-16,-10 2-5 16,5 7-28-16,-30 4-31 15,-8 10-20-15,-22 5-8 0,-2 7 4 16,-15 5 6-16,4 6 13 16,-1 3 16-16,-5 0 10 15,12-11 3-15,-1-10 19 16,4-8 8-16,-3-16 11 15,17-9-3-15,-13-2 7 16,1 2-15-16,-3-3-9 16,-8 10-21-16,-22 9 0 15,1 5-13-15,-14 5-8 16,3 7-88-16,4 1-273 16,-3-5 61-16</inkml:trace>
  <inkml:trace contextRef="#ctx0" brushRef="#br0" timeOffset="15628.3084">25944 8910 1037 0,'-37'60'315'0,"37"-51"-6"16,4 3-367-16,-4 4-97 15,0 5-6-15,3-2-218 16,-1-12 71-16</inkml:trace>
  <inkml:trace contextRef="#ctx0" brushRef="#br0" timeOffset="15856.8407">25822 9442 1166 0,'19'17'176'0,"-26"-12"-176"0,11-5-271 15</inkml:trace>
  <inkml:trace contextRef="#ctx0" brushRef="#br0" timeOffset="17265.8482">26235 9102 39 0,'-11'-2'201'16,"8"2"-40"-16,1 0-13 15,-1-1 31-15,3-1-98 16,0 0-15-16,0 0-40 16,0 1-14-16,-4-1-10 15,2 0 1-15,2 0-1 16,-3 1 13-16,1-3 15 0,2 1 4 16,-3-1 0-16,1 1 6 15,-1-1-9-15,1 1-10 16,2-1 1-16,-4 1-20 15,4 0-16-15,-3 1-11 16,1 0-4-16,2 2-2 16,-3 9 21-16,6 44 10 15,6 53 11-15,1-49 12 16,4-8 4-16,7-7 9 16,3-23 19-16,20-26 27 15,4-24-6-15,11-23 5 16,3-12-8-16,1-17-15 15,-25 12-35-15,-9 6-12 16,-15 17-55-16,-3 3-275 16,-1 15 63-16</inkml:trace>
  <inkml:trace contextRef="#ctx0" brushRef="#br0" timeOffset="17684.2041">26812 9322 63 0,'-2'2'184'16,"7"0"-80"-16,0 1-28 15,-5-3 50-15,0 0-93 16,0-3 37-16,0 3 41 16,0-2 5-16,6 0 12 15,32-5-6-15,67-19-32 16,-51 2-36-16,9 0-21 16,-18-1-23-16,-11-1-9 15,-20 9-16-15,-28 5-2 16,-20 5 6-16,-25 23 8 15,-23 11 10-15,-11 25 9 16,11 7 1-16,9 11-4 16,30-10-8-16,33-1-60 15,20-21-14-15,33-13-14 16,20-18-181-16,36-26-1 0,1-20-23 16</inkml:trace>
  <inkml:trace contextRef="#ctx0" brushRef="#br0" timeOffset="17924.8658">27895 8646 225 0,'-11'28'234'16,"-3"8"-73"-16,1 18-125 15,-3 10 145-15,-8 21-142 16,1-7 9-16,-20 17 6 16,0-8-8-16,-8 15-6 15,13-18-19-15,9-1-230 16,24-24 71-16</inkml:trace>
  <inkml:trace contextRef="#ctx0" brushRef="#br0" timeOffset="18208.8504">28089 9246 559 0,'-33'31'425'0,"-2"9"-333"15,1 10 59-15,20-5-7 16,17-5-309-16,18-17 167 15,14-20 166-15,11-17-129 16,3-15-131-16,-6-11 146 0,-12-2-6 16,-8 10-14-16,-14-5-21 15,-23 13-26-15,-19 17 1 16,-12 12-9-16,-7 5-50 16,3 8-53-16,9 4-162 15,32-4-7-15</inkml:trace>
  <inkml:trace contextRef="#ctx0" brushRef="#br0" timeOffset="18424.8381">28562 9227 975 0,'-139'87'211'16,"70"-51"91"-16,17 7-294 15,22-8-10-15,30-9 19 16,25-10 5-16,25-11 11 16,12-10 10-16,20-4-19 0,-11-3-38 15,-11-2-231-15,-27 4-90 16,-24-4-68-16</inkml:trace>
  <inkml:trace contextRef="#ctx0" brushRef="#br0" timeOffset="18666.0125">29104 9095 1091 0,'11'49'210'0,"-10"4"116"16,5 6-335-16,-8 4-29 15,-7-20-15-15,-12-15-15 16,-3-26 1-16,-18-20-78 16,8-16-40-16,-16-20-65 15,3 2-6-15,7-21-102 16</inkml:trace>
  <inkml:trace contextRef="#ctx0" brushRef="#br0" timeOffset="18793.0872">29019 8813 911 0,'33'8'392'0,"-14"10"-59"0,19-10-205 16,-32 20-258-16,4-2-96 15,-5 10-158-15,6-10-13 16</inkml:trace>
  <inkml:trace contextRef="#ctx0" brushRef="#br0" timeOffset="18993.5578">29560 8768 487 0,'10'29'274'0,"-1"14"-35"16,1 8-70-16,-4 21-145 16,-6 5-9-16,-11 11-37 15,-6-15-15-15,-9-11-7 16,-14-18-9-16,-2-17-122 15,4-20-42-15,-5-8-5 16</inkml:trace>
  <inkml:trace contextRef="#ctx0" brushRef="#br0" timeOffset="19169.1699">29269 9210 1092 0,'0'-75'194'0,"43"72"123"0,6 4-321 16,11 6-46-16,-4-2-18 16,-1 4-38-16,-8-7-36 15,-7 3-177-15,-7-2 47 16</inkml:trace>
  <inkml:trace contextRef="#ctx0" brushRef="#br0" timeOffset="19516.8743">29818 9080 1059 0,'52'17'175'0,"-57"-3"124"16,10 8-318-16,9 16 6 15,10-3 19-15,6-5 4 16,-1-1 3-16,6-5-5 15,-8-12-15-15,-2-5-105 16,-6-7-54-16,-4-17-86 16,-4-6-7-16,6-4 35 15,-7 1 123-15,4 5 79 16,-3 9 114-16,-1 7 47 16,-5 13 14-16,-6 17 18 15,-12 6 9-15,-11 17-60 0,-5 1-34 16,-15 8-34-16,5-7-35 15,-5-1-36-15,15-11 16 16,-1 2-231-16,22-14-44 16,6-11-79-16</inkml:trace>
  <inkml:trace contextRef="#ctx0" brushRef="#br0" timeOffset="20006.827">30593 8894 746 0,'100'57'215'0,"-114"-15"44"0,9 22-181 15,3 7-69-15,-1 24 8 16,-2-4 6-16,-1 11-35 15,1-14-51-15,-19 4-206 16,5-35 15-16</inkml:trace>
  <inkml:trace contextRef="#ctx0" brushRef="#br0" timeOffset="20260.8266">30612 8903 556 0,'52'-16'442'0,"5"1"-114"16,-7-11-35-16,21 19-257 15,-2 14-38-15,18 8 5 16,-11 15 3-16,-17 13-5 0,-24 5 2 16,-25 8 6-16,-36-1 4 15,-45-1 3-15,-21-7 5 16,-24-7-30-16,-2-2-39 15,-8-14-101-15,25-6-162 16,18-8-43-16,21-5-108 16</inkml:trace>
  <inkml:trace contextRef="#ctx0" brushRef="#br0" timeOffset="20594.9766">31100 9395 653 0,'-20'21'231'0,"-10"10"21"16,13 0-159-16,6 7-57 15,15-12-6-15,11-3 2 16,15-16 7-16,10-14 4 16,3-10-3-16,4-9-3 15,-23-6-13-15,-14-2-9 16,-23 8-7-16,-26 3-2 0,-11 9-3 16,-12 13-5-16,8 2-11 15,7 6-121-15,23 0-176 16,22-5 6-16</inkml:trace>
  <inkml:trace contextRef="#ctx0" brushRef="#br0" timeOffset="20875.2963">31544 9277 1057 0,'0'4'355'0,"-4"-4"-6"15,-11 13-280-15,-8 10-104 16,-41 48-75-16,69-55 75 16,9-11 11-16,0 4 14 15,7-8 44-15,3 6-10 16,-15 5-17-16,-14 14 8 16,-13 4-1-16,-27 3-29 15,-22-2 9-15,-6-2-8 16,5-6-39-16,6-9-103 15,24-9-125-15,24-8-53 16,23-6-94-16</inkml:trace>
  <inkml:trace contextRef="#ctx0" brushRef="#br0" timeOffset="21076.9149">32029 9373 1108 0,'9'20'234'16,"-21"17"107"-16,-4 4-328 0,-8 4-14 15,-1-5-77-15,-9-9-56 16,1-22-26-16,0-16-116 16,2-14-61-16,-6-27 34 15</inkml:trace>
  <inkml:trace contextRef="#ctx0" brushRef="#br0" timeOffset="21209.8802">31806 8951 1029 0,'5'21'211'0,"0"2"31"16,-5 3-362-16,9 8-162 15,3-8-37-15,-4-8-84 16</inkml:trace>
  <inkml:trace contextRef="#ctx0" brushRef="#br0" timeOffset="21422.267">32403 8917 577 0,'0'62'467'0,"0"9"-116"15,-7 23-345-15,-3-4 344 16,-9 9-358-16,-5-16-5 0,6-12 0 16,4-21 1-16,-6-20-108 15,-1-22-220-15,-15-20 45 16</inkml:trace>
  <inkml:trace contextRef="#ctx0" brushRef="#br0" timeOffset="21615.7821">32064 9315 993 0,'46'-21'288'0,"13"8"57"16,-14 7-256-16,7 6-79 16,-7 0-3-16,6 6-14 15,-22-5-16-15,1-2-27 16,-4 1-21-16,-4-4-133 15,-17 2-133-15,4 2-1 16</inkml:trace>
  <inkml:trace contextRef="#ctx0" brushRef="#br0" timeOffset="21867.3392">32518 9319 223 0,'67'74'335'0,"-56"-53"-66"16,-6 5 20-16,-7 4-122 15,4-4-44-15,-4-2-67 16,-7-2-19-16,1-9-25 15,-3-12-30-15,1-9-38 16,1-17-76-16,8-9-55 0,1-18-62 16,0-4 16-16,5-10 17 15,-3 4 57-15,-2-1 143 16,-2 13 153-16,2 0-41 16,2 10 7-16,1 4 10 15,4 4-111-15,10 3-82 16,2 6 57-16,6 6-2 15,-5 7-101-15,8 6 60 16</inkml:trace>
  <inkml:trace contextRef="#ctx0" brushRef="#br0" timeOffset="22512.6999">32736 9357 159 0,'0'-5'128'0,"0"5"7"16,0-5 20-16,0 3-8 0,0 0-31 15,0 2-14-15,0 0-3 16,0 0-28-16,0 2-28 16,3 13 29-16,3 18 7 15,20 51-16-15,-12-57 1 16,-1-11-9-16,6-1 4 16,6-15-12-16,18-10-6 15,-3-7-14-15,-2-11-8 16,0-7-12-16,-7-6-6 15,-17 6-8-15,-3-1-10 16,-6 13-11-16,-5 1-65 16,-2 15-61-16,4-4-61 15,-2 11-54-15,-2-2-2 16,2 2 67-16,0 0 75 16,0 0 75-16,0 2 142 15,2 0 41-15,1 3 46 16,1 6 5-16,3 1 5 15,6 2-78-15,-4-7-22 0,17 8-47 16,59 15-12-16,-61-41-10 16,1-3 33-16,-6 2 1 15,-19 0-6-15,-23 9-2 16,-12 10-3-16,-3 6-29 16,-5 10 14-16,3 12 7 15,11 8 1-15,4 0 1 16,19 2 0-16,12-8-20 15,24-10-21-15,18-11-27 0,20-9-147 16,-4-16-156-16,18-6-23 16</inkml:trace>
  <inkml:trace contextRef="#ctx0" brushRef="#br0" timeOffset="22976.2504">33465 8852 1227 0,'94'139'250'0,"-75"-44"124"15,-10 25-366-15,-23 21 3 16,-28-22-1-16,-37 11-1 16,-22-21-7-16,-11 2-62 15,-5-21-50-15,-13-8-45 16,28-20-226-16,-14-11 19 15</inkml:trace>
  <inkml:trace contextRef="#ctx0" brushRef="#br0" timeOffset="31060.4324">22464 10673 891 0,'89'57'198'0,"-86"-50"63"0,-13 12-240 16,-13 12-66-16,-3 12 18 15,-26 20 15-15,2 6 13 16,-7 21 9-16,17 0 1 15,16 16 60-15,29-5 60 16,35 11-44-16,27-11 3 16,20 5 9-16,15-20-58 15,19 11-65-15,-20-24 37 16,-13 7-10-16,-24-16-368 16,-22-15 109-16</inkml:trace>
  <inkml:trace contextRef="#ctx0" brushRef="#br0" timeOffset="31928.7949">23450 10947 706 0,'2'1'130'0,"1"1"75"15,-3 0-206-15,2 0 0 16,2-1 26-16,-4 1 32 16,0 0 0-16,0-1-3 0,0 1-7 15,-6 0-16-15,-32 14-27 16,-76 67 6-16,50-50 6 16,0 12 7-16,17-2 1 15,16 0-3-15,17-8-6 16,21 3 1-16,12-14-4 15,17-15 13-15,13-11 4 16,10-15 6-16,-2-9-2 16,-2-10-2-16,-8 1-12 15,-9-5-2-15,-14 11-5 0,-8 4-8 16,-7 12-8-16,-2 11-14 16,-9 5-6-16,2 11-3 15,-5 3 6-15,1 11 8 16,-6 2 15-16,1 11 8 15,-6 1 5-15,1 3 1 16,3 5-2-16,-2 9-2 16,2-5-4-16,11 8-4 15,7-4-56-15,2-12-120 16,10-13-155-16,8-3-42 16</inkml:trace>
  <inkml:trace contextRef="#ctx0" brushRef="#br0" timeOffset="32404.051">24337 11028 662 0,'-39'64'240'16,"40"-53"7"-16,-2 11-133 15,-8 15-133-15,-2 9 10 16,1 8 6-16,-9 8 13 15,2-3 11-15,-4 25 0 16,-2-8 1-16,-3 4-20 0,2-8-50 16,-9-13-219-16,9-31 36 15</inkml:trace>
  <inkml:trace contextRef="#ctx0" brushRef="#br0" timeOffset="32781.8128">23854 11396 887 0,'3'-4'407'16,"16"-6"-149"-16,21-6-389 15,66 0 79-15,-33 16-56 16,-9 4-56-16,7 1 157 15,-16-3 156-15,-3 5-133 16,-19 1 0-16,-3 6 10 16,-11 11 3-16,-14 20 10 15,-8 5 2-15,-3 14 4 16,1-8-3-16,9-6-5 16,3-17-12-16,17-18 17 15,9-18 15-15,5-13 14 16,-12-13-24-16,2-13-23 15,-18-3 6-15,-15 0-21 0,-16 5-23 16,-12 11 10-16,-2 11 0 16,6 5-49-16,15 6-319 15,30-2 79-15</inkml:trace>
  <inkml:trace contextRef="#ctx0" brushRef="#br0" timeOffset="33796.328">25091 11160 899 0,'-3'0'158'0,"13"-7"95"0,14 0-267 15,9 0-2-15,21-5 15 16,17-4 15-16,7 2 4 16,-9 7 4-16,4 7-4 15,-26 11-9-15,-16 13-6 16,-19 14-3-16,-24 19 5 16,-19 6 12-16,-37 25 23 15,-10 6 18-15,-19 10 28 16,16-7 0-16,13 0-10 15,35-24-20-15,42-12-2 16,40-27-25-16,34-22-4 16,17-10 5-16,27-12-59 15,-16-9-63-15,-11 0-295 16,-31 10 19-16</inkml:trace>
  <inkml:trace contextRef="#ctx0" brushRef="#br0" timeOffset="34245.9289">26396 11179 1347 0,'7'9'179'16,"-11"-4"78"-16,4 9-513 15,0-1-149-15,0 1-43 16</inkml:trace>
  <inkml:trace contextRef="#ctx0" brushRef="#br0" timeOffset="34399.8225">26389 11564 1160 0,'5'7'342'16,"-8"5"20"-16,3 0-444 16,3 0-335-16,2 0-16 15</inkml:trace>
  <inkml:trace contextRef="#ctx0" brushRef="#br0" timeOffset="34755.6758">26952 11136 595 0,'-5'0'97'16,"0"5"69"-16,0 16-172 15,-4 13-7-15,7 4 28 16,-3 9 14-16,1-2 55 0,8 16 41 16,3-2 3-1,10 2 0-15,7-15-6 16,20-8-45-16,9-32-37 0,22-34-5 16,3-15-9-16,12-22-3 15,-22-7-8-15,-1-10-2 16,-32 16-2-16,-6-7-27 15,-20 18-29-15,5 10-297 16,-9 17 63-16</inkml:trace>
  <inkml:trace contextRef="#ctx0" brushRef="#br0" timeOffset="35144.1337">27533 11474 165 0,'-16'15'287'16,"11"8"-103"-16,0-1-92 16,15 1 115-16,-3-9-162 15,17-9 16-15,7-9-2 16,18-13-3-16,5-4 4 15,5-10-3-15,-2 0-13 16,-2 0-2-16,-18 8-3 16,-22 1-26-16,-6 1-10 15,-46 12-4-15,-18 7-4 0,-26 13 28 16,-3 4 19-16,-7 30 5 16,32-1 0-16,12 11 0 15,26-4-29-15,14 4-27 16,14-24-22-16,9-3-6 15,18-21-21-15,29-12-67 16,-6-14-66-16,21-13-105 16,-2-9-49-16</inkml:trace>
  <inkml:trace contextRef="#ctx0" brushRef="#br0" timeOffset="35373.0144">28257 10758 661 0,'2'-25'210'0,"-4"22"18"16,-2 20-152-16,-4 14-84 15,-3 16 8-15,-3 14 25 16,-6 19 11-16,9-1 17 16,-6 27 3-16,-4 2-11 15,-8 25-18-15,10-18-20 16,-9-5-51-16,4-30-51 15,15-17-47-15,7-34-140 16,11-22 0-16</inkml:trace>
  <inkml:trace contextRef="#ctx0" brushRef="#br0" timeOffset="35654.0816">28467 11435 268 0,'-25'-7'409'16,"-2"14"-151"-16,-15 23-161 16,-5 8 168-16,7 9-245 15,4 3 4-15,15 4 3 16,16-14 7-16,7-9 23 16,12-22-1-16,32-23 7 15,3-9 5-15,10-20-13 16,3-4-37-16,-17-5-13 15,-31 9-23-15,-35 8-47 16,-31 19-23-16,-10 8-73 0,3 11-78 16,0 16-86-16,35-8-35 15</inkml:trace>
  <inkml:trace contextRef="#ctx0" brushRef="#br0" timeOffset="35880.3346">28960 11538 903 0,'-53'27'256'16,"6"5"60"-16,17 6-233 16,34 3-58-16,29-6 3 15,21-14-9-15,8-7-1 16,-8-14-5-16,-6-16-4 15,-18-1-85-15,-4-2-254 16,-18 1 58-16</inkml:trace>
  <inkml:trace contextRef="#ctx0" brushRef="#br0" timeOffset="36095.3035">29246 11472 828 0,'57'-7'182'15,"-46"35"78"-15,-2 17-245 16,-4 7-52-16,-5-7 33 16,0-5-22-16,-9-18-2 15,-1-17-48-15,-4-12-136 16,-2-13 9-16</inkml:trace>
  <inkml:trace contextRef="#ctx0" brushRef="#br0" timeOffset="36253.816">29522 11025 800 0,'10'10'516'16,"4"-5"-140"-16,-17 7-128 15,1 14-489-15,-12 6-192 16,-2 0-21-16</inkml:trace>
  <inkml:trace contextRef="#ctx0" brushRef="#br0" timeOffset="36480.2323">29787 11052 1032 0,'2'12'207'16,"-4"25"105"-16,-3 13-310 15,-2 19 4-15,-9-6 0 16,2 39-1-16,-12-12-12 16,-3 14-39-16,-4-12-62 15,3-3-33-15,-2-50-67 16,2-11-97-16,1-33 19 15</inkml:trace>
  <inkml:trace contextRef="#ctx0" brushRef="#br0" timeOffset="36659.3007">29433 11423 827 0,'26'-15'282'0,"16"1"27"16,6 16-206-16,11 8-85 15,0 0-15-15,9 2-12 16,-16 8-25-16,-7 0-61 16,-16-11-63-16,-6 3-151 15,-13 6-20-15</inkml:trace>
  <inkml:trace contextRef="#ctx0" brushRef="#br0" timeOffset="36853.8096">29879 11432 1236 0,'0'-2'315'15,"1"0"91"-15,27 11-332 16,66 54-87-16,-47-13-13 16,1 5-34-16,-8-15-32 15,-2-3-21-15,-14-22-47 0,-5-11-218 16,-5-11 71-16</inkml:trace>
  <inkml:trace contextRef="#ctx0" brushRef="#br0" timeOffset="37017.443">30317 11597 373 0,'128'-125'276'15,"-117"132"-4"-15,-20 8-27 16,-10 22-85-16,-26 13-12 16,-14 6-52-16,-17 4-14 15,-7 3-32-15,-4-3-5 16,16-6-13-16,12 3-13 15,16-7-41-15,22 2-92 16,9-10-76-16,10-11-174 16,12-12-46-16</inkml:trace>
  <inkml:trace contextRef="#ctx0" brushRef="#br0" timeOffset="50032.9707">31346 11146 619 0,'16'104'132'0,"-18"-109"85"16,-3 6-181-16,-14 6 7 15,2 4 5-15,-15 13 5 16,-11 12-19-16,-19 25 1 16,18 7-13-16,1 17-11 15,28-6 6-15,41-2 27 16,50-24 5-16,45-33 21 16,28-27 10-16,35-32-5 15,-20-19-31-15,-18-19-2 16,-53 11-12-16,-51-3 8 15,-73 10-7-15,-68 16 0 16,-31 18-6-16,-43 5-33 16,13 20-41-16,4 12-100 0,51 3-221 15,30 4 11-15</inkml:trace>
  <inkml:trace contextRef="#ctx0" brushRef="#br0" timeOffset="50512.8519">32580 10739 1111 0,'2'0'198'16,"31"5"127"-16,85 118-327 15,-39-12 6-15,-30 12 25 16,-39 43 20-16,-44 4 18 0,-67 40-16 15,-25-16-22-15,-58 0-21 16,0-45-379-16,1-36 85 16</inkml:trace>
  <inkml:trace contextRef="#ctx0" brushRef="#br0" timeOffset="60687.4946">23079 12904 945 0,'33'52'164'0,"-85"-26"98"16,-12 15-273-16,-31 55-20 15,-4 27 21-15,-36 48 5 16,14-4 12-16,-4 15 29 0,28-35 10 16,29 1 5-16,53-38 1 15,39-7-38-15,40-20-48 16,47-12-211-16,14-21-69 16,17-31-67-16</inkml:trace>
  <inkml:trace contextRef="#ctx0" brushRef="#br0" timeOffset="61175.6745">23355 13528 333 0,'-68'88'425'0,"72"-95"-135"0,-9 0-207 15,15 7 193-15,-10-1-270 16,2 1-7-16,55-23 2 16,87-27 12-16,-56 17 12 15,9 10-10-15,-19 16-9 16,-17 16-23-16,-37 21-4 16,-31 34-6-16,-29 12 14 15,-51 33 13-15,0 4 16 0,-15 6 3 16,12-23 4-1,17-8 2-15,53-36-6 0,9-8 9 16,30-22 3-16,26-8 3 16,28-12-23-16,28-4-155 15,-3-7-165-15,8-8-16 16,-30-2-209-16</inkml:trace>
  <inkml:trace contextRef="#ctx0" brushRef="#br0" timeOffset="61497.33">24651 13708 165 0,'-3'-14'417'16,"1"6"-158"-16,-7 1-110 15,4 14 92-15,1 6-233 16,-2 12-16-16,-1 9-3 16,-4 22 19-16,1-4 12 15,-6 22 6-15,-1-4-2 0,-4 15-10 16,2-16-35-16,-3 2-157 15,6-24-87-15,0-19-51 16</inkml:trace>
  <inkml:trace contextRef="#ctx0" brushRef="#br0" timeOffset="61821.8315">24424 14164 472 0,'-68'-132'298'16,"68"127"-32"-16,-3 2-83 15,3-1-131-15,0 2-31 16,3 1-36-16,36-6 7 16,71-14 14-16,-35 14 8 15,-9 4 6-15,-6 6 2 16,-18 7-15-16,-7 11-4 16,-27 2 15-16,-13 17 21 0,-12-1 9 15,-7 8 8-15,-2-7-8 16,1-3-5-16,11-20-10 15,20-14 14-15,13-16-2 16,24-19 0-16,0-4-3 16,6-7-18-16,-14 4-23 15,-20 1-14-15,-17 16-18 16,-3 3-97-16,-9 8-120 16,4 11-114-16,10 0-89 15</inkml:trace>
  <inkml:trace contextRef="#ctx0" brushRef="#br0" timeOffset="62380.245">25557 13386 1004 0,'0'0'264'0,"4"0"67"16,11 0-279-16,23 0-48 16,54 7-13-16,-52 12-3 15,-10 8-3-15,-8 18-4 16,-12 4 1-16,-15 15-1 15,-14-7 34-15,-8 1 7 16,6-20 5-16,12-5 5 16,25-21 8-16,25-5-27 15,13-4 1-15,19 13 1 16,-11-4 4-16,-5 24-2 16,-22 13 2-16,-49 22 11 15,-34 0 1-15,-60 12-3 16,-25-13-1-16,-15-15-62 15,18-25-77-15,14-18-254 16,57-21-22-16,27-24-141 16</inkml:trace>
  <inkml:trace contextRef="#ctx0" brushRef="#br0" timeOffset="62780.8288">26864 13344 1253 0,'-101'187'282'0,"58"-149"64"16,17-10-534-16,7 7-220 15,21-16-41-15</inkml:trace>
  <inkml:trace contextRef="#ctx0" brushRef="#br0" timeOffset="62934.9373">26942 13913 413 0,'-4'-4'124'16,"3"13"133"-16,-13 8-257 16</inkml:trace>
  <inkml:trace contextRef="#ctx0" brushRef="#br0" timeOffset="63700.8253">26942 13939 1086 0,'-5'-4'600'16,"-6"2"-161"-16,-8 8-211 0,2 9-177 16,5 6-166-16,-7 0 12 15,5-6 39-15,5-2-88 16,9-13-31-16,14-9-42 16,19-3-163-16,15-12-3 15</inkml:trace>
  <inkml:trace contextRef="#ctx0" brushRef="#br0" timeOffset="64232.8038">27683 13379 907 0,'-1'14'185'0,"1"15"87"15,-6 63-251-15,6-31-43 16,-8 10 20-16,3 15 8 15,5-15 3-15,-4-8 5 16,8-18 21-16,25-19 24 16,6-26 1-16,27-28 3 15,14-15-1-15,32-32-18 16,-22-3-23-16,-4-15 20 16,-29 15 7-16,-13 1 3 15,-34 27 3-15,7 9-81 16,-9 18-116-16,1 4-249 15,2 9-35-15</inkml:trace>
  <inkml:trace contextRef="#ctx0" brushRef="#br0" timeOffset="64597.1224">28267 13906 773 0,'2'-5'139'0,"1"10"93"15,-1-4-221-15,-2-1 3 16,4-1 16-16,16-4 6 16,32-9 9-16,56-24 13 15,-60 17-9-15,-4 3-2 16,-17 3-4-16,-11 3-18 15,-11 1-26-15,-17 8 8 16,-26-1 0-16,-24 13 9 16,-11 15 6-16,-10 9 17 15,12 0-4-15,12 14-8 16,29-4-11-16,22-10-7 16,8-2-9-16,24-1-37 15,14-18-25-15,49-5-85 16,4-11-187-16,41-6 5 0</inkml:trace>
  <inkml:trace contextRef="#ctx0" brushRef="#br0" timeOffset="64792.8248">29000 13895 904 0,'-10'-10'256'16,"-30"6"54"-16,-14 10-249 0,-12 13-44 15,4 5-16 1,1 7 0-16,32-3-1 0,15 0 3 15,24-8 2-15,39-4 3 16,19-11 4-16,20-5 4 16,2-7-103-16,-3-12-181 15,-28 2-50-15,-25-9-147 16</inkml:trace>
  <inkml:trace contextRef="#ctx0" brushRef="#br0" timeOffset="65221.403">29012 13280 6 0,'-3'2'-3'0,"-2"-1"18"16,-4 12-15-16</inkml:trace>
  <inkml:trace contextRef="#ctx0" brushRef="#br0" timeOffset="65566.3605">29052 13212 456 0,'49'-5'39'0,"-58"17"451"0,-7 11-297 16,-3 10 104-1,-7 17-288-15,-7 2 16 0,-1 31 13 16,-9 7 22-16,-6 20 20 15,11 2-20-15,0 13-10 16,8-23-12-16,11-3-20 16,16-24-25-16,-2-20-15 15,8-24-18-15,6-22-151 16,6-18-154-16,20-22-25 16,3-12-166-16</inkml:trace>
  <inkml:trace contextRef="#ctx0" brushRef="#br0" timeOffset="65841.9143">29076 13798 1180 0,'0'2'248'16,"-5"15"113"-16,-14 23-350 15,-24 61-14-15,34-60-5 16,13-8 6-16,10-12 3 15,10-12 12-15,5-9 15 16,4-18-4-16,-3-2-17 16,-1-10 4-16,-5-1-10 15,-24 0-10-15,0 8 4 16,-14 4 6-16,-6 14-3 0,-5 3-16 16,12 6-36-16,-5 6-159 15,18 2-154-15,31-3-42 16</inkml:trace>
  <inkml:trace contextRef="#ctx0" brushRef="#br0" timeOffset="66066.7644">29686 13823 1199 0,'-52'15'342'0,"-60"20"70"15,53-6-327-15,-2 9-69 16,25 4-28-16,12 0-5 16,24-13-5-16,20-6 17 15,18-11 3-15,20-5-38 16,2-11-49-16,6-1-302 0,-12-5-16 16,-6-8-155-16</inkml:trace>
  <inkml:trace contextRef="#ctx0" brushRef="#br0" timeOffset="66242.5173">29943 13807 965 0,'5'10'237'16,"4"8"81"-16,1 23-271 15,-5 4-34-15,-6 16-43 16,-6-9-63-16,-6-2-224 15,0-22 12-15</inkml:trace>
  <inkml:trace contextRef="#ctx0" brushRef="#br0" timeOffset="66396.8238">29958 13368 1242 0,'13'-3'249'0,"-1"5"93"16,15 13-383-16,3 15-223 16,-2 11-112-16,1 11-41 0</inkml:trace>
  <inkml:trace contextRef="#ctx0" brushRef="#br0" timeOffset="66586.7903">30688 13426 1139 0,'10'39'235'0,"-18"24"114"15,-4 11-341-15,-8 25 4 16,8-3-5-16,-14 9-71 16,4-25-80-16,1-11-207 15,-3-25-29-15</inkml:trace>
  <inkml:trace contextRef="#ctx0" brushRef="#br0" timeOffset="66765.8237">30345 13732 1143 0,'29'9'509'0,"86"22"-82"16,-62-19-276-16,15 13-142 15,1 11-155-15,4-1 34 16,-30-2-86-16,-1-9-230 16,-13-7-26-16</inkml:trace>
  <inkml:trace contextRef="#ctx0" brushRef="#br0" timeOffset="66979.6077">30958 13776 1481 0,'102'52'283'0,"-86"-40"149"16,3 10-455-16,9 3-44 15,-7 1-3-15,1-7 5 16,-10-12 8-16,2-4 15 16,0-8 47-16,-5-2-68 15,-4-2-123-15,0 8-121 16,-5-1-72-16,-3 2-140 15</inkml:trace>
  <inkml:trace contextRef="#ctx0" brushRef="#br0" timeOffset="67168.5559">31336 13885 701 0,'140'-61'277'0,"-134"65"-13"16,-12 10-162-16,-13 12-77 15,-5 7 3-15,-33 20-33 16,-7-2 49-16,-23 7 3 0,9 0-16 16,-12 9-57-16,28-6-55 15,11 1-227-15,27-22-2 16</inkml:trace>
  <inkml:trace contextRef="#ctx0" brushRef="#br0" timeOffset="67917.4855">31849 13353 516 0,'10'138'346'16,"-24"-96"-68"-16,-10-4-40 15,3 16-227-15,-3 3-6 16,2 2-4-16,2-19-4 15,5 0 4-15,1-19 4 0,5-8-4 16,8-7 4-16,1-5-26 16,1-14-19-16,17-5-36 15,2-8-1-15,13-10 3 16,0-13 40-16,16-1 44 16,-4-2 42-16,3-2 10 15,-4 11-4-15,-1 8-13 16,-19 14-31-16,-5 8-35 15,-13 9-19-15,-12 16 4 16,-13 6 5-16,-5 18 11 16,-5 18 28-16,4 13 18 15,6 1-2-15,19 8 1 16,19-13-6-16,21-17 1 16,17-14-4-16,16-19 5 15,-4-23-2-15,4-18 3 16,-16-6-3-16,-5-22 1 15,-17 1 6-15,-7-13 6 0,-13 2-5 16,-15-7-20-16,-8 16-20 16,-6-2-96-16,-2 18-163 15,-3 9-39-15,5 10-104 16</inkml:trace>
  <inkml:trace contextRef="#ctx0" brushRef="#br0" timeOffset="68296.8072">32485 13831 553 0,'0'7'182'0,"3"9"45"15,2-1-155-15,9 3-7 16,7 1-24-16,12-5-9 16,5-4-19-16,12-15-6 15,2-2-5-15,4-12-4 16,-15-5 0-16,-6-4 1 0,-19 5 1 15,-18 1 1-15,-22 10 4 16,-25 3-1-16,-13 11-2 16,-14 6-18-16,3 8-44 15,9 6-170-15,20-1-11 16,6 2-97-16</inkml:trace>
  <inkml:trace contextRef="#ctx0" brushRef="#br0" timeOffset="68815.7984">33181 13895 435 0,'-5'-3'169'0,"2"-2"6"16,1 6-95-16,2-2-64 15,-4-1-4-15,3 0 16 16,1 0 12-16,-5 1 20 16,-18 1 7-16,-17 3 10 15,-57 21-9-15,45 1 6 0,9-3-16 16,-2 9 2-16,15-5-12 15,11-3-5-15,19-9-7 16,11-2 2-16,9-10-7 16,24-7 0-16,-3-4-20 15,8-5-12-15,-6-9-9 16,-3 1-1-16,-19 3-4 16,-2 3 13-16,-2 8-7 15,-1 21-10-15,-6 12 10 0,-1 18 10 16,0 16 7-16,-13 19 16 15,-6-7 13-15,-20 5-4 16,-17-10-2-16,-31-15-1 16,-10-24-8-16,-26-8-27 15,1-15-33-15,-1-22-103 16,31-4-102-16,13-9-118 16,32-11-67-16</inkml:trace>
  <inkml:trace contextRef="#ctx0" brushRef="#br0" timeOffset="69281.8197">32616 13793 587 0,'-36'49'199'0,"17"-42"14"16,-5 1-146-16,-6 15-15 15,-3-1-27-15,-1 8 50 16,6-3-2-16,7 8 2 15,7-5-16-15,9 4 1 16,5-4-29-16,19-4-51 16,7 0-54-16,26-7-232 15,5-12 8-15</inkml:trace>
  <inkml:trace contextRef="#ctx0" brushRef="#br0" timeOffset="69764.8767">33322 13332 788 0,'27'38'320'0,"48"99"31"15,-46-12-146-15,-6 17-95 16,-28 45 2-16,-23-15-32 15,-41 24-13-15,-23-23-52 16,-43 6-129-16,-6-44-298 16,-28-21 39-16</inkml:trace>
  <inkml:trace contextRef="#ctx0" brushRef="#br0" timeOffset="76230.7382">5755 13181 663 0,'-50'50'205'0,"50"-57"21"15,0 4-183-15,2-6-57 16,-2 8-6-16,0-1 2 16,0-2 24-16,0 1 34 15,0-1 18-15,0-1 12 16,0 2-7-16,0-1-18 16,0 1-29-16,0-1-13 15,0 1-9-15,0 1 5 16,0 0 32-16,0 1 22 15,0-1 6-15,0 2-2 16,0 0-2-16,0 0-18 16,0 0-10-16,0 0 2 15,0 0 1-15,0-2-3 16,0 1-7-16,3-3-3 16,-3 1-5-16,6-1 1 15,2-3-1-15,-3 4 1 16,-5-1-4-16,11-3-2 0,-8 6-3 15,-1-1-2-15,2 2-2 16,1 0 1-16,-5 0 1 16,1 0 6-16,3 2 5 15,-4-1 7-15,0 1 2 16,0 7 2-16,0-4-5 16,-5 0-2-16,1-5 12 15,3 2 19-15,-8 0 5 0,4-1 7 16,-1 1-3-16,3 0-33 15,1 0-22-15,-3-2-10 16,5 0-8-16,-3 0 0 16,3 0 11-16,3-2 2 15,-3 0 1-15,10 0-2 16,-1 2 0-16,-4 0 1 16,-5 2-1-16,11 15 4 15,3 13 6-15,-4 58 4 16,-29-62 4-16,-5-5 4 15,3-11 4-15,-2-8 3 16,3-10 1-16,14-8 1 16,-2-3-6-16,16-16-10 15,8 1-9-15,17-13-5 16,2-2-3-16,13-3 3 16,9 12 2-16,2 6-1 15,-10 15-3-15,-10 12-4 0,-11 12-2 16,-23 16-3-16,-15 12 6 15,-32 17 7-15,-11 5 9 16,-10 11 2-16,3-10 3 16,-3-6 0-16,30-21 2 15,4-15 4-15,6-14 2 16,8-15-6-16,10-10-1 16,10-11-6-16,9-2-9 15,15-12 1-15,9 6 9 0,21-1 1 16,0 14-1-16,7 7-1 15,-7 17-7-15,-7 10-6 16,-23 13-3-16,-13 12-2 16,-21 1 6-16,-25 14 8 15,-8-13 7-15,-14 1 10 16,9-14 5-16,3-13 4 16,21-25 0-16,12-12 2 15,12-10-31-15,14-8-29 16,12 5 17-16,16 8 18 15,-3 13-33-15,4 17 20 16,-13 13 21-16,-15 26-23 16,-25 12-19-16,-29 23 31 15,-20 0 7-15,-10 0 6 16,1-19 2-16,6-14-21 16,28-30-23-16,10-22-45 15,5-10-47-15,0-13-111 16,14 0-75-16,3 10-192 0,3 19-29 15</inkml:trace>
  <inkml:trace contextRef="#ctx0" brushRef="#br0" timeOffset="78416.8283">18567 13209 322 0,'52'45'76'0,"-52"-47"18"0,2 2-91 16,-4 4-2-16,2-4 3 15,0 0 13-15,0 0 13 16,0 0 12-16,0 0 4 15,0 0-12-15,0 0-10 16,-3 0 1-16,3 0-6 16,-2 0 8-16,-1 0 28 0,-3 0 46 15,3 0 13-15,1 0 13 16,-3 0-1-16,2 0-13 16,1-2-44-16,-2 0-17 15,-1-1-19-15,2-1-15 16,1-3-4-16,-7-10 3 15,4 5 20-15,2 1 2 16,1 6-5-16,2 2-4 16,-4-1-4-16,3 1-21 15,1-1-2-15,0 1-4 16,0-1-2-16,0 1-4 16,0 1-3-16,0 1 3 15,0 1 9-15,0 1 8 16,-5 15 11-16,-13 8 1 15,-44 45-1-15,27-49-1 16,11-12 1-16,-2-8 1 16,2-5-2-16,6-7 5 0,8-7 1 15,0-2 0-15,10-3-7 16,5-2 0-16,3-2-7 16,10 0-3-16,4-3-8 15,8 7-1-15,-6 10 0 16,4 5-1-16,-9 7-5 15,-4 9 0-15,1 7-1 16,-7 4 1-16,-1-3 3 16,-8 3 2-16,-3 1 0 0,-8-5 8 15,-2-6 5-15,-12 6 5 16,-2-4 1-16,-10 1 0 16,-1-1-4-16,-5-3-3 15,5-3-4-15,8-1 9 16,11-6 7-16,14-6 1 15,5-3 1-15,10-9 3 16,13-8-8-16,20-6-2 16,6 0-1-16,11 1 3 15,-2 11-9-15,-12 2 4 16,-11 14-5-16,-11 2-10 16,-10 12-9-16,-9 5 5 15,-10 16-10-15,-14 3 15 16,-17 12 9-16,-20 1 10 15,-4-4 4-15,-6-13 11 16,14-8-7-16,3-17 3 16,27-14-5-16,10-14-1 0,18-9-14 15,17-13 2-15,12 4-2 16,11 3 4-16,-1 13-2 16,4 11 0-16,-11 17-9 15,-3 14-5-15,-16 10-5 16,-14 18 2-16,-15 4 6 15,-18 12 12-15,-7-6 3 16,-5-7 5-16,4-23 2 0,0-6-26 16,11-20-30-16,-2-10-18 15,-3-8-488-15,-3-18 129 16</inkml:trace>
  <inkml:trace contextRef="#ctx0" brushRef="#br0" timeOffset="82382.4397">5951 13110 273 0,'-5'-5'137'0,"12"10"-4"16,-4-3-54-16,-3-2-73 15,0 0 1-15,0 0 1 16,0 0-1-16,0-2 72 16,-3 0 63-16,1 2 16 0,2 0 27 15,0 0 0-15,0 0-59 16,0-1-63-16,0-1-19 15,0 0-33-15,0 0-4 16,0 1 0-16,0-1 13 16,2 0 10-16,1-1 14 15,-3-1 11-15,2 1-1 16,2-1-12-16,4-1-5 16,-1 0-14-16,7-2-15 15,0 3 0-15,0 1-1 16,3 0-1-16,6 1 9 15,49-2 7-15,-44 3 7 16,2-5 2-16,1 3 1 16,2-2-10-16,0 1-5 15,-7 4-9-15,7 5-5 16,-9 4 2-16,0 0-2 16,-1-1 0-16,1 6 3 15,-9-5 4-15,10-4 7 0,-6-1 3 16,0-1 7-16,-4-5 0 15,8 2-3-15,-13 4-9 16,9-2-4-16,-3 6-7 16,-2 1 0-16,0 0-1 15,-2-2 0-15,0 3 0 16,4-5 3-16,-3-3 0 0,3-4-3 16,0 0 6-16,3-3 0 15,5 4-2-15,4-1 3 16,5 2 0-16,-7-4-2 15,-2 3-1-15,-5-1 1 16,0-3-3-16,-3 1 1 16,-4 1-1-16,5-1 0 15,0 1 0-15,4-4 0 16,2 0-1-16,1 2 1 16,0-1-2-16,6-2 1 15,-6 4 0-15,5 1 0 16,-4-4 0-16,2 2 1 15,-6-2 1-15,3 2-1 16,-5 3 0-16,1 0-1 16,-1 2-1-16,0 5 0 15,-4-5-1-15,-1 2 1 16,0-2-1-16,-4 4 0 0,-1-1 0 16,7 0 1-16,-6 1 0 15,9 3 3-15,0-7 1 16,11 2 1-16,-8-1 0 15,18 5-1-15,-11-5-3 16,11 6-1-16,-9-3-1 16,9 1 0-16,-10 0 1 15,8 0-1-15,-9-5 1 16,1 5-1-16,-6-1-1 0,9 3 0 16,-9 2 0-16,9 3 0 15,-9 0 0-15,8 0 1 16,-5-2 1-16,3-6 1 15,-2 1 1-15,1-3 1 16,-5-4 2-16,2 0 0 16,-3 6-1-16,1-2-1 15,-5-2-2-15,2 5 0 16,-2-4-5-16,5 1 4 16,-5-5 3-16,19-4 1 15,-8-4 0-15,8-8-26 16,2 5 26-16,3 1-2 15,-13 0-2-15,4 3-1 16,-1 8 29-16,-5-3-30 16,-7 5 0-16,6 2-1 15,-2-2 2-15,-5-2-1 16,5 0 2-16,2-3-1 0,-2-2 1 16,-1 2 0-16,-3 0-2 15,6 3-1-15,-7 4 0 16,4 1-2-16,-9 2 0 15,1 2 1-15,1 6 1 16,2-10 1-16,-8 4 2 16,8-4 1-16,0-1-1 15,0-4 0-15,-3-1-2 0,4-2 0 16,5 3-1-16,8-3 2 16,-6-2-1-16,10 5 1 15,-1 2 2-15,0-2 0 16,-8 4-1-16,5 3 1 15,-9 1-1-15,1-1 0 16,-1 0-1-16,2-9 2 16,2 1 0-16,10 0 1 15,-4-8 0-15,6 1 0 16,-3-1-2-16,-3-1 1 16,-4 5-2-16,3 4 0 15,-13 3 1-15,13 7 0 16,-3-4 1-16,-6-8 1 15,4 0 0-15,6-6 0 16,-8-1 0-16,16 0-2 16,1 5-1-16,6 4-2 15,-6 1 0-15,6 5-2 0,-10 3 2 16,1-3 0-16,-7-1 1 16,5 7 0-16,-8-8 1 15,4 3 0-15,-4 1 0 16,3-5 1-16,-11 2-1 15,8-1-1-15,-11 1 1 0,7-2-1 16,-4 7 0-16,-1-9 0 16,-2 4 0-16,2 0 0 15,-2-4 1-15,9-8 0 16,5 3 0-16,-2 0 2 16,11-4-1-16,1 6 0 15,-3 3 1-15,3 1-1 16,0 2 0-16,1 1-1 15,-10-5 0-15,-1-2 0 16,2 3 0-16,-2-2-1 16,-9 4 0-16,6 4 0 15,4-2 0-15,-10-1 0 16,4-1 1-16,7 0 0 16,-6 0 1-16,9 2 3 15,-8 0 2-15,3-4 0 16,-4 2 0-16,2 0 0 15,-3-3-4-15,5 1 0 16,7 4-3-16,3-2 1 16,1 3-1-16,6-1 0 0,-2 1 1 15,8 1 0-15,-8-10 0 16,3 6 0-16,-8 6-1 16,0-5 2-16,-10 3 0 15,5 6 0-15,-8 1 0 16,8-1 0-16,-7 2-1 15,7-3 1-15,-5 1-1 16,10-5-1-16,-3-5 2 16,4 0-2-16,4 0-4 0,4-1 4 15,-7-3 3-15,9 4-1 16,-6-1 2-16,1 1 3 16,-2-6-3-16,1 6 2 15,-5 2-2-15,6 2-1 16,-9-4-1-16,12 3 1 15,-12-3-2-15,3-9 1 16,-10 1 1-16,3-3-1 16,-3 4 0-16,9 0 0 15,-6 6-1-15,11 2 1 16,-4-4 0-16,-3 3 0 16,-2 0 0-16,6 0 2 15,-6-5-1-15,5 6-1 16,2-9 0-16,7 4 3 15,-9-4 0-15,6-1 2 16,-8 2 0-16,1 12 0 16,-12-10-4-16,8 9 0 0,-9-4-2 15,9 1 1-15,2-4 0 16,12 5 0-16,-3-4 0 16,9-3 1-16,-9 6 1 15,10-1 1-15,-11 0 0 16,6 0-1-16,-7 6-1 15,1-3 0-15,-13-1-2 0,7-1 0 16,-8 6-1-16,1 0 1 16,-7 2-1-16,1-2 1 15,-5 3 0-15,6-3 0 16,-6-2 2-16,6-5 0 16,3 4 0-16,-2-4 1 15,0 0-1-15,5-4 0 16,-5 8 0-16,-1-11-1 15,-6 10-2-15,2 1 0 16,-7 5 0-16,9-4-1 16,-4 3 1-16,14-2 0 15,-3 1 1-15,8-9 0 16,-3 4 0-16,7 1 0 16,-12 1 0-16,4-6 0 15,-6 12-1-15,11-12 1 16,-13-1-1-16,16 1 0 15,-9-3-1-15,12-5 1 16,-12 10-1-16,14-2 1 0,-12 2-1 16,7-2 2-16,-13 6-1 15,5-8 1-15,-10-1-1 16,9 3 0-16,-7 9-1 16,6-5 1-16,-3 1 0 15,6 1 0-15,-7-1-1 16,10-10 1-16,-4 6 0 0,6-6 0 15,-12 5-1-15,1-3 1 16,-10 5-1-16,1 0 0 16,-6 5 0-16,15-2 1 15,-1-3-1-15,6 4 1 16,4-2 0-16,11-4 0 16,-11 4 1-16,11-2-1 15,-11 0 1-15,0-6 0 16,-12 3 0-16,11-6-2 15,-18 6 1-15,11-2 0 16,-7 5 0-16,1-4-1 16,-3 11 0-16,7 2 0 15,0-7 0-15,-4 3 0 16,-4 7 1-16,6-10 0 16,0-1 0-16,4 6 1 15,3-3-1-15,10-9 1 16,-4 6 0-16,-1-4 0 0,-7 5 0 15,6-4 0-15,-2 4 1 16,7-6-1-16,-2 4-1 16,7-7 1-16,-9 4 0 15,7 4-1-15,-10-2 1 16,10 1 0-16,-13 8-2 16,9-8 2-16,-14 0-1 15,9 6-1-15,-17-6 1 0,2 0 2 16,-3-2-3-16,10 4 0 15,-12 4 1-15,12 0 0 16,-4 1-1-16,6 3 0 16,-2 0 0-16,5-4 1 15,-2 4-1-15,13-1 1 16,-6 1 0-16,4 1 0 16,-9-1-1-16,-2 0-2 15,-5-1 0-15,-6 3-3 16,-13-7-2-16,0 6-43 15,-12-6-41-15,-12 2-116 16,-9-5-452-16,-22-13 72 16</inkml:trace>
  <inkml:trace contextRef="#ctx0" brushRef="#br0" timeOffset="85992.6467">6074 13145 402 0,'-1'-11'211'16,"1"10"-8"-16,0-5-81 16,-4 6-89-16,4-1-14 15,0 1-11-15,0-2-11 16,0 2 12-16,0 0 6 15,0 0 4-15,0 0 5 16,0 0 2-16,0 0 2 16,0 0 0-16,0 0 20 15,0 0 11-15,-2 0 38 16,2 0 7-16,0 0 16 0,0 0 0 16,0-2-30-16,0 0-53 15,2 1-5-15,2-1-24 16,-3 0-29-16,13 0 16 15,5 1 17-15,0 1-10 16,56 0 2-16,-49-4 16 16,3 3 7-16,2-6 6 15,8-2 5-15,-5 0 2 16,8 1-9-16,-4-3-10 16,-2 4-9-16,-3 7-6 0,0 4-1 15,-14 1-2-15,11 2 0 16,-15 0 1-16,8-9 2 15,1 2 1-15,11-9 10 16,-1 2 5-16,18-3 8 16,-8 5-1-16,4-2 0 15,-5 7-11-15,-3 0-5 16,-10 0-7-16,8 0-1 16,-5 5-2-16,-2-1 2 15,-2-1 1-15,4 6 2 16,-5-8 2-16,3-1 1 15,-3 2 0-15,1 0 0 16,-4-2-4-16,-1 5-1 16,-5 0-2-16,2-3 8 15,-4-4 3-15,9 2 6 16,-2 0 1-16,18 0 0 16,-2-1-6-16,17 2-4 0,-7 3-7 15,18-4 1-15,-16 0 0 16,15-7 1-16,-13 7-3 15,9-5 2-15,-10 1-2 16,4 2-2-16,-8 8-2 16,-1-1 2-16,-9-2 0 15,0 1 0-15,-6-2 0 0,7 3 0 16,-7-12 0-16,10 9 1 16,-3-1 0-16,4-4 1 15,-6-2 1-15,12 3 1 16,-8-2 0-16,11 1 0 15,-9-1 1-15,4-1-2 16,-13 5-2-16,8-1 0 16,-8-3 0-16,6 9-2 15,-9-1 2-15,2-4 0 16,-6-5-1-16,1 10 1 16,-6-17-1-16,8 12-1 15,2 0 2-15,10 0 1 16,2-2 1-16,11 9 2 15,-6-4 1-15,2-3-1 16,-9 7-1-16,-3-3 2 16,-2 1-2-16,-3-7 4 15,-2-1 1-15,2 4-2 16,-8-2-3-16,3-3 0 0,-6 8-2 16,0-4-3-16,1 0 2 15,4-2 5-15,-3 5 1 16,7 3-1-16,-5-1 0 15,6-3 0-15,-1-1-2 16,-3-6 0-16,4-2 0 16,13-2 1-16,-17-1-2 15,1 5 0-15,0 0-1 0,-7 3 1 16,-3 2-1-16,7 0 4 16,-2 2 3-16,7-4-3 15,1 2-3-15,10-7 4 16,1 2 0-16,5-7-6 15,-5 6 2-15,-7 1 3 16,-8 0-5-16,-3 9-7 16,-6 2 4-16,3 0-1 15,-8-1 1-15,1 5 0 16,-1-1 1-16,3-7 3 16,0 6-1-16,0-2 1 15,0-5-2-15,12 4 3 16,-3-1-1-16,1-6-2 15,-4 7-1-15,8 2 3 16,-14 0-2-16,10-2-2 16,-5 2 4-16,11-1 0 0,-6-1-1 15,6-3 2-15,2 4 1 16,2-2-2-16,-1-1-1 16,2-6 1-16,-2 6-1 15,1 1-1-15,-8-1 3 16,0 1 0-16,4 3 0 15,-2-4-2-15,-4-4 2 16,-3 2 2-16,2-2-3 0,-2-3 1 16,-2 4-2-16,12-2-1 15,1-1-2-15,6-1 1 16,-1 1-2-16,3-6 4 16,1 6-4-16,8-4 2 15,-10-2 1-15,9 2 1 16,-13 2-2-16,-2-4 4 15,-5 6 1-15,2 1-3 16,-7 6-3-16,3-1 2 16,2 2-2-16,-6 6-1 15,-2-10 2-15,4 6 4 16,-5-1-2-16,11-10 0 16,3 4 1-16,11 0 0 15,-1-7-1-15,15 0 3 16,-10 5-3-16,4-3 2 15,-6 5-1-15,1 4-1 16,-14-6-1-16,3 4 1 0,-4-4 0 16,1-1-1-16,-7-3 2 15,7 3 0-15,-10-1 0 16,-4 3 0-16,2 2 0 16,2 1 1-16,-9-4 1 15,16 2-1-15,-6-5-1 16,4 0 0-16,7 2 0 15,7 4 0-15,-8-4 1 16,5 1 0-16,-10-1 3 16,-1-3 3-16,2 3 0 0,-2-4 2 15,-4 7 1-15,9 2-4 16,-1-4-4-16,4 0 0 16,5 2-3-16,2 0 0 15,-6-3 0-15,-4 5-1 16,-9-8 1-16,1 6-1 15,-10-1 0-15,10 8 0 16,-2-6 1-16,1 3-1 16,4-6-1-16,10 4 1 15,-3-9-1-15,0 7 0 16,-2-4 0-16,-5 10-1 16,-9-10 0-16,6 4 0 15,-6-2 0-15,5 8 1 16,4-5 0-16,6 1 1 15,-8 1 0-15,12-3 1 16,-5 4-2-16,5-9 1 16,-8 5 0-16,8 0 0 0,-15-2-2 15,-4-1 1-15,-4 4 0 16,5 8 0-16,-11-9-1 16,14 0 1-16,8-5-1 15,11 3 1-15,-3-5 0 16,18 9 0-16,-12-7 1 15,2 5-2-15,-14-4 1 0,7 1 0 16,-12-6 0-16,5 14-3 16,-8-1 2-16,5 1-1 15,-8 0 1-15,17 4-3 16,-10 1 5-16,10-5 2 16,-1 6-3-16,2-6-4 15,-5 7 7-15,12-10-5 16,-5 8-2-16,3-6 3 15,-7 6 3-15,6-6-2 16,-15 6 0-16,15-3 1 16,-8 2-1-16,15-6 0 15,-4 2 0-15,10-6-1 16,-8 2 1-16,3-2-1 16,-12 2 1-16,-2 1-1 15,-10 1 0-15,2 1 1 16,-11 1-1-16,9-3 0 15,-2 0 1-15,7-1-1 0,-3-1 1 16,7 0 0-16,-4 2-1 16,7 0 1-16,-5-4 0 15,12 4-1-15,-9-2 0 16,11-2 0-16,-7 0 1 16,3-3-1-16,-7 5 0 15,4-5 0-15,-21 1 1 16,3-4-1-16,-6 4 0 15,3-11 1-15,-9 3 0 0,13 3 0 16,-4-2-1-16,5 1 1 16,-5 8-1-16,12-8 1 15,-10 3-1-15,3 2 1 16,-3 3-2-16,1-3 1 16,-3 10-1-16,5-1 0 15,-7 1-1-15,11 0 1 16,0 4 1-16,8-6 0 15,0 1 1-15,6-3 1 16,-6-1 0-16,6-3-1 16,-11 3 1-16,-3-2-1 15,-3-1 0-15,-7-3-1 16,-6 3-1-16,-4-2 0 16,6 6-2-16,-3 3 1 15,6 1-1-15,-5 4 1 16,10-1 0-16,1-1-6 0,-3 4 8 15,5-1 1-15,-3-1 1 16,4-2 0-16,-9-4 9 16,4-1-8-16,-4 0-1 15,2 0 0-15,-8-2-1 16,-3 5-2-16,-4 0 0 16,-3 0-1-16,3 2 1 15,-3 0 1-15,8-2 1 0,-2 0 1 16,0-5-1-16,-2 2 0 15,0-4-1-15,-2 2 1 16,-1 4 0-16,1-2 0 16,1-2 0-16,-3 7 0 15,3-4-1-15,-6-3 1 16,-5-2-2-16,0 2 1 16,0-1-1-16,0-1-4 15,0 0-3-15,0 0-38 16,0 2-35-16,0 0 244 15,-5 0-815-15,-11 0 323 16</inkml:trace>
  <inkml:trace contextRef="#ctx0" brushRef="#br0" timeOffset="144409.1033">3085 13256 351 0,'-3'0'84'0,"3"1"26"16,-5 1-106-16,1 0-16 15,2 0 1-15,-3-1 19 16,2-1 22-16,1 0 48 15,-1 0 25-15,3-1 18 16,-4-3-8-16,2 1-6 16,2-16-42-16,-3-13-10 15,12-51-12-15,-4 50-7 0,0-1-5 16,0-5 7-16,0 6-11 16,-1-10-5-16,-4-4-6 15,0-6-7-15,3-1 1 16,4-10 10-16,2 7 3 15,1-8 12-15,-1 10 3 16,1-8-3-16,-1 11-6 16,-4-5-3-16,2 7-11 15,2-5-3-15,-1 3-32 0,3-20 26 16,-1 7 27-16,4-15-27 16,5 2 1-16,2-7 35 15,1 7-26-15,4-16-27 16,-6 15 28-1,61-565 40 32,-10 617-60-47,-17-1 1 0,-16 4-1 16,-7-2 0-16,40-18 3 16,-15 4 3-16,-15 2 1 15,4-5 0-15,-3 10-1 16,11-12-3-16,-4 2-3 15,5-9-3-15,-9 13 1 16,5-6 1-16,-19 12 1 16,7 0-2-16,0 11 2 0,20-4-2 15,-5 10 1-15,25-4-2 16,0 4 2-16,9 0 0 16,-9 4 0-16,10-5 0 15,-11 5 2-15,-1-2-1 16,-21 9-1-16,8 1-1 15,-22 8 1-15,4 4 1 16,-7 10 1-16,13 4 1 16,-10-1 2-16,15 7 1 15,-10-1-1-15,6 5 0 16,-7 1 0-16,-1 5 1 16,-6 2-1-16,0 6 0 15,-3 0 0-15,-6 2 0 16,-8-12 0-16,1 4 2 15,-3-3 1-15,-5 3 0 16,2-2 0-16,-2 10 1 16,-7-3-3-16,1 0 1 15,1-6 0-15,-9 2 0 0,0-8 0 16,2 4 2-16,1 1-2 16,-8 2-1-16,10-4-1 15,-3 9-1-15,1 0 0 16,3 0 0-16,2 7 0 15,-1 0 1-15,5-9 1 16,-1 6 0-16,3-2 2 16,1-7 0-16,-1 0 0 0,0 1 1 15,2-1-1-15,-11 5-1 16,0 0 0-16,0 12-1 16,4-1-1-16,1 10-1 15,9 7 2-15,6 13 4 16,-3-4 3-16,-1 20 0 15,-6-5 8-15,3 11 2 16,-3-3-5-16,-1 22-18 16,-3-18-46-16,-6 18-335 15,-2-15 77-15</inkml:trace>
  <inkml:trace contextRef="#ctx0" brushRef="#br0" timeOffset="170984.7489">21166 13131 345 0,'-8'2'-94'15,"6"-2"94"-15,-3 0-122 16,1 1 45-16,4 1 49 16,0 0 40-16,0-2 4 15,0 0 0-15,0 0 16 16,0 0 19-16,4 0 66 16,-4 0 21-16,0 0 33 15,2 0-2-15,-2 0-11 0,0 0-50 16,0 0-11-16,0 0-35 15,0 0-16-15,0 0-18 16,0 0-17-16,-2 0-10 16,2 0-1-16,-4 0 2 15,4 0 23-15,-3 0 18 16,1 0 20-16,2 0 6 16,-5 0 5-16,2 0-20 15,1-2-13-15,2 0-17 16,-4 1-2-16,3-1-5 0,1-2 13 15,-4 1 12-15,4-13 12 16,0 4-6-16,0-2 2 16,0 7-17-16,0-5-18 15,0 9-19-15,0-1-6 16,0 1-9-16,0-1-5 16,4 1 0-16,-4-1 2 15,1 3 7-15,3-1 5 16,-4 2 6-16,0 0 4 15,0 0 3-15,-4 16 5 16,-1 3 3-16,-5 3 1 16,-34 39 1-16,34-58 1 15,7-1 10-15,-3 3 3 16,3-6 42 0,3-1-43-16,0 0-24 15,0 0 11-15,3-1-3 0,-3 1-8 16,4-3 9-1,-2 1 10-15,11-8-18 0,-11 9-4 16,5-2-1-16,0-1-2 16,2 1-6-16,-9 2-1 15,1 1 2-15,3 0 3 16,-4 1 7-16,-4 1 9 16,3 1 4-16,1 1 7 0,-4 0 13 15,3-2 0-15,1 0 3 16,-4 0-2-16,4-2-7 15,0 0-16-15,4-1-4 16,6-9-6-16,28-7-2 16,49-56-4-16,-44 59 4 15,-8 6-2-15,-4 3-2 16,-9 5-2-16,-8 6-9 16,-9 3-4-16,-13 8-1 15,-6 3 4-15,-17 13 7 16,-11 5 9-16,-8 4 7 15,1-3 4-15,1-8 6 16,10-13 4-16,8-13 6 16,20-6 6-16,1-15 0 15,9-2-10-15,5-15-11 16,9 2 0-16,11-9-12 16,4 8 0-16,9-4 2 15,5 17 3-15,1 3-11 0,-20 8-2 16,-7 8-7-16,-8 11-3 15,-9 0-8-15,-10 8 5 16,-18 18 9-16,-3 8 10 16,-18 7 8-16,2-1 10 15,8-4 2-15,6-16 1 16,3-18 9-16,11-18 9 16,10-12-17-16,8-11-5 15,15-13-1-15,15 0-15 0,14 1-13 16,6 7 15-16,-1 11-3 15,-4 14-11-15,-10 18-8 16,-20 6 2-16,-22 19 5 16,-20 9 6-16,-17 10 13 15,-12-12 1-15,-2-11-115 16,12-15-156-16,-9-44-214 16,32-49-99-16</inkml:trace>
  <inkml:trace contextRef="#ctx0" brushRef="#br0" timeOffset="174246.7437">18359 13309 254 0,'-1'-1'111'0,"1"-1"-34"16,-4 0-61-16,4-1-46 15,0-1-11-15,0 3 12 16,0-5 41-16,0 3 22 16,0-1 8-16,0 1 8 15,0-1 1-15,0 1-13 16,0 0 19-16,0-1 30 15,0 2-19-15,0 1 12 16,0-1 8-16,0 0-18 0,0 0-55 16,0 1 39-16,0-1-16 15,0 0-11-15,0 0-16 16,0 1 22-16,0-1-29 16,0 0 0-16,0 1 3 15,0-1 10-15,0 2 0 16,0 0 2-16,0 0-2 0,0 0 0 15,0 0-6-15,0 0 6 16,0 2 3-16,0-1 10 16,0 1 1-16,0 5 2 15,0 10-7-15,4 8-1 16,1-6-7-16,5 57 1 16,-10-52-2-16,5 7 2 15,-1-5-3-15,-2 12 5 16,3-5-4-16,4 9 6 15,-8-2-2-15,8 1 1 16,-4-6 3-16,0 2 1 16,-1-3-6-16,-4 3 1 15,0-4-1-15,0 1-6 16,2 6-5-16,4 0 0 16,-4-2 0-16,7 4-1 15,1-2 1-15,-1 3 6 0,-4-1 2 16,-3 8 9-16,1-7 1 15,-6 11 4-15,-2-6-4 16,-1-1-3-16,5-5-9 16,-3 3-3-16,9-7-6 15,-1 9 0-15,1 1 1 16,-8 10 0-16,3-1-1 16,-2 16 6-16,-3-13 4 15,5 15 5-15,0-11 1 16,0 9 2-16,5-13-5 15,2 1-4-15,2-12-5 0,4-1-1 16,1-6-2-16,5 6 1 16,-3-1-1-16,5 9-1 15,-4 3 0-15,2 8 0 16,-9-13-2-16,10 14 3 16,-1-6 2-16,10 4 2 15,1-11 1-15,9 3 2 16,-1-17-1-16,9 1 0 15,-5-9-2-15,10 7 3 16,-5-6-2-16,12 10 1 16,-14-10-2-16,8 6-2 15,-4-12-2-15,3 3-3 16,-9-5-4-16,9 4 5 16,-9-6 2-16,-1 2-1 15,-6-7 3-15,-1 3 5 16,-9-8-2-16,16-3-4 0,1-3-4 15,5-2 8-15,1-12-2 16,13 1 1-16,-13-5 4 16,6-11 3-16,-3-7-5 15,11-10 0-15,-6-7-3 16,-3-9 0-16,-6 6 2 16,-8-6 2-16,0 9 0 15,7-2 0-15,-4 2 0 0,14-17-3 16,7 3-4-16,0-16 0 15,-3 2-2-15,7-6 0 16,-15 7-2-16,-3-2 0 16,-3 10-2-16,7-2 2 15,-9 12-1-15,2-13-1 16,-4 4 0-16,0-20 3 16,-11 3 0-16,-5-19-2 15,-6 13 1-15,-2-8 0 16,-1 13 0-16,-8-1-1 15,-5 13 2-15,-1-9 1 16,-4 14 1-16,-7-6 2 16,0 3 2-16,12-11 1 15,0 8 0-15,0-11-1 0,4 5-3 16,-4-9 1-16,-5 12-3 16,2-21-1-16,-4 8-1 15,-1-13 0-15,3 2-5 16,0-14-48-16,0 14-44 15,12-13-478-15,17-1 97 16</inkml:trace>
  <inkml:trace contextRef="#ctx0" brushRef="#br0" timeOffset="182842.9417">3136 16515 100 0,'0'1'338'0,"0"1"-147"0,0 0-66 15,0 0 60-15,0-1-190 16,0 5-1-16,3 9-1 16,-3 3 6-16,0 11 6 15,-5 56 7-15,-9-43 5 16,-3 10 1-16,-4 15-1 15,0-3-4-15,2 7-6 16,7-12-5-16,7-3-3 16,13-15 0-16,1-8 1 15,7-10-1-15,8-4 2 16,0-5 0-16,6-6 3 16,-3-1 1-16,8-3 8 15,0-4 7-15,6 0 7 16,-6 2-9-16,15-4 0 15,11 5-4-15,17 3-9 16,3 0-7-16,11 7 8 16,-9-3-2-16,4-1-1 0,-23-4 4 15,7 0 4-15,-12-10 3 16,8-2-2-16,-8 0 0 16,28-5-3-16,1-2-4 15,21 0-3-15,-11 0 1 16,11 0 0-16,-33 7 0 15,0 2-1-15,-17 5-1 16,3 0 1-16,-13 0 0 0,15-7-1 16,-2 4 0-1,20-2 0-15,-9 1 1 0,8 2 2 16,-20 4 5-16,-4 5 5 16,-19 5 0-16,0 2 0 15,-8 7-3-15,-11 0-5 16,-4-4-5-16,-1-8 4 15,-9-8 1-15,1-18 5 16,2-12 3-16,3-23-4 16,-3-16-4-16,4-20-3 15,-5-15-3-15,0-21-2 16,2 4 5-16,0-5 6 16,-2 14-2-16,15 5-2 15,2 30-48-15,11 5-234 16,10 21 57-16</inkml:trace>
  <inkml:trace contextRef="#ctx0" brushRef="#br0" timeOffset="194946.7134">249 17896 31 0,'53'-36'288'16,"-66"27"-97"-16,4 6-4 15,-7 6-3-15,-11 15-165 16,-5 9-68-16,3 22-27 16,-4 5-7-16,4 10 83 15,15-7 67-15,0 5 66 0,4-11 23 16,4-5-7-1,6-9-56-15,7-11-21 0,5-24-51 16,13-28-45-16,6-18-15 16,16-25-19-16,-4-7-12 15,11-13 4-15,-9 15 40 16,-9-4 17-16,-12 17 42 16,-3 0 8-16,-10 21-2 15,6 6-9-15,-2 11-8 0,1 4-34 16,1 9-11-16,-3 10 8 15,-9 7 11-15,-13 14 20 16,-8 17 15-16,-12 17 15 16,-6 2-6-16,1 16-7 15,12-4-18-15,16 4-11 16,10-10-27-16,11 4-154 16,11-15-102-16,-2-15-38 15</inkml:trace>
  <inkml:trace contextRef="#ctx0" brushRef="#br0" timeOffset="195218.2221">821 17863 850 0,'10'13'298'0,"-10"4"26"16,-5 11-189-16,5 10-132 16,-4 10-18-16,8-3-44 0,-4 0-196 15,2-12-70-15,-2-20-83 16</inkml:trace>
  <inkml:trace contextRef="#ctx0" brushRef="#br0" timeOffset="195392.5561">845 17456 1014 0,'54'-35'117'16,"-58"44"43"-16,2 8-466 16,8-3-22-16</inkml:trace>
  <inkml:trace contextRef="#ctx0" brushRef="#br0" timeOffset="195666.9803">1169 17732 930 0,'-71'45'412'16,"12"-14"-140"-16,19-3-148 15,12-2-22-15,25-9-236 16,17-7 74-16,5-6 81 16,28-6-76-16,13-1-73 0,6 4 138 15,-17 8 12-15,-20 15 2 16,-34 13-4-16,-42 18-5 15,-14 1-8-15,-10-1-10 16,12-8-49-16,2-11-104 16,28-18-96-16,-1-11-63 15,11-13-107-15</inkml:trace>
  <inkml:trace contextRef="#ctx0" brushRef="#br0" timeOffset="195975.9943">1528 17141 786 0,'-6'5'157'16,"-2"12"79"-16,-1 7-235 15,7 13-2-15,2 6 0 16,2 18 2-16,1 1 4 0,3 13 5 16,-3 3 1-16,2 19-32 15,-5-9-31-15,-3 2-189 16,1-22 15-16</inkml:trace>
  <inkml:trace contextRef="#ctx0" brushRef="#br0" timeOffset="196191.616">1238 17609 964 0,'5'3'303'0,"13"-8"43"16,16-6-241-16,29-1-104 15,10-5-40-15,10 5-25 16,-11-2-33-16,-6-5-30 0,-29 0-212 16,-10-4 64-16</inkml:trace>
  <inkml:trace contextRef="#ctx0" brushRef="#br0" timeOffset="196491.1639">1900 17395 1125 0,'83'97'455'0,"-93"-84"-22"16,5-12-308-16,6 10-341 15,3 3-220-15,10-4-77 16</inkml:trace>
  <inkml:trace contextRef="#ctx0" brushRef="#br0" timeOffset="196638.2072">2099 17882 695 0,'0'18'465'0,"0"-11"-170"15,-1-2-128-15,2-2-161 16,-1-4-397-16,0-1 98 16,0 0-60-16</inkml:trace>
  <inkml:trace contextRef="#ctx0" brushRef="#br0" timeOffset="197195.1951">3144 17896 969 0,'87'40'276'0,"-87"-10"64"15,-5 8-254-15,-2 19-83 16,5-1-39-16,-3 16-34 16,1-2-270-16,-6-11 41 15</inkml:trace>
  <inkml:trace contextRef="#ctx0" brushRef="#br0" timeOffset="197403.6013">3125 17567 1172 0,'111'28'108'0,"-97"-18"117"16,1 4-584-16,1 12 33 15</inkml:trace>
  <inkml:trace contextRef="#ctx0" brushRef="#br0" timeOffset="197683.8404">3397 18130 642 0,'-2'16'208'0,"4"-18"45"16,3-10-177-16,13-10-23 16,13-11-25-16,16-11 11 15,10 6-9-15,7 2 11 16,-7 10 0-16,-8 10-5 15,-20 16-12-15,-5 14-8 16,-13 5-14-16,-11 17 0 16,0 1 3-16,-2 1-1 0,-1-14-10 15,-1 1-56-15,8-18-86 16,4-11-153-16,-3-8-31 16</inkml:trace>
  <inkml:trace contextRef="#ctx0" brushRef="#br0" timeOffset="197983.6774">4281 17801 582 0,'0'-10'168'15,"0"4"25"-15,2 3-187 16,-4 1-65-16,2 2 11 16,-4 0 28-16,-11 9 27 15,-22 20 111-15,-56 79 41 16,53-51 0-16,-2 11-11 16,16-9-21-16,13 8-70 15,13-15-32-15,19-7-35 16,10-19-45-16,11-21-272 0,12-20 55 15</inkml:trace>
  <inkml:trace contextRef="#ctx0" brushRef="#br0" timeOffset="198761.776">4631 17879 36 0,'-11'75'175'16,"6"-56"-78"-16,0 0-21 15,2-2 22-15,-1 0-59 16,2-5 30-16,-3 1 50 15,0-1 20-15,0-2 24 16,-4 2-32-16,4-1-29 16,0-4-46-16,0-6-15 15,1-4-22-15,4 1 0 16,0-1-1-16,9-30-2 16,31-68-8-16,-6 46 1 0,8 8-1 15,6-2 1-15,-8 18-1 16,0 7 0-16,-10 14-12 15,-8 10-84-15,-8 15-132 16,-4 8-75-16,-10 3-99 16</inkml:trace>
  <inkml:trace contextRef="#ctx0" brushRef="#br0" timeOffset="199125.886">4893 17928 1120 0,'57'100'232'0,"-56"-102"100"16,13 1-335-16,14-12-5 15,7-6-53-15,13-12-2 16,1-3 6-16,-6-5 6 15,-15 8 11-15,-13 3 78 16,-23 13 13-16,-23 10 0 16,-11 13-4-16,-8 18 8 15,1 14-18-15,-8 17 1 16,22 2-1-16,2 4-7 16,14-13-22-16,11-5-96 0,20-8-45 15,-2-20-72-15,14-12-20 16,8-12-4-16,1-8 81 15,13-18-44-15,13 0 34 16,-2-5 8-16</inkml:trace>
  <inkml:trace contextRef="#ctx0" brushRef="#br0" timeOffset="199435.7821">5508 17739 660 0,'-14'-7'327'0,"-12"8"-38"16,-7 17-156-16,-12 16-80 16,7 8-36-16,-11 13-35 15,15-3 28-15,6 0 0 16,12-12-3-16,13-3 1 16,11-25 1-16,11-7 8 15,7-15 2-15,13-18 2 16,-1-5 0-16,5-5-4 15,-8 7-11-15,-6 5 0 16,-10 17 2-16,-3 11 8 16,-9 13 9-16,-2 11-5 15,-10 4-10-15,1-1-83 16,-1-6-82-16,0-9-192 16,10-14-35-16</inkml:trace>
  <inkml:trace contextRef="#ctx0" brushRef="#br0" timeOffset="199666.2316">5768 17758 427 0,'7'-12'266'0,"-4"22"8"15,-8 4-52-15,-6 10-45 0,-13 12 7 16,0 11-53-16,-13-2-22 16,11-3-41-16,2-4-25 15,14-14-33-15,6-5 3 16,4-8 0-16,4-2 3 15,-2-3 2-15,-2-6 2 16,-2 0-12-16,-2 0-44 16,1 2-54-16,1 0-50 15,-12 8-263-15,6-10 25 16</inkml:trace>
  <inkml:trace contextRef="#ctx0" brushRef="#br0" timeOffset="200048.986">5859 17957 893 0,'-57'54'182'0,"61"-54"89"16,8 1-264-16,16-1-4 16,20-5 12-16,6-7 12 15,13-12 25-15,-8-2 9 0,2-12 16 16,-21 5-5-16,-11-5 0 16,-15 12-25-16,-14 1-6 15,-24 17-12-15,-33 16-4 16,-20 22-6-16,-13 25 24 15,0 13 3-15,12 13 2 16,35-8-5-16,22 5-10 16,32-21-40-16,28-3-90 15,27-16-104-15,31-29-226 16,5-32-32-16</inkml:trace>
  <inkml:trace contextRef="#ctx0" brushRef="#br0" timeOffset="203010.471">5908 16251 1 0,'-97'-5'27'16,"97"2"3"-16,5-3-7 0,5 6 34 16,-10-1 24-16,0-1 17 15,0 0 7-15,0 0-2 16,0 2-31-16,4 0-38 16,-4 0-11-16,2 0-9 15,1-3 13-15,-3 1 11 16,2 0 1-16,1-1 0 0,-1 0 14 15,7-4-5-15,-6 3-8 16,-3 1-1-16,2-1-4 16,1 1-18-16,-3-1-6 15,2 1-4-15,2-1 4 16,-4 1 1-16,0-1 8 16,0 1-1-16,0-1 6 15,0 1-2-15,0 1 0 16,0 1-6-16,0-1-2 15,0 2-7-15,0 0 2 16,0 0 2-16,0 2 17 16,0-1 8-16,0 20 15 15,0 2 0-15,-6 63 0 16,-2-56-16-16,-3 4-6 16,3-2-11-16,-1 9 2 15,2-8-4-15,-2 5 3 16,4-1 0-16,-3 10-2 15,6-2-2-15,-9 10 3 0,3 2-2 16,-3 0 1-16,4-3-3 16,1-2-1-16,6-5-5 15,-6 0-3-15,6-7-2 16,-3-4 0-16,1-6-2 16,2-3 9-16,0-6 1 15,5 2 2-15,1-6 1 16,-1-3 1-16,0-7-7 15,5-4 1-15,-1-8 1 0,1-4 1 16,4-6 0-16,0-3 1 16,5-1-2-16,0 2 5 15,7 3-1-15,9 0 3 16,1 7-2-16,8 4 1 16,-5-1-34-16,5 3 25 15,-6 2-5-15,5 1 0 16,-3-4 1-16,9-4 27 15,-1 0-23-15,6-4 9 16,-2 3 2-16,7-2 3 16,-11 8 2-16,-1-1 0 15,-11 2-6-15,8 0 0 16,2 2-5-16,8-1-4 16,3 1-3-16,13 3-1 15,-11-3-1-15,3 1 0 16,-5-1 12-16,6 3 8 15,-10-5 3-15,10 7 5 0,-15-3 4 16,6 3-10-16,-9-2-8 16,16 0-5-16,6-3-30 15,11-2 23-15,-5-2 0 16,10 0 1-16,-15 4-2 16,-1 0 29-16,-13 0-27 15,13 1 6-15,-9 1 5 0,11-6-1 16,-7 4-1-16,22-4-4 15,-3-2-4-15,16-1 1 16,-2 2 0-16,13-6 5 16,-16 2 4-16,5 4 2 15,-16-6-4-15,23 0-1 16,0 2 1-16,17-1-1 16,-5-1-3-16,20 2-1 15,-29 4 0-15,9-1-4 16,-17-1-3-16,17 1-1 15,-12 4 2-15,17-5 0 16,-10 0-1-16,-4 5 2 16,-25-5 0-16,15 0 3 15,-19 5 0-15,24 3 1 16,-10-3-2-16,26 5-1 16,-9-5-3-16,7 2 0 15,-24-4 0-15,19-3-1 0,-18-2 1 16,22-5 5-16,-18 0 2 15,19-4 2-15,-14 4 8 16,-3 0 0-16,-14 2-4 16,7-1-1-16,-9 3-3 15,14 1-7-15,-11 3-2 16,13 1 0-16,-9-3-30 16,-3-7 30-16,-14 0-1 0,5 0 1 15,-16-1 2-15,7 3 29 16,-3 11-29-16,7-1 0 15,-5-3-1-15,10 6-2 16,-6-2 0-16,6-7 0 16,-10 2 0-16,8-7 0 15,-15 1 2-15,1-4 5 16,-8 2 1-16,12-2 0 16,-2 6 2-16,19-8-2 15,-2-6-5-15,20 4-1 16,-9 0 0-16,5 0-2 15,-19 4 0-15,10 2-1 16,-25 1 0-16,8 4-1 16,-23-1 1-16,20 0 0 15,-9 6-1-15,19-4 1 16,-14 0-1-16,21-2 2 16,-13 2 1-16,-4 2-13 0,-9 3-12 15,0 6 27-15,-12 5-1 16,6-8 0-16,-8 1 12 15,21-5 14-15,-2-6-28 16,14-5 0-16,-2-2 1 16,11 1-1-16,-19 4-1 15,6 3 1-15,-3 4-2 16,7-1 0-16,-8 5 0 16,9-3 0-16,-6-1 1 0,7 1-1 15,-4 3 3-15,5-4-1 16,-8 4-1-16,5-3 0 15,-15 1 0-15,4 2-3 16,-13-2 2-16,5-1 0 16,3 6 0-1,0 1-1-15,6 3 0 16,5 3 1-16,0 7-1 16,-11-1 1-16,2 0 0 15,-7-4 1-15,2 0-1 16,-7-2 0-16,-3-3 0 15,-4 0-1-15,-2 4 0 16,-10-3 0-16,3 3 1 16,-4-4 0-16,-3 3 0 15,0-3 0-15,20 0 0 16,-6 0-1-16,2 3 1 16,-3-3-2-16,-2 0-5 0,-21 2-8 15,-5-4 0-15,-7 0-3 16,-4-1-23-16,-3-4-12 15,0 0-75-15,0 0-79 16,-3 0-419-16,1 0 57 16</inkml:trace>
  <inkml:trace contextRef="#ctx0" brushRef="#br0" timeOffset="203734.7816">18155 15790 603 0,'0'-2'372'16,"0"1"-83"-16,0-1-133 16,0 2-95-16,0-4-95 0,-4 3 54 15,3-1 6-15,1 0 18 16,-4 2 5-16,4 0 21 16,-1 2-5-16,-8 29 1 15,-10 68-13-15,19-42 5 16,-5 7-15-16,-6 21 1 15,-3-5 0-15,1 10 4 16,4 0-10-16,4-5-8 16,5-22-6-16,0-22 0 15,8-20-4-15,3-31 3 16,-3-15-1-16,11-30-6 16,-3-9-11-16,0-30-8 15,-8 6-6-15,-3-16 0 16,-6 10 2-16,-8-6 2 15,-1 18 3-15,1-5 3 16,0 27 0-16,2 9 1 16,7 25 3-16,-5 9-6 15,7 14-6-15,1 10-4 0,3 12 5 16,-1 19 4-16,-5 16 8 16,0 27 8-16,-5 11 8 15,-6 38-5-15,-3 0-25 16,1 16-56-16,-3-15-394 15,7-30 92-15</inkml:trace>
  <inkml:trace contextRef="#ctx0" brushRef="#br0" timeOffset="204632.8098">7424 17654 203 0,'-3'-2'292'16,"-4"11"-97"-16,-4-4-119 15,-1 7 123-15,-9 4-180 16,-6 4-11-16,-8 12-2 16,-5 11-4-16,-17 16 35 15,3 3 24-15,-8 16 55 16,5-5 17-16,12 5 16 16,22-10-33-16,13 1-23 15,18-24-52-15,22-24-14 16,10-37-20-16,20-34-7 15,1-30-32-15,10-24-16 16,-14-2-4-16,-7-4 7 0,-22 19 7 16,-9 10 36-16,-14 25 21 15,1 15 3-15,-10 25-122 16,16 11 113-16,-1 10 105 16,13 14-121-16,2 2-116 15,7 14 232-15,-11 3 1 16,8 19-228-16,-11 0 3 0,5 23 155 15,-3-5-253-15,8 1-230 16,-4-19 146-16</inkml:trace>
  <inkml:trace contextRef="#ctx0" brushRef="#br0" timeOffset="204812.7382">8129 17735 1406 0,'-19'7'213'0,"11"7"138"16,8 7-692-16,0 10-81 16,-14 0-65-16</inkml:trace>
  <inkml:trace contextRef="#ctx0" brushRef="#br0" timeOffset="204947.5552">7980 17506 684 0,'-5'16'210'16,"-5"-4"-11"-16,3 5-216 16,7 4-222-16,3-2-8 15</inkml:trace>
  <inkml:trace contextRef="#ctx0" brushRef="#br0" timeOffset="205217.6769">8459 17676 188 0,'29'-2'183'15,"-13"2"-19"-15,-13 6 26 16,-10 2-40-16,-22 1 10 16,-8 8-6-16,-18 13-22 15,-1 1-51-15,3-5-2 16,20-5-17-16,5-7-15 15,26-11 22-15,9-6-41 16,21-4-16-16,0 3-12 16,12 3-15-16,-2 7-15 15,-14 14 47-15,-24 19 5 16,-14 8-7-16,-29 14-44 16,-2-2-35-16,-7-5-86 15,12-20-99-15,2-15-98 16,10-15-32-16</inkml:trace>
  <inkml:trace contextRef="#ctx0" brushRef="#br0" timeOffset="205443.5348">8928 17225 1030 0,'21'37'291'16,"-32"3"64"-16,13 22-267 15,2 11-99-15,-4 17-72 16,0-1-65-16,-11-3-206 16,-3-16-26-16</inkml:trace>
  <inkml:trace contextRef="#ctx0" brushRef="#br0" timeOffset="205626.4631">8774 17676 1034 0,'2'-3'219'16,"20"-15"100"-16,27-6-325 15,82-7-229-15,-44 22-80 16,19-3-68-16</inkml:trace>
  <inkml:trace contextRef="#ctx0" brushRef="#br0" timeOffset="205880.8287">9550 17515 333 0,'5'9'383'0,"-10"-1"-91"16,-14 4-2-16,-10 11-153 15,-6 3-74-15,-8 14-16 16,5 0-24-16,1 5-24 15,18-11 4-15,5 1-3 16,14-16-1-16,9-12 15 16,8-16 14-16,20-11-7 15,2-13-5-15,10-2 9 16,-2 0-15-16,-6 11-15 16,-13 9 10-16,-5 15 27 15,-13 12 0-15,-8 17 6 16,-2 8 0-16,-2 11-26 15,-7 1-57-15,4-4-189 16,-4-11-141-16,8-13-52 16</inkml:trace>
  <inkml:trace contextRef="#ctx0" brushRef="#br0" timeOffset="206121.3329">9670 17863 373 0,'88'-55'235'16,"-74"53"1"-16,-5-3-81 15,1-9-27-15,4-5-47 16,0-9-1-16,-7 1-21 16,10-10 11-16,4 8-1 15,12-6 11-15,10 4-16 0,16-7-10 16,0 12-23-16,3 8-14 16,-18 11-17-16,-1 16-7 15,-28 17-2-15,-11 12-22 16,-8 7-33-16,-11 9-156 15,-1-5-120-15,-6 3-47 16</inkml:trace>
  <inkml:trace contextRef="#ctx0" brushRef="#br0" timeOffset="206503.84">10663 17562 932 0,'0'-7'246'16,"0"7"-69"-16,-2 0-309 15,-2 0-141-15,4 0-30 16,-5 0 189-16,2 2 156 15,-18 6 133-15,2 1 116 16,-45 26 3-16,52-27-114 16,-1 6-58-16,1 2-81 15,5-4-21-15,-1 2-15 16,8 5-2-16,5 5-1 0,0-1 0 16,9 3 1-16,0 0 2 15,-4-6 2-15,1-4 1 16,3-2 0-16,-11-2-72 15,4-3-211-15,-17-8-74 16,-11 1-119-16</inkml:trace>
  <inkml:trace contextRef="#ctx0" brushRef="#br0" timeOffset="207019.8023">10876 17751 887 0,'3'1'332'15,"13"-6"10"-15,11 0-185 16,13-7-172-16,14-9-17 16,3 0-2-16,-3-6 0 15,-14-1 1-15,-16 11 27 16,-24 6 27-16,-29 11 15 16,-11 16 13-16,-36 20 30 15,1 13-6-15,2 15 0 16,18-2-20-16,31 2-28 15,37-19-49-15,31-10-58 16,23-23-73-16,25-15-59 16,-4-16-167-16,10-16-12 15</inkml:trace>
  <inkml:trace contextRef="#ctx0" brushRef="#br0" timeOffset="207380.5203">12158 17387 1061 0,'-130'173'261'0,"57"-123"85"16,19 11-311-16,11 8-15 15,24-5-30-15,24-10-47 16,23-14-14-16,15-16-18 15,6-20-19-15,10-16-72 16,-7-9-107-16,7-9 16 16</inkml:trace>
  <inkml:trace contextRef="#ctx0" brushRef="#br0" timeOffset="207857.7482">12380 17550 735 0,'-141'114'539'0,"79"-57"-123"16,43-6-78-16,-9 13-344 16,18-12-90-16,13-11-44 15,8-16 1-15,8-10 26 16,-4-25 62-16,10-13 53 15,8-11 44-15,5-13 1 16,-9-4-18-16,14 6-11 16,-4 7-5-16,-5 9 0 15,1 6-1-15,5 18-4 16,-7-2-4-16,0 9-6 16,-13 3-2-16,-1 2 0 15,-10-5 10-15,-4-1 32 16,-5 3 18-16,0-4 16 15,0 0 15-15,0-2-22 0,0 0-32 16,0 1-16-16,30-6-18 16,-3 2-17-16,51 5 17 15,-67 22 8-15,-8 8 7 16,-6 13 8-16,-8-10 8 16,6 5-15-16,5-14-18 15,5-1-17-15,9-13-55 16,4 2-204-16,-1-5-141 15,2 2-53-15</inkml:trace>
  <inkml:trace contextRef="#ctx0" brushRef="#br0" timeOffset="208155.3177">13331 17489 1224 0,'-69'87'251'0,"69"-63"94"16,14-3-382-16,12 5 13 15,1-5-6-15,-2 10 30 16,-15 0 30-16,-24 7 28 15,-22-2-19-15,-32 10-11 0,-3-8-41 16,-10-5-165-16,11-16-165 16,11-10-43-16,16-19-181 15</inkml:trace>
  <inkml:trace contextRef="#ctx0" brushRef="#br0" timeOffset="208409.9782">13551 17220 586 0,'16'38'433'15,"-2"-1"-82"-15,-4 18 21 16,0 15-366-16,4 9-8 15,-5-2 25-15,-4 11-29 16,-8-12-39-16,-4 8 22 16,-7-15-5-16,-9-12-317 15,-3-24 92-15</inkml:trace>
  <inkml:trace contextRef="#ctx0" brushRef="#br0" timeOffset="209141.6861">13354 17501 1339 0,'0'-2'278'15,"13"2"97"-15,22-5-421 16,62 3-56-16,-52 2 2 0,11 2 15 15,-8-4 39-15,2-5 51 16,-3-1 44-16,9-3 1 16,-10 10-6-16,6-10-12 15,-7 10-23-15,-5 1-8 16,-17 3-2-16,-8 2 3 16,-11 6 3-16,-13 13 34 15,-12 9 10-15,-15 3 11 16,5 2 2-16,-7 9-2 15,10-16-33-15,12-1-9 16,16-13-11-16,9-6-2 16,3-20 0-16,25-10 2 15,6-7 1-15,2 0-3 16,-5-2-2-16,1 4-5 16,-25 17-4-16,-6 10-4 15,-6 6 11-15,-4 14 9 16,0 6-6-16,0 1-5 15,0-10 0-15,8 1-6 0,3-14-8 16,3-12 9-16,1-6 6 16,10-6 1-16,-6 2-2 15,0-1-6-15,0 9-1 16,7 7-11-16,-2 2-16 16,4 3-43-16,-4 2-30 0,2-9-91 15,-3 0-42-15,1-1-1 16,-5-6 26-16,-5-3 159 15,-2 9 122-15,-4-3 81 16,1 5 49-16,2 4 43 16,8 6-119-16,0 6-22 15,5-2-27-15,-5 4-27 16,0-1-24-16,5-8-5 16,-3-8 25-16,3 7 16 15,9-12 3-15,2-4 0 16,-2 2-2-16,-4 7-42 15,-8-5-43-15,-12 7-94 16,-13-2-96-16,-8-2-227 16,-2-10-34-16</inkml:trace>
  <inkml:trace contextRef="#ctx0" brushRef="#br0" timeOffset="209353.6211">15208 17125 1096 0,'19'3'324'0,"-14"11"60"15,0 21-284-15,4 13-87 16,-2 27-7-16,1 6-3 16,-9 15-16-16,-6-9-35 0,-9 15-103 15,-13-12-101-15,-23-7-134 16,-4-19-76-16</inkml:trace>
  <inkml:trace contextRef="#ctx0" brushRef="#br0" timeOffset="209492.5234">14856 17775 594 0,'17'-61'329'15,"21"13"-20"-15,30-9-112 16,5 12-111-16,18 1-40 16,-2 1-50-16,17 1-112 15,-18 8-204-15,23-8 10 16</inkml:trace>
  <inkml:trace contextRef="#ctx0" brushRef="#br0" timeOffset="211004.4576">18354 16426 493 0,'9'-1'239'0,"-9"1"-24"15,0-2-87-15,0 2-140 16,0 0-24-16,0 0 38 0,-4 0 27 16,3 0 14-16,1 0 25 15,-4-2 19-15,4 0-30 16,-3 2-21-16,1 0-3 16,2 0-1-16,-3 0 7 15,1 0 3-15,2 0 12 16,-4 0 7-16,3 18 2 15,-8 16-3-15,-15 76-4 16,13-46-12-16,3 19-12 16,-6 0-3-16,-5 19-3 15,-2-10-3-15,5 9 0 16,-3-9-4-16,14 1-5 16,2-18-5-16,-1-6-1 15,2-22-2-15,2-11 0 16,-5-15-2-16,7-10 1 15,7-3-1-15,10-2 1 16,5-8 0-16,19 2 1 16,8 3 0-16,14-6-1 15,-6 3-2-15,18 3 0 0,-5-4-1 16,22 4 1-16,1-3-1 16,28 0 0-16,-3 3 1 15,17 1-1-15,-18-4 1 16,18 5 1-16,-16-3-2 15,15 8 1-15,-17-1-1 16,13 8 0-16,-21-6-1 16,15 3 1-16,-6-9 1 0,11 3 0 15,-9-1 0-15,13 5-1 16,-29-1 1-16,-8 10-2 16,-27-6 0-16,-12 8 0 15,-15-11 0-15,-6 4 1 16,-19-6 1-16,7-5 2 15,-7-7 4-15,-2 1 9 16,-1-6 2-16,-11-11 3 16,-2-6-2-16,3-21-7 15,-12-9-14-15,-2-36-9 16,-3-12-5-16,-3-32 1 16,-1 6 2-16,-2-21 6 15,1 22 7-15,0 6 0 16,4 31-1-16,-7 12-6 15,7 33-14-15,-7 15-109 16,-4 25-311-16,-27 4 56 16</inkml:trace>
  <inkml:trace contextRef="#ctx0" brushRef="#br0" timeOffset="211648.9864">18524 18054 612 0,'14'9'230'0,"-5"-7"11"0,-8-2-148 15,3-2-73-15,-4 0-10 16,1-1 15-16,-1 1 14 16,-1 2 45-16,-8 5 18 15,-48 19 14-15,-45 89-10 16,57-49-3-16,17-10-39 15,12-2-6-15,16-21-8 16,16-15-2-16,6-28-10 0,10-25-4 16,2-15-10-16,13-19-11 15,-14 2-4-15,-7 5 0 16,-3 22-1-16,-8 16-3 16,-15 19-1-16,4 24 0 15,2 20-4-15,-2 20-2 16,1 12 3-16,11 8-14 15,-4-18-23-15,3-4-22 16,6-22-50-16,12-21-143 16,-3-10-165-16,18-25-16 15</inkml:trace>
  <inkml:trace contextRef="#ctx0" brushRef="#br0" timeOffset="211819.6118">19108 18144 1242 0,'0'12'298'15,"-3"7"97"-15,3 14-393 16,0 14-134-16,0 2-267 16,0-2 17-16</inkml:trace>
  <inkml:trace contextRef="#ctx0" brushRef="#br0" timeOffset="212197.2394">19051 17737 799 0,'5'-26'339'0,"4"5"-54"16,-4 19-184-16,5 4-148 15,-1 7-93-15,12 5-110 16,1 6 15-16,15 10-1 15,9-2 16-15,12 15 99 16,-5-5 139-16,3 2 101 16,-13-7 85-16,-7-4-15 15,-23-8-10-15,-5 9 2 16,-8-4-58-16,-19 10-49 16,-10-1 18-16,-6 1-10 15,-3-6-33-15,3-10 8 16,16-7-19-16,26-7-5 15,24-7-3-15,14 4 10 0,2 8-15 16,12 9 5-16,-16 13-1 16,-8 11-2-16,-26-3-8 15,-18 11-20-15,-26-14-36 16,-18-10-95-16,-10-11-97 16,-9-8-159-16,14-16-58 15</inkml:trace>
  <inkml:trace contextRef="#ctx0" brushRef="#br0" timeOffset="212847.9606">20087 17839 189 0,'102'-48'384'16,"-104"56"183"-16,8 17-341 16,-6 9 118-16,-4 11-341 15,8 7 11-15,-3 18 4 16,-2-3 6-16,-5 25 1 16,6-2-20-16,-3-1-85 15,0-13-53-15,-4-7-130 0,-2-31-105 16,-12-8-39-16</inkml:trace>
  <inkml:trace contextRef="#ctx0" brushRef="#br0" timeOffset="213052.5594">19990 18106 827 0,'50'7'520'16,"2"-10"-91"-16,16-4-79 16,8 5-362-16,26 0-96 15,-8-3-95-15,1-4-227 16,-22-5-44-16</inkml:trace>
  <inkml:trace contextRef="#ctx0" brushRef="#br0" timeOffset="213994.7008">20924 18260 923 0,'-33'30'190'0,"-12"8"92"16,9 2-276-16,10 1-2 15,12-8 5-15,14-8 27 16,8-11 13-16,13-8 25 16,3-9 5-16,15-16 1 15,0-2-26-15,13-29-3 16,-8-2-13-16,1-7 7 16,-12 5 0-16,-9-3 2 0,-9 22-6 15,-2-5-14-15,-3 4-14 16,4-11-6-16,10-1-5 15,-3-11-5-15,1 12 5 16,-6-2 6-16,-7 20 4 16,-9 10-4-16,-7 17-2 15,-11 9-5-15,-6 14-4 0,-12 15-3 16,5 8 6-16,-2 15 9 16,10 5 9-16,6 14 7 15,8 1 3-15,6 3 3 16,6-13-5-16,11-6-4 15,7-20-5-15,12-14-3 16,-2-13-4-16,5-4 1 16,-1-8-1-16,5-4 2 15,-2-6-1-15,9-11-2 16,1-12-5-16,6-15-22 16,-11-8-11-16,1-3-8 15,-15 5 6-15,-10 5 2 16,-14 15 21-16,-13 13 6 15,-8 13 6-15,-17 13-3 16,-7 13-2-16,-8 15 1 16,-1 4 0-16,2 13 6 15,18-12 8-15,8 1 14 16,21-12 6-16,21-5 5 0,17-10-3 16,25 5-8-16,4-7-13 15,13-11-31-15,-9 4-24 16,-4-7-20-16,-23-5-97 15,-10-7-333-15,-15 5 86 16</inkml:trace>
  <inkml:trace contextRef="#ctx0" brushRef="#br0" timeOffset="214285.7208">22057 18139 468 0,'0'2'578'0,"-3"5"-270"16,-13 24-29-16,-43 71-210 15,26-55-125-15,4 7 217 16,4-6 12-16,15-4 14 15,10-15-2-15,24 1-84 16,16-8-61-16,19-10-54 16,2-5-46-16,8-2-154 15,-15-12-292-15,-7 0 19 0</inkml:trace>
  <inkml:trace contextRef="#ctx0" brushRef="#br0" timeOffset="214427.1303">22308 18593 970 0,'68'78'683'0,"-63"-59"-147"16,-19 4-637-16,-10-13-173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16:24:52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5357 10714 292 0,'3'0'50'0,"8"-7"35"15,-1 0-83-15,4-3 27 16,-7 3 25-16,5-2 30 16,-7 6 28-16,-5-1-31 15,2 3-56-15,1-4-12 16,-3 3-26-16,0 2-23 15,0 2 33-15,-8 30 42 16,-51 83 0-16,5-41 18 16,0-1 5-16,1 0 4 15,15-14-12-15,-11-54-36 32,70 0-104-32,26-31-44 0,31-45-17 15,14-22 5-15,31-25 65 16,-47 29 122-16,-19 10 60 15,-17 35 10-15,-18 18-17 16,-15 19-37-16,-7 23-6 16,-5 19-19-16,-11 11 3 15,-8 12 15-15,-4 11 4 16,3-12-30-16,2-8-5 16,13-18-8-16,10-22-1 0,19-23-2 15,15-19 3-15,10-7 5 16,13-5 4-16,-3 10-4 15,-11 13-16-15,-12 23-5 16,-19 31-7-16,-21 23 14 16,-20 32 8-16,-6 15 14 15,-13 11-1-15,10-20-9 16,8-1-183-16,22-36-127 0,11-22-24 16</inkml:trace>
  <inkml:trace contextRef="#ctx0" brushRef="#br0" timeOffset="509.6604">6580 11040 339 0,'-3'5'320'0,"-32"8"-87"16,-71 65-199-16,58-46 210 15,-6 12-215-15,16-3-3 0,5-1-3 16,18-12-8-16,4-7-9 16,11-14-6-16,11-16 8 15,2-3 12-15,13-4-1 16,-3-4 6-16,3 4-11 15,-12 11-15-15,-6 5-14 16,-11 3 4-16,3 18 1 16,-2-2 4-16,2 7 6 15,2 0 3-15,12 2-1 16,0-7-14-16,15-8-151 16,9-7-100-16,6-29-31 15</inkml:trace>
  <inkml:trace contextRef="#ctx0" brushRef="#br0" timeOffset="780.6811">6731 11089 97 0,'-5'-2'473'16,"0"2"-236"-16,5 0-62 15,0 2 56-15,10 17-264 0,25 19 14 16,77 50 14-16,-41-46 4 16,-8-9-34-16,-1 3-34 15,-13-6-162-15,-6-29 4 16</inkml:trace>
  <inkml:trace contextRef="#ctx0" brushRef="#br0" timeOffset="926.9778">7154 11103 989 0,'-35'24'235'16,"-17"-7"79"-16,-3 16-281 15,-2 9-36-15,-6 8-20 16,13 0-47-16,7 9-244 15,18-10 49-15</inkml:trace>
  <inkml:trace contextRef="#ctx0" brushRef="#br0" timeOffset="1658.1002">7947 10763 682 0,'4'-14'276'16,"22"-45"-11"-16,-26 52-158 0,3 9-147 15,-8 12-3-15,0 8 0 16,-14 22 15-16,-11 11 25 16,-13 18 9-16,-5 1 5 15,1 6 0-15,12-19-7 16,16-13-5-16,19-20-2 15,29-18 3-15,15-15 1 16,27-5 6-16,-4-4 7 0,6 2-4 16,-23 3-4-16,-8 14-2 15,-18 6-1-15,-12 4 3 16,-6 3 4-16,11-1 6 16,-3-13 4-16,31-17-4 15,17-16-5-15,27-23 1 16,6-2-4-16,2 2-2 15,-29 12 4-15,-25 16 0 16,-28 21-16-16,-44 15 9 16,-28 24 0-16,-32 21 3 15,-2 13 0-15,0 8 18 16,31-7-13-16,30-12-5 16,43-19-15-16,44-13-60 15,19-16-106-15,23-18-111 16,1-12-50-16</inkml:trace>
  <inkml:trace contextRef="#ctx0" brushRef="#br0" timeOffset="1867.5114">9081 11004 423 0,'-37'156'565'0,"18"-122"-201"16,26-9-255-16,-12 13 224 15,3 2-414-15,7 1-284 16,1-8 53-16</inkml:trace>
  <inkml:trace contextRef="#ctx0" brushRef="#br0" timeOffset="2019.9565">9011 10867 1046 0,'-10'-2'268'16,"12"-1"11"-16,8 1-362 16,-10 0-96-16,31 2-210 15,101 7 57-15</inkml:trace>
  <inkml:trace contextRef="#ctx0" brushRef="#br0" timeOffset="2332.0332">9853 11021 47 0,'-3'2'408'16,"-4"5"-166"-16,-5-9-21 16,-12 7 37-16,-1 9-184 15,-15 9 11-15,6-1-26 16,-9 13-4-16,15 0-8 15,4-1-27-15,18-4-25 0,10-1-1 16,8-13-3-16,10-4 6 16,-2-9 5-16,4-1 3 15,-10-7 2-15,1 7-1 16,-4 10-6-16,-6 19 18 16,-7 16 6-16,-7 39 7 15,-10 13 4-15,-15 7 7 16,-4-9-17-16,-11-9-18 15,1-44-30-15,-10-29-139 16,8-30-139-16,-4-34-44 16,11-17-157-16</inkml:trace>
  <inkml:trace contextRef="#ctx0" brushRef="#br0" timeOffset="2751.6623">10358 10784 949 0,'10'-18'281'15,"-12"17"-16"-15,2-6-241 16,0 10-23-16,0-3-69 16,-3 0 19-16,1 2 76 15,-12 34-18-15,-33 73-18 16,16-46 26-16,-2 13 27 16,6-8-32-16,6-8-4 15,10-20-2-15,17-15 0 16,7-24 1-16,22-9 0 15,3-10 1-15,7 3 1 16,-1 6-3-16,-11 9 4 16,-14 14 1-16,-9 14 3 15,-13 10 1-15,-3 5 0 16,5 0-51-16,-3-3-286 16,8-17 76-16</inkml:trace>
  <inkml:trace contextRef="#ctx0" brushRef="#br0" timeOffset="2981.7222">10943 10804 353 0,'-3'7'487'15,"-4"12"-166"-15,-2 14-211 16,-1 26 215-16,-1 11-312 0,-11 16 1 15,-2-4-4-15,-6 10-35 16,-4-20-15-16,-10-7-13 16,10-27-73-16,1-11-123 15,8-25-49-15,15-10-72 16</inkml:trace>
  <inkml:trace contextRef="#ctx0" brushRef="#br0" timeOffset="3114.0817">10611 11373 388 0,'-35'-73'350'16,"35"59"-73"-16,5-3-42 15,12 7-154-15,23-6-38 16,12-1-40-16,26-8-5 16,9 5 0-16,12-1-35 15,-9 7-60-15,3 7-179 16,-20 7 5-16</inkml:trace>
  <inkml:trace contextRef="#ctx0" brushRef="#br0" timeOffset="3545.2831">12210 11035 367 0,'0'2'367'16,"-4"1"-107"-16,-4 9-218 16,-22 9 220-16,-82 66-243 15,49-51 7-15,-4 13 11 16,8 1 1-16,7 4 0 16,22-13-11-16,20-1-15 15,24-16-20-15,26-17-23 16,5-14-23-16,21-6-2 15,-11-19 5-15,2-2 14 16,-15 3 27-16,-11 1 30 16,-14 6 11-16,-6 15-1 15,-6 7-3-15,-10 15-1 16,0 6-5-16,5 8-6 16,-9-1 4-16,5 9-1 15,17-7-6-15,-3-4-6 0,6-10-80 16,6-2-221-16,13-17 41 15</inkml:trace>
  <inkml:trace contextRef="#ctx0" brushRef="#br0" timeOffset="3790.7341">12777 10706 711 0,'10'29'347'16,"-14"-8"-26"-16,-6 24-104 15,0 12-201-15,-4 25 5 16,-7 1-4-16,-3 17-21 16,-4-8-23-16,-7 5-17 15,2-22-85-15,-6-8-205 16,2-27 17-16,-3-14-134 15</inkml:trace>
  <inkml:trace contextRef="#ctx0" brushRef="#br0" timeOffset="3936.5335">12375 11408 618 0,'-39'-151'295'0,"74"116"-1"16,22-1-122-16,11 10-86 15,34-2-30-15,-3 11-28 16,15 6-33-16,-25 4-65 15,11 9-252-15,-25 3 47 16</inkml:trace>
  <inkml:trace contextRef="#ctx0" brushRef="#br0" timeOffset="4463.3983">14428 10827 604 0,'2'-59'288'0,"-4"61"-24"0,-17 20-86 15,-21 13-172-15,-42 24 3 16,-18 7 6-16,-18 26 5 16,7 1-4-16,9 11-5 15,40-8 0-15,29-3-2 16,31-22-6-16,38-20-1 15,32-22-4-15,41-10-20 16,12-17-22-16,21-14-242 16,-17 5-1-16,-14-12-101 15</inkml:trace>
  <inkml:trace contextRef="#ctx0" brushRef="#br0" timeOffset="4715.0118">13837 10959 521 0,'0'1'475'15,"62"17"-127"-15,143 11-327 16,-56-25 322-16,3-3-331 16,-3 6-356-16,-29-3 126 0</inkml:trace>
  <inkml:trace contextRef="#ctx0" brushRef="#br0" timeOffset="4975.3187">15197 10895 497 0,'73'91'0'0,"-42"-82"553"16,2-4-473-16,38 4 290 16,14 1-381-16,24-1 232 0,-12-5-599 15,0-6 19-15</inkml:trace>
  <inkml:trace contextRef="#ctx0" brushRef="#br0" timeOffset="5138.5694">15275 11260 1426 0,'40'6'272'16,"17"13"103"-16,40 0-602 16,4-2-198-16,20-24-32 15</inkml:trace>
  <inkml:trace contextRef="#ctx0" brushRef="#br0" timeOffset="5776.5558">16661 10801 404 0,'-50'40'221'0,"-26"24"-28"16,1 11-70-16,-1 30-75 16,24-2-11-16,26 4 19 15,37-20 12-15,42-15 20 16,29-32-16-16,39-22-3 15,11-29-18-15,36-22-10 16,-23-17-18-16,-1-19 2 0,-42-9 5 16,-22-5 18-16,-52 8 3 15,-58-8 3-15,-42 13-6 16,-34 10-14-16,-7 15-23 16,-22 10-52-16,40 25-50 15,12 11-270-15,25 8 28 16</inkml:trace>
  <inkml:trace contextRef="#ctx0" brushRef="#br0" timeOffset="6269.8861">17590 11312 367 0,'66'104'221'0,"-61"-104"-29"15,-5 6-8-15,-9 9-131 16,-6 4 14-16,-9 7 15 16,-18 2 9-16,6 1-40 15,3-9-11-15,8-14-16 16,22-12-21-16,20-14-16 16,18-12 12-16,15-1-2 15,21 5 5-15,-3 4 13 16,-6 11 5-16,-13 10 0 0,-18 5 4 15,-19 6 6-15,-24 13 7 16,-12 2-5-16,-16 1-3 16,-5-1-11-16,-7-15-28 15,12-10-23-15,4-8-20 16,20-2-7-16,6-2-67 16,10 7-144-16,-4 4-17 15,2 6-97-15</inkml:trace>
  <inkml:trace contextRef="#ctx0" brushRef="#br0" timeOffset="6875.6751">18254 10881 828 0,'47'-94'205'15,"-56"96"60"-15,7 5-231 16,9 1-32-16,-3-8 15 15,20 2 1-15,33 2 7 16,125-3 3-16,-30-15 1 16,-1 2-6-16,19 0 9 15,-21 0-1-15,-17 2-1 16,-51 8-6-16,-25 5-15 16,-32 8-12-16,-17 8 8 15,-16 12 8-15,-34 11 6 16,-16 3 15-16,-38 15 6 0,-9 1 10 15,-26 14 10-15,16-3-7 16,5 12-6-16,27-17-6 16,14 15-32-16,30-15-38 15,13-8-58-15,11-15-57 16,13-10-57-16,13-23-184 16,18-15 10-16</inkml:trace>
  <inkml:trace contextRef="#ctx0" brushRef="#br0" timeOffset="7319.8365">19962 10856 713 0,'-223'-13'260'16,"110"49"17"-16,-3-3-154 16,35 0-108-16,27 2-4 15,43-8 1-15,13-6 10 16,26 2 7-16,31 3 6 16,17 1 5-16,12 6 6 0,6 4-1 15,1 15 3-15,-27-6-3 16,-20 20 2-16,-39-2-8 15,-33 23-7-15,-37-12-16 16,-27 6 1-16,-13-22-2 16,-6-22 4-16,15-32-2 15,24-40 4-15,30-26-4 16,37-29-3-16,27-5-7 16,45-25-3-16,20 11-4 0,32 2 3 15,-8 18 3-15,6 6 1 16,-33 29-1-16,-16 16-25 15,-34 16-48-15,-31 9-335 16,-32 8 70-16</inkml:trace>
  <inkml:trace contextRef="#ctx0" brushRef="#br0" timeOffset="9063.0865">20492 11690 33 0,'-81'47'113'16,"86"-54"-23"-16,0 2-4 16,1-2 55-16,-3 5-57 15,-3 1 20-15,0 1-33 16,0 0-1-16,0 0-31 15,-3 1-7-15,1 3 0 16,-22 15 52 0,-58 43-39-1,63-58 4-15,14-15 6 16,10-8-1-16,14 0-11 16,0 2-10-16,-8 6-16 15,-1 11-11-15,-15 9-5 16,-9 7 1-16,-5 6-27 15,3 1-188-15,-3-11-38 16,28-24-87-16</inkml:trace>
  <inkml:trace contextRef="#ctx0" brushRef="#br0" timeOffset="9551.5619">21752 10810 1141 0,'11'-9'226'0,"-8"5"98"16,-6 6-338-16,1-2-17 15,2 2 3-15,-4 19 9 16,-6 22 15-16,-28 77 3 16,10-47 3-16,-12 20 2 15,2-4 1-15,0 27-80 16,7-14-126-16,7-8-120 15,4-35-81-15</inkml:trace>
  <inkml:trace contextRef="#ctx0" brushRef="#br0" timeOffset="9791.9396">21927 10732 259 0,'4'3'480'16,"6"6"-202"-16,-5 5-157 15,4 19 156-15,1 6-299 16,9 15 15-16,-5 9 8 16,-3 16 3-16,-10-1 0 15,-1 18 0-15,-12-10-80 16,-10 8-203-16,-3-18 39 0</inkml:trace>
  <inkml:trace contextRef="#ctx0" brushRef="#br0" timeOffset="9978.5571">21487 11370 341 0,'36'-9'0'0,"18"-7"288"16,10-1-278-16,18-2 204 16,-4 2-263-16,22-6 154 15,-15 0-319-15,0-3-38 16</inkml:trace>
  <inkml:trace contextRef="#ctx0" brushRef="#br0" timeOffset="10127.2733">22535 11224 852 0,'25'42'468'0,"-20"-15"-305"15,-14 6-33-15,-1 0-7 16,-8 9-476-16,1-2 29 16,-19-16 244-16</inkml:trace>
  <inkml:trace contextRef="#ctx0" brushRef="#br0" timeOffset="10276.9122">22395 10848 1183 0,'24'-9'254'0,"-3"4"59"16,2 10-360-16,11 16-97 15,6 5-233-15,17 3 60 16</inkml:trace>
  <inkml:trace contextRef="#ctx0" brushRef="#br0" timeOffset="10482.8276">23286 10771 937 0,'-4'28'214'16,"-6"16"81"-16,-9 6-264 15,-6 23-30-15,6 6 5 16,0 17-10-16,0-18-31 16,4 0-85-16,6-25-14 15,-1-21-167-15,-6-39-22 16</inkml:trace>
  <inkml:trace contextRef="#ctx0" brushRef="#br0" timeOffset="10785.085">22962 11082 529 0,'62'-23'-16'0,"32"4"529"15,1 5-306-15,12 4 102 16,-8 6-309-16,2 13-2 16,-29 2-4-16,-9 9-5 15,-20 3-3-15,-29 10 13 16,-26-2 7-16,-18 14 9 15,-10-2 5-15,-8 4 6 16,5-10-13-16,10-3 1 16,21-15 0-16,5-8 6 15,7-6 10-15,3 7 2 16,-12-3-1-16,-15 6-15 16,-19 1-13-16,-25 0-35 15,-6-11-29-15,1-2-215 0,11-5-73 16,22-10-63-16</inkml:trace>
  <inkml:trace contextRef="#ctx0" brushRef="#br0" timeOffset="11444.1123">24753 10801 429 0,'-27'113'469'0,"-3"-106"-222"15,-20 1-22-15,-6 8-172 16,-4 10-169-16,4-7 162 16,3 10 7-16,18-3-8 15,5 2 8-15,20-9-7 16,10 0 4-16,7-3-6 16,21-7-5-16,10-9-15 0,12-6 0 15,2-6-6-15,2-7-5 16,-21-2 2-16,-4 6 2 15,-13 1-1-15,-2 9 0 16,-11 6-14-16,-1 24 0 16,1 11-3-16,-8 37 5 15,-9 17 1-15,-14 38 17 16,-3 2-4-16,-29 16 2 16,-8-23-4-16,-20-2 1 15,-9-41-2-15,-30-24 1 16,6-41-5-16,-4-23-60 15,23-31-59-15,20-32-154 16,50-12-136-16,35-17-61 16</inkml:trace>
  <inkml:trace contextRef="#ctx0" brushRef="#br0" timeOffset="11700.3915">25112 11342 591 0,'-24'17'374'0,"5"-27"-54"16,13-11-107-16,10-12-129 15,11-2-50-15,18-13-9 16,12 4-6-16,23-9-6 15,1 8-15-15,16 1-139 16,-12 15-195-16,0-1 8 16</inkml:trace>
  <inkml:trace contextRef="#ctx0" brushRef="#br0" timeOffset="11920.5702">25630 11033 402 0,'68'158'589'0,"-44"-122"-214"16,-5-13-240-16,10 1 239 16,9-8-377-16,16-9-6 0,0-16-5 15,3-12-7-15,-14-12-3 16,-8-1-26-16,-26-3-1 16,-23 1-10-16,-21 8 1 15,-17 2-26-15,12 12-24 16,-8 6-205-16,15 2 37 15</inkml:trace>
  <inkml:trace contextRef="#ctx0" brushRef="#br0" timeOffset="12203.8029">26202 11104 982 0,'-7'25'405'16,"3"-10"-60"-16,1 8-240 16,3 1-106-16,7 4-106 15,5-7 108-15,11-15-1 16,3-7-5-16,15-13-25 16,-3-5-20-16,6-4-21 15,-13 9 5-15,-7 4 9 16,-10 13 32-16,-11 18 33 15,-6 5 22-15,-2 11-10 16,-1 1-49-16,1 2-263 16,0-18 52-16</inkml:trace>
  <inkml:trace contextRef="#ctx0" brushRef="#br0" timeOffset="12389.289">26521 11276 636 0,'135'-49'581'0,"-102"25"-248"16,-4-9-128-16,11 4-106 16,7 6-111-16,3 6-114 15,2 10 139-15,-3 2-19 16,-15 6-34-16,4 10-224 16,-13-1-84-16,4 1-70 15</inkml:trace>
  <inkml:trace contextRef="#ctx0" brushRef="#br0" timeOffset="12681.9439">27347 11257 478 0,'16'15'472'0,"-20"1"-125"16,-20-4-12-16,-16 2-225 16,0 12-65-16,7 7-3 15,13-7-13-15,21-9-5 16,27-10-6-16,31-21-10 15,5-12-7-15,14-17-8 16,-7-7-8-16,2-13-6 0,-19 4 8 16,-13 4 8-16,-11 15 20 15,-15 11 9-15,-20 17-1 16,-14 18 2-16,-10 17-1 16,1 12-12-16,7 8-8 15,11 11 0-15,15-4-16 16,24 4-15-16,16-9-184 15,21-2-185-15,7-17-15 16</inkml:trace>
  <inkml:trace contextRef="#ctx0" brushRef="#br0" timeOffset="13086.7931">28823 10973 931 0,'-128'112'195'15,"35"-91"91"-15,-4 14-276 0,13-1 0 16,13 3 10-16,26-8 1 16,21-1 2-16,21-5 6 15,11-10 1-15,17-6-10 16,23-7-7-16,11-10-12 16,5-6-8-16,-3 2-5 15,-8 1 3-15,-21 7 8 16,-8 12 13-16,-12 11 2 0,-7 14 0 15,-5 4-14-15,9-4-88 16,-4-8-91-16,7-10-144 16,13-20-66-16</inkml:trace>
  <inkml:trace contextRef="#ctx0" brushRef="#br0" timeOffset="13297.659">29154 10683 768 0,'4'35'412'0,"1"8"-50"16,9 9-120-16,-14 14-218 16,2 12-18-16,1 16 2 15,-3-16-15-15,-5 7-73 16,0-14-73-16,-2-6-213 0,-5-26-27 15</inkml:trace>
  <inkml:trace contextRef="#ctx0" brushRef="#br0" timeOffset="13432.6011">29037 11087 869 0,'121'-2'591'0,"-22"-10"-107"16,39 0-139-16,-16 19-448 0,9 0-362 15,-20-11 17-15</inkml:trace>
  <inkml:trace contextRef="#ctx0" brushRef="#br0" timeOffset="15268.0581">30445 10661 921 0,'0'5'219'16,"-5"19"73"-16,-17 16-246 15,-62 62-61-15,13-31 12 16,4 6 5-16,6 14 1 16,23-13 0-16,29 2 2 0,37-21 0 15,40-14 1-15,29-15-20 16,21-15-18-16,1-10-23 16,-3-5-87-16,-36 0-157 15,-19-12 22-15</inkml:trace>
  <inkml:trace contextRef="#ctx0" brushRef="#br0" timeOffset="15549.9456">30107 10820 1324 0,'-45'101'254'16,"85"-98"139"-16,5 6-388 16,21-1-24-16,45-8-3 15,10-3-18-15,20-6-87 16,-10-12-143-16,-1 8-118 15,-43 7-75-15</inkml:trace>
  <inkml:trace contextRef="#ctx0" brushRef="#br0" timeOffset="15888.7875">31201 10855 944 0,'170'92'198'0,"-58"-103"-198"16,-84 1-183-1</inkml:trace>
  <inkml:trace contextRef="#ctx0" brushRef="#br0" timeOffset="16082.9112">31222 11165 1284 0,'33'35'345'0,"18"-9"57"16,-16-21-381-16,14 0-456 16,10-8 81-16</inkml:trace>
  <inkml:trace contextRef="#ctx0" brushRef="#br0" timeOffset="18704.3098">31754 10610 172 0,'0'2'342'15,"0"0"-136"-15,0-1-97 16,0-1 111-16,0 0-187 16,0 0 17-16,0 0-1 15,0 0-6-15,3 0 9 16,7 0-11-16,48 0-11 16,68-5 4-16,-43 5 4 15,-12 5-13-15,-12 9-2 16,-35 2-2-16,-18 5 14 15,-25 10 13-15,-30 11-11 16,-5 4-13-16,-18 10-15 16,9-6 5-16,4-12 6 0,23-8-14 15,19-9 11-15,22-11 10 16,16 4-21-16,12 3-22 16,-1 11 25-16,-11 5-3 15,-21 21-2-15,-34-6 5 16,-44 16 4-16,-14-5-4 15,-28-9-11-15,9-20-27 16,14-8-34-16,38-23-297 16,11-17 64-16</inkml:trace>
  <inkml:trace contextRef="#ctx0" brushRef="#br0" timeOffset="19213.6883">32038 11626 207 0,'-4'-7'0'16,"-4"5"320"-16,1 2-213 0,3 0 131 15,2 0-188-15,2 0 197 16,-3 0-196-16,3 0-17 16,-3-1 14-16,1-1-2 15,2 0-5-15,0-1-9 16,14-11-3-16,41-10-14 15,65-53-4-15,-68 63 1 16,-11 11-3-16,-18 3-8 16,-23 9 16-16,-16 5 3 15,-20 8 2-15,-9 2 5 0,-12 1 2 16,6-6-20-16,5-4-1 16,20-18-5-16,17-4-7 15,9-9-2-15,14 2-3 16,-4 2-8-16,1 7-14 15,-17 3-12-15,-2 4-61 16,6-2-59-16,2 0-58 16,-5-2-75-16,1-1-34 15</inkml:trace>
  <inkml:trace contextRef="#ctx0" brushRef="#br0" timeOffset="19631.7792">32831 10784 534 0,'2'-14'606'0,"-4"0"-387"15,-6 9-102-15,-1 8-127 0,-7 2-116 16,-8 2-119 0,-14 14 272-16,-7 3 20 0,-12 20 13 15,5 2 5-15,-2 33 16 16,11 2-8-16,13 14-4 16,20-15-4-16,20 3-4 15,18-31-3-15,26-17 11 16,13-25-21-16,16-15-5 15,-1-10-7-15,-9-17-20 16,-30-6-23-16,-27-5 6 16,-32 0-12-16,-32-1-6 15,-15 16 1-15,-15 8 3 16,11 9-37-16,15 11-148 16,22 0-165-16,39 0-36 15</inkml:trace>
  <inkml:trace contextRef="#ctx0" brushRef="#br0" timeOffset="20116.5126">33050 10870 318 0,'-6'-10'111'16,"-6"1"39"-16,7 2-61 16,3-1-15-16,9-31 188 31,12 29-143-16,14 1-14-15,19-1-2 0,7 12-58 16,-2 34-8-16,-8-22-14 16,-8 7-5-16,-21 7-4 15,-22 1 16-15,-17 0 6 16,-21 8 10-16,-3-4 1 16,-4 0-6-16,14-9-18 15,7-1-5-15,28-8-4 0,20 1 7 16,13 1 4-16,8 11 4 15,0 3-4-15,-18 12-1 16,-25 6-6-16,-35 10 0 16,-26-5-4-16,-13-8-40 15,-4-16-90-15,10-21-263 16,27-29 12-16</inkml:trace>
  <inkml:trace contextRef="#ctx0" brushRef="#br0" timeOffset="36284.6458">7123 13181 199 0,'24'-81'-8'16,"-19"68"44"-16</inkml:trace>
  <inkml:trace contextRef="#ctx0" brushRef="#br0" timeOffset="36594.3606">7152 13079 141 0,'0'-2'126'0,"0"0"-13"15,2 1-22-15,1-1-19 0,8 4-19 16,2 6 1-16,-4 17 13 16,80 167 97-1,-60-60-91 1,-20-4 6-16,1 21-10 15,0 11-16-15,-25-63 7 16,1 27 13-16,23 55-2 16,-4-2-17-16,-5 46-5 15,5-11-9-15,-5 22-17 16,4-24-7-16,-8 15 1 16,1-43 0-16,1 26 13 15,-3-28 5-15,-4 30 3 16,-5-21-3-16,9 17-3 15,-5-34-15-15,-6 17-16 16,4-35-17-16,0 1-82 16,-2-29-76-16,0 2-182 15,-2-29-35-15</inkml:trace>
  <inkml:trace contextRef="#ctx0" brushRef="#br0" timeOffset="38236.2768">6636 15469 226 0,'-16'-27'0'0,"0"25"271"0,27 5-271 16,-1 3 45-16,53 6-42 16,-30 22 182-16,12-25-172 15,-25-5 183-15,22 1-174 16,-2-2 2-16,14-1 3 16,-2-2-3-16,15-2 7 15,-8-1 2-15,14-4 14 16,-2 2-1-16,2-4 3 15,1 4-9-15,32 3-8 16,-4 5-13-16,18-3-6 16,-3 6-6-16,13 1 2 15,-24-7 2-15,21-2 3 16,-8 4 10-16,22 1 8 16,-15-3-3-16,16 5 0 15,-17-5-5-15,39 0-8 16,-9-8-8-16,23-3-1 15,-8-3-3-15,29-3 0 0,-31 0 0 16,18-1 0-16,-32 8 2 16,24-4 4-16,-20 5 4 15,31 6 10-15,-21 5 2 16,30-9 5-16,-8 5-3 16,27-1 0-16,-34-1-9 15,39-5-2-15,-23 2-5 16,34 4-2-16,-25-2-3 0,26-4 1 15,-23 7 0-15,23-3 2 16,-37-2 3-16,46-3 1 16,-16 3-1-16,38-5-1 15,-26-2-4-15,56-3-3 16,-49 3 0-16,40-7-2 16,-23 0 1-16,40 4 0 15,-31 6 1-15,38-3 2 16,-29 13-1-16,29 2 0 15,-31 5 0-15,40 6-2 16,-28 7-1-16,35-2 1 16,-35-1-1-16,47 8-1 15,-35-12 0-15,44-1 0 16,-30-10-1-16,50 11 0 16,-46-12 1-16,41 11-1 15,-40-6 0-15,46 6 1 16,-55-6 7-16,37 5 9 15,-57 2 3-15,36 4 3 0,-53 5 1 16,22 1-7-16,-52-1-9 16,19-4-25-16,-62-3-28 15,-2-9-120-15,-47-3-257 16,-14-17 21-16</inkml:trace>
  <inkml:trace contextRef="#ctx0" brushRef="#br0" timeOffset="41352.6632">6353 15832 192 0,'49'50'169'16,"-54"-40"-45"-16,1 6-110 16,-10 12 142-16,4 6-105 15,-6 13 36-15,8 3 16 16,8 6 30-16,8-13-8 16,22-6 13-16,13-23-24 15,25-34-7-15,10-25-30 16,24-27-8-16,-14-10-30 0,-12-6-6 15,-37 22-14-15,-53 14-8 16,-31 26-7-16,-42 22-7 16,0 20-26-16,-15 10-325 15,26 7 99-15</inkml:trace>
  <inkml:trace contextRef="#ctx0" brushRef="#br0" timeOffset="47179.5298">10482 15218 643 0,'0'2'136'0,"0"-1"51"15,0 1-212-15,0 0-34 16,0 1 18-16,0 16 5 16,0 4 5-16,16 65 23 15,-13-49 24-15,-1 9-20 16,3 11-9-16,-6 19-130 15,-5 0-12-15,1 12-51 16</inkml:trace>
  <inkml:trace contextRef="#ctx0" brushRef="#br0" timeOffset="47942.5322">10037 16341 723 0,'16'-66'214'16,"-22"61"38"-16,-2 2-195 15,-3 6-65-15,11-3-7 16,-5 0-6-16,-24 18 6 16,-58 49 10-16,49-22 6 15,14 4 2-15,3 13 4 16,9-1-3-16,0 1 1 15,12-8 1-15,0-5 3 16,10-18 4-16,14-17 11 16,14-11 11-16,13-29-1 15,9-14 2-15,4-12 10 16,-15 2 2-16,-6-7-10 16,-27 13 3-16,-16 3 3 15,-21 8-15-15,-27-2-17 16,-10 13-12-16,-6 8-30 15,7 14-30-15,9 8-108 0,15 12-156 16,3 9 1-16</inkml:trace>
  <inkml:trace contextRef="#ctx0" brushRef="#br0" timeOffset="48523.8185">10469 16865 364 0,'0'-9'90'0,"0"1"48"16,0 1-93-16,0 7 6 15,0-4 15-15,0 4 6 16,-4 0-13-16,2 0-1 15,-1 0-8-15,1 0-4 16,-3 0 0-16,1 0 6 0,1 0-19 16,1 0-13-16,-1-2 0 15,3-1-4-15,3-16-6 16,11-11 11-16,21-39 5 16,-25 60-18-16,-6 13-7 15,-8 15 2-15,-3 3-1 0,-7 8 7 16,-3-4 7-16,-2-2 6 15,2-8-1-15,5-6 4 16,-1-13 3-16,6-2-1 16,7-2-3-16,0-4-5 15,0 4-6-15,0 7-20 16,0 0-3-16,0 0-49 16,0 0-71-16,-1 2-173 15,1 0 0-15</inkml:trace>
  <inkml:trace contextRef="#ctx0" brushRef="#br0" timeOffset="49045.7007">10598 16374 642 0,'-3'-1'143'0,"1"-1"53"15,2-3-187-15,0 1-17 16,0 1 2-16,0-1 11 16,0 1 11-16,0 1 11 15,0-1 2-15,2-1 6 16,7-1-8-16,50-9-6 16,57-9-6-16,-19 10 0 15,-2 0-4-15,7 0-3 16,-24-3 0-16,-2 7-2 15,-22 13-4-15,-14-1-2 16,-12 9-3-16,-9 9 6 16,-17 2 4-16,-8 8 11 15,-9 4 9-15,-18 13 20 16,-12 2 0-16,-12 18 6 16,5-2-1-16,-2 17-14 15,9-12-26-15,7 4-59 16,13-25-82-16,6-7-182 15,9-22-10-15</inkml:trace>
  <inkml:trace contextRef="#ctx0" brushRef="#br0" timeOffset="49704.5037">11862 16220 539 0,'39'14'103'16,"-54"-11"56"-16,-13 6-160 15,-1 7 3-15,-15 10 14 16,-4-2 7-16,-6 7 18 16,11-3 9-16,8-4 10 0,11-5-2 15,7 0-6-15,11-8-13 16,20 6 3-16,5 2-5 15,16 2 0-15,8 1 5 16,11 11-2-16,-7-5-12 16,3 8-5-16,-8 1-12 15,-8 10-3-15,-15-9-3 16,-12 5 2-16,-17-10 4 16,-20 3 8-16,-15-13 0 15,-17 6 2-15,0-6-1 0,-11-7-5 16,19-11-4-16,7-3 0 15,21-13-2-15,14-15-11 16,24 0-3-16,23-28-3 16,5-11-2-16,22-15 2 15,6 2 10-15,-1-7 2 16,-13 16 2-16,-2 10 1 16,-21 19 0-16,-13 5 2 15,-11 16-1-15,-9 5-6 16,-22 5-8-16,-16 9-31 15,-12 6-26-15,-21 4-80 16,0 9-129-16,0 4-34 16,20-8-83-16</inkml:trace>
  <inkml:trace contextRef="#ctx0" brushRef="#br0" timeOffset="51737.0777">23944 15247 775 0,'97'35'162'16,"-85"-16"87"-16,0 2-226 15,7 14 14-15,-3 3 5 0,0 2 7 16,-3-4-8-16,-2-6 1 16,-2-11-8-16,-6-12 7 15,-6-13-10-15,-6-16-5 16,-2-8-6-16,-4-15-3 16,4-8-11-16,3-8 14 15,-1 4 11-15,9 10 19 16,0 12 2-16,-2 14-8 15,2 27-13-15,6 28-5 16,4 4-20-16,4 18-3 16,1 6 4-16,5-4 0 15,-7-19-14-15,3 3-366 16,-6-14 118-16</inkml:trace>
  <inkml:trace contextRef="#ctx0" brushRef="#br0" timeOffset="53683.8759">23126 16050 53 0,'11'-14'0'16,"-3"-7"235"-16,-1 6-133 15,21-56 39-15,-26 52-126 16,6-2 128-16,-4 4-130 16,-2-3-1-16,1 7 5 15,-6-1 11-15,-8 5 4 16,-4 7 7-16,-13 2 2 16,-10 4-1-16,-2 4-7 15,-3 6 4-15,8-2-4 0,5 1 1 16,13-6-1-16,7 0 28 15,13-7 9-15,13-6 21 16,13-2 1-16,30-3 8 16,23-3-27-16,13 0-6 15,-2 6-20-15,-9 10-218 16,-24 11 186-16,-16 20-11 16,-38 9-11-16,-19 20 1 15,-27-3 207-15,-28 11-202 16,-13-10 3-16,-8-4 0 15,18-20-1-15,16-6 10 16,31-16 2-16,34-9 5 16,28-2 1-16,21 8 2 15,12 6-4-15,2 9-1 16,-14 12-5-16,-26 16 2 16,-33 8-1-16,-49 23 1 15,-36-5 1-15,-46 7-23 0,-10-20-22 16,-13-11-23-16,28-36-105 15,18-2-230-15,35-16 49 16</inkml:trace>
  <inkml:trace contextRef="#ctx0" brushRef="#br0" timeOffset="54298.9548">23606 16868 424 0,'-34'6'348'0,"4"-1"-85"16,2-2-252-16,14 4 258 15,9-10-257-15,5 3 1 16,5-11 4-16,-5 10 1 0,4-3 3 16,15-6 2-16,30-9 1 15,48-4-7-15,-52 30-3 16,-18 2-6-16,-8 8 7 15,-22 0 2-15,-13 4 1 16,-17-2 2-16,-15 0-1 16,-1-5-14-16,-8-5-2 15,12-6-1-15,12-6 12 16,23-2 9-16,-1-8 11 16,17 7-1-16,4 0-6 15,-5 3-15-15,-5 3-9 16,0 0-72-16,0 0-280 15,0 2 72-15</inkml:trace>
  <inkml:trace contextRef="#ctx0" brushRef="#br0" timeOffset="55022.1751">24594 15811 266 0,'34'43'105'16,"-25"-51"28"-16,-7 2-71 16,-2 6-14-16,-2 0 31 0,2 0 21 15,-5 2-6-15,-44 45 26 16,-60 59 9-16,49-21-27 16,8 6-26-16,7 19-7 15,22-8-26-15,21 5-5 16,14-32-9-16,25-11 4 15,11-27-5-15,20-18 6 16,-9-23 3-16,3-15-4 16,-25-12-10-16,-25-11-6 15,-36 2-9-15,-34 2-10 16,-13 9-3-16,-31 11-1 16,8 13-46-16,3 5-48 15,28 7-239-15,15-2 17 16</inkml:trace>
  <inkml:trace contextRef="#ctx0" brushRef="#br0" timeOffset="55886.6524">25091 15863 10 0,'0'2'6'15,"0"-1"15"-15,0 1 11 16,0 0 30-16,0 0 30 0,0-1 29 15,0 1-12-15,0 0-6 16,0 0-23-16,0-1-13 16,0 1-24-16,0 0 18 15,0-1 4-15,0 1 15 16,2 0-9-16,1-2 11 16,22 5-10-16,18-1-2 15,54-4-15-15,-38-9 1 16,-5 4-17-16,13 3-3 15,-15-1-13-15,2 6-4 16,-11 4-8-16,-3 5-4 16,-12 0-5-16,-7 9 2 15,-13 0 1-15,-18 8 13 16,-18-1 6-16,-24 10 6 16,-3 2 0-16,1-5 0 15,11-6-14-15,18-3-2 16,25-5-6-16,26-5 0 15,18 3 0-15,20 5 4 16,2 7 0-16,1 9 2 0,-27 3-5 16,-36 11 7-16,-43-2 2 15,-47 5 0-15,-36-15-1 16,-21-13-25-16,20-20-63 16,7-18-292-16,38-13 48 15</inkml:trace>
  <inkml:trace contextRef="#ctx0" brushRef="#br0" timeOffset="92390.6069">7660 14639 203 0,'0'-21'-33'0,"-4"9"58"15</inkml:trace>
  <inkml:trace contextRef="#ctx0" brushRef="#br0" timeOffset="96542.4762">7221 14473 65 0,'58'52'83'0,"-53"-52"-61"16,-2 0-26-16,2-4-53 15</inkml:trace>
  <inkml:trace contextRef="#ctx0" brushRef="#br0" timeOffset="99030.624">7287 14499 497 0,'0'-4'115'16,"0"2"38"-16,0 1-147 15,0-1-20-15,0 0-1 16,0 0 6-16,0 1 24 15,0-1 16-15,0 0 14 16,0 1 1-16,0-1-2 16,0 0-19-16,0 0-11 15,0 2-10-15,0 0-6 16,0 0-9-16,0 0 13 16,-3 0 9-16,3 0 9 15,-4 0 27-15,3 0 17 16,1 0-15-16,-4 0-9 15,4 0-10-15,0 0-22 0,0 0-9 16,0 0 1-16,4 0 0 16,-4 0 11-16,5 2 7 15,14 7 9-15,-5-2 10 16,1 1-3-16,61 34-8 16,-51-33-2-16,-1-4-9 15,5 3-7-15,1-2 4 16,-1 6 2-16,4-4 0 15,-3 1 1-15,-3 0-1 16,3-4 3-16,-6-3 1 16,2 1 3-16,-3-1-2 15,8 0 2-15,0 3 1 0,9 2 3 16,-2-2-1-16,11 4 7 16,-6 3 0-16,5 0-4 15,-8-3-7-15,0 1-2 16,-7-5-9-16,0-1-1 15,-7-3-2-15,2 3-1 16,1-4-1-16,4 0 0 16,-3 0-2-16,4 0-1 15,4 9 0-15,-5 1 1 16,2 0-1-16,5 6 0 16,-4-2 1-16,4-4 3 15,-2-3 1-15,5-2 3 16,-8 1-1-16,5-1 1 15,-7 0-3-15,0 2-2 16,-7 2-2-16,7 4 0 16,-9 1 0-16,5 0 0 15,-4 4 0-15,2 1 0 0,-11-7 1 16,5 5 0-16,-2 0 0 16,9-3 1-16,-4 0 1 15,9 2 1-15,7-4-1 16,-1 2 1-16,3 0 0 15,-2 1-4-15,-7-1 2 16,-4-2 0-16,-5 0 0 0,6 0 4 16,-6 1 8-16,9-3 4 15,-3 2 2-15,8-3 2 16,-7 3-6-16,7-2-5 16,-5 8-5-16,2-3-3 15,-2 8-2-15,1-6 1 16,-10-6-1-16,6-5 0 15,-6-2 0-15,-5-4 0 16,0 3 0-16,14 8-1 16,-9-6 1-16,15 5 1 15,0-6 2-15,6 3 5 16,-3 1 1-16,7 1 0 16,-15 2 0-16,10-3-3 15,-12-1-3-15,8-2-2 16,-7 2 1-16,11-1-2 0,-10 0 0 15,4 1-1-15,-8 0 0 16,4 0 0-16,-6 2-1 16,3 0 1-16,-3 1-1 15,7 0 1-15,-2-3 1 16,7 2 2-16,6-2 1 16,13 3 2-16,-2-3 1 15,11 0-2-15,-9 2-2 16,5 1-2-16,-10-5-1 15,6 1-27-15,-4-3 29 16,6-1 29-16,-10 3-31 0,7-3-1 16,-16 1 28-16,11 2-29 15,-7-1-30-15,7 3 32 16,-1 0 0-16,17 3 0 16,-8 1 0-16,6 2 0 15,-6-2 1-15,6-4 0 16,-11 0 2-16,3 1-2 15,-13-1 0-15,3 4-1 16,-8 1-1-16,12 3-2 16,3-1 2-16,21 4-1 15,0-4 2-15,14 1-1 16,-11-1 0-16,6 0 0 16,-18-2 0-16,2 5 0 15,-12-5 1-15,0 4 1 0,-12 3-2 16,6-3-1-16,1-1 1 15,10 1-1-15,2-2-1 16,17 5 2-16,-10-5 1 16,8 1 1-16,-6-1 2 15,6 7-2-15,-13-2-1 16,10 2 1-16,-5-2-1 16,13 0-3-16,-4-3 2 15,20-4 2-15,-15 2-2 16,10-4 1-16,-11 6 1 0,6-1 0 15,-14 4 1-15,9-1 2 16,-13 2-1-16,16 5-1 16,-17-1 1-16,19 0-2 15,-12 1-1-15,10 2 1 16,-17-2 1-16,13-3 2 16,-13 1 6-16,21-1 5 15,-4-3 0-15,12 2 2 16,-5-2-4-16,9 4-3 15,-13-3-4-15,4 3-1 16,-15-4-2-16,6 9-3 16,-12-9 0-16,6 7 2 15,-4-2-2-15,8 7-1 16,-6 2 3-16,7 5-1 16,-16-6 0-16,2 2 1 15,-15-4 3-15,15-1 4 0,-5-5 1 16,13 2 2-16,2-8-1 15,18 6-2-15,-9-7-3 16,19 3-1-16,-9 2-4 16,9 6 3-16,-4-9 0 15,18 5-1-15,-16 4-1 16,16-7 2-16,-12 3-4 16,-4 4 1-16,-23-2 8 15,30 5 7-15,-8-2-6 16,18 6-7-16,4-4 9 0,24 6-7 15,-32-10-8-15,13 6 6 16,-17-5 6-16,12 7-8 16,-25-8-1-16,22 6-1 15,-20-3-2-15,15-6 1 16,-11-5 1-16,18 2 0 16,-7-2 1-16,20 4 1 15,-14 3 0-15,0-2-1 16,-3 2 0-16,15 3-2 15,-18-4 2-15,23 4-1 16,-10 1-2-16,14 1-1 16,-12-9 1-16,21 8 0 15,-21-4-1-15,27 1 2 16,-23-4 1-16,15 5 0 16,-18-4 0-16,13 2 0 15,-30-2 0-15,15 1 0 16,-29-5-1-16,-1 12 1 0,-30-8-2 15,4 7 1-15,-13-1 1 16,4 4-1-16,-7-15-3 16,1-1-1-16,-13-6 5 15,-9-4-1-15,-10-4 0 16,-4-1 3-16,-10 4 1 16,0-3-5-16,-8 3 1 15,-3-7 1-15,-2 1 1 0,1 3 1 16,-7-4 1-16,0-2 2 15,0 0-1-15,3 1 0 16,-3 1 0-16,2-4-2 16,1 2-1-16,-3 1 1 15,4-1-1-15,-4 0 1 16,1 1-1-16,3-1 0 16,-4 0-1-16,2 2 0 15,1 0 0-15,-3 0 0 16,2 0-2-16,1 0 0 15,-3 0-1-15,2 0 1 16,1 0 0-16,-3 0 2 16,4 0 2-16,-4 0 1 15,2 0-1-15,1 0 1 16,-3 0 0-16,0-2-9 0,0 1-11 16,0-1-77-16,0 0 28 15,0 0-496-15,-17-39 106 16</inkml:trace>
  <inkml:trace contextRef="#ctx0" brushRef="#br0" timeOffset="115311.6166">5676 14211 13 0,'1'0'49'16,"3"2"-1"-16,-4-1 25 15,2 1 15-15,1 0-6 16,-3-1-6-16,0 1-10 15,0 0-23-15,0 0-12 0,0-2 27 16,0 0 0-16,4 0 10 16,-4 0 10-16,1 0 14 15,3-2-12-15,11-7 2 16,10-5-4-16,56-41-2 16,-50 38-12-16,0-1-10 15,-1 11 0-15,-9 6-72 16,-7 8-22-16,-20 8-18 15,-7 9-8-15,-26 15-8 16,0 6 61-16,-10 17 11 16,6 2 15-16,-4-1 1 15,16-10-3-15,1-8 3 16,16-20 1-16,14-8 10 16,16-10 8-16,13-17 15 15,15-6 16-15,37-8-3 16,6-9-15-16,10 0-19 15,-10 10-69-15,-9 6-265 0,-49 17 58 16</inkml:trace>
  <inkml:trace contextRef="#ctx0" brushRef="#br0" timeOffset="115926.5827">6433 13984 513 0,'120'21'149'0,"-117"-20"26"15,-6 4-124-15,-6 9-61 0,-7 9 8 16,-3-1 10-16,-2 10 4 15,2-8 4-15,14 0 3 16,12-15 0-16,16 1 0 16,8-6 61-16,7-3 12 15,0 3-3-15,-5 6-9 16,-9 8-5-16,-22 13-53 16,-16 10-14-16,-28 10 0 15,-13 1-18-15,-19-9-119 16,11-19-124-16,-1-10-38 15,21-19-146-15</inkml:trace>
  <inkml:trace contextRef="#ctx0" brushRef="#br0" timeOffset="116167.3379">6481 14018 419 0,'23'-19'416'16,"1"-1"-97"-16,6 7-220 15,16 1 260-15,10 0-274 16,22-3-89-16,-2 6-88 16,6-19-103-16,-20-43-164 15,-8-45-51-15</inkml:trace>
  <inkml:trace contextRef="#ctx0" brushRef="#br0" timeOffset="162843.5825">7206 17798 110 0,'53'19'65'15,"-49"-14"-42"-15,3 0-70 16,-4 2 81-16,-3-7-7 16,0 0 45-16,0 2 75 15,0 3 20-15,-10 35 5 16,-18 57-48-16,7-30-27 15,2 13-44-15,5 17-19 16,4-19-20-16,7-1-5 16,3-20-4-16,8-24-3 15,-1-25 5-15,12-1 4 0,6-10 2 16,11-9 0 0,7 1 1-16,13-1 4 0,11 2-1 15,23 5 1-15,4 6 0 16,22 4-2-16,-10 4-5 15,10 5-2-15,-19-4-6 16,19 3-2-16,-10 0-1 16,15 1-1-16,-12-5 1 15,11 0 3-15,-25-4 3 0,7-10 2 16,-24-1 1-16,24-4 0 16,-6 1-1-16,16 4-2 15,-6 2-2-15,10 4-2 16,-28 5-2-16,-1 1 1 15,-23-6 1-15,-3-1 1 16,-16-5 2-16,-7-11 1 16,-14-4 2-16,1-27-1 15,-1-5-1-15,-5-24-1 16,0-2-1-16,12-18-1 16,-3 16 0-16,7-18 1 15,-3 18 0-15,1-5 0 16,-7 23-1-16,-7 4-1 15,-8 20-3-15,1 5-1 16,-5 11-21-16,-2-1-65 16,0 8-106-16,2 6-85 0,-10 2-71 15</inkml:trace>
  <inkml:trace contextRef="#ctx0" brushRef="#br0" timeOffset="163429.2753">7797 17860 285 0,'-6'-10'206'0,"6"6"-13"15,0 1-39-15,-3 1-73 16,3 0-24-16,0 2-39 16,0 0-16-16,3 2-11 15,6 13-2-15,1 25 4 16,58 66-4-16,-58-56-1 0,-1-5 8 15,-4-17 18 1,-3-16 6-16,-2-22 5 0,4-21 4 16,1-9-7-16,10-14 2 15,4-1 8-15,9-3 24 16,-2 8 11-16,10 2 18 16,-6 13-14-16,8 5-10 15,-7 11-27-15,11 12-74 16,-18 9-82-16,7 14-180 15,-8-2-27-15</inkml:trace>
  <inkml:trace contextRef="#ctx0" brushRef="#br0" timeOffset="163624.6091">8294 17811 1052 0,'35'58'199'0,"-25"-41"114"16,14 18-322-16,0 1 0 16,6 18-24-16,-2-2-30 15,-9 3-82-15,-9-8-99 16,-8-11-61-16,-13-16-65 16</inkml:trace>
  <inkml:trace contextRef="#ctx0" brushRef="#br0" timeOffset="163772.776">8285 17465 912 0,'0'-14'222'0,"-3"-2"26"16,11 11-328-16,3 2-208 15,18 8-14-15</inkml:trace>
  <inkml:trace contextRef="#ctx0" brushRef="#br0" timeOffset="164071.6115">8857 17569 930 0,'-24'38'275'0,"-16"2"51"16,-7 0-246-16,7 10-67 15,16-7-19-15,15 1-7 0,15-15 0 16,18-3 1-16,12-9 11 16,4-3 15-16,-5 0 6 15,-1 7-1-15,-11 3-5 16,-23 13-1-16,-19 2-10 16,-24 5-24-16,-15-8-20 15,-9-5-63-15,8-15-46 0,5-9-108 16,19-5-6-16,6-4 13 15,17-2 28-15,10 4 38 16,9 0 92-16</inkml:trace>
  <inkml:trace contextRef="#ctx0" brushRef="#br0" timeOffset="164297.0295">8997 17876 608 0,'9'-11'248'16,"-9"8"3"-16,0 4-141 15,0-1-84-15,0 0-13 16,0 2-8-16,0 0 4 16,0 12 3-16,2 17 4 15,15 50 0-15,-20-49 3 0,6-8 0 16,-3-7-282-16,-5-15 94 15</inkml:trace>
  <inkml:trace contextRef="#ctx0" brushRef="#br0" timeOffset="164453.6346">9020 17496 856 0,'2'-21'306'0,"1"-7"17"16,-3 14-219-16,12 2-128 15,16 5-70-15,10 9-169 16,2 2-60-16,7 9-78 16</inkml:trace>
  <inkml:trace contextRef="#ctx0" brushRef="#br0" timeOffset="164729.2877">9451 17735 335 0,'-3'37'200'15,"-7"-5"-25"-15,-6-2-25 16,2-6-110-16,-5 0 2 16,5-10 4-16,0-5 8 15,2-7-5-15,5-11-17 16,7-8-11-16,14-9-8 16,3-2-11-16,15-8 3 15,1 6 25-15,5 2 13 16,-9 9 2-16,4 9 0 0,-17 15-14 15,-8 16-10-15,-6 7-14 16,-4 13-51-16,-5 1-55 16,2-2-172-16,0-9-9 15,8-10-104-15</inkml:trace>
  <inkml:trace contextRef="#ctx0" brushRef="#br0" timeOffset="165035.1415">9618 17912 142 0,'85'-33'125'0,"-56"19"-16"16,-8 4-34-16,-2-4-78 15,-9-2-82-15,2 1-16 16,-5-3-79-16,-3-1 144 16,1 2 223-16,-8 0 35 15,-4 6-31-15,1 11-21 16,-7 5-81-16,-6 14-12 16,-4 13-12-16,-8 9 17 15,-2-4 4-15,0 8 8 16,7-11-8-16,7-4-8 15,9-11-23-15,6 0-41 16,4-7-40-16,5 2 23 16,6 5-9-16,3 12 1 15,-6 2 36-15,-3 28 48 16,-13-2-21-16,-17 12 8 16,-13-10 0-16,-21-2 6 15,-5-28-69-15,-19-7-60 0,7-21-302 16,-6-11 19-16</inkml:trace>
  <inkml:trace contextRef="#ctx0" brushRef="#br0" timeOffset="167088.0939">10356 17648 147 0,'113'-29'225'0,"-112"17"-102"0,-2 5-21 15,2-2-20-15,3 2-31 16,-4 6-17-16,0-1 58 15,-4 0 9-15,3 0-25 16,1 1-25-16,-6 1-30 16,1 1-7-16,-19 20-18 15,-61 83 6-15,61-54 11 0,5 18 20 16,8 1 5-16,11 4 19 16,14-7 2-16,14 0-1 15,12-9-21-15,12-5-11 16,7-19-11-16,24-16 0 15,12-10-4-15,18-12-1 16,6-12 0-16,13 5 2 16,-16 5-3-16,0-4 2 15,-10 8-3-15,15 6-1 16,-10-1-1-16,17 7 4 16,-3 6 2-16,5 1 17 15,-26 5 7-15,29 7 12 16,-17-2-1-16,20 0 8 15,-10-2-14-15,16-3-3 16,-22-6-6-16,15-4-5 16,-17-3-13-16,15-1-2 15,-17-3-4-15,7-8-4 0,-21 6 1 16,8 7 3-16,-24-2 0 16,22 5 5-16,-22 2 1 15,25-2 2-15,-12-11-4 16,15 1 0-16,-22-4-4 15,10-3-2-15,-27 0 4 16,17 2 7-16,-7 1-4 16,12 2-2-16,-5-2 0 0,20-1-5 15,-17 1-7-15,8-3 4 16,-15-6 2-16,23 4 0 16,-14 2 4-16,19 2 4 15,-14 6 5-15,13 2-1 16,-23 1-1-16,10-3-4 15,-16-1-4-15,22-4-5 16,-15 2-1-16,17-2 0 16,-17 2 2-16,18 2-2 15,-19 1-1-15,5-1 3 16,-5 0-1-16,19 0-1 16,-11-2 0-16,13-2 0 15,-8 4-2-15,6 3 2 16,-14-2-1-16,6 4 1 15,-12-2-1-15,26 2 2 16,-15-5-2-16,19 0 3 16,-10 1 3-16,10 6 3 15,-25-7 0-15,16 3 0 0,-10-2-2 16,23-6-1-16,-9-2-3 16,30 3 1-16,-15 0 2 15,10-3 9-15,-15-2 1 16,18 5 3-16,-23-5 0 15,15 6-3-15,-26 1-9 16,8 3-2-16,-22-5-4 0,15 2 0 16,-14 2-1-1,13-4 1-15,-6 4 0 0,16 2 2 16,-14 3 2-16,10 1 5 16,-14 3 2-16,16 1 3 15,-12 0 0-15,4 0 2 16,-4-7-10-16,2 2 0 15,-22 2-4-15,1-2-2 16,-18 2-5-16,13-3 2 16,-10 1-3-16,20-3 0 15,5 1 2-15,28-3 1 16,-7 1 4-16,3-4 2 16,-15-3 1-16,-1-3-1 15,-25 5-2-15,-4-1 0 16,-3-6-2-16,-5 4 3 15,-15-2 0-15,-4-2 7 16,-11-3 1-16,-5 7 2 0,-9-2-3 16,2 4-2-16,2-3-6 15,1 5-3-15,1 1-4 16,-2-4-1-16,-8 3-1 16,3 2 1-16,-6-1 1 15,1 0 1-15,-5 4 2 16,7-3 0-16,-14-2-1 15,8 2 0-15,0 1 1 16,2 0 1-16,3 0 1 0,5 3 1 16,0-3 1-16,4 1-1 15,-4-3-2-15,1 0 0 16,-10 0 0-16,-1 0-1 16,-9 0 1-16,0-3-2 15,-1 6-3-15,-4-6-1 16,0 3-19-16,-4 0-9 15,4 0-10-15,-3-2-49 16,1 2-35-16,-1 0-124 16,-9-2-239-16,-26 0 12 15</inkml:trace>
  <inkml:trace contextRef="#ctx0" brushRef="#br0" timeOffset="167848.4139">13624 17607 893 0,'67'47'287'16,"-70"-42"33"-16,-2 9-214 16,0 7-111-16,-6 20-2 15,2 8 5-15,-6 22 2 16,-2 3 0-16,-2 22-2 15,3-4-31-15,2 1-64 16,9-24-25-16,0-8-37 16,-1-31-79-16,3-22-47 15,-2-20 25-15</inkml:trace>
  <inkml:trace contextRef="#ctx0" brushRef="#br0" timeOffset="168047.5139">13582 17720 906 0,'9'-14'214'15,"7"-5"77"-15,3 12-258 16,15-5-17-16,13-4-4 16,12 4 5-16,12 8-1 15,21-4-13-15,-4 4-43 0,13 8-253 16,-18 1-13-16,-19 5-121 15</inkml:trace>
  <inkml:trace contextRef="#ctx0" brushRef="#br0" timeOffset="168300.5632">13698 17990 876 0,'4'9'215'0,"1"-2"70"15,-8 5-252-15,6 0-19 16,6-2-8-16,6-3-9 16,4-9-8-16,11-5-28 15,-2-6-33-15,13-6-81 16,6 1-35-16,12 1-80 0,1 0 22 15,13 8-41-15</inkml:trace>
  <inkml:trace contextRef="#ctx0" brushRef="#br0" timeOffset="168595.0367">14575 17874 630 0,'-7'0'185'0,"-7"3"34"16,-6 4-172-16,-5 11-28 15,1 4-11-15,-4 8 24 16,4 4 2-16,5 4 3 16,3-3-5-16,8-5-7 15,11-6-30-15,4-10-15 16,12-7-5-16,9-14-1 16,1-7 5-16,1-4 8 15,-2 8 13-15,-8 3 16 16,-11 16 11-16,1 12 16 15,1 5 3-15,-13 7 1 16,7-1-14-16,-8 1-35 16,1-7-56-16,-5-12-220 15,11-12 31-15</inkml:trace>
  <inkml:trace contextRef="#ctx0" brushRef="#br0" timeOffset="168835.6479">14897 17584 631 0,'2'-14'285'0,"2"2"-12"16,1 5-134-16,-2 11-123 16,-3-4-12-16,0 2-10 0,0 10 2 15,2 36 4-15,7 61 4 16,-9-43-8-16,-4 11-45 15,4-5-42-15,0 1-106 16,0-14-48-16,-2-14-20 16,4-20-68-16</inkml:trace>
  <inkml:trace contextRef="#ctx0" brushRef="#br0" timeOffset="169045.9819">15100 17633 835 0,'75'29'348'16,"-61"-4"-2"-16,-11 18-166 16,2 16-168-16,6 12-51 0,-10-2-34 15,3 8-77-15,-4-15-70 16,3 0-124-16,-6-11-10 15</inkml:trace>
  <inkml:trace contextRef="#ctx0" brushRef="#br0" timeOffset="169241.708">15455 17947 698 0,'4'5'389'0,"1"3"-56"16,0 10-109-16,-8 13-214 16,-2 5-42-16,5 6-90 15,-13-7-90-15,10-6-121 16,-7-15-68-16</inkml:trace>
  <inkml:trace contextRef="#ctx0" brushRef="#br0" timeOffset="169373.5381">15415 17640 1054 0,'20'-11'225'0,"6"11"50"0,-14 4-357 16,8-1-249-16,0 1 13 16</inkml:trace>
  <inkml:trace contextRef="#ctx0" brushRef="#br0" timeOffset="169634.4474">15726 17952 850 0,'-4'8'193'0,"-3"1"76"16,-1 0-247-16,6-2-10 16,-2-4-3-16,10-6 1 15,-6 1-2-15,0 0-1 16,29-13-3-16,82-36-1 15,-59 36 0-15,12 1-1 16,-12 12 0-16,-3 14 4 16,-29 13 2-16,-1 14 1 15,-24 7 2-15,-10 13-44 16,-4-13-50-16,-1-4-159 16,7-14-47-16,2-11-83 15</inkml:trace>
  <inkml:trace contextRef="#ctx0" brushRef="#br0" timeOffset="170003.5236">16552 17964 932 0,'-3'7'199'0,"-8"2"88"16,-8 1-276-16,4 0-12 0,-13 9 3 15,-2-6 5-15,1 6 16 16,0 0 9-16,-4 5 6 16,8-7-4-16,6 2-7 15,4-6-19-15,6-1-8 16,14-9-7-16,6 8 3 15,6-3 6-15,-1 20 5 16,11 3 43-16,-11 19 45 16,-1 4 12-16,-16 10 13 15,-18-7 7-15,-38-5-65 16,-21-24-105-16,-63-14-383 16,-8-19 62-16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16:31:37.6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3735 8211 82 0,'-3'2'162'0,"1"-1"-35"16,2-1 0-16,0 0-42 15,0 0-40-15,0 0 2 16,0 0-8-16,0 2 33 16,0-2 15-16,-4 0 21 0,3 0-15 15,1 0 1-15,-6 0-32 16,3 0-15-16,0 0-20 16,1 0-1-16,-9 0-11 15,-2 2-2-15,-10-2 0 16,2 0 1-16,-52 7-3 15,49-5-2-15,-4 1-2 16,4 2-2-16,3 4-1 0,-1 7 1 16,6-6 0-16,2 6-1 15,8 4-2-15,-8 6-1 16,8 0 1-16,-11 18 4 16,5-3 11-16,-7 6 9 15,2 0 6-15,-8 3-5 16,11-6-3-16,-3 6-8 15,3-3-6-15,0 3-8 16,4 0 1-16,-12 9 0 16,1-2-1-16,-4 9 2 15,-2-9 3-15,-11 8 9 16,3-8 1-16,-3 0 3 16,7-9-2-16,-2 6-2 15,14-9-6-15,3 0-2 16,6-10-1-16,-8 7-1 15,13-4 0-15,0 5 7 0,0 0 3 16,10 6 4-16,9 0 1 16,-4 6 0-16,9 0-6 15,0 10-1-15,0-5-3 16,-3 4 5-16,-7-8 7 16,-4-4 19-16,-5-16 17 15,-4-1 2-15,-1-6-4 16,0-3-4-16,0-6-21 15,0-1-14-15,-1-9-3 16,3-1 3-16,6-4-4 0,-8-3-15 16,5-4-17-16,-3 0-438 15,3 0 122-15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16:31:38.9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2583 10428 287 0,'-11'-10'287'16,"6"5"-77"-16,5 5-172 15,-3-4 174-15,3 4-196 16,0 0-5-16,0-3-3 16,0 1 4-16,0 0 4 0,0-1 5 15,-4-1 36-15,4 1 17 16,-1-1 3-16,1 1 16 15,-4-1 7-15,2 1-19 16,2-7-16-16,-3-6 7 16,3-1-10-16,3-16-6 15,13-49-16-15,-2 32 6 16,-4-6-5-16,9-11-1 16,6 3-2-16,18-9 2 15,-3 10-5-15,13-2-10 16,-1 2-9-16,0-4 0 15,-12 9-6-15,-2-7-4 16,-3 9 3-16,-7 1 3 16,-13 6-1-16,-1-8 3 15,-3 8 9-15,-11-20 6 16,3 17-2-16,7-12-3 16,1 7-4-16,4-4-11 0,10 25-9 15,2-18-5-15,-2 14-1 16,8-2-2-16,-4 6 1 15,9-4 0-15,-8 7 3 16,1-2 0-16,-7 4 3 16,4-2 2-16,1 4 0 15,9 1 2-15,6-5 1 16,6 2 2-16,-3 1 2 0,-4-2 2 16,-10 2 1-16,-4 4 2 15,-13 5-1 1,0 4-2-16,-4 7-2 0,-5 1-3 15,1 4-4-15,-2-1-1 16,-3 3-3-16,-3 1-3 16,0 1 2-16,0-1-8 15,-3 0 1-15,3 0 0 16,-4 2 3-16,2 0-1 16,2 0 10-16,-5 0 2 15,0 0 2-15,-25 9 0 16,-49 19-3-16,42-11-6 15,4-1-6-15,-13 11-8 16,9 15-2-16,-6 13-1 16,14 4 1-16,-15 21 6 15,8-4 7-15,-9 2 4 16,5-3 5-16,-9 6 4 0,6-13-2 16,0 10 2-16,-4-7 0 15,-3 9 3-15,-2-9 2 16,-2 14 3-16,5-7-3 15,8 16-1-15,10-10-3 16,-4 15-1-16,13-12-1 16,6 12 3-16,-1-14 2 15,6 7 6-15,9-18 1 16,-1-1 6-16,0-25-2 0,-4-4 5 16,1-20-4-16,-2-1 2 15,-6-11-3-15,4 0-35 16,-1-2-84-16,-3-6-414 15,0-22 75-15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16:31:45.7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17043 14580 184 0,'0'-3'129'16,"-6"-3"-121"-16,8 6-46 15,-4 0-65-15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16:31:46.8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17032 14568 417 0,'0'-2'231'0,"0"0"-13"16,0 2-117-16,0-3-44 15,0 1-59-15,-3 1-21 16,1-1 38-16,2 0 60 16,0 0-20-16,0-1 28 15,0-1 17-15,0-16-40 16,2-8-46-16,6-61 35 16,-8 57-15-16,9-14-1 15,7 8-6-15,18-15-9 16,8 7-12-16,17-4 5 15,-6 12 1-15,-1 3-10 16,-17 11 9-16,-11 7 11 16,-13 10-5-16,-3 2-5 15,-8 3 2-15,6 4-6 16,-6-2-6-16,0 0-4 16,1 0-1-16,8 0-1 0,19 12 4 15,55 26 0-15,-50-24 2 16,7 7 2-16,-6-2 2 15,13 3 6-15,-7-1 2 16,-2 0 0-16,0-4-1 16,-8 6 0-16,-16-1-5 15,1 8-2-15,-1 3 0 16,0 10 2-16,1 4 3 0,5-2 1 16,-7 0 0-16,5-2 3 15,-6-5-2-15,3-1-2 16,1-1-2-16,7 1-2 15,-4-8-5-15,-4 2 2 16,-1-3-2-16,2-2 1 16,-8 0 1-16,1-2 0 15,-7 1 0-15,6-6-1 16,-2-5 1-16,-1-6 0 16,-9-3 1-16,11-6 6 15,-10 1 4-15,3 0 7 16,0-2 3-16,-4 0 4 15,4 0-6-15,-1 1-5 16,1-1-8-16,-4-1-14 16,2-1-14-16,2-25 0 15,0-56 0-15,2 36 4 16,2 4 10-16,-4-4 15 0,0 6 4 16,-6-4 2-16,1 18 3 15,-7-6 13-15,0 2-2 16,-7 2-1-16,-5 7-2 15,-1-23-3-15,1 9-14 16,-5-11-2-16,1-4-1 16,7-5-4-16,2 10-1 15,-9 1-10-15,4 14-6 0,-16 9-9 16,-7 10 2-16,-15 12-3 16,1 9 7-16,-15 12 3 15,3 9 4-15,-8 17 1 16,12 2 3-16,-9 13-1 15,17 6 1-15,13 2 3 16,16-6 3-16,1 4 4 16,24-14 3-16,2-1 3 15,5-15-1-15,5-7 0 16,0-6-3-16,1-6 1 16,-6-6 1-16,0-3 9 15,-6-9 3-15,6-3 2 16,0 1-2-16,2-30-8 15,12-73-10-15,-4 42-6 16,13 0-1-16,12-4-2 16,8 4 4-16,5-4-2 15,10 13-1-15,9-2 0 16,-8 12 0-16,5 5 1 0,-7 14 2 16,6 10-1-16,-15 13-3 15,4 17-2-15,-7 8 2 16,7 16 0-16,-8 4 4 15,9 13 3-15,1-1 3 16,8 12-1-16,-8 0 0 0,14-2 1 16,-13-9 0-16,1-1 0 15,-17-9-9-15,-6-1-102 16,-20-1-333-16,-29-14 69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028C-48F1-4907-AE81-2030E45D4FD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88C3-3F52-4084-9891-8EDF792B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2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028C-48F1-4907-AE81-2030E45D4FD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88C3-3F52-4084-9891-8EDF792B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1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028C-48F1-4907-AE81-2030E45D4FD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88C3-3F52-4084-9891-8EDF792B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9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028C-48F1-4907-AE81-2030E45D4FD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88C3-3F52-4084-9891-8EDF792B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9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028C-48F1-4907-AE81-2030E45D4FD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88C3-3F52-4084-9891-8EDF792B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028C-48F1-4907-AE81-2030E45D4FD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88C3-3F52-4084-9891-8EDF792B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028C-48F1-4907-AE81-2030E45D4FD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88C3-3F52-4084-9891-8EDF792B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028C-48F1-4907-AE81-2030E45D4FD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88C3-3F52-4084-9891-8EDF792B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6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028C-48F1-4907-AE81-2030E45D4FD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88C3-3F52-4084-9891-8EDF792B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028C-48F1-4907-AE81-2030E45D4FD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88C3-3F52-4084-9891-8EDF792B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0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028C-48F1-4907-AE81-2030E45D4FD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88C3-3F52-4084-9891-8EDF792B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6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0028C-48F1-4907-AE81-2030E45D4FD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888C3-3F52-4084-9891-8EDF792B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4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7.emf"/><Relationship Id="rId18" Type="http://schemas.openxmlformats.org/officeDocument/2006/relationships/customXml" Target="../ink/ink12.xml"/><Relationship Id="rId26" Type="http://schemas.openxmlformats.org/officeDocument/2006/relationships/customXml" Target="../ink/ink16.xml"/><Relationship Id="rId3" Type="http://schemas.openxmlformats.org/officeDocument/2006/relationships/image" Target="../media/image11.png"/><Relationship Id="rId21" Type="http://schemas.openxmlformats.org/officeDocument/2006/relationships/image" Target="../media/image21.emf"/><Relationship Id="rId7" Type="http://schemas.openxmlformats.org/officeDocument/2006/relationships/image" Target="../media/image14.emf"/><Relationship Id="rId12" Type="http://schemas.openxmlformats.org/officeDocument/2006/relationships/customXml" Target="../ink/ink9.xml"/><Relationship Id="rId17" Type="http://schemas.openxmlformats.org/officeDocument/2006/relationships/image" Target="../media/image19.emf"/><Relationship Id="rId25" Type="http://schemas.openxmlformats.org/officeDocument/2006/relationships/image" Target="../media/image23.emf"/><Relationship Id="rId2" Type="http://schemas.openxmlformats.org/officeDocument/2006/relationships/image" Target="../media/image10.png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29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16.emf"/><Relationship Id="rId24" Type="http://schemas.openxmlformats.org/officeDocument/2006/relationships/customXml" Target="../ink/ink15.xml"/><Relationship Id="rId5" Type="http://schemas.openxmlformats.org/officeDocument/2006/relationships/image" Target="../media/image13.png"/><Relationship Id="rId15" Type="http://schemas.openxmlformats.org/officeDocument/2006/relationships/image" Target="../media/image18.emf"/><Relationship Id="rId23" Type="http://schemas.openxmlformats.org/officeDocument/2006/relationships/image" Target="../media/image22.emf"/><Relationship Id="rId28" Type="http://schemas.openxmlformats.org/officeDocument/2006/relationships/customXml" Target="../ink/ink17.xml"/><Relationship Id="rId10" Type="http://schemas.openxmlformats.org/officeDocument/2006/relationships/customXml" Target="../ink/ink8.xml"/><Relationship Id="rId19" Type="http://schemas.openxmlformats.org/officeDocument/2006/relationships/image" Target="../media/image20.emf"/><Relationship Id="rId31" Type="http://schemas.openxmlformats.org/officeDocument/2006/relationships/image" Target="../media/image26.emf"/><Relationship Id="rId4" Type="http://schemas.openxmlformats.org/officeDocument/2006/relationships/image" Target="../media/image12.png"/><Relationship Id="rId9" Type="http://schemas.openxmlformats.org/officeDocument/2006/relationships/image" Target="../media/image15.emf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27" Type="http://schemas.openxmlformats.org/officeDocument/2006/relationships/image" Target="../media/image24.emf"/><Relationship Id="rId30" Type="http://schemas.openxmlformats.org/officeDocument/2006/relationships/customXml" Target="../ink/ink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/>
              <a:t>6.1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00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06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Distance given by a formula: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9714"/>
            <a:ext cx="10515600" cy="55237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height of a rock thrown from a building is given by </a:t>
            </a:r>
          </a:p>
          <a:p>
            <a:pPr marL="0" indent="0">
              <a:buNone/>
            </a:pPr>
            <a:r>
              <a:rPr lang="en-US" dirty="0" smtClean="0"/>
              <a:t>h(t) = -16t</a:t>
            </a:r>
            <a:r>
              <a:rPr lang="en-US" baseline="30000" dirty="0" smtClean="0"/>
              <a:t>2</a:t>
            </a:r>
            <a:r>
              <a:rPr lang="en-US" dirty="0" smtClean="0"/>
              <a:t> + 25t + 120 where t is measured in seconds and h is measured in feet.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Sketch this graph (using the calculator) and determine the t-values where the maximum height occur and where the rock hits the ground.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this to estimate the graph of the rock’s velocity.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actual velocity formula is: v(t) = -32t + 25.  Graph this as well.  How does this function compare to your estimate of the rock’s velocity?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5658"/>
            <a:ext cx="10515600" cy="50013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leave home at 9:00 am and travel for thirty minutes.  Then you realize that you left the oven on, so you return home at the same speed.  You then travel for 1 hour to your destination, where you stay 3 hours before returning home again.</a:t>
            </a:r>
          </a:p>
          <a:p>
            <a:pPr marL="0" indent="0">
              <a:buNone/>
            </a:pPr>
            <a:r>
              <a:rPr lang="en-US" dirty="0" smtClean="0"/>
              <a:t>Which graph would best represent your distance graph for this situation?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Which </a:t>
            </a:r>
            <a:r>
              <a:rPr lang="en-US" dirty="0" smtClean="0"/>
              <a:t>graph would best represent your velocity graph for this situation?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Choices on the next slide.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352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639" y="1865847"/>
            <a:ext cx="50577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65847"/>
            <a:ext cx="5048250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752" y="4524230"/>
            <a:ext cx="5598517" cy="1429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39" y="4439039"/>
            <a:ext cx="4924425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0972" y="1865847"/>
            <a:ext cx="41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5446" y="1865847"/>
            <a:ext cx="41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42393" y="4524230"/>
            <a:ext cx="41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65507" y="4537882"/>
            <a:ext cx="41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1039680" y="2955960"/>
              <a:ext cx="305280" cy="7650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5280" y="2910240"/>
                <a:ext cx="326880" cy="87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918000" y="2973960"/>
              <a:ext cx="438840" cy="7804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3600" y="2902680"/>
                <a:ext cx="471240" cy="9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6133320" y="5245560"/>
              <a:ext cx="2520" cy="360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27560" y="5222520"/>
                <a:ext cx="140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6129720" y="5027400"/>
              <a:ext cx="468360" cy="34272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17840" y="4960440"/>
                <a:ext cx="49356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/>
              <p14:cNvContentPartPr/>
              <p14:nvPr/>
            </p14:nvContentPartPr>
            <p14:xfrm>
              <a:off x="1375920" y="2992680"/>
              <a:ext cx="366480" cy="74628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64040" y="2939760"/>
                <a:ext cx="394200" cy="86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/>
              <p14:cNvContentPartPr/>
              <p14:nvPr/>
            </p14:nvContentPartPr>
            <p14:xfrm>
              <a:off x="6586920" y="5263920"/>
              <a:ext cx="389160" cy="2624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80440" y="5197320"/>
                <a:ext cx="4122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/>
              <p14:cNvContentPartPr/>
              <p14:nvPr/>
            </p14:nvContentPartPr>
            <p14:xfrm>
              <a:off x="1684440" y="2248200"/>
              <a:ext cx="812160" cy="15674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77240" y="2181600"/>
                <a:ext cx="829080" cy="166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" name="Ink 18"/>
              <p14:cNvContentPartPr/>
              <p14:nvPr/>
            </p14:nvContentPartPr>
            <p14:xfrm>
              <a:off x="6963120" y="5026680"/>
              <a:ext cx="899280" cy="3056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57720" y="4970880"/>
                <a:ext cx="91980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" name="Ink 19"/>
              <p14:cNvContentPartPr/>
              <p14:nvPr/>
            </p14:nvContentPartPr>
            <p14:xfrm>
              <a:off x="2564640" y="2102760"/>
              <a:ext cx="2223720" cy="10764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57800" y="2040480"/>
                <a:ext cx="22420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" name="Ink 20"/>
              <p14:cNvContentPartPr/>
              <p14:nvPr/>
            </p14:nvContentPartPr>
            <p14:xfrm>
              <a:off x="7782120" y="5182560"/>
              <a:ext cx="2584800" cy="7524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70240" y="5122080"/>
                <a:ext cx="26164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Ink 21"/>
              <p14:cNvContentPartPr/>
              <p14:nvPr/>
            </p14:nvContentPartPr>
            <p14:xfrm>
              <a:off x="4641480" y="2231280"/>
              <a:ext cx="875520" cy="149148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32840" y="2197800"/>
                <a:ext cx="903960" cy="16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/>
              <p14:cNvContentPartPr/>
              <p14:nvPr/>
            </p14:nvContentPartPr>
            <p14:xfrm>
              <a:off x="10296720" y="5244480"/>
              <a:ext cx="808560" cy="28188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290600" y="5169600"/>
                <a:ext cx="83268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/>
              <p14:cNvContentPartPr/>
              <p14:nvPr/>
            </p14:nvContentPartPr>
            <p14:xfrm>
              <a:off x="935280" y="1278360"/>
              <a:ext cx="9065520" cy="492552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32760" y="1273680"/>
                <a:ext cx="9077760" cy="493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86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5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2638"/>
            <a:ext cx="10515600" cy="52543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Velocity is a vector measure.  This means that is has components for magnitude (how fast) and direction (heading which way).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means that you can estimate a velocity function from a directed distance function.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Positive Velocity means an object is moving up, away, or to the right.</a:t>
            </a:r>
          </a:p>
          <a:p>
            <a:pPr marL="0" indent="0">
              <a:buNone/>
            </a:pPr>
            <a:r>
              <a:rPr lang="en-US" i="1" dirty="0" smtClean="0"/>
              <a:t>Negative Velocity means the object is moving down, towards, or the left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979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3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graphs from a rock thrown into the air: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823" y="1537301"/>
            <a:ext cx="8415672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36880" y="1604160"/>
              <a:ext cx="6690600" cy="3571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1120" y="1596960"/>
                <a:ext cx="6702480" cy="358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79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4032"/>
          </a:xfrm>
        </p:spPr>
        <p:txBody>
          <a:bodyPr/>
          <a:lstStyle/>
          <a:p>
            <a:r>
              <a:rPr lang="en-US" dirty="0" smtClean="0"/>
              <a:t>Key Characteristics of Velocity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325" y="1683544"/>
            <a:ext cx="92773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Constant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an object is considered to have a constant velocity (equal to a number), that means that the distance function is linear.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87520" y="2151000"/>
              <a:ext cx="10102680" cy="3596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3560" y="2145240"/>
                <a:ext cx="10116000" cy="361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85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5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2638"/>
            <a:ext cx="10515600" cy="52543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leave home at 8:00 am and travel to school.  It takes you 1 hour to arrive at school and you remain there for 5 hours.  Then you travel back home (also taking 1 hour).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Sketch a graph to show your distance from home as a function of time.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 this graph to create a graph of your velocity for that trip.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5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2638"/>
            <a:ext cx="10515600" cy="52543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leave home at 8:00 am and travel to school.  It takes you 1 hour to arrive at school and you remain there for 5 hours.  Then you travel back home (also taking 1 hour).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Sketch a graph to show your distance from home as a function of time.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03870" y="5873581"/>
            <a:ext cx="665919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103870" y="3470988"/>
            <a:ext cx="0" cy="24025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9713" y="5873581"/>
            <a:ext cx="769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	9	10	11	12	1	2	3	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92901" y="6242913"/>
            <a:ext cx="68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57065" y="4562263"/>
            <a:ext cx="102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39240" y="3320280"/>
              <a:ext cx="10966320" cy="3490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880" y="3314520"/>
                <a:ext cx="10986120" cy="350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78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5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2638"/>
            <a:ext cx="10515600" cy="52543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leave home at 8:00 am and travel to school.  It takes you 1 hour to arrive at school and you remain there for 5 hours.  Then you travel back home (also taking 1 hour).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Sketch a graph to show your distance from home as a function of time.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31862" y="4744577"/>
            <a:ext cx="665919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103870" y="3470988"/>
            <a:ext cx="0" cy="240259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7705" y="4744577"/>
            <a:ext cx="769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	9	10	11	12	1	2	3	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20893" y="4906773"/>
            <a:ext cx="68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57065" y="4562263"/>
            <a:ext cx="102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5200" y="3080160"/>
              <a:ext cx="12066480" cy="3660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60" y="3074760"/>
                <a:ext cx="12082320" cy="367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89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06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Distance given by a formula: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9714"/>
            <a:ext cx="10515600" cy="51972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height of a rock thrown from a building is given by </a:t>
            </a:r>
          </a:p>
          <a:p>
            <a:pPr marL="0" indent="0">
              <a:buNone/>
            </a:pPr>
            <a:r>
              <a:rPr lang="en-US" dirty="0" smtClean="0"/>
              <a:t>h(t) = -16t</a:t>
            </a:r>
            <a:r>
              <a:rPr lang="en-US" baseline="30000" dirty="0" smtClean="0"/>
              <a:t>2</a:t>
            </a:r>
            <a:r>
              <a:rPr lang="en-US" dirty="0" smtClean="0"/>
              <a:t> + 25t + 120 where t is measured in seconds and h is measured in feet.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Sketch this graph (using the calculator) and determine the t-values where the maximum height occur and where the rock hits the ground.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this to estimate the graph of the rock’s velocity.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050" y="1867852"/>
            <a:ext cx="1474644" cy="1024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529" y="1867852"/>
            <a:ext cx="1601059" cy="10249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839240" y="3795840"/>
              <a:ext cx="10171440" cy="2907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3120" y="3790080"/>
                <a:ext cx="10185120" cy="29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34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573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MATH 1311</vt:lpstr>
      <vt:lpstr>Velocity</vt:lpstr>
      <vt:lpstr>Two graphs from a rock thrown into the air:</vt:lpstr>
      <vt:lpstr>Key Characteristics of Velocity</vt:lpstr>
      <vt:lpstr>Constant Velocity</vt:lpstr>
      <vt:lpstr>Example:</vt:lpstr>
      <vt:lpstr>Example:</vt:lpstr>
      <vt:lpstr>Example:</vt:lpstr>
      <vt:lpstr>Distance given by a formula:</vt:lpstr>
      <vt:lpstr>Distance given by a formula:</vt:lpstr>
      <vt:lpstr>PowerPoint Presentation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11</cp:revision>
  <dcterms:created xsi:type="dcterms:W3CDTF">2016-11-07T13:19:44Z</dcterms:created>
  <dcterms:modified xsi:type="dcterms:W3CDTF">2019-11-20T16:47:27Z</dcterms:modified>
</cp:coreProperties>
</file>