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4" r:id="rId8"/>
    <p:sldId id="262" r:id="rId9"/>
    <p:sldId id="266" r:id="rId10"/>
    <p:sldId id="263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2T16:32:13.9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10098 5139 194 0,'-3'0'190'16,"-1"0"-11"-16,2 0-1 16,-1 0-57-16,0 0-22 15,-1 0-41-15,2 0-21 16,-1 0-28-16,3 0-8 16,-1 0-4-16,-2 0-6 15,3 0-2-15,-2 0 2 16,2 0 7-16,0 0-1 0,0 0 2 15,2 1-10-15,-2 1-7 16,13 16-9-16,7 8 0 16,22 53 0-16,-31-44 8 15,-5 14 5-15,1 2 8 16,-2 14 6-16,-5-3 5 16,3 0 5-16,-3-16 3 15,0-3 3-15,0-22 5 16,1 1 11-16,-1-13 12 15,4 1-8-15,-1-4-4 16,2 0-3-16,4-4-14 0,-9-2-16 16,0 0 9-16,10 0 3 15,21 1 0-15,55 2 8 16,-44 2 1-16,15-1 1 16,-6 0-4-16,14 7-4 15,-1-1-9-15,14 1 0 16,1 2-3-16,15-1 0 15,-6 1-1-15,11 14 5 16,-16-11-2-16,10 5 1 16,-13-3 1-16,3-2 1 15,-16-10 1-15,-3 4-1 16,-14 1-2-16,-12 5-1 16,-5-4-1-16,-3 5-2 15,1 1 0-15,-5-3 4 16,3-3 2-16,-1 1 11 0,-3-8 9 15,2-5 10-15,-8-3 48 16,2-9 41-16,-1-9 4 16,4-23 4-16,-9-10-12 15,16-29-51-15,-4-5-25 16,-4-18 12-16,1 11 2 16,3-4 32-16,-16 25 33 15,-2 9-48-15,0 15-53 16,-9 17-44-16,-9 17-58 15,0 2-58-15,1 16-377 0,-12-1 127 16</inkml:trace>
  <inkml:trace contextRef="#ctx0" brushRef="#br0" timeOffset="1254.1622">11101 6023 594 0,'0'-3'191'0,"-2"0"27"16,2 2-147-16,0-1-81 16,0 1-7-16,0-1-2 15,0 1-3-15,0 0-6 16,0-1-5-16,0 2-9 15,0-3-21-15,0 3-9 16,0 3-1-16,-3 28 25 16,-26 74 11-16,-4-31 26 15,-8 9 13-15,-1-4 9 16,4 2 5-16,11-20-2 16,14-10-5-16,11-14-6 15,13-5 4-15,5-10-1 0,21 1 8 16,9-9 8-16,21 6 13 15,14-7 5-15,36-1 11 16,10-3-6-16,27 0-1 16,-13-3-5-16,6-6-10 15,-38 5 2-15,1-7 39 16,-37-1 6-16,1-6 8 16,-24 4 0-16,3-2-14 15,-16 7-40-15,0-3-16 16,-11 6-24-16,-1-2-36 15,-10 5-35-15,-2 5-211 16,-6 5 30-16</inkml:trace>
  <inkml:trace contextRef="#ctx0" brushRef="#br0" timeOffset="1707.997">12409 6607 498 0,'-2'0'136'0,"-1"0"47"16,-1-1-132-16,2 1 13 16,-1-2 0-16,-1 2 0 15,1 0-9-15,3 0 3 16,-1 0-19-16,-2 0-2 16,3 0-13-16,0 0-4 15,0 0-16-15,31 3 0 16,56 13-4-16,-37-8 4 15,-8 4 3-15,-4 2-3 16,-9 0-12-16,-15 4-13 16,-8-1-2-16,-18 7 17 0,-5 4 18 15,-16 12 23-15,0 0 16 16,-8 0 11-16,7-9-23 16,6-7-121-16,10-14-207 15,19-13 19-15</inkml:trace>
  <inkml:trace contextRef="#ctx0" brushRef="#br0" timeOffset="3024.9737">13346 5969 202 0,'-3'-3'192'15,"3"0"-39"-15,-1 0-71 16,-2 0 173-16,3 0-147 16,-2 0-8-16,-1 1-51 15,3 1-86-15,-2-1-53 16,2 2 6-16,-2 3 4 16,-1 39 38-16,8 61 39 15,2-37 9-15,-7 12 20 16,3-7 12-16,-6-3 11 15,1-19 4-15,-1-13 20 16,3-26 7-16,0-4 32 0,8-16-14 16,5-20-18-16,5-5-32 15,13-10-3-15,3-4-40 16,6 8-2-16,-9 16 5 16,0 5-3-16,-10 17-32 15,-3 9-21-15,-9 8 0 16,-2 17 2-16,-2 6 13 15,-13 12 21-15,-1 3 18 16,-7 2 4-16,-5-8-232 0,1 5-40 16,11-14-73-16</inkml:trace>
  <inkml:trace contextRef="#ctx0" brushRef="#br0" timeOffset="4030.6882">14395 6422 1003 0,'44'13'140'16,"-47"-14"67"-16,3-2-301 15,0 1 4-15,-1 2 35 0,-2 0 35 16,3-1 66-16,0-1-4 15,0 2-23-15,0 0-35 16,0 0-20-16,0 2-19 16,0-1 5-16,4 17 22 15,4 6 33-15,11 39 11 16,-13-48 5-16,6-4 19 16,-5-5 0-16,7-11-4 15,6-4-10-15,10-6-9 16,-5-4-14-16,8 1-1 15,-5 1 0-15,-15 3 10 16,-5 10-9-16,-4 5-42 16,-4 5-17-16,0-6-9 15,0 2-4-15,9 23-74 16,28 48 146-16,-18-48 23 16,4-8 14-16,14-19 12 15,4-12 147-15,12-15-88 0,8-10-2 16,3-14 2-16,-18 1-4 15,-6-3-42-15,-20 9-4 16,-6 6-47-16,-14 13-51 16,-9 8-310-16,-7 7 37 15</inkml:trace>
  <inkml:trace contextRef="#ctx0" brushRef="#br0" timeOffset="6835.9798">13915 6315 491 0,'10'14'288'0,"-4"-10"-36"16,-3-7-95-16,-3 3-107 15,-3-1-45-15,3-1-9 16,-1 2-10-16,-2 0-43 16,1 0 4-16,0 2 4 15,-6 15 2-15,-10 10-3 16,-39 56 37-16,52-42 2 16,8-6 2-16,10-1 9 15,10-8 17-15,8-8 38 16,6-14 14-16,13-11 18 15,0-12 1-15,1-5 13 16,-10-6-23-16,-8-2 42 16,-24 4-3-16,-15 7-4 15,-18-4-22-15,-17 7-17 16,-1-3-60-16,-11 6-26 16,6 4-49-16,-5 5-160 15,18-3-171-15,4 1-34 16</inkml:trace>
  <inkml:trace contextRef="#ctx0" brushRef="#br0" timeOffset="7419.9822">16595 5718 856 0,'-12'45'266'0,"-55"-38"31"15,-51 24-200-15,5 9-118 16,-16 9 22-16,18 0 12 16,16 9 4-16,52-20-14 15,11 2-16-15,29-9-12 16,31 2 3-16,13-5 2 16,19 11 18-16,9-1 14 15,2 14-2-15,-17-6-11 16,-17 9-15-16,-25-6-3 0,-33 5 12 15,-24-9 13-15,-35-5 22 16,-17-11 17-16,-28-9-28 16,5-17-105-16,-10-9-106 15,28-11-124-15,22-12-93 16</inkml:trace>
  <inkml:trace contextRef="#ctx0" brushRef="#br0" timeOffset="7975.6757">17621 6198 961 0,'-12'-1'209'15,"-1"2"52"-15,-20 5-282 16,-7 9-30-16,-10 4 12 15,-3 5 24-15,-10 7 36 16,16-1 33-16,3 1-26 16,14 0-7-16,14 0-7 15,17-6-11-15,15 6-2 16,17-9 2-16,17 2 13 16,-1-3 5-16,25-2-65 15,-11-11-76-15,3-2-72 0,-15-11-113 16,0-20-59-16</inkml:trace>
  <inkml:trace contextRef="#ctx0" brushRef="#br0" timeOffset="8360.1652">18098 5715 895 0,'3'28'300'0,"-6"8"-198"16,-1-6-82-16,-8 15-98 16,3 10-95-16,1 12 149 15,0-6 154-15,-13 8-133 16,-1-8 13-16,-2 0 21 16,8-18 4-16,4-14-25 15,12-14-32-15,23-22-13 16,12-14-15-16,2-7 7 15,0 1 28-15,0 2 30 16,-12 13 13-16,-10 9-4 16,-9 8-10-16,1 11-2 15,2 5-4-15,-11 10 2 16,-4 0 10-16,2 12 2 0,-5-11 1 16,-4 10 4-16,4-15-8 15,-2-1-37-15,6-5-44 16,6 3-200-16,-1-15 15 15</inkml:trace>
  <inkml:trace contextRef="#ctx0" brushRef="#br0" timeOffset="8733.2169">18553 6226 811 0,'0'3'146'0,"-12"9"66"16,-9 1-230-16,-11 14-35 16,-4 6 19-16,-11 10 19 15,10 0 19-15,-2-2 9 16,15-11 3-16,7-5 3 16,8-13 2-16,4-3 27 15,10-12-5-15,15-11-79 16,7-8-3-16,13-12-1 15,-3-10-24-15,2 7 45 16,-16 7 90-16,-6 6 0 16,-11 15-15-16,1 12-25 15,-3 6-48-15,1 12-17 16,-2 6-2-16,1 2 14 16,-1-4 15-16,-1-1-24 0,2-11-23 15,1-4-73-15,2-7-65 16,14-10-33-16,-2-8-53 15</inkml:trace>
  <inkml:trace contextRef="#ctx0" brushRef="#br0" timeOffset="9009.271">18813 6360 877 0,'5'40'226'16,"-10"-21"46"-16,-3-3-210 15,8 5-100-15,-5-8 33 16,5-8 31-16,2-10 27 16,8-2 0-16,8-17-4 15,10 3-15-15,9-4-18 16,6 0-22-16,-2-2-4 16,-8 20-4-16,-8 3-15 15,-13 4-5-15,-5 19-13 16,-5 6 3-16,-7 11 8 15,-6-1 6-15,-3 11-88 16,-2-7-154-16,9 1 16 16</inkml:trace>
  <inkml:trace contextRef="#ctx0" brushRef="#br0" timeOffset="9378.099">19249 6380 650 0,'28'69'-62'15,"-53"-49"650"-15,0 7-345 16,1-8 108-16,8-2-359 16,11-13 6-16,4-7 16 15,7-1-9-15,-6 1 3 16,0 0-64-16,19-5-7 15,11-16-15-15,41-41 13 16,-51 52-3-16,-3 10 35 16,-5 18-36-16,-4 16 20 15,3 10 11-15,-5 23 27 16,-15-2-1-16,-19 9 44 16,-9-10-13-16,-14-2-1 15,-2-23-9-15,-11-6 48 16,12-17 8-16,-7-12-14 15,10-9-53-15,3-21-288 16,17-6 65-16</inkml:trace>
  <inkml:trace contextRef="#ctx0" brushRef="#br0" timeOffset="9722.9487">19667 6509 1247 0,'4'3'135'0,"15"-4"179"16,6-7-350-16,17-1 13 16,-1-8 60-16,4-3 13 15,-11 1 11-15,-4-10-6 16,-19 8-13-16,-8 3-42 15,-10 5-29-15,-14 4-31 16,-11 21-14-16,-10 10 17 16,-7 5 38-16,-6 7 18 15,18 1 23-15,8-2-46 16,17-11-31-16,21-1-6 16,22-6-6-16,19-11-24 15,14-10-14-15,26-15-174 16,-2-10 26-16</inkml:trace>
  <inkml:trace contextRef="#ctx0" brushRef="#br0" timeOffset="9892.8904">20221 6254 616 0,'-5'11'277'15,"-8"10"-35"-15,2 1-127 16,-2 13-102-16,4 2-19 16,-4 8 21-16,5-7 26 15,-3 2 3-15,2-9-10 16,-16 9 0-16,-17-8-2 15,-20 0-3-15,-11-10-3 0,-27-5 21 16,8-16-344-16,19-17 118 16</inkml:trace>
  <inkml:trace contextRef="#ctx0" brushRef="#br0" timeOffset="10576.4454">21086 6566 734 0,'8'-14'-250'0,"0"-2"393"16,1 1-192-16,1 2 97 16,-8 4 205-16,2-1-25 15,-4 5-119-15,0 5-84 16,0 0-72-16,0 0-29 15,0 3-3-15,0 4 10 16,0 17 37-16,5 43 23 16,-5-51 27-16,2 0 13 15,1-11 20-15,8-5 0 16,10-6-40-16,4-3-7 16,6-4-9-16,-2 1-25 15,0 6-8-15,-9 9 15 16,-6 6-62-16,-1 9 58 0,8 1 13 15,4 5 25-15,3-10 32 16,14-2 90-16,-1-16-53 16,15-21-14-16,-10-14-18 15,-7-10-17-15,-7-1-25 16,-7-4-14-16,-20 14-34 16,7-7-214-16,-3-2 52 15</inkml:trace>
  <inkml:trace contextRef="#ctx0" brushRef="#br0" timeOffset="11369.7483">21979 5684 301 0,'106'135'235'16,"-109"-101"-57"-16,12 4-179 15,-4 4 182-15,1 7-178 16,-9-9-1-16,0 3 4 16,-2-12 4-16,5 6 4 15,-4-7 2-15,2 1 12 0,4-3 5 16,-2-6 5-1,-2-7 6-15,13-6 15 0,-4-12 9 16,9-9-18-16,5 3 0 16,4-4-7-16,-5 8-19 15,-3-2-20-15,0 10 9 16,-8 3-8-16,-1 4-5 16,7 6 3-16,3 2 2 15,10 3 3-15,2-3 3 16,16-2 17-16,-2-7 10 0,18-12 25 15,-7-9 3-15,7-4 3 16,-10-2-8-16,-9 0 2 16,-18 8-28-16,-13 1-41 15,-18-1-33-15,-17 2-24 16,-14 2-16-16,-17 6 4 16,4 5 33-16,-3 14 25 15,11-1 16-15,14 5 4 16,15-3-4-16,5 0 4 15,13-11 6-15,15-3 5 16,12-1 5-16,15-10-6 16,11-4-14-16,14-2-47 15,-8-1-37-15,-6-6-39 16,-17 8 6-16,-10 4-1 16,-25 3 30-16,-1 0 9 15,-2 9 30-15,-3-6 18 0,0 0 17 16,0 1 17-16,0 1 26 15,1 8 38-15,-1-1 23 16,3-2 59-16,0-5 20 16,3 1 20-16,10 7-29 15,14 0-30-15,44 10-62 16,-37-22-25-16,-9 8-24 16,-3 5-11-16,-4-1-17 15,-8 9-14-15,-5 6-2 0,-4 2-28 16,-4-3-37-16,-4 7-286 15,4-6 66-15</inkml:trace>
  <inkml:trace contextRef="#ctx0" brushRef="#br0" timeOffset="11774.9096">23921 5748 884 0,'51'66'135'0,"-54"-52"102"0,2 4-250 16,-6 2-30-16,-1 14 23 16,-1 14 24-16,-7 8-5 15,0 5 2-15,-5 19 1 16,-4-6 5-16,-9 10 4 15,-2-14-10-15,-5 0-12 16,8-20-165-16,-8-19-67 16,15-18-48-16</inkml:trace>
  <inkml:trace contextRef="#ctx0" brushRef="#br0" timeOffset="11976.766">23573 6262 1342 0,'72'-51'221'0,"-33"46"159"15,14-3-410-15,11 4 19 16,-7 1 18-16,-3-2 3 0,-17-1-2 16,-3 5-37-16,-18-2-43 15,0-2-191-15,-8 3-126 16,8-4-64-16</inkml:trace>
  <inkml:trace contextRef="#ctx0" brushRef="#br0" timeOffset="12125.1674">24321 6137 916 0,'1'21'140'16,"2"1"107"-16,-3 8-295 15,0 4 31-15,-3 11 4 16,-6-5-17-16,-3 4-97 15,-3-14-115-15,-20-23-16 16</inkml:trace>
  <inkml:trace contextRef="#ctx0" brushRef="#br0" timeOffset="12284.5042">24408 5810 33 0,'12'4'633'16,"-5"-1"-420"-16,-1 5-42 16,6 2-83-16,1 6-499 0,-5 1 151 15</inkml:trace>
  <inkml:trace contextRef="#ctx0" brushRef="#br0" timeOffset="12813.0759">24586 6174 591 0,'3'14'113'16,"-3"-7"41"-16,-3 5-162 15,3-2-71-15,-3 4 40 16,3-7 13-16,0 4 15 15,-5-6 20-15,1 6 14 16,-1 2-14-16,-4 6 3 16,2-4 5-16,3 2 8 15,2-6 17-15,4-8 29 16,5-9-6-16,14-4-8 16,5-9-11-16,7-3-5 15,0-1-25-15,8 3 5 16,-8 6 5-16,-8 5-3 15,-4 6-6-15,-2 5-12 16,-10 2-13-16,-8 5-9 16,-5 6-7-16,-8 6 3 15,-1 1 10-15,-4 9 19 0,4-6 14 16,1-4 30-16,9-15 10 16,3-2 14-16,12-8-11 15,13-2-5-15,3-6-24 16,6 11-22-16,-1-5-22 15,-12 7-16-15,-9 4-13 16,-17 11-9-16,1 2 4 0,-5 10 11 16,1-4 19-16,1-1-5 15,5 1-7-15,8-3-135 16,9-11-109-16,7-2-29 16</inkml:trace>
  <inkml:trace contextRef="#ctx0" brushRef="#br0" timeOffset="13082.4309">24957 6481 1353 0,'2'0'228'16,"23"2"163"-16,17-4-420 16,55-20 47-16,-34-2 10 15,-4 3-5-15,-3-4-4 16,-22 7-10-16,-9 5-37 15,-20 3-36-15,-23 7-35 0,-7 6 0 16,-21 6 22 0,-6 11 38-16,2 7 35 0,7-3 33 15,15 2 1-15,16-3-122 16,19-7 99-16,15 0-12 16,35-4-66-16,9 0-271 15,22-6 163-15</inkml:trace>
  <inkml:trace contextRef="#ctx0" brushRef="#br0" timeOffset="13487.6861">26680 6320 1077 0,'0'9'176'0,"-16"-2"81"0,-14 3-323 16,-11 11 5-16,-5 4 8 15,-12 11 80-15,9-4 23 16,8 5 6-16,14-4-6 16,8-3-15-16,11-8-29 15,13-6 3-15,7-5-14 16,34-16-121-16,16-8-186 0,22-17 15 15</inkml:trace>
  <inkml:trace contextRef="#ctx0" brushRef="#br0" timeOffset="13921.9069">27400 5709 785 0,'-2'17'142'0,"-1"-1"62"16,-4-16-202-16,-2 10-102 16,2 4 46-16,-7 9 29 15,3 1 2-15,-3 12 32 16,-2 8-22-16,-5 14 5 0,1 2 12 15,-4 10 3-15,3-3 5 16,6-2 8-16,5-18 4 16,4-13 24-16,3-11 22 15,15-20-24-15,10-17-91 16,15-8 43-16,5-5-10 16,6-4 7-16,-8 9 29 15,-10 9 87-15,-17 8-45 16,2 8-37-16,-9 5-36 15,-1 9-13-15,-5 6-6 0,-2 11-3 16,-1 1 27-16,-6 1 4 16,6-5-20-16,-1 0-110 15,2-9-117-15,2-5-26 16</inkml:trace>
  <inkml:trace contextRef="#ctx0" brushRef="#br0" timeOffset="14321.2783">27769 6274 485 0,'0'3'251'0,"0"-2"-41"0,-6-1-308 16,3 0 286-16,3 0-217 15,-5 2 35-15,-2 8 14 16,-9 21 20-16,-35 45 9 16,34-44 0-16,-4-7-21 15,6-2 0-15,6-9 7 16,14-6 8-16,-1-7 0 16,17-10-185-16,-5-7-116 0,9-15 203 15,-1 0-224-15,-3-3 242 16,-5 10 202-16,0 9 118 15,-7 11-222-15,-4 2 205 16,-1 14-267-16,-4 11-23 16,0-4-8-16,3 2-3 15,-6 2-11-15,3-5-57 16,3-15-68-16,-6 4-80 16,-1-2-56-16</inkml:trace>
  <inkml:trace contextRef="#ctx0" brushRef="#br0" timeOffset="14561.9708">27859 6425 28 0,'46'-40'516'15,"-47"44"-255"-15,-2-2-7 16,3-4 28-16,0 2-253 0,0 0 13 16,0 0 17-16,0-1 4 15,20 1-18-15,13 0-11 16,50-6-11-16,-46 0-19 15,0 6-22-15,-15 7 1 16,-1 7-14-16,-14 5-7 16,-7 3 6-16,-4-4-10 15,-1 4-66-15,-2-7-75 16,7-6-108-16,16-9-65 16</inkml:trace>
  <inkml:trace contextRef="#ctx0" brushRef="#br0" timeOffset="14919.7708">28535 6290 1118 0,'2'1'135'0,"-2"10"143"16,0 4-344-16,-2 8 15 15,-21 40 37-15,10-47 12 16,6-7 16-16,-1 0 15 16,8-8 8-16,-1 2 21 15,1-3 0-15,0 0-7 16,0 0-15-16,0 0-15 16,0-1-29-16,1-1-33 15,-1 2-28-15,3 2 11 0,3 7 4 16,10 36 5-16,-4 52 29 15,-33-42 28-15,-4-7-6 16,-12-5 5-16,3-19 1 16,-19-12-28-16,0-16-33 15,-13-17-233-15,12-9 35 16</inkml:trace>
  <inkml:trace contextRef="#ctx0" brushRef="#br0" timeOffset="15310.2505">28695 6379 242 0,'-20'101'404'0,"20"-98"-139"16,3-3-138-16,14 1 153 16,8-2-248-16,16-2 22 15,14-8-10-15,19-5 2 16,-4-5-7-16,-1 2-5 16,-18-6-11-16,-7 7-11 0,-26 8-14 15,-6-1-7-15,-15 8-7 16,-11 8-3-16,-3 5-38 15,-26 9 8-15,-9 5 7 16,-13 6 8-16,7-2 7 16,-1 3 39-16,26-9-13 15,9-3-57-15,24-7-21 0,33 2-197 16,20-4 5-16</inkml:trace>
  <inkml:trace contextRef="#ctx0" brushRef="#br0" timeOffset="15519.8095">29714 6383 1104 0,'11'5'327'15,"-19"-2"24"-15,-13-2-255 16,-3 5-164-16,-6-1 16 16,2 9 32-16,12 3 8 15,3-5 12-15,5 10 3 16,4 4-4-16,-14 1 4 15,-7 1 7-15,-27 2-5 16,-16-14-26-16,-36-13-328 16,2-24 101-16</inkml:trace>
  <inkml:trace contextRef="#ctx0" brushRef="#br0" timeOffset="63283.8123">9078 9583 534 0,'0'2'120'0,"0"-2"56"16,0 0-153-16,0 0 16 16,0 0 7-16,0 0 18 15,0 0-1-15,0 0 0 16,0 0-33-16,0 0-36 15,0 0-27-15,0 1-16 16,7 23-8-16,14 71 4 16,-24-28 18-16,-2 17 14 15,1-7 17-15,-1 0 22 16,1-23 10-16,8-19 22 16,1-22 18-16,11-10 66 15,5-20 2-15,16-26 15 16,7-12-9-16,16-19-19 15,-4 6-71-15,-6 4-17 16,-11 16-17-16,-4 16-10 16,-17 14-36-16,-5 0-345 15,4 5 97-15</inkml:trace>
  <inkml:trace contextRef="#ctx0" brushRef="#br0" timeOffset="63687.5875">9620 10019 927 0,'19'-7'179'16,"3"-2"101"-16,20-5-281 15,-1-3 10-15,12-11-4 16,-11-4-5-16,4 0 2 16,-18 1 5-16,-4-5 28 15,-13 17 29-15,-5 3 23 16,-10 1-13-16,-5 4-16 16,-7 16-40-16,-14 10-32 15,-10 13-21-15,-13 15 9 16,-2 4 11-16,5 5 27 15,10-10 8-15,14-5 0 16,18-15-1-16,9-3-9 16,14-6-10-16,19-5 4 0,10-8-3 15,26-17-55-15,14-9-70 16,25-20-222-16,-15-3-12 16</inkml:trace>
  <inkml:trace contextRef="#ctx0" brushRef="#br0" timeOffset="63928.229">10662 9305 1196 0,'-6'-7'253'16,"-1"7"106"-16,10 0-369 16,-3 0-26-16,-3 0-13 15,3 0-7-15,0 0-6 16,-3 4 6-16,-15 35 0 15,-35 58 13-15,0-26 16 16,1 3 12-16,-9 27 16 16,6-1 6-16,-1 11-83 15,23-14-131-15,25-2-75 16,15-36-103-16</inkml:trace>
  <inkml:trace contextRef="#ctx0" brushRef="#br0" timeOffset="64248.2513">10674 9856 471 0,'-66'83'375'15,"52"-58"-93"-15,2 0-282 16,4 1 284-16,5-9-279 15,6 0 3-15,-2-11-4 0,23-2 15 16,-2-7 4-16,24-12 13 16,6-5 1-16,10-6 5 15,-13-2-14-15,-11 0 2 16,-20 7-7-16,-15 1-19 16,-24 3-6-16,-23 14-7 15,-11 5-10-15,-12 5-6 16,2 5 3-16,3 3-144 15,23-6-154-15,20 1-7 16</inkml:trace>
  <inkml:trace contextRef="#ctx0" brushRef="#br0" timeOffset="64513.4405">11039 9825 1021 0,'-54'108'207'0,"32"-92"84"15,-3 5-291-15,9-6 10 16,7 1-22-16,3-2-2 16,1-4 13-16,10-1-16 15,2 4-17-15,2 2 26 16,7 3-3-16,5 1-11 15,12-3-57-15,1-1-38 16,13-7-171-16,1-11-10 0</inkml:trace>
  <inkml:trace contextRef="#ctx0" brushRef="#br0" timeOffset="64683.8092">11556 9770 699 0,'4'12'280'0,"-4"6"-16"16,4 14-132-16,-4 10-148 15,3 5 6-15,-6 11-151 16,-1-5-103-16,0-11-10 16</inkml:trace>
  <inkml:trace contextRef="#ctx0" brushRef="#br0" timeOffset="64848.6704">11658 9493 1211 0,'10'-3'411'16,"-4"3"1"-16,-4-3-342 16,-2 3-231-16,0 0-66 15,0 0-171-15,2 0-14 16,3 2-43-16</inkml:trace>
  <inkml:trace contextRef="#ctx0" brushRef="#br0" timeOffset="65022.7124">12010 9409 105 0,'24'-18'235'0,"-6"3"-59"16,-5 6-2-16,-6 6-48 16,1 6-64-16,-4 6-29 15,-4 6-11-15,0 16 12 16,2 8-1-16,-8 24 9 15,-2 4 3-15,-3 22-82 16,-1-11-87-16,-6-4-93 16,0-22-75-16</inkml:trace>
  <inkml:trace contextRef="#ctx0" brushRef="#br0" timeOffset="65217.941">11944 9622 1116 0,'13'9'425'0,"-13"-6"-7"16,3 3-258-16,6-2-198 15,-9-4-4-15,1 2 6 16,27 14 15-16,51 31 0 16,-42-23-17-16,-3 0-162 15,-3 3-197-15,-10-4-8 16</inkml:trace>
  <inkml:trace contextRef="#ctx0" brushRef="#br0" timeOffset="65514.7258">12394 9634 1200 0,'10'13'358'0,"1"-1"15"15,-5-3-330-15,5 7-64 16,6 4-89-16,0 5 0 15,4-3-20-15,0-4-19 16,-6-2-21-16,-2-12-47 16,3-8 41-16,2-2 24 15,-2-3 46-15,-1-3 51 16,-4 5 173-16,-4 0 120 16,-2 4-11-16,-7 10-24 15,-2 0-20-15,1-5-68 16,-5 14-87-16,-13 35 30 0,-70 64 2 15,28-29-28-15,1-5-47 16,-4-1-353-16,21-29 80 16</inkml:trace>
  <inkml:trace contextRef="#ctx0" brushRef="#br0" timeOffset="66569.1593">14158 9687 830 0,'-7'5'441'0,"1"-8"-67"0,-2-6-154 16,-4 4-280-16,-20 8-18 15,-2 6 1-15,-8 3 12 16,-2 7 45-16,2 2 31 15,11 1 7-15,3 12 1 16,4 6-1-16,8 3-10 16,10 3-9-16,12 3-5 15,15-15-16-15,20-7-55 16,16-20-162-16,30-17-89 16,-4-17-74-16</inkml:trace>
  <inkml:trace contextRef="#ctx0" brushRef="#br0" timeOffset="66944.2124">14779 9326 901 0,'-5'-11'426'16,"-4"2"-57"-16,6 9-234 15,6-1-116-15,-6 1-56 16,3 0-61-16,0 0 45 15,-1 0-5-15,-2 1 5 16,3 1 10-16,-7 13 10 16,-7 17 8-16,-20 53 14 15,6-29 17-15,4 2-2 0,-1 6 7 16,4-14 5-16,14-10 2 16,5-18 0-16,10-13-2 15,8-16 1-15,11-11 2 16,-2-1-3-16,8-4 0 15,-5 6-1-15,-6 5-17 16,-7 12-11-16,-6 6-11 16,-2 3-2-16,-3 11 3 15,-4 7 9-15,-4 3 8 16,1 5-20-16,-4 2-272 16,5-10 84-16</inkml:trace>
  <inkml:trace contextRef="#ctx0" brushRef="#br0" timeOffset="67303.5314">15321 9628 939 0,'0'10'249'15,"-8"-1"53"-15,-8-1-259 16,-14 3-55-16,-7 4-8 15,-4 5 15-15,4 2 9 16,0 0 6-16,3 2 0 16,1 7 2-16,11-9-6 0,3 2-27 15,7-5-3-15,12-12 1 16,16-7 10-16,9-10 8 16,6-9 25-16,12-8 5 15,-3 6 0-15,-3-5-12 16,-10 8-3-16,-6 8 4 15,-9 8-4-15,-5 4-13 16,-5 2-5-16,-2 5-16 16,-2-9-32-16,-1 1-89 15,3 1-80-15,0 13-76 16,0-1-83-16</inkml:trace>
  <inkml:trace contextRef="#ctx0" brushRef="#br0" timeOffset="67573.8498">15516 9732 925 0,'0'0'298'16,"0"4"8"-16,3-2-262 16,-3-2-39-16,0 0-26 15,0 0-29-15,0 0 43 16,0 1 8-16,0 1 7 16,0-1 3-16,0 1 0 15,2-2 4-15,21 0-5 16,26-8-3-16,52-22-1 15,-34 5 7-15,-11 2-2 16,-1 5 6-16,-14 10 3 0,-10 4 1 16,-13 5-7-16,-5 5-5 15,-10 8-18-15,-10 5-16 16,-9 5-55-16,-1 8-255 16,-3 4 58-16</inkml:trace>
  <inkml:trace contextRef="#ctx0" brushRef="#br0" timeOffset="67902.8226">16289 9693 1023 0,'-7'0'265'15,"-8"-4"28"-15,-16 11-277 16,-3 6-73-16,-10 1 21 15,1 4 12-15,3 4 46 0,15-3 8 16,4-3-20-16,9-1-31 16,7-3-13-16,8-2-5 15,6-2-1-15,0-4 20 16,8 11 14-16,-9 4 2 16,3 14-4-16,-10 4 1 15,-5 19 3-15,-14-2 5 16,-22 12 9-16,-9-5 10 0,-17 3-6 15,-1-17-8 1,-7-16-114-16,20-16-117 0,4-25-64 16,28-19-122-16</inkml:trace>
  <inkml:trace contextRef="#ctx0" brushRef="#br0" timeOffset="68218.3014">16387 9861 704 0,'14'3'1195'15,"-6"-5"-376"-15,6 9-563 16,8-2-297-16,9-4-293 16,6-7-165-16,12-4 0 15,-8-11 503-15,5-5-12 16,-13 5-25-16,-12-12-2 15,-8 11 4-15,-10 3-15 0,-12 8 15 16,-23 6 35-16,-8 15 15 16,-27 11 6-16,-13 10 14 15,-6 16 0-15,21-2-15 16,7 4-61-16,27-12-59 16,24-2-103-16,24-14-59 15,32-11-61-15,18-10-48 16</inkml:trace>
  <inkml:trace contextRef="#ctx0" brushRef="#br0" timeOffset="68312.5499">16950 9735 450 0,'-41'29'0'16</inkml:trace>
  <inkml:trace contextRef="#ctx0" brushRef="#br0" timeOffset="68438.204">16840 9798 671 0,'-34'27'-5'0,"5"3"672"16,10 1-400-16,2 3 134 15,8-3-401-15,-13-4-10 16,-2 2-5-16,-17-1-7 16,-1-4-3-16,-3-12-26 15,9-3-42-15,11-8-48 16,23-10-238-16,25-2 13 16</inkml:trace>
  <inkml:trace contextRef="#ctx0" brushRef="#br0" timeOffset="68860.609">17778 9686 650 0,'-4'10'432'0,"5"-2"-93"15,-1-8-104-15,3 1-200 16,-3-1-90-16,-3 0-7 16,3 0 1-16,-1 1 6 15,-2 1 9-15,-9 22 35 16,-15 44 11-16,24-39 5 16,3 0 2-16,14-6-9 15,9-8-8-15,14-7-2 16,2-13-4-16,10-4 1 15,-8 0 6-15,-7 5 7 16,-10 1 2-16,-5 12 1 16,-10-2 4-16,-5 9 8 15,1-8 2-15,-1 7 10 16,5-12 8-16,8 0 33 16,3-15 1-16,10-7 3 15,5-10-8-15,7 0-23 0,-8-2-65 16,7 2-324-16,-5 6 75 15</inkml:trace>
  <inkml:trace contextRef="#ctx0" brushRef="#br0" timeOffset="69031.0599">18400 9721 870 0,'91'33'308'0,"-87"-29"2"0,0 5-191 16,1 5-163-16,-2 17-9 15,1 3-8-15,-7 7-84 16,-3-1-119-16,-5-1-31 16,-6-20-113-16</inkml:trace>
  <inkml:trace contextRef="#ctx0" brushRef="#br0" timeOffset="69175.7719">18593 9423 661 0,'22'-13'554'0,"-1"4"-144"16,-12 5-96-16,-2 1-324 16,2 6-109-16,6 4-35 15,-5 7-136-15,-3 9-87 16,-2 1 14-16</inkml:trace>
  <inkml:trace contextRef="#ctx0" brushRef="#br0" timeOffset="69359.4445">19053 9349 1310 0,'-4'18'196'0,"1"12"155"16,-6 22-392-16,-4 11 11 16,-11 22-54-16,-9 4-56 0,-5 9-74 15,-6-14-30-15,-7-10-114 16,2-24 29-16</inkml:trace>
  <inkml:trace contextRef="#ctx0" brushRef="#br0" timeOffset="69509.5684">18714 9908 1066 0,'8'-127'348'0,"18"116"45"16,-5 4-287-16,7-4-63 15,2 4-31-15,2 4-7 16,1-1-7-16,0 2-65 15,-8-1-49-15,0 0-169 16,-4-12-111-16,4-13-61 16</inkml:trace>
  <inkml:trace contextRef="#ctx0" brushRef="#br0" timeOffset="69839.8134">19471 9250 1025 0,'5'-4'232'15,"-3"1"50"-15,0 9-309 16,-4-6-28-16,0 1 6 16,0 18 5-16,-5 24 48 15,-17 60 22-15,2-43 15 16,-14 16 0-16,-1-5-6 16,-4 0-1-16,10-13-5 15,4-11-1-15,17-20-3 0,7-14 0 16,19-23-16-16,18-12-16 15,7-6-3-15,13-8-3 16,-1 2 19-16,-9 18 17 16,-18 4 14-16,-9 6 2 15,-8 10-7-15,-3 17-20 16,-6 4-8-16,-6 18-52 16,5 9-35-16,-7 7-158 15,4-8-114-15,13-1-49 16</inkml:trace>
  <inkml:trace contextRef="#ctx0" brushRef="#br0" timeOffset="70166.4709">20631 9351 1057 0,'3'-2'228'15,"-3"2"91"-15,4 9-292 16,1 37-54-16,-14 67 15 15,-12-52 11-15,-7 14 2 16,-5-7-9-16,-5 9-110 16,1-20-139-16,-5 0-63 15,14-20-133-15</inkml:trace>
  <inkml:trace contextRef="#ctx0" brushRef="#br0" timeOffset="70345.6949">20381 9717 1047 0,'13'-3'390'0,"3"0"10"16,9-2-235-16,9 4-172 15,11 5-2-15,-1 4-6 16,2-2 2-16,-12 1-30 16,0 4-95-16,-3-6-107 15,-1-2-146-15,-5-1-81 16</inkml:trace>
  <inkml:trace contextRef="#ctx0" brushRef="#br0" timeOffset="70470.7996">20837 9736 201 0,'49'6'238'0,"-52"9"-58"0,-2 16-5 16,-2 0-95-16,-9 12-25 16,2 3-48-16,-8 6-20 15,-14-17-173-15,-2-12 33 16</inkml:trace>
  <inkml:trace contextRef="#ctx0" brushRef="#br0" timeOffset="70630.2312">20920 9483 1531 0,'12'1'143'16,"-8"2"104"-16,3 3-631 15,2 3-43-15,0 9 27 16,-9 5-132-16</inkml:trace>
  <inkml:trace contextRef="#ctx0" brushRef="#br0" timeOffset="71228.1694">21121 9786 1126 0,'-6'12'250'15,"2"-1"94"-15,-1 2-306 0,1-4-55 16,4-3 10 0,-2 0 20-16,2-6 14 0,0-2 2 15,2 1 1-15,7-4 1 16,19-8-14-16,47-25-9 16,-48 32-6-16,-9 0 4 15,-9 3-7-15,-9 6-15 16,-6 7-1-16,-9 6 4 15,3 5 1-15,2-3 3 16,-2-3 15-16,13-8-16 16,14-13-10-16,18-9-10 15,5-1 1-15,17 3-3 16,-10-5 18-16,-8 11-11 16,-17 5 0-16,-11 6-2 15,-9 4 21-15,0 13 19 16,-6 2 12-16,8 10 14 15,2-5 6-15,1-1-13 16,10-8-14-16,14-9 12 0,-1-8-1 16,15-8 4-16,3-3-4 15,16-6-2-15,-10 2-10 16,-4-6-4-16,-13 10-1 16,-8-8 3-16,-17 9 12 15,-5 2-20-15,-10 9 1 16,-10 1 8-16,-7 8 6 15,-2 1 3-15,4 1 26 16,6-1 18-16,11-6-7 16,11 2-5-16,10 0-14 0,29 7 3 15,12 7-30-15,29-1-107 16,35-6-108-16,26-8-102 16,-17-22-199-16,10-57-58 15</inkml:trace>
  <inkml:trace contextRef="#ctx0" brushRef="#br0" timeOffset="113974.7875">15736 5311 640 0,'0'-6'172'0,"2"0"-59"16,10 10-244-16,15-7 22 15,14 6 5-15,20-3 40 16,10-6 94-16,36 0 99 16,-3 5-92-16,36-2 0 15,1 2-11-15,44 2-7 16,-9-1-5-16,54-1 10 16,-14-4 11-16,52 4-5 15,-14-4 4-15,64 2 5 16,-23-4-6-16,49 4 3 15,-30-9 10-15,45 10 6 16,-56-6-6-16,40 14 4 16,-45-2-15-16,50 11-2 15,-55 0-10-15,35 8 0 16,-44-6-11-16,35-9 1 0,-59-9-1 16,17 0-6-16,-44-10-35 15,-5-5-165-15,-46 5-86 16,-18 6-62-16</inkml:trace>
  <inkml:trace contextRef="#ctx0" brushRef="#br0" timeOffset="115771.7509">13000 9210 359 0,'0'0'147'15,"3"0"-10"-15,28 2-95 16,64 1-15-16,-42-3-14 15,21-2-8-15,4 4 23 16,26-5 13-16,4-2 3 0,24-2 12 16,-3 5-8-16,31 2 2 15,-10 0-11-15,32 5-4 16,-18 1-10-16,48-2 1 16,-22-1 13-16,51-3 2 15,-13-6-3-15,65-1-4 16,-25-4-1-16,39-2-20 15,-23 3-4-15,45-1 0 16,-44 2-1-16,39 2-2 16,-31 6-2-16,55 6 2 15,-38 1 2-15,54 6 12 16,-20 0 5-16,56 1 3 16,-59-5-1-16,38-7 1 15,-47-4-12-15,11-7-1 16,-70-12-5-16,1-3 3 15,-62-2-5-15,-11-1-2 0,-56 7-10 16,12 14-305-16,-28 11-5 16,-27-16-110-16</inkml:trace>
  <inkml:trace contextRef="#ctx0" brushRef="#br0" timeOffset="116680.8342">13567 13321 424 0,'-9'-10'397'0,"0"-2"-113"16,2 3-255-16,-1 3 259 15,4 2-280-15,-5-2 18 16,5 5 3-16,1-1 2 15,3 1-8-15,-2-1-27 16,2 1-24-16,2-1-16 16,30 1-5-16,88 2 10 15,-26 5 25-15,61 0 30 16,18 1 17-16,61-7 16 16,12 0-1-16,76-7 0 15,-16-3-11-15,79-7 0 16,-13 3-2-16,84-6 6 0,-29 2-1 15,65 7 7-15,-66 2 6 16,47 1 12-16,-92 5-2 16,20 0 25-16,-83-4-7 15,16-6 8-15,-77 2-12 16,16-6 14-16,-57-7-18 16,2-9 13-16,-51 1-13 15,-7-4 7-15,-44 3-18 16,-15 8-7-16,-39 9-19 0,-13 6-23 15,-26 5-26-15,-9 4-38 16,-11-1-27-16,-3 7-58 16,-11-1-48-16,11-4-44 15,-9 5-25-15,-44 20-249 16,-100 38 75-16</inkml:trace>
  <inkml:trace contextRef="#ctx0" brushRef="#br0" timeOffset="118369.1386">11307 17213 428 0,'-3'55'394'0,"-8"-59"-114"15,5 1-44-15,6-3-184 16,0 7-81-16,0-2-47 16,0 1 0-16,3 0 4 15,11 0 18-15,38-2 43 16,93-5 65-16,-7 0 48 0,14-1 42 16,64 4-26-16,8 1-19 15,86 3-5-15,7-3-36 16,84-3-33-16,2-1 24 15,86-1-4-15,-35-1-19 16,83 3-2-16,-59 9-8 16,55-3 1-16,-69-1-34 0,11-2 54 15,-103-6 9-15,4-10 67 16,-97 4 17-16,-14 0 50 16,-80-3-44-16,-10 1-11 15,-57 9-82-15,-17 1-126 16,-43 4-101-16,0 12-374 15,-29 2-13-15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2T16:35:19.3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10135 15845 864 0,'-7'-8'358'16,"-5"-5"4"-16,3 8-219 0,-3-2-117 15,-4 0-57-15,-11 7-21 16,-8 2-20-16,-16 12 0 15,-7 10 23-15,-20 26 7 16,2 12 16-16,-7 29 17 16,14 0 32-16,8 9 21 15,30-25 8-15,15-7-1 16,17-29-4-16,24-18-25 16,12-20-7-16,30-17 10 15,7-29 3-15,40-29 8 16,-1-16 1-16,25-17-6 15,-19 5-12-15,1 6-1 16,-29 20-2-16,-8-4-3 16,-33 19-3-16,-10 5-3 15,-15 16-6-15,-8 9-4 16,-13 21-14-16,-5 8-26 16,-5 7-9-16,6-4-3 15,-14 24 4-15,-39 77 12 0,23-35 27 16,-4 13 9-16,9-13-5 15,13 10-115-15,14-8-154 16,50-45-520 15</inkml:trace>
  <inkml:trace contextRef="#ctx0" brushRef="#br0" timeOffset="389.9815">11684 15354 1229 0,'17'11'288'15,"-8"-3"82"-15,-3 0-337 0,4-1-98 16,0 4-16-16,1-5 13 16,0-1 17-16,-2-6 19 15,-6-6 54-15,0-13 44 16,-3-3 8-16,-6-16 3 15,0-1-16-15,-5-13-13 16,-1 1-21-16,-9 0-5 16,3 11-9-16,-5-1-14 15,5 14-17-15,-10 12-19 16,-1 7-7-16,-3 9-11 16,2 12 7-16,-7 17 13 15,5 13 16-15,-4 30 9 16,5 16 13-16,4 39 7 15,7 3-2-15,5 19 1 16,13-16 1-16,7 3-46 16,-4-36-39-16,5-13-37 15,-9-34-585 1</inkml:trace>
  <inkml:trace contextRef="#ctx0" brushRef="#br0" timeOffset="563.4455">11050 15805 729 0,'8'10'592'16,"19"-10"-149"-16,10 0-438 0,41-6 439 15,21 2-444-15,36-1 7 16,0 1 0-16,16 1-80 16,-30 10-78-16,8 6-294 15,-34 11-9-15</inkml:trace>
  <inkml:trace contextRef="#ctx0" brushRef="#br0" timeOffset="909.7695">8879 17114 1279 0,'10'11'261'16,"22"-16"118"-16,16 2-342 15,55-16-56-15,30-6 29 16,58-23 35-16,22-5 20 15,75-9 15-15,-11 7-25 16,46 3-7-16,-27 18-6 0,28 7-54 16,-60 14-66-16,10 6-119 15,-59 2-128-15,-1 10-135 16,-71-2-101-16</inkml:trace>
  <inkml:trace contextRef="#ctx0" brushRef="#br0" timeOffset="1492.5261">10554 17248 1503 0,'-1'-6'362'15,"-14"-3"83"-15,-12 4-470 16,-47 16-115-16,-24 11-28 15,-38 28 9-15,-9 18 33 0,-13 29 102 16,30-8 133 0,13 10 44-16,44-12-1 0,17-5 0 15,34-23-91-15,24-4-59 16,29-21-35-16,29-25 4 16,12-21 6-16,43-34 27 15,-2-18 22-15,26-33 3 16,-21-4-3-16,4-18-7 15,-41 19-10-15,-6-6-9 16,-34 31-11-16,-10 10-6 16,-14 23-1-16,-10 11-1 15,-4 18-1-15,-5 7-16 16,-5 9-2-16,-11 23 4 16,-5 10 4-16,-9 25 14 15,2 13 22-15,0 25 8 16,10-7-4-16,14 4 2 15,10-13-14-15,10-4-69 16,12-22-69-16,6-2-285 0,3-15 1 16</inkml:trace>
  <inkml:trace contextRef="#ctx0" brushRef="#br0" timeOffset="1777.6749">10843 17307 1459 0,'-7'0'329'16,"11"3"102"-16,-1 3-448 16,-3-6-50-16,2 0-9 15,-2 1 14-15,32 26 31 16,50 51 36-16,-29-30 14 15,-3-1 6-15,10 11 7 16,-4-6-12-16,3 4-32 16,-13-14-52-16,15-2-130 15,-11-17-189-15,5-8-37 16,-8-19-150-16</inkml:trace>
  <inkml:trace contextRef="#ctx0" brushRef="#br0" timeOffset="1988.0769">11650 17246 1611 0,'-38'10'344'0,"-23"10"145"16,-29 23-464-16,-14 13-45 16,-28 25 6-16,6 5 9 15,-8 8 1-15,17-10 4 16,10-1 4-16,36-22-44 0,13-2-147 15,36-13-159-15,28-10-141 16,35-25-157-16</inkml:trace>
  <inkml:trace contextRef="#ctx0" brushRef="#br0" timeOffset="2257.92">12859 16582 1579 0,'3'0'402'16,"-3"2"37"-16,1 4-547 16,-1-6-379-16,0 1-19 15</inkml:trace>
  <inkml:trace contextRef="#ctx0" brushRef="#br0" timeOffset="2377.6371">12804 16935 671 0,'-7'36'701'0,"-2"-13"-219"16,9-23-65-16,1 2-786 16,11-2 21-16</inkml:trace>
  <inkml:trace contextRef="#ctx0" brushRef="#br0" timeOffset="3276.096">14382 15579 1115 0,'0'5'592'0,"-5"-13"-153"16,5 8-283-16,-3 0-199 16,3 0-199-16,0 6 142 0,3 40 3 15,5 49 38-15,-11-15 36 16,-6 2 30-16,-10 18 9 15,-4 4 7-15,-2 0 7 16,6-26-4-16,3-19 3 16,10-33-3-16,7-14-25 15,15-17-7-15,19-22 0 16,9-7-7-16,23-4 4 16,-1-5 20-16,7 7-4 15,-23 19-5-15,-8 14-8 16,-19 14-9-16,-8 21 1 15,-16 12 7-15,-11 20 8 16,-4 2 10-16,-17 14 10 16,-1-7-30-16,6-2-168 15,3-13-168-15,16-5-35 16,18-25-208-16</inkml:trace>
  <inkml:trace contextRef="#ctx0" brushRef="#br0" timeOffset="3594.2914">15044 16385 770 0,'-14'21'382'0,"0"-17"-70"0,-9 13-101 15,-5 11-238-15,-4 10-11 16,-5-2 20-16,7 11 32 15,9-4-4-15,14-12 9 16,7-5 8-16,19-6 5 16,11-11-9-16,14-13-5 15,7-12 0-15,3-17-25 16,-5-6-7-16,-7-8 7 16,-19 6 8-16,-17 1-13 15,-12 11 1-15,-13 3-70 16,-6 11-80-16,0 2-47 15,4 7-142-15,14 10-15 16</inkml:trace>
  <inkml:trace contextRef="#ctx0" brushRef="#br0" timeOffset="3964.8839">15570 16410 745 0,'-5'2'208'15,"4"-2"31"-15,-2 3-215 16,0-3-31-16,3 0-14 16,-2 1 15-16,-2 13 21 15,-4 14 18-15,-5 44 8 0,22-40 1 16,4-3-8-16,12-5-3 16,4-11-6-16,11-4 4 15,-2-9-1-15,15-9 4 16,-2 0-4-16,-1 0-4 15,-10 2-14-15,-7 7-15 16,-20 7-11-16,-1 10 11 16,-8-1 4-16,1 5 20 15,-1-6 17-15,11-4 17 16,0-8-1-16,13-11 6 16,5-12 0-16,17-9-9 15,0-2-14-15,-2-4-64 16,-11 6-50-16,-8 4-308 15,-17 4 36-15</inkml:trace>
  <inkml:trace contextRef="#ctx0" brushRef="#br0" timeOffset="4248.8271">16923 16332 1476 0,'0'1'242'16,"0"11"137"-16,0 3-436 15,-4 4-27-15,0 11-59 16,-5 11-11-16,-9 8-224 16,-1-1-10-16</inkml:trace>
  <inkml:trace contextRef="#ctx0" brushRef="#br0" timeOffset="4398.7056">16956 15925 1501 0,'-4'-3'313'0,"8"3"-43"0,8 8-493 15,16 15-248-15,6 3-125 16</inkml:trace>
  <inkml:trace contextRef="#ctx0" brushRef="#br0" timeOffset="4623.9229">17554 16293 1008 0,'-16'18'396'0,"-3"-7"7"16,3-3-269-16,-5-2-56 15,8-1-65-15,1-1-9 16,7 1-7-16,8-4-5 16,-3-1-9-16,0 2 7 15,2-1 5-15,5 17-2 16,2 10-9-16,-13 48 5 15,-42-39-16-15,-40-6-11 16,-9-3-83-16,-13-9-260 16,25-11 47-16</inkml:trace>
  <inkml:trace contextRef="#ctx0" brushRef="#br0" timeOffset="5287.5423">19526 15778 728 0,'7'10'354'0,"-2"-2"-53"15,-5-5-141-15,0 0-147 16,0-5-30-16,0 2 35 0,0-1 41 16,-2-2 23-16,-1-9-66 15,-14-34 4-15,-28-61-17 16,8 39-15-16,4 13-23 16,-5 6 60-16,2 20-11 15,-5 17-32-15,10 18-17 16,-5 22-11-16,7 18 0 15,-4 25 4-15,8 3 26 0,4 25 17 16,9-1 20-16,3 19 0 16,5-10 4-16,1 22 4 15,-3-21-42-15,-6-4-123 16,-4-26-186-16,-8-17-12 16</inkml:trace>
  <inkml:trace contextRef="#ctx0" brushRef="#br0" timeOffset="5441.94">18859 16185 921 0,'24'-1'798'0,"1"-5"-424"15,12 0-17-15,9 0-251 16,9 5-252-16,18 2 106 16,-5 5 97-16,10 7-263 15,-10 4-302-15,0-4 16 16</inkml:trace>
  <inkml:trace contextRef="#ctx0" brushRef="#br0" timeOffset="5796.377">20740 16065 740 0,'-31'-6'277'0,"-28"0"38"16,-11 12-181-16,-12 9 19 15,2 9-18-15,6 7 1 16,29 3-16-16,8 12-35 16,25-3-61-16,15 7-36 15,13-5-12-15,17-4-31 16,10-21-18-16,19-10-98 16,8-13-235-16,4-16 22 15</inkml:trace>
  <inkml:trace contextRef="#ctx0" brushRef="#br0" timeOffset="6210.876">21185 15733 1261 0,'4'11'253'0,"-4"-13"41"16,3 1-399-16,-6 1-58 15,3-2-49-15,0 1-11 16,-1 1 227-16,-2-3 51 16,3 3 39-16,0 0 18 15,0 0 36-15,0 3-154 16,0 12-19-16,-5 22 12 16,-8 52 23-16,4-33 11 15,3 3 0-15,2 2 5 16,4-15-5-16,4-6 3 15,8-24-2-15,21-13 6 16,8-13-6-16,20-5-4 16,-2 0-13-16,3-3-14 15,-17 11-16-15,-19 10-14 16,-18 6-5-16,1 7 17 16,-11 12 15-16,-5 12 14 15,2 3 21-15,-6 3-67 0,-1-7-79 16,7 1-187-16,14-23-42 15</inkml:trace>
  <inkml:trace contextRef="#ctx0" brushRef="#br0" timeOffset="6795.5695">21785 16101 1143 0,'0'0'319'0,"3"0"16"16,-2 0-335-16,-1 0-57 15,0 1-25-15,-1 1 8 16,-11 17 59-16,4 8 35 16,-55 47 12-16,46-43 2 15,9-6 3-15,5-3-11 16,7-5-25-16,12-16-34 15,10-10-39-15,15-12-99 16,5-5-91-16,7-5 83 16,-7 6 108-16,-9 4 73 15,-16 13 115-15,-12 5 116 16,-6 9-94-16,0 11-77 16,-6 6-30-16,-2 10-18 15,-7 5-41-15,4-1-5 0,-6-8-94 16,4-9-80-16,5-8-82 15,5-6 87-15,0-6 20 16,5-6 127-16,-5 5 114 16,0-1 135-16,0 1-49 15,7-4 14-15,7-2 14 16,-3 0-16-16,6-2-47 0,42-30 15 16,-40 29 3-16,9 2-12 15,-1-4-10-15,9 2 4 16,-10 3-27-16,5-7-14 15,-4 3-37-15,-3 6-20 16,-6 7-27-16,2 1-19 16,-8 17-20-16,-4 2-30 15,-1 7-9-15,-10 3-56 16,-4 2-37-16,10-3-209 16,8-8 24-16</inkml:trace>
  <inkml:trace contextRef="#ctx0" brushRef="#br0" timeOffset="7153.9128">22802 16215 884 0,'-3'18'397'15,"-14"-2"39"-15,-12-3-305 16,-8 8-98-16,0 1-40 15,-1 1-40-15,14-6-39 16,11-3 93-16,5-11 2 16,11 1 5-16,0 0 1 15,-3-4 2-15,0 0-4 16,2 0 0-16,-2 0-8 0,13 2-12 16,2 1-7-16,-3 4-6 15,-8 11-7-15,35 84 11 16,-60-39 8-16,-20 15 2 15,-8 2 16-15,-14 0 13 16,4-21-5-16,-2-14 12 16,16-21-5-16,3-23-54 15,17-17-57-15,4-23-284 16,17-1 24-16</inkml:trace>
  <inkml:trace contextRef="#ctx0" brushRef="#br0" timeOffset="7485.4959">22977 16298 473 0,'0'0'405'0,"0"0"-90"0,0 1-48 16,0 1-217-16,0 1-39 16,3 16-34-16,0 14 14 15,-6 47 5-15,-6-27 35 16,-6-1 3-16,2-3-154 15,6-9-97-15,-4-15-94 16,1-27-153-16</inkml:trace>
  <inkml:trace contextRef="#ctx0" brushRef="#br0" timeOffset="7618.8459">23060 15948 1404 0,'0'-1'380'0,"3"-1"-10"16,-3 4-465-16,0-2-344 0,3 1-50 16</inkml:trace>
  <inkml:trace contextRef="#ctx0" brushRef="#br0" timeOffset="7835.9145">23192 16425 470 0,'4'8'645'15,"1"-8"-222"-15,1 0-286 0,-6 0 283 16,1-2-413 0,4 1 0-16,20-4 0 15,53-10 7-15,-45 10 1 0,-1 2-5 16,-8 3-8-16,-6 3-18 16,-9 0-31-16,0 8-55 15,-2 3-31-15,2 3-31 16,7 0-249-16,21-1 68 15</inkml:trace>
  <inkml:trace contextRef="#ctx0" brushRef="#br0" timeOffset="8178.7053">23944 16268 1010 0,'37'37'270'0,"-53"-29"57"16,0-1-284-16,-12 1-37 0,-2 6-17 15,-3 0 8-15,11 0 12 16,3-2 2-16,6 0 2 16,10-4-6-16,3 2 0 15,7 9-5-15,2-2 0 16,7 6-2-16,-4 2 13 15,0 11 5-15,-11-5 1 16,-9 16 7-16,-15-1 6 0,-17 5 12 16,-6-10 13-16,-7-8-5 15,4-15-11-15,-9-15-57 16,20-14-67-16,-4-11-80 16,17-6-245-16,34-6 15 15</inkml:trace>
  <inkml:trace contextRef="#ctx0" brushRef="#br0" timeOffset="8583.2897">25036 16356 307 0,'-10'-3'354'0,"1"-2"-122"0,-3-1-187 15,-13 0 199-15,-2 3-227 16,-14 5 19-16,1 5 50 16,-9 10 35-16,7 3 17 15,1 9-24-15,14-3-14 16,3-2-40-16,17-6-35 15,7-4-31-15,10-5 11 0,15-7-9 16,14-7-15-16,10-5-22 16,6-3-1-16,-2-5 1 15,-16 3 14-15,-9 6 21 16,-16 5 20-16,-10 13-11 16,-10 4-11-16,-5 17 10 15,-1 1 9-15,-9 15-116 16,1-2-232-16,11-4 70 15</inkml:trace>
  <inkml:trace contextRef="#ctx0" brushRef="#br0" timeOffset="8793.2108">25600 16434 1286 0,'-1'18'506'16,"-11"-6"2"-16,-22 14-281 15,-6 6-201-15,-6 8-23 0,4-5-4 16,5 4-12-16,8-11-7 16,-4-4-7-16,1-5-7 15,-17-7-8-15,1-8-10 16,-12-11-102-16,2-5-332 16,5-13 59-16</inkml:trace>
  <inkml:trace contextRef="#ctx0" brushRef="#br0" timeOffset="9328.8475">26902 16230 951 0,'88'41'331'0,"-81"-44"12"16,-5 3-285-16,2 6-87 16,-4-6-47-16,0 3-2 15,12 33 57-15,29 64 44 16,-16-39 42-16,13 15 6 16,6-5-27-16,6 10-184 15,1-12-192-15,-2-15-14 16,-20-30-195-16</inkml:trace>
  <inkml:trace contextRef="#ctx0" brushRef="#br0" timeOffset="9466.2138">27391 16427 895 0,'-19'-9'268'0,"-27"22"43"16,-21 11-247-16,-32 20-37 15,-17 14-24-15,-24 18 11 0,15-4-1 16,-8 19-4-16,34-22-325 15,17-32 103-15</inkml:trace>
  <inkml:trace contextRef="#ctx0" brushRef="#br0" timeOffset="10246.4956">17606 17729 906 0,'70'99'352'0,"-72"-82"-29"16,2 5-183-16,-3 16-177 15,2 10-30-15,-6 14-90 16,-2-1-103-16,-8 5-64 16,-3-11-132-16</inkml:trace>
  <inkml:trace contextRef="#ctx0" brushRef="#br0" timeOffset="10409.7788">17865 17491 1289 0,'26'-5'420'16,"-13"4"30"-16,-10-2-392 15,1 6-260-15,1 3-232 16,-5-5-35-16,0 9-221 0</inkml:trace>
  <inkml:trace contextRef="#ctx0" brushRef="#br0" timeOffset="10605.3019">18011 17960 274 0,'13'5'491'0,"8"-11"-177"16,-1-3-155-16,13-10 171 15,16-2-293-15,13-6-6 16,-4 5-4-16,4 3-10 16,-12 11-9-16,-8 7-7 15,-17 10-7-15,-4 8-14 16,-14 10-1-16,-7 15-15 15,-7 4-30-15,-2 5-264 16,-3-3 70-16</inkml:trace>
  <inkml:trace contextRef="#ctx0" brushRef="#br0" timeOffset="10843.9732">19030 17756 943 0,'-18'18'413'0,"-7"-2"-21"0,-9 18-177 15,-6 3-214-15,6 15-10 16,2-6 6-16,18 7-6 16,8-9-7-16,9 1-12 15,9-12-16-15,22-7-75 16,7-18-104-16,21-16-154 15,1-16-47-15</inkml:trace>
  <inkml:trace contextRef="#ctx0" brushRef="#br0" timeOffset="11027.8599">19162 18092 1432 0,'90'59'476'16,"-86"-63"45"-16,8-5-383 15,4-9-105-15,21-13-48 16,5-3 4-16,13-9 5 0,-5 0-5 16,15 0-78-16,-10 11-59 15,7-4-367-15,-1 14 15 16</inkml:trace>
  <inkml:trace contextRef="#ctx0" brushRef="#br0" timeOffset="11412.5765">20025 18055 666 0,'25'0'547'16,"-4"-3"-181"-16,13-6-473 15,6-3 400-15,7-4-412 16,-11-5 21-16,2-5 50 16,-6 2 88-16,-1-3 16 15,-5 6-1-15,-3 2-1 16,-7 9-17-16,-4 1-19 16,-11 5-21-16,-7 1-20 15,-13 8-6-15,-18 4-4 16,-13 8 5-16,-16 14 13 15,-9 7 29-15,-8 8 25 16,16-1 23-16,2 8-24 0,22-9-12 16,17 11-16-16,21-7-26 15,21 1-102-15,26-15-25 16,27-14-214-16,14-26-19 16</inkml:trace>
  <inkml:trace contextRef="#ctx0" brushRef="#br0" timeOffset="12013.1575">20795 17861 327 0,'-28'3'531'0,"-6"15"-180"16,-7 7-182-16,-8 13 227 16,3 4-310-16,1 8 3 15,10-7 1-15,8-4-25 16,14-16-32-16,8-3-14 15,10-13-20-15,11-10-9 16,12-9 8-16,18-11-17 16,9-7-16-16,10-6-8 15,-10 2-14-15,-5 5 5 16,-17 12 21-16,-12 6 26 16,-14 6 14-16,-5 11 5 15,-4 4-5-15,-10 8 5 16,0 6-7-16,-1 8 7 15,-3-2 5-15,-1 3-35 16,6-11-43-16,2-4-39 0,9-8-72 16,12-7-67-16,13-6 108 15,30-10 40-15,14-10 37 16,21-11 48-16,7-4 48 16,9-7-65-16,-18 5-4 15,-10 5 28-15,-24 7 54 16,-13 6 98-16,-20 11 5 15,-21 5 10-15,-8 6-21 16,-18 5-23-16,-10 5-78 0,-14 5-5 16,5 4-6-16,-5-1 3 15,22-3-16-15,10-3-7 16,15-7-13-16,11 4-13 16,5 2-17-16,11 8 13 15,1 2 5-15,0 7 0 16,-4 2-3-16,-17 5-27 15,-17 1-35-15,-24 7-26 16,-9-9-45-16,-7-12-42 16,10-13-16-16,3-8-148 15,23-11 14-15</inkml:trace>
  <inkml:trace contextRef="#ctx0" brushRef="#br0" timeOffset="12297.6261">21697 18031 1006 0,'46'-9'407'0,"-9"-2"48"16,5-6-290-16,-1 4-136 15,-4-3-74-15,-12 4-72 16,-8 3 29-16,-13 1 43 16,-17 1 41-16,-15 6 44 15,-23 5 55-15,-14 11-58 16,-13 10-2-16,4 11 2 15,2 5 1-15,27-2-18 16,12-5-34-16,21-8-23 0,15 1-25 16,22-6-17-16,21-9-36 15,21-8 3-15,31-14-62 16,8-11-66-16,19-16-102 16,-20 3-36-16</inkml:trace>
  <inkml:trace contextRef="#ctx0" brushRef="#br0" timeOffset="12490.1357">22276 17968 882 0,'2'-6'377'0,"-11"4"25"16,-3 7-230-16,-17 5-62 16,-10 3-61-16,-10 7 18 15,5-4-25-15,1 2-4 16,18-4-3-16,10 4-1 16,15 3-33-16,-5 10-2 15,-1 2-7-15,-14 16-10 16,-16-6-7-16,-19 2-8 15,-5-10-4-15,-3-10-15 0,16-22-39 16,11-17-324-16,36-15 78 16</inkml:trace>
  <inkml:trace contextRef="#ctx0" brushRef="#br0" timeOffset="12883.3778">23722 17299 1140 0,'-13'3'499'16,"26"-1"-52"-16,-13 8-264 16,-1 8-225-16,-2 16-26 0,-2 9 8 15,1 19 57-15,-4 9 42 16,2 8 11-16,-5-5 0 15,-7 12 5-15,2-5-41 16,-8 4-21-16,6-16-114 16,-1-6-342-16,11-23 60 15</inkml:trace>
  <inkml:trace contextRef="#ctx0" brushRef="#br0" timeOffset="13245.3616">24399 17840 351 0,'-3'-3'435'0,"3"5"-143"16,0-4-211-16,0 2 224 15,0 0-273-15,-1 0 9 16,-2 0 43-16,1 2 22 16,-1-1-9-16,-9 17-11 15,3 3-10-15,-7 48-43 16,19-52-18-16,2 0 2 16,0-8-3-16,12-6 8 15,-1-3 1-15,5 2 1 16,0-4-7-16,-2 1-5 0,-7 5-18 15,1 5-9-15,-9 7-22 16,4 13-102-16,-4 5-290 16,2-2 53-16</inkml:trace>
  <inkml:trace contextRef="#ctx0" brushRef="#br0" timeOffset="13480.2867">24922 18005 900 0,'37'0'599'15,"-30"0"-106"-15,1-5-111 16,-2 4-320-16,6-5-41 16,-1 0-30-16,12-2 3 15,8 1 1-15,3 0 3 16,3 1 4-16,1 4-1 16,-2 4-6-16,-7 5-4 15,-8 6-12-15,-5 10-16 16,-7 0-12-16,-4 11-61 15,-5 1-62-15,-5 0-296 16,1-2 33-16</inkml:trace>
  <inkml:trace contextRef="#ctx0" brushRef="#br0" timeOffset="13634.9792">25686 18105 1022 0,'5'18'276'15,"-1"1"90"-15,-1 10-273 16,-10 9-157-16,-1 4-142 16,-17-1-111-16,-16-19-132 15</inkml:trace>
  <inkml:trace contextRef="#ctx0" brushRef="#br0" timeOffset="13779.3593">25711 17609 1922 0,'8'15'398'0,"-4"-2"77"15,1 1-632-15,4 12-429 16,-1-4 9-16</inkml:trace>
  <inkml:trace contextRef="#ctx0" brushRef="#br0" timeOffset="14005.4454">26240 17449 1600 0,'21'42'344'0,"-20"12"152"0,-2 12-488 15,-7 24-79-15,-8 3-67 16,-21 21-113-16,-4-8-41 15,-10 12 1-15,2-20 73 16,4-14 32-16,8-32-40 16,4-44 23-16,12-40-61 15</inkml:trace>
  <inkml:trace contextRef="#ctx0" brushRef="#br0" timeOffset="14142.0109">25985 17809 1053 0,'12'-3'840'0,"0"3"-204"16,-3 27-126-16,28-12-462 16,16 2-159-16,30-2-536 15,21 1 85-15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2T16:36:30.3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19501 6410 724 0,'-5'-1'198'15,"1"-4"29"-15,1 2-199 16,-2 2-74-16,-3-1-4 16,6 2 5-16,-4 2 9 15,2 4 8-15,-10 17 14 16,-9 66-2-16,23-34 4 16,0 41 7-16,-5 9 11 0,-4 61 16 15,-3 14 14-15,-1 57 17 16,1-5-3-16,0 47-4 15,4-18-14-15,3 39 1 16,8-36-11-16,-1 28 2 16,-2-31 3-16,0 13 2 15,-5-50-6-15,-4 23-3 16,0-47-2-16,2 1 5 16,-5-42-9-16,-1-8-41 15,-2-46-50-15,-1 5-202 16,-5-40 4-16</inkml:trace>
  <inkml:trace contextRef="#ctx0" brushRef="#br0" timeOffset="1138.3628">19252 8466 553 0,'65'-6'120'0,"-59"5"27"16,4-2-163-16,5 2-20 16,9 5 5-16,5-4 23 15,4-1 19-15,7 8 20 16,-4 3-13-16,24-2 3 16,-2-4-5-16,16 4-2 15,2-3-5-15,21 0-1 16,-8 5 4-16,15-1 19 15,-5-3 18-15,24 2 4 16,-10-3 2-16,23 0 6 16,-4 1-19-16,22 1-19 15,-9-2 2-15,22 5-2 16,-20-7-11-16,19 1-3 0,-21-2 9 16,20 2 5-16,-28-5 0 15,26-2 10-15,-9 0 9 16,46 6 15-16,-19-3-1 15,29 0 4-15,-14 3-6 16,30 0-9-16,-33-6-20 16,50-3-6-16,-24 0-7 15,28-6-2-15,-30-4 2 0,27 0-2 16,-32-1-1-16,52 4 3 16,-23 6 0-16,32-2 1 15,-31 10-1-15,24-4 0 16,-34 3 0-16,38 0-1 15,-18 2 0-15,36-7 1 16,-20 1 0-16,32-11 2 16,-37-4 0-16,29-5 3 15,-36 2-1-15,21-8 1 16,-53 5-3-16,28 1-2 16,-54 4-5-16,-11-3-2 15,-35 11-3-15,10 8-1 16,-33 8-136-16,28 20-264 15,-5 4 43-15</inkml:trace>
  <inkml:trace contextRef="#ctx0" brushRef="#br0" timeOffset="9966.414">19319 7702 188 0,'53'38'37'0,"-56"-43"0"16,3 6-41-16,0 0 15 15,0-1 33-15,0 0 57 16,0-1 25-16,0 0 11 15,0-1-39-15,0 1-25 16,0-1-49-16,0 1-19 16,0-1-12-16,0 1 0 15,0-1 20-15,0 1 26 16,0-1 11-16,0 1 4 16,0-1 1-16,0 1-19 15,0 1-14-15,0 0 5 16,0 0-3-16,0 0 3 15,3 0-3-15,-3 0-4 0,13 1-11 16,2-1 0-16,-5 0 0 16,5 0 3-16,-9 0 1 15,4 0 5-15,-1 0 0 16,5-1-1-16,0-1 0 16,9 2-3-16,42 5-4 15,-43-1 4-15,2 5 5 16,1-2 3-16,-4-7 1 0,4 5 1 15,-1 1-5-15,4-6-4 16,-2-2-3-16,4 5 3 16,-6-9 0-16,5 3 5 15,-5-3 0-15,1 5 7 16,0 1-1-16,4 0 6 16,-7-3-2-16,6 6 0 15,-3-2-4-15,5-5-2 16,-2 4-15-16,1 0-2 15,-5-7-4-15,0-1-3 16,-3 7-2-16,-1-2 8 16,1 3 1-16,0 4 1 15,1-10 0-15,3 3 3 16,-6 2 2-16,4-5 2 16,0-4 0-16,3 11-1 15,-6-5-3-15,13-1-4 0,-8 2-3 16,5 8 2-16,-2-5 0 15,1 6 1-15,-3-6 1 16,2-3-1-16,0 1-2 16,5 1 1-16,-4-2-2 15,5 0 2-15,-1 3 1 16,1 1 0-16,-10-5 0 16,-2 5 0-16,-1 1-1 15,-2 2 3-15,2-8 0 16,2 5 3-16,7-4 0 0,4 2-2 15,-4-5-4-15,5 6-1 16,-5 0-2-16,-2 0 1 16,-6 4-1-16,6-2 0 15,-3-5 0-15,5 6-1 16,3-5-1-16,4-2 0 16,-3 7-1-16,1-3 1 15,-2 0-1-15,1 3 1 16,-2 0 0-16,-5-3 0 15,4 1-1-15,-4 1 1 16,-6-1 0-16,2 2 0 16,-2-4 0-16,0 7 1 15,4-9 0-15,11 6 0 16,-5-3 2-16,10-5 4 16,-8 4-4-16,4-1 1 15,-8 1 2-15,0-1 7 16,-9-1 4-16,4 5 10 0,-6-1 0 15,-5-5 0-15,-3 8-9 16,-1 1-5-16,-4-5-6 16,-1-2-69-16,-4 2-75 15,0-1-75-15,0-14-255 16</inkml:trace>
  <inkml:trace contextRef="#ctx0" brushRef="#br0" timeOffset="23092.336">21992 7663 350 0,'12'67'-55'0,"-17"-68"55"16,3 8-155-16</inkml:trace>
  <inkml:trace contextRef="#ctx0" brushRef="#br0" timeOffset="24472.074">21991 7736 102 0,'-3'0'130'0,"3"0"-21"15,-2-1 28-15,-1-1-48 16,3 2 2-16,-1 0-12 16,-2 0 5-16,3 0-18 15,-3 0-6-15,3-1-15 16,-2-1-1-16,-1 1-6 16,3-1 1-16,-1 1 16 0,-2-1 13 15,3 1 0-15,-2-2-4 16,-1 0-9-16,3 0-23 15,0-2-10-15,0-7-4 16,0 7-10-16,0-3-2 16,0 4-4-16,0-5-2 15,0 4 0-15,3-4 10 16,-3 4 4-16,2-3 8 16,2-1 5-16,1-1 7 15,1-3 5-15,0 1 9 16,3 0-6-16,-2-3 2 15,37-44-8-15,-35 44-7 16,0-3-12-16,7-4 1 16,1 4-5-16,-8 0-3 15,7 2-3-15,0-2-1 16,-4 4-4-16,-3-6 1 16,4 1 0-16,8-11-1 0,-6 4 2 15,3-2 2-15,7 1-1 16,10-1 3-16,-8 8 0 15,6-2 0-15,-1 3-2 16,-2-2 2-16,-5 2 0 16,-1 0 3-16,-7 5 0 15,4-5 3-15,-6 4-2 16,6-2-1-16,-4 0-2 16,3 1-2-16,-2 4-4 0,5-3 1 15,-6 5-1-15,5-2 1 16,-2-3 1-16,6 2 5 15,2-3 1-15,1-4 1 16,-3 6-1-16,-3-1-4 16,-5 0-2-16,6-1-1 15,-5 2-3-15,2-1-1 16,-1 2-1-16,1 0 1 16,-10 2 0-16,-1 0 0 15,0-1 2-15,-2-2 0 16,1-2 4-1,7-2-4-15,-1 1 0 16,-5-1 0-16,5-6-2 16,-5 9 2-16,-2-1 0 15,1 4-1-15,5-4 1 16,-3 5 0-16,4 3-1 16,1-3-1-16,-3-5 1 0,-4 10 0 15,3-3 1-15,-3 0 0 16,-2 3 0-16,2-1 0 15,3-5-1-15,-3 6 0 16,0-9-1-16,-2 5 0 16,6 2 1-16,-5 4 0 15,-1-12 2-15,1 8 3 16,2-8 1-16,0 3 2 0,4-5 1 16,2 3-2-16,2-4-2 15,1 4-2-15,2-7-1 16,1 7-3-16,-1 0 1 15,0 3-2-15,2 0 1 16,-1 5 2-16,2-2 2 16,-5 3-2-16,-4 0 0 15,-3 0-2-15,-3 0-2 16,-3 2-3-16,0 1 1 16,3 0 1-16,-9 2 0 15,0-1 1-15,0 1 2 16,0-1 1-16,3 1-1 15,-3-1 0-15,4 1 1 16,8-2 0-16,-3-2 0 16,0-1 1-16,3 0 0 15,-8 2 0-15,6-2-1 16,-4 2-1-16,2 2-3 0,-7 1-2 16,-1-1-4-16,3 1 0 15,-3-1-1-15,3 1 1 16,-1-1 2-16,-2 1 4 15,3-1 5-15,-2 1 1 16,3-1 3-16,8 2-16 16,-7-3-19-16,11 2-19 15,-3-4-395-15,-5 1 107 16</inkml:trace>
  <inkml:trace contextRef="#ctx0" brushRef="#br0" timeOffset="32309.9399">23687 6080 582 0,'-48'19'135'0,"47"-22"47"16,-2 0-169-16,-2 3-16 15,5 0 0-15,0 0 20 16,0 0 11-16,0-2 25 15,0 1 12-15,0 0 8 16,0-1-18-16,0 1-10 16,0-1-24-16,0 1-10 15,0-1-11-15,0 1 0 16,0-1-1-16,0 1 0 16,0 1 0-16,0 0 0 15,0 0 1-15,0 0 2 16,0 0 2-16,0 0 1 15,0 0 2-15,0 1 1 16,3 1 1-16,-1-1 2 16,5 4 0-16,1-2 3 15,2 4-2-15,9-1-2 16,-11 1-2-16,51 50 1 0,-43-47 0 16,-3-3 4-1,-1 1 3-15,5 1 6 0,-4 0-3 16,6 2 1-16,-1 1-4 15,1 3-3-15,-5 0-4 16,6 3-1-16,-3-1-4 16,-1 3-1-16,-3-4 1 15,6 5 1-15,-8-6 4 16,4-2 7-16,-4 6 4 16,3-3 1-16,-1-5 2 0,3 2-1 15,1-3-7-15,2-1 0 16,-4 0 1-16,8 6-2 15,-3-2 2-15,2 1-4 16,-6-4-5-16,5 5 2 16,-5-5-3-16,2 2 1 15,-3 3 4-15,3 0 5 16,-2-6 1-16,-4 3 3 16,-5-5-4-16,4 6-1 15,-4-1-3-15,2 3-4 16,0-5-3-16,3 7-1 15,-5-7 0-15,5 2-1 16,-3-3 0-16,7 4 0 16,-7-4 0-16,4 3 2 15,-2-3 0-15,2 3 0 16,-4-4 0-16,6 4-1 16,-2 0-1-16,5 3 0 0,-2-2 0 15,0 1 1-15,1-3 0 16,2 3 1-16,-4 1 0 15,1-1 1-15,-1 0-1 16,3 1 0-16,-2-4-1 16,3 4 2-16,-4-3-2 15,1 1 3-15,-4-2 0 0,7 2 3 16,-4 0-2-16,1 2 1 16,1-4-61-16,-2-1 57 15,-2 0 57-15,0-4-59 16,2 5-59-16,-5-2 1 15,5 1 59-15,-1 3 58 16,-1-5-58-16,-1-1 59 16,4 3 58-16,0 5-117 15,-4-4-117-15,0 3 116 16,-3-2-2-16,0 3 1 16,-5-2-1-16,5-1 5 15,-1 2 4-15,-4-5 5 16,0-1 2-16,-1-3 4 15,-1 2-4-15,5 1-1 16,-7-8-5-16,0 0 0 16,0 0-5-16,3 1-2 15,-1 1 0-15,14 8-1 16,0 0 0-16,46 32 0 0,-48-35 1 16,2 2 0-16,-1-1 0 15,-2-1 4-15,1-3 2 16,-3 1 5-16,1-2 3 15,2-2 4-15,-4-1-3 16,0 0-2-16,1 2-2 16,-2-2 2-16,-3 0-4 15,1 3 4-15,0-2 2 16,-7-1-1-16,0 0-4 16,2 0-5-16,-2 0-2 0,3 0 2 15,1-1 1-15,5 1-1 16,0 0 2-16,3-2-1 15,0 2-5-15,1-1-3 16,2-1 0-16,3 1-1 16,44-1-1-16,-38 2 0 15,1-3 1-15,7 3 3 16,-7-3 1-16,8 2 2 16,-6 0-1-16,-4 3-2 15,-2-2-3-15,4 3-1 16,-11 0-3-16,2 0 3 15,-1-3-1-15,7 3 3 16,3-3 2-16,3-1 1 16,-3-2-1-16,8 3 0 15,-8-2 0-15,0 2 1 16,1 0-1-16,5 3 0 0,-5 0-1 16,7 0-2-16,4 0 1 15,4 2 0-15,-3 1-1 16,10 3-1-16,-5-4 1 15,-6 3 2-15,-4-4-3 16,1-1 2-16,-18-3 1 16,11 3-1-16,3-1-1 0,4 1 3 15,3-2-1-15,13 1 1 16,-4-2 1-16,6 0-2 16,-2 0-2-16,12 1 1 15,-1 1-1-15,7-4-1 16,-7 2 3-16,-6 8 0 15,-15-4 0-15,-6 0 0 16,-9 2 0-16,0-3 0 16,-6 0 1-16,7-3-1 15,2 3 1-15,3-3 1 16,1 0-1-16,13-4 0 16,-4-1-1-16,10 4 0 15,-5 2 0-15,11 1 0 16,-8-2-1-16,2 3 1 15,-5-5-1-15,-2 5-1 16,-7-4-1-16,10-2 2 16,-7 0 0-16,14 0 0 0,-1-2 1 15,9 0 1-15,-7 2-2 16,15 3 1-16,-7 0-1 16,11 0 1-16,-11 1-1 15,-1-1-1-15,-13 2-1 16,-3-5 1-16,-14 4-1 15,7-2 1-15,2 1-1 16,4 0 1-16,5 1 0 16,8 2-1-16,-2-2 0 0,12 5 0 15,0-3 0-15,1 3 0 16,-12-4 1-16,13-2 1 16,-12-2-1-16,8 1 2 15,1-5-1-15,20 3 2 16,-8 3-2-16,16 1 1 15,-18 1-2-15,3 1 1 16,-24 3-2-16,6-2 1 16,-14-2 0-16,8-1 1 15,-4 1 2-15,5-4 1 16,-9 1-1-16,2 1 2 16,-11 1 0-16,2 1 1 15,-8 1 1-15,-4 1 0 16,-5-1-2-16,-6 0 1 15,-2 0-4-15,-4-2 2 16,-3 2-2-16,-5-1 4 0,-1-1-1 16,-3-2-83-16,0 1-85 15,0-2-408-15,-3-1 24 16</inkml:trace>
  <inkml:trace contextRef="#ctx0" brushRef="#br0" timeOffset="48987.229">22124 8976 545 0,'-5'-1'136'0,"3"-1"41"16,0 1-157-16,-1-1-22 0,3 1-1 16,-1-1 7-16,-2 1 0 15,3 1-4-15,-2 0-1 16,-1 0-10-16,3 1-8 15,3 14-6-15,2 13 2 16,11 60-2-16,-10-47 8 0,-11 9 4 16,13-4 8-16,-8 3 7 15,0-15 12-15,4-9 14 16,1-10 11-16,4-7 22 16,2-8 9-16,6-2 3 15,3-1-12-15,25-7-12 16,7-2-22-16,26-1-11 15,4 4-8-15,26-3-1 16,-6 5-1-16,-1-1 2 16,-14 2-2-16,12-6 0 15,-29 2-1-15,16 1-1 16,-8-1-2-16,23-1 1 16,-11 7-2-16,7-3 2 15,0 2-1-15,9-2 4 16,-12 5 1-16,18-1 2 15,-1 0 1-15,-6 2-1 0,-15 2-2 16,-4-5-2 0,-15 5-3-16,-9 5 0 0,-8-3-3 15,-4 9-1-15,-6 0 0 16,2 4-2-16,-12-2 1 16,-1 2-1-16,0-9-1 15,-10 7 8-15,-5-9 5 16,-5 0 4-16,-1-2 6 15,-3-6 61-15,-4-2 13 16,-5-9 15-16,3-9 5 16,1-11 7-16,3-9-72 15,2-16-18-15,3-5-16 0,2-2-9 16,-6 8-14-16,4 5-35 16,-4 19-68-16,-13 4-271 15,-7 12 20-15</inkml:trace>
  <inkml:trace contextRef="#ctx0" brushRef="#br0" timeOffset="49533.239">22082 9583 736 0,'54'29'189'0,"-50"-25"15"15,5 3-198-15,-4 4-81 16,-3-2 8-16,3 13 39 16,4 2 2-16,-6 7 2 15,-2 6 7-15,2 19 0 0,-1-4 1 16,-2 4 14-1,-5-11-6-15,5-8-153 16,0-18-15-16,-6-12-73 0</inkml:trace>
  <inkml:trace contextRef="#ctx0" brushRef="#br0" timeOffset="49812.0643">22174 9625 751 0,'8'-15'279'0,"-8"0"7"15,13 3-155-15,6 5-121 0,11 3-5 16,7 1 4-16,9 4 0 16,0 1-11-16,-2 4-7 15,-10 2-7-15,-9 6-15 16,-17 1 0-16,-5 2 1 16,-11 4 9-16,-21 1 21 15,-11-5 21-15,-11 3 14 16,3-6 14-16,5-4-8 15,7-4-19-15,15-2-33 16,8-5-20-16,4 4-50 16,-3-5-43-16,20-6-179 15,2 2 35-15</inkml:trace>
  <inkml:trace contextRef="#ctx0" brushRef="#br0" timeOffset="50145.6383">22673 9675 507 0,'2'8'284'0,"-4"-5"-45"16,-6 3-57-16,-7 1-192 15,-3-1 4-15,-1 1 9 16,-2 2-2-16,5-4-2 16,-2 7-5-16,6-5-4 15,0 5-4-15,11 3 5 16,2-2 7-16,10-10 8 15,6 4 5-15,11-4 16 0,11-12 3 16,5-2-2-16,5-1 1 16,-7-2 2-16,-4 1-10 15,-17 1 1-15,-12 5 53 16,-9 7-18-16,-12 0-18 16,-13 4-5-16,-12 11-2 15,-6 7-54-15,-2-1 3 16,8 4-23-16,12 2-137 15,21-3-135-15,17-8-40 16</inkml:trace>
  <inkml:trace contextRef="#ctx0" brushRef="#br0" timeOffset="50431.3407">23153 9618 612 0,'-53'20'21'0,"-5"3"594"16,0 5-380-16,8-6 139 16,10 0-395-16,22-14 1 15,9 0-7-15,15-6-9 16,14 2 10-16,0 2 19 16,10 5 10-16,-5-5 9 15,-4 0 5-15,-5 2-18 0,-11 7-7 16,-14 3-1-16,-8 6 6 15,-11-2 0-15,-15-1-15 16,-1-9-8-16,7-5-119 16,7-10-205-16,23-6 19 15</inkml:trace>
  <inkml:trace contextRef="#ctx0" brushRef="#br0" timeOffset="50711.317">23395 9616 562 0,'-42'34'517'0,"-13"-1"-167"16,-7-7-336-16,0 3 345 16,18-12-374-16,14-8 8 15,18-4 12-15,12-2 0 16,9-6-4-16,6 7 2 0,-6 1 3 15,0-1-2-15,-5-4-7 16,-5 16-7-16,-16 5-4 16,-18 9 7-16,1-4 11 15,-8 3-55-15,1-12-56 16,11-11-244-16,15-4-4 16</inkml:trace>
  <inkml:trace contextRef="#ctx0" brushRef="#br0" timeOffset="50958.016">23411 9622 713 0,'53'67'712'0,"-48"-47"-357"15,-7-21-77-15,-1 14-273 16,0-1-273-16,-2 4 254 16,0-2 7-16,2 4-10 15,-1-4-10-15,1 13-142 16,1-6-189-16,-7-5 17 16</inkml:trace>
  <inkml:trace contextRef="#ctx0" brushRef="#br0" timeOffset="51130.8901">23550 9526 1441 0,'2'-3'230'0,"7"3"97"0,-6 4-515 16,-3-4-9-16,0 0-124 15,0 0-76-15,0 2 71 16,4 7-96-16</inkml:trace>
  <inkml:trace contextRef="#ctx0" brushRef="#br0" timeOffset="51330.3907">23651 9615 574 0,'74'68'251'0,"-69"-59"-86"16,-5 4-87-16,8-3-47 16,0-2-48-16,4-2 90 15,-3-6 67-15,10-3-28 16,-4 0-8-16,13 6-9 15,-7-8-34-15,-1 8-26 16,-3 0-35-16,-6 0-17 16,-9 3-3-16,-2 13-49 15,-5-4-30-15,4 7-162 16,5 1-60-16,19 2-78 0</inkml:trace>
  <inkml:trace contextRef="#ctx0" brushRef="#br0" timeOffset="51760.0755">24383 9658 930 0,'0'0'204'0,"0"7"67"16,-3-1-255-16,-6 4-46 15,0-1 17-15,-19 0 15 16,-36 40 18-16,43-39 5 16,16-2 1-16,-9 4 2 15,14-6-9-15,8 1 7 16,3-3 1-16,4-4 4 16,13-9-5-16,2-5 0 15,3-3-9-15,-1-6-7 16,-7-1 9-16,-5 5 2 15,-11 5-5-15,-2 10-20 16,-6 4-15-16,-5 18-31 16,1 8 1-16,-10 26 4 15,-8 12 24-15,-7 23 20 16,-3-5 19-16,-35 10 2 0,-8-21-7 16,-20-9-14-16,-10-22-14 15,-18-10-42-15,20-20-61 16,-6-16-200-16,18-24 23 15</inkml:trace>
  <inkml:trace contextRef="#ctx0" brushRef="#br0" timeOffset="52150.9985">22910 10126 606 0,'5'-5'500'16,"-7"4"-135"-16,-1 1-368 0,3 0 360 15,0 0-379-15,0 0-31 16,0 0-37-16,0 1 27 16,0 24 5-16,0 58 5 15,-8-25 43-15,-1-3 42 16,-3 4-19-16,-4-8-88 15,-2-7-226-15,-6-25 46 16</inkml:trace>
  <inkml:trace contextRef="#ctx0" brushRef="#br0" timeOffset="52334.4013">22629 10332 676 0,'19'0'409'0,"20"-5"-55"15,5-1-112-15,11 0-150 16,6-4-51-16,2 1-25 16,-17 8-33-16,-1-10-73 15,-7 4-66-15,-1 1-220 16,-4 0 7-16</inkml:trace>
  <inkml:trace contextRef="#ctx0" brushRef="#br0" timeOffset="52512.236">23224 10486 860 0,'3'-2'478'0,"2"-5"-93"0,8-2-170 15,1-6-174-15,2-9-41 16,5-8-41-16,2-1 48 16,-1-4 0-16,7 5-8 15,3-1-7-15,2 11-158 16,6 3-226-16,-10 2 17 15</inkml:trace>
  <inkml:trace contextRef="#ctx0" brushRef="#br0" timeOffset="52793.3357">23753 10237 569 0,'0'9'385'0,"-3"9"-131"16,-1-8-110-16,-1 11-119 15,-4 4-115-15,-1 6 97 16,4-7 9-16,-1 4 2 15,2-10 10-15,13-7 10 16,-2-8 4-16,4-4 1 16,3-8-3-16,11-1-9 15,-2-5-15-15,6 6-8 16,-5 4-5-16,0 4-6 16,-9 0-6-16,-4 12-5 15,-8-3 4-15,0 7 0 16,-4-1 12-16,-3 9 8 15,2-9-1-15,-1 6-65 0,8-11-52 16,8-5-204-16,7-1-15 16</inkml:trace>
  <inkml:trace contextRef="#ctx0" brushRef="#br0" timeOffset="52987.6796">24338 10370 1056 0,'-13'14'211'0,"-8"5"102"0,-16 3-296 16,-12 5-17-16,-5 2 23 16,8-6 11-16,9-1 0 15,20-7-6-15,14-5-16 16,14-1-34-16,20-6-63 16,13-3-72-16,17-11-191 15,-2 0-16-15</inkml:trace>
  <inkml:trace contextRef="#ctx0" brushRef="#br0" timeOffset="53241.1598">24590 10001 999 0,'5'-6'304'16,"-10"6"19"-16,5 2-257 15,0-2-109-15,-1 0-11 0,-2 0-8 16,3 1 22-16,-3 7 11 16,1 27 6-16,-7 50 12 15,2-25 12-15,0 7 11 16,-4 13 4-16,-4-4-13 16,-1-4-87-16,4-17-90 15,6-13-121-15,3-22-81 0</inkml:trace>
  <inkml:trace contextRef="#ctx0" brushRef="#br0" timeOffset="53439.3123">24835 10281 1241 0,'-21'33'356'16,"-16"-1"38"-16,-21 8-327 15,6 2-49-15,-4 5-49 16,17-10 75-16,16-7-14 16,21-3-43-16,44-4-407 15,14-14 102-15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2T16:40:50.4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13914 7326 1079 0,'-5'-12'288'0,"-30"6"49"15,-23 15-309-15,-18 11-74 0,-35 25-4 16,3 10 17-16,-7 0 32 16,32-10 20-16,49 30 59 31,34-56-96-15,34-15-10-16,43-4 0 15,6 3-7-15,-17-25-10 16,-2 37 49-16,-40 31 13 15,-38 3 6-15,-48 25 28 0,-24-5 9 16,-50 17 6-16,-5-15-10 16,-11 5-10-16,32-30-25 15,4-8-48-15,57-21-43 16,17-10-310-16,39-8 42 16</inkml:trace>
  <inkml:trace contextRef="#ctx0" brushRef="#br0" timeOffset="418.0392">14919 6837 85 0,'0'-9'579'0,"0"-6"-302"15,0 2-57-15,0 2 47 16,5 1-312-16,-1 5 25 0,-4 4 37 15,-1 1-4-15,-2 0-3 16,3 0-5-16,-5 1-9 16,-18 26 13-16,-60 65 22 15,37-21 29-15,-12 19 7 16,-9 29 0-16,10 0-23 16,-10 29-17-16,6-16-43 15,11-1-89-15,13-25-90 0,7-13-152 16,17-35-59-16</inkml:trace>
  <inkml:trace contextRef="#ctx0" brushRef="#br0" timeOffset="734.1993">14990 7751 747 0,'0'26'324'16,"-4"-17"-40"-16,-8 11-115 16,2 6-227-16,-1 1 10 15,1 1 40-15,4-1 1 16,14-9 1-16,11-7 4 16,3-5 2-16,15-7 0 15,0-7 27-15,5-6 24 0,-10-4 13 16,-10-3 52-16,-11 3 18 15,-10-5-2-15,-13 6-26 16,-13 1-42-16,-12 4-95 16,-9 2-98-16,-7 8-75 15,1 2-226-15,15-3 4 16</inkml:trace>
  <inkml:trace contextRef="#ctx0" brushRef="#br0" timeOffset="928.9988">15544 7712 464 0,'-4'30'137'15,"1"-18"6"-15,-1 22-100 16,-2 6-80-16,-5 27 26 16,-2 7 15-16,6 19 15 15,-2-4 12-15,-3 10-21 16,3-19-51-16,-7-4-112 15,-5-29 11-15</inkml:trace>
  <inkml:trace contextRef="#ctx0" brushRef="#br0" timeOffset="1242.5375">15342 7801 1187 0,'0'-6'297'15,"2"-1"54"-15,3-1-333 16,-5 7-73-16,1-1-6 16,29-11 7-16,65-22 28 15,-27 30 10-15,3 5 15 16,5-4 0-16,-19 14 3 16,-3 9-8-16,-16-2-8 0,-14 18-29 15,-20 10 1-15,-32 11 3 16,-18 0 9-16,-32 9 10 15,-7-14 26-15,-8-7 10 16,20-19 1-16,8-7 0 16,25-13-29-16,15-4-21 15,15-5-29-15,16-8-243 16,13-4 55-16</inkml:trace>
  <inkml:trace contextRef="#ctx0" brushRef="#br0" timeOffset="1592.3555">15971 7949 640 0,'37'49'455'0,"-7"-50"-35"0,-18-2-186 16,25-6-188-16,13 0-40 15,18-15-32-15,-1-2-37 16,-1-8 113-16,-15 4 5 16,-14-4 23-16,-21 9-11 15,-13 2-29-15,-13 6-34 16,-27 12-30-16,-18 8-31 0,-15 16 1 16,-1 4 20-16,1 20 12 15,29-8 17-15,16 11 1 16,13-4-6-16,16 1-3 15,13-14 3-15,20 4 2 16,16-12 4-16,34-13 13 16,13-6-351-16,11-8 124 15</inkml:trace>
  <inkml:trace contextRef="#ctx0" brushRef="#br0" timeOffset="1799.1401">17157 7423 32 0,'6'11'1019'0,"5"-4"-599"0,-19-4-100 15,8 10-48-15,-3 2-571 16,-6 6-210-16,1 3 79 15</inkml:trace>
  <inkml:trace contextRef="#ctx0" brushRef="#br0" timeOffset="1948.2679">17067 7892 1467 0,'0'3'248'16,"0"1"144"-16,3-1-492 15,-6-3-63-15,3 0-265 16,0 0 42-16</inkml:trace>
  <inkml:trace contextRef="#ctx0" brushRef="#br0" timeOffset="2402.2293">17920 7705 384 0,'11'38'223'16,"-5"-5"-40"-16,1 11-225 16,2-1 233-16,0 6-182 15,-5-13 20-15,-1-9 79 16,0-17 61-16,-6-10 96 15,-1-15 3-15,1-16-11 16,3-9-81-16,7-13-57 16,2-1-93-16,12-9-15 15,4 12 3-15,-1 4-15 16,1 11-14-16,15 4-75 16,3 8-57-16,22 0-168 15,9 6-153-15,18 7-50 16</inkml:trace>
  <inkml:trace contextRef="#ctx0" brushRef="#br0" timeOffset="2686.6612">18806 7520 226 0,'16'0'255'0,"-11"1"-69"15,-10 4-3-15,5 5-116 16,-4-10-33-16,-1 1 1 16,-36 14 60-16,-39 55 5 15,40-43 6-15,19-4-15 16,5 0-14-16,12-3-64 15,4 0-5-15,4-9-6 16,12-11 23-16,5-10 8 0,12-6-5 16,-1-8-3-16,-1 3 2 15,-3 8-9-15,-13 11-19 16,-13 8-3-16,2 17-6 16,-4 3-4-16,0 13 5 15,5-7 7-15,6 7-27 16,-3-11-22-16,4-16-55 15,5-18-217-15,18-24 24 16</inkml:trace>
  <inkml:trace contextRef="#ctx0" brushRef="#br0" timeOffset="2920.4496">19284 7213 523 0,'12'-27'234'16,"-6"11"38"-16,-1-3-83 15,2 5-35-15,-4 3-4 0,-1 2-45 16,-4 4-44-16,-1 2-60 16,3 3-39-16,-1 0-30 15,-2 0-16-15,3 2 1 16,-5 24 11-16,-7 65 26 16,9-19 22-16,-1 13 22 15,-5 20-14-15,-3-3-56 16,-4 8-179-16,-2-21 6 15</inkml:trace>
  <inkml:trace contextRef="#ctx0" brushRef="#br0" timeOffset="3164.6563">19021 7532 474 0,'0'1'387'0,"4"1"-116"15,7 0-299-15,-11-2 290 16,4 0-293-16,46 5 16 16,57 1 14-16,-27-3 18 15,-9-6-26-15,6 3-254 16,-18 4 77-16</inkml:trace>
  <inkml:trace contextRef="#ctx0" brushRef="#br0" timeOffset="3421.2879">19478 7641 242 0,'-16'141'460'0,"22"-138"-190"16,9 1-135-16,1-5 156 15,11-2-271-15,1-3 28 0,9-4 15 16,0-4 4-16,-4-4-16 15,-13 4-10-15,-11-1-27 16,-12 7-33-16,-23 11-13 16,-14 6 13-16,-6 12 3 15,1 4 13-15,-1 5 19 16,24-2-2-16,10 9-23 16,12-12-22-16,14 9 6 15,21-6 6-15,41-2-138 16,16-6-157-16,19-11 34 15</inkml:trace>
  <inkml:trace contextRef="#ctx0" brushRef="#br0" timeOffset="3834.6945">20738 7721 553 0,'0'11'399'15,"-12"-7"-111"-15,3 6-330 0,-9 4 335 16,3 3-317-16,2-5 21 15,4 2 14-15,6-1 3 16,10-6 2-16,16-4 8 16,5-1 12-16,9-10 1 15,4-8 0-15,-2-2 19 16,-16-10 1-16,-6 0 6 16,-10 4-6-16,-17 10-9 15,4-4-46-15,-9 15-49 16,2 0-46-16,1-2-32 15,3 4-22-15,13-4-84 16,20-8-72-16,35-9 0 16,15-6-96-16</inkml:trace>
  <inkml:trace contextRef="#ctx0" brushRef="#br0" timeOffset="4035.3379">21856 7056 1032 0,'-2'-21'257'0,"-14"2"42"0,-8 7-319 16,-10 12-23-16,-7 0-7 16,-5 9 8-16,6 12 22 15,1 11 28-15,10 8-24 16,1 27 0-16,10 4 4 16,-1 21 5-16,11 3-28 0,-2 0-202 15,2-18-36-15,0-18-91 16</inkml:trace>
  <inkml:trace contextRef="#ctx0" brushRef="#br0" timeOffset="4178.1669">21123 7455 1014 0,'4'-3'385'0,"29"0"-16"16,21 0-226-16,37 3-157 15,12 3-24-15,38 3 0 16,-9-5-76-16,-3 2-255 15,-30-10 33-15</inkml:trace>
  <inkml:trace contextRef="#ctx0" brushRef="#br0" timeOffset="5072.3824">23473 7383 1104 0,'15'-6'285'16,"-13"2"7"-16,-14 3-314 16,-25 2-49-16,-9 3-48 15,-39 11 92-15,-5 6 27 16,-5 10 15-16,15 6 7 0,-1 11-11 16,30-4-4-16,11 6-1 15,18-5-15-15,15-1-16 16,20-10 10-16,36-11-10 15,13-15-57-15,30-15-208 16,-2-28 48-16</inkml:trace>
  <inkml:trace contextRef="#ctx0" brushRef="#br0" timeOffset="5491.1251">23829 6988 291 0,'-5'-9'409'0,"5"-1"-163"16,0-1-170-16,0 4 186 16,0-1-245-16,0 10 49 15,0-4 18-15,0 1-11 16,0 1-42-16,0 0-55 15,0 0-42-15,0 1-39 16,0 13 26-16,-3 17 55 16,-6 64 5-16,1-35 26 15,-6 17 35-15,2-14-18 16,1 0-14-16,11-23 20 0,3-16 17 16,7-21-4-16,17-10-1 15,4-11-4-15,10 0-3 16,1 2-22-16,-5 1-13 15,-17 12-9-15,-8 12-23 16,-9 10 1-16,-7 18 7 16,-4 6 11-16,-4 12-41 15,4 0-69-15,0 0-162 16,17-21-27-16</inkml:trace>
  <inkml:trace contextRef="#ctx0" brushRef="#br0" timeOffset="5865.8313">24589 7354 1082 0,'4'-5'273'15,"-4"-1"-21"-15,-3 8-281 16,3-2-108-16,-4 0 15 15,-4 3 56-15,-23 13 98 16,-55 37 21-16,49-18 0 16,8 5-1-16,3 3-22 0,7 1-14 15,10-10-9-15,2-10-9 16,2-15-10-16,17-12-7 16,9-11-5-16,13-12-2 15,6-4 10-15,3-3 35 16,-10 8 15-16,-8 6 17 15,-18 13-9-15,-2 9-28 16,-5 13-27-16,-5 12-8 16,1 14-11-16,-4 11-41 15,-1-2-46-15,-2-10-172 16,6-17-23-16</inkml:trace>
  <inkml:trace contextRef="#ctx0" brushRef="#br0" timeOffset="6155.6262">24595 7625 694 0,'99'-59'288'0,"-95"57"-23"16,-1-1-98-16,2 3-156 15,-5-1 16-15,0-1 25 16,0 2 9-16,0 0-31 16,-3 0-17-16,3 0-19 15,0 0-11-15,0 0 5 16,0 0 8-16,0 0 6 15,3-1 11-15,34-5 2 16,59-21 18-16,-43 5 13 16,-2 4 17-16,-14 8-2 0,-17 2-1 15,-3 10-37-15,-5 8-34 16,-5 7-21-16,-10 6-20 16,3-2-27-16,-4 7-149 15,-4-3-125-15,20-10-27 16</inkml:trace>
  <inkml:trace contextRef="#ctx0" brushRef="#br0" timeOffset="6570.4058">25728 7447 756 0,'-5'9'261'0,"-2"0"-43"0,2-6-151 16,1 3-146-16,-15 0 3 15,-2 4 58-15,0-3 65 16,-13 5 11-16,0 0-3 16,3 6 0-16,1 0-23 15,10 0-23-15,8-1-16 16,12-8-2-16,7 0-4 15,12-3 17-15,8-2 9 16,6 1 9-16,1 1-4 0,-2 7 3 16,-8 6-19-16,-11 17-6 15,-10 4-3-15,-13 16 9 16,-17 2 4-16,-26 6 6 16,-17-8 2-16,-22-1 4 15,2-15 1-15,-14-11-7 16,22-18-7-16,-1-8-6 15,29-6-223-15,8-9-84 16,29-6-45-16</inkml:trace>
  <inkml:trace contextRef="#ctx0" brushRef="#br0" timeOffset="6960.7675">25787 7712 712 0,'3'12'148'0,"-3"-9"54"16,3 5-154-16,-3-3-19 16,1 1 38-16,4-1 30 15,36 16 37-15,58-5-36 0,-16-28-11 16,0-9-24-1,-4-8-9-15,-27 2-18 0,-14 2 6 16,-26 4-15-16,-24 11-25 16,-20 11-8-16,-31 14-7 15,-15 10-10-15,-21 9 19 16,10 3 29-16,15-3-3 16,34-4 1-16,23-9-6 15,17-5-1-15,36-1 3 16,19 4 2-16,44 0 4 15,5 1 6-15,25-3-90 16,-6 1-337-16,-15-5-5 16,-42-7-195-16</inkml:trace>
  <inkml:trace contextRef="#ctx0" brushRef="#br0" timeOffset="10700.0459">21256 7967 1078 0,'16'13'116'0,"5"24"149"16,3 15-334-16,-4 25 0 16,1 5 40-16,-12 30 7 15,-9-2 7-15,-21 20 6 16,-5-2 12-16,-22 24 3 16,-14-23 1-16,-22 11 1 15,-2-19 0-15,-25 2-1 16,1-21-2-16,-26 9-1 15,5-11-5-15,-27 14 3 16,1-8-4-16,-43 16-1 16,19-4-1-16,-29 7 2 15,7-18-5-15,-12 7 3 16,29-24 9-16,-43 6 13 16,27-13 5-16,-18 15 16 15,14-15 3-15,-17 15-4 16,39-11-10-16,-26 5-4 15,14-16-14-15,-22 5 2 16,30-14-4-16,-31-2 1 0,27-6 1 16,-11-7 13-16,25-12 2 15,-22-7 21-15,27-15 8 16,-1-7 20-16,22 1 12 16,-14-6-11-16,25-1-16 15,-8-1-7-15,8-2-20 16,-37-8-16-16,12-3 6 15,-23-5 2-15,20 0 0 0,-27-6 4 16,27 3-5 0,-1-3-3-16,22 2-5 0,-45 5-6 15,13 7-6-15,-19 0 0 16,10 6-2-16,-28 2-2 16,38-2 2-16,-3-5 4 15,25-2 1-15,-24-3 5 16,24-2 5-16,-10-6 8 15,11 3 7-15,-27 0 12 16,14 5-2-16,-12-2 0 16,6-1-9-16,-39 1-11 15,31-1-12-15,1-13 3 16,18 1 0-16,-27-7-3 16,38-1 0-16,-14-8 0 15,-2 2-3-15,-34 0-3 16,39 8 1-16,-20-12 0 15,15 15 0-15,-16 0 2 16,35-3-1-16,1 1 1 0,21 4 1 16,-12-5-2-16,27 4-2 15,-11 11-2-15,1-1-1 16,10 11-4-16,27 11-2 16,-3 2-4-16,24 7-6 15,-2 11-3-15,2 4-1 0,-3 1-2 16,7 6 1-16,-4 7 1 15,15 1 1-15,-3 17 2 16,16 7 3-16,1 18 3 16,9-2 5-16,2 16 0 15,4-15 2-15,-4 1 3 16,3-16 2-16,0-2 3 16,4-16 1-16,0 3 4 15,3-6-4-15,-1 3-1 16,0-6-1-16,3 1 3 15,4-9 1-15,-3-1 3 16,4-11 4-16,2-4 2 16,-1-6-1-16,0-2-2 15,-2-6-3-15,4 0 1 16,1-4 3-16,1-1 9 16,3-4 4-16,-2 1 14 15,-1-2 2-15,3 1 8 16,-4-1-10-16,-3-1-6 15,-20-26-13-15,-55-59-10 0,45 50-16 16,0-5 8-16,8 12 9 16,-1 0-7-16,11 11-1 15,1 3 4-15,9 6-10 16,6 2-18-16,-1 6-2 16,4 0-16-16,0 3-19 15,0 0-36-15,0 0-17 16,0 2-5-16,3 4 22 0,10 40 16 15,69 47 41-15,-47-34 28 16,2-5 15-16,0-10 6 16,-9-19 3-16,2-10 16 15,-5-15 10-15,11-13 28 16,-4-12 7-16,14-17 8 16,2-4 4-16,3-13 5 15,-3 1-21-15,5 5-8 16,-11 17-12-16,-10 4-27 15,-2 18-49-15,-9 5 241 16,2 15-822-16,-21-3 325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2T16:42:04.4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7272 8615 256 0,'-12'-14'415'16,"0"7"-160"-16,6 2-182 15,0 2 148-15,2 2-260 16,2 1-1-16,0 0-3 15,-10 6 23-15,-39 18 3 16,-52 67 1-16,29-21 4 16,-1 3 14-16,13 13 21 15,19-14 1-15,20-2 1 0,23-21-6 16,29-9-10-16,16-23-12 16,26-12 6-16,24-14-2 15,36-28-162-15,10-19-63 16,3-27-37-16</inkml:trace>
  <inkml:trace contextRef="#ctx0" brushRef="#br0" timeOffset="418.6123">8150 8135 932 0,'-9'3'248'0,"2"-3"37"16,3 0-254-16,4 0-66 15,-2 0-7-15,-1 0-5 16,3 1 26-16,-1 0 3 16,-2 5 12-16,-9 17 1 15,-21 49-1-15,17-26 7 16,-2 0-2-16,-6 24 3 15,-1 2 5-15,5 2-6 16,2-14-12-16,6-4 3 16,12-31 1-16,12-22 3 0,10-21 12 15,11-14 11-15,4-10-3 16,4 1-3-16,-8 10-7 16,-5 10-11-16,-7 15-13 15,-5 12-11-15,-10 12-2 16,-2 19 9-16,-8 9 16 15,-10 14 13-15,-5 10 4 16,1 11-4-16,2-9-257 0,12-13 70 16</inkml:trace>
  <inkml:trace contextRef="#ctx0" brushRef="#br0" timeOffset="847.8828">8759 8620 700 0,'-9'-1'374'0,"3"-2"-78"15,0 6-129-15,5-3-191 16,-2 1-18-16,-27 16-17 15,-57 39 39-15,38-23 11 16,10-2 8-16,-1 3 0 0,12-2 5 16,8 4 0-16,2-2 1 15,2 2-17-15,14-8-10 16,6-3-34-16,7-12-11 16,20-22-46-16,12-14-30 15,27-22-72-15,4-7 33 16,6-5 71-16,-18 11 95 15,-9 9 116-15,-29 17 104 16,-12 6 11-16,-11 9-65 0,-1 11-66 16,-4 7-75-16,-1 10-18 15,1 6-12-15,-5 14-87 16,-1 3-126-16,-4 6 3 16,2-16-143-16</inkml:trace>
  <inkml:trace contextRef="#ctx0" brushRef="#br0" timeOffset="1163.565">9159 8764 335 0,'12'3'358'0,"-6"2"-128"15,-6 1-207-15,-5 7 196 16,4 5-246-16,-7 7 5 15,4 0 22-15,0-3 11 0,-1-7-2 16,2-9-3-16,6-10-4 16,13-16-10-16,-1-3-8 15,9-7 20-15,6-1 7 16,1 0 9-16,-11 14 9 16,1 7 10-16,-6 9-34 15,-8 6-28-15,-7 12 8 16,-4 14-2-16,-1 7-3 0,-3 17-47 15,8 3-99-15,17 6-64 16,13-18-95-16</inkml:trace>
  <inkml:trace contextRef="#ctx0" brushRef="#br0" timeOffset="1513.0901">10083 8789 680 0,'-9'-3'344'16,"5"-3"-28"-16,-5 5-142 15,-3 2-163-15,-9-1-30 16,-7 6-20-16,-6 5-1 16,-4 4 18-16,-5 7 11 15,4 3 17-15,2 5 7 16,9-5-2-16,7-1-22 15,11-7-9-15,7 0-11 0,12-6-19 16,3 7-1-16,1 2 21 16,6 5 9-16,-1 6 7 15,-6 7 19-15,0-1 10 16,-11 11 7-16,-11-5 4 16,-11 1 13-16,-14-5 3 15,-16-4-3-15,-6-14-35 0,-13-5-271 16,3-11-14-16,12-10-122 15</inkml:trace>
  <inkml:trace contextRef="#ctx0" brushRef="#br0" timeOffset="1897.7132">10344 8981 486 0,'6'16'366'0,"-5"-6"-114"15,2-10-93-15,-1 3-163 16,-2-3-24-16,0 0-22 16,0 0 45-16,3-1 68 15,17-5-20-15,7-8-1 16,43-30 2-16,-47 19 3 0,-6 4-17 15,-11 5 12-15,-6 8 2 16,-11 5-15-16,-12 8-16 16,-26 17-2-16,-13 15-17 15,-13 15-2-15,7 0 11 16,3 1 10-16,21-16-3 16,14-4-9-16,18-14-4 15,12 2-9-15,17-1-10 0,27 1-9 16,18-6-96-16,24 3-187 15,-6-11 29-15</inkml:trace>
  <inkml:trace contextRef="#ctx0" brushRef="#br0" timeOffset="2291.6183">11547 8823 989 0,'-8'2'159'0,"-8"4"97"15,-21 7-300-15,-13 11-8 16,-8 7 12-16,4 5 42 15,4 4 11-15,22-3 6 16,13-2 4-16,5-10-8 16,8 5-15-16,11-9-10 15,9-5 6-15,10-9 7 16,22-4 5-16,4-11 10 16,4-16 17-16,-5-9 5 0,-9-8 24 15,-18 2 13-15,-13-5-6 16,-10 13-28-16,-9 0-66 15,-3 10-86-15,-7-1-66 16,2 5-177-16,11-2 4 16</inkml:trace>
  <inkml:trace contextRef="#ctx0" brushRef="#br0" timeOffset="2572.3414">12675 8295 600 0,'-3'-14'1179'15,"-13"4"-906"-15,-12 2-165 16,-11 5-278-16,-11 1-254 16,-6 3-212-16,-3 6 551 0,2 5 141 15,2 9 17-15,7 3-25 16,-3 7-1-16,14 1 0 15,0 14-2-15,9-1 0 16,6 16-9-16,8 1-8 16,9 15-59-16,10-9-70 15,6 6-167-15,-1-13-14 16</inkml:trace>
  <inkml:trace contextRef="#ctx0" brushRef="#br0" timeOffset="2739.0143">11987 8847 1016 0,'-43'-25'550'0,"59"22"-94"16,-12-4-247-16,29-5-179 15,14 0-46-15,27-6-46 16,9 3 25-16,17-2 25 16,-13 2-171-16,-1-6-256 15,-21 2 18-15</inkml:trace>
  <inkml:trace contextRef="#ctx0" brushRef="#br0" timeOffset="2945.2439">13103 8560 1316 0,'9'-6'282'16,"-1"12"41"-16,-4 19-360 15,-4 18-72-15,0 12 13 16,-4 26 29-16,-8 13 66 16,-13 17-17-16,-8-6-44 15,-13 18-260-15,0-18 53 16</inkml:trace>
  <inkml:trace contextRef="#ctx0" brushRef="#br0" timeOffset="3245.2449">13099 8635 109 0,'40'-32'830'16,"-13"11"-409"-16,5 12-84 16,2 0 59-16,8 9-454 15,-5 0 1-15,4 9 3 16,-17-3 17-16,-3 12-5 15,-8 4 11-15,-10 14 7 16,-15 4 4-16,-4 10 1 16,-14-3-4-16,-20 2-5 15,-6-12-2-15,-11 0-24 16,0-13-12-16,1-11 3 0,17-5 4 16,12-5 1-16,16-8 11 15,24-12-232-15,15 0 85 16</inkml:trace>
  <inkml:trace contextRef="#ctx0" brushRef="#br0" timeOffset="3500.1109">13517 9063 976 0,'-12'24'343'15,"6"-33"41"-15,3 0-221 16,3 1-114-16,0-21-8 16,7-5-11-16,10-13-2 15,5-6-3-15,15-10-3 16,7 8-3-16,11-4-28 16,3 7-28-16,9 3-87 15,-5 12-61-15,4 5-232 16,-5 13 1-16</inkml:trace>
  <inkml:trace contextRef="#ctx0" brushRef="#br0" timeOffset="3800.3757">13971 8871 1174 0,'9'10'226'16,"5"-8"95"-16,5-5-338 15,27-8-30-15,19-3 17 16,15-16 20-16,10-3 26 0,2-10 10 16,-22 6 2-16,-15-4 6 15,-24 13-6-15,-17 7-21 16,-14 9-26-16,-25 12-20 16,-21 18-9-16,-41 19-3 15,-15 9 16-15,-11 12 21 16,23-4 18-16,7 10-48 15,49-16-39-15,16-2-38 16,24-11-10-16,44-7-184 16,29-23 69-16</inkml:trace>
  <inkml:trace contextRef="#ctx0" brushRef="#br0" timeOffset="4069.2604">14998 8598 683 0,'-74'30'500'16,"-2"11"-127"-16,-7 4-404 0,15-8 417 15,27-8-428-15,23-18 33 16,11-4 14-16,7-7 5 16,2 2-12-16,-2-2 24 15,0 0-10-15,0 1-17 16,2 1-25-16,8 24 2 15,-17 51 8-15,-17-47 9 0,-10-2-12 16,-3-13-26-16,5-9-81 16,18-12-22-16,23-13-211 15,21-8-6-15</inkml:trace>
  <inkml:trace contextRef="#ctx0" brushRef="#br0" timeOffset="4324.5503">15395 8638 637 0,'13'-9'449'16,"-17"8"-114"-16,-20 14-94 16,-10 4-226-16,-36 14-46 15,-17 6-2-15,-12 4 33 16,7-5 24-16,16-4 5 16,32-12 3-16,20-10 3 15,20 0-10-15,8-8-33 16,4 5-6-16,5 8-7 15,3 0-3-15,3 12-8 0,-10 7 19 16,-12 7-1-16,-19-4 5 16,-18 3-9-16,-7-12-42 15,-18-8-263-15,5-20 68 16</inkml:trace>
  <inkml:trace contextRef="#ctx0" brushRef="#br0" timeOffset="4833.1511">15441 8797 682 0,'-12'12'369'15,"3"-6"-77"-15,0 10-72 16,0 3-272-16,-3 8 30 15,-2 2 36-15,0 11 18 16,10-5 9-16,1 2-1 16,1-8-19-16,2-7-13 15,2-5-11-15,8-11-5 16,8-17-8-16,23-11-4 16,8 0 8-16,6-14 7 15,-6 10 24-15,-12 6 28 16,-24 14 1-16,-10 14-25 15,-7 8 0-15,-11 12-41 0,-1 9-44 16,2 6-72-16,3-12-45 16,2-2 72-16,12-13 13 15,7-7 13-15,2-12 67 16,9 4 67-16,7-2-86 16,1 2 8-16,0-4 28 15,0-4 30-15,1-1 55 16,10-9 48-16,1-10 10 15,14-14 14-15,1-1-5 0,4-11-42 16,-12 5-36-16,10-1-11 16,-12 14-45-16,5 1-65 15,-6 10-67-15,6 6-301 16,-19 8 37-16</inkml:trace>
  <inkml:trace contextRef="#ctx0" brushRef="#br0" timeOffset="5073.4978">16347 8770 520 0,'14'6'441'0,"0"4"-110"16,50 27-107-16,-27-40-94 16,-4 1-101-16,17-10 31 15,-1-3 22-15,1-9 9 16,-14 2 7-16,-4-2-2 16,-17 9-77-16,-7 4-72 15,-16 11-33-15,-26 14-3 16,-19 12-7-16,-26 17 71 15,-5 16 95-15,-5 16-2 0,25-5-17 16,20 4-38-16,32-15-51 16,39-4-49-16,28-18 17 15,48-1-323-15,26-16 137 16</inkml:trace>
  <inkml:trace contextRef="#ctx0" brushRef="#br0" timeOffset="5672.6299">18251 8743 239 0,'-123'51'509'0,"121"-44"-222"16,-22 11-135-16,-1 3 150 0,-16 14-303 15,7 4 22-15,-3 10 9 16,9-5-6-16,5-2-12 15,16-13-7-15,4-11-6 16,10-15-7-16,23-10 9 16,11-17 5-16,22-18-3 15,2 1 0-15,4-9 10 16,-21 8 6-16,-11 9 53 16,-16 16 22-16,-11 8 0 15,-13 9-31-15,-1 7-39 16,-8 11-70-16,-9 12-14 15,0-1 11-15,4 4-102 16,2-5-80-16,18-6-115 16,10-7-122-16</inkml:trace>
  <inkml:trace contextRef="#ctx0" brushRef="#br0" timeOffset="5881.7418">18855 8803 1330 0,'0'3'339'15,"-8"3"60"-15,-5 8-394 16,-5 10-33-16,-10 1-17 16,-4 8 20-16,6-2 26 15,1-3 25-15,5-6-29 0,3 2 0 16,4 1-3-16,-14 0-35 16,-7-1-15-16,-15 0-54 15,-13-5-102-15,-22-17-182 16,10-11 9-16</inkml:trace>
  <inkml:trace contextRef="#ctx0" brushRef="#br0" timeOffset="6275.2713">19727 8398 979 0,'-50'-40'188'15,"44"51"71"-15,0 3-282 0,-3 18-5 16,-6 8-12-16,-5 20 56 16,2 5 7-16,-6 24 10 15,3-6-30-15,-4 15-117 16,12-15-144-16,-6-9-24 15,-4-25-166-15</inkml:trace>
  <inkml:trace contextRef="#ctx0" brushRef="#br0" timeOffset="6468.429">19401 8813 994 0,'36'-12'480'15,"-15"2"-72"-15,5-3-162 16,11-1-293-16,21 2-5 16,0 6-1-16,0-4 26 15,-3 6-14-15,-7-1-96 16,-11 4-104-16,3 4-144 0,-5 10-88 16</inkml:trace>
  <inkml:trace contextRef="#ctx0" brushRef="#br0" timeOffset="6595.9086">19985 8764 347 0,'95'40'273'0,"-91"-25"-57"16,-1 10-31-16,-10 3-133 0,-1 12-17 16,0-3-17-16,-4-5-18 15,3-12-13-15,0-5-5 16,-7-33-214-16,-5-17 60 16</inkml:trace>
  <inkml:trace contextRef="#ctx0" brushRef="#br0" timeOffset="6719.4261">20105 8532 1156 0,'19'-15'249'0,"-10"-3"99"15,0 11-353-15,0-7-91 16,3 13-40-16,3-8-217 16,-1 12 0-16</inkml:trace>
  <inkml:trace contextRef="#ctx0" brushRef="#br0" timeOffset="7430.505">20456 8773 1184 0,'3'3'173'15,"-1"-3"81"-15,-2 6-396 16,0-6 38-16,0 0 23 15,0 0 62-15,0 0 60 16,0 0 51-16,0 0-55 16,0 0-20-16,0 0-28 15,-2 0-23-15,-1 1-6 0,3 4 6 16,-12 19 16-16,-20 54 10 16,18-44 13-16,2 3 5 15,4-7 1-15,-1-5 11 16,6-13 4-16,1-9 6 15,4-5 21-15,5-5 21 16,-7 6-38-16,0-2-7 16,16-12-8-16,30-22-25 15,51-48-23-15,-41 45 29 16,-3 12 5-16,-7 7 17 16,-16 8 6-16,-5 6 6 15,-10 8 4-15,-11 2-39 16,-7 1-20-16,-10 14-3 15,-6 4-3-15,-7 2-2 16,4 0 38-16,3-3 10 16,15-9 3-16,4-8-7 15,8-7-6-15,21-3-3 0,-4-3-2 16,9 0-8-16,-2 6 2 16,-3-1 0-16,-18 4-4 15,3 6-4-15,-11 0-3 16,-3 4-3-16,1 3 6 15,2 2 3-15,3-3 6 16,13-3 6-16,14-10 16 0,22-8 7 16,11-9 5-16,11-6 10 15,-4 2 8-15,-8 1-5 16,-23 6 5-16,-13 6 8 16,-21 6-30-16,-29 11-25 15,-13 10-3-15,-19 14-10 16,-8 2-11-16,7 9 20 15,25-9-2-15,29 0-14 16,37-10-4-16,74 1-224 16,30-22-178-16,33-31 1 15</inkml:trace>
  <inkml:trace contextRef="#ctx0" brushRef="#br0" timeOffset="8174.2077">22276 8769 1105 0,'-11'16'131'0,"2"11"145"16,1 7-323-16,4 16-9 15,-1 3 45-15,-6 14-74 16,5-18-180-16,0-6-12 16,0-33-148-16</inkml:trace>
  <inkml:trace contextRef="#ctx0" brushRef="#br0" timeOffset="8329.8892">22475 8370 610 0,'12'10'380'15,"1"-1"-317"-15,3 6-429 16,2 16 223-16</inkml:trace>
  <inkml:trace contextRef="#ctx0" brushRef="#br0" timeOffset="8549.8352">22555 8911 213 0,'0'21'197'0,"0"-5"-47"16,0-9-3-16,3-1-21 15,1 2 15-15,-4-8 63 16,3-2 4-16,18-8-3 16,29-12-69-16,67-33-34 15,-47 25-66-15,-3 6-18 16,-21 11-11-16,-18 6-23 15,-15 10-34-15,-1 11-50 16,-8 6-39-16,-10 18-232 16,2 8 22-16</inkml:trace>
  <inkml:trace contextRef="#ctx0" brushRef="#br0" timeOffset="8794.8298">23349 8816 1008 0,'-46'92'199'0,"0"-39"119"0,-3 12-284 15,21-5-9-15,3-8-1 16,16-23 2-16,12-8-18 15,13-12-20-15,20-12-87 16,17-2-227-16,9-15 42 16</inkml:trace>
  <inkml:trace contextRef="#ctx0" brushRef="#br0" timeOffset="9013.6749">23556 9176 631 0,'8'7'405'16,"-4"-8"-88"-16,-5-5-27 15,1 5-268-15,0-1 0 0,1-1 11 16,6-31 17 0,72-53-4-16,-41 33 5 15,4 2-8-15,7 7-27 0,-11 7-47 16,14 4-354-16,-9 14 57 15</inkml:trace>
  <inkml:trace contextRef="#ctx0" brushRef="#br0" timeOffset="9348.4115">24082 8828 1186 0,'53'64'199'0,"-48"-60"124"16,7 1-362-16,16-1 6 16,6-4 17-16,10-7 17 15,2-7 15-15,13-8 15 16,-14-3 3-16,1 0 6 16,-9 4-16-16,-9 6-13 15,-19 8-20-15,-17 5-46 16,-17 7-8-16,-16 11 12 15,-10 6 6-15,-23 12 26 16,0 3 46-16,0 12 5 16,12-3 0-16,12 3-6 15,22-13-21-15,14 1-22 16,22-15-20-16,35-4-88 16,19-10-207-16,31-6 35 0</inkml:trace>
  <inkml:trace contextRef="#ctx0" brushRef="#br0" timeOffset="9686.5781">24802 8795 1462 0,'-2'-1'225'0,"-1"1"177"15,-22 6-449-15,-59 83 24 16,47-48 22-16,9-1 8 15,8-12 6-15,10-10 13 16,10-9 10-16,10-11-32 16,7-5-35-16,24-17-36 15,8 1-49-15,18-14-23 16,-9 4 40-16,-5 3 84 16,-25 11 47-16,-6 7 61 15,-22 9-2-15,-1 6-45 16,-4 8-54-16,2-10-11 15,-4 11-21-15,-3 25 17 16,-56 39 41-16,41-48 8 16,12-15 1-16,19-10-392 15,17-9 131-15</inkml:trace>
  <inkml:trace contextRef="#ctx0" brushRef="#br0" timeOffset="9956.1465">25350 8773 1359 0,'1'-1'346'16,"-12"5"54"-16,-10-2-406 16,-16 9-42-16,-2 0-4 15,-5 8 19-15,10-6 36 0,6 1 36 16,22-4-41-16,3 2-6 16,6-5-3-16,3 5 0 15,3 2 0-15,-2 5 0 16,-4 3-4-16,-18 11-4 15,-10 2-9-15,-18 1-39 16,-9-11-5-16,2-6-37 16,8-11-37-16,8-5-148 15,19-8-28-15,20-4 9 16,14 2-138-16</inkml:trace>
  <inkml:trace contextRef="#ctx0" brushRef="#br0" timeOffset="10329.5105">25646 8855 465 0,'-29'7'168'0,"-5"3"10"16,-8 4-84-16,5 3-63 15,0-3 52-15,16-4 50 16,12-5 50-16,9-2-16 15,9-6-5-15,19 3-54 16,20-6-56-16,1-2-39 16,8-8 0-16,6-2-3 15,-6-7 5-15,-18 3 0 0,-7 3-6 16,-6 4-2-16,-14 6-26 16,-14 3-20-16,-22 3-12 15,-5 6-5-15,-29 3-5 16,-19 3 28-16,-24 13 44 15,15 0 20-15,-3 9-14 16,21 3-15-16,25 5-34 16,27-9-31-16,25 2-20 15,24-4-14-15,47-4-230 16,14-11 89-16</inkml:trace>
  <inkml:trace contextRef="#ctx0" brushRef="#br0" timeOffset="10528.0749">26258 8723 1329 0,'-58'22'232'0,"5"11"135"0,2 4-415 16,3 23 18-16,18-2 11 16,12 9 6-16,2-5 14 15,-8 8 12-15,-2-19-2 16,-19 3-7-16,-13-13-95 15,-45-8-278-15,-10-18 54 16</inkml:trace>
  <inkml:trace contextRef="#ctx0" brushRef="#br0" timeOffset="40284.4616">29891 10172 1556 0,'-38'83'244'16,"54"-80"175"-16,14 1-469 15,11-1 0-15,24 0-8 16,2-5-4-16,7 0-52 15,-10-6-53-15,-2 4-250 16,-25-2 42-16</inkml:trace>
  <inkml:trace contextRef="#ctx0" brushRef="#br0" timeOffset="40439.1505">29844 10545 678 0,'10'2'584'0,"7"-4"-160"16,15 2-414-16,14 2 365 16,24-2-473-16,-5-2-327 15,6-1 56-15</inkml:trace>
  <inkml:trace contextRef="#ctx0" brushRef="#br0" timeOffset="40796.8605">30620 10346 831 0,'33'17'0'15,"20"-11"607"-15,9 3-639 16,33 2 491-16,-5 3-476 15,-2-5 467-15,-22-11-523 16,-5-8-87-16,-31-14-299 0,-8-22 24 16</inkml:trace>
  <inkml:trace contextRef="#ctx0" brushRef="#br0" timeOffset="40999.9397">31507 9672 873 0,'48'209'671'0,"-57"-71"-158"16,-3 25-523-16,-13 40 531 16,-8-28-522-16,-4 13-124 15,3-47 52-15,16-17-442 16,20-63 34-16</inkml:trace>
  <inkml:trace contextRef="#ctx0" brushRef="#br0" timeOffset="63220.9915">13609 13756 785 0,'11'40'345'0,"-3"-46"-35"16,8 1-203-16,21 5-94 15,10-1-36-15,23-1-88 16,4 4-199-16,14 8 18 16,-13-3-168-16</inkml:trace>
  <inkml:trace contextRef="#ctx0" brushRef="#br0" timeOffset="63374.3856">13683 14153 1288 0,'11'13'251'16,"19"-4"124"-16,14-6-368 0,23 3-122 15,19-5-273-15,28-8 78 16</inkml:trace>
  <inkml:trace contextRef="#ctx0" brushRef="#br0" timeOffset="63758.1837">14751 13843 802 0,'82'52'558'16,"-37"-49"-122"-16,17 0-482 16,25 6 456-16,4-3-468 15,1 1-104-15,-14-1-87 0,5-2-186 16,-25-5-53-16</inkml:trace>
  <inkml:trace contextRef="#ctx0" brushRef="#br0" timeOffset="64003.828">15143 13610 959 0,'7'37'561'15,"-5"-16"-134"-15,-8 9-107 16,-1 17-365-16,-10 20-1 0,1 10 2 16,-6 25 47-1,-2 2-14-15,3 13-123 0,8-13-292 16,10-10 38-16</inkml:trace>
  <inkml:trace contextRef="#ctx0" brushRef="#br0" timeOffset="64356.5305">16052 13683 1211 0,'9'9'409'16,"-12"-20"34"-16,3 10-316 15,3 4-161-15,-3-3-26 16,-3 0-14-16,3 0 22 16,-4 1 32-16,-18 35 33 15,-66 74 17-15,31-17 16 16,0 18-15-16,-6 25-83 16,14-8-331-16,15 1-33 0,26-34-174 15</inkml:trace>
  <inkml:trace contextRef="#ctx0" brushRef="#br0" timeOffset="64730.7839">16799 13784 749 0,'-30'13'333'0,"-8"-4"-22"16,-2 1-175-16,-22 10-157 15,-9 9-16-15,-24 14 69 16,4 8 34-16,0 17 58 16,21 4 30-16,12 16 4 15,29-7-55-15,26-1-20 16,29-15-20-16,38-19-16 15,23-22 4-15,53-21-5 16,14-25-11-16,23-39-9 16,-17-15-6-16,-10-23 7 15,-46 4 1-15,-47-5-20 16,-65 28-19-16,-90 24-49 0,-39 22-61 16,-61 31-403-16,2 17 92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2T16:43:26.6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3098 3771 41 0,'9'116'144'0,"6"42"-31"16,-11 2-14-16,-7 57 47 15,3-11-54-15,-9 49 3 16,-7-20-16-16,3 47 4 16,13-26-15-16,-8 54-9 15,16-32-16-15,8 58-8 16,5-32-14-16,-8 50-2 16,2-46-4-16,0 36 20 15,-15-46 7-15,7 29 6 16,-9-62 1-16,8 17 0 15,-1-49-20-15,5 10-7 16,-8-49-42-16,18 15-169 0,1-35-98 16,-5 3-60-1</inkml:trace>
  <inkml:trace contextRef="#ctx0" brushRef="#br0" timeOffset="715.1562">2076 9847 818 0,'108'-15'163'16,"-71"2"86"-16,-4 4-227 15,32 3-28-15,10 3 20 16,32 0 5-16,1 6-5 16,21 3-2-16,-13 2-3 15,45 3-1-15,-13 3 0 16,25-4 1-16,-1-1 1 15,43-4 4-15,-34-1 1 0,35-1 23 16,-9 0 9-16,41-2 9 16,-22 2 7-16,48 0 4 15,-25-3-19-15,58-6-4 16,-23 0-7-16,55-2-7 16,-36-7 7-16,70-2 2 15,-50 4-4-15,53 0 0 16,-49 1-1-16,61 0 4 15,-56 2-3-15,47 2 14 16,-51-4 6-16,60-2 18 16,-45-1 2-16,35-15-2 15,-39-2-13-15,35-5-6 16,-56 2-20-16,20 1-18 16,-64 15-4-16,10 3-17 15,-63 8-33-15,-2 16-103 16,-65 13-107-16,6 7-267 15,-56-3-36-15</inkml:trace>
  <inkml:trace contextRef="#ctx0" brushRef="#br0" timeOffset="1912.5718">4776 12486 1076 0,'-3'-16'240'0,"-6"4"92"15,6 7-312-15,-1 5-33 16,4 0-12-16,0 0-41 16,-2 0-6-16,-1 5-3 15,3 36 8-15,-3 76 10 16,9-28 43-16,0 30 6 16,9-8 5-16,-5 1-49 15,-2-27-13-15,-4-21 35 16,-11-35 35-16,-11-24 15 0,-7-26 62 15,-19-22-9-15,-10-22-25 16,-1-29-16-16,11-5-9 16,14-14-10-16,38 8 28 15,29-4-6-15,18 20-15 16,23-2 5-16,5 13 5 16,7 11 6-16,-16 21 6 15,-7 14-22-15,-17 17-28 0,-10 21-28 16,-19 12 27-16,-12 22 1 15,-4 3 27-15,-34 14 32 16,-17 6 22-16,-25 9-31 16,0-11-9-16,-15-6-38 15,17-15-55-15,17-18-179 16,36-27-133-16,29-30-59 16</inkml:trace>
  <inkml:trace contextRef="#ctx0" brushRef="#br0" timeOffset="2223.6277">5606 12369 1303 0,'28'-31'349'0,"0"-9"64"16,1-6-334-16,16 6-119 16,19-6-1-16,1 9-5 15,1 7-27-15,-6 9-32 0,2 7-78 16,-21 8-111-16,4 7-88 15,-16 7-44-15</inkml:trace>
  <inkml:trace contextRef="#ctx0" brushRef="#br0" timeOffset="2671.7413">6382 12209 322 0,'108'98'0'0,"-99"-106"611"16,20-11-611-16,2-8 177 0,32 5-169 16,-13-6 363-16,-1-5-376 15,-19 8 378-15,-8 4-369 16,-15 11 0-16,-8 1-27 15,-19 8-15-15,-25 12-18 16,-13 15-5-16,-21 20-4 16,-4 7 31-16,0 14 18 15,27-7 13-15,10 6-115 16,25-15-95-16,33-3-101 16,25-16-118-16</inkml:trace>
  <inkml:trace contextRef="#ctx0" brushRef="#br0" timeOffset="2926.2551">7223 12126 1484 0,'-28'16'397'0,"-14"3"86"0,4 13-410 16,-32 21-120-16,1 2-20 15,-7 1-6-15,17-13-13 16,14-10-52-16,34-28 44 15,15-2 1-15,17-10 14 16,11 1 29-16,10-4 55 16,-1 5 1-16,-5 8 0 15,-14 5-15-15,-13 6-17 16,-25 29 14-16,-27 5-78 16,-34 16-254-16,1 4 84 0</inkml:trace>
  <inkml:trace contextRef="#ctx0" brushRef="#br0" timeOffset="3210.517">7661 12320 1067 0,'30'1'441'16,"-27"-2"-12"-16,-7-1-258 15,-11 7-215-15,-33 16-19 16,-33 16-20-16,-39 20-103 15,-4 7 41-15,-1-2 26 16,35-17 20-16,35-17-40 16,39-22 96-16,20-9-1 15,12-6 11-15,10 0 57 0,3 3 116 16,4 0-18 0,-8 8 1-16,0 10-33 0,-4 5-65 15,-14 19-63-15,-16 10-2 16,-11 6-283-16,-17-11 91 15</inkml:trace>
  <inkml:trace contextRef="#ctx0" brushRef="#br0" timeOffset="3616.2743">8051 12311 665 0,'0'-7'301'0,"0"-2"2"16,0 0-186-16,3 4-93 15,-3 5-64-15,-3 0-20 16,3 2-1-16,-12 28 40 16,-31 55 60-16,11-27 21 0,6-3-2 15,3 1-4-15,9-8-33 16,11-11-57-16,11-22-50 16,26-20-46-16,15-20 13 15,9-22-59-15,4-2 45 16,-4 0 46-16,-26 13 104 15,-7 10-33-15,-13 26-5 16,-7 17-95-16,-5 13-10 16</inkml:trace>
  <inkml:trace contextRef="#ctx0" brushRef="#br0" timeOffset="3783.7812">8245 12585 1040 0,'58'68'516'16,"-49"-80"-61"-16,3-7-186 15,8-8-292-15,14-15-18 16,8-4-4-16,7-9 8 16,7 3 20-16,6 0-11 15,-7 17-38-15,0 3-40 16,-2 21-313-16,-23 9 43 16</inkml:trace>
  <inkml:trace contextRef="#ctx0" brushRef="#br0" timeOffset="4024.5457">8672 12585 1005 0,'14'-9'487'0,"4"-6"-55"16,24-4-169-16,11-2-269 15,17-5-12-15,-2-1 10 16,4-6 9-16,-20 10-2 16,-7 1-3-16,-20 5-5 15,-9 8-42-15,-16 12-20 16,-16 6 12-16,-12 12 25 15,-6 12 54-15,-8 8 94 16,5 9-23-16,21-1-15 0,23 6-48 16,30-12-55-16,55-15-119 15,40-22-307-15,38-25 98 16</inkml:trace>
  <inkml:trace contextRef="#ctx0" brushRef="#br0" timeOffset="4724.8412">20714 3831 457 0</inkml:trace>
  <inkml:trace contextRef="#ctx0" brushRef="#br0" timeOffset="4943.4695">20740 3882 414 0,'58'150'325'16,"-52"-18"-76"-16,3 13-233 15,-2 17 252-15,1 21-241 0,1 60 2 16,3-7 1-16,-11 5-15 16,-2 13-3-16,-2 55-1 0,-2-36-1 15,-2 4-2-15,5 6 2 16,4 52 1-16,-4-46 0 0,2-2 0 15,-3-1 0-15,8 47 0 16,-14-45 0-16,9-13 0 0,-5 0 0 16,4 31 0-16,-5-61 59 15,6-23-2-15,-4-10 1 0,-1 0 4 16,1-63-1-16,-4-8-119 16,-7-15-100-16,-20-21-227 15,-7-53-22-15</inkml:trace>
  <inkml:trace contextRef="#ctx0" brushRef="#br0" timeOffset="5897.2438">19425 7398 945 0,'25'3'498'15,"-1"-6"-17"-15,-18 0-281 16,27-4-334-16,21-2 83 16,29-6 81-16,11 2-139 15,32-5 110-15,-4 2 107 16,19-5-111-16,-3 2-112 16,23-4 112-16,-20 0 0 0,35-2 1 15,-14-1 0-15,29 9 1 16,-21 5 3-16,27 3 9 15,-10 16 1-15,32-1 4 16,-12 2 1-16,47 3-3 16,-11-8-11-16,17-3 6 15,-20 5 2-15,22-7 5 16,-26 1 3-16,29 8 2 16,-22-10-7-16,47 5-1 15,-17-1-5-15,53-7-1 16,-34-4-3-16,47 0 0 15,-47-4 1-15,48 1 5 16,-49-2 2-16,37 9-1 16,-37-4 8-16,39 4-2 15,-43-1-6-15,32 2 0 16,-38 1 2-16,29-2-1 0,-33 3 12 16,22 0 6-16,-43 3-1 15,26 0 3-15,-48 3-5 16,0-3 5-16,-54 0-3 15,20 3 4-15,-43 1-3 16,-9 4 0-16,-35 3-22 16,-11-2-2-16,-38 6-85 15,-15 13-415-15,-17 5 109 16</inkml:trace>
  <inkml:trace contextRef="#ctx0" brushRef="#br0" timeOffset="7564.8511">21346 13204 656 0,'-38'36'216'0,"8"4"46"16,18-10-160-16,8-5-13 16,10-10-11-16,22-9 12 15,9-15 0-15,22-14 13 16,9-8-17-16,5-15-6 16,-8-1-16-16,0-2-12 15,-22 8-27-15,-1 1 2 16,-14 8-4-16,-10 9-7 15,-7 4-11-15,-2 8-3 16,-9 7-5-16,0-1 1 16,0 5-15-16,0-1 8 15,0 1-2-15,0 0 1 0,0 0-2 16,0 0 23-16,0 0 0 16,0 0 11-16,0-2-1 15,0 2-1-15,0 0-5 16,0 0-11-16,0 0-18 15,0 0 3-15,0 0 2 16,0 0 8-16,0 0 9 16,0 0 10-16,0 0-3 0,0 0-1 15,0 0-5-15,0 0-5 16,0 0-10-16,-1 0-6 16,-2 0-1-16,3 0 4 15,-2-1 7-15,-1-1 16 16,2 1 12-16,-2-2 10 15,-1 0 3-15,-8-3-3 16,0-3-17-16,-9 3-19 16,-38-43-17-16,35 52-11 15,6 0 1-15,-2 0 12 16,8-1 20-16,-4-1 13 16,11 4 6-16,-2-5-2 15,7-2-9-15,-2 1-10 16,-1 1-10-16,3-2 3 15,-1 2 2-15,-2 0 4 16,3 0 4-16,-2 0 4 0,2 0-5 16,0 0-3-16,0 0-5 15,0 0-8-15,0 0-7 16,0 0-8-16,-3 2-1 16,3-1 4-16,-12 18 9 15,-1 4 7-15,-43 37 10 16,31-42 1-16,4-9-10 15,0-2-10-15,3-7-18 16,7 9-8-16,2-4-3 16,1 7 1-16,-1-6 6 0,-2 7 18 15,3-3 8-15,-2 2 18 16,-1-2 14-16,1 4 8 16,3-2 8-16,-2 1-7 15,-3 0-13-15,0 2-8 16,3 0-6-16,-3 4-6 15,3-1 5-15,1 1 0 16,0-4 0-16,1-5 4 16,7-4 2-16,7-4 3 15,6-4-2-15,14-2 8 16,7-5 1-16,21-1 14 16,3-2 3-16,4-6 13 15,-13-3-1-15,13-5 5 16,-20-3-5-16,6-18-8 15,0-9-13-15,5-27-8 0,-11-3-9 16,4-21-8-16,-15 9-3 16,-5 5 3-16,-5 25 3 15,-5 6-3-15,-5 16-2 16,4 6 1-16,-4 12-4 16,4 2-5-16,-1 7-4 15,-1 4-16-15,-9 8-13 16,8 2-20-16,-7 4-22 15,-2 10-16-15,-2 10 13 0,-2 23 14 16,-4 14 23 0,-7 28 33-16,0 14 27 0,1 28 13 15,2-3 3-15,4 3 6 16,13-18 0-16,9-3-80 16,9-32-88-16,14-20-258 15,-2-25-20-15</inkml:trace>
  <inkml:trace contextRef="#ctx0" brushRef="#br0" timeOffset="7840.5881">22699 12704 759 0,'17'13'473'0,"-9"-4"-134"15,-4 15-38-15,-1 7-343 16,3 26 4-16,2 9 33 16,-8 12 35-16,7-5-13 15,-10 10-28-15,-9-12-43 16,-9-4-38-16,-8-14-277 15,-20-21 39-15</inkml:trace>
  <inkml:trace contextRef="#ctx0" brushRef="#br0" timeOffset="8073.4068">22518 12678 1374 0,'35'-31'337'0,"23"-9"117"16,6 11-381-16,10 6-51 15,-4 15-21-15,-8 12-11 16,-28 21-19-16,-13 11-6 16,-14 5-5-16,-7 16 19 15,-16 8 20-15,-26 12 13 16,-16-8 5-16,-11-5 10 16,1-18-15-16,3-16-81 15,30-20-41-15,28-34-330 16,31-20 12-16</inkml:trace>
  <inkml:trace contextRef="#ctx0" brushRef="#br0" timeOffset="8299.159">23990 12237 165 0,'95'-31'240'0,"-40"15"-36"16,-14 10-22-16,-26 9-81 15,-22 16-14-15,-21 12-54 16,-35 24 6-16,-21 23 13 0,-41 39 56 15,-5 12 12-15,-28 40 26 16,1-3-21-16,-12 19 0 16,33-14-47-16,-26 14-34 15,29-30-71-15,5 11-105 16,32-35-72-16,-3-8-170 16,37-33-64-16</inkml:trace>
  <inkml:trace contextRef="#ctx0" brushRef="#br0" timeOffset="8778.2021">23811 13804 777 0,'0'-13'329'16,"-7"3"-39"-16,-7 5-199 16,-18 2-85-16,-13 6-27 15,-26 15-18-15,-15 9 50 16,-22 20 10-16,9 9 7 16,-9 11 63-16,29-5-8 15,14 2 0-15,34-14-4 16,16-8-8-16,23-14-62 15,12-21 8-15,26-18-2 0,33-32 6 16,15-15 10-16,24-38-11 16,-3-2-11-16,4-13 1 15,-28 16 0-15,-5-6-3 16,-22 23 11-16,3-5 2 16,-18 22-208-16,-9 6 30 15,-18 22 3-15,-13 17-11 16,-14 27 13-16,-24 23 232 15,-6 13-29-15,-18 27 0 16,-3 8 10-16,-2 11-18 16,17-7-26-16,-1 4-3 15,20-23-82-15,10-5-248 16,25-20 60-16</inkml:trace>
  <inkml:trace contextRef="#ctx0" brushRef="#br0" timeOffset="9077.7468">24676 13182 857 0,'-9'9'166'16,"-6"9"83"-16,-5 10-234 15,-3 13-10-15,-12 14 19 16,1 8 21-16,-8 19 22 16,2 4-6-16,2 14-6 15,13-7-8-15,5 5-3 16,14-26-51-16,8-8-9 16,10-22-10-16,16-11-44 15,6-14-78-15,16-3-161 16,-1-11 3-16</inkml:trace>
  <inkml:trace contextRef="#ctx0" brushRef="#br0" timeOffset="9293.9956">24135 13677 710 0,'-4'21'723'16,"8"-6"-207"-16,-1-20-57 16,23 11-327-16,12-3-114 15,61 1-23-15,33-5-40 16,70-17-36-16,-7-26-425 16,-4-29 87-16</inkml:trace>
  <inkml:trace contextRef="#ctx0" brushRef="#br0" timeOffset="12596.9061">3096 5100 259 0,'-60'40'133'0,"48"-43"9"16,-1 2-55-16,8 7 2 15,2-8-25-15,3 2-9 16,0 0-11-16,0 0 4 16,-1 0-7-16,1 0 11 15,0-1 3-15,0 1-10 16,0 0-29-16,0 0-1 16,0 0-10-16,0 0-9 15,0 0 5-15,0 0 2 16,0-2-5-16,0 2-1 15,0 0 0-15,0 0 6 16,0 0 9-16,0 0 0 16,0 0 1-16,0 0-5 15,0 0-8-15,0 0-1 16,0 0-3-16,0 0 3 0,1 0 7 16,-1 0 11-16,3 0 3 15,13 0 3-15,-2 0-3 16,2-1-6-16,46-2-9 15,-41-2-5-15,3 5-1 16,2 2 0-16,-2-1 3 16,0-2 4-16,1 1 2 15,0 0 3-15,-3-6 0 16,5 0 0-16,0 3-4 0,-4-1-2 16,-5-2-3-16,1 9-3 15,-7-2-10-15,-6 2-60 16,-1 2-62-16,-5 2-137 15,-2-7-33-15</inkml:trace>
  <inkml:trace contextRef="#ctx0" brushRef="#br0" timeOffset="19433.5593">3068 5118 212 0,'-50'59'68'0,"47"-56"-2"16,1-6-63-16,7 9-20 0,-5-6 3 15,0 0 12-15,0-3 22 16,0 2 13-16,0-1 9 16,0 1-8-16,0-1-12 15,0-1-12-15,1 0-5 16,-1 1-2-16,5-1 6 15,2-2 33-15,2-1 14 16,-4 3 13-16,-2 0 0 16,1 0-6-16,5-3-32 0,3-1-14 15,1 0-11-15,3 1 8 16,42-18 6-16,-50 15 19 16,-1 0 9-16,-1 5 5 15,-6-1-8-15,4 5-10 16,-4 0-21-16,0 0-12 15,0 0-8-15,0 0 2 16,0 0 5-16,0 0 6 16,0 0 4-16,0 2 1 15,0-1 1-15,0 1 0 16,0-1-2-16,3 1 3 16,0 4-1-16,6 7 2 15,-3-3 0-15,-3-4-3 16,4 3-5-16,-1 4 3 15,2-1-4-15,-4 0-2 16,4 0 0-16,-4 1 6 16,0-4-3-16,1 0 0 15,2 1 1-15,1 4 2 0,-2-4-4 16,-2 2 3-16,1-3 2 16,2 1 3-16,-3-2 0 15,4 4 5-15,-1 1-2 16,4 5 2-16,21 42-5 15,-23-42 2-15,-6-3-2 16,4 0 2-16,-2-2 0 16,1-1 5-16,0 0-3 0,-5 1 4 15,-1 1-3-15,5 0 2 16,-7 1-4-16,4-2 2 16,5 1-5-16,-3-2 0 15,4-2-3-15,1 0-2 16,-2 1-2-16,-1-2-2 15,3 0-2-15,-3 2 0 16,-2 0-1-16,2-1 0 16,-1 3 0-16,2-1 2 15,-2 2-1-15,2 2 3 16,0-4 0-16,-1 0 0 16,2 0 1-16,1-5-2 15,0 2 0-15,1 4 0 16,-4-2 0-16,1 0 2 15,-2 3 0-15,2-4 2 16,-1 3 3-16,1 1-4 0,1 1-1 16,1 4 1-16,0-3-4 15,-1-1-2-15,4 1 2 16,-3 1-1-16,2-4 0 16,-3 5-1-16,1-1 0 15,0 3 0-15,-1-1 0 16,1 0 0-16,-2-1 2 15,2 0 0-15,-5-5 7 0,1 0 4 16,-2-1 1-16,1-1 0 16,1-1 1-16,-1-1-6 15,3 3-3-15,-2-5-2 16,2 2 0-16,-2 3-1 16,-4 3-1-16,-1 0 0 15,12 5 5 1,-8 1-5-16,8 0 1 15,3-3 0-15,-2 4-1 16,-4-7 1-16,8 2 0 16,-4-2 0-16,2 3-1 15,-5-9 1-15,2 4 0 16,-8 1 0-16,7-3 0 16,-5 0 1-16,6 2 3 15,1-1-1-15,-1-2 3 16,-3-1-1-16,1 5 1 15,-1-3-3-15,-2-2 0 16,2 0 2-16,-3 2 3 0,0-8 0 16,0 1 2-16,1 2-1 15,-2-2-3-15,4 5-3 16,-5 2-2-16,4-4-2 16,-4 5 0-16,0-3-1 15,1-2 0-15,1-1 0 16,-2 1 0-16,5-1 0 15,-1 2 0-15,-3-1 1 0,3-1-1 16,-4 2 0-16,-4-3 0 16,5 1 1-16,-1 3 2 15,1-1 3-15,-1-1 2 16,2 1-1-16,0-1 2 16,-2-3-3-16,-4-4-2 15,0 0-2-15,0 0 0 16,0 0-2-16,0 2 1 15,0-1-1-15,0 1-1 16,3-1 1-16,-1 2-1 16,-2 2 0-16,7 5 1 15,-2-3-2-15,-1 4 1 16,-1-7 0-16,2 7 0 16,-1-5-1-16,0 1 1 15,1 0 0-15,2 4 0 16,-2-4-4-16,4 8-3 0,-2-5 7 15,2 5 6-15,28 43-6 16,-30-39-3-16,-2-7 11 16,2 1-6-16,-2-5-5 15,-1 2 6-15,-2-4 8 16,5 3-8-16,-3-3-1 16,1 7-1-16,-2-1 1 15,1-2-1-15,4 1 0 16,-7 1-1-16,4-6 0 0,-2 3 0 15,4-2 0-15,-3-1 0 16,2 0 0-16,-3 3-1 16,2-3 1-16,-1 4-1 15,1-1 0-15,-2 1 0 16,5 4 1-16,-3-3-1 16,-2 1 0-16,1 0 1 15,1 0 0-15,-5-5 0 16,4 1 0-16,1 1-1 15,-1 0 1-15,1 4-1 16,-3 2 0-16,3 1-1 16,2-1 1-16,-5-2 0 15,-2-1 0-15,3-5 0 16,1 4 2-16,4-5-1 16,-4 1 1-16,3-2-1 15,-1 1 0-15,2-2 0 16,-8 3 0-16,1-2-8 0,-1-5 7 15,0 0 1-15,0 0-1 16,3 1 0-16,5 4 7 16,12 7-8-16,43 23 1 15,-47-23-1-15,-6-5 1 16,5 2-1-16,-6 2 1 16,4-2 0-16,-1-2 0 15,0 5 0-15,-8-5 0 16,5 1 1-16,-4 1-1 0,2-2-1 15,2-1 1-15,0 3 0 16,-2 1-1-16,5 0 0 16,-3 1 1-16,0 2 0 15,-3-2-1-15,0-3 1 16,3 1 1-16,-2-4-1 16,-2-1 1-16,3-1-1 15,-8-3 0-15,0 0 0 16,0 0 0-16,3 0-1 15,-3 2 1-15,5-1-1 16,7 5 0-16,-5-1 1 16,-1-1 0-16,3 0-1 15,-2 2 1-15,2 0-1 16,2-1 0-16,-1 7 0 16,0-7 0-16,-4 4 1 15,5 0 0-15,-2 0 0 0,-4 0 0 16,3 1-1-16,1-1 1 15,-5-7-1-15,4 5 1 16,-4 1-1-16,3-2 0 16,-2-1 0-16,2 0 1 15,-1 1-1-15,-3-3 1 16,6 1 0-16,-5 1-1 16,1 1 1-16,-2-5 0 15,1 4-1-15,1-4 0 16,-1 3-1-16,4 2 1 0,-1 0 0 15,-1-1 0-15,-2-1-2 16,4-1 3-16,-4-1 1 16,-4-1-1-16,5 1 2 15,-2 1 3-15,-2-3-3 16,-1 1 0-16,6 3-1 16,-4-1-1-16,-2-1-1 15,4 1-1-15,0 4 1 16,-1-7 1-16,-1 2 0 15,1-1 0-15,0 1 1 16,-2-1 0-16,2 1-1 16,-1-1 3-16,-2 1 0 15,3-1 1-15,-2 1-1 16,-1-1 0-16,3 1-38 16,-1-1-47-16,-2 2-431 15,0-3 91-15</inkml:trace>
  <inkml:trace contextRef="#ctx0" brushRef="#br0" timeOffset="25629.307">5059 7764 167 0,'0'2'140'15,"3"-1"-37"-15,-2 1-100 16,-1-1 103-16,3 1-92 16,-1-1 15-16,-2 1 21 15,3-1 19-15,-3-1-4 16,0 1-16-16,0-1 10 16,0 0 0-16,0 0 2 15,0 0-21-15,0 0 8 16,0 2-19-16,0-1-19 15,0 1-17-15,0 1 40 16,0 6 7-16,1-2 23 0,-1-4 6 16,0 2 7-16,0-2-12 15,0 0-6-15,0-1-18 16,0 3-3-16,0-1-7 16,3-1 3-16,2 6-1 15,-5-6 1-15,3 0-2 16,-2 3-1-16,7 1-8 15,0-1-1-15,0-1-9 0,-1-1-2 16,4 5-4-16,-4-4 0 16,2 4-2-16,3-1 7 15,1 1 3-15,45 37 7 16,-43-37 6-16,-5 1-4 16,5-2-6-16,-3 2-1 15,-2-1-5-15,0 0 1 16,1-2 7-16,1 4 4 15,0-2-1-15,1 4-1 16,-1 0-7-16,-3 2-2 16,2-3-3-16,-2 4-1 15,-4-5-1-15,2-1 1 16,-2-2-1-16,2 0 1 16,-2-2 0-16,3 2 3 15,1-1 0-15,-1 2 3 16,1-2 1-16,2 2 0 0,-3-3-1 15,4 5 0-15,-2-4-4 16,2 2 1-16,-3-3-1 16,1 3-1-16,-4-3-1 15,1 0 1-15,-2-3 0 16,-5-3 0-16,0 0 2 16,0 0-11-16,3 0 11 15,-2 0 0-15,-1 0-3 16,12 1 1-16,0 2 10 15,0 0-12-15,-3-2 0 0,3 4 1 16,-2-1 0-16,0 1 0 16,1-1-3-16,1 2 1 15,-3-1-1-15,1-1-1 16,-4-1-2-16,4 0 0 16,-4-3 0-16,-1 3-2 15,6 1 0-15,3 4 1 16,2 1 1-1,49 25-1-15,-44-19 1 16,9-8-1-16,-10 0 2 16,4 2 2-16,-2-4 7 15,-1-4 1-15,-5 2 2 16,5-1 0-16,0-1-2 16,-6 4-6-16,2-7 0 15,-2 5-2-15,0 1 1 16,1 4 0-16,5-2 0 0,-2 4 1 15,-1-5 0-15,3 2-2 16,-2-7 1-16,-3 2-2 16,2-1 1-16,3 5-1 15,-2-5 1-15,-6 1-1 16,8 1 0-16,-5 0 0 16,5-2-1-16,-5 1-1 0,7 4 1 15,-3-2 0-15,1-1 3 16,-5 3 3-16,5 4-1 15,-5-5 0-15,1 2 0 16,-1-4-2-16,0-6-2 16,1 0 1-16,5 3 1 15,2-6-3-15,1 5 0 16,0-1 0-16,0 4-1 16,-1-4-1-16,1 1 0 15,-4 1 1-15,8 0 1 16,-8-3 0-16,3-4 1 15,-1 4 1-15,0-5 1 16,-4 2 0-16,3 2 2 16,-6 4 0-16,5-3 2 15,-2 1 0-15,2-1 0 16,-6-3-2-16,4-1-1 16,-5 4-1-16,6-6-1 15,-3 3 0-15,-1-3 1 0,0 3-2 16,2-4 2-16,-2 1-2 15,-1-1 0-15,-2-1-1 16,1-3 0-16,2 3 0 16,5-1-1-16,-1-2 2 15,9-3 0-15,3 4 1 16,2-8 1-16,2 1 0 16,5-3 1-16,-10 4-1 15,6-5 0-15,-4 1-1 0,0-3 2 16,-4 3-1-16,4-4 1 15,-8 6 0-15,9-5 0 16,-6 5-2-16,-3-1-1 16,1 2-2-16,2 0 1 15,-8-1-1-15,6 2 1 16,-6-1-1-16,6 1 0 16,-7-3-1-16,3 0 1 15,6 1-1-15,2-6 1 16,2 2 0-16,4-3 0 15,-6-2-1-15,2-7 1 16,2 6-1-16,0-12 0 16,-1 6 0-16,8-6 0 15,-1 6 0-15,2-6 0 16,-8 5 0-16,4-2-1 16,-2 3 1-16,-2-3 1 15,-4 0-2-15,2 4 1 0,-1 1 0 16,5-5-1-16,1 7 0 15,7-3 1-15,5-2 0 16,3-5 0-16,-3 4 0 16,7-10 0-16,-8 7 0 15,5-3 0-15,-7 7-1 16,3-5 1-16,-8 7 0 0,4-1 0 16,-14 9-1-16,4-8 1 15,-8 7-1-15,6-2 1 16,-13-1-1-16,8-5 2 15,2 11-2-15,10-11 2 16,-10-5-1-16,14-1-1 16,-10 6 1-16,5-7 0 15,-7 7-1-15,8 1 1 16,-6 5-1-16,5-9 0 16,-7 4 1-16,0-4 0 15,-6 5 0-15,2-5 0 16,-10 10 1-16,3-1-2 15,-2 7 1-15,-1-2 0 16,-6 7 0-16,4 1 0 16,-7 1 0-16,3-2 0 15,-3 3 0-15,0 3-1 16,-2-4 1-16,5 2 0 0,-3 8 0 16,5 1-1-16,-3-4 0 15,5-5 0-15,-4 2 0 16,0 1-1-16,1-3 0 15,11 0 0-15,-8 8 0 16,5-5 1-16,0 1-1 16,-4-2 1-16,3 1 1 15,-3-4 0-15,1 3 0 16,1-4 1-16,-5 6-1 0,2-3 0 16,0 1-30-16,1 0 28 15,0 2 1-15,0-1-1 16,-2 2 1-16,-4 0 30 15,0 1-29-15,1-2 0 16,-4-1 0-16,4-1 0 16,2 4 0-16,-7-3-1 15,2 2 0-15,-2 3 0 16,2 2 0-16,-4-2 0 16,-1 2-1-16,4-2 0 15,-4 2 0-15,-4 4 1 16,0-1-1-16,0 1 1 15,0 0-1-15,0-1 2 16,0 1-2-16,3-1 1 16,-2-1 0-16,10-4 0 15,-5 1 0-15,1 1 0 0,5-4-1 16,-6 4 0-16,1-1 0 16,2 0 1-16,-1 0 0 15,-5 3 0-15,3-2 0 16,-6 2 1-16,4 0-2 15,-1 0 0-15,1 0 0 16,-4 1 0-16,3 0-1 16,-1-2 1-16,-2 1-4 15,3 1-1-15,-2 1 0 0,-1-1-1 16,3 1 0-16,-1-1 5 16,-2 1 2-16,3-1 3 15,-2 1 0-15,-1-1 0 16,3 2-2-16,-3-3 0 15,3 2-3-15,-1-1 0 16,-2 1 1-16,2-1 0 16,0 1-1-16,-2-1 1 15,3 1-1-15,-2-1 0 16,-1 1 1-16,3 0 1 16,-3-1 0-16,2 1 1 15,1-1 2-15,1 1-1 16,-4-1-1-16,3 1 0 15,-1-1-1-15,2 1 1 16,-4-2 1-16,3 0 0 16,6-2 0-16,-5 2 0 15,-4 0-1-15,5 0 0 0,1 0-1 16,0-4 1-16,-6 4-2 16,3-1 1-16,-2 1 0 15,-1 0-1-15,3 0 0 16,-1 0 0-16,1 1-1 15,-3 1-1-15,3-1-1 16,-2 1 0-16,-1-1-2 16,3 1-1-16,-2-1 1 0,8 1-1 15,-1-1 1-15,-1 1 1 16,2-1 3-16,-2 1 0 16,2 0 1-16,3-1 1 15,-1-2 1-15,0 1 0 16,-3 1 0-16,4 1-1 15,-6 1-1-15,0 0-1 16,-2 0-1-16,6 1-1 16,1 1 1-16,-1-1 1 15,5-1 1-15,-2 0 2 16,-1 0 0-16,1 0 1 16,4 2 0-16,-5-2 0 15,-1 1-1-15,1 2 0 16,-3-3 0-16,0 0-1 15,3 0 1-15,1 0 0 16,3 0 0-16,5-3 1 16,41-6 0-16,-36 0 1 0,-3 6-1 15,3-1-1-15,-6-6 0 16,5 1 1-16,-4 4-2 16,0-4 1-16,-2 0 0 15,2 3-1-15,-5 1 0 16,-1-3 1-16,0 4-1 15,1-1 1-15,0 4-1 16,2-1-1-16,6-1 1 0,5-1-1 16,0-1 0-16,-3 5-1 15,4-4 1-15,-2 3-1 16,-3-4 0-16,0 8 1 16,-1-7 0-16,9 5 0 15,-8-1 0-15,5 6 1 16,-2-6 0-16,1 4 0 15,-5 1 0-15,6-4 1 16,-5 4-1-16,0 2 0 16,0-1 0-16,-1-4 0 15,-3 7 1-15,4-8-1 16,-5 2 1-16,-3 3 0 16,1-5-1-16,-2 2 1 15,-6 0-1-15,8-3 0 16,-2 0 1-16,5 8-1 15,-3-7 0-15,10-1 0 16,-4 2 0-16,5-4 1 0,-4 5-1 16,10-3-1-16,-7 8 2 15,4-7-1-15,-4 3 0 16,3-6 1-16,-7 10 0 16,4-9 0-16,-10 4 1 15,3 1-1-15,0-1 0 16,-1-10 1-16,-3 7-2 15,3 4 0-15,-3-11 0 16,-4 10 1-16,3-6 1 0,4 0-1 16,-7-3 0-16,6 2-1 15,-9 2 0-15,2 7-1 16,2-5 0-16,-4-3 1 16,8 1 0-16,3-1 0 15,4-1 1-15,0 2 1 16,3-2 1-16,-3 2 1 15,0-4-1-15,4-3-1 16,-4 2-1-16,4 0-2 16,-5 5-1-16,1 1 1 15,-1 1 0-15,-2-2 0 16,-6 10 2-16,4-13 1 16,-3 1-1-16,3 7 0 15,-3-5 1-15,9-4-3 16,-3 5 0-16,4 1-2 15,4-2 0-15,-1 4-1 16,-7 5 1-16,0-1 3 0,-4 0 0 16,-6-1 1-16,-5-3 2 15,2-3 0-15,-3-3 0 16,2 1 0-16,-6 3 1 16,2 1-1-16,-5-2 2 15,0 1-1-15,0 0 0 16,0 0 0-16,0 0-2 0,0 0-1 15,0 0-2-15,0 0 0 16,0 0-2-16,-3 0-3 16,3 0 1-16,-2-2 0 15,2 1-2-15,0-1 0 16,-3 1 1-16,3-1-3 16,0 1 2-16,-1 1 1 15,-2 0 0-15,3-2 1 16,-2 1 1-16,-1-1 0 15,3 1-1-15,-3-2-1 16,2 0 1-16,-2 0-1 16,-6-7 0-16,-9-7-6 15,-51-47-3-15,45 45-9 16,-3-6 1-16,-10 1 1 16,2 2 6-16,-7-2 5 15,4 5 9-15,1 6 0 16,9 1-2-16,-6 6-2 0,10 3-8 15,-1 2-5-15,0 4 1 16,4 2-2-16,5 1 1 16,-5 2 5-16,13-2 2 15,-1 0 0-15,5 1 0 16,3-1-2-16,2 3 0 16,-1-9 2-16,0 0 1 15,0 1 2-15,19 19 4 16,61 52 4-16,-40-45 1 0,6 5 1 15,-4-3 2-15,5-3-1 16,-4-3 1-16,-4 2 1 16,-10-9 0-16,1 5-1 15,-8-2 1-15,-4-9-1 16,-9 1-2-16,3-4 0 16,-8-7-2-16,-1 2-3 15,-6 2-5-15,1-4-2 16,0 2-4-16,-36 17-2 15,-70 37 3-15,17-13 4 16,-7 6-17-16,-10 4 343 16,8-2-815-16,-8-19 365 15</inkml:trace>
  <inkml:trace contextRef="#ctx0" brushRef="#br0" timeOffset="52338.5452">20775 10536 512 0,'50'45'124'0,"-47"-44"43"16,-3 1-141-16,-3-2 2 15,3 0 11-15,0-2 5 16,0 1 15-16,0 1-7 16,0-3-17-16,0 1-22 15,0 1-10-15,0-1-16 16,0 1-4-16,3-1 8 0,9-1 10 15,13-4 5-15,53-20 12 16,-51 17 7-16,1-4 9 16,2 4 7-16,2 0 14 15,-6-7-8-15,3 3 7 16,2 0-7-16,3-6-2 16,-4 0-8-16,7-5-1 15,-4-6-6-15,4-2-1 16,-3 8-8-16,10-10-7 15,-5 9-6-15,2 3-2 16,-4 1-3-16,-1-5 1 16,-14 6-1-16,9-1 2 15,-4-2 0-15,1 0 10 16,-3 7 9-16,8-4 0 16,-8 6-1-16,7-1 1 15,-6 4-10-15,3-7-8 0,1 4 1 16,2-9 4-16,-3 1 1 15,8-4 4-15,4 5-2 16,1-5 2-16,-4 3-6 16,4 4-1-16,-7-3-3 15,-1-2-1-15,-9 6-2 16,0 3 4-16,4-2 3 16,3-2 4-16,1 3 2 15,10-7 1-15,-2-1-1 0,8-3 1 16,-7 4-3-16,-1 2 4 15,-8 4-2-15,1-1-3 16,-2 5-3-16,13-6-1 16,-2 2-3-16,3-1 0 15,1 1 1-15,-4-3 1 16,-13 0 1-16,-2-1 4 16,-5 1 0-16,-5 1 1 15,3-3-3-15,4 1-2 16,-4 4-5-16,7-5 0 15,5-1-2-15,-1 3 1 16,-1 1 0-16,6-10 0 16,-6 12 0-16,3-9-1 15,-4 1-1-15,7-4-1 16,-7 6-1-16,14-2 0 0,-5 2 1 16,2 0 1-16,-5 1 1 15,1-3 1-15,-12 1 3 16,0 2 5-16,-1-1 0 15,2-1 2-15,3 1 0 16,5-9-2-16,3-1-7 16,3-1 1-16,-3-1-1 15,4-1-1-15,-4 3 0 16,2-1 2-16,-5 6-2 0,3-3 0 16,-2 5-2-16,2-3 0 15,2 10 0-15,5-4 0 16,-10 6 0-16,8-5 1 15,-12 8-1-15,-2-7 1 16,-8-1 0-16,1 1 1 16,3 1 0-16,3-13 2 15,4 5 1-15,7-11 4 16,2 4 1-16,-9-2 1 16,5 6 0-16,-7 1 0 15,-3 8-4-15,-1 2-1 16,3 2 0-16,-4-4-3 15,1 7-5-15,1-5 4 16,0-2-1-16,6-1-1 16,5-1 0-16,-4-11 2 15,1-1-3-15,3 0 1 16,-9-1 0-16,2 1 1 16,-2 4-1-16,1 0 0 0,-3 8 0 15,5-4 0-15,-5 8-2 16,7-6 1-16,-3 8-1 15,10-6 0-15,-8 4 0 16,7-3 1-16,-10 5-1 16,7-3 1-16,-9 2-1 15,4 4 0-15,-9 0-1 0,7 3 0 16,-8 2 0-16,-4 4 0 16,-6 1 1-16,1 1 0 15,-12 2 0-15,5 5-5 16,-1 2-2-16,-4-4-4 15,0 0-2-15,0 0-2 16,0 0 2-16,0 0-2 16,-1 0-1-16,1 0-6 15,0 0-3-15,0 0-2 16,-3 0 6-16,3 0 7 16,-3 0 11-16,1 2 16 15,2-1 9-15,-3 1 11 16,2-2-2-16,-2 0 3 15,-2 0-8-15,4 0-3 16,-2 0-10-16,0-2 0 16,-1 1-5-16,2-1 0 15,-1 1-5-15,3-2-3 0,0 0-2 16,0 0-11-16,0 0-4 16,12-10-4-16,4 2-3 15,60-38-4-15,-57 52 8 16,-6-1-1-16,-1 10 3 15,-4-2 1-15,-11 3 0 16,0-1-6-16,-2-1-3 16,-16 2 6-16,-5 5 9 15,-19-9 11-15,-3 0 14 0,-7-4 21 16,13-12-1-16,5-6 4 16,21-2 0-16,9-3-3 15,5 6-11-15,9-4-6 16,4 4-13-16,8 0-14 15,6 3-6-15,9-1-3 16,2 6 0-16,2 2 1 16,-2 1 8-16,-14 5-3 15,-6 2 1-15,-7 6-3 16,-4-3 1-16,-14 10 0 16,-3-7 3-16,-13 4 7 15,0-4 6-15,-5 3 11 16,6-8 9-16,4 1 1 15,15-7-2-15,4-4 3 16,5-4-5-16,-4 5-7 16,0 1-3-16,2-2-7 15,-2 0-8-15,20-12-5 16,46-22-1-16,-44 33 3 0,-7 2 5 16,-4 2 1-16,-5 2 1 15,2-2-12-15,-7 0-6 16,-1 0-7-16,-1 0 2 15,1 0 10-15,0 0 18 16,0-2 3-16,0 1 8 16,0-1-3-16,-3 1-10 0,3-1-8 15,-2 1 3-15,-1 1 2 16,3-2 2-16,0 1 13 16,0-1 5-16,0 1 9 15,0-1 0-15,0 1 4 16,0-1-11-16,0 1-4 15,3-2-7-15,-1 0-2 16,-2 0-4-16,3 0-1 16,-2 0-2-16,-1 0 0 15,3 0-2-15,-3 0 1 16,5-4-1-16,-1-11 1 16,8 2 2-16,50-51 5 15,-49 52 1-15,4-9 1 16,-1 8 0-16,3-8 0 15,-2 2-4-15,0-1 0 16,4 0-2-16,0-2-1 0,7 1-2 16,2 1 0-16,-1-1-2 15,7-3 2-15,-2 4-1 16,0-7 2-16,-2 5 1 16,8-8 0-16,-5 10 0 15,6-4-1-15,-4 6-1 16,2-9 1-16,-11 13 0 15,4-16 1-15,-2-2 0 16,10-13 0-16,-2 5 0 16,16-7-1-16,-4 8-1 15,3 2-1-15,-2 12 0 0,2-3 0 16,-3 6 1-16,11-5 3 16,-6-1 0-16,1-6 2 15,-8 4-1-15,-4-7 0 16,-11-2 0-16,-1 2 1 15,-5 4-1-15,8-4 1 16,3 6-1-16,3 3-1 16,-2-2 0-16,6-2 0 15,-3 5-1-15,4-7 0 16,-2 4 0-16,16-5 1 16,-12 4-1-16,3-9 1 15,-7 1 0-15,7-1-1 16,-14 8 0-16,4-4-1 15,-4 1 0-15,9 2-3 16,-5 1 3-16,13-10 0 0,-4-1 2 16,11 0 0-16,-2-3 3 15,9-2-2-15,-8 5 0 16,2-5-1-16,-12 7 0 16,-5-7 3-16,-17 6-2 15,9-12 0-15,-6 5-1 16,6-4 0-16,0 13-2 15,12-6-3-15,-5 8 1 0,8-1 1 16,1 4-1-16,10-13-1 16,-6 14 2-16,1-4 0 15,-13 8 0-15,-3-5 1 16,-9 8 1-16,11-10-1 16,-1 0 0-16,11-9 0 15,-1 9 0-15,6-7 0 16,-5 11 0-16,3-5 0 15,-8 10 0-15,14-8 0 16,-10 9 1-16,-4-1 0 16,-11 6 1-16,4-1 1 15,-23 8-1-15,2-3 2 16,-11-3-1-16,6 7 2 16,-7-1-2-16,3 1 2 15,-4 3 0-15,0 3-1 16,-3 1-3-16,-5 5 0 0,3-5-1 15,-2 6-3-15,-1 2 1 16,0 1 0-16,0-1 0 16,0 1-6-16,0-1-6 15,0 1-42-15,0-1 382 16,0 1-818-16,-4-2 365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2T16:46:51.8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12483 9751 714 0,'4'6'284'0,"-10"-11"-30"16,-17-3-148-16,-10 5-229 16,-25-3-2-16,-13-6 49 15,-24-6 66-15,-4-7 30 16,-33-5 63-16,-13 5 6 16,-55 1-30-16,-22 11-47 15,-56 14-11-15,9 14 4 0,-16 12 54 16,45 11 56-16,9 17-53 15,56 9-50-15,-10 29 33 16,44 10-58-16,5 37-59 16,23-2 50-16,14 24 48 15,45-14-48-15,29 18 6 16,25-29 9-16,51 23 8 16,33-28 10-16,51 0 12 15,16-36 8-15,90-20 22 16,7-48 0-16,55-32 4 15,-14-39-5-15,55-37-11 16,-63-18-30-16,-8-31-5 16,-70-1-5-16,-12-26 40 15,-80 18 12-15,-33-29 15 16,-41 17 31-16,-37-5 31 16,-38 32-109-16,-72-5-16 15,-51 48-8-15,-88 20-32 16,-34 37-42-16,-55 17 13 15,27 42-177-15,6 4-180 0,86-6-56 16</inkml:trace>
  <inkml:trace contextRef="#ctx0" brushRef="#br0" timeOffset="45334.8868">13517 12714 973 0,'-3'-4'231'15,"3"2"78"-15,0-5-286 16,-2 5-13-16,-1 1-4 16,3-2-11-16,-4 0 3 0,-17-19-3 15,-66-51-6-15,1 31-10 16,-22 4-4-16,-66 1 3 15,-29 4-1-15,-62 16 2 16,5 17 7-16,-68 26 7 16,31 11 4-16,-59 28 7 15,48 7 4-15,-48 18 3 16,72-9 27-16,7 19 3 16,74-19-2-16,-4 10-1 15,75-10-6-15,8 11-24 16,33-12-2-16,11 22 4 15,43-3-3-15,30 24 9 16,39-7-3-16,54 19 1 16,39-15 2-16,79 9 10 15,43-32 0-15,90-14 6 16,5-40 1-16,89-23-1 16,-25-34-7-16,28-26-1 15,-54-15-2-15,31-17 20 0,-85-8 8 16,-4-27 44-16,-65 8 42 15,-13-18-28-15,-69 7-24 16,-23-10 5-16,-52 17-41 16,-34-9-49-16,-51 19 4 15,-71-27-18-15,-69 10-43 16,-123-4-3-16,-84 18 6 16,-121 20 24-16,-7 47 18 15,-42 35 36-15,82 31-58 0,-3 40-430 16,104-3 129-16</inkml:trace>
  <inkml:trace contextRef="#ctx0" brushRef="#br0" timeOffset="54000.6774">9014 15793 767 0,'-3'-20'377'0,"-6"-3"-29"16,-3 5-179-16,-20-7-126 16,-23-5-64-16,-56-4-15 15,-26 4-9-15,-86 1 8 16,-26 12 24-16,-95 19 10 15,-16 23 7-15,-86 24 7 16,29 7-8-16,-32 17 42 0,77 1 15 16,29 12 8-16,94-3-2 15,22 30-2-15,54 4-42 16,23 35-16-16,46 1-12 16,51 26-6-16,62-23 4 15,90 1 18-15,73-43 16 16,127-11 3-16,58-39 9 15,135-22-6-15,28-28-28 16,86-27-33-16,-64-30 1 16,21-34 11-16,-113-33 7 0,-37-39 17 15,-130-5 153-15,-44-12 66 16,-112 15 1-16,-56 17-13 16,-80 37-15-16,-160 5-140 15,-115 21-62-15,-221 20-7 16,-70 19-232-16,-124 5-356 15,123 11 53-15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2T16:48:29.0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2895 10671 338 0,'-67'9'366'0,"-24"12"-158"16,-32 20-247-16,-15 23 200 15,-3 26-247-15,26 1 32 16,6 30 51-16,32-4 52 16,24 33 16-16,32-8-6 15,29 6 1-15,33-34 0 16,42-13 37-16,33-51-5 16,61-30 11-16,10-32-8 0,60-36-8 15,-2-32-20-15,-4-35 17 16,-56-11 6-16,-11-21 66 15,-84 17 24-15,-59-7 19 16,-35 38-37-16,-50 18-35 16,-74 36-79-16,-92 47-83 15,-66 48-129-15,-137 48-401 16,2 3 73-16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5A55-E344-48E5-A33C-F2C1AE135F6D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A0693-E5AD-4684-95CA-6CE7D6A6C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8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5A55-E344-48E5-A33C-F2C1AE135F6D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A0693-E5AD-4684-95CA-6CE7D6A6C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39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5A55-E344-48E5-A33C-F2C1AE135F6D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A0693-E5AD-4684-95CA-6CE7D6A6C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645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5A55-E344-48E5-A33C-F2C1AE135F6D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A0693-E5AD-4684-95CA-6CE7D6A6C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62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5A55-E344-48E5-A33C-F2C1AE135F6D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A0693-E5AD-4684-95CA-6CE7D6A6C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11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5A55-E344-48E5-A33C-F2C1AE135F6D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A0693-E5AD-4684-95CA-6CE7D6A6C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96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5A55-E344-48E5-A33C-F2C1AE135F6D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A0693-E5AD-4684-95CA-6CE7D6A6C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71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5A55-E344-48E5-A33C-F2C1AE135F6D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A0693-E5AD-4684-95CA-6CE7D6A6C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899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5A55-E344-48E5-A33C-F2C1AE135F6D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A0693-E5AD-4684-95CA-6CE7D6A6C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94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5A55-E344-48E5-A33C-F2C1AE135F6D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A0693-E5AD-4684-95CA-6CE7D6A6C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43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5A55-E344-48E5-A33C-F2C1AE135F6D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A0693-E5AD-4684-95CA-6CE7D6A6C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06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95A55-E344-48E5-A33C-F2C1AE135F6D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A0693-E5AD-4684-95CA-6CE7D6A6C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3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 1311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6.2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11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6983"/>
          </a:xfrm>
        </p:spPr>
        <p:txBody>
          <a:bodyPr/>
          <a:lstStyle/>
          <a:p>
            <a:r>
              <a:rPr lang="en-US" dirty="0" smtClean="0"/>
              <a:t>Popper 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2108"/>
            <a:ext cx="10515600" cy="506485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height of a stone thrown is given by the function:</a:t>
            </a:r>
          </a:p>
          <a:p>
            <a:pPr marL="0" indent="0">
              <a:buNone/>
            </a:pPr>
            <a:r>
              <a:rPr lang="en-US" dirty="0" smtClean="0"/>
              <a:t>h(t) = -16t</a:t>
            </a:r>
            <a:r>
              <a:rPr lang="en-US" baseline="30000" dirty="0" smtClean="0"/>
              <a:t>2</a:t>
            </a:r>
            <a:r>
              <a:rPr lang="en-US" dirty="0" smtClean="0"/>
              <a:t> + 64t + 6 where t is measured in seconds and h is measured in feet.</a:t>
            </a:r>
          </a:p>
          <a:p>
            <a:pPr marL="0" indent="0">
              <a:buNone/>
            </a:pPr>
            <a:r>
              <a:rPr lang="en-US" dirty="0" smtClean="0"/>
              <a:t>Graph the height function of the stone.</a:t>
            </a:r>
          </a:p>
          <a:p>
            <a:pPr marL="0" indent="0">
              <a:buNone/>
            </a:pPr>
            <a:r>
              <a:rPr lang="en-US" dirty="0" smtClean="0"/>
              <a:t>3. Based on this graph, where will dh/</a:t>
            </a:r>
            <a:r>
              <a:rPr lang="en-US" dirty="0" err="1" smtClean="0"/>
              <a:t>dt</a:t>
            </a:r>
            <a:r>
              <a:rPr lang="en-US" dirty="0" smtClean="0"/>
              <a:t> = 0?</a:t>
            </a:r>
          </a:p>
          <a:p>
            <a:pPr marL="0" indent="0">
              <a:buNone/>
            </a:pPr>
            <a:r>
              <a:rPr lang="en-US" dirty="0" smtClean="0"/>
              <a:t>	a. 1		b. 2		c. 6		d. 64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4. Where will dh/</a:t>
            </a:r>
            <a:r>
              <a:rPr lang="en-US" dirty="0" err="1" smtClean="0"/>
              <a:t>dt</a:t>
            </a:r>
            <a:r>
              <a:rPr lang="en-US" dirty="0" smtClean="0"/>
              <a:t> &lt; 0?</a:t>
            </a:r>
          </a:p>
          <a:p>
            <a:pPr marL="0" indent="0">
              <a:buNone/>
            </a:pPr>
            <a:r>
              <a:rPr lang="en-US" dirty="0" smtClean="0"/>
              <a:t>	a. (0, 2)	b. (2, 4)	c. (0, 1)	d. (1, 4)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5. Where will dh/</a:t>
            </a:r>
            <a:r>
              <a:rPr lang="en-US" dirty="0" err="1" smtClean="0"/>
              <a:t>dt</a:t>
            </a:r>
            <a:r>
              <a:rPr lang="en-US" dirty="0" smtClean="0"/>
              <a:t> &gt; 0?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a. (0, 2)	b. (2, 4)	c. (0, 1)	d. (1, 4)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7587" y="2600758"/>
            <a:ext cx="1295400" cy="13239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618560" y="3451680"/>
              <a:ext cx="3531960" cy="28051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09560" y="3444840"/>
                <a:ext cx="3552120" cy="282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15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Popper 30…continued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6. Describe, based on the terms in this situation, the meaning of dh/</a:t>
            </a:r>
            <a:r>
              <a:rPr lang="en-US" dirty="0" err="1" smtClean="0"/>
              <a:t>dt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lphaLcPeriod"/>
            </a:pPr>
            <a:r>
              <a:rPr lang="en-US" dirty="0" smtClean="0"/>
              <a:t>It is the height of the stone while in the air.</a:t>
            </a:r>
          </a:p>
          <a:p>
            <a:pPr marL="514350" indent="-514350">
              <a:buAutoNum type="alphaLcPeriod"/>
            </a:pPr>
            <a:r>
              <a:rPr lang="en-US" dirty="0" smtClean="0"/>
              <a:t>It is the change in height of the stone over the entire flight.</a:t>
            </a:r>
          </a:p>
          <a:p>
            <a:pPr marL="514350" indent="-514350">
              <a:buAutoNum type="alphaLcPeriod"/>
            </a:pPr>
            <a:r>
              <a:rPr lang="en-US" dirty="0" smtClean="0"/>
              <a:t>It is the change in the height of the stone as time increases by 1 sec.</a:t>
            </a:r>
          </a:p>
          <a:p>
            <a:pPr marL="514350" indent="-514350">
              <a:buAutoNum type="alphaLcPeriod"/>
            </a:pPr>
            <a:r>
              <a:rPr lang="en-US" dirty="0" smtClean="0"/>
              <a:t>It describes the path of the stone’s trajectory. 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705600" y="3841560"/>
              <a:ext cx="657360" cy="4608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9480" y="3837960"/>
                <a:ext cx="674280" cy="47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172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10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Examples of Rates of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6206"/>
            <a:ext cx="10515600" cy="513075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If the function S(t) is the directed distance of an object, its rate of change is denoted: </a:t>
            </a:r>
            <a:r>
              <a:rPr lang="en-US" i="1" baseline="30000" dirty="0" err="1" smtClean="0"/>
              <a:t>dS</a:t>
            </a:r>
            <a:r>
              <a:rPr lang="en-US" i="1" dirty="0" smtClean="0"/>
              <a:t>/</a:t>
            </a:r>
            <a:r>
              <a:rPr lang="en-US" i="1" baseline="-25000" dirty="0" err="1" smtClean="0"/>
              <a:t>dt</a:t>
            </a:r>
            <a:r>
              <a:rPr lang="en-US" dirty="0" smtClean="0"/>
              <a:t> and is the velocity of the object.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If the function V(t) is the velocity of an object, its rate of change is denoted: </a:t>
            </a:r>
            <a:r>
              <a:rPr lang="en-US" i="1" baseline="30000" dirty="0" err="1" smtClean="0"/>
              <a:t>dV</a:t>
            </a:r>
            <a:r>
              <a:rPr lang="en-US" i="1" dirty="0" smtClean="0"/>
              <a:t>/</a:t>
            </a:r>
            <a:r>
              <a:rPr lang="en-US" i="1" baseline="-25000" dirty="0" err="1" smtClean="0"/>
              <a:t>dt</a:t>
            </a:r>
            <a:r>
              <a:rPr lang="en-US" dirty="0" smtClean="0"/>
              <a:t> and is the acceleration of the object.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If the function T(D) is the amount of tax that is paid, its rate of change is denoted: </a:t>
            </a:r>
            <a:r>
              <a:rPr lang="en-US" i="1" baseline="30000" dirty="0" err="1" smtClean="0"/>
              <a:t>dT</a:t>
            </a:r>
            <a:r>
              <a:rPr lang="en-US" i="1" dirty="0" smtClean="0"/>
              <a:t>/</a:t>
            </a:r>
            <a:r>
              <a:rPr lang="en-US" i="1" baseline="-25000" dirty="0" err="1" smtClean="0"/>
              <a:t>dD</a:t>
            </a:r>
            <a:r>
              <a:rPr lang="en-US" dirty="0" smtClean="0"/>
              <a:t> and is the marginal tax rate.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If the function P(</a:t>
            </a:r>
            <a:r>
              <a:rPr lang="en-US" dirty="0" err="1" smtClean="0"/>
              <a:t>i</a:t>
            </a:r>
            <a:r>
              <a:rPr lang="en-US" dirty="0" smtClean="0"/>
              <a:t>) is the profit from an investment, its rate of change is denoted: </a:t>
            </a:r>
            <a:r>
              <a:rPr lang="en-US" i="1" baseline="30000" dirty="0" err="1" smtClean="0"/>
              <a:t>dP</a:t>
            </a:r>
            <a:r>
              <a:rPr lang="en-US" i="1" dirty="0" smtClean="0"/>
              <a:t>/</a:t>
            </a:r>
            <a:r>
              <a:rPr lang="en-US" i="1" baseline="-25000" dirty="0" smtClean="0"/>
              <a:t>di</a:t>
            </a:r>
            <a:r>
              <a:rPr lang="en-US" dirty="0" smtClean="0"/>
              <a:t> and is the marginal profit.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268080" y="1850040"/>
              <a:ext cx="7433280" cy="43668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61600" y="1843920"/>
                <a:ext cx="7446960" cy="437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91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9934"/>
          </a:xfrm>
        </p:spPr>
        <p:txBody>
          <a:bodyPr/>
          <a:lstStyle/>
          <a:p>
            <a:r>
              <a:rPr lang="en-US" dirty="0" smtClean="0"/>
              <a:t>Common Properties of Rates of Change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8796" y="1378057"/>
            <a:ext cx="9239250" cy="40767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196440" y="5395320"/>
              <a:ext cx="6664680" cy="12196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89600" y="5385960"/>
                <a:ext cx="6676920" cy="123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73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87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63828"/>
            <a:ext cx="10515600" cy="521313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You are driving at a constant velocity.  You encounter a slow-moving truck and accelerate to pass the truck.  Once you pass the truck, you return to your previous speed.  Let V(t) represent your velocity.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Describe </a:t>
            </a:r>
            <a:r>
              <a:rPr lang="en-US" i="1" baseline="30000" dirty="0" err="1" smtClean="0"/>
              <a:t>dV</a:t>
            </a:r>
            <a:r>
              <a:rPr lang="en-US" i="1" dirty="0" smtClean="0"/>
              <a:t>/</a:t>
            </a:r>
            <a:r>
              <a:rPr lang="en-US" i="1" baseline="-25000" dirty="0" err="1" smtClean="0"/>
              <a:t>dt</a:t>
            </a:r>
            <a:r>
              <a:rPr lang="en-US" dirty="0" smtClean="0"/>
              <a:t> in terms of this situation.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Graph V(t) indicating when the pass began, ended, and when the truck was overtaken.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Graph </a:t>
            </a:r>
            <a:r>
              <a:rPr lang="en-US" i="1" baseline="30000" dirty="0" err="1" smtClean="0"/>
              <a:t>dV</a:t>
            </a:r>
            <a:r>
              <a:rPr lang="en-US" i="1" dirty="0" smtClean="0"/>
              <a:t>/</a:t>
            </a:r>
            <a:r>
              <a:rPr lang="en-US" i="1" baseline="-25000" dirty="0" err="1" smtClean="0"/>
              <a:t>dt</a:t>
            </a:r>
            <a:r>
              <a:rPr lang="en-US" i="1" baseline="-25000" dirty="0" smtClean="0"/>
              <a:t> </a:t>
            </a:r>
            <a:r>
              <a:rPr lang="en-US" dirty="0" smtClean="0"/>
              <a:t>and indicate the same points on the graph.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929640" y="2187720"/>
              <a:ext cx="4014360" cy="17679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24600" y="2180880"/>
                <a:ext cx="4025520" cy="177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617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87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63828"/>
            <a:ext cx="10515600" cy="521313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You are driving at a constant velocity.  You encounter a slow-moving truck and accelerate to pass the truck.  Once you pass the truck, you return to your previous speed.  Let V(t) represent your velocity.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65" y="2414023"/>
            <a:ext cx="10636335" cy="389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9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5221"/>
          </a:xfrm>
        </p:spPr>
        <p:txBody>
          <a:bodyPr/>
          <a:lstStyle/>
          <a:p>
            <a:r>
              <a:rPr lang="en-US" dirty="0" smtClean="0"/>
              <a:t>When the Rate of Change is Zero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7438"/>
            <a:ext cx="10515600" cy="4949525"/>
          </a:xfrm>
        </p:spPr>
        <p:txBody>
          <a:bodyPr/>
          <a:lstStyle/>
          <a:p>
            <a:r>
              <a:rPr lang="en-US" dirty="0" smtClean="0"/>
              <a:t>If the rate of change is steady at zero, this means that the function being measured is not changing.</a:t>
            </a:r>
          </a:p>
          <a:p>
            <a:endParaRPr lang="en-US" dirty="0" smtClean="0"/>
          </a:p>
          <a:p>
            <a:r>
              <a:rPr lang="en-US" dirty="0" smtClean="0"/>
              <a:t>If the rate of change passes briefly through zero, such as when switching from positive to negative, that is when the function being measured changes direction.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768" y="3832834"/>
            <a:ext cx="4871394" cy="234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89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8172"/>
          </a:xfrm>
        </p:spPr>
        <p:txBody>
          <a:bodyPr/>
          <a:lstStyle/>
          <a:p>
            <a:r>
              <a:rPr lang="en-US" dirty="0" smtClean="0"/>
              <a:t>When Rate of Change is Constant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3298"/>
            <a:ext cx="10515600" cy="502366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When the rate of change is constant, the function being measured is linear.  The slope of the that function is the rate of change: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f(x) = mx + b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is the same as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f(x) = (</a:t>
            </a:r>
            <a:r>
              <a:rPr lang="en-US" baseline="30000" dirty="0" err="1" smtClean="0"/>
              <a:t>df</a:t>
            </a:r>
            <a:r>
              <a:rPr lang="en-US" dirty="0" smtClean="0"/>
              <a:t>/</a:t>
            </a:r>
            <a:r>
              <a:rPr lang="en-US" baseline="-25000" dirty="0" smtClean="0"/>
              <a:t>dx</a:t>
            </a:r>
            <a:r>
              <a:rPr lang="en-US" dirty="0" smtClean="0"/>
              <a:t>)x + b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123640" y="2438280"/>
              <a:ext cx="7417440" cy="20073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11400" y="2431080"/>
                <a:ext cx="7434000" cy="202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99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98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062681"/>
            <a:ext cx="10810103" cy="54781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 tire is filled to recommended </a:t>
            </a:r>
            <a:r>
              <a:rPr lang="en-US" dirty="0" err="1" smtClean="0"/>
              <a:t>p.s.i</a:t>
            </a:r>
            <a:r>
              <a:rPr lang="en-US" dirty="0" smtClean="0"/>
              <a:t>, p(t), but has a slow leak.  The tire is losing pressure constantly.  After several hours, an air pump has been attached and pressure begins to increase again until it reaches its previous air pressure.</a:t>
            </a:r>
          </a:p>
          <a:p>
            <a:pPr marL="0" indent="0">
              <a:buNone/>
            </a:pPr>
            <a:r>
              <a:rPr lang="en-US" dirty="0" smtClean="0"/>
              <a:t>Explain the meaning of </a:t>
            </a:r>
            <a:r>
              <a:rPr lang="en-US" i="1" baseline="30000" dirty="0" err="1" smtClean="0"/>
              <a:t>dp</a:t>
            </a:r>
            <a:r>
              <a:rPr lang="en-US" i="1" dirty="0" smtClean="0"/>
              <a:t>/</a:t>
            </a:r>
            <a:r>
              <a:rPr lang="en-US" i="1" baseline="-25000" dirty="0" err="1" smtClean="0"/>
              <a:t>dt</a:t>
            </a:r>
            <a:r>
              <a:rPr lang="en-US" dirty="0" smtClean="0"/>
              <a:t> in terms of this situation.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If pressure is decreasing at 1 psi per hour, what is the value of </a:t>
            </a:r>
            <a:r>
              <a:rPr lang="en-US" i="1" baseline="30000" dirty="0" err="1" smtClean="0"/>
              <a:t>dp</a:t>
            </a:r>
            <a:r>
              <a:rPr lang="en-US" i="1" dirty="0" smtClean="0"/>
              <a:t>/</a:t>
            </a:r>
            <a:r>
              <a:rPr lang="en-US" i="1" baseline="-25000" dirty="0" err="1" smtClean="0"/>
              <a:t>dt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Once a pump is attached, the pressure is increasing at 10 psi per hour.  What is the value of </a:t>
            </a:r>
            <a:r>
              <a:rPr lang="en-US" i="1" baseline="30000" dirty="0" err="1" smtClean="0"/>
              <a:t>dp</a:t>
            </a:r>
            <a:r>
              <a:rPr lang="en-US" i="1" dirty="0" smtClean="0"/>
              <a:t>/</a:t>
            </a:r>
            <a:r>
              <a:rPr lang="en-US" i="1" baseline="-25000" dirty="0" err="1" smtClean="0"/>
              <a:t>dt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Sketch a graph of both p(t) and </a:t>
            </a:r>
            <a:r>
              <a:rPr lang="en-US" i="1" baseline="30000" dirty="0" err="1" smtClean="0"/>
              <a:t>dp</a:t>
            </a:r>
            <a:r>
              <a:rPr lang="en-US" i="1" dirty="0" smtClean="0"/>
              <a:t>/</a:t>
            </a:r>
            <a:r>
              <a:rPr lang="en-US" i="1" baseline="-25000" dirty="0" err="1" smtClean="0"/>
              <a:t>dt</a:t>
            </a:r>
            <a:r>
              <a:rPr lang="en-US" i="1" baseline="-25000" dirty="0" smtClean="0"/>
              <a:t> </a:t>
            </a:r>
            <a:r>
              <a:rPr lang="en-US" dirty="0" smtClean="0"/>
              <a:t>in terms of time.  Label on each where the air pump is attached.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442600" y="2928600"/>
              <a:ext cx="8917560" cy="22996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36120" y="2921760"/>
                <a:ext cx="8931960" cy="231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525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747360" y="1229760"/>
              <a:ext cx="10521360" cy="38984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1960" y="1219320"/>
                <a:ext cx="10534320" cy="391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457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608</Words>
  <Application>Microsoft Office PowerPoint</Application>
  <PresentationFormat>Widescreen</PresentationFormat>
  <Paragraphs>59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MATH 1311</vt:lpstr>
      <vt:lpstr>Examples of Rates of Change</vt:lpstr>
      <vt:lpstr>Common Properties of Rates of Change</vt:lpstr>
      <vt:lpstr>Example:</vt:lpstr>
      <vt:lpstr>Example:</vt:lpstr>
      <vt:lpstr>When the Rate of Change is Zero</vt:lpstr>
      <vt:lpstr>When Rate of Change is Constant</vt:lpstr>
      <vt:lpstr>Example:</vt:lpstr>
      <vt:lpstr>PowerPoint Presentation</vt:lpstr>
      <vt:lpstr>Popper 30</vt:lpstr>
      <vt:lpstr>Popper 30…continued.</vt:lpstr>
    </vt:vector>
  </TitlesOfParts>
  <Company>UH Math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1311</dc:title>
  <dc:creator>Matthew Caputo</dc:creator>
  <cp:lastModifiedBy>Dr. Caputo</cp:lastModifiedBy>
  <cp:revision>8</cp:revision>
  <dcterms:created xsi:type="dcterms:W3CDTF">2016-11-07T14:01:17Z</dcterms:created>
  <dcterms:modified xsi:type="dcterms:W3CDTF">2018-11-12T16:49:15Z</dcterms:modified>
</cp:coreProperties>
</file>