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16:07:31.30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9249 11156 284 0,'14'4'323'0,"-4"-9"-107"15,4 5-196-15,-7 1 162 16,0 3-226-16,-14-2 28 15,5-2 11-15,-1 0 32 16,-29 5 13-16,-72 12 9 16,40-3-28-16,0 3-11 15,-21 20-8-15,6 11-5 16,-32 42 1-16,1 11 9 0,-7 31 11 16,20 3 32-16,19 23 10 15,40-39 5-15,27-10-7 16,35-34 4-16,27-28-6 15,20-49-2-15,31-46 6 16,4-34 0-16,10-50-7 16,0-25-24-16,15-34-5 15,-18 12-11-15,-2-18-6 16,-16 32-4-16,-12 11 0 16,-29 39-7-16,-7 20-5 15,-18 43-18-15,-15 26-22 16,-22 33-34-16,-31 36 4 15,-11 27 8-15,-24 40 38 16,1 22 40-16,-2 31 65 16,27-5 3-16,15 19-1 15,38-28-17-15,37 5-114 0,17-27-291 16,22-8 52-16</inkml:trace>
  <inkml:trace contextRef="#ctx0" brushRef="#br0" timeOffset="1627.6448">9888 11324 473 0,'-57'42'304'0,"55"-49"-47"16,4 4-56-16,-4-1-176 15,2 2-12-15,0 2-7 16,0 0 19-16,2 2 11 15,7 21 16-15,18 15 3 16,67 73-1-16,-51-49-23 16,6 16-38-16,-11-15-51 0,-9-8-111 15,-5-18-112-15,-4-27-33 16,-7-22-104-16</inkml:trace>
  <inkml:trace contextRef="#ctx0" brushRef="#br0" timeOffset="1797.955">10439 11397 194 0,'19'-27'0'0,"-3"9"466"16,-8 15-276-16,-2 4 112 16,-6 8-246-16,0-9 252 15,-4 7-298-15,-3 52 4 16,-21 73 6-16,-6-32 9 16,-4 13-11-16,-6 19-1 15,-4-18-12-15,-6 4-121 16,6-24-210-16,-11-9 24 15</inkml:trace>
  <inkml:trace contextRef="#ctx0" brushRef="#br0" timeOffset="2076.7141">8147 12626 566 0,'-7'14'0'16,"7"-9"482"-16,14 2-454 16,15-1 357-16,49-6-336 15,33-2 373-15,59 0-337 16,38-3-13-16,79 3-9 16,-18 4-22-16,46 3-7 15,-24 2-7-15,-10 2-3 16,-64-2-21-16,11-6-14 15,-73-2-106-15,-15-6-342 16,-24-2 64-16</inkml:trace>
  <inkml:trace contextRef="#ctx0" brushRef="#br0" timeOffset="2711.6042">9230 13363 899 0,'3'-2'294'0,"-3"-1"25"16,-3-2-238-16,-1 3-94 15,2 0-21-15,-27-3-3 16,-20-2 10-16,-77 4 7 15,46 17 16-15,-13 18 7 16,-4 14 2-16,-19 35 20 16,18 4 18-16,12 10 15 15,23-10 2-15,24 7-1 16,33-35-19-16,25-3-9 16,21-19-12-16,23-14 11 15,15-30 4-15,14-33-1 0,1-22-12 16,16-52-34-16,-12-14-27 15,21-33-24-15,-21 7-2 16,-12-5 12-16,-29 45 33 16,-13 8 7-16,-35 44 10 15,-2 26 13-15,-12 24-15 16,-2 16-8-16,-6 24 12 16,-7 29 23-16,-3 15-2 15,0 39 17-15,10 7 13 16,14 35-11-16,14-20-20 0,13 8-30 15,5-30-42-15,6-6-286 16,-5-41-25-16,1-6-112 16</inkml:trace>
  <inkml:trace contextRef="#ctx0" brushRef="#br0" timeOffset="3008.2625">9626 13410 959 0,'59'-4'375'0,"-73"3"3"16,18 4-223-16,-4 2-166 15,14 13-11-15,1 6-4 16,18 21 21-16,5 11 21 16,30 20 19-16,6-3 5 15,13 12-23-15,0-18-64 16,5 6-333-16,-30-23 62 16</inkml:trace>
  <inkml:trace contextRef="#ctx0" brushRef="#br0" timeOffset="3208.5609">10344 13290 939 0,'-26'18'430'15,"-18"11"-18"-15,-42 39-173 16,-15 24-230-16,-22 31-29 15,9 0-13-15,1 12-60 16,35-22-319-16,16-18 100 16</inkml:trace>
  <inkml:trace contextRef="#ctx0" brushRef="#br0" timeOffset="5363.648">12123 12552 1231 0,'5'5'331'0,"-5"-8"61"16,0 4-360-16,-3-1-43 16,1 0-100-16,2 0-126 15,-3 2-156-15,1 0-48 16</inkml:trace>
  <inkml:trace contextRef="#ctx0" brushRef="#br0" timeOffset="5543.6692">11966 13200 1286 0,'8'4'407'16,"-4"-8"-8"-16,-13-1-398 15,9 5-195-15,-3 0-267 16,1 0-13-16</inkml:trace>
  <inkml:trace contextRef="#ctx0" brushRef="#br0" timeOffset="6016.3434">13024 12122 610 0,'6'7'425'0,"18"2"-101"16,24-1-365-16,35 6 369 16,21-5-339-16,30-2 19 15,1-11 6-15,9-3-44 16,-18-5-47-16,-4-9-255 16,-22 1 22-16</inkml:trace>
  <inkml:trace contextRef="#ctx0" brushRef="#br0" timeOffset="6286.5692">13537 12115 600 0,'5'35'380'0,"-5"-20"-78"16,0-10-50-16,0 4-261 15,0 10-1-15,2 4 9 16,-4 10 6-16,2 7 10 16,-8 8 11-16,1 4 7 15,-12 23 5-15,5 6-2 16,-14 27-4-16,2 9-25 16,-7 7-71-16,6-17-87 15,-15 0-192-15,4-39-30 16</inkml:trace>
  <inkml:trace contextRef="#ctx0" brushRef="#br0" timeOffset="6483.2554">13035 13101 682 0,'-2'-3'559'15,"-1"-1"-145"-15,3 1-409 16,0-1 412-16,53-15-417 15,74-8 7-15,-35 15 3 16,-8 3-39-16,1 0-105 16,-24 4-76-16,-7-2-211 15,-16 0-60-15</inkml:trace>
  <inkml:trace contextRef="#ctx0" brushRef="#br0" timeOffset="6766.6737">14017 12847 972 0,'-10'13'238'16,"1"-2"72"-16,0-3-277 15,-1 6-26-15,3-8-7 16,4 6 10-16,-3-11 9 16,12-2 16-16,-6-1-4 15,3 0-2-15,28-17-6 16,85-36-2-16,-53 32-16 0,-1 9-3 15,-13 13-3-15,-15 14-5 16,-20 17 0-16,-24 13 5 16,-23 11 14-16,-19 26 4 15,-4-4 6-15,-9-1-13 16,14-8-20-16,18-4-349 16,32-34 99-16</inkml:trace>
  <inkml:trace contextRef="#ctx0" brushRef="#br0" timeOffset="7034.641">14922 12897 1603 0,'-35'19'345'0,"-12"-4"126"0,-1 10-477 15,-4-1-21-15,12 5-19 16,7 4 27-16,21-7 6 15,7-1 3-15,6-1 4 16,8 2 7-16,-4-3-5 16,-5 4 4-16,0 1 2 15,-14 5-8-15,-10-4-11 16,-30 1-68-16,-5-9-43 16,-8-11-39-16,6-19-59 15,13-6-215-15,27-15 79 0</inkml:trace>
  <inkml:trace contextRef="#ctx0" brushRef="#br0" timeOffset="7262.6368">15299 12370 950 0,'14'-5'379'16,"-7"3"-21"-16,-9 11-209 15,8 11-171-15,-10 17-1 16,4 4-2-16,-2 25 25 16,-1 2 12-16,-4 24 2 15,-5-7-4-15,-7 31-35 0,-2-10-55 16,-12 4-280-16,2-25 40 16</inkml:trace>
  <inkml:trace contextRef="#ctx0" brushRef="#br0" timeOffset="7487.8581">15027 12734 666 0,'12'5'476'0,"1"-7"-113"0,11-6-36 16,5 2-336-16,20 3-5 15,5 1 3-15,13 1 7 16,-13-1-2-16,13 0-59 16,-8-1-64-16,12 3-230 15,-8 0-5-15</inkml:trace>
  <inkml:trace contextRef="#ctx0" brushRef="#br0" timeOffset="7769.7245">15701 12711 632 0,'118'11'362'0,"-118"-13"-41"15,-7 5-158-15,-7 8-73 16,-15 3-74-16,-18 20-6 16,-8 6 5-16,-8 12 21 0,4 0 6 15,11 7-2-15,15-15-9 16,17 1-17-16,9-11-24 16,11-6-9-16,10-19-8 15,20-18-11-15,10-15-6 16,15-18 14-16,3-1 8 15,6-2 17-15,-30 12 21 16,2 10 38-16,-18 11 18 16,-6 14-21-16,-2 7-32 15,-1 8 13-15,-7 4-6 16,4 20-82-16,-5 3-34 0,4 1-253 16,1-4-5-16</inkml:trace>
  <inkml:trace contextRef="#ctx0" brushRef="#br0" timeOffset="8045.4141">16296 12904 764 0,'-9'21'256'0,"-1"-11"20"16,4-3-192-16,-2 7-76 15,-3-2-12-15,-1-3 2 16,5 4 24-16,-1-6 21 15,8-7 27-15,10-7 24 16,9-8 25-16,28-13-71 0,8-7-18 16,25-3-8-16,0 4-17 15,5 8-25-15,-18 13 49 16,-6 17-3-16,-19 13-22 16,-22 21-13-16,-16 4-22 15,-22 15-204-15,-8 13-140 16,-8-6-36-16</inkml:trace>
  <inkml:trace contextRef="#ctx0" brushRef="#br0" timeOffset="8893.3702">17399 12217 927 0,'6'0'230'15,"-1"-1"67"-15,-9 4-286 16,4-3-34-16,0 0-14 15,0 2 12-15,0 36 5 16,-1 73 36-16,-8-45 14 0,-7 19 18 16,3 8-6-16,-12 29 1 15,-9-8-19-15,-15 16-104 16,-3-21-123-16,-7-12-112 16,6-43-100-16</inkml:trace>
  <inkml:trace contextRef="#ctx0" brushRef="#br0" timeOffset="9357.8534">16970 12746 1081 0,'15'7'291'15,"-16"-9"46"-15,20 2-293 16,12 4-72-16,26-1-2 15,14 1-1-15,23-3 25 0,1 1-3 16,12 2-53-16,-15-1-46 16,5 0-102-16,-20 4-14 15,-13-7 30-15,-16 0 89 16,-18-3 113-16,-11 1 124 16,-11-3 31-16,-6 5-21 15,-9 5-32-15,7-5-55 16,-3 2-6-16,-13 15-7 0,-36 27 22 15,-50 46 10 1,48-50 2-16,21-9-6 0,9-2-17 16,10-13-24-16,12-1-18 15,8-8-17-15,7-5-21 16,12-12 12-16,15-4 0 16,3-5 6-16,2-2 8 15,-2 0 11-15,-5 6 17 16,-15 8 5-16,-2 8 1 15,-7 15 0-15,-4 13-8 16,0 11-28-16,4 7-63 16,-9-2-59-16,4-7-262 15,10-20 17-15</inkml:trace>
  <inkml:trace contextRef="#ctx0" brushRef="#br0" timeOffset="9612.6784">18276 12942 990 0,'9'7'405'16,"-7"-4"-10"-16,-2-3-235 16,0 0-127-16,0-1-34 15,0 1 9-15,0-2 19 16,0 0 19-16,0 0-3 16,5-1-6-16,30-18-12 15,60-33-15-15,-57 39-20 16,-3 3-4-16,-11 13 0 0,-9 8 0 15,-6 10-4-15,-4 12 6 16,-6 2-12-16,2 16-100 16,3-1-211-16,1 4-79 15,2-10-146-15</inkml:trace>
  <inkml:trace contextRef="#ctx0" brushRef="#br0" timeOffset="10047.1659">18992 12957 862 0,'59'26'187'15,"-59"-19"80"-15,-5-1-250 0,5-3 2 16,-4-3 36-16,2 0 15 15,2 0 22-15,0 0 3 16,0 0-2-16,0 0-35 16,6 0 0-16,33 4-13 15,62-4 6-15,-42-7-4 16,3-11-2-16,-13-3-10 16,-4-1-7-16,-16 3-21 15,-11-4-5-15,-13 4-9 0,-9-5-21 16,-3 8-9-16,-31 8-4 15,-15 1-3-15,-20 21 4 16,-3 10 19-16,-13 5 6 16,27 3 12-16,10 9 1 15,22-4 8-15,11 6-4 16,18 2 1-16,11 11 0 16,9-11-1-16,19 1-24 15,11-9-47-15,23-1-314 16,1-20 69-16</inkml:trace>
  <inkml:trace contextRef="#ctx0" brushRef="#br0" timeOffset="10363.1314">19604 13032 1526 0,'43'90'293'15,"-48"-69"140"-15,10 5-459 16,9 10-36-16,7-8 5 16,15-2 4-16,-1-14 16 15,13-10 16-15,-5-12 20 16,2-11 1-16,-6-7 1 16,-5-7-1-16,-11 1-1 15,-4-3 8-15,-9 10 5 0,-10-3 1 16,-5 8-2-16,-9 1-6 15,-5 9-19-15,-9-2-37 16,8 10-34-16,1 3-37 16,5-1-36-16,17 0-239 15,8 4 71-15</inkml:trace>
  <inkml:trace contextRef="#ctx0" brushRef="#br0" timeOffset="10622.7664">20319 13006 989 0,'5'-3'341'0,"-5"3"35"16,-5 3-311-16,5-3-60 16,-3 2-56-16,-3 5 24 15,-14 27 24-15,-67 58 25 16,63-64 10-16,13 7 4 0,8-13-39 16,17-6-22-16,5-13 22 15,10-15 9 1,15-9 13-16,18-10 15 0,-3-2-4 15,-2 0 1-15,-8 16-13 16,-25 8-23-16,-19 20-14 16,-15 9-11-16,-4 12-39 15,-9 8-27-15,8-2-268 16,15-14 61-16</inkml:trace>
  <inkml:trace contextRef="#ctx0" brushRef="#br0" timeOffset="10804.4608">20934 13068 1139 0,'14'14'450'0,"-14"5"-26"16,-10 13-286-16,-13 14-88 15,2 1-93-15,-11 12 47 16,-8-10-13-16,-4-3-24 16,-2-16-16-16,-12-13-42 15,5-15-26-15,-3-16-28 16,18-12-255-16,24-9 47 15</inkml:trace>
  <inkml:trace contextRef="#ctx0" brushRef="#br0" timeOffset="11439.8099">22047 12283 1171 0,'-4'11'152'0,"13"21"149"16,1 17-348-16,6 32 8 15,6 10 45-15,-3 32 21 16,-8-2 14-16,-11 28 7 16,-9-14 2-16,-12-1-25 15,-6-37-16-15,1-21-7 16,3-50-5-16,-1-45 3 15,8-45-12-15,11-47 46 16,7-24 21-16,31-42 7 16,15 9-5-16,34 3 26 15,11 30-29-15,34 0-12 0,-11 36 0 16,9 16 1-16,-23 20 14 16,-12 16-33-16,-36 35-31 15,-16 33-26-15,-28 29-19 16,-44 34-9-16,-24 13 25 15,-37 33 17-15,-18-9 18 16,-18 6 9-16,20-18 0 16,9-10-1-16,34-35-2 15,25-14-4-15,24-20-5 16,24-4-6-16,16-9 4 0,27 14 2 16,13 4 15-16,31 5 13 15,-4-2 6-15,-1 5 0 16,-15-13-55-16,-14 3-405 15,-24-16 106-15</inkml:trace>
  <inkml:trace contextRef="#ctx0" brushRef="#br0" timeOffset="11829.5322">23048 13042 1031 0,'35'89'536'16,"-52"-86"-77"-16,-1 22-158 0,-1 2-322 16,2 1-1-16,6-7 7 15,3-4 18-15,6-8 14 16,2-7-5-16,0-2-2 16,0-2-3-16,0 0-21 15,0-1-8-15,0-1-2 16,7-10 8-16,0-6 3 15,14-5 15-15,46-37 5 16,-56 50-5-16,-8 8-11 16,2 9-2-16,-10 11 0 15,-5 3 3-15,1 9 4 0,0 10 5 16,4-2 3-16,0 4-1 16,8-7 1-16,4 0-11 15,-1-10-4-15,6-4-27 16,-2-9-29-16,1 1-143 15,-1-8-134-15,7-5-85 16,-1-5-137-16</inkml:trace>
  <inkml:trace contextRef="#ctx0" brushRef="#br0" timeOffset="12128.7155">23854 12723 590 0,'0'-5'220'0,"-2"-3"-20"16,-3-5-114-16,2 3-116 16,-3-2 40-16,1 2 49 15,0-1 57-15,2 6 42 16,-3 3-39-16,3 2-42 15,1 0-13-15,2 4-33 16,-10 51-36-16,-8 58 35 0,17-33 5 16,1 4-7-16,-9 12-77 15,-1-9-54-15,-15 1-255 16,-13-15-4-16</inkml:trace>
  <inkml:trace contextRef="#ctx0" brushRef="#br0" timeOffset="12503.9925">23480 13145 1044 0,'62'-21'277'15,"7"2"68"-15,32-2-277 16,3 2-72-16,12 2 1 16,-24 4 3-16,-7 12-46 15,-26 9-22-15,-21 13-24 16,-28 12 10-16,-25 23 14 15,-17 1 40-15,-8 2 35 16,11-7 35-16,5-11 1 0,20-22-1 16,29-8 24-16,16-15-8 15,4-8-6-15,4-9-8 16,3-3 1-16,-19-2-15 16,-13-2-2-16,-4 9-6 15,-21 7-31-15,-14 9-10 16,-26 13 3-16,-12 9 0 15,-8 11-15-15,17 3 0 16,11 1-11-16,44-4-5 0,28-2 1 16,19-4 15-16,32 0 20 15,17-5-16-15,16 0-278 16,-6-12 73-16</inkml:trace>
  <inkml:trace contextRef="#ctx0" brushRef="#br0" timeOffset="12913.4933">25238 13181 5 0,'-13'11'805'16,"6"-5"-414"-16,17 0-17 16,6 4 20-16,3 6-391 15,10 3 5-15,8 0 19 16,11 2 33-16,2-8-8 15,2-4-7-15,-3-7 1 16,-4-4-9-16,-16-8-25 0,-6-6-12 16,-15 1-9-16,-8-13-5 15,-13 2 12-15,-6-11 14 16,-6 3-15-16,-9-4-18 16,1 12-58-16,-2 1-372 15,6 13-11-15,6-9-161 16</inkml:trace>
  <inkml:trace contextRef="#ctx0" brushRef="#br0" timeOffset="13326.4621">26604 12287 1110 0,'-16'-33'249'16,"-24"5"84"-16,-15 5-322 16,-30 10-34-16,-2 9 4 15,-10 8 21-15,12 9 14 16,6 20 2-16,22 9 6 16,8 19-4-16,20 10 0 15,4 26 2-15,20-5 5 16,5 20-5-16,5-9-21 15,-3 4-38-15,2-24-77 0,-4-8-55 16,-6-34-30-16,-2-16-6 16,2-25-31-16,-9-12 78 15,1-9 126-15,-2-9 163 16,8 8 85-16,9-4 114 16,12 7 3-16,21-2-75 15,20 9-132-15,27-2-55 16,13 3-65-16,26 6-22 15,-10-3-25-15,7 4-390 16,-29-8 107-16</inkml:trace>
  <inkml:trace contextRef="#ctx0" brushRef="#br0" timeOffset="13806.6089">19943 14408 487 0,'42'4'637'0,"-23"-4"-213"15,-19-4-331-15,-19 3 255 16,-25 15-452-16,-34 19-43 16,-22 19 73-16,-40 34 45 15,-6 23 44-15,0 23 131 16,36 3 51-16,28 4-76 16,51-28-9-16,47-10-10 15,41-34-123-15,36-17-74 16,22-29-44-16,35-21-329 0,-18-27 39 15</inkml:trace>
  <inkml:trace contextRef="#ctx0" brushRef="#br0" timeOffset="14170.4064">20349 14415 1160 0,'-11'11'255'0,"11"-8"98"16,-3-1-350-16,1 7-31 15,2-9-3-15,0 0 10 16,-3 1 13-16,1 15 33 16,-10 22 15-16,-14 73 7 15,12-42-6-15,3 13-6 16,6-1-17-16,-3-10-4 15,8-17-6-15,8-12-1 16,-6-25 3-16,12-13 10 16,10-8 1-16,11-5-1 15,3 3-1-15,5 2-10 16,-5 11-20-16,-12 17-7 16,-17 7 0-16,-12 25 5 0,-10 1 8 15,-9-1-78-15,3-11-305 16,22-9 78-16</inkml:trace>
  <inkml:trace contextRef="#ctx0" brushRef="#br0" timeOffset="14560.355">21187 14875 1096 0,'12'76'365'0,"-25"-66"15"16,7-6-294-16,-8-1-79 15,9-3-22-15,-5 0-16 16,-7 0 43-16,3 2 19 16,2 3 8-16,-18 14 0 15,8 11-9-15,-11 17-9 16,7 3-20-16,1 4-24 15,20-13-23-15,2-8-9 16,17-19-6-16,12-19 4 16,5-11 16-16,3-18 5 15,6-6 5-15,-2-7 9 16,-10 14 14-16,-4 2 19 16,-5 20 43-16,-3 13-4 0,-7 15-4 15,-2 18-15-15,1 12-41 16,-11 12-127-16,1-9-241 15,-8-5 25-15</inkml:trace>
  <inkml:trace contextRef="#ctx0" brushRef="#br0" timeOffset="14840.4312">21466 15050 120 0,'7'5'724'16,"-7"-3"-343"-16,4 3-83 15,-4-5 42-15,-4 2-409 16,2 12 20-16,-1 20 42 16,-9 55-12-16,-2-58 35 15,9-19 24-15,10-12-15 16,19-10-26-16,26-23 29 16,16-9-1-16,16-3 14 15,-13 3-9-15,7 9-2 16,-25 21-7-16,-5 14-18 15,-16 10-25-15,-6 21-45 16,-15 5-36-16,-16 7-301 16,-4 4 64-16</inkml:trace>
  <inkml:trace contextRef="#ctx0" brushRef="#br0" timeOffset="15243.6801">22556 14967 598 0,'5'7'0'16,"-15"1"497"-16,-6 3-497 0,-8 3 360 16,-4-1-375-16,-15 5 385 15,3-3-347-15,-12 11 25 16,7 7 6-16,-3 12 8 15,6-1-1-15,7 4-22 16,15-15-24-16,6-7-11 16,14-15-12-16,5-1-6 15,9-8 8-15,5-1 2 16,2-1 4-16,3 4-4 16,0 5-6-16,0 15 6 15,-10 14 2-15,-12 30-1 16,-14 11 4-16,-21 17-7 15,-16-6-22-15,-23-2 2 16,-1-24 6-16,-3-15-77 16,8-25-5-16,-1-26-37 15,22-24 89-15,12-26-345 0,21-8 173 16</inkml:trace>
  <inkml:trace contextRef="#ctx0" brushRef="#br0" timeOffset="15549.5646">22858 15175 952 0,'-6'27'471'0,"1"1"-148"16,4-16-155-16,-3 2-45 16,4 0-190-16,5-4 57 15,4-8 68-15,15-9-67 16,4-14-71-16,12-20 51 15,3-3-12-15,-8-4-26 16,-13 6 1-16,-30 13 4 16,-27 25 42-16,-33 37 89 15,-17 16 47-15,-3 27 63 16,12 6 22-16,20 16 2 16,37-18-64-16,33 14-35 15,31-20-93-15,61-1 281 16,29-31-839-16,45-41 350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16:09:08.29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6979 12682 226 0,'14'-4'265'0,"1"-1"-81"0,-6 3-132 16,0-3 130-16,-9 2-180 15,1-1-12-15,3 3-12 16,-8-1-6-16,3 2 6 16,-62 19 9-16,-75 50 11 15,60-5 12-15,13 2 15 16,17 21 3-16,24-9-5 0,10 0 0 15,14-12 0-15,15-2-10 16,10-28-6-16,23-6-4 16,9-18-131-16,20-14-66 15,-10-19-29-15</inkml:trace>
  <inkml:trace contextRef="#ctx0" brushRef="#br0" timeOffset="430.3383">7360 12581 879 0,'10'16'170'15,"-10"-2"91"-15,0 0-264 16,-10-9 2-16,1 4 3 0,-1 8-1 15,0-2-2-15,-10 11 4 16,-2 4 2-16,-4 18 1 16,3 6 3-16,-6 10 2 15,5-1-4-15,5-1 0 16,3-24-12-16,13-13-9 16,20-20-2-16,18-24-1 15,10-18 0-15,17-15 7 16,0-1 12-16,20-6 15 15,-9 14 14-15,-6 6 0 16,-13 22 3-16,-11 14-21 16,-31 18 20-16,-19 23-9 15,-15 13 1-15,-15 8 0 16,-6-1 16-16,0 5-56 16,10-18-27-16,9-5-23 15,15-11-191-15,18-3-55 16,10-15-43-16</inkml:trace>
  <inkml:trace contextRef="#ctx0" brushRef="#br0" timeOffset="824.458">8204 12814 956 0,'3'12'192'0,"-8"-7"95"16,-7 4-285-16,-9 4-8 16,-8 8 0-16,-9 2 1 15,-6 3 3-15,-4 10 8 16,-1 1 11-16,1 8-1 16,4 1-3-16,10 1 1 15,11-9-8-15,13-5-23 16,13-19-14-16,18-15 16 15,12-19-4-15,16-14-1 16,4-11 14-16,10-7 15 16,-15 7-12-16,1 8 3 15,-20 11 5-15,-5 12 8 16,-10 14 1-16,-3 11 0 16,-11 10-1-16,3 11-1 15,-3 5-7-15,0 6-78 0,0-10-77 16,7-10-79-16,16-9-65 15,11-18-82-15</inkml:trace>
  <inkml:trace contextRef="#ctx0" brushRef="#br0" timeOffset="1104.2891">8536 12938 467 0,'2'-10'509'16,"3"10"-138"-16,-6 3-55 0,1-3-214 15,0 0-98-15,-4 2-16 16,2 0-14-16,-6 19 19 15,-8 6 11-15,-36 45 5 16,42-53-1-16,5-16-18 16,15-10-3-16,28-19-2 15,11-3-2-15,20-18-2 16,7 4 21-16,6-1 3 16,-23 15 20-16,-7 3 8 15,-21 19-2-15,-9 5-2 16,-15 7-4-16,-9 18-44 15,-11 8-50-15,-12 5-142 16,5-4-138-16,-3 1-17 16,13-11-159-16</inkml:trace>
  <inkml:trace contextRef="#ctx0" brushRef="#br0" timeOffset="1463.2522">9521 12649 658 0,'-7'9'240'0,"-16"6"17"15,-17 23-147-15,-13 11-95 16,-27 17 2-16,0-2-2 16,-1 2-2-16,22-21-1 0,12-7-19 15,37-24-15-15,37-16 0 16,22-10-1-16,19-12-3 15,10-8 14-15,5 3 6 16,-21 12-4-16,-12 6 4 16,-13 16 3-16,-22 20 5 15,-20 18 11-15,-24 23 15 16,-15 15 5-16,-28 17 18 16,-10-1 8-16,-11-6 1 15,18-14-10-15,-3-6-11 16,23-19-34-16,8-12-87 15,17-19-93-15,10-21-140 16,20-21-56-16</inkml:trace>
  <inkml:trace contextRef="#ctx0" brushRef="#br0" timeOffset="1808.6925">9794 13127 564 0,'7'4'427'15,"4"1"-82"-15,11-3-326 0,22-9 334 16,9-7-325-16,15-16-23 16,0-8-28-16,-10-3-29 15,-19 8-1-15,-20 2-9 16,-25 17 6-16,-37 14 15 15,-19 17 16-15,-21 28 6 16,-9 11 86-16,-11 18 83 16,27 2-27-16,17 8-27 15,21-20 22-15,24 5-76 16,30-17-73-16,27-3 30 16,9-15 31-16,35-4-65 15,5-16-39-15,19-18-325 16,-18-17 48-16</inkml:trace>
  <inkml:trace contextRef="#ctx0" brushRef="#br0" timeOffset="2247.6619">10947 12990 949 0,'48'11'421'0,"-48"-13"-29"16,-3 11-223-16,-2 6-141 15,1 8-37-15,-3 12-7 16,-7 8-22-16,-1 7-21 0,-4-3-178 16,-6 0-151-1,1-14-42-15</inkml:trace>
  <inkml:trace contextRef="#ctx0" brushRef="#br0" timeOffset="2393.1299">11136 12505 803 0,'15'-12'502'0,"-1"1"-164"15,-7 11-153-15,5 9-569 16,4 7-25-16</inkml:trace>
  <inkml:trace contextRef="#ctx0" brushRef="#br0" timeOffset="2636.9641">11356 13063 1149 0,'12'-12'299'0,"-2"-5"80"16,1-1-338-16,9-8-20 15,3 0-25-15,10-1-1 16,1 4 0-16,5 4 3 15,-8 7-6-15,2 10-6 16,-9 14-13-16,-5 13 1 16,-10 11 0-16,-8 19 8 15,-7 1-11-15,-7 17-5 0,3-13-315 16,19-1 80-16</inkml:trace>
  <inkml:trace contextRef="#ctx0" brushRef="#br0" timeOffset="2966.5561">12085 12821 567 0,'68'60'469'0,"-58"-48"-130"16,-5 4-340-16,13 10 337 15,-3 2-353-15,11 17-13 16,-1-4-16-16,2 8-42 15,6 3-66-15,2 5-180 0,-6-17 16 16</inkml:trace>
  <inkml:trace contextRef="#ctx0" brushRef="#br0" timeOffset="3135.9608">12797 12881 826 0,'6'-14'299'0,"-17"18"8"15,-22 13-197-15,-7 18-109 0,-27 27-7 16,-9 16 1-16,-18 25 9 16,13 4 5-16,-3 26-5 15,22-8-313-15,-6 16 102 16</inkml:trace>
  <inkml:trace contextRef="#ctx0" brushRef="#br0" timeOffset="3939.2138">6421 13930 490 0,'5'-10'325'0,"-5"3"-98"0,0 5-105 15,0 2-103-15,0 0-96 16,2 0 70-16,1 0 6 16,42 10 9-16,80 6 22 15,-5-14 13-15,13-4-4 16,39 0 10-16,29-1 1 0,60 4 20 15,-4 1-5-15,81-2 5 16,10-5-7-16,87 5 12 16,-9 0-31-16,82-7-2 15,-37 9-9-15,64 3 9 16,-88-3-15-16,14-4 0 16,-81 9-8-16,-6-9 2 15,-83 2-25-15,7 0-88 16,-60 5-291-16,4-1 55 15</inkml:trace>
  <inkml:trace contextRef="#ctx0" brushRef="#br0" timeOffset="4635.0149">7530 14831 398 0,'-18'4'457'0,"-6"-2"-169"16,3 6-256-16,-17 11 198 16,-7 11-347-16,-17 20 44 15,-9 18 35-15,-4 18 51 16,9-4 52-16,16 1 41 15,22-19-47-15,32-10-14 16,20-25-24-16,30-9 0 16,10-12-2-16,23-10 4 15,4-11-170-15,26-22-157 16,-26-17-18-16</inkml:trace>
  <inkml:trace contextRef="#ctx0" brushRef="#br0" timeOffset="4982.8716">8160 14507 607 0,'4'28'513'16,"-4"-16"-147"-16,-14-5-42 0,5 7-297 16,13 5-50-16,-9 2 1 15,0 10 11-15,-1 12 6 16,-8-1 4-16,-10 13 1 15,5 6 2-15,-5 2 0 16,1-8 2-16,8-10-6 16,6-14-15-16,13-19 0 15,4-12 3-15,22-7 2 16,-1-8 9-16,11 1 14 16,-7 2-4-16,0 5-3 15,-23 5 2-15,1 20 5 16,-8 4 7-16,-3 18 7 15,-9 8 5-15,4 10-16 16,-5-10-43-16,-2-1-334 16,12-14-10-16,12-12-147 15</inkml:trace>
  <inkml:trace contextRef="#ctx0" brushRef="#br0" timeOffset="5337.883">8640 15114 885 0,'4'2'280'16,"-4"-2"41"-16,0-7-237 16,-4 5-70-16,4 0-28 15,-1 2-7-15,1 0 1 16,-4 0 3-16,3 2 13 0,-19 12 17 16,-19 26 0-16,-71 66 5 15,60-49 5-15,-2-2 9 16,18-11-7-16,6-1-3 15,17-14-9-15,11-10-34 16,14-10-7-16,24-16-8 16,7-12-15-16,23-17-57 15,-6-8-12-15,8-8-21 16,-18 7 16-16,-12 9 72 16,-18 15 85-16,-3 9 65 15,-14 17 34-15,-3 11-5 16,2-1-60-16,-4 8-99 15,0 3-124-15,0 3-142 16,0-4-68-16</inkml:trace>
  <inkml:trace contextRef="#ctx0" brushRef="#br0" timeOffset="5570.1179">8814 15343 141 0,'78'-26'0'16,"-70"24"414"-16,-4 6-260 15,-4-4 89-15,0 0-227 16,0 0 234-16,0 0-228 16,2 0 12-16,1 0 8 15,7 0 12-15,25-4 0 0,76-25-5 16,-49 1-8-16,6 4-12 16,-9 13-15-16,-16 15 9 15,-24 18 6-15,-19 13-112 16,-19 5-231-16,-9 3 55 15</inkml:trace>
  <inkml:trace contextRef="#ctx0" brushRef="#br0" timeOffset="6175.9651">9775 15086 706 0,'-3'16'166'0,"-2"-7"62"0,-4 1-201 15,7-3-11-15,8-2 2 16,-6-5 10-16,-4 0 9 16,4-2 9-16,0 1 1 15,0-3 9-15,0 1 3 16,0-1 7-16,0-1 1 15,0 2 8-15,0-1-13 16,-2 1-9-16,2-1-14 16,-3 2-10-16,1 1-12 15,-20 8 9-15,-18 5 0 16,-71 90 5-16,48-53 7 0,5 4 7 16,14-13-11-16,10-5-7 15,20-9-10-15,19-7-12 16,9-3-13-16,15-10 7 15,9 0 7-15,2-10 10 16,4-3 5-16,-1-10 10 16,-10-4-3-16,-2-1-3 15,-8 3-4-15,-3-1-4 16,-6 12-10-16,-5 4-18 16,-4 3-20-16,0 11-3 15,0 7-1-15,1 11 2 16,-1 8 21-16,-5 20 22 15,-7 3 4-15,-21 10 11 16,-12-5 6-16,-13 7 1 16,-8-13-1-16,-12-10 4 15,9-17-6-15,-23-3 1 0,15-14-7 16,-12-14-16-16,17-5-51 16,13-4-108-16,21-10-284 15,18-24-43-15,25 5-169 16</inkml:trace>
  <inkml:trace contextRef="#ctx0" brushRef="#br0" timeOffset="6586.9807">10290 15247 750 0,'-21'30'214'0,"-1"-8"45"16,-3-9-202-16,5 1-44 16,1-6-7-16,5-1 33 15,3-7 22-15,6 2 23 16,5 0 8-16,0-2 6 16,0 0-31-16,2-2-13 15,20-2-16-15,29-9 5 16,51-36-4-16,-50 9 2 15,-9-3-5-15,-15 1-11 16,-21 11-18-16,-14 14-26 0,-21 17-9 16,-36 29-8-16,-17 20 10 15,-25 15 12-15,7 5 28 16,0 11 7-16,35-16 2 16,21-3-13-16,33-13-6 15,23-1 0-15,26-14-2 16,30-9-1-16,14-12-21 15,26-10-133-15,-5-16-245 16,-12-8 9-16</inkml:trace>
  <inkml:trace contextRef="#ctx0" brushRef="#br0" timeOffset="6988.1595">11035 15135 1060 0,'5'26'666'0,"-1"-12"-240"16,-9 10-207-16,5 2-226 0,0 7-236 15,0 2 198-15,-7 6-60 16,1-17-64-16,-4 9-255 16,-6-5 8-16</inkml:trace>
  <inkml:trace contextRef="#ctx0" brushRef="#br0" timeOffset="7170.8486">11155 14611 1501 0,'7'2'262'16,"-7"7"62"-16,5 11-649 15,-2 0-126-15,2 4-112 16</inkml:trace>
  <inkml:trace contextRef="#ctx0" brushRef="#br0" timeOffset="7420.7849">11460 15081 1329 0,'0'5'283'15,"-4"2"122"-15,1 0-396 16,3-7-7-16,-2 0-19 0,2 0 9 15,0 0 5-15,0 0 8 16,2 0 5-16,29 4 18 16,62 8-7-16,-41 2-5 15,-12 10-10-15,0 21 9 16,-9 0-6-16,-13 16-11 16,-10-1-34-16,-13 10-381 15,-5-8 93-15</inkml:trace>
  <inkml:trace contextRef="#ctx0" brushRef="#br0" timeOffset="7798.0467">12319 14814 607 0,'-2'2'593'0,"-3"0"-192"16,2 1-370-16,-6 13 359 16,7 11-416-16,27 69 12 15,9-43 18-15,20 20 9 16,3 2 5-16,5 11-111 16,-11-7-166-16,4 4-147 15,-20-28-116-15</inkml:trace>
  <inkml:trace contextRef="#ctx0" brushRef="#br0" timeOffset="7990.5502">12837 14746 1011 0,'-48'56'546'0,"-20"12"-57"16,-55 53-212-16,-16 5-330 16,-17 27-411-16,20-23 42 15</inkml:trace>
  <inkml:trace contextRef="#ctx0" brushRef="#br0" timeOffset="8536.8553">14312 13767 1474 0,'5'19'356'0,"-9"-15"91"15,4-4-461-15,-1 5-128 16,-3-5-68-16,3 0-161 16,1 0-76-16,0 0-38 15</inkml:trace>
  <inkml:trace contextRef="#ctx0" brushRef="#br0" timeOffset="8848.2899">14303 13713 1081 0,'-50'110'286'0,"57"-110"63"15,10 6-289-15,18-4-63 16,5-2 1-16,19 0 0 15,6 4-8-15,3-11-19 16,0 0-326-16,-10 0 80 16</inkml:trace>
  <inkml:trace contextRef="#ctx0" brushRef="#br0" timeOffset="9174.897">14369 14202 1057 0,'12'16'605'0,"11"-2"-82"16,-4-2-192-16,17 3-332 16,14-2-118-16,28-10-401 15,-5-6 42-15</inkml:trace>
  <inkml:trace contextRef="#ctx0" brushRef="#br0" timeOffset="14440.9295">17124 12592 476 0,'0'3'461'15,"5"-10"-141"-15,-5-1-289 16,0 6 288-16,0 0-317 15,0 0 10-15,0-1 14 16,0 1 6-16,0-3-13 0,0 3-19 16,0 0-4-16,0 2-8 15,-3 4 17-15,-18 45 25 16,-22 77 26-16,24-50 1 16,-1 14-1-16,10 2-29 15,0 11-95-15,4-20-129 16,6-10-191-16,11-32-58 15</inkml:trace>
  <inkml:trace contextRef="#ctx0" brushRef="#br0" timeOffset="14843.7088">17576 12597 398 0,'4'3'0'15,"-10"-4"425"-15,6 6-425 16,0-5 51-16,0 0-51 0,0 0 57 16,0 0 39-1,0-2 316-15,49-8-299 16,52-22 294-16,-37 12-349 15,-2 4-29-15,0 7-31 16,-22 8 9-16,-10 9-16 0,-16 17-15 16,-28 18 0-16,-16 14 2 15,-23 30 8-15,-25 6 13 16,-18 17 22-16,15-13 14 16,6-7 9-16,29-28-7 15,30-6-1-15,35-28-8 16,26-2-10-16,21-18-8 15,22-8 5-15,13-12-43 0,22-9-409 16,-12-3 122-16</inkml:trace>
  <inkml:trace contextRef="#ctx0" brushRef="#br0" timeOffset="15227.8194">18780 12874 822 0,'0'21'0'0,"23"-16"674"15,8 0-671-15,16-1 493 16,7 1-513-16,10-5 469 15,-7-3-532-15,0-6-106 16,-14 6-310-16,-13-27 38 16</inkml:trace>
  <inkml:trace contextRef="#ctx0" brushRef="#br0" timeOffset="15848.273">19869 12418 888 0,'48'26'184'0,"-56"-22"92"15,2-1-258-15,6-3 79 16,0-1 21-16,0-1 22 15,0 0-4-15,9-3-2 16,31-12-83-16,66-22-20 16,-58 29-19-16,6 5 0 15,-16 8-3-15,-14 4-5 16,-10 9-6-16,-14 17 5 16,-12 7 4-16,-19 13 9 15,-13 5 6-15,-13 6 8 16,3-19-4-16,2-9 3 15,26-17-9-15,9-5-5 16,21-9-8-16,15-3-7 16,5 5-9-16,16 2 0 15,8 8 4-15,-4 0 1 16,-11 13 0-16,-13 11-2 16,-21 10-1-16,-38 9-3 15,-18 10 5-15,-31-3 11 0,-13-13 6 16,-11-11-33-16,25-24-24 15,11-15-116-15,31-11-121 16,15-12-174-16,36-4-62 16</inkml:trace>
  <inkml:trace contextRef="#ctx0" brushRef="#br0" timeOffset="16327.1906">21315 12349 336 0,'-3'-12'523'15,"-2"7"-245"-15,-4 1-220 16,-1 8 202-16,-14 3-321 15,-4 10 31-15,-17 7 70 16,-4 6 31-16,-15 23 27 16,-3 8-2-16,-24 21 20 15,17 9-17-15,-2 13-4 16,22-10-23-16,16 3-10 0,29-17-35 16,13-11-4-16,11-18-10 15,15-15-9-15,8-19-6 16,19-20 7-16,0-15-2 15,-3-18-4-15,-9-6 10 16,-7-11 11-16,-19 9 0 16,-14-8 4-16,-5 9 14 15,-5-6-21-15,-5 15-13 16,-8 3-13-16,11 17-16 0,-5 0-41 16,0 12-2-16,-7 6-37 15,5-1-14-15,-10 7-66 16,5 3-24-16,0 4-183 15,10 0 16-15</inkml:trace>
  <inkml:trace contextRef="#ctx0" brushRef="#br0" timeOffset="16708.4021">22279 12363 920 0,'15'-7'372'15,"-15"3"-47"-15,-27 18-169 0,-13 5-208 16,-38 20 11-16,-12 4 44 16,-18 23 61-16,6 3 31 15,-5 18 14-15,36-4-12 16,7 11-10-16,22-15-35 15,26 1-30-15,20-24-13 16,25-11-2-16,27-21-1 16,25-34 19-16,30-22-7 0,40-28-29 15,7-22 4-15,11-31 6 16,-21 8-10-16,-24-20 19 16,-53 19 31-16,-31 9 2 15,-48 26-31-15,-62 16-17 16,-35 27-23-16,-50 21-256 15,-11 12-197-15,-28 14-4 16</inkml:trace>
  <inkml:trace contextRef="#ctx0" brushRef="#br0" timeOffset="20822.843">16379 12294 308 0,'132'-30'202'16,"-124"18"-20"-16,3 3-47 15,-8 6-49-15,-1 5 20 16,-4-2-18-16,2 0 0 16,-3 0-13-16,1 0-18 15,2 0-46-15,-4 0-13 16,-9 1-6-16,-32 20 4 16,-51 40 4-16,-3 84 21 31,-4-9 17-31,4 21 16 15,26-1 1-15,16 4-3 16,71-108-7-16,45 0-25 16,8-35-5-16,34-32 6 15,-3-29 0-15,5-20 6 16,-29-7 17-16,-20-12 0 16,-39 17-9-16,-39 9-4 15,-24 17-16-15,-20 16-41 16,-5 25-63-16,-22 18-288 15,22 11 54-15</inkml:trace>
  <inkml:trace contextRef="#ctx0" brushRef="#br0" timeOffset="22079.1137">15788 13699 694 0,'0'-1'136'16,"-3"-1"69"-16,1 0-202 16,2 2 1-16,0 0 15 15,0 0 8-15,0 0 13 16,0 0 10-16,2 2 6 15,20 8-2-15,21 8 12 16,61 16-1-16,-33-21 5 16,-6-7 6-16,16 1-5 0,-8 2-10 15,15-4-2-15,-8 4-13 16,17 1-10-16,-9-3 4 16,13 4-11-16,-13 1-16 15,7-4 8-15,-6-1 1 16,27 0 10-16,-9-5 21 0,23-5 0 15,-3-3-9-15,8 1-8 16,-16 3-14-16,-1-3-17 16,-17 7 3-16,-2-2 0 15,-13 0-3-15,9 3-1 16,-11-1 0-16,7 0 1 16,-13 0-1-16,14-1 1 15,-10-6-1-15,20 3 1 16,-14-1-1-16,18-2 12 15,-11 3 5-15,9 2 7 16,-12-3 1-16,12 3 4 16,-7-6-11-16,14 3-4 15,-17-7-7-15,13 6-3 16,-6-1-4-16,9 5 8 16,-13-4 5-16,25 4 6 15,-6-7 2-15,24 4 4 16,1-6-6-16,23 4-3 0,-15-4-2 15,16 4 1-15,-23 0-4 16,21 0-2-16,-26 0 30 16,24 8 29-16,-21-5-16 15,13 1 4-15,-27 2 1 16,9-4-30-16,-29-6-31 16,10 4 18-16,-31-9 0 15,-4 0 2-15,-29 7-11 16,-15 4-83-16,-20-1-76 0,-39-9-465 15,-23-19 47-15</inkml:trace>
  <inkml:trace contextRef="#ctx0" brushRef="#br0" timeOffset="28796.0534">18089 14259 253 0,'-2'0'98'0,"2"2"29"0,-3 0-30 16,1 0 10-16,-3-1 28 16,2 1-12-16,-1 0 100 31,2 0-147-16,-8-2-29-15,1 0 7 16,-1 1-14-16,5-1 5 16,1 0 0-16,2 0-1 0,2 0-21 15,0-1-8-15,21-1-8 16,28-2-5-16,48-1-3 16,-45 16-1-16,-18 1 0 15,6 3-1-15,-15 8 1 16,-3 1-1-16,-17-3 1 15,-10 12 2-15,-5-7 3 16,-15 8 5-16,-11 5 3 0,-4 2 3 16,6-13 0-16,1 0 0 15,12-13-2-15,7-3-11 16,14-8-12-16,5 8 3 16,9-2-4-16,10 8-3 15,1 6 10-15,4 7 11 16,0 4-3-16,-9 10 7 15,-15 5 5-15,-19 11 2 16,-16 1 12-16,-29 11 30 16,-17-4 5-16,-7-10 11 15,-4-15 2-15,-6-15-7 16,17-22-54-16,-1-17-78 16,13-11-56-16,5-12-45 15,21 2-253-15,9-14 50 16</inkml:trace>
  <inkml:trace contextRef="#ctx0" brushRef="#br0" timeOffset="29285.0336">19115 14582 226 0,'3'-24'304'0,"-1"10"-93"15,-2 10 1-15,-2-4-128 16,-1 1-54-16,1 7 1 15,2 0-4-15,-5-2 1 16,2 2-4-16,-32 5-6 16,-62 25-12-16,24 8-3 15,7 10 1-15,-3 20 21 16,12 1 19-16,8 13 27 16,34-10 5-16,22 3 2 15,20-20-12-15,36-13-1 16,15-23-13-16,38-31 6 15,-5-24-2-15,24-27 10 0,-33-15-8 16,-8-19 15-16,-37 10 6 16,-33-8 51-16,-34 24-29 15,-39 7-21-15,-24 19-50 16,-38 10-116-16,-5 30-140 16,-10 1-273-16,34 11-18 15</inkml:trace>
  <inkml:trace contextRef="#ctx0" brushRef="#br0" timeOffset="51398.7957">23398 13630 474 0,'0'-3'289'16,"-5"-6"7"-16,2 2-173 16,1 5-152-16,2 1 38 0,0-1-20 15,-4 0-21-15,4 0 94 16,0 1 73-16,0 1-42 31,4-4-73-15,44-11-21-16,74-17-10 15,-39 12-18-15,9-5-87 16,-25 8-119-16,4 7-50 16,-29 3-103-16</inkml:trace>
  <inkml:trace contextRef="#ctx0" brushRef="#br0" timeOffset="51614.7585">23355 13946 711 0,'22'20'506'0,"8"-16"-126"0,10-2-9 16,12-1-395-16,26-2-8 15,0-3 19-15,3-1-29 16,-17 3-35-16,-15 4-202 16,-22 1-100-16,-14-1-48 15</inkml:trace>
  <inkml:trace contextRef="#ctx0" brushRef="#br0" timeOffset="52418.0475">24923 12536 805 0,'24'77'132'16,"-24"-79"88"-16,4 4-235 16,-4-1 11-16,0-1 34 15,0 0 27-15,0 0-5 16,-4 0-5-16,4 0 0 15,-3 0-17-15,1 0-13 16,2 0 15-16,-3 0 5 16,1 0 1-16,2 0-9 15,-4 0-9-15,3 0-3 16,1 0-6-16,-5 0 1 0,1 0 11 16,-1 0 9-16,-11 0 18 15,-1 0 15-15,12 0 8 16,0-1-6-16,1-1-6 15,2 0-14-15,2 0-14 16,11-3-15-16,37-14 1 16,54-9 0-16,-63 27-5 15,-6 6-5-15,-14 5-7 16,-14 9 0-16,-3 7-5 0,-13 14 1 16,-8 2 3-16,-21 31 2 15,-8-11-1-15,-15 7 1 16,1-13-1-16,5-3 1 15,22-23 1-15,14-1-12 16,21-11-4-16,26 3 8 16,16-9 2-16,20 0 1 15,11-3 14-15,15 1-4 16,-15-5-15-16,0 2-154 16,-19-2-126-16,-8 2-149 15,-16-5-138-15</inkml:trace>
  <inkml:trace contextRef="#ctx0" brushRef="#br0" timeOffset="52761.1539">26011 12691 1015 0,'-24'15'237'15,"-12"2"82"-15,-1-1-284 16,-44 15-42-16,-1 6 6 16,-15 1 41-16,16-5 20 0,12-4-1 15,44-13-19 1,30-2-19-16,28-6-3 0,32-4-6 16,16 4 9-16,6 6 31 15,-4-10 21-15,-10 11-36 16,-30-2-12-16,-14 7-5 15,-20-1-11-15,-18 16 4 16,-15-2 6-16,-5 0 10 16,-10-10-15-16,-4-10-49 15,14-18-64-15,-9-10-337 16,8-10 36-16</inkml:trace>
  <inkml:trace contextRef="#ctx0" brushRef="#br0" timeOffset="52988.7843">26055 12630 1306 0,'0'7'364'16,"5"-9"62"-16,14 0-343 15,10-5-94-15,9 2-9 16,11-2 15-16,-4 0 12 15,7 0-3-15,-12 4 0 16,3-4-68-16,-10 0-49 16,2-2-320-16,-11-1 24 0</inkml:trace>
  <inkml:trace contextRef="#ctx0" brushRef="#br0" timeOffset="53360.8799">26573 12522 770 0,'-61'134'344'0,"64"-122"-81"16,11-10-148-16,16-2-152 15,-1-4-10-15,28-3 43 16,16-1 82-16,5-4 11 15,-9 5-6-15,4 5-14 16,-21 7-45-16,-24 11-19 16,-32 8-12-16,-35 21-4 15,-29 12 17-15,-24 16 17 0,-19 3 8 16,-1 7 7-16,27-17 20 16,22-7-9-16,32-14-19 15,45-3 10-15,26-13-2 16,33-8-12-16,27-9-3 15,32-6 9-15,-7-8-40 16,15-7-90-16,-19 1-162 0,-22 1-169 16,-42-2-77-16</inkml:trace>
  <inkml:trace contextRef="#ctx0" brushRef="#br0" timeOffset="53705.2166">24977 13609 1266 0,'15'12'277'16,"3"-8"106"-16,6-4-353 0,19 2-20 16,44-4 58-16,20-2 41 15,58-9 22-15,24 6 24 16,57-11-19-16,-12 8-48 16,21-1-17-16,-37 8-27 15,-10 1-47-15,-61-5-36 16,-14-1-84-16,-41 2-87 15,-28 1-348-15,-36-3 33 16</inkml:trace>
  <inkml:trace contextRef="#ctx0" brushRef="#br0" timeOffset="54275.4167">25441 14043 745 0,'-14'0'195'0,"-1"0"50"16,1 1-196-16,3 1-36 15,6 0 69-15,0-2 24 16,5 0 32-16,0-2 5 16,2 0 6-16,6 1-51 15,41-6-12-15,57-7-23 16,-47 10-8-16,-7 6-14 0,-11 7-35 15,-18 3-2-15,-22 17 0 16,-27 4 1-16,-22 16 3 16,-11 1 21-16,-17 9-4 15,17-16-7-15,7-3-2 16,28-15-12-16,13-8-19 16,25-12 1-16,21 6-1 15,5-1-1-15,6 6 6 16,-1 3 11-16,-12 10 0 15,-24 13 0-15,-42 20 4 16,-29 7 4-16,-41 13 0 16,-7-2 3-16,-8-14-6 15,26-30-20-15,16-22-95 16,36-25-89-16,21-27-265 16,34-10-32-16</inkml:trace>
  <inkml:trace contextRef="#ctx0" brushRef="#br0" timeOffset="54656.2529">26224 14226 656 0,'-3'54'203'0,"-16"-54"18"16,-2 7-175-16,-3 4 12 16,-6 4 0-16,-8 11 71 15,-5 11 20-15,0 6 43 16,3 4 7-16,10 10-48 16,16-2-45-16,20-1-8 15,23-9-39-15,33-7-31 16,22-19 25-16,37-24 8 15,4-23-10-15,-2-20-10 16,-31-8-21-16,-20-8-12 16,-44 5-21-16,-37 0-28 15,-34 14-6-15,-42 7-21 16,-15 12-20-16,-13 9-12 16,9 12-378-16,30-9 109 15</inkml:trace>
  <inkml:trace contextRef="#ctx0" brushRef="#br0" timeOffset="56721.8117">25822 13134 486 0,'0'2'116'0,"0"0"36"16,0 0-135-16,0-1 5 15,0 1 26-15,0 0 40 16,0-1 39-16,0 1-30 15,0 0-24-15,0 0-25 16,0 1-35-16,0-3-32 0,0 2 33 16,-3-2 10-16,1 0 8 15,-1 0 5-15,-27 3 5 16,-53-1-2-16,50-5-10 16,-7 3-6-16,7 0-8 15,-5-2-7-15,4 4-3 16,1-4 1-16,14 2-5 15,3-5-51-15,2 3-47 0,9-5-215 16,0 5 6-16</inkml:trace>
  <inkml:trace contextRef="#ctx0" brushRef="#br0" timeOffset="59808.4397">27832 13439 319 0,'0'2'286'16,"0"0"-80"-16,0 0-191 16,0-1 203-16,0 1-195 15,4 0 38-15,30 5 20 16,72-2 4-16,-31-19-10 16,1 2-14-16,16-2-40 15,-13 11-22-15,-2 4-290 16,-20 6 89-16</inkml:trace>
  <inkml:trace contextRef="#ctx0" brushRef="#br0" timeOffset="60234.6669">27969 13972 1158 0,'7'-4'378'0,"-2"2"23"16,6 6-313-16,-11-4-73 15,14 2-41-15,45 8 4 16,70 6-15-16,-5-11-33 16,-3-10-328-16,-5-47 65 0</inkml:trace>
  <inkml:trace contextRef="#ctx0" brushRef="#br0" timeOffset="76723.5075">29962 12931 170 0,'81'46'561'0,"-81"-41"-244"0,-3-5-101 15,3-2 101-15,-4 0-310 16,3 1 2-16,-3-1 10 16,2 0 4-16,-25-3 2 15,-8 3-3-15,-86 13-6 16,43 11-12-16,-19 20 5 16,0-1 20-16,5 8 33 15,35-6-3-15,27-1-3 16,32-16-7-16,36 7-12 15,19 0-28-15,35 8 8 16,2 4 5-16,6 13-2 16,-13-8-11-16,-9 12-6 15,-33-1-4-15,-14 5-7 16,-26-4-6-16,-29 18 0 16,-19-12 3-16,-30 4 5 15,-9-14 9-15,-9 0 15 16,9-23 6-16,8-14 11 0,22-18 8 15,7-20-25-15,17-23-27 16,23-31 19-16,6-3-11 16,41-39-4-16,26-5 27 15,23-15 26-15,1 13-28 16,7-15 2-16,-14 39-4 0,-21 11-4 16,-24 26-4-16,-12 18 16 15,-20 18-5-15,-11 11-18 16,-11 4-13-16,-7 13-13 15,-3 7-67-15,-18 12-62 16,-18 7-316-16,-20 14 47 16</inkml:trace>
  <inkml:trace contextRef="#ctx0" brushRef="#br0" timeOffset="77363.0975">30293 14315 726 0,'17'5'335'16,"-15"-8"-29"-16,1 4-140 15,-3-4-172-15,0 3 0 16,-3 0 1-16,1 0 20 16,-1 0 17-16,-4 0 4 15,-17 9 0-15,-4-4 6 16,-45 9-1-16,57-21 0 16,8-4 28-16,13-8 2 15,9-2-15-15,10-5-8 16,14 2-8-16,7 7-30 15,-1 3-6-15,-1 5-2 16,-19 7-4-16,-5 8 3 16,-14 1 0-16,-13 10 3 15,-4 2 4-15,-7 4 8 16,-6-4-2-16,6-4 6 16,7-6-2-16,0-7 3 0,7-6 1 15,1-1-6-15,4-4-6 16,0 8-8-16,0-1-12 15,-3 0-15-15,1 2-2 16,2 0-77-16,-3 2-53 16,1 0-274-16,-2-2 6 15</inkml:trace>
  <inkml:trace contextRef="#ctx0" brushRef="#br0" timeOffset="77767.758">31071 13299 1118 0,'5'0'645'16,"0"0"-269"-16,-1 0-293 15,-3 0-115-15,3 2-113 0,-4 1-106 16,14 34 220-16,-19 60 17 16,-39-25 14-16,-3 6 6 15,-3 2 6-15,17-23 5 16,9-10-2-16,21-29 17 15,32-13 37-15,32-9 13 16,37-1 4-16,17-2-3 16,20-5-21-16,-12-5-68 15,2-6-136-15,-42 1-56 0,-5-32-251 16,-21-7-51-16</inkml:trace>
  <inkml:trace contextRef="#ctx0" brushRef="#br0" timeOffset="77931.8406">31975 12897 730 0,'6'19'523'16,"-5"10"-119"-16,-11 25-26 15,-6 19-363-15,-18 64 17 16,-13 22 17-16,-35 44 8 16,-6-3-5-16,-28 46-51 15,9-17-217-15,-20 3-236 16,35-54-41-16</inkml:trace>
  <inkml:trace contextRef="#ctx0" brushRef="#br0" timeOffset="113091.7183">14417 8752 291 0,'0'2'154'0,"-3"-1"-19"15,-2 6-59-15,-6 2-58 16,-2 0-18-16,-7-4 3 16,5 7 6-16,-48 31 50 15,53-44 18-15,1-3 20 16,6 4 2-16,1-3 1 16,-1 3-47-16,3-2-11 15,0 0-17-15,3 0-1 16,27-4 0-16,91-27 3 15,-50 14-1-15,7-2-1 16,-9 5-1-16,2 6-10 16,-27 8-6-16,-1 7-5 15,-17 7 5-15,-23 16 10 16,-16 5 9-16,-15 14 6 0,-12 1 1 16,-14 6-6-16,6-5-15 15,-1-3-2-15,8-14-3 16,9-6-5-16,19-13-8 15,13-6-2-15,15-8-1 16,18 1 0-16,2 5 5 16,12 4 3-16,1 3 2 15,-12 15 5-15,-13 5 2 16,-21 14 11-16,-27 6 3 0,-39 14 8 16,-19-5 3-16,-33 5-4 15,-3-11-9-15,-10-8-35 16,20-21-39-16,10-12-115 15,37-12-107-15,27-14-80 16,32-11-84-16</inkml:trace>
  <inkml:trace contextRef="#ctx0" brushRef="#br0" timeOffset="113562.4178">15329 8903 412 0,'10'19'560'0,"-6"-17"-323"15,-4-4-4-15,1 0-243 16,-2 2-237-16,1 0 253 15,-4 0 5-15,3 0 4 16,-8 0 7-16,-21 9-4 16,-67 44 0-16,51-11 2 15,-15 17 8-15,-5 2 1 0,-8 18 18 16,11-4 3-16,11 8 1 16,31-13-12-16,21-8-5 15,26-19-14-15,32-17 4 16,4-22 6-16,21-20 1 15,-1-13 1-15,1-16 3 16,-19-2-6-16,-17-7 1 16,-28 9 4-16,-19 2-4 15,-18 13-5-15,-21 6-13 16,-7 17-13-16,-21 9-10 16,-6 12-17-16,-8 17-19 15,13 0-10-15,4 4-222 16,21-2-93-16,24 0-43 15</inkml:trace>
  <inkml:trace contextRef="#ctx0" brushRef="#br0" timeOffset="114005.5297">16012 9066 47 0,'0'8'0'0,"-11"1"355"16,1-2-198-16,-13 5 29 15,-6 0-187-15,-16 9 195 16,-2 5-180-16,-21 9 27 15,-4 3 17-15,-6 21 28 16,1-5 8-16,13 8 9 16,24-1-24-16,21-1-14 15,19-16-26-15,25 1-2 16,14-21-4-16,38-12 12 16,15-17 4-16,29-18 4 15,5-15 1-15,1-22 1 16,-32-5-8-16,-22-9 10 15,-33 6 4-15,-26-3-16 16,-25 17-9-16,-30-1-14 16,-18 20-25-16,-37 14-69 0,-8 21-74 15,-17 16-282-15,24 17 17 16</inkml:trace>
  <inkml:trace contextRef="#ctx0" brushRef="#br0" timeOffset="117358.2353">16708 9357 584 0,'-5'2'125'0,"5"-1"53"16,-4 1-169-16,4 0-9 16,0 0 3-16,11 3 37 15,39 3 38-15,63-11-20 16,-54-14-19-16,31 5 18 15,-7-1-36-15,9 1-47 16,-11 5-4-16,8 2-138 16,-31 0-72-16,-6-2-56 0</inkml:trace>
  <inkml:trace contextRef="#ctx0" brushRef="#br0" timeOffset="117687.6161">17202 9086 323 0,'-5'0'231'0,"-6"-5"-47"15,4 2-37-15,6 3-122 16,1 0-19-16,-4 0 19 16,2 0 6-16,2 2 16 15,-3 6 10-15,-11 29 5 16,-17 56-18-16,8-36-7 16,-1-1-11-16,0 12-23 15,5-11-65-15,3-9-58 16,1-23-133-16,9-27-36 15</inkml:trace>
  <inkml:trace contextRef="#ctx0" brushRef="#br0" timeOffset="118255.362">17765 9034 401 0,'-5'0'122'0,"-2"6"19"15,2 1-109-15,5-7 12 16,0 0 21-16,0 0 33 16,2 0 35-16,3-2 27 15,29-10-21-15,76-25-19 16,-52 17-29-16,10 2-28 15,-11 8-29-15,-1 12-15 16,-20 1-12-16,-12 21-15 0,-22 9-2 16,-23 16 5-16,-17 8 6 15,-29 23 5-15,-11 1 3 16,-19 21-2-16,10-8-3 16,-1 0 1-16,30-22-3 15,12-11 1-15,30-31 4 16,35-3 17-16,24-18 8 15,25-6 10-15,19-1 2 16,20 2 0-16,-13-13-16 16,1 4-42-16,-19 1-42 0,-10-6-35 15,-28-11-294-15,-15-15 51 16</inkml:trace>
  <inkml:trace contextRef="#ctx0" brushRef="#br0" timeOffset="118654.4613">18760 9213 156 0,'10'57'204'0,"-51"-39"-71"0,-1 6-96 15,-7 2 94-15,6-2-132 16,-9 7 54-16,-2-3 55 16,1 7 29-16,-1-1 26 15,7 11-2-15,26-3-49 16,18 3-37-16,22-5-18 16,29-4 16-16,15-18 16 15,34-18 8-15,16-14-11 16,25-21 1-16,-3-10-39 0,2-9-9 15,-29-1 1-15,-23-6 9 16,-46 8 1-16,-25-1-41 16,-28 10-14-16,-34 10-61 15,-25 11-33-15,-10 6-62 16,7 12-16-16,12 1-238 16,41 8 59-16</inkml:trace>
  <inkml:trace contextRef="#ctx0" brushRef="#br0" timeOffset="118990.7851">20343 8870 1040 0,'-24'7'247'15,"0"0"66"-15,-6 0-291 16,-27 19-56-16,-21 19 4 16,-43 17 46-16,-5 0 56 0,-18 23 38 15,31 0 6 1,23 12-4-16,45-5-39 15,31 5-51-15,23-15-44 0,41-9-8 16,16-25-7-16,36-11-6 16,2-20-363-16,10-31 122 15</inkml:trace>
  <inkml:trace contextRef="#ctx0" brushRef="#br0" timeOffset="119943.9759">21099 8837 952 0,'0'3'228'0,"0"-1"57"16,0 0-275-16,0 1-20 0,-4 1-17 16,-2 4 31-16,-14 1 14 15,-23 7 13-15,-57 48 13 16,60-49 10-16,7-2-12 15,14-1-11-15,17-5-12 16,12-2-13-16,11 5-11 16,12 9 5-16,10 0 5 15,9 7 1-15,-3 7-4 16,-11 0-1-16,-8-2-2 0,-15 9 0 16,-11 4 3-1,-13 11 2-15,-7 1 4 0,-17 6 7 16,4-7 2-16,-18-4 12 15,2-15 3-15,-3-8 0 16,10-13 7-16,-11-6 10 16,16-7-4-16,7-6 12 15,7-3 6-15,7-8-4 16,12-4-24-16,14-19-20 16,8-2-20-16,22-23-9 15,9 4-8-15,15-5 11 16,-6 9 11-16,16-11-1 15,-15 9-2-15,6-11-3 16,-17 4 1-16,-4 2 8 16,-22 15 6-16,-8 10-7 15,-13 13-7-15,-29 10-16 0,-14 11-12 16,-21 6-24 0,-14 6 2-16,-12 7 6 0,10-1 5 15,3 1-68-15,11 1-33 16,13 9-226-16,18 0-9 15</inkml:trace>
  <inkml:trace contextRef="#ctx0" brushRef="#br0" timeOffset="120483.1109">21548 9534 533 0,'0'3'107'0,"-4"2"51"15,-4 1-155-15,6-6-3 16,2 0 35-16,-5 0 35 15,1 0 7-15,-1 0 13 16,-5 3 3-16,-4 2-20 16,3-5-27-16,6 0 15 15,2 0-7-15,-1 0 2 16,2-1-11-16,2-1-1 0,0-2-21 16,0 1-4-16,19-9-3 15,6-4-2-15,48-17-6 16,-60 31-9-16,-6 4-8 15,-3 7-11-15,-15 1 7 16,-11 4 4-16,-4 3 9 16,-11 3 12-16,3-5 10 0,4-3 9 15,10-7 7 1,11-6 7-16,11-4-6 0,15-9-1 16,7-2-14-16,11-5-8 15,-2 7-6-15,-2 1 3 16,-12 7-5-16,-7 8-19 15,-19 10-2-15,-17 7-53 16,-18 6-51-16,-15 2-258 16,4-6 37-16</inkml:trace>
  <inkml:trace contextRef="#ctx0" brushRef="#br0" timeOffset="120812.9648">22227 9045 729 0,'3'33'224'0,"-10"-28"-2"15,-13 23-172-15,-10 5-150 16,-27 7 15-16,-7-4 36 15,-9 6 74-15,16-8 83 16,8-4 57-16,25-9-79 16,19-6 15-16,14-15-47 0,32-7-36 15,25-5-55-15,26-2 82 16,10-5-11-16,19 2-10 16,-20 8-16-16,-4 2-5 15,-17 2-45-15,-6-2-283 16,-20 0 75-16</inkml:trace>
  <inkml:trace contextRef="#ctx0" brushRef="#br0" timeOffset="121023.6683">22740 8986 979 0,'3'-2'256'0,"-3"4"73"16,2 20-249-16,-11 36-74 15,-17 58 11-15,-3-42 11 16,-4-1-6-16,-24 5-2 0,1-2-7 16,-6 9-3-16,5-19-112 15,12-15-109-15,26-25-87 16,26-28-56-16,17-28-118 16</inkml:trace>
  <inkml:trace contextRef="#ctx0" brushRef="#br0" timeOffset="121206.7749">23128 8695 1324 0,'19'7'118'0,"4"41"243"16,1 28-388-16,-5 37 6 16,-12 14 65-16,-28 41 50 15,-36-7-59-15,-51 19-3 16,-11-27-30-16,-48 5-118 15,3-42-277-15,-4-26 41 16</inkml:trace>
  <inkml:trace contextRef="#ctx0" brushRef="#br0" timeOffset="137317.1626">23741 9142 599 0,'-3'55'165'0,"17"-56"36"16,7-1-151-16,11-2-54 16,17 8 3-16,3-2 7 0,10-4-2 15,6 2-38-15,5-2-169 16,-14-12 44-16</inkml:trace>
  <inkml:trace contextRef="#ctx0" brushRef="#br0" timeOffset="137650.6291">23776 9487 1207 0,'3'3'266'16,"18"1"82"-16,17-2-350 15,30 1-49-15,24-1-43 0,39 1-29 16,1-13-225-16,7-13 31 16</inkml:trace>
  <inkml:trace contextRef="#ctx0" brushRef="#br0" timeOffset="149006.2522">25271 8981 775 0,'149'-51'195'16,"-133"36"82"-16,-2 6-222 15,-14 9 18-15,-12 7 10 16,-14 10-23-16,-31 22-5 16,-13 7-8-16,-8 19-18 15,7-5-12-15,7-4-4 16,31-18-4-16,19-9 2 16,28-18 1-16,38 3 30 0,16-6 8 15,20 6 6-15,4 5 3 16,-5 12-8-16,-37 4-31 15,-21 15-7-15,-36-5-2 16,-36 6-2-16,-30-6 11 16,-19-16-5-16,6-17-43 0,-6-15-149 15,28-16-235-15,8-26-20 16</inkml:trace>
  <inkml:trace contextRef="#ctx0" brushRef="#br0" timeOffset="149301.7543">25316 8884 1218 0,'19'69'242'0,"-20"-72"125"16,-3-3-354-16,9 6 2 0,-5-1 12 15,9-1 40-15,48-10 1 16,137-30-3-16,-53 7-30 16,34-4-32-16,-30 6-433 15,-20 3-6-15,-38 4-159 16</inkml:trace>
  <inkml:trace contextRef="#ctx0" brushRef="#br0" timeOffset="149817.6663">26448 8993 523 0,'10'-5'0'16,"-1"3"384"-16,0 0-405 15,-9-3 317-15,0 5-295 16,0 0 325-16,0 0-280 16,0 0 5-16,0 0 9 0,0 0 6 15,1 0-12-15,18-2-8 16,33-3 15-16,52-5-5 16,-38 4-2-16,-12 10-16 15,-9 5-13-15,-17 13-25 16,-20 11-9-16,-27 14-8 15,-34 19 2-15,-18 13 9 16,-35 26 8-16,-2-1 0 0,-4 3 16 16,22-15 9-16,20-11-1 15,41-34-6-15,39-5 27 16,39-20-3-16,48-6 0 16,9-7 0-16,36-8 4 15,-12-8-67-15,0-1 118 16,-28-4-575-16,-21-34 193 15</inkml:trace>
  <inkml:trace contextRef="#ctx0" brushRef="#br0" timeOffset="153310.8945">27765 8851 922 0,'76'50'170'0,"-95"-52"73"16,-11 4-271-16,-27 8-18 15,-5 8 17-15,-16 16 12 16,-5-1 22-16,-13 12 9 16,24-10 6-16,2 1 11 15,18-16 0-15,23 6 8 16,24-11-8-16,20 6 42 15,20 1 2-15,26 11 11 0,3-7 9 16,19 9 0-16,-2 2-48 16,1 4-16-16,-18 2-13 15,4 11-17-15,-25-7 2 16,-19 7-3-16,-20-6 1 16,-22-1 2-16,-13-12 6 15,-24 5 5-15,-6-6 10 16,-14-13 6-16,-4-7 3 15,-6-12 6-15,16-18 4 16,4-20 15-16,13-1 7 0,32-18 10 16,16-2 1-1,42-13-17-15,21 1-24 0,30-18-20 16,9 8-16-16,11-5-8 16,-18 22 0-16,-19-1-46 15,-23 17-45-15,-28-5-394 16,-37 12 63-16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16:13:02.5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5152 8901 465 0,'0'-17'224'15,"6"-1"7"-15,20-46-113 16,-18 57-36-16,1 6-46 16,-2 9-14-16,-4 6-11 15,3 22-12-15,-6 16 17 16,-16 23-30-16,-13 8 25 16,-15 32-5-16,-22 27-1 15,2-4 33-15,5-13-23 16,11-12 5-16,4-40 33 15,27-49 16-15,-4-29 8 16,2-28-5-16,9-26-9 16,6-10-33-16,13-28-9 15,15 1-11-15,27-8 8 16,6 4 1-16,38-20 1 16,13 16-9-16,16 0-3 15,-11 14-6-15,3 15-3 16,-47 28-3-16,-12 16-9 15,-27 21-8-15,-13 15-25 16,-10 19-21-16,-12 27 26 16,-19 8 8-16,-21 38 7 15,-12-2 21-15,-30 12 23 16,-1-18-23-16,-3-4-1 16,22-33 4-16,10-7 4 0,28-19 2 15,14 2 4-15,17-9 5 16,1 2 3-16,22-2 2 15,1 0 2-15,16-2-6 16,12 2 1-16,7 0-3 16,-5 0 2-16,-2 0-2 15,1 9-10-15,-9 1-19 16,-8 3-58-16,0-3-54 0,-6 8-207 16,-4-17 6-16</inkml:trace>
  <inkml:trace contextRef="#ctx0" brushRef="#br0" timeOffset="463.5062">6306 9404 831 0,'-10'-4'204'0,"-4"3"66"15,4-1-246-15,-14-2-4 16,3 1-12-16,-10-1-12 16,-6 1 3-16,-15 5-7 0,-5 6-6 15,-12 17-6-15,6 6-1 16,-1 16 0-16,16 1 24 15,11 8 25-15,18-11-7 16,7-4-3-16,12-15 4 16,11-14-13-16,8-17-16 15,19-19 19-15,15-9 6 0,12-9-2 16,-3 4-5-16,-3 7-3 16,-26 14-7-16,-14 8-6 15,-12 13 4-15,-7 16 13 16,-7 6 1-16,-4 16 2 15,-2 5-4-15,-1 10-49 16,5-14-35-16,7 1-89 16,4-18-85-16,15-11-43 15,8-18-53-15</inkml:trace>
  <inkml:trace contextRef="#ctx0" brushRef="#br0" timeOffset="741.4462">6688 8910 456 0,'0'-2'259'0,"-4"0"-29"16,2 4-50-16,2 7-168 15,-5 37 8-15,-7 60-7 16,0-40-3-16,-5-2 0 16,-4 19 1-16,-3-1 1 0,-1 5-22 15,1-8-33-15,2-2-120 16,11-22-82-16,-4-6-46 16</inkml:trace>
  <inkml:trace contextRef="#ctx0" brushRef="#br0" timeOffset="964.8512">6402 9381 595 0,'10'-5'462'0,"1"-4"-109"16,-3 6-60-16,11-4-221 15,16 3-50-15,12-4 7 16,3-1-2-16,26 4-20 16,-8 3-54-16,10 4-143 0,-11 5-188 15,-3 8-32-15</inkml:trace>
  <inkml:trace contextRef="#ctx0" brushRef="#br0" timeOffset="1333.816">6963 9499 1192 0,'-24'95'224'16,"36"-95"129"-16,11-3-353 15,4-6 12-15,4-1 15 16,-1-6 6-16,-6 1 7 16,-6 1-5-16,-13 0-26 15,-10 5-18-15,-20 9-33 16,-13 7-11-16,-29 14 4 16,-10 8 26-16,-11 20 9 15,10 0 26-15,7 6 3 16,33-8-10-16,17 0-5 15,16-16 2-15,19 2 2 16,22-14 2-16,35-5 10 16,16-11 8-16,36-3-380 0,0-21 133 15</inkml:trace>
  <inkml:trace contextRef="#ctx0" brushRef="#br0" timeOffset="1708.9307">7715 9520 541 0,'38'102'143'15,"-53"-88"54"-15,-3 10-135 16,3 4-22-16,1-2 21 16,9-2 27-16,10-3-6 15,12-11-9-15,18-11 8 16,13-4-16-16,10-16-14 16,-5-9-8-16,-2-1 20 15,-15 2-3-15,-15-6 23 16,-21 11 5-16,-11-1-1 15,-13 6-41-15,-14 5-27 0,-2 9-45 16,-7 5-99-16,13 5-79 16,9 4-188-16,20-5-24 15</inkml:trace>
  <inkml:trace contextRef="#ctx0" brushRef="#br0" timeOffset="2381.8103">9373 8761 682 0,'-3'-2'447'15,"-1"-3"-72"-15,-1-6-95 0,4 9-221 16,-3 1-40-16,-12-10-21 16,-37-15-15-16,-62-24 1 15,57 34-3-15,-1 4-4 16,12 4 8-16,7 4-10 16,0 11-5-16,2 10-13 15,0 13-1-15,-2 22-4 16,7 9 13-16,4 31 11 15,4 8 18-15,-4 13 15 16,6-1 9-16,-3 13 8 16,4-26-2-16,3 2-8 15,3-18-10-15,1-7-23 16,1-24-30-16,-5-5-91 16,0-19-108-16,-6-8-75 15,6-11-80-15</inkml:trace>
  <inkml:trace contextRef="#ctx0" brushRef="#br0" timeOffset="2521.4231">8427 9778 347 0,'-55'-71'360'0,"60"50"-67"16,5-3 16-16,6 8-150 15,7-4-15-15,3 4-56 16,10-1-17-16,4 5-37 16,8-2-19-16,1 7-37 15,13 3-124-15,-10 4-218 16,-2-3 12-16</inkml:trace>
  <inkml:trace contextRef="#ctx0" brushRef="#br0" timeOffset="2847.9688">9897 9419 977 0,'0'-1'233'0,"-4"2"56"15,-6 3-290-15,10-4-29 16,-5 0-15-16,-58 19 2 16,-58 22 26-16,38-8 11 0,1 4 19 15,-6 15 27 1,17-4 0-16,12 11-3 0,26-8-9 15,18-5 4-15,20-13-13 16,29-5-4-16,10-12-5 16,25-9-29-16,6-11-48 15,18-17-259-15,-6-12 43 16</inkml:trace>
  <inkml:trace contextRef="#ctx0" brushRef="#br0" timeOffset="3240.0419">10581 8816 586 0,'4'-9'407'16,"-4"8"-81"-16,0 1-93 16,0 0-247-16,-4 0-19 15,2 1-20-15,-1 13 13 16,-7 24 42-16,-23 66 13 15,7-46 6-15,-2 11 0 16,-2 2-6-16,-9 7-1 16,9-9-4-16,2-3 2 15,9-19-16-15,11-9-18 16,13-22-21-16,23-18 14 16,10-15 14-16,19-11-3 15,-2-7 18-15,11-3 35 0,-17 12-11 16,-9 4-4-16,-16 11 29 15,-5 9-7-15,-10 16 11 16,-23 14 22-16,0 10-28 16,-10 16-16-16,-4 1-11 15,2 3-43-15,10-13-131 16,2 3-207-16,11-11 3 0,20 1-162 16</inkml:trace>
  <inkml:trace contextRef="#ctx0" brushRef="#br0" timeOffset="3640.0277">11273 9381 561 0,'-11'5'424'0,"-13"11"-108"15,-6 3-337-15,-22 17 338 16,-1 6-328-16,-15 8 8 16,4 1 11-16,2 8 1 15,8-16 1-15,11 0-1 16,15-10-2-16,17-12-5 16,11-11-23-16,11-11-6 15,13-15-1-15,18-15-10 16,3 1-1-16,7-16 23 0,-2 6 5 15,-3-2 6-15,-16 20 16 16,-7-3 20-16,-10 13 1 16,-4 7-3-16,-6 12 2 15,-8 5 7-15,-1 4-17 0,-2 15-2 16,-1 0-14-16,-1 4-98 16,2-4-150-16,12-5-94 15,11-16-109-15</inkml:trace>
  <inkml:trace contextRef="#ctx0" brushRef="#br0" timeOffset="3924.6494">11480 9473 483 0,'-20'17'316'15,"6"-3"-54"-15,-9 9-25 16,9 3-225-16,4 2 4 15,5-6 7-15,3-5 5 16,4-11 2-16,8-12 17 16,8-7 19-16,11-13 13 15,4 0-40-15,21 1-4 16,-4 1-20-16,2 12-25 0,-14 8-21 16,-9 8 26-16,-10 8-7 15,-8 14-22-15,-11 0 0 16,0 3-3-16,-4-3-141 15,11-3-144-15,9-7 20 16</inkml:trace>
  <inkml:trace contextRef="#ctx0" brushRef="#br0" timeOffset="4255.2622">12361 9470 663 0,'15'-14'306'0,"-11"0"25"16,-4 7-193-16,-14 3-64 15,-9 6-63-15,-17 7-46 16,-3 8 0-16,-24 11 22 16,-8 5 18-16,-6 7 18 15,8 1 39-15,0-1-28 16,25-9-6-16,11-3-26 16,25-12-4-16,12-6-24 15,16-5-3-15,8-5 6 16,4 4 25-16,6 6 12 15,-8 1 3-15,2 8 1 16,-18 1 7-16,-4 6 5 16,-13-1 0-16,-18 3 2 15,-13 3 0-15,-15-4-18 0,-1-7-9 16,-14-1-81-16,16-7-64 16,-1 0-211-16,6-2-15 15</inkml:trace>
  <inkml:trace contextRef="#ctx0" brushRef="#br0" timeOffset="4589.2661">12357 9752 1095 0,'-7'14'247'15,"12"-11"88"-15,6 3-325 16,4-17-10-16,13-8 6 16,7-3 0-16,-1-8 19 15,-4 1 5-15,-8 3-4 16,-16 10-31-16,-25 4-48 16,-25 14-51-16,-25 13 65 15,-2 17 16-15,-17 16 57 16,10 6 56-16,10 15 53 15,30-3-56-15,8 3-32 16,22-10-36-16,32 0-19 0,19-15-26 16,44-18-381-16,20-19 14 15,23-21-141-15</inkml:trace>
  <inkml:trace contextRef="#ctx0" brushRef="#br0" timeOffset="6172.3417">13605 9463 489 0,'-49'119'220'15,"8"-79"13"-15,-4 9-91 0,12-3-87 16,7 0-7-16,12-10 17 15,9-20 15-15,10-6 4 16,9-17 31-16,10-10 5 16,7-15-18-16,2 0-31 15,0-12-1-15,-12 4-21 16,-13 0-7-16,-16 13-11 16,-8-3-21-16,-12 9-25 15,-3 6-34-15,0 8-27 16,5-2-104-16,7 8-214 0,19 1 11 15,19-2-160-15</inkml:trace>
  <inkml:trace contextRef="#ctx0" brushRef="#br0" timeOffset="6471.762">14689 8969 303 0,'9'-54'331'16,"-12"16"-47"-16,3 1-5 16,-16 8-72-16,2-4-73 15,-5 10-71-15,5 9-31 16,-12 4-40-16,-7 17-24 16,-1 12 32-16,-3 16 0 15,-8 3 7-15,11 35 8 16,4 0-7-16,6 20-5 15,7-1 2-15,6 22-1 0,8-16-21 16,1 4-77-16,2-22-28 16,0-8-91-16,-5-30-89 15,-13-25-6-15,-6-18-36 16</inkml:trace>
  <inkml:trace contextRef="#ctx0" brushRef="#br0" timeOffset="6597.5977">14045 9504 449 0,'19'-21'498'15,"5"4"-144"-15,30-2-267 16,10 3 271-16,23 10-323 16,-1 0-37-16,17 5-151 15,-20 1-204-15,17 3 2 16</inkml:trace>
  <inkml:trace contextRef="#ctx0" brushRef="#br0" timeOffset="7030.2298">15381 9326 699 0,'0'-4'232'0,"0"4"22"15,-4 4-163-15,4-4-70 16,-3 0 5-16,3 0-1 16,0 3 13-16,0 8-5 15,-2 18-6-15,-12 56-6 16,0-52-6-16,8-5-21 16,6-9 6-16,5-7 4 15,5-12 3-15,14-7 1 0,1-3 14 16,-1-1-8-16,0 6-13 15,0 3-3-15,-5 7 1 16,-8 6 9-16,-2 4 17 16,-1-1 21-16,-6-2 0 15,12-6 4-15,24-15-1 16,16-19-9-16,27-13-22 16,4-6-12-16,5-5-37 15,-22 14-27-15,-15 8-28 16,-18 15-281-16,-7 8 82 15</inkml:trace>
  <inkml:trace contextRef="#ctx0" brushRef="#br0" timeOffset="7325.5976">16330 9411 441 0,'-5'3'551'0,"0"-1"-231"0,2 3-306 16,1-5 298-16,-2 2-368 15,-11 10 27-15,-34 5 52 16,-56 73 52-16,56-57-21 16,6-1-9-16,15-10-27 15,18-3-40-15,8-14-8 16,19-6-7-16,14-12 11 0,9-4 7 16,4-2 28-16,-1 3-5 15,-12 4-3-15,-7 9-6 16,-12 10-3-16,-5 10-1 15,2 6 6-15,-6 8-30 16,-6 2-50-16,6-2-240 16,4-12 34-16</inkml:trace>
  <inkml:trace contextRef="#ctx0" brushRef="#br0" timeOffset="7565.5876">16961 8806 1040 0,'-10'15'110'0,"5"15"111"0,-1 15-273 16,-8 15 20-16,-5 8 35 15,0 10 35-15,-5-3 35 16,-5 11-44-16,3-4-4 15,-7 13-4-15,3-12-2 16,3 4-313-16,6-28 106 16</inkml:trace>
  <inkml:trace contextRef="#ctx0" brushRef="#br0" timeOffset="7747.5736">16668 9364 1167 0,'21'-9'317'16,"-2"4"46"-16,16 5-269 15,8 0-149-15,11 7-115 16,-2 3-64-16,-2 2-129 16,-19 2-122-16</inkml:trace>
  <inkml:trace contextRef="#ctx0" brushRef="#br0" timeOffset="8209.915">17107 9627 1103 0,'3'7'242'0,"21"-7"96"15,6-10-315-15,17-4-30 16,1-9 5-16,16-4-15 16,-20-4-13-16,-6-4 31 15,-18 4 5-15,-9 1 4 16,-13 8 8-16,-17 10-1 16,-5 10-30-16,-30 16 1 15,-13 13-2-15,-6 12 7 16,10 4 20-16,4 7-4 15,23-3-7-15,15-4-22 16,11-10-32-16,1-2-133 16,14-8-46-16,23-20-105 0,21-18-93 15</inkml:trace>
  <inkml:trace contextRef="#ctx0" brushRef="#br0" timeOffset="8366.3269">17497 9631 1337 0,'10'12'434'15,"-1"-9"74"-15,1-6-350 16,23-13-96-16,12-10-39 0,23-8-20 16,-4-11-29-16,12-6-51 15,-12 5-11-15,9 0-173 16,-6 15-235-16,10 7 1 16</inkml:trace>
  <inkml:trace contextRef="#ctx0" brushRef="#br0" timeOffset="8900.4049">18571 9523 1466 0,'10'9'267'0,"-10"-2"122"15,0 5-434-15,0 5-26 16,0 1 16-16,-5 6-4 16,-4-3 12-16,-6 1-66 15,6-1-99-15,-19-2-168 16,2-12-30-16</inkml:trace>
  <inkml:trace contextRef="#ctx0" brushRef="#br0" timeOffset="9081.7587">18595 9140 1391 0,'16'-17'283'16,"-16"-6"81"-16,3 20-439 15,-1 1-74-15,3 4-8 0,-5-2-85 16,0 0-42-16,0 2-45 16,0-1-51-16</inkml:trace>
  <inkml:trace contextRef="#ctx0" brushRef="#br0" timeOffset="9293.044">18808 9477 456 0,'0'8'400'15,"0"-11"-93"-15,5-2 6 16,-5 3-252-16,0 0-1 16,2 0-13-16,10 1-1 15,14-5-2-15,61-9-5 16,-59 13-17-16,-4 9-15 16,-12 9-5-16,0 8-18 15,-5 2-21-15,2 7-51 16,1-7-76-16,18 5-84 15,1-21-99-15,4-15-62 16</inkml:trace>
  <inkml:trace contextRef="#ctx0" brushRef="#br0" timeOffset="9549.5333">19955 9071 1080 0,'-3'19'165'0,"-2"-3"131"16,-6 3-327-16,-8 14 3 16,5 1 19-16,-13 13 5 15,2 7 0-15,-1 10 2 16,2 5-37-16,-5 6-35 15,11-9-218-15,3-11 21 16</inkml:trace>
  <inkml:trace contextRef="#ctx0" brushRef="#br0" timeOffset="9729.5186">19704 9513 1288 0,'14'-71'277'0,"12"55"112"0,7 4-394 16,10 0 2-16,-5 7-4 16,7-2-34-16,-1 2-21 15,-1-4-113-15,-10-3-212 16,7-9-6-16</inkml:trace>
  <inkml:trace contextRef="#ctx0" brushRef="#br0" timeOffset="10072.4892">20565 8854 565 0,'0'0'384'16,"0"2"-116"-16,-3 5-350 16,-1-7 347-16,3 2-319 15,-3 6 65-15,-17 41 23 16,-36 58 15-16,14-37-6 15,-2-5-11-15,1 7-5 16,15-17-11-16,0-10-3 16,20-15-2-16,19-13 23 15,18-22 19-15,15-6-19 16,16 1-1-16,5 0 1 16,-7 6-19-16,-10 11-15 15,-17 5 22-15,-11 7 9 16,-14 7 2-16,-5 12-13 0,0-1-27 15,-3 3-75-15,6-6-51 16,2-1-165-16,14-9-80 16,11 2-49-16</inkml:trace>
  <inkml:trace contextRef="#ctx0" brushRef="#br0" timeOffset="10546.6852">20881 9631 1078 0,'19'10'355'16,"-6"-8"-16"-16,13-2-274 16,9 0-76-16,8-9-60 0,15-10 114 15,9-10 10-15,-4-11-5 16,1-3 2-16,-12 4-17 15,-12 5-11-15,-25 11-15 16,-11 9-10-16,-20 9-33 16,-27 14-31-16,-14 10 30 15,-8 16 31-15,3 4-9 16,8 10 25-16,21-6 23 16,11 2-22-16,17-10-25 15,8 0 16-15,11-8 1 0,35 1-25 16,6-14-45-16,30-2-312 15,1-12 63-15</inkml:trace>
  <inkml:trace contextRef="#ctx0" brushRef="#br0" timeOffset="10852.0295">22430 8944 570 0,'10'23'399'0,"-10"-14"-111"0,-5-6-68 15,-4 9-206-15,2 7-31 16,-12 5 10-16,2 13 28 15,1 8 26-15,-3 0-9 16,-2 14 5-16,2 2-7 16,-5 15-69-16,0-3-70 15,-6-4-91-15,6-13-147 16,0-15-32-16</inkml:trace>
  <inkml:trace contextRef="#ctx0" brushRef="#br0" timeOffset="11359.7368">22144 9400 1128 0,'1'-3'241'0,"22"-11"106"16,6 5-306-16,68-10-60 15,-43 17 26-15,12-8 12 16,-7-4-6-16,5 2 0 16,-12 2-1-16,2-3-50 15,-11 3-31-15,0 0-8 0,-8-1 2 16,-2 3 11 0,-14-1 54-16,-7 9 32 0,-12 2 3 15,-10 8-7-15,-14-1-8 16,-6 13-7-16,-13 3-2 15,-2 6 35-15,-2-3 34 16,-2 11-18-16,4-2-2 16,9 3-2-16,6-9-28 15,15 0-31-15,15-14 20 16,14-6 3-16,15-15-1 16,15-8-12-16,4-9-2 0,8-6-5 15,-5-3-4-15,-7 4 7 16,-15 7 15-16,-4 9 11 15,-15 10 5-15,-10 15-6 16,-7 10-13-16,-2 13 1 16,-5 5-33-16,8 4-81 15,-3-9-46-15,11-5-44 16,-2-17-188-16,19-15 20 16</inkml:trace>
  <inkml:trace contextRef="#ctx0" brushRef="#br0" timeOffset="11655.0911">23109 9518 984 0,'9'-3'247'0,"-4"-1"62"15,-2 4-276-15,-6 0-50 16,1 0-15-16,2 0 30 0,-3 0 17 16,-1 2 18-16,2 0 26 15,-3-1 59-15,2 1-18 16,1-2-1-16,2-2-12 15,21-5-7-15,27-13-41 16,58-18 7-16,-63 29-4 16,-10 7-10-16,-17 7-15 0,-6 4-15 15,-5 0-54-15,-6 3-19 16,-8-2-17-16,4 1-93 16,1-6-54-16,-3 0-56 15,9-7-79-15,-2 1-2 16,4-1-18-16</inkml:trace>
  <inkml:trace contextRef="#ctx0" brushRef="#br0" timeOffset="11942.7972">23974 8709 1025 0,'1'-2'237'0,"-1"0"84"16,0 4-294-16,-1-2-24 16,1 0 3-16,-4 0 13 0,2 0 3 15,2 2 6-15,-3 22-5 16,-6 23-4-16,-6 67-8 16,-1-36-1-16,-3-2 3 15,-5 16 2-15,-6-16 0 16,-3-1 0-16,9-14 0 15,0-4-43-15,8-24-46 16,8-11-188-16,9-13-105 16,17-19-71-16</inkml:trace>
  <inkml:trace contextRef="#ctx0" brushRef="#br0" timeOffset="12194.5163">24259 9152 817 0,'-29'25'261'0,"-23"8"29"15,-12 3-204-15,-18 6-28 16,4 3 0-16,6 3 4 16,25-15 16-16,16-5 21 15,17-13-14-15,9 1 2 16,20-11-16-16,18 6-32 15,16-4-69-15,23 5-121 16,6-11-114-16,9-7-168 16,-18-8-52-16</inkml:trace>
  <inkml:trace contextRef="#ctx0" brushRef="#br0" timeOffset="12740.8199">24961 9258 1050 0,'2'-2'199'15,"12"-1"105"-15,-6 1-316 16,-2 0-22-16,-1 1 25 15,-2 1 2-15,-1 5 5 0,17 43 13 16,-9 67 6-16,-29-46-28 16,-1-5-20-16,-10 6-48 15,2-11-32-15,-3-14-131 16,9-14-49-16,-3-28-28 16</inkml:trace>
  <inkml:trace contextRef="#ctx0" brushRef="#br0" timeOffset="12988.2932">25024 9310 1119 0,'36'-36'318'16,"-12"6"70"-16,13 4-290 15,-8 5-80-15,14 9 21 16,-3 4 5-16,4 6 1 16,-12 12-5-16,3 2-11 15,-14 7-26-15,-9 11-11 16,-7 1-21-16,-19 9-17 15,-15 0 24-15,-25 3-7 16,-8-8-7-16,-11 0-34 0,14-16-32 16,2-4-109-16,19-8 2 15,10-2-17-15,23-3-16 16,14-4-41-16,18-5 70 16</inkml:trace>
  <inkml:trace contextRef="#ctx0" brushRef="#br0" timeOffset="13412.5838">25741 9374 314 0,'9'68'222'16,"-23"-56"-43"-16,3-2-8 15,8-3-113-15,-2-1 57 16,5-8 6-16,0 0 33 16,1 0-5-16,17-5-9 15,20-8-59-15,64-23-4 16,-59 17-30-16,11 0-5 16,-11 2-14-16,1 2 0 15,-13 1-4-15,-12 4-3 0,-10 5-19 16,-9-2-38-1,-14 1-42-15,-21 13 8 0,-5 7-5 16,-17 5 18-16,5 9 38 16,-10 12 39-16,6 2-7 15,-1 4-2-15,3-1-7 16,1 2-6-16,16-9-7 16,20-8-7-16,10-5 26 15,14-8 6-15,22-6-9 0,22-12-8 16,20-8-325-1,10-17 72-15</inkml:trace>
  <inkml:trace contextRef="#ctx0" brushRef="#br0" timeOffset="13692.1046">26302 9419 723 0,'6'7'287'0,"-6"5"-12"16,0 4-145-16,0 7-139 15,-6 6-3-15,-2 6 13 16,-3-2 12-16,1-4 9 16,-4-12 4-16,9-3 50 15,0-14 45-15,12-14 7 16,6-12 1-16,10-13-3 16,6-8-43-16,10-7-32 15,-3 7-5-15,5 7-12 0,-6 14-10 16,-2 14-13-16,-12 2-34 15,7 6-74-15,-9 4-59 16,5 0-301-16,7-8 18 16</inkml:trace>
  <inkml:trace contextRef="#ctx0" brushRef="#br0" timeOffset="14156.8678">27633 8665 815 0,'-9'-5'534'16,"9"0"-194"-16,0 3-158 15,0 0-183-15,0 2-181 16,0 0 176-16,-1 0 1 16,-3 2 8-16,1 10 7 15,-9 38 12-15,-26 86 9 16,15-46 8-16,-3 16 2 16,2-16-10-16,5-2-7 0,3-31-3 15,4-17 11-15,5-21-6 16,14-13 14-16,5-13-21 15,18-16-17-15,1-5-8 16,16-8 10-16,1 6-18 16,-5 4 5-16,-8 13 23 15,-11 14-13-15,-10 8-2 16,-14 17 9-16,-5 7 9 16,-14 14-15-16,0 0-8 0,-5 6-76 15,10-13-54-15,5-5-274 16,18-13 10-16</inkml:trace>
  <inkml:trace contextRef="#ctx0" brushRef="#br0" timeOffset="14499.2918">28097 9310 736 0,'44'-5'205'16,"-81"22"44"-16,11 4-186 15,-3 3-50-15,-7 4 10 16,-1 0 8-16,6-2 5 16,5-2 9-16,9 2-16 0,10-9 0 15,7-4 7-15,10-7 3 16,25-6 1-16,1-8-3 15,14-8-4-15,-3-6-6 16,2-6 7-16,-20 2 0 16,-5 2 1-16,-17-1-17 15,-8 3-38-15,-10 3-28 16,-8-2-29-16,-15 4-51 0,-3 3-226 16,13 7 76-16</inkml:trace>
  <inkml:trace contextRef="#ctx0" brushRef="#br0" timeOffset="14880.3478">28739 9267 478 0,'-6'0'104'0,"-4"3"42"15,-4 4-128-15,-5-2 0 16,3-1 25-16,-3-1 48 16,-1 1 18-16,-3-1 20 15,4 6-13-15,-2 7-3 0,-6-1-42 16,-3 13-15-16,9 5-23 16,2 7-2-1,5-7-18-15,16-4-5 0,15-8 1 16,18-14-13-16,14-16-25 15,18-5-44-15,1-5-6 16,13-7-1-16,-17 4 12 16,-12 3 24-16,-12 6 47 15,-12 17 10-15,-23 10-2 16,-19 8 0-16,-5 6-2 0,-16 7-176 16,-8-4-83-16,0-5-28 15</inkml:trace>
  <inkml:trace contextRef="#ctx0" brushRef="#br0" timeOffset="15224.8124">28921 9520 510 0,'116'24'247'0,"-111"-8"-18"15,-14-4-91-15,4-3-120 16,5-3-5-16,0 0 18 16,0-8 33-16,-4 2 32 15,4 0 1-15,0 0-1 16,0 0-22-16,0 0-35 0,0 0-33 16,0 0-3-16,0 0 2 15,0 0 59-15,0 0 56 16,0-2-23-16,4 0-25 15,-4 1 31-15,29-24-20 16,72-70-88-16,-53 54 22 16,15-5 8-16,-4 12-62 0,-2 6-440 15,-16 12 31-15,1-3-160 16</inkml:trace>
  <inkml:trace contextRef="#ctx0" brushRef="#br0" timeOffset="78695.9918">5314 12307 241 0,'0'-7'109'0,"3"-3"8"16,2 1-43-16,-3 1-25 15,1 3 6-15,-3 1-12 16,2-1 9-16,2 1-6 16,-4 1-10-16,3-1-11 15,-3 3 3-15,-3 1-8 16,-32 12 9-16,-79 54 11 16,39-7 12-16,18 5-1 0,-2 16 5 15,21-8-10-15,5 5-1 16,23-13-11-16,6-7 3 15,13-19-3-15,15-12 1 16,11-14-3-16,17-24 3 16,10-9-6-16,16-20 6 15,3-3-5-15,-8-13 3 16,-19 9 3-16,-16-4 2 16,-22 10-11-16,-22 2-6 15,-13 16-13-15,-15 3-21 16,-15 16-13-16,-18 8-30 15,4 11-17-15,-4 9-83 16,18 10-61-16,-3 5-96 16,26-2-47-16</inkml:trace>
  <inkml:trace contextRef="#ctx0" brushRef="#br0" timeOffset="79054.8918">6045 12389 709 0,'-2'-7'195'0,"-1"0"45"16,-1 7-192-16,2 0-46 16,2 0-7-16,-3 0 0 15,1 0 9-15,-1 0 14 16,-18 10 8-16,-22 3 9 16,-60 82 7-16,55-33-13 15,6 1-13-15,2 10-3 16,6-11-6-16,4 2-41 15,11-5-44-15,2-12-196 16,15-16 16-16</inkml:trace>
  <inkml:trace contextRef="#ctx0" brushRef="#br0" timeOffset="79535.087">6358 12456 198 0,'-8'2'308'0,"-1"0"-76"16,4-6-111-16,3 3 127 15,2-1-183-15,0 0-10 16,0-1-22-16,2-2-4 16,27-14-4-16,67-58 7 15,-51 58-5-15,7-2-5 16,-4 9-4-16,-4 4-4 16,-10 4-8-16,-1 4-3 15,-9 9-6-15,-8 5-6 16,-13 6-2-16,-18 26 2 15,-13 7 1-15,-26 24 5 16,-8 2 8-16,-6 15 31 16,10-18 3-16,4 2 4 15,26-26 0-15,12-7 3 0,23-20-23 16,25-8 3-16,9-8-1 16,20-8 3-16,12-6-3 15,29-11-88-15,-2-1-90 16,4-14-194-16,-14-4-49 15</inkml:trace>
  <inkml:trace contextRef="#ctx0" brushRef="#br0" timeOffset="81511.5347">7356 12569 687 0,'-1'0'159'0,"1"2"82"16,-4 0-182-16,4-1 19 16,0 1 17-16,4 0 18 15,25 5-18-15,89 7-20 16,-45-18-22-16,12 8-23 16,-7 1-30-16,0 2-112 15,-19 1-226-15,-13-2 28 16</inkml:trace>
  <inkml:trace contextRef="#ctx0" brushRef="#br0" timeOffset="82170.769">8271 12280 636 0,'-20'48'137'15,"16"-51"57"-15,13 3-185 16,5 1-9-16,-2-1 7 16,10 0 18-16,13 0 8 15,8-1 16-15,6-4 5 16,18-4 9-16,-3 2-11 16,4 0-5-16,-14 0-13 15,-2 4-10-15,-14 3-17 0,-9 3-2 16,-8-1-3-16,-2 5-7 15,-5 1-2-15,-5 8-1 16,-9-2-3-16,-9 12 12 16,-10 2 8-16,-10 17 15 15,-6 7 7-15,-14 12 14 16,1 3-9-16,-9 13-3 16,12-10-9-16,1-3-9 15,20-15-25-15,0-2-48 16,15-18-52-16,4-10-53 15,5-10-150-15,10-5-3 16</inkml:trace>
  <inkml:trace contextRef="#ctx0" brushRef="#br0" timeOffset="82675.5894">9084 12420 545 0,'-3'0'116'0,"1"0"52"16,-3 2-160-16,-4 1 30 15,6 1 20-15,1-4 44 16,-3 0 14-16,5 0 10 15,-4 0-29-15,8-4-16 16,46-17-36-16,75-27-8 16,-54 29-4-16,1 0-3 15,-21 8-8-15,-8 8-17 16,-15 5-20-16,-16 10-12 16,-14 7-2-16,-22 16 2 15,-14 11 11-15,-32 24 11 16,-6 1 7-16,-12 12-2 15,6-5 0-15,11 2 1 16,31-23 2-16,8-7 3 16,19-15 4-16,5-9 8 15,8-14 3-15,5-2 19 0,4-4 15 16,11-5-8-16,10-4-4 16,22-6-1-16,7-3-15 15,17 0-22-15,-12 2-13 16,7 4-72-16,-22 3-67 15,4-1-224-15,-18-6-14 16</inkml:trace>
  <inkml:trace contextRef="#ctx0" brushRef="#br0" timeOffset="83005.522">10255 12276 430 0,'-76'35'0'16,"-10"13"350"-16,-3 10-339 15,11-5 266-15,7-2-255 16,40-20 261-16,17-9-250 16,16-6 17-16,12-7 14 15,13-6 3-15,17 9 6 16,6-5-7-16,12 2-25 15,-10 3-26-15,-3 7-13 16,-25 2-13-16,-24 14 6 16,-29-1 2-16,-15 6 10 15,-13-2 10-15,0-3 11 16,12-18-15-16,-2-3-64 0,21-12-83 16,7-14-234-16,3-11-15 15</inkml:trace>
  <inkml:trace contextRef="#ctx0" brushRef="#br0" timeOffset="83207.8879">10082 12339 964 0,'4'0'554'0,"22"-6"-153"15,12 5-200-15,33 2-164 16,8-2-169-16,17-3 154 15,-8-3-14-15,23-5-12 16,-19 0-102-16,10 0-99 16,-12 3-212-16,-7-1-50 15</inkml:trace>
  <inkml:trace contextRef="#ctx0" brushRef="#br0" timeOffset="83983.1503">4847 13353 619 0,'7'1'222'0,"6"1"7"16,-7-2-148-16,-6-2-74 0,4 2-13 15,10-1 7-15,20-3 10 16,84-6 10-16,-41 3 5 16,33-5 14-16,3 3-1 15,27 0-1-15,-20 9-8 16,50-5 0-16,-9 4-8 15,33 1 12-15,-7-6 2 16,56-4 9-16,-39 3-1 16,23-7 16-16,-2-3-10 0,49-6 0 15,-38 9-5-15,36 1-6 16,-17 7-27-16,-8 10-1 16,-53 4-5-16,39-1-5 15,-44 4 6-15,13-3 30 16,-28-4 11-16,7-2 30 15,-52-1 29-15,-6-2-10 16,-33-1-23-16,-4-2-13 16,-16 4-27-16,-8-1-34 15,-19 1 4-15,-13 0-135 16,-11 5-347-16,-19 7 64 16</inkml:trace>
  <inkml:trace contextRef="#ctx0" brushRef="#br0" timeOffset="85391.4878">6183 13479 888 0,'51'56'183'0,"-62"-53"87"15,3 6-270-15,-11 8-6 16,-11 11 2-16,-15 14 11 16,-3 3 4-16,-25 19 17 15,5 7 5-15,1 14 4 16,13-2 1-16,12 12 1 16,32-11-8-16,5-10-1 15,6-24-3-15,13-8-9 16,19-25 1-16,12-11 9 0,12-20-1 15,9-12-7-15,-5-9 0 16,-18-8 1-16,-20 1-6 16,-23 0 3-16,-19 13 6 15,-19-1-3-15,-2 11-11 16,-12 7-14-16,7 7-15 16,7 7-69-16,13 3-99 15,20 5-183-15,24-1-28 0</inkml:trace>
  <inkml:trace contextRef="#ctx0" brushRef="#br0" timeOffset="85651.864">7104 14017 1219 0,'5'-2'286'0,"5"-3"96"16,4 3-346-16,21-3-44 16,8-2 4-16,14-2-94 15,6 2-87-15,30 2-192 16,-10 5-61-16</inkml:trace>
  <inkml:trace contextRef="#ctx0" brushRef="#br0" timeOffset="86170.9121">8469 13717 520 0,'-23'24'302'15,"13"-27"-6"-15,5 6-36 16,5-6-175-16,0 1 1 15,0 0-5-15,8-3-34 16,41-18-27-16,67-32 9 16,-54 29 0-16,8 5 2 15,-13 12-1-15,-12 15-19 16,-16 7-27-16,-9 22-20 16,-15 3 28-16,-16 16 1 0,-9-5 18 15,-13 10 15-15,0-11 17 16,1 1-27-16,13-16-1 15,11-2-9-15,16-12 0 16,13 2-2-16,9-1 0 16,6 8-2-16,-5 3 4 15,-8 14-3-15,-18 0-2 16,-34 25 3-16,-34-9 1 16,-43 3 12-16,-20-11 7 0,-20-11 7 15,16-32-100-15,4 4-96 16,36-14-106-16,21-5-134 15,25-2-88-15</inkml:trace>
  <inkml:trace contextRef="#ctx0" brushRef="#br0" timeOffset="99682.5476">11146 13015 437 0,'24'62'298'0,"-22"-67"-53"15,-4 7-62-15,2-4-137 16,0 2-36-16,0 0 10 16,0-2 4-16,2 2 5 15,1 0 20-15,6 0-11 16,17 4-19-16,9 4-58 15,41 18-60-15,-47-3-192 16,-9-4 4-16</inkml:trace>
  <inkml:trace contextRef="#ctx0" brushRef="#br0" timeOffset="100092.8796">11214 13519 230 0,'10'16'0'16,"-5"-15"555"-16,14 3-358 15,6-2 145-15,13-8-302 16,10 6 317-16,16 6-340 16,7-6-32-16,7-6-34 15,-14-2-306-15,-10-25 59 16</inkml:trace>
  <inkml:trace contextRef="#ctx0" brushRef="#br0" timeOffset="103472.6164">19370 12320 446 0,'145'-26'350'15,"-143"1"-48"-15,-4 8-37 16,7 0-178-16,4 18 36 15,-42 8-50-15,33 15 1 16,-10 9 0-16,-13 7-5 16,2-7-40-16,2 3-9 15,11-8-10-15,16 0-1 16,-2-4-3-16,13 6-1 16,-4-4 1-16,4 7 1 15,-10-6-2-15,-7 13 4 16,-18-2 1-16,-27 11 2 0,-16-8 7 15,-23 3 9-15,-6-20-1 16,-4-10 1-16,26-21-50 16,4-10-115-16,20-13-141 15,23-10-148-15,16-3-104 16</inkml:trace>
  <inkml:trace contextRef="#ctx0" brushRef="#br0" timeOffset="103687.8686">19510 12250 1261 0,'2'9'230'0,"15"-4"139"16,4 0-376-16,17-1-2 15,0 1 14-15,11-3 5 16,1-2-1-16,7 0-4 15,-3 5-19-15,5-7-138 16,-7 4-224-16,-4-6 9 16</inkml:trace>
  <inkml:trace contextRef="#ctx0" brushRef="#br0" timeOffset="103937.3757">20546 12288 1053 0,'-22'28'233'16,"-10"-2"86"-16,0 9-302 0,-22 13-36 16,0 6 3-16,-3 7 5 15,5-2 9-15,-2 7 6 16,16-11 4-16,3 7-42 15,11-18-68-15,3-11-215 16,13-16 2-16</inkml:trace>
  <inkml:trace contextRef="#ctx0" brushRef="#br0" timeOffset="104278.635">20929 12394 1422 0,'-10'16'290'0,"-13"-2"90"0,-10 3-421 16,-1 2-44 0,13 0 21-16,2-3 51 0,5-8 45 15,9 3 8-15,10-1 12 16,4 7-11-16,1 8-29 15,0 11 6-15,-1 2 11 16,-14 18 8-16,-13 4 11 16,-18 10 8-16,-16-11-6 15,-17 3-2-15,3-10-4 16,-7-17-7-16,14-13-18 16,2-15-8-16,22-17-63 0,2-23-61 15,27-9-386-15,16-27 4 16,16-6-177-16</inkml:trace>
  <inkml:trace contextRef="#ctx0" brushRef="#br0" timeOffset="104467.7873">20851 12366 1353 0,'19'7'421'0,"11"-7"46"16,-6 4-347-16,11 4-116 15,3-2-11-15,5-1-9 16,-8-3 19-16,-8-1-25 16,3-1-25-16,1 0-113 15,0 5-310-15,4 2 43 16</inkml:trace>
  <inkml:trace contextRef="#ctx0" brushRef="#br0" timeOffset="104807.8985">21321 12562 790 0,'-33'90'459'16,"41"-90"-73"-16,11-1-96 16,11 1-275-16,18-4 13 15,6 2 14-15,22-4 11 16,-6-1-4-16,8 0-77 15,-12-5 120-15,-8-9-522 16,-14-2 135-16</inkml:trace>
  <inkml:trace contextRef="#ctx0" brushRef="#br0" timeOffset="105269.4307">22632 12318 410 0,'-24'12'351'15,"-9"9"-81"-15,-10 8-237 16,-9 8 292-16,-12 13-210 16,10 9 14-16,-3 12 22 15,22-2 3-15,11 9-34 16,14-10-40-16,17-14-14 16,10-15-25-16,9-9-11 15,3-23-11-15,8-7-3 16,-6-7-10-16,2-12-15 15,-14-9-5-15,-4-5-4 16,-11-5-7-16,-14 0 9 16,-4 8 12-16,-11 1 0 15,1 10 3-15,2 3-25 0,6 6-40 16,0 1-40-16,8 4-64 16,3 0-104-16,5 5-93 15,0 0-12-15,0 0-95 16</inkml:trace>
  <inkml:trace contextRef="#ctx0" brushRef="#br0" timeOffset="105650.6912">22840 12502 586 0,'49'-23'470'0,"-53"21"-128"15,4 4-78-15,-5 1-232 16,5-3-62-16,-3 0 9 15,1 2 16-15,-2 2 21 0,-16 25 16 16,-39 63 5 0,28-49-12-16,5 16-3 15,7-7-6-15,-6 11-1 16,1-15-6-16,5-3-11 0,3-15-20 16,8-8-71-16,8-18-125 15,3-23-123-15,15-14-14 16,9-16-137-16</inkml:trace>
  <inkml:trace contextRef="#ctx0" brushRef="#br0" timeOffset="106017.7412">23175 12474 676 0,'1'0'199'16,"-1"2"33"-16,4 1-166 16,-4-3-61-16,2-2 39 15,5 1 21-15,34-3 19 16,54-5 11-16,-56 8-2 16,-5 1-39-16,-6 10-23 15,-16-5-23-15,-3 9-18 16,-9 7-3-16,-11 14 4 15,-18 3 11-15,-18 16 21 16,-1-4 24-16,-3 4 17 0,13-11 23 16,19-2 4-16,28-13-9 15,27-2-13-15,16-14-10 16,21 0-29-16,10-8-19 16,7-4-78-16,-22-5-47 15,-13 6-330-15,-22-2 24 16</inkml:trace>
  <inkml:trace contextRef="#ctx0" brushRef="#br0" timeOffset="106621.1582">19099 13344 387 0,'0'-5'398'16,"9"-6"-117"-16,-4 6-25 15,11 2-176-15,3-4-58 16,15 2 20-16,10-1 10 15,18 6 23-15,2-3 9 0,26 0 4 16,2-1-24-16,26 2 4 16,3 2-12-16,28 6 0 15,0-3-7-15,40-1 7 16,0-1-8-16,40-6-2 16,0-2-1-16,55 2-1 15,-26-4-9-15,61-3 5 16,-28 4 2-16,14 4-20 15,-50-3-4-15,11 11-4 16,-68 10-12-16,15-2-8 16,-35-4 14-16,11-1-3 15,-36-1-2-15,-4-12-5 16,-49 3-36-16,-16-2-36 16,-41-4-424-16,-38-5 103 15</inkml:trace>
  <inkml:trace contextRef="#ctx0" brushRef="#br0" timeOffset="110127.4053">19638 12195 237 0,'-12'71'0'15</inkml:trace>
  <inkml:trace contextRef="#ctx0" brushRef="#br0" timeOffset="111060.6289">20638 13890 1100 0,'0'-3'300'0,"-9"-3"46"16,-1 5-318-16,10-1-37 0,-5 0-29 15,-7 1 35-15,-33-8 15 16,-68-7 10-16,45 20 2 15,-8 10-8-15,3 6-13 16,-3 19-3-16,17-1-4 16,2 8 24-16,21 0 2 15,8 7-2-15,28-9-2 16,19 6 2-16,14-12-22 0,15-8 5 16,1-15 8-16,15-13 9 15,0-14 0-15,18-13 3 16,-11-2-3-16,8-6-1 15,-18 3-7-15,-7 1-1 16,-25 11-3-16,-10 5-3 16,-8 7-7-16,-6 8-4 15,-7 5-14-15,2-7 8 16,-3 2 6-16,-16 36 19 16,-46 71 13-16,12-34 25 15,-8-1-6-15,-7 25-3 16,4-5-12-16,11 6-8 15,15-6-80-15,3-2-130 16,18-28-258-16,10-24-28 16</inkml:trace>
  <inkml:trace contextRef="#ctx0" brushRef="#br0" timeOffset="111389.784">20842 14278 695 0,'58'98'341'0,"-51"-85"-35"16,6-11-142-16,15 2-90 16,3-4-28-16,25-2 27 15,3-5 8-15,19 3-6 16,-7-2-29-16,8-5-90 16,-8-1-97-16,-3-9-246 15,-25-10-19-15</inkml:trace>
  <inkml:trace contextRef="#ctx0" brushRef="#br0" timeOffset="111776.3922">22608 13741 219 0,'26'10'0'0,"-17"-8"367"15,-20-2-370-15,-2 12 106 16,-31-3-151-16,-10 7 336 16,-27 15-92-16,-13 9 49 15,-30 19 62-15,8 15-119 16,-4 28 10-16,18 4-43 0,8 16-1 16,41-10-14-16,20 6-49 15,22-28-55-15,22-5-6 16,23-28-17-16,23-22-14 15,8-35 26-15,26-22 2 16,0-24-19-16,2-19-22 16,-22 2-10-16,-15-13-12 15,-34 15-13-15,-27 4-2 16,-23 17 11-16,-26 9-9 16,-8 21-14-16,-2 11-69 15,10 11-144-15,40 1-212 16,39-13-49-16</inkml:trace>
  <inkml:trace contextRef="#ctx0" brushRef="#br0" timeOffset="112299.4013">24564 13179 313 0,'-46'63'635'0,"30"-53"-602"16,11-1-55-16,0-4 2 15,1-1-87-15,4-4-85 0,0 0 460 16,0 0 74-16,0 0-104 16,0 0-126-16,4 0-57 15,1 0-41-15,21 1-40 16,10 1-61-16,47 12 21 15,-39-9-248-15,-1 4 47 16</inkml:trace>
  <inkml:trace contextRef="#ctx0" brushRef="#br0" timeOffset="112660.3335">24448 13637 395 0,'-3'16'78'16,"6"-15"25"-16,-3-2-98 0,2-3 73 16,-2 4 82-16,0 0 55 15,0 0 28-15,3 0 37 16,-3 0-99-16,25 7-71 16,9 2-22-16,62 17-26 15,-48-18-74-15,-10 3-69 16,-1-20-321-16,-15-12 44 15</inkml:trace>
  <inkml:trace contextRef="#ctx0" brushRef="#br0" timeOffset="138073.4402">12264 13313 583 0,'-9'-2'483'31,"6"0"-380"-15,-4 1-68-16,7 1-15 15,0 0-23-15,0 0 15 16,0 0 10-16,19 1 10 15,20 5 1-15,78 6-4 16,-55-7-18-16,7-2-137 16,-8 6-149-16,-2-12 3 0</inkml:trace>
  <inkml:trace contextRef="#ctx0" brushRef="#br0" timeOffset="138651.9306">13021 13105 769 0,'-5'-7'283'15,"8"-4"33"-15,-3 6-183 16,0 4-107-16,0-1-4 16,0 0 0-16,2-1 1 15,26-13 12-15,74-33 14 16,-45 39-4-16,5 5-7 0,-13 7-20 15,-1 6-10 1,-16 6-7-16,-15 9 3 0,-12 6 5 16,-14 16 9-16,-6 0 7 15,-27 13-1-15,1-5-1 16,-11-4 0-16,3-16-6 16,11-11 19-16,22-13-6 15,11-6-11-15,24-4-5 16,21 2-5-16,9 5-25 15,10 7 1-15,3 8 5 0,-5 17 0 16,-19 11 1-16,-17 20 6 16,-26 4 6-16,-35 12 3 15,-28-9 7-15,-23 1 4 16,-1-24-3-16,-9-9-23 16,25-24-30-16,7-9-80 15,20-18-59-15,11-12-233 16,29-5 3-16</inkml:trace>
  <inkml:trace contextRef="#ctx0" brushRef="#br0" timeOffset="139056.3763">13872 13039 529 0,'-82'55'311'0,"72"-53"-45"16,-1 5-59-16,3-3-197 16,3 1 2-16,5-4 13 0,0-2 31 15,3-1 17-15,42-12 33 16,82-19 26-16,-25 12-34 15,2 8-138-15,3-1 85 16,-29 14-32-16,-7 5-39 16,-29 5 9-16,-9 9 104 15,-23 14-100-15,-12 16 16 16,-22 15 15-16,-30 30 22 16,-13 17 4-16,-15 22-2 15,-1-12-12-15,5 1-18 16,26-30-39-16,12-21-84 15,16-33-68-15,29-9-239 16,11-24-13-16</inkml:trace>
  <inkml:trace contextRef="#ctx0" brushRef="#br0" timeOffset="139526.8061">14637 14037 820 0,'4'-1'242'0,"-9"2"32"15,-14 5-235-15,0 1-85 0,-21 1-11 16,-2 4 28-16,2-5 31 15,2-3 86-15,11-4 67 16,9-4 20-16,10-1 1 16,2-2-26-16,12-1-73 15,2-5-63-15,13-2-16 16,3 1-23-16,11-2 2 16,-13 4 14-16,3 7-2 15,-11 5-5-15,-9 7 0 16,-10 5 4-16,-8 5 4 15,1 1 12-15,-5-6 9 16,1 0 8-16,2-5-2 16,14-7-4-16,0-2-2 15,4 0-2-15,-4 1-11 16,0-1-3-16,0 0-3 16,0 1-7-16,2 1-6 0,1 0 5 15,-3 1-66-15,-3 4-325 16,-8 13 96-16</inkml:trace>
  <inkml:trace contextRef="#ctx0" brushRef="#br0" timeOffset="142298.201">15388 13049 523 0,'-2'0'176'0,"-3"0"21"15,1 0-141-15,1 0-45 0,1-1-3 16,-3-1-4-16,2 0 28 16,1 0 33-16,-2 1 39 15,3-1 6-15,1 2 6 16,-4-4-26-16,4 3-24 16,-3-1-39-16,1 0-22 15,2 2-22-15,-4 0-1 16,3 0-1-16,-3 2-1 15,3 0 15-15,-22 31 21 16,-52 55 3-16,39-45 8 16,7 6 3-16,-3 12 0 15,1 3 1-15,-3 21 2 16,4-4-5-16,6 11-1 16,8-14-3-16,11-9-5 15,12-22-4-15,12-9 4 16,9-12 1-16,17-5 8 15,3-12 0-15,18-14 7 0,2-7-2 16,-4-16-3-16,-16-9-10 16,-3 1-2-16,-25-4-12 15,-17-8-14-15,-8 4-6 16,-14 4-8-16,-16 6-10 16,-13 11 5-16,-1 18 8 15,-12 8-13-15,6 15-15 16,3 1-103-16,19 0-134 15,26-7-97-15,23-15-102 16</inkml:trace>
  <inkml:trace contextRef="#ctx0" brushRef="#br0" timeOffset="142716.1364">15991 13087 782 0,'0'-6'226'15,"5"6"44"-15,2 3-220 16,-7-3-23-16,3 0-6 16,27 3 20-16,70 13 5 15,-27-18 13-15,0 6-4 16,8-11-9-16,-20 0-20 16,-4 3-11-16,-19 13-20 15,-17 7-12-15,-17 17-11 16,-27 20 27-16,-13 20 14 0,-25 47 24 15,-3 13 24-15,-23 23 3 16,13-1-24-16,3 13-2 16,17-36-8-16,7-27-407 15,23-46 146-15</inkml:trace>
  <inkml:trace contextRef="#ctx0" brushRef="#br0" timeOffset="175930.5057">25817 13334 398 0,'5'7'0'16,"-10"-4"473"-16,17 6-406 15,11 1 240-15,20 2-326 16,16-3 325-16,17-6-339 15,9-3-47-15,16-7-226 16,-9-3 23-16</inkml:trace>
  <inkml:trace contextRef="#ctx0" brushRef="#br0" timeOffset="176384.2934">26820 13034 112 0,'30'-16'543'15,"3"-12"-257"-15,29 2-67 16,13 4 68-16,15-6-300 15,-12 9 12-15,-5 14 3 16,-34 10 1-16,-14 18 16 16,-22 15 5-16,-32 26 6 15,-20 9 1-15,-18 17 3 16,-6-3-15-16,0-9 1 16,21-28-3-16,17-12-12 15,30-28-13-15,21-8-3 16,13-4-4-16,28-1-2 15,11 5 10-15,19 8 7 16,-18 7-1-16,-12 16-3 16,-33 12 1-16,-34 18 0 15,-37-4 7-15,-34 7 0 16,-13-7-6-16,-20-13-72 0,15-21-94 16,-3 1-98-16,29-18-51 15,11-16-99-15</inkml:trace>
  <inkml:trace contextRef="#ctx0" brushRef="#br0" timeOffset="176835.1131">27657 13148 605 0,'-10'-2'360'0,"-4"-4"-70"15,19-3-98-15,16 0-162 16,12-6-37-16,19-5 14 15,12-4 22-15,19 0 23 16,-5 1 7-16,2 8 0 0,-21 8-13 16,-11 14-21-16,-29 12-30 15,-12 14-2-15,-22 15-2 16,-35 32 7-16,-18 12 11 16,-29 29 11-16,-2-5 11 15,2-1 17-15,33-35-3 16,26-18-5-16,36-31 4 15,42-12-9-15,31-15-14 16,43-2 2-16,15-6-39 16,35-5-191-16,-4-10-205 15,-3-17-39-15</inkml:trace>
  <inkml:trace contextRef="#ctx0" brushRef="#br0" timeOffset="177330.3145">29090 13828 1197 0,'6'31'297'16,"-15"-7"48"-16,-2 2-339 15,-18 9-54-15,-6-4-42 16,-11-8 80-16,6-16 20 15,-7-11 10-15,21-13 9 16,17-13-16-16,20-6-18 0,22-1-15 16,10 3-10-16,5-6 6 15,-9 14 17-15,-1 10 5 16,-23 11 8-16,-1 2 7 16,-9 18 5-16,-5 4 9 15,-10-3 2-15,1 0 4 16,4 1-6-16,-5-7-7 15,6-3-30-15,1-5-147 16,3 1 74-16,-2-3 80 16,2 0-371-16,-5 2 251 15</inkml:trace>
  <inkml:trace contextRef="#ctx0" brushRef="#br0" timeOffset="179374.5869">29835 12675 575 0,'-12'10'155'0,"5"-4"37"16,4-1-152-16,1 2-26 15,-1-7 14-15,3 0 32 16,0 0 18-16,0-2 24 16,0 0 4-16,3 0-10 15,18-8-27-15,38-12-17 0,66-15-27 16,-42 27-7-16,-2 5-11 15,-8 11-3-15,-24 10-1 16,-15 14 19-16,-22 11 5 16,-20 20 9-16,-17 1 5 15,-13 8 6-15,-2-17-15 16,-3-9 3-16,19-20-4 0,10-10-1 16,17-13-12-16,22 6-8 15,15-3-1-15,13 6-2 16,4 11-1-16,2 14 5 15,-15 8 8-15,-30 21-1 16,-34 7 3-16,-52 23 10 16,-24-6-2-16,-21-3-7 15,7-24-23-15,3-18-52 16,43-34-70-16,7-28-162 16,36-11-143-16,28-15-49 15</inkml:trace>
  <inkml:trace contextRef="#ctx0" brushRef="#br0" timeOffset="179924.1452">30963 12784 800 0,'-62'11'294'0,"57"-10"6"16,5-4-197-16,0 3-86 15,0 0-20-15,0 0 6 16,0-2 10-16,0 0 4 16,5-1 48-16,54-21 3 15,76-28 0-15,-29 24-2 16,-13 12 9-16,3 11-47 16,-34 9-6-16,-13 13 5 15,-34 11 5-15,-15 18 3 16,-10 8 2-16,-23 12 8 15,-12 0 1-15,-4-2-3 16,11-22-15-16,3-15-8 16,16-13-9-16,25-2-10 15,9-3-3-15,15 8-3 0,8 6 4 16,2 13 3-16,-13 8 1 16,-18 22 5-16,-33 5 2 15,-44 27 17-15,-24-4 5 16,-29-4-39-16,2-22-45 15,-6-23-409-15,16-42 67 16</inkml:trace>
  <inkml:trace contextRef="#ctx0" brushRef="#br0" timeOffset="212549.6162">26008 5486 449 0,'3'0'116'0,"-3"0"31"16,2-2-117-16,1 2-34 16,-3 0 4-16,2 0 8 15,-2-2-6-15,-2 2-11 16,2 0-6-16,-13 6-7 15,-31 4-1-15,-74 87 8 16,53-48 13-16,-5 10 6 16,10-2 9-16,16 5 15 15,27-17 5-15,10-12 36 16,19-15 25-16,18-12 40 0,18-19-9 16,15-22 4-16,1-1-36 15,19-29-28-15,-3-4-45 16,-3-18-7-16,-12 6-11 15,-1-11-1-15,-12 14 1 16,-14 7-1-16,-12 14-2 16,-4 20-9-16,-13 18-18 15,-7 11-34-15,-4 11-9 0,-17 20-11 16,-5 3 13-16,-4 33 18 16,-5 6 30-16,4 13 4 15,10 0 19-15,12 6-9 16,8-22-14-16,10-1-132 15,8-16-56-15,10-19-44 16</inkml:trace>
  <inkml:trace contextRef="#ctx0" brushRef="#br0" timeOffset="213193.103">26578 5456 485 0,'48'23'126'16,"-51"-28"38"-16,6 3-126 16,-3 2-24-16,0 0 35 15,0-2 12-15,0 2 0 0,0-1-2 16,0-1-4-16,0 0-35 16,0 2-12-16,0 0-2 15,0 0-2-15,-3 0 1 16,1 2 1-16,2 0 2 15,-5 17-1-15,1 14 2 16,1 52-3-16,6-47 2 16,1-7-3-16,1 0 4 15,0-10 3-15,1-7 21 16,2-9 20-16,8-5-10 16,-8-4-3-16,8-1-6 15,0 0-23-15,-4 0-23 16,-7 7-1-16,5 6-8 15,-4 8-3-15,2 15 2 16,8 5 6-16,-2 4 12 0,10-5 16 16,2-6 13-16,2-18 8 15,12-16 13-15,6-20 3 16,3-18 0-16,-1-5-6 16,-3-10 3-16,-17 8-9 15,-7 0 9-15,-18 17-6 16,-3 2-2-16,-3 6-16 15,3 5-42-15,-2 9-49 16,7 1-137-16,4 8-163 0,7 11-21 16</inkml:trace>
  <inkml:trace contextRef="#ctx0" brushRef="#br0" timeOffset="213712.7298">25653 6212 482 0,'5'-7'213'16,"-5"0"-35"-16,-5 7-121 0,5 0-53 16,0 0-47-16,0-1 65 15,0 1 19-15,1-2 17 16,3 0 20-16,44 0 27 16,68 1-5-16,-3-4-3 15,12-4-11-15,45 4-16 16,-6-9-30-16,25 7-16 15,-28 0-13-15,2 0-14 16,-33-5-20-16,7 10-103 16,-37-7-101-16,-3 9-99 15,-32 2-91-15</inkml:trace>
  <inkml:trace contextRef="#ctx0" brushRef="#br0" timeOffset="214465.7714">26152 6701 841 0,'0'2'171'0,"0"-6"76"16,0 1-249-16,-4 3-2 0,2-2-9 15,2 0 2-15,-3 2-5 16,-2 0-4-16,-35 14-2 15,-61 35 2-15,55-11 23 16,-5 5 9-16,17 9 3 16,11 2 6-16,13-11 2 15,-6-6-6-15,13-8 0 16,11-13 14-16,-1-14 11 16,12-16 2-16,19-12-6 15,20-26-7-15,1-11-20 16,13-8-20-16,-4 5-5 0,1 1 1 15,-17 14 3-15,-5 8-12 16,-16 12 16-16,-1 3-1 16,-11 14 0-16,-2 4-6 15,-12 3-1-15,2 7-41 16,-12 8-2-16,3-8 3 16,-1 2 9-16,-18 24 22 15,-47 70 31-15,34-41 7 16,6-1 2-16,-1 1-1 15,18-3-6-15,2-5-9 16,15-7-15-16,8-7-37 16,10-11-23-16,-3-6-20 15,1-6-137-15,8-3 32 16</inkml:trace>
  <inkml:trace contextRef="#ctx0" brushRef="#br0" timeOffset="214820.9238">26796 6559 510 0,'-5'0'182'0,"5"0"10"0,-9-5-115 15,9 3-83-15,-1 0-1 16,1 1-3-16,-4 1-1 16,1 0 1-16,-27 13 2 15,-63 39 4-15,41-8 6 16,7-3 3-16,-4 8 6 16,16-2 1-16,18 5 7 15,11-18 3-15,27 13 24 16,6-17 21-16,16-4-11 15,4-9-5-15,13 7-9 16,-3-15-28-16,3 1-271 16,-5-3 84-16</inkml:trace>
  <inkml:trace contextRef="#ctx0" brushRef="#br0" timeOffset="215389.7998">26555 6644 147 0,'-67'62'101'0,"46"-60"-24"0,5 5-9 15,2-5-53-15,9 1 18 16,2-6 39-16,3 1 35 15,0 0 18-15,0 1-14 16,0-1-12-16,0 0-27 16,3 0-16-16,8 1 0 15,34-5-1-15,55-6-4 16,-27 7-5-16,-2-2-16 16,4 2-68-16,-13 3-67 0,6 0-161 15,-30-6-20-15</inkml:trace>
  <inkml:trace contextRef="#ctx0" brushRef="#br0" timeOffset="216829.2057">25566 7715 422 0,'5'-10'162'0,"26"-49"13"15,-27 57-137-15,-8 7-101 16,-1-3 29-16,3-2-2 16,2 0 0-16,-5 2 51 15,-7 15 45-15,-12 20-32 16,-32 53-3-16,27-43-3 15,5-4-10-15,-1 0 1 16,6-12 1-16,5-8 12 16,14-18 11-16,0-14 0 15,16-11-11-15,8-13-3 16,4-9-9-16,10-8 2 16,-3 5 6-16,-2-5 15 15,-4 15 0-15,-5-3-2 16,1 12-15-16,-6 0-7 15,-4 10-10-15,4-3-2 16,0 10-1-16,-8-8 2 16,-1 14-1-16,8-4-6 0,-13 3-5 15,0 9-6-15,0 9-9 16,4 4 1-16,-7 8 6 16,8 13 7-16,-7 0 5 15,8 11 7-15,-8-2 1 16,2-1 1-16,-3 0 0 15,2 5 3-15,-10-9-22 16,3-6-62-16,-2-6-129 16,0-7-8-16,-9-13-105 0</inkml:trace>
  <inkml:trace contextRef="#ctx0" brushRef="#br0" timeOffset="217117.2059">25542 7885 681 0,'48'-55'148'0,"-24"51"70"15,16 2-197 1,4 2-6-16,4-3 5 16,-8 1-9-16,2-1-1 15,-13-2-3-15,-5-2-27 0,-5 0-62 16,6 0-145-16,-6 2-1 16</inkml:trace>
  <inkml:trace contextRef="#ctx0" brushRef="#br0" timeOffset="217502.4096">26162 7646 294 0,'113'-59'204'0,"-113"54"-44"16,0 8-31-16,5-3-107 16,-5 0-13-16,0 0 2 15,0 0-5-15,0 0-10 16,0 0-4-16,-2 0-8 16,-1 2 1-16,-10 14 5 15,-23 20 12-15,-52 63 14 16,58-54 6-16,3 2 7 0,11-11 0 15,7 0 0-15,9-13-12 16,9-9 13-16,10-5 11 16,10-4 4-16,1-5-1 15,10-5-2-15,1 1-23 16,-11-1-80-16,-6-2-153 16,-8 5-19-16,-13-5-106 15</inkml:trace>
  <inkml:trace contextRef="#ctx0" brushRef="#br0" timeOffset="217806.1386">26075 7807 597 0,'-112'-17'224'0,"117"8"8"15,5 7-132-15,9-10-73 16,6 4-7-16,8-5 14 16,1 3 3-16,11-2-11 15,2 3-11-15,7 2-19 0,-11 2-23 16,11 3-84-1,-14 1-71-15,12 6-81 16,-4 0-63-16</inkml:trace>
  <inkml:trace contextRef="#ctx0" brushRef="#br0" timeOffset="218287.5108">26874 7571 279 0,'78'11'353'15,"-74"-13"-143"-15,-4 7-200 0,-4-5 168 16,2 0-239-16,-1 0 17 15,-13 9 17-15,-32 1 36 16,-68 87 2-16,53-46-2 16,-1-3 1-16,21-1 0 15,13 2 0-15,17-17-2 16,7 0 16-16,19-12 8 16,14-6 11-16,3-5-1 15,18-6-3-15,6-4-37 0,3-1-170 16,-8-5-68-16,4-3-58 15</inkml:trace>
  <inkml:trace contextRef="#ctx0" brushRef="#br0" timeOffset="218645.153">26670 7738 348 0,'-47'-24'259'16,"61"15"-53"-16,13 0-204 16,8-5 216-16,3 2-171 15,26-3 5-15,-6-1-4 16,9 4-7-16,-11 0-19 0,4-4-71 16,-16 7-74-16,4-1-130 15,-8-2-22-15</inkml:trace>
  <inkml:trace contextRef="#ctx0" brushRef="#br0" timeOffset="218980.0853">27295 7670 706 0,'30'-7'139'16,"-1"4"75"-16,7 1-201 15,6 2-10-15,-6 0 12 16,-4-3 0-16,-1 3-1 16,-5-9-2-16,-4 4-15 15,10-4-213-15,-3 4-10 16,7 0-76-16</inkml:trace>
  <inkml:trace contextRef="#ctx0" brushRef="#br0" timeOffset="219280.0466">27319 7866 268 0,'14'4'278'16,"-8"-3"-87"-16,-6-1-143 0,0 0 179 15,0 0-170-15,0 0 18 16,5 0 9-16,19 0-18 16,-2 0-22-16,48 0-32 15,-51 2-157-15,-4-2-131 16,13 2-14-16</inkml:trace>
  <inkml:trace contextRef="#ctx0" brushRef="#br0" timeOffset="219725.4903">28243 7462 475 0,'59'16'85'0,"-69"-8"63"16,-1 5-136-16,-3 0 2 16,-5-2 6-16,-5 4 6 15,-4 1-7-15,-10 1 7 16,2 2 6-16,-13 9 26 15,2 7 24-15,2 6-17 16,-1 5-10-16,7 6-7 16,15-6-25-16,19 5-25 15,5-10 15-15,17-6 12 16,8-13 5-16,9-1 19 0,-1-17 4 16,7-10 3-16,-2-4-8 15,5-9-4-15,-13 0-18 16,-14-7 1-16,-8 5-15 15,-18-3-14-15,-14 5-5 16,-20 0-5-16,-4 7-11 16,-18 6 1-16,16 8-5 15,-6 0-103-15,27 7-172 16,17 1 12-16</inkml:trace>
  <inkml:trace contextRef="#ctx0" brushRef="#br0" timeOffset="220027.6825">28558 7327 877 0,'-13'14'405'0,"-3"24"-109"16,12 43-199-16,32-39-128 0,-4-2-129 15,1 24 161-15,-17-9 4 16,-22 15 2-16,-34 3 0 16,-33 10-7-16,-8-10-43 15,-36 6-217-15,6-18-42 16,-4-12-101-16</inkml:trace>
  <inkml:trace contextRef="#ctx0" brushRef="#br0" timeOffset="220504.2725">25505 7504 727 0,'-31'43'235'0,"-2"-8"-49"15,-26 25-247-15,0 8 84 0,-12 17-25 16,18-10 62-16,-1 8 62 16,30-17 48-16,15-4-130 15,12-13-21-15,18-4-10 16,17-12-30-16,26-6-95 16,13-4-189-16,15-16 9 15</inkml:trace>
  <inkml:trace contextRef="#ctx0" brushRef="#br0" timeOffset="221142.2095">27798 5956 652 0,'0'1'82'0,"0"1"43"15,0 0-182-15,0 0 27 0,0-1 6 16,0 1 108-16,0 0 9 16,0 0 3-16,0-1-33 15,1 1-12-15,13 5-22 16,19 0-5-16,56 17-13 16,-51-19-65-16,-11 6-117 15,-2 3-71-15,-18 1-71 16</inkml:trace>
  <inkml:trace contextRef="#ctx0" brushRef="#br0" timeOffset="221351.2042">27695 6389 746 0,'-6'17'359'0,"12"-1"-41"16,5-6-118-16,15 4-209 16,7-2-8-16,10 1-47 15,2-10-10-15,16-10-245 16,-8-7 13-16</inkml:trace>
  <inkml:trace contextRef="#ctx0" brushRef="#br0" timeOffset="233036.7342">28737 6145 500 0,'-24'50'125'16,"24"-52"55"-16,1-1-141 16,-1 3 23-16,0-2 2 15,0 0 15-15,0 1-5 16,0-1-5-16,0 0-24 16,4 0-14-16,22-1-24 0,34-4-9 15,72-9-11-15,-45 1-172 16,-9 11-69-16,-2-1-40 15</inkml:trace>
  <inkml:trace contextRef="#ctx0" brushRef="#br0" timeOffset="233843.6654">29692 5649 426 0,'-16'9'158'0,"-1"-1"32"16,5-3-95-16,3-1 37 15,5-2 0-15,3-1 6 16,-5-1-10-16,3 0-15 16,1 0-41-16,4-1-9 15,36-24-21-15,75-41-1 16,-53 44-16-16,-11 3-11 16,-14 21-25-16,-11 11-15 0,-10 12-4 15,-18 16 2-15,-3 10 5 16,-17 9 16-16,-9 6 12 15,-10-3 5-15,8-17 6 16,6-6-4-16,10-21-8 16,6-14-5-16,22 2-5 15,10-1-4-15,5 1 5 0,15 8 8 16,0 9 3-16,0 1 0 16,-7 8-3-16,-12 7 2 15,-24 12 2-15,-12 6 5 16,-11 0 5-16,-18-6 8 15,-2-11-5-15,-2-16-43 16,4-19-49-16,-1-9-99 16,20-4-95-16,7-9-89 15,6-6 33-15,26-9-74 16</inkml:trace>
  <inkml:trace contextRef="#ctx0" brushRef="#br0" timeOffset="235801.8219">30738 5361 594 0,'14'118'219'0,"-16"-118"-9"16,-1 3-130-16,-2 3-103 15,5-6 0-15,-4 0 22 16,2 0 12-16,2 1 14 15,-5 1-8-15,2 0-9 16,-16 15-3-16,-21 20-4 16,-57 51-4-16,43-39 2 15,2-4 13-15,4 5 9 16,18-14 4-16,16-10 3 16,19-12 4-16,23-9 4 15,16-6 5-15,14-12 1 16,7 10 0-16,7 5-6 15,-14-2-9-15,-12 15-18 0,-16 8-4 16,-4 8-3-16,-14 4-4 16,-12 8 0-16,-9-5 4 15,-10 13 11-15,-10-15 6 16,-4-1 5-16,-2-2 1 16,-19-1 3-16,2-14-11 15,-3 4-13-15,-2-8-10 16,-6-5-36-16,24-9-37 15,-5 0-112-15,11-7-125 0,-1-5-25 16</inkml:trace>
  <inkml:trace contextRef="#ctx0" brushRef="#br0" timeOffset="236128.6327">30755 5455 780 0,'0'0'327'16,"-3"-4"-30"-16,3 4-143 0,0 0-163 15,0 0 32-15,0 0 13 16,3-2 41-16,17-3 2 16,38-14-8-16,88-19-29 15,-26 19-11-15,-8 0-18 16,1 17-101-16,-18 7-88 16,-8 11-209-16,-39 10-55 15</inkml:trace>
  <inkml:trace contextRef="#ctx0" brushRef="#br0" timeOffset="244079.3289">31138 6386 471 0,'0'-4'181'0,"-3"1"-4"16,1-1-91-16,-1 2-103 16,1 1 10-16,-3-1 19 15,1 2 9-15,-1-3 8 16,-9 1 18-16,9 0-2 16,-5 0 0-16,5 1-4 0,1-1 0 15,2 0-11-15,-1 0-3 16,-1-1-6-16,4-1 0 15,7-8-6-15,4-12-4 16,81-45-3-16,-49 51 0 16,-12 8-4-16,2 3-2 15,-17 5-3-15,-3 4-5 16,-7 5 2-16,-3 5 7 16,-13 4 4-16,-9 10 9 15,-6 0 6-15,-8-2 3 16,6-3-2-16,1-4 11 15,15-13 2-15,3-6-6 16,11-3-1-16,-3 3-4 16,0 0-13-16,0-1-10 15,31-13 2-15,59-58-4 16,-50 56-2-16,-2 10-6 16,-13 4-1-16,-15 9-1 15,-15 7 4-15,-18 16 6 0,-6 0 8 16,-16 5 7-16,-2-2 4 15,11-7-8-15,4-17-18 16,6-5-70-16,16-7-80 16,15-14-167-16,0-6-31 15</inkml:trace>
  <inkml:trace contextRef="#ctx0" brushRef="#br0" timeOffset="244490.5956">32064 5694 679 0,'-7'17'187'15,"-12"-5"40"-15,-9 7-166 16,-5 4-71-16,-3 13 21 16,-1-1 9-16,-3 10 6 0,6 4 7 15,1 13 20 1,5-3 1-16,16 7 5 0,12-9-5 16,16-5 7-1,22-22-12-15,35-20 19 0,18-17 1 16,15-29 12-16,-4-18-8 15,-5-22 2-15,-29-2-22 16,-30-9-1-16,-26 16-1 16,-17-2-4-16,-11 12-18 15,-13 8-33-15,-8 15-32 16,-23 13-99-16,3 18-307 16,-11-1 53-16</inkml:trace>
  <inkml:trace contextRef="#ctx0" brushRef="#br0" timeOffset="302239.9932">12608 17142 591 0,'-8'56'260'0,"-23"-49"23"16,-2 3-159-16,-7 6-41 15,7 3-44-15,-14 3-20 16,11 3-26-16,-8 6 6 16,8 0 7-16,-4 2 14 15,16-5 4-15,3 5 5 16,7-11-10-16,4 4-16 16,10-7-16-16,5 2-14 15,5-7-12-15,4 0-5 16,11-4 3-16,-5 7-3 15,-1-1 52-15,0-2 17 16,-15 0 14-16,-18 5 15 16,-8-5 10-16,-10 0-75 15,-6 1-29-15,-9-4-76 16,8-6-72-16,-6-3-116 16,3-4-21-16</inkml:trace>
  <inkml:trace contextRef="#ctx0" brushRef="#br0" timeOffset="302585.0397">13537 16645 534 0,'14'17'589'0,"-12"-10"-193"16,-2-5-359-16,0 6 258 15,0-8-408-15,-2 2 10 16,2 0 11-16,-19 39 54 16,-35 51 74-16,2-34 14 15,-15-5 5-15,-20 29 14 16,6 1-6-16,-8 23-1 15,11 12-10-15,0 12-10 16,25-16-35-16,1 6-117 16,17-23-113-16,16-18-170 15,19-21-83-15</inkml:trace>
  <inkml:trace contextRef="#ctx0" brushRef="#br0" timeOffset="302929.5825">13664 17361 1035 0,'-33'45'235'0,"-23"14"90"15,-6 7-299-15,-4 10-24 16,21-3 0-16,-2-4 2 15,26-20 3-15,6-6-4 16,17-19-4-16,8-12-7 16,14-13 15-16,20-22 8 15,8-15 8-15,6-21 11 16,3-3 7-16,-2-11-18 16,-21 10-11-16,-8 6 0 15,-11 17-7-15,-9-1-14 16,-13 15-13-16,-4 7-64 15,-5 5-49-15,5 3-228 16,-7 8 12-16</inkml:trace>
  <inkml:trace contextRef="#ctx0" brushRef="#br0" timeOffset="303304.0615">14028 17383 630 0,'0'9'338'0,"3"-4"-43"16,-3 4-110-16,-3-9-173 0,1 1-24 16,-2 24 2-16,-1 13 17 15,-10 52 7-15,15-57 13 16,1-10 9-16,13-3-9 16,0-8-4-16,12-8 8 15,5-8-3-15,14-4 0 16,2-6 0-16,7 4-15 15,-11-6-14-15,2 12-15 16,-21 4-7-16,-1 9-9 16,-13 5 10-16,4 17 10 15,-2-5 14-15,7 7 17 16,4-10 14-16,17-8 14 16,-2-20 1-16,10-12 7 15,1-14-10-15,8-11-31 16,-8 6-45-16,-6-11-79 15,-14 10-112-15,-10-4-160 16,-8 6-29-16</inkml:trace>
  <inkml:trace contextRef="#ctx0" brushRef="#br0" timeOffset="303531.0989">15286 17324 605 0,'13'26'509'0,"-7"7"-170"16,-20 0-99-16,3 19-159 15,-3 5-163-15,1 9 90 16,2-12-17-16,-3-5 0 16,4-20-2-16,5-5-3 15,-4-13-27-15,4-13-288 16,3-17 81-16</inkml:trace>
  <inkml:trace contextRef="#ctx0" brushRef="#br0" timeOffset="303685.676">15310 17038 339 0,'14'-5'737'16,"-9"5"-318"-16,-2 5-302 15,-3-5 95-15,0 0-544 16,0 2-103-16,2 1-93 0</inkml:trace>
  <inkml:trace contextRef="#ctx0" brushRef="#br0" timeOffset="303948.1005">15561 17430 607 0,'0'23'277'16,"5"-10"-8"-16,-1-4-148 0,3 1-47 15,1-8-17-15,6-4 18 16,2-3 17-16,6-10 16 16,3-10 8-16,14-6-38 15,0 0-22-15,11-5-26 16,-2 13-22-16,-1 6-25 16,-12 10 0-16,-8 15-11 15,-11 12-8-15,-12 18 13 16,-11 5 2-16,-6 21-32 15,0-5-17-15,-3 5-82 16,7-15-83-16,11-6-128 16,17-19-30-16</inkml:trace>
  <inkml:trace contextRef="#ctx0" brushRef="#br0" timeOffset="304337.7036">16646 17338 995 0,'5'9'475'16,"-7"-1"-51"-16,-10-2-236 15,-17 11-183-15,-11 9-62 16,-14 9-5-16,-5 3 22 16,-7 9 37-16,21-9 52 15,2 3-11-15,19-11-2 16,6-4-28-16,11-7-36 15,2-12-52-15,12-9 12 0,7-5-3 16,7-5 22-16,7-5 14 16,-1 6 35-16,3 4 17 15,-6 2 15-15,2 10-9 16,-2 9 4-16,-5 21 9 16,-5 10-9-16,-19 31 0 15,-14 7 16-15,-24 21 13 16,-8-10-8-16,-16 10 5 15,-1-26-14-15,-8-7-21 16,3-24-30-16,-3-18-82 16,8-23-56-16,4-38-292 15,21-20 22-15</inkml:trace>
  <inkml:trace contextRef="#ctx0" brushRef="#br0" timeOffset="304846.2455">17585 17364 1222 0,'-9'0'199'0,"-17"11"122"15,-15 1-394-15,-20 17-7 16,-15 11 29-16,-13 16 73 16,8 4 45-16,8 11 73 15,21-8 8-15,18 3-1 16,18-16-61-16,12-9-40 16,13-16-34-16,15-17 7 15,15-22 0-15,38-27 14 16,10-20 8-16,29-39-5 15,-3-10-14-15,3-21-1 16,-28 16-6-16,-11-3 1 16,-24 25-1-16,-6 10-29 15,-21 27-37-15,-3 9 19 16,-4 21 19-16,-14 11-47 16,-5 11 14-16,-9 20 20 0,-6 15-19 15,-10 33-19 1,1 14 50-16,-9 28 13 0,9-2 6 15,0 9-3-15,8-30-3 16,7 2-3-16,6-31-38 16,12-11-114-16,4-28-111 15,26-9-148-15,6-25-99 16</inkml:trace>
  <inkml:trace contextRef="#ctx0" brushRef="#br0" timeOffset="305100.9929">18146 17406 1023 0,'0'3'356'15,"-8"6"26"-15,-3 15-257 16,-3 13-100-16,-1 8-6 16,-1 7-3-16,2 1 7 15,14-11 7-15,9-6-5 16,12-6-3-16,13-11 12 16,10-19 0-16,18-5-2 15,-5-13 5-15,2-13 4 16,-15 3-6-16,-6-1 7 15,-23 0-2-15,-6 1-20 16,-9 2-25-16,-9 0-35 16,-1 2-35-16,-9-4-125 15,0 5-85-15,3 6-173 16,11-4-69-16</inkml:trace>
  <inkml:trace contextRef="#ctx0" brushRef="#br0" timeOffset="305571.2774">18557 17416 821 0,'102'43'406'0,"-102"-41"-31"16,0-4-185-16,0-1-166 0,0 1-36 16,0 2-19-16,-3-1 29 15,1 1 37-15,2 0 36 16,-3 0 6-16,1 0-2 15,2 0-34-15,0 0-28 16,0 1-27-16,0 1 0 16,2 17 7-16,1 18 10 15,6 56 8-15,-13-48 3 16,8-12-4-16,3-3-8 16,1-11-9-16,3-11 2 15,8-9-3-15,10-10 0 16,6-8 3-16,12-5 0 15,3 1-3-15,-12 1 2 16,-15 8 13-16,-8 7 14 16,-11 4-16-16,1 9 0 15,-4 7 1-15,-1-13-11 16,0 1-11-16,4 3 22 16,-4-4-1-16,16 7 7 0,11 8 2 15,62 6 3-15,-48-38 6 16,4-7-4-16,-1-8-18 15,-5-9-38-15,-6 3-44 16,-5-8-142-16,-12 3-211 16,-8 2-4-16</inkml:trace>
  <inkml:trace contextRef="#ctx0" brushRef="#br0" timeOffset="305839.3473">19420 17359 628 0,'76'28'559'15,"-74"-20"-141"-15,-2 6-46 16,5 0-320-16,-1 14-44 16,-10 6-33-16,-2 10 0 15,2-6 31-15,-4-2-3 16,1-8 13-16,8-9 16 16,1-10 37-16,7-6 29 15,5-15 0-15,17-3 1 16,9-3-10-16,21 1-33 15,-5 0-22-15,5 17-3 16,-12 5-8-16,-16 9-20 16,-12 5-30-16,-5 17-129 15,-11-1-381-15,8 8 62 16</inkml:trace>
  <inkml:trace contextRef="#ctx0" brushRef="#br0" timeOffset="306733.5546">21582 17272 720 0,'-3'-14'320'0,"-4"1"-14"16,0 4-194-16,-5 9-74 15,-11 5-58-15,-8 18 9 16,-10 6 18-16,-4 16 51 16,1 7 38-16,6 9 20 0,9-16-9 15,10 0-17-15,8-16-47 16,11-8-32 0,2-16-25-16,15-3-2 0,7-19-2 15,20-11-3-15,1-7 8 16,3-3 5-16,-8 0-1 15,2 14 5-15,-27 12 10 16,4 15 2-16,-5 8 4 0,-7 16 0 16,-3 15-2-1,-1 15-54-15,-1 2-78 0,1 10-265 16,8-13 11-16</inkml:trace>
  <inkml:trace contextRef="#ctx0" brushRef="#br0" timeOffset="306988.1747">22154 17407 218 0,'5'-8'0'16,"-6"8"744"-16,-13 5-744 15,-5 2 342-15,-11 10-342 16,-6 6 94-16,-1-4-50 16,10 3 441-16,6 6-474 15,12-9 473-15,4-1-484 16,5 1-1-16,-10 5-3 15,-4 4-6-15,-16 13-28 16,-8-1-11-16,-14-5-28 0,4-7-23 16,-6-11-57-16,14-19-29 15,7 2-124-15,14-3-62 16,33-8-10-16,19-4-89 16</inkml:trace>
  <inkml:trace contextRef="#ctx0" brushRef="#br0" timeOffset="307317.5762">23417 17017 657 0,'-5'-12'31'0,"-12"-3"169"16,5 3-192-16,-2 3-6 16,-5-1 15-16,3 6 167 15,4-1-89-15,2 7 31 16,-1 3 7-16,1 19 6 16,1 0-42-16,-1 30 10 15,-1 8-17-15,-8 27 1 16,0 3-19-16,-10 22-51 15,-8-5-77-15,-8 2-61 16,5-19-155-16,-3-14-159 0,5-29-4 16</inkml:trace>
  <inkml:trace contextRef="#ctx0" brushRef="#br0" timeOffset="307636.9786">22956 17496 924 0,'25'-7'464'15,"-5"-10"15"-15,20-1-223 16,7 8-162-16,12-2-38 16,-2 5-45-16,6 3-62 15,-15 1 5-15,-5-1-41 16,-17-1-45-16,-3 0-40 16,-7 0-85-16,-1 7-2 15,-3-1 46-15,4 4 67 16,8 2 67-16,-5 4 140 15,5-4 52-15,1 5 44 16,-1 7-6-16,-8 3-5 16,-3 3-31-16,1 11-26 15,-5-1-45-15,-9 1-11 16,-9 1-55-16,-5 3-57 16,-5-9-63-16,-5-4-66 15,-2-14-151-15,2-26 5 16</inkml:trace>
  <inkml:trace contextRef="#ctx0" brushRef="#br0" timeOffset="307782.666">23693 17066 973 0,'0'-10'617'16,"-5"4"-162"-16,5 3-196 15,0 3-449-15,0 0-270 16,0 2-45-16,0-1-169 0</inkml:trace>
  <inkml:trace contextRef="#ctx0" brushRef="#br0" timeOffset="308260.7221">24164 17335 409 0,'23'8'0'0,"-18"-1"589"16,-3 0-467-16,-2 2 219 16,0-9-383-16,-2 2 383 15,2-1-369-15,-11 24 17 16,-2-1 40-16,-31 57 0 16,29-51-2-16,1-1-3 15,0-10-10-15,9 0-9 16,5-8 4-16,8-8-1 0,5-3-1 15,18-14-5-15,3-5-3 16,10-7-1-16,-4 2 2 16,-6 0 2-16,-10 13 6 15,-6 3 1-15,-11 15-4 16,-4 3-2-16,-6 13 32 16,1 3 2-16,-3 0 0 0,1-7 3 15,-1-7-1 1,5-7-41-16,5-10-3 0,18 1-2 15,3-1-2-15,12 7-1 16,-3-4 8-16,-2 11-6 16,-18 0-1-16,-1 10 16 15,-11 5 6-15,-1 11 5 16,-2 3-5-16,4 10-90 16,1-8-114-16,5-5-232 15,9-14-51-15</inkml:trace>
  <inkml:trace contextRef="#ctx0" brushRef="#br0" timeOffset="308530.9314">24826 17690 244 0,'33'-3'807'16,"-4"-1"-349"-16,15-1-144 15,-4-4 146-15,13-5-448 0,-6-1-18 16,-11-6-8-16,-13 7-4 15,-4 0 2-15,-24 7-10 16,-19 6 8-16,-20 18 14 16,-13 25 35-16,-12 10 11 15,-2 15 15-15,17 4-9 16,25 5-30-16,25-15-38 16,39-2-32-16,22-14-30 0,43-8 57 15,22-25 76-15,20-28-505 16,-9-19 259-16</inkml:trace>
  <inkml:trace contextRef="#ctx0" brushRef="#br0" timeOffset="309324.5908">26812 17314 334 0,'-19'0'523'16,"-49"5"-199"-16,44 5-209 15,-13 6 200-15,-20 14-328 16,-2 6 20-16,-1 12 61 15,6 5 18-15,14 2 5 16,21-6 1-16,10-6-24 16,13-10-62-16,10-12-17 15,7-11-5-15,11-10 2 16,-2-7 12-16,8-12 5 0,-3-7 7 16,-1-3 2-16,-9-3-5 15,-3-6 20-15,-6 7-1 16,-8 12-4-16,-2-2-2 15,-1 7-13-15,0 12-27 16,-2 13-2-16,3 10 4 16,-6 26 7-16,1 5 17 15,-14 20 21-15,-5 8 9 16,-15 14 10-16,-15-6 0 16,-25 20 4-16,0-10-15 0,-22-2-1 15,3-23-9-15,4-8-3 16,11-33-31-16,13-15-57 15,18-12-43-15,9-17-118 16,13-5-149-16,17-30-80 16,16-9-76-16</inkml:trace>
  <inkml:trace contextRef="#ctx0" brushRef="#br0" timeOffset="309764.422">27028 17605 659 0,'-14'16'186'0,"4"-2"-31"0,0-1-190 16,-2-4-62-16,1-2 6 15,6 2 24-15,-4-6 142 16,4-3 62-16,3 0 29 15,2-2-1-15,-3 2-8 16,1 0-75-16,2 0-46 16,0 0-4-16,0 0-6 15,0 2 9-15,0 0 6 16,26 14 14-16,64 23-3 0,-41-35 1 16,-4-11-9-16,7-14 0 15,-12-1-11-15,-6-6-2 16,-6 2-6-16,-7-2 0 15,-9 6-11-15,-12-4 3 16,-9-4 0-16,-18-5-2 16,-5 9-6-16,-16 2-15 15,-9 10-24-15,-9 11-21 16,12 11-11-16,0 5-13 16,20 2-12-16,10 4-190 15,20-5-92-15,27 5-55 16</inkml:trace>
  <inkml:trace contextRef="#ctx0" brushRef="#br0" timeOffset="310223.3998">27701 17421 125 0,'-61'71'0'15,"68"-71"454"-15,-2 7-236 16,7 2 81-16,11 0-207 15,6-1 244-15,6-2-248 16,1-5-1-16,13-11 23 16,5-4-15-16,1-7-8 15,-3 2-30-15,-4-5-35 16,-18 5-34-16,-11 0-15 16,-19 7-21-16,-33-1-1 15,-2 10 16-15,-22 12 15 16,-12 6 10-16,-14 11 24 15,15 9 11-15,-8 3-3 16,22-3-14-16,20-6-43 16,21-3-33-16,20-7-103 15,25-5-177-15,30-2-42 0,9-6-101 16</inkml:trace>
  <inkml:trace contextRef="#ctx0" brushRef="#br0" timeOffset="310434.9626">28316 17423 629 0,'-28'28'619'16,"9"3"-182"-16,3 4-379 15,6 5 375-15,10-4-436 16,-3-3 3-16,1-2 2 16,4-3 1-16,-4 1-12 15,-3 1-23-15,-27-2-27 16,-18-8-54-16,-26-2-53 15,-11-18-19-15,-11-14-216 16,20-16 40-16</inkml:trace>
  <inkml:trace contextRef="#ctx0" brushRef="#br0" timeOffset="310633.7593">29362 17447 289 0,'-5'4'-3'15,"-10"-11"120"-15</inkml:trace>
  <inkml:trace contextRef="#ctx0" brushRef="#br0" timeOffset="310888.4379">29250 17407 385 0,'-87'-15'329'16,"73"24"-60"-16,-7 11-26 15,2 5-134-15,-3 16 2 16,8-4-18-16,-3 9 14 16,3-11-16-16,9-5-8 15,5-11-30-15,10-2-5 16,-1-14-14-16,25-8 0 15,6-7-4-15,12-19-4 16,-2-7-12-16,8-4-4 16,-24 6 3-16,-11-6 10 15,-9 13-27-15,-18 3-23 16,-5 7-23-16,-6 1-28 16,-1 10-131-16,2 1-99 15,6 1-80-15,11 6-113 16</inkml:trace>
  <inkml:trace contextRef="#ctx0" brushRef="#br0" timeOffset="311107.1295">29581 17355 277 0,'52'0'413'16,"-4"6"-85"-16,-10 2-19 15,-8 11-89-15,-11 7-105 16,-17 14-29-16,-13-2-34 16,-10 6 17-16,2-6 3 15,-8-9 11-15,16-11 0 16,8-4 16-16,20-9-5 0,18-12-26 15,8 3-13-15,11-9-2 16,3 6-27-16,2 3-29 16,-25 8 8-16,-4 4-61 15,-21 15-88-15,-25 6-360 16,-22-8 35-16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16:19:07.4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8415 12918 478 0,'-12'5'286'0,"7"-10"-17"16,0 8-66-16,3-5-132 15,2 1-15-15,0 1-29 16,0 0-8-16,0-2-9 15,31 2 3-15,80 2 0 0,-33-6-4 16,-2-3-8-16,6 4-292 16,-10-8 90-16</inkml:trace>
  <inkml:trace contextRef="#ctx0" brushRef="#br0" timeOffset="528.8269">9360 12489 835 0,'38'-17'297'0,"-47"12"24"15,9 1-195-15,9-3-99 16,-9 6 21-16,0-1-2 16,48-15 21-16,68-21 8 15,-46 25 1-15,-6 8-28 16,-9 9-13-16,-15 13-22 15,-19 23-11-15,-14 5 2 0,-26 21 8 16,-18 1 5-16,-18 13 5 16,-13-14 3-16,-5-2-8 15,20-19-12-15,16-10-5 16,22-21-25-16,25 1-3 16,18-9 0-16,15 4 5 15,6 2 6-15,10 16 23 16,-16 1 2-16,-5 23-6 15,-19 6 0-15,-36 14-6 16,-26-1-3-16,-27 1 3 16,-16-15 5-16,-17-12-34 15,11-23-41-15,6-18-154 16,23-13-173-16,24-15-41 16</inkml:trace>
  <inkml:trace contextRef="#ctx0" brushRef="#br0" timeOffset="941.4555">10385 12476 595 0,'-5'-4'323'0,"-4"2"-48"15,-4 4-136-15,4 2-73 16,2 4-71-16,2-3 39 16,1 1 3-16,4-6 8 15,0 0 39-15,4-2 3 16,36-3-3-16,65-9-8 16,-41 2-10-16,18 5-42 15,-1 2-11-15,4 5-2 16,-5-2-5-16,-7 9-2 15,-25 1-4-15,1 11-8 16,-23 6-4-16,-9 16-1 16,-12 8 1-16,-24 29 7 15,-15 7 13-15,-29 24 5 16,-13-1 4-16,-7 16 2 16,5-13-3-16,2 2-60 15,24-28-60-15,7-4-293 0,12-32 19 16</inkml:trace>
  <inkml:trace contextRef="#ctx0" brushRef="#br0" timeOffset="1397.3553">11123 13620 955 0,'-31'15'216'16,"7"-8"90"-16,5-10-284 16,10-11 4-16,13-16 0 15,1-3-7-15,21-5 1 16,7 2 1-16,2 0-2 15,1 10-2-15,4 5-1 16,-11 10-3-16,-4 13-2 16,-17 12-2-16,-8 15 3 15,-8 8 1-15,-17 10 2 16,1-6 1-16,0-3-1 16,3-13-4-16,4-13-5 0,10-19-3 15,7-5 5-15,5-7-3 16,10-7 4-16,-1 5 5 15,5 7 4-15,-3 5-7 16,-7 13-3-16,-8 10-6 16,-11 13-31-16,-9 6-42 15,-5 2-146-15,-1-7-155 16,1-28-38-16</inkml:trace>
  <inkml:trace contextRef="#ctx0" brushRef="#br0" timeOffset="1786.1995">12560 12522 855 0,'14'-7'264'0,"-14"7"10"16,-14 11-218-16,-26 13-80 15,-17 6-10-15,-26 15 8 16,1 7 30-16,-20 20 22 16,15 8 21-16,-4 22 28 15,14 6 4-15,5 8 8 16,27-17-18-16,20-9-23 16,22-29-20-16,31-13-2 15,10-27-4-15,29-19 26 0,6-18 30 16,15-22-24-16,-6-14-6 15,6-5-10-15,-25 3-29 16,-15 7-29-16,-29 14 11 16,-34 11-12-16,-29 13 2 15,-4 7-20-15,-9 6-43 16,8 8-212-16,25-2-107 0,19-3-73 16</inkml:trace>
  <inkml:trace contextRef="#ctx0" brushRef="#br0" timeOffset="2174.8766">13224 12593 630 0,'-21'4'252'0,"-3"6"8"16,-49 28-152-16,64-22-65 16,-1-6-22-16,4-3-3 15,3-3 50-15,8-4 40 16,-5-2-1-16,4 0 3 0,34-6-2 16,83-20-53-16,-38 11-37 15,11 3 0-15,-9 5-9 16,-2 7-4-16,-29 9-2 15,-8 14-12-15,-25 3-4 16,-12 25 25-16,-20 10 16 16,-25 19 40-16,-12 12 29 15,-27 30 20-15,-1-9-17 16,-19 15-10-16,15-8-64 0,-2-2-139 16,25-27-384-16,3-6 54 15</inkml:trace>
  <inkml:trace contextRef="#ctx0" brushRef="#br0" timeOffset="3873.5334">16157 12871 524 0,'38'50'118'15,"-67"-50"8"-15,-6 4-147 16,7 6-23-16,-5-1 10 15,-1 4 30-15,10-6 41 0,-9 7 30 16,1 2 6 0,-11 10 12-16,-4 5 3 0,-12 19 16 15,2-1-13-15,2 13 10 16,11-8-1-16,6 0-39 16,16-14-26-16,11-13-13 15,20-14-19-15,15-15-19 16,14-17 15-16,21-16-16 15,9-10-7-15,5-9 2 16,-14 4-2-16,-2 3 7 16,-19 14 21-16,-9 9 10 15,-3 12 9-15,-7 12 8 16,-6 7-6-16,-8 10 5 16,2 7 2-16,-12 9-3 15,-1-3-7-15,5-2 4 16,-3-4-15-16,1-5-59 15,6-10-58-15,1-4-96 0,1-7-32 16,-5 0-7-16,0 1 56 16,2-3 66-16,27-15 111 15,52-35 54-15,-48 35 25 16,2 0 35-16,0-3 23 16,3 1 3-16,0 7-8 15,-5 2 4-15,-7 8-36 16,-4 9-36-16,-6 8-17 15,-11 9-13-15,-10 11-10 0,-9 7 7 16,-5-2 9-16,0-3 2 16,12-13-3-16,9-16-5 15,20-13-8-15,18-19 2 16,9-7 1-16,13-7 8 16,-3 10 8-16,0 11 8 15,-16 12-17-15,-6 16-4 16,-22 19-11-16,-15 15-17 15,-15 0-10-15,-15 15-15 16,-3-8-28-16,4-5-142 16,10-19-166-16,19-7-16 15</inkml:trace>
  <inkml:trace contextRef="#ctx0" brushRef="#br0" timeOffset="4198.3305">17358 13131 654 0,'19'-23'461'0,"-16"13"-99"16,-16 22-75-16,-15 16-247 16,-26 20-25-16,-1 8-9 15,-11 15 45-15,16-9 15 16,8-5 12-16,37-17-6 16,8-12-11-16,23-21-35 15,28-26 0-15,22-17-18 16,16-29-6-16,9-11 4 0,-4-12 8 15,-25 10-8-15,-13 7 10 16,-21 27 9-16,-19 13-15 16,-8 19-14-16,-9 22 9 15,-2 9-6-15,7 20 1 16,10 9 13-16,19 15 5 16,13-10-14-16,43-6-79 15,18-17-51-15,33-20-341 16,-3-15 19-16</inkml:trace>
  <inkml:trace contextRef="#ctx0" brushRef="#br0" timeOffset="5110.7677">17760 12964 670 0,'3'2'147'0,"-3"0"62"16,2 0-197-16,2-1 8 15,-4 1 12-15,3 0 35 16,-3-2 14-16,2 0 14 16,-2 0-10-16,0-2-11 15,0 0-35-15,0-1-17 16,0-8-14-16,5-35 2 16,4-55 2-16,1 46 11 0,-1-1 3 15,5-8 2-15,-4 19-5 16,6 5-7-16,-6 14-12 15,-1 7-49-15,-9 19-58 16,-6 17-239-16,-9 8 13 16</inkml:trace>
  <inkml:trace contextRef="#ctx0" brushRef="#br0" timeOffset="5500.4297">20035 13008 1846 0,'100'-7'361'16,"44"22"112"-16,21-1-690 16,20-2-339-16,-34-19-4 15</inkml:trace>
  <inkml:trace contextRef="#ctx0" brushRef="#br0" timeOffset="6046.1677">21504 12665 1274 0,'0'5'416'15,"16"-9"30"-15,8-1-326 16,25-2-114-16,4 0-29 15,13 0 18-15,-7 7 19 16,-9 5-9-16,-18 4-5 16,-15 15-14-16,-19 15-19 15,-22 16 4-15,-11 7 8 0,-20 13 1 16,1-18 13-16,11-7 23 16,12-24-9-16,25-8 2 15,24-17 4-15,32 6 15 16,0-3-3-16,27 15 2 15,-10 0 1-15,-3 12 0 16,-34 9-18-16,-27 17-5 16,-31 6-4-16,-39 11 0 15,-25-3-25-15,-15-1-25 16,6-25-8-16,7-23-140 16,32-25-270-16,27-28 62 15</inkml:trace>
  <inkml:trace contextRef="#ctx0" brushRef="#br0" timeOffset="6420.2271">22381 12784 664 0,'-10'30'410'15,"-4"-4"-72"-15,3-16-101 16,-1 0-157-16,16-1-22 16,11-2 25-16,18-9 8 0,30-3 13 15,4-4-22-15,16-4-13 16,-6 0-22-16,-3 8-8 16,-27 2-22-16,-7 15-26 15,-21 16-12-15,-38 20-1 16,-19 15 2-16,-16 25 8 15,-10 2 44-15,-4-3 46 16,30-14 5-16,30-6 15 16,32-27 5-16,47-12-21 15,35-18-48-15,39-10-66 16,1-19-48-16,15-12-70 16,-7-5-413-16,0-10 90 15</inkml:trace>
  <inkml:trace contextRef="#ctx0" brushRef="#br0" timeOffset="6974.2971">23698 13410 1198 0,'0'19'342'16,"0"-9"55"-16,-5 11-312 16,-6 5-135-16,-8 7 9 15,-3-7 12-15,-4-10 23 16,12-13 17-16,11-15-2 15,16-14-24-15,20-12 6 0,11 5-16 16,6-2-1 0,-3 13 20-16,-9 6 25 0,-17 14-7 15,-13 11 3-15,-13 8-2 16,-19 9 0-16,-7 2-3 16,-9-2 7-16,5-3-3 15,6-8-16-15,15-11-10 16,9-6-35-16,6-3-28 15,3-7-22-15,-4 10-284 16,0 0 76-16</inkml:trace>
  <inkml:trace contextRef="#ctx0" brushRef="#br0" timeOffset="7419.0116">24265 12725 1243 0,'67'104'215'0,"-37"-114"141"16,10-1-368-16,15-2 1 15,4 2 40-15,0 6 19 0,-12 8-5 16,-13 13-2-16,-23 13-7 16,-27 23-17-16,-22 0-5 15,-30 20 6-15,1-7 6 16,-3 0 1-16,18-24 1 16,18-4-3-16,29-27-6 15,15-13 1-15,19-10-3 16,20 5-11-16,5-1-7 15,8 9 0-15,-10 12-4 0,-16 18-6 16,-27 6 9-16,-38 23 3 16,-30 7 2-16,-23 12-7 15,-18-9-9-15,-8-3-74 16,25-24-140-16,7-30-205 16,31-28-40-16</inkml:trace>
  <inkml:trace contextRef="#ctx0" brushRef="#br0" timeOffset="7853.5239">25063 12921 258 0,'-24'16'568'0,"21"-20"-221"15,-3 6-121-15,10-6 163 16,-4 3-325-16,2-3-9 16,10-4 17-16,36-1-12 15,68-66 20-15,-55 67-2 0,-4 4-7 16,-13 9-28-16,-17 20-28 15,-25 6-27-15,-18 14 8 16,-18 4 6-16,-10 6 11 16,1-10 8-16,10-3 2 15,18-20-12-15,22-3-4 16,24-12-8-16,10 5-5 16,10 4 2-16,-3 12-3 15,-13 3-4-15,-35 28-4 16,-35 5-4-16,-46 19-21 15,-25 0-11-15,-36-5-414 16,7-29 123-16</inkml:trace>
  <inkml:trace contextRef="#ctx0" brushRef="#br0" timeOffset="43783.777">11063 15128 548 0,'121'-30'210'0,"-119"22"24"16,1-3-140-16,3-1-41 16,-5 4-20-16,3 2-4 15,-1 5-9-15,-3 1 10 16,0 0 3-16,-3 0 11 16,3 0-4-16,-4 0 1 15,3 0-8-15,-10 3-1 16,-30 9-9-16,-72 89 7 15,49-44 0-15,-28 12 11 16,5 1 7-16,2 13 15 16,21-9 1-16,12 6 7 15,26-17-14-15,12-5-9 16,14-19-27-16,9-10-6 16,5-17-6-16,21-5 8 15,3-17 12-15,17-15 10 0,6-11-2 16,3-7 4-16,-19-2-4 15,-7 0-12-15,-29 10-4 16,-7 4-17-16,-13 8-12 16,-4 8-12-16,-4 8-36 15,-11 7-44-15,2 10-45 16,-1 2-292-16,8 7 37 16</inkml:trace>
  <inkml:trace contextRef="#ctx0" brushRef="#br0" timeOffset="44146.9631">11640 15199 1096 0,'57'69'256'0,"-57"-62"76"16,-3-2-327-16,-1 6-25 0,2-11-6 15,2 0 3-15,-5 10 19 16,-5 32 19-16,-86 55 18 15,43-28 26-15,1 4-7 16,-7 17-3-16,7-5-3 16,3 12-28-16,13-22-44 15,0-8-121-15,15-23-230 16,17-17 13-16</inkml:trace>
  <inkml:trace contextRef="#ctx0" brushRef="#br0" timeOffset="44626.7915">11810 15485 374 0,'14'64'269'0,"-25"-59"-34"16,-1-3-40-16,5 0-87 16,7-4-18-16,0 0-4 15,0 1-7-15,2-3 7 16,6-1 5-16,36-23-5 0,53-55 4 16,-40 55-3-16,-2 6-21 15,3 1-23-15,-19 9-16 16,-2 10-20-16,-11 2-17 15,-9 16-13-15,-12 13-3 16,-10 18 2-16,-9 17 11 16,-38 28 9-16,-10 12 11 15,-26 19 3-15,1-5-2 16,-10 7 2-16,28-35-1 16,11-19 1-16,29-26 2 15,12-16-5-15,20-20 1 0,23-12 19 16,17-4 4-16,30-9 3 15,12-5 7-15,17-5-2 16,-8 4-27-16,15 4-112 16,-17 8-337-16,5 3 66 15</inkml:trace>
  <inkml:trace contextRef="#ctx0" brushRef="#br0" timeOffset="45046.8373">13331 15459 817 0,'0'0'296'0,"0"0"18"16,0 0-211-16,0 0-82 15,0 0-41-15,0 0-22 16,0 2 23-16,0 5 17 16,-2 34 8-16,-22 72 21 15,5-47 18-15,-5 20-31 16,5-1-42-16,-6 6-123 16,1-22-164-16,0 2-19 15</inkml:trace>
  <inkml:trace contextRef="#ctx0" brushRef="#br0" timeOffset="45255.8828">13064 15787 1500 0,'-2'3'376'15,"8"-3"116"-15,1 0-451 16,-7-2-30-16,12 1-24 15,43-1-1-15,54-3-24 16,-41 1-10-16,-1 1-93 16,6-6-334-16,-28-1 56 15</inkml:trace>
  <inkml:trace contextRef="#ctx0" brushRef="#br0" timeOffset="45790.2493">14052 15508 975 0,'8'-20'287'0,"6"7"50"15,5-6-254-15,6 1-81 16,4-1 7-16,1 5 13 16,3-7 41-16,3 9 23 15,5-3 26-15,-2-1-6 16,4-1-15-16,-7 10-38 15,8-2-20-15,-8 7-29 16,-7 11-15-16,-4 3-6 16,-4 7-10-16,-13 9-4 0,-13 15-12 15,-19 15-7-15,-25 21 12 16,-18 11 9-16,-25 27 6 16,-4-15 16-16,-2 0 24 15,16-19-1-15,15-13 4 16,29-39 2-16,8-9 10 15,30-15 3-15,14-10 13 16,17-7 1-16,21-1 0 16,19-6-9-16,23 1-6 15,-8-1-17-15,11 3-65 16,-15 7-62-16,1 2-362 16,-24-2 35-16</inkml:trace>
  <inkml:trace contextRef="#ctx0" brushRef="#br0" timeOffset="46015.2651">15620 15209 930 0,'10'2'486'0,"-25"8"-108"15,-30 25-155-15,-16 15-299 16,-33 28-10-16,-20 21 24 15,-9 38 81-15,26-9 41 16,2 30 30-16,41-14-2 16,30 12-6-16,38-31-102 0,48-4-397 15,21-43 84 1</inkml:trace>
  <inkml:trace contextRef="#ctx0" brushRef="#br0" timeOffset="47067.3423">15533 15861 1031 0,'0'2'350'0,"-1"-4"-2"16,6 4-304-16,-5-4-78 15,3 0-78-15,-1 1 172 16,50-5 35-16,55-9 25 16,-25 8 5-16,-9 0-12 15,6 2-184-15,-13 5-372 16,-7-5 73-16</inkml:trace>
  <inkml:trace contextRef="#ctx0" brushRef="#br0" timeOffset="47774.0127">16743 15369 326 0,'3'0'309'0,"-3"0"-60"16,0-2 5-16,0 0-133 15,0 1-11-15,0-1-28 0,0 2 20 16,2 0-16-16,-2 0 12 15,0 0-6-15,3 0 16 16,-3 0-6-16,2-2-10 16,7 0-17-16,15 1 1 15,4-1-12-15,55 2-36 16,-62 9-8-16,-2 3-17 16,-7 5-18-16,-12 16-14 15,-14 2 12-15,-8 18 7 16,-10-1 13-16,-16 7 8 15,5-10 5-15,4-9 6 16,15-19 0-16,7-8-15 16,20-11-11-16,16-7-10 15,11-2-14-15,17 0-11 16,6 5 22-16,10 4 4 16,-22 5 7-16,1 16 5 15,-18 4 6-15,-13 22-15 0,-17 6-1 16,-23 13-1-16,-14-9 1 15,-25 7 1-15,-5-21 10 16,-17-4-11-16,12-16-15 16,-15-8-48-16,20-8-44 15,-9-6-185-15,23-3-135 16,6 2-39-16</inkml:trace>
  <inkml:trace contextRef="#ctx0" brushRef="#br0" timeOffset="48457.7888">17580 15416 743 0,'0'-4'166'0,"0"1"57"16,0-1-221-16,0 1 11 15,0 1 19-15,0 0 56 16,0 1 37-16,0-1 40 16,3 0-26-16,13-7-18 15,27-4-46-15,68-13-25 16,-43 20-26-16,10 1 2 16,-11 0 3-16,6 5 2 15,-23-2-16-15,2 7-5 16,-19 2-6-16,3 0-11 15,-13 0-9-15,-4 9-3 16,-9-6-1-16,-1 13-1 16,-9 11 5-16,-19 20 4 15,-4 7 10-15,-16 32 2 16,-13 1 6-16,-12 10 4 0,10-12 1 16,-5 0-2-16,21-21-26 15,0-9-98-15,8-15-79 16,-4-14-211-16,2-16-47 15</inkml:trace>
  <inkml:trace contextRef="#ctx0" brushRef="#br0" timeOffset="49150.7379">18266 16282 560 0,'-4'-3'273'16,"1"-1"-25"-16,-4 6-163 16,7-4-22-16,-3 2-15 15,1-1-28-15,2 1 27 16,-4-2 46-16,3 0 3 15,1 1 0-15,-4-1 3 16,4 0 1-16,0-1-23 16,0-1-23-16,4-5-23 15,6-8-12-15,-3 7-8 16,12-6-6-16,47-27-10 16,-56 50-21-16,-5 5-5 0,-1 7-14 15,-13 3 11-15,-12 17 10 16,-6-1 27-16,-13 0 11 15,-2-2 16-15,2-4-5 16,6-15-3-16,3-8 14 16,15-8 0-16,6-8 10 15,10-7-3-15,5-10-1 16,9-2-21-16,5-9-6 16,0 1-13-16,10 1 2 15,1 9 4-15,-6 1 2 16,-8 16 1-16,-3 4-27 15,-7 13-3-15,-22 13 0 16,-3 11 0-16,-16 6-3 16,-3 2 21-16,-3-6-32 15,16-12-28-15,8-11-94 0,19-15-272 16,27-17 40-16</inkml:trace>
  <inkml:trace contextRef="#ctx0" brushRef="#br0" timeOffset="49570.3725">19399 15537 806 0,'16'-10'364'0,"-8"1"-54"15,-8 4-205-15,-3 3-91 16,1 0-82-16,2 2 60 15,-5 0 18-15,-9 2 18 16,-24 14 10-16,-73 43-2 16,49-18-10-16,-16 20 2 15,5 3 2-15,-5 21 37 16,19-11 39-16,7 3-13 16,24-13-10-16,11-7-14 15,22-27-36-15,11 1-35 16,12-17 16-16,17-9 7 15,8-16 7-15,18-8 2 0,-3-8-2 16,-1-8-2-16,-18 4-5 16,-9 1-5-16,-21 8-6 15,-10-4-1-15,-13 8-35 16,-20-2-39-16,-11 2-18 16,-19 11-52-16,3 4-11 15,-3 1-58-15,12 2-205 16,25-7 56-16</inkml:trace>
  <inkml:trace contextRef="#ctx0" brushRef="#br0" timeOffset="49985.3809">19623 15634 581 0,'0'-3'286'0,"0"-1"-4"15,0 1-138-15,3-1-8 16,-3 1-27-16,2-1 2 16,17-3-4-16,24-3 1 15,58-9-29-15,-29 12-28 16,-4 2-10-16,5-2-12 15,-14 5-15-15,-6 2-7 16,-20 0-4-16,-8 2-14 16,-12 0-11-16,-7 4-23 0,-6 5-1 15,-9 15 0-15,-12 9 10 16,-12 17 12-16,-10 3 24 16,-11 28 15-16,1-8 9 15,-10 8 7-15,9-3-1 16,6-4 1-16,15-22-10 15,4-9-49-15,18-21-73 16,23-19-302-16,11-17 34 0</inkml:trace>
  <inkml:trace contextRef="#ctx0" brushRef="#br0" timeOffset="50284.9705">20650 15329 1510 0,'-2'0'311'0,"2"2"112"15,-3-1-452-15,3-2-25 16,0 1-3-16,0 0 22 16,0 0 29-16,0 0 14 15,3 1 7-15,13 43 3 16,13 75 0-16,-41-18 4 0,-15 12-3 15,-36 22 0-15,-15 2 13 16,-19 10 2-16,16-26-1 16,-13-13-27-16,23-27-29 15,9-25-99-15,17-28-92 16,1-20-257-16,29-18-5 16</inkml:trace>
  <inkml:trace contextRef="#ctx0" brushRef="#br0" timeOffset="51139.0176">21515 15735 385 0,'-54'57'485'16,"54"-55"-173"-16,-9-1-230 16,18 1 254-16,-9-4-280 15,0 1 46-15,0-1 23 0,0 0 12 16,10 0-33-16,34-5-42 15,55-5-53-15,-39 7-22 16,-15 3-89-16,-7 2-67 16,-10 4 62-16,-4-1-324 15,-18 1 58-15</inkml:trace>
  <inkml:trace contextRef="#ctx0" brushRef="#br0" timeOffset="51413.0739">21458 16090 1257 0,'34'0'388'0,"8"5"51"15,17-3-357-15,14-2-128 16,18 2-46-16,1-4-360 16,5-5 87-16</inkml:trace>
  <inkml:trace contextRef="#ctx0" brushRef="#br0" timeOffset="52461.633">10895 17094 550 0,'14'-12'296'15,"-9"3"10"-15,0 5-150 16,-5 1-26-16,0 3-76 16,-3 0-43-16,1 0-35 15,-28 14-4-15,-75 48 5 0,41-3 3 16,-4 9 12 0,-5 31 7-16,11 3 7 0,-1 35 30 15,10-11 23-15,13 10 15 16,21-31-19-16,24-6 17 15,19-40-30-15,25-19-8 16,-4-28-11-16,21-26 27 16,1-24-17-16,16-19-9 15,-18-12-7-15,-5-6 4 16,-25 14-2-16,-28 1 13 16,-23 16 28-16,-24 10 20 15,-3 9-68-15,-6 1-40 16,6 12-76-16,0 5-341 15,13 5 34-15</inkml:trace>
  <inkml:trace contextRef="#ctx0" brushRef="#br0" timeOffset="52781.3281">11765 17276 1271 0,'0'-2'290'0,"0"4"62"15,-4 3-386-15,1-5-27 16,1 2-7-16,-3 6 19 15,-4 39 54-15,-79 71 16 16,44-43 10-16,-9 25 19 16,9-3-10-16,-4 16-25 15,15-9-17-15,9 2-17 16,13-30-366-16,11-31 93 16</inkml:trace>
  <inkml:trace contextRef="#ctx0" brushRef="#br0" timeOffset="53393.7798">12066 17385 958 0,'68'85'310'16,"-68"-85"39"-16,0 2-243 15,1-2-102-15,-2-2 0 16,1 0-4-16,0 0 28 16,0 1 13-16,0-3 21 15,1 1-11-15,6-1-7 16,19-10-26-16,80-57-13 16,-44 54-9-16,11 1 1 15,0 9 0-15,-4 4-5 16,-22 12-8-16,-9 10-13 15,-22 8-5-15,-21 29-4 16,-20 8 5-16,-42 31 8 16,-20 11 14-16,-20 29 4 0,-9-10 6 15,-4 12 3-15,37-26 4 16,5-16 5-16,29-39 4 16,25-16 7-16,10-26 3 15,23-14 3-15,15-16 18 16,21-1 3-16,12-13 0 15,25-3-7-15,6 4-5 16,18 3-28-16,-14 12-51 0,5 23 73 16,-18 6 77-16,-21-4 79 15,-31-11-607-15,-8-16 353 16</inkml:trace>
  <inkml:trace contextRef="#ctx0" brushRef="#br0" timeOffset="53812.9039">13619 17475 701 0,'59'-9'379'0,"-58"11"-46"0,-1 9-130 16,-5-3-187-16,3-8-11 16,2 2-7-16,-3 27 20 15,-2 63 19-15,-1-26 8 16,-2-5-8-16,-3 19-6 16,1-4-46-16,-9 5-106 15,0-15-242-15,-5-12 12 16</inkml:trace>
  <inkml:trace contextRef="#ctx0" brushRef="#br0" timeOffset="54057.2466">13454 17872 1138 0,'35'-68'364'0,"-16"65"76"15,21 6-282-15,6-8-83 16,18 2-30-16,-5-2-61 16,14-6-62-16,-7 1-384 15,-5 3 73-15</inkml:trace>
  <inkml:trace contextRef="#ctx0" brushRef="#br0" timeOffset="54592.0433">14636 17366 794 0,'5'81'250'15,"-5"-77"56"-15,2-4-175 16,-2 3-42-16,0-4 24 0,0-1 6 15,0 2 28-15,0-4-21 16,3 1 1-16,2-13-19 16,39-11 9-16,53-55-30 15,-38 54-6-15,1 8-19 16,1 7-19-16,-18 12-37 16,-6 11-41-16,-20 11-22 15,-14 26-11-15,-18 6 5 16,-32 34 8-16,-21 7 27 0,-20 29 17 15,-12-2 13-15,-4 11 6 16,19-23 4-16,21 2 4 16,17-38 3-16,21-26 1 15,21-28 4-15,15-11 16 16,14-18 13-16,21-11-14 16,16 7-3-16,36-6-5 15,0-1-17-15,14 2-17 16,-9 10-77-16,6 2-85 15,-25-2-375-15,-28-17 9 16</inkml:trace>
  <inkml:trace contextRef="#ctx0" brushRef="#br0" timeOffset="54876.8403">16296 17059 1033 0,'0'4'400'16,"-18"6"-28"-16,3 11-289 16,-39 20-62-16,-8 18-4 0,-34 35 31 15,-11 6 68-15,-28 36 109 16,27 1-10-16,13 27-49 15,36-15-83-15,30 13-29 16,43-32-114-16,34-11-113 16,20-34-408-16,10-38 113 15</inkml:trace>
  <inkml:trace contextRef="#ctx0" brushRef="#br0" timeOffset="56594.7461">16495 17855 1004 0,'-130'45'273'0,"90"-47"95"15,32 2-278-15,2-2 16 16,39 37-15-16,-3-26-12 16,8-11-28-16,-17-3-26 15,13 0-30-15,18-1-22 16,16-1-16-16,18 9-218 15,-2-2-150-15,-1-5-34 16</inkml:trace>
  <inkml:trace contextRef="#ctx0" brushRef="#br0" timeOffset="57084.1942">17309 17446 833 0,'25'114'420'0,"-17"-124"-10"15,13-8-152-15,7 1-150 16,17-6-11-16,2 6-33 15,1 5-14-15,-5 12-24 16,-8 5-14-16,-12 14-22 16,-13 16-3-16,-10 5 2 15,-14 17 10-15,-14 5 14 0,-17 6 4 16,2-7 1-16,3-2 5 16,11-25-2-16,6-9-5 15,22-15-6-15,11-7-7 16,11 1-7-16,13-1-4 15,10 8 2-15,16 10 4 16,-9 6 4-16,1 17-3 16,-19 9 1-16,-18 25-2 15,-34 2 7-15,-24 2 1 16,-25-8 4-16,-18-6 2 16,-3-28-6-16,-3-11-61 15,14-17-35-15,0-12-124 16,21-10-265-16,19-16 4 15,28-2-156-15</inkml:trace>
  <inkml:trace contextRef="#ctx0" brushRef="#br0" timeOffset="57609.5479">18141 17680 941 0,'-38'71'281'0,"28"-66"59"16,1-5-266-16,12-4-12 15,-3 3-21-15,0-1 21 16,0-1 7-16,39-8 13 16,58-67-2-16,-39 49 3 15,-6 11-20-15,7-1-15 16,-10 11-13-16,-6 8-37 16,-13 10-20-16,-10 16-12 15,-7 12-7-15,-17 21 3 16,-17 5 24-16,-25 35 12 15,-12 5 10-15,-30 31 5 0,-9-3-3 16,-10-2-2-16,16-28-2 16,10-17 0-16,32-36 8 15,15-21 12-15,23-15 2 16,11-11 2-16,6-2 3 16,-1-10-5-16,-5 8-18 15,3 0 0-15,22-8-2 16,20-6-4-16,60-6-4 15,-46 23 10-15,-10 8-125 16,11 8-356-16,-18-1 79 0</inkml:trace>
  <inkml:trace contextRef="#ctx0" brushRef="#br0" timeOffset="58061.1624">18832 18507 540 0,'-3'6'345'16,"1"-9"-44"-16,2 5-47 15,-3-2-227-15,3 0 25 16,-4 0 12-16,3 0 10 0,-3 0 35 15,2-2 74-15,-3 0-57 16,2 1-30-16,1-1-27 16,-1 0-52-16,3-1-47 15,0-1 25-15,0 1 10 16,24-13 6-16,-5 6 4 16,48-20-13-16,-56 34-19 15,-11 3-28-15,-11 5-6 16,-8 0 2-16,-10 7 13 15,-1 0 25-15,6-7 37 0,0-3 21 16,12-7 3-16,10-2-2 16,2-2-10-16,0-2-10 15,0 3-17-15,0-1-11 16,0 0-7-16,0 0-50 16,0 1-47-16,0 1-358 15,0 0 62-15</inkml:trace>
  <inkml:trace contextRef="#ctx0" brushRef="#br0" timeOffset="58582.743">19477 17804 707 0,'-10'2'197'16,"1"2"44"-16,4 1-174 15,1-5 66-15,3 0 26 16,1-2 25-16,0 0 15 16,0-1-15-16,1-1-75 15,41-23-38-15,62-51-35 0,-42 53 5 16,1 12 4-16,-6 14-35 15,-23 3-10-15,-9 13-9 16,-20 2-34-16,-12 19-17 16,-16 2 24-16,-20 17 12 15,-5-5 11-15,-6 4 22 16,7-23 5-16,11-4 14 16,24-17 6-16,6-6 0 15,20-12-7-15,19 1-6 16,7-3-16-16,12-1-11 15,7 0 1-15,-7 11 4 16,-12 7-1-16,-6 13-6 16,-14 11-3-16,-22 28-4 15,-21 12 1-15,-25 13 8 16,-16-8 9-16,-23-1 11 16,0-24-1-16,6-13-31 15,22-19-23-15,2-7-68 0,17-11-68 16,5-6-294-16,16-9 42 15</inkml:trace>
  <inkml:trace contextRef="#ctx0" brushRef="#br0" timeOffset="59106.3495">20252 17810 988 0,'-108'-6'407'15,"108"3"29"-15,12-4-244 16,6-5-102-16,8-9-26 15,10 0-33-15,23-6 10 16,5 2 24-16,7 11-8 16,-9 6-17-16,-8 10-13 15,-24 10-27-15,-15 17-35 16,-17 2 9-16,-15 25 14 16,-14 3 11-16,-26 15 8 0,-2-10 13 15,2-1 10-15,8-23 4 16,20-9 8-16,15-21-6 15,14-10-12-15,5-3-7 16,14-4-19-16,0 0-16 16,21 5-1-16,2 4 7 15,-3 10-1-15,0 11 7 16,-10 27 5-16,-20 11 4 16,-23 13 5-16,-29 4 2 0,-16 14 2 15,-4-23-2-15,-10-10-9 16,8-14-26-16,11-8-81 15,11-30-31-15,-11-12-377 16,21-13 46-16</inkml:trace>
  <inkml:trace contextRef="#ctx0" brushRef="#br0" timeOffset="59422.115">21037 17407 694 0,'29'13'0'0,"0"-3"559"15,23 18-559-15,-5 6 424 16,7 22-397-16,-11 12 439 15,-22 39-381-15,-26 9 9 16,-38 49 4-16,-30-2-21 16,-43 10-11-16,-11-32-41 15,-22-4-46-15,19-53-44 16,-7-12-125-16,40-31-72 0,19-24-262 16,40-25-19-16</inkml:trace>
  <inkml:trace contextRef="#ctx0" brushRef="#br0" timeOffset="59813.7889">21742 17888 1034 0,'1'46'328'16,"27"-58"46"-16,2 2-295 15,8-4-35-15,7 0-47 0,12 0-10 16,-5 7-22-16,2-3-66 16,-11 5-67-16,-3 1-197 15,-12 6-18-15</inkml:trace>
  <inkml:trace contextRef="#ctx0" brushRef="#br0" timeOffset="60112.2092">21730 18210 1211 0,'36'24'552'0,"-17"-18"-27"15,11-5-262-15,4-1-278 16,18 0-60-16,-7 0-50 15,7-7-60-15,-12 2-16 16,-2-10-270-16,-12-3 62 16</inkml:trace>
  <inkml:trace contextRef="#ctx0" brushRef="#br0" timeOffset="118258.8818">24448 17598 1282 0,'2'2'245'0,"-4"15"118"16,-12 13-391-16,-15 17-31 15,-11 6 15-15,-22 17 25 16,-6 1 30-16,1 5 53 16,13-15 32-16,16-6 4 15,24-18-4-15,43-13-10 16,29-10-11-16,23-11 10 15,13-6-35-15,30-11-26 16,-16-7-29-16,11-8-110 16,-16-1-82-16,-12-6-293 15,-33-1 20-15</inkml:trace>
  <inkml:trace contextRef="#ctx0" brushRef="#br0" timeOffset="118468.6586">25082 17562 716 0,'-10'15'421'0,"-2"13"-56"0,-5 7-157 16,-16 15-101-16,-11 16-74 15,-15 22 1-15,-8 6 5 16,-11 31 9-16,2-2-7 16,-11 12-2-16,18-19-12 15,3-5-49-15,17-36-34 16,20-27-78-16,24-29-78 15,24-29-208-15,19-25 5 16</inkml:trace>
  <inkml:trace contextRef="#ctx0" brushRef="#br0" timeOffset="118827.8819">25277 17586 719 0,'5'120'621'16,"-16"-108"-184"-16,25 7-22 15,12-10-412-15,35-8-21 16,19-6-2-16,34 0 47 16,2-14 37-16,19-4 8 15,-17 8-5-15,-11 1-7 16,-30 5-28-16,-10 16-36 15,-34 16-15-15,-33 29 11 16,-31 19 13-16,-33 47-1 0,-14 20 15 16,-38 22 18-16,10-15-7 15,-7 4-10-15,22-41 9 16,-1-16-91-16,33-28-69 16,10-17-67-16,22-33-65 15,18-23-63-15,23-26 24 16,15-13-81-16,13-9 27 15</inkml:trace>
  <inkml:trace contextRef="#ctx0" brushRef="#br0" timeOffset="119217.0837">26133 18546 1415 0,'-23'30'352'0,"-8"-2"59"15,-6 1-436-15,1-6-76 16,8-6-20-16,1-14 73 16,16-8 67-16,9-7 57 15,8-5 50-15,18-7-9 16,5 1-56-16,9 0-24 16,6 6-29-16,-4 5-1 15,-16 8 3-15,-3 6 5 16,-14 7 3-16,-11 5-1 15,-11 3-2-15,-4 2 1 0,-6-7 2 16,6-5 13-16,9-10 19 16,6-11-23-16,18-5-24 15,2 1 6-15,3 3-19 16,0-1-26-16,-5 13 11 16,-12 3 11-16,-13 8-26 15,-15 8-28-15,-2 3-22 16,-6-3-20-16,9-4-76 0,25-21-281 15,21-15 70-15</inkml:trace>
  <inkml:trace contextRef="#ctx0" brushRef="#br0" timeOffset="119658.1419">26950 17770 1127 0,'-27'83'459'0,"6"-73"0"16,7-1-282-16,14-7-124 15,14-4-55-15,21-15 0 16,8-2 5-16,24-7 30 16,8 3 28-16,15 4 25 15,-10 9 20-15,1 8-28 0,-22 14-51 16,-17 11-1-16,-23 8-12 15,-24 24-46-15,-25 8 19 16,-32 15 11-16,-11-4-15 16,-19 6-10-16,21-18 20 15,3-15 12-15,34-21 9 16,15-12-20-16,27-14-12 16,24-5-12-16,14 1-8 15,8 10-2-15,3 4 17 0,-13 13-17 16,-25 1 7-16,-28 16 1 15,-20-2 4-15,-39 3 4 16,-5-4 29-16,-17-6-3 16,7-14-18-16,5-8-104 15,24-11-61-15,11-12-63 16,19-3-220-16,29-14 14 16</inkml:trace>
  <inkml:trace contextRef="#ctx0" brushRef="#br0" timeOffset="119986.7832">28132 17888 526 0,'-52'33'451'16,"-12"15"-116"-16,-9 9-317 16,-13 11 357-16,16 0-293 15,13-4 34-15,28-14 8 16,29-12 42-16,24-15-27 16,35-18-21-16,22-2-60 0,30-17-28 15,-3 6-45-15,9-6-61 16,-13 2-50-16,-10-11-11 15,-23 2-161-15,4-17-170 16,-24-5 29-16,-7-12-194 16</inkml:trace>
  <inkml:trace contextRef="#ctx0" brushRef="#br0" timeOffset="120131.4325">28699 17869 1151 0,'-49'79'450'0,"-29"53"13"15,-8 7-304-15,-6 27-64 16,9-6-54-16,-28 22-6 16,21-33-43-16,-14 28-458 15,7-33 126-15</inkml:trace>
  <inkml:trace contextRef="#ctx0" brushRef="#br0" timeOffset="123952.1951">23156 17827 488 0,'-6'2'297'16,"1"1"-68"-16,-2 2-74 15,6-5-65-15,1 0-52 16,-4 0 60-16,2 0-119 16,2 0 88-16,0 0-18 15,-3 0-55-15,1 0-278 16,2 0 76-16,-3 0-220 15</inkml:trace>
  <inkml:trace contextRef="#ctx0" brushRef="#br0" timeOffset="124340.0858">23377 17485 573 0,'13'58'691'0,"-5"-13"-295"16,-16-47-356-16,1 21 349 16,-11-19-455-16,-1 11 39 15,-7 6 67-15,-12 12 19 0,-5 6 1 16,-6 8 26-16,6-10-25 16,14 2-8-16,9-11-16 15,20-5-14-15,23-12-32 16,27-2 4-16,16-5 2 15,22 0 11-15,-1 2 9 16,5 7-6-16,-24 6-15 16,-20 17-14-16,-29 6 2 15,-41 17 8-15,-22 1 7 16,-25 10 16-16,-18-7 22 0,-15-1 12 16,17-18-6-16,-14-3-16 15,18-16-39-15,3-9-94 16,16-9-76-16,-1-6-342 15,23-6 21-15</inkml:trace>
  <inkml:trace contextRef="#ctx0" brushRef="#br0" timeOffset="124572.6621">23559 17390 1794 0,'32'19'344'0,"21"-8"163"16,46-4-474-16,29 5-56 15,18-9-59-15,5-12-441 16,-6-22 121-16</inkml:trace>
  <inkml:trace contextRef="#ctx0" brushRef="#br0" timeOffset="128050.4069">23182 15480 898 0,'-2'0'152'0,"-3"0"84"16,0 3-259-16,5-3-5 15,-4 0 25-15,1 2 49 0,1 0 29 16,-3-1 11-16,-4 10-1 16,-1 10-10-16,10 1-33 15,29 58-5-15,14-52-10 16,11 10 5-16,-7-2 0 15,-18 49 53 17,-43-7-21-32,-29 11 9 0,-26-13 4 15,-18 2 0 1,2-57-11-16,21-7-72 0,16-16-86 16,15-21-350-16,21-17 34 15</inkml:trace>
  <inkml:trace contextRef="#ctx0" brushRef="#br0" timeOffset="128279.1481">23237 15268 1245 0,'73'42'325'0,"-68"-37"47"16,2-3-350-16,10-4-59 15,8 7-13-15,6-3 17 16,12-9 39-16,25 2 9 16,8 1 3-16,30 1-1 15,1 1-103-15,20 9-292 16,-17 7 60-16</inkml:trace>
  <inkml:trace contextRef="#ctx0" brushRef="#br0" timeOffset="128699.0183">24457 15225 1093 0,'-47'154'553'0,"32"-145"-153"15,1-2-257-15,9 0-178 16,18-7-166-16,13-4 168 15,26-4 28-15,11-3 24 16,25 4 22-16,-6 0 1 16,-4 13-4-16,-16 2-18 15,-17 13-12-15,-23 2-15 0,-20 16 1 16,-21 3 1-16,-26 12 0 16,-7-7 17-16,-10-1 12 15,11-13 1-15,10-12 8 16,20-10-3-16,11-5-22 15,10-4-33-15,14 3-31 16,1 4 18-16,9 8 5 16,1 8 4-16,-6 23 25 15,-23 8 27-15,-30 13-29 16,-24 6 4-16,-25 6 5 16,0-22 4-16,-9-12-2 15,14-19-29-15,-3-16-348 16,13-18-37-16,9-9-142 15</inkml:trace>
  <inkml:trace contextRef="#ctx0" brushRef="#br0" timeOffset="129088.9232">26003 15291 768 0,'8'-21'292'0,"-8"4"-5"0,-14 10-200 15,-8 2-109-15,-32 15-14 16,-19 11 8-16,-34 17 40 16,-14 12 41-16,-44 26 54 15,25 9 27-15,5 28 25 16,27 3-6-16,18 7-3 15,59-13-48-15,12-12-26 16,29-27-45-16,16-8-3 16,30-27-15-16,22-20-4 15,0-14 4-15,8-25 2 16,-11-12-12-16,-15-1-1 16,-30-2 0-16,-29-4-9 15,-16 13-10-15,-25-1-16 16,-12 11-18-16,-17 4-118 15,6 13-305-15,1 0 57 0</inkml:trace>
  <inkml:trace contextRef="#ctx0" brushRef="#br0" timeOffset="129520.325">25906 16156 1029 0,'20'62'219'0,"-21"-58"89"15,6-3-308-15,-5 3-11 16,-4-6 2-16,3 2 13 15,1 0 18-15,-4 0 16 16,2 0-6-16,2 0-1 16,-3 0-10-16,1 0-5 15,2 0-4-15,0-2 7 16,0 1 5-16,0-1-1 16,0 0-13-16,0 2-9 15,0 0 13-15,-3 2 18 16,3 0 7-16,-16 20 13 0,2-3 6 15,-45 47-25-15,51-62-29 16,2-1-18-16,3-6-19 16,3 1-56-16,0 0-52 15,0 0-257-15,0 1 26 16</inkml:trace>
  <inkml:trace contextRef="#ctx0" brushRef="#br0" timeOffset="129928.7168">27023 15414 1033 0,'-48'26'192'16,"-23"10"111"-16,-11 25-317 16,4 0 31-16,-5 15 50 15,19-5 20-15,12 16 17 16,14-14 1-16,12-2-7 16,17-19-52-16,13-7-27 15,20-16-18-15,11-17-3 16,8-10-7-16,11-14-10 0,8-9 8 15,-3-19 4-15,-14 2 4 16,-9-5 6-16,-17 8 12 16,-24-1-11-16,-23 11-10 15,-20 11-12-15,-4 13-9 16,-17 11-21-16,11 8-18 16,1 14-89-16,21-4-232 15,12 9 22-15</inkml:trace>
  <inkml:trace contextRef="#ctx0" brushRef="#br0" timeOffset="130282.8343">28200 15346 647 0,'-11'2'367'0,"-32"5"-63"16,-19 7-115-16,-39 21-166 16,-17 17-41-16,-15 12 9 15,25 12 17-15,6 18 22 16,21-3 14-16,24 3 21 16,27-14 7-16,20-4-3 15,20-26-14-15,33-13-3 16,18-23-23-16,12-13-19 0,1-13-8 15,8-16-3-15,-20-8-2 16,-17 0 11-16,-22 3 0 16,-28-5-37-16,-23 3-15 15,-31 11-18-15,-9 6-44 16,-17 13-287-16,13 12 113 16</inkml:trace>
  <inkml:trace contextRef="#ctx0" brushRef="#br0" timeOffset="131066.1226">26041 16144 473 0,'-14'7'304'0,"-2"1"-121"15,-1 8-115-15,-2 5-50 16,2 0-48-16,-3-8-11 16,1-2 121-16,2-6 41 15,7-5 8-15,1-3 5 16,-1 1-38-16,4-9-30 16,-4-4-38-16,-6-1-9 15,16 1 34-15,-3 1 7 16,3 5 0-16,5 4-8 15,6-2-9-15,-8 3-52 16,-3 3-14-16,0-1-6 16,0 0 5-16,0 1 3 15,9-1 10-15,8-2 0 0,-5 4 3 16,-7 0 1-16,-3 2 2 16,15 33 10-16,-6 50 12 15,-35-49 13 1,-6-8 4-16,1-4 12 0,-1-12 3 15,11-7 11-15,5-6-7 16,11-10 3-16,6 1-23 16,6-9-17-16,6 5-19 15,10-7-1-15,-6 7-4 16,0 2 14-16,-7 9-4 16,-5 8-34-16,-11 9-30 0,-6 8-152 15,-4 1-224-15,9-8 11 16</inkml:trace>
  <inkml:trace contextRef="#ctx0" brushRef="#br0" timeOffset="170577.0419">29096 15294 443 0,'0'0'189'0,"0"-1"5"0,0 4-116 15,0-5-42-15,0 2-28 16,0 0-53-16,0 0 47 15,8 0 14-15,29 5 9 16,63 11 6-16,-51-11 57 16,8-1-51-16,-7 4-6 15,2 6 7-15,-3-2-2 16,2 6-6-16,-11-1-3 0,9 7-5 16,-14 1-12-16,-1 6-4 15,-6-3 0-15,-4 5 3 16,-10-9 2-16,10 52 33 31,-29 19-19-15,-33-32 0-16,-26 6 12 15,-7 11-6-15,-31-40 0 16,11-9-3-16,17 50-3 16,20 3-5-16,-3 1 13 0,17-6 1 15,16-1 3 1,24-12 7-16,10-7-1 0,6-10-15 15,17-1 8-15,-4-8 0 16,15-10 3-16,-10-10-4 16,8-6 11-16,-6-10-8 15,1-8 5-15,-18-4-8 0,-4 1-3 16,-9-2-9-16,-3 12-24 16,-6-1-19-16,3 0-9 15,-6 20-4-15,-9 37-4 16,-18 75 21-16,22-28 8 15,13-6 13-15,26 37 11 16,20-5 3-16,20 31 2 16,-4-7 7-16,-12 36 8 15,-36-22-4-15,-41 23 28 16,-47-25 19-16,-64 9 13 16,1-49 3-16,-19-9-3 15,7-46-47-15,-28-42-39 16,21-50-532-16,-11-36 130 15</inkml:trace>
  <inkml:trace contextRef="#ctx0" brushRef="#br0" timeOffset="183747.5926">30340 16206 578 0,'0'0'132'0,"0"0"48"0,-11 12-163 16,-25 39-13-16,-72 46 11 15,49-49 49-15,16-10 27 16,14-10 36-16,20-16-2 16,28-1 2-16,21-8-38 15,28 2-20-15,13 4-36 16,14 7-3-16,-10 1-16 16,-9 14-25-16,-43 9-23 15,-33 15 49-15,-29 4 11 16,-42 7 12-16,-12-5 20 15,-18-9 22-15,18-14-46 0,-9-8-33 16,19-13-29-16,9-7-352 16,9-8 84-16</inkml:trace>
  <inkml:trace contextRef="#ctx0" brushRef="#br0" timeOffset="184111.0202">30286 16090 646 0,'5'49'544'0,"-5"-49"-235"16,-3 3-97-16,6 4-201 15,-3-7-150-15,2 0 203 16,50 3 17-16,78-1 4 0,-25-14-74 15,8-2-125-15,3 0-261 16,-33-3-35-16</inkml:trace>
  <inkml:trace contextRef="#ctx0" brushRef="#br0" timeOffset="184725.7216">31060 16097 372 0,'16'50'271'0,"-16"-53"-82"15,9-1-61-15,-9 4-81 16,0 0-19-16,-4 0-12 15,4 0 47-15,0 0 3 16,0 0-9-16,-1 2-17 16,1 0-26-16,-25 48-6 15,-48 57-3-15,16-42 1 16,9-12 26-16,4-1 25 0,20-20-1 16,24-8 1-16,30-14 9 15,29-6-18-15,22-8-16 16,39-3-64-16,1-3-19 15,5 1-98-15,-23-8-193 16,-3 3 14-16</inkml:trace>
  <inkml:trace contextRef="#ctx0" brushRef="#br0" timeOffset="185050.6763">31579 16074 848 0,'-39'52'370'16,"39"-55"-20"-16,-3 8-162 15,10-1-183-15,-7-4-17 16,0 1-4-16,-4 37-2 16,-15 77 46-16,-29-20 17 15,-11 14 8-15,-24 28 9 16,1-14 7-16,-8 7-80 0,30-24-68 16,13-17-318-16,31-41 52 15</inkml:trace>
  <inkml:trace contextRef="#ctx0" brushRef="#br0" timeOffset="185769.5881">31892 16055 229 0,'54'38'202'16,"-54"-34"-54"-16,-4 1-17 15,-1 7-90-15,5-12-10 16,-3 0 14-16,1 0 43 16,-3 2 30-16,-4 1-3 15,-15 15-8-15,-54 63-8 16,38-43-35-16,-7 2-18 0,-6 5 5 16,9-8 4-16,4-8 5 15,9-11 1-15,16-6 48 16,13-14 7-16,12-12 12 15,15-8-34-15,23-11-10 16,11-4-60-16,22-3-17 16,-6 13-15-16,10 8 28 15,-23 19-7-15,-8 12-19 16,-25 17-16-16,-29 27-2 16,-33 13-5-16,-39 44 7 15,-25 13 20-15,-33 27 14 16,17-16-1-16,2-6 31 15,38-44 12-15,77-14 115 32,84-42-66-32,42-12-55 15,69-10 26-15,25-7-576 0,-30-34 131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16:24:35.7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9384 3839 180 0,'-111'2'116'16,"102"-1"-10"-16,8 5-31 16,6 1-46-16,-5-7 11 15,1 0 5-15,46 7 15 16,69 8 27-16,-29-10-8 16,5 6-20-16,10-4-10 15,-5 0-25-15,14 5-26 16,-24-2-1-16,-4-6-187 0,-21-3 58 15</inkml:trace>
  <inkml:trace contextRef="#ctx0" brushRef="#br0" timeOffset="299.9697">10160 3612 377 0,'-2'-4'268'16,"-1"3"-60"-16,3 1-225 15,3 0 227-15,11 8-210 16,21 11 5-16,58 42 1 16,-56-40 0-16,3 7 1 15,-11-2-1-15,-6 3-6 16,-16 2-3-16,-14 9-1 15,-21 0-3-15,-26 12 1 16,-19-2 3-16,-24 2-8 16,6-1-12-16,-1-10-187 15,33-15 49-15</inkml:trace>
  <inkml:trace contextRef="#ctx0" brushRef="#br0" timeOffset="832.8616">10860 3537 338 0,'21'-12'118'0,"1"9"17"16,-9 5-85-16,-1 15-2 15,-2 12-12-15,-13 13 3 16,1 19-3-16,-21 27-3 15,-8 7-9-15,-21 28-1 16,0 4-6-16,-7-9 10 16,11-30 5-16,8-20 16 15,5-32 5-15,11-32-17 16,7-25-27-16,422-744 118 47,-370 703-104-32,41 17-8-15,-17 16 19 16,0 4-2-16,36-27 1 16,-3 25-16-16,-30 18 0 15,-22 14-16-15,-26 11-8 16,-19 20 1-16,-23 18 1 0,-45 19 2 16,-22 10 8-16,-38 21 6 15,-8-14-2-15,6-7 1 16,38-24-6-16,21-12-23 15,46-25-11-15,44 1 15 16,30-9 7-16,39 5 16 16,14 2 24-16,19 6 12 15,-14 3-14-15,-10 13-16 16,-30 1-40-16,-11 11-269 16,-32-1 68-16</inkml:trace>
  <inkml:trace contextRef="#ctx0" brushRef="#br0" timeOffset="1242.7922">12094 3905 837 0,'0'-12'250'0,"-9"3"-10"16,-10 13-231 0,-21 16-79-16,-8 8 2 0,-29 15 26 15,0 6 56-15,-26 20 36 16,17-10 17-16,4 12 6 16,25-8-18-16,17-8-14 15,21-15-26-15,23-7-11 16,11-24-8-16,28-13 7 15,20-15 7-15,20-24 11 16,-2-6-2-16,3 4-8 16,-25 5-6-16,-16 13-9 15,-21 18-6-15,-9 18 1 16,-7 18-1-16,-4 25 3 16,2 7 10-16,3 14 5 15,5-10-88-15,3-15 1 16,6-25-223-16,3-29-15 15</inkml:trace>
  <inkml:trace contextRef="#ctx0" brushRef="#br0" timeOffset="1493.6749">12660 3484 587 0,'16'0'338'0,"-16"-4"-56"15,0 8-95-15,0 3-196 16,0-7-7-16,-3 0-4 16,1 24 11-16,2 16 17 0,-16 78 4 15,2-39-1-15,-5 22 2 16,-8-1-5-16,-8 17-71 16,5-22-53-16,-4-10-115 15,6-35-37-15,-1-20-14 16,1-34-49-16</inkml:trace>
  <inkml:trace contextRef="#ctx0" brushRef="#br0" timeOffset="1709.2233">12433 3964 543 0,'0'-11'284'15,"-3"5"-2"-15,6 2-100 16,-3 2-169-16,0 2-1 15,0 0-11-15,20 0-26 16,23 0 20-16,73-3 8 16,-52-1 2-16,12 3-1 0,-8 4 2 15,-8 8-9 1,-13 1-26-16,-7 2-104 0,-16 1-128 16,-5 1-18-16</inkml:trace>
  <inkml:trace contextRef="#ctx0" brushRef="#br0" timeOffset="2122.0169">12941 4167 572 0,'16'24'140'16,"-6"-14"62"-16,13 2-158 16,-3-1-3-16,24-6 11 15,4-12-18-15,9-3 5 16,2-8-4-16,-1-6-7 15,-20 0 4-15,-14-2 1 0,-14 3-22 16,-24 9-23-16,-20 9-2 16,-23 12-14-16,-7 14 13 15,-14 17 9-15,10 7 20 16,6 12 0-16,18 1-1 16,10 1-24-16,20-9-3 15,19-2-27-15,21-9-30 16,26-12-175-16,10-8 35 15</inkml:trace>
  <inkml:trace contextRef="#ctx0" brushRef="#br0" timeOffset="2496.9571">14093 4063 775 0,'16'144'154'15,"-51"-92"80"-15,6 3-231 16,15-12 0-16,11-5 12 15,16-10-1-15,15-9 18 16,9-12 5-16,18-14 8 0,4-10-6 16,0-13 0-16,-2-6-17 15,-12-2 9-15,-22 2-2 16,-16 3-6-16,-18-2-16 16,-15 4-27-16,-3 3-21 15,-9 2-43-15,1 7-24 16,11 2-186-16,16 3 45 15</inkml:trace>
  <inkml:trace contextRef="#ctx0" brushRef="#br0" timeOffset="2990.3393">15610 3484 725 0,'24'-33'224'0,"-5"0"10"16,-10 7-233-16,-22-7-24 15,-13 7-131-15,-20 0-4 16,-5 0 37-16,-11 2 62 16,5 13 9-16,3 6 104 15,9 10 20-15,-7 21-7 16,4 9-31-16,-1 17 12 15,9 9 3-15,4 20-7 0,12-1-2 16,3 27-1-16,7 2-19 16,3 13 0-16,-2-11-18 15,-1 3-33-15,3-27-27 16,-8-16-70-16,-5-28-75 16,-11-20-23-16,-6-11-54 15,-1-21 113-15,6-6 262 16,-2-6 144-16,17 2 16 15,5-11-31-15,8 11-83 0,8 0-51 16,8 2-35-16,8-2 34 16,17 1 5-16,17-1 6 15,7-1-6-15,25 2-17 16,1 8-48-16,12 1-29 16,-15 0-11-16,1 4 0 15,-18-2-181-15,4-3-146 16,-4-6 2-16</inkml:trace>
  <inkml:trace contextRef="#ctx0" brushRef="#br0" timeOffset="3276.5154">16765 3484 545 0,'44'-25'329'0,"-15"-2"-41"0,-17 11-150 16,-8 2-104-16,-25 7-85 15,-26 12-24-15,-17 6-6 16,-37 13 24-16,-1 6 63 16,-5 16 24-16,15 8 10 15,0 36 14-15,30 0-4 16,8 23-5-16,21-9-15 16,12 5-1-16,28-27-13 15,21-4-11-15,10-24-20 16,7-13-28-16,4-20-27 0,13-25-142 15,-5-20 5-15,16-23-53 16,-5-8-89-16</inkml:trace>
  <inkml:trace contextRef="#ctx0" brushRef="#br0" timeOffset="3641.1243">17105 3487 747 0,'2'-7'178'0,"1"2"47"16,-3 2-222-16,0 3-35 15,0 0 0-15,0 0-5 16,-3 0 18-16,1 0 15 16,2 0 12-16,-5 12 5 15,-4 15 2-15,-20 62 2 0,13-41-4 16,-7 11 2-1,3-2-3-15,6-8 6 0,5-7 0 16,7-15 6-16,8-20-3 16,4-10 9-16,9-9-5 15,16-9-4-15,8-5-6 16,-5 7-1-16,0 8-13 16,-3 17-10-16,-21 7 0 15,-9 24-2-15,-15 5 4 0,-15 10 7 16,6-2 8-16,-10 2-108 15,10-14-152-15,15-10 12 16</inkml:trace>
  <inkml:trace contextRef="#ctx0" brushRef="#br0" timeOffset="4000.6156">17647 3839 510 0,'0'-5'379'15,"-10"8"-107"-15,-9 22-3 16,-9 6-305-16,-3 5 4 0,3 6 24 16,-1 6 9-16,10-16 5 15,8-6 4-15,11-9-207 16,0-3 208-16,12-14 1 15,20-12-10-15,2-2-5 16,11-9 194-16,2-1-209 16,-4-2 15-16,-18 12 16 15,-6 2-3-15,-18 8 5 16,3 15-5-16,-9 6-16 16,-4 13-4-16,-7-1 2 15,3 6-82-15,-1-13-137 0,12-6-3 16,9-18-49-16,22-15-130 15</inkml:trace>
  <inkml:trace contextRef="#ctx0" brushRef="#br0" timeOffset="4249.6792">17997 3971 558 0,'4'8'104'15,"-1"3"66"-15,-1-8-104 16,-2-3 34-16,0-1 33 15,0-1 7-15,33-12 8 16,64-28-62-16,-52 18-21 16,-2 9-30-16,1 6-11 15,-15 5-17-15,-6 6-16 16,-13 10-13-16,-15 11 0 0,-6 3 3 16,-11 15-13-16,-2 1-3 15,-1-4-48-15,10-10-52 16,6-7-174-16,25-16 3 15</inkml:trace>
  <inkml:trace contextRef="#ctx0" brushRef="#br0" timeOffset="4578.6121">18900 3919 293 0,'10'-21'344'0,"-4"5"-97"16,-6 11-36-16,-9 0-118 15,-7 5-72-15,-17 10-12 16,2-1-5-16,-12 5 8 16,13-4 0-16,3 6 5 15,13-7 1-15,9 4 1 16,8-7-4-16,-3 13 0 16,2 3-4-16,-4 18 9 15,-1 10 1-15,-11 28 2 16,-7 0 7-16,-17 9 0 15,3-16-9-15,-22-3-4 16,-2-28 6-16,-7-18-40 16,16-15-35-16,-12-16-50 15,22-6-9-15,2-6-21 16,19-3-12-16,13-4-107 0,26 11 62 16</inkml:trace>
  <inkml:trace contextRef="#ctx0" brushRef="#br0" timeOffset="4878.622">19037 4194 781 0,'19'-1'206'0,"5"-5"29"15,-8 1-210-15,17-3-55 16,10 2-2-16,11-7 12 16,-2-3 22-16,1-5 3 15,-4 0 25-15,-11-6 4 16,-12 8 0-16,-9 1 1 15,-6 10 5-15,-22 4-26 16,-13 11-8-16,-36 10 12 16,-10 15 5-16,-32 18-5 15,5 12 35-15,2 16 8 16,25-7-18-16,24 7-16 16,32-17-3-16,26-4-41 15,19-19-6-15,40 0-44 16,16-15-216-16,22-6-35 15,10-18-105-15</inkml:trace>
  <inkml:trace contextRef="#ctx0" brushRef="#br0" timeOffset="5677.083">21139 3307 672 0,'57'55'178'16,"-62"-65"29"-16,-6-9-207 15,-3-5 1-15,-1-6-33 16,-4-1 34-16,-5-2 5 16,5 7 8-16,-6 3 2 15,6 11-9-15,-15 7-9 16,2 12-9-16,-13 19-9 16,2 14-5-16,-11 19 1 15,11 8 17-15,0 25 15 16,13-5 7-16,-4 34 6 15,4-1 2-15,-1 13-22 0,5-20-24 16,-4 3-30-16,6-43-2 16,0-17-140-16,5-30-10 15,-5-26-25-15</inkml:trace>
  <inkml:trace contextRef="#ctx0" brushRef="#br0" timeOffset="6001.9753">20276 3966 737 0,'-5'-9'154'0,"10"5"47"16,4-4-215-16,27 3-7 15,19 1 5-15,25-1 1 16,5 3 25-16,24 4-3 16,-17 3 0-16,-7 6-6 15,-23 4-7-15,-12 9-3 16,-25 1-25-16,-10 15-3 15,-15-1 3-15,-1 13 15 16,-5 4 3-16,-2-4 33 16,3-16 1-16,13-8 8 15,3-19 1-15,13-27-10 16,2-13-5-16,5-12 22 16,-7-4 14-16,-5-2 21 15,-17 8 0-15,7 4-51 16,-13 10-53-16,-3-1-216 15,7 4-25-15</inkml:trace>
  <inkml:trace contextRef="#ctx0" brushRef="#br0" timeOffset="6199.437">21510 4151 1137 0,'24'-14'192'0,"5"-10"136"0,4-11-345 15,12 2 7-15,4-7 39 16,-6 11-2-16,2 3-7 16,-3 12-5-16,1 7-86 15,-5 4-95-15,11 6-186 16,-1 6-44-16</inkml:trace>
  <inkml:trace contextRef="#ctx0" brushRef="#br0" timeOffset="7171.0016">23261 3352 688 0,'146'40'100'0,"-141"-40"83"16,0 0-192-16,1-2-23 15,-6 2 62-15,0-2 35 16,0 1 10-16,0-1 13 16,0 0 4-16,0 0-33 15,0 1-30-15,3-34-22 16,2-55-19-16,-10 36-12 15,-4 9-4-15,-10-7 2 16,-2 10 0-16,-11 8-15 16,-7 20-1-16,0 5-11 15,2 18-2-15,-8 19 5 16,10 6 17-16,-8 22 21 16,8 11 15-16,-1 25 4 0,10 7 7 15,-7 36 5-15,12 6-11 16,-6 11 4-16,6-10-1 15,-2 4-23-15,3-42-2 16,1-17-154-16,5-34-7 16,-14-27-39-16,2-27-119 15</inkml:trace>
  <inkml:trace contextRef="#ctx0" brushRef="#br0" timeOffset="7579.3783">22653 3834 821 0,'11'-21'188'16,"1"16"46"-16,8 0-221 15,13 3-41-15,18-9 10 16,6 11 2-16,24-8 25 16,2-4-3-16,4 3 2 15,-9 2 0-15,-7-7 1 16,-22 6-1-16,-15-1 3 15,-13 4-6-15,-7 3-34 16,-11 2-28-16,-3 9-16 16,-8 8 4-16,-8 25 10 15,-1 6 32-15,-2 27 32 16,0-8 16-16,8 1 3 16,4-27-5-16,7-9 19 15,6-22 8-15,18-15 8 0,0-11-10 16,16-10 0-16,3-3-22 15,6-8-11-15,-16 11-10 16,-7 6-2-16,-4 13 0 16,-15 10-26-16,-7 11-3 15,-2 15 3-15,-1 8 0 16,-13 15 0-16,11-5-200 16,2-4 78-16</inkml:trace>
  <inkml:trace contextRef="#ctx0" brushRef="#br0" timeOffset="7830.3354">23755 4118 591 0,'7'0'245'0,"7"-7"-7"16,5-7-117-16,9-8-62 16,3-4 6-16,11-7 38 15,-3-2 9-15,13-5-1 16,2 14-43-16,10-3-18 15,-7 5-33-15,2 8-12 16,-21 11-6-16,-5 1-7 16,-12 4-13-16,-10 12-35 15,-3 4-20-15,-11 14-86 16,-2-3 6-16,-6 11-181 0,1-12 11 16</inkml:trace>
  <inkml:trace contextRef="#ctx0" brushRef="#br0" timeOffset="8045.3937">24700 3815 881 0,'26'59'151'0,"-77"-11"104"0,-11 25-246 15,10-5 2-15,14-4 13 16,22-17 0-16,14-6 7 15,20-20-11-15,18-7 0 16,4-11-18-16,19-13 3 16,2-7-292-16,-8-16 72 15</inkml:trace>
  <inkml:trace contextRef="#ctx0" brushRef="#br0" timeOffset="8344.5633">25407 3288 641 0,'-4'1'12'15,"-1"5"114"-15,0-3-179 16,1-3 39-16,2 0 50 15,-3 5 56-15,-12 35-7 0,-63 69 3 16,47-48-26-16,-7 31-11 16,8 5-21-16,-12 26 0 15,6-8-38 1,0 8-69-16,8-33-36 0,-1-14-6 16,7-34-122-16,-9-25 21 15</inkml:trace>
  <inkml:trace contextRef="#ctx0" brushRef="#br0" timeOffset="8659.4166">25117 3837 1086 0,'33'-27'234'0,"12"6"86"15,4 14-316-15,3 9-48 16,-9 6-9-16,2 6-28 15,-17 2-21-15,-8 1-55 16,-2 4-26-16,-3 5-70 16,-11-4 24-16,3 6 28 15,1-4 64-15,-2 1 40 0,-3-5 99 16,-1 10 47-16,-4-2 9 16,-7 8 7-16,-1 2-1 15,0 7-10-15,-4-7-27 16,0-8 8-16,9-11-10 15,0-5 59-15,5-21-9 16,12-21 0-16,2-7-184 0,3-22 56 16</inkml:trace>
  <inkml:trace contextRef="#ctx0" brushRef="#br0" timeOffset="8810.59">25774 3459 1200 0,'12'-7'197'0,"-14"2"66"15,2 4-356-15,0-1-12 16,0 2 4-16,0 0-147 16,0 0 89-16,0 0 1 15,0 0-104-15,11 22 73 16</inkml:trace>
  <inkml:trace contextRef="#ctx0" brushRef="#br0" timeOffset="9282.7468">25999 3872 593 0,'-15'10'192'0,"4"8"15"15,-4 13-132-15,-5 4-88 16,7 11 2-16,-1-1 16 16,0-3 5-16,12-9 1 15,2-4 4-15,-3-11 0 16,1-10 6-16,7-8-4 15,11-8-54-15,-1-10-5 0,10-13-4 16,6-3-5 0,5-5 0-16,-8 5 85 0,1-4 12 15,-1 8 6-15,-2 4-1 16,2 2 0-16,10-6-32 16,-3 15-7-16,3-4 30 15,-9 3 19-15,-3 2 1 16,-9 11 16-16,-11-1-21 15,-5 4-47-15,-1 11-20 16,-1-11-12-16,1 0-10 16,-4 5 17-16,-3 19 17 15,0-8 0-15,-10 45 13 16,24-60-4-16,21-2-1 16,10-3-3-16,15 4 0 15,1 4-2-15,-2 4-4 16,-15 6-6-16,-15 10-11 0,-17 2 0 15,-10 11-64 1,-9-3-46-16,-7-1-162 0,8-12-14 16</inkml:trace>
  <inkml:trace contextRef="#ctx0" brushRef="#br0" timeOffset="9507.8342">27096 3865 1089 0,'2'2'143'16,"-8"12"142"-16,1-4-312 0,-5 13 0 16,-1 4 47-16,-1 8 21 15,0 0 2-15,-2 10-12 16,0-7 1-16,-10-2-35 16,-9-5-7-16,-22-3-3 15,-8-14 3-15,-8-5-33 16,7-11-23-16,2-8-249 15,22-4 36-15</inkml:trace>
  <inkml:trace contextRef="#ctx0" brushRef="#br0" timeOffset="10000.9693">28143 3803 785 0,'76'62'375'0,"-106"-53"-40"15,-41 6-245-15,-2 6 0 16,-13 9-119-16,-16-3 20 16,15-2 0-16,12-3 17 15,32-5 2-15,15-3-13 16,23-7-5-16,9-3 0 16,13-9-1-16,30-6 0 15,1-1 13-15,15-5 4 16,-4-2 0-16,-2 6-8 15,-23 8-5-15,1 4-13 16,-16 9-5-16,-3 20-5 16,-9 5-1-16,-11 28 4 15,-11 18 13-15,-18 17-1 16,-11-10 11-16,-28 17 12 16,-5-25 3-16,-8-16 8 15,1-22 4-15,-20-19-43 0,12-30-49 16,0-15-244-1,16-28 23-15</inkml:trace>
  <inkml:trace contextRef="#ctx0" brushRef="#br0" timeOffset="10246.4037">28747 3917 739 0,'0'43'149'15,"-8"-3"73"-15,-13 19-216 16,-3 5-1-16,-15 13 2 16,-6-15-25-16,-3-10-9 15,1-16-10-15,-12-39-190 16,16-35 49-16</inkml:trace>
  <inkml:trace contextRef="#ctx0" brushRef="#br0" timeOffset="10381.7608">28678 3335 827 0,'17'0'98'0,"6"8"55"0,-9 1-248 16,5 19-111-16,-9 6-22 15,-10 25 5-15</inkml:trace>
  <inkml:trace contextRef="#ctx0" brushRef="#br0" timeOffset="10621.2194">28830 3962 390 0,'23'21'250'0,"1"3"-47"15,-10 0-39-15,7 4-146 16,0-5 19-16,12-9 52 15,-1-16 13-15,8-21 16 16,4-10-1-16,-1-22-9 16,-5-2-53-16,-12-9-7 15,-3 12-23-15,-10 2-32 16,-7 19-29-16,-1 7-49 16,-3 9-34-16,-8 1-44 15,10 6 11-15,5 6 12 16,-9 4-123-16,0 0 76 15</inkml:trace>
  <inkml:trace contextRef="#ctx0" brushRef="#br0" timeOffset="10900.047">29381 3957 288 0,'21'2'261'0,"3"-2"-70"0,4 3-18 16,12 8-110-16,2-6-39 15,8-2 27-15,-2-1 13 16,4-7 4-16,-8-4 0 15,-11-3 3-15,-4 0-31 16,-15-4-27-16,-18-1-38 16,-25-4-8-16,-9 5-6 15,-31 13 9-15,-2 10 14 16,-18 21 23-16,23 10 4 0,11 10 13 16,18-6-8-1,17-6 16-15,21-8-1 0,32-2 17 16,14-10-15-16,36-2-43 15,6-6-73-15,16-8-201 16,-16-10-11-16</inkml:trace>
  <inkml:trace contextRef="#ctx0" brushRef="#br0" timeOffset="11458.3163">31255 3179 979 0,'5'0'60'0,"-10"10"145"16,-9 11-292-16,-7 15 25 15,-12 13 67-15,-10 18 38 16,-6 6 19-16,-8 19 0 16,7 2-29-16,-4 3 16 15,16-16-22-15,5-15 19 16,12-26 20-16,12-24 11 16,15-20-24-16,9-18-23 15,13-13-25-15,5-2-19 16,2-4-1-16,8 6 12 15,-5 9 23-15,-2 16-1 16,-3 11-6-16,2 13-14 16,-16 5-7-16,0 13-2 15,-10 2-1-15,-4 3 1 0,-9 1-4 16,-6 5-137-16,-11-12-176 16,-20-8 7-16</inkml:trace>
  <inkml:trace contextRef="#ctx0" brushRef="#br0" timeOffset="11950.4672">30146 3869 412 0,'-84'149'113'15,"65"-129"23"-15,0 8-96 16,2 0-45-16,-2-2 19 16,8-9 16-16,10-8 0 15,-3-6 85-15,3-1-11 0,1-4 31 16,0 1-10-16,0-1 5 16,0 0-73-1,0 0 4-15,0 1-41 0,5-5 3 16,2 0-9-16,1-1-16 15,-2 3-11-15,-3 4-4 16,-3 0-3-16,0 0 6 16,10 17-7-16,-1 15-16 0,-2 51-53 15,-14-62 2 1,4-9-208-16,8-9 24 0</inkml:trace>
  <inkml:trace contextRef="#ctx0" brushRef="#br0" timeOffset="12563.7969">30951 3867 650 0,'0'-2'41'0,"9"-5"113"15,5-2-169-15,0 2 1 16,1 2 67-16,1 0 40 15,1 0 2-15,56-2-9 16,-54 3-32-16,-3 15-26 16,-1 1-19-16,-3 0-10 15,-6 4-13-15,-6 12-4 16,-11-2 28-16,-22 6 12 16,-5 12 1-16,-16-3 20 15,-5-6 8-15,-8-4-4 16,18-10-26-16,-3-5 5 15,23-11-8-15,6-3-4 16,13-6-34-16,0-1-25 16,10-2-18-16,-6 4-14 15,6 1-24-15,-3 0-171 0,3 0 70 16</inkml:trace>
  <inkml:trace contextRef="#ctx0" brushRef="#br0" timeOffset="12986.7039">31263 3875 949 0,'127'-43'103'0,"-131"60"130"15,-3 4-282-15,12 14 24 16,-3 0 47-16,9 4 21 16,2 5 5-16,5 6 5 15,-8-8-26-15,-1-4-15 16,-7-10-36-16,1-6-76 16,-6-13-10-16,16-11-179 15,3-15 8-15,12-6 97 16,-2-8 127-16,3-2 101 15,-11 12 206-15,-5 6 15 16,-11 4-79-16,-7 22-55 0,-4 8-83 16,-12 15-1-16,-13 13-1 15,-13 21 29-15,-8-1 7 16,-25 11-8-16,5-13-29 16,-11 9-46-16,4-18-60 15,1 1-234-15,13-12-47 16,8-11-101-16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16:27:29.3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4518 10186 216 0,'0'-2'306'16,"0"0"-44"-16,0-1-77 15,2-6-129-15,7-7-42 16,-2 1-44-16,-4 6-42 16,1 0 81-16,-3 6 6 0,3-1-9 15,-4 1-1-15,1 1-2 16,3 2-7-16,-2 23-6 15,-4 36 6-15,-22 116 2 16,-6-66 1-16,-8 12 5 16,0-22 2-16,-2-7 9 15,7-43 4-15,4-15 23 16,10-25-10-16,8-26-9 16,6-27-22-16,5-29 11 15,10-18-10-15,29-29 22 16,9-3 33-16,30-26 33 15,9 14-11-15,20-4-10 16,-6 18-14-16,-3 17-28 16,-20 39-18-16,-1 13-9 15,-34 21-7-15,-10 21-17 16,-18 12 0-16,-54 62-17 31,-41 41 24-31,-14 20 15 16,-27 14-1-16,-5 3 4 0,34-45 4 15,29-34-5-15,15-10 0 16,25-13 1-16,18 2-9 16,22-13 1-16,13 11 22 15,13-3 16-15,7 2 22 16,4-7 12-16,7 11-1 16,-13-7-16-16,3 8-34 15,-10 2-66-15,2 6-287 16,-8-10 56-16</inkml:trace>
  <inkml:trace contextRef="#ctx0" brushRef="#br0" timeOffset="375.0699">5749 10312 1039 0,'0'0'187'15,"-9"2"105"-15,-40 38-316 16,-62 83 3-16,49-49 6 0,-2 15 12 16,5-15 8-16,2-8 5 15,19-16-1-15,12-11-25 16,21-22-17-16,20-10-15 15,15-19 11-15,23-20 4 16,10-4 21-16,4-9 13 16,-8 5 11-16,-7 7-17 15,-22 16-6-15,-10 12-4 16,-7 19 1-16,-3 15 3 16,-1 7 7-16,-2 16 10 15,1 0 1-15,-3-3-255 16,4-18 86-16</inkml:trace>
  <inkml:trace contextRef="#ctx0" brushRef="#br0" timeOffset="614.5571">6293 9879 854 0,'55'40'141'16,"-58"5"101"-16,-3 7-260 15,3 26 10-15,-4 5 15 16,-7 33 5-16,0-9-18 0,4 10-95 16,-9-27-94-16,3-4-53 15,-3-35-114-15</inkml:trace>
  <inkml:trace contextRef="#ctx0" brushRef="#br0" timeOffset="831.1306">6059 10328 986 0,'1'0'286'0,"6"-4"37"16,14-3-263-16,22 0-79 16,9-5-6-16,26 4-14 15,6 1-10-15,2 0-100 16,-16 1-167-16,6 1-5 0</inkml:trace>
  <inkml:trace contextRef="#ctx0" brushRef="#br0" timeOffset="1153.367">6604 10529 728 0,'25'28'431'16,"-10"-25"-61"-16,23-13-71 15,11-8-290-15,20-6 4 16,2-4-35-16,-3-6-45 15,-20-1-11-15,-16-3-17 16,-20 7-17-16,-31-4-6 16,-19 18 33-16,-27 10 28 15,-14 15 38-15,-1 23 54 16,9 16 38-16,12 17 20 16,24-1-22-16,16 6-22 15,19-12-34-15,25-3-8 16,25-16-8-16,45-13 0 15,18-17 1-15,27-6-305 16,-1-16 98-16</inkml:trace>
  <inkml:trace contextRef="#ctx0" brushRef="#br0" timeOffset="1392.6665">8141 9875 1179 0,'4'37'199'0,"-9"22"124"16,0 13-354-16,-15 32 9 15,-2 13 3-15,-9 25-37 16,-6-19-59-16,-8 5-209 15,5-26-18-15</inkml:trace>
  <inkml:trace contextRef="#ctx0" brushRef="#br0" timeOffset="1594.6618">7597 10598 682 0,'21'2'401'0,"17"-4"-42"16,6-10-103-16,23 2-202 16,11 4-25-16,19-7-89 0,-10 6-95 15,6-18-77-15,-27-8-80 16,2-26-48-16,-14 2-10 16</inkml:trace>
  <inkml:trace contextRef="#ctx0" brushRef="#br0" timeOffset="2066.7612">8855 9652 788 0,'26'13'284'16,"-20"-2"-16"-16,-3 18-164 16,-6 8-154-16,-8 25 14 15,-13 13 11-15,-11 24 29 16,-6-11 9-16,-3 2 1 15,10-21-7-15,13-15-6 16,10-26-2-16,13-16-2 16,14-14-2-16,17-5 3 15,0-1 4-15,15 2-3 16,-13 8-4-16,-1 14-8 16,-11 10-1-16,-9 15 15 15,-14 5 11-15,2 9 11 16,-2-5 9-16,8-8 4 15,11-20-13-15,16-15-4 16,19-26-4-16,38-28 0 0,-1-10-1 16,15-10 4-16,-9 2-1 15,-19 1 8-15,-40 21 5 16,-8 8 18-16,-29 15-5 16,-21 23-22-16,-29 20-11 15,-34 34-8-15,-14 16-2 16,-7 24 5-16,21-7 15 15,20 0 0-15,44-28-2 16,31-1-18-16,28-26-6 16,36-9-14-16,18-11-41 0,36-16-297 15,-4-20 70-15</inkml:trace>
  <inkml:trace contextRef="#ctx0" brushRef="#br0" timeOffset="2547.6665">10458 10316 938 0,'5'5'261'0,"1"-2"32"0,-6-1-285 15,0-2-44-15,-4 0-9 16,2 2-9-16,2 10 28 16,-14 33 60-16,-25 50-4 15,14-43 4-15,-2-10 6 16,8-6-7-16,10-18-31 15,18-20 2-15,13-22-1 0,14-16 4 16,11-9 16-16,2-6 18 16,-6 10-1-16,-8 10 1 15,-13 18-10-15,-6 8-7 16,-7 18-28-16,-4 15-5 16,0 9 0-16,-9 17 6 15,-1 0 3-15,0 2-12 16,0-10-17-16,0-2-28 15,10-21-30-15,0 3-38 16,5-4-23-16,23-1-160 16,2-8 34-16</inkml:trace>
  <inkml:trace contextRef="#ctx0" brushRef="#br0" timeOffset="2865.0188">11397 10262 1345 0,'-14'2'197'16,"-1"11"148"-16,-4 13-404 15,-14 21-1-15,3 9 23 16,-4 17 26-16,3-6 12 16,13-4-4-16,6-24-11 15,12-2-22-15,9-29-9 16,15-8-1-16,4-10 5 15,12-14 15-15,-1-11 23 0,3-1 11 16,-11 1 6-16,-3 9 12 16,-14 14 1-16,-9 14-4 15,0 15-4-15,-1 16-6 16,-4 0-10-16,5 14 2 16,-3-4-46-16,6-3-174 15,6-14-111-15,12-16-73 16</inkml:trace>
  <inkml:trace contextRef="#ctx0" brushRef="#br0" timeOffset="3326.5862">11940 10411 689 0,'5'0'340'0,"-3"-2"-51"0,-4 4-224 15,2-2-32-15,0 0-51 16,0 2-44-16,-4 3 49 16,-3 31 54-16,-17 60-18 15,5-55 7-15,5-8-2 16,-1-5-4-16,6-11-8 16,9-8-1-16,5-9-7 15,11-9 1-15,6-8 0 0,16-7-1 16,-3-4-2-16,5 2 2 15,-11 5-5-15,3 11 0 16,-17 8-1-16,-4 7-4 16,-8 7-1-16,-3 9 3 15,-3 0-2-15,1 3-17 16,2-8-11-16,2-8-17 16,11-8-3-16,3-17 1 15,8-7 28-15,4 5 31 16,-2 1 23-16,-7 1 8 15,-2 21-2-15,-6 15 5 16,-11 10-8-16,-9 14 0 16,2 2-8-16,-5 9-68 15,5-9-84-15,7-12-200 16,16-15-33-16</inkml:trace>
  <inkml:trace contextRef="#ctx0" brushRef="#br0" timeOffset="3746.3799">13151 9717 1065 0,'-9'30'214'0,"-3"5"89"16,-2 11-290-16,-5 41-52 15,-3 5 25-15,-13 22 14 16,4-3 12-16,-13 0 2 16,6-31-1-16,0-12 9 15,14-28 4-15,3-13 6 16,21-27-29-16,17-24-27 16,15-12-15-16,4-18-6 15,16-2 0-15,10-1 65 16,-8 21 41-16,3 10 24 15,-3 14 3-15,-4 10-5 16,-13 16-42-16,-8 12-15 16,-24 14-17-16,-24 25 7 15,-26 10-1-15,-22 3 1 16,-10-7-9-16,-11-5-57 16,12-30-40-16,8-10-59 15,14-7-58-15,11-10-186 0,24 0 42 16</inkml:trace>
  <inkml:trace contextRef="#ctx0" brushRef="#br0" timeOffset="4030.7499">13423 10626 1252 0,'22'-12'209'0,"16"8"146"15,6 1-377-15,11 1 10 16,-3-8 15-16,-8-8 5 16,-10 6 3-16,-6-7 6 15,-18 0-9-15,-10 0-3 16,-5 7-18-16,-23 1-26 16,-15 13-4-16,-16 17 7 15,-8 14 11-15,-11 23 19 16,15-1 3-16,1 2-22 15,27-6-153-15,14-10-161 16,27-20-21-16</inkml:trace>
  <inkml:trace contextRef="#ctx0" brushRef="#br0" timeOffset="4195.1873">13704 10674 671 0,'22'-17'415'0,"-3"0"-15"15,-5-2-130-15,10-2-124 16,11-5-55-16,8-4-52 15,16-6-32-15,9 5-17 16,-6-2-27-16,-8 9-21 16,5-1-117-16,-11 4-116 15,-1 2-109-15,-2 0-89 16</inkml:trace>
  <inkml:trace contextRef="#ctx0" brushRef="#br0" timeOffset="4583.6545">15478 10352 953 0,'29'45'248'0,"-53"-54"27"15,0 6-271-15,-6 10-22 0,1 3-30 16,-4 13 51-16,9 5 23 16,-1 17 22-16,6-6-8 15,9 8-2-15,1-10-2 16,13-4-5-16,1-21-12 15,11-11 20-15,3-7 10 16,5-20 8-16,-3-9 10 16,1-8-17-16,-1 1-24 15,-9-8-23-15,-7 12-40 0,-5-8-360 16,0 5 104-16</inkml:trace>
  <inkml:trace contextRef="#ctx0" brushRef="#br0" timeOffset="4868.8002">16616 9555 627 0,'5'-20'660'0,"-5"1"-321"16,-10 0-89-16,-19 7-248 15,-4 9-237-15,-16 8 174 16,-3 7 28-16,-2 7 20 16,9 5 13-16,-1 11 13 0,16 7 6 15,-10 18 5 1,-3 8 3-16,0 36 3 16,3 5-19-16,-2 13-78 0,16-12-79 15,4-6-188-15,11-38-42 16</inkml:trace>
  <inkml:trace contextRef="#ctx0" brushRef="#br0" timeOffset="5025.6398">15729 10309 894 0,'-14'-13'386'0,"14"1"-2"16,11-2-222-16,18-3-96 16,18 0-52-16,26-4-19 15,12 0-10-15,24 0-4 16,-2 4-43-16,32-2-317 15,-25 2 93-15</inkml:trace>
  <inkml:trace contextRef="#ctx0" brushRef="#br0" timeOffset="5310.6208">17583 9870 1330 0,'-31'21'273'0,"-18"12"123"16,-30 10-381-16,-18 13-36 16,-12 22 12-16,22-11 15 15,9 3 3-15,33-17 0 16,17-1-6-16,14-15-9 15,7 1-9-15,4-14-34 16,8-3-17-16,12-7-7 16,15-7-93-16,23-9-222 0,20-14 62 15</inkml:trace>
  <inkml:trace contextRef="#ctx0" brushRef="#br0" timeOffset="5751.5253">17817 10222 1238 0,'19'3'237'15,"-15"-6"117"-15,13-2-368 16,7 1-22-16,4-6-2 15,0-2 25-15,1-4 9 16,-10 2 6-16,-3-1-8 16,-6 3-14-16,1-1-31 0,-5 5-97 15,1-1-94-15,-3 2-48 16,-4 5-25-16,-4 1-78 16,3-3 211-16,-3-1 189 15,-11-11 106-15,-13 8-36 16,-66-49 16-16,46 65-51 15,-20 13-18-15,8 3-6 0,-13 11-2 16,12 1-3-16,9 4 6 16,19-7 49-16,14 5 31 15,17-5 9-15,18 7 31 16,17 2 10-16,26 6-31 16,12-11-13-16,12-4-61 15,5-14-83-15,15-23-222 16,-18-24-9-16</inkml:trace>
  <inkml:trace contextRef="#ctx0" brushRef="#br0" timeOffset="6030.7587">18886 9691 1321 0,'-8'28'293'0,"2"-30"100"16,-13 39-351-16,-5 18-94 16,-16 15 16-16,-1 9 33 15,-10 19 4-15,10-12 4 16,-1 10 2-16,9-6-63 15,-5 9-219-15,9-23-119 0,1-14-99 16</inkml:trace>
  <inkml:trace contextRef="#ctx0" brushRef="#br0" timeOffset="6248.6072">19072 9636 1190 0,'-7'40'312'0,"-12"19"76"15,-11 5-300-15,-17 31-106 16,-6 13 18-16,-15 18-91 16,6-16-36-16,11-6-39 15,15-37-65-15,20-29-166 0,36-38 95 16</inkml:trace>
  <inkml:trace contextRef="#ctx0" brushRef="#br0" timeOffset="6485.155">19357 10014 139 0,'7'7'0'0,"-20"8"875"15,-29 22-498-15,-7 8 86 16,-1 7-469-16,-4-2 470 0,16-8-464 15,21-16-4-15,10-2 2 16,7-7 2-16,5 6 0 16,-5 5 6-16,-5 17-5 15,-12 0-10-15,-20 10-26 16,-15-11-34-16,-15-11-56 16,3-25-54-16,7-41-275 15,37-26 41-15</inkml:trace>
  <inkml:trace contextRef="#ctx0" brushRef="#br0" timeOffset="6848.0082">19992 10040 764 0,'3'-2'208'0,"-3"-1"48"16,4-2-191-16,-3-4-16 15,3 5-30-15,-4 1 18 16,0 1-6-16,0 2-17 16,0 2-9-16,-4 52 10 15,-16 60 4-15,-8-46-56 16,-5-4-62-16,-3-2-198 16,-1-22-11-16</inkml:trace>
  <inkml:trace contextRef="#ctx0" brushRef="#br0" timeOffset="7019.4482">20078 9506 265 0,'28'0'910'0,"-9"2"-524"0,-47-2-275 15,32 7 165-15,1 3-551 16,0 7-152-16,0 6 41 15,4 15 48-15</inkml:trace>
  <inkml:trace contextRef="#ctx0" brushRef="#br0" timeOffset="7280.6897">20479 10010 262 0,'-28'9'781'15,"2"0"-355"-15,-7 25-157 16,-2-2 161-16,-3-3-447 16,9-3 29-16,10-12-1 15,13-12 2-15,6-2-1 16,6 3-7-16,-6-3-17 16,0 0 3-16,0 2-8 15,-4 15-5-15,-3 28-1 16,-41 56 7-16,-1-54-31 15,-6-14-41-15,-9-19-333 16,6-27 63-16</inkml:trace>
  <inkml:trace contextRef="#ctx0" brushRef="#br0" timeOffset="7640.8905">21714 9986 608 0,'9'-8'492'0,"-9"-6"-182"15,-14 8-71-15,-19 0-262 16,-7 2-49-16,-33 9 27 16,-10 11 63-16,-17 10 36 15,4 7 32-15,6 22-9 16,23-6-25-16,23 6-19 16,30-6-25-16,14-2-27 15,20-13-7-15,30-3-24 16,17-15-46-16,29-16-263 15,-5-17 51-15</inkml:trace>
  <inkml:trace contextRef="#ctx0" brushRef="#br0" timeOffset="8015.1043">22284 9449 1191 0,'-3'21'253'0,"-3"-1"102"0,-9 13-323 16,-2 7-71-16,-9 21 15 16,-2-2 18-16,-7 5 16 15,-3 7 9-15,-12 26 9 16,1-7 1-16,1 9-1 15,10-19-43-15,15-14-34 16,21-35-36-16,32-31-25 16,20-24 69-16,26-11 28 15,2-10 28-15,9 5 40 16,-20 11 32-16,-18 13-71 16,-21 12-3-16,-11 20-3 15,-13 8-16-15,-18 18-6 16,-7 1-22-16,-3 4-316 15,-1-7 98-15</inkml:trace>
  <inkml:trace contextRef="#ctx0" brushRef="#br0" timeOffset="8389.8259">22904 10007 1252 0,'-19'21'223'0,"-14"10"138"16,-3 14-371-16,-11 4-7 16,4-1 17-16,5 2 6 15,17-11 2-15,2-8 3 16,9-10-17-16,10-9-15 15,0-11-22-15,10-13-23 16,14-7-14-16,23-17-16 16,-5-6 12-16,6-3 90 15,-6 10 49-15,-9 6 39 16,-21 22 28-16,-7 12-23 16,-7 11-70-16,-8 20-24 15,-13 11-43-15,-11 14-58 16,4-4-29-16,-4 4-233 15,1-18-4-15</inkml:trace>
  <inkml:trace contextRef="#ctx0" brushRef="#br0" timeOffset="8733.4121">23145 10090 712 0,'7'5'452'16,"-9"11"-109"-16,-11 8-99 16,-12 16-248-16,-2 7-28 0,-5 5 20 15,10-12 22-15,3-12 28 16,14-15 4-16,15-11 2 16,18-16-9-16,24-17-10 15,12-4-6-15,14 2-5 16,-5-3-3-16,-8 12 7 15,-23 13 8-15,-11 10-11 16,-13 6-22-16,-12 12-11 16,-9 4 6-16,-6 8 3 15,-1-3 2-15,-4-1 5 16,2-6-105-16,12-5-118 16,-3-11-56-16,23-5-111 15,22-8-86-15</inkml:trace>
  <inkml:trace contextRef="#ctx0" brushRef="#br0" timeOffset="9302.5632">24201 10158 183 0,'0'-2'420'15,"0"4"132"-15,-4-2-418 0,4-2 171 16,-3 0-354-16,1 1 68 16,2-1 39-16,-5 0 11 15,1 0-1-15,-6-1-33 16,-20-4-38-16,-62 5-9 16,49 14 3-16,3 6-4 15,13-1 24-15,-1 9 4 16,7 0 5-16,0 9-6 15,-1-2-3-15,1 1-1 16,7-8 3-16,0-3 3 16,9-9-1-16,5-9 3 15,4-9 17-15,8-9-4 16,5-6-11-16,9-6-7 16,2-2-3-16,1 6-14 15,-5 5 4-15,1 6 3 16,-6 6 3-16,5 8-10 15,-8-1-6-15,1 8-5 16,-2 8-5-16,1 5 4 0,-2 5 8 16,-5 15 6-16,-9 8 5 15,-6 8 11-15,-18 6 6 16,-19 16 19-16,-14-6 6 16,-32 4 5-16,-3-7-6 15,-18-1-5-15,9-13-18 16,4-17-15-16,19-14-12 15,5-14-16-15,25-16-15 16,-1-14-95-16,15-6-12 16,11-16-292-16,18-6 13 0</inkml:trace>
  <inkml:trace contextRef="#ctx0" brushRef="#br0" timeOffset="9591.5866">24637 10156 1196 0,'0'12'186'0,"-5"4"139"0,0 6-358 16,-9 8 1-16,4 3 21 16,-8 0 6-16,3 0-3 15,-10 3-69-15,6-7-88 16,-2-9-161-16,2-19-39 16</inkml:trace>
  <inkml:trace contextRef="#ctx0" brushRef="#br0" timeOffset="9766.5045">24743 9667 1474 0,'7'11'237'0,"-4"-8"124"16,2 6-438-16,-1 5-66 15,1-2-32-15,-5 7-4 16,2 3-14-16,-2 6-167 15,0 5 66-15</inkml:trace>
  <inkml:trace contextRef="#ctx0" brushRef="#br0" timeOffset="10036.3667">24786 10179 665 0,'-7'26'209'0,"6"-2"62"15,-5 0-184-15,8-7 9 16,2-6 13-16,4-9 44 0,10-8-15 15,13-11 1-15,3 1-25 16,6-3-33-16,-2 2-57 16,-8 7-17-16,-11 10-15 15,-5 7-20-15,-9 8-6 16,-9 11 1-16,-2 4 6 16,-8 4 7-16,-5-1 3 15,0 4-46-15,5-15-33 16,7-1-56-16,7-9-12 15,24-14-88-15,5-11-56 0,29-8 16 16,2-10-80-16</inkml:trace>
  <inkml:trace contextRef="#ctx0" brushRef="#br0" timeOffset="10551.8362">25722 10068 1011 0,'24'-11'388'16,"-20"10"25"-16,1 4-272 15,-10 2-151-15,5-5-5 16,-4 0-6-16,1 2-4 16,-23 12 65-16,-66 36 6 15,57-34-6-15,-8-2-4 16,10-1-5-16,-7 8-17 16,11-5-9-16,-9 1 0 15,8 0-1-15,-8 1-2 16,10-3-2-16,-1 4 0 15,8-1-1-15,2-1-1 0,10-1 0 16,4-1 2-16,0-4 2 16,5-3 4-16,5-1 3 15,9-7 8-15,1-3 1 16,13-8 1-16,-2-2-4 16,4-6-4-16,1-4-8 15,0 2-2-15,-8 0 1 16,1 1 7-16,-9 7 3 0,-6 3-1 15,-4 3-4-15,-3 5-10 16,1 6-10-16,-3-4-7 16,0 0 1-16,0 0-5 15,0 2 1-15,4 8 6 16,6 21 7-16,16 61 3 16,-26-42 7-16,-12 18 18 15,-16-4 0-15,-25 7 0 16,-20-10 22-16,-29 5 6 15,-7-21-9-15,-23-2-15 16,16-13-43-16,-11-8-88 16,18-10-361-16,10-17 52 15</inkml:trace>
  <inkml:trace contextRef="#ctx0" brushRef="#br0" timeOffset="85730.4505">10522 12323 721 0,'49'-19'162'0,"-46"19"67"15,-3-4-208-15,0 6-4 0,0-2 10 16,0-2 1-16,0 1 1 16,0-1-7-16,0 0-9 15,0 1-26-15,0 1-20 16,0 0 9-16,0 1 11 16,0 3 7-16,0 34 28 15,0 62 19-15,-8-34-8 16,-3 4-6-16,6 9-3 15,0-1-6-15,-2-7 1 16,7-19 1-16,7-12 12 16,-11-19 12-16,1-17 49 15,-4-15 11-15,7-10 8 16,0-10-14-16,0-9-19 16,10-1-58-16,9-4-22 15,2 8-18-15,7 6-5 16,1 12-1-16,-1 9-7 0,1 11-1 15,1 15 1-15,-16 6 0 16,-14 20 17-16,-14 8 22 16,-21 14 5-16,-11 2 8 15,-8 2 12-15,2-2-8 16,-2-11-37-16,9-15-23 16,7-10-140-16,19-16-199 15,17-21-10-15</inkml:trace>
  <inkml:trace contextRef="#ctx0" brushRef="#br0" timeOffset="86060.9984">11874 12404 572 0,'3'-3'436'15,"-3"-4"-104"-15,-5 5-53 16,2 2-322-16,1 0-8 16,-2 0 0-16,-25 4 23 15,-63 13 51-15,33 4 46 16,0 14 12-16,-3 25 20 0,8 10-14 15,6 25-11 1,20 4-30-16,18 19-16 0,20-11-55 16,38 9-75-16,30-24-296 15,23-22 42-15</inkml:trace>
  <inkml:trace contextRef="#ctx0" brushRef="#br0" timeOffset="87254.9822">12361 12658 883 0,'-6'-2'204'0,"3"0"75"15,-13-1-257-15,-8 3 3 16,0 3-7-16,-58 28 4 16,55-13 1-16,6 1 10 0,5-2 3 15,8-5-2-15,4-3-2 16,13 0 10-16,10-3-2 15,9 7-4-15,6-1-3 16,15 10-2-16,-1 1-14 16,-8 10-17-16,-12 5-10 15,-33 12 3-15,-23-5 7 16,-17 12 11-16,-7-12 9 16,-5-6 2-16,13-20-16 15,1-11-56-15,8-18-57 0,6-9-269 16,13-9 18-16</inkml:trace>
  <inkml:trace contextRef="#ctx0" brushRef="#br0" timeOffset="87450.636">12288 12581 1306 0,'5'-1'292'15,"19"1"112"-15,27-2-388 16,9-2-5-16,15-1-14 16,6-4-28-16,6 3-41 15,-28 0-45-15,3 5-289 0,-13 1 38 16</inkml:trace>
  <inkml:trace contextRef="#ctx0" brushRef="#br0" timeOffset="87750.9058">12844 13131 1410 0,'-3'0'371'15,"6"0"85"-15,-3-4-411 16,-3 4-105-16,3 0-62 16,-4 0-19-16,2 4-77 15,2-4-221-15,-3 14 47 16,1-4-122-16</inkml:trace>
  <inkml:trace contextRef="#ctx0" brushRef="#br0" timeOffset="88188.1064">13483 12640 433 0,'-5'75'314'0,"-26"-60"-50"16,-9 6-44-16,6 3-190 0,-5 8-5 16,1-1 0-16,7 0 22 15,12-5 45-15,5 4-12 16,9-6-2-16,7-2-7 15,8 1-34-15,13-2-29 16,4-4 15-16,18-8 1 16,14-8 1-16,12-13 3 15,-3-12-1-15,5-16 0 16,-14-5-1-16,-16-14 0 16,-10 5-5-16,-14-1-2 15,-14 8-6-15,-8 6-5 16,-2 9-10-16,-25 6-12 15,-8 9-12-15,-16 5-23 16,-3 8-13-16,-7 11-41 16,10 5-35-16,11 6-134 15,13 1-78-15,17 0-43 0</inkml:trace>
  <inkml:trace contextRef="#ctx0" brushRef="#br0" timeOffset="88542.2559">14346 12418 635 0,'9'-5'279'0,"-12"9"-27"16,-13 11-130-16,-22 15-117 16,-7 3-9-16,-21 19 3 15,-3-4 32-15,-8 8 29 16,20-3 11-16,-2 13 17 15,33-10-12-15,18-1-5 16,13-13-24-16,14-8-2 16,21-13-13-16,12-9 12 15,1-10 8-15,25-9-3 16,0-5-4-16,4-21 6 16,-18-2-10-16,-2-11-8 15,-24 6 15-15,-13-10 7 16,-17 15-17-16,-11-8-12 15,-7 11-60-15,-13-2-119 16,-1 8-85-16,0 0-227 0,8 8-43 16</inkml:trace>
  <inkml:trace contextRef="#ctx0" brushRef="#br0" timeOffset="88754.5409">14743 12439 364 0,'35'4'551'0,"-49"9"-220"16,7 13-232-16,-3 14 236 15,-2 7-352-15,5 12 10 16,1 0 14-16,-1 10 18 16,1-6-12-16,-8 8-100 15,3-10-249-15,-6 3-2 16,0-21-185-16</inkml:trace>
  <inkml:trace contextRef="#ctx0" brushRef="#br0" timeOffset="89462.6002">12816 13134 804 0,'-67'-7'212'0,"62"0"100"16,5 2-223-16,0-3 32 16,0 6 0-16,0 0 0 15,0 0-38-15,0 1-18 16,0-1-50-16,0 0-30 16,0 0-18-16,1 2-2 15,3 0-1-15,-4 0 11 16,3 0 14-16,-3 2 5 0,2 0 8 15,1 0 9-15,-3 1 8 16,2-1 8-16,2 0 5 16,-4-1 6-16,0 1-26 15,0-2-3-15,0 0-10 16,1 0-10-16,3 0-9 16,-4-2 18-16,2 1 0 15,10-1-8-15,-2 0-7 16,-1 2-2-16,-4 0-2 0,-5 2 3 15,5 6 10-15,6 15 9 16,-8-4 3-16,7 49 5 16,-15-61-4-16,0-4-6 15,5-1-12-15,0-4-119 16,0 2-235-16,0 0 29 16</inkml:trace>
  <inkml:trace contextRef="#ctx0" brushRef="#br0" timeOffset="89965.7595">14932 12389 995 0,'0'-2'527'16,"-2"0"-316"-16,-1 1-78 15,3-1-27-15,3 2-304 16,18 3 170-16,14 10 174 16,43 32-133-16,-56-7-137 15,-11 9 140-15,-8 17 0 16,-17 5-4-16,-15 14-4 15,-20-6 1-15,-13 7 21 16,-6-16 2-16,-10 0 6 16,21-18-3-16,3-7-42 15,20-20-65-15,15-4-44 16,14-24-50-16,31-16-239 16,22-5 65-16</inkml:trace>
  <inkml:trace contextRef="#ctx0" brushRef="#br0" timeOffset="90207.4181">15478 12725 879 0,'-19'23'233'0,"-52"43"59"15,60-54-235-15,1-5-45 16,5-4 28-16,5-1 61 15,0-2 13-15,0-2 12 16,2 0-11-16,6-1-33 16,35-16-93-16,79-23-142 15,-49 32-144-15,13 1-120 16,-18 1-128-16</inkml:trace>
  <inkml:trace contextRef="#ctx0" brushRef="#br0" timeOffset="90714.5126">16514 12406 295 0,'-14'0'275'16,"-15"4"-30"-16,-49 8-31 16,59-5-13-16,1-7-43 15,8 5 8-15,8-2-32 16,-1 1-23-16,1-4-55 16,-1 0-28-16,3 2-36 15,-6 8 4-15,-2 26 6 16,-13 70 6-16,9-47 10 0,-9 26 10 15,0-7-7-15,-10 2-1 16,5-16 2-16,2-10 13 16,10-34 5-16,5-7 2 15,16-22-10-15,9-15-12 16,5-4-17-16,11-8-9 16,-4 1-3-16,9 5-2 15,-4 15 5-15,-1 8-12 16,-2 14-14-16,3 8-2 15,-9 10-1-15,-8 6-4 16,-8 2 11-16,-20 8 12 16,-17 3 4-16,-25 4 4 15,-10-4-24-15,-23-6-32 0,-5-12-112 16,4-7-206-16,7-12-4 16</inkml:trace>
  <inkml:trace contextRef="#ctx0" brushRef="#br0" timeOffset="91000.7179">17271 12432 926 0,'-7'18'193'0,"-50"23"87"16,-88 60-279-16,37-41 16 16,23-8 45-16,11 18 37 15,13-17 12-15,20 6 14 16,16-12-18-16,22 10-45 16,18-12-46-16,27 2-31 15,12-7-42-15,27-7-346 16,4-17 81-16</inkml:trace>
  <inkml:trace contextRef="#ctx0" brushRef="#br0" timeOffset="91274.2569">17583 12680 709 0,'-22'31'560'0,"-8"-1"-137"15,-10 1-4-15,-1 2-415 16,10 2-25-16,11-11 0 16,12-12 17-16,16-5 10 15,18 5 18-15,4-7 27 16,6 11-1-16,-1 6-22 16,-6 8-21-16,-23-1-20 0,-20 25-3 15,-21 0 3-15,-29 7-43 16,-12-11-30-16,-7-12-227 15,15-24-123-15,25-26-77 16</inkml:trace>
  <inkml:trace contextRef="#ctx0" brushRef="#br0" timeOffset="91432.4642">17550 12701 662 0,'21'9'690'0,"7"-1"-209"15,-14-9-33-15,12 7-408 16,7 5-111-16,1 1-79 16,-1 4-65-16,-9-4-240 15,-18-5 16-15</inkml:trace>
  <inkml:trace contextRef="#ctx0" brushRef="#br0" timeOffset="91628.4675">18127 12398 1479 0,'14'6'270'0,"0"12"141"0,2 29-434 15,-6 17-21-15,-12 35 14 16,-26 3 35 0,-34 42 6-16,-16-11-14 0,-48 8-104 15,-11-30 75-15,-28 0-387 16,11-53 52-16</inkml:trace>
  <inkml:trace contextRef="#ctx0" brushRef="#br0" timeOffset="92711.7572">10276 13625 535 0,'5'0'220'0,"4"0"9"16,5-4-122-16,0 1-69 16,10-4 1-16,0 5-4 15,14 2 10-15,-3-5 23 16,10 3 12-16,7 4-9 15,17-4-9-15,8 1-13 16,14 6-24-16,1-2-13 16,14 2 18-16,-14 6 7 15,15-6 14-15,-15-7 1 0,21 6 4 16,-4-8-21-16,23 1-8 16,-15-4-12-16,22 9 0 15,-23-6-1-15,14-3 12 16,-17-1-1-16,22-6 6 15,-9-4 1-15,20 1 15 16,-11 0 5-16,0-4-6 16,-8 2-1-16,11-2 6 15,-16 4-14-15,18 1-16 16,-14 7 5-16,-3 1-2 16,-8 3-11-16,11-1-2 15,-6 3-1-15,17 3-2 16,-7 2 0-16,1 3-2 15,-16-2-2-15,16 1 7 16,-9-2 4-16,23-2 2 0,-1-2 9 16,21 0 4-16,-15 0-7 15,24 1-3-15,-23-3-3 16,18 1-7-16,-27 1-4 16,30 2 1-16,-21-2-1 15,29 6 0-15,-21-3-1 16,58-1 3-16,-23-5 0 15,30-3 2-15,-36-8-1 16,29-5 0-16,-47 2 1 0,-9 0-3 16,-45 5-5-16,-5 5-3 15,-44 8-72-15,-18 6-75 16,-25 9-401-16,-24 5 41 16</inkml:trace>
  <inkml:trace contextRef="#ctx0" brushRef="#br0" timeOffset="93725.8111">11655 13998 937 0,'-58'7'214'0,"47"-1"62"15,-8 5-275-15,-3 13-9 16,-13 11-7-16,0 15 10 16,1 2 16-16,6 2 1 15,12-6-5-15,11-3-5 0,10-13-5 16,6 6 6-16,9-10 7 15,0 1 6-15,-1-1 8 16,-2 6 1-16,-2-2-5 16,-23 14 6-16,-3-2 0 15,-13 1 5-15,-9-9 13 16,-20-10 9-16,-1-17-126 16,-14-7-256-16,-1-9 46 0</inkml:trace>
  <inkml:trace contextRef="#ctx0" brushRef="#br0" timeOffset="93936.3538">11486 14041 1287 0,'62'-10'280'0,"2"-4"130"15,14 0-367-15,21 2-66 16,-11 1-31-16,-6-1-60 16,-18 2-50-16,-7 1-252 15,-12 6 58-15</inkml:trace>
  <inkml:trace contextRef="#ctx0" brushRef="#br0" timeOffset="94389.4426">11983 14606 164 0,'16'2'628'16,"3"-6"-282"-16,53-16-108 15,-51 11 87-15,-4 5-356 16,-10 11-15-16,0 9 10 16,-10 1 14-16,-11 6 23 15,4-2 23-15,-1 1 18 16,1-11 5-16,-4-6 14 15,9-7-7-15,5-12-9 16,5-5-5-16,0-3-5 16,9 4-20-16,-7 4-5 15,2 9-8-15,-9 5-18 16,-6 12-4-16,-7 6 6 16,-3 1 8-16,-7 5 8 0,3-3 2 15,2-6-112-15,6-9-118 16,12-15-119-16,11-7-40 15,4-31-124-15</inkml:trace>
  <inkml:trace contextRef="#ctx0" brushRef="#br0" timeOffset="95151.8687">13166 13994 723 0,'-88'78'201'0,"53"-38"54"15,1 5-192-15,-4 11 13 16,1-4 1-16,6 5 16 16,2-12-4-16,11-2 2 15,13-12-30-15,14-5-11 16,15-7-6-16,14-12 8 15,35-15 38 1,7-11-45-16,6-18-9 16,-1-10-3-16,-17-5 6 15,-28 6 2-15,-11-6 5 0,-15 8-5 16,-12-1-25-16,-4 11-25 16,-12 1-24-16,-10 10-15 15,-11 4-4-15,-3 10-9 16,-2-3-57-16,7 5-55 15,9 4-65-15,14 1-171 16,29 0-11-16</inkml:trace>
  <inkml:trace contextRef="#ctx0" brushRef="#br0" timeOffset="95433.5454">13776 13956 794 0,'-10'16'263'0,"-11"15"32"15,-7 10-216-15,-10 27-37 16,-2 1-22-16,8 16 22 16,11-10 24-16,12-8-1 15,14-18 5-15,18-11 15 16,8-17-20-16,16-16-9 16,5-10 6-16,17-26-10 15,-1-14-19-15,-1-19-5 16,-8-6-11-16,-12-8 6 15,-23 16 0-15,-22-1-13 16,-13 17-18-16,-27 2-19 16,-5 16-112-16,-12 11-308 0,8 7 66 15</inkml:trace>
  <inkml:trace contextRef="#ctx0" brushRef="#br0" timeOffset="95651.0039">14471 13927 743 0,'5'6'560'0,"-10"15"-140"0,0 17-446 16,-9 6 446-16,-8 16-436 16,-4 1 15-16,-7 14 1 15,3-8 4-15,1 11-68 16,10-5-70-16,13 0-70 15,13-23-217-15,19-20-25 16</inkml:trace>
  <inkml:trace contextRef="#ctx0" brushRef="#br0" timeOffset="95929.5839">14715 14436 1075 0,'-6'16'531'0,"11"-18"-9"16,5 2-233-16,23-10-256 15,21-1-16-15,8-3-37 0,16 2-86 16,0 2-14 0,4 1-362-16,-32-3 44 0</inkml:trace>
  <inkml:trace contextRef="#ctx0" brushRef="#br0" timeOffset="96526.8297">16044 13890 742 0,'0'-7'297'0,"-8"9"3"16,3 1-194-16,1-3-52 15,2 2-39-15,-1 0 29 16,-4 8 25-16,-5 8 24 15,0-5-3-15,-26 53 0 16,53-54-26-16,23 8-8 16,6 2-21-16,13 11 8 15,-9 2-5-15,3 13-10 16,-24 1-23-16,-13 13-5 16,-22-1-4-16,-27 0 14 15,-12-9 12-15,-17-7 14 16,-9-16 13-16,-8-17-86 0,13-12-61 15,-5-22-357-15,20-15 7 16</inkml:trace>
  <inkml:trace contextRef="#ctx0" brushRef="#br0" timeOffset="96693.5224">16180 13810 1863 0,'24'0'432'0,"0"4"147"16,26 3-554-16,41 7-59 16,11-2-94-16,38 12-457 15,-5-10 88-15</inkml:trace>
  <inkml:trace contextRef="#ctx0" brushRef="#br0" timeOffset="147895.7338">18992 13197 386 0,'-7'0'190'0,"5"0"-1"15,-3 0-66-15,2 0-61 16,1 0 7-16,-2 0-1 16,4 0 6-16,4 0-7 15,22 0-14-15,26 1-18 16,69 8-46-16,-59-2-60 15,6 9-196-15,-19 1 13 0</inkml:trace>
  <inkml:trace contextRef="#ctx0" brushRef="#br0" timeOffset="148772.2715">18891 13814 85 0,'-38'92'344'16,"61"-103"-135"-16,25-1-34 15,16-3 58-15,37 1-176 16,1-2-14-16,25 4-54 15,-15 9-216-15,8 8 48 16</inkml:trace>
  <inkml:trace contextRef="#ctx0" brushRef="#br0" timeOffset="150702.4601">20068 13498 513 0,'3'2'130'15,"-3"0"10"-15,6 0-158 16,-5-2-11-16,3 0 1 16,-2 0 57-16,1 0 28 15,-3 0 25-15,2 0-3 16,1 0-18-16,-3 1-34 15,4 1-10-15,-4 0-9 16,1-1 24-16,3 1 14 0,8 3 29 16,19 6 28-16,68 10 2 15,-37-20-15-15,25-6-3 16,10-2-19-16,33-7 1 16,5-3 20-16,12-2-12 15,-8 0-8-15,31-2 13 16,-14 9-22-16,27-2-4 15,6 4 9-15,57 8 2 16,-19 5-20-16,30-3-4 16,-15 2-23-16,25 0-5 15,-35-7-7-15,44-2-1 16,-14 3-1-16,32 4-1 16,-18 5-4-16,29 8 1 15,-42-1-1-15,26 3 1 16,-46 1 1-16,-7 1 2 15,-42 2-2-15,0 4 1 16,-49 1-1-16,-4 7-1 0,-31-6-4 16,-16-6-47-16,-33-5-48 15,-16-2-71-15,-18-7-330 16,-16-5 46-16</inkml:trace>
  <inkml:trace contextRef="#ctx0" brushRef="#br0" timeOffset="158002.0032">21315 14611 608 0,'2'0'168'0,"-2"0"39"16,0 0-172-16,0 0-17 16,-2 0-11-16,2 2 6 15,-3 0 4-15,0-1 15 16,1 1 8-16,-3-2 32 16,1 0 10-16,2 0 11 15,-1-2-1-15,1 1-27 16,2-3-50-16,11-10-1 15,13-8-15-15,63-44-17 16,-58 54 15-16,-3 7 6 16,-12 6-20-16,-6 8 0 15,-8 5 4-15,-19 10 14 0,-3 2 15 16,-13 11 11-16,1-4 4 16,-6-9 9-16,12-7-4 15,7-10 18-15,13-5-3 16,4-13 6-16,9-1-13 15,14-10-13-15,4 3-26 0,6-4-2 16,9 9-11-16,-6 2 3 16,-10 10 4-16,-13 9-15 15,-16 4-1-15,-17 11 2 16,-2 6 0-16,-4-2-11 16,1-5 10-16,10-7-11 15,10-9-171-15,12-12-166 16,8-5 0-16</inkml:trace>
  <inkml:trace contextRef="#ctx0" brushRef="#br0" timeOffset="158511.512">22165 14110 541 0,'-44'73'304'0,"13"-57"-40"15,-17 15-81-15,-1 2-158 16,-3 8-2-16,17 1 11 0,-1 5 17 16,20-4 5-16,11 6 3 15,16-11-4-15,8-3 2 16,24-9-15-16,25-18 3 16,8-18 3-16,28-8-5 15,1-20-14-15,6-19 0 16,-24 0-6-16,-4-9-7 15,-29 2-1-15,-13-5 0 16,-23 13-5-16,-6 1-9 16,-12 10-8-16,-12 5-11 15,-14 17-5-15,-23 11-5 16,-18 14 0-16,-20 12-24 16,-1 5-19-16,-13 12-63 15,23 2-59-15,5 1-81 16,30-4-59-16,14 1 28 15,30-10-51-15</inkml:trace>
  <inkml:trace contextRef="#ctx0" brushRef="#br0" timeOffset="158900.6016">23152 14098 313 0,'-34'28'407'15,"-6"0"-138"-15,-12 13-188 16,-2-1 190-16,0 10-231 16,13-1 21-16,10 10 27 15,11-7 6-15,15 5 11 16,21-12-24-16,12-3-15 15,6-21-21-15,29-8 2 16,4-18-11-16,16-17-4 16,-5-8-10-16,5-6 0 15,-22-11-7-15,-7-8 5 16,-23 3-2-16,-8-6 2 16,-23 8-1-16,-9 1-17 15,-5 6-11-15,-3 7-7 16,-6 6-11-16,-1 3-73 0,0 11-61 15,-1 6-263-15,10 1-1 16</inkml:trace>
  <inkml:trace contextRef="#ctx0" brushRef="#br0" timeOffset="159099.2054">24038 13965 786 0,'-9'50'548'16,"-7"5"-102"-16,-8 32-77 15,3 10-331-15,-12 28-22 16,-1 2-6-16,-10 20-46 16,1-17-402-16,5-12 127 15</inkml:trace>
  <inkml:trace contextRef="#ctx0" brushRef="#br0" timeOffset="251353.2888">27068 13481 64 0,'57'-7'95'16,"-55"11"-9"-16,-4 2 34 0,-1-4-23 16,1-2 16-16,2 0-19 15,-3 0-2-15,1 0-24 16,2 0-15-16,-3 0-16 15,3 2 31-15,0 0 14 16,3-1 19-16,7 6 28 16,39 16-27-16,51 12-57 15,-39-25-4-15,-4 0-34 16,-5 6-62-16,-17-6-11 0,-2 13-215 16,-21-2-19-16,-9 1-103 15</inkml:trace>
  <inkml:trace contextRef="#ctx0" brushRef="#br0" timeOffset="251679.678">27164 14037 1241 0,'29'7'259'16,"21"7"83"-16,16 0-437 16,26-3-285-16,1-11 32 0</inkml:trace>
  <inkml:trace contextRef="#ctx0" brushRef="#br0" timeOffset="261023.1052">21264 12429 431 0,'3'1'326'0,"-3"5"-78"16,0 6-254-16,-3-12 266 15,3 2-235-15,-6-1 9 16,-2 29 15-16,-79 62 3 16,38-35-6-16,6 7-14 15,-16 14-5-15,6-9-15 16,-6 4-34-16,10-10-33 15,11-11-251-15,15-21 41 0</inkml:trace>
  <inkml:trace contextRef="#ctx0" brushRef="#br0" timeOffset="261366.1036">21858 12493 604 0,'-49'33'348'0,"-8"1"-94"16,5 1-128-16,-7-2-102 16,19-3-101-16,11-10 89 15,15-11 10-15,24-4 12 0,15-3 2 16,20-2 3-1,2 3-2-15,6 4-8 16,-9 6-11-16,-11 9 2 0,-20 8 0 16,-13 11 12-16,-22 2 3 15,-21 11 7-15,-11-9-5 16,-14-1-12-16,4-13-28 16,-3-14-74-16,13-17-87 15,5-15-187-15,25-11-27 0</inkml:trace>
  <inkml:trace contextRef="#ctx0" brushRef="#br0" timeOffset="261562.1442">21743 12486 931 0,'33'3'417'0,"0"-1"-30"16,-26 0-185-16,37 0-182 15,13-1-29-15,16-6 16 16,3 0-3-16,2-5-5 16,-11-3-98-16,1 3-293 15,-14 3 59-15</inkml:trace>
  <inkml:trace contextRef="#ctx0" brushRef="#br0" timeOffset="262459.2825">22696 12465 604 0,'9'-3'123'0,"-4"3"61"15,4 7-178-15,-9-7 3 0,-3 1 4 16,-3 11 35 0,-18 27 4-16,-63 58 4 0,29-54 4 15,-8 6 19-15,15-13-28 16,13-7-7-16,30-11 14 15,41-3 15-15,20-15-14 16,36-5-5-16,15-5 10 16,19-6-27-16,-14-3-25 15,3 0-91-15,-25 5-85 16,-9-7-179-16,-24-3-47 16</inkml:trace>
  <inkml:trace contextRef="#ctx0" brushRef="#br0" timeOffset="262630.7521">23450 12352 701 0,'-3'9'446'0,"-11"7"-86"15,4 6-115-15,-15 23-184 16,-15 14-58-16,-25 23 6 16,-10 4 3-16,-22 18 1 15,5-15-4-15,2 3-114 16,17-18-267-16,14-3 49 15</inkml:trace>
  <inkml:trace contextRef="#ctx0" brushRef="#br0" timeOffset="268121.0204">23665 12522 562 0,'-5'2'174'0,"0"0"37"0,1 0-149 16,2-1 11-16,-3-1 0 16,5 0 2-16,0 0 1 15,21-3-8-15,31-9-20 16,59-23-15-16,-56 25-16 15,1 3-3-15,-11 8-8 0,-7 5-6 16,-19 7 1-16,-7 8 7 16,-14 4 8-16,-17 7 13 15,-10-2 5-15,-14 3 9 16,3-7-7-16,-4-2-1 16,12-12-8-16,11-1-12 15,14-6-16-15,10-2-12 16,13 3-2-16,12-1-2 15,6 7 8-15,8 9 6 16,-11 5 7-16,-8 8-5 16,-22 8-4-16,-32 5 13 15,-31 7 7-15,-39 4 5 16,-6-9 6-16,-14-11 2 16,20-10-24-16,1-21-70 15,35-19-88-15,8-4-206 0,26-5-27 16</inkml:trace>
  <inkml:trace contextRef="#ctx0" brushRef="#br0" timeOffset="274013.4675">24433 12404 752 0,'79'25'135'16,"-80"-24"78"-16,1 3-223 16,0 1-7-16,0-5 9 15,-4 0 9-15,2 2 4 16,-6 13 7-16,-3 20 2 15,-75 62 5-15,51-57-1 16,-27 3 11 0,43 1 5-16,15 1 16 15,22-14 13-15,21-15-8 16,48-2-20-16,-14-56 0 16,-6 33-18-16,-3 2-21 15,-10 6-12-15,-12 1-75 16,-21-2-126-16,-8-2-77 15,-16-6-90-15</inkml:trace>
  <inkml:trace contextRef="#ctx0" brushRef="#br0" timeOffset="274253.705">24821 12422 596 0,'10'-2'454'15,"-1"7"-126"-15,-13 9-65 16,-4 19-242-16,-4 9-53 16,-13 10 17-16,-8 7 19 15,-6 7 24-15,0-2 4 0,-4 7 0 16,3-9-3-16,-1 6-18 16,15-15-29-16,3-11-78 15,18-11-65-15,15-12-193 16,15-24-21-16</inkml:trace>
  <inkml:trace contextRef="#ctx0" brushRef="#br0" timeOffset="274538.0679">25309 12573 911 0,'-43'33'312'0,"-16"13"23"16,4 3-211-16,-1 24-126 16,15-6-3-16,11 8 8 0,23-16 13 15,23-2 22-15,17-33 12 16,45-19 14-16,24-15-1 16,38-26-6-16,1-16-19 15,-1-12-12-15,-39 6-7 16,-41-9-22-16,-60 11-22 15,-83 8-23-15,-49 25-67 16,-44 11-301-16,-20 9 73 0</inkml:trace>
  <inkml:trace contextRef="#ctx0" brushRef="#br0" timeOffset="285447.9811">28305 13183 907 0,'-3'0'223'15,"-2"0"71"-15,1 0-258 16,3 0-42-16,-5 0-4 16,3 0-4-16,1 2-2 15,-12 20 5-15,0 27 6 16,-10 58 4-16,2-15 4 15,-3 9 3-15,-14 20 1 16,-7-3 0-16,-9 8 1 0,10-29-1 16,-4-5-22-16,20-29-88 15,15-22-184-15,18-29 9 16</inkml:trace>
  <inkml:trace contextRef="#ctx0" brushRef="#br0" timeOffset="285841.1893">28756 13354 451 0,'-5'23'439'0,"-13"5"-133"15,-8-6-9-15,-22 22-252 16,-4 2-48-16,-17 12 10 16,1-5 11-16,6-1 10 15,13-17 47-15,16-7 47 16,18-14-57-16,15-6-56 16,10-6 47-16,19 5-42 15,10-4-46-15,6 10 48 16,-2-1 47-16,-5 15-57 15,-15 3-5-15,-23 18-2 16,-19-4 3-16,-23 13 4 0,-8-10 3 16,-8-2 1-16,15-14-6 15,9-10-57-15,14-19-71 16,12-20-69-16,16-8-212 16,12-14-14-16</inkml:trace>
  <inkml:trace contextRef="#ctx0" brushRef="#br0" timeOffset="286067.3338">28713 13360 681 0,'-4'5'377'16,"-3"-2"-61"-16,-1-3-96 16,8 0-207-16,-4 0 9 15,4 0 6-15,0 0 41 16,0 0 6-16,4-1 7 15,49-5-18-15,67-9-15 16,-47 3-32-16,1 0-60 16,-20 5-81-16,-7 1-73 15,-9 8-210-15,-4 0-20 16</inkml:trace>
  <inkml:trace contextRef="#ctx0" brushRef="#br0" timeOffset="286437.1385">29385 13185 941 0,'83'52'257'0,"-86"-52"48"15,3 3-251-15,-6 7-73 16,5-10-2-16,1 0 6 16,-4 2 7-16,-15 33 0 15,-43 60-46-15,17-27 60 16,-4 6 10-16,-3 8 24 16,23-15 10-16,3-9 42 15,22-20-47-15,29-14 14 16,13-15-14-16,21-11-5 15,13 2-3-15,15-7-86 16,-18-9-93-16,8-3-76 16,-19-3-72-16,-14-23-83 15,-16-6 12-15</inkml:trace>
  <inkml:trace contextRef="#ctx0" brushRef="#br0" timeOffset="286650.6294">29875 13334 1142 0,'-3'10'213'0,"6"11"117"16,-8 17-337-16,-11 9-6 15,-16 24 9-15,-7 3 9 16,-23 20 12-16,-6-4 0 16,-11 21 2-16,6-14-2 15,5 4-4-15,16-15-21 16,7-1-66-16,14-29-74 0,10-15-72 15,16-25-129-15,5-26-41 16</inkml:trace>
  <inkml:trace contextRef="#ctx0" brushRef="#br0" timeOffset="287170.2858">29875 13743 1158 0,'-5'12'243'15,"5"-14"108"-15,2-5-328 16,-2 6-24-16,3-1 5 16,1 0 16-16,30-22-2 15,55-23-5-15,-60 40-7 16,4 5-8-16,-17 14-12 16,-2 6-8-16,-11 4 0 15,2 6 2-15,-8 0 8 16,1 0 8-16,-3-9 9 0,5 3 3 15,-5-8 0-15,10 0 0 16,-3-5-2-16,8 4 0 16,2-2-1-16,-2 6 2 15,-1 6 0-15,-9 11 1 16,-14 8 1-16,-15 10 1 16,-4 0 0-16,-14 3 7 15,6-4 0-15,-3-10-2 16,15-16-8-16,-9-1-30 15,8-12-34-15,-11-7-54 16,6-3-64-16,-5-4-202 16,7-10 23-16</inkml:trace>
  <inkml:trace contextRef="#ctx0" brushRef="#br0" timeOffset="287693.8284">30726 13491 218 0,'0'7'350'15,"-5"-1"-131"-15,-7 0-132 16,10-6 140-16,2 0-207 16,-3 2 1-16,1 0 3 15,-7 19 0-15,-20 15-34 16,-58 58 16-16,38-44 1 16,1-5 4-16,5 2 21 15,8-12 38-15,11-6-16 0,20-6 5 16,13-3 2-16,7-16 25 15,30 1 0-15,8-8-9 16,14-8-4-16,-1-1-14 16,6 3-53-16,-25-1-126 15,3 1-255-15,-15-5 37 16</inkml:trace>
  <inkml:trace contextRef="#ctx0" brushRef="#br0" timeOffset="287935.3255">31154 13320 991 0,'12'12'231'0,"-7"19"77"16,-8 12-262-16,-8 35-58 16,-13 9 17-16,-10 19 12 15,-15-2 5-15,-13 17-1 16,4-20-2-16,0 3-3 15,9-9-7-15,11-8-18 16,15-25-22-16,6-10-20 16,8-21-79-16,4-11-208 15,5-22 43-15</inkml:trace>
  <inkml:trace contextRef="#ctx0" brushRef="#br0" timeOffset="288342.8422">31527 13677 757 0,'-6'19'423'0,"-4"-5"-84"16,-4-7-145-16,-5 8-168 15,-2-1-64-15,-13 9-3 16,-5 3 45-16,-4 10 18 16,8 1 7-16,-3 16 38 15,16 3-28-15,11 6 3 16,11-5-9-16,20-1-2 16,9-16-2-16,11-6 5 15,3-20-3-15,14-12-4 16,-10-18-7-16,19-23-4 15,0-12-9-15,-2-15-11 16,-10-3-4-16,-8 1-7 16,-27 13-3-16,-12 3-5 15,-12 17 6-15,-10 4-30 16,-10 9-12-16,-4 1-153 0,-1 5-185 16,11-3-6-16</inkml:trace>
  <inkml:trace contextRef="#ctx0" brushRef="#br0" timeOffset="289297.5804">32396 13755 565 0,'-57'52'171'16,"61"-54"28"-16,-4-1-138 15,-4 3-51-15,2 0 7 16,-1 0 3-16,3 0 14 0,-3 1 4 16,1 1 4-16,-7 7 13 15,-17 12 17-15,-55 53-2 16,43-41 4-16,3-3 16 16,0 9-3-16,8 0-18 15,2 9-8-15,10-8-10 16,6 5-23-16,13-10-16 15,6-1-3-15,6-11-1 16,11-4 11-16,8-10 5 16,10-14 10-16,2-9 2 0,6-18-1 15,1-9-12-15,-5-13-8 16,-8 4-10-16,-1-13 1 16,-7 10-2-16,-14 2-4 15,-9 13 0-15,-3 0-12 16,-8 9-12-16,-3 4-12 15,2 6-10-15,-1 2-12 16,-2 5-278-16,8 5-51 16,-3-5-77-16</inkml:trace>
  <inkml:trace contextRef="#ctx0" brushRef="#br0" timeOffset="289821.9502">33086 13689 531 0,'3'-2'106'0,"-8"2"54"16,-5 0-148-16,10 0 17 16,-4 0 14-16,3 2 13 15,-22 10-2-15,-17 2-7 16,-50 61-24-16,40-49 7 16,3 7 3-16,2 5 10 15,4-2 29-15,-5 9 23 16,14-3-13-16,6 5-8 15,7-6-8-15,13 2-25 16,18-10-22-16,11 4-3 16,6-16 0-16,11-2 4 15,4-9-2-15,8-10 2 16,0-9 7-16,12-13-2 16,-16-9-11-16,4-11-4 15,-12 0-1-15,-16-8 1 16,-13 7 9-16,3-11 14 15,-14 9-9-15,0 0-9 16,-4 9-20-16,2-1-50 0,-8 16-33 16,6 2-77-16,-9 5-174 15,21 4-26-15,6 5-95 16</inkml:trace>
  <inkml:trace contextRef="#ctx0" brushRef="#br0" timeOffset="290599.7172">33405 13873 350 0,'57'-12'232'0,"-54"6"-87"16,-3 6-55-16,0 4-40 15,-3-4-39-15,3 0 69 16,-3 0 9-16,1 0 0 16,2 0-32-16,-5 0-26 15,1 2 6-15,-20 10-3 16,-6 3-8-16,-67 41-6 15,59-32-25-15,-7 11 24 16,7 1 6-16,-5 13 17 16,15 1 6-16,2 9 29 15,12-4-12-15,4 1-9 16,15-13-14-16,5-6 10 16,9-15 1-16,9-8-6 15,9-14 7-15,15-12 8 16,5-11-16-16,16-16-9 0,-4-8-5 15,2-12 1-15,-12 3-9 16,-11-3-1-16,-20 14-7 16,-9-2-5-16,-14 15-6 15,-10 4-11-15,-9 7-8 16,-5 2-52-16,-5 9-57 16,-6-3-320-16,3 10 45 0</inkml:trace>
  <inkml:trace contextRef="#ctx0" brushRef="#br0" timeOffset="291221.1881">31783 14306 985 0,'-10'18'257'0,"-1"1"54"15,-32 50-269-15,8-38-59 16,-3 2-9-16,-21 19-102 0,-17 2-183 16,-19 10 26-16</inkml:trace>
  <inkml:trace contextRef="#ctx0" brushRef="#br0" timeOffset="293000.024">29574 14360 265 0,'-4'2'159'0,"4"-1"13"15,-5 1-29-15,0 5-16 16,-4 10-15-16,-5 11 15 16,-34 57-8-16,3-23-49 15,-21 10-34-15,-22 7-274 16,-20-1 41-16</inkml:trace>
  <inkml:trace contextRef="#ctx0" brushRef="#br0" timeOffset="324384.8226">13300 16515 459 0,'-66'48'290'16,"59"-56"-50"-16,7-5-80 16,5 0-121-16,0-3-38 15,4 0-5-15,1 1 4 16,1 3 12-16,-8 1 9 16,3 6-1-16,-1 3-5 15,-5 2-11-15,0 0-15 0,0 0-6 16,0 2 3-16,5 33 4 15,9 81 8-15,-25-26 3 16,-6 4 1-16,-7 20-3 16,-9-15 7-16,-3-6 8 15,8-23 1-15,4-13 8 16,8-29 5-16,11-11 9 16,5-15 4-16,7-23-3 15,20-8-11-15,13-11-8 16,12-2-14-16,16-6-10 15,1 16-2-15,2 5 1 16,-12 13 1-16,-7 12-5 16,-12 9-3-16,-16 10 15 15,-10 11-22-15,-24 15 43 16,-18 11 11-16,-31 21 7 16,-14 3-5-16,-27 5 24 0,3-14-54 15,5-12-119-15,19-18-118 16,6-17-95-16,34-20-119 15</inkml:trace>
  <inkml:trace contextRef="#ctx0" brushRef="#br0" timeOffset="324728.4526">14587 16563 816 0,'-5'4'177'0,"-14"8"64"15,-10 7-240-15,-18 29-3 16,-12 17 8-16,-28 21 33 16,-1 6 37-16,-7 16 32 15,17-18-4-15,15 5-11 0,39-19-46 16,33-3-109-16,29-21-110 16,31-17-180-16,7-32-48 15</inkml:trace>
  <inkml:trace contextRef="#ctx0" brushRef="#br0" timeOffset="325104.061">14956 16837 621 0,'-29'33'276'0,"-20"2"-11"15,-4-1-133-15,-1 10-105 16,11-4-5-16,4-7 33 16,26-9 3-16,13-10-5 15,5-9-2-15,19-2-5 16,9 4-31-16,7 2 2 15,7 3 4-15,6 9-1 16,-20 7-10-16,-12 17-1 16,-26 8-2-16,-30 19 4 15,-22-1 5-15,-2-4 3 16,-3-11-5-16,3-22-67 0,26-20 389 16,14-40-690-16,10-15 294 15</inkml:trace>
  <inkml:trace contextRef="#ctx0" brushRef="#br0" timeOffset="325320.9472">14937 16811 1136 0,'-21'59'279'0,"16"-57"73"16,10-6-344-16,15 1-22 15,6-9-13-15,20 0 11 16,5-7 18-16,14 1 14 16,-6 10 1-16,0 4-163 15,-12 14-204-15,-12 4 3 16</inkml:trace>
  <inkml:trace contextRef="#ctx0" brushRef="#br0" timeOffset="325538.1384">15707 16359 834 0,'13'38'367'16,"8"29"26"-16,-3 25-173 16,-13 42-128-16,-19 11-14 15,-43 36-22-15,-18-20-31 16,-34 5-3-16,-4-27-9 15,-18 0-35-15,20-39-37 16,-10-11-359-16,30-30 73 16</inkml:trace>
  <inkml:trace contextRef="#ctx0" brushRef="#br0" timeOffset="325965.3297">16247 16820 669 0,'59'121'467'0,"-57"-124"-111"15,-4 6-84-15,2 1-338 16,-3-4-11-16,3 1 1 0,-2 10 15 16,-2 25 45-16,-9 66 17 15,0-44 8-15,-6 8-88 16,0-2-215-16,-5 2 42 16</inkml:trace>
  <inkml:trace contextRef="#ctx0" brushRef="#br0" timeOffset="326183.3693">16031 17255 1099 0,'-6'-4'391'16,"6"1"16"-16,0 0-252 15,0-1-160-15,49-20-8 0,67-18 5 16,-41 28-72-16,-4-1-66 16,10-4-259-16,-8 5-15 15</inkml:trace>
  <inkml:trace contextRef="#ctx0" brushRef="#br0" timeOffset="327235.8817">17328 16468 651 0,'4'-4'314'16,"-4"1"-25"-16,2 0-123 15,-2 1-165-15,0 0-20 16,0 0-7-16,0 1 11 16,0-1 16-16,0 2 18 15,0 2 10-15,0 8 3 16,0 30-8-16,-2 76-22 16,-7-48-42-16,4 6-32 15,-4-8-224-15,2 5 31 16</inkml:trace>
  <inkml:trace contextRef="#ctx0" brushRef="#br0" timeOffset="327500.2505">16999 17063 1024 0,'-8'52'314'0,"11"-54"42"16,6 2-278-16,3 0-67 16,10-2-21-16,3 0-2 15,18 2 16-15,5-3 7 16,6 1 3-16,9-3-1 16,-6 3-12-16,3-1-82 15,-11 1-90-15,3 2-193 16,-14 5-39-16</inkml:trace>
  <inkml:trace contextRef="#ctx0" brushRef="#br0" timeOffset="327934.8989">17134 17297 271 0,'-10'5'500'15,"10"-5"-195"-15,-5-2-181 16,5 2 154-16,0 0-314 16,-4 0-2-16,3 0 8 15,1 2 18-15,-14 24 14 16,-24 64 14-16,13-43-4 16,6-4-4-16,9-5 4 15,5-12 1-15,10-7 2 16,21-17 56-1,17-2-32-15,23-9 0 16,2-3-2-16,4-2-34 16,-7 2-48-16,-14-5-282 15,-14 6 61-15</inkml:trace>
  <inkml:trace contextRef="#ctx0" brushRef="#br0" timeOffset="328219.7473">17458 17366 112 0,'-5'-2'447'16,"2"2"-191"-16,1 0-67 0,-3 0 69 15,1 0-238-15,1 0-3 16,1 0 9-16,-3 2 26 15,1 0 12-15,-1 13 11 16,0 13 1-16,0 69-18 16,7-50-33-16,-4 14-6 15,-3-1-6-15,1 13-7 16,-1-14-219-16,0-5-122 16,8-18-32-16</inkml:trace>
  <inkml:trace contextRef="#ctx0" brushRef="#br0" timeOffset="328509.0952">18266 16669 940 0,'-4'23'409'15,"-6"9"-34"-15,-14-16-193 16,-23 27-187-16,-12 15-22 16,-24 27 22-16,15-4 36 15,-3 21 42-15,21 1 17 0,14 20 17 16,20-21-17-16,14 11-20 16,13-20-46-16,9-1-58 15,8-28-47-15,16-7-95 16,-1-20-300-16,12-18 46 15</inkml:trace>
  <inkml:trace contextRef="#ctx0" brushRef="#br0" timeOffset="329150.9522">18387 16797 1012 0,'37'59'289'16,"-37"-55"42"-16,-2 1-288 0,2 7-59 16,0-12-13-16,-4 0 19 15,3 2 46-15,-18 27 21 16,-39 68 8-16,24-45 4 16,-13 25-26-16,5-8-23 15,1 9-16-15,6-10-30 16,11-3-69-16,10-23-62 15,14-11-230-15,9-26-4 16</inkml:trace>
  <inkml:trace contextRef="#ctx0" brushRef="#br0" timeOffset="329477.4521">18663 17075 926 0,'-23'17'287'0,"2"6"40"15,-3 1-240-15,2 7-79 16,6-10-10-16,-1-4 24 16,10-5 8-16,8-5-1 15,8-5-1-15,10 0-1 16,5 1-23-16,9 6-6 15,-7 3 3-15,2 9-5 16,-14 8 1-16,-4 16 2 0,-20 2 4 16,-9 12 4-1,-14-9 7-15,-2-5-12 0,-3-15-21 16,0-13-62-16,9-22 149 16,8-23-431-16,7-8 146 15</inkml:trace>
  <inkml:trace contextRef="#ctx0" brushRef="#br0" timeOffset="329691.2886">18625 17092 1298 0,'0'0'316'0,"5"-2"89"15,-5 4-380-15,0-2-32 16,1 0-8-16,48-2 14 15,65-6 16-15,-39-3 9 16,-8 4-1-16,6-5-91 16,-17 3-34-16,-8 6-318 15,-13 0 8-15</inkml:trace>
  <inkml:trace contextRef="#ctx0" brushRef="#br0" timeOffset="330052.0246">19352 16846 962 0,'109'74'239'0,"-109"-68"21"16,0-1-282-16,-17 14-34 15,-4 7-13-15,-12 14 33 16,-10-4 68-16,-2 9 45 16,12-7 19-16,5-3 12 15,13-16-19-15,15-2-16 16,5-3-37-16,33-9-12 15,-3-3-13-15,22-4-27 16,2-4-29-16,17-12-92 16,-22 1-232-16,13-2 22 15</inkml:trace>
  <inkml:trace contextRef="#ctx0" brushRef="#br0" timeOffset="330272.3394">19758 16856 840 0,'0'14'303'0,"-11"16"20"15,-32 75-193-15,10-49-110 16,-5 20-8-16,-2-3-4 16,5 10 0-16,3-3-2 15,4 5 2-15,7-19-2 16,2 1-49-16,9-23-51 15,1-13-238-15,7-24 10 0</inkml:trace>
  <inkml:trace contextRef="#ctx0" brushRef="#br0" timeOffset="330765.3687">19898 17043 488 0,'2'-3'450'16,"1"0"-109"-16,-3-1-8 15,4 1-271-15,-2-1-15 16,6-1-6-16,11-4 28 0,0 2 8 15,2 2 3-15,52-2-13 16,-54 23-31-16,-5 5-38 16,0 5-9-16,-18 3-2 15,-6 13 6-15,-9-2 13 16,-11-1 12-16,1-6 6 16,6-5 6-16,9-16-6 15,13-5 2-15,9-7-10 16,10-3-8-16,9 3-8 0,12 3-2 15,0 2-7 1,-1 11-1-16,-13 3-2 0,-10 19 4 16,-11 4 5-16,-28 17 5 15,-6-4 7-15,-22 4 5 16,2-7-1-16,-16-9 1 16,16-15-8-16,-2-10-23 15,17-3-18-15,6-15-17 16,11 4-108-16,13-22-284 15,16 4 67-15</inkml:trace>
  <inkml:trace contextRef="#ctx0" brushRef="#br0" timeOffset="331175.7627">20548 17101 868 0,'48'-54'217'15,"-55"57"62"-15,2 4-252 0,-3 0-22 16,8-7-15-16,-6 0 6 15,3 2 4-15,-27 7 7 16,-61 67 6-16,46-41 6 16,12 3 2-16,-5 2 7 15,22-4-1-15,2 4-2 16,11-12-1-16,1-8-1 16,12-6 17-16,13-10 23 15,11-9-20-15,20-8-2 16,3 0-5-16,13-7-27 15,-11 3-46-15,6-4-18 16,-11 6-60-16,-2-1-241 16,-7-1 0-16,-5-9-120 15</inkml:trace>
  <inkml:trace contextRef="#ctx0" brushRef="#br0" timeOffset="331440.9838">20926 16941 913 0,'5'11'219'16,"2"6"74"-16,-6 5-264 0,3 62-24 16,-23-50-6-16,-4 13 12 15,-3-2 22-15,-3 11 29 16,-4-3 6-16,0 13 2 15,4-9-9-15,4 4-41 16,5-14-49-16,1-4-63 16,-1-15-52-16,7-5-221 15,9-13 18-15</inkml:trace>
  <inkml:trace contextRef="#ctx0" brushRef="#br0" timeOffset="331952.3164">21366 17014 687 0,'0'-5'387'15,"-5"3"-132"-15,-11 14-156 16,-3 2-126-16,-23 17-114 15,-3 2 145-15,-8 17 69 16,6 2 31-16,-2 20 18 16,23-1 6-16,4 8-30 15,11-9-56-15,6 6-17 16,10-27-13-16,4-10-11 16,12-21 16-16,26-11-2 15,3-30-4-15,17-13-4 16,10-21-7-16,9-18-3 15,-18-12 4-15,-4-5 7 16,-21 7-1-16,-13 6-2 16,-22 20-14-16,-20 10-15 15,-14 18-16-15,-22 12-99 0,-9 12-248 16,-8 9 49-16</inkml:trace>
  <inkml:trace contextRef="#ctx0" brushRef="#br0" timeOffset="332392.2487">21636 17661 1093 0,'-5'7'278'0,"-6"12"78"0,-6 0-320 16,-12 10-19-16,-1 6-19 16,-13 1 3-16,-2-8 3 15,3 7 1-15,11-11-18 16,-2 4-132-16,19-11-213 15,9 4 7-15</inkml:trace>
  <inkml:trace contextRef="#ctx0" brushRef="#br0" timeOffset="332819.4837">22217 17156 404 0,'-23'2'239'16,"-6"7"-28"-16,-17 11-35 16,0 6-119-16,-10 11 17 15,4-1 20-15,4 13 33 16,18-8 18-16,1 10 12 15,15-6-19-15,16-2-10 16,5-8-30-16,5 1-30 16,10-17-19-16,18 0-7 15,3-14-17-15,16-8-7 0,2-11-7 16,8-10 2-16,-11-18-3 16,0-5 0-16,-14-6-4 15,-4-10-11-15,-13 8-5 16,-13-1-29-16,-17 9-29 15,-8 4 15-15,-13 10 5 16,-4 0 1-16,4 11-31 0,3 1-60 16,2 9-147-16,9 5-121 15,5 7-89-15</inkml:trace>
  <inkml:trace contextRef="#ctx0" brushRef="#br0" timeOffset="333192.9259">22783 17085 1013 0,'-3'0'220'0,"6"10"62"16,-8-1-307-16,5-9-2 15,-4 2 8-15,3 1 24 16,-8 22 49-16,-19 14 24 15,-44 55-4-15,51-42-8 16,10-3-27-16,8 6-16 16,-2-12-13-16,8-4 7 15,15-13 4-15,6-6 4 0,12-9 1 16,18-15-4-16,-4-11-12 16,11-15-8-16,-2-6-8 15,0-20 4-15,-13 8 10 16,-6-8 5-16,-12 8 6 15,-16-4-6-15,-14 14-15 16,-17-2-29-16,-8 12-14 16,-13 4-34-16,0 10-22 0,2 0-281 15,8 11 77-15</inkml:trace>
  <inkml:trace contextRef="#ctx0" brushRef="#br0" timeOffset="333511.3301">23312 17137 830 0,'13'16'246'0,"-18"8"39"16,-14 5-220-16,0 11-64 15,4 2-9-15,-4-1 5 16,19-2 16-16,6-3 35 15,17-7 20-15,6-1 2 16,4-10-5-16,11-5-19 0,-1-9-32 16,7-13-7-16,-3-8 6 15,2-6 13-15,-13-8 12 16,0-2 9-16,-25 0-11 16,-11-7-12-16,-19-3-18 15,-21-2-82-15,-9 2-39 16,-3-4-100-16,4 12-173 15,-6 7 1-15</inkml:trace>
  <inkml:trace contextRef="#ctx0" brushRef="#br0" timeOffset="333777.2836">23901 16541 1165 0,'29'19'309'16,"1"5"63"-16,3 28-325 15,1 16-62-15,-1 25 12 16,-12 3 8-16,-31 27 42 16,-23 0 21-16,-40 26 22 15,-29-9-12-15,-37 30-14 16,6-21-40-16,-30 4-92 15,17-30 35-15,-3 2-427 16,26-33 83-16</inkml:trace>
  <inkml:trace contextRef="#ctx0" brushRef="#br0" timeOffset="336743.2106">19501 17830 374 0,'11'6'328'0,"51"11"-142"0,-52-20-43 16,8 3-120-16,-11 5-100 15,1 3 139-15,-18 13 35 16,-4 7 0-16,-21 17 6 16,-8 10-35-16,-38 29-41 15,-8 8-310-15,-11-23 64 16</inkml:trace>
  <inkml:trace contextRef="#ctx0" brushRef="#br0" timeOffset="347940.5524">24081 4413 315 0,'-5'14'266'0,"0"0"-78"16,-6-2-27-16,2 17-148 15,6 4-35-15,3 16 4 16,9 4 3-16,10 24 10 16,2 4 7-16,-4 34 12 0,4 4 4 15,1 42 3-15,-10 11-1 16,-5 48-5-16,4-8-9 16,-1 41-1-16,-10-24-2 15,-3 39-18-15,6-28 16 16,-6 35 5-16,1-34-2 15,7 9 0-15,-5-51 17 16,0 7-13-16,4-55-3 16,-8 16-43-16,-10-30-153 0,-12 6-14 15,-22-42-91-15</inkml:trace>
  <inkml:trace contextRef="#ctx0" brushRef="#br0" timeOffset="349289.9349">20376 7395 417 0,'-124'55'102'16,"125"-55"31"-16,-2 0-115 16,2 0-14-16,-2 0 10 15,1 0 23-15,0 0 9 0,0 0 5 16,0 0 6-16,0-3-15 15,43-3-22-15,78-6-7 16,-48 10-9-16,38 8-9 16,5 11 3-16,19 9 0 15,0-10-1-15,26 6-1 16,-6-8 4-16,23-9 4 16,-3-7 5-16,33 2 4 15,-9-6 5-15,33 0-2 16,-18-6-2-16,32-2 2 15,-26 2 0-15,40-9 4 16,-23-1 5-16,44 1 1 16,-28-1 5-16,34 6 13 15,-37 6 12-15,24-3 10 16,-56 6 11-16,44-1 12 16,-41-6-12-16,43 5-15 0,-23 4-13 15,31-7-13-15,-42 2-25 16,23-6-12-16,-48 4-8 15,-4-4-72-15,-30 11-90 16,21 2-173-16,-46 4-35 16</inkml:trace>
  <inkml:trace contextRef="#ctx0" brushRef="#br0" timeOffset="351437.2295">20456 7136 218 0,'-2'0'20'0,"-3"0"30"15,2 0-61-15,1 0 39 16,-2 0 48-16,-1 0 2 16,5 0-2-16,-3 0-12 15,1 0-40-15,2 0-40 16,-3 0 4-16,3 0 3 15,0 2 9-15,3 0 2 16,7 5 8-16,20 10 9 16,51 26 8-16,-46-36 7 15,-7-2 3-15,3 1-5 16,2-1-6-16,10-2-7 0,-5-3-1 16,6 2 15-16,1-2 5 15,8 0 11-15,-11 2 2 16,6-4-3-16,-4 2-17 15,-1-3-6-15,-8-1-9 16,10-3 18-16,-7 4 1 16,2-2 5-16,-4-1-2 15,4 1-2-15,-7 2-21 0,10-3-4 16,-8 1-6-16,8-3 1 16,-5 1-1-16,11 0 0 15,-9 2-2-15,13-6-1 16,-9 6 0-16,3-4 2 15,-8 1 6-15,0-6 8 16,-10 5 3-16,9-5 5 16,2 5 2-16,3-6-6 15,-5 4-6-15,11 1 2 16,-6-2-4-16,2-2-4 16,2 0 0-16,-2-3-1 15,-7 5-1-15,11-4 8 16,-11 7 1-16,7-3 0 15,2 0 0-15,6-5-2 16,-4 1-9-16,-6 1 0 16,2-1-1-16,-3 4 0 15,-7-7 0-15,3 2-1 0,2 1-1 16,3 2 3-16,0-2 0 16,2 6 0-16,2 1 2 15,10-6 1-15,-3 3-3 16,0-6 0-16,-1 3 3 15,5-10 0-15,-15 12-1 16,5-6-1-16,1-1 1 16,-1-2-2-16,-8 8-1 15,12-10 1-15,-8 5 3 0,9 0 1 16,-4 1 0-16,4-3 2 16,-9 6 1-16,8-8 1 15,-12 4 1-15,8-3 4 16,-10 6-2-16,2-5 1 15,3 6-5-15,9-8-3 16,-3 1-4-16,-1-4 0 16,-2 5-1-16,-5-14 2 15,-6 7 0-15,-4 1 4 16,-3-1 3-16,5-1 3 16,-4 4 1-16,0-4 3 15,-1-2-2-15,7-4-3 16,-2 0-4-16,-4-10 0 15,2 5-1-15,-1-5 0 16,-2 7-1-16,-4-10 0 16,0 11-1-16,-1-6-3 15,1 6-2-15,0-8 1 0,2 4 0 16,4-8-1-16,-3 4 3 16,-6-12 3-16,2 1 0 15,1 3-1-15,-10 4 1 16,1 8 0-16,1 8-1 15,-2-4-1-15,-5 6-2 16,1-7-1-16,5-5-1 16,-2 1-1-16,-1 2 0 0,0 0 1 15,-5 7-1-15,-4 2 0 16,2 3 9-16,-5-1 8 16,6 5-7-16,-6-4-7 15,3 4 8-15,4-6-7 16,2 4-7-16,-8-3 9 15,3 3 9-15,-1-2-6 16,-1 11-1-16,2-4-1 16,6 3-3-16,-5-4 0 15,-1 6-2-15,-8 2 2 16,4-5-1-16,-3-5 3 16,1 3-1-16,2-7 1 15,0 1-2-15,0 1-1 16,-3 5-2-16,3 2-1 15,3 3 0-15,-3 1-1 16,0-1-3-16,0 4-24 0,0 0-23 16,5 1-33-16,6-2-418 15,16-22 107-15</inkml:trace>
  <inkml:trace contextRef="#ctx0" brushRef="#br0" timeOffset="358587.1239">25921 4456 33 0,'-2'5'43'16,"-1"1"-9"-16,-6 7 5 16,2 1-18-16,-3 4-4 15,-23 48-5-15,24-46 0 0,-5-4 2 16,-3 0 16-16,-5-6 6 16,-3 9 10-16,-4-2 2 15,-1 2 2-15,3-3-13 16,1 1 0-16,7-3-8 15,0 0-1-15,1-5-7 16,8 3 6-16,0-3 0 16,-1-1 11-16,2-1 9 15,-1 4-8-15,0-6-8 16,-4 5-6-16,3 2-12 0,-2 2-14 16,-1-2 7-16,-5 4-1 15,5-2-1-15,-7 0 0 16,5 1-2-16,-3 1 0 15,5-1-2-15,-1 3 0 16,3 1 0-16,-7 0 0 16,7 0 2-16,-6 2 2 15,8-2 2-15,-11-2 1 16,9-3 1-16,-4 2 0 16,1-4-2-16,-8 2-2 15,8-2-1-15,-1 12-1 16,-1-8-1-16,-2 4 1 15,8-4-1-15,-4 7 1 16,1-10 0-16,-2 13 0 16,7-5-1-16,-1 4 0 15,1-12 0-15,4 5 0 0,0-8 5 16,-4 6 9-16,4-4 3 16,-4 3 3-16,4 5-1 15,-2-5-3-15,-5 1-8 16,2-1-3-16,-1 1-2 15,-6 0 0-15,2-1 1 16,-1 4 5-16,-1-3 2 16,-4 8 2-16,2 0 0 0,-2 1 0 15,2-5-7-15,-9 8 0 16,2-5-2-16,2-1-1 16,5 3 0-16,-9 2-2 15,9-4 0-15,0-1-2 16,3 4 1-16,1-1-1 15,6-6 0-15,-6 3 1 16,6 2 0-16,-1-6 0 16,-4 3 0-16,0-1 0 15,-2-6 0-15,-1 4 0 16,1-3 0-16,-3 3 1 16,4-3-1-16,-8 11 0 15,2-7 0-15,-3 11-2 16,0-4 0-16,-6 5-2 15,6-3 0-15,-5 12 0 16,4-1 0-16,-8 8 1 16,1-3 1-16,-14-5 0 0,-2-4 1 15,-13 3 1-15,13-3-3 16,-11 7-1-16,14-1-1 16,-7 9-1-16,3-6-1 15,-18 22 0-15,3-2 1 16,-9 19-1-16,5-2 2 15,-18 10 1-15,8-8 2 16,-2 16 3-16,0-14 2 16,-12 13 0-16,20-8 0 0,-13 2-24 15,10-15-33-15,-3 6-134 16,11-12-36-16,-11 5-64 16</inkml:trace>
  <inkml:trace contextRef="#ctx0" brushRef="#br0" timeOffset="361308.2615">24235 6323 21 0,'0'2'54'0,"0"0"30"15,0-1 18-15,0 1 19 0,0 0-11 16,0 0-7-16,2-1-40 15,1-1-4 1,-3 0-3-16,4-1 12 0,-2-1-21 16,-2 0-2-16,8-3-16 15,3-4-15-15,2-1-15 16,7-2 16-16,44-44-3 16,-44 37 3-16,0 0 0 15,4-2 4-15,-2 6 1 16,-1-8 2-16,-4 2 1 0,2 4-1 15,2 0-7-15,-2-4-2 16,-3 7-3-16,3-9-3 16,-2 6 4-16,8 0 5 15,-5 5-1-15,1-6 6 16,-4 8 1-16,3-6 0 16,-10 2-3-16,4-10 3 15,-7 7-4-15,5 3-1 16,-2 0-4-16,-1 0-2 15,-2 7-3-15,2-3-1 16,-1 1-2-16,-3-3 0 16,1 5-1-16,1-1-1 15,1 4 0-15,-4-5 5 16,-4 8 6-16,0-1 9 16,0 0 1-16,0 0 1 15,1-1-3-15,3 0-6 16,-4 1-10-16,10-10-1 0,9 0-1 15,0-8-1-15,45-52 1 16,-46 49 1-16,-8 4 0 16,4 2 1-16,2 1-1 15,3 1 1-15,-9 1-2 16,0 0-2-16,8-4 0 16,-3-6 1-16,-1-2 0 15,11-2 6-15,-1-3 4 0,0-7 7 16,2 3 1-16,7 1 1 15,0 8-5-15,-4-7-1 16,-4 12-7-16,4 4-1 16,-6-2-1-16,1-7 0 15,0 7-2-15,0-7-1 16,1-2-1-16,-1 0-1 16,-3 6-2-16,3-6 3 15,0 4-1-15,4-8 0 16,-4 6 1-16,11-3 0 15,-1 1-1-15,8-8-2 16,0 4 1-16,1-7-1 16,-7 6 0-16,-6-7 1 15,-9 5 2-15,-4 6 2 16,-7 8-1-16,6-3 0 16,-2 6 0-16,0-4-1 0,-7 8-1 15,1-2 0-15,1 1 0 16,1 3-1-16,-6 12 0 15,1-11-2-15,-5 8-3 16,-3 3-5-16,1-2-5 16,2 2-6-16,-4 0 2 15,4 0 2-15,-3 0 7 16,1 0 3-16,2 2 6 16,-5-1 0-16,0 6-2 15,-4 12-1-15,-1-5 1 0,-4 12-2 16,-30 54 1-16,20-51 0 15,5 3 2-15,-7 4 2 16,-5-8 1-16,-5 3-1 16,-11-5 1-16,-12 9-2 15,5-1 0-15,-8 6-1 16,8-2-1-16,0 13 2 16,2-13 0-16,-5 0 0 15,17 0 0-15,-6-3 0 16,11-14 1-16,5 13-1 15,10 1 1-15,-5-6 2 16,6-3 2-16,0 14 3 16,-5-10-1-16,5-1 2 15,-5 2-2-15,1 6-1 16,2-11-2-16,-6 3 0 16,1-6-1-16,-4 3 0 0,6 2 1 15,-9 3 1-15,9 2 1 16,0 1 1-16,-4 1 0 15,-3 0 0-15,3-2 2 16,-2 1 3-16,1-1 1 16,-4 2 0-16,9-4 0 15,0 5-3-15,-1-6-4 16,1-6-1-16,8 0-1 0,-6 1-1 16,3-6 1-16,-2-2 0 15,7 4-3-15,-7-2 0 16,2 0-1-16,5 2-1 15,1 1 0-15,-1-2 2 16,3-1 0-16,3 0 1 16,1-5 1-16,-7 6-2 15,3 3 0-15,-8 1-1 16,6-3 0-16,-12 10 0 16,1-7 1-16,-11 2 1 15,2 0-1-15,-10 6-1 16,3-6 0-16,2 7-2 15,4-4 1-15,-8 11-1 16,11-5 2-16,-7-1-1 16,5 3 2-16,-5 8 0 15,1-12 0-15,-11 13 0 16,6 6-1-16,-6 4 0 16,3-8-1-16,-4 10 1 0,16-15 1 15,-2 6-1-15,11-10 0 16,-5 8 0-16,6-5 1 15,-11 10-1-15,1-9-1 16,-6 11-1-16,8-9 1 16,2 0-1-16,1-7 0 15,-1 4 1-15,-1-11 2 0,-6 7-1 16,5-3 1-16,-4 1 0 16,2-1-1-16,-5 7-1 15,8-6 1-15,-8 6-1 16,4-4 2-16,-8 3 2 15,11-6 3-15,-2 1 3 16,12-10 2-16,4-3 2 16,6-6 1-16,3-1-2 15,6-9-1-15,-1 3 0 16,-3-3-1-16,5-7-1 16,1 0 0-16,-4 0-1 15,4 0-2-15,-3 0 0 16,1 0-3-16,2 2 1 15,-3-2-1-15,1 2 2 16,2-1-1-16,-4 1-26 16,3-2-29-16,1 0-363 15,-4 0 83-15</inkml:trace>
  <inkml:trace contextRef="#ctx0" brushRef="#br0" timeOffset="410639.5185">24589 17104 1089 0,'-47'54'259'0,"75"-54"72"16,15 3-329-16,26 1-24 15,16 1-37-15,12 0-84 16,-14-3-61-16,-6 1-109 15,-24-3-70-15</inkml:trace>
  <inkml:trace contextRef="#ctx0" brushRef="#br0" timeOffset="410801.0436">24580 17472 1414 0,'33'13'257'0,"10"-9"155"0,27-6-477 16,14 0-76-16,19-8-272 16,-20-11 21-16</inkml:trace>
  <inkml:trace contextRef="#ctx0" brushRef="#br0" timeOffset="411058.9313">26051 16712 1595 0,'-5'59'314'0,"-6"0"142"15,6 0-484-15,-17 19-66 16,-8 11 14-16,1 20 6 0,-9-5 18 15,-14 26 20-15,10-4 45 16,-5 13-111-16,9-26-66 16,4-16-68-16,20-49-165 15,3-42-39-15</inkml:trace>
  <inkml:trace contextRef="#ctx0" brushRef="#br0" timeOffset="411254.2339">26753 16778 1499 0,'-24'78'392'0,"-9"12"103"16,1-12-426-16,-16 44-129 16,-7 9-40-16,-13 19-33 15,-5-13-23-15,-12 13-112 16,23-37-150-16,8-19 32 15</inkml:trace>
  <inkml:trace contextRef="#ctx0" brushRef="#br0" timeOffset="411610.282">26937 17260 1119 0,'-44'33'244'16,"10"-9"107"-16,14-12-334 15,15-3-12-15,16-7-5 16,18-6 20-16,6 4 1 0,19 4 17 15,1 8 4-15,6 14 6 16,-13 10-16-16,-6 22-5 16,-23 4-10-16,-33 21 6 15,-26 0-2-15,-31 2-13 16,-7-19-14-16,-17-7-41 16,17-36-51-16,3-39-318 15,18-25 65-15</inkml:trace>
  <inkml:trace contextRef="#ctx0" brushRef="#br0" timeOffset="412063.6427">26969 16964 1612 0,'11'17'379'0,"4"-13"116"0,24-3-466 16,28 3-101-16,16-3-25 15,23-2 3-15,-9-3 7 16,-5 1 3-16,-25-4 59 16,1 0-1-16,-19 0 2 15,8-5-5-15,-4-2-9 16,15 2-9-16,-4-7 4 0,19-11 3 16,-12 6 7-1,-3-5 12-15,-23 4 12 0,-10 13 9 16,-28 21 13-16,-27 20 8 15,-28 15 34-15,-25 28 23 16,-13 13 13-16,-15 37 4 16,14-1-5-16,25 26-31 15,20-23-25-15,18-7-12 16,21-37-13-16,17-19-4 16,10-35-10-16,19-11-6 15,0-20-4-15,1-17-9 16,-8-13 2-16,-8-14 13 15,-19-1-2-15,-18-7-8 16,-10 10 8-16,-21 9-19 16,-3 12-47-16,5 5-208 15,8 11-146-15,21-2-59 16</inkml:trace>
  <inkml:trace contextRef="#ctx0" brushRef="#br0" timeOffset="412553.7325">28519 16974 1283 0,'-56'52'288'16,"73"-48"116"-16,15 1-365 15,14 0-26-15,27-5 6 16,10 0 2-16,14-2 3 16,-15 1-4-16,-6-1-2 15,-26 4-7-15,-13 4-11 16,-22 5-10-16,-6 13-8 0,-9 13 3 16,-23 30 19-16,-10 16 16 15,-36 33 25-15,-9 4 17 16,-24 27 2-16,15-13-16 15,-3 10-6-15,31-19-70 16,7-6-115-16,23-34-164 16,13-28-176-16,16-50-99 15</inkml:trace>
  <inkml:trace contextRef="#ctx0" brushRef="#br0" timeOffset="413139.1643">29487 16974 504 0,'-22'61'348'16,"20"-59"-59"-16,-3-1-94 15,5 3-89-15,-4-4-50 0,4 0 23 16,0 0 14-16,0 0 24 16,0 0-2-16,11 0-6 15,37 3-32-15,77-1-16 16,-52-6-31-16,3-1-5 15,-9 4-12-15,-8-1-7 16,-26 5-9-16,-7 11-14 16,-12 10-4-16,-19 25-1 15,-18 20 18-15,-25 28 18 16,-6 16 16-16,-24 24 8 16,0-12 3-16,-3 8-30 15,17-27-37-15,10-5-96 16,21-32 19-16,19-22-361 15,9-35 50-15</inkml:trace>
  <inkml:trace contextRef="#ctx0" brushRef="#br0" timeOffset="413935.8844">30596 17011 798 0,'111'-13'259'16,"-121"20"27"-16,-18 14-200 15,-21 5-83-15,-27 21 18 16,-4 12 34-16,-20 29 65 15,8 16 66-15,-5 28-41 16,16-2-26-16,13 7-19 16,25-23-63-16,11-11-65 15,20-36 34-15,21-13-4 16,7-28-13-16,17-26-2 16,19-21 1-16,20-29-8 15,6-14-3-15,5-16-3 16,-17 0 2-16,-17 1-1 15,-25 23 8-15,-17 8-15 16,-19 13-11-16,-19 18-27 16,-6 13-54-16,-11 8-44 0,10 8-212 15,13-2 24-15</inkml:trace>
  <inkml:trace contextRef="#ctx0" brushRef="#br0" timeOffset="414440.0363">30903 17239 1287 0,'0'2'337'0,"0"0"88"16,0 0-370-16,0-2-32 15,3 0-21-15,8-2 14 16,18-7 15-16,61-22-5 16,-52 22-2-16,-1 6-2 15,-6 8-19-15,-5 16-21 16,-16 5 8-16,-15 19 13 15,-11 9 4-15,-18 11 6 0,-13-2 9 16,4-9 9-16,12-16-1 16,3-14 7-16,23-17 11 15,13-4 11-15,4-6-29 16,16 5-12-16,5-1-11 16,3 8-15-16,-8 2-15 15,-9 20 10-15,-24 10-2 16,-33 23-8-16,-21 13-3 15,-22 15 2-15,-8-20 5 0,-6 1-38 16,12-26-29-16,5-16-76 16,21-19-83-16,8-17-223 15,25-14 6-15</inkml:trace>
  <inkml:trace contextRef="#ctx0" brushRef="#br0" timeOffset="415984.3614">31776 17191 669 0,'0'-2'329'15,"0"2"-22"-15,-3 2-169 16,-1 1-62-16,-36 27-38 16,-57 70 48-16,54-46 16 15,-2 19 25-15,12 5-6 16,9 19-9-16,5-12-42 0,10 3-6 16,14-11-17-16,7-17 0 15,7-22-8-15,23-13-1 16,19-27-10-16,30-26-1 15,13-17-6-15,37-23-4 16,-16-11-11-16,-13-20-4 16,-32 9-3-16,-25-18-17 15,-36 15-12-15,-10 3-27 16,-28 20-9-16,-45 8-47 16,-4 24-30-16,-37 8-328 15,-1 16 77-15</inkml:trace>
  <inkml:trace contextRef="#ctx0" brushRef="#br0" timeOffset="418590.3369">29714 18151 307 0,'16'57'490'0,"-11"-58"-183"16,-9-5-183-16,-1 0 189 15,4 4-295-15,1 0 38 16,-4 2 40-16,2 0 0 16,-1 0-1-16,-11 7-18 15,-35 21-40-15,-93 77-70 16,40-39-34-16,-23 14-341 16,13-16 79-16</inkml:trace>
  <inkml:trace contextRef="#ctx0" brushRef="#br0" timeOffset="419953.9846">27285 18009 703 0,'34'61'331'0,"-47"-54"9"16,6 7-163-16,-16 8-37 15,-3 16-54-15,-31 30-9 16,-2 1-24-16,-45 25-16 16,-5 3-15-16,-26 10-4 15,7-27 0-15,5-5-412 16,36-34 138-16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16:35:06.76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763 4364 92 0,'0'19'223'0,"-1"-8"-93"16,-3-13-58-16,-6 2 57 15,10 0-129-15,-4 0 2 16,3 2 1-16,-3-1 4 15,2 3 0-15,-5-4-5 16,-8 9-3-16,-9 6-5 16,-54 48-3-16,48-27-7 15,6 7 2-15,-6 20 3 16,3-3 6-16,-6 12 9 16,2-7 9-16,-7 0 4 15,10-22 5-15,2-7 1 16,8-18 5-16,-2-13 0 15,1-12-17-15,0-23-8 16,-2-4 0-16,-2-11 5 16,15-4 7-16,1-12 24 0,7 8 2 15,19-11-15-15,15 8-28 16,25-10-27-16,12 14-15 16,13-5 10-16,-1 8 18 15,-2 1 38-15,-17 15 44 16,4 4-4-16,-16 6-5 0,-7 16-4 15,-9 5-24-15,-10 9-26 16,-3 2 9-16,-4 12 1 16,-4-4 0-16,-4 18 16 15,-6-2 2-15,-15 13 8 16,-15 1-2-16,-23 12 0 16,-11-12-15-16,-28 7 2 15,9-16-7-15,-17 2-3 16,12-19-11-16,0-4-28 15,22-7-28-15,11-8-129 16,25-7-90-16,46-9-29 16</inkml:trace>
  <inkml:trace contextRef="#ctx0" brushRef="#br0" timeOffset="355.1062">1209 4506 344 0,'-30'16'95'0,"1"8"31"16,-9 4-82-16,3 12 6 15,0 7 29-15,2 1-3 16,6-1 4-16,13-2-15 0,2-5-11 15,3-7-30-15,14-7-8 16,4-10-8-16,12-10 11 16,22-14 1-16,25-16 2 15,8-11-1-15,4-8 1 16,-15-3-5-16,-11 0 11 16,-30 2 3-16,-15 4 3 15,-12 9-14-15,-6 9-66 16,-3 6-84-16,-21 9-136 15,0 11-42-15</inkml:trace>
  <inkml:trace contextRef="#ctx0" brushRef="#br0" timeOffset="849.4487">1382 4692 126 0,'92'130'118'0,"-92"-113"-28"15,2 13-1-15,-2 3-77 16,-2 14-7-16,2 5-8 16,-4 17 1-16,-1 2 4 15,0 28 5-15,-4-11 6 16,-1 1 11-16,0-18 3 16,-4-14 19-16,3-33 15 0,1-15 24 15,1-16-15-15,-10-21-14 16,4-12-26-16,1-27-25 15,0-3-10-15,5-9 23 16,13 7 31-16,9-6 29 16,7 20-2-16,19-3-12 15,5 11-13-15,13-1-19 16,-3 18-19-16,5 6 13 16,-11 11-1-16,-1 7 8 15,-13 8-6-15,1 4-4 16,-16 9-10-16,0 11-11 15,-5-2-18-15,-9 15-3 16,-8 0 3-16,-4 3 7 16,-12-1 11-16,-14 2 11 15,-7-8 6-15,-12 0-5 16,4-5-18-16,-6-8-47 16,11-5-39-16,3-3-66 15,17-4-62-15,4-9 35 0,14 2 16 16,10-4-21-16,14 1 96 15</inkml:trace>
  <inkml:trace contextRef="#ctx0" brushRef="#br0" timeOffset="1240.1487">1883 5079 679 0,'-7'121'111'0,"12"-111"82"15,-5-1-205-15,16 1 34 16,6-1 21-16,4-6 10 16,12-9 9-16,11-12 8 15,-2-1-21-15,1-10-9 16,-8-4-11-16,-12 0-2 15,-11 3-9-15,-10 4-14 16,-7 9-15-16,-14 8-32 16,-10 8-14-16,-20 14-8 15,-4 7 11-15,-18 14 17 16,7 1 35-16,2 12 11 16,15 3 7-16,10 7 2 0,16-5-6 15,2 7-4-15,9-9-13 16,15-8-76-16,1-14-32 15,16-14-124-15,13-16-45 16</inkml:trace>
  <inkml:trace contextRef="#ctx0" brushRef="#br0" timeOffset="1528.6873">2351 5266 560 0,'0'12'115'0,"-6"7"57"15,-4 5-166-15,1 4 19 16,-5-11 17-16,4 2 43 16,5-12 21-16,0-8 46 15,5-12-13-15,0-7-11 16,5-6-44-16,0-9-23 16,4 4-44-16,6-2-2 15,-1 9-3-15,5-2-3 16,6 10-5-16,4-1-7 15,0 3-8-15,1 5-9 16,-2 7-2-16,-4 2-33 16,-9 2-33-16,1 14-133 15,-4-1-111-15,-1 10-37 16</inkml:trace>
  <inkml:trace contextRef="#ctx0" brushRef="#br0" timeOffset="2407.0738">951 5033 97 0,'0'-3'143'15,"0"1"-19"-15,0 1 6 16,0 1-46-16,0 0-16 15,0 0-39-15,0 1-14 16,0 1-11-16,0 5-3 16,0 19-1-16,0 7 12 15,-13 59 6-15,6-42 11 16,2 2 6-16,2 2 10 16,-8-6-7-16,6-6 9 15,-3-14-2-15,4-11 26 16,2-15 22-16,-1-16-18 15,6-10-19-15,-1-18-9 16,2-5-30-16,4-8-25 16,3 6 14-16,4-5 4 15,3 13 0-15,11-3-3 16,-5 12-8-16,21-3-1 0,-3 16 1 16,6 0 9-16,-8 10 7 15,0 2-9-15,-21 12-3 16,4 2-2-16,-18 11 2 15,-15 6 2-15,-22 11 6 16,1-3 1-16,-12 7-10 16,-11 0-20-16,6 0-269 0,15-3 0 15,3-7-93-15</inkml:trace>
  <inkml:trace contextRef="#ctx0" brushRef="#br0" timeOffset="3176.6284">1242 5971 355 0,'-14'0'289'0,"10"-12"-70"16,22-5-24-16,13-4-167 15,10 0-16-15,13 0 14 16,-5 2 12-16,3 4 16 16,-13 10 8-16,5 6-19 15,-20 8-20-15,-5 17-12 16,-8 5-9-16,-17 19-7 15,-13 4 19-15,-26 19 6 16,-12-9 0-16,-16 0-2 0,6-20-5 16,9-11 19-16,26-21-6 15,14-7-16-15,20-7-10 16,17-3-11-16,5 3-22 16,9-1 5-16,2 4 19 15,0 8 10-15,-6 5 12 16,-5 15 15-16,-12 6-1 15,-20 15 6-15,-22 2 2 16,-37 16 6-16,-20-12-12 0,-10-1-12 16,2-13-26-16,10-9-97 15,29-21-69-15,22-7-137 16,8-3-18-16,26-13-77 16</inkml:trace>
  <inkml:trace contextRef="#ctx0" brushRef="#br0" timeOffset="3586.9766">1994 6030 507 0,'-6'-3'370'15,"1"1"-88"-15,5 12-33 16,0-10-261-16,-1 2 27 15,-8 36 9-15,-15 89 34 16,-4-46 12-16,7 23 14 16,-7 2-28-16,-3 15-28 0,12-3-78 15,-5 19-57-15,1-33-58 16,3-27-55-16,2-39-123 16,11-45 28-16</inkml:trace>
  <inkml:trace contextRef="#ctx0" brushRef="#br0" timeOffset="77764.0351">15412 4742 74 0,'-2'-2'65'0,"2"1"-14"16,-3-1-32-16,1 0 57 16,2 1-10-16,0-1 10 15,0 0-2-15,0 0-6 16,-3 2-11-16,3 0-35 16,-2 0-6-16,-2 2 6 15,-1 21-1-15,0 13 6 16,2 54 0-16,6-43-5 15,2 7-6-15,0 8-1 16,-1-12-6-16,-4-3 0 16,5-12 1-16,-3-16 9 15,1-14 9-15,-8-8 6 16,5-11-6-16,-9-4-7 0,6-13-9 16,-2-12-12-16,8-2-7 15,-1-11 1-15,10-1 6 16,4-5 10-16,13 3 10 15,20-4-1-15,8 8 4 16,10 3 11-16,1 10-6 16,5 11-4-16,-18 14 4 15,1 6-5-15,-16 11-9 16,-2 11-1-16,-19 8-4 16,-9 9 6-16,-19 11 6 0,-22 10 11 15,-17 0 1-15,-34 8 6 16,-10-4 0-16,-15-1-11 15,22-13-13-15,2-5-10 16,26-15-114-16,12-8-185 16,20-13 24-16</inkml:trace>
  <inkml:trace contextRef="#ctx0" brushRef="#br0" timeOffset="78018.0162">16656 4298 656 0,'-21'35'231'0,"-27"24"9"0,-15-16-137 15,-25 37-124-15,8 5 12 16,-5 21 8-16,23-14 7 15,19 10 0-15,20-24-8 16,27-7-54-16,25-15-84 16,28-24-105-16,16-23-42 15</inkml:trace>
  <inkml:trace contextRef="#ctx0" brushRef="#br0" timeOffset="79621.0746">16708 4624 67 0,'0'0'135'15,"0"0"-57"-15,0 0-40 16,0 0 43-16,-3 0-75 15,1 2 2-15,2 0 6 16,-4 0 4-16,3-1 2 0,-4 1-4 16,1 0 17-16,1-1 11 15,1 1 7-15,2 0 18 16,0 0 13-16,0-2-12 16,38 5-5-16,50 5-8 15,-50-11-14-15,-5 2-14 16,-8 10-6-16,-6-3-9 15,-9 6-5-15,-8 2-5 16,-4 6 2-16,-17-3 3 0,-10 9 4 16,-10 0 5-16,-4 7-1 15,0-4-4-15,8-7-2 16,16 0-7-16,14-3-7 16,10-7 1-16,14 2 8 15,11-8 7-15,13 1 1 16,5 1 5-16,6-6-38 15,-10-4-133-15,1-5-95 16,-18-8-48-16</inkml:trace>
  <inkml:trace contextRef="#ctx0" brushRef="#br0" timeOffset="79877.0222">17526 4838 881 0,'0'6'125'16,"-5"8"101"-16,-7 5-265 15,-9 2 7-15,-3 2 21 0,-6-2 7 16,1-6 7-16,4 1-66 15,12-4-93-15,2-5-75 16,6-12-72-16</inkml:trace>
  <inkml:trace contextRef="#ctx0" brushRef="#br0" timeOffset="80195.133">17864 4636 722 0,'26'72'96'16,"-31"-55"73"-16,-1 0-221 15,8-3-1-15,12-5 18 16,0-9 44-16,21-2 13 15,6-3 25-15,8 5 10 0,-9 2-10 16,8 6-6-16,-20 4-2 16,-13 7-12-16,-11 4-7 15,-18 10 9-15,-14-2 2 16,-17 2-32-16,-2-3-37 16,-1-13-200-16,3-14-15 15,12-17-95-15</inkml:trace>
  <inkml:trace contextRef="#ctx0" brushRef="#br0" timeOffset="80406.3442">18181 4446 485 0,'57'7'498'16,"-3"-12"-258"-16,13 3-43 16,1 9-277-16,-9-2-277 15,-21 0 116-15,-19-3-65 16</inkml:trace>
  <inkml:trace contextRef="#ctx0" brushRef="#br0" timeOffset="80641.0059">18562 4366 530 0,'89'40'134'15,"-62"-5"83"-15,6-2-136 16,7 25 26-16,-7 1-3 16,-17 21-8-16,-13 2-31 15,-26 13-17-15,-20-14-13 0,-21 1 4 16,-14-21 2-16,-22-11-48 15,4-21-42-15,3-10-102 16,16-6-103-16,19-12-64 16,32-6-62-16</inkml:trace>
  <inkml:trace contextRef="#ctx0" brushRef="#br0" timeOffset="80900.0488">19323 4721 395 0,'3'-1'96'0,"-3"1"72"0,0 0-107 16,0 1 10-16,2 1 11 15,1 3 25-15,13 1-28 16,31 18-7-16,62 2-43 16,-24-38-233-16,-11 0 32 15</inkml:trace>
  <inkml:trace contextRef="#ctx0" brushRef="#br0" timeOffset="81373.2371">20092 4536 547 0,'0'0'198'0,"-3"0"-6"15,1 0-116-15,2 3-109 0,-3-3-2 16,1 13 13-16,-3 19 8 16,-13 59 5-16,11-45 0 15,-1 6 5-15,-3 11 4 16,3-4 0-16,-3 7-19 15,3-2-37-15,-3-5-122 16,-3-23 6-16</inkml:trace>
  <inkml:trace contextRef="#ctx0" brushRef="#br0" timeOffset="81642.8617">20038 4555 1082 0,'30'-23'194'0,"-1"13"116"16,9 3-324-16,8 2 3 0,2 10 10 16,8 4 3-16,-17 3 3 15,-1 4-3-15,-12 4-8 16,-20 8-3-16,-24 7 0 15,-20 13-8-15,-21-3-10 16,-22-5-14-16,3-9-30 16,12-8-234-16,11-20 54 15</inkml:trace>
  <inkml:trace contextRef="#ctx0" brushRef="#br0" timeOffset="81903.3912">21104 4288 724 0,'-2'23'169'16,"-17"9"25"-16,-86 67-178 15,32-41-8-15,-9 9-8 16,15-1 38-16,-2 5 38 15,22-10-38-15,17-2-5 16,15-11-21-16,15-4-76 16,10-15-78-16,20-8-57 15,2-19-67-15,-2-15-51 0</inkml:trace>
  <inkml:trace contextRef="#ctx0" brushRef="#br0" timeOffset="82382.0091">21177 4560 362 0,'-2'-2'249'0,"2"2"-55"16,2 0-39-16,-2 0-143 16,0 0-10-16,0 0 12 15,0 0 23-15,0 0 37 16,3 0 10-16,-3 0 2 16,7 0-11-16,24 0-18 15,49-3-33-15,-45 1-10 16,-4 2-7-16,-5 2 5 15,-3 3-4-15,-4 6-5 16,-4-1-3-16,-13 4-4 16,-7 10-6-16,-16 7 5 0,-9-1 5 15,-18 13 1-15,-4-3 3 16,2 3 6-16,12-5-2 16,5-1 0-16,17-8 0 15,13-1 0-15,6-5-1 16,13-6 6-16,6-5 2 15,13-1 3-15,3-3-4 16,12-8-84-16,-3-3-242 16,-4-11 46-16</inkml:trace>
  <inkml:trace contextRef="#ctx0" brushRef="#br0" timeOffset="82713.9386">21582 4869 565 0,'130'40'125'15,"-125"-35"48"-15,-5 0-158 16,0 2-18-16,0-7 9 16,0 0 41-16,0 0 18 15,-3 0 1-15,1 2-4 0,-1-1-3 16,-2 6-36-16,-4 7-17 16,2-3-3-16,4-4-72 15,-3-6-72-15,6 1-103 16,-3-2-59-16</inkml:trace>
  <inkml:trace contextRef="#ctx0" brushRef="#br0" timeOffset="83007.4487">22236 4524 426 0,'-13'26'303'0,"-16"14"-68"16,-7 0-255-16,-13 13 255 15,2-8-236-15,4-5 1 16,14-16 13-16,4-6 15 16,20-15 14-16,15-1 20 15,6-5 2-15,22-6-9 16,9 0-15-16,12 1-14 15,-16 1-39-15,6 3-88 16,-11 2-168-16,-4-3-34 16,-14-2-129-16</inkml:trace>
  <inkml:trace contextRef="#ctx0" brushRef="#br0" timeOffset="83232.919">22421 4496 509 0,'62'-38'436'16,"-62"50"-225"-16,0 4-65 16,-5 10-183-16,-5 10-183 15,-4 11 212-15,-5 12 6 16,-11-4 5-16,-4 13 4 16,-8-1 5-16,-3-2-3 15,7-13-9-15,3-4-34 16,13-18-34-16,6-15-150 15,11-22 10-15</inkml:trace>
  <inkml:trace contextRef="#ctx0" brushRef="#br0" timeOffset="83755.7797">23190 4435 18 0,'4'16'0'0,"-8"-4"395"16,-11-3-221-16,1-1 11 16,-5 1-208-16,-2-2 219 15,-3-5-171-15,-4-4 7 16,-12 6 0-16,-3 1-8 15,-20 12-7-15,11 2-17 0,-6 9-2 16,6 0 2-16,12 6-3 16,12-8-1-16,7 0 7 15,16-1-2-15,2-1 0 16,6-9 11-16,11-6 26 16,1-5 3-16,24-13 5 15,4-10 2-15,16-4-9 16,0-4-26-16,8-5-1 15,-15 6 3-15,-7 0 1 16,-8 12-10-16,-13 4 0 16,-12 3-9-16,0 9-19 15,-10 5-5-15,-4 1 17 16,-1-8 4-16,3 2 6 16,-14 22 12-16,-10 22-1 15,-27 45-1-15,22-46-3 16,6-5-9-16,3 0-36 15,6-9-35-15,0-10-33 0,14-7-156 16,14-17-1-16,10-16-46 16</inkml:trace>
  <inkml:trace contextRef="#ctx0" brushRef="#br0" timeOffset="84149.7005">23625 4474 637 0,'-33'3'130'0,"-1"14"65"15,-6 4-163-15,-12 5-51 16,3 4 11-16,-4 8 17 16,4-5-5-16,2 5 6 15,9-2 17-15,7 1 5 16,12-6 0-16,5-9 0 15,9-6-8-15,10-7 24 16,4-11 21-16,17-7-35 16,7-1-35-16,6-8-38 15,8-2 39-15,-3-10-15 16,-15 1 34-16,-5-1 31 16,-5 8 31-16,-12 3-60 15,0 7-8-15,-2 5-10 16,1 7-1-16,-6 8-2 0,-4-8-6 15,4 2-2-15,4 29 8 16,3 65-29-16,-4-53-36 16,13 0-111-16,-8-15-106 15,20-18-40-15</inkml:trace>
  <inkml:trace contextRef="#ctx0" brushRef="#br0" timeOffset="84359.1984">23965 4354 899 0,'9'45'177'0,"1"9"87"16,-10-2-240-16,0 27-42 16,-10 5 33-16,-13 27 14 15,-17-4 9-15,-33 2-10 16,-18-17-29-16,-29-5-134 15,-8-40-159-15,-11-14-11 16</inkml:trace>
  <inkml:trace contextRef="#ctx0" brushRef="#br0" timeOffset="86031.1092">15415 5430 5 0,'2'4'72'0,"42"20"18"15,60 9 13-15,-46-35 17 16,1-3-2-16,4 2-28 15,-4-3-40-15,8 3-11 16,-10-2-19-16,16 5-11 16,0-2 12-16,0 0 18 15,-11 2 13-15,18-3 14 16,-13-6-5-16,13-3-3 16,-2-2-18-16,14-1-10 0,-19-1-13 15,10 0 5-15,-16 6-2 16,3 1 4-16,-10-6 1 15,15 1-5-15,-8 2-8 16,15-2-1-16,-6 0-4 16,16 2-1-16,-14 5 2 15,5 2 2-15,-12 5 11 0,14-2 3 16,-17 7-1 0,8-7-1-16,-7-6-2 0,7-6-8 15,-8 9-1-15,5-9 3 16,-9 3 2-16,7 5 10 15,-9 0 1-15,6-1 0 16,-4 2-3-16,4 5-2 16,-16-3-11-16,12-8-2 15,-2-1-2-15,11 2 8 16,-9-2 6-16,17 5 5 16,-13 3-1-16,5 9 0 15,-9-1-9-15,12-1-6 16,-8 3-6-16,4-5 1 15,-9-1 0-15,1 2 4 16,-12 3 1-16,10-3 1 16,-8 3 1-16,14 4-2 15,-1-6-4-15,13 4-1 0,-13-5-1 16,15 1 1-16,-15 3 4 16,1-3 2-16,-11-5 0 15,7 11 2-15,-5-12 0 16,14-4 4-16,-5 0 2 15,8 5 2-15,-9-1-1 16,8 1-1-16,-9 4-5 16,1-1-6-16,1-1 0 0,5-1 0 15,-18-1 0-15,11-2 1 16,-7-4 1-16,5 1 0 16,-7 0 1-16,6 2 0 15,1-2-2-15,7 3 1 16,-9 4-3-16,16-2-1 15,-5-1-2-15,0 1 1 16,-11-3-1-16,2-2 3 16,-7 5 2-16,13-1 0 15,-5-1 0-15,19 1 2 16,-8-4-4-16,12-2 1 16,-10 1 2-16,12 3 0 15,-15 1-1-15,1 2 2 16,-17 6-2-16,3-1-2 15,-11 2-2-15,11 1 0 16,0-3-1-16,20-3-1 16,-8-2 0-16,6 1 2 0,-11-1-1 15,8 5-1-15,-22-1-1 16,11 5 0-16,-4-2 0 16,16 2-1-16,-5-5 2 15,24 3 0-15,-10 2 2 16,15-7 0-16,-15 0 1 15,6 4-1-15,-15-3 1 16,-2-8-1-16,-13 4-1 16,4-1-114-16,-8-3-62 0,17-5-287 15,2 2-39-15</inkml:trace>
  <inkml:trace contextRef="#ctx0" brushRef="#br0" timeOffset="87350.9901">18094 5465 444 0,'-7'59'135'0,"-12"-52"20"16,4 7-107-16,-3-4-47 16,5 2 9-16,6-5 44 15,1-1 16-15,1-6 5 16,2 0-3-16,3 0-8 16,0 0-43-16,0 0-13 15,0 1-6-15,3 1 7 16,2 10 2-16,8 12 4 15,19 56 4-15,-33-45 11 16,-8-6 1-16,-10 6 7 16,0-4-1-16,-11-1 9 15,1-11-7-15,-6-5 6 16,8-9-5-16,-1-10 2 16,7-8-10-16,-1 3-13 15,4-4-29-15,10-1-64 16,-1 2-67-16,4-4-188 15,10-2-11-15</inkml:trace>
  <inkml:trace contextRef="#ctx0" brushRef="#br0" timeOffset="88592.7447">17043 5590 439 0,'-11'2'87'16,"2"-4"10"-16,4 0-128 16,5 0 13-16,-3 1 13 15,1-1 53-15,2 0 42 16,0 1 16-16,0-1-16 16,0 0-17-16,0 0-37 0,0 1-11 15,0-1-16-15,0-2 8 16,0 1 2-16,0-1 1 15,0 1-3-15,2 0-4 16,5-1-10-16,14-8-2 16,-8 5-1-16,65-19 1 15,-53 21 2-15,2 5-16 16,-6-4 15-16,3 3-9 16,-8-1 6-16,7 4 0 15,-4-2 15-15,0 0-14 16,-4 1 7-16,1 3-8 15,-4 1-3-15,-5-2-5 16,2 4-6-16,-9-1-3 16,0-6-19-16,0 0-14 15,0 0 0-15,-4 0 1 16,2 1 13-16,-1 1 29 0,-4 3 17 16,-26 16 9-16,-50 54 6 15,50-51-7-15,-2 0-6 16,13 6 2-16,1-6-3 15,7 4 3-15,4-4 3 16,6-2 8-16,-1-3 8 16,10 4-1-16,9-14 3 15,10 3 6-15,9-2-3 16,16-5-3-16,-1-5 6 0,11 6-8 16,-7-10-13-16,-8 6-78 15,-8 0-140-15,-8-8-69 16,-20-9-93-16</inkml:trace>
  <inkml:trace contextRef="#ctx0" brushRef="#br0" timeOffset="89078.9187">17503 5841 604 0,'37'94'147'0,"-41"-91"46"15,4-8-167-15,0 3-20 16,0 1 23-16,0-1 11 15,0 0 18-15,0 2 5 16,0 0 3-16,0 0-40 16,-1 0-14-16,-3 0-16 15,4 0-2-15,-5 2-3 16,2 0 28-16,1-1 5 0,-3 1 4 16,1 0-4-16,4-2-6 15,-3 0-13-15,3-2 0 16,3-1-4-16,20-11 3 15,-3 0 4-15,50-17 0 16,-62 34-3-16,1 8-1 16,-7-4-2-16,-7 10 0 15,-1-2 4-15,1-2-14 16,-5-1-17-16,6-7-2 16,4-5-3-16,-1-2-257 15,1 0 15-15,0 1-67 16</inkml:trace>
  <inkml:trace contextRef="#ctx0" brushRef="#br0" timeOffset="89479.0199">18151 5493 255 0,'-10'48'267'0,"10"-49"-89"16,-3-1-149-16,6 2 180 15,-3-2-156-15,0 0 15 16,4 1 22-16,32-6-4 16,68-14-25-16,-35 4-27 15,-5 1-14-15,9 0-15 16,-11 6-131-16,4 0-144 15,-12 8 4-15</inkml:trace>
  <inkml:trace contextRef="#ctx0" brushRef="#br0" timeOffset="89792.9634">18780 5737 1041 0,'23'2'190'0,"17"-9"112"16,14 0-311-16,24 0 3 16,3-1 11-16,0-3-61 15,-13 4-59-15,1-5-189 16,-22 0-19-16</inkml:trace>
  <inkml:trace contextRef="#ctx0" brushRef="#br0" timeOffset="90481.3073">19699 5458 444 0,'0'-2'0'0,"2"1"344"16,8-5-350-16,14-6 271 0,61-22-258 16,-50 16 225-16,-7 4-202 15,-2 2 55-15,1 2-59 16,-3 3-8-16,-4 16 36 16,0-2-63-16,-6-2-62 15,-3 10 50-15,-8 6-11 16,-8 0-13-16,-9 10 19 15,-15 14 19-15,-3-3 20 16,-13 5 28-16,5-2-16 16,2 0-43-16,14-10 20 0,2-4-11 15,20-12-14-15,7 2 45 16,9-8 36-16,7-2-22 16,12 1 3-16,5-3 5 15,7-1-15-15,2-1-59 16,-11-3-81-16,-12-8-201 15,-20-10-14-15</inkml:trace>
  <inkml:trace contextRef="#ctx0" brushRef="#br0" timeOffset="90630.9679">20087 5725 1552 0,'76'30'121'0,"-64"-17"133"16,-6 5-540-16,2-3-180 0,-4-4 13 16</inkml:trace>
  <inkml:trace contextRef="#ctx0" brushRef="#br0" timeOffset="90921.0319">20751 5449 888 0,'-2'6'109'0,"-17"11"111"16,-14 11-267-16,-21 12-1 16,-8 1 26-16,-6 4 14 15,4-10 10-15,12 0 9 16,14-11 3-16,22-5 1 15,11-7 5-15,19-3 16 16,17-9-2-16,23-5 2 16,3-2-12-16,16-5-39 15,-2-4-53-15,-2-3-189 16,-17-7-12-16,-8 0-80 16</inkml:trace>
  <inkml:trace contextRef="#ctx0" brushRef="#br0" timeOffset="91117.9329">20905 5481 258 0,'140'-84'435'0,"-138"100"-200"16,-2 12-145-16,-2 6 155 16,-12 17-277-16,-10 3 24 15,-16 10 25-15,-3-2-6 16,-9 11-7-16,3-6-52 15,10-8-139-15,16-22-65 0,16-15-79 16</inkml:trace>
  <inkml:trace contextRef="#ctx0" brushRef="#br0" timeOffset="91550.3171">21738 5330 1042 0,'14'-9'131'0,"-14"20"91"15,-9-1-306-15,-10 6-8 16,-12 4 24-16,-12 13 49 16,-11-8 35-16,-13 9 10 15,6-1 0-15,0 2-1 16,9-4-4-16,9 6-5 0,14-6-10 15,6 2-1-15,16-7-5 16,7-9 10-16,5-8 11 16,21-11 7-16,12-12-1 15,20-12-2-15,4-2-11 16,11-8-11-16,-14 3-7 16,-2 2 0-16,-17 10 7 15,-11 7-6-15,-12 5-8 0,-6 11-16 16,-6 5-15-16,-10 12 26 15,-6 0 8-15,-2 12 10 16,-10 6 16-16,-3 8 8 16,2-5-42-16,0 8-16 15,6-4-79-15,6-3-78 16,7-15-74-16,10-14-59 16</inkml:trace>
  <inkml:trace contextRef="#ctx0" brushRef="#br0" timeOffset="91969.8756">22359 5401 1099 0,'-6'-2'145'0,"-9"18"140"0,-18 1-329 16,-16 9-4-16,-1 2 33 15,-12 12 15-15,-6-7 10 16,2 8 6-16,16-1 2 16,2 4 3-16,18-13-1 15,13 0-5-15,10-14-5 16,7-6-8-16,7-10-11 0,10-8-8 16,14-8-7-16,21-13-32 15,5-3 7-15,11-14 14 16,-7 2 8-16,-6-1 8 15,-15 8 28-15,-11 5 18 16,-10 15 9-16,-8 6 9 16,-8 10-23-16,-3 12-19 15,0 10 9-15,-5 11-9 16,0 7-13-16,-14 19 26 16,2-2 22-16,-8 11-75 15,-1-8-44-15,-7 12-207 16,4-19-15-16,-14 6-107 15</inkml:trace>
  <inkml:trace contextRef="#ctx0" brushRef="#br0" timeOffset="92684.6566">20122 5803 297 0,'53'16'71'0,"-49"-13"45"0,-4 1-76 15,-5-6 10-15,5 0 3 16,0 2 11-16,-4 0-13 15,2 0 0-15,2 0-12 16,-3 0-1-16,1 0-8 16,-1 2 0-16,-2 0-5 15,1-1 17-15,2 1 19 16,-6 0 35-16,2-2 10 16,3 0 5-16,1 0-11 0,-3-2-46 15,5 0-62-15,0-1 7 16,0-1-11-16,0 1-10 15,2 0 26-15,1-1 22 16,-3 2-24-16,2-3-6 16,1 2-2-16,-3 1 0 15,0 2 4-15,0 0-22 16,0 2-33-16,-3-1-240 16,1 1 41-16</inkml:trace>
  <inkml:trace contextRef="#ctx0" brushRef="#br0" timeOffset="93682.9968">17561 5843 197 0,'53'111'76'16,"-53"-116"3"-16,-1 1-40 15,6-3-28-15,-9 7 23 16,4-1 9-16,-1-1 20 15,1 0 9-15,0 0 16 16,0-1-13-16,0 1 14 16,0 0-16-16,0 2-5 15,0-3-17-15,0 1-10 16,0 1-22-16,0-3-6 16,0 1-1-16,0 1 17 15,0 0 5-15,0-1 5 16,0-1 5-16,0 1-16 15,0 1-26-15,0 0-12 16,0 1-13-16,0-1-3 0,0 2 12 16,0 0 12-16,-4 0 9 15,2 2 10-15,-1 1 0 16,-6 11-104-16,4-7-166 16,-2-5 18-16</inkml:trace>
  <inkml:trace contextRef="#ctx0" brushRef="#br0" timeOffset="209596.1033">20905 6940 827 0,'116'52'5'0,"-109"-46"118"16,-9-3-270-16,7 2 41 15,-5-5 94-15,-3-2 54 16,1 2 48-16,2-5 39 16,-9-17-30-16,-1-13-21 15,-14-48-33-15,13 55-15 16,-11 6-20-16,-9-3-3 16,1 6-2-16,-17-5 9 15,2 7 6-15,-17-4 9 16,1 5 3-16,-17-3 3 15,-1 4-8-15,-20-8-3 16,14 13-9-16,-1071 131 15 47,1078-138-32-47,-53 27 0 16,35-3 0-16,-6 7-1 15,-87 14 0-15,-17 29-3 16,45-2 1-16,-25 23 2 15,22 2 0-15,-18 7 1 16,28-4 3-16,-30 17 14 16,47-13-4-16,0 3-1 15,26-5-1-15,6 2-4 16,41-19-14-16,-9 13-11 16,24-3-3-16,13 9-12 15,24-8 4-15,17 8-13 16,21-5 14-16,28 13 6 15,12-8 15-15,25 10 4 16,22-14 16-16,55-5 5 16,21-19 0-16,59-19 3 15,8-18-4-15,39-10-1 0,-23-12-3 16,24-13 8-16,-41-3 5 16,15-21 22-16,-36-4 10 15,17-27 14-15,-32-8-5 16,32-21-8-16,-28 5-19 15,18-14-13-15,-42 7-9 16,15-13 3-16,-50 8 1 16,-8-19-3-16,-36 22 24 0,-15-20 2 15,-40 12-3-15,-19-23-3 16,-30 5-20-16,-46-29-97 16,-54 23-40-16,-74-1-6 15,-64 32 0-15,-140 33-17 16,-54 48-169-16,-128 43 99 15</inkml:trace>
  <inkml:trace contextRef="#ctx0" brushRef="#br0" timeOffset="238369.6425">25614 10229 471 0,'117'-73'214'16,"-83"51"-17"-16,-20 15-88 15,-4 5-132-15,-1 71 4 16,-4-41 2-16,-3 15 2 16,1 8 6-16,-8 28 4 15,-3 6-5-15,-1 31 9 16,2-3-2-16,-10 8 3 15,10-30 1-15,-21-10-173 16,-1-38 47-16</inkml:trace>
  <inkml:trace contextRef="#ctx0" brushRef="#br0" timeOffset="238641.9798">26138 9754 880 0,'29'17'344'0,"-10"-29"-14"0,16 9-165 15,12 15-207-15,3 7 3 16,2 2 23-16,-9 13-12 16,-17 6-35-16,-17 17 21 15,-25 4 2-15,-27 21 7 16,-19-6 19-16,-22 7 41 15,-2-14-18-15,3-3 2 16,15-17-13-16,11-4-183 16,22-16-106-16,16-25-39 15</inkml:trace>
  <inkml:trace contextRef="#ctx0" brushRef="#br0" timeOffset="238922.6346">27037 9775 774 0,'-38'109'165'0,"-35"-69"73"16,-14 31-220-16,11-2-17 15,7 14 7-15,20-8 1 16,20 6-2-16,20-11-3 16,14 4-13-16,4-15-7 0,21 2-70 15,9-21-156-15,27-16-3 16,-2-19-114-16</inkml:trace>
  <inkml:trace contextRef="#ctx0" brushRef="#br0" timeOffset="239326.6402">27136 10083 619 0,'170'-102'131'0,"-118"88"60"16,1-1-186-16,-9 4 4 16,-1 2 0-16,-24 9-2 15,-5 0 0-15,-7 16-9 16,-9 12-10-16,-10 13 28 15,-9 22 16-15,-8 6 13 16,-13 2 51-16,2-10 20 0,-3 1-26 16,24-20-12-16,8 0-14 15,15-8-41-15,20-4-11 16,6-3-4-16,-1-2-39 16,9-15-33-16,11 2-244 15,-1-8 31-15</inkml:trace>
  <inkml:trace contextRef="#ctx0" brushRef="#br0" timeOffset="239498.784">27851 10371 278 0,'6'31'501'0,"-12"0"-197"16,1-5-166-16,-5 6 168 15,-4 2-364-15,-5-6-150 0,0-5-96 16,3-13-76-16</inkml:trace>
  <inkml:trace contextRef="#ctx0" brushRef="#br0" timeOffset="239821.0208">28021 10062 1071 0,'-34'110'277'0,"16"-88"54"16,-8-6-284-16,12 1-95 16,14-8-11-16,23-1 4 15,12-11 19-15,15 6 16 16,10-1 11-16,5 0 21 15,-17 5 5-15,-8 14-8 16,-16-2-9-16,-12 17 0 16,-12 6 2-16,-14 17 5 15,-10-6 7-15,-24 8-22 16,-6-12-27-16,-19-11-89 16,11-19-69-16,-16-14-125 15,21-26-44-15</inkml:trace>
  <inkml:trace contextRef="#ctx0" brushRef="#br0" timeOffset="239993.1603">28065 9950 1266 0,'34'-16'258'16,"1"9"113"-16,-4 9-373 15,14 1-11-15,-7 4-19 16,6-5 31-16,-6-4-101 0,7-6-260 15,-7-4-12-15,-4-25-172 16</inkml:trace>
  <inkml:trace contextRef="#ctx0" brushRef="#br0" timeOffset="240166.4134">28825 9463 811 0,'76'19'188'0,"-3"19"82"16,-5 19-230-16,-9 31 10 15,-32 13 17-15,-16 43 5 16,-16 7-6-16,-68 36 1 16,-14-14-43-16,-48 4-63 15,-19-43-49-15,-19-23-249 16,50-54 18-16</inkml:trace>
  <inkml:trace contextRef="#ctx0" brushRef="#br0" timeOffset="241202.5753">29584 9908 821 0,'0'-2'180'0,"0"1"72"0,0-1-239 15,0 0-17-15,0 1 2 16,0-1-3-16,0 0-1 15,0 0-4-15,0 2-3 16,0 2 7-16,0 19 6 16,0 27 4-16,-9 79 7 15,1-56 5-15,-3 23-6 16,1-6-4-16,0 11-29 16,-1-23-38-16,3-8-183 15,-1-23-12-15,-1-12-92 16</inkml:trace>
  <inkml:trace contextRef="#ctx0" brushRef="#br0" timeOffset="241460.3552">29385 10312 902 0,'-14'-7'269'0,"11"4"38"16,1-1-219-16,-3 1-99 0,5-1 27 15,0 1 19 1,0-1 10-16,59-15 0 0,83-2-3 16,-57 18-37-16,12 0-121 15,-23 3-235-15,-1-2 26 16</inkml:trace>
  <inkml:trace contextRef="#ctx0" brushRef="#br0" timeOffset="242488.7256">30083 10574 689 0,'-29'71'155'0,"10"-59"63"15,3 5-197-15,-3-6-9 16,5 3 6-16,-1-11 21 16,6-3 16-16,4-2 17 15,6-6-5-15,-1 6-13 16,0 2-26-16,4-5-23 16,1 1-15-16,19-16 0 15,54-53 9-15,-48 61 6 16,-13-1 3-16,2 10-5 15,-8 8-1-15,-6 9 5 16,-10-2 2-16,-9 7 5 16,-11 4 5-16,-14-4 4 0,0 0-3 15,10-5 9-15,6-2 2 16,8-10 10-16,15-2 8 16,9-6-15-16,-8 3-23 15,-1 0-18-15,4 1-11 16,-3 0-79-16,17-3-74 15,6 0-166-15,45-11-26 16</inkml:trace>
  <inkml:trace contextRef="#ctx0" brushRef="#br0" timeOffset="242846.6387">30707 10125 518 0,'-19'24'468'0,"-19"2"-131"15,-11-2-7-15,-13 9-288 16,8-1-35-16,0-8 7 16,22-9-1-16,11-4-3 15,22-9 6-15,13-1 6 16,9 6-6-16,22 12 6 15,-2 4 1-15,16 20-9 16,-12 4-10-16,-11 19-1 16,-13-2-4-16,-14 9 3 0,-34-14 3 15,-2-2 10-15,-17-17 6 16,-15-9 0-16,0-17-14 16,2-14-54-16,5-12-33 15,9-21-72-15,17-11-67 16,12-27-163-16,19-7 17 15</inkml:trace>
  <inkml:trace contextRef="#ctx0" brushRef="#br0" timeOffset="243019.2201">30712 10004 1239 0,'9'10'245'16,"6"0"130"-16,10 4-379 15,4 0 24-15,14 14-1 16,1-14-82-16,4 5-128 16,-8-5-187-16,3-2-57 15</inkml:trace>
  <inkml:trace contextRef="#ctx0" brushRef="#br0" timeOffset="243525.6601">31764 9591 548 0,'-2'12'419'15,"-12"-3"-122"-15,-20 17 0 16,-10 15-317-16,-21 18 2 16,-5 19 18-16,-22 32 55 15,14 4 1-15,0 30 8 16,18 1 4-16,15-4-8 15,26-25-32-15,19-7 0 16,19-38-4-16,2-7-14 0,1-15-24 16,8-7-99-16,-6-15-273 15,-10-11 34-15</inkml:trace>
  <inkml:trace contextRef="#ctx0" brushRef="#br0" timeOffset="243913.7317">31371 10345 711 0,'-65'64'272'0,"67"-60"-6"16,9-3-120-16,11 1-114 15,4-5 13-15,11 1 2 16,21-5 15-16,1 3-32 16,9-8-104-16,-9 9-123 15,1-13-128-15,-20 1-86 16</inkml:trace>
  <inkml:trace contextRef="#ctx0" brushRef="#br0" timeOffset="244419.6495">31864 10636 897 0,'6'14'301'0,"-1"-14"23"16,4 5-201-16,-4 1-143 15,-5-6-7-15,0 0 3 16,-4 0-1-16,3 1 2 16,-3 3 9-16,2-4 14 15,-6 1 24-15,-3 6 7 16,6-5-5-16,0 0-7 16,5-2-3-16,0 0-15 0,5-2 0 15,35-12 6-15,41-20 1 16,-62 28-7-16,-13 6-12 15,-12 9-2-15,-13 7 3 16,-5-1 4-16,-5 13 6 16,1-16 5-16,4 0-9 15,10-10-173-15,12-4-149 16,-3-13-14-16</inkml:trace>
  <inkml:trace contextRef="#ctx0" brushRef="#br0" timeOffset="244811.7868">32372 10158 898 0,'-17'71'179'15,"-9"-52"91"-15,2 3-260 16,-6 6-13-16,6-2 12 16,-9 5 19-16,14 1 14 15,5 11 31-15,0 4 4 16,12 5 4-16,16-7-10 16,12-5-4-16,-3-7-26 15,15-14 3-15,2-12-6 0,8-9 2 16,-3-10-10-16,13-23-4 15,-10-3-9-15,-1-16-7 16,-13-5-9-16,-9-14-15 16,-17 16-14-16,-8-5-26 15,-3 12-4-15,-7-1-30 16,-1 13-34-16,4 2-200 16,5 13-37-16,16 9-91 15</inkml:trace>
  <inkml:trace contextRef="#ctx0" brushRef="#br0" timeOffset="245011.8518">32996 10043 808 0,'12'13'319'16,"-14"11"-10"-16,-3 14-121 0,-12 10-172 16,10 20 16-16,-12 3 12 15,0 11 12-15,-4-4-30 16,8 8-31-16,-4-18-33 15,5-6-27-15,7-22-28 16,-5-16-27-16,10-27-225 16,11-40 73-16</inkml:trace>
  <inkml:trace contextRef="#ctx0" brushRef="#br0" timeOffset="245228.6298">33190 9532 623 0,'16'-2'472'15,"3"13"-124"-15,10 29 13 16,4 25-349-16,16 52 38 16,-1 23 44-16,-8 65 13 15,-18 3-3-15,-39 39-28 16,-28-19-43-16,-47 13-18 16,-15-54-17-16,-42-4-31 15,3-51-13-15,-17-16-93 16,18-46-92-16,-30-29-221 15,29-30-33-15</inkml:trace>
  <inkml:trace contextRef="#ctx0" brushRef="#br0" timeOffset="246024.6539">32575 10092 714 0,'45'-26'141'15,"-54"29"78"-15,2 4-205 16,-7-3 8-16,4 1 2 16,-2-7 0-16,-5-1 9 15,3 6-8-15,-5-3-2 16,-6 5-3-16,-7 11-4 15,-3 1-13-15,0 6-4 16,6-2 0-16,1 3-23 16,12-7-40-16,9 4-191 15,1-9 26-15</inkml:trace>
  <inkml:trace contextRef="#ctx0" brushRef="#br0" timeOffset="246846.5128">31878 10733 257 0,'0'0'228'0,"-3"0"-63"16,1 0-152-16,2 0 158 15,-3 0-162-15,3 0 16 16,-4 2 11-16,2 0 7 16,-3 0 12-16,2-1 13 15,-13 6-15-15,-3 0 10 16,4-5-2-16,-48-2 4 16,58-14-9-16,10 0 7 15,0 0-20-15,11-7-10 16,3 6-19-16,10-4-6 15,-1 1-7-15,5 1 5 0,-3 8 2 16,-6 8-4-16,-5 8-4 16,-9 7-1-16,-8 3-3 15,-12 9 11-15,-9-2 10 16,-13 2 10-16,-6-2 2 16,0 1 5-16,3-6-13 15,11-12-59-15,14-2-60 16,12-2-238-16,8-6 2 15</inkml:trace>
  <inkml:trace contextRef="#ctx0" brushRef="#br0" timeOffset="247580.5163">31419 10329 227 0,'-5'0'57'0,"1"0"65"15,3 0-42-15,-4 0 28 16,1 0 10-16,1-1 13 16,1 1-37-16,2 0-18 15,-4 0-32-15,3 0-12 0,1 0-1 16,-4 0 4-16,2 0-4 15,2 0 10-15,0 0 9 16,2 0 0-16,7 0-3 16,39-2 11-16,63-5-2 15,-36 0 4-15,-4-2-17 16,5 2-6-16,-17 4-13 16,-10-2-22-16,-20 3-62 0,-15 7-273 15,-25-1 57 1</inkml:trace>
  <inkml:trace contextRef="#ctx0" brushRef="#br0" timeOffset="276290.3729">14268 9802 325 0,'-5'44'116'16,"5"-46"-5"-16,-3-1-84 16,1 6-23-16,2-5 10 15,0 1 40-15,-3-1 14 16,1 0 3-16,2 0 4 15,-4 1-32-15,-1-1-3 16,-10 0-11-16,-10-1 5 16,-51-11 0-16,43 10 1 15,4 1-9-15,-65 5 0 32,37 1-7-32,5 6 2 0,3-27 2 15,-13-2 16-15,55 1 2 16,-45-18 13-16,-10-1-1 0,-18 22 7 15,0 6-3-15,-17-4-8 16,4 7-10-16,-13 4-2 16,14 1-13-16,-20 0-14 15,9-1 0-15,-32 6-2 16,-14 2-4-16,-12 4 0 16,21 2 1-16,-34 4 3 15,29 1 0-15,-15-2 3 16,10-2 3-16,-15 12 4 15,26-5-3-15,-20 9 0 16,14-2-6-16,-11 19-3 16,15-9-6-16,-13 9 1 15,33-5-1-15,-20 19 0 16,6-9 1-16,-5 9-1 16,24-3-1-16,-6 5-2 15,41-9 0-15,1 8-3 16,13-1 0-16,-11 11-3 15,17-5 1-15,2 0-4 0,16-15 2 16,8 0-3-16,16-8-1 16,14-1-6-16,10-1-2 15,14 3-6-15,11-8 1 16,22 0 4-16,12-6 8 16,24 8 5-16,2-3 10 15,32 6 1-15,-5 0 0 16,22 3 0-16,-9-6-1 15,12 6 1-15,-17-1 0 16,26-1-1-16,-15-2 3 0,33-5 2 16,-10-10 1-16,25-11 3 15,-20-10 2-15,25-8 1 16,-24-6-1-16,4-2 4 16,-23 2 1-16,27-6 10 15,-22 3 8-15,28-3-6 16,-10-8-12-16,44-4 4 15,-18-6-11-15,18-5-9 16,-30-5 6-16,36-3 7 16,-30 3-7-16,22-6 2 15,-36-1 0-15,33-10 4 16,-42 8 0-16,6-12 5 16,-46 6 2-16,4-18 8 15,-47 5 5-15,-15-19 5 16,-30 4 1-16,-14-15-11 15,-24 17-16-15,-24-3-14 16,-31 15-4-16,-72 6-16 0,-32 18-2 16,-124 12-5-16,-16 22-18 15,-102 20-73-15,22 6-276 16,-47 4 54-16</inkml:trace>
  <inkml:trace contextRef="#ctx0" brushRef="#br0" timeOffset="304941.2072">21094 12850 744 0,'-5'3'345'16,"-6"-1"-49"-16,-6-5-174 15,-21-9-113-15,-16 10-56 16,-29 0-58-16,-14-1 63 16,-30-9 8-16,8-1 8 15,-11-2 32-15,8 1 34 16,-28-2-22-16,-1 9-4 15,-19 6-4-15,-8 4-2 16,-44 8-3-16,12 6 2 16,-22 14 3-16,8 4 2 0,-32 20-6 15,36 6-2-15,-14 19-3 16,21-1 5-16,-19 20 14 16,48-5 10-16,9 18 2 15,50-2 0-15,23 1-7 16,48-9-19-16,21 11-5 15,25-16-4-15,16 1 1 16,25-6 2-16,54-3 18 16,26-22 10-16,67-13 16 15,26-19 5-15,70-9 8 16,-15-14-12-16,70-17-5 16,-17 0-13-16,34-21-2 15,-38-11-6-15,23-24 0 16,-52-3 1-16,6-29 8 15,-46-1 0-15,-12-26 22 16,-47 8 6-16,-26-29 23 16,-54-3-5-16,-26-15 3 15,-41 22-38-15,-49-2-46 0,-45 32-43 16,-144 24-20-16,-64 36-82 16,-173 30-326-16,-48 22 110 15</inkml:trace>
  <inkml:trace contextRef="#ctx0" brushRef="#br0" timeOffset="317927.9503">21986 15627 948 0,'-12'-3'365'0,"-2"-1"9"16,9-4-257-16,-4-1-130 16,4 4-46-16,-11-9 4 15,-3-2 6-15,-10-5 41 16,1-3 40-16,-20-7 22 0,-1 0 12 16,-15-6 3-16,-7 1-16 15,-30-6 3-15,-1 2-15 16,-21 2-18-16,-7-2-24 15,-45 4 8-15,2 12-9 16,-30 6-5-16,-1 6 3 16,-42 12 12-16,19 7-11 15,-26 9-1-15,10 15 3 0,-32 5 0 16,53 11 0-16,-19 5-3 16,31-1-1-16,-8 11-3 15,45 2 0-15,-32 14 1 16,29 4 3-16,-1 25-28 15,17-8 27-15,10 22-9 16,41-6-5-16,15 22-10 16,33-9 22-16,25 38-29 15,27-11 5-15,14 9 0 16,23-15 11-16,36-7 1 16,28-38 6-16,33 7 15 15,26-26 8-15,51-7 9 16,3-22 10-16,51-6 5 15,9-33-8-15,59-4-2 16,-13-17-5-16,42-8-4 16,-27-12-1-16,52-20 14 15,-49-11 2-15,42-30 3 16,-35-14 0-16,21-26 0 0,-77 11-11 16,-9-30 26-16,-70 14 10 15,-19-24 18-15,-59 15 3 16,-23-22 16-16,-43 20-9 15,-19-9-33-15,-41 28-22 16,-46-15-23-16,-39 28-31 16,-75 2-31-16,-26 27-13 15,-81 16-35-15,3 27 0 0,-40 18-40 16,34 21-345-16,-24 10 116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937" units="cm"/>
          <inkml:channel name="Y" type="integer" max="17402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2632" units="1/cm"/>
          <inkml:channelProperty channel="Y" name="resolution" value="1000.1149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8-11-14T16:41:13.93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3473 4342 612 0,'-29'-18'419'16,"5"-15"-87"-16,1-8-64 15,2 6-341-15,-20 4 4 16,-4 5 4-16,-26-2 18 15,-18 6 42-15,-51 11 43 0,0 11 2 16,-41 28-9-16,-2 24-20 16,-20 31-8-16,44 14 2 15,10 44 34-15,50-1 34 16,36 20-19-16,67-18 5 16,74-2 0-16,50-36-26 15,92-29-30-15,47-47 20 16,52-37-5-16,-18-36-10 15,23-54 12-15,-78-15 4 0,-41-27 57 16,-79 8 30-16,-58-25 14 16,-84 24-26-16,-119 13-15 15,-48 36-64-15,-157 40-140 16,-76 64-379-16,-81 0 85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8A9B-6EA2-4E3F-8200-7B59E222C6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A048-3811-4BA6-A472-02DC7AD5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01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8A9B-6EA2-4E3F-8200-7B59E222C6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A048-3811-4BA6-A472-02DC7AD5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73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8A9B-6EA2-4E3F-8200-7B59E222C6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A048-3811-4BA6-A472-02DC7AD5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472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8A9B-6EA2-4E3F-8200-7B59E222C6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A048-3811-4BA6-A472-02DC7AD5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8A9B-6EA2-4E3F-8200-7B59E222C6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A048-3811-4BA6-A472-02DC7AD5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930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8A9B-6EA2-4E3F-8200-7B59E222C6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A048-3811-4BA6-A472-02DC7AD5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4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8A9B-6EA2-4E3F-8200-7B59E222C6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A048-3811-4BA6-A472-02DC7AD5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985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8A9B-6EA2-4E3F-8200-7B59E222C6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A048-3811-4BA6-A472-02DC7AD5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433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8A9B-6EA2-4E3F-8200-7B59E222C6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A048-3811-4BA6-A472-02DC7AD5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60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8A9B-6EA2-4E3F-8200-7B59E222C6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A048-3811-4BA6-A472-02DC7AD5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0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08A9B-6EA2-4E3F-8200-7B59E222C6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BA048-3811-4BA6-A472-02DC7AD5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968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08A9B-6EA2-4E3F-8200-7B59E222C6A7}" type="datetimeFigureOut">
              <a:rPr lang="en-US" smtClean="0"/>
              <a:t>11/14/2018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BA048-3811-4BA6-A472-02DC7AD56E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47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MATH 1311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6.3</a:t>
            </a:r>
          </a:p>
          <a:p>
            <a:r>
              <a:rPr lang="en-US" dirty="0" smtClean="0"/>
              <a:t>Additional Popper 34</a:t>
            </a:r>
            <a:r>
              <a:rPr lang="en-US" smtClean="0"/>
              <a:t>: Answers A for #1-10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Estimating Rates of Change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054444"/>
                <a:ext cx="10515600" cy="513075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As seen earlier in the course, we can estimate a rate of change by using the Average Rate of Change formula: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𝐴𝑅𝑂𝐶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𝐶h𝑎𝑛𝑔𝑒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𝑣𝑎𝑙𝑢𝑒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054444"/>
                <a:ext cx="10515600" cy="5130757"/>
              </a:xfrm>
              <a:blipFill rotWithShape="0">
                <a:blip r:embed="rId2"/>
                <a:stretch>
                  <a:fillRect l="-1217" t="-2019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2930400" y="3841560"/>
              <a:ext cx="6647400" cy="19062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24280" y="3833280"/>
                <a:ext cx="6659640" cy="1923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4449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694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0"/>
            <a:ext cx="10515600" cy="54616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data from an airplane gives the distance from Los Angeles at two different time intervals: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this data to calculate the average velocity of the airplane, then estimate its distance from L.A. at the 1:20 pm.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 smtClean="0"/>
              <a:t>Note: this method will only give estimated values in most cases.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050" y="1902811"/>
            <a:ext cx="5295900" cy="119062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311560" y="3130200"/>
              <a:ext cx="9202320" cy="26064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306880" y="3123360"/>
                <a:ext cx="9215280" cy="2624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3479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8584"/>
            <a:ext cx="10515600" cy="5371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Water is leaking from a tank.  The amount of water remaining in the tank is given in the table as a function of hours.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Explain the meaning of </a:t>
            </a:r>
            <a:r>
              <a:rPr lang="en-US" dirty="0" err="1" smtClean="0"/>
              <a:t>dW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in terms of this problem.  Estimate the value of </a:t>
            </a:r>
            <a:r>
              <a:rPr lang="en-US" dirty="0" err="1" smtClean="0"/>
              <a:t>dW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when t = 6 using the time interval [3, 6] and [6,9].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What can you say about how fast water is leaking from the tank based on these figures?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953525"/>
            <a:ext cx="5848350" cy="1171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719360" y="1863360"/>
              <a:ext cx="9944280" cy="4776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1080" y="1856160"/>
                <a:ext cx="9962280" cy="479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439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65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28584"/>
            <a:ext cx="10515600" cy="5371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Water is leaking from a tank.  The amount of water remaining in the tank is given in the table as a function of hours.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Explain the meaning of </a:t>
            </a:r>
            <a:r>
              <a:rPr lang="en-US" dirty="0" err="1" smtClean="0"/>
              <a:t>dW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in terms of this problem.  Estimate the value of </a:t>
            </a:r>
            <a:r>
              <a:rPr lang="en-US" dirty="0" err="1" smtClean="0"/>
              <a:t>dW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when t = 6 using the time interval [3, 6] and [6,9].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Use each of these values of </a:t>
            </a:r>
            <a:r>
              <a:rPr lang="en-US" dirty="0" err="1" smtClean="0"/>
              <a:t>dW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to estimate the amount of water in the tank at t = 8.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5" y="1953525"/>
            <a:ext cx="5848350" cy="11715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020760" y="4456800"/>
              <a:ext cx="8601120" cy="245448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013560" y="4447440"/>
                <a:ext cx="8616960" cy="2471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017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Rates of Change for Functions given by Formulas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are given a formula and wish to determine the rate of change at a specific value, you want to create your own table close to that data point (usually less than 1 unit away to ensure accuracy).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Then, repeat the process that was just performed.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334680" y="1081800"/>
              <a:ext cx="8039520" cy="615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30360" y="1075680"/>
                <a:ext cx="8050320" cy="626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952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7556"/>
          </a:xfrm>
        </p:spPr>
        <p:txBody>
          <a:bodyPr/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2682"/>
            <a:ext cx="10515600" cy="55028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amount of cells in a bacteria colony is increasing at a rate given by the formula:</a:t>
            </a:r>
          </a:p>
          <a:p>
            <a:pPr marL="0" indent="0">
              <a:buNone/>
            </a:pPr>
            <a:r>
              <a:rPr lang="en-US" dirty="0" smtClean="0"/>
              <a:t>b(t) = 3500 e</a:t>
            </a:r>
            <a:r>
              <a:rPr lang="en-US" baseline="30000" dirty="0" smtClean="0"/>
              <a:t>2t</a:t>
            </a:r>
            <a:r>
              <a:rPr lang="en-US" dirty="0" smtClean="0"/>
              <a:t> where t is measured in hours.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Describe in words the meaning of the </a:t>
            </a:r>
            <a:r>
              <a:rPr lang="en-US" dirty="0" err="1" smtClean="0"/>
              <a:t>db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for this situation.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Calculate the value for </a:t>
            </a:r>
            <a:r>
              <a:rPr lang="en-US" dirty="0" err="1" smtClean="0"/>
              <a:t>db</a:t>
            </a:r>
            <a:r>
              <a:rPr lang="en-US" dirty="0" smtClean="0"/>
              <a:t>/</a:t>
            </a:r>
            <a:r>
              <a:rPr lang="en-US" dirty="0" err="1" smtClean="0"/>
              <a:t>dt</a:t>
            </a:r>
            <a:r>
              <a:rPr lang="en-US" dirty="0" smtClean="0"/>
              <a:t> close to t = 5.  </a:t>
            </a:r>
            <a:r>
              <a:rPr lang="en-US" i="1" dirty="0" smtClean="0"/>
              <a:t>Use t = 5 and t = 5.001 for your calculations.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Use this value to estimate the number of cells in the colony for after 5 hours and 15 minutes.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542960" y="1483200"/>
              <a:ext cx="10566000" cy="527868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36840" y="1475640"/>
                <a:ext cx="10582200" cy="5293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051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812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31: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1535"/>
            <a:ext cx="10515600" cy="5015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profit that a company makes for producing n-items is given by the formula: p(n) = 12n</a:t>
            </a:r>
            <a:r>
              <a:rPr lang="en-US" baseline="30000" dirty="0" smtClean="0"/>
              <a:t>2</a:t>
            </a:r>
            <a:r>
              <a:rPr lang="en-US" dirty="0" smtClean="0"/>
              <a:t> – 60n.  </a:t>
            </a:r>
          </a:p>
          <a:p>
            <a:pPr marL="514350" indent="-514350">
              <a:buAutoNum type="arabicPeriod"/>
            </a:pPr>
            <a:r>
              <a:rPr lang="en-US" dirty="0" smtClean="0"/>
              <a:t>Calculate the value of </a:t>
            </a:r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dn</a:t>
            </a:r>
            <a:r>
              <a:rPr lang="en-US" dirty="0" smtClean="0"/>
              <a:t> for n = 2.5 using values of [2.499, 2.5].</a:t>
            </a:r>
          </a:p>
          <a:p>
            <a:pPr marL="0" indent="0">
              <a:buNone/>
            </a:pPr>
            <a:r>
              <a:rPr lang="en-US" dirty="0" smtClean="0"/>
              <a:t>	a. 0		b. 31			c. -0.01 		d. 76</a:t>
            </a:r>
          </a:p>
          <a:p>
            <a:pPr marL="0" indent="0">
              <a:buNone/>
            </a:pPr>
            <a:r>
              <a:rPr lang="en-US" dirty="0" smtClean="0"/>
              <a:t>2. Use this to estimate the profit for producing n = 3 items.</a:t>
            </a:r>
          </a:p>
          <a:p>
            <a:pPr marL="0" indent="0">
              <a:buNone/>
            </a:pPr>
            <a:r>
              <a:rPr lang="en-US" dirty="0" smtClean="0"/>
              <a:t>	a. -75		b. -75.005		c. -74.95	d. 0</a:t>
            </a:r>
          </a:p>
          <a:p>
            <a:pPr marL="0" indent="0">
              <a:buNone/>
            </a:pPr>
            <a:r>
              <a:rPr lang="en-US" dirty="0" smtClean="0"/>
              <a:t>3. Calculate the value of </a:t>
            </a:r>
            <a:r>
              <a:rPr lang="en-US" dirty="0" err="1" smtClean="0"/>
              <a:t>dp</a:t>
            </a:r>
            <a:r>
              <a:rPr lang="en-US" dirty="0" smtClean="0"/>
              <a:t>/</a:t>
            </a:r>
            <a:r>
              <a:rPr lang="en-US" dirty="0" err="1" smtClean="0"/>
              <a:t>dn</a:t>
            </a:r>
            <a:r>
              <a:rPr lang="en-US" dirty="0" smtClean="0"/>
              <a:t> for n = 2.5 using values of [2.5, 2.501].</a:t>
            </a:r>
          </a:p>
          <a:p>
            <a:pPr marL="0" indent="0">
              <a:buNone/>
            </a:pPr>
            <a:r>
              <a:rPr lang="en-US" dirty="0" smtClean="0"/>
              <a:t>	a. 0		b. -0.3		c. 0.01		d. 1.0</a:t>
            </a:r>
          </a:p>
          <a:p>
            <a:pPr marL="0" indent="0">
              <a:buNone/>
            </a:pPr>
            <a:r>
              <a:rPr lang="en-US" dirty="0" smtClean="0"/>
              <a:t>4. Use this to estimate the profit for producing n = 3 items.</a:t>
            </a:r>
          </a:p>
          <a:p>
            <a:pPr marL="0" indent="0">
              <a:buNone/>
            </a:pPr>
            <a:r>
              <a:rPr lang="en-US" dirty="0" smtClean="0"/>
              <a:t>	a. -75		b. -75.05		c. -74.995	d.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75960" y="1521720"/>
              <a:ext cx="11964960" cy="48366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560" y="1515600"/>
                <a:ext cx="11980440" cy="485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832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8931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Popper  31…continued.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4444"/>
            <a:ext cx="10515600" cy="51225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5. What does this tell you about the value of n = 2.5 in this situation?</a:t>
            </a:r>
          </a:p>
          <a:p>
            <a:pPr marL="514350" indent="-514350">
              <a:buAutoNum type="alphaLcPeriod"/>
            </a:pPr>
            <a:r>
              <a:rPr lang="en-US" dirty="0" smtClean="0"/>
              <a:t>The graph of p(n) has a turning point at approximately n = 2.5</a:t>
            </a:r>
          </a:p>
          <a:p>
            <a:pPr marL="514350" indent="-514350">
              <a:buAutoNum type="alphaLcPeriod"/>
            </a:pPr>
            <a:r>
              <a:rPr lang="en-US" dirty="0" smtClean="0"/>
              <a:t>There is a discontinuity in the graph at n = 2.5</a:t>
            </a:r>
          </a:p>
          <a:p>
            <a:pPr marL="514350" indent="-514350">
              <a:buAutoNum type="alphaLcPeriod" startAt="3"/>
            </a:pPr>
            <a:r>
              <a:rPr lang="en-US" dirty="0" smtClean="0"/>
              <a:t>There is no way to determine information from the AROC at n = 2.5</a:t>
            </a:r>
          </a:p>
          <a:p>
            <a:pPr marL="514350" indent="-514350">
              <a:buAutoNum type="alphaLcPeriod" startAt="3"/>
            </a:pPr>
            <a:r>
              <a:rPr lang="en-US" dirty="0" smtClean="0"/>
              <a:t>The function never attains positive values.</a:t>
            </a:r>
          </a:p>
          <a:p>
            <a:pPr marL="0" indent="0">
              <a:buNone/>
            </a:pP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652680" y="1474920"/>
              <a:ext cx="823320" cy="4287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4400" y="1467360"/>
                <a:ext cx="841680" cy="444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95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523</Words>
  <Application>Microsoft Office PowerPoint</Application>
  <PresentationFormat>Widescreen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Office Theme</vt:lpstr>
      <vt:lpstr>MATH 1311</vt:lpstr>
      <vt:lpstr>Estimating Rates of Change</vt:lpstr>
      <vt:lpstr>Example:</vt:lpstr>
      <vt:lpstr>Example:</vt:lpstr>
      <vt:lpstr>Example:</vt:lpstr>
      <vt:lpstr>Rates of Change for Functions given by Formulas</vt:lpstr>
      <vt:lpstr>Example:</vt:lpstr>
      <vt:lpstr>Popper 31:</vt:lpstr>
      <vt:lpstr>Popper  31…continued.</vt:lpstr>
    </vt:vector>
  </TitlesOfParts>
  <Company>UH Math Dept.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1311</dc:title>
  <dc:creator>Matthew Caputo</dc:creator>
  <cp:lastModifiedBy>Dr. Caputo</cp:lastModifiedBy>
  <cp:revision>8</cp:revision>
  <dcterms:created xsi:type="dcterms:W3CDTF">2016-11-07T14:37:20Z</dcterms:created>
  <dcterms:modified xsi:type="dcterms:W3CDTF">2018-11-14T16:42:44Z</dcterms:modified>
</cp:coreProperties>
</file>