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7" units="cm"/>
          <inkml:channel name="Y" type="integer" max="17402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2632" units="1/cm"/>
          <inkml:channelProperty channel="Y" name="resolution" value="1000.1149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1-20T16:34:30.95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5111 16327 254 0,'-196'-1'-71'0,"139"13"70"16</inkml:trace>
  <inkml:trace contextRef="#ctx0" brushRef="#br0" timeOffset="1955.3202">4750 16432 393 0,'-8'-68'155'16,"8"54"0"-16,0 7-103 15,8-3-34-15,-1 3-22 16,2-2 7-16,5 2 7 15,2 0 8-15,-3 5 6 16,3 2 3-16,-2-1-9 16,1-1-6-16,-1-3-18 0,-5-13-18 15,-9-8-40-15,-5-17 5 16,-7-7 8-16,-7-14 21 16,-7 5 51-16,-4-4 66 15,2 18 10-15,-3 4 0 16,3 20-14-16,-1 14-54 15,-6 19-33-15,-8 25-11 16,-4 9-6-16,-10 25 14 16,9 13 16-16,3 27 25 15,15 3 15-15,20 44-10 16,11-11-4-16,5 7 0 16,7-24-22-16,-4-10-102 15,-9-49-151-15,-19-10-5 16,-14-34-139-16</inkml:trace>
  <inkml:trace contextRef="#ctx0" brushRef="#br0" timeOffset="2316.2339">4073 16841 152 0,'29'7'0'15,"6"-14"427"-15,10-4-265 16,50 8 96-16,18-9-250 15,36-1 252-15,5 13-239 16,0-6-57-16,-46 0-27 16,-8 12-28-16,-35-3-7 0,-17 4 20 15,-29 7 58-15,-19 10 63 16,-24 7 40-16,-11 21 18 16,2 9-6-16,-1 3-27 15,15-7-38-15,15-12-10 16,18-24-10-16,34-24-6 15,11-23 9-15,14-26 3 16,-2-2-1-16,-8-19-2 16,-34 9-1-16,-24-7 0 15,-15 21 4-15,-20 1 6 16,-3 21 4-16,-1 6-62 16,15 20-106-16,14 7-158 15,17 2-50-15</inkml:trace>
  <inkml:trace contextRef="#ctx0" brushRef="#br0" timeOffset="2497.9212">5811 16932 854 0,'-5'-1'227'16,"-7"-8"71"-16,5-3-249 16,1-21-3-16,3-10-8 15,19-18 5-15,16 0 0 16,41-10 4-16,14 16-8 0,29 8-12 15,0 14-51-15,5 9-317 16,-37 13 81-16</inkml:trace>
  <inkml:trace contextRef="#ctx0" brushRef="#br0" timeOffset="2914.7974">6982 16953 629 0,'2'18'461'0,"8"-27"-101"16,23-1-19-16,14 4-330 16,21-11-7-16,6-4-3 15,9-12-19-15,-12-7-12 16,-17-13-12-16,-21 6 3 16,-23-2 3-16,-20 11 13 15,-32 23 12-15,-11 23 14 16,-30 32 20-16,-6 17 18 15,-10 23-2-15,20 0-2 0,16 7-7 16,36-22-19-16,35 5-32 16,30-20-18-16,30-7-68 15,15-20-52-15,4-11-197 16,-4-21-4-16</inkml:trace>
  <inkml:trace contextRef="#ctx0" brushRef="#br0" timeOffset="3126.5988">7700 16967 437 0,'-16'16'0'16,"7"10"399"-16,-1 14-368 15,6-2 263-15,24-4-279 16,12-13 287-16,33-17-284 16,16-27-1-16,30-24 1 15,-4-15-5-15,9-23-2 0,-22 0-6 16,-13-3-1-1,-27 20 1-15,-17 11-26 0,-27 22-26 16,-24 16-266-16,-15 19 53 16</inkml:trace>
  <inkml:trace contextRef="#ctx0" brushRef="#br0" timeOffset="3413.4106">8682 17012 940 0,'57'-19'322'0,"9"-15"37"15,-10 1-239-15,8 0-101 16,-12 1-42-16,-9-13-55 16,-22 7-14-16,-16-5 6 15,-21 5 24-15,-27 5 41 16,-16 15 61-16,-28 27 28 15,-10 19 13-15,-17 26-14 16,15 11-21-16,-1 15-12 16,27-10-22-16,26 2-55 15,35-14-24-15,33-5-137 16,31-15-144-16,35-12-30 16</inkml:trace>
  <inkml:trace contextRef="#ctx0" brushRef="#br0" timeOffset="3619.4914">9079 17073 498 0,'19'5'395'0,"0"-14"-88"16,26-6-7-16,7-9-276 16,26-16-4-16,-5 0-8 15,8-17-3-15,-8-2-4 0,0 0 1 16,-14 8-2-16,-7 10-2 15,-18 15-4-15,-4 12-314 16,-9 11 101-16</inkml:trace>
  <inkml:trace contextRef="#ctx0" brushRef="#br0" timeOffset="3889.0234">10096 16804 357 0,'19'-5'502'16,"0"-9"-166"-16,0 12-214 15,5 9 215-15,8 7-310 16,4 7-16-16,18 8-1 16,-1-3 2-16,24 4-4 15,1-8-6-15,24-4-14 16,-5-9-14-16,0-8 8 16,-19-9 6-16,-16 2 22 0,-34-2 19 15,-33 6 19-15,-39 11 40 16,-37 17 33-16,-11 10-13 15,-33 26-5-15,2 10-8 16,-20 23-54-16,18-7-192 16,-2 1-310-16,30-23 45 15</inkml:trace>
  <inkml:trace contextRef="#ctx0" brushRef="#br0" timeOffset="4314.1129">12290 16588 1227 0,'-116'128'273'16,"48"-81"109"-16,13-4-367 15,6 2-20-15,21-19-13 16,28-9 3-16,21-10 6 15,22 0 23-15,1 0 22 16,-1 7 11-16,-8 5-5 16,-13 14-4-16,-27 2-19 15,-30 8-6-15,-11-5-5 16,-19-5-26-16,-2-16-33 16,1-8-214-16,26-12-150 0,16-8-56 15</inkml:trace>
  <inkml:trace contextRef="#ctx0" brushRef="#br0" timeOffset="4607.6074">12797 16906 1111 0,'19'-3'371'16,"-10"3"37"-16,-4-5-269 15,6 3-149-15,-11 0-41 16,0 2-38-16,-4 0-35 16,2 0 73-16,-44 4 37 0,-72 8 49 15,21 9 51-15,7 10 38 16,1 12-66-16,22-8-28 16,27 10-16-16,45-10-14 15,54 3-9-15,22-12-23 16,41 2-81-16,8-15-84 15,1 0-209-15,-28-15-38 16</inkml:trace>
  <inkml:trace contextRef="#ctx0" brushRef="#br0" timeOffset="4909.723">13721 16775 558 0,'-5'100'579'0,"-44"-86"-156"15,-6 5 6-15,-20 12-305 16,4 11-93-16,7 12-19 15,24-6-21-15,26-1-10 16,40-14-14-16,37-2 27 0,18-17-22 16,16-3-56-16,-8-10-59 15,6-2-275-15,-28-6 10 16</inkml:trace>
  <inkml:trace contextRef="#ctx0" brushRef="#br0" timeOffset="6120.2115">12482 17153 352 0,'-5'-6'94'0,"0"6"24"0,5-1-138 16,0-3-73-16,0 3-21 16,-4-1 37-16,4 0 101 15,-3 0 140-15,1 1 31 16,2-1 32-16,-4 0-33 16,3 0-98-16,1 1-94 15,-4-1 26-15,4 0-46 16,0 0 56-16,4 2 62 15,11 0-40-15,37 0 8 16,61-10 37-16,-37-11-61 16,-8-3-61-16,1 0 37 15,-12-1-11-15,-12-1 0 16,-14 16-3-16,-10-12 1 16,-10 8 1-16,-3-4 14 15,-8 6 14-15,-3-9-5 16,-4 7-1-16,-12 1 2 15,-11 0-16-15,-16 5-15 16,-5 8 3-16,-20 10-2 0,-7 8-3 16,-33 11 1-16,4 9 0 15,-13 9 2-15,27-2 6 16,15 5 15-16,31-5 8 16,32 4 7-16,20-6 28 15,33 6 9-15,40-8-13 16,52-11-5-16,21-9-15 15,24-13-126-15,-16-9-273 16,0-20-89-16,-48-9-158 0</inkml:trace>
  <inkml:trace contextRef="#ctx0" brushRef="#br0" timeOffset="6830.4242">14468 16870 781 0,'-6'73'254'0,"-7"-82"23"16,-8 13-194-16,-12 4-74 15,3 11-12-15,1 4 10 16,6 3 17-16,13 5 21 16,14-3 8-16,16-4 8 15,10-10-3-15,18-10-7 16,4-13-26-16,5-10-6 15,-11-9-9-15,-3-14-1 16,-15 8-3-16,-4-13 7 16,-3 4 0-16,6-1 3 15,-1 15-1-15,-3-2-1 16,1 17-1-16,-3 12-6 16,-7 14-2-16,-4 11 2 15,-10 6 0-15,-7 4 0 16,-1-2 3-16,9-8 3 0,13-11-3 15,38-14 1-15,21-5-2 16,24-12 0-16,3 0-4 16,-3 5 0-16,-29 14-2 15,-23 7 0-15,-26 16 3 16,-24 15 2-16,-14 0-4 16,-16 4-58-16,2-8-62 15,4-13-240-15,6-12-43 0,13-11-124 16</inkml:trace>
  <inkml:trace contextRef="#ctx0" brushRef="#br0" timeOffset="7155.0373">15918 16851 786 0,'-14'-10'268'15,"-24"1"31"-15,-21 19-159 16,-8 18-62-16,-11 19 22 16,10 1 5-16,19 10 4 15,27-12-25-15,44-11-11 16,27-21-30-16,39-28-4 0,8-19-9 16,21-24-7-16,-20-16-8 15,-6-22 10-15,-27 8 13 16,-21 9 17-16,-22 17 30 15,-13 29 31-15,-8 42-28 16,-3 40-13-16,12 18-17 16,13 22-100-16,13-3-107 15,38-2-397-15,10-33 41 16</inkml:trace>
  <inkml:trace contextRef="#ctx0" brushRef="#br0" timeOffset="8363.9273">17046 17021 932 0,'0'-2'320'15,"-3"0"28"-15,3 2-213 16,-6 9-112-16,-9 50-109 15,-96 73-145-15,29-46-118 16,-1-16-118-16</inkml:trace>
  <inkml:trace contextRef="#ctx0" brushRef="#br0" timeOffset="8856.9979">18228 16593 589 0,'0'0'323'16,"-4"1"-29"-16,-1 58-80 0,-4 61-175 16,9-42 1-16,7-17-16 15,5-16 1-15,6-24 0 16,25-18 9-16,11-22 1 16,20-33 4-16,6-17-7 15,19-16-6-15,-18 0-14 16,1 8-41-16,-29 27-53 15,-2 17-269-15,-18 21 37 16</inkml:trace>
  <inkml:trace contextRef="#ctx0" brushRef="#br0" timeOffset="9175.9862">18931 16880 33 0,'4'11'651'15,"1"-13"-316"-15,23-3-11 16,13 5 23-16,27-4-325 16,17-4-6-16,22-15 2 15,-12-13-8-15,4-14-13 16,-23-8-12-16,-20-2-8 16,-34 11-1-16,-32 13-3 15,-28 18 9-15,-40 24 43 16,-12 25 28-16,-28 26 20 15,4 16 20-15,-8 14-14 0,30-9-51 16,18-6-10 0,41-21-25-16,30-13-26 0,30-21 11 15,36-12-26-15,15-22-56 16,24-6-266-16,-2-11-18 16,11-23-123-16</inkml:trace>
  <inkml:trace contextRef="#ctx0" brushRef="#br0" timeOffset="9395.9068">20227 15927 734 0,'-22'36'232'0,"-15"22"58"16,-4 14-202-16,6 32-10 15,1 4-22-15,1 29-6 16,17-9-22-16,16 9-65 16,14-31-96-16,15 0-181 15,11-40-30-15</inkml:trace>
  <inkml:trace contextRef="#ctx0" brushRef="#br0" timeOffset="9771.0134">20388 16787 985 0,'-69'106'233'0,"80"-91"97"15,21 1-272-15,17-8-19 16,24-2 0-16,5-15-2 0,8-8-11 15,-13-13-11-15,-14 4-3 16,-26 4-3-16,-19 1-1 16,-31 10-5-16,-32 10 4 15,-15 6 1-15,-14 2 7 16,-4 2 3-16,10-1 1 16,18-4-5-16,11-10-3 15,13 1-7-15,11 0 1 16,0-4-3-16,5 4 0 15,4-2-13-15,1 9-31 16,2 3-30-16,4 0-82 16,-1-5-50-16,4 0-163 15,0 0-11-15</inkml:trace>
  <inkml:trace contextRef="#ctx0" brushRef="#br0" timeOffset="10099.8166">21418 16608 799 0,'-87'165'278'16,"59"-175"27"-16,-8 25-174 16,3 8-93-16,4 6-2 15,10 1-5-15,8-1-2 16,16-5-10-16,16 4-1 16,9-9-17-16,13-3-26 15,9-6-27-15,10-5-66 16,-6-10-86-16,1 2-128 15,-14-6-17-15</inkml:trace>
  <inkml:trace contextRef="#ctx0" brushRef="#br0" timeOffset="10265.6883">21922 16771 1116 0,'21'44'247'0,"-4"1"58"16,-7 5-631-16,-4-12 69 15</inkml:trace>
  <inkml:trace contextRef="#ctx0" brushRef="#br0" timeOffset="10420.0199">21917 16139 404 0,'38'-11'596'15,"-12"2"-233"-15,12 27-383 16,0 16 20-16,5 12-368 16</inkml:trace>
  <inkml:trace contextRef="#ctx0" brushRef="#br0" timeOffset="10779.5463">22681 16182 1171 0,'-5'41'264'15,"5"15"107"-15,-4 27-343 0,-4 4-15 16,-5 26-54-16,-9-13-47 15,-11-3-82-15,-3-26-22 16,-6-10-16-16,2-44 6 16,2-20-80-16,-2-18 87 15,2-9-77-15,3-13 91 16,2 2 268-16,14 4 187 16,9 4-35-16,7 4-1 0,11 1-33 15,20 11-67-15,12-4-23 16,8 7-51-16,20 0 0 15,1 16-8-15,-3 0-13 16,-4 15-17-16,3 9-20 16,-12 9-49-16,-1 3-166 15,-7 3-109-15,-10-4-59 16</inkml:trace>
  <inkml:trace contextRef="#ctx0" brushRef="#br0" timeOffset="11103.2977">22948 16678 1032 0,'83'-44'252'16,"-50"63"102"-16,12 13-292 0,-2 9-15 16,14-1-1-16,-5-5-20 15,4 5-10-15,-9-16-30 16,-8-10-55-16,-11 0-54 15,-9-13-116-15,-14-6-65 16,2-16 19-16,2 1 96 16,0-20 96-16,-4 14 226 15,5-2 124-15,-6 18 17 16,-4 16 8-16,-9 27-22 16,-10 9-83-16,-16 17-53 0,-8 19-9 15,-19-9-56-15,-8 6-113 16,3-9 120-16,4-16-513 15,20-27 122-15</inkml:trace>
  <inkml:trace contextRef="#ctx0" brushRef="#br0" timeOffset="13039.9517">24691 16539 736 0,'-203'154'265'0,"129"-93"16"15,11 7-198-15,15-1-33 16,29-15-20-16,19-19 10 16,26-24 14-16,34-25-1 15,23-20 10-15,42-42-3 16,12-16-36-16,7-29 0 15,-18 3 0-15,-3-1-10 16,-43 31 1-16,-24 12-1 16,-20 40-7-16,-20 12-22 15,-27 22-6-15,-22 30-1 16,-12 25 1-16,-22 20 5 16,-4 19 21-16,-7 29 1 15,20-6-1-15,19 2 2 16,28-24 6-16,32-9 6 15,33-40 16-15,41-20 5 0,18-22-3 16,25-22-1-16,3-17-6 16,4-13-14-16,-43-1-3 15,-18-10-2-15,-43 13-5 16,-36 3-4-16,-34 19-4 16,-46 21-3-16,-18 25-2 15,-34 29 2-15,-3 13 2 16,9 6 5-16,34-5 2 15,23-4 4-15,42-17 7 16,30 0 4-16,22-7 0 0,38-6 0 16,8-4-2-16,23-6-72 15,-2-6-91-15,3-1-275 16,-27-5-8-16</inkml:trace>
  <inkml:trace contextRef="#ctx0" brushRef="#br0" timeOffset="13357.2998">26432 16676 1104 0,'-17'19'259'16,"-19"0"91"-16,-22 9-319 15,-9 8-21-15,4 4-7 16,10 0 2-16,18-9 3 16,21 0 12-16,28-3 11 15,21 7-11-15,18-9-25 16,25-4-77-16,6-13-89 15,0-6-213-15,-14-11-22 0</inkml:trace>
  <inkml:trace contextRef="#ctx0" brushRef="#br0" timeOffset="13613.0666">26604 16905 922 0,'71'-11'395'16,"-47"-11"-43"-16,16-13-228 16,12-6-92-16,10-13-87 15,2 7 68-15,14-8-2 0,-12 11-3 16,4 8 0-16,-17 8-133 15,1 7-237-15,-12 6 34 16</inkml:trace>
  <inkml:trace contextRef="#ctx0" brushRef="#br0" timeOffset="14348.8136">27304 16560 1060 0,'99'123'273'0,"-58"-120"69"16,-3-3-304-16,4-5-25 16,1-5-26-16,-10-8 20 15,2-2-5-15,-13-5-8 16,-20 5-8-16,-14-1 0 15,-19 14 0-15,-9 7 5 16,-3 10 13-16,-22 20 23 16,3 1 7-16,-2 23 9 15,7-2 4-15,8-2 1 16,27-10-12-16,25 5-2 16,21-23-6-16,25-6-8 0,5-4-18 15,22-14-36-15,-3-5-20 16,0-12-40-16,-11-1-18 15,-1-8-26-15,-15 5 24 16,-13-6 20-16,-12 6 46 16,-11-1 49-16,-6 5 48 15,-2 7 20-15,-2 5-1 16,-2-2-7-16,2 6-28 16,-4 1-7-16,3 0-6 15,1 1 10-15,-4-1 1 16,2 0 2-16,2 0-6 0,-3 1-8 15,-2-1-14-15,1 0-2 16,3 2 0-16,-5 2 6 16,1 8 20-16,-7 21 17 15,-14 54 11-15,21-50-6 16,0-11-2-16,5-1-16 16,7-4-12-16,3-12-6 15,7-4 4-15,8-10-1 16,4-12-1-16,4-10-3 15,3-4-9-15,-4-7-1 16,-12 14-1-16,-6 2-3 16,-9 13-5-16,-5 11-4 15,-3 9-1-15,-7 8 0 16,-4 8 4-16,2 8 6 16,-6-6 5-16,-1 6 1 0,7-3 0 15,3-3-30-15,-1-7-35 16,15-3-125-16,6-8-247 15,16-9 7-15</inkml:trace>
  <inkml:trace contextRef="#ctx0" brushRef="#br0" timeOffset="14662.3806">28375 16646 915 0,'-25'111'315'15,"-2"-109"31"-15,-10 21-219 16,4 3-111-16,-6 1-5 16,0-11-3-16,15-6 17 15,16-3-9-15,18-8 20 16,14-6 19-16,19 8-16 15,4 8-9-15,-7-4 14 16,-2 11-23-16,-17 10-22 16,-14-2 15-16,-30 9-26 15,-20-9-36-15,-26-1-130 16,1-9-226-16,-13-4 2 0</inkml:trace>
  <inkml:trace contextRef="#ctx0" brushRef="#br0" timeOffset="14987.994">28720 16875 979 0,'17'-1'193'16,"-10"-1"94"-16,-4 0-289 15,-6-3 2-15,1 1 5 16,-1 3 7-16,-13 1 20 16,-33 0 9-16,-70 15 3 15,55-10 4-15,-4 16 10 16,28 0-10-16,11 0-8 16,25 1 9-16,32 3 0 15,15-10-15-15,18 3-6 16,7-1-7-16,3-1-82 15,-12-3-49-15,3 1-286 16,-12-7 16-16</inkml:trace>
  <inkml:trace contextRef="#ctx0" brushRef="#br0" timeOffset="15217.965">29385 16816 530 0,'-37'14'566'15,"-13"0"-174"-15,-7 2-318 16,-5 1 321-16,17 4-391 16,20 3 11-16,25-3 10 0,11 1 23 15,13-1 3-15,-5 0 2 16,-10-2-15-16,-18 5-9 16,-10-1-25-16,-24-4-49 15,-11-12-43-15,-8-9-213 16,4-8-145-16,0-8-67 15</inkml:trace>
  <inkml:trace contextRef="#ctx0" brushRef="#br0" timeOffset="16066.1836">21539 17439 1145 0,'29'67'257'16,"6"-84"103"-16,14 8-335 15,11 1-14-15,4 1-7 16,-5 1 0-16,-17 8-3 0,-13 7 3 16,-18 5 4-16,-16 15 18 15,-15 4 20-15,-14 9-12 16,-9-2-2-16,1 3-4 16,11-19-14-16,12-3-11 15,24-12 16-15,33-13 7 16,26-8 6-16,23 9-4 15,10 6-8-15,-5 20-10 16,-25 15-11-16,-43 24-4 16,-46 8-8-16,-53 13-26 15,-15-10-14-15,-33-13-24 16,4-27-22-16,15-22-66 16,29-24-27-16,15-7-180 15,35 1 4-15</inkml:trace>
  <inkml:trace contextRef="#ctx0" brushRef="#br0" timeOffset="16445.6357">22676 17588 1033 0,'20'74'324'0,"-20"-88"51"15,14 2-277-15,24-5-55 16,27 5-22-16,26-14 8 16,10 3 1-16,1 9 3 15,-34 6-18-15,-23 15-7 16,-47 15-9-16,-50 30 0 15,-26 14 20-15,-38 31 44 16,0 2 10-16,-4 15 1 16,42-22-8-16,30-17-28 15,46-32-24-15,37-29-3 16,43-23-10-16,47-13-47 16,6-13-31-16,13 1 37 15,-23 6-439-15,-13 0 131 16</inkml:trace>
  <inkml:trace contextRef="#ctx0" brushRef="#br0" timeOffset="16875.7736">24502 17463 992 0,'19'2'258'0,"11"-6"73"15,-6 1-287-15,0-2-25 16,-5-4-17-16,-10-10 0 15,-8-2-1-15,-16-12 1 16,-4-3 5-16,-16-4-2 16,-8 9-4-16,-11 5-4 15,6 22-1-15,-8 21-3 16,6 18 2-16,-18 14 1 16,9 8 4-16,-1 9 8 15,11-4 4-15,9 9 6 16,21-1 7-16,11 16-3 0,11-4-5 15,-3 18-92-15,4-10-125 16,-13-13-154-16,-7-22-76 16</inkml:trace>
  <inkml:trace contextRef="#ctx0" brushRef="#br0" timeOffset="17041.1948">23892 18000 444 0,'82'-131'575'16,"-18"115"-190"-16,17 11-265 16,1 10 265-16,9 2-463 15,-18 0-99-15,5 3-207 16,-16-5-56-16</inkml:trace>
  <inkml:trace contextRef="#ctx0" brushRef="#br0" timeOffset="17227.5144">24883 17616 560 0,'7'24'0'0,"2"9"488"16,-9 10-465-16,-4 18 318 15,3-2-389-15,-18 10 270 0,-9-14-414 16,-3-3-55-16,-2-20-94 15,-5-15-1-15</inkml:trace>
  <inkml:trace contextRef="#ctx0" brushRef="#br0" timeOffset="17361.9374">24642 17960 636 0,'-14'-117'371'16,"77"98"-31"-16,-6 5-149 15,23 3-51-15,-6 1-60 0,15-4-61 16,-13 5-24-16,7 1-38 15,-19-3-317-15,9 3 65 16</inkml:trace>
  <inkml:trace contextRef="#ctx0" brushRef="#br0" timeOffset="17540.4325">25871 17387 849 0,'15'7'353'16,"-18"1"-1"-16,-21 17-176 15,-13 9-149-15,-25 20-12 16,-6 8-4-16,-29 15-1 16,11 2-2-16,-11 12-2 15,24-1-13-15,0 12-13 16,30-8-341-16,13-11 95 16</inkml:trace>
  <inkml:trace contextRef="#ctx0" brushRef="#br0" timeOffset="17838.5108">25834 17926 1276 0,'-1'2'359'0,"-4"1"74"0,-49 23-349 16,-41 50-88-16,75-55-17 15,34-12 6-15,26-4 18 16,7 2 12-16,10 5 16 16,-8 5 7-16,-18 15-16 15,-17 11-13-15,-30 19-7 16,-36 1-6-16,-31 3-19 16,-12-20-17-16,-9-7-62 15,14-24-63-15,26-10-65 16,34-10-195-16,30-16 6 15</inkml:trace>
  <inkml:trace contextRef="#ctx0" brushRef="#br0" timeOffset="18179.0521">26340 18241 1179 0,'59'-15'240'0,"-10"-8"116"16,-6-5-347-16,-13 4 2 0,-11-4 17 15,-14 9 2-15,-10 0-1 16,-11 7-3-16,-25 7 4 15,-5 14-7-15,-19 13 44 16,9 9 18-16,13 11 17 16,24 7 0-16,27 8-5 15,27-7-41-15,33 0-52 16,6-8-81-16,18-14-420 16,-7-16 76-16</inkml:trace>
  <inkml:trace contextRef="#ctx0" brushRef="#br0" timeOffset="19021.7412">27325 18337 517 0,'5'8'502'15,"-5"-9"-152"-15,-2-8-311 16,-1 7 311-16,1 0-356 16,-2 1 11-16,3-1 9 0,-27-1 27 15,-1 3 12-15,-58 12 6 16,52 3-7-16,-6 10-2 16,4-5-21-16,4 13 0 15,9-3 11-15,19 1 34 16,10-7 11-16,25 6 11 15,22-10-11-15,32 7-15 16,12-12-57-16,20-4-36 16,0-6-38-16,0-12-457 15,-38-11 122-15</inkml:trace>
  <inkml:trace contextRef="#ctx0" brushRef="#br0" timeOffset="102273.4546">1983 13996 146 0,'-40'-16'106'0,"7"6"-14"16,18-1-45-16,6 1 29 15,6 7-6-15,3-1 18 16,-2 2 8-16,2 1 16 16,0 1-27-16,-3-2-36 15,1 2-30-15,2 0-7 16,-4 2-17-16,-3 22-3 16,-1 31 6-16,3 89 6 15,1-41-5-15,8 51 0 16,6 14 0-16,6 54 4 15,1-14 4-15,7 22 2 16,2-44 0-16,-7-18 1 16,-14-60-21-16,1-8-24 15,-6-55-170-15,-32-41 29 16</inkml:trace>
  <inkml:trace contextRef="#ctx0" brushRef="#br0" timeOffset="103036.9489">2084 13653 556 0,'111'-35'138'0,"22"-5"58"16,20 12-160-16,46 4 4 15,-10 7 2-15,32 5-3 16,17 6-8-16,15 6-1 16,-31 2-8-16,58-2-9 15,-13 2-2-15,38-4-4 16,-21-7-2-16,32-13 0 15,-41-4 0-15,46-16 7 16,-56-4 10-16,35-6 9 16,-32 6 5-16,-13 7 2 15,-47 13-6-15,36 12-11 0,-46 12-10 16,6 14-16-16,-22 4-11 16,21 15-14-16,-46 4-13 15,12 10 8-15,-34 1 14 16,0 15 7-16,-54 0 15 15,-8 17 21-15,-24 3-4 16,-10 25 0-16,-14 0 9 16,13 36-5-16,0-3-7 15,-14 34-1-15,0-5-6 16,1 44-9-16,-10-20 5 16,-15 11 4-16,0-37 3 0,0 2 5 15,-3-43 7-15,-4-7 0 16,2-19-6-16,0 0-10 15,-2-25-11-15,-9-6-13 16,0-23-4-16,-3-14 12 16,-10-10 9-16,-14-18 12 15,-9-13-4-15,-40-12 14 16,-30-3 7-16,-53-11 9 16,-27 5-28-16,-89 1 33 15,-4 6-5-15,-74 3-5 16,-4-1 13-16,-86-13 67 15,49-3 24-15,-56-25-3 16,58-13-7-16,-42-19-26 16,88 1-79-16,-46-10-105 15,46 28-53-15,-55 12-48 16,41 45-293-16,-75-7 70 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7" units="cm"/>
          <inkml:channel name="Y" type="integer" max="17402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2632" units="1/cm"/>
          <inkml:channelProperty channel="Y" name="resolution" value="1000.1149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1-20T16:36:04.18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4950 7310 520 0,'53'55'144'0,"-53"-53"-72"15,14 1-67-15,-3 4-17 16,13-40-15-16,0 59 31 15,20 18 7-15,-10 8 5 16,8 33 11-16,-8 6 11 16,1 13 15-16,-14-13 7 0,5-8 36 15,-11-33 23-15,15-20 48 16,3-36-5-16,34-32 4 16,6-31-36-16,45-30-27 15,15-17-59-15,20-16-19 16,-18 21-76-16,4 16-202 15,-42 27-134-15,-28 9-80 16</inkml:trace>
  <inkml:trace contextRef="#ctx0" brushRef="#br0" timeOffset="444.1723">7355 6826 827 0,'1'-26'218'16,"-1"14"46"-16,-10 17-230 15,-14 5-55-15,-23 42-12 16,-17 26 12-16,-38 47 16 15,-9 14 12-15,-5 34 18 16,33-20 10-16,39-8 4 16,51-37-5-16,69-21 5 15,35-37-10-15,24-19-25 16,-3-22-64-16,31-6-233 16,-36-8 26-16</inkml:trace>
  <inkml:trace contextRef="#ctx0" brushRef="#br0" timeOffset="923.2486">8037 7133 873 0,'0'-7'153'0,"-12"7"66"16,0 7-268-16,-24 14-5 16,-4 10 6-16,-31 28 15 15,-12 8 29-15,-16 18 13 16,18 0 9-16,8 9 17 15,35-25 3-15,46-3 5 16,41-17 8-16,39-16 2 0,18-18-15 16,26-6-24-16,-22-11-79 15,-12 2-208-15,-36-2 14 16</inkml:trace>
  <inkml:trace contextRef="#ctx0" brushRef="#br0" timeOffset="1208.3959">7537 7325 910 0,'-21'-8'225'0,"7"1"63"16,7 1-274-16,12 12-16 16,27-1-8-16,35 7 16 15,28 0 26-15,46 2 0 16,13-11 1-16,28 4-37 16,-14-5-117-16,-3 5-199 15,-49-7 4-15</inkml:trace>
  <inkml:trace contextRef="#ctx0" brushRef="#br0" timeOffset="1452.2773">8490 6741 1002 0,'24'-7'216'0,"28"5"101"16,10 13-283-16,25 30-20 15,7 17 13-15,6 35 14 16,-31 18-1-16,-11 45 2 16,-50 4 8-16,-41 32 7 15,-53-10-10-15,-82 17-4 16,-28-44-5-16,-50 8-14 16,3-39-416-16,-13-23 131 15</inkml:trace>
  <inkml:trace contextRef="#ctx0" brushRef="#br0" timeOffset="2258.25">9651 7245 877 0,'43'129'282'16,"-17"-136"33"-16,29 5-214 15,18 4-161-15,35 1-258 16,4-3 65-16</inkml:trace>
  <inkml:trace contextRef="#ctx0" brushRef="#br0" timeOffset="2558.3212">9786 7823 480 0,'8'22'626'16,"13"-11"-224"-16,47 8-379 15,13-4 35-15,70-9-470 16,22-22-151-16</inkml:trace>
  <inkml:trace contextRef="#ctx0" brushRef="#br0" timeOffset="24726.2241">10638 7681 1002 0,'4'-6'262'0,"6"5"51"15,4 11-275-15,26 2-55 16,8 0-1-16,34 4 0 16,4-7 20-16,27-8-82 15,-18 5-177-15,8 2-55 16,-25-6-127-16</inkml:trace>
  <inkml:trace contextRef="#ctx0" brushRef="#br0" timeOffset="25337.8258">12198 7119 938 0,'-7'5'120'0,"9"6"113"0,-4 18-296 15,-10 6 11-15,5 22 20 16,-5 7 19-16,-14 21 18 16,-4 9 14-16,-8 27 14 15,-2-7 10-15,-7 15-9 16,13-18-12-16,4-13-53 16,11-37-128-16,9-19-108 15,10-44-46-15</inkml:trace>
  <inkml:trace contextRef="#ctx0" brushRef="#br0" timeOffset="25732.1223">12629 7270 804 0,'12'3'228'0,"-1"-6"39"16,16-2-200-16,13-1-82 15,23-2 4-15,1-1 14 16,3 2 9-16,-9 2-1 16,-13 7-3-16,-23 6-4 15,-3 13-2-15,-14 7-11 16,-8 26 6-16,-6-1 8 0,-17 20 13 15,-14-4 10-15,-17 16 21 16,-2-14 9-16,-3 9-11 16,15-16-13-16,18 6-2 15,32-20-11-15,27-5-3 16,29-12 14-16,17-9 6 16,16-17-3-16,34-7-7 15,-10-7-38-15,7 0-127 16,-17 2-229-16,-14 3 8 15</inkml:trace>
  <inkml:trace contextRef="#ctx0" brushRef="#br0" timeOffset="26193.2156">13969 8071 647 0,'-11'13'336'16,"-6"5"-175"-16,5-8-54 15,-16 11-9-15,-1 2-177 0,-1-3 105 16,-4-6 97-16,6-3-67 15,9-18-88-15,10-4 82 16,9-6-12-16,17-7-5 16,-3-2-19-16,16 1-1 15,1 3-2-15,2 5 1 16,-9 10-3-16,-1 15 1 16,-23 4 0-16,-9 14 5 15,-15-1 3-15,-4 6 1 16,-7-7-3-16,11-1 1 15,0-9-5-15,13-9-5 16,1-9-2-16,12-3-5 16,1-1-6-16,-3 6-6 15,0 0-11-15,0 0-94 16,2 2-230-16,15 2 4 16,4 0-173-16</inkml:trace>
  <inkml:trace contextRef="#ctx0" brushRef="#br0" timeOffset="26491.1869">14868 7103 1028 0,'-23'18'202'0,"3"20"104"16,-5 16-296-16,-8 29-26 15,-1 14 18-15,-20 24 6 16,0-1 9-16,-27 20 7 16,8-15-2-16,-5 5-1 15,26-21-13-15,4-6-12 16,32-39-122-16,18-19-203 15,20-28 22-15</inkml:trace>
  <inkml:trace contextRef="#ctx0" brushRef="#br0" timeOffset="26865.4939">15760 7169 776 0,'9'-22'228'16,"-4"6"26"-16,-5 11-228 15,-24 8-16-15,-14 8-22 16,-26 11 34-16,-14 11 19 0,-28 35 22 16,-8 5-7-16,-18 41 3 15,14 7-3-15,-7 18 4 16,37-19 8-16,26 10-21 15,43-40-6-15,43-12 9 16,26-35-3-16,35-20-23 16,7-25 14-16,19-28-7 15,-28-11-14-15,-5-13-14 16,-33 2 9-16,-14-5 2 16,-31 19 3-16,-31 1-41 15,-23 20-16-15,-26 10-64 16,-6 12-77-16,-6 6-236 15,21 6 31-15</inkml:trace>
  <inkml:trace contextRef="#ctx0" brushRef="#br0" timeOffset="27245.1382">16403 7327 878 0,'63'16'255'0,"-67"-20"35"16,2 2-235-16,-6 18-73 15,-8-2-7-15,-15 15 6 16,-11 9 18-16,-20 16 11 16,-11-7 15-16,-19 29 11 15,7-1-1-15,1 13 6 16,21-1-8-16,30 13-9 16,37-18-7-16,36-4-13 15,22-21-18-15,30-10-25 16,1-14-23-16,16-18-108 15,-17-9-153-15,-3-6 3 16</inkml:trace>
  <inkml:trace contextRef="#ctx0" brushRef="#br0" timeOffset="27466.3777">15942 7752 858 0,'45'0'410'0,"23"-7"-32"0,20 10-131 16,18 4-254-16,24 4-40 16,-14-8-59-16,2 2-272 15,-21-5 23-15</inkml:trace>
  <inkml:trace contextRef="#ctx0" brushRef="#br0" timeOffset="27899.0137">17661 7668 719 0,'-5'-20'327'0,"-2"4"-38"16,5 16-158-16,13 2-88 15,13 10-23-15,30 3 10 16,31-1 21-16,41-10 2 15,9-6-36-15,25-3-104 16,-29-2-177-16,-6 0-77 16,-47-9-126-16</inkml:trace>
  <inkml:trace contextRef="#ctx0" brushRef="#br0" timeOffset="28125.2731">18113 7360 987 0,'-31'59'289'0,"-2"12"54"0,4-12-257 16,-6 36-77-16,4-10-5 15,7 10-39-15,6-11-37 16,1 4-100-16,12-19-173 15,-6 2 1-15,8-31-122 16</inkml:trace>
  <inkml:trace contextRef="#ctx0" brushRef="#br0" timeOffset="28799.088">18992 7271 525 0,'-33'92'268'0,"28"-90"-31"16,5-7-94-16,7 0-99 15,-7 3-19-15,3 0 15 16,46-12 6-16,88-24-3 15,-42 17 0-15,5-1 3 16,-8 8-9-16,2 2 0 16,-35 10-9-16,-18 14-19 15,-16 9-9-15,-39 24 7 16,-30 12-2-16,-47 21 9 16,-22 11 12-16,-47 20 8 15,1-10-7-15,3 7 7 16,40-18 2-16,31-8 3 15,61-28-1-15,62-16 4 16,26-13-9-16,50-11-10 16,18-14-10-16,19-5-79 0,-26-3-51 15,6-11-277-15,-30-3 9 16</inkml:trace>
  <inkml:trace contextRef="#ctx0" brushRef="#br0" timeOffset="29128.1943">20362 7415 598 0,'-270'59'407'16,"211"-33"-84"-16,16-3-40 15,33-1-256-15,34-1 4 16,26-10 4-16,31-1 17 16,11-1 1-16,11 10 1 15,-12 0-5-15,-9 21-12 16,-39 6-14-16,-57 31 1 16,-39-8 1-16,-50 18-10 15,-27-13 0-15,-29-4-37 16,27-25-39-16,4-25-163 15,48-30-188-15,23-26 0 0,42-20-180 16</inkml:trace>
  <inkml:trace contextRef="#ctx0" brushRef="#br0" timeOffset="29306.847">20132 7375 528 0,'55'-27'458'0,"10"1"-102"15,35 7 15-15,21 13-294 0,49 8-6 16,5 3-17-16,30 8-30 16,-16-8-64-16,6-4-174 15,-44-4-174-15,0-23-10 16,-45-12-199-16</inkml:trace>
  <inkml:trace contextRef="#ctx0" brushRef="#br0" timeOffset="30164.2486">15766 7760 189 0,'-49'-14'244'0,"61"6"-68"16,-1 6-13-16,-1 6-50 15,9-3-56-15,5-1 45 16,9 4-7-16,21-4 15 15,8-5-16-15,32 1-14 16,8-5-30-16,28-1-130 16,0 1-138-16,5 2-82 15,-27-3-131-15</inkml:trace>
  <inkml:trace contextRef="#ctx0" brushRef="#br0" timeOffset="33797.2296">10422 8379 262 0,'3'0'138'0,"-3"0"-24"15,0 0-61-15,0 0-30 16,4 0-29-16,-4 0 31 16,0 0 29-16,0 0 37 15,0 0 2-15,0 0 4 16,0 0-7-16,0 0-34 15,0 2-30-15,0 1 0 16,5 32-8-16,5 69 6 16,-20-48 3-16,1 18 0 15,1-5-3-15,1 6-4 16,3-13-8-16,8-3 4 16,1-22-3-16,0-10 7 15,4-9 8-15,1-10 11 0,6 5-4 16,6 0 0-16,2 5-11 15,16-6-5-15,12 0-7 16,31-5 0-16,14 0-2 16,20-5 2-16,-7 3 5 15,7 0 7-15,-34 0 1 16,3 6 5-16,-18-1-3 16,29-1-4-16,-5-1-9 15,26 1-1-15,1-9-6 0,16 0 6 16,-27 0 6-16,17-5 8 15,-13-2 1-15,23 5 6 16,-5 2-4-16,11-12-5 16,-11 17-4-16,8-5 6 15,-18 0-4-15,10-3 1 16,-4 13 0-16,15-10-4 16,-20 5-8-16,28-3-2 15,-14 0-5-15,21 1 0 16,-10-4 2-16,13 1 11 15,-29 0 2-15,15 1 5 16,-22-11-1-16,13 3-1 16,-17-5-10-16,2-9-1 15,-23 2-4-15,-12-5 1 16,-29-2 0-16,-12 1 3 16,-20 12 2-16,-6-6 8 0,-16 12 7 15,2 1 6-15,1 1 12 16,-6 3 9-16,-4 1-5 15,2-3-4-15,2-23-8 16,-8-13-17-16,-3-49-20 16,16 48-63-16,-8 6-64 15,1-8-405-15,-12-2 56 16</inkml:trace>
  <inkml:trace contextRef="#ctx0" brushRef="#br0" timeOffset="62135.1489">9554 11921 116 0,'52'-26'139'16,"-51"34"-26"-16,3 12-67 16,-2 21 74-16,-4 15-86 15,2 27 11-15,0 10-13 16,2 8 4-16,3-16 4 16,9-17 15-16,10-34 7 0,19-29 15 15,6-25-8-15,27-24-3 16,4-9-22-16,6 6-22 15,-15 14-28-15,-7 22 11 16,-25 27 10-16,-15 24 23 16,-14 7 9-16,8 8 12 15,-6-8-7-15,21-12-1 16,5-22-12-16,19-26 11 16,2-29-3-16,0-20 5 15,-13-3-12-15,-11-13-8 16,-19 20-18-16,-6-7-21 15,-6 19-36-15,-4-6-31 16,0 6-261-16,29-9 48 16</inkml:trace>
  <inkml:trace contextRef="#ctx0" brushRef="#br0" timeOffset="62465.3892">11276 11243 588 0,'16'-2'184'0,"-16"6"16"15,8 20-126-15,4 7-87 16,0 37 7-16,-6 15 29 0,-6 42 4 16,-11 5-1-16,-8 10-1 15,0-32-4-15,5-11 7 16,6-56 11-16,8-28 13 15,14-29-5-15,10-22 6 16,5-14-4-16,6 5-12 16,-7 14-19-16,1 21-1 15,-12 28-5-15,-6 36 5 16,-15 24-1-16,-1 23 3 16,-5 5-46-16,-4 12-46 15,5-30-242-15,32-28 16 16</inkml:trace>
  <inkml:trace contextRef="#ctx0" brushRef="#br0" timeOffset="62834.0107">11896 12179 1006 0,'57'120'214'0,"-51"-127"89"16,-1 5-290-16,16-5-20 16,13-10 7-16,18-14 4 15,-5-11 2-15,9-12-8 16,-18-3-5-16,-14 7-13 15,-19 10-5-15,-12 7-7 16,-15 23 8-16,-30 23 23 16,-4 22 20-16,-25 31 12 15,3 14 10-15,7 12-1 16,31-7-28-16,35 1-71 16,38-23-85-16,39-11-174 15,17-25-27-15</inkml:trace>
  <inkml:trace contextRef="#ctx0" brushRef="#br0" timeOffset="63074.2587">12570 12285 676 0,'-29'38'290'16,"3"-17"-4"-16,3-9-145 15,4-2-88-15,18-6-3 16,21-18 14-16,15-12 8 15,46-16 9-15,16-6 4 16,33-1-2-16,6 11-17 16,0 19-12-16,-30 21-14 15,-14 20-28-15,-35 13-13 16,-17 22-55-16,-21-5-87 0,-8 14-267 16,-8-12 8-16</inkml:trace>
  <inkml:trace contextRef="#ctx0" brushRef="#br0" timeOffset="64621.9685">14393 11668 725 0,'64'73'174'0,"-55"-44"13"0,-4 16-197 15,6 35-31-15,-1 15-35 16,4 14 97-16,-9-17 8 16,-2-10 21-16,3-34 37 15,4-30 45-15,6-25-7 16,27-45 7-16,28-30-17 16,40-46-34-16,15-7-48 15,10-30 0-15,-15 33-13 16,-19 21-5-16,-43 49-119 0,-2 3-260 15,-5 31 46-15</inkml:trace>
  <inkml:trace contextRef="#ctx0" brushRef="#br0" timeOffset="64921.9431">16646 11434 851 0,'-40'12'182'0,"-45"40"68"0,-14 12-247 15,-55 43-10-15,-5 18-7 16,-20 31 33-16,34-15-1 15,23 3 2-15,69-28-1 16,56-23-5-16,56-34-12 16,62-17-32-16,14-18-34 15,30-13-210-15,-14-18 30 16</inkml:trace>
  <inkml:trace contextRef="#ctx0" brushRef="#br0" timeOffset="65225.9599">17110 11669 787 0,'-19'-3'244'15,"14"1"29"-15,-25 18-185 16,-4 15-105-16,-34 25 5 16,1 9 12-16,-18 32 6 15,10-3 2-15,13 10 6 16,34-15 1-16,26-3 0 16,32-27 0-16,37-5 2 0,6-16-22 15,29-12-117 1,4-12-169-16,5-16-2 0</inkml:trace>
  <inkml:trace contextRef="#ctx0" brushRef="#br0" timeOffset="65400.6984">16635 12124 1052 0,'68'-4'224'15,"15"9"105"-15,47 6-331 16,2-3-63-16,22-6-253 16,-24-30 38-16</inkml:trace>
  <inkml:trace contextRef="#ctx0" brushRef="#br0" timeOffset="65626.0962">17571 11399 1206 0,'225'24'258'0,"-142"2"133"15,-1 19-349-15,10 40-2 16,-18 7 7-16,-22 56-4 0,-57-3-23 16,-56 11-31-16,-46-19-19 15,-59 4-24-15,-22-46-22 16,-11-5-119-16,29-28-82 15,30-13-101-15,62-16-107 16</inkml:trace>
  <inkml:trace contextRef="#ctx0" brushRef="#br0" timeOffset="66021.25">18703 11959 681 0,'-9'0'429'0,"23"0"-135"15,24-9-128-15,24 4-135 16,32-5-134-16,17-4 115 15,20 0-3-15,-25 2-31 16,-5 10-133-16,-43 4-151 16,-30 6-16-16</inkml:trace>
  <inkml:trace contextRef="#ctx0" brushRef="#br0" timeOffset="66210.9984">18602 12271 1301 0,'33'2'354'0,"24"-7"86"16,7 6-352-16,33 10-169 16,5 1-67-16,20-2-289 15,-22-6-4-15</inkml:trace>
  <inkml:trace contextRef="#ctx0" brushRef="#br0" timeOffset="66570.2459">20576 11668 586 0,'-4'-4'129'0,"-58"-3"87"15,-118 28-153-15,43 33 44 16,-4 8 23-16,1 27 45 16,24 6-14-16,26 13-1 15,64-13-25-15,71 0-11 16,61-22-43-16,82-26-12 15,26-25-23-15,47-30-20 16,-29-25-14-16,-15-28-4 16,-82-8-3-16,-62-20 4 15,-82 6-10-15,-107 0-7 16,-73 26-36-16,-48 13-407 16,-9 17 115-16</inkml:trace>
  <inkml:trace contextRef="#ctx0" brushRef="#br0" timeOffset="80874.3587">13224 14840 540 0,'0'-15'141'0,"-2"6"39"16,2 5-154-16,0 4-14 16,0 0-1-16,-4 0 17 15,4-1 7-15,-3-1 20 16,1 0 8-16,2 0 2 15,-3 1-20-15,1-1-11 16,-1 4-8-16,-8 25 2 16,-96 110-10-16,11 6 2 0,-6 23 17 15,-30 61-10-15,-3 2-11 16,5 17 2-16,44-48-28 16,46-23 16-16,54-76 4 15,65-35 4-15,50-56 0 16,35-20 9-16,3-17-68 15,16-8-253-15,-29 1 47 16</inkml:trace>
  <inkml:trace contextRef="#ctx0" brushRef="#br0" timeOffset="81261.7228">12478 15378 328 0,'-25'5'499'15,"11"-9"-201"-15,22 8-190 16,51-1 206-16,40 2-312 15,48-3-6-15,33 2 8 0,42 1-310 16,-31-10 83-16</inkml:trace>
  <inkml:trace contextRef="#ctx0" brushRef="#br0" timeOffset="81834.7029">14163 15490 867 0,'22'-3'221'15,"18"1"65"-15,28 0-227 16,20 6-61-16,26-3-8 16,-10-4-50-16,12 6-227 15,-17 6 41-15</inkml:trace>
  <inkml:trace contextRef="#ctx0" brushRef="#br0" timeOffset="82073.2212">14452 16040 1432 0,'49'34'294'0,"8"-18"112"16,17-7-443-16,42 6-405 16,-1-11 100-16</inkml:trace>
  <inkml:trace contextRef="#ctx0" brushRef="#br0" timeOffset="93236.5955">15814 15256 260 0,'-2'5'169'15,"-3"-1"-38"-15,0-1-9 16,1-3-106-16,4 0 43 16,-3 2 35-16,1 0 34 15,-3-1 22-15,2 1-30 16,1 0-45-16,-2-2-23 16,3 0-29-16,2-2-16 15,58-6 22-15,85-17 1 16,-61 18-4-16,-6 16-5 15,-24 20-15-15,-20 29 10 16,-38 18 3-16,-37 47 9 16,-22 14 2-16,-43 43 0 15,-16 2-10-15,-11 12-5 16,25-34-7-16,40-11 2 16,60-57 5-16,66-38 6 15,49-42-3-15,50-26-27 16,5-28-45-16,26-3-297 0,-31 5 50 15</inkml:trace>
  <inkml:trace contextRef="#ctx0" brushRef="#br0" timeOffset="93761.9663">16980 16530 930 0,'-2'16'267'0,"-11"17"32"15,-12 7-269-15,-13 17-78 16,-2-5-46-16,-3-5 37 0,5-18 8 16,10-25 15-16,16-22 48 15,17-22 27-15,6-3 18 16,16-12 11-16,3 10 3 15,4 6 4-15,-4 20-19 16,-1 16-16-16,-10 17-11 16,-13 19-5-16,-13 15-8 15,-12 11-1-15,-6-10-9 16,-2-9 0-16,2-18-4 16,10-18-1-16,6-15-1 0,4-1 7 15,5 2-3-15,2 4-3 16,5 12-3-16,-7-6-7 15,0 1-46-15,0 31-312 16,-13 54 88-16</inkml:trace>
  <inkml:trace contextRef="#ctx0" brushRef="#br0" timeOffset="94299.1697">18141 15613 714 0,'-9'-10'289'0,"4"3"2"0,-3 2-165 16,-3 1-116-16,-10 6-12 15,-8 5-7-15,-20 9 5 16,-3 13 13-16,-34 20 13 15,-8 15 12-15,-31 34 14 16,8 13 12-16,-8 33 34 16,47-10 0-16,36 3 0 15,60-31-3-15,56-25 4 16,46-52-35-16,39-35-7 16,11-38-11-16,34-44-10 15,-25-21-17-15,-18-18-3 16,-36 9-3-16,-44-7 0 15,-51 30 0-15,-51 7-6 16,-40 32-11-16,-62 23-61 16,-12 28-47-16,-19 15-102 15,27 15-71-15,22-8-161 16,65-8-8-16</inkml:trace>
  <inkml:trace contextRef="#ctx0" brushRef="#br0" timeOffset="96417.3233">19467 15482 193 0,'-4'-7'223'16,"8"5"-36"-16,-8 4-30 15,2-2-30-15,-1 0-38 0,-49 24 3 16,-76 47-8-16,19 0 9 15,-9 17 38-15,-23 49 17 16,11 11-12-16,4 37-2 16,29-6-13-16,35-1-41 15,43-46-31-15,34-26 4 16,32-58 0-16,36-32 6 16,18-32 2-16,22-36 7 15,-13-10-2-15,-4-2-25 16,-38 5-6-16,-41 5-6 15,-49 30-12-15,-61 17-14 16,-33 12 6-16,-19 21-3 16,5 12-70-16,17-3-70 15,51-14-376-15,29-30 36 16</inkml:trace>
  <inkml:trace contextRef="#ctx0" brushRef="#br0" timeOffset="97275.1948">20382 16265 984 0,'-44'9'225'0,"1"6"86"16,0 10-287-16,13 2-18 16,13-8-8-16,15-5 1 15,2-9 3-15,16-3 8 16,6-4 8-16,16 2 8 16,-8 6 8-16,4 11-2 15,-15 7-4-15,-29 18 9 16,-21 12-4-16,-30 15-5 15,-10-3-3-15,-7 1-6 16,19-18-62-16,7-16-141 16,23-17-187-16,18-15-30 15</inkml:trace>
  <inkml:trace contextRef="#ctx0" brushRef="#br0" timeOffset="97615.2411">20891 16594 795 0,'22'18'376'0,"10"-15"-29"15,-13-17-170-15,21 2-142 16,6-5-62-16,8-7-34 15,-14 3-7-15,-12-5-4 16,-28 0 2-16,-21 7 63 16,-16 10 75-16,-37 16-1 15,-11 21 11-15,-14 26 13 16,9 8-42-16,16 12-47 16,44-6-5-16,41-11-20 15,42-19-22-15,34-19-119 16,10-17-75-16,28-10-104 15,-13-18-97-15</inkml:trace>
  <inkml:trace contextRef="#ctx0" brushRef="#br0" timeOffset="97826.3934">21865 16378 899 0,'-19'10'311'16,"-26"16"29"-16,-9 7-232 15,-24 19-59-15,10 5-19 16,11 7 4-16,28-13-7 16,34-6-4-16,33-24-9 15,35-16-34-15,15-14-26 0,21-13-16 16,-6-11-205-16,-6-4-102 16,-28-1-30-16</inkml:trace>
  <inkml:trace contextRef="#ctx0" brushRef="#br0" timeOffset="98126.2315">22217 16458 408 0,'-4'119'575'16,"-17"-79"-206"-16,2 9-251 0,11-8 240 15,25-10-395-15,9-29-25 16,12-18-23-16,2-22-2 16,1-14-1-16,-9-1 28 15,-15 8 32-15,-15 12 20 16,-16 7-18-16,-10 15-65 15,-13 11-182-15,8 5 4 16</inkml:trace>
  <inkml:trace contextRef="#ctx0" brushRef="#br0" timeOffset="98398.4103">22667 16516 672 0,'2'20'444'0,"1"-12"-85"15,1-10-89-15,-4 1-221 16,0 1-39-16,1-2 0 16,32-5 2-16,78-26 6 15,-47 16 4-15,-6 1-2 16,-20 9-4-16,-14 19-2 15,-24 11-7-15,-17 19-22 16,-13 6-35-16,-13 13-282 0,-2-11-54 16,12-10-110-16</inkml:trace>
  <inkml:trace contextRef="#ctx0" brushRef="#br0" timeOffset="98713.1755">23353 16428 1386 0,'-43'31'370'0,"-6"18"94"15,-6 5-395-15,12 13-45 16,25-10-34-16,20-12-9 16,21-39-5-16,25-32-8 15,13-35 1-15,24-38 6 16,-6-10 12-16,11-14 3 15,-22 21 8-15,-14 10 7 16,-30 24 3-16,-19 21 5 16,-29 35 5-16,-30 26-3 15,-8 14-1-15,-16 39-3 16,5 6-8-16,9 16-8 16,26-10 0-16,19 5-269 15,33-27-173-15,10-17-32 16</inkml:trace>
  <inkml:trace contextRef="#ctx0" brushRef="#br0" timeOffset="98881.165">23946 16376 1506 0,'-14'52'586'0,"2"-2"21"15,-2 28-354-15,5 14-194 16,8 12-97-16,-3-21-80 15,-24-13-171-15,-31-37-320 16,-39-42-8-16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7" units="cm"/>
          <inkml:channel name="Y" type="integer" max="17402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2632" units="1/cm"/>
          <inkml:channelProperty channel="Y" name="resolution" value="1000.1149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1-20T16:39:39.15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23426 9905 131 0,'-23'-21'99'0,"3"2"-49"16,-3 14-5-16,-3-1-78 15,-2 12-11-15,8 2 3 16,6-2 25-16,0-1 59 0,14-2 26 16,15-5 30-16,10-4 28 15,30 6 28-15,23-4-48 16,49 1-12-16,13 4-21 16,44 5-17-16,-6 7-26 15,2-2-7-15,-34-1-11 16,-16-3-3-16,-43-3-2 15,-20-11-1-15,-31 7-1 0,-11-9-17 16,-27 4-8-16,-27 0-2 16,-20-1-3-16,-36-7-1 15,-19 2 17-15,-45 8 8 16,-2-6 2-16,-13 11 0 16,20 1-1-16,7 1 1 15,54-4 2-15,21 3 0 16,34-3 2-16,23 2 6 15,13-2 3-15,18 7 9 16,16-2 4-16,25 2 9 16,18-4-1-16,45 8 9 15,-5 6-9-15,7-5-2 16,-21-3-9-16,-20 5-4 16,-42-7-9-16,-14-9-6 15,-25 2-31-15,-15-7-245 16,-21-2 68-16</inkml:trace>
  <inkml:trace contextRef="#ctx0" brushRef="#br0" timeOffset="2920.3525">23776 9965 383 0,'9'11'44'0,"6"23"48"15,-1 1-122-15,0 24-4 16,-9 0 25-16,-15 7 12 15,-18 1 3-15,-31 18 17 16,-14-1 11-16,-31 13 1 16,-8-4-5-16,-49 11 10 15,-4-14-10-15,-38 8-4 16,-5-15-10-16,-46-2-4 16,34-22-7-16,-32-3-8 15,15-16-3-15,-25-6-14 16,30-10-11-16,-71 1-5 15,40-6 7-15,-42-11 11 16,19 6 31-16,-33-2 35 16,43-8 15-16,-48 5 12 15,28 11-8-15,-42 5-14 16,42-3-22-16,-47 15-11 0,43-4-14 16,-40 0 0-16,41-11-4 15,-36 6-2-15,46-9 4 16,-40-2 2-16,43-5-1 15,-38 2 2-15,43-3 1 16,-33-4-2-16,32-6 0 16,-23-1-1-16,48-5 1 15,-51 0 4-15,55-6 1 0,-38 3 7 16,7-1 2-16,-23 4 1 16,37 0 1-16,-40 6 3 15,53 3-4-15,-32-1 9 16,22-1 9-16,-9-2 6 15,30 0-11-15,-26-2-12 16,49-3 14-16,-28 2-3 16,8 1-8-16,-3-3 8 15,33 0 9-15,-30-1-24 16,41-1-10-16,4-6-2 16,26-10-2-16,-4-1 0 15,39-2 1-15,-14-5-1 16,16 6 1-16,-4 13 0 15,30-2-2-15,-10 7-2 16,30 9 0-16,4 5-1 16,7 5 0-16,0 6 0 0,19 1 0 15,2 5-1 1,14 0-2-16,13 7-1 0,6 2-1 16,-5 12-1-16,10-1 2 15,-6 13 1-15,6-5 1 16,-5 5 3-16,9-8 0 15,2-1 1-15,12-8 1 16,-10 2 1-16,8-8 1 16,-1-2-1-16,-3 0 1 15,2-2-1-15,-3-6-1 0,2 4-1 16,-4-2 0-16,1-5 2 16,1-4 0-16,6-8 2 15,-3-8 2-15,5 3 6 16,0-6 0-16,0 0 4 15,0 2 1-15,-4 0-5 16,2-1-6-16,2-1-1 16,-3 0-4-16,3 1-4 15,-5-1-8-15,1-2-2 16,3 1-1-16,-5-2 1 16,-11-9 2-16,7 0 11 15,1 5 3-15,2 1-8 16,4 4-9-16,1 1-11 15,-2-1-6-15,-1 2-2 16,2 2 5-16,1 2 7 16,-15 26 11-16,-13 64 3 15,34-63 4-15,1 2-1 0,0-11 1 16,-1-3 2-16,3-12 4 16,-2 4 7-16,-2-8 8 15,-3-1 6-15,0 0 20 16,0-1 19-16,0-1-24 15,0 0-15-15,0 1-32 16,4-3-140-16,1 1-219 0,21-6 18 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7" units="cm"/>
          <inkml:channel name="Y" type="integer" max="17402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2632" units="1/cm"/>
          <inkml:channelProperty channel="Y" name="resolution" value="1000.1149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1-20T16:41:02.17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7927 6913 525 0,'5'10'129'0,"-3"2"49"16,-2-3-147-16,3-2 19 0,-8-18 28 16,5 10-7-16,-5-13 1 15,-9-33-4-15,-35-73-23 16,16 56-34-16,-7-2 2 15,1 21-4-15,-5 5-5 16,-8 23-20-16,-12 26-9 16,4 15-10-16,-10 33-5 15,8 23 0-15,13 36 17 16,25 9 8-16,3 43 2 16,18-7 6-16,3 23 2 15,8-25 6-15,3 6-19 16,-2-47-46-16,3-14-149 15,-4-45 13-15</inkml:trace>
  <inkml:trace contextRef="#ctx0" brushRef="#br0" timeOffset="153.8027">7043 7585 550 0,'36'0'413'16,"23"-10"-98"-16,14 1-330 15,43 0 331-15,5-1-322 16,28-2-5-16,-3-2-304 16,13-8 96-16</inkml:trace>
  <inkml:trace contextRef="#ctx0" brushRef="#br0" timeOffset="358.1437">8698 7029 764 0,'-78'62'245'16,"-14"1"41"-16,-14 42-183 15,23 15-75-15,15 12-3 16,39-16-25-16,24-3-34 16,34-37-13-16,25-21-65 15,13-30-97-15,25-8-72 16,-3-14-38-16</inkml:trace>
  <inkml:trace contextRef="#ctx0" brushRef="#br0" timeOffset="634.2806">9171 7315 635 0,'-33'31'116'0,"-7"21"68"15,-9 14-194-15,-8 17 13 16,9-10 7-16,4 0 18 16,24-21 3-16,11-7 15 15,25-19 0-15,16-5-3 16,13-9-47-16,42-4-208 15,3-6-19-15,2-4-101 16</inkml:trace>
  <inkml:trace contextRef="#ctx0" brushRef="#br0" timeOffset="794.9388">8763 7582 1301 0,'21'5'221'0,"23"-2"149"16,8 1-396-16,45-11-4 0,12-2-33 16,29-10-308-16,-2-14 70 15</inkml:trace>
  <inkml:trace contextRef="#ctx0" brushRef="#br0" timeOffset="962.5956">9800 6800 944 0,'19'28'166'0,"5"25"118"16,-3 20-275-16,3 26 37 16,-10 19 48-16,-19 29 4 15,-23-3-3-15,-29 17-4 16,-16-17-73-16,-12-15-226 16,9-45-165-16,0-42-54 15</inkml:trace>
  <inkml:trace contextRef="#ctx0" brushRef="#br0" timeOffset="1348.1435">10512 7395 560 0,'10'-2'406'0,"13"7"-93"16,6 0-528-16,30 4 215 15,-5 0-340-15</inkml:trace>
  <inkml:trace contextRef="#ctx0" brushRef="#br0" timeOffset="1482.709">10385 7750 1089 0,'11'5'246'0,"13"7"106"16,11 0-294-16,24 6-88 15,20-10-8-15,37 3-306 16,-8-18 56-16</inkml:trace>
  <inkml:trace contextRef="#ctx0" brushRef="#br0" timeOffset="2719.3014">11525 7015 696 0,'-1'-16'156'0,"1"6"49"16,5 10-206-16,-5-4-27 16,0 4-4-16,0 0-3 15,0 2 13-15,0 15 11 16,-16 37 8-16,-44 81 5 15,-1-43 9-15,-7 23-2 16,11-20-2-16,4-7 6 16,23-30 4-16,30-20 24 15,30-24 10-15,23-7 9 16,24-14-4-16,39-11-8 16,1-1-48-16,5-3-218 0,-17 3-37 15,-23 3-86-15</inkml:trace>
  <inkml:trace contextRef="#ctx0" brushRef="#br0" timeOffset="2938.9287">12037 7037 644 0,'15'-13'327'0,"-6"2"-74"15,-9 16-131-15,-5 25-145 16,-6 15-36-16,-16 36 17 15,-8 22 40-15,-27 32 11 16,-9 4 8-16,-13 29 6 16,15-17-8-16,1 1-16 15,25-41-33-15,10-23-223 16,33-36 47-16</inkml:trace>
  <inkml:trace contextRef="#ctx0" brushRef="#br0" timeOffset="3089.7289">12673 7278 95 0</inkml:trace>
  <inkml:trace contextRef="#ctx0" brushRef="#br0" timeOffset="3247.219">12506 7398 494 0,'-105'92'403'0,"16"-4"-101"15,16 1-298-15,35-29 294 16,33-8-285-16,24-24 10 16,35-7 26-16,13-5 26 15,17-1-10-15,-8 2-16 0,-12 16-17 16,-36 9-29-16,-61 17-44 16,-44 2-9-16,-35 1-79 15,-20-19-72-15,-8-18-152 16,24-36-36-16</inkml:trace>
  <inkml:trace contextRef="#ctx0" brushRef="#br0" timeOffset="3437.8508">12477 7237 1241 0,'45'7'444'16,"12"-25"-155"-16,35 22-198 16,14 6 16-16,34 2-265 15,-3-5 86-15,22-1 85 0,-18-10-423 16,4-1-69-16</inkml:trace>
  <inkml:trace contextRef="#ctx0" brushRef="#br0" timeOffset="4242.7771">13503 8147 689 0,'-18'28'240'0,"4"-9"16"16,18-2-174-16,20-3-28 16,25-9-40-16,27-22 44 15,23-9-11-15,44-30 0 16,12-10-13-16,16-17 1 16,-22 9-7-16,-14-4 2 15,-51 20-6-15,-41 5-27 16,-43 16-28-16,-49 10-23 15,-46 18 35-15,-70 26 36 16,1 25-4-16,-46 39 36 16,11 16 32-16,1 30-16 0,58-6-35 15,10 6 33-15,68-28-14 16,69-11 15-16,67-36-14 16,77-22-1-16,50-32-9 15,60-24-57-15,-9-21-91 16,-4 2-320-16,-46-7 19 15</inkml:trace>
  <inkml:trace contextRef="#ctx0" brushRef="#br0" timeOffset="4799.1038">15076 7573 481 0,'10'54'195'0,"-53"-39"2"16,0-1-102-16,22 0-78 0,-2-10-11 15,22-6 0-15,11-17 18 16,4 1 20-16,3-6 17 16,11 7 7-16,0 1 1 15,-8 13-26-15,-1 1-26 16,-8 12-21-16,-13 4 3 16,-7 4 3-16,-6-8 14 15,-2 7 8-15,-3-8 14 16,14-5-5-16,0-4-5 15,8 0-8-15,-2-2-7 16,0 0-14-16,0 0-12 16,0 1-12-16,0 1-274 15,-2 1 81-15</inkml:trace>
  <inkml:trace contextRef="#ctx0" brushRef="#br0" timeOffset="5201.5684">15726 7008 426 0,'0'2'213'0,"-6"-1"-18"16,-56 22-62-16,-64 78-114 15,63-49 27-15,9 3 28 16,22-1 6-16,18-1 14 16,17-13 5-16,18-7-16 15,21-15-25-15,30-13-4 16,15-21-18-16,17-20-9 15,-9-9-14-15,-8-12 5 16,-37 1-2-16,-13 1-1 16,-37 10-8-16,-25 5-23 15,-18 10-26-15,-14 8-55 16,-2 8-46-16,10 3-196 16,20 8 22-16</inkml:trace>
  <inkml:trace contextRef="#ctx0" brushRef="#br0" timeOffset="5366.8363">16225 6959 258 0</inkml:trace>
  <inkml:trace contextRef="#ctx0" brushRef="#br0" timeOffset="5568.861">16268 6968 259 0,'0'12'0'16,"3"-3"247"-16,8-16-175 16,4 2 172-16,20-9-140 15,7 3 164-15,-2-4-188 16,-6 10-46-16,-6 12-29 16,-32 8-10-16,-27 16 6 15,-17 13-2-15,-23 13 29 16,-7 4 22-16,-5 10-1 15,22-9-11-15,19 4-8 16,25-21-13-16,40-12 3 16,25-17-4-16,21-6-3 15,13-13-31-15,10 1-39 16,-18-3-260-16,1-6 36 16</inkml:trace>
  <inkml:trace contextRef="#ctx0" brushRef="#br0" timeOffset="5924.7349">16985 6888 791 0,'-26'-48'151'16,"7"65"82"-16,-5 21-237 16,-14 6 5-16,-5 11 23 15,8-3 12-15,11 9 18 16,8-9 5-16,18 2 1 15,13-11-13-15,29 2-6 16,3-12-13-16,15-5 1 16,-3-9-69-16,8 5-120 15,-13-12-151-15,3 2-57 16</inkml:trace>
  <inkml:trace contextRef="#ctx0" brushRef="#br0" timeOffset="6176.9203">16670 7100 1133 0,'0'0'243'15,"5"5"103"-15,30 7-307 16,20 2-41-16,42 2 9 16,30-4-349-16,37-21-3 15,-15-15-131-15</inkml:trace>
  <inkml:trace contextRef="#ctx0" brushRef="#br0" timeOffset="39503.8801">17788 7837 469 0,'-4'0'237'0,"2"0"-25"16,-1 0-109-16,1 0-67 16,2 0-31-16,0 0-2 15,0 0 5-15,59 7 0 16,76-1-18-16,-43-12-206 15,2 6 59-15</inkml:trace>
  <inkml:trace contextRef="#ctx0" brushRef="#br0" timeOffset="39718.7635">17841 8138 866 0,'4'11'414'0,"1"-18"-109"15,11 7-197-15,17 7-129 16,34-9-130-16,21 5 147 16,29-8-148-16,-1-5-151 15,3-13 0-15</inkml:trace>
  <inkml:trace contextRef="#ctx0" brushRef="#br0" timeOffset="40421.2788">20208 6998 456 0,'5'-4'254'16,"1"11"-47"-16,-3 16-284 16,-12 4 273-16,-15 20-219 15,-16 14 16-15,-32 27 18 16,-20 8 19-16,-23 8 13 16,18-13-4-16,14-4-2 15,36-30 1-15,56-19 12 16,43-17-3-16,55-7 8 0,18-12-1 15,47-18-7-15,-8 2-21 16,18-5-33-16,-34 2-104 16,-15-6-91-16,-50 3-100 15,-29-27-93-15</inkml:trace>
  <inkml:trace contextRef="#ctx0" brushRef="#br0" timeOffset="40639.7851">21045 7070 452 0,'-3'4'370'0,"-2"13"-103"15,-16 23-280-15,-36 26 278 16,-8 14-274-16,-40 36 14 16,-20 7 12-16,-17 22 15 15,22-6 0-15,-3 12-2 16,33-28-22-16,21-5-69 15,26-37-103-15,13-27-134 16,16-26-53-16</inkml:trace>
  <inkml:trace contextRef="#ctx0" brushRef="#br0" timeOffset="40984.7643">21485 7427 761 0,'-67'56'269'16,"-11"-8"18"-16,12-30-185 0,7 15-73 15,43-16-10-15,27 4 5 16,22-7 17-16,20 10 12 15,15 2 0-15,12 10-1 16,-9 1-10-16,-18 15-17 16,-33 0-11-16,-50 22 1 15,-38 6-5-15,-46-2 6 16,-9-12-4-16,-16-9-38 16,32-27-47-16,15-27-230 15,39-18-38-15,18-25-25 16,30-14-198-16</inkml:trace>
  <inkml:trace contextRef="#ctx0" brushRef="#br0" timeOffset="41179.7749">21345 7382 831 0,'31'-10'235'16,"30"1"57"-16,13 2-223 15,41 11-39-15,20-1-6 16,47 1 2-16,8-1-6 16,10-4-77-16,-20-10-241 15,-16-1-9-15,-61-11-153 16</inkml:trace>
  <inkml:trace contextRef="#ctx0" brushRef="#br0" timeOffset="41574.5503">23601 6601 1015 0,'-139'74'440'15,"-84"61"-8"-15,34-10-252 16,-57 109-78-16,21 16-57 16,17 51 0-16,93-28-21 15,51-1-17-15,102-61-42 16,96-13-107-16,62-56-329 16,70-47 73-16</inkml:trace>
  <inkml:trace contextRef="#ctx0" brushRef="#br0" timeOffset="61117.1597">23897 7079 1106 0,'-64'78'212'0,"40"-38"117"16,-6 24-332-16,-22 30 1 15,-6 1 8-15,-15 26 7 16,10-3 2-16,-9 26 4 16,9-17 0-16,11 15-7 15,16-24-31-15,3-7-172 16,17-33-157-16,8-19-29 15</inkml:trace>
  <inkml:trace contextRef="#ctx0" brushRef="#br0" timeOffset="61710.7467">23901 8338 98 0,'140'-40'42'16,"-81"19"21"-16,0 12 16 16,-17 6 24-16,-16 13 56 15,-18 2 2-15,-16 14 5 16,-25 6-19-16,-18 13-48 15,-15-4-57-15,-11 1-14 16,12-9-17-16,19-28-10 16,25-22 19-16,26-28 5 15,28-7 6-15,35-11 7 16,11 9-3-16,6 2 3 16,-10 21 10-16,-13 7-9 15,-33 19-9-15,-16 12 6 16,-22 19-3-16,-26 5-9 0,-20 14-3 15,-20-7-1-15,-3-5-11 16,16-14 2-16,13-14-5 16,22-17-3-16,25-7-2 15,12-10-8-15,6 8-17 16,7 7-71-16,-4 10-79 16,-4 4-156-16,-1 11-41 15</inkml:trace>
  <inkml:trace contextRef="#ctx0" brushRef="#br0" timeOffset="62235.5104">25036 7603 304 0,'-16'-16'465'0,"-13"9"-174"16,-11 17-184-16,-2 15 182 15,-17 15-293-15,-5 8 5 16,-2 16 14-16,7-1 11 16,7 13 26-16,26-5 13 15,21 4 11-15,35-18 1 0,34-10 6 16,26-28-21-16,36-19-6 15,11-25-12-15,23-23-12 16,-25-16-13-16,-14-16-5 16,-39 0-4-16,-44-10-5 15,-61 21-2-15,-50 3-3 16,-39 24-2-16,-22 9-12 16,8 23-17-16,15 8-82 15,42 11-80-15,31-2-224 16,32 7-24-16</inkml:trace>
  <inkml:trace contextRef="#ctx0" brushRef="#br0" timeOffset="62699.8304">26046 7578 417 0,'-16'12'341'0,"-60"30"-86"15,62-35-246-15,4-2 272 16,18-5-244-16,17-10 15 16,11 5 7-16,26 1 9 15,6-6-10-15,8 4 0 16,-13 12-15-16,-13-1-9 16,-28 14-10-16,-30 17-1 15,-32 18-10-15,-40 21 5 16,-19 8 3-16,-11 12-2 15,13-1-4-15,19-16 9 16,48-11 9-16,46-20 12 16,41-21 2-16,59-14-5 15,19-3-37-15,35-21-72 16,-11 5-113-16,8-12-238 0,-37-9-13 16</inkml:trace>
  <inkml:trace contextRef="#ctx0" brushRef="#br0" timeOffset="63148.7424">27498 7615 680 0,'-4'0'234'15,"-32"17"43"-15,-104 82-115 16,50-44-53-16,6 16 28 16,22 0-4-16,34 6 2 15,40-13-41-15,53-3-14 16,23-22-27-16,35-23-7 15,-2-16-18-15,16-24-6 16,-31-18-10-16,-9-20-1 16,-40-1-4-16,-40-11-2 15,-43 8-3-15,-46 0-4 0,-15 19-5 16,-19 9-30-16,9 16-25 16,19 8-45-16,33 12-28 15,21 0-99-15,40 0 4 16,27 1-14-16,19-1 11 15,30-1-28-15,-4 6 67 16,10 2 14-16,-3 9-24 16</inkml:trace>
  <inkml:trace contextRef="#ctx0" brushRef="#br0" timeOffset="63469.6063">28156 7684 730 0,'58'-68'257'0,"-62"55"13"16,4 11-180-16,5-2-82 16,-1 3-11-16,-4 1 22 15,1 0 18-15,27-2 24 16,26 0 12-16,62-3-1 16,-62 8-21-16,-11 4-16 15,-33 5-21-15,-44 25-1 16,-29-1-4-16,-25 20 26 15,-28 10 15-15,-11 27 9 16,23-6-7-16,21 13-2 16,33-22-50-16,43-1 23 15,44-23 24-15,40-9-31 16,12-18-10-16,37-9-7 0,3-15-63 16,11-20-189-16,-29-4-167 15,7-21-2-15</inkml:trace>
  <inkml:trace contextRef="#ctx0" brushRef="#br0" timeOffset="63777.693">29279 6736 1090 0,'63'90'371'0,"11"30"44"16,4 18-287-16,2 48-35 16,-32 1-49-16,-37 28 42 15,-46-26-22-15,-57 17-7 16,-19-24-26-16,-34-3-53 15,-8-48-37-15,-11-20-58 16,35-59-51-16,5-39-314 16,30-39 77-16</inkml:trace>
  <inkml:trace contextRef="#ctx0" brushRef="#br0" timeOffset="64496.7581">30353 5820 482 0,'20'59'268'0,"-19"-59"-43"15,-1 0-77-15,-1 16-133 16,-3 7-20-16,-17 8 15 16,-10-2 11-16,-19 25 9 15,-13-2 30-15,-9 31 15 16,8 4-5-16,17 15-7 16,26-13-5-16,28-5-28 15,29-28-24-15,28-6-41 16,9-20-65-16,9-6-213 15,-13-12 8-15</inkml:trace>
  <inkml:trace contextRef="#ctx0" brushRef="#br0" timeOffset="64796.4117">29816 6223 1346 0,'54'7'263'0,"34"12"140"16,27 14-407-16,55 1-64 16,-6-9-98-16,34-13-236 15,-37-21-27-15</inkml:trace>
  <inkml:trace contextRef="#ctx0" brushRef="#br0" timeOffset="188442.7229">19539 12640 895 0,'-13'-24'239'15,"7"5"61"-15,-7 0-250 16,-1 7-44-16,-12 1-7 15,-11 10-5-15,-27 13 3 16,-24 15 3-16,-56 41 1 16,-15 24 0-16,-25 67 1 15,7 18 4-15,-10 59 16 16,50-7 12-16,23 17 12 16,51-54-2-16,48-18 0 0,49-68-13 15,51-39-8-15,19-50-4 16,16-46 4-16,-14-32 1 15,-2-24 5-15,-47-5-4 16,-43-14-2-16,-33 23-6 16,-40 1-4-16,-33 30-11 0,-23 15-19 15,18 30-22-15,4 10-343 16,39 7 89-16</inkml:trace>
  <inkml:trace contextRef="#ctx0" brushRef="#br0" timeOffset="189043.1154">20144 12831 428 0,'-86'100'0'16,"-12"11"365"-16,-16 71-365 15,17 11 39-15,10 29 10 16,39-42 277-16,32-12-246 16,41-66 274-16,46-32-280 15,22-58-15-15,42-35-4 16,20-34-21-16,21-38-2 16,-11-18-14-16,-6-29 1 15,-43 7-5-15,-50-21 6 16,-64 17 2-16,-40 7 10 15,-37 32-5-15,-27 17-11 16,7 43-22-16,1 21-97 16,18 17-104-16,12 24-214 0,34 4-40 15</inkml:trace>
  <inkml:trace contextRef="#ctx0" brushRef="#br0" timeOffset="189507.6033">21156 14187 852 0,'-19'0'206'0,"-5"5"66"16,6 14-237-16,-8 12-35 16,4-5 0-16,3 2 5 15,12-11-3-15,2-20-2 16,17-15 1-16,16-9 9 15,1-6 2-15,4-4 7 0,-4 15 6 16,-10 15-4-16,-19 15-2 16,-15 20 1-16,-13 9 7 15,-17 8 7-15,-5-7-5 16,10-4-10-16,11-23-29 16,23-18-31-16,17-16-13 15,22-6 9-15,-4-6 2 16,1 8 20-16,-15 18-219 15,-25 14-37-15,-25 9-68 16</inkml:trace>
  <inkml:trace contextRef="#ctx0" brushRef="#br0" timeOffset="190031.5463">22338 12803 1003 0,'-47'165'249'16,"26"-156"52"-16,16-9-265 16,29-4-29-16,20-5 1 15,30-10 20-15,16-8 25 16,26-3 0-16,-8 6-8 0,-1 0-5 15,-27 15-7-15,-16 28-20 16,-45 7-11-16,-41 35-1 16,-37 24-2-16,-38 45 1 15,-25 20 17-15,-37 43-1 16,15-9-6-16,11-1 22 16,32-37 5-16,49-21 18 15,61-44 7-15,53-11 10 16,40-25-20-16,34-9-10 15,-5-19-23-15,18-10-76 16,-22-8-86-16,-6-22-318 16,-31-15 12-16</inkml:trace>
  <inkml:trace contextRef="#ctx0" brushRef="#br0" timeOffset="193097.6867">24065 14010 379 0,'99'-28'151'15,"-104"21"36"-15,3 5-76 16,4 1-25-16,-2 1-9 16,0 0-24-16,0 0-37 15,0 0-10-15,0 0 1 16,-2 1-4-16,2 1 15 15,-3 0 11-15,1 5-2 16,2-4 4-16,0-1-3 0,0 0-5 16,17-2 3-16,20-9-7 15,61-41-8-15,-61 24-1 16,-8 7-8-16,-10 13-10 16,2 19-5-16,-10 11-1 15,2 12 1-15,-4-3 8 16,-4 4 9-16,-3-10 2 0,5-8 5 15,3-6 3 1,9-7 1-16,2-4 0 0,12 2 3 16,0 4 2-16,2 11-5 15,-11 7 1-15,-14 25 6 16,-13 6 2-16,-18 19 4 16,-12-8-49-16,-1-9-261 15,6-11 71-15</inkml:trace>
  <inkml:trace contextRef="#ctx0" brushRef="#br0" timeOffset="193295.2401">25204 14157 636 0,'10'12'414'0,"-1"7"-87"0,6-7-90 15,-11 20-211-15,-2 8-76 16,-9 6-15-16,-2-9-260 16,-5-6-3-16,-10-28-101 15</inkml:trace>
  <inkml:trace contextRef="#ctx0" brushRef="#br0" timeOffset="193443.1108">25282 13786 1132 0,'14'-5'48'0,"-1"3"86"15,3 7-468-15,7 11-8 16,1 3-68-16</inkml:trace>
  <inkml:trace contextRef="#ctx0" brushRef="#br0" timeOffset="193687.9118">25616 14173 508 0,'14'22'203'15,"0"-17"4"-15,12-3-97 16,10-7-96-16,15-11 3 16,9-4 1-16,9-10 7 15,-4 2-1-15,6 8 0 16,-14 9-2-16,-7 13-13 0,-15 10-20 15,-18 21 3-15,-15 2 6 16,-9 15-8-16,-7-5 5 16,-5 4-42-16,3-17-94 15,11-6-97-15,12-19-45 16</inkml:trace>
  <inkml:trace contextRef="#ctx0" brushRef="#br0" timeOffset="193926.6456">26593 14126 436 0,'11'7'178'0,"-18"12"8"15,3 5-87-15,-1 7-69 16,5-3 0-16,-5 3 4 16,7-12-1-16,5-6 10 15,3-17-5-15,4-6 3 16,7-6-4-16,-2-1 7 15,-5 5-19-15,0 5-10 16,-9 12-13-16,-9 14 2 16,3 7-6-16,-12 9-149 15,8-2-102-15,-5-13-3 16</inkml:trace>
  <inkml:trace contextRef="#ctx0" brushRef="#br0" timeOffset="194175.802">27390 13214 791 0,'35'2'267'0,"-40"12"16"16,12 22-171-16,-4 18-131 15,3 32 6-15,-3 17 17 16,-10 23 4-16,0 4-1 0,-3 16-25 15,-4-21-24-15,-14-16-43 16,2-31-17-16,-3-16-73 16,-2-34-79-16,-1-23 10 15,-1-19-63-15</inkml:trace>
  <inkml:trace contextRef="#ctx0" brushRef="#br0" timeOffset="194549.8925">27096 13959 573 0,'2'-17'357'0,"6"2"-70"16,3 8-114-16,13 8-117 15,14 8-62-15,33-4-13 16,-2 6-3-16,23 4-9 16,-5-4-4-16,10 6-2 15,-21 2 3-15,-3 7 4 0,-25 2-3 16,-11 8 8-16,-20-1 10 15,-12 3 26-15,-8-10 15 16,-2-4 21-16,3-8 6 16,7-13 1-16,9-10-18 15,26-17-4-15,8-13-5 16,6-15 3-16,0 4 0 16,-7-1 13-16,-28 15 0 15,-18 8-3-15,-16 15-15 0,-34 18-7 16,-10 12-15-16,-22 18-2 15,10 9 0-15,15 13-27 16,37-8-33-16,30-6-80 16,32-12-58-16,35-16-140 15,5-12-24-15</inkml:trace>
  <inkml:trace contextRef="#ctx0" brushRef="#br0" timeOffset="194733.6908">28610 14105 709 0,'16'-16'275'0,"3"6"0"16,-14 10-188-16,0 9-44 16,1 10-39-16,4 10 3 15,-3 6 20-15,-5 15 17 16,-13 1 3-16,-27 4 6 0,-21-5 0 16,-38-6-14-16,-14-15-30 15,-39-5-138-15,-3-18-207 16,1 2 8-16</inkml:trace>
  <inkml:trace contextRef="#ctx0" brushRef="#br0" timeOffset="204421.2392">9940 3960 176 0,'0'0'14'0,"5"0"24"16,0 2-51-16,-5-4 26 15,0 1 32-15,0-1 40 16,0 0 9-16,0 0-3 15,2 2-29-15,2-3-25 16,6 0-35-16,23-4-8 16,45-4 1-16,-43 11 8 15,-8 0 5-15,6 0 8 16,-3-3 2-16,4 6 3 16,-4-3-2-16,17 2 0 15,-4 7-8-15,7-2-2 16,-1 1-2-16,3 1-3 0,-9 0-1 15,21-4 3-15,4 0 1 16,13-2 7-16,6-3 3 16,20-3 7-16,-15-4 5 15,10-5-2-15,-10 1-7 16,14-4-3-16,-4 1-7 16,24 7-8-16,-13 4 1 15,27 8 0-15,-6 5-2 16,20-1 0-16,2 1 1 0,29-1 1 15,-8-9-1 1,36-9 0-16,-27-1 3 0,18-9 11 16,-32-4 4-16,-6-1 5 15,-36 0 13-15,2-1 13 16,-37 5-3-16,-3 6 4 16,-14 3-5-16,0 10-11 15,-26 6-15-15,1 3-8 16,-9-1-8-16,-4 2 1 15,-13-4 0-15,-1-3 3 16,-3-4-2-16,6-5-62 16,9-1-63-16,16-6-155 15,0-33-33-15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7" units="cm"/>
          <inkml:channel name="Y" type="integer" max="17402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2632" units="1/cm"/>
          <inkml:channelProperty channel="Y" name="resolution" value="1000.1149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1-20T16:45:12.62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13489 6746 484 0,'14'-14'99'0,"6"-1"47"16,-1 1-141-16,-5 3 11 16,-3-1 43-16,-6 4 21 15,-2 8 25-15,-1 3 4 16,-2-6-5-16,0 3-43 0,0 0-20 15,0 0-26-15,-2 0-2 16,2 0-4-16,-3 0 7 16,1 3 4-16,-36 27 2 15,-68 74-2-15,47-33-2 16,18 0-8-16,17 7-3 16,36-26 6-16,43 2 11 15,23-20-2-15,17-6-2 16,-13-2 13-16,1 7-10 15,-34-4-14-15,-25 16 6 16,-29 7 6-16,-39 6-6 16,-27-5 0-16,-52 3 3 15,-12-22-17-15,-11-13-92 16,30-14-94-16,-5-17-156 16,54-18-66-16</inkml:trace>
  <inkml:trace contextRef="#ctx0" brushRef="#br0" timeOffset="239.0025">13326 6630 368 0,'8'4'0'0,"36"15"511"16,77-11-405-16,-5-3 222 16,33-3-328-16,50 0 327 15,-1-11-375-15,3 2-280 16,-23 2 73-16</inkml:trace>
  <inkml:trace contextRef="#ctx0" brushRef="#br0" timeOffset="729.4134">15227 6751 680 0,'10'-8'310'0,"-1"-3"-63"16,-4 10-168-16,0 11-87 16,0-5-86-16,-5-5 39 15,-1 0-11-15,-6 9 37 16,-9 38 12-16,-114 76 19 16,36-31 36-16,-30 10 45 15,30 2-12-15,8 12-14 16,44-12-11-16,51-9-10 15,58-15-10-15,39-16-46 16,26-17-27-16</inkml:trace>
  <inkml:trace contextRef="#ctx0" brushRef="#br0" timeOffset="927.9893">14754 7122 961 0,'65'-1'392'15,"32"-10"-2"-15,39 13-180 16,28 12-249-16,37 8-203 15,-19 1-143-15,-21-9-56 16</inkml:trace>
  <inkml:trace contextRef="#ctx0" brushRef="#br0" timeOffset="1493.1002">16216 7239 536 0,'-2'1'305'15,"27"3"-49"-15,9-6-82 16,39 7-155-16,19-1-23 16,34 1 9-16,-10 0 1 15,14-3-81-15,-24-4-405 16,-7-5 104-16</inkml:trace>
  <inkml:trace contextRef="#ctx0" brushRef="#br0" timeOffset="1792.3268">16727 6949 931 0,'0'-7'141'0,"2"5"90"16,1 8-276-16,-6-6-8 0,3 0 21 15,0 1 22-15,-2 15 19 16,-3 29 3-16,-18 54 6 16,-3-26 1-16,-10 8-5 15,-14 21-14-15,3-5-65 16,12 14-183-16,25-21 23 15</inkml:trace>
  <inkml:trace contextRef="#ctx0" brushRef="#br0" timeOffset="4712.0814">17788 7166 513 0,'0'-2'234'16,"1"0"-33"-16,3 1-124 16,-4-1-59-16,3 0-61 15,-3 0 41-15,0 1-6 16,0 1 28-16,-3 1 4 16,-18 22 2-16,-71 95 0 15,49-37 11-15,19-8 5 16,18-2 6-16,31-14 21 15,25-6 20-15,21-15-29 16,40-5-30-16,1-12-74 16,10-12-246-16,-25-12 21 15</inkml:trace>
  <inkml:trace contextRef="#ctx0" brushRef="#br0" timeOffset="4882.8956">18070 6769 700 0,'-12'-9'358'0,"3"2"-66"16,13 2-159-16,-3 14-320 16,-1-9-133-16,0 1-45 15</inkml:trace>
  <inkml:trace contextRef="#ctx0" brushRef="#br0" timeOffset="5236.2731">18427 7341 877 0,'9'34'247'0,"-9"-13"50"16,-12 9-213-16,-1 6-102 15,0-3-9-15,2-5-17 0,6-11-11 16,7-12-2-16,25-24 4 16,5-8 23-16,14-19 34 15,5 3 21-15,4-4 18 16,-15 23 1-16,3 15-5 15,-8 13-14-15,-13 20-12 16,-11 16-16-16,-11 9-12 16,-24 3-17-16,-1 10-76 15,6-14-75-15,4-2-97 16,11-12-64-16</inkml:trace>
  <inkml:trace contextRef="#ctx0" brushRef="#br0" timeOffset="5432.7697">19234 7450 395 0,'6'16'498'0,"-6"-32"-178"15,-9 33-238-15,4 8 233 16,-6 4-404-16,-2 4-41 15,-1-2-190-15,3-10-23 16</inkml:trace>
  <inkml:trace contextRef="#ctx0" brushRef="#br0" timeOffset="6486.9465">19351 6668 500 0,'-20'59'548'0,"31"-61"-203"0,-6 2-304 16,4 4 294-16,-9-4-391 16,0 0-51-16,0 0-31 15,0 0-104-15,0 0-93 16,10 3-46-16</inkml:trace>
  <inkml:trace contextRef="#ctx0" brushRef="#br0" timeOffset="6705.2579">19907 6760 746 0,'7'-9'319'16,"-7"13"-74"-16,0 11-192 15,-2 15-103-15,-3 29-67 16,-4 14 99-16,-6 20 16 15,-8 11 14-15,-3 30 11 16,-7-16-46-16,-10 13-219 16,5-18 61-16</inkml:trace>
  <inkml:trace contextRef="#ctx0" brushRef="#br0" timeOffset="6890.9668">19541 7082 1251 0,'9'-3'349'15,"31"5"67"-15,31 10-335 16,21 17-88-16,6 3-51 16,31 4-195-16,-13-7-163 15,29-27-50-15</inkml:trace>
  <inkml:trace contextRef="#ctx0" brushRef="#br0" timeOffset="11243.6154">17869 6413 309 0,'-87'78'60'15,"35"-55"35"-15,-26 18-88 16,-8 5 9-16,-35 28 19 15,-6 15 8-15,-53 106 74 32,26-14-62-32,24 53-16 15,76 7-59-15,49-14-102 16,147-94-35-16,42-8-71 16</inkml:trace>
  <inkml:trace contextRef="#ctx0" brushRef="#br0" timeOffset="11617.3673">20246 6316 1209 0,'-34'92'99'16,"68"-45"186"-16,11 19-359 15,28 50-15-15,0 23 69 16,0 53 11-16,-30 9 5 16,-64 61 13-16,-43-18 18 15,-59 25 11-15,-41-47-29 16,-51-11-290-16,15-63 84 0</inkml:trace>
  <inkml:trace contextRef="#ctx0" brushRef="#br0" timeOffset="13552.2679">11617 13765 738 0,'-1'14'312'0,"-5"-7"-5"16,-7 17-139-16,-15 11-153 16,-9 114 0 15,-11-19-42-31,1-17-31 0,2-23-255 15,21-22 48-15</inkml:trace>
  <inkml:trace contextRef="#ctx0" brushRef="#br0" timeOffset="13716.3801">11813 13263 151 0,'30'-35'572'0,"-10"5"-256"0,13 3-107 16,5 16 34-16,11 11-375 16,-4 9-184-16,-3 14-16 15</inkml:trace>
  <inkml:trace contextRef="#ctx0" brushRef="#br0" timeOffset="13978.4463">12177 14037 800 0,'-19'28'186'0,"3"-5"68"16,4-9-226-16,16-9-8 15,10-16-2-15,25-11 0 16,8-6 3-16,42-10 3 16,-6 2 0-16,26-1 9 15,-24 15 0-15,1 10-2 16,-28 17-10-16,-15 14 2 15,-33 17-4-15,-24 20 3 0,-17 6 2 16,-17 16-19-16,-8-3-40 16,3 4-126-16,21-21-126 15,5-1-41-15,16-26-129 16</inkml:trace>
  <inkml:trace contextRef="#ctx0" brushRef="#br0" timeOffset="14145.0519">13073 14081 591 0,'14'2'494'0,"5"-1"-130"16,-9 22-354-16,-8 11 226 16,-7 5-494-16,-6 4-107 15,-10-10-135-15</inkml:trace>
  <inkml:trace contextRef="#ctx0" brushRef="#br0" timeOffset="14296.0137">13296 13479 1094 0,'18'0'294'0,"-3"5"67"0,6 1-397 16,7 14-329-16,1 10 45 15</inkml:trace>
  <inkml:trace contextRef="#ctx0" brushRef="#br0" timeOffset="14504.1366">13847 13356 1068 0,'-5'44'255'15,"12"4"89"-15,-17 34-301 16,3 13-31-16,-7 14-9 16,0 0-10-16,-15 16-87 15,10-17-37-15,-9-13-60 16,2-26-16-16,-2-24-129 16,9-32 65-16</inkml:trace>
  <inkml:trace contextRef="#ctx0" brushRef="#br0" timeOffset="14638.9784">13712 13920 593 0,'38'-21'0'0,"11"5"581"0,8 11-581 15</inkml:trace>
  <inkml:trace contextRef="#ctx0" brushRef="#br0" timeOffset="14662.6718">13996 13888 701 0</inkml:trace>
  <inkml:trace contextRef="#ctx0" brushRef="#br0" timeOffset="14833.9104">14433 14011 1145 0,'-5'18'236'0,"-9"13"111"16,-2 5-408-16,3 6-285 16,-10-4 71-16</inkml:trace>
  <inkml:trace contextRef="#ctx0" brushRef="#br0" timeOffset="14967.975">14333 13484 479 0,'19'-15'0'0,"3"-2"630"16,-10 3-630-16,11 5-72 15,3 4 72-15</inkml:trace>
  <inkml:trace contextRef="#ctx0" brushRef="#br0" timeOffset="15302.5932">15086 13852 160 0,'-19'-5'359'0,"-9"12"-147"15,-8 8-95-15,-19 13 102 16,-1 12-200-16,-6 5 34 15,19-5 10-15,3 5 7 16,17-12-8-16,14-7-5 16,18-16-32-16,14-13-9 15,11-11-7-15,20-10 3 16,-2-1-5-16,-3 5-3 16,-13 7-3-16,-5 15 7 15,-21 12 7-15,-3 21-1 16,-3 8 1-16,-1 16-87 15,3-9-229-15,13-18 38 16</inkml:trace>
  <inkml:trace contextRef="#ctx0" brushRef="#br0" timeOffset="15513.0232">15798 13420 1146 0,'-5'77'276'0,"2"20"95"15,-4 10-332-15,2 18-70 16,-9-12-75-16,0-2-67 16,-2-18-199-16,-3-1-20 15</inkml:trace>
  <inkml:trace contextRef="#ctx0" brushRef="#br0" timeOffset="16053.568">13520 13977 964 0,'0'2'239'0,"3"-2"81"16,16-4-277-16,33-12-17 16,56-23-17-16,-25 13 12 15,4-2-12-15,13 2-4 16,2 3-20-16,9 11-124 15,-28 5-189-15,-1 9 2 16</inkml:trace>
  <inkml:trace contextRef="#ctx0" brushRef="#br0" timeOffset="16301.4487">16320 13140 481 0,'64'55'419'0,"24"39"-110"16,-16 25-287-16,-19 30 293 16,-44 4-304-16,-58 32-5 15,-32-10-4-15,-56 30-58 16,-28-20-55-16,-55 15-205 15,19-44-1-15</inkml:trace>
  <inkml:trace contextRef="#ctx0" brushRef="#br0" timeOffset="16634.3656">11562 12753 1016 0,'-130'50'200'0,"-10"13"103"15,-60 65-306-15,17 24-5 0,-24 58 30 16,36 9 11-16,17 55 7 16,77-18 2-16,41 39 1 15,48-39-29-15,64 1-6 16,49-63-30-16,71-26-125 16,15-59-194-16,56-31 1 15</inkml:trace>
  <inkml:trace contextRef="#ctx0" brushRef="#br0" timeOffset="17317.9296">16632 14476 800 0,'-26'43'412'0,"-4"-6"-87"16,11-8-189-16,19 1-102 16,21-1-97-16,36-20 87 15,21-16 13-15,47-24 13 16,21-23 0-16,44-33 0 0,-11-1 1 15,4-18-5-15,-42 19-9 16,-41 3-18-16,-56 30-20 16,-76 14-29-16,-47 28 21 15,-70 26 1-15,-21 29 12 16,-49 56 11-16,36-2 11 16,13 31-21-16,70-5 1 15,41 4 9-15,69-41 5 16,54 15 8-16,50-40 0 0,70-16-18 15,26-26-48-15,27-17-385 16,4-21 92-16</inkml:trace>
  <inkml:trace contextRef="#ctx0" brushRef="#br0" timeOffset="18073.9345">18378 13767 668 0,'4'16'222'15,"-8"-13"23"-15,-6-3-157 16,-4 7-82-16,4 2 0 16,-4-2 0-16,4-2 6 15,4-3 5-15,-2-4 5 16,8 2 9-16,0-4 15 16,0 1-3-16,0-1-2 0,3 1-6 15,15-11-11-15,-6 5-20 16,-11 6 3-16,3 1-1 15,-4 2 4-15,-4 0 2 16,-11 12 5-16,-23 1-5 16,-49 52 2-16,71-61-6 15,25-11-2-15,21-14-2 16,13 0-1-16,2-1-5 16,-2 4 0-16,-15 12-2 15,-7 9 0-15,-26 14 0 0,-18 9-1 16,-3-3 0-16,-7-8-62 15,12-6-65-15,27-14-66 16,23-25-120-16,23-30-44 16</inkml:trace>
  <inkml:trace contextRef="#ctx0" brushRef="#br0" timeOffset="18432.3601">19156 13271 670 0,'-24'18'382'0,"-12"-1"-57"15,-23 12-78-15,-3 8-243 16,-8 13-1-16,13-5-5 15,12 0 2-15,22-5 9 16,34-5 29-16,27-20 7 16,38-8 7-16,11-10 0 15,34-21-12-15,-8-11-28 16,-18-3-4-16,-31-2-3 0,-12-5 2 16,-47 8-5-16,-29 3-2 15,-23 4-3-15,-25 4-11 16,-15 9-28-16,-1 8-121 15,17 8-214-15,20 2 5 16</inkml:trace>
  <inkml:trace contextRef="#ctx0" brushRef="#br0" timeOffset="18741.9365">19643 13240 247 0,'13'66'556'15,"-52"-52"-227"-15,-4 10-154 0,19 4 142 16,8-2-345-16,16-5 3 16,24-2 18-16,20-7 18 15,16-2 34-15,1 2 27 16,-5 7-2-16,-8 9-15 15,-31 9-11-15,-30 8-24 16,-31 3-5-16,-20-1-7 16,-21-9-26-16,5-24-24 15,4-14-24-15,24-19-191 16,12-14-125-16,20-14-18 0</inkml:trace>
  <inkml:trace contextRef="#ctx0" brushRef="#br0" timeOffset="18929.054">19685 13094 1034 0,'40'-15'330'16,"17"-1"47"-16,30 13-250 15,6-2-123-15,18 3-45 16,-10-9-66-16,-8-1-67 15,-17-2-204-15,-1-1-13 16</inkml:trace>
  <inkml:trace contextRef="#ctx0" brushRef="#br0" timeOffset="19301.9673">20759 12954 826 0,'59'23'208'16,"-73"-15"60"-16,-12 10-220 16,-15 13-53-16,-18 19 5 15,-10 9 4-15,-16 16 10 16,15-3 0-16,4 13 5 16,30-10 1-16,27-1 3 15,30-16-7-15,26-8-6 16,17-19-44-16,12-14-124 15,-8-10-137-15,-6-24-37 16</inkml:trace>
  <inkml:trace contextRef="#ctx0" brushRef="#br0" timeOffset="19463.0084">20319 13240 1307 0,'21'-2'384'0,"50"8"70"16,10 6-336-16,16 14-192 16,46 5-379-16,-5-21 97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EA9CB-F2F6-4F4D-A62C-BBAA60BE9219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7EE06-8C8B-4381-946A-7207A5D1C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245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EA9CB-F2F6-4F4D-A62C-BBAA60BE9219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7EE06-8C8B-4381-946A-7207A5D1C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202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EA9CB-F2F6-4F4D-A62C-BBAA60BE9219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7EE06-8C8B-4381-946A-7207A5D1C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18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EA9CB-F2F6-4F4D-A62C-BBAA60BE9219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7EE06-8C8B-4381-946A-7207A5D1C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601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EA9CB-F2F6-4F4D-A62C-BBAA60BE9219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7EE06-8C8B-4381-946A-7207A5D1C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117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EA9CB-F2F6-4F4D-A62C-BBAA60BE9219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7EE06-8C8B-4381-946A-7207A5D1C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517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EA9CB-F2F6-4F4D-A62C-BBAA60BE9219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7EE06-8C8B-4381-946A-7207A5D1C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503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EA9CB-F2F6-4F4D-A62C-BBAA60BE9219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7EE06-8C8B-4381-946A-7207A5D1C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437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EA9CB-F2F6-4F4D-A62C-BBAA60BE9219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7EE06-8C8B-4381-946A-7207A5D1C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107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EA9CB-F2F6-4F4D-A62C-BBAA60BE9219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7EE06-8C8B-4381-946A-7207A5D1C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796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EA9CB-F2F6-4F4D-A62C-BBAA60BE9219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7EE06-8C8B-4381-946A-7207A5D1C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332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7EA9CB-F2F6-4F4D-A62C-BBAA60BE9219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B7EE06-8C8B-4381-946A-7207A5D1C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987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MATH 1311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Section 6.4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444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Equations of Change: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This section will be devoted to finding the equations of velocity functions.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We will concentrate on two specific cases: Linear and Exponential Functions.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1736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38745"/>
          </a:xfrm>
        </p:spPr>
        <p:txBody>
          <a:bodyPr/>
          <a:lstStyle/>
          <a:p>
            <a:r>
              <a:rPr lang="en-US" dirty="0" smtClean="0"/>
              <a:t>Constant Acceleration: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03870"/>
            <a:ext cx="10515600" cy="507309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 change of velocity is defined to be acceleration.  If acceleration is known to be a constant value, then the velocity function is linear, with the acceleration as the slope.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For example:</a:t>
            </a:r>
          </a:p>
          <a:p>
            <a:pPr marL="0" indent="0">
              <a:buNone/>
            </a:pPr>
            <a:r>
              <a:rPr lang="en-US" dirty="0" smtClean="0"/>
              <a:t>On Earth, the acceleration due to gravity is defined as -32 </a:t>
            </a:r>
            <a:r>
              <a:rPr lang="en-US" dirty="0" err="1" smtClean="0"/>
              <a:t>ft</a:t>
            </a:r>
            <a:r>
              <a:rPr lang="en-US" dirty="0" smtClean="0"/>
              <a:t>/s</a:t>
            </a:r>
            <a:r>
              <a:rPr lang="en-US" baseline="30000" dirty="0" smtClean="0"/>
              <a:t>2.</a:t>
            </a:r>
            <a:r>
              <a:rPr lang="en-US" dirty="0" smtClean="0"/>
              <a:t> This means that any velocity function for a falling object near to Earth will be given by:</a:t>
            </a:r>
          </a:p>
          <a:p>
            <a:pPr marL="0" indent="0">
              <a:buNone/>
            </a:pPr>
            <a:endParaRPr lang="en-US" baseline="30000" dirty="0"/>
          </a:p>
          <a:p>
            <a:pPr marL="0" indent="0">
              <a:buNone/>
            </a:pPr>
            <a:r>
              <a:rPr lang="en-US" dirty="0"/>
              <a:t>v(t)  </a:t>
            </a:r>
            <a:r>
              <a:rPr lang="en-US" dirty="0" smtClean="0"/>
              <a:t>= -32t + </a:t>
            </a:r>
            <a:r>
              <a:rPr lang="en-US" dirty="0" err="1" smtClean="0"/>
              <a:t>v</a:t>
            </a:r>
            <a:r>
              <a:rPr lang="en-US" baseline="-25000" dirty="0" err="1" smtClean="0"/>
              <a:t>o</a:t>
            </a:r>
            <a:r>
              <a:rPr lang="en-US" dirty="0" smtClean="0"/>
              <a:t>, where </a:t>
            </a:r>
            <a:r>
              <a:rPr lang="en-US" dirty="0" err="1" smtClean="0"/>
              <a:t>v</a:t>
            </a:r>
            <a:r>
              <a:rPr lang="en-US" baseline="-25000" dirty="0" err="1"/>
              <a:t>o</a:t>
            </a:r>
            <a:r>
              <a:rPr lang="en-US" dirty="0" smtClean="0"/>
              <a:t> is the initial velocity.</a:t>
            </a: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665280" y="4740840"/>
              <a:ext cx="9913680" cy="196380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59520" y="4733640"/>
                <a:ext cx="9923760" cy="1981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154283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812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55589"/>
            <a:ext cx="10515600" cy="5221374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 falling object near the surface of Mars has a constant acceleration of </a:t>
            </a:r>
          </a:p>
          <a:p>
            <a:pPr marL="0" indent="0">
              <a:buNone/>
            </a:pPr>
            <a:r>
              <a:rPr lang="en-US" dirty="0" smtClean="0"/>
              <a:t>-12.16ft/s2. If an object is thrown from the surface of Mars with an initial velocity of 25 </a:t>
            </a:r>
            <a:r>
              <a:rPr lang="en-US" dirty="0" err="1" smtClean="0"/>
              <a:t>ft</a:t>
            </a:r>
            <a:r>
              <a:rPr lang="en-US" dirty="0" smtClean="0"/>
              <a:t>/s, what would its velocity function be?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At what time will the object stop rising and begin falling? </a:t>
            </a: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1782000" y="2423520"/>
              <a:ext cx="6838920" cy="367452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777680" y="2415960"/>
                <a:ext cx="6850800" cy="3691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022460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575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Constant Percent of Change: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88541"/>
            <a:ext cx="10515600" cy="518842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If the percent of change is constant, rather than the amount of change being constant, then the function would be exponential.  This is instead of the annual increase of 3%.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For example, every year there is a 3% increase based on the original amount.  If this 3% increase is a constant increase of 3%, this would mean that the increase function would be: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v(t) = p </a:t>
            </a:r>
            <a:r>
              <a:rPr lang="en-US" dirty="0" err="1" smtClean="0"/>
              <a:t>e</a:t>
            </a:r>
            <a:r>
              <a:rPr lang="en-US" baseline="30000" dirty="0" err="1" smtClean="0"/>
              <a:t>rt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or in our case: v(t) = pe</a:t>
            </a:r>
            <a:r>
              <a:rPr lang="en-US" baseline="30000" dirty="0" smtClean="0"/>
              <a:t>.03t</a:t>
            </a:r>
            <a:r>
              <a:rPr lang="en-US" dirty="0" smtClean="0"/>
              <a:t> = p (1.0305)</a:t>
            </a:r>
            <a:r>
              <a:rPr lang="en-US" baseline="30000" dirty="0" smtClean="0"/>
              <a:t>t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2331360" y="3546360"/>
              <a:ext cx="6572160" cy="94752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323800" y="3540600"/>
                <a:ext cx="6585840" cy="961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30196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812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13254"/>
            <a:ext cx="10515600" cy="5163709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An oven is heating constantly heating at 2% of its current temperature.  The starting temperature of the oven is 45 degrees.  Write an equation for the temperature increase of the oven.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How long will it take the oven to reach a temperature of 150 degrees?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4615" y="4286943"/>
            <a:ext cx="1866900" cy="1409700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5" name="Ink 4"/>
              <p14:cNvContentPartPr/>
              <p14:nvPr/>
            </p14:nvContentPartPr>
            <p14:xfrm>
              <a:off x="2535480" y="1344600"/>
              <a:ext cx="8540640" cy="3878280"/>
            </p14:xfrm>
          </p:contentPart>
        </mc:Choice>
        <mc:Fallback>
          <p:pic>
            <p:nvPicPr>
              <p:cNvPr id="5" name="Ink 4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531160" y="1339920"/>
                <a:ext cx="8550720" cy="3888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392876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between Linear and Exponential Models: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Linear models:  There is a constant increase of 5 degrees.</a:t>
            </a:r>
          </a:p>
          <a:p>
            <a:pPr marL="0" indent="0">
              <a:buNone/>
            </a:pPr>
            <a:endParaRPr lang="en-US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Exponential:  There is a constant increase of 5% of the current temperature.</a:t>
            </a: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3695040" y="2273760"/>
              <a:ext cx="3818520" cy="329292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686760" y="2267280"/>
                <a:ext cx="3834000" cy="3304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038293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359</Words>
  <Application>Microsoft Office PowerPoint</Application>
  <PresentationFormat>Widescreen</PresentationFormat>
  <Paragraphs>38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MATH 1311</vt:lpstr>
      <vt:lpstr>Equations of Change:</vt:lpstr>
      <vt:lpstr>Constant Acceleration:</vt:lpstr>
      <vt:lpstr>Example:</vt:lpstr>
      <vt:lpstr>Constant Percent of Change:</vt:lpstr>
      <vt:lpstr>Example:</vt:lpstr>
      <vt:lpstr>Comparison between Linear and Exponential Models:</vt:lpstr>
    </vt:vector>
  </TitlesOfParts>
  <Company>UH Math Dept.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 1311</dc:title>
  <dc:creator>Matthew Caputo</dc:creator>
  <cp:lastModifiedBy>Dr. Caputo</cp:lastModifiedBy>
  <cp:revision>5</cp:revision>
  <dcterms:created xsi:type="dcterms:W3CDTF">2016-11-16T12:55:47Z</dcterms:created>
  <dcterms:modified xsi:type="dcterms:W3CDTF">2019-11-20T16:46:36Z</dcterms:modified>
</cp:coreProperties>
</file>