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2T16:15:37.780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2413 10875 434 0,'-22'-20'231'0,"7"6"-18"16,18 5-100-16,15 9-70 0,28 6-15 15,16 2-23-15,33 8 13 16,7-4 14-16,61 1 11 15,6-2 0-15,53-2 9 16,11-7-2-16,57 0 13 16,-17-2-4-16,66 0 5 15,-12 4-8-15,67 5-5 16,-13 5-19-16,44 9-8 16,-44-6-11-16,66 8 2 15,-43-6 5-15,41-3 26 16,-41-11 24-16,55 1 0 15,-77-8-3-15,32-5-8 16,-50 1-27-16,12-4-31 16,-65-4-1-16,2-4-4 15,-51 1 0-15,-1-14 4 16,-51 4 1-16,-16-4-1 16,-44 1 0-16,-26-2-5 15,-50 6-12-15,-314-64-207 31,104 105 230-15,-14-2 2-16,6-1 7 16,-178 15-3-16,15-2-3 15,-49-3-2-15,4 0-4 16,-78 2-1-16,38-6 0 16,-69 7 1-16,11 5 1 15,-60 4 2-15,65-5 0 16,-77 13 0-16,73-13 0 0,-17 3-2 15,84-9-3-15,-43 1-2 16,94-11-2-16,-29 5 1 16,67-9 1-16,-27 3 2 15,73 0 3-15,7-3 4 16,78-8 2-16,13 2 1 16,69-5 0-16,31 0-1 15,21-1-16-15,23 4-13 16,26-1 2-16,50 0 10 15,49-3 4-15,73-1 16 16,47-4 12-16,63 8-3 16,25-3-9-16,46 8-2 15,-12-2 0-15,48-2 15 16,-31 5 7-16,30-3 11 16,-48 1 2-16,57 2-6 0,-58 8-9 15,50-5-8 1,-54-3-12-16,54-11-3 0,-63-2 3 15,41-8 3-15,-64-7 3 16,48 1 0-16,-74 2 3 16,13-2-4-16,-52 3-6 15,3-1-5-15,-59-3-2 16,16 1-1-16,-41 5 0 16,-18-7-1-16,-34 6-2 15,-24 6 0-15,-47 1-2 0,-18 0-12 16,-24 8 0-16,-26-1-14 15,-26-4 4-15,-67 1 1 16,-42 0 22-16,-57 1-1 16,-33 11 15-16,-45-1 19 15,10 8 6-15,-38 3-2 16,6 4 1-16,-46-1 1 16,3 6-21-16,-40 5-7 15,18-4-8-15,-52 3-12 16,47-3-9-16,-19-2-3 15,59-11 1-15,12-4 3 16,79-1 10-16,-1-1 9 16,68 2 0-16,24-5-1 15,49 5-2-15,26 0-8 16,50-4-5-16,17-5-10 16,25-3 1-16,67-5 7 15,44-4 7-15,79-6 10 0,45-1 12 16,84 1 1-16,-14 2-3 15,51 0 2-15,-31 11-2 16,62 5 3-16,-54 3-2 16,51 11 0-16,-51 1-2 15,62 2-2-15,-65 1 0 16,45 0 2-16,-66-9 5 16,46 3 7-16,-67-6 2 0,27 2 1 15,-63 1-3-15,11 3-5 16,-59 2-7-16,7 2-3 15,-51 2-2-15,-9-2-1 16,-40-1 0-16,-30-5 1 16,-41-3-1-16,-21-4-22 15,-24 0-10-15,-27-1 8 16,-35-5 1-16,-79-6 2 16,-25-4 22-16,-87-10 16 15,-17 1-6-15,-63-3 1 16,27 0 1-16,-39 0-1 15,38 5-6-15,-13 0 5 16,55-1-4-16,-16 5-2 16,57-2-4-16,21-4 4 15,49 4-7-15,35 3 0 16,58 0-3-16,18-1-15 0,34 0-12 16,39-10 0-16,21 1-9 15,74 0 1-15,34 1 20 16,56 4 9-16,13 6 1 15,36 2 10-15,-33 4 2 16,37 0 3-16,-37-1 5 16,19-1 5-16,-25 1 3 15,-3-1 4-15,-45 1-4 16,13 3-1-16,-42 1-5 16,-13 5-4-16,-36-1-6 15,-22 2-2-15,-39 2-17 0,-31 2-16 16,-27-2 3-16,-49 0 8 15,-35-5 2-15,-32-1 18 16,-8-1 18-16,-34-2-2 16,17 3-7-16,-1 7-2 15,21 2-2-15,-2 3-1 16,36 3-1-16,15 1-1 16,33-2 0-16,10 1-4 15,22-4 0-15,5 0 0 16,14-1-10-16,18 7 4 15,12 0 3-15,32 7 1 16,14 0 0-16,14 1 6 16,-5-6 0-16,-1-4-1 15,-24-4 1-15,-16 1 0 16,-21-9 5-16,-6 4-4 0,-11-1-2 16,-10-3-8-16,-13-1 0 15,-39-8 4-15,-22-5 4 16,-44-8 7-16,-29-3 11 15,-44-3 11-15,21 10-4 16,-51 6-1-16,9 8-3 16,-32 7-5-16,14 6-11 0,-52-7-2 15,21 4-3-15,-43 5-1 16,20-4-2-16,-43-1 1 16,32 4-1-16,-29-4 2 15,54-1 1-15,-17 7 0 16,38 1-1-16,-12-6 1 15,44 1 0-15,-44-4 0 16,36-5 1-16,-45-1 2 16,23 1-1-16,-37-1 0 15,17 2 0-15,-23-9 1 16,53-1 2-16,-30-3 4 16,51-2 4-16,-2 3 2 15,15 6 3-15,-1 0 1 16,32 9-4-16,-59 9-1 15,36 0-3-15,7 7-2 16,17 3-5-16,-3 8-2 16,57-6-1-16,-5 1-1 15,26-6-4-15,16-1 1 0,34-8-2 16,20 1-29-16,24-4-10 16,35 2 3-16,39-2 5 15,60-7 4-15,36-8 30 16,82-4 13-16,3 0-1 15,48 1-3-15,-28 8-4 16,35 2 0-16,-42 7-2 16,11 7-1-16,-62 4-1 0,6-1 1 15,-67-1 0-15,-19-6 2 16,-37-9 2-16,-17 1-3 16,-38-1-5-16,-15 10 0 15,-32 8-3-15,-54 10-7 16,-35-2 2-16,-58 5 5 15,-48-5 1-15,-58 2-1 16,15-4 7-16,-38 3 2 16,33 0-1-16,-12 4-1 15,24 0 2-15,2 9-1 16,49-3-1-16,-11 3-1 16,48-6 0-16,35-10-4 15,36-5-1-15,26-10-12 16,51-8-3-16,68-7 1 15,30-7 2-15,83-15 2 16,40-6 12-16,73-11 3 16,-9 1 1-16,61-5 2 0,-47 2 2 15,22-7 5-15,-58 4-1 16,-2-9 3-16,-80 10-2 16,-29 0-7-16,-60 12-64 15,-44 0-436-15,-51-20 118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2T16:07:52.5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7152 13815 689 0,'-116'-49'292'0,"48"56"29"15,-13 35-138-15,6 23-85 16,-12 36-9-16,4 26-25 15,-12 24-16-15,32-6-16 16,11 29 14-16,22-19 12 0,18-18 7 16,45-20-2-16,25-28 5 15,20-60-14-15,42-36-15 16,9-33-8-16,40-55 1 16,-15-16-12-16,-9-22-4 15,-29 4-13-15,-29-19-10 16,-59 26-3-16,-40-10-1 15,-19 20-1-15,-22 0 7 16,-12 35 3-16,-21 15-34 16,6 31-27-16,-15 18-80 15,8 17-43-15,1 8-62 16,24 7-22-16,8 8-121 16,13-2 45-16</inkml:trace>
  <inkml:trace contextRef="#ctx0" brushRef="#br0" timeOffset="436.0659">8340 14116 1095 0,'37'123'315'0,"4"-128"65"0,21 1-294 15,29-4-130-15,12 7-55 16,5-7-96-16,-30 8-177 15,-21 2-7-15,-30 4-90 16</inkml:trace>
  <inkml:trace contextRef="#ctx0" brushRef="#br0" timeOffset="647.0874">8483 14529 1329 0,'34'-22'372'0,"32"1"101"16,21 9-382-16,12 0-170 15,-1 11-97 1,-18-13-283 0</inkml:trace>
  <inkml:trace contextRef="#ctx0" brushRef="#br0" timeOffset="1493.1199">10465 13719 582 0,'-37'-8'231'0,"-3"1"7"15,6 4-144-15,-9 1-58 16,8 2-25-16,0 0 18 15,3 0 7-15,-1-9 23 16,13 2 24-16,2 5 34 16,7-6-30-16,23-6-1 15,21 1-20-15,28-8-19 16,10-7-20-16,12 15 11 16,-5 7-11-16,-4 24-2 15,-31 10 0-15,-22 18-10 16,-17 8 9-16,-29 21 8 15,-13-6 7-15,-19 11 4 16,7-15-15-16,1-13-8 16,15-22-7-16,13-12-9 15,30-15-8-15,22-6 11 16,11-3-2-16,33 4-1 16,8 5 2-16,0 16 0 0,-13 14 0 15,-24 31 6-15,-46 2 3 16,-46 20 3-16,-24-4 0 15,-31-2 2-15,-10-24-5 16,-20-6-25-16,22-20-26 16,-18-9-57-16,23-9-38 15,17 0-95-15,29-5-20 0,17 0-176 16,29 1 16-16</inkml:trace>
  <inkml:trace contextRef="#ctx0" brushRef="#br0" timeOffset="1962.4549">11115 13790 897 0,'-17'46'255'0,"9"-63"50"0,8 13-262 16,16-10-22-16,10-2-23 15,24-3 12-15,20 1 18 16,13-3 2-16,-8 5 4 15,4 6-2-15,-28 17-19 16,-13 4-12-16,-28 12 5 16,-35 29 5-16,-26 18 0 15,-39 19 10-15,-2 26 6 0,-19 14 13 16,24-19 10-16,13-7 27 16,31-23-2-16,16-20-4 15,26-26-10-15,30-3 7 16,16-16-26-16,46-6-7 15,16-9-14-15,23-5-57 16,-7-1-67-16,2 0-174 16,-42 3-187-16,-12 0-29 15</inkml:trace>
  <inkml:trace contextRef="#ctx0" brushRef="#br0" timeOffset="2288.7676">12142 14259 37 0,'12'17'801'0,"29"-16"-389"16,5-42-21-16,31 23 17 16,19 1-428-16,27 1-103 15,-18 4-68-15,10 5-223 16,-22 2-42-16</inkml:trace>
  <inkml:trace contextRef="#ctx0" brushRef="#br0" timeOffset="2842.2586">13527 14665 860 0,'-11'9'251'0,"-18"-1"55"16,-4 5-233-16,-17-3-44 16,4 2-16-16,9-7-9 15,9-11-6-15,14-11 0 16,19-3 12-16,7-6 18 15,5 1 3-15,7 4 6 16,-3 11-2-16,0 3-4 16,-5 11-13-16,-16 12 4 15,-12 5-3-15,-10 7 1 16,-9-1-3-16,0-3 4 16,4-15-6-16,11-11-4 15,10-11-1-15,6-7-1 16,9-2-9-1,0 6-2-15,-5 9-4 16,3 11-32-16,-11 14-122 0,-15 0-121 16,8 11-89-16,11-15-131 15</inkml:trace>
  <inkml:trace contextRef="#ctx0" brushRef="#br0" timeOffset="3140.9385">14384 13704 944 0,'-16'23'302'15,"-5"-14"41"-15,-16 24-241 16,3 13-81-16,-12 18 2 15,2 7 14-15,-5 19 33 16,2 2 15-16,2 16 15 16,4-4-18-16,2 16-38 15,8-15-58-15,10-6-62 16,5-32-53-16,10-14-71 16,2-31-50-16,5-17-150 15,11-26 7-15</inkml:trace>
  <inkml:trace contextRef="#ctx0" brushRef="#br0" timeOffset="3635.111">15238 13793 1007 0,'-30'-2'204'0,"-16"17"101"0,-28 12-301 16,-10 7-3-16,-31 7 5 16,15 1 6-16,-10 2 23 15,27-8 15-15,12-1 22 16,33-10 2-16,14-2 5 16,28-3-11-16,26 4-4 15,19 0-19-15,25 14 4 16,9-1-3-16,4 9-2 15,-8 0-11-15,-8 6-7 16,-31-9-9-16,-19 12-10 16,-24-9-14-16,-23 10 4 15,-15-6 4-15,-12-5 2 16,1-20 7-16,-5-10 6 16,23-21-2-16,6-15-3 15,16-10-5-15,15-15-20 16,15-3-8-16,10-10-4 0,6-3 0 15,18-23-3-15,-4 5 10 16,9-12 3-16,-12 5 4 16,-4 3 1-16,-16 20 5 15,-11 9 1-15,-14 20-61 16,-15 8-104-16,-9 15-43 16,1 18-209-16,0 12-47 15</inkml:trace>
  <inkml:trace contextRef="#ctx0" brushRef="#br0" timeOffset="3940.051">15803 13693 154 0,'9'17'692'0,"-4"5"-305"16,-10-12-93-16,-7 26 96 16,2 8-371-16,-9 15-8 15,-6-2-1-15,-1 14 24 16,-2-7 15-16,-1 19 15 16,1-3 16-16,-7 8-21 15,3 1-41-15,-10 12-64 0,5-19-53 16,0-4-106-16,11-17-34 15,5-17-200-15,18-27 47 16,31-19-87-16</inkml:trace>
  <inkml:trace contextRef="#ctx0" brushRef="#br0" timeOffset="4398.9636">16685 13850 719 0,'9'-26'427'0,"-23"1"-66"16,-5 17-143-16,-39 11-175 15,-14 7-57-15,-44 13-8 16,1 6-2-16,-13 8 30 16,29-1 18-16,12 7 3 15,38-12 6-15,23-4 10 16,18-5-6-16,25 6-6 15,20-6 5-15,37 9 4 16,12 9-1-16,20 12-1 16,-12-1 18-16,-6 8-4 15,-31 0-7-15,-24 6-16 16,-26-8-18-16,-32 9-20 16,-24-5 6-16,-22-8 1 15,-3-11 11-15,-7-23 13 0,13-25-3 16,7-22-11-16,24-15-5 15,21-24 4-15,16 8-5 16,23-30-4-16,19 2 5 16,20-14 6-16,0 11-7 15,12-17 1-15,-12 28-23 16,1 2-22-16,-14 18-59 16,-6 6-109-16,-8 23-54 0,-1 20-180 15,8 17-39-15</inkml:trace>
  <inkml:trace contextRef="#ctx0" brushRef="#br0" timeOffset="4748.0387">17256 13794 375 0,'51'36'110'16,"-41"5"423"-16,3 23-232 16,1 17 78-16,1 26-268 0,5-8-15 15,1-5 16-15,6-23-11 16,8-19 15-16,8-39-20 15,19-31-6-15,7-22-34 16,11-35-16-16,-9-13-24 16,1-20 0-16,-24 4-2 15,-13 1-28-15,-13 26-30 16,-10 1-152-16,-18 24-319 0,-34-16 21 16</inkml:trace>
  <inkml:trace contextRef="#ctx0" brushRef="#br0" timeOffset="8018.6782">5993 16864 332 0,'3'-13'416'0,"6"-17"-120"16,8-10-26-16,12 6-131 16,4 10-102-16,4 5-13 15,-8 13-17-15,-8 10-6 16,-16 11 26-16,-19 13 17 16,-8 3 19-16,-15 8-12 15,-3-5 2-15,3-10-30 16,12-17-17-16,20-23-13 15,23-18 16-15,31-14 4 16,16 1-3-16,24 17-10 31,-16 24-18-31,-23 26-29 16,-25 18-26-16,-25 16-22 16,-29-14-99-16,0-11-150 15,4-18 13-15</inkml:trace>
  <inkml:trace contextRef="#ctx0" brushRef="#br0" timeOffset="8428.1123">7500 15655 629 0,'15'-15'356'0,"-7"0"-37"15,-5 11-156-15,2 16-42 16,-4 7-66-16,-5 21 21 15,-8-2 11-15,-10 29 13 16,-6 6 14-16,-11 26-1 16,2 0-33-16,-3 23-14 15,8-20-19-15,-2 6-30 16,-4-23-15-16,-7-8-19 16,0-18-23-16,-1-3-46 15,5-16-76-15,8 3-15 16,15-10 1-16,5 2-178 15,10-5-31-15,8 5 19 16</inkml:trace>
  <inkml:trace contextRef="#ctx0" brushRef="#br0" timeOffset="8977.9845">8322 15879 376 0,'-5'1'0'0,"-20"-1"650"0,-19 13-498 16,-10 8 210-16,-21 10-405 15,-8 2 403-15,-7 5-380 16,19-8 36-16,10-2 28 15,31-9 5-15,9-2-5 16,18-8-20-16,20 2-7 16,3 3-8-16,25 4 2 15,5 4 4-15,8 13 3 16,-9 7-5-16,-5 10 1 16,-17 1-3-16,-15 17-1 15,-17-4-1-15,-15 5-3 16,-16-2 4-16,-16 3 2 15,0-17 0-15,1-12 0 16,6-13 1-16,8-13-2 16,16-20 0-16,10-25 0 0,14-10-2 15,23-30-1-15,14-12-5 16,27-18-2-16,7 2-1 16,16-19 0-16,-14 15 0 15,-5-3 3-15,-19 16 1 16,-11 12 0-16,-23 23 2 15,-3 15 3-15,-11 13-4 16,-7 12-18-16,-9 9-18 16,1 13-83-16,-3 10-101 15,-2 8-244-15,4 0-14 0</inkml:trace>
  <inkml:trace contextRef="#ctx0" brushRef="#br0" timeOffset="9266.6657">9142 15788 552 0,'-25'15'598'0,"9"4"-185"16,-2 6-327-16,-1 17 327 15,4 2-407-15,-12 17-3 16,-4-3 10-16,-9 16 31 16,6 6 19-16,-15 19 13 0,5 4-3 15,-2 27-24-15,9 0-47 16,-9 5-88-16,16-25-39 16,5-18-107-16,5-35-243 15,21-30 37-15</inkml:trace>
  <inkml:trace contextRef="#ctx0" brushRef="#br0" timeOffset="9725.0457">9762 15919 1213 0,'-54'31'630'16,"-73"55"-213"-16,39-27-314 16,14 2-98-16,11-2-98 15,21-15-96-15,14-4 186 16,25-14 8-16,24-9 17 16,16 0 7-16,21-6 5 15,8 6 8-15,13 9-4 16,-17 3-15-16,-4 18 0 15,-21 11-5-15,-16 16-5 16,-21 6-5-16,-17 18-3 16,-18-14-4-16,-26-7 1 0,-4-22 4 15,-8-25 4-15,13-32 12 16,11-26 8-16,23-18-1 16,18-28-3-16,24-5-10 15,21-23-16-15,13 3-12 16,12-9-1-16,5 7-2 15,3-4 3-15,-15 19-3 16,-2 6-37-16,-12 16-39 0,-10 12-189 16,-8 21-187-16,6 11-9 15,-8 12-208-15</inkml:trace>
  <inkml:trace contextRef="#ctx0" brushRef="#br0" timeOffset="10026.0641">10358 16016 1084 0,'26'27'353'16,"-32"10"76"-16,26 27-294 16,-2 10-82-16,1 18 19 15,-8 1 14-15,1 8-45 16,-8-23 7-16,1-11 7 0,-2-28-19 15,1-32-12-15,5-37 25 16,12-33 2 0,7-13 0-16,18-28-14 0,7 5-21 15,9-5 2-15,-4 26-3 16,-3-4-36-16,-14 26-39 16,-4 3-121-16,-13 16-124 15,-3 6-231-15,-5 14-46 16</inkml:trace>
  <inkml:trace contextRef="#ctx0" brushRef="#br0" timeOffset="10329.0794">11416 16359 946 0,'30'9'607'15,"11"-23"-105"-15,26-1-116 16,14 2-438-16,20-12-103 0,-9 4-113 15,1-9-96-15,-25 7-71 16,-6 2 8-16,-29 11-19 16</inkml:trace>
  <inkml:trace contextRef="#ctx0" brushRef="#br0" timeOffset="10491.4547">11620 16525 163 0,'36'3'1004'0,"22"-9"-473"16,-11 6-116-16,24-2-25 15,6 4-655-15,3-1-271 16,-23 1-72-16</inkml:trace>
  <inkml:trace contextRef="#ctx0" brushRef="#br0" timeOffset="10910.4">12647 15927 1453 0,'4'-7'355'16,"27"0"112"-1,11 5-433-15,26-2-39 0,9-4-43 16,15 1 43-16,-9 2 15 16,-5 8 25-16,-29 5 21 15,-12 19 21-15,-31 8-39 16,-35 14-12-16,-20 4-16 16,-18 13-1-16,-4-15-13 15,6-5-3-15,26-16 0 16,22-12 1-16,27-14-1 0,22 2 12 15,10-1 1-15,16 6-2 16,-5 10 0-16,-7 12 0 16,-21 7-2-16,-29 23-4 15,-29 7 3-15,-50 12-9 16,-21-1-2-16,-27 2-20 16,14-24-19-16,-8-17-81 15,39-22-51-15,12-22-312 16,21-18 28-16</inkml:trace>
  <inkml:trace contextRef="#ctx0" brushRef="#br0" timeOffset="11329.2864">13319 16234 847 0,'-19'28'417'16,"15"-17"-36"-16,24-19-174 16,29-17-182-16,14-12-37 15,36-13-15-15,1 1 3 0,16-6 0 16,-8 12 105-16,-1 12 20 15,-32 15 6-15,-17 25 0 16,-37 22 2-16,-52 28-80 16,-34 16-16-16,-42 32 13 15,-18 6 12-15,-8 20 9 16,31-11 2-16,15 6 25 16,48-22 11-16,36-9-15 15,40-27-7-15,34-8-12 16,15-20-47-16,21-8-71 15,5-13-28-15,17-11-113 16,-22-15-363-16,5-9 18 16,-24-23-186-16</inkml:trace>
  <inkml:trace contextRef="#ctx0" brushRef="#br0" timeOffset="12002.7145">8165 18123 4 0,'-12'-10'130'0,"8"-1"4"16,-4 5 46-16,7 2 17 15,-2 10 27-15,3-6-63 16,-2 1 0-16,-1 34-34 0,6 70-5 16,-1-43-36-16,2 11 21 15,4-7-6-15,0-7 29 16,0-17-6-16,5-14 11 15,3-20-17-15,21-28-7 16,8-14-35-16,19-43-10 16,13-7-26-16,10-11-46 15,-16 12-40-15,-4 1-88 16,-14 32-51-16,-11 6-325 16,-10 15 31-16</inkml:trace>
  <inkml:trace contextRef="#ctx0" brushRef="#br0" timeOffset="12334.0672">9584 17959 1106 0,'71'38'266'0,"-34"-47"97"15,13 8-323-15,29 2-50 16,4 7-62-16,-2 4-286 16,-11 5 35-16</inkml:trace>
  <inkml:trace contextRef="#ctx0" brushRef="#br0" timeOffset="12473.054">9708 18359 969 0,'34'29'592'0,"24"-21"-97"16,0-22-169-16,25-9-394 15,12 2-420-15,4-21 60 0</inkml:trace>
  <inkml:trace contextRef="#ctx0" brushRef="#br0" timeOffset="13350.2413">11520 17480 241 0,'-15'9'188'0,"-1"-3"-42"15,-2 3-22-15,0 0-68 16,2 1 1-16,-1-2 52 15,6-5 13-15,3-5 9 16,2-5-21-16,3-5-3 16,8-2-47-16,4-3-5 15,3 0-9-15,17 1 2 16,4 4-11-16,4 5 1 16,-5 5-10-16,-3 10-3 15,-13 7 3-15,-12 10 1 16,-11 3 0-16,-9 12 2 15,-17-8 0-15,-1 6-7 16,1-15-11-16,8-4-3 16,9-7-6-16,19-6-4 0,15-10-1 15,19 7 1-15,4-3 0 16,14 7 0-16,-3 9 3 16,-11 19 1-16,-19 0 3 15,-17 14 1-15,-18-2 7 16,-20 2 5-16,-9-12-6 15,-11-7-25-15,6-12-23 0,2-11-57 16,20-10-39-16,6-3-108 16,14-1-128-16,17-6 4 15,16 4-103-15</inkml:trace>
  <inkml:trace contextRef="#ctx0" brushRef="#br0" timeOffset="13725.2971">12167 17502 749 0,'-6'-4'185'0,"2"5"64"16,4 1-208-16,0-4-1 0,1 1 28 15,12-4 14-15,29-12 4 16,57-23 5-16,-46 19-7 16,-4 8-37-16,-16 7-18 15,-11 13 0-15,-14 12 0 16,-17 26 14-16,-16 5 18 16,-15 17 8-16,-11 3-2 15,-2 1 11-15,7-20-8 16,18-3-6-16,16-20-6 15,31-12 1-15,15-10-24 0,24-3-54 16,4-10-44-16,21-7-101 16,-6 3-184-16,8 3-143 15,-16-11-70-15</inkml:trace>
  <inkml:trace contextRef="#ctx0" brushRef="#br0" timeOffset="13936.2319">13639 17427 531 0,'-23'37'668'15,"-34"6"-221"-15,-36 31-316 16,-15 18 320-16,-40 34-436 16,-6 4-8-16,-28 29-2 15,22-16-2-15,-2 7-39 16,36-29-35-16,8-9-125 15,45-35-124-15,5-8-133 16,25-33-83-16</inkml:trace>
  <inkml:trace contextRef="#ctx0" brushRef="#br0" timeOffset="14535.2014">12912 18661 182 0,'27'-24'319'15,"7"-7"-98"-15,3 0-98 16,12 0 128-16,-8 7-165 16,-4 5 20-16,-15 10-4 15,-2 6 1-15,-19 9 15 16,-13 10-8-16,-13 7-31 16,-12 5-12-16,-6 1-14 15,-13 1-32-15,10-11-12 16,9-8 8-16,12-11 3 0,8-9 7 15,16-6 1-15,11-6-5 16,14 0-9-16,6-1-2 16,-1 9-5-16,4 4-2 15,-9 10 0-15,-7 7-3 16,-12 5-11-16,-2 3-23 16,-6 1-12-16,-6-5-81 15,-3-8-167-15,12-7-121 16,6-7-73-16</inkml:trace>
  <inkml:trace contextRef="#ctx0" brushRef="#br0" timeOffset="14836.0933">13582 18064 1032 0,'4'1'278'15,"5"5"77"-15,1 11-291 16,1 12-15-16,0 13-10 16,1 14 28-16,-4 5 10 0,-4 13 8 15,-7-5-6-15,2 11-26 16,-7-5-57-16,-1-1-43 15,-2-15-82-15,6-4-54 16,-2-29-54-16,5-15-174 16,8-19 18-16</inkml:trace>
  <inkml:trace contextRef="#ctx0" brushRef="#br0" timeOffset="15282.5402">14578 17978 1081 0,'17'-4'356'16,"-17"-5"16"-16,-12 12-295 0,-13 5-154 16,-26 15-25-16,-14 5 32 15,-27 13 45-15,-2 7 45 16,-10 10 59-16,16-7 21 15,16 3-8-15,29-8-30 16,19-9-16-16,24-12-25 16,30-3-10-16,11-4-7 15,23-2 15-15,3 2 6 16,8 1 2-16,-13 5-2 16,-16 7-10-16,-18 2-25 0,-23 8-30 15,-21-1-9-15,-21-1-5 16,-9-8 4-16,-8-9 4 15,1-19 71-15,12-16 48 16,15-16-20-16,22-16 3 16,20-6 3-16,24-17-50 15,15 4-46-15,21-14 26 16,-2 10 1-16,7-20 2 16,-13 17-11-16,-7 0-81 15,-20 18-87-15,-7 14-237 16,-17 23-33-16</inkml:trace>
  <inkml:trace contextRef="#ctx0" brushRef="#br0" timeOffset="15538.2975">14952 17965 1234 0,'25'34'421'0,"-9"4"15"16,0 30-332-16,4 11-77 15,-7 13-73-15,-10-12 47 0,-9 9 2 16,-3-11-1-16,-12 1-16 16,-1-11-17-16,-6-3-19 15,7-21-96-15,-4-14-293 16,9-30 69-16</inkml:trace>
  <inkml:trace contextRef="#ctx0" brushRef="#br0" timeOffset="15927.0032">15840 17928 389 0,'14'-2'658'0,"-20"7"-264"0,-31 9-243 16,-25 13 222-16,-20 6-403 15,-22 16 9-15,10 2 28 16,3 9 34-16,32-4 23 16,10-3 5-16,33-8-11 15,20-2-8-15,24-8-21 16,21-2-10-16,14-2-6 15,6 5 4-15,-7 1 1 16,-14 8 1-16,-28 3-4 16,-20 5-13-16,-20-2-19 15,-22-7 7-15,-5-19 7 16,-1-26 14-16,19-30 25 0,33-36 25 16,32-17-46-16,35-34-19 15,28 3-30-15,18-18-23 16,-15 13-65-16,5-2-352 15,-27 24 107-15</inkml:trace>
  <inkml:trace contextRef="#ctx0" brushRef="#br0" timeOffset="17685.9936">16891 17919 1011 0,'-6'-11'276'16,"1"8"63"-16,5 0-275 16,-1 3-63-16,1 0-2 15,0 0 6-15,1 0 12 0,20 5 3 16,31 2-6-16,69 11-60 15,-38-6-299-15,-4 1 55 16</inkml:trace>
  <inkml:trace contextRef="#ctx0" brushRef="#br0" timeOffset="18069.7179">16821 18415 884 0,'-3'25'595'0,"24"-23"-110"16,31-1-81-16,20 4-385 15,72-11-817 1</inkml:trace>
  <inkml:trace contextRef="#ctx0" brushRef="#br0" timeOffset="20101.3065">18438 17809 833 0,'-46'-38'365'15,"44"21"-8"-15,-1 11-210 16,1 6-82-16,2 5-56 16,0-5-8-16,0 1 7 15,-3 32 15-15,-1 69 11 16,-13-19 13-16,0 15 6 15,-7 19-5-15,-1-9-9 0,4 12-4 16,12-18-25-16,2-11-75 16,10-28-89-16,6-17-265 15,8-41-14-15</inkml:trace>
  <inkml:trace contextRef="#ctx0" brushRef="#br0" timeOffset="20570.8718">18890 17788 533 0,'-3'-4'235'16,"-1"-4"8"-16,4 8-118 15,0 0-13-15,0 0-15 16,0 0 35-16,0 0-1 16,3 0 3-16,6 0-28 15,41 0-13-15,54-2-31 16,-23-10-21-16,-5 3-19 15,2-2-6-15,-16 1-8 0,1 6-10 16,-16 7 6-16,-1 5-1 16,-12 4 0-16,-6 15 2 15,-19 10 0-15,-18 21 5 16,-19 13 2-16,-21 31 6 16,-3 3 4-16,-8 12 12 15,6-17-3-15,1 0-6 16,10-29-31-16,-6-4-102 15,5-18-108-15,-2 6-98 16,9-24-143-16,1-10-55 16</inkml:trace>
  <inkml:trace contextRef="#ctx0" brushRef="#br0" timeOffset="21094.5625">20499 17536 902 0,'1'-5'189'16,"-5"3"73"-16,-8 7-260 15,-6 9-20-15,-19 13 8 16,-9 13 22-16,-26 18 15 15,1 11 23-15,-17 26 36 16,2 4 29-16,2 33 21 16,22-7 3-16,10 2-12 15,30-22-38-15,23-2-37 16,18-41-25-16,24-12-15 16,5-22-9-16,14-22-1 15,-7-25 2-15,7-19-4 16,-24-5 3-16,-5-12-3 0,-23 13 2 15,-17 4-1-15,-18 16-2 16,-17-1-2-16,-10 20-136 16,2-4-305-1,9 7 59-15</inkml:trace>
  <inkml:trace contextRef="#ctx0" brushRef="#br0" timeOffset="22514.0896">20708 18520 549 0,'-18'-3'239'0,"3"6"-49"0,-3 8-223 16,6 6-160-16,1 6-70 15</inkml:trace>
  <inkml:trace contextRef="#ctx0" brushRef="#br0" timeOffset="23027.2838">20611 18550 919 0,'2'-2'289'16,"-2"1"39"-16,-2 1-242 15,-1 0-69-15,2 1-11 16,-23 14-12-16,-42 28 35 16,49-40 14-16,5-4 25 15,8-4 22-15,2-5-12 16,4-2-27-16,10-1-15 16,1-1-22-16,6 2-23 15,-1 7 8-15,-2 3 0 16,-2 8 1-16,-4 7 1 15,-5 4 3-15,-5 3 0 16,-3-2-6-16,-2-5-3 16,5-5-6-16,-4-10 1 15,2-8 5-15,7-2 7 0,-1-4 2 16,2 0 4-16,4 4-2 16,4 4-4-16,-5 7 5 15,0 1 2-15,-2 6 0 16,-3-3 2-16,5-2 1 15,-9-2-4-15,0-1-2 16,8-2 1-16,20-13-1 0,41-30 0 16,-48 34-2-16,-6 5-12 15,-8 10-5-15,-15 11-6 16,-16 5-9-16,-10 7-18 16,-6-6-3-16,-3-2-106 15,9-11-249-15,1-3 40 16</inkml:trace>
  <inkml:trace contextRef="#ctx0" brushRef="#br0" timeOffset="23681.1238">21887 17720 876 0,'3'2'417'0,"-15"1"-29"16,-16 1-202-16,-20 15-118 15,-13 12-57-15,-14 17 4 16,2 17 12-16,1 17 25 16,15 0 24-16,19 27 11 15,17-12-2-15,17-3-4 16,10-20-16-16,26-10-14 15,7-35 0-15,26-15-14 16,11-14-9-16,23-20-9 0,-1-8-12 16,5-18-9-16,-24-9 4 15,-17-16 2-15,-24 6-1 16,-17-16 5-16,-21 6-1 16,-9 3 3-16,-11 13 0 15,-13 2-20-15,-6 19-31 16,-1 5-99-16,2 15-82 0,8-1-315 15,10 15 0-15</inkml:trace>
  <inkml:trace contextRef="#ctx0" brushRef="#br0" timeOffset="23970.0935">22689 17779 1093 0,'8'-10'227'0,"-7"0"106"15,2 1-319-15,-3 1-2 16,0 2 11-16,3 11 35 16,-3-5 34-16,0 1 19 15,5 16 9-15,4 33 11 16,4 76-20-16,-26-27-12 0,-1 2-16 15,-9 10-18 1,-1-19-30-16,-3 3-102 0,4-20-101 16,-3-9-84-16,10-29-279 15,-5-26-5-15</inkml:trace>
  <inkml:trace contextRef="#ctx0" brushRef="#br0" timeOffset="25492.7446">20782 18519 308 0,'-8'-8'234'0,"7"4"-56"15,-2-4-80-15,1 7-113 16,-1 0-15-16,3-1 40 16,-1 1 12-16,-2-1 68 15,3 1 20-15,-2-1 17 16,-1 2-25-16,-1 0 10 15,-12 2-17-15,-5 2 0 16,-40 15-31-16,41-14 0 16,6-2-7-16,-2-5 13 15,7-2-3-15,0-2 18 16,2-5-7-16,5 1-3 16,2 1-18-16,2-3-7 0,5 2-20 15,2 3-7-15,-5 2-12 16,10 5-6-16,-7 11-7 15,-4 3 6-15,-7 9 3 16,-16 8 18-16,-8 4 13 16,-13 1 14-16,4-4-3 15,-2-6-9-15,16-12-50 16,2-8-480-16,0-12 127 0</inkml:trace>
  <inkml:trace contextRef="#ctx0" brushRef="#br0" timeOffset="29476.58">23554 17812 124 0,'-4'-7'665'0,"-3"-2"-308"16,-4 3-83-16,-5-2 60 15,1 0-357-15,-19 5-15 16,-10-2 5-16,-20 8 8 15,2 3 18-15,-24 10 12 16,15 8 10-16,-11 7 18 16,16 2 6-16,8 11 18 15,19-5 0-15,7 4 0 16,24-8-15-16,16 1-2 16,10-14-13-16,22 2-3 15,13-10-4-15,11 0 1 16,1-4-6-16,6 4-4 15,-10 5-3-15,-7 10-2 16,-14 5-6-16,-13 17-2 16,-23 5-2-16,-29 12-4 15,-16-4 3-15,-26 12 12 16,-7-13 10-16,-10-3 10 0,11-20 5 16,6-11 13-16,21-20 1 15,9-25 3-15,26-23 3 16,30-30-30-16,15-16-19 15,37-44-12-15,28 0-11 16,36-17-12-16,-13 12 21 16,2 1-44-16,-26 41-58 15,-18 3-350-15,-27 26 47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2T16:09:52.34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4949 17368 166 0,'0'0'274'0,"-3"0"-83"16,3 0-86-16,-1 0 68 16,-2 0-166-16,3 0-19 0,0 0-13 15,0 0-15-15,0 0 37 16,0 0 4-16,0-2 12 15,0 1 4-15,0 1 2 16,0 0 2-16,3 0 14 16,-2 4-4-16,15 46 20 15,14 59 10-15,-27-18 15 16,2 7-12-16,2 15 3 16,6-20-21-16,-10-16 21 15,8-40 9-15,21-44 24 16,14-45 22-16,15-41-14 15,19-26-45-15,9-26-12 16,-21 16-31-16,6 6-90 16,-21 30-50-16,-7 22-257 15,0 32-8-15</inkml:trace>
  <inkml:trace contextRef="#ctx0" brushRef="#br0" timeOffset="359.8521">6666 16762 434 0,'-65'29'424'0,"-15"41"-109"16,-2 17-248-16,-10 30 293 16,15-3-282-16,14 18 31 15,21-19 6-15,19 7 6 16,25-21-27-16,21-6-12 15,14-30-40-15,16-11-63 16,-9-21-73-16,19-8-360 16,-1 0 54-16</inkml:trace>
  <inkml:trace contextRef="#ctx0" brushRef="#br0" timeOffset="679.9273">7172 17085 572 0,'-53'57'260'0,"-9"14"21"15,6 14-122-15,4 19-26 16,18-17-8-16,6-2 5 16,16-23-11-16,24-7-8 15,13-33-34-15,24-7-14 16,13-14-37-16,25-10-46 16,1-12-46-16,14 2-334 15,-16 7-18-15,-14-5-139 16</inkml:trace>
  <inkml:trace contextRef="#ctx0" brushRef="#br0" timeOffset="890.6824">6882 17331 1600 0,'3'-2'366'0,"31"1"146"16,116-13-514-16,-30-1-36 15,4-1-88-15,-8 4-385 0,-17 3 62 16</inkml:trace>
  <inkml:trace contextRef="#ctx0" brushRef="#br0" timeOffset="1109.1141">7683 16830 1068 0,'36'21'334'0,"8"5"104"16,14 20-295-16,13 19-3 16,-4 6-14-16,1 18-45 15,-38 6-21-15,-33 25-13 16,-39 0-25-16,-38 13-54 15,-23-17-47-15,-29 0-100 16,7-36-65-16,7-8-249 16,29-24 19-16</inkml:trace>
  <inkml:trace contextRef="#ctx0" brushRef="#br0" timeOffset="1529.7784">8615 17408 524 0,'46'50'631'0,"-30"-50"-205"0,9-10-5 16,33 5-306-16,0-8-143 15,21-6-35-15,-5 4-199 16,-11 6-167-16,-17 7-33 16</inkml:trace>
  <inkml:trace contextRef="#ctx0" brushRef="#br0" timeOffset="1679.4">8645 17856 1293 0,'46'12'409'16,"0"-9"65"-16,16-12-375 16,16 2-205-16,13-3-348 15,-4-5 20-15</inkml:trace>
  <inkml:trace contextRef="#ctx0" brushRef="#br0" timeOffset="2146.1537">10139 17178 343 0,'83'-13'772'16,"-83"10"-322"-16,5 6-213 16,1 8 199-16,-1 10-460 15,4 9-4-15,-6 26 13 16,-10 8 8-16,-9 26 13 15,1 1 14-15,-9 26-3 16,8-8-7-16,0 14-21 16,7-15-33-16,-5 8-78 15,0-21-46-15,2-9-109 16,-2-23-147-16,2-15-4 16</inkml:trace>
  <inkml:trace contextRef="#ctx0" brushRef="#br0" timeOffset="2605.9941">10587 17313 593 0,'10'52'413'16,"-17"-66"-88"-16,2 8-61 16,1 2-260-16,5-1-23 15,-1 4-6-15,0-1 22 16,0 1 25-16,5 0 42 15,27-1 21-15,63-1 22 16,-33 5-10-16,17-5-6 16,-8 1-34-16,1 7-16 15,-17-1-24-15,-13 9-8 16,-17 5-9-16,-13 18-3 16,-12 5-1-16,-17 24 2 15,-11 9 2-15,-18 30 1 16,-7 0 3-16,-14 22 0 15,10-11-1-15,-3 7-45 0,16-26-57 16,5-17-330-16,16-26 47 16</inkml:trace>
  <inkml:trace contextRef="#ctx0" brushRef="#br0" timeOffset="3015.574">11814 17234 1122 0,'-23'3'279'0,"-23"12"90"15,-7 18-328-15,-27 30-19 16,-6 14-15-16,-15 24 26 16,11 1 31-16,7 26 55 15,28-22 16-15,22 6 22 16,39-30-23-16,21-3-32 16,11-32-55-16,20-15-16 15,9-28-23-15,7-20-9 16,-12-18-2-16,-4-12-1 0,-21-3 0 15,-24 0-1-15,-29 16 6 16,-21 7-5-16,-14 11-10 16,-11 9-48-16,5 1-51 15,9 0-122-15,21 0-292 16,39 1 19-16</inkml:trace>
  <inkml:trace contextRef="#ctx0" brushRef="#br0" timeOffset="3447.0334">11974 18421 403 0,'-11'1'491'0,"8"-11"-168"16,12-6-20-16,2 10-207 16,1-7-96-16,6-5 3 15,-6-4 16-15,-3 7 33 16,-2 3 9-16,-4 1 6 16,-6 13-9-16,-4 7-9 0,-4 1-29 15,-3-2-2-15,3-1 8 16,1-14 13-16,13-11 13 15,6-7 14-15,7-5 26 16,2 0 22-16,2 16-46 16,-5 14-10-16,-6 16-10 15,-16 15-30-15,-2 9-29 16,-7-1 31-16,2-8-6 16,-9-9-20-16,9-12-28 0,2-13-98 15,3-6-87-15,-2 2-296 16,2 3-5-16</inkml:trace>
  <inkml:trace contextRef="#ctx0" brushRef="#br0" timeOffset="3864.1232">12961 17443 914 0,'-42'21'332'0,"-20"13"34"0,-7 22-221 16,-7 14-37-16,18-3-12 15,12 14 16-15,23-11-6 16,23-4-3-16,19-9-32 16,24-11-10-16,10-26-14 15,21-17-2-15,5-21-11 16,8-17-9-16,-10-14-11 16,-9-10-8-16,-22 1-6 0,-9 0 3 15,-20 8 1-15,-17 2 0 16,-12 8-2-16,-13 12-18 15,-5 2-21-15,-3 3-74 16,4 3-83-16,5 2-325 16,15 2 26-16</inkml:trace>
  <inkml:trace contextRef="#ctx0" brushRef="#br0" timeOffset="4123.5678">13768 17305 742 0,'21'-3'528'0,"-17"3"-104"16,-4 18-56-16,-9 7-334 16,-2 20-10-16,-7 8-20 15,-6 17 32-15,3-2 8 16,-1 10 31-16,3-2 1 15,6 5-6-15,1-11-39 16,0 16-51-16,-1-12-68 16,1-1-124-16,-6-13-286 15,-6 0 24-15</inkml:trace>
  <inkml:trace contextRef="#ctx0" brushRef="#br0" timeOffset="4733.0177">14257 17513 991 0,'28'18'343'15,"-53"-15"20"-15,-12 8-257 16,4 15-91-16,-17-4-18 0,4 1-17 16,5 6 40-16,11-12 15 15,11 4 22-15,14 0 10 16,13 6 19-16,9-2-14 15,16 9 1-15,4 0-12 16,13 7 6-16,1-7-15 16,2 8-5-16,-11-5-16 15,-5 10-10-15,-12 2-21 0,-15 11-5 16,-16 2-3-16,-19 9 4 16,-16-10 3-16,-26-1 2 15,-3-17-2-15,-8-6-3 16,16-14 3-16,10-17 2 15,25-14 10-15,6-11 5 16,17-17 0-16,16-32-10 16,8-7-11-16,22-28-3 15,11-3-3-15,9-14 4 16,-2 22 7-16,-4-3 5 16,-19 24-7-16,-10 3 11 15,-15 18 4-15,-8 4 5 16,-4 16 3-16,-4 8-13 15,2 13-44-15,-5 9-35 16,2 6-443-16,2 17-3 16,-3-1-162-16</inkml:trace>
  <inkml:trace contextRef="#ctx0" brushRef="#br0" timeOffset="5945.6179">15005 17787 1324 0,'-39'-43'310'0,"57"47"117"16,28 1-374-16,12-10-30 16,44 1-38-16,14 1-47 15,29-9-102-15,-12 5-103 16,17 2-169-16,-39-8-40 0</inkml:trace>
  <inkml:trace contextRef="#ctx0" brushRef="#br0" timeOffset="7059.9639">16645 17049 871 0,'0'-6'273'0,"3"0"40"0,-8 6-246 15,5 0-25-15,0 0-26 16,0 2 24-16,2 5 11 15,10 38 29-15,4 42 7 16,-18-13 20-16,2 16-19 16,-3 33-1-16,-4 3-25 15,-2 25-12-15,-3-19-28 16,-4-9-17-16,1-34-22 16,-12-18-60-16,-4-34-61 0,-6-15-54 15,2-13-254-15,-7-19 22 16</inkml:trace>
  <inkml:trace contextRef="#ctx0" brushRef="#br0" timeOffset="7382.8968">17089 17451 833 0,'30'-6'472'0,"-8"-3"-80"15,-15 7-181-15,-16 14-183 16,-16 13-89-16,-27 20-34 16,-23 2 13-16,-27 12 23 15,1 2 31-15,-1-5 51 16,23-14 43-16,23-2 15 0,25-16 20 16,13-8 16-16,22-6-18 15,26-2 0-15,20-2-13 16,36 3-26-16,11 1-26 15,14 9-11-15,-9 3-15 16,-10 15-53-16,-26 2-42 16,-12 13-38-16,-20-5-356 15,-15 9-4-15,-14-18-105 16</inkml:trace>
  <inkml:trace contextRef="#ctx0" brushRef="#br0" timeOffset="8193.8048">17991 17845 944 0,'13'-8'315'0,"13"7"79"16,11-7-258-16,32-15-13 16,7-13-45-16,39-16-12 15,-2-11-37-15,2-19-11 0,-20 3-4 16,-3-1 0-16,-43 18 2 16,-16 9 12-16,-25 23 9 15,-31 20-19-15,-28 20-1 16,-43 27 7-16,-15 26 2 15,-27 25 2-15,4 10 31 16,8 21 17-16,41-11-6 16,25 0 31-16,36-19-2 0,31-3-4 15,28-27-16-15,30-8-7 16,14-23-49-16,33-14-21 16,6-16-85-16,12-19-98 15,-17-12-66-15,10-4-351 16,-21-1 2-16</inkml:trace>
  <inkml:trace contextRef="#ctx0" brushRef="#br0" timeOffset="9347.7279">18957 16335 674 0,'40'-2'472'15,"7"-18"-89"-15,23 12-65 16,4 5-299-16,4-4-142 15,-14 5-137-15,-2 2-124 16,-14 5-117-16</inkml:trace>
  <inkml:trace contextRef="#ctx0" brushRef="#br0" timeOffset="9572.5017">19909 15925 1069 0,'21'16'276'16,"0"15"64"-16,-5 13-324 16,9 14-56-16,-4-3-62 15,0 6-64-15,-9-11-103 0,-4 15-60 16,-6-7-39-16</inkml:trace>
  <inkml:trace contextRef="#ctx0" brushRef="#br0" timeOffset="9900.858">19432 16548 215 0,'-29'-6'575'0,"49"-3"-214"16,31 1-101-16,9-1 143 15,53-2-296-15,23 2-29 16,48-13-3-16,9-2-27 16,35-16-11-16,-18-2-76 15,-1-13-133-15,-43 12-188 16,-9-3-77-16,-58 7-164 16</inkml:trace>
  <inkml:trace contextRef="#ctx0" brushRef="#br0" timeOffset="10410.1672">19677 17099 782 0,'-17'11'285'0,"9"-10"12"0,-1 1-190 16,6-1-104-16,12-13-17 15,10-4-6-15,6 3 27 16,5-4 10-16,-2-2 18 15,-6 13 3-15,-10 8 3 16,-12 7-12-16,-12 2 1 16,-9 12-1-16,-4-4 5 15,3-1-14-15,3-3-57 16,5-5-49-16,5-7-263 16,6-3 19-16</inkml:trace>
  <inkml:trace contextRef="#ctx0" brushRef="#br0" timeOffset="10679.0417">20133 16610 802 0,'-2'0'333'15,"-2"11"-5"-15,-3 13-184 16,-2 13-111-16,1 3-28 16,-4 14 2-16,7-5 7 15,0 14 5-15,-5-7 8 0,1 13-50 16,3-14-48-16,-2-3-103 16,0-21-172-16,2-4-10 15,6-20-102-15</inkml:trace>
  <inkml:trace contextRef="#ctx0" brushRef="#br0" timeOffset="11148.9019">20794 16544 540 0,'-24'3'557'0,"-1"10"-167"16,-17 9-324-16,-11 6 318 16,2-2-385-16,6-1-2 15,8-10 4-15,13-2 13 0,13-7 19 16,9 1 13-16,6-2 5 16,8-1-2-16,6 5-12 15,8 3-11-15,1 4-13 16,5 5-4-16,1 4-5 15,-11 2-2-15,-2 1-3 16,-16 9-1-16,-8-1 0 16,-20-2 0-16,-1-3 2 15,-9-3 2-15,1-10 1 16,0-9 2-16,11-9 2 0,6-9 7 16,9-12 2-16,15-16 1 15,16 0-3-15,13-21-2 16,6 5-6-16,9-6-1 15,-9 5 7-15,1 1 4 16,-11 11 1-16,-11-1-23 16,-6 14-23-16,-11 5-64 15,-11 12-58-15,-15 5-145 16,0 14-161-16,-10 10-23 16</inkml:trace>
  <inkml:trace contextRef="#ctx0" brushRef="#br0" timeOffset="11444.9593">20967 16511 857 0,'41'-7'338'16,"-41"5"55"-16,-4 11-291 0,1 8-124 16,-2 3 41-16,2 11 40 15,-1 2-86-15,7 11 79 16,-2-1 66-16,-1 20-76 16,3 0-87-16,-3 5-15 15,-3-8-70-15,2-10-253 16,-3-20 0-16</inkml:trace>
  <inkml:trace contextRef="#ctx0" brushRef="#br0" timeOffset="11987.5418">21568 16467 1142 0,'-6'1'319'0,"-9"-1"21"0,-10 14-323 16,-4-1-82-16,-8 3-19 15,-21 3 14-15,5-2 58 16,-1-1 24-16,8-3 48 16,9 1 16-16,21-4-5 15,12 0-6-15,8-1-8 16,11 8-25-16,3 0-11 15,10 3 0-15,0 0-4 16,6 3 4-16,0-7 3 16,-3 6-5-16,-13-1-7 0,0-2-7 15,-18 2-1-15,-6 1-5 16,-6 0 5-16,0 4 13 16,-4-1 4-16,-7-3-5 15,0-6-3-15,-2-10 3 16,1-6-2-16,14-10 10 15,5-12 9-15,11-11 11 16,13-7 9-16,6-7 5 16,1-4-37-16,8 4-6 15,-3 4-12-15,-6-5-13 16,-4 10-12-16,-4 1 26 16,-3 1-1-16,-7 5 1 15,1 15-1-15,-11 0-7 16,-6 2-5-16,-5 8-13 15,3 2-16-15,-3 2-269 16,4 5 165-16,5 0-321 16,4 5-4-16,1-8 72 0</inkml:trace>
  <inkml:trace contextRef="#ctx0" brushRef="#br0" timeOffset="12461.9823">22060 15890 468 0,'59'-60'424'16,"-51"51"-117"-16,0 3-288 0,-3 7 280 15,-10 7-298-15,5-8 5 16,-4 1 17-16,-21 38 21 16,-65 63 34-16,44-38 27 15,3 20-21-15,14-10-18 16,18 5-10-16,22-18-29 16,18-14-36-16,9-17 10 15,15-13-24-15,1-12-29 16,-4-14-139-16,-13 3-210 15,8-12 4-15,-25-10-179 16</inkml:trace>
  <inkml:trace contextRef="#ctx0" brushRef="#br0" timeOffset="12739.0099">21953 16049 495 0,'-1'0'428'0,"-2"-1"-109"16,3-1-50-16,0 1-212 15,0-1-51-15,0 1 16 16,25-10 9-16,58-21 20 15,-39 18-4-15,22 2-40 0,-4 2-57 16,6 1-160-16,-10 6-150 16,-11 14-42-16</inkml:trace>
  <inkml:trace contextRef="#ctx0" brushRef="#br0" timeOffset="13306.8659">21125 16188 488 0,'-17'36'137'0,"12"-42"-16"16,1 1-131-16,-2 1-21 15,6 3-18-15,0-1 119 16,0 1 46-16,0-2 35 16,0 0 10-16,28-11 22 15,53-42-42-15,-35 49-44 16,-4 4-40-16,1 0-53 16,-6 0-66-16,-9 4-280 15,-12-1 8-15,-7 5-108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2T16:10:32.0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5265 5520 924 0,'-5'-2'53'16,"4"1"90"-16,-2 2-320 15,-14 48-52-15,6 77 237 16,9-21 84-16,-2-3 60 15,1-1 66-15,3-21 50 0,9-18-188 16,7-31-35-16,21-32 32 16,13-33-11-16,29-51 13 15,10-20 14-15,45-37 15 16,-2 4-61-16,16-3-17 16,-23 42-25-16,-5 15-25 15,-54 26-253-15,-5 18-145 16,-27 0-24-16</inkml:trace>
  <inkml:trace contextRef="#ctx0" brushRef="#br0" timeOffset="285.6451">7110 5250 567 0,'-55'38'431'0,"-7"28"-100"15,-33 34-338-15,-11 10 343 16,-19 37-317-16,14-12 6 16,18-1 2-16,41-30-2 15,42-6 1-15,44-43-8 16,35-18-2-16,20-24-14 0,18-11-38 15,-5-19-55-15,-6-5-275 16,-13 7 31-16</inkml:trace>
  <inkml:trace contextRef="#ctx0" brushRef="#br0" timeOffset="539.3964">7611 5416 1187 0,'-58'56'232'0,"-9"40"122"0,10 23-364 16,3 23-7-16,25-19 1 15,24-1-1-15,30-32 2 16,29-26 9-16,12-33 6 15,8-19-31-15,-7-15-52 16,-5-15-255-16,-17 2 33 16</inkml:trace>
  <inkml:trace contextRef="#ctx0" brushRef="#br0" timeOffset="724.5306">6937 5840 813 0,'12'-2'758'0,"34"-8"-340"16,16 10-89-16,58-2-278 15,27 2-306-15,39-7 245 16,-2-2-44-16,2-6-224 16,-45-9-162-16,-13-8-37 15</inkml:trace>
  <inkml:trace contextRef="#ctx0" brushRef="#br0" timeOffset="948.677">8308 5168 875 0,'43'26'330'0,"29"8"39"15,2 9-200-15,20 26-80 16,1 4 24-16,-7 32-17 0,-32 9-22 15,-38 42 0-15,-51-7-36 16,-54 20-50-16,-21-25-7 16,-26-21-64-16,4-50-62 15,5-28-286-15,45-34-5 16,-5-16-133-16</inkml:trace>
  <inkml:trace contextRef="#ctx0" brushRef="#br0" timeOffset="1250.1242">9373 5551 818 0,'29'3'478'16,"9"-12"-73"-16,30 0-88 16,9 4-350-16,21-2-32 0,-6 3-24 15,0-1-170-15,-27-2-136 16,-10 1-16-16</inkml:trace>
  <inkml:trace contextRef="#ctx0" brushRef="#br0" timeOffset="1424.8868">9529 5917 1535 0,'59'1'309'0,"20"14"104"15,20-8-496-15,18-7-108 16,-15-9-79-16,2-4-192 16,-9-12-19-16</inkml:trace>
  <inkml:trace contextRef="#ctx0" brushRef="#br0" timeOffset="1692.6544">11123 5053 1434 0,'-5'37'329'16,"-5"16"121"-16,0 23-389 15,-16 33-82-15,4 9 21 16,-3 30 1-16,0-3 0 15,-9 22-54-15,10-14-44 16,3-2-108-16,5-41-106 16,3-30 6-16,10-49 29 15,6-36-77-15,14-39 144 16</inkml:trace>
  <inkml:trace contextRef="#ctx0" brushRef="#br0" timeOffset="2101.9703">11752 5056 1348 0,'14'-3'215'0,"6"21"160"15,13 7-415-15,25 0 24 16,11-13 28-16,32-8 25 0,3-5 16 16,14-11 16-1,-22-9 2-15,11 4-16 0,-31 0-20 16,-7 7-21-16,-23 1-21 16,-9 16-6-16,-28 11-3 15,-30 25 1-15,-17 12 5 16,-20 34 6-16,-20 9 3 15,-19 30 7-15,11-2 1 16,-8 29 5-16,11-19 0 16,1 13-6-16,20-18-26 15,4-13-56-15,15-39-31 0,6-17-67 16,9-31-28-16,7-23-208 16,8-11 47-16,1-26-81 15</inkml:trace>
  <inkml:trace contextRef="#ctx0" brushRef="#br0" timeOffset="2653.1137">13478 5163 309 0,'3'-12'236'16,"-6"4"-22"-16,-9 10-42 0,-21 20-45 15,-10 8-36-15,-26 8 39 16,-7 15-5-16,-32 30 34 16,2 6 1-16,-22 36 32 15,13 2 1-15,5 29-55 16,42-14-57-16,26 2-27 15,38-36-46-15,37-21-46 16,27-42 39-16,25-35 14 16,10-38 6-16,11-25 3 15,-23-23 8-15,-15-13 6 16,-37 9-6-16,-34-6-2 16,-34 21-3-16,-37 18-14 15,-18 14-28-15,-19 33-71 16,12 28-72-16,12 17-143 15,33 2-137-15,41 14-64 16,41-23-95-16</inkml:trace>
  <inkml:trace contextRef="#ctx0" brushRef="#br0" timeOffset="2852.772">13365 6300 1200 0,'34'101'720'0,"-45"-64"-157"16,6-15-276-16,-2 32-306 16,1 4-544-16,-9-38 22 15</inkml:trace>
  <inkml:trace contextRef="#ctx0" brushRef="#br0" timeOffset="5297.8426">14487 5594 732 0,'16'37'236'0,"-49"-36"30"16,-16 15-177-16,-4 8-83 15,-21 24-8-15,1 15 23 16,-15 25 26-16,16 1 12 15,18 14 22-15,21-17 12 16,42-12-7-16,46-28-17 0,51-25-1 16,22-31-17-16,45-23-3 15,-10-26-16-15,3-32-8 16,-43 4-11-16,-24-11 0 16,-44 11 5-16,-31-7-1 15,-36 23-2-15,-22-3-8 16,-15 19-4-16,-25 12-28 15,-5 20-20-15,1 11-64 16,14 24-60-16,6 6-243 16,17 2 12-16</inkml:trace>
  <inkml:trace contextRef="#ctx0" brushRef="#br0" timeOffset="5598.6389">15769 5397 611 0,'17'-37'161'16,"-3"10"66"-16,-8 12-166 16,-1 3-24-16,-5 9-3 15,-8 12 3-15,-3 6-11 16,-12 13-11-16,-8 15 4 15,-7 13 25-15,4 5 13 16,-2 18 23-16,11 8 9 16,7 33 10-16,11-1-34 0,7 23-55 15,4-9-59-15,5-10-84 16,-2-35-57-16,2-14-153 16,-9-36-9-16</inkml:trace>
  <inkml:trace contextRef="#ctx0" brushRef="#br0" timeOffset="6110.7661">16648 5410 765 0,'-54'-2'221'0,"-83"38"50"0,43 13-212 16,1 12-17-16,11-9-4 16,13-5 6-16,39-14 0 15,23 4 16-15,26-21-6 16,39 9 3-16,13 2-6 15,16 16 0-15,7 0-15 0,-3 25-9 16,-28 1-15-16,-22 17-4 16,-29-3-3-16,-28 12-2 15,-29-12 0-15,-29-4 2 16,-13-25 6-16,-21-14 4 16,7-26 1-16,11-19 6 15,27-9 0-15,15-31-9 16,31-8-5-16,31-29-2 15,21-7-5-15,39-28-2 16,18 8 1-16,28-13 2 16,-7 26 0-16,5-2 0 15,-26 30 2-15,-9 4 1 16,-33 21-1-16,-8 0-46 16,-26 20-52-16,-25 5-296 15,-21 12-9-15,-14 10-146 16</inkml:trace>
  <inkml:trace contextRef="#ctx0" brushRef="#br0" timeOffset="6874.9935">17363 5966 1106 0,'5'-8'197'0,"20"8"137"16,19 8-313-16,48 6 16 16,28 1 23-16,67-1 4 15,20 0-8-15,20 4-87 0,-33-3-342 16,1-3 82-16</inkml:trace>
  <inkml:trace contextRef="#ctx0" brushRef="#br0" timeOffset="10316.9287">20118 5241 947 0,'0'-1'553'0,"0"-2"-159"16,0 1-317-16,-3 2-48 15,3 2-73-15,0 47-71 16,0 51 111-16,8-24 118 16,-4 4-92-16,-3 31 19 15,-11 9 7-15,0 33 7 16,-8-1-13-16,-7 17-22 15,1-31-28-15,-4-11-32 16,7-45-25-16,3-30-57 16,7-33-66-16,6-18-171 15,8-27-37-15,18-19-103 16</inkml:trace>
  <inkml:trace contextRef="#ctx0" brushRef="#br0" timeOffset="11954.1111">21004 5531 1002 0,'-11'0'187'15,"-14"5"98"-15,-9 14-284 16,-24 21-29-16,-16 11 18 16,-29 20 16-16,-5 1 14 15,-21 5 10-15,13-14 0 0,14-13 2 16,35-22 3-16,18-13 2 16,32-14-14-16,18-8-7 15,15 1-1-15,33 12 1 16,18 6-6-16,37 20 18 15,7 14 8-15,4 22 6 16,-18 9-8-16,-14 18-9 16,-42-13-54-16,-20 5-62 15,-18-20-63-15,-11-17-225 16,-5-23 2-16</inkml:trace>
  <inkml:trace contextRef="#ctx0" brushRef="#br0" timeOffset="12521.8138">21411 6109 198 0,'-1'0'121'15,"-2"0"20"-15,3 0-42 16,-2 0 149-16,-1 0-51 16,-1 2 17-16,4-1-8 15,0 1-65-15,13 4-17 16,39-3-37-16,111-24-32 16,-52-24-21-16,10-12-9 15,-15-10-10-15,-22 0 2 16,-31 18-4-16,-32 2-12 15,-28 11-11-15,-48 16-4 16,-31 15-5-16,-43 7 4 16,-3 29 14-16,-45 34 13 15,18 17-6-15,5 23 11 0,40 10 4 16,22 4 16-16,64-20 8 16,65-1 30-16,53-26-5 15,48-8-20-15,15-15-34 16,33-13-61-16,-21-19-80 15,-20 0-333-15,-34-13 53 16</inkml:trace>
  <inkml:trace contextRef="#ctx0" brushRef="#br0" timeOffset="13243.4009">22983 4248 915 0,'4'12'227'0,"-1"-7"69"0,47 15-233 15,59 1-80-15,-38-22-20 16,-6-2-17-16,-15-5-12 16,-13-2-76-16,-20-3-59 15,-6-7-62-15,3-5-38 16</inkml:trace>
  <inkml:trace contextRef="#ctx0" brushRef="#br0" timeOffset="13450.4508">23637 3960 646 0,'24'81'354'16,"-37"-47"-52"-16,2 31-65 15,-2 8-245-15,-8 23 10 16,1-1-9-16,-10 10-50 16,5-14-28-16,-2 2-26 15,9-29-89-15,2-18-98 16,-5-24 36-16</inkml:trace>
  <inkml:trace contextRef="#ctx0" brushRef="#br0" timeOffset="13650.9163">22719 4949 1080 0,'45'-3'396'0,"12"-10"22"16,40 0-228-16,18 8-180 16,30 4 5-16,20 4 0 15,45 0-4-15,-16-5-19 16,-7 1-60-16,-36-5-64 15,-33-6-248-15,-63-2-48 16,-22-3-113-16</inkml:trace>
  <inkml:trace contextRef="#ctx0" brushRef="#br0" timeOffset="14276.0188">22540 5483 690 0,'24'75'161'16,"-51"-67"51"-16,-7 3-202 15,1 0-38-15,11-4 1 16,6-5 24-16,8-10 23 16,13-5 33-16,11-6 22 15,8 1 9-15,2-3-14 16,3 6-16-16,-6 6-25 15,-6 8-21-15,-13 7-15 16,-8 6-3-16,-20 7 1 16,-4 2 3-16,-9 1 5 15,0-3 8-15,6-4 0 16,14-9 4-16,7-8 5 16,16-1-18-16,9-7 1 0,4 1 1 15,9 5-8 1,-3 5-14-16,-7 5-70 0,-6 10-185 15,-17 2-4-15,-14-12-144 16</inkml:trace>
  <inkml:trace contextRef="#ctx0" brushRef="#br0" timeOffset="14618.6632">23140 5066 338 0,'1'5'227'0,"-1"-2"-46"16,-1 0-26-16,-2-3-124 15,3 0 1-15,-2 1 13 16,-1 5 15-16,-9 18 15 16,-26 54-15-16,14-29 1 15,8 6-7-15,-9 6-13 16,3 10-22-16,2-5-39 16,4-12-27-16,6-7-67 0,-1-17-88 15,10-17-75-15,5-13-35 16</inkml:trace>
  <inkml:trace contextRef="#ctx0" brushRef="#br0" timeOffset="15192.9126">23574 5180 435 0,'-15'-13'215'16,"5"10"-35"-16,-7 6-44 15,-8 4-143-15,-6 2 2 16,-2 3 10-16,-18-3 10 15,2-3-12-15,-12 6 0 16,6-9 13-16,2 12 11 16,20-2 0-16,4 3-2 15,17-2-1-15,7 6-2 0,13-11 2 16,9 10 2-16,10 4 3 16,9 2 4-16,-1 0-5 15,2 8-6-15,-10-8-5 16,-8 6 1-16,-17 0-3 15,-8 6-4-15,-14-3-5 16,-6 6 1-16,-5-16-3 16,-6 0 1-16,7-11-1 15,5-12 4-15,4-8 3 16,14-8 2-16,7-4 8 0,10-11 9 16,11 2 6-16,20-9-24 15,2 2-3-15,14-5-10 16,-3 1-12-16,-3-5-8 15,-11 5 17-15,-11-1-6 16,-8 6 1-16,-12 1-6 16,-5 8-25-16,-17 6-193 15,1 7-51-15,-17 12-71 16</inkml:trace>
  <inkml:trace contextRef="#ctx0" brushRef="#br0" timeOffset="15549.3869">23898 5074 405 0,'74'56'253'0,"-75"-55"-37"0,-2 14-9 15,-6 3-190-15,-6 6 20 16,0 1 17-16,-6 9 6 16,-2 0-7-16,-7 11 7 15,2-5-10-15,-2 8-7 16,2-3-19-16,3 5-31 15,7-7-36-15,3-4-26 16,8-14-184-16,3-4-48 16,4-18-44-16</inkml:trace>
  <inkml:trace contextRef="#ctx0" brushRef="#br0" timeOffset="16162.1523">24374 5211 402 0,'44'-22'257'16,"-53"16"-45"-16,-10 12-59 15,-3 3-103-15,-6 1-28 16,-8 2 6-16,2-6 1 0,-8 6 7 16,10-2-8-16,-5 1 2 15,3 2-6-15,10 2-3 16,8-5-4-16,10 5 16 16,12 1 0-16,10 8 10 15,5 3 2-15,7 5-5 16,-3 1-16-16,0-3-2 15,-8-5-8-15,-6 3 2 16,1-6-1-16,-7 2-2 16,-5-2-4-16,-3 0-1 15,-2-7-3-15,-7 0 1 16,-5-8-2-16,-11-5 2 16,-2-5 1-16,-7-4 1 15,3-5 0-15,6-5 3 16,10 1 0-16,15-9-1 15,19 3-16-15,18-9-4 0,8-4-4 16,11-9 1-16,-3 6 1 16,-1-8 14-16,-4 12 4 15,-11-9 1-15,-2 22 3 16,-18-7-2-16,-10 5-1 16,-29-2-12-16,0 18-3 15,-14-8-13-15,8 15-6 16,5 4-32-16,11-2-7 15,1-1-32-15,14-1-26 16,9-3-188-16,8-1 51 16</inkml:trace>
  <inkml:trace contextRef="#ctx0" brushRef="#br0" timeOffset="16661.5306">25227 4573 332 0,'47'-70'262'0,"-42"61"-72"16,-4 12 1-16,2 5-312 15,-6 5 117-15,-1 6 139 0,-10 9-109 16,-9 7 4-16,-11 8 126 16,-4 4-119-16,-15 14-113 15,7-4 113-15,5 12 4 16,17-7-7-16,20-3 11 16,23-14 6-16,24-10-10 15,23-14-11-15,20-5-41 16,0-4-42-16,6-12-59 15,-16-7-36-15,-23-4-136 16,-17 2 27-16,-19-17-59 16</inkml:trace>
  <inkml:trace contextRef="#ctx0" brushRef="#br0" timeOffset="16988.3207">24928 4687 761 0,'0'-12'192'0,"13"0"47"0,12 12-180 16,6 5-94-16,15-5 14 15,4 0 25-15,20 0-1 16,-3-3-4-16,16-3-15 16,-5 4-49-16,-8 1-175 15,-20 2 26-15</inkml:trace>
  <inkml:trace contextRef="#ctx0" brushRef="#br0" timeOffset="17590.734">24145 4875 66 0,'-2'39'248'0,"7"-41"-110"0,1-2-47 16,6-1 32-16,2 1-115 15,2-1 12-15,-4-1 9 16,5 1 26-16,0 0 20 15,6-1-1-15,12 3-13 16,6 0-5-16,6 0-13 16,5 0-16-16,-7 0-18 15,-1 0-6-15,-8-3-11 16,-4-1-9-16,-8-2-208 16,-6 2 63-16</inkml:trace>
  <inkml:trace contextRef="#ctx0" brushRef="#br0" timeOffset="31075.6735">26111 6009 550 0,'4'40'207'16,"-1"-48"-20"-16,8 8-59 0,10 8-160 15,7-8 28-15,18 0 53 16,32-3 7-16,9 0-29 16,23-3-9-16,-2 4-123 15,-3 7-112-15,-32 2-26 16,-9 3-129-16</inkml:trace>
  <inkml:trace contextRef="#ctx0" brushRef="#br0" timeOffset="31368.6667">26037 6554 810 0,'0'-5'240'0,"13"1"48"15,2 8-193-15,27 4-54 16,8-5-4-16,42 0 18 16,14-6-32-16,34-3-33 0,-14-8-158 15,8 4-157-15,-33-2-20 16</inkml:trace>
  <inkml:trace contextRef="#ctx0" brushRef="#br0" timeOffset="31893.496">28574 5779 742 0,'0'-28'175'16,"3"16"21"-16,-10-1-243 16,-7 1-103-16,-18 7 31 15,-10 7 38-15,-20 14 70 16,-21 9 97-16,-34 26 35 16,-6 12-2-16,-17 26-12 0,8 12 0 15,21 32-7-15,44-5 2 16,37 8 20-16,26-28 6 15,66 0-20-15,37-40-27 16,55-11-8-16,15-35-27 16,62-19-24-16,-22-30-17 15,10-35-2-15,-35-18-2 16,-5-27-9-16,-56-4 11 0,-34-25-13 16,-44 10-9-16,-53-9-21 15,-42 24 0-15,-52 12-30 16,-32 38-59-16,-45 28-258 15,12 39 57-15</inkml:trace>
  <inkml:trace contextRef="#ctx0" brushRef="#br0" timeOffset="35768.7979">11148 8157 927 0,'-3'-3'144'0,"2"0"80"16,-2 1-282-16,3 2-3 15,-2 2 0-15,4 27 45 16,2 65 18-16,8-22 10 16,-8 16 5-16,1 32 6 15,-10 15-3-15,4 23-8 16,-4-16-9-16,-2-5-160 15,0-35-82-15,-2-22-31 16</inkml:trace>
  <inkml:trace contextRef="#ctx0" brushRef="#br0" timeOffset="36197.8055">11616 8164 1009 0,'4'5'246'15,"-4"-7"59"-15,3 7-267 16,-3-5-83-16,2 0 25 15,10 1 29-15,38 4 22 16,64-1 12-16,-15-13 5 16,7-6-12-16,9-1-7 15,-8 4-14-15,-7 2-10 16,-34 8-13-16,-9 10-13 16,-27 6-7-16,-5 15-7 15,-14 8 3-15,-7 13 15 16,-14 9 14-16,-8 35 7 15,-16 8 14-15,-18 27 16 16,-10 7-4-16,-17 11 0 16,5-26-1-16,-6 2-33 0,19-31-53 15,14-21-297-15,19-25 58 16</inkml:trace>
  <inkml:trace contextRef="#ctx0" brushRef="#br0" timeOffset="36601.6889">13362 8176 791 0,'5'68'171'0,"-56"-25"91"16,-6 10-230-16,-17 30 22 15,19 3 11-15,-6 25 10 16,11-1 25-16,20 10 17 16,18-28-13-16,17-2-7 15,11-33-7-15,21-10-44 16,4-22-28-16,8-14-4 15,-7-20-5-15,-4-8-2 16,-18-5 7-16,-23-22 10 16,3 14-6-16,-12-4-5 0,-13 4-9 15,-21 2-8-15,7 24-23 16,-17 1-76-16,6 7-86 16,8 14-234-16,23-5-23 15</inkml:trace>
  <inkml:trace contextRef="#ctx0" brushRef="#br0" timeOffset="36996.6473">13750 9422 937 0,'-3'-3'256'0,"3"-10"58"15,-4 5-252-15,4-4-61 16,4-4-1-16,5-6-3 16,8-3 28-16,6-5 13 15,5-1 4-15,-5 0-1 16,2 10-2-16,-9 3-50 15,-7 11-37-15,-6 16 22 0,-7 10 2 16,-20 12 5-16,-6 6 25 16,-8-1 22-16,1-10-25 15,9-5 2-15,11-16-3 16,13-11 11-16,11-6 8 16,7-3 1-16,-1 3-4 15,3 5-144-15,-1 7-222 16,-11 6 18-16</inkml:trace>
  <inkml:trace contextRef="#ctx0" brushRef="#br0" timeOffset="37446.0982">15159 8320 574 0,'12'-5'352'0,"-12"-2"-103"16,-12 1-95-16,-24 6-185 16,-11 3-29-16,-31 12 27 15,-14 3 55-15,-15 20 45 16,11 8 18-16,-15 32 32 15,26 7 17-15,16 23-25 0,32-6-23 16,34 11 8-16,29-46-9 16,59-2-34-16,26-25 10 15,37-24-3-15,-10-22-25 16,26-15-25-16,-26-23 2 16,3-27 4-16,-35-6-6 15,-5-18 3-15,-27 13 1 16,-32-3-2-16,-35 9-21 0,-31 8-15 15,-22 22-6-15,-37 7-4 16,-4 16-29-16,-11 15-36 16,15 7-13-16,8 4-28 15,36 9-280-15,13 8 85 16</inkml:trace>
  <inkml:trace contextRef="#ctx0" brushRef="#br0" timeOffset="37769.2673">16445 8083 928 0,'9'-11'371'0,"-1"4"-23"0,-9 11-214 16,-8 11-131-16,2 6-33 15,-2 12 21-15,-3 1 22 16,0 12 33-16,8 2 13 16,-1 12 19-16,7 12 16 15,-7 26 14-15,1 4-58 16,-9 30-11-16,-4-2-28 16,-8-5-52-16,1-26-36 15,4-11 10-15,6-41-100 0,2-19-165 16,12-22-38-16,20-9-22 15,6-15-168-15</inkml:trace>
  <inkml:trace contextRef="#ctx0" brushRef="#br0" timeOffset="38232.6887">17496 8148 831 0,'-34'0'414'16,"-1"0"-49"-16,-16 16-109 15,-6 12-275-15,-31 14 15 16,-7-4 19-16,-8 5 22 16,15-12 7-16,17-2-3 0,39-9-10 15,32 0 12-15,38-6-13 16,53 4 1-16,15 3 4 15,35 10 6-15,-3 3-16 16,2 19-12-16,-37 7-8 16,-16 18-6-16,-41 4-2 15,-30 14-4-15,-37-10 4 16,-39 13 1-16,-16-23 1 16,-20-11 3-16,1-25 3 0,-4-18 5 15,25-28 3-15,4-17-5 16,24-20-6-16,24-21-11 15,31-18-11-15,25-23 0 16,22-7 3-16,11-19 9 16,4 10 8-16,5 2 13 15,-11 20-1-15,-6 10-1 16,-10 27-5-16,-17 7-26 16,-18 19-269-16,-23 13-158 15,-16 14-60-15</inkml:trace>
  <inkml:trace contextRef="#ctx0" brushRef="#br0" timeOffset="38645.9229">18705 8443 958 0,'24'4'532'0,"13"-10"-149"16,1 11-220-16,24-1-206 15,11-1-194-15,11 0 62 16,-14-3-35-16,-5-3-136 15,-23-4 20-15,-16 13-46 16</inkml:trace>
  <inkml:trace contextRef="#ctx0" brushRef="#br0" timeOffset="38810.6798">18721 8866 931 0,'83'12'616'0,"8"-18"-146"16,21-3-212-16,4 12-749 15,19-7 35-15</inkml:trace>
  <inkml:trace contextRef="#ctx0" brushRef="#br0" timeOffset="39786.8675">20897 7795 1150 0,'-3'-3'222'0,"3"0"111"16,-1 2-322-16,1 1-48 16,0 9 35-16,9 41 17 15,14 58 19-15,-6-25 20 16,0 6 10-16,-5 33 1 16,-10 8 0-16,-11 37-16 15,-12-4-23-15,-7 5-11 16,-6-33-30-16,0-26-28 15,-2-45-27-15,7-30-154 16,11-18-186-16,8-16-1 16</inkml:trace>
  <inkml:trace contextRef="#ctx0" brushRef="#br0" timeOffset="40185.5949">21712 8103 1 0,'13'-8'632'0,"-4"-4"-324"15,-4 7-9-15,-5 11 0 16,-14 12-310-16,-11 6 14 15,-28 8 10-15,-14 4 12 0,-41 8 26 16,-11-1-2-16,-21-9 7 16,15-3 11-16,-1 2 12 15,45-9-40-15,19-9-19 16,34 8-6-16,23 1 18 16,26-3-6-16,28 11 35 15,20 14 15-15,28 13 4 16,6 7-31-16,1 25-10 15,-26 4-27-15,-15 0-49 16,-31-9-50-16,-15-6-111 16,-17-31-63-16,4-19-202 15,9-16-16-15</inkml:trace>
  <inkml:trace contextRef="#ctx0" brushRef="#br0" timeOffset="40895.7106">22201 8736 994 0,'-24'6'308'0,"39"-8"42"15,-14 17-214-15,16-1-108 16,28-3 28-16,21 0 16 16,51-16 6-16,10-12-16 15,34-17-5-15,-4-15-20 16,5-14-3-16,-39 15-2 16,-14-7-3-16,-46 10-21 15,-26 7-13-15,-37 13-11 16,-42-4-5-16,-21 15-4 0,-41 15 13 15,-10 12 15-15,-36 24 14 16,2 17 6-16,-18 27 7 16,21 2 1-16,9 14 26 15,45-4 11-15,40 5 14 16,48-21 3-16,49 10 9 16,28-16-31-16,59-3-13 15,3-20-30-15,42-10-77 16,-17-17-79-16,4-16-69 15,-48-17-367-15,-9-27 43 16</inkml:trace>
  <inkml:trace contextRef="#ctx0" brushRef="#br0" timeOffset="41371.5606">23981 7620 1245 0,'33'6'256'0,"87"9"122"16,-46-10-374-16,0-8-7 16,-24-3-19-16,-1-3-15 0,-15-3-176 15,-4-6-164-15,-10-3-13 16</inkml:trace>
  <inkml:trace contextRef="#ctx0" brushRef="#br0" timeOffset="41579.6527">24867 7246 976 0,'6'-2'383'0,"0"14"-5"16,-6 15-202-16,0 19-181 15,7 14-9-15,-2 16 14 16,-3-2 0-16,-2 13-13 16,-5-4-23-16,-9 9-113 15,1-10-225-15,-15-7-4 16,7-13-171-16</inkml:trace>
  <inkml:trace contextRef="#ctx0" brushRef="#br0" timeOffset="41803.6269">24190 8109 1293 0,'31'-13'283'0,"-3"7"121"16,34-3-371-16,17 5-31 15,48-1 6-15,11-7-2 16,49-1-2-16,1 1-1 15,9-6-16-15,-42-1-21 16,-10 1-91-16,-48 5-90 16,-25 4-192-16,-29 12-41 15</inkml:trace>
  <inkml:trace contextRef="#ctx0" brushRef="#br0" timeOffset="42328.6691">24258 8552 510 0,'-1'-10'224'0,"-4"13"3"16,-2-8-104-16,7 1-46 15,0 3-19-15,0-1-20 16,3-1 9-16,6-12-19 16,4-5 10-16,54-34 11 15,-42 45-16-15,-13 8-7 0,-4 7-3 16,-16 3-15-16,-13 7-14 16,0-1 13-16,-4 7-1 15,1-10 1-15,6-5 7 16,11-10 5-16,7-6 14 15,4-11 13-15,8 14-4 16,5-5-9-16,-1 5-16 16,-4 20-22-16,-11 8-99 15,2 5-246-15,-22 7 0 16,-6-9-156-16</inkml:trace>
  <inkml:trace contextRef="#ctx0" brushRef="#br0" timeOffset="42657.6433">24862 8192 483 0,'0'8'321'0,"0"-10"-89"15,-9 10-1-15,9 1-282 16,0-2 24-16,-4-1 63 16,0 0 50-16,4-6 14 0,-3 0 16 15,3 0-10-15,-2 0-18 16,-5 18-43-16,-1 11-14 16,-18 47-16-16,5-32-11 15,0-2-12-15,-2 13-31 16,2-2-27-16,4 2-89 15,4-11-131-15,6-5-68 16,2-17-81-16</inkml:trace>
  <inkml:trace contextRef="#ctx0" brushRef="#br0" timeOffset="43215.6788">25258 8262 407 0,'1'-2'313'0,"4"-8"-72"15,-10 7-23-15,5 3-219 16,-1 0 3-16,-2 0 10 15,-2 0 3-15,-29 5 16 0,-55 11 25 16,44-7-4-16,-1 4-5 16,7 0-4-16,11 7-10 15,12-5-18-15,4 1 3 16,12-4 3-16,7 5 21 16,7-9 11-16,14 8 10 15,4 2-9-15,7 3-8 16,-4-7-24-16,-8 18-9 15,-11-4-8-15,-16 4 2 16,-9-1 3-16,-8 8 5 16,-10-12 2-16,-4-1 1 15,0-3-6-15,-3-15-2 16,10-8-2-16,3-10 1 16,8-8-7-16,12-14 2 15,6-4-2-15,10-8-3 16,7 1-2-16,11-2 4 15,-3 8-1-15,-1 8-1 16,-2 0 0-16,-12 9-1 0,-5 2-8 16,-14 8-36-16,-11 1-25 15,-3 9-58-15,-1-6-31 16,-2 4-91-16,12-4-90 16,5-1 3-16</inkml:trace>
  <inkml:trace contextRef="#ctx0" brushRef="#br0" timeOffset="43614.2899">25529 8197 651 0,'3'1'177'0,"-3"-1"45"16,3 0-176-16,-2 0-21 16,-1 0-5-16,3 0-5 15,-1 0 42-15,-2 0 34 16,3 0-23-16,-2 0 26 15,-1 2 13-15,3 1-23 0,2 23-36 16,-1 57 25-16,-17-38-20 16,-11 7-18-16,-3-3-17 15,-8 13-16-15,-2-7-16 16,0-4-33-16,12-11-10 16,8-10-53-16,7-20-66 15,4-8-185-15,6-8 12 16</inkml:trace>
  <inkml:trace contextRef="#ctx0" brushRef="#br0" timeOffset="44155.8275">26062 8247 456 0,'-16'-3'160'15,"-9"5"46"-15,-17 1-94 16,-4 0-20-16,-7 3 3 16,7-2-22-16,-4 5-10 15,13-3-23-15,3 1 8 0,10 2 0 16,8 1 5-16,8-2-3 15,8 8 6-15,8 2-9 16,11 1-2-16,7 6-12 16,12 6-2-16,-4 1-9 15,10 3-6-15,-14 1-5 16,-5-1 2-16,-15 4 0 16,-10 2-1-16,-15-4 3 15,-16 0 1-15,-9-7-4 16,-10-9-1-16,5-12-3 0,3-11 1 15,15-4 1-15,9-13 3 16,18-6 9-16,9-14 6 16,15-1-6-16,19-15-7 15,1 4-6-15,23-4-14 16,-9 9-7-16,8-5 3 16,-20 11-3-16,-6 5-4 15,-22 5-6-15,-23 7-40 16,-20 5-40-16,-16 10-29 15,-5-1-21-15,0 7-216 16,16 0 73-16</inkml:trace>
  <inkml:trace contextRef="#ctx0" brushRef="#br0" timeOffset="44664.7009">26786 7712 691 0,'12'-12'144'0,"-9"15"67"15,-6 6-187-15,-4 3-20 16,-3 0 17-16,-19 10 39 16,-8-4 8-16,-17 9 17 15,-3 2 5-15,-11 16 18 16,12-2-27-16,10 16-11 16,22-10-19-16,23 1-10 0,26-11-19 15,37-8-1-15,17-12-11 16,24-4-37-16,-8-9-36 15,-7-8-126-15,-31-6-173 16,-6 2 2-16,-37-12-137 16</inkml:trace>
  <inkml:trace contextRef="#ctx0" brushRef="#br0" timeOffset="45013.8196">26243 7849 927 0,'6'-6'159'0,"4"0"121"15,12 10-279-15,15-5 27 16,8 1 27-16,19-2 16 0,5 1 7 16,23-4-31-16,1-4-37 15,2 2-94-15,-12-2-94 16,-10-1-96-16,-22 5-56 15,-8 1-55-15</inkml:trace>
  <inkml:trace contextRef="#ctx0" brushRef="#br0" timeOffset="45667.6855">25504 8004 325 0,'53'-9'110'0,"-46"2"13"15,1 5-61-15,2 4-48 16,-2-2 24-16,-1-2 50 16,3-1 7-16,7 2 8 15,8-4-12-15,10 1 0 16,8 4-37-16,2 0-4 16,4 2-7-16,-3 0-2 15,-12 1-19-15,-6-4-35 16,-7 2-30-16,-8-4-39 15,-3-4-14-15,-1 0-12 16,3 1-104-16,3-5-14 16,-3 10-11-16</inkml:trace>
  <inkml:trace contextRef="#ctx0" brushRef="#br0" timeOffset="46392.6741">26348 7892 286 0,'0'-8'71'0,"-4"11"30"15,-1-3-73-15,5-1 10 16,-1-1 26-16,-2 1-5 16,3-1-3-16,0 1-5 0,0-2-9 15,0 0-23-15,0 0 20 16,0 0 9-16,0 0 1 16,0 0-6-16,0 0 3 15,0 1-17-15,3 1 3 16,-2 0-1-16,29-5 6 15,51-6 0-15,-35 7 12 16,-1 2-7-16,2 0 0 16,-6 2-7-16,4 2-5 15,-11-1-19-15,7 6-5 16,-8-4-4-16,0-2 1 16,-4 0 0-16,4-2-12 15,-8-1-12-15,-4 2-39 16,-2-2-40-16,-9 0-173 15,-4 7-4-15,-4 2-79 16</inkml:trace>
  <inkml:trace contextRef="#ctx0" brushRef="#br0" timeOffset="46940.6049">26838 7477 288 0,'6'-2'175'0,"-6"1"-15"15,3-1-54-15,-1 1-66 16,-2-1-31-16,3 2 1 15,-3 0 1-15,0 0 37 16,3 0 44-16,-2 0 4 0,-1 0-7 16,0 0-12-16,3 0-48 15,-1 0-39-15,-2 0 3 16,0 2 3-16,0-1 2 16,0 4 12-16,-5 13 4 15,-7 2 10-15,-31 45 2 16,12-41 4-16,6 0-3 15,-5 4-3-15,5 0-11 16,-3 3-4-16,7-7-8 0,-4-3-44 16,9-1-52-16,4-8-183 15,3 0 2-15</inkml:trace>
  <inkml:trace contextRef="#ctx0" brushRef="#br0" timeOffset="48039.6729">26757 7545 420 0,'16'47'88'0,"-16"-41"45"0,-3 0-117 16,-1 2-7-16,4-8 21 15,-2 0 7-15,-1 0 13 16,3 0 0-16,-1 0 16 16,-2 0-5-16,1 1 4 15,-1 1-10-15,0-1-1 16,-10 9-15-16,-3 8-3 15,-43 43-8-15,39-37 6 16,3-2-3-16,-7-3 0 16,6-1-9-16,-3 3-4 15,11-7-10-15,-3 1 4 16,5 3 1-16,2-2 5 16,-1-2 1-16,-1-4 1 15,0 2-5-15,2 1-2 0,0 2-6 16,1-2-2-1,1-1-1-15,2 0 0 0,-1-8 0 16,-4 4 1-16,3-1 0 16,4-7 0-16,-2 0-2 15,-1 0 0-15,3 0-1 16,-1 2-1-16,-2-1 1 16,3 1 1-16,-2-1 0 0,1 1 0 15,-1-1-1-15,-1 1-1 16,3-1-2-16,-1 1 1 15,-2-1 0-15,3 1 1 16,-2-1 2-16,-1 1 2 16,3 3-1-16,-4 4 0 15,-1-1-2-15,1-1-2 16,1-4-1-16,-1 3-1 16,2-3 0-16,-1 0 0 15,0-2 2-15,2 2 0 16,-2 2 1-16,3-2-1 15,-2 1 1-15,-1 1 0 16,3 1 2-16,0-3 4 16,0 0 4-16,0 1-1 15,0-1-1-15,0 0 0 16,3-2-4-16,-1 1-3 16,-2-1 3-16,3 1 4 0,-2-1 8 15,-1 1 3-15,3-1 2 16,0 1 2-16,3 2-1 15,6 4-5-15,0-2-3 16,1 1 2-16,3 0-2 16,55 17 0-16,-42-21-1 15,12-1 0-15,1-1 0 16,8-1-2-16,-1 2-2 16,4-1-2-16,-11 1-3 0,-4 0-2 15,-14 1-3-15,1-1-8 16,-12-1-9-16,2-2-32 15,-3-2-26-15,-2-1-194 16,-10 2-104-16,-4-5-45 16</inkml:trace>
  <inkml:trace contextRef="#ctx0" brushRef="#br0" timeOffset="48515.1003">26270 7868 845 0,'-39'34'117'0,"43"-40"108"15,1 6-255-15,4 1-13 16,-9-2 44-16,0 0 21 16,21-1 14-16,30 1 24 15,59-7 16-15,-24 7-5 16,6-8-14-16,17 3-12 16,-17-2-17-16,-4 1-29 15,-23 1-31-15,-12 3-95 16,-28-1-176-16,-3 7-6 15,-7-8-129-15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937" units="cm"/>
          <inkml:channel name="Y" type="integer" max="17402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1000.22632" units="1/cm"/>
          <inkml:channelProperty channel="Y" name="resolution" value="1000.11493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19-11-22T16:12:10.00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12456 9844 406 0,'0'33'372'16,"-13"-41"-90"-16,-8 20 14 15,-3 6-234-15,-4 15-13 16,-2-1-12-16,-8 2-9 16,2-3-12-16,-1 4 9 15,6-9 3-15,0 2 5 16,13-7 10-16,-1 4 6 0,6-4-25 15,4 6 2-15,4 2-4 16,1 7 0-16,1 7-9 16,6 3 15-16,-2-6-9 15,-1 4-4-15,-1-4-8 16,1-3 6-16,-3-1 0 16,3 8 15-16,0-2 4 15,3 13 3-15,-3-11 11 16,0 15-1-16,-3-4-11 0,1 7-2 15,-3-11-5-15,-1 9-10 16,-2-2-5-16,4 10 3 16,-4-4-1-16,7 13 3 15,2-6 1-15,7 17 2 16,-1-7-4-16,4 17 2 16,-4-9-4-16,0 9-3 15,-2-20 3-15,-4-7 6 16,5-16 5-16,-4-5 5 15,1-16 3-15,-3-1 2 16,0-12-9-16,-3-8-9 16,-2-5-13-16,2-5-38 15,-7-5-36-15,-14-5-95 16,-4-1-70-16,-6-5-278 16,1-5 9-16</inkml:trace>
  <inkml:trace contextRef="#ctx0" brushRef="#br0" timeOffset="828.09">11918 9778 416 0,'16'-34'507'0,"19"1"-173"15,6 17-252-15,29-1 234 16,8 5-343-16,20-4 1 16,-5-2 2-16,32-2 10 15,-7 0 23-15,32 0 14 16,-5 8 18-16,31-2 15 16,-14 14-1-16,38 2 1 15,2 4-6-15,55 4-6 0,-14 4-8 16,23-3 11-16,-32 1-2 15,-1-1 3-15,-51-5-2 16,17 1-2-16,-34-3-15 16,0 2 0-16,-35-3 0 15,-16-1-1-15,-29-2-4 16,-16 3 0-16,-20-5-5 16,-6 5-6-16,-6 2-8 0,-9 5-2 15,-4-1-7-15,-6 4-2 16,-5 7-1-16,-6 14 0 15,-2 10 0-15,-10 30 6 16,-2 17 2-16,1 39 1 16,-6 8 1-16,-1 29 4 15,6-5 3-15,-1 30 6 16,-4-21 2-16,-1 27 1 16,1-32-4-16,-1 6-2 15,1-42-5-15,3-14-1 16,9-42 1-16,0-15-1 15,0-28 1-15,4-9 4 16,-1-10 4-16,-6-6 3 16,3-6-13-16,-1 2-15 15,-2-2 14-15,-27 0 6 16,-119-2-2-16,-62-4 21 16,-74 2 16-16,-152 5-14 15,-64 25-7-15,-120 19 1 0,8 21-8 16,-56 8-74-16,122-11 334 15,26-31-823-15,128-49 309 16</inkml:trace>
  <inkml:trace contextRef="#ctx0" brushRef="#br0" timeOffset="21333.4492">16945 11521 420 0,'-13'-7'100'0,"-2"4"31"0,6 2-110 15,2-1-20-15,-3 1 24 16,-5-2 20-16,-2 0 11 15,1 1 25-15,3-1 5 16,5 0-22-16,0 5-16 16,8 1-14-16,0-3-30 15,0 0-11-15,0 1 9 16,11 7 12-16,40 0 9 16,52 52 11-16,-20-45 6 15,3-2-5-15,25 0-7 16,0-1-6-16,24-2-7 15,-3 1-8-15,24-5-1 16,-5-8-1-16,34 5 2 16,-6-3 5-16,23 6 5 15,-3 9 2-15,28-2 6 16,-12 1-2-16,43 5 7 0,-8-16-1 16,37-6 11-16,-14-3-1 15,48-6 6-15,-26-4-5 16,46 10 4-16,-36 7-5 15,46 13 4-15,-48 3-8 16,28 20-7-16,-45 6-8 16,35 6-6-16,-42 0-7 15,17 6 9-15,-38-22 7 0,23-10 11 16,-44-9 1-16,9-10 1 16,-42-8-2-16,11 1 1 15,-51 0-4-15,-8-2-10 16,-42 1-5-16,-15-2-16 15,-40 4-21-15,-14-1-21 16,-20 5-142-16,-12 2-253 16,-14 1 31-16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094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171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11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974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8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946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17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44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996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5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34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FFF349-505F-4B1A-B61E-8E15774C095B}" type="datetimeFigureOut">
              <a:rPr lang="en-US" smtClean="0"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A22B6-0F72-4241-ABAB-6C8B52C579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143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customXml" Target="../ink/ink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customXml" Target="../ink/ink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hyperlink" Target="https://www.desmos.com/calculator/vu72gji5dn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MATH 1311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Section </a:t>
            </a:r>
            <a:r>
              <a:rPr lang="en-US" dirty="0" smtClean="0"/>
              <a:t>6.5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575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460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Equilibrium or Steady State Equations: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29730"/>
            <a:ext cx="10515600" cy="514723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When an object is dropped from an airplane, there are two opposing forces acting upon the object:</a:t>
            </a:r>
          </a:p>
          <a:p>
            <a:pPr marL="0" indent="0">
              <a:buNone/>
            </a:pPr>
            <a:r>
              <a:rPr lang="en-US" dirty="0" smtClean="0"/>
              <a:t>Acceleration due to gravity will cause an object to speed up as it dropped.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Slowing down due to resistance from air molecules.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These will eventually balance out to an steady-state, known as terminal velocity.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5515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5221"/>
          </a:xfrm>
        </p:spPr>
        <p:txBody>
          <a:bodyPr/>
          <a:lstStyle/>
          <a:p>
            <a:r>
              <a:rPr lang="en-US" dirty="0" smtClean="0"/>
              <a:t>Why are we still alive?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8011"/>
            <a:ext cx="10515600" cy="4998952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Our solar system is based on two opposing forces: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Centripetal force is constantly pushing us out into space (think about when you are driving around a sharp turn).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Gravitational attraction from the sun is constantly pulling us towards the sun.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balance is that we are in a stable orbit…..or are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4068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7643"/>
          </a:xfrm>
        </p:spPr>
        <p:txBody>
          <a:bodyPr/>
          <a:lstStyle/>
          <a:p>
            <a:r>
              <a:rPr lang="en-US" dirty="0" smtClean="0"/>
              <a:t>Equations of Equilibrium: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42768"/>
            <a:ext cx="10515600" cy="483419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Equilibrium or Steady State Equations must have a rate of change equal to 0.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the falling object: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= g – </a:t>
            </a:r>
            <a:r>
              <a:rPr lang="en-US" dirty="0" err="1" smtClean="0"/>
              <a:t>rV</a:t>
            </a:r>
            <a:r>
              <a:rPr lang="en-US" dirty="0" smtClean="0"/>
              <a:t> = 32 – 0.1818V		[You would be given these values.]</a:t>
            </a:r>
          </a:p>
          <a:p>
            <a:pPr marL="0" indent="0">
              <a:buNone/>
            </a:pPr>
            <a:r>
              <a:rPr lang="en-US" dirty="0" smtClean="0"/>
              <a:t>Determine the value of V, assuming that this equation is at equilibrium.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803160" y="3854880"/>
              <a:ext cx="3961800" cy="37044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84080" y="3797280"/>
                <a:ext cx="3998880" cy="50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5" name="Ink 4"/>
              <p14:cNvContentPartPr/>
              <p14:nvPr/>
            </p14:nvContentPartPr>
            <p14:xfrm>
              <a:off x="2157480" y="4888080"/>
              <a:ext cx="6364080" cy="1883520"/>
            </p14:xfrm>
          </p:contentPart>
        </mc:Choice>
        <mc:Fallback>
          <p:pic>
            <p:nvPicPr>
              <p:cNvPr id="5" name="Ink 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2149920" y="4879080"/>
                <a:ext cx="6378480" cy="1900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6292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with the idea of a falling object: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saw that the value of V placing this equation at equilibrium is 176.018.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know that our limiting value of the velocity is: 176.018 and our rate of change would be: e</a:t>
            </a:r>
            <a:r>
              <a:rPr lang="en-US" baseline="30000" dirty="0" smtClean="0"/>
              <a:t>(-1/.1818)t. </a:t>
            </a:r>
            <a:r>
              <a:rPr lang="en-US" dirty="0"/>
              <a:t>We also know </a:t>
            </a:r>
            <a:r>
              <a:rPr lang="en-US" dirty="0" smtClean="0"/>
              <a:t>that velocity will begin lower than our limiting value and increase to 176.018.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Find </a:t>
            </a:r>
            <a:r>
              <a:rPr lang="en-US" dirty="0" smtClean="0"/>
              <a:t>the velocity function of a falling object with air resistance:</a:t>
            </a:r>
            <a:endParaRPr lang="en-US" baseline="30000" dirty="0" smtClean="0"/>
          </a:p>
        </p:txBody>
      </p:sp>
    </p:spTree>
    <p:extLst>
      <p:ext uri="{BB962C8B-B14F-4D97-AF65-F5344CB8AC3E}">
        <p14:creationId xmlns:p14="http://schemas.microsoft.com/office/powerpoint/2010/main" val="914085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Continuing with the idea of a falling object: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saw that the value of x placing this equation at equilibrium is 176.018.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We know that our limiting value of the velocity is: 176.018 and our rate of change would be: e</a:t>
            </a:r>
            <a:r>
              <a:rPr lang="en-US" baseline="30000" dirty="0" smtClean="0"/>
              <a:t>(-1/.1818)t. </a:t>
            </a:r>
            <a:r>
              <a:rPr lang="en-US" dirty="0"/>
              <a:t>We also know </a:t>
            </a:r>
            <a:r>
              <a:rPr lang="en-US" dirty="0" smtClean="0"/>
              <a:t>that velocity will begin lower than our limiting value and increase to 176.018.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Find </a:t>
            </a:r>
            <a:r>
              <a:rPr lang="en-US" dirty="0" smtClean="0"/>
              <a:t>the velocity function of a falling object with air resistance:</a:t>
            </a:r>
          </a:p>
          <a:p>
            <a:pPr marL="0" indent="0">
              <a:buNone/>
            </a:pPr>
            <a:r>
              <a:rPr lang="en-US" dirty="0" smtClean="0"/>
              <a:t>v(t) = 176.018 - </a:t>
            </a:r>
            <a:r>
              <a:rPr lang="en-US" dirty="0" err="1" smtClean="0"/>
              <a:t>ke</a:t>
            </a:r>
            <a:r>
              <a:rPr lang="en-US" baseline="30000" dirty="0" smtClean="0"/>
              <a:t>(-1/.1818)t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779120" y="5693400"/>
              <a:ext cx="6285960" cy="9658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773720" y="5686200"/>
                <a:ext cx="6296040" cy="983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8981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57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the value of k if the initial velocity of the object is 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849"/>
            <a:ext cx="10515600" cy="4381114"/>
          </a:xfrm>
        </p:spPr>
        <p:txBody>
          <a:bodyPr/>
          <a:lstStyle/>
          <a:p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4" name="Ink 3"/>
              <p14:cNvContentPartPr/>
              <p14:nvPr/>
            </p14:nvContentPartPr>
            <p14:xfrm>
              <a:off x="1878840" y="1425600"/>
              <a:ext cx="8696880" cy="19666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871280" y="1420920"/>
                <a:ext cx="8713800" cy="1977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10959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25772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Determine the value of k is the initial velocity of the object is 0: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5849"/>
            <a:ext cx="10515600" cy="438111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k = 176.018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Making the function: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v(t) = 176.018 – 176.018e</a:t>
            </a:r>
            <a:r>
              <a:rPr lang="en-US" baseline="30000" dirty="0" smtClean="0"/>
              <a:t>(-1/.1818)t</a:t>
            </a:r>
            <a:r>
              <a:rPr lang="en-US" dirty="0" smtClean="0"/>
              <a:t> = 176.018(1 - e</a:t>
            </a:r>
            <a:r>
              <a:rPr lang="en-US" baseline="30000" dirty="0" smtClean="0"/>
              <a:t>(-1/.1818)t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dirty="0"/>
              <a:t>How fast the object reaches terminal </a:t>
            </a:r>
            <a:r>
              <a:rPr lang="en-US" dirty="0" smtClean="0"/>
              <a:t>velocity will be determined by the atmospheric conditions (temperature, pressure, humidity, </a:t>
            </a:r>
            <a:r>
              <a:rPr lang="en-US" dirty="0" err="1" smtClean="0"/>
              <a:t>etc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aseline="30000" dirty="0" smtClean="0">
                <a:hlinkClick r:id="rId2"/>
              </a:rPr>
              <a:t>https://www.desmos.com/calculator/vu72gji5dn</a:t>
            </a:r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baseline="30000" dirty="0" smtClean="0"/>
          </a:p>
          <a:p>
            <a:pPr marL="0" indent="0">
              <a:buNone/>
            </a:pPr>
            <a:endParaRPr lang="en-US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4" name="Ink 3"/>
              <p14:cNvContentPartPr/>
              <p14:nvPr/>
            </p14:nvContentPartPr>
            <p14:xfrm>
              <a:off x="3991320" y="3436560"/>
              <a:ext cx="5284080" cy="953280"/>
            </p14:xfrm>
          </p:contentPart>
        </mc:Choice>
        <mc:Fallback>
          <p:pic>
            <p:nvPicPr>
              <p:cNvPr id="4" name="Ink 3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981240" y="3427920"/>
                <a:ext cx="5301720" cy="973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3168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4118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Popper 32: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1965"/>
            <a:ext cx="10515600" cy="512499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The equilibrium of an equation is the conditions that will make: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opposing forces cancel out the zero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make the equation defined for all real numbers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c. make the equation positive for all values of 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d. is fundamentally impossible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2. Most phenomena in the world will eventually reach a state of equilibrium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a. true (if you are patient enough)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b. false (we live in a crazy world)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405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430</Words>
  <Application>Microsoft Office PowerPoint</Application>
  <PresentationFormat>Widescreen</PresentationFormat>
  <Paragraphs>231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MATH 1311</vt:lpstr>
      <vt:lpstr>Equilibrium or Steady State Equations:</vt:lpstr>
      <vt:lpstr>Why are we still alive?</vt:lpstr>
      <vt:lpstr>Equations of Equilibrium:</vt:lpstr>
      <vt:lpstr>Continuing with the idea of a falling object:</vt:lpstr>
      <vt:lpstr>Continuing with the idea of a falling object:</vt:lpstr>
      <vt:lpstr>Determine the value of k if the initial velocity of the object is 0:</vt:lpstr>
      <vt:lpstr>Determine the value of k is the initial velocity of the object is 0:</vt:lpstr>
      <vt:lpstr>Popper 32:</vt:lpstr>
    </vt:vector>
  </TitlesOfParts>
  <Company>UH Math Dept.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1311</dc:title>
  <dc:creator>Matthew Caputo</dc:creator>
  <cp:lastModifiedBy>Dr. Caputo</cp:lastModifiedBy>
  <cp:revision>13</cp:revision>
  <dcterms:created xsi:type="dcterms:W3CDTF">2016-11-16T13:32:36Z</dcterms:created>
  <dcterms:modified xsi:type="dcterms:W3CDTF">2019-11-22T16:27:16Z</dcterms:modified>
</cp:coreProperties>
</file>