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08:48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24714 2776 117 0,'0'-1'40'0,"0"-1"27"16,2-1 2-16,-2 0-11 16,3 0 22-16,-3-3 25 0,1-5 35 15,2 4-7-15,0-3 19 16,2 1 4-16,-5 6-41 16,1-3-53-16,2 0-19 15,-3 3-25-15,2 0-23 16,1 1 19-16,-3 2 5 15,0 5 4-15,-5 47-2 16,-33 102-6-16,-18-35 2 16,-2 16-3-16,-3 16 4 15,10-20 13-15,13-5 13 16,20-35-5-16,19-22 6 16,21-34-8-16,37-10 5 15,13-12-5-15,91 3 14 31,33-1-8-31,21-12-4 0,-6-15-18 16,-4 7-12-16,-83 2-174 0,-37-24-224 16,-27 13 15-16</inkml:trace>
  <inkml:trace contextRef="#ctx0" brushRef="#br0" timeOffset="435.4959">25635 3340 962 0,'109'64'54'16,"-102"-58"164"-16,1 8-285 16,1 3-9-16,8 1 82 15,0-1 11-15,9-2 10 16,7 5 9-16,4 0 26 15,4 3 18-15,-3 0-28 16,-4 9-9-16,-8 0-7 16,-17 11-15-16,-14 9-21 0,-37 12 24 15,-13 0 5-15,-23 6-1 16,6-10-16-16,-1-14-77 16,27-16-142-16,-2-10-110 15,18-12-83-15</inkml:trace>
  <inkml:trace contextRef="#ctx0" brushRef="#br0" timeOffset="1023.0509">26640 3207 989 0,'-32'79'167'15,"25"-63"116"-15,-3-9-261 16,6-5-32-16,13-11 42 15,17-3 20-15,20-14 11 16,15 0-6-16,27-3 13 16,-2 10-8-16,-10 4-9 15,-19 17-26-15,-19 22-6 16,-36 25-14-16,-50 41 1 16,-30 23 1-16,-58 43 11 15,-13 1-5-15,-18 3 0 16,36-34-5-16,32-25-12 15,53-49-15-15,41-23 29 16,39-25 1-16,56-7 3 0,29 3 13 16,40 6-45-16,-6 2-128 15,16 9-104-15,-36 2-168 16,-31-9-78-16</inkml:trace>
  <inkml:trace contextRef="#ctx0" brushRef="#br0" timeOffset="1353.1218">27662 3682 987 0,'21'9'274'0,"-4"20"53"15,-32 6-251-15,27 40-92 16,0 21 4-16,-7 36-9 15,-10 1-24-15,-14 26-171 16,-4-4-111-16,-23 27-46 0</inkml:trace>
  <inkml:trace contextRef="#ctx0" brushRef="#br0" timeOffset="2171.4253">27816 3603 732 0,'-12'4'157'0,"5"-7"57"16,-4 8-199-16,11-2-21 15,-12-5 15-15,-1-1 20 16,0-10 12-16,-4-1 7 16,8 3 7-16,1 2 6 15,3-2-4-15,5 7 2 16,10-2-8-16,3-10-8 16,19-1-16-16,37-1 1 15,21 3-4-15,29 10-7 16,5 16-9-16,-12 16-3 0,-36 13-15 15,-29 17-6-15,-47 2 26 16,-42 12 9-16,-26-12 7 16,-26 1 3-16,-9-19-8 15,-4-17-89-15,23-18-56 16,16-10-101-16,23-10-17 16,24-12-100-16,23-6-5 15</inkml:trace>
  <inkml:trace contextRef="#ctx0" brushRef="#br0" timeOffset="2417.0333">28614 2892 830 0,'32'231'191'0,"-49"-124"74"16,2 12-240-16,-2 28-22 15,2-14-31-15,-2-16-87 16,11-36-52-16,6-21-98 16,0-48 4-16,17-35-54 15</inkml:trace>
  <inkml:trace contextRef="#ctx0" brushRef="#br0" timeOffset="2801.6972">29191 3476 1176 0,'0'1'181'0,"0"1"117"16,-1-1-343-16,-2 3-10 16,-11-1 18-16,-15 10 20 15,-52 51 23-15,43-39 0 16,-1 4 13-16,1 11 4 16,15-5-1-16,7 3-7 15,11-9-16-15,10-2-10 16,11-17-9-16,16-21 6 15,7-10 3-15,6-10 4 16,-6-4 6-16,0 4 8 16,-14 16-7-16,-8 10 12 15,-8 15 6-15,3 17 5 16,-7 10 0-16,7 13-28 0,-3-4-82 16,-1-3-238-16,5-23 23 15</inkml:trace>
  <inkml:trace contextRef="#ctx0" brushRef="#br0" timeOffset="3062.0242">29553 3529 237 0,'-58'90'623'16,"2"-45"-271"-16,-12 14-130 15,16 4 150-15,10 6-365 16,16-14 15-16,17 3-4 16,21-22-17-16,23-7-25 15,15-12-23-15,19-9-89 16,3-19-88-16,6-10 19 16,-6-1 0-16,-8-7-64 15,-15 2 32-15,1-4 63 16</inkml:trace>
  <inkml:trace contextRef="#ctx0" brushRef="#br0" timeOffset="3391.0635">29802 3731 941 0,'-70'108'175'16,"93"-92"108"-16,6-7-269 16,9-6-21-16,12-5 24 15,4-16 27-15,1-12-2 0,12-12 4 16,-15 1-3-16,-2-5 0 16,-16 13-17-16,-13 1-1 15,-24 16-8-15,-18 1 1 16,-14 13-4-16,-25 19 0 15,1 14-3-15,-22 24 3 16,7 6-4-16,3 5-45 16,23-16-66-16,19 0-233 15,38-25-27-15,33-16-129 16</inkml:trace>
  <inkml:trace contextRef="#ctx0" brushRef="#br0" timeOffset="3582.351">30612 3531 463 0,'-5'27'328'16,"-10"15"-17"-16,-20 22-59 15,-3 12-98-15,-2 4-25 0,6-10-52 16,5 5-10-16,15-22-15 16,-2-2 14-16,-1-7 8 15,-26 2-26-15,-21-11-53 16,-29-11-386-16,-26-21 75 15</inkml:trace>
  <inkml:trace contextRef="#ctx0" brushRef="#br0" timeOffset="6641.8917">4484 4331 436 0,'-27'51'214'0,"27"-51"-99"16,1 3-49-16,2 0-61 15,-3-3-60-15,0 0 54 0,0 0 54 16,0 0-48-16,0 0 15 15,0 0 8-15,0 0 9 16,2 0 8-16,18 0-4 16,5 0-12-16,52-2 2 15,-42-4-6-15,8-1-3 16,-10-1 2-16,6-1-1 16,-9 3-9-16,-5 1 0 15,-12 0-3-15,-5 2 16 16,-8 0 16-16,-3 0 2 15,0 2-5-15,1-1-5 16,-33 1-15-16,-70-1-15 16,48 7 2-16,-7-1 2 15,14-2 2-15,8-1 2 16,20 2-1-16,-3-3-2 0,11 0-1 16,1 7-1-16,2-6-5 15,5 2-4-15,3-1-3 16,1 1-5-16,2-3-5 15,0 0-3-15,0 0 17 16,0 0 4-16,0 0 6 16,43 12 4-16,49 6 5 15,-22-12-317-15,0-6 98 16</inkml:trace>
  <inkml:trace contextRef="#ctx0" brushRef="#br0" timeOffset="8238.6136">6071 3760 527 0,'-1'2'193'0,"-2"-1"-1"16,-2 1-172-16,2-1-3 16,1 1-20-16,2-1-20 15,-3 1 23-15,2-1 21 16,1 1-17-16,-3-1 16 16,3 1 9-16,3-2 18 15,49 3 11-15,67-8 10 16,-46-4-13-16,11 1-9 15,-20 5-17-15,10 10-16 16,-15 0-39-16,5 5-236 16,1 11 59-16</inkml:trace>
  <inkml:trace contextRef="#ctx0" brushRef="#br0" timeOffset="8867.9972">6526 3560 985 0,'-7'-3'238'16,"2"-8"73"-16,2 8-291 15,3 0-28-15,0 3-11 16,0 0-3-16,0 0 10 16,0 0 18-16,0 0 12 15,0 0 3-15,0 0 2 16,0 0-4-16,3 0-13 0,-3 0-4 15,2 0-2-15,19 3 0 16,-1 0-1-16,65 15 2 16,-37-7 1-16,11 0 6 15,-4-3 3-15,6-1 5 16,-15 1 1-16,-12-2 6 16,-8-3-4-16,-12-2-1 15,-10 3-1-15,-10 2-12 16,-14-3-12-16,-9 7-5 15,-3 1-8-15,-2-2-59 16,10-4-66-16,10-7-191 16,17-11-13-16</inkml:trace>
  <inkml:trace contextRef="#ctx0" brushRef="#br0" timeOffset="9517.6587">6928 3572 422 0,'-72'57'135'0,"63"-56"16"15,1-1-103-15,4 2-47 16,4-2 15-16,-2 0 14 16,-1 0 30-16,3 0 5 15,-3 0-12-15,3 0-16 16,0 0-19-16,0 0-34 16,3 1 6-16,-3 1 14 15,26 5 17-15,48 61 9 0,-45-47 8 16,-8-3-3-16,-4 8 2 15,-13-1-6-15,-17 4 6 16,-16 3-4-16,-28 6-16 16,-19-1-34-16,-13 2-116 15,16-2-132-15,10-3-23 16</inkml:trace>
  <inkml:trace contextRef="#ctx0" brushRef="#br0" timeOffset="10215.9617">8255 3444 886 0,'-56'9'288'0,"41"-21"6"16,10 0-243-16,5 10-65 15,0 2-54-15,3 2 33 16,-3-4 0-16,0 2 19 16,2-2 20-16,27-4 8 15,56-21 25-15,-25 5 15 16,-4 4-10-16,8 7-1 16,-13 8-5-16,-4 13-8 0,-18 9-12 15,-6 14-7-15,-3 8-6 16,-11 14-19-16,-9 9-12 15,-18 24-8-15,-16 1 5 16,-33 7 7-16,-11-4 19 16,-24 0 24-16,13-22 15 15,2-4 1-15,28-21-9 16,22-9-17-16,37-15-26 0,32-7 22 16,29-10-1-16,32-2 5 15,11-11 6-15,9-2-71 16,-6-4-149-16,14-10-128 15,-28 2-85-15</inkml:trace>
  <inkml:trace contextRef="#ctx0" brushRef="#br0" timeOffset="10656.9632">9424 3413 1103 0,'-12'-13'221'0,"9"2"87"0,3 5-348 16,12 7-21-16,5 1 5 15,16-5 14-15,15 0 34 16,28 1 27-16,5-1 26 15,5 2-1-15,-15 10-13 16,-13 12-14-16,-21 8-12 16,-25 15-5-16,-19 10-2 15,-35 10 5-15,-14 5 14 16,-27 3 9-16,4-19 2 0,7-10 10 16,25-20-5-16,24-17-16 15,32-12-4-15,38-8 7 16,22 0-7-16,27 8 5 15,-1 3 10-15,-6 14-6 16,-31 16-11-16,-25 21-8 16,-34 10-1-16,-54 27-83 15,-34-1-43-15,-48 5-45 16,-4-22-202-16,-9-23 3 16</inkml:trace>
  <inkml:trace contextRef="#ctx0" brushRef="#br0" timeOffset="11145.3506">10295 4243 859 0,'-26'49'262'15,"20"-65"50"-15,9 4-230 16,1 4-63-16,1 2-6 15,2 5-11-15,1-1 4 16,1 4 6-16,-4 1 4 16,-5-3 0-16,0 0 3 15,0 0-2-15,0 0 11 16,0 0 5-16,-3 0 11 16,1 0-4-16,2-2-8 15,-3 1-18-15,3-1 0 16,0-2-15-16,3 1-5 15,6-3-2-15,4 2 1 16,-13 4-14-16,1 23-41 16,-24 28-23-16,-58 43-59 15,29-54-62-15,16-29-144 0,40-31 8 16</inkml:trace>
  <inkml:trace contextRef="#ctx0" brushRef="#br0" timeOffset="12773.577">11370 3424 605 0,'-3'38'136'0,"1"-44"46"16,2 5-185-16,0 2 0 16,-3-2 5-16,3 1 17 15,-3 0 19-15,2-2 28 16,1 0 0-16,-5 1 4 15,2-1-16-15,-20-4-21 16,-15-1-23-16,-63-3-9 0,40 17-12 16,-20 8-3-16,2 3 10 15,-1 7 3-15,15 1 1 16,8 0 3-16,22 0-1 16,14-4 0-16,8-2-3 15,10-4-7-15,6-6-9 16,5-1 46-16,13-1 10 15,19-2 18-15,12-1 24 0,32 2 3 16,3 0-44-16,11 3-8 16,-10 2-15-16,-14 7-16 15,-19 1 5-15,-5 9-2 16,-16 0 5-16,-7 4 6 16,-10-2-3-16,-9 5 1 15,-8 0 1-15,-17 11-2 16,-9 3-3-16,-24 16 7 15,-12-2 1-15,-26 3-18 16,-7-13-1-16,-7-10-1 16,21-22-1-16,6-15 3 15,26-19 13-15,28-19-2 16,16-11 0-16,16-26 3 16,16 0-12-16,25-7 1 15,9-5 0-15,25-16-2 0,6 14-4 16,7-7 9-16,-18 11 1 15,-14 9 2-15,-20 27 0 16,-8 7-3-16,-23 13-2 16,-7 4-21-16,1 1-22 15,-6 8-207-15,1 4-115 16,-2 4-51-16</inkml:trace>
  <inkml:trace contextRef="#ctx0" brushRef="#br0" timeOffset="13292.7113">12326 3476 920 0,'-183'136'189'0,"76"-78"106"16,21-8-261-16,7 4 12 15,22-19 12-15,27-9-21 16,31-14-5-16,33 0 16 0,12-9-4 15,27 7-4-15,0-6 29 16,16 5-13-16,-13 3-35 16,-7 17-7-16,-21 7-9 15,-24 29-8-15,-27-1 6 16,-28 24 3-16,-16-6 2 16,-28 2 2-16,10-26 2 15,-7-15 0-15,12-31 13 0,10-26-4 16,27-28-4-16,23-30 0 15,23-11 6-15,27-22-6 16,13 4 8-16,28-10-3 16,7 14-3-16,17 4-11 15,-13 18-14-15,-7 10-63 16,-33 23-34-16,-22 15-326 16,-35 7 41-16</inkml:trace>
  <inkml:trace contextRef="#ctx0" brushRef="#br0" timeOffset="18575.9873">5306 8141 792 0,'-15'-8'241'0,"8"1"18"16,14 4-213-16,19-1-66 15,15 6-17-15,20 4-3 16,6-1 11-16,11 8 8 16,-3 1 11-16,0 5 23 15,-5-7 12-15,29 3 17 16,-6 0 8-16,23-1-9 16,-6-5-25-16,5-1 2 15,-29-4-4-15,1-4-288 16,-16 0-4-16,-3 0-78 15</inkml:trace>
  <inkml:trace contextRef="#ctx0" brushRef="#br0" timeOffset="19099.5511">6499 7901 697 0,'6'102'186'0,"-9"-103"41"16,6 4-200-16,-3 1-34 15,0-4-6-15,0 0 2 0,0 0 17 16,1 2 28 0,7 1 15-16,30 12 17 0,57 13 1 15,-39-22 3-15,-2 2-12 16,-16 1 10-16,-7 3-9 16,-19 11 10-16,-15 4-5 15,-37 21 3-15,-18 2-7 16,-14 11-19-16,-3-6-22 15,1-9-175-15,22-22-224 16,-5-27-8-16</inkml:trace>
  <inkml:trace contextRef="#ctx0" brushRef="#br0" timeOffset="20053.8075">4139 8558 771 0,'21'49'221'0,"-30"-52"44"16,0 0-208-16,-5 1-67 15,3 4-10-15,-2-2 5 16,-1 6 8-16,-3 0 23 16,2 0 28-16,-3 2 29 15,-1-4 2-15,-5-1 2 16,7 2-9-16,0 1-18 15,5-5-28-15,1 3 0 16,5 2-3-16,-3-9-10 16,7 3 8-16,-1-2 13 15,2 2 0-15,1-1-20 16,-3-1-3-16,3 0-12 16,0 2-10-16,0 0-13 15,0 0 10-15,3 0 3 16,11 7 8-16,9 5 5 15,48 21 6-15,-46-25 4 0,-4-5 5 16,10 0 8-16,-7-1 2 16,-1-5 1-16,-2 3-1 15,1 1-1-15,-10-4-5 16,-4 3 0-16,-8-1 10 16,-5-1 11-16,5 0-9 15,-3 1-2-15,-18-2-3 16,-22-2-12-16,-47 1-11 15,36 4 3-15,5-3-3 0,-6-2-1 16,8 2-7-16,4-2-5 16,14 1-8-16,6-1-12 15,16 4-5-15,2 1-17 16,5-2-12-16,0 1-11 16,0-1 10-16,0 1 5 15,31-1 19-15,68 7 16 16,-44 1 21-16,14 0 2 15,-10 0 2-15,4 0 3 16,-13-1 1-16,2-7 9 16,-12 2 7-16,1-6 10 15,-6-6 2-15,-4-2 2 16,-11 7-8-16,-3-3-39 16,-13-2-85-16,-33 9-243 15,-15-2 21-15</inkml:trace>
  <inkml:trace contextRef="#ctx0" brushRef="#br0" timeOffset="22755.266">8810 7392 411 0,'-9'-18'350'0,"-2"9"-94"0,0 6-255 15,-4 0 243-15,-11 6-259 16,-3 9 1-16,-11 14 5 16,-7 9 19-16,-16 26 10 15,2 6 4-15,-15 28 19 16,12 6 5-16,6 18 11 15,23-10 5-15,21 1 13 16,31-29-20-16,25-14 5 16,23-31-13-16,32-23 6 15,16-30-12-15,40-32 5 16,-5-17-7-16,8-36-3 16,-22-2-11-16,-17-17 3 15,-41 17 0-15,-32-13 10 16,-27 21 4-16,-23 9-28 15,-23 21-21-15,-28 12-36 16,-10 27-25-16,-32 24-64 0,-11 15-27 16,-18 35-254-16,-1 15 51 15</inkml:trace>
  <inkml:trace contextRef="#ctx0" brushRef="#br0" timeOffset="23268.3898">9714 8414 861 0,'-4'2'302'16,"-7"-8"25"-16,6 0-213 16,1-1-91-16,7 0-5 15,-3-2-5-15,0-2 22 16,0 6 12-16,1-4 11 15,-2 3 6-15,1 6-22 0,-3 0-13 16,1 0-6-16,-25 12-12 16,-68 33-6-16,45-29 20 15,5-13 0-15,19-10-8 16,19-18 3-16,19-8 0 16,18-10 1-16,16 5-3 15,11 6 6-15,-5 12-3 16,-5 12-10-16,-10 14-11 15,-16 22-2-15,-21 7-5 0,-17 9-18 16,-9 1-5-16,-12-7-16 16,-3-24-44-16,10-18-204 15,30-29-119-15,15-22-60 16</inkml:trace>
  <inkml:trace contextRef="#ctx0" brushRef="#br0" timeOffset="23808.2622">11133 7278 900 0,'28'-8'286'0,"-19"-6"36"16,-9 7-239-16,0 5-114 15,-20 4 1-15,-12 1 4 16,-35 6 16-16,-10 0 32 16,-22 14 25-16,1 3 8 15,-12 14 25-15,23 10 2 16,2 22 7-16,17-3-14 0,17 15-1 15,29-9-33-15,22-5-22 16,26-26-18-16,29-13-9 16,14-27-30-16,13-28 9 15,7-24 10-15,13-19 19 16,-16-1 12-16,-1-13 37 16,-17 18-2-16,-9 8-2 15,-27 21-16-15,-6 10-14 16,-15 18-15-16,-7 23-3 15,-8 15 3-15,-11 24 10 16,-8 18 8-16,-15 31 17 16,-10-3 2-16,-16 25 0 15,6-12-12-15,1 14-9 16,12-17-17-16,6 2-98 16,18-28-59-16,7-13-230 15,1-34-83-15,8-38-98 16</inkml:trace>
  <inkml:trace contextRef="#ctx0" brushRef="#br0" timeOffset="24281.9247">11831 7481 1169 0,'-21'-2'264'0,"-5"10"100"15,0 10-344-15,-2 10-52 16,13-2 2-16,-2-9 5 16,10-7 1-16,10-10 32 15,15-13 32-15,16-16 20 16,18-10 17-16,21-9 21 15,2 2-1-15,3 6-2 16,-16 14-1-16,-5 23-2 16,-22 18-57-16,-15 36-14 15,-19 14-11-15,-19 36-11 16,-20-3-17-16,-17 3 41 16,4-22-3-16,7-18-5 15,23-35-10-15,30-17 2 16,29-16-6-16,26-13-2 0,22 5 6 15,21 9 11-15,-6 15 1 16,-16 21 1-16,-38 25 2 16,-88 29-15-16,-32 11-30 15,-63 10-51-15,-23-12-41 16,-29-24-399-16,52-46 78 16</inkml:trace>
  <inkml:trace contextRef="#ctx0" brushRef="#br0" timeOffset="26189.9711">4542 11518 354 0,'-8'-3'0'0,"4"-5"337"16,-5-2-337-16,3 2 40 15,4 2-17-15,-3 3 230 16,5 0-247-16,-3 0 251 16,2 0-249-16,1 0 20 15,-3 0 4-15,1 0 4 16,2 0-4-16,0 0-1 15,0-1-18-15,0 1 8 16,0 0 1-16,14-1 15 16,7-1 6-16,51 4 4 0,-55 5-8 15,4 2-4 1,-11-4-12-16,2 2-6 0,-6-4-6 16,2 5 1-16,-5-2 3 15,-3-3 35-15,-3-1 10 16,3-1 16-16,-3 1 0 15,1-1-2-15,-7 0-34 16,-25-10-13-16,-45-9-18 16,44 19-9-16,6-1-8 15,-3 0 1-15,12 3 1 0,1 0 4 16,7-1 10-16,-3-2 5 16,9 3 0-16,-3 0-3 15,9 1-5-15,0-1-14 16,0 0-5-16,0 0-3 15,0 0 0-15,0 0 10 16,1 0 12-16,21 2 12 16,11-1 6-16,57 2 6 15,-44-6-4-15,3 0-1 16,-6 3-9-16,-5-1-3 16,-14 1-5-16,1 1-1 15,-11-1 0-15,-7 2 1 16,-2 1 9-16,-5-5 14 15,-3 2 3-15,1-1 4 16,2-1-3-16,-3 1-14 16,-1-1-18-16,-6 1-12 15,-6 1-5-15,-1 0-1 16,0 0 5-16,-43 4 5 0,51-2 6 16,0-4 3-16,6 1 2 15,0 1-1-15,1-2 0 16,2 1-1-16,-3-1-3 15,2 1-4-15,1-1-3 16,-3 2-4-16,3 0-2 0,0 0-2 16,0 0 3-16,0 0 3 15,0 0 3-15,0 0-11 16,0 0-20-16,3 0-96 16,-3 0-96-16,18 0-98 15,2-3-134-15,40-31-57 16</inkml:trace>
  <inkml:trace contextRef="#ctx0" brushRef="#br0" timeOffset="27466.6451">8295 10898 642 0,'-11'-8'213'0,"-1"5"8"15,0 0-168-15,7 2-37 16,2 1-42-16,3 0 32 0,0 0 2 15,0 0 0-15,0 1 15 16,3 2 13-16,26 3 27 16,63 55 20-16,-22-47-2 15,-1-5-15-15,21-2 3 16,-4-3-24-16,16-4-23 16,-19 6-2-16,8 2-3 15,-22 3-17-15,-9 1-27 16,-21-3-27-16,-2-5-160 15,-10-8-121-15,-5-10-33 16</inkml:trace>
  <inkml:trace contextRef="#ctx0" brushRef="#br0" timeOffset="27823.095">9202 10651 946 0,'17'67'300'0,"-21"-67"28"16,1 7-232-16,3 3-126 15,0-10 1-15,0 0 8 16,0 1 8-16,3 2 8 0,6 12 7 15,0 2 4-15,51 46 8 16,-39-48 4-16,-4 5 4 16,1 0 0-16,-6 1 3 15,-7 4-5-15,-10 11 2 16,-7-1-3-16,-20 10-2 16,-9-3-14-16,-19 1-75 15,5-15-281-15,-6-5-3 16,9-22-163-16</inkml:trace>
  <inkml:trace contextRef="#ctx0" brushRef="#br0" timeOffset="28516.8933">11075 10336 861 0,'-17'6'230'16,"1"-3"74"-16,-43 6-239 16,46-1-30-16,-1 6-8 15,-7 22-4-15,-4 10-12 0,-10 30 12 16,1 4 12-16,-1 16 14 15,2-6 4-15,-5 25 3 16,4-10-14-16,-9 22-14 16,5-9-15-16,12 7-293 15,9-26-91-15,0-41-68 16</inkml:trace>
  <inkml:trace contextRef="#ctx0" brushRef="#br0" timeOffset="28795.6868">11520 10475 1411 0,'13'9'400'0,"-3"-11"66"15,-17 19-367-15,3 14-145 16,-8 21-4-16,-4 10 15 16,-7 27 10-16,-1 1 14 15,-19 25 9-15,-4-2 8 16,-8 24-35-16,3-5-57 16,2 8-356-16,22-27 62 0</inkml:trace>
  <inkml:trace contextRef="#ctx0" brushRef="#br0" timeOffset="29305.9355">11960 11431 1099 0,'-5'-8'262'16,"0"5"84"-16,2 3-326 15,2 0-22-15,1 0-24 16,0 0 7-16,-3 0 3 0,3 2 7 16,-3-1 26-16,1 1 28 15,-2-1 13-15,-12 9 18 16,6-6 2-16,5-4-19 15,2-1-20-15,3-1-13 16,-3-1-21-16,3 0-12 16,3 0-4-16,-3 1-13 15,3 2-19-15,-3 22-44 16,-20 25-38-16,-36 42-70 16,17-54-166-16,10-29-8 15,20-23-79-15</inkml:trace>
  <inkml:trace contextRef="#ctx0" brushRef="#br0" timeOffset="29625.989">12839 10599 1354 0,'26'0'309'0,"-39"-5"115"16,8 17-456-16,-4 8-109 15,-17 21 34-15,-11 10 35 0,-10 16 34 16,-8-1 39-16,-2-1 103 16,19-14-20-16,17-2-10 15,25-11-15-15,32-5 50 16,31-10-30-16,27-3-10 15,12-8-26-15,27-7-40 16,-13-7-50-16,-5-2-150 16,-26-1-275-16,-30-10 13 15</inkml:trace>
  <inkml:trace contextRef="#ctx0" brushRef="#br0" timeOffset="29834.9461">13440 10453 504 0,'18'-35'279'16,"-13"14"-15"-16,-1 9-70 0,-1 19-79 16,0 15 35-1,-6 17-5-15,-1 38 40 0,-9 11-13 16,-9 30 7-16,-12 7-49 16,-21 34-18-16,-9-17-45 15,-20 34-23-15,7-28-55 16,7 8-134-16,17-39-368 15,8-31 47-15</inkml:trace>
  <inkml:trace contextRef="#ctx0" brushRef="#br0" timeOffset="32359.9944">14067 10481 866 0,'68'-29'257'0,"-64"23"38"16,2 12-213-16,-6 11-84 16,-16 19 3-16,-10 9 8 15,-26 23 5-15,-22 7 0 16,-22 17-3-16,14-7-3 16,1 1 33-16,35-26 9 0,49-5 49 15,47-28 23-15,54-15 17 16,29-12-33-16,37-6-26 15,-4-5-69-15,4-5-130 16,-31 0-334-16,-16-8 50 16</inkml:trace>
  <inkml:trace contextRef="#ctx0" brushRef="#br0" timeOffset="32551.9702">14854 10347 1137 0,'-15'30'245'0,"-7"37"111"16,-2 16-295-16,-19 41 39 15,-4 10 15-15,-22 42 22 16,-3-4 22-16,-9 34-84 16,19-9-114-16,-12 14-425 0,13-49 47 15</inkml:trace>
  <inkml:trace contextRef="#ctx0" brushRef="#br0" timeOffset="34183.8183">4052 15580 408 0,'-9'-8'234'0,"-4"2"-8"16,6 3-102-16,-2 1-41 15,-1-4-41-15,4 5-30 16,5 1-10-16,1-2 1 16,-3 1 38-16,1-1 39 15,2 1 12-15,-4-1 13 16,1 2-1-16,1 0-35 16,-1 0-32-16,-2 0-10 15,2 0-9-15,2 0 8 16,-4 0 0-16,2 0-3 15,2 0-5-15,-2 0-7 16,-2 0-8-16,5 0 0 0,0 0 1 16,0 0 11-16,8 0 13 15,28-1 5-15,48 1 0 16,-44 3 2-16,1-2-9 16,2 8-6-16,-12-6-3 15,5-3 6-15,-10-7-4 16,2-2 9-16,-7-5-2 15,0 5 1-15,-10-2-7 16,-2 11 1-16,-4-5-6 0,-5 4-1 16,-3-1-4-16,1 2-16 15,-22-1-16-15,-30 1 1 16,-69 4-1-16,39-2 4 16,1-4 13-16,-10 2 15 15,21 0-3-15,5 2 2 16,20 4 3-16,12 3-2 15,21-1-2-15,3 7-5 16,11-1-8-16,8 4-5 16,13 4 9-16,20 8 7 15,16 1 7-15,12 2 11 16,-2-5 3-16,11-2-9 16,-11-11-71-16,-7-9-71 15,-30-18-333-15,-18-71 20 16</inkml:trace>
  <inkml:trace contextRef="#ctx0" brushRef="#br0" timeOffset="35203.0176">6076 15039 752 0,'-23'-6'244'0,"-6"1"63"0,4 4-197 16,2 1-37-16,11-2-22 15,-2 1-6-15,11-1-42 16,6 4 10-16,14 1 6 16,14 4 25-16,12 1 9 15,21 7 30-15,9 1-10 16,17-1-1-16,-4-1-23 16,15-2-23-16,-4-6-39 15,6-1-83-15,-16-4-83 0,-3 2-232 16,-29-6-13-16</inkml:trace>
  <inkml:trace contextRef="#ctx0" brushRef="#br0" timeOffset="35546.9846">6800 14915 1135 0,'0'-1'254'0,"0"-1"93"16,1 1-336-16,19-7-21 16,11-4-17-16,51-19 15 15,-48 25 1-15,-2 0 5 0,-11 6 14 16,-7 5 17-16,-5 2 9 15,-4-2 26-15,-5 2 13 16,-6 10 13-16,-11 5-12 16,-21 14-5-16,-20 7-27 15,-33 17-15-15,-3 2-19 16,-4 10-35-16,25-11-53 16,8-7-357-16,40-22 68 0</inkml:trace>
  <inkml:trace contextRef="#ctx0" brushRef="#br0" timeOffset="36445.5356">9569 14426 1098 0,'-38'26'446'15,"-9"-4"-2"-15,-4 8-223 16,16 4-214-16,11 0-9 16,16-13-3-16,20-6 7 15,22-7 4-15,16-8 13 16,4-3 16-16,4 3 10 15,-16 3 1-15,-23 20 8 16,-25 18-10-16,-37 20-7 16,-20 2-2-16,-22 9-8 15,-4-14-10-15,-6-14-19 16,24-17-20-16,14-10-82 16,16-14-44-16,13-3-45 15,19-7-28-15,14-10-270 16,9-3 115-16</inkml:trace>
  <inkml:trace contextRef="#ctx0" brushRef="#br0" timeOffset="36674.9738">9644 14297 1473 0,'-6'-2'345'0,"12"4"122"16,31-2-420-16,13-3-41 15,35-11-2-15,15-3-1 0,27-4-3 16,-16 2-74-16,1 4-352 16,-28 9-46-16,-36 14-174 15</inkml:trace>
  <inkml:trace contextRef="#ctx0" brushRef="#br0" timeOffset="37165.9819">10197 15096 836 0,'4'-22'334'0,"9"-7"22"15,0-1-178-15,4 2-111 16,5 5 0-16,-4 6-16 0,-6 5-9 16,-7 4-1-16,-2 7 8 15,-3 4-3-15,-3-3 10 16,1 0 0-16,-5 2-5 16,-24 10-14-16,-42 47 6 15,51-51-7-15,10-2 2 16,4-7-8-16,7-4-7 15,1 5-18-15,0 0-7 16,-3 0-4-16,-2 8-15 16,-4 33-9-16,-79 51-26 15,45-56-13-15,-5-13-100 16,22-20-173-16,10-29-116 16,16-14-92-16</inkml:trace>
  <inkml:trace contextRef="#ctx0" brushRef="#br0" timeOffset="37539.367">11252 14362 802 0,'-35'26'642'16,"-8"22"-161"-16,5 17-486 0,-9 33 483 16,1-2-482-16,14 14 9 15,15-13 8-15,22-10 10 16,21-35 30-16,29-11 19 16,10-26 3-16,29-27 4 15,-6-17-4-15,15-28-36 16,-18-19-26-16,-12-26-16 15,-34 2-16-15,-30-16 1 16,-35 14 3-16,-29 6 6 16,-14 24 6-16,-16 11 6 15,11 26-28-15,2 12-88 16,17 17-70-16,13 9-372 16,25 15 10-16</inkml:trace>
  <inkml:trace contextRef="#ctx0" brushRef="#br0" timeOffset="38109.0023">12302 14492 644 0,'46'-27'467'0,"-68"16"-81"16,-4 6-126-16,-6 11-158 15,0 14-80-15,-2 26-14 16,-4 18-13-16,-8 26 29 15,11 7 32-15,6 19 46 0,11-18 20 16,27-2 24-16,16-26-11 16,19-15-16-16,11-34-48 15,35-31-16-15,11-28-28 16,10-33-9-16,-4-11-8 16,-9-18 1-16,-42 9-3 15,-25-8 4-15,-28 21 16 16,-29 0-2-16,-17 21-22 15,-15 13-89-15,2 16-84 0,-18 16-413 16,6 14 20-16</inkml:trace>
  <inkml:trace contextRef="#ctx0" brushRef="#br0" timeOffset="39293.1468">10389 15097 277 0,'3'-9'-36'16,"-3"-3"112"-16</inkml:trace>
  <inkml:trace contextRef="#ctx0" brushRef="#br0" timeOffset="39791.967">10321 15027 326 0,'-86'-54'349'0,"66"45"-70"16,9 5-16-16,-1 2-43 0,8-1-93 16,1 5-30-16,3 1-28 15,0-3-49-15,0 0-23 16,0 0 7-16,0-2 7 15,0 1 18-15,0-1 7 16,0 0 11-16,0 1-2 16,3-2 11-16,-2 0-8 15,21-8-1-15,-1 0-10 16,43-19-7-16,-49 28-16 16,-5 1-10-16,-10 5-4 0,-5 4 5 15,2-8 1-15,1 2 3 16,-25 8 5-16,-65 65-1 15,49-49-4-15,5-6 5 16,9-14 8-16,11-4 26 16,7-10 11-16,2-4 12 15,1-1 0-15,15 0-12 16,-1 4-31-16,9-5-14 16,8 8-15-16,7 1-7 15,-13 4-1-15,5 4 3 16,-7 4 3-16,-9 1 1 15,-11 1 4-15,-1 2 6 16,-15-4 4-16,-4 0 2 16,4-4-2-16,0-2-6 15,4-4-13-15,12 2-59 16,5-1-58-16,0 4-126 16,0-2-273-16,0 0 3 0</inkml:trace>
  <inkml:trace contextRef="#ctx0" brushRef="#br0" timeOffset="71468.6222">25606 14911 1136 0,'-14'3'-150'0,"7"-3"150"15,-2-5-479-15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3T15:01:26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7582 10990 988 0,'7'11'303'0,"-4"-13"50"15,6 2-244-15,3 3-97 16,9 0-2-16,0 1-1 16,-3 1-2-16,-6-1-3 15,-16 17 12-15,-20 12-3 0,-39 33-9 16,-21 27 0-16,-37 54 0 16,-5 10-11-16,-3 15 9 15,32-25 16-15,31-17 4 16,45-54 3-16,41-30 11 15,35-32-6-15,48-17-11 16,15-15-17-16,13-12-55 16,-16 0-96-16,-10 3-255 15,-50 8 9-15</inkml:trace>
  <inkml:trace contextRef="#ctx0" brushRef="#br0" timeOffset="394.7256">6974 11463 1039 0,'-42'-63'293'0,"39"47"66"15,6 1-305-15,2 61-27 16,13-26-25-16,8-28 1 15,13-4 3-15,11-3 18 16,38 0 8-16,8-4 9 0,21 2-29 16,-4-1-41-16,0 8-158 15,-38 2-157-15,-4 11-52 16,-20 2-158-16</inkml:trace>
  <inkml:trace contextRef="#ctx0" brushRef="#br0" timeOffset="740.0651">8109 11215 1224 0,'37'74'245'0,"-13"-68"123"16,18-1-388-16,7-5-14 15,10-3-44-15,-4-5-29 0,1-1-90 16,-11 0-72-16,-2 2-64 16,-7 4-50-16</inkml:trace>
  <inkml:trace contextRef="#ctx0" brushRef="#br0" timeOffset="955.2601">8242 11563 1498 0,'33'9'302'15,"-5"-7"121"-15,10 2-584 16,-2 4-107-16,0-5-112 15,-11-2-72-15,5-16-94 0</inkml:trace>
  <inkml:trace contextRef="#ctx0" brushRef="#br0" timeOffset="1433.4086">9266 11197 261 0,'-61'10'420'15,"2"9"-156"-15,-29 32-139 16,7 17 191-16,-7 23-228 16,13 11 45-16,28 22 20 15,40-22-6-15,52-6-4 16,27-28-25-16,44-21-40 15,19-37-16-15,36-22-8 16,-12-22-26-16,8-29-6 0,-32-10-7 16,-23-17-4-16,-53 3-4 15,-43-9-3-15,-28 20-11 16,-42 9-11-16,-22 23-1 16,-15 11-2-16,14 18-101 15,2 8-91-15,33 2-259 0,35-16-43 16</inkml:trace>
  <inkml:trace contextRef="#ctx0" brushRef="#br0" timeOffset="2493.6369">11157 11207 1216 0,'46'45'618'0,"-46"-38"-191"16,-4 11-372-16,2 8-297 16,-10 7-412-16,0-8 137 15</inkml:trace>
  <inkml:trace contextRef="#ctx0" brushRef="#br0" timeOffset="2657.1453">11227 11650 1351 0,'5'2'199'0,"-5"-8"-199"16,-8-3-318-16</inkml:trace>
  <inkml:trace contextRef="#ctx0" brushRef="#br0" timeOffset="4079.7459">12535 10963 687 0,'9'5'413'0,"8"5"-71"15,-11-5-62-15,-2-4-280 16,-1-2 17-16,-3 1 9 16,3 1 10-16,6 14 3 0,12 30 0 15,8 49-10-15,-32-16 0 16,-2 3-8-16,1 21-1 16,-4 1-6-16,4 17-2 15,-4-28-51-15,11-9-108 16,-3-26-128-16,5-19-128 15,7-26-103-15</inkml:trace>
  <inkml:trace contextRef="#ctx0" brushRef="#br0" timeOffset="4580.2542">13214 11029 338 0,'53'-20'158'0,"-59"14"-5"0,0 2-55 15,2 1-59-15,1 3 21 16,2-1-9-16,1-1 12 16,-3 2 5-16,3 0-5 15,-3 0-17-15,3 0 29 16,0 0-7-16,10 0 13 16,41 5-11-16,94 2 16 15,-36-10-14-15,25-3-3 16,-15-1-16-16,-8 5-4 15,-39 4-24-15,-18 4-13 16,-32 2-11-16,-14 15-9 16,-16 8 2-16,-23 17 12 15,-17 8 12-15,-16 26 24 16,-11 5 13-16,-9 12-1 16,18-4-9-16,3 15-19 15,20-16-38-15,7-4-69 16,13-23-51-16,11-13-210 15,8-27-61-15,16-21-72 16</inkml:trace>
  <inkml:trace contextRef="#ctx0" brushRef="#br0" timeOffset="4934.7727">14410 11198 1076 0,'-29'40'256'0,"-17"19"88"16,-5 10-301-16,5 19 4 15,14-3 11-15,28 1 24 16,37-21 12-16,37-17 16 15,23-27-25-15,40-28-13 16,5-28-23-16,17-29-11 16,-29-5-18-16,-14-15-8 15,-44 10-12-15,-52 2 9 16,-56 18 0-16,-53 10-5 16,-19 14-13-16,-19 11-79 15,22 13-96-15,4 3-303 16,52-3-13-16</inkml:trace>
  <inkml:trace contextRef="#ctx0" brushRef="#br0" timeOffset="8768.5914">7116 13202 897 0,'0'-2'207'0,"2"-1"65"15,1 8-268-15,-6-5-39 16,1 0-13-16,-2 51-63 31,-113 103 72-31,17-25 14 16,-10 10 14-16,-11 13 37 15,46-62 13-15,38-9 23 16,46-36 16-16,49-18 15 16,38-27-21-16,30-23-8 15,11-9-38-15,18-12-153 16,-30 8-192-16,-12 6-2 16</inkml:trace>
  <inkml:trace contextRef="#ctx0" brushRef="#br0" timeOffset="9063.8144">6505 13534 548 0,'-15'0'385'0,"14"-4"-86"15,17-1-61-15,23-1-202 16,18-4-34-16,24-5 2 16,7 0 5-16,13-3-17 15,-19 3-35-15,2 1-261 16,-17 8 59-16</inkml:trace>
  <inkml:trace contextRef="#ctx0" brushRef="#br0" timeOffset="9354.8789">7603 13401 331 0,'24'-2'0'16,"13"-4"508"-16,2-1-378 0,39-6 193 15,6-4-322-15,12 4 3 16,-13-7-331-16,-6 14-111 16</inkml:trace>
  <inkml:trace contextRef="#ctx0" brushRef="#br0" timeOffset="9559.4121">7803 13648 1420 0,'29'0'284'0,"22"-11"145"0,19 1-424 16,27-5-99-1,7-3-113-15,0-1-220 0,-21-1-68 16</inkml:trace>
  <inkml:trace contextRef="#ctx0" brushRef="#br0" timeOffset="9812.4008">9152 12985 1501 0,'-3'30'308'0,"-6"15"148"15,-7 19-456-15,-13 20-24 16,4 6-6-16,-14 13-2 16,1-13-2-16,1 10-80 15,6-12-77-15,4 7-233 16,7-21-41-16</inkml:trace>
  <inkml:trace contextRef="#ctx0" brushRef="#br0" timeOffset="10507.5973">10378 13174 938 0,'17'29'449'16,"-13"-32"-95"-16,1 6-242 15,-2 2-548-15,-6-5 7 16</inkml:trace>
  <inkml:trace contextRef="#ctx0" brushRef="#br0" timeOffset="10862.5118">10273 13651 1393 0,'5'16'454'0,"-1"-4"-78"16,-4-24-425-16,-3 18-443 16,2-4-71-16</inkml:trace>
  <inkml:trace contextRef="#ctx0" brushRef="#br0" timeOffset="21891.0942">11863 12856 785 0,'0'2'206'0,"3"-1"49"16,-6 1-225-1,0 20-63-15,2 19 19 16,-2 42 5-16,6-24 8 15,43 10 23-15,-46-22 21 16,3 19-21-16,-3 29-3 16,0-9-11-16,0 9-68 15,0-17-68-15,0-11-141 16,0-22-31-16</inkml:trace>
  <inkml:trace contextRef="#ctx0" brushRef="#br0" timeOffset="22345.7327">12491 12958 423 0,'-5'-10'340'15,"5"7"-91"-15,-4 3-258 16,4 0 252-16,0 0-241 16,0 0 8-16,0 0 8 15,1 0 22-15,2-2 32 16,22 1-2-16,64-4 17 15,-40 1 5-15,35 1-11 16,3 0-29-16,19 3-12 16,-10 1-22-16,-5 10-12 15,-35 4-9-15,-16 14-3 16,-23 6 0-16,-16 23 8 16,-23 2 8-16,-26 19 13 15,-11 1 8-15,-17 20 3 16,0-10-5-16,1 7-35 15,28-16-43-15,14-3-37 16,24-32-310-16,20-22 59 16</inkml:trace>
  <inkml:trace contextRef="#ctx0" brushRef="#br0" timeOffset="22706.1703">13694 13055 919 0,'-48'108'347'0,"9"-47"10"15,5-11-230-15,13 22-91 16,18-10-152-16,27 12 120 15,19-20 4-15,32-12 7 16,16-24 5-16,16-17 132 16,-1-25-114-16,8-19 18 15,-18-8 1-15,-16-6 6 16,-23 5-16-16,-36-2-6 16,-40 18-18-16,-41-2-8 15,-18 10-13-15,-24 7-34 16,7 10-32-16,6 1-200 15,35 10-180-15,8-12-35 16</inkml:trace>
  <inkml:trace contextRef="#ctx0" brushRef="#br0" timeOffset="23034.8371">15275 12716 1187 0,'-84'40'443'0,"-33"35"13"15,-7 15-308-15,-11 25-93 16,35-1-55-16,25 22-9 16,50-30-13-16,13-3-30 15,31-19-12-15,16-8-48 16,14-31-36-16,20-9-279 16,1-19 22-16,10-20-131 15</inkml:trace>
  <inkml:trace contextRef="#ctx0" brushRef="#br0" timeOffset="23753.8327">15480 13438 704 0,'-28'65'182'0,"23"-67"53"0,5 4-199 15,0-4 9-15,0 1-5 16,0-1 11-16,0 1-1 16,0-2-4-16,2 0-21 15,4-6-8-15,12-9 2 16,53-41 21-16,-47 49 6 16,-7 4 8-16,-5 8 2 15,-8 5-8-15,-8 6-19 16,-13 8-6-16,-7 3-8 0,-10 5 0 15,1-5-2-15,-4-3-3 16,4-8-1-16,10-7 5 16,7-7 2-16,5-7 1 15,10-2 0-15,8-7-5 16,4 1-8-16,10-1-3 16,0 4-3-16,6 2 0 15,-5 7 5-15,-5 7-1 16,-8 3-1-16,-11 7-3 15,-5 2-6-15,-11 2-24 16,-3-7-12-16,-3-5-36 16,6-10-38-16,1-5-155 15,7 1-74-15,10-2-50 16</inkml:trace>
  <inkml:trace contextRef="#ctx0" brushRef="#br0" timeOffset="24513.6725">16384 12998 656 0,'33'26'164'15,"-54"-26"31"-15,-19 7-166 16,-7 2-60-16,-6 9 7 16,2-3 27-16,4 2 13 15,13-1 8-15,14-1 6 16,11-4 20-16,9-2 23 16,5 0 7-16,16 1 9 15,12 2-3-15,18 1-22 0,4 5-22 16,18 0-5-16,-8 5-10 15,5 10 5-15,-19-2 0 16,-5 11-1-16,-14 3-6 16,-5 3-5-16,-17-5-6 15,-5 5 1-15,-17-9 3 16,-14 1 2-16,-11-5 1 16,-24-4-1-16,-8-8-3 0,-11-5-12 15,7-11-6-15,4-7-7 16,20-12-2-16,10-3 3 15,22-4 9-15,2-7 4 16,14-1 5-16,13-7 0 16,3-3-2-16,22-8-4 15,13 1-2-15,16-5-3 16,-2 3-2-16,14-5-2 16,-15 9-2-16,-4-8 1 15,-17 8 1-15,-6 1 2 16,-19 8 3-16,-13 0 1 15,-16 12-12-15,-28 1-14 16,-13 8-8-16,-32 3-8 16,-8 3-48-16,1 8-48 15,14 4-47-15,9 4-162 16,28 1-16-16</inkml:trace>
  <inkml:trace contextRef="#ctx0" brushRef="#br0" timeOffset="25351.0477">17417 12849 497 0,'35'110'207'0,"-49"-104"-1"0,-7 2-122 16,-13 1-42-16,5 1-19 15,-11 4 20-15,5-2 10 16,-2 1 29-16,3 1 6 15,-8 5 12-15,9 2-15 16,3-3-6-16,10-3-25 16,20 8-5-16,15-8-13 15,23 4 8-15,13-1-4 16,19 10 0-16,-3-5-9 0,5 5 0 16,-13-1-7-16,-10 11-4 15,-19-2-4-15,-17 2-5 16,-5 1-7-16,-20 5-10 15,-16-10 2-15,-20 4 3 16,-11-11 4-16,-11-1 2 16,-6-8 3-16,-2-1 2 15,18-10 0-15,6-5 1 16,16-7 2-16,15-5 5 16,14-4 0-16,13-7-4 15,16 2-3-15,12-11-12 16,12-1-9-16,17-10 0 15,2 2 2-15,4-9 4 16,-4 8 10-16,3-3 3 16,-19 7 2-16,4 4 5 15,-19 8-2-15,-11-10 0 0,-16 4-4 16,-17-7-10-16,-14 2-8 16,-11-5-2-16,-9 14 0 15,-10 2 0-15,2 11 0 16,8 1-6-16,13 12-47 15,12-6-101-15,17 3-66 16,25 6-184-16,16 0-51 16</inkml:trace>
  <inkml:trace contextRef="#ctx0" brushRef="#br0" timeOffset="25726.4767">18380 13054 707 0,'30'121'0'0,"-32"29"682"0,-40-10-604 16,-30 8 418-16,-19-16-502 15,-38-2 371-15,2-44-593 16,6-35-275-16,30-50-30 16</inkml:trace>
  <inkml:trace contextRef="#ctx0" brushRef="#br0" timeOffset="27722.1364">18366 12677 457 0,'96'-90'88'0,"-78"79"36"16,-1 4-143-16,-5-7-5 16,-5 8 7-16,-7 0 23 15,0 3 15-15,0 2 16 16,-3-1-2-16,0 2-4 15,-24 0-17-15,-55 8-5 16,49-4-4-16,-6-1 3 16,9-1 2-16,5 1-8 15,4-2-2-15,1 7-2 16,11 8-2-16,-4-5-2 16,-2-1 8-16,1 2-15 15,5-6 2-15,-6-4 13 16,6-1 10-16,0-2 39 0,5-1 37 15,-1-1 28-15,5 2-4 16,0-1-6-16,0 1-32 16,0-1-28-16,0 1-34 15,2-1-1-15,1 1 2 16,10-1 1-16,4 1 11 16,-1-1 9-16,-2 1-3 15,47 1-12-15,-47 6-8 0,-5-2-6 16,2 5-9-16,1-3-36 15,-7 3-36-15,-5-3-230 16,-5 6 34-16</inkml:trace>
  <inkml:trace contextRef="#ctx0" brushRef="#br0" timeOffset="28518.3115">18333 12374 619 0,'-12'48'190'16,"12"-51"27"-16,0 6-153 15,-1 0-57-15,-2-3 6 16,1 0 7-16,2 0 7 16,-3 0 7-16,3 0 3 15,-1 2-8-15,-2-1-6 16,3 2-5-16,-3-3-11 15,1 2-11-15,2-1-6 16,-3 1-27-16,2-1-23 16,-2 1 5-16,1-2 3 15,-8 1 7-15,1-1 27 16,5 0 27-16,-1 0-6 16,2 0 4-16,2 0-2 0,-4-1-2 15,2-1-2-15,2 1-1 16,-2-1 6-16,-2 1 10 15,2-1 31-15,2 2 15 16,-4-3 27-16,2 2 3 16,2-1 0-16,-2 1-29 15,-2-1-13-15,2 1-24 16,2 1-5-16,1 0-5 16,0 1 5-16,13 23 18 0,59 69 22 15,-32-38 5-15,2 25 25 16,-9 8 8-16,-16 36 7 15,-20-9-13-15,-23 16-1 16,-16-18-30-16,-12 6-15 16,-5-43-47-16,5-1-89 15,12-24-66-15,10-11-334 16,7-19 13-16</inkml:trace>
  <inkml:trace contextRef="#ctx0" brushRef="#br0" timeOffset="29191.9939">19148 13232 986 0,'13'7'453'0,"16"-2"-136"0,17-7-402 16,8 5 40-16,18-6-145 15,-2 0-163-15,-7-1 36 16,-12 2 58-16</inkml:trace>
  <inkml:trace contextRef="#ctx0" brushRef="#br0" timeOffset="29496.193">19392 13515 649 0,'61'-5'494'16,"14"-2"-118"-16,-12 1-93 0,9 6-240 16,-18 3-418-16,-3 0 97 15</inkml:trace>
  <inkml:trace contextRef="#ctx0" brushRef="#br0" timeOffset="59958.9809">20763 12894 344 0,'9'18'0'0,"-6"9"595"15,-10 1-434-15,-11 23 208 16,-3 10-367-16,-12 16 369 16,-9 0-366-16,-17 18 3 15,3-9 0-15,-9 16-22 16,10-12-51-16,5-5-52 15,26-28-259-15,11-33 17 16</inkml:trace>
  <inkml:trace contextRef="#ctx0" brushRef="#br0" timeOffset="60364.597">21215 12994 470 0,'-1'16'595'15,"-10"4"-464"-15,-5-7 133 16,-14 13-228-16,-9 8-224 0,-15 8 175 16,-9 0 176-16,-19 9-152 15,13-11 10-15,6-5 12 16,15-8-1-16,38-9 34 16,32-12 13-16,35-11 17 15,19 1-6-15,20-4 4 16,0 4-37-16,10 4-20 15,-16 4-29-15,3 5-63 16,-23-1-67-16,-10-1-191 16,-27-2-105-16,-12-2-90 15</inkml:trace>
  <inkml:trace contextRef="#ctx0" brushRef="#br0" timeOffset="60598.4337">21507 13293 177 0,'-51'-106'116'0,"56"79"15"0,-5 0-22 15,4 8 46 1,4 1-1-16,-2 7 37 0,-3 5 16 16,-3 0-10-16,1 3-46 15,-1 3-13-15,0-1-49 16,-1 1-43-16,1 0-9 16,-8 10-5-16,4 29-5 15,-92 66 10-15,40-39-2 16,-14 16 0-16,7-6-1 15,0 19-39-15,14-9-56 0,10 10-359 16,23-19 69-16</inkml:trace>
  <inkml:trace contextRef="#ctx0" brushRef="#br0" timeOffset="61138.7344">22386 13165 1298 0,'-3'-12'218'0,"-3"-5"146"15,-11 2-398-15,-20 2 23 16,-30 1 17-16,-22 16 22 16,-35 14 4-16,1 12 9 15,2 15 0-15,22 7 26 16,18 11 16-16,39-3-17 0,23 4-9 15,14-10-7-15,22-6-22 16,11-21-29-16,35-19 16 16,9-20 1-16,28-18-1 15,2-12-10-15,25-12-4 16,-22 5-1-16,-15 4 0 16,-29 12-1-16,-14 6-8 15,-31 18-6-15,-11 13-5 16,-10 14 1-16,-11 24 6 15,-14 12 13-15,-21 21 13 16,-10 4 5-16,-19 17-1 16,4-11-8-16,-8 10-71 15,11-10-73-15,1 0-341 16,17-22 23-16</inkml:trace>
  <inkml:trace contextRef="#ctx0" brushRef="#br0" timeOffset="61797.6819">22440 14043 794 0,'-5'-1'312'0,"2"-8"2"16,6 3-193-16,-3 4-95 15,0 1-37-15,2-1-9 0,1-1 9 16,25-3 15-16,49-61 17 15,-45 43-8-15,-6 13 40 16,-1-1-6-16,-7 9-15 16,-6 6-10-16,-13 9 27 15,-14 9-19-15,-11 9-6 16,-20 5 1-16,-3-2 2 16,1-2-23-16,10-13-15 15,10-14 2-15,16-8 3 16,7-10 6-16,8-5 13 0,14-8 6 15,4 6 3-15,13 3-4 16,-1 5-8-16,2 7-7 16,-11 9-5-16,-8 9-17 15,-12 0-29-15,-4 3-94 16,-3-2-46-16,2-5-79 16,1-10-101-16,1-13 27 15,8-7-24-15</inkml:trace>
  <inkml:trace contextRef="#ctx0" brushRef="#br0" timeOffset="62206.565">23669 13251 1172 0,'9'-7'249'15,"-9"-1"101"-15,-12 1-351 16,-11 7-9-16,-5-2-5 16,-23 5 10-16,-15 3 11 0,-22 14 22 15,-12 8 13-15,-13 32 18 16,4 13 19-16,0 37 26 15,31 3 16-15,30 21-30 16,27-15-18-16,39 1-16 16,28-38-28-16,37-16-27 15,14-33 14-15,20-28-1 16,-9-26-3-16,-2-21-1 16,-31-8 1-16,-38-11-20 15,-46 10-6-15,-61 3-40 16,-32 15-28-16,-27 9-95 15,3 15-306-15,-2-31 58 16</inkml:trace>
  <inkml:trace contextRef="#ctx0" brushRef="#br0" timeOffset="63300.4498">6790 15107 311 0,'42'25'417'15,"-51"-13"-143"-15,-3-3-186 0,0-1 185 16,3-1-271-16,0-1-1 16,-8 6-4-16,-2 0 42 15,-4 3 44-15,-18 20-21 16,-13 10 1-16,-17 25 3 15,-1 17-42-15,-7 46-44 16,12-16 24-16,13 11 22 16,18-18 25-16,21-13-7 15,19-45 2-15,31-8 11 16,19-28-23-16,54-13-56 16,5-16-24-16,27-14-248 15,-15 1-100-15,-8 2-84 16</inkml:trace>
  <inkml:trace contextRef="#ctx0" brushRef="#br0" timeOffset="63587.9123">6263 15737 1381 0,'0'9'302'0,"-3"-12"135"16,12-1-405-16,15-11-51 16,4 3-6-16,37-14-7 15,17-8-13-15,27-11-74 16,1 1-50-16,14-2-94 15,-28 10-135-15,-17 8-74 16</inkml:trace>
  <inkml:trace contextRef="#ctx0" brushRef="#br0" timeOffset="63895.8224">7387 15451 601 0,'-6'21'474'15,"6"-1"-121"-15,8-11-49 16,20 0-259-16,10-6-50 16,17-8-29-16,3-5-22 0,5-10-82 15,-13 2-85-15,3-1-129 16,-11 1-36-16</inkml:trace>
  <inkml:trace contextRef="#ctx0" brushRef="#br0" timeOffset="64096.6168">7481 15616 849 0,'11'19'545'0,"7"-5"-103"16,-2-22-112-16,19 5-299 15,11-1-83-15,13-8-156 16,-2-2-234-16,13-1-12 0</inkml:trace>
  <inkml:trace contextRef="#ctx0" brushRef="#br0" timeOffset="64598.2503">8534 15140 740 0,'-21'33'0'15,"6"-12"593"-15,-15 18-669 16,8-5 383-16,-7-1-427 15,5-10 466-15,6-16-392 16,14-20 93-16,16-11 101 16,13-15-19-16,22-12 9 15,44-2 43 1,14 10-142-16,1 10-12 16,-1 17-23-16,-15 34-18 15,-53 19-9-15,-28 33-12 16,-34 17-2-16,-44 43-8 15,-24 8 11-15,-19 18 7 0,-2-29 13 16,-3-12 3-16,29-49 18 16,11-26 8-16,19-26 5 15,12-5 2-15,25-11 0 16,22-4 1-16,25-3-1 16,35 0-3-16,23-6-4 15,30 5-1-15,5 5-8 16,16 14-42-16,-23-1-40 15,2 10-125-15,-30 0-259 0,16 0-19 16,-20-8-165-16</inkml:trace>
  <inkml:trace contextRef="#ctx0" brushRef="#br0" timeOffset="65078.6197">9872 15158 47 0,'2'40'0'15,"-4"-26"1012"-15,2-8-668 16,2 6-244-16,-2 1-644 15,-5-10 372-15</inkml:trace>
  <inkml:trace contextRef="#ctx0" brushRef="#br0" timeOffset="65458.6383">9889 15635 1216 0,'-3'57'816'0,"-3"-7"-185"15,7-49-764-15,-14-10-272 16</inkml:trace>
  <inkml:trace contextRef="#ctx0" brushRef="#br0" timeOffset="66262.8898">9800 15083 814 0,'57'60'297'15,"-58"-51"14"-15,-4-2-178 16,1 4-138-16,-1 2-21 16,-1-4-1-16,0-1 7 15,2-1 14-15,-4-7 41 0,1 2 51 16,5-4-6-16,2 2 3 16,-3-3-8-16,3 2-30 15,3-2-32-15,-3 0 8 16,14-5-10-16,10 1-8 15,31-11 2-15,-46 24 4 16,2-2 28-16,-10 10 29 16,-5-4-6-16,-1 4-19 15,1-8-84-15,-1 7-379 0,-7-19 46 16</inkml:trace>
  <inkml:trace contextRef="#ctx0" brushRef="#br0" timeOffset="79404.5128">11938 15023 268 0,'5'3'0'16,"-10"-6"406"-16,5-1-306 15,0 2 160-15,0 2-253 16,0 0 255-16,0 2-252 15,0 32 8-15,-15 69 22 16,-10-29 9-16,-17 37 4 16,-12 10-4-16,-13 31-6 15,4-5-22-15,4 3-31 16,22-35-42-16,14-16-268 16,19-42 50-16</inkml:trace>
  <inkml:trace contextRef="#ctx0" brushRef="#br0" timeOffset="79823.5611">12528 15306 869 0,'9'-15'178'0,"-2"-1"87"16,2 7-252-16,3-5-10 16,0 2 8-16,-6 8 21 15,-1 4 2-15,-10 7 1 16,4-7 6-16,-10 18-9 15,-40 33-22-15,-74 82 3 16,38-49 3-16,-1 7 2 16,19-17 42-16,19-8 8 15,29-25-4-15,33-8 14 16,27-21 0-16,27-7-34 16,15-11-4-16,24-8-16 15,-6-8-47-15,2-1-152 16,-26 3-151-16,0-4-86 0,-26-5-152 15</inkml:trace>
  <inkml:trace contextRef="#ctx0" brushRef="#br0" timeOffset="80062.7029">13001 15222 1025 0,'-3'18'324'0,"-3"3"47"16,-6 8-266-16,-6 19-73 16,-3 10-17-16,-10 23-1 15,-4 7 1-15,-14 24 0 16,2-3-5-16,-3 17 0 16,3-15-5-16,5 6-50 15,18-31-53-15,6-9-290 16,11-35 32-16</inkml:trace>
  <inkml:trace contextRef="#ctx0" brushRef="#br0" timeOffset="80616.6519">13958 15466 282 0,'30'-19'304'0,"-12"-5"-71"15,-8 3-166-15,-6-6 161 16,-2 1-204-16,-8-2 9 15,-10 3-9-15,-22 4 35 16,-8 12 31-16,-37 19 37 16,-18 17 22-16,-27 30 25 15,15 13-60-15,-10 23 13 16,33 0-2-16,17 12-46 16,37-20-34-16,13-4 24 15,23-26-33-15,23-16-31 16,13-23 5-16,20-26-4 15,18-17-7-15,26-31-8 16,2-16-3-16,10-17-2 16,-11 3-1-16,-10-8-1 15,-19 24 10-15,-9 3-1 16,-23 20 1-16,-9 15 3 16,-7 19-2-16,-7 16-1 15,-13 17 4-15,-8 27 15 0,-8 7 6 16,-21 31 14-16,-1 5-1 15,-17 20-3-15,1-16-16 16,-4 13-71-16,5-21-79 16,-6 1-355-16,13-14 28 15</inkml:trace>
  <inkml:trace contextRef="#ctx0" brushRef="#br0" timeOffset="81096.6447">14143 16363 179 0,'-12'-5'185'0,"-1"2"239"16,4-4-152-16,-3-1 75 16,4-2-185-16,2-2-77 15,12-8-20-15,6 4-32 16,14-11-32-16,7 3-31 15,7 0 53-15,-2 5 8 16,-4 5-6-16,-13 8-2 16,-8 6 3-16,-8 11-9 15,-10 7-7-15,-8 4 7 0,-8 5 0 16,2-2-6-16,1-8 0 16,6-7-4-16,7-5-3 15,8-13-4-15,2 1-6 16,-5 5-13-16,0 1-60 15,0-1-77-15,0 2-232 16,0 0-2-16</inkml:trace>
  <inkml:trace contextRef="#ctx0" brushRef="#br0" timeOffset="81504.4738">15293 15453 1171 0,'7'-11'202'0,"-10"10"104"15,-10 4-373-15,-12 9-6 16,-25 13 5-16,-10 14 61 15,-30 27 67-15,-2 12 46 16,-1 22 34-16,15 2 13 16,11 19-16-16,28-15-45 15,19 4-16-15,16-15-27 0,16-9-18 16,18-30-20-16,28-17-11 16,12-28-13-16,19-28-6 15,-7-19 6-15,2-14 2 16,-24-7 7-16,-14-3 6 15,-26 9-2-15,-25 6-2 16,-22 14-27-16,-21 10-35 16,-10 12-40-16,-12 12-345 15,4 9-1-15,-6 12-130 16</inkml:trace>
  <inkml:trace contextRef="#ctx0" brushRef="#br0" timeOffset="82180.3709">13753 16074 886 0,'-45'49'379'0,"45"-46"-144"15,-3 3-132-15,-3 6-103 16,-2 5-100-16,-1 5 89 16,-7 9 87-16,-1 5-83 0,-7 12 20 15,-1 2 8-15,-7 8 3 16,1-1-2-16,-3 1-30 16,8-10-74-16,10 6-64 15,17-15-189-15,11-20-17 16</inkml:trace>
  <inkml:trace contextRef="#ctx0" brushRef="#br0" timeOffset="82584.4905">16333 15513 1207 0,'-88'82'382'16,"-2"2"55"-16,-7 25-248 15,27 0-114-15,19 18-2 16,13-19 0-16,25 13 6 16,17-14-50-16,22-7-21 15,8-33-16-15,13-8-85 16,-6-29-90-16,7-12-234 15,-10-11-90-15,5-2-113 16</inkml:trace>
  <inkml:trace contextRef="#ctx0" brushRef="#br0" timeOffset="83013.7439">16781 15595 1095 0,'4'1'323'0,"-4"2"59"16,-3 6-304-16,2-9-38 15,1 2-28-15,-3 37 6 16,-9 51 5-16,-6-28 26 15,5 1 14-15,-11 11 14 16,-5-4-4-16,-5 11-6 16,4-9-29-16,-3 8-114 15,4-14-88-15,7-10-309 16,10-25-18-16</inkml:trace>
  <inkml:trace contextRef="#ctx0" brushRef="#br0" timeOffset="83661.4444">16970 16244 950 0,'-9'11'246'15,"4"-5"30"-15,-2 1-264 16,-5-1-49-16,10 2 3 16,-4-4 6-16,2-2 65 15,2-4 14-15,2 1 16 16,0-1-2-16,0 1-4 16,0-4-27-16,2-1-9 15,8-10-14-15,-5-1 3 0,53-36 0 16,-47 44 2-16,-4 4 0 15,2 7 0-15,-5 4-7 16,-5 4 8-16,-6 7 4 16,-11 5 19-16,-8 3 9 15,-2 1 16-15,-5-5-6 16,3-3-4-16,13-9-18 16,4-6-5-16,10-8-19 0,6-7-5 15,6-6-6 1,16-9-1-16,5-3-4 0,11-1 0 15,1 7 2-15,-1 2 1 16,-15 10-1-16,-10 9-2 16,-10 7-2-16,-16 13-2 15,-10 5-8-15,-7 3-23 16,-5 1-22-16,-1-5-151 16,4-12-226-16,2-9 10 15</inkml:trace>
  <inkml:trace contextRef="#ctx0" brushRef="#br0" timeOffset="84167.6478">17760 15830 772 0,'5'-18'148'0,"-1"0"88"16,1 2-210-16,-2 2 20 16,-2 1 58-16,-1 4 17 0,-1 3 12 15,-8 10-18-15,9-4-12 16,-3 2-51-16,-42 19-18 15,-50 61-17-15,37-34 17 16,4-2 2-16,5 8 27 16,11-3 12-16,11 9 18 15,11-8-15-15,4 4-6 16,12-13-27-16,13-7-10 16,8-17-18-16,12-13 0 15,21-16-3-15,25-23 1 16,1-14-3-16,16-17-1 15,-4 1-7-15,-12-7-11 16,-31 16-10-16,-1-3 5 16,-24 17-4-16,-17-1-14 15,-17 14-1-15,-12 5-18 16,-11 10-25-16,-8 5-58 0,7 7-39 16,5 3-295-16,11-2 51 15</inkml:trace>
  <inkml:trace contextRef="#ctx0" brushRef="#br0" timeOffset="84501.3112">18368 15797 943 0,'-32'36'155'16,"-1"-2"118"-16,-11 1-286 16,2-4 73-16,3-4 52 15,15-7 11-15,7-1 0 16,11-7-3-16,24-5-40 15,11-4-44-15,17-6-8 16,5-3-16-16,15-3-15 16,-11 3-94-16,-1 1-176 15,-16 6-142-15,-5 1-85 16</inkml:trace>
  <inkml:trace contextRef="#ctx0" brushRef="#br0" timeOffset="84772.5263">18851 15673 347 0,'-3'0'550'0,"-3"6"-204"16,-6 7-207-16,-18 17 210 15,-10 12-342-15,-9 16 0 16,-11-1 3-16,-12 15 30 15,6-5 28-15,3 7 15 16,12-8 0-16,14 8-5 16,13-11-31-16,12-4-82 15,18-22-57-15,7-17-190 16,13-28-152-16,20-25-53 16</inkml:trace>
  <inkml:trace contextRef="#ctx0" brushRef="#br0" timeOffset="85007.0178">19185 15534 786 0,'5'-12'779'16,"-4"3"-417"-16,2-2 17 16,-7 16-118-16,1 13-382 15,-2 19 127-15,1 14 126 16,-4 31-116-16,-1 1-112 15,-12 23 163-15,-13 2 4 16,-29 19 1-16,-52 3-8 16,-16-3-224-1,-24-22-402-15,-4-35 66 16</inkml:trace>
  <inkml:trace contextRef="#ctx0" brushRef="#br0" timeOffset="101662.6624">18504 11099 364 0,'67'42'92'16,"-67"-36"319"-16,3-1-285 16,-1-1 75-16,-2-4-273 15,0 0 33-15,0 0 53 16,-2 0 23-16,-1 0 53 15,0 0 8-15,-27 0-3 16,-49 9-46-16,36-1-14 16,7 4-21-16,-12 3-4 15,4 0 0-15,-8 7 8 16,-2 3 1-16,-13 17-2 16,1 5 0-16,-18 13-3 15,8-4-8-15,-2 10-1 16,18-9 3-16,2 13-3 0,16-5 2 15,1 7 1-15,14-5-2 16,-1 12-2-16,16-14-2 16,-6 1-3-16,11-11-5 15,4-6-14-15,3-19-23 16,6-4-101-16,0-13-124 16,1-8-61-16,2-8-108 15</inkml:trace>
  <inkml:trace contextRef="#ctx0" brushRef="#br0" timeOffset="102161.4298">17413 11987 115 0,'-3'1'63'0,"1"1"20"0,-7 13-6 16,-1 0 37-16,1 4 20 15,-21 44-10-15,22-38-13 16,8-1-16-16,3 11-50 15,6-4-15-15,3 5 6 16,6-4 5-16,3-4 13 16,3-9 13-16,2-5 22 15,7-10 17-15,25-11-39 16,5-8-31-16,9-2-137 16,-2-2-198-16,2-8-30 15</inkml:trace>
  <inkml:trace contextRef="#ctx0" brushRef="#br0" timeOffset="102627.3207">19262 10534 778 0,'-5'70'168'16,"1"-52"69"-16,-5 10-215 15,1 10-35-15,-8 10 12 16,-4 4 9-16,-2 6 5 15,2-1 4-15,-2 9 4 16,8-12-4-16,-1-2-4 16,6-17-37-16,2-8-38 15,7-15-196-15,-2-18 22 16</inkml:trace>
  <inkml:trace contextRef="#ctx0" brushRef="#br0" timeOffset="102995.5687">19574 10767 990 0,'5'0'144'0,"-10"9"118"15,1 9-290-15,-4 7-11 16,-5 4-22-16,1 4 66 15,3-6 5-15,6 1 6 16,8-7 3-16,8-3 54 16,6-9-50-16,2-4 7 15,9-10 1-15,8-7 3 16,-1-4 1-16,1-5 1 16,-8-2-6-16,-5-2 6 15,-10 4 3-15,-11-2-3 16,1 4-7-16,-13 4-14 15,-3 0-22-15,-12 0-49 16,-2 6-21-16,-8 2-58 16,3 2-43-16,6 2-159 15,12 2 19-15</inkml:trace>
  <inkml:trace contextRef="#ctx0" brushRef="#br0" timeOffset="103312.3576">20094 10737 903 0,'-9'23'189'0,"-12"6"91"0,1 9-263 16,10-4-8-16,3-1 2 16,11-7 6-16,9-8 24 15,13-9 8-15,11-9 14 16,4-11 0-16,1-10-4 15,-3-4-22-15,-8-7 2 16,-17 1 0-16,-10-1 11 16,-7 10-16-16,-12 1-20 15,-9 9-20-15,-4 2-20 16,1 7-38-16,-6 0-33 16,7 3-33-16,5-2-38 15,17 2-132-15,10-4-35 16,13 1-23-16</inkml:trace>
  <inkml:trace contextRef="#ctx0" brushRef="#br0" timeOffset="103730.3312">20684 10637 330 0,'19'-9'230'0,"-13"7"-28"16,-1-1-22-16,-2 3-86 15,-6-1-5-15,1-1-13 16,2 1 1-16,-4-1-20 15,1-1-23-15,-20-7-12 16,-55-7-12-16,53 28-12 0,-5 2-2 16,5 2-1-16,5-1 2 15,19-4 2-15,14-7 7 16,10-4 0-16,21-10 6 16,15-1 2-16,20-10 3 15,-4-2-5-15,4-3 2 16,-14 5-1-16,1 2 5 15,-20 5-7-15,11 6-7 16,-11-1 3-16,-4 10-13 16,-15 0-10-16,-12 12 0 15,-19 0 27-15,-25 18 7 16,-13 3 9-16,-19 11 7 16,-3 4 5-16,-11 11-21 15,12-11-12-15,1 2-5 16,16-9-6-16,3-1-16 15,11-10-20-15,7 2-78 16,8-7-73-16,4 0-130 16,8-4-42-16</inkml:trace>
  <inkml:trace contextRef="#ctx0" brushRef="#br0" timeOffset="104046.6123">21199 10933 974 0,'-17'3'195'0,"-10"9"98"16,-1 9-288-16,-10 3-6 16,5 3 9-16,7 4 5 15,9-10 0-15,10-6 10 16,10-6 7-16,1-4 12 15,14-8 0-15,7-6 2 16,7-6-6-16,-7-3-6 16,1-2-15-16,-10-1 5 15,-11 5 4-15,-10 4-32 16,-2 5-25-16,-2 2-103 16,-3 5-108-16,7 0-134 15,13-6-65-15</inkml:trace>
  <inkml:trace contextRef="#ctx0" brushRef="#br0" timeOffset="104451.4615">21515 10897 744 0,'10'9'258'15,"-7"-10"11"-15,6 2-181 16,3-1-95-16,9 2-2 16,-5-2-2-16,17-2 7 15,-3-1 5-15,20-3-77 16,-2 0-111-16,8 3-81 15,-9-1-79-15</inkml:trace>
  <inkml:trace contextRef="#ctx0" brushRef="#br0" timeOffset="104844.8221">22336 10510 477 0,'15'73'370'0,"-19"-63"-89"16,-2 1-287-16,-8 11 286 15,5 1-279-15,-7 10 5 16,3 1 6-16,-7 8 13 16,2 1 1-16,-3 10 1 15,0-5-6-15,-4 1-28 16,8-7-28-16,2-11-72 15,9-14-81-15,-1-16-79 0,-1-19-18 16,11-11-79-16</inkml:trace>
  <inkml:trace contextRef="#ctx0" brushRef="#br0" timeOffset="105233.8272">22377 10692 1043 0,'1'-3'225'0,"-1"2"96"15,3 1-302-15,-3 0-13 16,0 0 1-16,2 0 10 16,4 0 8-16,16 4 17 15,8-1 16-15,48 5-14 16,-40-7-22-16,-9 4 4 15,-8 5-20-15,-4 7-21 16,-13 8 13-16,-13 11 13 16,-12 3-10-16,-16 12 0 15,-5-3 1-15,-9 1 1 16,11 2 2-16,-2-6 10 16,18-18 9-16,13 3-2 15,8-6-1-15,15-14 4 0,17-5-8 16,19 2-15-16,9-10-1 15,11-1-27-15,-5-1-35 16,3-1-167-16,-19 0-171 16,-7-16-20-16</inkml:trace>
  <inkml:trace contextRef="#ctx0" brushRef="#br0" timeOffset="105592.2703">23148 10626 982 0,'-9'12'186'16,"-5"6"104"-16,-56 51-291 15,52-46 0-15,3-2 7 16,3-4 5-16,11-6 12 16,2-4 8-16,2-2 11 15,6-8 0-15,-6 1-7 16,3-2-19-16,31-17-11 16,41-28-11-16,-43 23 2 15,-14 10 7-15,-5-5 3 0,-13 13-2 16,-1-2-14-16,-4 5-17 15,2-1-102-15,-3 6-207 16,3 0 27-16</inkml:trace>
  <inkml:trace contextRef="#ctx0" brushRef="#br0" timeOffset="105827.2336">23711 10587 908 0,'22'6'375'16,"-14"0"-46"-16,-8 15-223 15,-9 5-88-15,-24 8-76 16,-14 4 95-16,-26 13 26 16,0-5 21-16,-19 11 2 15,8-3-13-15,-7 13-11 16,21-7-30-16,7 6-35 16,15-12-13-16,12-2-58 15,20-18-36-15,5-10-52 16,5-16-75-16,18-11-169 15,8-8 32-15</inkml:trace>
  <inkml:trace contextRef="#ctx0" brushRef="#br0" timeOffset="106056.6774">23419 11164 712 0,'7'9'335'15,"-10"-5"-20"-15,-9 8-112 0,-1 6-159 16,-4 6 3-16,5 1 2 15,2 7 6-15,10-10-3 16,18-1 12-16,10-12-7 16,10-13 0-16,4-7-7 15,0-8-8-15,-12-2-21 16,-19-5-9-16,-18 8-10 0,-32 2-16 16,-27 3-38-16,-22-2-145 15,-6 9-227-15,-16-8 2 16</inkml:trace>
  <inkml:trace contextRef="#ctx0" brushRef="#br0" timeOffset="107239.4782">17032 17778 1031 0,'9'14'323'16,"3"-44"49"-16,18 9-268 15,8-9-78-15,16-16-28 16,1-4-12-16,6-11-10 16,-7 3 2-16,0-16 6 15,2-4 29 1,-7-4 18-16,-1 7 8 16,-8 6 1-16,-5 5 1 15,-16 19-4-15,2 2-3 16,-10 7-14-16,4-3-4 15,-2 15-3-15,-1 0-3 16,-10 3 2-16,1 3 5 16,-8 6 15-16,1 3-1 15,-8 3-6-15,-14 9-10 0,-4 5-12 16,-12 13-20-16,-3 4 1 16,-8 18 5-16,14 4 9 15,-8 14 18-15,7-8 19 16,2 2-6-16,13-13-5 15,4-14 2-15,16-19-12 16,19-27-16-16,10-18 5 16,18-31 0-16,9-5-6 15,21-18-6-15,-2 20-3 0,5 1-5 16,-12 23-1-16,3 5 3 16,-20 24 8-16,-4 3-3 15,-9 16 5-15,-6 20 15 16,-12 17 2-16,-6 19 0 15,-9 13 8-15,-9 27-6 16,-3-2-15-16,-17 3-175 16,4-9-284-16,-17-11 31 15</inkml:trace>
  <inkml:trace contextRef="#ctx0" brushRef="#br0" timeOffset="108014.4693">14284 17768 1077 0,'-31'-54'341'16,"25"45"72"-16,-2 0-283 16,4 6-73-16,-5 6-27 15,1 6-16-15,-17 15-14 16,-5 4-3-16,-3 20 20 16,-9 9 17-16,-5 20 10 15,1 5 7-15,-8 27-11 16,8-1-16-16,10 12-37 15,13-25-156-15,23-17 50 16,14-33-10-16,23-27-29 0,7-36 2 16,5-19 112-16,0-10-67 15,11-11 16-15,-12 3 27 16,5-4 27-16,-8 14 35 16,-1-1 18-16,-14 11 22 15,-4 9 48-15,-17 11 14 16,-2 3 19-16,-5 18-1 15,-4 9 0-15,-1 11-40 0,2 13-10 16,-4 8-4-16,11 5 2 16,9-10-6-16,15-11 13 15,17-25 7-15,16-22-3 16,-2-27-11-16,8-17-11 16,-11-8-18-16,-5 0-12 15,-24 12-12-15,-8 11-1 16,-16 14 1-16,-17 2 3 15,-9 11-3-15,-9 6-6 16,5 6-12-16,-1 11-12 16,5 5-62-16,2 7-102 15,10 2-75-15,-3 5-223 16,12-1-44-16</inkml:trace>
  <inkml:trace contextRef="#ctx0" brushRef="#br0" timeOffset="108259.4476">14690 18123 534 0,'88'53'332'0,"-66"-38"-5"0,-1 3-111 16,0 11-22-16,-1 2-62 16,1 7-20-16,0-4-20 15,3-2-7-15,-3-9-22 16,6-9 6-16,1-19-1 16,9-17-3-16,-2-14-15 15,1-19-5-15,-6-2-15 16,-14 0-8-16,-16 9-9 15,-12 6 3-15,-12 9-2 0,-10 11-5 16,1 10-8-16,-2 4-35 16,7 2-42-16,7 5-132 15,12-1-290-15,11 2 25 16</inkml:trace>
  <inkml:trace contextRef="#ctx0" brushRef="#br0" timeOffset="108763.6121">15681 17759 869 0,'0'78'168'0,"-21"-89"71"16,-6 26-248-16,1-1-25 15,-1-2 23-15,6-2 58 16,2 1 43-16,5-7 7 16,7 5 6-16,7-1-18 15,0-8-14-15,9 0-50 16,-9 0 3-16,6-2-2 0,28-10-5 15,58-13-2-15,-41 5 14 16,-8 1-10-16,11-2 2 16,-8 4-2-16,2 1-5 15,-6 2-6-15,-7 4-5 16,-11 8-8-16,-11 17-1 16,-13 2 2-16,-25 22 5 15,-8 12 8-15,-30 19 5 16,-5-1 12-16,-9 24 25 15,5-8 1-15,0 8 1 16,21-12-4-16,6 1-42 16,15-18-60-16,14-14-105 15,7-16-85-15,9-7-201 16,0-15-27-16</inkml:trace>
  <inkml:trace contextRef="#ctx0" brushRef="#br0" timeOffset="109064.1303">15983 18308 978 0,'-13'39'372'15,"-8"9"15"-15,-5-9-239 0,-1 7-99 16,12-5-30-16,8-7-6 15,7-11-2-15,7-14 5 16,11-11 6-16,8-20-2 16,2-16 0-16,2-13 3 15,-9-1-5-15,-2-6-6 16,-13 11 0-16,-3 16 1 16,-3 10-10-16,-4 7-29 15,-1 13-28-15,-5 10-375 16,0 3 88-16</inkml:trace>
  <inkml:trace contextRef="#ctx0" brushRef="#br0" timeOffset="109362.9542">16618 18057 902 0,'-9'12'339'0,"-8"1"17"15,-10 20-207-15,0 6-97 0,-2 15-6 16,5-2-6-16,3 14 2 15,4-9-17-15,5 3-72 16,3-11-86-16,2-8-262 16,-7-16-5-16</inkml:trace>
  <inkml:trace contextRef="#ctx0" brushRef="#br0" timeOffset="109543.4629">16242 18323 627 0,'29'0'819'15,"-4"-4"-422"-15,17-10-24 16,12-1-323-16,13-6-325 0,0 0-119 16,5-3-4-1,-6 3-132-15</inkml:trace>
  <inkml:trace contextRef="#ctx0" brushRef="#br0" timeOffset="109815.7034">17338 17918 452 0,'-21'35'249'16,"-14"10"-27"-16,-17 26-84 15,1 2-100-15,-4 8 21 16,17-14 17-16,5-5 29 16,20-22 14-16,8-9 28 15,16-17-31-15,20-16-16 16,8-11-15-16,20-16-27 16,7-8-33-16,5-9-39 15,-15 1-53-15,2-8-213 16,-17 10-119-16,7-3-58 15</inkml:trace>
  <inkml:trace contextRef="#ctx0" brushRef="#br0" timeOffset="110022.4532">17690 17910 1102 0,'-12'12'345'0,"-15"8"33"0,1 3-315 15,-14 16-26-15,5 6-31 16,-5 12-31-16,10 5 33 15,-12 20 5-15,8 0 2 16,-4 12 1-16,10-7-1 16,-2-4-30-16,10-22-45 15,11-1-129-15,5-17-209 16,4-8-1-16,9-14-164 16</inkml:trace>
  <inkml:trace contextRef="#ctx0" brushRef="#br0" timeOffset="110561.2701">17830 18130 934 0,'39'58'223'0,"-40"-47"23"15,-2-4-273-15,3 1-21 16,9-1 13-16,6-2 69 0,3-5 99 16,7 0 3-16,4-3-3 15,8-9-21-15,-3-3-80 16,-4-5-78-16,-9 1 3 15,-1-8 3-15,-16 5 4 16,-8 2 56-16,-1 5 37 16,-4 0 18-16,6 3-8 15,11-6-14-15,8 0-35 0,14-9-18 16,8 0-18-16,13 1 5 16,-5 3 12-16,12-1 14 15,-8 9 8-15,1 2 7 16,-11 8-1-16,-5 13-6 15,-14 10-4-15,-26 25 7 16,-16 14 9-16,-30 27 9 16,-10 9 33-16,-19 28 21 15,18-9-9-15,-6 2-10 16,17-26-19-16,-3-7-83 16,14-35-67-16,1-11-129 15,9-14-104-15,9-8-196 16,9-11-39-16</inkml:trace>
  <inkml:trace contextRef="#ctx0" brushRef="#br0" timeOffset="110846.5189">18396 18534 469 0,'-1'21'634'0,"-7"-10"-213"15,-1 4-275-15,-7 4 283 16,-1 8-403-16,1-5-12 16,-1 2-4-16,8-9 7 15,9 2 19-15,9-10 9 0,12-11 11 16,5-7 5-16,19-7-11 16,-12-7-22-16,-2-5-18 15,-11 6-22-15,-16-4-20 16,-17 11-4-16,-16 10-25 15,-5 5-30-15,-8 10-384 16,1 5 107-16</inkml:trace>
  <inkml:trace contextRef="#ctx0" brushRef="#br0" timeOffset="112574.4611">19504 15920 735 0,'46'63'224'0,"-38"-59"32"16,-8 1-207-16,18 3-27 15,3 0-26-15,19-2-26 0,2-8 3 16,17 2-230-16,-6 2 66 15</inkml:trace>
  <inkml:trace contextRef="#ctx0" brushRef="#br0" timeOffset="112948.8019">19528 16241 1310 0,'42'-7'292'0,"10"-8"113"0,14 3-424 16,23 2-380-16,-1-1 99 15</inkml:trace>
  <inkml:trace contextRef="#ctx0" brushRef="#br0" timeOffset="139167.3925">20838 15566 1276 0,'0'26'371'0,"-17"13"68"16,-20 1-345-16,-14 25-78 0,-3 3-29 16,-12 16-11-16,2-9-2 15,-3 9-20-15,8-17-21 16,5 2-91-16,18-18-94 16,6-11-161-16,14-17-59 15</inkml:trace>
  <inkml:trace contextRef="#ctx0" brushRef="#br0" timeOffset="139528.3808">21260 15822 1179 0,'-70'86'386'16,"-1"-55"46"-16,-3 33-290 15,26-17-124-15,18-7-7 16,18-17 1-16,12-10 15 16,21-14 9-16,16-5 17 15,6 0 3-15,11 0 0 16,-4 3-17-16,-13 15-13 0,-20 12-18 15,-22 15-3-15,-26 8-4 16,-17 15-7-16,-11-10-4 16,-6-4-18-16,11-19-18 15,10-20-78-15,23-24-68 16,11-17-255-16,22-10-21 16,16-18-133-16</inkml:trace>
  <inkml:trace contextRef="#ctx0" brushRef="#br0" timeOffset="139749.2568">21197 15724 1031 0,'12'28'500'0,"3"35"-127"16,-15-63-195-16,17-2-111 15,16-2-115-15,29-11 56 16,13-3 52-16,12-9-58 16,-3 3-112-16,-9 0-326 15,-20 3 70-15</inkml:trace>
  <inkml:trace contextRef="#ctx0" brushRef="#br0" timeOffset="140063.7336">22062 15825 1780 0,'-44'63'401'0,"-24"-9"68"15,-11-1-534-15,1-3-80 16,35-9-18-16,26-8 38 15,43-20 73-15,35-8 31 16,20-8 46-16,19-5 25 16,-12 5 2-16,-10 11-3 15,-27 8-9-15,-34 17-9 16,-43 9-32-16,-37 12-44 16,-21 1-43-16,-35-4-137 15,14-21-90-15,0-8-146 16,30-19-76-16</inkml:trace>
  <inkml:trace contextRef="#ctx0" brushRef="#br0" timeOffset="140264.3715">22109 15629 1265 0,'63'32'632'16,"16"-5"-60"-16,-4-20-256 16,30 8-331-16,-5-3-138 15,2 0-303-15,-20-7-116 16,-13-13-135-16</inkml:trace>
  <inkml:trace contextRef="#ctx0" brushRef="#br0" timeOffset="140877.2811">22565 16538 1143 0,'5'13'238'0,"2"-11"80"16,-5 5-348-16,-2 2-50 15,-2-9 5-15,2 0 37 16,-3 2 47-16,2-1 44 16,1 1 29-16,0-2 18 0,0 0-22 15,0-2-34-15,0 1-15 16,1-1-22-16,2 1-20 15,-3-1 21-15,2 2 14 16,1-3 6-16,-3 2 5 16,0 1 0-16,0 0-1 15,0 0-13-15,0 0-5 16,-3 0-8-16,3-2-5 16,3-1-2-16,9-19-1 15,64-58 0-15,-38 49 2 16,-5 12 0-16,-12 1-4 15,-8 13-4-15,-5 13-10 16,-13 1-8-16,-11 13-99 16,-4 2-54-16,-2-3-128 15,-4-9-87-15,10 6-62 16</inkml:trace>
  <inkml:trace contextRef="#ctx0" brushRef="#br0" timeOffset="141251.6075">22989 16120 1130 0,'-30'32'355'0,"24"-7"50"16,11-10-295-16,25-6-91 15,21-10-15-15,23-2 6 16,1-2 4-16,6 7 22 16,-11 4 9-16,-19 8 3 15,-27 10-5-15,-24 20 0 16,-30 2-18-16,-28 14-6 15,-20-8-7-15,-7 5-11 16,5-24-19-16,-2-6-53 16,19-16-57-16,5-8-338 15,10-5 8-15,-1-7-153 16</inkml:trace>
  <inkml:trace contextRef="#ctx0" brushRef="#br0" timeOffset="141522.3853">22962 15866 1441 0,'75'103'368'15,"-41"-101"107"-15,26 1-401 16,14-5-59-16,22-2-10 16,-8-5-25-16,8-2-25 15,-20-1-90-15,0-1-87 16,-26-2-255-16,1-6-8 16</inkml:trace>
  <inkml:trace contextRef="#ctx0" brushRef="#br0" timeOffset="141996.1011">24610 15776 736 0,'14'15'564'0,"-11"-17"-175"16,-20-1-72-16,-17 2-431 15,-15 7-55-15,-26 7 12 16,-39 11 48-16,-6 3 73 16,-15 6 57-16,7 0 141 15,18 5 43-15,45-4-5 0,17-1-17 16,28 0-17-16,23 10-100 16,9-4-41-16,23 8-1 15,14-3-4-15,18 12 6 16,-2-1 5-16,-4 7 4 15,-19-3-6-15,-12 9-5 16,-26-13-14-16,-20-4-9 16,-5-14-7-16,-13-11 5 15,-1-19 4-15,-1-22 1 16,14-18-4-16,17-20-11 16,16-13-10-16,25-21-6 15,18 0 3-15,34-13 7 16,5 7 16-16,6 2 20 15,-7 19 22-15,-6 6-16 16,-34 21-12-16,-17 0-65 16,-22 9-79-16,-34-4-416 15,-13 1 66-15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3T15:05:32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7953 10083 963 0,'-3'-3'187'0,"18"5"99"16,6-1-285-16,18 5-10 16,13 0 10-16,20-3 2 15,3-1-147-15,1 2-141 0,-10-1-1 16</inkml:trace>
  <inkml:trace contextRef="#ctx0" brushRef="#br0" timeOffset="225.1638">8065 10481 1174 0,'12'2'172'0,"15"-13"145"16,18 11-523-16,14 2-144 16,0 1 20-16</inkml:trace>
  <inkml:trace contextRef="#ctx0" brushRef="#br0" timeOffset="913.1496">9182 9832 821 0,'-46'100'235'0,"43"-111"50"16,3 8-216-16,-2 1-72 15,2 2-5-15,0 0 14 16,0-2 8-16,0 1 22 0,18-7 18 16,33-11 9-16,48-10-14 15,-44 22-13-15,-10 10-20 16,-13 10-3-16,-17 14-1 16,-20 16 11-16,-16 11 8 15,-16 20 4-15,-13-1-4 16,4-3-6-16,13-19-13 15,16-9-10-15,32-22-5 0,24-8 6 16,11-6 2-16,13 6 4 16,-12 7 4-16,-10 20 4 15,-27 13-1-15,-62 34 5 16,-22 5 1-16,-28 20-29 16,-9-11-61-16,-18-6-323 15,40-40 47-15</inkml:trace>
  <inkml:trace contextRef="#ctx0" brushRef="#br0" timeOffset="2427.557">7720 13024 867 0,'7'4'230'0,"0"-5"78"16,-2-2-241-16,-5 1-34 16,1 1-11-16,14-2-83 15,27-5-104-15,54-5-145 16,-45 16-58-16</inkml:trace>
  <inkml:trace contextRef="#ctx0" brushRef="#br0" timeOffset="2612.8071">7769 13343 4 0,'0'7'626'15,"0"-4"-312"-15,0 0-4 16,0-3-1-16,3 0-318 16,10 0-94-16,37 0-210 15,59-4 34-15</inkml:trace>
  <inkml:trace contextRef="#ctx0" brushRef="#br0" timeOffset="2936.2936">8856 12807 907 0,'-12'27'255'16,"-14"9"-2"-16,-19 31-263 16,-10 15-55-16,-12 8-39 15,8-17 41-15,5-4 63 16,21-33 25-16,26-16 62 0,17-17 47 16,32-9-16-16,21-6-24 15,38-3-28-15,-1-5-80 16,17-2-344-16,-23 1 89 15</inkml:trace>
  <inkml:trace contextRef="#ctx0" brushRef="#br0" timeOffset="3146.847">9119 13100 1471 0,'-37'85'309'15,"-4"5"138"-15,-19 31-518 16,4-7-80-16,-12 15-296 16,17-14-10-16</inkml:trace>
  <inkml:trace contextRef="#ctx0" brushRef="#br0" timeOffset="4492.8559">9178 12680 580 0,'1'1'144'16,"2"1"33"-16,-3-1-168 16,2 1-15-16,1-1-12 15,-3 8 17-15,-3 6 8 16,-2 15 4-16,-17 45 11 0,5-32 14 15,5 2 1-15,0 12 3 16,-1-5-5-16,-4 14-10 16,4-7-23-16,-4 3-220 15,1-12 64-15</inkml:trace>
  <inkml:trace contextRef="#ctx0" brushRef="#br0" timeOffset="4958.8049">10157 10074 1342 0,'-5'6'179'0,"5"-4"89"15,9 4-471-15,-9-6-220 16,3 1 5-16</inkml:trace>
  <inkml:trace contextRef="#ctx0" brushRef="#br0" timeOffset="5123.7711">10173 10382 1009 0,'-16'38'228'16,"-8"-13"7"-16,6-1-392 15,-6 2-169-15,15-16-68 16</inkml:trace>
  <inkml:trace contextRef="#ctx0" brushRef="#br0" timeOffset="5647.6931">9910 12864 1276 0,'-9'12'231'0,"6"0"-231"16,3 9-272-16</inkml:trace>
  <inkml:trace contextRef="#ctx0" brushRef="#br0" timeOffset="5783.8707">9726 13253 1285 0,'9'48'-92'0,"-5"-23"355"15</inkml:trace>
  <inkml:trace contextRef="#ctx0" brushRef="#br0" timeOffset="13570.5598">11091 9752 835 0,'7'114'202'15,"-20"-103"77"-15,1 5-240 16,-2 11-15-16,-1 1-5 16,-3 10-1-16,-3 4-4 15,-4 10 13-15,-3-2 6 0,-22 20 7 16,-1 9-2-16,-21 18-3 16,2-4-15-16,-2 9-10 15,23-20-21-15,11-8-67 16,20-29-90-16,8-7-160 15,16-18-38-15</inkml:trace>
  <inkml:trace contextRef="#ctx0" brushRef="#br0" timeOffset="13915.0643">11479 10275 508 0,'-63'46'450'0,"-5"11"-130"0,10-5-309 16,13-2 295-16,27-14-334 16,9-12 13-16,11-18 21 15,23-6 30-15,8-3 19 16,16 3 19-16,-1 3-3 15,2 3-14-15,-17 4-24 16,-15 18 1-16,-32 1-8 16,-20 19-28-16,-11-5-26 15,-11 4-43-15,2-15-42 16,5-9-92-16,19-23-62 16,0-11 31-16,9-6 47 0,5-9-93 15,7-2 136-15</inkml:trace>
  <inkml:trace contextRef="#ctx0" brushRef="#br0" timeOffset="14379.7937">11332 10230 1216 0,'1'-3'192'16,"31"-11"164"-16,61 1-361 16,-31 13 19-16,27-8 23 15,2 1 16-15,9-14-21 0,1 1-9 16,6 0-6 0,-18 5-12-16,-5 4-5 0,-14 10-3 15,-15 4-10-15,-25 6-4 16,-4 4-4-16,-11-1-12 15,-11 10-7-15,-8 7 9 16,-23 19 15-16,-12 9 10 16,-28 29 27-16,-8 3 14 0,-5 8 17 15,22-12-1-15,24-1 1 16,42-23-1-16,46-17 20 16,35-23-10-16,35-32-1 15,6-25-5-15,21-28-11 16,-25-11-25-16,-9-16-10 15,-38 7-6-15,-23-6-13 16,-49 16-9-16,-46 2-23 16,-27 22-24-16,-32 19-10 15,-9 23-28-15,-17 22-346 16,27 7 117-16</inkml:trace>
  <inkml:trace contextRef="#ctx0" brushRef="#br0" timeOffset="15843.9416">13738 10218 659 0,'-51'58'244'16,"42"-46"-1"-16,-6 9-133 16,1 9-141-16,-4 15-1 15,-1 1 14-15,-4 13 4 16,2-8 5-16,-3 10 5 0,3-13-3 15,5 9-93-15,4-14-94 16,8-1-36-16,7-23-112 16</inkml:trace>
  <inkml:trace contextRef="#ctx0" brushRef="#br0" timeOffset="16055.2927">13402 10523 1055 0,'-49'70'436'0,"74"-59"-32"16,25-11-232-16,25-3-179 16,16-2-68-16,15 1-157 15,-7-8-127-15,-3-7-48 16,-29-8-158-16</inkml:trace>
  <inkml:trace contextRef="#ctx0" brushRef="#br0" timeOffset="18648.6635">14853 10049 375 0,'90'-15'317'15,"-87"10"-140"-15,0 8-56 16,-6 5-106-16,0-8-107 15,1 1 113-15,-11 23 20 0,-53 73 23 16,16-35 3-16,-12 22 5 16,2-1-12-16,-11 21-10 15,13-9-23-15,0 6-38 16,13-23-39-16,9-10-217 16,19-26 32-16</inkml:trace>
  <inkml:trace contextRef="#ctx0" brushRef="#br0" timeOffset="19009.7897">15172 10382 1061 0,'-26'27'211'16,"-16"6"106"-16,2 3-317 15,5-3-20-15,10-6-14 16,12-9 9-16,26-16 6 16,26-4 14-16,15-7 26 15,21 2 33-15,1 4-2 16,-10 4-1-16,-15 8-16 15,-20 21-5-15,-26 6-12 16,-38 22-3-16,-23 14 0 0,-39 12-55 16,-6-11-27-16,-20 1-78 15,25-25-81-15,8-21-138 16,30-23 2-16</inkml:trace>
  <inkml:trace contextRef="#ctx0" brushRef="#br0" timeOffset="19384.2719">15175 10201 884 0,'63'32'208'0,"-59"-31"66"15,5 4-234-15,15 4-14 16,10-3 13-16,22 0 17 16,17-5 5-16,32-2-35 15,0-4-160-15,12 1-190 16,-25-10-18-16</inkml:trace>
  <inkml:trace contextRef="#ctx0" brushRef="#br0" timeOffset="19867.8649">16639 9841 519 0,'-38'22'465'0,"-32"23"-127"15,-14 15-310-15,-21 39 325 16,14 5-319-16,6 28 23 15,32-11 7-15,28 19 11 16,40-22-11-16,37-2-66 16,22-23-65-16,18-6-309 15,1-24-38-15,-1-11-134 16</inkml:trace>
  <inkml:trace contextRef="#ctx0" brushRef="#br0" timeOffset="25510.6263">17029 10128 578 0,'0'2'153'16,"0"-1"49"-16,0 1-158 15,0-1-8-15,0 0-3 16,0 4-11-16,0 2 0 15,0 11-4-15,0 8 8 16,8 49 3-16,5-26 12 16,2 6-1-16,2 13-1 15,4-1-10-15,4 9-80 16,-4-14-210-16,0-8 41 16</inkml:trace>
  <inkml:trace contextRef="#ctx0" brushRef="#br0" timeOffset="26058.7829">17488 10001 17 0,'1'-12'415'0,"2"3"-174"16,-3 3-4-16,0 3 8 0,2 0-207 16,1 0-7-16,1 1-19 15,24 7 16-15,49 46 27 16,-37 13 26-16,-10 14 12 16,-12 28 7-16,-22 2-20 15,-35 22-17-15,-15-12-59 16,-34 11-344-16,-13-30 92 15</inkml:trace>
  <inkml:trace contextRef="#ctx0" brushRef="#br0" timeOffset="37235.3011">10856 12747 931 0,'-2'-3'216'0,"-1"1"71"16,3 4-285-16,0-2-20 15,-3 1-7-15,-6 20 0 16,-13 30 11-16,-44 74 18 15,11-39 8-15,-8 16 1 0,4-8-6 16,5 8-92-16,13-27-99 16,11-15-96-16,9-20-92 15</inkml:trace>
  <inkml:trace contextRef="#ctx0" brushRef="#br0" timeOffset="37563.6199">11112 12962 851 0,'-23'27'233'0,"-14"6"53"15,2-1-231-15,3 2-50 16,15-7-25-16,19-1-3 15,17-16 4-15,14 2 18 16,4-4 10-16,7-3 38 16,-8 1 10-16,-2 8 0 15,-17 4-11-15,-17 19-3 16,-21 11-4-16,-30 17-4 16,-15 3-9-16,-27 1-9 15,9-16-74-15,-6-10-129 0,23-24-136 16,9-16-29-16,19-16-144 15</inkml:trace>
  <inkml:trace contextRef="#ctx0" brushRef="#br0" timeOffset="37863.9117">11014 12885 870 0,'51'94'217'16,"-52"-90"64"-16,5 2-242 15,8 0-49-15,15-7-2 16,9-11 31-16,20-12 32 15,14-4-21-15,21-7 4 16,-10 5-4-16,10 5-38 16,-19 14-220-16,-1 7-80 15,-22 10-37-15</inkml:trace>
  <inkml:trace contextRef="#ctx0" brushRef="#br0" timeOffset="38118.7146">11812 12846 328 0,'80'28'252'0,"-92"-4"-39"0,-9 8-65 15,-17 20-61-15,1 9-49 16,-2 7 25-16,11-14 4 16,11-4 38-16,25-12 14 15,22-14 41-15,8-20-21 16,33-11 1-16,11-11-38 16,18-26-13-16,-5-9-46 0,1-10-16 15,-26 4-17-15,-21-4-11 16,-28 11-14-16,-33 6-13 15,-25 10-5-15,-23 1-18 16,-9 8-7-16,-4 11-83 16,11 10-131-16,4 13-123 15,16 4-81-15</inkml:trace>
  <inkml:trace contextRef="#ctx0" brushRef="#br0" timeOffset="39607.0273">13056 12702 372 0,'-1'0'423'0,"1"0"-138"16,0 0-237-16,0 0 223 16,0 2-285-16,0 10 16 15,-8 28 7-15,-17 63 29 16,4-43 13-16,-9 18-4 15,0-5-15-15,-7 4-28 16,4-13-69-16,-3-3-235 16,10-20-19-16,-1-8-122 15</inkml:trace>
  <inkml:trace contextRef="#ctx0" brushRef="#br0" timeOffset="39826.808">12775 13084 1113 0,'4'6'225'0,"13"0"103"16,7 4-326-16,7-4-16 15,19 11 4-15,1-7-4 16,10 4-5-16,-7-7-174 15,4-1-135-15,-11-9-22 16</inkml:trace>
  <inkml:trace contextRef="#ctx0" brushRef="#br0" timeOffset="40251.1509">14217 12545 933 0,'-3'0'222'0,"0"3"74"15,-3 18-240-15,-6 10-30 16,-18 23 22-16,-3 11 28 15,-14 18-9-15,-7 3-16 16,-8 9-12-16,8-8-29 0,-5 0-77 16,13-21-53-16,8-9-128 15,21-21-118-15,-4-12-55 16</inkml:trace>
  <inkml:trace contextRef="#ctx0" brushRef="#br0" timeOffset="40565.2497">14426 12813 765 0,'-15'43'280'16,"-7"-1"14"-16,-7 14-168 15,8-3-119-15,8 3-5 16,17-19-5-16,22-8 31 0,16-11 5 16,16-8 11-16,2-5 13 15,1-5 16-15,-14 4-31 16,-14 2-15-16,-20 7-17 16,-10 13-18-16,-19 5-5 15,-22 4 9-15,-11-2-101 16,-14-9-198-16,-1-14-40 15,1-10-168-15</inkml:trace>
  <inkml:trace contextRef="#ctx0" brushRef="#br0" timeOffset="40807.1236">14456 12722 1126 0,'9'1'386'0,"8"-2"28"15,-1 2-280-15,18 5-92 16,11 0-18-16,15-1-5 16,14-8-13-16,15-3-75 15,-3-3-73-15,-1-8-302 16,-15-1 9-16,-16-6-142 15</inkml:trace>
  <inkml:trace contextRef="#ctx0" brushRef="#br0" timeOffset="41234.3353">15916 12240 630 0,'4'122'335'16,"-29"-102"7"-16,-26 23-100 15,-23 23-96-15,-26 39-16 16,-2 7-37-16,-22 41-25 15,27-8-24-15,17 2-24 0,36-28-2 16,21 2-63-16,37-34-41 16,23-4-328-16,5-25 35 15</inkml:trace>
  <inkml:trace contextRef="#ctx0" brushRef="#br0" timeOffset="41972.8151">16020 12731 128 0,'-2'1'444'16,"0"1"-204"-16,2-1-81 16,-3 1 85-16,3-1-230 15,0 1 22-15,0-1 19 16,3-1 24-16,22 0 13 15,55-13-14-15,-35-5-7 16,-6 7-18-16,-2 11-36 16,-23 9-17-16,-20 24-4 15,-27 10 5-15,-18 29 6 16,-12 9 16-16,-20 25 1 16,12-11-3-16,8-4-11 15,16-27 4-15,28-11 24 0,35-31 7 16,34-10 10-16,22-7-1 15,31-14-55-15,6-6-65 16,21-8-229-16,-16-1-120 16,-9-24-77-16</inkml:trace>
  <inkml:trace contextRef="#ctx0" brushRef="#br0" timeOffset="42207.7749">16995 12395 1345 0,'24'41'365'0,"18"8"85"16,4-9-367-16,4 55-85 16,-19 22-5-16,-31 40-8 15,-39 0-5-15,-39 9-12 16,-19-27 3-16,-21-15-40 15,6-49-50-15,-2-20-311 16,15-35 65-16</inkml:trace>
  <inkml:trace contextRef="#ctx0" brushRef="#br0" timeOffset="45102.8832">15874 15122 430 0,'1'2'247'0,"-2"-2"-29"0,1-5-93 16,0 4-67-16,0 1-44 15,-3 0 0-15,1 0 2 16,2-2 23-16,0 1 9 16,0-2 12-16,0-11 9 15,0-19-16-15,12-51-26 16,-1 32-16-16,-1-3-15 15,4-14-13-15,4 3 13 16,6-9 6-16,-3 8 10 0,4-19 11 16,0 13 10-16,-5-8-4 15,-7 15-1-15,-8-4 9 16,-2 24 1-16,-3-4 5 16,-3 14 7-16,1-3 8 15,4 19-9-15,-7-1 0 16,5 4-7-16,-4 7-6 15,-1 7-14-15,5-2-7 16,0 4-11-16,0 1-11 16,0 0 1-16,0 0 5 15,0 0 2-15,0 0 2 16,-3 1 2-16,2 1 0 16,-4 14-4-16,-7 20 2 15,-17 43-1-15,8-43 0 16,1-4 8-16,4-7 7 15,4-11 5-15,6-8 10 16,6-6 2-16,-3-12-10 0,6-9-7 16,6-12-10-16,9-9-10 15,3-9-3-15,6 3 1 16,7-4 1-16,0 11 4 16,4 7-1-16,-1 10 1 15,4 4-2-15,-7 13-1 16,-1 13 2-16,-15 4 0 0,-2 35 2 15,-8 9 2-15,-11 21 1 16,-6 4-49-16,1 20-380 16,-2-15 110-16</inkml:trace>
  <inkml:trace contextRef="#ctx0" brushRef="#br0" timeOffset="45648.7517">15032 15540 1086 0,'-7'12'312'0,"2"1"57"16,1 2-287-16,4 12-70 15,27 51-14-15,9-32 6 16,-2 3 4-16,8 5 1 16,-1-3-3-16,1 12 1 15,-8-5-23-15,-1 13-77 16,-8-1-63-16,-8-1-58 16,-10-15-167-16,-13-20-2 0</inkml:trace>
  <inkml:trace contextRef="#ctx0" brushRef="#br0" timeOffset="45928.7345">15423 15583 922 0,'-9'3'322'15,"2"-3"33"-15,-14 12-226 16,-6 4-111-16,-26 17-10 16,-5 12-5-16,-23 14-5 15,-3 2 5-15,-19 9 1 16,18-8 2-16,5-3-5 16,22-14-4-16,21-7-5 15,20-11-125-15,17-8-223 16,21-11 32-16</inkml:trace>
  <inkml:trace contextRef="#ctx0" brushRef="#br0" timeOffset="46277.7244">15598 15869 456 0,'0'10'472'0,"8"-2"-131"16,4-7-16-16,15-2-209 16,6 1-73-16,22 0-3 15,2 0-9-15,6-5-18 16,-5 5-56-16,-2 0-142 16,-16-1-186-16,-3-13-28 15</inkml:trace>
  <inkml:trace contextRef="#ctx0" brushRef="#br0" timeOffset="46796.7017">16176 15532 182 0,'-1'2'394'0,"1"-1"-137"16,-3 1-98-16,1 8 131 0,-2 1-209 15,1 0-17-15,3-8 22 16,0-1 87-1,28-4-85-15,77-35 7 16,-35-5-25-16,8 2 4 16,-13 14-20-16,-10 11-6 15,-4 12-22-15,-11 15-14 16,-14 17-14-16,-17 17-3 16,-17 13 2-16,-26 33 9 15,-25 4 8-15,-29 19 9 16,-12-5 5-16,-13 6 14 15,16-30 0-15,1-9 1 16,29-27-7-16,18-16-7 16,23-22-15-16,23-16 21 15,32-7 5-15,29-8 9 16,29-1 3-16,34 5-5 0,2 14-36 16,10 13-122-16,-24 16-422 15,-20-1-3-15,-28-15-250 16</inkml:trace>
  <inkml:trace contextRef="#ctx0" brushRef="#br0" timeOffset="73504.6593">7058 10128 1007 0,'-41'33'385'16,"23"-54"52"0,14 3-451-16,5 17-105 15,5 4 84-15,5 13-6 16,-1 11 6-16,1 19 16 15,-1 2 20-15,1 30 11 16,-1 3 13-16,4 12 6 16,-1 1-5-16,4 18-22 15,4-27-62-15,-2-4-278 16,7-27 52-16</inkml:trace>
  <inkml:trace contextRef="#ctx0" brushRef="#br0" timeOffset="73674.8421">7356 10233 1285 0,'-51'51'295'16,"-108"104"114"-16,63-32-365 16,-10 36-38-16,15-13-27 15,-14 17-161-15,26-14-228 16,16-24-7-16</inkml:trace>
  <inkml:trace contextRef="#ctx0" brushRef="#br0" timeOffset="74135.1546">6983 12531 519 0,'0'0'0'15,"4"24"701"-15,-4 18-701 0,20 69 135 16,10-30-152-16,-2 36 466 16,2-2-444-16,3 14 391 15,-3-20-501-15,3-1-342 16,9-40 40-16</inkml:trace>
  <inkml:trace contextRef="#ctx0" brushRef="#br0" timeOffset="74283.0253">7481 12671 1528 0,'-64'61'389'0,"-27"45"130"16,-7 17-443-16,-5 39-69 16,12-16-69-16,6 7-445 15,10-51 71-15</inkml:trace>
  <inkml:trace contextRef="#ctx0" brushRef="#br0" timeOffset="75746.2638">20789 9513 942 0,'16'-5'207'16,"-3"1"90"-16,8-1-273 16,-6-2-16-16,-6 1-9 15,-13-3-3-15,-13-1-4 16,-28 5 7-16,-7 7 4 16,-35 23 33-16,-9 20 16 15,-11 19 27-15,12 16-1 0,16 23 3 16,30-7-17-16,35-2 8 15,37-18-16-15,56-20 4 16,42-35 2-16,47-27 4 16,7-18-185-16,12-5-172 15,-40-2-143-15,-42-17-182 16</inkml:trace>
  <inkml:trace contextRef="#ctx0" brushRef="#br0" timeOffset="76085.5909">22148 8872 1379 0,'-2'27'268'16,"-40"15"133"-16,-23 18-387 16,-39 30-51-16,2 9 21 15,-23 23 26-15,8-5 3 0,8 21 9 16,38-15 8-16,25 7 0 16,43-30-1-16,49-10 5 15,23-36-1-15,37-20-21 16,14-26-23-16,19-10-117 15,-17-11-121-15,2-2-208 16,-43-6-72-16</inkml:trace>
  <inkml:trace contextRef="#ctx0" brushRef="#br0" timeOffset="76446.6452">22500 9345 1054 0,'-5'-4'241'15,"13"5"92"-15,10 10-297 16,10 17-26-16,6 4 8 0,11 16 14 16,0 4 8-16,6 8-8 15,-1-2-6-15,-7 4-46 16,-7-10-56-16,-2 0-298 15,-16-10 48-15</inkml:trace>
  <inkml:trace contextRef="#ctx0" brushRef="#br0" timeOffset="76655.8791">22946 9431 1138 0,'-78'37'336'16,"-12"12"61"-16,-31 29-293 15,13 6-106-15,-13 16-7 0,20-11-43 16,10 2-87-16,31-21-88 16,9-10-163-16,36-30-54 15</inkml:trace>
  <inkml:trace contextRef="#ctx0" brushRef="#br0" timeOffset="76914.6355">23422 8986 1295 0,'39'63'385'0,"3"21"65"16,-14-17-349-16,-16 56-77 16,-15 3-8-16,-43 32-8 15,-29-8-4-15,-34 7-24 16,-1-34-24-16,-14-23-38 16,24-48-36-16,4-35-164 15,31-29-141-15,3-18-26 16</inkml:trace>
  <inkml:trace contextRef="#ctx0" brushRef="#br0" timeOffset="77482.0189">23762 9622 1196 0,'9'2'218'15,"10"-7"107"-15,11 8-364 16,16-4-91-16,1-2-10 0,4-2-203 16,-11-2 12-16</inkml:trace>
  <inkml:trace contextRef="#ctx0" brushRef="#br0" timeOffset="77799.3696">23741 9902 1083 0,'9'2'335'0,"-2"5"50"16,5 3-271-16,5-1-126 15,17-15-14-15,-4 0-13 16,15-11 9-16,-6-3-3 16,6-4 5-16,-23 5-132 15,16-2-186-15,-7 1 0 16</inkml:trace>
  <inkml:trace contextRef="#ctx0" brushRef="#br0" timeOffset="78138.6131">24819 9320 529 0,'4'-3'641'16,"-4"6"-353"-16,-4 7-12 15,1-10-259-15,0 8-245 16,-15 31 307-16,-45 58 11 15,13-37-1-15,-17 19-1 16,-3-10-25-16,1 22-32 0,10-8-32 16,7 5-78-16,20-16-78 15,9-3-71-15,5-30-38 16,-2-13-111-16,16-26 29 16</inkml:trace>
  <inkml:trace contextRef="#ctx0" brushRef="#br0" timeOffset="78498.6356">25166 9570 1369 0,'-41'43'342'0,"2"2"103"15,7 6-411-15,8 1-96 16,18-13-19-16,27-1 1 16,16-14 3-16,9-3 51 15,5-6 63-15,5 3 35 16,-11-10 23-16,-6 21-9 0,-16-1-21 16,-26 17-6-16,-22 0-21 15,-17 11-23 1,-12-13-3-16,-31-3-33 0,-2-19-27 15,-10-12-56-15,5-15-44 16,-3-15-86-16,32-10-5 16,13-14-60-16,23 2-22 15,11-11-6-15,20 1 9 16</inkml:trace>
  <inkml:trace contextRef="#ctx0" brushRef="#br0" timeOffset="78962.0674">25121 9513 1302 0,'13'1'328'15,"23"1"92"-15,-19 2-352 16,5 4-89-16,14-2 9 15,12-2 7-15,31-7 6 16,8-4 13-16,26-7 16 16,-12-2 1-16,25-8 3 15,-21 6-1-15,-5 0-9 16,-29 6-14-16,-4 5-9 16,-34 8-8-16,-17 11-6 15,-29 6 2-15,-32 27 4 16,-22 10 8-16,-22 31 12 0,-1-3 8 15,1 28 10-15,23-17 4 16,36 1 11-16,25-28-3 16,35-13 9-16,36-42-4 15,52-29-1-15,16-27-14 16,24-28-4-16,-11-12-11 16,-9-9-6-16,-46 14-5 0,-36-6-2 15,-40 14-2-15,-25 8-10 16,-16 15-8-16,-36 10-81 15,-4 18-66-15,-22 14-370 16,2 9 29-16</inkml:trace>
  <inkml:trace contextRef="#ctx0" brushRef="#br0" timeOffset="79716.8986">27203 9513 875 0,'44'45'182'15,"-49"-41"98"-15,-1 13-238 0,-4 11-19 16,-5 4 19-16,-2 13 18 16,-4-4-2-16,-7 15 10 15,-2-10 1-15,1 22-5 16,4-9-14-16,0 12-89 15,10-16-79-15,4 0-246 16,5-26-9-16,2-11-137 16</inkml:trace>
  <inkml:trace contextRef="#ctx0" brushRef="#br0" timeOffset="79997.6315">26886 9791 512 0,'0'2'413'0,"12"4"-103"16,22 6-3-16,53 7-297 15,-37-14-3-15,-4-4-1 16,2 1 2-16,0-4-1 16,3-2 0-16,3-5-6 15,-2-2-317-15,0-4 102 0</inkml:trace>
  <inkml:trace contextRef="#ctx0" brushRef="#br0" timeOffset="85803.022">27895 9474 899 0,'66'10'193'0,"-62"-11"87"16,-4-2-267-16,-1 3-10 0,-2 0-3 15,3 0 6-15,0 0 9 16,0 0 8-16,0 0 10 15,0 0 10-15,-2 2 2 16,-1 8-8-16,-4 32 1 16,-14 58-8-16,3-28-7 15,-3 1-8-15,-8 20-3 16,11-8-11-16,-1 7-38 16,6-20-36-16,-4-11-103 15,8-33-78-15,-10-14-86 16,2-28-58-16</inkml:trace>
  <inkml:trace contextRef="#ctx0" brushRef="#br0" timeOffset="86181.5815">28507 9574 1306 0,'5'12'253'16,"-13"-1"115"-16,-8 10-390 15,-2 9 5-15,-9 3 14 16,4 7 10-16,10-10 6 0,17 0 22 16,10-9-27-16,16-3 18 15,6-8 15 1,-2 4 20-16,-5-2-2 0,-7 9-5 15,-7 6-19-15,-9 13-10 16,-8 5-16-16,-12 15-3 16,-13-6-7-16,-15-1-26 15,-8-8-20-15,-8-13-39 16,2-20-24-16,0-14-70 16,12-13-27-16,7-16-55 15,8-5 27-15,5-9-14 16,14 0-22-16,7-6 60 15</inkml:trace>
  <inkml:trace contextRef="#ctx0" brushRef="#br0" timeOffset="86401.8195">28483 9520 1295 0,'21'0'312'15,"0"-3"101"-15,0 2-355 16,21-2-65-16,7 0 4 16,26-5 9-16,5-1-1 15,20-4 0-15,-10 4-27 0,-2-10-25 16,-22 2-71-16,-11-5-300 16,-23 4 51-1</inkml:trace>
  <inkml:trace contextRef="#ctx0" brushRef="#br0" timeOffset="86641.1313">29612 9148 926 0,'-61'78'504'0,"-14"14"-65"15,3-11-171-15,-13 45-204 16,19 4-53-16,19 30 3 16,22 0-4-16,25 15-14 15,25-32-16-15,25-1-56 0,-2-43-60 16,13-19-313-16,-3-32 42 16</inkml:trace>
  <inkml:trace contextRef="#ctx0" brushRef="#br0" timeOffset="90266.3208">29708 9534 728 0,'1'1'297'0,"2"-5"-5"16,-7 2-169-16,4 2-100 15,0 0-34-15,0 0 4 0,0 0 3 16,0 2 3-16,4 16 10 15,8 15 9-15,39 49 9 16,-16-28 12-16,2-5-1 16,8 23-1-16,-8 3-4 15,1 21-30-15,-17-6-46 0,1 13-157 16,-5-24-134-16,-4-10-43 16</inkml:trace>
  <inkml:trace contextRef="#ctx0" brushRef="#br0" timeOffset="90576.5765">30118 9567 876 0,'-33'10'265'0,"-60"32"41"15,44-15-225-15,-22 18-75 0,-9 3-6 16,-24 12 2-16,7-2 3 16,6 8 6-16,23-14-4 15,14 1-15-15,29-16-21 16,12-10-74-16,5-15-108 15,16-6-105-15,9-6-55 16</inkml:trace>
  <inkml:trace contextRef="#ctx0" brushRef="#br0" timeOffset="90922.0669">30286 9826 964 0,'1'4'182'0,"7"-1"119"16,1 5-286-16,10 4 1 15,9-8 8-15,23 2 15 16,8-1-11-16,16-7-7 0,-8 1-9 16,5 4-91-16,-23-5-96 15,-7 2-154-15,-12 0-61 16</inkml:trace>
  <inkml:trace contextRef="#ctx0" brushRef="#br0" timeOffset="91300.1599">31021 9522 970 0,'48'58'352'16,"-44"-55"-5"-16,4-1-199 15,4 5-214-15,13 1-17 16,5-2 35-16,15-5 26 16,1 1 26-16,5-5 36 15,-10-5 26-15,-7 7-12 16,-18 8-30-16,-11 8-3 15,-19 8-21-15,-30 19-2 16,-19 1 12-16,-30 24 8 16,-7 4-13-16,-1 8-2 0,26-10 1 15,36 3 9-15,44-26 7 16,53-13 7-16,32-15-1 16,31-11-25-16,8-11-36 15,13-8-167-15,-34 0-193 16,-8-9-16-16</inkml:trace>
  <inkml:trace contextRef="#ctx0" brushRef="#br0" timeOffset="91565.3731">32102 9236 1300 0,'44'34'346'15,"0"-10"85"-15,8 35-341 16,-8 25-107-16,-25 41 9 16,-35 17 4-16,-47 52 9 15,-63 6 7-15,-70 19 6 16,9-25-38-16,-27-8-409 15,18-68 120-15</inkml:trace>
  <inkml:trace contextRef="#ctx0" brushRef="#br0" timeOffset="108520.1103">28542 9056 67 0,'55'14'70'16,"-36"-48"-8"-16,4-5 8 15,8 3-13-15,13-6 31 16,10 4 2-16,12-7 14 16,1 8-6-16,26-2 3 15,-11 11-29-15,11-2 2 16,-14 15-15-16,18 3 0 15,-19 10-16-15,15 16-6 16,-5 13-16-16,16 6-5 16,-28 6-7-16,3 6-2 15,-25-5-9-15,-10 3-19 16,-17-4-20-16,-2 3-174 0,-16-4-26 16,8-7-64-16</inkml:trace>
  <inkml:trace contextRef="#ctx0" brushRef="#br0" timeOffset="109016.0716">28462 9088 812 0,'21'-20'30'0,"0"-2"156"0,8-3-250 16,8-10 15-16,5-7 47 15,21-7 60-15,12-7-9 16,31-15-2-16,11 12-2 16,20-8-1-16,-14 10-16 15,30 6-18-15,-11 23 4 16,17-4-5-16,-6 20-4 15,37 17-6-15,-14 10-2 16,13 19 8-16,-18 16 10 16,17 24 12-16,-38 3 5 15,-11 14 7-15,-31-7-9 16,-20 12-7-16,-38-23-293 0,-41-6 89 16</inkml:trace>
  <inkml:trace contextRef="#ctx0" brushRef="#br0" timeOffset="110040.5315">20738 11816 850 0,'12'9'277'16,"-8"-13"35"-16,-4-1-223 15,2-1-59-15,-2 5-20 16,-2-1-5-16,2-1-5 16,-4 0-3-16,-25-3-2 15,-79-48-2-15,37 57 0 16,-25 18 6-16,4 20 4 15,-14 19 6-15,13 16 3 0,2 11 3 16,24 1 0-16,19 3 14 16,34-14 3-16,31-4 12 15,28-25 0-15,26-12-10 16,18-21-23-16,25-6-121 16,-4-18-124-16,0-15-134 15,-22-6-97-15</inkml:trace>
  <inkml:trace contextRef="#ctx0" brushRef="#br0" timeOffset="110343.5353">21512 11846 970 0,'-24'18'247'16,"-20"-5"70"-16,-19 14-267 15,-15 15-48-15,2 9 3 16,-8 8 45-16,17 2 19 16,13 8 18-16,20-8 6 15,22 5 1-15,12-9-40 16,21-2-19-16,12-11-29 0,19-10-49 15,5-12-50-15,7-7-327 16,-7-10 0-16,-3-13-139 16</inkml:trace>
  <inkml:trace contextRef="#ctx0" brushRef="#br0" timeOffset="110578.7077">21577 12074 1301 0,'26'3'321'16,"-26"7"99"-16,25 14-350 16,13 13-77-16,20 11 8 15,-4 2 2-15,13 2-25 16,-11 0-21-16,2-4-116 0,-20-10-102 15,-8-5-162-15,-11-14-70 16</inkml:trace>
  <inkml:trace contextRef="#ctx0" brushRef="#br0" timeOffset="110778.946">21854 12162 1513 0,'-76'45'315'16,"1"12"148"-16,-25 20-450 16,18-6-12-16,1 8-27 15,10-15-27-15,13-4-78 16,40-19-48-16,15-17-117 16,24-21-139-16,21-29-6 15</inkml:trace>
  <inkml:trace contextRef="#ctx0" brushRef="#br0" timeOffset="111012.0147">22435 11819 1285 0,'38'52'316'0,"-1"4"117"16,2 8-369-16,-6 39-16 0,-29-4-17 15,-33 24-12-15,-24-14-21 16,-37 6 3-16,-15-32-12 16,-10-14-45-16,18-32-42 15,0-18-162-15,32-22-163 16,17-17-9-16,24-10-169 16</inkml:trace>
  <inkml:trace contextRef="#ctx0" brushRef="#br0" timeOffset="111268.5211">22985 12139 1469 0,'24'2'298'0,"29"-2"149"16,10 1-447-16,17-1-35 15,-1-4-16-15,2-4-74 16,-27-2-67-16,-12 2-248 16,-21 1 26-16</inkml:trace>
  <inkml:trace contextRef="#ctx0" brushRef="#br0" timeOffset="111423.528">23034 12389 1351 0,'17'26'354'16,"24"-10"104"-16,10-7-386 0,20 5-56 16,4-10-60-1,10-7-154-15,-19-7-260 0,0-17-5 16</inkml:trace>
  <inkml:trace contextRef="#ctx0" brushRef="#br0" timeOffset="111671.6996">24363 11815 1162 0,'-3'48'449'0,"-19"11"10"16,-53-15-275-16,9 37-167 15,-6 11-44-15,-16 13-2 16,10-12-1-16,2 12-13 16,14-13-20-16,10-2-100 15,21-18-115-15,5-14-152 0,8-28-82 16</inkml:trace>
  <inkml:trace contextRef="#ctx0" brushRef="#br0" timeOffset="111990.2774">24456 12228 1612 0,'-34'21'332'0,"1"3"147"16,16 10-477-16,13 3-20 16,5-13-13-16,22 5 11 15,13-14 12-15,25-5 21 16,7-1 14-16,11 2 25 16,-9-8-5-16,-19 13-9 15,-22 4-19-15,-32 10-10 16,-26 5-11-16,-35 16-13 15,-11-9-7-15,-6-1-13 16,8-16-27-16,4-14-74 16,19-22-60-16,10-10-182 15,6-7-96-15,-4-14-76 16</inkml:trace>
  <inkml:trace contextRef="#ctx0" brushRef="#br0" timeOffset="112375.9855">24465 12124 1382 0,'50'-24'287'0,"36"-4"134"16,28 3-406-16,21 1-16 16,-24 0-2-16,10 3 4 15,-28 0-3-15,-9 9-4 16,-21 0 5-16,-10 18-8 15,-32 6 6-15,-16 27 19 16,-22 9 9-16,-22 40 16 16,-14 8 12-16,0 20 12 15,10-14-7-15,13 10 3 16,24-37-6-16,37-13 4 16,17-28-16-16,27-23-6 15,4-35-11-15,16-24-6 16,-22-14-8-16,-4-18-2 15,-23-3-7-15,-28-13-6 16,-34 13-7-16,-32-7-22 16,-13 16-22-16,-20 9-99 15,15 20-81-15,4 15-289 0,35 10-8 16</inkml:trace>
  <inkml:trace contextRef="#ctx0" brushRef="#br0" timeOffset="112840.608">26663 11795 1377 0,'0'94'280'0,"-3"-71"140"0,-2 11-405 16,-2 20-16-16,-2 5 5 16,-12 14 5-16,0-7-5 15,0 13 0-15,-4-13-23 16,-5 1-81-16,-2-7-76 15,-11-13-76-15,5-22-141 16,-4-12-9-16,5-10-32 16</inkml:trace>
  <inkml:trace contextRef="#ctx0" brushRef="#br0" timeOffset="113020.5092">26245 12243 1255 0,'26'-11'400'0,"20"-5"55"16,3 5-334-16,10 5-84 16,10 3-41-16,13-3-33 15,-12 5-28-15,2-8-114 16,-1 0-113-16,-9-2-154 16,-18 2-67-16</inkml:trace>
  <inkml:trace contextRef="#ctx0" brushRef="#br0" timeOffset="113233.6629">27199 11864 1349 0,'-8'106'339'15,"-20"-58"106"-15,-4 17-387 16,-24 24-31-16,2 0-17 15,-11 8-13-15,7-7-21 0,-4 4-46 16,24-22-42 0,0-8-155-16,17-23-171 0,9-23-14 15</inkml:trace>
  <inkml:trace contextRef="#ctx0" brushRef="#br0" timeOffset="113579.2041">27609 12066 763 0,'-49'25'0'15,"-14"14"634"-15,-8 15-634 16,16 0 456-16,22-6-475 15,33-14 473-15,33-11-439 0,25-10 21 16,19-2 32-16,-2-2 15 16,7 7 4-16,-24 4-27 15,-16 11-18-15,-28 8-29 16,-38 15-18-16,-36 1-10 16,-33 2-29-16,-15-10-10 15,-4-14-29-15,27-21-23 16,5-20-112-16,38-11-60 15,2-14-203-15,17 0 27 16,7-23-134-16</inkml:trace>
  <inkml:trace contextRef="#ctx0" brushRef="#br0" timeOffset="113786.0608">27476 12027 1357 0,'25'-9'428'16,"8"9"59"-16,12 2-330 16,10 8-154-16,22 4-1 15,-4-5 1-15,2-8-21 16,-2 1-20-16,5-5-82 16,-19-9-63-16,3-2-306 15,-8 5 19-15</inkml:trace>
  <inkml:trace contextRef="#ctx0" brushRef="#br0" timeOffset="114085.2563">28374 12042 1427 0,'72'96'312'0,"-44"-59"136"16,-2 10-421-16,13 16 2 16,-2-2-4-16,15 6 2 15,-10-14-5-15,9 3-12 16,-13-3-47-16,-5 1-116 15,-20-9-119-15,-5 4-198 16,-7-15-77-16</inkml:trace>
  <inkml:trace contextRef="#ctx0" brushRef="#br0" timeOffset="114295.1507">28813 12150 439 0,'-122'97'0'0,"47"-50"857"16,-25 21-625-16,-8 15 241 16,-5 11-557-16,8-25 391 15,21-3-805-15,36-24 34 16</inkml:trace>
  <inkml:trace contextRef="#ctx0" brushRef="#br0" timeOffset="114713.6517">29319 12424 28 0,'18'36'1080'0,"31"-9"-571"16,9-33-52-16,26 16-57 15,16 7-676-15,17-11-267 16,-24-8 8-16</inkml:trace>
  <inkml:trace contextRef="#ctx0" brushRef="#br0" timeOffset="117088.9986">30369 12054 328 0,'-3'2'254'0,"2"-1"-67"16,1 1-16-16,-3-1-180 0,1 1-4 15,2-1 8-15,-3 1 31 16,2-1 31-16,1 1 39 16,-3-1 6-16,1 1 2 15,2-1-22-15,-2-1-18 16,2 0-34-16,2-1 0 15,19-5-3-15,30-9 8 16,59-14 0-16,-52 23 0 16,-13 6-8-16,-11 11-5 15,-17 7-10-15,-8 10-7 16,-12 6 1-16,-12 13 5 16,-21-1 3-16,-24 7 1 15,-7-7 3-15,4-7 0 16,9-18 2-16,18-5 20 15,34-11 21-15,23-8-23 16,26 1-5-16,19 4-5 16,6 4-20-16,2 12-19 0,-15 4 24 15,-17 16 1-15,-29 7 2 16,-20 14 5-16,-16 1-1 16,-52 8 2-16,-17-13-3 15,-28-7-2-15,3-24-14 16,-6-9-42-16,41-17-45 15,13-7-40-15,29-4-308 16,19-5 5-16,28-3-101 0</inkml:trace>
  <inkml:trace contextRef="#ctx0" brushRef="#br0" timeOffset="117434.5272">31696 12252 1112 0,'-30'9'240'0,"-29"9"106"16,-8 14-321-16,-26 18-8 15,6 2 14-15,4 20 38 16,24-2 4-16,22 17 5 15,44-10-6-15,28 0 3 0,28-23-20 16,40-24-16-16,32-33-7 16,35-31-1-16,-11-23-14 15,4-21-18-15,-37-4 6 16,-51-11-8-16,-57 15-7 16,-47 3-6-16,-56 18 0 15,-72 11 1-15,-17 21-65 16,-20 17-373-16,3 14 106 15</inkml:trace>
  <inkml:trace contextRef="#ctx0" brushRef="#br0" timeOffset="118657.212">20892 14106 742 0,'25'-9'484'0,"1"-8"-86"16,-26 1-149-16,12-1-144 15,1 3-90-15,-1-4-9 16,-12 1-2-16,-9 2 1 16,-15-4-1-16,-31 8 7 15,-11 8 6-15,-27 23 15 16,-12 13 5-16,-7 26 19 15,19 7 1-15,20 26 2 16,31-3-12-16,31 10 2 16,29-12-14-16,41 3-6 15,13-23-8-15,32-16-18 16,16-17-33-16,3-10-100 16,-24-16-198-16,1-10-172 0,-33-7-87 15</inkml:trace>
  <inkml:trace contextRef="#ctx0" brushRef="#br0" timeOffset="118960.641">22046 14012 1195 0,'-7'6'277'0,"-28"9"90"16,-14 11-344-16,-26 22-21 15,-4 6 4-15,-23 21 21 16,10 1 16-16,4 16 21 16,19-16 15-16,9 8-7 15,30-21-23-15,23-3-4 16,16-14-31-16,24 0-63 15,16-16-23-15,14-7-113 16,-5-17-269-16,14-11 39 16</inkml:trace>
  <inkml:trace contextRef="#ctx0" brushRef="#br0" timeOffset="119227.0164">22030 14194 1619 0,'109'102'344'16,"-76"-57"158"-16,9 13-483 0,9 11-12 15,2-15-6-15,1-2-7 16,-12-16-16-16,5-4-44 15,-4-10-40-15,-2 2-133 16,-12-9-115-16,0-11-126 16,-13-10-83-16</inkml:trace>
  <inkml:trace contextRef="#ctx0" brushRef="#br0" timeOffset="119421.8365">22732 14241 1048 0,'-41'7'376'0,"-26"14"41"16,-12 15-250-16,-19 24-40 15,2 6-48-15,-8 11-11 0,17-8-9 16,7 3-61-16,22-20-42 16,19-5-81-16,23-14-68 15,17-11-282-15,14-13 13 16</inkml:trace>
  <inkml:trace contextRef="#ctx0" brushRef="#br0" timeOffset="119661.0079">23079 14077 105 0,'37'35'944'15,"-11"-8"-443"-15,11 27-61 16,-7 19 66-16,-18 29-487 16,-24-3-9-16,-30 16-9 15,-19-13-8-15,-29 8-32 16,-4-20-24-16,-7-5-81 16,13-26-66-16,7-16-287 15,29-32 25-15</inkml:trace>
  <inkml:trace contextRef="#ctx0" brushRef="#br0" timeOffset="120051.2031">23757 14317 579 0,'-3'90'0'0,"18"-83"535"15,2 1-535-15,21 2 36 16,0 1-38-16,20-2 386 16,10-5-384-16,4-1 322 15,-7 2-450-15,-5-5-256 16,-12 9 4-16</inkml:trace>
  <inkml:trace contextRef="#ctx0" brushRef="#br0" timeOffset="120356.49">24043 14773 803 0,'15'-6'484'16,"-6"0"-68"-16,0 5-106 15,-5 1-251-15,4 3-23 16,1 0-16-16,-9-3-1 15,3 0-13-15,13-2-8 16,26 1-21-16,47-5-122 16,-50 6-291-16,-4 6 44 15</inkml:trace>
  <inkml:trace contextRef="#ctx0" brushRef="#br0" timeOffset="121563.1093">25672 14100 936 0,'94'-5'445'0,"-88"5"-69"16,-1 11-223-16,-10 11-104 16,-7 8-92-16,-3 15 85 15,-3 11 10-15,-16 21 25 16,1 0 8-16,-14 12-3 16,-2-5-17-16,-14 11-17 15,12-18-54-15,-7 9-129 16,11-19-105-16,-5-13-244 0,25-27-61 15</inkml:trace>
  <inkml:trace contextRef="#ctx0" brushRef="#br0" timeOffset="121907.5307">26272 14275 1222 0,'11'-3'249'0,"-19"9"108"16,-10 12-360-16,-15 16-15 15,-13 7 14-15,-13 16 30 16,3-8 16-16,0 0 15 16,19-16 2-16,16-4 2 15,25-13-12-15,25 2 6 16,14-3-6-16,27 3 9 15,5-3-10-15,9 9-7 16,-18 0-13-16,-6 16-10 16,-36 1-15-16,-32 13-7 15,-26-8-8-15,-23 0-29 16,-7-16-24-16,-7-10-68 16,13-20-67-16,4-11-269 15,15-11 27-15</inkml:trace>
  <inkml:trace contextRef="#ctx0" brushRef="#br0" timeOffset="122242.4508">26082 14254 1112 0,'4'6'310'15,"1"-5"68"-15,7 2-291 16,-3-1-78-16,15-4 21 16,-2-2 13-16,16-8 21 15,7 0 11-15,22-7 6 16,0-5-14-16,20-9-20 15,6 3-25-15,15-6-30 16,-8 6-27-16,6-1-65 16,-13 13-48-16,-10 3-151 15,-25 7-148-15,0 14-34 16</inkml:trace>
  <inkml:trace contextRef="#ctx0" brushRef="#br0" timeOffset="122617.5039">27154 14492 681 0,'3'13'0'0,"6"-2"575"16,4 7-557-16,11 9 410 15,5-2-419-15,17 7 444 16,2-1-413-16,9 8 8 15,-3 1 6-15,1 13-24 16,-13-4-50-16,-9 13-110 16,-12-10-92-16,-17 2-92 15,-15-21-147-15,-6-23-27 16</inkml:trace>
  <inkml:trace contextRef="#ctx0" brushRef="#br0" timeOffset="122836.6682">27702 14621 1364 0,'-39'10'360'16,"-36"8"84"-16,-21 14-394 0,-18 12-50 16,-7 4-22-16,-11 9-22 15,26-4 13-15,10 2-17 16,24-12-5-16,14-2-69 15,30-17-52-15,16-11-239 16,16-7 8-16</inkml:trace>
  <inkml:trace contextRef="#ctx0" brushRef="#br0" timeOffset="123137.5034">28173 14603 455 0,'17'-2'0'15,"13"-1"648"-15,9 3-500 16,27 3 270-16,-1 2-419 16,15-5 392-16,-4 0-429 15,-1 1-48-15,-17-2-63 0,-11-4-262 16,-14 4 41-16</inkml:trace>
  <inkml:trace contextRef="#ctx0" brushRef="#br0" timeOffset="123376.4996">28474 14468 1128 0,'-7'48'491'15,"2"-20"-21"-15,-25 8-222 16,-7 9-243-16,-5 12-14 15,5-6-3-15,-10 7 5 16,10-4 2-16,4 5 3 16,3-10 3-16,1 6-108 0,13-8-110 15,7-7-245-15,9-17-61 16</inkml:trace>
  <inkml:trace contextRef="#ctx0" brushRef="#br0" timeOffset="123710.3978">29512 14176 1130 0,'7'12'326'16,"-2"6"65"-16,1 17-283 15,-8 9-77-15,-7 24 25 16,-15 1 12-16,-6 10 17 16,-6-4 5-16,-1 9-20 15,5-13-34-15,0 7-46 16,6-10-43-16,1-7-75 15,8-22-41-15,1-15-305 16,5-27 26-16,-2-23-124 16</inkml:trace>
  <inkml:trace contextRef="#ctx0" brushRef="#br0" timeOffset="124124.8099">29880 14375 859 0,'16'26'566'15,"-7"-14"-117"-15,-1 0-67 16,-4-5-391-16,17-5-11 16,12-8 4-16,18-15 9 15,12-11 7-15,16-1 24 16,2 2 14-16,2 5 8 15,-18 16-4-15,-9 13-11 16,-28 15-25-16,-32 30 0 16,-37 10-2-16,-35 20-5 15,-20 3 6-15,-13 10 6 16,18-19-9-16,8 1-2 16,40-25 13-16,19-7 6 15,16-20 13-15,25-11 6 16,14-7-6-16,25 0-6 15,7-3-5-15,28 0-11 16,-3 4-5-16,20-1-6 0,-18 0-17 16,-3-1-82-16,-21-7-68 15,-14-7-357-15,-25-7 21 16</inkml:trace>
  <inkml:trace contextRef="#ctx0" brushRef="#br0" timeOffset="124409.3119">31109 14363 1460 0,'-105'274'760'0,"51"-168"-139"16,8-22-355-16,5 0-190 15,32-17-122-15,30-10-112 16,29-33 102-16,38-25 7 15,21-26 23-15,29-24 29 16,-8-12 17-16,-10-9 1 16,-40 11-2-16,-39 1 2 15,-57 20-7-15,-57 5-6 16,-41 16-4-16,-37 4-82 16,4 10-82-16,2 14-433 15,38-3 41-15</inkml:trace>
  <inkml:trace contextRef="#ctx0" brushRef="#br0" timeOffset="171504.0765">4288 17231 982 0,'-24'46'252'16,"0"-37"72"-16,6 21-269 15,-5 3-48-15,9 30-5 16,2 16 0-16,3 30 0 15,2 1-2-15,5 32-9 16,-2-6-10-16,-1 2-36 16,-2-28-20-16,-5-11-63 15,-2-39-87-15,-2-24-81 16,-5-32-28-16</inkml:trace>
  <inkml:trace contextRef="#ctx0" brushRef="#br0" timeOffset="171733.3951">4193 17325 812 0,'6'-11'326'16,"5"-3"4"-16,4 3-205 0,29-2-84 15,22-2-38-15,43-11-12 16,12-7-21-16,14-4-119 16,-18 1-177-16,7 0-2 15</inkml:trace>
  <inkml:trace contextRef="#ctx0" brushRef="#br0" timeOffset="171945.334">4267 17933 1567 0,'81'-36'303'16,"-1"4"156"-16,36-5-659 0,1-2-271 15,18-12 26-15</inkml:trace>
  <inkml:trace contextRef="#ctx0" brushRef="#br0" timeOffset="172372.3592">5661 17573 454 0,'-25'12'552'0,"-5"2"-185"15,-11 8-271-15,-10 23 269 16,-2 6-366-16,-7 15 1 15,3 3 3-15,-3 9 13 16,10-14 13-16,16-1 8 16,15-12-5-16,22-12 5 15,22-27-6-15,21-24-7 16,8-20-8-16,18-20-5 16,-6-10-18-16,1-5-12 15,-16 9-5-15,-1 11 4 16,-16 16 11-16,-1 14 21 0,-15 17 18 15,9 23 12-15,-14 1 1 16,4 18-5-16,-4-2-23 16,-1 6-72-16,-7-11-72 15,-1-4-310-15,-1-13 22 16</inkml:trace>
  <inkml:trace contextRef="#ctx0" brushRef="#br0" timeOffset="172806.1419">5806 17946 249 0,'51'-123'251'0,"-28"107"-37"16,4 4-22-16,3 3-55 16,-8 0-31-16,-1 0 23 15,-6 10-11-15,-2 11 29 16,-10 9-7-16,-15 12 0 16,-7 6-38-16,-8 3-18 15,2-7-46-15,-2-9-22 16,9-11-24-16,18-18-9 15,9-13-6-15,12-8-2 16,7-4 15-16,2 2 5 16,-2 14 5-16,-2 8 4 15,-10 13 7-15,-4 10-8 16,-3 5 4-16,-4-2 5 16,-1-10-1-16,13-18-4 0,11-17-5 15,14-30-12-15,12-11-7 16,9-11-3-16,-15 11-1 15,13 8 7-15,-10 31 8 16,-6 25 4-16,-11 28 4 16,-10 28 9-16,-27 11-1 15,-13 12 4-15,-7-11 0 16,-4-3-1-16,10-20-12 16,8-1-55-16,0-16-38 0,1-1-106 15,4-10-124-15,-1 1-76 16,-2 0-66-16</inkml:trace>
  <inkml:trace contextRef="#ctx0" brushRef="#br0" timeOffset="172957.685">6817 17958 651 0,'40'-15'569'15,"-16"14"-126"-15,-1 10-14 16,1 7-353-16,-2 11-27 15,-7 4-134-15,-9 4-357 16,-12 5 74-16</inkml:trace>
  <inkml:trace contextRef="#ctx0" brushRef="#br0" timeOffset="173122.5475">7137 17247 1637 0,'50'-27'340'16,"0"3"97"-16,-3 17-563 15,11 13-369-15,-11-5 31 0</inkml:trace>
  <inkml:trace contextRef="#ctx0" brushRef="#br0" timeOffset="173305.355">7814 16907 1303 0,'-12'80'339'0,"-12"27"109"16,1 16-377-16,-5 31-21 16,0-7-25-16,-2 24-61 15,4-17-65-15,-7 7-208 16,9-38-144-16,-7-21-70 15</inkml:trace>
  <inkml:trace contextRef="#ctx0" brushRef="#br0" timeOffset="173502.429">7941 17870 873 0,'40'40'713'0,"-17"-28"-177"16,13 8-20-16,6 6-561 15,13 13-197-15,-10-3-292 0,-3 5-15 16</inkml:trace>
  <inkml:trace contextRef="#ctx0" brushRef="#br0" timeOffset="173652.9136">8300 18037 998 0,'59'-19'562'0,"-80"73"-87"16,-21 16-234-16,-14 36-127 15,3 5-86-15,-6 4-134 16,8-22-3-16,6-3-202 16,11-39-167-16,13-15-50 15</inkml:trace>
  <inkml:trace contextRef="#ctx0" brushRef="#br0" timeOffset="174035.0247">9371 18093 1220 0,'-14'33'300'0,"2"4"99"16,3 2-349-16,18-2-36 15,8-11-11-15,10-17-2 16,6-15-3-16,12-21 3 15,-8-11 5-15,-4-5 3 16,-12 1 0-16,-8-3 7 16,-20 20 1-16,-11 7 3 15,-8 10 0-15,-7 8-1 16,1 12-22-16,-1-3-85 16,10-1-107-16,11 4-229 15,9-3-40-15</inkml:trace>
  <inkml:trace contextRef="#ctx0" brushRef="#br0" timeOffset="174303.4569">10375 17322 1049 0,'0'-37'301'16,"-16"8"59"-16,-11 8-305 15,-18 5-30-15,-6 11-28 16,-24 14-1-16,3 8 3 0,-6 16 18 16,19 5 19-16,0 22 21 15,26 2 7-15,12 29 14 16,8 11-9-16,17 19-12 16,8-6-29-16,3 20-84 15,5-20-91-15,1 15-295 16,-14-25-9-16</inkml:trace>
  <inkml:trace contextRef="#ctx0" brushRef="#br0" timeOffset="174470.1791">9821 18109 1367 0,'68'-37'468'0,"20"-8"53"15,-13 9-360-15,25-6-244 16,0 8-289-16,1-8-140 16,-34 3-172-16</inkml:trace>
  <inkml:trace contextRef="#ctx0" brushRef="#br0" timeOffset="174739.337">11218 17515 1520 0,'-33'37'387'0,"-4"10"112"15,7 1-438-15,9 3-47 16,30-14-31-16,16 2 15 16,25 3 11-1,1 4 13-15,-8 10 10 16,-10 6-16-16,-21 19-10 15,-26-1-8-15,-22 11-49 16,-7-19-41-16,-20-14-143 16,0-34-262-16,-6-28-6 15,17-32-185-15</inkml:trace>
  <inkml:trace contextRef="#ctx0" brushRef="#br0" timeOffset="174934.2664">11194 17469 1553 0,'42'4'502'16,"37"-8"73"-16,-13-2-402 16,41-5-144-16,9-2-75 15,13-8-161-15,-33 3-33 16,9-2-338-16,-20 4-24 15</inkml:trace>
  <inkml:trace contextRef="#ctx0" brushRef="#br0" timeOffset="175175.3084">12540 17506 1915 0,'30'16'427'0,"-9"-2"-53"15,-26-7-742-15,2-1-241 16,-10-7-221-16</inkml:trace>
  <inkml:trace contextRef="#ctx0" brushRef="#br0" timeOffset="175312.3541">12456 17910 2051 0,'9'51'403'15,"-9"-15"76"-15,2-3-722 0,2-9-380 16,7-27-39-16</inkml:trace>
  <inkml:trace contextRef="#ctx0" brushRef="#br0" timeOffset="176257.3791">15967 17190 1134 0,'16'-1'542'0,"-17"-14"-30"16,-23 6-233-16,-11 10-219 16,-34 20-42-16,-16 11-26 0,-24 23 0 15,-4 15 2-15,-11 26 16 16,27 3 14-16,18 16 18 15,28-19 17-15,34 3 3 16,44-29-5-16,32-16-7 16,20-23-17-16,33-10-15 15,2-19-140-15,6-10-452 16,-20-2 103-16</inkml:trace>
  <inkml:trace contextRef="#ctx0" brushRef="#br0" timeOffset="176547.4567">16925 17237 1544 0,'-30'22'442'0,"-5"-10"81"15,-35 21-414-15,-18 6-115 16,-25 22-12-16,0 13 7 16,0 14 23-16,29-3 11 15,26 5 12-15,40-15 4 0,29-2-8 16,29-20-29-16,32-12-62 16,7-17-60-16,14-12-345 15,-11-13-82-15,2-7-128 16</inkml:trace>
  <inkml:trace contextRef="#ctx0" brushRef="#br0" timeOffset="176830.3539">17371 17487 1784 0,'-38'43'485'0,"-23"12"117"16,9 7-534-16,14-2-62 16,26-19-68-16,33-9-1 15,23-19-1-15,20-5 27 16,-1-4 29-16,4 5 35 0,-16 5 1 16,-13 14 1-16,-25 8-7 15,-22 11-16-15,-24 3-37 16,-30 3-104-16,-9-16-55 15,-3-14-129-15,8-19-241 16,9-19 14-16</inkml:trace>
  <inkml:trace contextRef="#ctx0" brushRef="#br0" timeOffset="177050.861">17308 17261 866 0,'148'97'779'15,"-95"-69"-214"-15,27 7-548 16,7-10 497-16,21-8-633 16,-11-11-56-16,-8-9-137 15,-28-5-48-15,-15-2-155 16,-20-4-30-16</inkml:trace>
  <inkml:trace contextRef="#ctx0" brushRef="#br0" timeOffset="177380.8657">18462 16708 1261 0,'21'122'668'16,"-16"-95"-169"-16,13 22-280 16,7 18-196-16,12 20-196 15,4 1 180-15,5 26 6 16,-17-5 52-16,-19 31 50 15,-20-3-19-15,-40 34-4 16,-17-14-18-16,-33 9-63 16,-1-43-116-16,-23-8-107 15,18-52-385-15,-9-41 11 16,31-38-242-16</inkml:trace>
  <inkml:trace contextRef="#ctx0" brushRef="#br0" timeOffset="177702.2153">19140 17570 1702 0,'47'12'462'0,"28"-15"64"16,-1-4-534-16,12-2-315 15,-13-3-248-15,-10-5-67 16</inkml:trace>
  <inkml:trace contextRef="#ctx0" brushRef="#br0" timeOffset="177846.4153">19124 17894 1942 0,'37'6'458'0,"13"9"117"16,4-2-606-16,8-7-570 0,1-4 105 16</inkml:trace>
  <inkml:trace contextRef="#ctx0" brushRef="#br0" timeOffset="178699.5348">20750 17174 1120 0,'-29'49'387'0,"-17"4"37"16,-17 6-310-16,-16 24-61 15,1 8-61-15,1 14-14 16,14-9-34-16,13 2-99 15,21-23-260-15,8-12 34 16</inkml:trace>
  <inkml:trace contextRef="#ctx0" brushRef="#br0" timeOffset="179158.3501">21470 17331 1130 0,'-29'28'457'0,"-1"-2"8"15,0-1-302-15,9-4-70 16,14-4-74-16,7-4-11 16,9-4-3-16,10 5 6 15,4 4 8-15,5 5 13 16,1 7 5-16,-4 15 6 15,-13 2-3-15,-12 14 6 16,-12-3-8-16,-21 5 6 16,-6-12-6-16,-22 6-2 15,1-20-12-15,-10-7-33 16,11-18-39-16,1-16-116 16,17-13-115-16,10-17-276 15,12-17-32-15</inkml:trace>
  <inkml:trace contextRef="#ctx0" brushRef="#br0" timeOffset="179382.0014">21423 17325 1718 0,'33'3'387'15,"5"0"145"-15,24-8-537 16,19-7-49-16,36-5-26 16,0-6-32-16,13-4-113 15,-21 0-64-15,-5 8-191 16,-34 5-62-16</inkml:trace>
  <inkml:trace contextRef="#ctx0" brushRef="#br0" timeOffset="179622.3432">22863 16860 344 0,'-37'49'955'0,"-42"35"-380"16,-44 6-206-16,-24 35 209 15,-7 8-531-15,-2 32-27 16,35-27 8-16,21 16 5 0,50-30 4 15,38-6-14-15,32-37-8 16,35-12-81-16,13-33-45 16,18-14-43-16,-6-22-2 15,-1-21-438-15,-24-7 161 16</inkml:trace>
  <inkml:trace contextRef="#ctx0" brushRef="#br0" timeOffset="179997.1329">22841 17534 770 0,'-17'29'678'16,"-11"-8"-175"-16,-23 12-16 15,-4 1-438-15,1 5-35 16,16-6-1-16,22-9 29 16,29-18 9-16,38-5 13 15,18-5 18-15,21-4-2 16,-6 11-24-16,1 9-5 16,-25 14-7-16,-18 10-22 0,-30 12-16 15,-20 12-6-15,-17 1-2 16,-30-1-9-16,-8-5-5 15,-12-8-16-15,9-21-12 16,-1-15-50-16,20-17-37 16,5-13-186-16,17-10-245 15,8-13 5-15,14-1-229 16</inkml:trace>
  <inkml:trace contextRef="#ctx0" brushRef="#br0" timeOffset="180211.6219">22757 17515 1883 0,'121'13'363'15,"-70"-19"158"-15,36-7-599 16,1-3 26-16,19-8-30 15,-8-2-38-15,5 4-7 16,-24 4-359-16,-22-2 46 16</inkml:trace>
  <inkml:trace contextRef="#ctx0" brushRef="#br0" timeOffset="180430.8286">24080 17093 863 0,'66'109'988'16,"2"21"-313"-16,-19-41-518 15,-32 63 498-15,-37 6-676 16,-61 15-23-16,-35-17-13 0,-31 8-5 16,9-39 10-16,-3-27-33 15,35-42-35-15,12-28-498 16,34-44 110-16</inkml:trace>
  <inkml:trace contextRef="#ctx0" brushRef="#br0" timeOffset="181107.9961">24946 17741 985 0,'33'18'541'0,"-12"-20"-124"16,4 8-221-16,8 2-144 15,22-2-149-15,11 0 99 16,18 1-4-16,4-5-62 16,-1-1-358-16,-19-7 95 0</inkml:trace>
  <inkml:trace contextRef="#ctx0" brushRef="#br0" timeOffset="181331.254">25205 17693 747 0,'-21'57'851'0,"0"3"-294"16,9-8-461-16,-5 17 372 15,-1-8-611-15,9 1-72 16,2-14-22-16,10-3-119 15,-3-17-55-15,9-10-18 16,3-18-89-16</inkml:trace>
  <inkml:trace contextRef="#ctx0" brushRef="#br0" timeOffset="181615.275">25911 17511 863 0,'-21'46'754'16,"0"0"-214"-16,-4 14-33 15,1 5-499-15,-6 0-34 16,9-5-16-16,5-4 21 15,14-16 22-15,2-4-7 16,14-6-21-16,-7-12-106 16,-1-14-108-16,6-19-278 15,5-9-38-15</inkml:trace>
  <inkml:trace contextRef="#ctx0" brushRef="#br0" timeOffset="181963.3734">26063 17620 1381 0,'70'42'430'0,"-36"-66"13"16,32-2-380-16,9-2-97 15,13 1-19-15,-11 7-17 16,-7 10 68-16,-33 8 17 0,-13 19 22 15,-15 10 7-15,-18 25 12 16,-3 7 1-16,-28 17 6 16,-3-3 1-16,-7 5 1 15,11-20-14-15,11-7-4 16,29-18-6-16,26-9-9 16,15-9-3-16,23-3 0 15,-3-6-6-15,16-1-3 16,-10-4-15-16,-1-2-49 15,-21-5-42-15,-5-5-170 16,-16-7-314-16,-11-22 15 16</inkml:trace>
  <inkml:trace contextRef="#ctx0" brushRef="#br0" timeOffset="182247.8314">27345 17680 1726 0,'-20'85'537'0,"36"-21"71"15,-16 13-466-15,12-27-157 16,19-8-39-16,19-15-4 16,29-21 15-16,8-18 23 15,10-15 27-15,-13-9 36 16,-14-4 21-16,-32-2-24 15,-34-4-21-15,-38 2 5 0,-45-5-25 16,-13 4-25-16,-15 2-17 16,9 8-35-16,19 4-227 15,41 5-295-15,40-7-16 16</inkml:trace>
  <inkml:trace contextRef="#ctx0" brushRef="#br0" timeOffset="182938.3666">28512 17579 774 0,'60'47'226'0,"-53"-49"43"16,5 2-202-16,-3 0-56 15,-5 2 51-15,4-1 60 16,-8-1 12-16,0 0 6 16,25 2 2-16,5 1-68 15,45 4-116-15,-54-7-69 0,0-4-178 16,-9 4-125-16,-6-3-63 15</inkml:trace>
  <inkml:trace contextRef="#ctx0" brushRef="#br0" timeOffset="183249.3561">28422 17973 758 0,'31'-5'529'0,"-4"1"-87"15,9 5-93-15,-3-4-263 16,6-3-63-16,-5 3-63 16,2-1-101-16,-13-2-74 15,-2 2-232-15,-5-5-14 16</inkml:trace>
  <inkml:trace contextRef="#ctx0" brushRef="#br0" timeOffset="184351.6574">30099 17457 1211 0,'-2'0'373'16,"-1"-3"51"-16,2 3-312 16,1 0-118-16,-8 10-18 15,-5 26 11-15,-25 60 8 16,23-47 16-16,-7 17 29 16,2-3 12-16,-5 10-2 15,2-2-4-15,-4 11-37 16,12-13-40-16,0 9-45 15,14-23-28-15,14-9-74 16,8-23-12-16,9-17-230 16,12-24 36-16,21-20-93 15</inkml:trace>
  <inkml:trace contextRef="#ctx0" brushRef="#br0" timeOffset="184905.3166">31286 17533 735 0,'12'6'461'15,"-8"-9"-73"-15,-13-2-97 16,-3 2-251-16,-16-4-22 15,-2 1-18-15,-21 6 13 16,1 6 13-16,-24 9 31 16,6 7 11-16,-16 19 5 15,14-1-10-15,-2 16 6 16,26-7-20-16,5 8 1 16,28-14-10-16,10-7-6 15,18-16-20-15,15-7-17 16,12-19-12-16,19-12-2 15,2-4-7-15,22-20 2 16,-2-5 8-16,9-9 3 16,-17 6 9-16,-3 1 17 0,-22 17 9 15,-13 7 9-15,-19 17-1 16,-3 8-1-16,-11 9-7 16,1 15 6-16,-5 12-1 15,-8 14 17-15,-5 7 5 16,-23 17 12-16,-7 1-9 15,-19 6-2-15,-5-2-13 16,-9 8-21-16,4-14-30 16,6 1-63-16,15-19-40 0,10-13-42 15,19-20-18-15,10-22-111 16,12-11 166-16,12-25 143 16,6-11-460-16,10-13 340 15</inkml:trace>
  <inkml:trace contextRef="#ctx0" brushRef="#br0" timeOffset="185235.3442">31908 17687 1038 0,'-24'27'360'16,"-22"-9"29"-16,-9 12-251 15,8-6-112-15,10-2 55 16,25-7 18-16,40 0 22 0,20-4 3 16,35 2 8-16,3-4-68 15,7 12-19-15,-25-1-8 16,-15 11-7-16,-35 3-11 16,-15 29-2-16,-22-1 0 15,-36 15-5-15,-22-9 2 16,-22-2 3-16,11-24-1 15,-12-14-27-15,28-22-29 0,5-19-102 16,22-19-104-16,3-17-100 16,22-11-194-16,23-10-40 15</inkml:trace>
  <inkml:trace contextRef="#ctx0" brushRef="#br0" timeOffset="185469.1699">32105 17635 1581 0,'8'19'480'0,"21"-7"90"16,17 2-440-16,34-2-46 16,26-5-51-16,30-5-5 15,8-5-10-15,15-8-9 16,-31 2-6-16,-20-6-44 0,-32 2-45 15,-26 1-88-15,-46-2-85 16,-23-5-329-16,-16-1 38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3T15:19:27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6074 12958 1272 0,'5'-7'402'0,"-10"-5"68"15,1 1-378-15,1 4-107 16,6-2-174-16,10-26-270 15,1-14-62-15</inkml:trace>
  <inkml:trace contextRef="#ctx0" brushRef="#br0" timeOffset="2256.451">4477 14362 1169 0,'-21'1'298'0,"9"-11"83"15,8 8-339-15,4 2-42 16,9 0-14-16,-9 0 4 16,3 0 9-16,10 0 21 15,17 0 23-15,48 2 5 0,-48-1-2 16,3 4 2-16,-3-2-11 15,3 0-3-15,-1 1 3 16,10 1 6-16,-6-5-6 16,14-2 0-16,-5 1-9 15,14-7 0-15,12-2-6 16,25-4 6-16,4-4 2 16,30-7 7-16,-9-5-5 15,14-6 3-15,-6-1-7 0,18-2-3 16,-23 0-7-16,11-5 2 15,-14 7-1-15,18-6 6 16,-12-1 0-16,29-8 5 16,-14 1-2-16,26-16 1 15,-18-4-7-15,19-17-2 16,-27 3-3-16,41-13-4 16,-25 12-5-16,14-21-1 15,-22 7-1-15,127-81 20 31,-48-17-10-31,-24-10 0 16,24-13-1-16,2 11-10 16,-93 40 1-16,8 11-3 15,43-31 1-15,-47 25-1 16,21-40 0-16,-44 20 0 16,23-19 0-16,-22 20-1 0,28-40 1 15,-24 20 1-15,39-19-2 16,-28 15 0-16,3-15 1 15,-26 35-1-15,12-40-1 16,-38 20 2-16,38-16 0 16,-24 19-1-16,-12-21-1 15,-16 36-1-15,11-27 0 16,-24 22 1-16,24-11-1 16,-4 27 2-16,6-9-1 15,-19 37 0-15,-6 3 0 16,-15 29 1-16,-10 3-2 15,-11 26 2-15,-4 2 2 16,-6 20 2-16,1 1 2 16,-6 17 2-16,-2 12 4 15,-5 15 2-15,1 4 6 16,-3 11 5-16,0 4-5 16,0 2-5-16,0 2-12 0,0 0-9 15,-3 0-10-15,1 0-18 16,-1 2 216-16,-15 8-812 15,-29-26 325-15</inkml:trace>
  <inkml:trace contextRef="#ctx0" brushRef="#br0" timeOffset="11428.5598">13498 6420 401 0,'63'62'211'0,"-42"-62"-24"16,0-4-56-16,4-1-97 15,-7-1-9-15,-3 5 5 16,-10-2 6-16,-19 3-18 16,-14 1-11-16,-35 8-14 15,-4 8-17-15,-25 13-16 16,1 9 4-16,-11 25 2 15,15 0 27-15,3 23 26 16,22-3 24-16,32 1 8 0,39-17 7 16,49-7-43-16,27-30-78 15,53-17-162-15,7-22-4 16</inkml:trace>
  <inkml:trace contextRef="#ctx0" brushRef="#br0" timeOffset="11853.4806">14205 6876 693 0,'27'27'183'15,"8"-8"61"-15,16-4-187 16,-1-4-33-16,4-13-14 15,-12-5-6-15,0-13-2 0,-16-4 4 16,-6-13 19-16,-14 1 17 16,-12-10 6-16,-11 2-5 15,-12-1 12-15,-4 7-11 16,-14 3-7-16,2 13-10 16,-6 5-47-16,14 10-66 15,-5 7-168-15,18 6-62 16,3-2-75-16</inkml:trace>
  <inkml:trace contextRef="#ctx0" brushRef="#br0" timeOffset="12238.5667">14908 6655 1105 0,'0'16'189'16,"-4"9"114"-16,-10 10-339 15,-7 1 15-15,-3-2 6 16,0-7 15-16,9-10 19 0,20-13 7 15,17-16 2-15,19-12-1 16,19-16 0-16,10-2-12 16,9-3 2-16,-8 11-2 15,-7 10-1-15,-15 15-6 16,-11 12-7-16,-17 15-6 16,-20 13-13-16,-11 3-26 15,-11 10-63-15,-3-7-54 16,3-4-178-16,8-18-18 15</inkml:trace>
  <inkml:trace contextRef="#ctx0" brushRef="#br0" timeOffset="12522.4615">15976 6619 1344 0,'-6'-5'397'0,"-23"11"-18"15,-13 15-314-15,-25 15-61 16,-5 7-63-16,-7 17 59 16,13-3 58-16,12-3-67 15,36-8-5-15,27-4 4 0,24-19 6 16,31-11-2-16,11-9-10 15,16-11-13-15,-11-8-265 16,4-10-139-16,-19-2-58 16</inkml:trace>
  <inkml:trace contextRef="#ctx0" brushRef="#br0" timeOffset="12991.7262">16782 6631 1021 0,'-47'34'208'16,"-12"6"102"-16,-8 16-300 0,2 1 7 15,10 7 9-15,16-15 0 16,18-1 1-16,26-15-3 15,20-13-5-15,13-19-2 16,24-16 0-16,1-12-2 16,5-18-3-16,-17 0 0 15,1 2-9-15,-13 12-2 16,-9 8-3-16,-6 17 0 16,6 12-2-16,-6 11-1 15,-2 14-1-15,-1 3-91 16,3 8-128-16,-3-10-125 0,1-10-94 15</inkml:trace>
  <inkml:trace contextRef="#ctx0" brushRef="#br0" timeOffset="13301.4364">17172 6825 1108 0,'3'-3'298'0,"-3"0"72"15,3 2-297-15,-3 2-78 16,10 19-3-16,5 17 0 16,11 38-6-16,-14-53 5 0,6-13 13 15,14-19 13-15,3-19 3 16,10-17 8-16,-3-11-2 15,12-15-7-15,-15 8-12 16,1 7-15-16,-6 12-16 16,-1 11-103-16,-16 16-127 15,4-2-132-15,0 4-89 16</inkml:trace>
  <inkml:trace contextRef="#ctx0" brushRef="#br0" timeOffset="13636.4348">17851 6785 1053 0,'5'12'287'16,"7"-6"70"-16,18 1-273 15,7-1-84-15,23-12 5 16,1-6 4-16,4-18-1 15,-11-4 0-15,-3-5 5 16,-20 0-1-16,-8 3 0 16,-20 12-15-16,-15 11 2 15,-18 14-1-15,-33 16 9 0,-12 17 7 16,-12 18 20-16,6 4-3 16,6 11-5-16,30-7-14 15,29-2-18-15,26-10-23 16,29-9-35-16,17-19-24 15,22-13-152-15,-2-14-142 16,23-17-13-16</inkml:trace>
  <inkml:trace contextRef="#ctx0" brushRef="#br0" timeOffset="14205.8996">19094 6605 1200 0,'-103'90'242'0,"59"-39"120"0,11 16-359 16,12-4 2-16,17 4 15 15,22-16 6-15,31-12 13 16,14-19 0-16,19-22-4 15,2-16-16-15,11-18-7 16,-18-3-12-16,-9-15-8 16,-23 8 3-16,-18-2-12 15,-20 11-15-15,-16 4-54 16,-10 13-25-16,-8 5-136 16,-6 12-137-16,-3 9-9 15</inkml:trace>
  <inkml:trace contextRef="#ctx0" brushRef="#br0" timeOffset="14519.6984">19949 6674 1251 0,'3'6'218'0,"-3"16"143"16,0 8-374-16,0 18-2 15,0 6 19-15,0 12 2 16,7-2-1-16,2 16 1 15,0-3-10-15,-1 19-173 16,-4-3-188-16,-20 10-4 16</inkml:trace>
  <inkml:trace contextRef="#ctx0" brushRef="#br0" timeOffset="14804.3157">19985 6571 1361 0,'71'-33'297'16,"30"6"126"-16,7 16-396 15,26 7-16-15,-12 7 8 16,3 6 5-16,-26 12 6 15,-26 6-2-15,-40 6-1 16,-42 9 12-16,-46-1 1 16,-53 3-5-16,-16-16-18 0,-11-11-129 15,21-20-366-15,5-26 46 16</inkml:trace>
  <inkml:trace contextRef="#ctx0" brushRef="#br0" timeOffset="21990.4367">18856 10969 886 0,'-130'18'218'16,"41"18"69"-16,-27 36-247 15,11 18-39-15,-11 25 0 16,19-3 8-16,10 14 37 16,36-26 20-16,26-19 37 15,34-33 24-15,36-39 23 0,27-44-6 16,49-49-41-16,21-32-34 16,29-38-29-16,1-1-30 15,12-17-32-15,-34 29 19 16,-15 7-4-16,-35 31 2 15,-21 6-3-15,-32 35-2 16,-17 17-31-16,-23 32-3 16,-28 27 3-16,-21 33 2 0,-30 45 4 15,-11 21 32-15,-21 34 8 16,17 0 1-16,16 17 20 16,45-29 18-16,40-4-18 15,42-43-28-15,40-9-229 16,23-34-203-16,2-31-59 15</inkml:trace>
  <inkml:trace contextRef="#ctx0" brushRef="#br0" timeOffset="22408.2163">19512 11375 546 0,'21'3'607'16,"13"-6"-200"-16,-9-3-318 15,50-12 319-15,17-14-421 16,29-13-3-16,-7-4-7 15,-7-15-18-15,-30 7 11 16,-23 1 12-16,-33 9 22 16,-24 0 25-16,-20 22 8 0,-31 14 6 15,-21 20 4-15,-38 30-5 16,-4 25-13-16,-13 37 1 16,22 6-11-16,11 19-14 15,52-12-18-15,31-6-31 16,31-29-19-16,31-19-41 15,22-23-39-15,30-32-72 16,-3-23-41-16,25-23-50 16,-7-11-31-16,8-20-25 15</inkml:trace>
  <inkml:trace contextRef="#ctx0" brushRef="#br0" timeOffset="22659.3291">20802 11014 1314 0,'-31'28'295'16,"-128"56"119"-16,54-24-383 16,5 16-17-16,25-5-4 15,17 5 7-15,41-7-3 16,25-20 5-16,26-17 2 15,32-17-18-15,15-20-22 0,22-20-69 16,2-13-70-16,-8-11-281 16,-24 6 19-16</inkml:trace>
  <inkml:trace contextRef="#ctx0" brushRef="#br0" timeOffset="22873.4404">20859 11324 1284 0,'75'60'320'0,"-59"-96"108"16,19-9-364-16,16-18-21 16,19-6-10-16,26-12-7 15,4 14-6-15,9-5-42 16,-22 15-63-16,-15 9-268 0,-30 15-94 15,-18 6-113-15</inkml:trace>
  <inkml:trace contextRef="#ctx0" brushRef="#br0" timeOffset="23232.3596">21542 11366 1449 0,'29'3'364'0,"12"-15"107"16,1 0-422-16,24-9-103 16,7-8-7-16,6-7-9 15,-13 6-2-15,-12 1 28 16,-31 2 40-16,-20 4 19 15,-27 8 12-15,-35 9 3 16,-17 6-4-16,-26 24 1 16,-10 11-5-16,-5 27-1 15,18 4 3-15,9 23 4 16,28-9-9-16,29 7-12 16,25-18-12-16,38-9-50 15,22-18-50-15,32-21-173 16,0-23-178-16,25-25-30 15</inkml:trace>
  <inkml:trace contextRef="#ctx0" brushRef="#br0" timeOffset="23607.4666">22473 11069 753 0,'-50'39'955'15,"-43"35"-506"-15,31-37-23 16,3 11-389-16,-2 9-387 16,22-3 363-16,-6 5-2 15,24-14-9-15,12-4 0 16,14-19 6-16,15-8 11 16,18-14 12-16,20-23-5 15,1-13-6-15,13-22 0 16,-7-5-11-16,0-6-10 15,-16 15 5-15,-4-1 6 16,-10 25-7-16,-15 6-4 16,-11 9-3-16,-4 15 0 15,-7 11-1-15,-10 19 1 16,-4 13 4-16,-9 18 2 16,-1 1-12-16,1 7-14 15,8-11-134-15,8-4-325 16,11-18-4-16,19-18-228 0</inkml:trace>
  <inkml:trace contextRef="#ctx0" brushRef="#br0" timeOffset="23648.5143">22542 11515 124 0,'242'-121'0'16</inkml:trace>
  <inkml:trace contextRef="#ctx0" brushRef="#br0" timeOffset="23877.5149">23221 11077 470 0,'-57'22'579'0,"2"7"-164"0,-3 10-276 15,11 0 282-15,17 2-360 16,15-3-42-16,14-8-8 16,14-8 8-16,11 2 14 15,-3-4 6-15,-3 2 2 16,-6 2 0-16,-16 13-10 16,-17 2-17-16,-42 8-28 15,-8-8-20-15,-20-5-48 16,3-16-45-16,5-13-276 15,37-10-44-15,19-16-98 16</inkml:trace>
  <inkml:trace contextRef="#ctx0" brushRef="#br0" timeOffset="24082.4988">23748 11098 1616 0,'5'63'390'15,"-10"8"112"-15,-2 4-489 16,-17 12-154-16,-3-9-118 16,-6-6-265-16,-9-30-53 15</inkml:trace>
  <inkml:trace contextRef="#ctx0" brushRef="#br0" timeOffset="24247.4505">23736 10695 687 0,'26'6'0'0,"-5"9"523"16,-3 9-628-16,1 9 105 15,-12-6 15-15</inkml:trace>
  <inkml:trace contextRef="#ctx0" brushRef="#br0" timeOffset="24491.615">24104 11339 1187 0,'29'-2'263'15,"14"-4"111"-15,11-4-342 16,9-17-1-16,3-3 21 16,19-3 24-16,-10-6-6 15,4 5-11-15,-13 8-6 16,-7 10-39-16,-34 10-37 16,-32 13-10-16,-26 14-22 0,-20 17-29 15,-13-2-63-15,-4 13-127 16,24 5-138-16,11 0-47 15</inkml:trace>
  <inkml:trace contextRef="#ctx0" brushRef="#br0" timeOffset="24845.5601">25242 11050 887 0,'-13'3'391'0,"-13"12"-7"16,-11 4-208-16,-29 13-42 16,-10 10-68-16,-25 13 31 15,5-9-14-15,8-1-25 16,34-9-40-16,26-12-6 16,31-16 1-16,27-5 10 0,9-3 25 15,22 1 0-15,6 7-3 16,1 17-2-16,-17 12-15 15,-23 34-12-15,-44 14 5 16,-38 14-1-16,-27-9-10 16,-22-1-15-16,-14-23-15 15,-9-22-25-15,17-25-14 0,-8-14-47 16,12-20-37-16,24-15-66 16,28 0-147-16,29-15-113 15,39-13-39-15</inkml:trace>
  <inkml:trace contextRef="#ctx0" brushRef="#br0" timeOffset="25265.3123">26604 11123 550 0,'-41'20'91'0,"-1"-1"554"16,-8 16-373-16,4-6 138 15,4 10-375-15,9-9 2 16,13 5 5-16,19-11-4 16,22-3-4-16,16-14-2 15,17-11-4-15,5-14-6 0,8-12-6 16,-9 0-2-16,-2 9-2 16,-17 15 0-16,-2 15 2 15,-10 13 1-15,-9 17-2 16,-9 0-21-16,0 0-14 15,-6-9-150-15,6-11-296 16,3-22 34-16</inkml:trace>
  <inkml:trace contextRef="#ctx0" brushRef="#br0" timeOffset="25494.4172">27555 10613 1587 0,'5'10'323'0,"-5"22"157"0,0 7-472 16,0 27-5-16,0 4-2 16,-2 20-3-16,-5 2-35 15,-10 16-48-15,-7-13-55 16,-7 2-335-16,-7-25-2 15,-4 1-133-15</inkml:trace>
  <inkml:trace contextRef="#ctx0" brushRef="#br0" timeOffset="25671.8367">27374 11009 1683 0,'100'9'397'0,"23"-7"48"16,-11-1-568-16,1 11-422 15,-25-9-2-15</inkml:trace>
  <inkml:trace contextRef="#ctx0" brushRef="#br0" timeOffset="26119.418">29362 10902 981 0,'-226'101'283'0,"147"-75"85"15,2 5-271-15,11 5-9 16,32 0-19-16,17-1-13 15,19-10-17-15,22-2-5 16,15-7-9-16,27-12-1 16,4-4-5-16,6-15-3 15,-5-2-4-15,-8-1 5 16,-21 4 2-16,-10 8 0 16,-15 17 0-16,-1 19-3 15,-2 8-9-15,11 13-108 16,8 0-335-16,17-1-6 15,5-23-213-15</inkml:trace>
  <inkml:trace contextRef="#ctx0" brushRef="#br0" timeOffset="26947.4493">20570 13233 935 0,'138'-54'398'15,"-141"47"19"-15,-15 10-216 0,-15 3-91 16,-30 16-22-16,-15 11-41 16,-10 27 5-16,7 8-5 15,-10 18-4-15,28 4 22 16,21 12 26-16,25-23-21 16,34-17 11-16,41-32 12 15,59-38-37-15,25-35-31 16,44-47 12-16,5-13-22 15,28-40-21-15,-29 3 6 16,-12-14-5-16,-37 28-1 0,-24 3 0 16,-53 42 2-16,-28 21-15 15,-30 40 0-15,-33 33 2 16,-18 30 1-16,-31 46 1 16,-8 15 18-16,-4 25 12 15,14-11 5-15,11 8 5 16,42-33 5-16,26-3 3 15,32-27-5-15,34-17-1 16,16-28-3-16,38-24-4 16,3-29-5-16,30-27-3 15,-17-12-4-15,-6-12-11 16,-44 6-3-16,-24-7 1 16,-49 19 0-16,-22 3 0 15,-14 20 6-15,-45 29-1 16,-12 34-3-16,-18 28 1 15,2 23 2-15,9 12 5 16,43-8 2-16,30 2 2 0,31-15-2 16,37-2-8-16,18-14-17 15,18-8-72-15,-8-20-51 16,4-12-51-16,-19-8-407 16,-2-12 85-16</inkml:trace>
  <inkml:trace contextRef="#ctx0" brushRef="#br0" timeOffset="27227.6878">23272 13088 1385 0,'-42'23'453'0,"-9"7"48"15,-7-24-357-15,-17 41-126 16,0 7-35-16,9 21 12 16,8-7 12-16,10 14 9 15,27-12 9-15,21 6 5 16,18-19-25-16,19-6-58 16,13-27-35-16,8-16-123 15,-2-17-119-15,15-14-172 0,-5-13-54 16</inkml:trace>
  <inkml:trace contextRef="#ctx0" brushRef="#br0" timeOffset="27424.4367">23748 13356 850 0,'23'-36'68'0,"10"-3"856"0,17-16-560 15,4 0 179-15,24-16-576 16,0 7-37-16,4-7-91 16,-11 16-88-16,-7 1-294 15,-15 20 2-15</inkml:trace>
  <inkml:trace contextRef="#ctx0" brushRef="#br0" timeOffset="27756.4248">24648 13187 1810 0,'55'-9'394'0,"20"-19"152"15,-5 2-601-15,1-4-70 16,-29 2-17-16,-11-2 7 0,-20 6 49 15,-23 1 89-15,-24 13 70 16,-27 14 25-16,-16 16 11 16,-31 26-27-16,13 13-22 15,10 20-6-15,24-7-23 16,17 9-6-16,37-16-43 0,9-2-35 16,16-21-45-16,35-10-51 15,15-22-43-15,24-22-67 16,22-18-2-16,17-15 7 15,-20-10-149-15,20-12 65 16</inkml:trace>
  <inkml:trace contextRef="#ctx0" brushRef="#br0" timeOffset="28026.2075">25681 12912 794 0,'-30'37'699'0,"-20"20"-178"16,-15-2-86-16,-12 19-269 15,7-7-120-15,7-1-14 16,17-20-11-16,20-8-19 16,17-22-14-16,30-14 7 15,14-14 4-15,23-14 4 16,0-5 5-16,17-8-7 16,-12 4-11-16,-3-2-1 0,-15 12 4 15,-3 11 5-15,-17 19 6 16,-8 11 3-16,-8 15-4 15,-5 8-41-15,-10-1-51 16,-1-7-169-16,7-7-282 16,0-9-8-16</inkml:trace>
  <inkml:trace contextRef="#ctx0" brushRef="#br0" timeOffset="28295.6968">26404 12964 974 0,'-24'48'1023'16,"-6"-12"-429"-16,-16 7-64 15,-4 2-477-15,13 1-315 16,19-14 202-16,18-1 22 16,15-10 9-16,9 0 15 15,-8 2 29-15,-7 5 31 16,-18 2-36-16,-28 7-6 15,-14 1-10-15,-24-2-84 16,3-14-48-16,-3-8-103 16,24-19-80-16,11-7-238 15,22-6 76-15,10-7-123 16</inkml:trace>
  <inkml:trace contextRef="#ctx0" brushRef="#br0" timeOffset="28522.7986">26784 13115 1413 0,'6'51'449'0,"-3"4"60"16,-6-37-363-16,-10 30-189 15,-4-6-96-15,-4-4-201 16,0-14-46-16,-4-10 47 15,4-15 116-15,0-18-23 16,9-8 79-16,-6-18 99 16</inkml:trace>
  <inkml:trace contextRef="#ctx0" brushRef="#br0" timeOffset="28860.6017">26916 12728 594 0,'49'-20'621'16,"-10"8"-153"-16,5 14-6 15,-14 13-357-15,-10 3-85 16,1-4-71-16,-3 7-71 16,-10 0-15-16,1 2-16 15,0 4 23-15,-6 10-33 0,-3 8 28 16,-5 9-4-16,1-2 33 16,5 2 58-16,2-15 96 15,6 0 78-15,5-11 43 16,10-4 15-16,-8-7-42 15,13-1-36-15,-2-11-36 16,13-5 3-16,-3-5 1 16,14-4 34-16,0-6 5 15,11-1 4-15,-7 2-11 16,0 4-40-16,-10 4-48 0,-7 3-72 16,-14 6-61-16,-11-1-149 15,-8 5-117-15,4-3-131 16,6 7-75-16</inkml:trace>
  <inkml:trace contextRef="#ctx0" brushRef="#br0" timeOffset="29145.1065">27856 13196 253 0,'184'-12'359'0,"-129"-6"-98"15,-7 5-137-15,-4-1 168 16,-11 5-210-16,-8 0 8 16,-13 9 20-16,-15 0 49 15,-13 3 9-15,-14 12 7 16,-9-1-13-16,-3 4-46 15,6-4-58-15,11 1-15 16,13-13-23-16,15 4-1 16,9 0 3-16,4 7 4 15,2 8 0-15,-2 27 28 0,-11 20 13 16,-22 15 9-16,-17 16-7 16,-15 12-16-16,-10-15-46 15,-22-13-30-15,7-23-48 16,-22-34-53-16,9-28-25 15,-3-23-98-15,24-20-67 16,21-28-202-16,39 2-15 16</inkml:trace>
  <inkml:trace contextRef="#ctx0" brushRef="#br0" timeOffset="29490.3131">28922 13235 1455 0,'9'13'384'0,"-2"-10"80"16,-5-6-419-16,10-15-111 0,9-12-19 15,28-25 19-15,10-11 20 16,17-13 70-16,-1 4 39 16,12 5 12-16,-25 19-1 15,6 10-75-15,-14 15-92 16,-6 8-382-16,-11 12 36 15</inkml:trace>
  <inkml:trace contextRef="#ctx0" brushRef="#br0" timeOffset="29809.5217">29826 12948 1796 0,'-39'50'405'0,"-15"10"161"16,-3 3-527-16,9-2-55 15,20-14-31-15,12-13-9 16,16-14 5-16,19-17 7 16,11-8 49-16,19-13 25 15,4-1 7-15,13-4-9 16,-13 2-8-16,-6 6-21 15,-14 20-5-15,-3 2-1 16,-14 10-9-16,1 13-6 16,-4-9-83-16,4-6-82 0,-1-5-56 15,5-14-128-15,-3-16-149 16,10-28 36-16</inkml:trace>
  <inkml:trace contextRef="#ctx0" brushRef="#br0" timeOffset="30074.4253">30372 12205 804 0,'0'-1'683'0,"5"2"-180"16,4 16-62-16,-5 34-356 15,46 73-87-15,-46-33-4 16,-8 2-1-16,-7 15-4 16,-2-10-4-16,-5 12-43 15,-2-19-43-15,-2-3-69 16,-2-23-65-16,-1-13-253 16,-1-18 41-16</inkml:trace>
  <inkml:trace contextRef="#ctx0" brushRef="#br0" timeOffset="30358.8835">30001 12805 1193 0,'2'-51'239'0,"25"41"112"16,-6 7-337-16,18 0-28 16,5 2 20-16,15-2 52 15,4 3 15-15,30-3 17 16,-7 1-6-16,12 1-10 16,-12-5-109-16,4 0-163 15,-24 0-245-15,0 7-2 16,-11 4-224-16</inkml:trace>
  <inkml:trace contextRef="#ctx0" brushRef="#br0" timeOffset="30658.3284">31193 12973 1459 0,'55'18'329'16,"-8"-12"132"-16,14-11-434 15,-7-8-39-15,13-17-6 0,-7-9-2 16,6-6 14-16,-17 3 27 16,-11-3 5-16,-29 7 1 15,-30 8 0-15,-29 18-8 16,-20 19 21-16,-6 22 22 16,-20 29 27-16,24 11 0 15,14 24-5-15,25-7-37 16,28 6-17-16,34-18-21 0,22-9-5 15,16-25-16-15,12-14-67 16,-8-20-37-16,-4-17-444 16,-13-26 70-16</inkml:trace>
  <inkml:trace contextRef="#ctx0" brushRef="#br0" timeOffset="45387.6831">20223 14175 49 0,'9'6'0'0,"-9"-9"512"15,4 1-283-15,-4 2 30 16,0 0-269-16,0 0 274 16,0 0-253-16,0 0 7 15,3 0 15-15,-3 0 5 16,2 2 9-16,1-1 0 15,1 1 6-15,8 5-7 16,2 11 11-16,44 45-5 0,-40-41 4 16,-3-1-10-16,10 5 0 15,-8-2-14-15,8 7 2 16,-7 1 0-16,6 2 3 16,-7 0 0-16,1 7 5 15,-9-10-4-15,6 4-1 16,-2 1-6-16,3 4-4 15,4-7-8-15,1 12-4 16,1-5-3-16,7 10 1 16,-4-4 2-16,8 11 7 15,2 0 5-15,-2 7 4 16,-1-4-1-16,6 13-1 16,-8-8-6-16,0 10-5 15,-2-2-7-15,2 12-2 16,-6-9-2-16,6 19-460 15,-2-10 466-15,14-3-28 0,-4-11-29 16,8 5-29-16,-7-16 548 16,12 10-467-16,-6-7 28 15,10 16 33-15,-7-1 29 16,8 8-87-16,-5-13 0 16,2 11 1-16,-8-13-5 15,11 1-1-15,-5-9-3 16,15 12 0-16,1-9-1 15,12 10 1-15,-4-7 0 16,9 1 0-16,-8-10 1 0,7 5-1 16,-12-18 0-16,12 1 0 15,-11-3 0-15,14 3 0 16,-5-6 2-16,23 7 5 16,-21-1 1-16,19 5 2 15,-9-4 0-15,18 2-2 16,-11-11-4-16,26 4-2 15,-5-10-2-15,17 1 1 16,-12-8 0-16,25 8 2 16,-1-8 4-16,2 5 8 15,-7-8 6-15,22 4 5 16,-16-11 2-16,-7 8 0 16,-7 1-3-16,22 4-10 15,-29 2-8-15,-1 10-16 16,-12 0-17-16,1 5-49 15,-36-5-22-15,5 1-101 0,-20-1-388 16,13-30 87-16</inkml:trace>
  <inkml:trace contextRef="#ctx0" brushRef="#br0" timeOffset="77553.4011">22051 3034 444 0,'88'32'422'0,"-109"-19"-125"16,-14 13-278-16,-6 16 264 15,-13 14-303-15,-8 12 4 16,2 10 3-16,14-4 9 15,19-2 1-15,26-21 1 0,26-9-2 16,24-21-17-16,31-19-51 16,5-17-66-16,27-20-66 15,-8-7-74-15,-4-18-49 16</inkml:trace>
  <inkml:trace contextRef="#ctx0" brushRef="#br0" timeOffset="77852.2577">22579 3087 390 0,'36'73'417'15,"-47"-56"-134"-15,2 18-236 16,8 7 232-16,10 0-291 15,7-7 2-15,17-1 5 0,6-20 5 16,11-20 5-16,-7-8 9 16,5-20 5-16,-17 4 0 15,-7-11 10-15,-19 10-2 16,-14 1-7-16,-15 11-30 16,-11-2-33-16,-2 12-128 15,-9 6-115-15,4-3-25 16,9-8-116-16</inkml:trace>
  <inkml:trace contextRef="#ctx0" brushRef="#br0" timeOffset="78147.3879">23080 3094 923 0,'-13'26'178'0,"4"-8"95"16,2 4-277-16,2-1-16 15,7-11 8-15,5-10 13 16,5-11 11-16,16-3 30 16,11-2 22-16,12-13 13 15,3 2-9-15,5 8-10 0,-10 1-30 16,-1 3-13-16,-15 19-31 15,-12 10-48-15,-11 7-69 16,-17 10-207-16,-5 7 3 16</inkml:trace>
  <inkml:trace contextRef="#ctx0" brushRef="#br0" timeOffset="78481.8919">23895 3105 914 0,'-12'12'287'0,"-5"-5"18"15,1-7-193-15,-2 21-183 16,1 2 13-16,-20 18 40 16,-5 1 4-16,-9 20 13 15,3-10 10-15,0 11 4 16,13-15-4-16,17-3-3 16,19-14-43-16,23-1-79 15,13-18-69-15,13-7-69 0,5-13-43 16,16-17-43-16</inkml:trace>
  <inkml:trace contextRef="#ctx0" brushRef="#br0" timeOffset="78836.4196">24146 3281 970 0,'-7'-7'184'16,"-20"19"96"-16,6 13-270 16,-6 7-43-16,-9 8 23 15,0 6 11-15,11-1 14 16,-4-4 8-16,4-5 7 16,11-6 0-16,2-12 1 15,5-9-15-15,13-8 6 16,-2-1-4-16,-4-1 2 15,2-2 1-15,13-9 2 16,7 0-13-16,46-51-9 16,-53 49-8-16,-5 16-5 15,-4 10-2-15,-1 10-1 16,-5 7-4-16,4 5-51 16,-2-3-64-16,-2-2-186 15,3-14-15-15</inkml:trace>
  <inkml:trace contextRef="#ctx0" brushRef="#br0" timeOffset="79106.3057">24302 3353 614 0,'12'11'243'0,"-21"8"4"0,5 15-105 15,-4 10-111-15,-1 1 11 16,5-5 0-16,4 2 0 15,9-16-14-15,-2-6 2 16,14-18-3-16,0-14 6 16,1-18 0-16,23-19-1 15,9-14-11-15,9-14-3 16,0 7-7-16,9 3-3 16,-26 22-13-16,-5 10-60 15,-16 19-60-15,-2-2-207 16,-8 14-4-16</inkml:trace>
  <inkml:trace contextRef="#ctx0" brushRef="#br0" timeOffset="79410.4515">25076 3202 939 0,'37'6'197'15,"-4"-2"91"-15,9 4-275 16,3-7-6-16,-3-14 5 15,2-7 11-15,-7-3 4 16,-6-3 10-16,-8 2 7 16,-14 5 16-16,-11 4-18 15,-22 15-10-15,-9 4-8 16,-22 5 6-16,0 23-11 0,1 19 13 16,12 1 12-16,6 14-24 15,22-2-25-15,14-9-37 16,8-13-16-16,4-4-14 15,9-19 16-15,18-14-9 16,1-8-29-16,16-15-223 16,3-9-1-16,16-5-128 15</inkml:trace>
  <inkml:trace contextRef="#ctx0" brushRef="#br0" timeOffset="79765.8114">25839 3180 1276 0,'0'4'193'16,"0"12"170"-16,2 55-379 15,-4-32-7-15,2 0 25 16,2 16 23-16,2-18-20 15,7 1 3-15,-2-13 1 16,7-2 6-16,11-23 4 16,11-3 4-16,2-17 1 0,10-17-3 15,-3-13-12-15,3-6-8 16,-13-1-4-16,-2 4-5 16,-16 17 3-16,-2 6 3 15,-8 10 1-15,-5 11-12 16,-1 0-12-16,2 4-91 15,-5 4-67-15,0 1-202 16,-3 0-35-16</inkml:trace>
  <inkml:trace contextRef="#ctx0" brushRef="#br0" timeOffset="80035.2503">26625 3129 1211 0,'-4'25'271'16,"1"17"104"-16,3 13-333 16,-3 19-57-16,1 8 11 15,2 9-7-15,-3-11-19 16,-1 11-11-16,2-9-12 15,-4-5-78-15,2-21 17 16,2-8 24-16,-1-27-39 16,2-25-195-16,2-14 136 15</inkml:trace>
  <inkml:trace contextRef="#ctx0" brushRef="#br0" timeOffset="80276.7868">26899 3058 746 0,'50'-1'719'0,"16"-5"-322"15,-24-12-90-15,-1 25-266 16,-3 5-273-16,-17 8 227 16,-26 13 2-16,-23 1 6 15,-18 7 5-15,-34 11 14 16,-4-10-1-16,-11-14-5 15,15-7-83-15,10-25-80 16,26-13-140-16,4-1-124 16,15-16-75-16</inkml:trace>
  <inkml:trace contextRef="#ctx0" brushRef="#br0" timeOffset="80773.137">27831 2832 890 0,'74'-22'316'0,"-78"10"17"15,8 6-196-15,2 12-157 16,-3 1 8-16,5 7 8 16,-8 14 3-16,-12 7 23 15,7 7 18-15,-11 13 8 16,-20 17 11-16,2-3-18 15,-5 20-41-15,-3-5-35 16,4 0-203-16,22-18-150 16,-1-8-25-16</inkml:trace>
  <inkml:trace contextRef="#ctx0" brushRef="#br0" timeOffset="81053.262">28036 3299 1390 0,'37'90'261'16,"-37"-41"133"-16,18-11-428 16,6-22 8-16,19-16 3 15,7-22 10-15,13-19 13 16,-9-9 8-16,-4-10 12 15,-18 7-1-15,-14 7 0 16,-18 17-2-16,-18 13-25 16,-15 15-39-16,-13 7-63 0,-4 7-80 15,1 5-221-15,14 0 9 16</inkml:trace>
  <inkml:trace contextRef="#ctx0" brushRef="#br0" timeOffset="81140.093">28203 3250 63 0,'38'13'0'15</inkml:trace>
  <inkml:trace contextRef="#ctx0" brushRef="#br0" timeOffset="81328.3086">28546 3322 742 0,'18'1'302'0,"-3"13"26"16,-10 7-195-16,-1 4-40 16,-1-3-43-16,-3 4-15 15,1-11-19-15,7-3 7 16,1-9 5-16,-2-5-3 15,7-4 2-15,-5-7 1 16,-6 2-10-16,1 1-23 16,-8 1-5-16,-8 1-11 15,-2 7-22-15,5-2-48 16,-6-1-31-16,7-2-206 16,-1 4-18-16,1-4-85 15</inkml:trace>
  <inkml:trace contextRef="#ctx0" brushRef="#br0" timeOffset="81624.5082">29212 2888 1082 0,'15'15'221'0,"-19"13"107"16,-13 8-315-16,-4 16-4 15,-7-4 7-15,-14 21 16 16,3 3 5-16,-3 10 0 16,6-8-14-16,-6-1-28 15,12-22-38-15,5-11-78 16,8-13-43-16,5-12-198 15,12-7 8-15</inkml:trace>
  <inkml:trace contextRef="#ctx0" brushRef="#br0" timeOffset="81868.1491">29386 3171 829 0,'-33'29'455'0,"-7"6"-74"16,-13 22-86-16,-1 7-299 16,-9 5 1-16,10-17 9 15,6-4 7-15,22-18-12 16,17-9 0-16,20-6 1 16,11-7-3-16,13-5-4 15,5-6-43-15,-3-2-48 0,-4-8-232 16,-10 1-66-16,-3-11-97 15</inkml:trace>
  <inkml:trace contextRef="#ctx0" brushRef="#br0" timeOffset="82117.2868">29943 3070 891 0,'9'17'625'0,"-18"13"-156"15,-21-5-123-15,-15 20-334 16,-1 1-60-16,1-1 0 16,15-16 24-16,12-7 25 15,15-8 17-15,7-2 14 16,1-3 10-16,-5 4-15 16,-9 8-10-16,-21 4-58 15,-11 5-37-15,-21 5-148 0,-3-16-97 16,7-7-140-16,13-12-86 15</inkml:trace>
  <inkml:trace contextRef="#ctx0" brushRef="#br0" timeOffset="82477.4243">30741 2862 1142 0,'1'-1'300'15,"2"1"80"-15,-3 1-300 16,0 23-80-16,-7 17 6 16,-11 44 0-16,-6-36 11 15,3 1 3-15,-9 11 0 16,0-3-12-16,-10 7-80 16,2-8-62-16,4-11-105 15,8-15-51-15,7-10-101 0,10-13-3 16</inkml:trace>
  <inkml:trace contextRef="#ctx0" brushRef="#br0" timeOffset="82709.3022">30908 3172 1726 0,'-15'42'218'0,"0"18"163"16,-1 1-597-16,0 4-111 16,4-25-3-16,-5-9 76 15,8-26 55-15,0-20 73 16,2-17 133-16,-1-14-1 16,11-14-178-16,3-19 31 15</inkml:trace>
  <inkml:trace contextRef="#ctx0" brushRef="#br0" timeOffset="82852.2944">30983 2762 982 0,'18'3'225'16,"-1"-2"71"-16,-1 7-262 0,2 1-142 16,-3 3-40-16,-1-2-19 15,-7-1-130-15,4-4-16 16</inkml:trace>
  <inkml:trace contextRef="#ctx0" brushRef="#br0" timeOffset="83091.1456">31536 2635 1165 0,'-5'28'268'0,"-11"14"110"15,-1 22-320-15,-4 19-34 16,-4-14 4-16,-13 14-13 16,8-6-27-16,-5 1-42 15,6-22-20-15,-7 0-18 16,9-20 8-16,14-17-70 16,1-19-53-16,3-7-112 15,16-13-57-15</inkml:trace>
  <inkml:trace contextRef="#ctx0" brushRef="#br0" timeOffset="83449.8617">31470 3018 636 0,'0'1'196'16,"-2"8"33"-16,-10 9-157 16,-3 2-63-16,-49 35-3 15,47-44 36-15,10 1 24 0,6-11 28 16,5-2 35-16,8 4 21 16,9-3-28-16,0 6-13 15,1 3-27-15,-2 17-35 16,-16 6-23-16,-7 5-51 15,-10 2-51-15,-4 0-40 16,4-16-121-16,1-4-143 16,7-19 19-16,10-16-124 15,7-8 206-15,4-14 338 16,5 1 100-16,6 5-257 16,5 11 106-16</inkml:trace>
  <inkml:trace contextRef="#ctx0" brushRef="#br0" timeOffset="83644.3182">31569 3193 670 0,'92'-15'158'0,"-42"11"108"16,2-4-170-16,14-1 49 16,-3 2 12-16,3-7 6 15,-27 2-48-15,-11 8-2 0,-23 1-53 16,-34 4-2-16,-17 11 5 16,-26 27 31-16,-12 4-21 15,-3 17-4-15,24 6-11 16,24 1-52-16,36-23-74 15,36-4-53-15,21-19-53 16,26-12-305-16,-4-13 62 16</inkml:trace>
  <inkml:trace contextRef="#ctx0" brushRef="#br0" timeOffset="84472.9781">22479 4324 1092 0,'19'63'266'0,"-49"-49"87"16,2-7-303-16,-2 11-46 15,1 2-1-15,-13 1-1 16,1-2 5-16,-9 12 16 16,11-1 5-16,2-3 0 15,16-6-9-15,13-4-14 16,20-19-7-16,21-17-2 15,6-10 2-15,15-8 3 16,-3-2 9-16,-2 8-10 0,-11 8-5 16,-8 16-1-16,-11 8 6 15,7 20 2-15,-8 12 0 16,6 22-25-16,-6 5-22 16,10 3-65-16,-7-11-36 15,9-11-232-15,-5-20 31 16</inkml:trace>
  <inkml:trace contextRef="#ctx0" brushRef="#br0" timeOffset="84907.2563">23950 4251 841 0,'-25'17'280'0,"-5"-6"27"15,-12 10-190-15,4 6-112 16,-23 12 40-16,-3 3 17 16,-4 6 5-16,7 3-1 15,6 12-8-15,26-8-40 16,25 1-14-16,20-13-10 15,31-7-16-15,6-18-22 16,16-8-21-16,-4-14-102 0,7-10-202 16,-10 1 27-16</inkml:trace>
  <inkml:trace contextRef="#ctx0" brushRef="#br0" timeOffset="85237.512">24271 4402 1282 0,'18'186'257'16,"-35"-123"111"-16,17-2-418 15,3-18-5-15,11-16-5 16,7-22 23-16,7-26 41 0,-3-15 27 16,19-18 7-16,1-1 6 15,4 1-24-15,-2 15-23 16,-6 16 0-16,-8 14-4 16,-10 23-1-16,-11 8-15 15,-3 17-74-15,1 5-54 16,-4 7-210-16,3-8-23 15</inkml:trace>
  <inkml:trace contextRef="#ctx0" brushRef="#br0" timeOffset="85521.2076">25277 4353 678 0,'-27'34'342'16,"19"-5"-35"-16,-10 22-100 16,3 7-202-16,-1 18 0 15,10-1-4-15,-9 15-7 0,3-15-5 16,-3 11-7-16,-6-11-10 15,-3-1-41-15,6-14-24 16,-1-2-205-16,5-24 23 16</inkml:trace>
  <inkml:trace contextRef="#ctx0" brushRef="#br0" timeOffset="85797.4957">25333 4347 979 0,'33'-2'335'0,"14"-5"28"16,7-11-235-16,24 18-96 16,-5 6-9-16,-4 6 9 15,-17 9 5-15,-13 7 4 16,-19-1 4-16,-19 11 1 15,-19 0-9-15,-24-3-4 16,-12-4-19-16,-12-4-60 16,-2-1-37-16,-1-5-178 15,25 1-172-15,2-5-22 16</inkml:trace>
  <inkml:trace contextRef="#ctx0" brushRef="#br0" timeOffset="86323.258">25872 4790 1312 0,'2'76'266'16,"-19"-29"132"-16,-8 9-407 15,-26 13-59-15,-3-16-42 16,-13-7-186-16,1-13-101 16,2-20-57-16</inkml:trace>
  <inkml:trace contextRef="#ctx0" brushRef="#br0" timeOffset="86785.8774">23196 5601 479 0,'-27'0'456'16,"-53"10"-117"-16,49 7-282 0,-14 14 301 16,-6 10-310-16,-12 17 16 15,0 9-1-15,-14 29 4 16,18-6-8-16,17 0-21 15,29-17-38-15,29-18-47 16,31-34-39-16,25-10-161 16,5-22-160-16,19-11-10 15</inkml:trace>
  <inkml:trace contextRef="#ctx0" brushRef="#br0" timeOffset="87245.4448">23633 5824 656 0,'-30'63'522'0,"-5"-6"-128"16,3 10-18-16,20 2-365 16,15-8-32-16,10-22-18 15,20-13-6-15,1-25 10 16,7-19 11-16,-10-15 30 15,2-16 5-15,-16-11 4 16,-1-7-1-16,-4 7 0 16,-4 3-16-16,-4 7-3 0,7 9-4 15,1 11-10 1,7-2-11-16,11 10 11 16,3 5 9-16,-3 5 12 0,-2 9 9 15,-7 14 12-15,-7 13 6 16,-17 7 7-16,-6 13-3 15,-5 0-7-15,1-6-11 16,7-17-8-16,21-15-6 16,10-17 3-16,22-17 9 15,7 1 11-15,8-3 2 16,-8 11-1-16,5 11-9 16,-22 26 0-16,-16 12-4 15,-21 21-17-15,-24 16-13 16,-15-1-164-16,-3-9-237 15,5-15 3-15</inkml:trace>
  <inkml:trace contextRef="#ctx0" brushRef="#br0" timeOffset="88200.2489">24753 5828 1046 0,'-29'11'215'0,"2"-2"104"0,-6 9-313 15,9-3 2-15,2-3-1 16,1 7-1-16,-3 10 1 0,6-2-2 16,2 0-4-16,13 13-4 15,7-6-10-15,26 1-30 16,15-5-27-16,21 1-253 16,7-13 51-16</inkml:trace>
  <inkml:trace contextRef="#ctx0" brushRef="#br0" timeOffset="88578.635">25402 5908 927 0,'-31'12'157'0,"-14"19"112"15,3 4-283-15,3 6 21 16,2 1 12-16,-1 11 12 16,13-11 1-16,1 1-8 15,6-4-12-15,6-8-9 16,12-17-8-16,12-13 5 16,9-14 20-16,4-17-9 15,1-6-13-15,2-9 14 16,-2-1-14-16,-5-1-13 15,0 16 10-15,0 7 10 16,-8 18-11-16,1 10 0 16,0 14 4-16,-5 9 0 15,5 5 5-15,-2-1-19 16,1 1-39-16,4-11-38 16,2-11-202-16,7-20 19 15</inkml:trace>
  <inkml:trace contextRef="#ctx0" brushRef="#br0" timeOffset="88818.2846">25709 6021 690 0,'9'29'292'16,"-9"8"-6"-16,0 2-156 15,2 3-97-15,2-13-31 16,16-16 5-16,-2-22 4 15,18-22 4-15,-4-20 2 0,15-21 7 16,-5-4-5-16,0 4 0 16,-15 10-6-16,-3 16-19 15,-12 21-34-15,-8 4-225 16,-4 10-50-16,0-2-89 16</inkml:trace>
  <inkml:trace contextRef="#ctx0" brushRef="#br0" timeOffset="89071.7387">26046 5797 560 0,'78'97'341'15,"-45"-92"-36"-15,10-5-78 16,4-11-187-16,10 1-8 16,-14-2-10-16,9-6-9 15,-16-2 8-15,-7 4 32 16,-22-1 2-16,-14 6-5 15,-26 2-5-15,-20 15-4 16,-8 8-34-16,-14 18-4 0,8 7 0 16,8 9-14-16,25-3-34 15,24 3-74-15,21-19-26 16,30-8-157-16,17-10-49 16,22-14-22-16</inkml:trace>
  <inkml:trace contextRef="#ctx0" brushRef="#br0" timeOffset="89506.6748">27131 5739 1123 0,'-112'235'391'16,"58"-165"31"-16,-6 30-257 16,20-7-172-16,19-8-42 15,21-31 1-15,21-27 13 16,12-39 8-16,27-39 19 16,1-28 40-16,6-35 0 15,-4 0-13-15,8-14-6 0,-17 21-8 16,-6 1-34-16,-8 34-23 15,-10 4-5-15,-18 30-4 16,-8 13-8-16,-7 20 26 16,-7 28 43-16,-2 11 23 15,-5 27 4-15,4 7 5 16,-4 29 13-16,6-3-28 16,6 20-28-16,10-15-222 15,8 1-138-15,12-28-40 16,16-23-194-16,5-34 471 0,8-18 254 15,2-24-194-15,9-15 72 16</inkml:trace>
  <inkml:trace contextRef="#ctx0" brushRef="#br0" timeOffset="89727.2817">27835 6002 1182 0,'-12'45'371'0,"-10"6"53"16,2 3-301-16,19 1-98 15,11-12-39-15,14-19-18 16,9-18-24-16,4-19 57 16,-5-14-1-16,5-22 21 15,-13-4 26-15,0-4 23 16,-10 8-60-16,-7-2-16 16,-14 17-14-16,-10-1-16 15,5 13-15-15,-1 1-387 0,4 6 127 16</inkml:trace>
  <inkml:trace contextRef="#ctx0" brushRef="#br0" timeOffset="90070.9506">28283 5784 493 0,'13'0'111'16,"4"3"43"-16,-5 2-141 0,-5-5 7 15,-2 5 13-15,-4-1 38 16,-2-4 18-16,1 0 20 15,-3 3-6-15,1-3-7 16,-2 24-37-16,1 8-16 16,0 37-21-16,10-42-27 15,9-6-18-15,5-20-4 16,5-10-2-16,7-10 0 16,1-5 22-16,-2 3 21 15,-11 4 5-15,-5 10 3 16,-11 17 1-16,1 16-1 15,-3 4-8-15,4-2-10 16,4-2-7-16,5-20 0 16,8-24 1-16,9-17-2 15,4-1 7-15,5-9-61 16,-3 6-64-16,-4 5-160 16,-8 10-33-16</inkml:trace>
  <inkml:trace contextRef="#ctx0" brushRef="#br0" timeOffset="90302.2449">28751 6026 490 0,'3'-6'480'0,"11"-2"-137"0,16-5-291 15,12-3 296-15,19-11-329 16,6-3 2-16,8 0 2 15,-12 13 5-15,-5 16-5 16,-23 7-7-16,-11 15-21 16,-20 9-19-16,-20 4-19 15,-5-5-327-15,0 9 92 16</inkml:trace>
  <inkml:trace contextRef="#ctx0" brushRef="#br0" timeOffset="90654.9489">30411 4953 1206 0,'8'45'292'16,"-16"-3"95"-16,-4 25-330 15,-1 9-59-15,-8 25 5 16,-9-6 3-16,2 16 2 15,-5-9-11-15,-2 0-67 16,7-21-69-16,-2-1-253 16,13-21-7-16</inkml:trace>
  <inkml:trace contextRef="#ctx0" brushRef="#br0" timeOffset="90954.9935">30678 5643 1461 0,'-12'49'326'0,"12"2"86"0,-9-7-438 15,13 0-83-15,10-18-41 16,7-13 88-16,-5-16 18 15,13-4 38-15,-7-20 47 16,2-5 7-16,-10 0 4 16,-7-3-20-16,-11 5-21 15,-13 9-8-15,-4 6-17 0,-4 0-68 16,4 8-84-16,9-1-232 16,3 5-12-16</inkml:trace>
  <inkml:trace contextRef="#ctx0" brushRef="#br0" timeOffset="91211.356">31090 5622 418 0,'9'22'278'16,"-9"2"-31"-16,-6 15-51 16,-3-6-119-16,6 2-10 15,7-13-23-15,13 0 36 16,8-17 36-16,15 1-24 15,-1-11-5-15,3-2-3 16,-13-10-41-16,-8-3-51 16,-20-6 10-16,-5 4-13 15,-17 1-9-15,3 1-29 16,-8 5-21-16,7 5-107 0,5 1-103 16,10 0-66-16,5-5-100 15</inkml:trace>
  <inkml:trace contextRef="#ctx0" brushRef="#br0" timeOffset="91494.7353">31675 5029 945 0,'0'2'292'16,"-2"19"45"-16,-5 30-227 16,-23 85-106-16,4-48 5 15,0-4 6-15,-1 18 3 16,1-22 1-16,1 6 3 16,5-26-41-16,2 1-42 15,6-31-38-15,3-8-35 16,9-14-80-16,5-16-111 15,4-16 30-15</inkml:trace>
  <inkml:trace contextRef="#ctx0" brushRef="#br0" timeOffset="91734.3757">31658 5583 1521 0,'-10'18'277'0,"-31"22"167"16,-59 55-454-16,49-47-47 16,18-8-23-16,12-10 33 15,24-12 34-15,18-6-12 16,9-5 43-16,20-8 36 16,-4-2-51-16,5-3-165 15,-9-9-114-15,-5-3-145 16,-11 3-119-16</inkml:trace>
  <inkml:trace contextRef="#ctx0" brushRef="#br0" timeOffset="91973.2304">32561 5531 1624 0,'5'10'336'15,"-49"2"146"-15,2 13-499 16,-7 4-58-16,-2-4 9 0,11-7 11 16,14-6 8-16,14-4 45 15,11-1 25-15,2-1 1 16,-5 8-2-16,-14 2-3 16,-15 10-39-16,-14 1-73 15,-37 4-363-15,-16-4 73 16</inkml:trace>
  <inkml:trace contextRef="#ctx0" brushRef="#br0" timeOffset="92527.5279">24305 6879 1106 0,'-7'36'217'15,"2"9"114"-15,-2 18-331 16,2 6 7-16,-11 23 3 15,2-3-1-15,-10 17-8 16,9-6-46-16,0 0-292 16,14-22 74-16</inkml:trace>
  <inkml:trace contextRef="#ctx0" brushRef="#br0" timeOffset="92737.93">24774 7283 990 0,'33'52'462'0,"-24"-13"-157"15,-9 18-251-15,0 2-460 0,-9-9-64 16,-6-14-62-16</inkml:trace>
  <inkml:trace contextRef="#ctx0" brushRef="#br0" timeOffset="92908.4259">24816 7000 665 0,'8'12'354'0,"0"3"-162"16,1 0-592-16,10 3 418 15</inkml:trace>
  <inkml:trace contextRef="#ctx0" brushRef="#br0" timeOffset="93127.2415">25371 6903 1048 0,'-5'43'231'16,"-5"16"100"-16,-7 5-308 16,-9 26-6-16,-10 0-3 15,-8 7-12-15,2-16-20 16,0-5-56-16,6-33-78 0,-3-22-186 15,10-21-7-15</inkml:trace>
  <inkml:trace contextRef="#ctx0" brushRef="#br0" timeOffset="93440.9754">25485 7214 989 0,'-17'120'200'0,"-28"-80"97"16,14 1-279-16,5-8-39 16,10-15 13-16,8-5 12 15,4-7 8-15,8-6 14 0,4-6 14 16,-8 5 14-16,1-1-3 15,44-8-1-15,51-8-15 16,-36 22-12-16,-9 11 0 16,1 12 5-16,-14 7-36 15,-8 8-29-15,-14-4-319 16,-4 2-12-16,-12-7-147 16</inkml:trace>
  <inkml:trace contextRef="#ctx0" brushRef="#br0" timeOffset="93726.0328">25832 7575 946 0,'172'-63'291'0,"-109"36"56"16,15-4-248-16,15-10-68 15,-11-4-15-15,-9 3-10 16,-25 8-18-16,-22 6 4 15,-38 13 4-15,-30 19-3 16,-24 16 5-16,-27 23 32 16,-3 14 19-16,4 22-22 15,24-1 2-15,23 6-23 16,41-21-51-16,32-6-62 16,19-25 6-16,29-21-71 0,12-19-44 15,16-13-105-15,-13-7-12 16</inkml:trace>
  <inkml:trace contextRef="#ctx0" brushRef="#br0" timeOffset="94266.277">27911 7093 226 0,'-1'4'353'0,"-4"2"-90"0,-2-1-119 16,7-5 174-16,-5 1-200 15,-28 16 12-15,-59 35-25 16,24-8 1-16,5 1-21 15,5 7 9-15,18-4-26 16,11-5-10-16,20-17-18 16,21-10-17-16,9-17-13 15,24-17 0-15,13-17-1 16,14-10-2-16,-9-7-3 0,3 1-14 16,-23 11 6-16,-5 13 0 15,-22 12 2-15,1 24 0 16,-8 9-9-16,0 18-107 15,-2 4 89-15,14 8-401 16,3-14 65-16</inkml:trace>
  <inkml:trace contextRef="#ctx0" brushRef="#br0" timeOffset="94834.7958">29031 6671 1030 0,'33'12'302'0,"13"4"57"16,-20 8-284-16,7 0-48 16,-12-7-14-16,-3-16-17 15,-20-7 0-15,-5-15-2 16,-16-13-1-16,-13-14-3 16,-7 5 2-16,-11-8 6 15,5 12 2-15,-7 6-1 16,11 16-1-16,-1 14-5 15,12 17 1-15,-2 16-2 16,15 15 0-16,3 22 4 16,6 2 8-16,7 28 9 15,2-4 6-15,-1 12 7 0,4-1 0 16,-5 12-15-16,-4-20-49 16,2-2-326-16,2-22 75 15</inkml:trace>
  <inkml:trace contextRef="#ctx0" brushRef="#br0" timeOffset="95045.6998">28563 7344 1484 0,'58'-59'438'15,"-28"48"56"-15,21 5-422 16,12-1-65-16,10 1-238 16,-6-6-113-16,1-6-150 15,-17 1-172-15</inkml:trace>
  <inkml:trace contextRef="#ctx0" brushRef="#br0" timeOffset="95240.2007">29010 7458 1355 0,'33'-12'289'16,"58"-94"133"-16,-40 63-397 15,0 2-47-15,-10 13-40 16,-10 7-355-16,-11 10 62 15</inkml:trace>
  <inkml:trace contextRef="#ctx0" brushRef="#br0" timeOffset="95568.9983">29461 7415 984 0,'-17'21'391'16,"7"1"-9"-16,5 19-182 15,8 0-228-15,6 1-8 16,8-10 8-16,11-13 17 15,2-20 12-15,17-20 16 16,2-15 20-16,14-16 5 16,-12-2-12-16,-6 1-16 0,-18 10-20 15,-17-2-31-15,-22 14-55 16,-12-1-309-16,2 13 61 16</inkml:trace>
  <inkml:trace contextRef="#ctx0" brushRef="#br0" timeOffset="96143.1269">30127 7246 433 0,'3'7'107'0,"1"11"44"0,-4 0-111 16,-4 54 43-16,-11-45 18 15,1 4 27-15,6 4 2 16,-7 4-11-16,6-8-31 16,9 0-23-16,3-10-33 15,3-4-5-15,9-13-9 16,10-13-20-16,2-7-12 15,10-14-6-15,-1 2 0 16,-1-1 20-16,-11 11 20 0,-3 12 15 16,-9 18 9-16,-8 15-5 15,1 7-20-15,-1 10-14 16,1-4-18-16,11-10-7 16,14-16 1-16,24-16 11 15,4-17 8-15,14-23 15 16,-11-3 1-16,-1-12-6 15,-27 5-17-15,-4-2-181 16,-16 24-137-16,-13 4-20 16</inkml:trace>
  <inkml:trace contextRef="#ctx0" brushRef="#br0" timeOffset="96601.9803">30826 7406 910 0,'0'6'246'0,"-6"6"67"16,3 15-238-16,-9 10-52 16,-1 3 6-16,-1 10 29 15,-2-5 5-15,-1-5 16 16,10-11-9-16,-1-11 7 16,11-17-15-16,14-13-1 15,8-7-2-15,14-5 8 16,6-3-3-16,13 1 3 15,-7 10-9-15,6 10-14 16,-10 7-12-16,-1 11-10 16,-21 8-19-16,-5 5-4 15,-19 2-16-15,-2 3-26 16,-16 0-6-16,1 1-30 16,1-2-29-16,-1-4-64 15,5-8-51-15,1-4-225 16,8-7 7-16</inkml:trace>
  <inkml:trace contextRef="#ctx0" brushRef="#br0" timeOffset="97072.3427">31687 7024 1159 0,'3'106'333'0,"-6"-92"36"15,-5-1-283-15,4 4-322 16,2-7-40-16,-2-5-93 16,1-2-56-16</inkml:trace>
  <inkml:trace contextRef="#ctx0" brushRef="#br0" timeOffset="97442.2194">32184 7156 1236 0,'-8'3'-72'16,"-5"12"72"-16,5 0-459 0</inkml:trace>
  <inkml:trace contextRef="#ctx0" brushRef="#br0" timeOffset="97801.2948">31750 7642 823 0,'-3'15'0'0</inkml:trace>
  <inkml:trace contextRef="#ctx0" brushRef="#br0" timeOffset="98265.0894">31533 8012 426 0,'-5'9'192'0,"-4"7"-7"16,-24 49-104-16,24-49-36 16,6-4-17-16,2-6 36 15,10-12 41-15,9-7 42 0,15-10-3 16,7-2-13-16,18-8 1 16,1 9-34-16,10 0-37 15,-12 15 3-15,5 7-10 16,-11 11-32-16,-16 14-48 15,-19 1-35-15,-8 9-337 16,-25-3 70-16</inkml:trace>
  <inkml:trace contextRef="#ctx0" brushRef="#br0" timeOffset="100070.2672">31757 7608 956 0,'2'1'242'16,"1"1"93"-16,1 1-242 16,8 1-20-16,2 2-14 15,2-1-79-15,1-2-85 16,41 3-265-16,-54-17-9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3T15:23:53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14184 5082 563 0,'-26'46'270'15,"26"-49"-36"-15,5 3-100 16,1 6-176-16,-6-6 0 15,-2 2 19-15,2 2 14 16,-15 24 19-16,-40 61 11 16,16-37-1-16,-15 21-3 15,0-2-4-15,-4 10 15 16,13-7 16-16,19-3-8 16,29-22 2-16,41-11 3 15,29-17-18-15,41-15-37 16,7-12 0-16,17-8-24 15,-21 7-61-15,-20-4-181 0,-40 2 39 16</inkml:trace>
  <inkml:trace contextRef="#ctx0" brushRef="#br0" timeOffset="315.8831">13958 5266 687 0,'-3'1'252'15,"1"1"10"-15,-1-1-142 16,3 1-120-16,3-1 4 16,27 14 10-16,79 6 3 15,-38-30-4-15,17-9-24 16,-4 5-110-16,7-4-153 16,-32 5-13-16</inkml:trace>
  <inkml:trace contextRef="#ctx0" brushRef="#br0" timeOffset="604.8174">14685 5367 943 0,'5'14'173'16,"-5"-4"99"-16,9 5-274 15,-5-6-17-15,1-1 13 16,7-7 19-16,9-5 5 16,11-5-1-16,22-2-11 15,5-4-40-15,4-1-250 16,-3 4-6-16,-2-4-118 15</inkml:trace>
  <inkml:trace contextRef="#ctx0" brushRef="#br0" timeOffset="960.5017">14717 5608 936 0,'0'12'181'0,"3"-3"95"16,6 3-280-16,7-3-2 15,3-3 2-15,16-3 0 16,11-7 12-16,16-4-1 16,1-4-48-16,10-3-233 15,-15-4 60-15</inkml:trace>
  <inkml:trace contextRef="#ctx0" brushRef="#br0" timeOffset="1377.9269">16029 5180 747 0,'3'6'207'15,"-15"6"44"-15,-8 6-181 16,-22 5-81-16,-9 10 13 16,-23 13 29-16,1 3 19 15,-11 13 25-15,14-1 9 0,16 4 5 16,28-9-10-16,35 1-15 15,32-18-22-15,43-12-1 16,13-18-4-16,29-22-3 16,3-22 5-16,25-23 12 15,-27-9 12-15,-1-13-18 16,-32 7-15-16,-31-8 9 16,-54 20-20-16,-51 4-25 15,-37 21 7-15,-35 6-10 16,-10 18-42-16,-16 3-131 15,30 6-249-15,3-21-2 16,32-3-197-16</inkml:trace>
  <inkml:trace contextRef="#ctx0" brushRef="#br0" timeOffset="4353.5058">26293 5867 596 0,'20'47'91'16,"-25"-50"60"-16,5 4-148 15,-3 1-46-15,2-2 39 16,1 0 34-16,-3 0 4 15,1 0 18-15,2-2 1 16,-3 1-12-16,0-1-5 16,2 1-4-16,-4-1-20 15,2 1-5-15,-9 1 16 16,-3-6 10-16,-4-3 14 16,-49-27 0-16,44 24 3 15,3 3-12-15,-4-3-1 16,2 7-13-16,-5 1 0 15,3-2-3-15,-5 4 1 16,1 2-5-16,-1 0 7 0,2 0 3 16,-2 0 4-16,-2-3-1 15,1 8 0-15,-9-10-7 16,-10 10-2-16,-2-4-6 16,-11-1 1-16,2-3-4 15,-5 9-1-15,10-7-3 16,-7 4-1-16,13 0-2 15,-9 3 0-15,5-3 1 16,-9 6-1-16,-4-6-1 0,-17 4 0 16,-3-2-2-16,-13-5-1 15,7 3 1-15,-3 0 0 16,14-3 0-16,1 6 1 16,15 0-2-16,-13-3 0 15,15 3 0-15,-16 6-1 16,2-9 1-16,-7 13 1 15,18 1 2-15,-11-4 1 16,18 1 2-16,-15-2-1 16,8-6-1-16,-17-2-1 15,0 4-2-15,-16-1 0 16,10 2-1-16,0-3 1 16,12 1 0-16,-2-5 1 15,9-4-1-15,-8 2 0 16,-1-1 0-16,-17-3 1 15,7 2-1-15,-4 2 0 16,10-4 0-16,-12 1-1 0,5 1-1 16,-17 1 1-16,8-2-2 15,-18-3 2-15,14 3 0 16,3-3 0-16,5-2 0 16,-7-1 1-16,13 2-2 15,-14-4 1-15,7 1 0 16,6-10 2-16,14 4 1 0,-9-7 0 15,6 2 0-15,-8 0-2 16,0 11-3-16,-20-4 2 16,15 7-1-16,-1-3 1 15,22-2 3-15,4-6 2 16,22 0 0-16,0-9-1 16,13 3-1-16,-5-11-5 15,8-1-5-15,5-13-7 16,13 3-2-16,7-10-5 15,5 5 0-15,9-7-1 16,5 4 5-16,14 3 0 16,5 3 4-16,6-4-3 15,3 9 4-15,26-4 1 16,0 2 2-16,25 0 2 16,9 6 7-16,25-5 6 15,-17 11 2-15,12-2 1 16,-12 8-2-16,14 3 0 15,-12 6-4-15,23 2 4 0,-9 1 2 16,32 3 2-16,-8 0 1 16,25 3 5-16,-15-4-1 15,32 2-4-15,-24 2-4 16,16 0 8-16,-21-1-3 16,26 1-4-16,-26 3 3 15,21-2 2-15,-21-2-8 16,8 7-2-16,-20 0 1 0,17 6-1 15,-19-5 0-15,38 8 1 16,3 0 1-16,5 8-2 16,-18-11-1-16,11 7 0 15,-38-5-1-15,1 4 1 16,-21-5 3-16,16 7 3 16,-13 2 0-16,18 7-1 15,-9 0-2-15,2 4-2 16,-24 0-3-16,6 9 0 15,-31 0 0-15,-6 6-3 16,-13 5 0-16,11 14 0 16,-15-3-1-16,3 5 0 15,-13-2 0-15,0 5-1 16,-16-12-1-16,-13 6-3 16,-12-5-3-16,-7-4-19 15,-14-7-17-15,-9-1 15 16,-12-11 7-16,-21-7 13 0,-15-5 23 15,-19-6 24-15,-20-2-11 16,-23-3 5-16,4 2-5 16,-24 4 5-16,1 1 6 15,-43 7 19-15,15 1 2 16,-69 6 3-16,10 0-6 16,-89 3-7-16,30-5-25 15,-106 3-94-15,31-8-103 0,-108-4-295 16,60-17-21-16</inkml:trace>
  <inkml:trace contextRef="#ctx0" brushRef="#br0" timeOffset="6181.9602">11571 6702 306 0,'5'-6'495'0,"-5"8"-200"16,3 1-189-16,-3-3 179 15,0 1-325-15,3 1 17 16,6 23 13-16,7 56 12 15,-28-30 19-15,-13 6 14 16,-17 18 14-16,-16 1-6 16,-8 33-3-16,6-5-13 0,6 8-30 15,13-16-58-15,15-5-267 16,11-39 46-16</inkml:trace>
  <inkml:trace contextRef="#ctx0" brushRef="#br0" timeOffset="6661.0869">11875 7045 1021 0,'0'-4'198'0,"-4"-4"94"15,1 5-312-15,3 2-6 16,-2 1 9-16,-1 0 14 16,3 0 13-16,0-2 12 0,0 1 6 15,30-17 1-15,78-50-5 16,-24 25 9-16,3 4 9 16,5 5 9-16,-21 16-5 15,-11 10-16-15,-30 13-13 16,-20 23 0-16,-26 14-9 15,-34 22 10-15,-26 2 13 16,-27 20 2-16,5-22-7 16,7-12-4-16,37-20-6 0,21-5-14 15,27-27-5-15,11 4 5 16,13 7 0-16,27 5 10 16,5 8 18-16,10 21 6 15,-10 10-1-15,-34 32 7 16,-50 3-1-16,-50 21 4 15,-28-4-2-15,-61 1-1 16,15-35-30-16,11-14-126 16,32-35-173-16,-2-27-177 15,62-42-114-15</inkml:trace>
  <inkml:trace contextRef="#ctx0" brushRef="#br0" timeOffset="8858.5174">19215 7307 373 0,'-16'-6'99'0,"-52"-43"27"16,47 49-101-16,0-6 26 15,5 7 16-15,-1 1 46 16,4-4 22-16,6 4 19 16,2-2-42-16,5 1-21 15,0-2-39-15,0 1-5 16,0 0-20-16,42 9 14 16,54 12 2-16,-32-14 1 15,-3 2-15-15,11-1 0 0,-6-2-2 16,6-6-4-1,-6 1-7-15,22-7 2 0,1-10-5 16,23 5-5-16,-1 4 1 16,4-4 8-16,-24 7-1 15,-5-2 5-15,-24 0 15 16,-5-3 11-16,-13 9-3 16,-4-3-6-16,-14 15-6 15,-10-12-17-15,-7 3-10 16,-7-6 6-16,-2 0 3 0,-2 1-7 15,2 1-6-15,-3-2-21 16,2 0-25-16,-2-9-59 16,-2 4-40-16,1 2-88 15,-26-12-9-15,-50-19 14 16,47 34 65-16,0-6 81 16,15 1 114-16,2 4 65 15,4-1 13-15,3 5 12 16,5 0-27-16,-1 5-17 15,5-7-31-15,-3 2-13 16,3 0-19-16,-3 0 20 16,3 0 12-16,0 0 29 15,0 0 8-15,3 0 11 16,21 5-23-16,69 5-9 16,-39-14-25-16,9 2-12 15,-9 1-10-15,4-2-3 0,-16 6-7 16,-11-5-8-16,-7 4 1 15,-12-1-1-15,-7 1-1 16,-5 1 5-16,-8 3 4 16,7-6 6-16,-10 1 8 15,-37 16-4-15,-52 17-6 16,39-7-4-16,14 3-12 16,1 3-29-16,11-5-17 15,7 4-41-15,8-7-41 0,5 7-135 16,5 1-126-16,4 16-17 15</inkml:trace>
  <inkml:trace contextRef="#ctx0" brushRef="#br0" timeOffset="9736.9395">18797 9172 275 0,'-7'10'375'16,"-2"-1"-135"-16,5-7-166 16,-4 7 165-16,8-9-242 15,0 0 13-15,0 0 12 16,0 0 22-16,3 0 10 0,-3 1 13 16,30 7-5-16,69 2 4 15,-32-13-19-15,30-1-3 16,16-2-15-16,17 0-2 15,-10 1-7-15,1-4 5 16,-24 0-2-16,4 3 5 16,-22 6-5-16,5-4-2 15,-9 2-7-15,4-1-3 16,-21-6-1-16,1 0 2 16,-16 5-3-16,-7-5 0 15,-18 4-6-15,-2-1-51 16,-2-1-64-16,-10-10-266 15,-8-2 20-15</inkml:trace>
  <inkml:trace contextRef="#ctx0" brushRef="#br0" timeOffset="10005.857">20248 8913 1178 0,'0'0'233'0,"0"1"121"16,30 13-353-16,78 26 6 16,-33-25 2-16,-8 0-4 15,8-1 3-15,-20-5-1 16,-13-3 2-16,-18-2-3 0,-10 2-1 16,-19 2-2-16,-25 8 9 15,-19 9 8-15,-35 4 11 16,-7-2-2-16,-13 9 2 15,15-11-29-15,0 2-388 16,28 2 111-16</inkml:trace>
  <inkml:trace contextRef="#ctx0" brushRef="#br0" timeOffset="13218.4633">9809 11096 893 0,'6'-13'176'15,"0"13"80"-15,-9 10-272 16,-6 4-5-16,-24 7 2 16,-17 3 11-16,-39 12 15 15,-17 1 27-15,-9 9 11 16,20 2 1-16,20 0-8 16,34-12-5-16,36 3-22 15,34-8-1-15,26 8 12 16,14 2 6-16,21 13 11 15,-2 8 4-15,-1 10-3 16,-29-3-10-16,-13 16-3 16,-29-5-9-16,-27 2-4 15,-22-7-10-15,-23 1-6 16,-13-22-2-16,-12-12 2 0,2-24-1 16,3-23 5-16,19-23 4 15,19-20-5-15,21-13-3 16,39-17-3-16,23 3-2 15,30-22-2-15,9-2-1 16,28-15-5-16,-12 5 1 16,14-17 3-16,-17 23 4 15,-2 10 4-15,-28 25 8 16,-12 14 9-16,-26 27 1 0,-25 10-9 16,-17 20-16-16,-29 11-122 15,-8 8-213-15,-15 22 10 16</inkml:trace>
  <inkml:trace contextRef="#ctx0" brushRef="#br0" timeOffset="13683.0013">10266 12310 794 0,'-33'24'337'15,"3"-6"-5"-15,5-12-186 16,8 0-124-16,17-9-36 16,14-9 2-16,10-5 0 15,9-4 12-15,1-1 25 16,0-5 26-16,-5 9 5 0,-8 2 10 16,-9 7-7-16,-5 4-2 15,-7 2-20-15,-7 3-5 16,7 0-8-16,-3 0-2 15,1 0-4-15,-1 0-7 16,2 0-5-16,-4 0-13 16,2 0-13-16,0 0-14 15,-7 5-8-15,-16 8-9 16,-48 58-351-16,48-60 117 16</inkml:trace>
  <inkml:trace contextRef="#ctx0" brushRef="#br0" timeOffset="17716.8954">11187 11396 690 0,'-18'-5'226'16,"-15"7"27"-16,-2 8-169 15,-1 11-75-15,-7 7-4 16,3 5 0-16,-11 17 3 16,4 4 3-16,1 26 11 15,13-2 7-15,7 11 9 0,19-12 1 16,23-5 16-16,17-30 5 16,30-10 21-16,17-23-2 15,20-20 2-15,6-14-18 16,26-10-12-16,-18-4-29 15,-1-12-9-15,-17-1-6 16,-21-15 0-16,-28-8-1 16,-15-7 5-16,-20 4-1 15,-12 0-1-15,-7 17-5 0,-19 5-19 16,-8 13-22-16,-27 14-29 16,-11 20-26-16,-27 14-195 15,11 13-90-15,-13 13-41 16</inkml:trace>
  <inkml:trace contextRef="#ctx0" brushRef="#br0" timeOffset="18025.9543">12218 11268 488 0,'-12'36'53'0,"-9"17"491"15,-289 658 5 32,307-689-615-47,-6-6-212 16,5-8-54-16,-5-4-111 15</inkml:trace>
  <inkml:trace contextRef="#ctx0" brushRef="#br0" timeOffset="18444.2565">12327 11446 850 0,'117'32'262'15,"-105"-32"36"-15,2 1-207 16,14-1-89-16,9 2-1 0,10-4 22 16,-5-2 8-16,6-4 15 15,-12 5 0-15,-3 3-1 16,-8 5-14-16,-12 16-2 16,-13 9-12-16,-25 25 1 15,-8 11-1-15,-39 27 2 16,-7 1-6-16,-26 15 0 15,17-17-2-15,-2-3-1 16,38-27 10-16,20-8 2 16,43-23-2-16,30-7-3 15,19-12 6-15,24-6-19 16,0-8-18-16,-2-5-99 16,-22 1-282-16,-7-12 41 15</inkml:trace>
  <inkml:trace contextRef="#ctx0" brushRef="#br0" timeOffset="18769.4109">13285 11704 1291 0,'-9'42'302'0,"-16"-2"91"16,-8 7-378-16,-30 15-61 15,5 3-1-15,-17 1 7 16,15-8 22-16,3-7 29 16,27-17 22-16,14-5 7 15,23-11 2-15,20-6-1 16,9-2-14-16,18-5-8 15,1-4-7-15,5-2-89 16,-7 1-91-16,-2-3-250 16,-18-5-25-16</inkml:trace>
  <inkml:trace contextRef="#ctx0" brushRef="#br0" timeOffset="18994.5348">13699 11563 1374 0,'-5'24'306'15,"-16"23"134"-15,-3 21-402 16,-25 28-13-16,-7 10-3 16,-14 23-1-16,3-11-10 15,-10 10-7-15,20-15-22 16,7 10-61-16,8-24-63 15,0-9-308-15,13-20 29 0</inkml:trace>
  <inkml:trace contextRef="#ctx0" brushRef="#br0" timeOffset="20422.1633">18137 11195 762 0,'-97'40'311'16,"1"-4"-16"-16,-34 17-155 16,10 7-152-16,6 2 1 15,38-17 18-15,18-9 30 16,43-12 17-16,25-6 21 16,25-6-1-16,35 2-2 15,9 1-18-15,10 7-12 16,-9 12-20-16,-12 19-9 15,-41 5-4-15,-27 23-2 16,-29 1-1-16,-46 17 4 16,-13-17 2-16,-12 7 3 15,4-22 12-15,-1-16 25 16,31-32 7-16,10-23 5 16,19-28-7-16,21-38-19 0,28-15-27 15,34-30-4-15,26-8-8 16,49-21 6-16,14 20 6 15,27-14 4-15,-16 34-6 16,-11 17-20-16,-53 22-14 16,-23 15-28-16,-43 27-34 15,-16-4-107-15,-12 9-258 0,-25 9 36 16</inkml:trace>
  <inkml:trace contextRef="#ctx0" brushRef="#br0" timeOffset="84879.8288">13720 15192 1300 0,'-66'87'457'0,"-32"45"38"16,-18 18-349-16,-27 44-75 15,19 11-56-15,-8 45-13 16,17-26-28-16,13 29-90 15,32-39-77-15,15-22-307 16,28-66-6-16</inkml:trace>
  <inkml:trace contextRef="#ctx0" brushRef="#br0" timeOffset="85389.729">12992 14999 673 0,'-61'87'617'0,"56"-51"-172"15,17 21-404-15,21 31 406 16,13 6-444-16,8 29-26 0,0-2-27 15,-3 14-196-15,-9-20-196 16,-7-2-4-16,-12-37-233 16</inkml:trace>
  <inkml:trace contextRef="#ctx0" brushRef="#br0" timeOffset="85814.5038">13715 16542 1388 0,'26'24'426'15,"3"-36"67"-15,21-27-353 16,8-16-136-16,14-15-45 16,-18 1-12-16,-11-3-12 15,-28 23 1-15,-18 1 21 0,-19 19 35 16,-32 17 7-16,-25 17 12 15,-34 28 5-15,-17 25-5 16,-12 38 10-16,25 6 5 16,12 26 6-16,47-13-12 15,33 5-18-15,37-31-48 16,47-16-44-16,39-37-381 16,47-30 78-16</inkml:trace>
  <inkml:trace contextRef="#ctx0" brushRef="#br0" timeOffset="86068.4347">14561 16313 1713 0,'-112'86'541'16,"19"-28"81"-16,30 5-453 15,46-24-133-15,43-3-22 16,19-8-15-16,27 11 4 15,-2-3 7-15,-6 9 1 16,-22 0-7-16,-31 18-11 16,-44 2-10-16,-54 18-12 15,-27-10-7-15,-23-12-2 16,6-31-36-16,15-39-162 16,44-42-361-16,30-32 28 15</inkml:trace>
  <inkml:trace contextRef="#ctx0" brushRef="#br0" timeOffset="87206.5763">21076 15414 765 0,'51'-12'220'16,"4"0"84"-16,7-8-188 16,-8 2 21-16,-8-1 23 15,-16 0-26-15,-11 5-5 0,-10 4-11 16,-25-5-27 0,-17 3-27-16,-34 12-5 0,-20 9-8 15,-41 27-16-15,-5 17-7 16,-12 24-1-16,31 2-10 15,17 11-7-15,48-11-7 16,44 2 9-16,42-18 4 16,47 4 13-16,12-13 6 15,15 3 2-15,-12-3-7 16,-11 18-5-16,-49 1-16 0,-29 23-8 16,-26-6-3-16,-36-1 0 15,-25-23 0-15,-16-28 10 16,10-37 7-16,9-52 13 15,35-40 4-15,57-39 5 16,45-9-6-16,37-42-6 16,29 20-13-16,27-6-6 15,-15 23-7-15,-2 5-51 16,-28 43-52-16,-23 18-113 16,-45 30-131-16,-23 8-221 15,-23 12-30-15</inkml:trace>
  <inkml:trace contextRef="#ctx0" brushRef="#br0" timeOffset="93712.572">25580 14270 741 0,'-8'15'180'0,"0"-4"51"16,5 2-208-16,14 4-20 15,2-5 6-15,15-2 25 16,16-2 24-16,13-10 33 16,6-5 8-16,29-7 11 15,9-2-18-15,17-5-18 16,6 6-37-16,2 0-42 16,-33 5-45-16,-6 1-172 15,-33 6-141-15,-17-3-31 16</inkml:trace>
  <inkml:trace contextRef="#ctx0" brushRef="#br0" timeOffset="94131.2885">26676 14115 350 0,'-21'7'347'16,"-3"-1"-102"-16,6 3-210 16,3 2 211-16,9-4-243 15,2-1 6-15,4-4 6 0,0-4 38 16,0 1 10-16,0-1 14 15,1 1-1-15,32-10 7 16,56-14-29-16,-28 19-8 16,-2 1-13-16,12 5-1 15,-12 6-11-15,1 6-13 16,-15 2-1-16,-13 7-2 16,-20 3 1-16,-24 10 6 15,-17 1 8-15,-28 9-7 16,-6-2-6-16,-9 0-9 15,9-9-50-15,9-6-125 16,24-15-197-16,6-13-9 16</inkml:trace>
  <inkml:trace contextRef="#ctx0" brushRef="#br0" timeOffset="94443.6782">27371 14033 952 0,'-3'4'296'16,"13"2"40"-16,4 9-229 16,10 7-110-16,10 8 1 15,8 3 7-15,12 6-13 16,-3-4-45-16,15 2-286 16,-8-9 68-16</inkml:trace>
  <inkml:trace contextRef="#ctx0" brushRef="#br0" timeOffset="94657.261">28248 13928 725 0,'-16'33'410'16,"-22"13"-53"-16,-11 8-134 15,-15 28-154-15,-11 8-43 16,-24 22-2-16,6-7-3 15,-16 10-4-15,8-17-7 16,10-1-47-16,31-24-45 16,15-10-295-16,26-24-2 15,17-26-134-15</inkml:trace>
  <inkml:trace contextRef="#ctx0" brushRef="#br0" timeOffset="94943.7017">28248 14428 684 0,'-4'16'249'0,"-4"-4"16"16,8-7-172-16,-3-1-63 16,8 2-21-16,-5-6 5 15,3 0 4-15,34-1 0 16,68-2-2-16,-39-9-283 0,1-5-10 16,1-7-100-16</inkml:trace>
  <inkml:trace contextRef="#ctx0" brushRef="#br0" timeOffset="95192.7386">28643 14411 1351 0,'15'174'287'0,"-10"-137"128"15,7-2-402-15,9-5-10 16,9-16-6-16,24-18-8 15,8-21 0-15,30-14 4 16,5-12 2-16,-1-20 3 16,-24 13 7-16,-6 4-1 15,-36 17-5-15,-14 13-57 16,-8 24-58-16,-8 9-292 16,0 7 21-16</inkml:trace>
  <inkml:trace contextRef="#ctx0" brushRef="#br0" timeOffset="95490.5236">29645 14476 556 0,'-42'44'541'0,"-6"-26"-156"16,-4 18-329-16,14-4 334 15,7 1-379-15,16-11-3 16,7-7-4-16,16-10-1 16,10-5-3-16,10-15-2 0,11-3 0 15,2 0-2-15,-2 0-5 16,-10 7 0-16,-3 16 1 16,-11 10 9-16,-6 21 8 15,-6 8 3-15,1 6-38 16,-2-10-64-16,10-11-300 15,4-25 32-15</inkml:trace>
  <inkml:trace contextRef="#ctx0" brushRef="#br0" timeOffset="95750.1771">30260 13655 1495 0,'38'138'334'0,"-50"-96"132"16,-5 3-432-16,-7 21-31 0,-3 7-1 16,-6 21 0-16,3 4 2 15,2 9 0-15,7-12-41 16,8 2-41-16,5-19-136 15,8-11-254-15,8-28-3 16,12-17-178-16</inkml:trace>
  <inkml:trace contextRef="#ctx0" brushRef="#br0" timeOffset="96090.713">30708 14324 1118 0,'-5'26'335'15,"-2"-4"52"-15,-7 17-277 16,-2 8-112-16,-1 5 1 16,4-3 0-16,10-7 4 15,6-15 0-15,6-9 5 16,9-10 1-16,10-17-3 0,2-8-5 15,12-8-11 1,-1-2-10-16,-4-5-5 0,-10 14 0 16,-8 12 6-16,-14 12 19 15,-10 21 26-15,-11 12 12 16,-3 15 5-16,-2-3-5 16,10 3-82-16,11-14-84 15,15-11-284-15,16-22-4 16</inkml:trace>
  <inkml:trace contextRef="#ctx0" brushRef="#br0" timeOffset="96420.591">31344 14471 1456 0,'42'109'378'0,"-39"-104"98"16,7 1-408-16,11-2-84 16,6-11-34-16,15-5 17 15,5-5 6-15,-1-14 5 16,-9-7 24-16,-7 0 22 16,-21 5-15-16,-36 7-7 15,-26 20-2-15,-31 33 8 16,-21 14 12-16,-15 23 17 15,23 3 8-15,29 13 1 0,45-19-7 16,64 8-11-16,55-20-40 16,75-7-26-16,30-21-24 15,25-17-439-15,-29-23 112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10:51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4849 10091 893 0,'5'-4'174'0,"-1"-1"87"16,5 4-263-16,-9 1-11 15,0 0 8-15,4-3 9 16,9 0 9-16,-5-3 3 16,3-11 4-16,13-89-1 15,-44 36-4-15,-15-15-4 16,-8 1 0-16,-18 3 4 16,3 23 1-16,-11 15-13 15,10 23-7-15,-5 31-9 16,13 21-4-16,-1 26-3 15,14 20 12-15,-2 35 6 16,14 7 7-16,10 44 0 16,11 2 2-16,10 22 2 15,21-15 0-15,7 5 8 16,-2-37-1-16,13-5 0 16,-3-37-16-16,4-10-97 15,-9-28-199-15,-1-20 18 0</inkml:trace>
  <inkml:trace contextRef="#ctx0" brushRef="#br0" timeOffset="204.767">4133 10872 349 0,'35'-23'305'15,"6"12"370"-15,46-10-367 16,31 0 115-16,36 1-428 16,-4 12-71-16,7 8-341 15,-19 6 49-15</inkml:trace>
  <inkml:trace contextRef="#ctx0" brushRef="#br0" timeOffset="507.8854">6488 9824 630 0,'-8'-3'478'15,"-25"17"-116"-15,-11 13-57 16,-37 53-266-16,-22 36-44 16,-19 63 11-16,11 16 12 0,4 27 10 15,35-27 31-15,37 2 28 16,27-50-26-16,25 7-31 16,21-30-23-16,38-4-161 15,12-31-295-15,20-23 50 16</inkml:trace>
  <inkml:trace contextRef="#ctx0" brushRef="#br0" timeOffset="1062.9424">6720 10854 847 0,'-17'-8'306'16,"11"0"17"-16,6 7-193 16,13 7-131-16,8 8 0 15,10 9 1-15,-1 15 7 16,-4 8 7-16,-2 19 11 15,-10 1-1-15,-9 1 2 16,-2-16 0-16,1-19 21 16,6-37 18-16,19-39-23 15,13-22-4-15,18-22-7 16,9 0-26-16,9 4-26 16,-11 33 29-16,5 23-1 15,-20 28 4-15,-13 38 10 16,-22 23 3-16,-9 33-6 15,-22 9 0-15,-10 24-51 16,5-15-70-16,-1-1-64 16,19-25-246-16,1-25-1 15</inkml:trace>
  <inkml:trace contextRef="#ctx0" brushRef="#br0" timeOffset="1332.5577">8110 11430 957 0,'-47'47'371'15,"-3"6"18"-15,-22 34-218 16,8 22-170-16,2 22-51 16,17-19-62-16,14-8-277 15,17-36 6-15,24-25-118 16</inkml:trace>
  <inkml:trace contextRef="#ctx0" brushRef="#br0" timeOffset="2826.3451">9076 10545 533 0,'7'5'522'0,"-5"-5"-149"16,-7-13-31-16,1 7-292 15,-2 14-71-15,-10 21-8 16,-7 17-6-16,-32 23 9 16,-13 15 18-16,-18 36 6 15,5 6 6-15,-4 14 4 16,30-10 2-16,26-2 4 15,24-36 1-15,29-14 3 16,28-32-3-16,42-14-28 16,5-17-42-16,12-10-303 15,-16-10 56-15</inkml:trace>
  <inkml:trace contextRef="#ctx0" brushRef="#br0" timeOffset="3049.8678">8469 10820 1149 0,'38'-23'342'0,"1"17"64"0,34 0-288 16,29 9-105-16,42 11-65 15,-4 3-96-15,10 10-259 16,-20-1-12-16</inkml:trace>
  <inkml:trace contextRef="#ctx0" brushRef="#br0" timeOffset="3251.1759">9838 10194 955 0,'66'119'420'15,"-16"-18"20"-15,-12 58-215 16,-4 32-93-16,-39 73-42 16,-28-1-51-16,-65 41-20 15,-30-39-475-15,-44-34 128 0</inkml:trace>
  <inkml:trace contextRef="#ctx0" brushRef="#br0" timeOffset="19109.9861">10846 10999 989 0,'63'59'286'15,"-31"-62"53"-15,35 11-292 16,22 6-182-16,31 2-207 16,-4 1 1-16</inkml:trace>
  <inkml:trace contextRef="#ctx0" brushRef="#br0" timeOffset="19482.6966">11025 11572 731 0,'38'-7'584'0,"43"7"-200"16,26 17-716-16,56 8 332 16,-2-12-549-16</inkml:trace>
  <inkml:trace contextRef="#ctx0" brushRef="#br0" timeOffset="29364.9392">13701 10402 550 0,'-26'-4'331'0,"1"-5"-65"15,7-6-88-15,-23 3-164 16,-8 4-31-16,-27 11 12 16,-22 11 20-16,-30 21 28 15,8 17 27-15,-22 32 1 16,23 5-5-16,12 18-8 16,36-14-25-16,20-2-26 15,50-26 22-15,43-17 22 16,24-23 3-16,36-19 7 15,13-23 4-15,27-24-18 16,-12-5-27-16,7-13-5 16,-18-1-4-16,-4 3 1 15,-29 6-1-15,-9-6 11 0,-17 7 2 16,-5 7-1-16,-21 9-5 16,-13 14-5-16,-21 19-13 15,-20 19 13-15,-18 20 1 16,-28 20 9-16,-6 17 6 15,-8 28 6-15,-1 5-10 16,-3 28-5-16,18-11-6 16,-1 17-23-16,10-15-26 15,11-9-72-15,20-42-38 0,13-13-79 16,8-42-63-16,14-36-143 16,3-23 15-16</inkml:trace>
  <inkml:trace contextRef="#ctx0" brushRef="#br0" timeOffset="29708.4344">14495 10580 1372 0,'-59'57'342'0,"-22"13"106"16,-2 2-385-16,-22 27-61 15,15-10-6-15,7-7-4 0,33-16-11 16,33-13 16-16,41-25 16 16,24-7 20-16,16-2 12 15,8-1 20-15,-16 3-16 16,-13 13-16-16,-14 7-18 15,-41 25-7-15,-31 4-19 16,-41 9-25-16,-15-10-21 16,-23-18-86-16,30-33-87 15,11-29-253-15,43-27 0 16</inkml:trace>
  <inkml:trace contextRef="#ctx0" brushRef="#br0" timeOffset="30222.0427">14344 10534 995 0,'-28'66'365'0,"27"-52"1"15,1-7-235-15,12 4-120 16,19-3-18-16,36-7 18 0,23-10 19 16,43-18 11-16,9-10-1 15,44-12-3-15,-19 2-12 16,-5-2-11-16,-39 11-14 16,-20 7-10-16,-56 17-10 15,-21 5-30-15,-26 18-4 16,-26 17 4-16,-9 3 8 15,-20 17 22-15,-9 5 40 16,-12 19 29-16,11-1 11 16,-3 15 23-16,22-5 1 15,20 17 14-15,26-10 1 0,30-1-12 16,30-19-17-16,41-8 11 16,7-30-16-16,24-33-9 15,-3-26 15-15,15-31 5 16,-34-15-42-16,-15-23-32 15,-36 5 4-15,-51-21-16 16,-49 15-17-16,-40-7 19 16,-9 21 17-16,-30 7-21 15,9 37-82-15,-1 16-147 16,31 25-321-16,1 11-22 16</inkml:trace>
  <inkml:trace contextRef="#ctx0" brushRef="#br0" timeOffset="31290.1348">16623 10933 473 0,'2'2'453'0,"10"7"-128"16,8 0-282-16,48 67 291 15,-42-42-317-15,-4 12 8 16,-9 4 4-16,-5 7 13 16,-11-4-1-16,-3-12 7 15,-2-10 1-15,-4-19 4 16,7-21-17-16,18-34-9 15,8 2-11-15,22-14-12 0,12 8-15 16,15 13 17-16,-6 31 17 16,-6 26 15-16,-10 32 16 15,-10 21 6-15,-21 25-11 16,-8 27-37-16,-5 1-37 16,-1-21-36-16,-7-35-28 15,13-79-25-15</inkml:trace>
  <inkml:trace contextRef="#ctx0" brushRef="#br0" timeOffset="45308.5516">18181 10933 678 0,'0'2'279'15,"0"-1"13"-15,5 1-118 16,45 16-116-16,83 8-4 15,-34-24-1-15,20 1-40 16,-9 1-78-16,-1 1-258 0,-18-2 36 16</inkml:trace>
  <inkml:trace contextRef="#ctx0" brushRef="#br0" timeOffset="45621.9692">18639 10673 473 0,'-23'11'516'15,"31"-37"-167"-15,-19 15-284 16,14 15 277-16,-7 6-357 16,-1 4 2-16,-10 15 1 15,1 23 0 1,-4 4 12-16,6 15 3 16,-4 2-21-16,10 6-320 15,2-24 98-15</inkml:trace>
  <inkml:trace contextRef="#ctx0" brushRef="#br0" timeOffset="46475.6869">19747 10773 1028 0,'-55'78'357'0,"13"-78"23"16,15 13-277-16,12-10-58 15,27 7-31-15,43 8 6 16,18-3 5-16,20 11 7 16,5 2-8-16,6 7 0 15,-28 3-1-15,-16 8-1 16,-22-3 0-16,-24 10 8 16,-32 2 7-16,-34 5 13 0,-20-7 2 15,-31-4-2 1,1-15-16-16,-8-21-25 0,19-13-26 15,10-12-29-15,27-8-11 16,5-10-9-16,20 4 0 16,8-11-19-16,9 2 7 15,15-5-117-15,9 8-135 16,23-14-72-16,8 7-121 16</inkml:trace>
  <inkml:trace contextRef="#ctx0" brushRef="#br0" timeOffset="46730.9507">20063 10565 969 0,'-5'-11'213'0,"5"1"89"16,-3 10-284-16,2-2-12 15,1 1 0-15,0-1 7 16,0 2 9-16,0 0 7 15,0-2 36-15,9 2 19 16,38-7 0-16,89-15 0 16,-33 0-3-16,26-4-31 15,-5 7-30-15,7 5-118 16,-28 7-251-16,-10 5-64 16,-24-1-176-16</inkml:trace>
  <inkml:trace contextRef="#ctx0" brushRef="#br0" timeOffset="47094.0348">21737 10446 1303 0,'-21'17'272'0,"-24"9"125"15,-13 24-377-15,-20 29-26 16,-12 10 8-16,-15 21 5 16,18-2 7-16,20 1 19 15,31-19 17-15,53 2 20 16,41-31 4-16,43-22 3 16,18-25-8-16,45-32-22 15,-16-31-23-15,18-29-11 16,-21-12-1-16,-13-15-10 15,-50 5 4-15,-25-13 3 16,-40 23 3-16,-48 0-37 16,-21 20-26-16,-32 10-86 15,-8 30-72-15,-16 8-72 16,21 15-193-16,1 2 1 0</inkml:trace>
  <inkml:trace contextRef="#ctx0" brushRef="#br0" timeOffset="47603.6232">23297 10719 431 0,'13'12'275'16,"-11"-4"-55"-16,-8 4-19 0,-16 2-174 16,-28 17 7-16,-14 8 0 15,-29 22 10-15,-7 16-8 16,-19 28 34-16,20-2 11 15,19 5 30-15,41-13 5 16,36 1 2-16,44-30-27 16,34-4-27-16,21-16-84 15,20-8 7-15,-14-15-54 0,1-6-190 16,-25-12-145-16,-19-19 5 16</inkml:trace>
  <inkml:trace contextRef="#ctx0" brushRef="#br0" timeOffset="47853.493">22644 10967 1004 0,'-26'-3'342'0,"10"3"22"16,8 3-264-16,29 12-61 16,25 5-29-16,32 10 0 0,24-2 10 15,48 7-26-15,0-12-29 16,10-6-348-16,-13-11 86 16</inkml:trace>
  <inkml:trace contextRef="#ctx0" brushRef="#br0" timeOffset="48836.7483">18514 10823 317 0,'0'-1'242'0,"2"-1"-32"16,-2 1-52-16,0-1-29 16,0 0-45-16,0-1 17 15,0 2-14-15,0-1 3 16,0 1-22-16,0-1-5 16,0 2-21-16,0-3-7 15,0 3-15-15,0 0 2 16,0 3-2-16,0 16 8 0,-2 19 2 15,-1 55 1-15,1-46-7 16,-2 11-2-16,1-7-10 16,1-2-8-16,-8-11-36 15,3 2-335-15,-5-13 93 16</inkml:trace>
  <inkml:trace contextRef="#ctx0" brushRef="#br0" timeOffset="50101.0398">20113 10458 218 0,'-3'2'16'0,"0"-1"37"16,2 1-73-16,-4-1-23 15,2 1-9-15,1-1 15 0,-2 1 36 16,1-1 31-16,3-1 82 15,-3 0 27-15,1 0-5 16,2 0-36-16,0 0-33 16,0 0-49-16,0 0-4 15,0 0-2-15,0 0 41 16,0 0 23-16,-3 0 20 16,2 0-3-16,1 0-5 15,-5 0-39-15,2 0-20 16,-11 0-18-16,-12-1-2 15,-38-5-3-15,43 0 5 16,4 4 7-16,5 0 2 16,3 1-3-16,6-2-7 15,7 6-13-15,-4-3-8 16,0 0-3-16,0 0 8 16,0 0 9-16,0 0 16 15,0 0 4-15,3 0 0 16,-3 0-4-16,2 0-6 0,1 1-9 15,-3 1-3-15,1 0-1 16,2 23 2-16,-10 50 2 16,-15-35 0-16,-1 3 0 15,-6 9-43-15,8 0-94 16,-8 1-137-16,6-15-28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12:02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7910 6535 996 0,'5'-1'266'0,"-2"-4"52"16,-3-2-285-16,0 5-32 16,0 1-32-16,-3-1 29 15,1 1 2-15,2-2 5 16,-4-19 1-16,-7-19 2 15,-17-52-2-15,4 26 1 16,-2-4-4-16,-8-2-3 0,4 12-5 16,1 4-11-16,11 22-25 15,-7 28-20-15,-1 19 1 16,-12 31-2-16,0 13 11 16,-2 28 19-16,8 5 21 15,15 28 0-15,13-10 4 16,2 31 3-16,11-7 2 15,3 31 2-15,1-22-22 0,0 30-228 16,4-25 68-16</inkml:trace>
  <inkml:trace contextRef="#ctx0" brushRef="#br0" timeOffset="201.1019">7292 7049 1080 0,'16'12'207'0,"18"-3"120"16,26 2-307-16,31 3-27 16,22-2 9-16,11 5-138 15,4-5-192-15,10-11 5 16</inkml:trace>
  <inkml:trace contextRef="#ctx0" brushRef="#br0" timeOffset="439.586">8712 6586 917 0,'-359'235'332'0,"231"-149"39"0,-8 19-207 16,38 3-123-16,39 7-20 15,66-25-23-15,50 2-56 16,40-20-31-16,35-10-8 16,5-28-266-16,25-22 76 15</inkml:trace>
  <inkml:trace contextRef="#ctx0" brushRef="#br0" timeOffset="840.6505">9131 6908 1023 0,'3'0'173'0,"-3"6"112"0,-3 11-311 16,-2 15 8-1,-9 11 8-15,-1 1 19 16,-6 10 12-16,4-12 3 0,3-9 2 15,10-17 25-15,16-20 6 16,14-18-7-16,21-14 0 16,8-12 0-16,14-1-21 15,-2 13-15-15,3 14-5 16,-16 22-4-16,-7 29-5 16,-24 17-8-16,-25 25-53 15,-23 0-51-15,-14 13-252 16,1-20 17-16</inkml:trace>
  <inkml:trace contextRef="#ctx0" brushRef="#br0" timeOffset="920.4419">9707 7348 77 0</inkml:trace>
  <inkml:trace contextRef="#ctx0" brushRef="#br0" timeOffset="1025.3746">9752 7350 66 0,'22'10'214'15,"-9"1"-22"-15,0-2 4 0,-12 5 54 16,-10 18-68-16,-12 6-63 15,-22 14-31-15,-12 9-46 16,-14 9-49-16,5-13-39 16,12-10-37-16,14-13-198 15,42-31 36-15</inkml:trace>
  <inkml:trace contextRef="#ctx0" brushRef="#br0" timeOffset="1339.1332">10735 6820 578 0,'-13'22'458'15,"-22"12"-114"-15,-24 30-347 16,-10 14 347-16,-17 12-344 16,5-9 1-16,14 3 0 15,29-29-8-15,29-7 10 16,30-21 6-16,43-13 5 16,13-10 1-16,20-4 1 15,-2-10-46-15,15-3-323 16,-27 7-7-16,-2 2-141 0</inkml:trace>
  <inkml:trace contextRef="#ctx0" brushRef="#br0" timeOffset="1529.6382">10227 7104 1350 0,'20'4'261'0,"46"-5"148"16,27 7-411-16,45-3-92 16,16-3-175-16,29-11-136 15,-27-15-119-15</inkml:trace>
  <inkml:trace contextRef="#ctx0" brushRef="#br0" timeOffset="1742.976">11469 6494 946 0,'26'61'379'0,"25"16"-10"15,-1-6-215-15,7 39-50 0,-12 8-77 16,-23 29 99 0,-47 5-29-16,-42 27-50 0,-32-26-69 15,-49-11-96-15,-11-38-40 16,-3-48-116-16,17-75-456 15,24-26 399 1,66-36-85-16</inkml:trace>
  <inkml:trace contextRef="#ctx0" brushRef="#br0" timeOffset="2054.7134">12160 7001 1032 0,'30'2'356'0,"42"-5"28"15,15-8-250-15,37 10-230 16,7-1-118-16,-4-1-174 0,-45 3-84 16</inkml:trace>
  <inkml:trace contextRef="#ctx0" brushRef="#br0" timeOffset="2194.8976">12407 7226 984 0,'116'15'250'16,"-10"-33"-250"-16,31-2-161 15</inkml:trace>
  <inkml:trace contextRef="#ctx0" brushRef="#br0" timeOffset="2906.2252">14836 6734 812 0,'9'-9'254'16,"-11"-2"46"-16,-5 7-197 15,-2-1-70-15,-13 2 6 16,-7 0-6-16,-32 6-1 16,-6-5-1-16,-31 7 3 15,10 7-1-15,-21 5 32 16,19 4 15-16,-2 13 24 16,27 0-4-16,5 2-5 15,30 2-34-15,17-4-30 16,23-6-21-16,23-13 13 15,18-14 4-15,19-19 5 16,-3-16 18-16,19-19-10 16,-15 4-15-16,-7-7-4 15,-12 17-7-15,-9 7-6 0,-21 20-9 16,-3 4-15-16,-14 18-6 16,-5 19-2-16,-5 20-1 15,-16 27 10-15,-17 14 14 16,-17 26 5-16,-5-7-1 15,-8 16-26-15,-1-15-20 16,9-8-20-16,14-32-66 16,8-16-66-16,12-40-114 0,19-28-126 15,11-17-46-15</inkml:trace>
  <inkml:trace contextRef="#ctx0" brushRef="#br0" timeOffset="3226.7423">14934 7040 1283 0,'-13'18'240'0,"-3"-7"126"15,19 13-387-15,18-6 12 16,17 2 2-16,39 3 30 0,0-8 14 16,17 4 25-16,-9 2-12 15,-16 5 4-15,-35 5-9 16,-34 24-9-16,-34 6-10 16,-47 14-2-16,-9-5-20 15,-25-3-56-15,10-21-42 16,-2-22-232-16,34-21-125 15,-1-24-56-15</inkml:trace>
  <inkml:trace contextRef="#ctx0" brushRef="#br0" timeOffset="3745.9366">15028 6824 382 0,'-1'2'0'16,"7"5"411"-16,1-1-411 15,3 10 49-15,2-1-44 16,9-1 308-16,25-7-240 15,3-5 290-15,30-7-264 16,12-5-8-16,29-9-15 16,-10 2-35-16,26-5-10 0,-17 2-13 15,10-3-3-15,-27 6-8 16,-7 2-2-16,-36 6-5 16,-11 9-18-16,-32 6-5 15,-16 20 10-15,-26 15 6 16,-26 32 6-16,-18 11 18 15,-5 19 13-15,5-13-5 0,21 4 5 16,34-22 1-16,39-9 4 16,27-20-2-16,34-21 3 15,7-15-6-15,13-38 0 16,-10-9-4-16,-6-22-2 16,-34-1-9-16,-32-19-7 15,-30 16-10-15,-31-20-14 16,-29 19-34-16,-15-2-82 15,10 22-67-15,9-2-252 16,19 26-9-16</inkml:trace>
  <inkml:trace contextRef="#ctx0" brushRef="#br0" timeOffset="4270.7443">17234 7215 371 0,'72'29'258'0,"-68"-26"-59"15,-7 0-48-15,6 5-112 16,-6-8-18-16,2 1 44 16,-4 9 22-16,-7 14 26 15,-31 48 0-15,31-51-6 16,3-12-32-16,10-6-9 16,15-13-27-16,26-13 0 15,7-3-2-15,26 3 11 16,3 3 4-16,8 14 12 0,-22 6-9 15,-5 18-8-15,-28 10-21 16,-19 18-38-16,-21 6-53 16,-13 4-353-16,-8-9 82 15</inkml:trace>
  <inkml:trace contextRef="#ctx0" brushRef="#br0" timeOffset="4705.8141">18780 6763 680 0,'3'-3'259'0,"-3"0"-4"15,1 0-136-15,2 1-133 16,-3 1 5-16,3 2 20 16,7 30 6-16,3 58 16 15,-20-25 14-15,-4 0-8 16,0 9-5-16,1-10-28 16,-1 10-115-16,0-18-175 0,1-11-19 15,0-22-144 1</inkml:trace>
  <inkml:trace contextRef="#ctx0" brushRef="#br0" timeOffset="4950.0579">18509 6968 1152 0,'-3'0'355'16,"6"0"55"-16,40 13-276 15,72 21-164-15,-25-17-39 16,-8 3-65-16,-2-5-65 16,-28-6-62-16,-14-13-40 0,-30-15-38 15,-8-10 8-15</inkml:trace>
  <inkml:trace contextRef="#ctx0" brushRef="#br0" timeOffset="5527.3076">19637 6774 1200 0,'-69'24'241'0,"-4"11"122"15,1 2-367-15,21-11 0 16,22 0 11-16,36-11 9 0,25-4 20 16,18 1 13-16,19 6 17 15,-2 1 0-15,0 10-12 16,-19 4-20-16,-23 19-5 15,-28-4-12-15,-39 10-39 16,-32-5-34-16,-28-5-81 16,9-21-83-16,-2-12-218 15,31-21-8-15</inkml:trace>
  <inkml:trace contextRef="#ctx0" brushRef="#br0" timeOffset="5841.849">19533 6659 952 0,'56'51'414'16,"16"-51"-12"-16,9 16-209 0,32-8-149 15,2 1-45-15,21 0-49 16,-29-4-52-16,3-14-54 16,-23-2 88-16,-11-9 86 15,-33-3-363-15,-10-7 45 16,-16-1-7-16</inkml:trace>
  <inkml:trace contextRef="#ctx0" brushRef="#br0" timeOffset="6291.8263">20817 6751 948 0,'-41'7'49'16,"-3"18"251"-16,-11 12-269 16,-9 24 3-16,13 4 57 15,6 15 67-15,22-4-99 0,24-1 39 16,28-23 30-16,31-11-29 16,16-24-10-16,31-8-11 15,3-15-44-15,18-18-45 16,-16-15 26-16,-13-8-2 15,-36-13-3-15,-50-10-7 16,-48 9-11-16,-41-5-68 16,-22 10-30-16,-13 1-94 15,30 17-98-15,17 3-137 16,33 15-14-16</inkml:trace>
  <inkml:trace contextRef="#ctx0" brushRef="#br0" timeOffset="6726.4866">22038 6876 1106 0,'-15'21'231'16,"-30"5"82"-16,-13 17-318 16,-12 6-35-16,-14 11 8 15,15-5 27-15,7-2 24 16,27-9 8-16,16 1 3 16,24-13-4-16,25 1-11 15,10 1-29-15,23-2-43 16,1-3-47-16,8 2-237 15,-8-12 29-15</inkml:trace>
  <inkml:trace contextRef="#ctx0" brushRef="#br0" timeOffset="7176.0591">21532 7015 735 0,'16'11'473'16,"10"-7"-64"-16,33 9-62 0,13 16-287 15,32 9-65-15,1-3-93 16,23-3-310-16,-7-18 3 16</inkml:trace>
  <inkml:trace contextRef="#ctx0" brushRef="#br0" timeOffset="21255.5614">5759 9412 750 0,'13'1'298'0,"-18"-7"20"16,5 2-166-16,-3 2-115 0,2 0-10 15,1 1-16-15,0-4-8 16,-4-31-1-16,-9-62 4 16,-4 46 2-16,-14-15-1 15,-2 7-1-15,-15-15 1 16,-2 8 0-16,-5 2-3 15,3 14-4-15,2 8-10 16,5 28-10-16,-10 17-12 16,5 17-3-16,-2 29-12 15,5 17 5-15,4 30 1 16,19 12 11-16,10 24 0 16,11-5 16-16,10 28 5 15,15-15 8-15,17 23 5 16,4-8 4-16,17 25 1 15,-1-25-9-15,-7 7-73 16,-14-39-95-16,-5-18-105 0,-20-42-70 16</inkml:trace>
  <inkml:trace contextRef="#ctx0" brushRef="#br0" timeOffset="21479.9406">4889 10032 419 0,'-14'-3'143'0,"6"3"432"15,8 3-344-15,13 1 126 16,8 6-331-16,19 2 2 16,19 2 5-16,48-5 3 15,8-8-27-15,22 2-99 16,-2-7-100-16,-7 1-185 15,-38 6-66-15</inkml:trace>
  <inkml:trace contextRef="#ctx0" brushRef="#br0" timeOffset="21710.7056">6962 9320 1102 0,'9'2'318'16,"-34"-7"57"-16,-53 42-282 0,-22 33-98 16,-42 70 1-16,-22 13 5 15,-39 53 12-15,66-5 12 16,22 8 17-16,58-50-2 16,67 1-10-16,75-56-34 15,36-9 21-15,6-31-434 16,39-21 125-16</inkml:trace>
  <inkml:trace contextRef="#ctx0" brushRef="#br0" timeOffset="24037.7159">7125 9988 668 0,'3'6'127'0,"-3"-11"64"16,5 7-194-16,-5-4 3 15,1 1 35-15,37-18 32 16,60-30 20-16,-21 11 32 16,-1 6-15-16,14 2-19 15,-23 8-27-15,2 10-26 16,-35 10-37-16,-13 12-19 15,-16 9-1-15,-18 15 10 16,-17 4 10-16,-21 10 14 16,-5-1 15-16,-7-6 1 15,13-10-12-15,18-5-4 0,20-16-9 16,16 0 8-16,18-1 2 16,13 8 13-16,6 4 8 15,11 17 15-15,-6 8-7 16,-8 18-1-16,-23 3-8 15,-26 17 5-15,-27-1-7 16,-29-1-4-16,-11-16-11 16,-3-13-30-16,17-28-47 15,11-22-313-15,30-28-10 16,18-20-129-16</inkml:trace>
  <inkml:trace contextRef="#ctx0" brushRef="#br0" timeOffset="24451.941">8153 10023 997 0,'-30'15'200'16,"8"-1"100"-16,10 1-301 15,4-4 11-15,28 1 36 0,18-7 11 16,14 4 11-16,-1-5 18 16,5 7-5-16,-18 1-33 15,-12 17-11-15,-18 6-5 16,-25 20-5-16,-19 6 0 15,-30 13 1-15,-7-13 3 16,-8-6-34-16,13-22-42 16,6-16-59-16,30-21-62 0,15-16-34 15,8-12 28-15,1-8 32 16,8-9-5 0,0 2 29-16,9 1-109 15,3 3-29-15</inkml:trace>
  <inkml:trace contextRef="#ctx0" brushRef="#br0" timeOffset="24645.6925">8231 9870 1059 0,'26'6'287'16,"12"-21"91"-16,32 9-238 15,13 1-130-15,24 4 11 0,-6-1 0 16,10 4-101 0,-21-2-106-16,5-5-195 0,-28-6-27 15</inkml:trace>
  <inkml:trace contextRef="#ctx0" brushRef="#br0" timeOffset="25080.6974">9079 10800 1238 0,'-5'6'274'0,"-21"17"120"0,-10 15-356 15,-38 25-26-15,-10 9-1 16,-29 18-22-16,-4-11-19 16,-18-1-32-16,30-24-29 15,2-13-303-15,35-26 81 16</inkml:trace>
  <inkml:trace contextRef="#ctx0" brushRef="#br0" timeOffset="25441.1524">9902 10040 914 0,'9'1'495'15,"-9"-6"-314"-15,0 4-36 0,0 1-160 16,0 1-158-16,5 24 166 16,4 27 168-16,11 75-157 15,-19-36 7-15,-2 5 9 16,-4 19-53-16,-2-10-94 16,-1-4-215-16,-1-29-20 15</inkml:trace>
  <inkml:trace contextRef="#ctx0" brushRef="#br0" timeOffset="25725.0232">10435 9934 1105 0,'9'0'216'0,"0"-3"123"16,8 9-327-16,0 11 3 15,-5 10 15-15,-3 13 22 16,-4 12 6-16,-10 18 11 16,-4 2-7-16,-3 18-4 15,0 2-16-15,0 18-43 0,6-11-68 16,6-1-344-1,9-25 66-15</inkml:trace>
  <inkml:trace contextRef="#ctx0" brushRef="#br0" timeOffset="26089.6486">10790 10142 1324 0,'0'-6'278'15,"9"-10"128"-15,43 6-397 16,100-48 1-16,-40 49-2 16,-19 2-3-16,-7 3 5 15,-31-1-3-15,-17 8-3 16,-34 11 2-16,-30 23 6 15,-29 13-4-15,-38 33 4 16,-23 10 3-16,-3 24-4 16,26-10-6-16,19-9 2 15,50-29 3-15,48-19 7 16,28-33 3-16,42-15 1 16,14-5-3-16,23-17-4 15,-19-5-7-15,6-5-2 0,-19-8-453 16,-6-25 151-16</inkml:trace>
  <inkml:trace contextRef="#ctx0" brushRef="#br0" timeOffset="26324.2314">11935 9571 1621 0,'122'6'334'0,"-61"27"175"16,14 25-475-16,17 42-3 16,-20 16 5-16,-30 47 4 15,-37 16-10-15,-60 30-3 16,-44-16-35-16,-60 10-130 16,-18-47-136-16,-16-24-265 15,25-52-86-15</inkml:trace>
  <inkml:trace contextRef="#ctx0" brushRef="#br0" timeOffset="27283.7573">13059 10234 890 0,'0'-2'254'16,"23"-4"55"-16,23 6-221 16,23-5-174-16,12 5-62 0,1-1-156 15,-5 1-55-15</inkml:trace>
  <inkml:trace contextRef="#ctx0" brushRef="#br0" timeOffset="27558.5275">13099 10562 854 0,'25'24'461'0,"10"-13"-77"16,29-6-205-16,12 1-586 16,14-11 50-16</inkml:trace>
  <inkml:trace contextRef="#ctx0" brushRef="#br0" timeOffset="29295.6892">15100 9491 427 0,'-20'-4'362'0,"-1"5"-97"15,-5 7-256-15,-14 5 255 16,-6 1-267-16,-25 15 1 16,-7 5 1-16,-22 12 0 15,7 4 1-15,3 16 6 16,27-2 3-16,19-3 4 16,33-11 6-16,22-10 30 15,20-18 0-15,19-21 7 16,11-12-12-16,23-16-13 15,2-8-30-15,1-14-5 0,-12 0-3 16,-1-3 10-16,-25 8 28 16,-1-2 18-16,-18 18 1 15,4 2 0-15,-20 13-5 16,2 4-29-16,-8 12-22 16,-2 7-1-16,-15 10 2 15,-5 14 11-15,-6 9 11 16,-10 12 11-16,-1 1 1 15,-7 16 5-15,5-3 2 0,-6 16-3 16,4 1-4-16,-3 18-1 16,4-7-8-16,1 13-87 15,2-23-76-15,10-12-271 16,7-26-14-16</inkml:trace>
  <inkml:trace contextRef="#ctx0" brushRef="#br0" timeOffset="29630.7826">15736 9823 1246 0,'-63'33'262'15,"-15"10"120"-15,-1 15-375 16,-2 11-14-16,23-17-10 16,15-2-3-16,35-18 5 15,20-10 27-15,20-12 30 16,14 7 20-16,2-5 9 16,2 7 11-16,-12 5-18 15,-9 11-17-15,-20 5-10 16,-16 18-14-16,-19 5-24 15,-12 4-113-15,-1-15-73 0,0-13-72 16,11-28-196-16,14-29-15 16</inkml:trace>
  <inkml:trace contextRef="#ctx0" brushRef="#br0" timeOffset="30258.462">15574 9844 543 0,'81'23'353'0,"-80"-22"-76"15,-2-1-31-15,1 0-256 16,0 0 15-16,0 0 40 16,0-1 29-16,0-1 26 15,0 1 0-15,1-1-12 16,7-2-10-16,21-10-26 16,78-18-26-16,-39 26-3 15,32 0-3-15,7 6-12 0,6 0-8 16,-23 0-16-16,-14-2-54 15,-3-2-213 1,-5-10 32-16,-21-4 45 16,-9 1 94-16,-7-3 109 15,-27 2 59-15,-17 7 105 16,-12 11-26-16,-15 14-22 16,-2 13-51-16,-18 30 0 15,2 4-5-15,-3 27 9 16,14 5-13-16,10 24 9 15,19-21-2-15,24 12 41 16,23-30 8-16,26-15 22 16,23-40-11-16,39-23-8 15,7-29-46-15,17-25-24 16,-13-13-33-16,-21-25-13 16,-39 7-7-16,-29-5-5 0,-39 10-1 15,-34-4 0-15,-18 20 4 16,-21 5-12-16,-4 14-10 15,6 15-127-15,16 20-126 16,21 12-126-16,29 12-84 16,36 3-126-16</inkml:trace>
  <inkml:trace contextRef="#ctx0" brushRef="#br0" timeOffset="30568.7171">18225 9491 938 0,'-79'70'386'0,"-34"-33"-18"15,-6 21-268-15,-19 25-17 16,22 4 37-16,20 21-83 16,35 5-15-16,20 20 89 15,39-14-17-15,28 5-137 16,17-23-18-16,19-7 59 0,-1-34-97 16,7-10-405-16,-9-21 179 15</inkml:trace>
  <inkml:trace contextRef="#ctx0" brushRef="#br0" timeOffset="31069.7324">18160 9836 1022 0,'-8'65'407'16,"42"-72"-2"-16,30 0-220 15,12 2-178-15,10-4-4 16,-13 11-3-16,-4 1 20 16,-31 1 11-16,-9 11-1 15,-20 7 12-15,-10 8 8 0,-16-4-12 16,-3 11-2-16,-6-16-7 16,3 2-19-16,12-20-22 15,27-3-13-15,17-9-4 16,28 3 5-16,16-5 3 15,4 11 14-15,-13 13 11 16,-17 17 2-16,-41 19 1 16,-37 23-2-16,-36 10-4 15,-24 10-53-15,-10-13-21 16,-10-13-44-16,21-23-43 16,11-23-177-16,22-22-54 0,12-19-48 15</inkml:trace>
  <inkml:trace contextRef="#ctx0" brushRef="#br0" timeOffset="31437.2627">19258 9948 1464 0,'-9'12'282'0,"4"-7"150"0,4 4-439 16,11-3-6-16,15 2 5 15,19 4 11-15,14-2 8 16,14 4 20-16,-11 6 5 15,-5 6 4-15,-28 8-8 16,-28 21-4-16,-34 3-17 16,-25 12-4-16,-18-4-8 15,-11-2-45-15,10-23-44 0,-3-9-99 16,26-21-92-16,8-17-184 16,7-16-21-16</inkml:trace>
  <inkml:trace contextRef="#ctx0" brushRef="#br0" timeOffset="31661.5695">19204 9731 1870 0,'146'-14'396'0,"-52"17"160"0,18 16-568 16,36 2-190-16,-11-10-164 15,13-11-207-15,-31-19-134 16</inkml:trace>
  <inkml:trace contextRef="#ctx0" brushRef="#br0" timeOffset="32885.176">20565 9302 1026 0,'2'62'530'15,"15"-56"-191"-15,12 16-439 16,6 21 90-16,8 25-75 16,-8 12-83-16,-18 34 173 15,-19 18 208-15,-27 40-146 16,-21-1 0-16,-25 25 7 15,-2-27-23-15,-11-11-133 16,10-53-79-16,11-28-250 16,19-45-39-16</inkml:trace>
  <inkml:trace contextRef="#ctx0" brushRef="#br0" timeOffset="33310.5982">21578 9763 744 0,'-8'23'318'16,"2"-3"-15"-16,2 10-125 16,1 16-212-16,-6 9 26 15,-4 3 7-15,4 14-3 16,-3-3-16-16,0 7-74 16,3 0-209-16,-5-5 19 15</inkml:trace>
  <inkml:trace contextRef="#ctx0" brushRef="#br0" timeOffset="33549.5706">21147 10108 1359 0,'3'-3'252'0,"36"-14"145"16,60-1-407-16,-27 21-56 16,-2-4 1-16,9-4-66 15,-19 0-47-15,9-2-84 16,-19-10-89-16,-1 0-20 16</inkml:trace>
  <inkml:trace contextRef="#ctx0" brushRef="#br0" timeOffset="33918.7409">22513 9742 1081 0,'-23'36'393'15,"-15"16"10"-15,-11-6-249 16,-4 14-162-16,10-2-15 16,21-6-9-16,22-17 15 15,31-5 25-15,24-7 22 16,23 2 30-16,-2-1 25 16,10 7 6-16,-22-4-22 0,-9 10-20 15,-25 1-27-15,-17 19-16 16,-30-4-41-16,-21 3-32 15,-10-7-3-15,-7-17-18 16,0-24-30-16,8-19-87 16,16-12-86-16,5-15 0 15,10-3-93-15,6-9 31 16,4 4 72-16</inkml:trace>
  <inkml:trace contextRef="#ctx0" brushRef="#br0" timeOffset="34442.7905">22423 9739 1256 0,'0'-3'288'15,"0"-1"97"-15,0 3-342 16,0 1-65-16,24 0 13 15,24 3 25-15,54 8 10 16,-33-13 7-16,-4-7 1 16,19-2-1-16,-16-5-18 15,5-1-21-15,-12 1-15 16,6 1-46-16,-19 1-44 0,7 5-119 16,-13 6-55-16,1 5-91 15,-3 5 25-15,1 7 71 16,-6-2 136-16,-6 5 132 15,-7 0 126-15,-9 9 90 16,-2 3-2-16,-14 17 31 16,-6 6-38-16,-8 26 16 15,-4-1-29-15,4 18-14 16,17-8-23-16,12-3 8 16,16-17-36-16,34-12-34 15,21-24-10-15,27-25-15 16,4-18-27-16,10-29-1 15,-34-14-7-15,-18-19-1 16,-37 1-1-16,-23-5 2 16,-29 3-11-16,-25-6-7 15,-18 17-15-15,-12 2-50 16,-1 14-45-16,9 10-132 16,18 21-164-16,14 0-88 0,20 11-115 15</inkml:trace>
  <inkml:trace contextRef="#ctx0" brushRef="#br0" timeOffset="34747.592">24987 9458 1499 0,'-59'39'293'16,"-25"16"156"-16,-20 26-452 15,14 9 14-15,1 16 3 16,18-12-1-16,31 13-3 16,32-17 2-16,23-2-1 15,30-21-5-15,28-2-43 16,3-19-29-16,4-8-83 15,-11-13-84-15,-13-10-78 16,-15-18-112-16,-7-20-25 16</inkml:trace>
  <inkml:trace contextRef="#ctx0" brushRef="#br0" timeOffset="35063.7189">25337 9558 618 0,'51'115'482'0,"-57"-104"-118"15,-5 7-372-15,-6 6 373 16,5 7-365-16,-2 10 3 16,6 0 3-16,-1 11 2 15,5-1 0-15,-8 11-27 16,2 1-38-16,-6 7-133 16,3-13-182-16,1-8-20 15</inkml:trace>
  <inkml:trace contextRef="#ctx0" brushRef="#br0" timeOffset="35331.7032">25753 9647 1216 0,'6'11'309'15,"8"9"83"-15,7 4-320 16,-16 22-89-16,-2 9 9 0,-6 6 3 16,-16-2 5-16,-2 13-1 15,1-9 3-15,-3 9-31 16,3-8-29-16,3 1-96 16,8-19-25-16,-4-11-105 15,9-21-79-15,-3-23 7 16</inkml:trace>
  <inkml:trace contextRef="#ctx0" brushRef="#br0" timeOffset="35691.2023">26167 9746 482 0,'33'5'482'0,"4"2"-146"0,-11 1-289 16,0 3 290-16,-5 1-338 15,5-1 8-15,-9-7 2 16,-3 4-2-16,-7-2-2 16,-7 6 16-16,-9 5 4 15,-24 12 11-15,-10 3 2 16,-12 12 5-16,9-7-18 15,14 4-1-15,27-12-7 0,36 7 8 16,21-6 8 0,29 1 10-16,12-10-19 0,19 2-15 15,-15-11-28-15,15-12-102 16,-28-1-85-16,-11-6-61 16,-30-17-140-16,-17-23-31 15</inkml:trace>
  <inkml:trace contextRef="#ctx0" brushRef="#br0" timeOffset="35886.8066">27205 9571 1399 0,'52'82'352'15,"8"-3"117"-15,-26 47-357 16,-21 17-55-16,-48 31-2 15,-35-19-21-15,-60 10-57 16,-27-32-71-16,-40-28-43 0,-2-50-370 16,-16-61 84-16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14:3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19247 2190 1172 0,'9'62'378'0,"17"3"-7"15,20 49-310-15,2 31-75 16,-1 54-65-16,-26 19 117 15,-47 59 22-15,-38-18 23 16,-60 16-17-16,-25-44-24 16,-30-37-83-16,-3-75-93 15,-38-62-320-15,32-60 13 16</inkml:trace>
  <inkml:trace contextRef="#ctx0" brushRef="#br0" timeOffset="4149.8095">14008 2847 1085 0,'29'16'99'0,"-66"7"205"16,-1 19-325-16,-28 37-8 15,-5 22 124-15,-12 53-82 16,17 14 22-16,8 37 28 16,25-5-3-16,24 14-2 15,22-43-10-15,27-12-26 16,23-42-48-16,34-17-340 16,10-52 82-16</inkml:trace>
  <inkml:trace contextRef="#ctx0" brushRef="#br0" timeOffset="167872.0107">14174 9952 790 0,'-3'2'222'16,"2"-2"50"-16,-4 0-216 15,2 0-38-15,2 0-6 16,-4 0 6-16,2 0 3 16,0 0 8-16,1 0 3 15,-2 0 9-15,4 0-1 16,-3 0 10-16,1 0-4 15,2 0 7-15,5 3-9 0,42 11-1 16,43 15-11-16,-35-20-5 16,-7 3-11-16,4-1-5 15,-7 0-7-15,1 1-1 16,-11 0-3-16,-6 8-1 16,-18-5-1-16,-3 7 2 15,-13-12 1-15,-15 7 5 16,-12-2 2-16,-15 14 0 15,-8-4-4-15,1 2-14 16,15-2-20-16,8-7-47 16,16-10-40-16,9 1-213 15,1-8-37-15,-1-7-79 16</inkml:trace>
  <inkml:trace contextRef="#ctx0" brushRef="#br0" timeOffset="168520.0912">14462 10000 300 0,'-14'81'258'0,"9"-78"-91"16,5 6-181-16,-3-3 182 15,2-6-181-15,1 0 60 16,-3 0 28-16,3-1 33 16,0-1 10-16,0 1-3 15,0-3-32-15,0 3-2 16,0-2-20-16,0 0-35 15,0 0-8-15,-2 0-9 16,-1 0-11-16,2 0-12 16,-21-13 19-16,-11 3-3 15,-53-7-5-15,26 27-1 16,-7 4 1-16,-15 15 3 16,-7 0 4-16,-13 20 6 15,12-2 3-15,6 95 23 31,-19-14-21-31,7-2-5 0,11 2-1 16,-3 14-4-16,-6-55 3 16,43 26 9-16,7 47 7 15,14 10 1-15,17 37 3 16,18-13-6-16,4 23-5 16,8-28-5-16,4 13 7 15,-12-46 12-15,-4 10 23 16,-2-28 2-16,-6-1 13 15,-2-29 5-15,4-2-25 16,-2-34-24-16,1-18-4 16,2-25-14-16,0-7-14 15,-3-12 11-15,-9 3-61 16,-5 0-69-16,-18-5-323 16,-5-8 25-16</inkml:trace>
  <inkml:trace contextRef="#ctx0" brushRef="#br0" timeOffset="169334.8155">12070 13728 702 0,'18'-12'591'0,"-9"1"-210"0,-18 4-115 16,9 5-198-16,-2 4-191 16,2 10 119-16,0 8-1 15,2 17 7-15,-2 11 15 16,4 26 16-16,0 8 3 16,0 37 10-16,-4-1-6 0,0 9-2 15,-4-22-13-15,-1-16 4 16,0-48-4-16,-2-47-41 15,7-43-22-15,7-41-19 16,-1-25 8-16,10-31 7 16,2 10 47-16,8-2 26 15,-2 33 37-15,12 12-17 16,-1 33-15-16,11 22-13 16,-7 21-9-16,7 16-15 15,-8 16 1-15,5 26 14 16,-5 11 7-16,0 24 10 15,-4 1 0-15,-3-5 0 16,-10-27-5-16,10-20 8 16,2-34-6-16,22-37 2 15,5-18-5-15,21-14-2 16,-13 5-15-16,-3 16-10 16,-26 31-6-16,-10 49 7 15,-21 37 3-15,-23 51 6 0,-11 19 9 16,-5 53 3-16,10 2-31 15,-4 26-140-15,15-34-358 16,-3-12 49-16</inkml:trace>
  <inkml:trace contextRef="#ctx0" brushRef="#br0" timeOffset="169929.568">13979 14280 36 0,'-5'-29'572'0,"-4"-2"-227"16,-3 10-11-16,-2 1 32 0,-7 9-279 15,-1 1-29-15,1 8-37 16,-13-4-10-16,-4 9-3 15,-17 8 10-15,3 12 6 16,-12 18 20-16,0 12 10 16,0 18 17-16,16 2-2 15,7 6-28-15,18-10 11 16,11-3-11-16,12-20-23 0,14-16-11 16,10-22 41-16,11-34-11 15,7-18-15-15,5-18-12 16,5-2 17-16,-6 5-19 15,-14 21-21-15,0 15 10 16,-14 24 15-16,-15 22-12 16,2 14 3-16,-4 22-2 15,2 1 4-15,5 9-3 16,3-16-13-16,10-9-14 16,4-24-68-16,14-17-122 15,3-20-120-15,14-22-140 16,-5-9-103-16</inkml:trace>
  <inkml:trace contextRef="#ctx0" brushRef="#br0" timeOffset="170217.9478">14562 13799 960 0,'-26'32'384'0,"0"0"6"0,-3 21-209 16,3 10-152-16,1 13-10 16,0 5-11-16,8 17 0 15,4-9-1-15,-3 8-4 16,7-5-37-16,3-5-71 15,-6-27-40-15,3-16-118 16,-4-29-135-16,-8-29-2 16</inkml:trace>
  <inkml:trace contextRef="#ctx0" brushRef="#br0" timeOffset="170395.6077">14220 14404 500 0,'9'-13'310'0,"8"4"3"15,-8 2-89-15,5 0-50 16,1 3-43-16,7 2-11 16,-1 1-44-16,14 1-22 15,11-2-33-15,14-8-57 16,4-7-64-16,6-14-289 0,-7-7 32 16</inkml:trace>
  <inkml:trace contextRef="#ctx0" brushRef="#br0" timeOffset="170709.1643">14999 13797 873 0,'0'-6'244'0,"8"1"65"16,-5 7-245-16,-3-2 3 16,0 0-10-16,0 2 15 15,0-1-1-15,6 39 20 16,5 50-14-16,-14-29-1 15,-6-1-10-15,-7 7-14 16,3-9-28-16,0-6-5 16,7-22-11-16,3-10 4 15,15-17 12-15,7-12 11 16,5-3 8-16,22 12-1 16,1 15-12-16,1 20-3 15,-10 13-7-15,-8 19-13 16,-16 2-3-16,-11 7-69 15,-7-17-71-15,-1-10-351 16,5-24 28-16</inkml:trace>
  <inkml:trace contextRef="#ctx0" brushRef="#br0" timeOffset="170889.5009">15676 14610 1196 0,'0'47'309'16,"-26"11"93"-16,-12 3-346 16,-22 16-49-16,-7-13-46 0,-6-5-167 15,13-17-169-15,5-12-28 16,26-22-182-16</inkml:trace>
  <inkml:trace contextRef="#ctx0" brushRef="#br0" timeOffset="171282.5108">16456 13982 1306 0,'-3'5'304'0,"-49"19"110"15,-67 63-380-15,34-11-24 0,13 8-9 16,8 22 10-16,29-1 7 16,27 7 8-16,34-27 37 15,32-19 37-15,11-32-15 16,35-39-3-16,13-38-7 15,30-41-37-15,-8-14-39 16,3-22 3-16,-40 11-6 0,-30-2-4 16,-55 25-20-16,-51 8-19 15,-34 26-43-15,-35 10-58 16,-7 23-48-16,0 9-30 16,32 11-241-16,16 1 66 15</inkml:trace>
  <inkml:trace contextRef="#ctx0" brushRef="#br0" timeOffset="171547.4338">17196 14245 1025 0,'3'38'429'0,"-2"-1"-8"16,-8 27-202-16,1 15-211 15,1 34-6-15,-3-6-5 16,1 17-27-16,5-14-31 16,-13 17-172-16,-6-14-186 15,-24 1 0-15,-1-37-207 16</inkml:trace>
  <inkml:trace contextRef="#ctx0" brushRef="#br0" timeOffset="171847.4485">17153 14371 892 0,'55'-32'605'15,"-5"-1"-121"-15,24-4-88 16,4 11-374-16,18 8-44 16,-11 15-12-16,-4 13 2 15,-32 10 4-15,-8 17 8 16,-27 7 21-16,-40 10 0 16,-30 2-3-16,-37 7-1 15,-19-11-1-15,-15-6 2 16,20-14 1-16,2-9-33 15,35-10-29-15,6-6-111 0,21-4-109 16,14-8-169-16,21-9-53 16</inkml:trace>
  <inkml:trace contextRef="#ctx0" brushRef="#br0" timeOffset="172196.0009">18412 13837 986 0,'-25'1'207'16,"7"9"121"-16,-8 11-245 15,0 5 23-15,-3 21 23 16,9 10 2-16,2 18-17 16,4 12-42-16,2 24-16 15,3-1-27-15,-4 28-8 16,0-13-38-16,-7-6-81 16,1-29-51-16,0-18-71 15,9-45-38-15,3-17-51 16,7-29-7-16,3-14 13 0,-3-10 66 15,-5-21-49-15</inkml:trace>
  <inkml:trace contextRef="#ctx0" brushRef="#br0" timeOffset="172416.6497">17990 14213 1360 0,'15'3'413'0,"17"3"51"16,7 8-378-16,23 10-56 16,10 2-60-16,20 0 37 15,-11-5-4-15,3-1-25 16,-23-15-29-16,-2-10-28 16,-20-2-255-16,6-16-132 15,-10-6-46-15</inkml:trace>
  <inkml:trace contextRef="#ctx0" brushRef="#br0" timeOffset="172626.7902">19162 13823 1666 0,'15'44'409'0,"-17"24"133"0,-10 22-488 16,-9 47-15-16,-13 4-27 16,-10 31-16-16,1-20-54 15,-3 5-486-15,8-43 126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20:39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11329 5443 1296 0,'-14'-6'304'0,"-15"6"106"16,-6 11-362-16,4 3-62 15,14 4 0-15,14 0-4 16,20-2 2-16,35-7 18 15,11 3 16-15,22 3 25 16,8 4 30-16,7 17-23 16,-28 15-20-16,-13 20 1 15,-42 9-12-15,-55 34-14 16,-20-1 25-16,-25 8 0 16,-7-22-19-16,-6-12-35 15,36-39-25-15,-5-30-52 16,17-24-47-16,7-26-48 15,23-15-20-15,10-33-48 16,13-2-7-16,16-19-52 0,3 0 6 16</inkml:trace>
  <inkml:trace contextRef="#ctx0" brushRef="#br0" timeOffset="209.6754">11362 5387 712 0,'-4'0'568'0,"1"0"-153"15,3 0-426-15,12-5 432 16,43-5-430-16,157-29 17 16,-62 13 5-16,9-6-76 15,-16 5-85-15,-17 8-276 16,-55 1-15-16</inkml:trace>
  <inkml:trace contextRef="#ctx0" brushRef="#br0" timeOffset="734.8883">12166 6387 1065 0,'15'29'284'15,"-10"-52"77"-15,7 8-286 16,-1 7-65-16,1 7-7 16,3 6-8-16,-10 8-3 15,-10 4 5-15,-3 6 16 16,-5-2 18-16,-12-1 15 15,4-9 10-15,2-16 4 16,7-10-8-16,8-9-5 16,5-5-8-16,8-3-4 15,13 9-11-15,5 4-1 16,-4 16-9-16,-3 15-6 16,-11 17-6-16,-21 23-2 15,-12 5 6-15,-9-2 7 0,-3-15-22 16,8-31-104-16,12-28-83 15,20-42-257-15,13-13-55 16</inkml:trace>
  <inkml:trace contextRef="#ctx0" brushRef="#br0" timeOffset="1294.5565">13244 5249 707 0,'12'66'261'16,"-45"-48"14"-16,2 4-153 16,14-7-105-16,10-4 29 15,16-11 17-15,18-8 36 16,16-4 9-16,18-5 21 16,7-1-21-16,2 16-4 15,-11 8-36-15,-8 16-19 16,-21 14-21-16,-14 36-5 0,-21 1-11 15,-29 44 5-15,-16-17 3 16,-26 9-5-16,-5-34-5 16,3-17 8-16,23-48-1 15,17-7 1-15,41-19 3 16,32-21 3-16,17 3-14 16,27 7-6-16,-1 13 1 15,3 16-1-15,-21 22-8 16,-25 37 5-16,-25 17 4 0,-39 21-5 15,-29 7-22-15,-46 13-38 16,-10-32-9-16,-14-17-18 16,16-32-20-16,10-30-54 15,39-22-7-15,20-13-110 16,20-8-120-16,14-13-15 16</inkml:trace>
  <inkml:trace contextRef="#ctx0" brushRef="#br0" timeOffset="1798.0825">14129 5538 1063 0,'0'2'271'0,"0"-1"71"16,0 1-276-16,3-1-65 0,35 8 32 15,52-6 21-15,-1-18 21 16,1 0 25-16,26-4 22 16,-6 6-34-16,4 8-14 15,-40 5-17-15,-18 11-37 16,-31 12-28-16,-38 23 23 16,-29 9-1-16,-61 27 8 15,-20 13 6-15,-24 41 10 16,3-3-6-16,11 12 5 15,48-12-4-15,38-14-2 16,43-46-1-16,64-20 6 16,38-28-7-16,55-19-11 15,10-15-3-15,17-11-18 16,-22-9-17-16,7-12-535 16,-45-5 181-16</inkml:trace>
  <inkml:trace contextRef="#ctx0" brushRef="#br0" timeOffset="4957.9856">3493 6338 324 0,'6'81'93'0,"-3"-81"12"15,0-4-94-15,2-4-36 16,-5 7-14-16,0-1 5 16,0 1 14-16,0-1 49 15,0 1 39-15,0-1 18 16,0 0-9-16,0 1-15 16,0 1-48-16,0 1-31 15,0 22-12-15,-4 25-15 16,-5 43-104-16,9-33 33 0</inkml:trace>
  <inkml:trace contextRef="#ctx0" brushRef="#br0" timeOffset="5603.5439">3945 6349 451 0,'-12'78'174'16,"7"-78"15"-16,5-2-113 16,0 2-45-16,0 0-20 15,0 0-5-15,0 0-3 16,2 0 25-16,1 0 11 16,1-1 18-16,13-2 3 0,9-3 0 15,46-13-23-15,-45 12-6 16,-5 2-12-16,-2 2-1 15,-4 6-3-15,-3 2-1 16,-9 2-3-16,-2 4-2 16,1 6 0-16,-3 3 2 15,-8 3 2-15,3 1-2 16,4-2-2-16,1-6-8 16,1-6-8-16,12 0-10 15,-1-8-5-15,14 1-84 16,0 0-80-16,4-8-81 15,-8-10 3-15,-7-11-109 16</inkml:trace>
  <inkml:trace contextRef="#ctx0" brushRef="#br0" timeOffset="6397.0469">4637 6290 326 0,'-67'58'188'0,"57"-55"-28"15,3 0-38-15,1 0-122 0,6-3 2 16,0 0 2-16,0 0 5 16,0 0 24-16,0 0 19 15,0 0 1-15,1-2 2 16,11 1-2-16,17-2-23 15,45-10-16-15,-45 9-4 16,-8 2-4-16,-4 4 3 16,-6 2 0-16,-5-1 4 15,-2 4 2-15,-4-1 2 16,0-6-4-16,-3 0 0 16,2 0-5-16,1 0-1 15,-3 1-4-15,3 1 0 16,0-1-3-16,0 1 0 15,0-1 0-15,3 18-15 16,-2 4-5-16,-2 56-6 16,-14-50-33-16,-4-1-87 15,7-9-85-15,15-8-23 16</inkml:trace>
  <inkml:trace contextRef="#ctx0" brushRef="#br0" timeOffset="6902.035">5069 6303 483 0,'-1'14'128'0,"-12"39"23"15,9-34-137-15,-1 4-15 16,-4 6-14-16,6-3 17 15,0-3 4-15,-2-10 3 16,8-3 4-16,2-14-4 0,0 0-30 16,-5 2-39-16,0 1-100 15,3-1-13-15</inkml:trace>
  <inkml:trace contextRef="#ctx0" brushRef="#br0" timeOffset="7170.5719">5187 6360 539 0,'0'-3'97'15,"0"0"56"-15,0 0-163 16,0 1 5-16,0 2 8 0,0 2 7 16,-3 8 5-16,-10 19-1 15,-19 60-13-15,16-48-51 16,8-3-115-16,3-6 8 16</inkml:trace>
  <inkml:trace contextRef="#ctx0" brushRef="#br0" timeOffset="7531.5234">5562 6364 626 0,'-4'10'126'0,"-1"-3"61"16,7 4-188-16,1-5 13 16,6 0 9-16,8-3 14 15,6 2 5-15,1 2 7 16,-2 6-11-16,-1 6-2 15,-7 3-9-15,-7 10 2 0,-7 0-4 16,-9-1-9 0,0-9-27-16,-2 0-59 0,1-13-64 15,-3-14-121-15,6-18-28 16</inkml:trace>
  <inkml:trace contextRef="#ctx0" brushRef="#br0" timeOffset="7696.9764">5627 6309 929 0,'12'3'218'16,"-6"-6"71"-16,11 3-271 16,12 0-93-16,9 0-224 15,0-4 54-15</inkml:trace>
  <inkml:trace contextRef="#ctx0" brushRef="#br0" timeOffset="10326.1436">4977 6513 13 0,'-48'88'43'0,"46"-88"-17"15,-1-3 6-15,1-2 23 16,2 4-9-16,0-1 29 15,0 1 3-15,0-2-15 16,0 0-19-16,5-5-16 16,3-7-31-16,-4-2-5 15,13 5 1-15,43-42 3 0,-42 51 4 16,-6-1 3-16,5 10 0 16,0-2-4-16,1 4-94 15,2-2-4-15,11 11-35 16</inkml:trace>
  <inkml:trace contextRef="#ctx0" brushRef="#br0" timeOffset="13199.6593">16641 5646 724 0,'-71'22'132'0,"71"-16"76"16,3 5-220-16,1 2 3 16,13 6 2-16,0 2 23 15,4 10 10-15,5-1 3 16,8 5 3-16,-5 2 0 16,1 1-18-16,1-1-96 0,-7 1-155 15,-2-9 21-15</inkml:trace>
  <inkml:trace contextRef="#ctx0" brushRef="#br0" timeOffset="13383.6201">16994 5732 750 0,'0'0'158'0,"-4"-2"60"15,-4 2-220-15,5 0-2 16,1 0 8-16,-40 8 3 15,-59 72 11-15,27-33-2 16,-2 0-29-16,-6 13-218 16,19-16-5-16,2 10-86 15</inkml:trace>
  <inkml:trace contextRef="#ctx0" brushRef="#br0" timeOffset="13712.4143">17601 5439 980 0,'9'9'281'0,"-5"11"50"16,-8 7-246-16,-18 24-104 16,-4 10 5-16,-15 20 12 15,-6-2 13-15,-14 20 1 16,1-1 5-16,5 21 2 16,8-7-9-16,4 15-64 15,19-25-47-15,1-13-176 16,15-38-68-16,-1-28-81 15</inkml:trace>
  <inkml:trace contextRef="#ctx0" brushRef="#br0" timeOffset="14126.5164">18377 5540 643 0,'15'-8'706'0,"-8"3"-386"16,-40 5-63-1,7 20-289-15,-8 6-278 0,-15 18 259 16,-15 10 36-16,-24 19 13 16,2 4 18-16,2 37 16 15,18-1 8-15,4 29 28 16,34-3 11-16,13-6 24 15,23-38-8-15,27-20 13 16,37-49-24-16,33-28-11 16,25-33-32-16,24-38-6 15,-6-25-21-15,5-38-3 16,-34-5-1-16,-17-1 5 16,-28 20 0-16,-18 3 2 15,-31 29-10-15,-21 7-23 16,-24 21-18-16,-28 13-26 15,-20 34-13-15,-19 25-69 16,-6 12-89-16,-14 19-210 16,19 5-11-16</inkml:trace>
  <inkml:trace contextRef="#ctx0" brushRef="#br0" timeOffset="14590.9791">20365 4426 994 0,'-47'20'186'0,"-25"12"77"16,-12 9-273-16,-23 36-17 15,3 11 7-15,-15 37 41 16,26 8 32-16,15 15-1 15,40-18-9-15,38-11 7 0,40-36-3 16,36-28 5-16,13-37-8 16,19-32 2-16,-7-22-2 15,-3-18-14-15,-34-1-11 16,-24-7 2-16,-42 16 0 16,-53 20 0-16,-38 26-5 15,-61 23-37-15,-21 29 24 16,-9 18-398-16,26-4 110 15</inkml:trace>
  <inkml:trace contextRef="#ctx0" brushRef="#br0" timeOffset="22583.7318">6323 7531 267 0,'3'2'189'16,"-3"-1"2"-16,0 2-46 15,0-3-11-15,0 2-41 16,0-2-29-16,0-2-24 15,0 2-20-15,0-4-5 16,-3-16 17-16,2-9 10 0,-10-52 11 16,5 44 1-16,-2-1 2 15,4 2-15-15,-1 0-5 16,2 6-16-16,6 1-2 16,-3 3-4-16,0-3-2 15,0 4 0-15,0-2 9 16,-3-2 3-16,3-6 9 15,-2 9-11-15,2-6 17 16,0 4 11-16,0-1-26 16,0 5-9-16,2-4 9 15,1 4-20-15,2-4-21 16,-1 7 20-16,1-10-1 16,-2 7 1-16,1-2 0 15,1 5 0-15,-2-4 1 16,2 4-1-16,-4-5 1 15,4 4-1-15,-2-7 3 16,-3-1 2-16,1 4-1 16,-1 1 0-16,-1-4 2 0,1 13-2 15,0 0-2-15,0 1 1 16,-3 1 1-16,1 4-2 16,2-1 4-16,0 0 1 15,-3 1 0-15,3-3-1 16,3 0-1-16,-3 0-3 15,0 0-1-15,2-3 3 16,1 1 1-16,-3 3 4 0,-5-3 4 16,2 2 2-16,2 1-1 15,-2 3-2-15,3 1-4 16,0 2-5-16,0 5-2 16,0-1-1-16,0 1 0 15,0-1 0-15,0 1-1 16,0-2 1-16,0-1 0 15,0 3 1-15,0-2 2 16,0 3 1-16,0-3 0 16,0 1 0-16,0 1 0 15,-2-1-4-15,2 1 1 16,-3-1 0-16,3 1 1 16,0-1 1-16,-3 1 2 15,1-1-1-15,2 1-2 16,-3-1-3-16,2 1-9 15,1 1-8-15,-3-4-3 16,1 3 0-16,2 1-1 0,-3 0 4 16,3 1 5-16,-4 3 0 15,-9 12 1-15,-5 7 2 16,-32 54 2-16,28-48 3 16,5 1 0-16,4-8 2 15,0-1-114-15,9-10 117 16,-1-1 3-16,5-5 2 15,0-2 6-15,0-5 116 0,0 1-117 16,0-1-2-16,0-1-2 16,0 0-7-16,9-14-1 15,8-12 0-15,38-48-1 16,-33 46 1-16,1-3 0 16,-7 10 0-16,1 1 0 15,-8 6 1-15,-1 7 0 16,-3 7 0-16,-2-1-3 15,-3 3-1-15,0 1-3 16,0 0-2-16,0 0-1 16,0 0 2-16,0 0 4 15,0 1 3-15,0 1 3 16,1 13 3-16,7 16 1 16,18 45-1-16,-14-38-2 15,-3-9-4-15,9 5-70 16,2-14-353-16,-6-34 90 15</inkml:trace>
  <inkml:trace contextRef="#ctx0" brushRef="#br0" timeOffset="23212.9614">18963 4551 952 0,'21'-23'374'0,"16"3"24"16,27 2-192-16,23 15-134 15,45 8 6-15,4 4-59 0,26 17-416 16,-28-26 115-16</inkml:trace>
  <inkml:trace contextRef="#ctx0" brushRef="#br0" timeOffset="72452.8458">3007 14054 377 0,'-9'-12'175'16,"1"-19"349"-16,7-26-367 16,5-14 117-16,19-24-587 15,18 0-1-15,14-15-79 16</inkml:trace>
  <inkml:trace contextRef="#ctx0" brushRef="#br0" timeOffset="73570.4717">2976 14158 309 0,'0'1'361'0,"0"-1"-104"15,0 0-179-15,0-1 188 16,2-1-234-16,10-28-12 16,14-58-6-16,-23 46-5 15,-1-12 3-15,-2 5-2 16,4-13 0-16,-1-1-1 16,5-3-2-16,-3 10-3 15,4 1-1-15,-12-2 8 16,3-1 4-1,-6 0 15-15,-4-3 5 16,-6-8 14-16,8 11 10 0,-1-6 0 16,4 6-8-16,1-9 0 15,4 4-13-15,-8-11-10 16,-1 11-6-16,-2-12-3 16,7 8-6-16,-3-11-2 15,7 8-3-15,0-8-1 16,-3 9-3-16,3-4-2 15,-4 13-1-15,7 1 0 16,-3 4 0-16,4-5 0 16,-7 8-1-16,6-7 0 15,-1 8-1-15,3 4 1 16,-7 13 1-16,8 8 4 16,-3 11 1-16,-6 1-2 15,2 11 0-15,1 0-9 16,0 3-4-16,0-1-2 15,0 1 0-15,0 0-3 0,0 0 1 16,0 0-1-16,0 0-1 16,0 1-1-16,0 14 2 15,-3 25 3-15,-2 49 4 16,-4-36 4-16,4-6 6 16,-2-1 5-16,5-17 4 15,-1-7 8-15,3-16 6 16,0-2 5-16,-3-8 3 0,3 2-9 15,0-1-16 1,3-9 1-16,9-29-8 0,19-54-7 16,-14 48 7-16,1 9 5 15,-1 13-12-15,-7 14-8 16,6 14-8-16,-9 17-2 16,-8 9 2-16,2 16-369 15,-1-9 129-15</inkml:trace>
  <inkml:trace contextRef="#ctx0" brushRef="#br0" timeOffset="74594.4573">11187 10718 564 0,'-10'-2'0'0,"3"-1"466"0,11-6-466 15</inkml:trace>
  <inkml:trace contextRef="#ctx0" brushRef="#br0" timeOffset="74890.204">11220 10669 571 0,'40'-29'26'0,"27"-9"591"16,-1-1-292-16,39-3 115 15,-2 3-351-15,8 12-5 16,-16 15-34-16,-5 19-23 0,-41 22-31 16,-28 34 0-1,-25 6-1-15,-41 19 14 0,-23-2 13 16,-24 4 6-16,-1-26-6 15,7-4-6-15,31-27-8 16,20-8-18-16,32-19-17 16,32-1 19-16,23-5 4 15,26 10 6-15,10 7 16 16,12 15 16-16,-21 8-21 16,-27 27-4-16,-40 3-6 0,-54 27 15 15,-47 2-5-15,-30 8-15 16,-16-25-14-16,-22-13-55 15,24-32-56-15,2-30-89 16,16-19-42-16,21-9-196 16,31-4 14-16</inkml:trace>
  <inkml:trace contextRef="#ctx0" brushRef="#br0" timeOffset="75396.3305">12485 11796 1041 0,'8'-8'327'0,"-1"1"37"15,-2 8-273-15,-1 15-104 16,-7 7-30-16,-6 6 1 15,-8 3 2-15,-13-2 17 16,-4-11 27-16,1-12 28 16,2-14 20-16,14-16 15 15,14-11 1-15,19-10 11 16,14 2-10-16,16 7-12 16,1 11-10-16,1 13-16 15,-10 20-23-15,-12 19 2 16,-19 15-5-16,-28 19 3 15,-16-2-8-15,-5-11-6 16,-6-19-24-16,13-34-125 16,26-25-125-16,15-22-112 15,15-4-36-15,25-7-131 16</inkml:trace>
  <inkml:trace contextRef="#ctx0" brushRef="#br0" timeOffset="75796.3247">13693 10406 1031 0,'-47'46'304'0,"-22"23"51"16,5 4-275-16,-25 23-65 16,7-7-13-16,1-8-4 15,21-32 16-15,18-11 52 16,42-24 17-16,39-22 26 15,29-13 0-15,26-2-4 16,24-3-52-16,27 3-17 16,-17 8-24-16,1 11-46 0,-22 9-40 15,-22 7-124-15,-35 5-123 16,-19 7-156-16,-23-10-71 16</inkml:trace>
  <inkml:trace contextRef="#ctx0" brushRef="#br0" timeOffset="75857.2061">14144 10848 302 0,'-8'-162'163'15,"25"82"-163"-15,1 8 9 16</inkml:trace>
  <inkml:trace contextRef="#ctx0" brushRef="#br0" timeOffset="76006.4478">14274 10305 458 0,'15'-6'366'0,"-6"11"-42"16,-6 19-68-16,-3 19-26 16,-10 7-63-16,-9 41 7 15,-1 2-13-15,-12 32-14 16,-6 6-18-16,-9 40-14 15,-8-12-40-15,-14 32-90 16,14-17-94-16,-5 10-423 16,18-42 28-16</inkml:trace>
  <inkml:trace contextRef="#ctx0" brushRef="#br0" timeOffset="76486.4752">14879 10473 1311 0,'-5'45'327'0,"-33"-18"60"16,19 7-373-16,12-10-111 16,11-12 10-16,4-18 49 0,18-20 52 15,8-16 50-15,22-21 47 16,13 2 14-16,21 3 25 16,2 13-24-16,2 21-19 15,-17 32-157-15,-28 39 97 16,-34 32-34-16,-52 39-2 15,-38 15 1-15,-42 46 117 16,-19-7-121-16,-32 38-1 16,7-15-1-16,15 13-2 15,30-46 1-15,24-31 5 16,48-56 1-16,28-41 16 16,36-48 4-16,48-27 1 15,22-5-6-15,38-8-25 16,5 15-30-16,24 13-56 15,-32 19-59-15,-1 14-429 16,-23-1 92-16</inkml:trace>
  <inkml:trace contextRef="#ctx0" brushRef="#br0" timeOffset="76865.9728">16107 10909 1037 0,'-55'50'499'0,"73"-38"-41"15,14 13-217-15,11 19-187 16,9 9-60-16,12 10-55 15,-9-3-64-15,-3 2-202 0,-11-10-132 16,-6 3-78-16</inkml:trace>
  <inkml:trace contextRef="#ctx0" brushRef="#br0" timeOffset="77055.5953">16299 11118 1553 0,'-52'46'418'0,"-18"16"85"15,-3 3-464-15,-10 12-206 16,19-5-104-16,9 3-248 16,29-20-67-16</inkml:trace>
  <inkml:trace contextRef="#ctx0" brushRef="#br0" timeOffset="77384.4089">17848 10279 1489 0,'-5'46'486'0,"1"9"57"16,-18 46-357-16,-7 20-179 16,-16 36-3-16,-7-7-5 15,-9 16-25-15,3-21-10 0,-4 16-51 16,17-30-38-16,2-7-84 15,9-37 5-15,16-31-3 16,13-48-11-16,27-37-202 16,16-31 135-16</inkml:trace>
  <inkml:trace contextRef="#ctx0" brushRef="#br0" timeOffset="77684.4369">18574 10741 1620 0,'-48'107'586'15,"1"-8"37"-15,-8 34-378 16,18 7-217-16,19 10-32 16,22-34-10-16,27-21-2 15,29-52 2-15,28-39 24 16,5-41 18-16,23-34 5 0,-6-18 1 15,7-22 18-15,-32 5-14 16,-24-8-4-16,-41 17 8 16,-40 6-3-16,-29 24-26 15,-47 18-59-15,-8 18-60 16,-12 8-125-16,18 20-114 16,-12-11-333-16,39-15 13 15</inkml:trace>
  <inkml:trace contextRef="#ctx0" brushRef="#br0" timeOffset="81368.2693">20165 9792 1111 0,'0'-1'238'0,"0"-6"84"15,0 7-332-15,-3 0-15 16,2 0-9-16,-2 0 21 15,-28 10 13-15,-58 26 18 16,45-11 13-16,-3 4 6 16,13 0 17-16,13 1 1 15,13-10-7-15,30-2 7 16,19-8-3-16,32-6-14 16,13 1-3-16,16-2-3 15,-9 3-10-15,-7 9-2 0,-27 8-5 16,-14 18-1-16,-30 10-4 15,-23 13-3-15,-18 2-1 16,-36 4 4-16,-15-23 1 16,-14-15 5-16,10-23 1 15,4-19 6-15,30-25-1 16,18-17 6-16,20-3 3 16,4-12-5-16,19 5-9 15,10 4-4-15,7 11-8 0,4 6-15 16,6 12-20-16,-1 4-54 15,-11 7-49-15,11 3-337 16,2 3 48-16</inkml:trace>
  <inkml:trace contextRef="#ctx0" brushRef="#br0" timeOffset="82693.4534">20203 9731 235 0,'0'0'56'0,"0"1"13"16,0 1-58-16,0 0-39 16,0-2-18-16,0 0-27 15,0 0-12-15</inkml:trace>
  <inkml:trace contextRef="#ctx0" brushRef="#br0" timeOffset="82931.9184">20196 9736 109 0,'-2'0'37'0,"-1"0"13"16,-1 0-17-16,1 0 26 15,1 0 5-15,-3 0 31 0,2 0 11 16,3 0 16-16,-1 0-26 16,-2 0 3-16,3 0-26 15,0 0-13-15,3 0-22 16,-2 0 7-16,12 3 6 15,5 1-7-15,-3-1-6 16,46 17-4-16,-53-14-18 0,0 2-9 16,-11 1 6-16,-2 3 6 15,-3 4-1-15,-4 3-20 16,-5 0-54-16,2-6-211 16,-2-3 27-16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25:27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4791 9377 709 0,'-1'0'209'15,"1"0"58"-15,-4 0-204 16,0-2-25-16,1 2-29 16,1 0-24-16,-1 0-24 15,2 0-1-15,-2 2 11 16,-16 46 10-16,-19 61 10 16,5-11 9-16,-1 7 3 15,-10 17 2-15,7-10 4 16,-1-43 27-1,10-34-11 1,-1-20-12-16,20-32-13 16,-2-29-2-16,14-3 10 15,10-18 4-15,20-31 37 16,15-13 16-16,20-5 3 16,0 12-16-16,6-1-9 0,-14 24-26 15,-5 4-13-15,-17 22-7 16,0 12-1-16,-16 24-6 15,-4 9-6-15,-6 20-7 16,4 17 4-16,-3 17 1 16,-3 24 6-16,6 42 16 15,-3 7 5 1,5 19 0-16,2 2-1 16,6-2-23-16,-3-31-56 0,9 3-225 15,-16-28 35-15</inkml:trace>
  <inkml:trace contextRef="#ctx0" brushRef="#br0" timeOffset="217.2848">4800 9748 1062 0,'60'-51'218'16,"-10"50"107"-16,22-1-374 15,14 5-71-15,33 3-85 16,-12 2-118-16,-5-6-69 16</inkml:trace>
  <inkml:trace contextRef="#ctx0" brushRef="#br0" timeOffset="709.7574">5836 9509 692 0,'30'14'303'16,"-17"-3"-3"-16,16 16-110 16,6 10-182-16,11 24 12 15,-4 11-3-15,1 21-25 16,-21-6-27-16,-13 8-28 15,-14-28-1-15,-15-15 14 16,-3-29 16-16,-22-23 17 16,5-23 31-16,-14-21 11 15,15-16-5-15,0-25 15 16,26 1 10-16,17-20-1 16,30 11-13-16,25-14-7 15,19 18-11-15,29-15 9 16,-1 23 4-16,1 3 15 15,-29 22 6-15,-10 16-7 16,-30 28-17-16,-12 21-8 16,-13 19-12-16,-18 30-4 15,-16 12 2-15,-25 23 1 0,-18-1 0 16,-14-1-4-16,4-25-2 16,7-16 4-16,24-27 4 15,14-12-2-15,23-12-3 16,16-3 0-16,20-2-3 15,25 5 3-15,9 2 6 16,13 7 7-16,-4 10 1 16,-1 16-17-16,-13 6-44 15,5 21-231-15,-16 4-77 0,-13 7-92 16</inkml:trace>
  <inkml:trace contextRef="#ctx0" brushRef="#br0" timeOffset="1003.3714">7304 9691 942 0,'-34'32'242'0,"8"14"92"15,6 12-267-15,11 8-16 16,12-11 0-16,26-8 5 15,14-24-6-15,38-21 6 16,11-22-2-16,27-31-21 16,-17-17-27-16,-9-13 1 15,-33 1-11-15,-27-1 7 16,-33 19 21-16,-21 8 2 0,-16 21-29 16,-24 13-50-16,-6 20-58 15,-6 15-300-15,18 14 40 16</inkml:trace>
  <inkml:trace contextRef="#ctx0" brushRef="#br0" timeOffset="1231.7573">8396 9627 1375 0,'-64'49'358'0,"-8"11"120"16,3 8-365-16,22 12-35 16,35-12-48-16,33-3-10 15,26-20-27-15,30-12-25 16,8-15-25-16,18-15-425 16,-6-17 153-16</inkml:trace>
  <inkml:trace contextRef="#ctx0" brushRef="#br0" timeOffset="1890.0749">9890 9500 1043 0,'78'45'193'0,"-45"-56"45"15,9 8-433-15,19 1-119 16,1 7-60-16</inkml:trace>
  <inkml:trace contextRef="#ctx0" brushRef="#br0" timeOffset="2163.7607">10133 9916 600 0,'35'-8'45'15,"15"14"546"-15,10-6-1079 0,13-13 341 16</inkml:trace>
  <inkml:trace contextRef="#ctx0" brushRef="#br0" timeOffset="11156.6824">12355 8442 735 0,'0'-2'168'0,"0"-1"57"15,0 2-219-15,2-1 5 16,18 2-3-16,19 8 6 16,54 28 18-16,-41-4-7 15,-4 5-7-15,4 7-6 16,-6-1-33-16,-4-3-128 15,-8-5-102-15,-1-6-28 16</inkml:trace>
  <inkml:trace contextRef="#ctx0" brushRef="#br0" timeOffset="11359.6675">13189 8446 430 0,'-4'0'378'15,"-6"5"-107"-15,-6 9-260 16,-19 18 262-16,-8 4-276 16,-12 22 9-16,-3 7 12 15,-20 23 8-15,4-2-3 16,-11 19-1-16,4-9-78 16,0 5-232-16,18-23 44 0</inkml:trace>
  <inkml:trace contextRef="#ctx0" brushRef="#br0" timeOffset="11824.0164">12914 9123 458 0,'0'0'89'15,"6"-5"51"-15,2 2-126 16,-8 2-17-16,0-1 19 15,0 1 8-15,0-1 19 16,0 1 7-16,0-1 4 16,0 2-2-16,0 0 8 0,0 0 15 15,2-1 9 1,30-4 19-16,49-10 6 0,-34 9-5 16,-9 1-41-16,0 8-21 15,-15 9-35-15,-23 22-13 16,-18 10-24-16,-29 20-32 15,-8 1 3-15,-5 2 10 16,13-20-1-16,8-10-29 16,27-17-12-16,17-8-166 15,19-12-8-15</inkml:trace>
  <inkml:trace contextRef="#ctx0" brushRef="#br0" timeOffset="12155.719">13803 9080 906 0,'17'9'246'15,"9"-10"58"-15,24 2-253 16,10 1-158-16,6-1-199 15,-4 3 24-15</inkml:trace>
  <inkml:trace contextRef="#ctx0" brushRef="#br0" timeOffset="12668.3192">12936 9528 722 0,'-3'-2'237'16,"6"1"22"-16,6 1-146 15,-9 0-104-15,6-2 9 16,35-1 3-16,61-11-13 15,-47-1-42-15,5 3-190 16,-17 3-58-16,6-5-72 0</inkml:trace>
  <inkml:trace contextRef="#ctx0" brushRef="#br0" timeOffset="13068.8128">14882 8523 1032 0,'99'68'166'0,"-87"-46"134"15,5 5-308-15,9 8 0 0,4 1 12 16,16 3-52-16,2-7-77 16,4-4-176-16,-7-19-29 15</inkml:trace>
  <inkml:trace contextRef="#ctx0" brushRef="#br0" timeOffset="13247.7284">15731 8538 698 0,'-15'24'184'0,"-11"19"82"16,-5 3-177-16,-21 23 8 15,-10 7-7-15,-15 23-6 16,8 5-25-16,-8 22-25 16,12-18-256-16,15-3-95 15,21-22-52-15</inkml:trace>
  <inkml:trace contextRef="#ctx0" brushRef="#br0" timeOffset="13457.7352">15650 9290 1206 0,'-5'50'269'16,"-10"-1"101"-16,-8 6-358 16,-1 10-91-16,5-2-88 15,3-3-198-15,-4-10-30 16</inkml:trace>
  <inkml:trace contextRef="#ctx0" brushRef="#br0" timeOffset="13866.6933">12403 9667 480 0,'-26'104'410'0,"82"-91"-64"0,37 1-268 16,80 3 309-16,30-3-276 16,92-2 10-16,16-4-41 15,62-7-17-15,-25-2-21 16,37-10-25-16,-70 3-15 16,-13-4-4-16,-71 3-429 15,-17-6 142-15</inkml:trace>
  <inkml:trace contextRef="#ctx0" brushRef="#br0" timeOffset="14540.7337">12645 10238 499 0,'2'0'322'0,"7"3"-64"16,12 6-27-16,54 28-243 16,-40-14 8-16,-4 1 7 15,6 1 1-15,-16-4-1 16,-3-1-1-16,-5-5-19 15,-4 1-149-15,-6-4-96 16,6-3-36-16</inkml:trace>
  <inkml:trace contextRef="#ctx0" brushRef="#br0" timeOffset="15179.7354">12916 10145 594 0,'-14'-58'189'0,"14"52"36"16,-5 9-160-16,5-3-34 15,-3 0-26-15,3 0 9 16,-1 1 17-16,-2 12 4 16,-2 20 20-16,-21 56 20 15,-3-37-19-15,-18 29-21 16,-8 16-9-16,-21 27-7 16,2-8-9-16,7 2 34 15,27-30-1-15,28-14 14 16,36-35 15-16,41-10-6 15,17-16-45-15,19-16-58 16,-11-16-92-16,5-5-237 16,-28-4-7-16</inkml:trace>
  <inkml:trace contextRef="#ctx0" brushRef="#br0" timeOffset="15469.6896">12467 10431 754 0,'-3'6'257'0,"6"-11"30"15,6-4-175-15,24-2-87 16,15 1-7-16,33 0 10 16,9 0 5-16,37 1 1 15,-7 2 1-15,21 1-127 16,-27 3-213-16,-1 2 21 16</inkml:trace>
  <inkml:trace contextRef="#ctx0" brushRef="#br0" timeOffset="16122.8615">13377 10925 930 0,'12'-6'247'0,"1"2"68"16,5 2-243-16,6-1-63 15,10 2 5-15,-7 1-2 16,-2 1-6-16,-8 2-6 15,-8 9 3-15,-9 8-1 16,-14 14 0-16,-7 4 4 16,-5 11 2-16,1-6-2 0,4-4-3 15,12-14-1-15,22-4 5 16,12-10 0-16,13-5-6 16,5-7-35-16,18 1-294 15,-5-10 76-15</inkml:trace>
  <inkml:trace contextRef="#ctx0" brushRef="#br0" timeOffset="16394.6898">14032 10647 914 0,'104'80'345'0,"-78"-79"21"16,20-1-190-16,14-3-159 15,17-3 3-15,3-3-75 16,7-6-311-16,-14-5 74 15</inkml:trace>
  <inkml:trace contextRef="#ctx0" brushRef="#br0" timeOffset="16758.7288">15317 10230 1100 0,'-21'14'233'0,"-13"23"70"16,-29 18-377-16,2 11-45 16,-11 21 37-16,11 1 46 15,16 7 54-15,26-16 100 16,24-2-7-16,16-22-34 16,27-8-21-16,8-15-30 15,17-4-209-15,-5-9-161 16,3 0-2-16</inkml:trace>
  <inkml:trace contextRef="#ctx0" brushRef="#br0" timeOffset="17067.8956">14828 10473 576 0,'8'6'451'0,"1"1"-115"16,0-7-36-16,13 3-267 15,14-3-37-15,25 0 9 0,23-3-8 16,28-5-39-16,7 0-42 16,12 5-258-16,-19 3 35 15</inkml:trace>
  <inkml:trace contextRef="#ctx0" brushRef="#br0" timeOffset="17972.1411">15761 10945 1316 0,'-62'115'277'15,"60"-77"83"-15,-7 9-418 16,6 21-352-16,-6-6 62 16</inkml:trace>
  <inkml:trace contextRef="#ctx0" brushRef="#br0" timeOffset="18516.9988">16727 9731 965 0,'24'76'298'0,"4"-65"41"15,8-2-252-15,7 2-242 16,2 1-188-16,13-4 3 15</inkml:trace>
  <inkml:trace contextRef="#ctx0" brushRef="#br0" timeOffset="18815.1308">16699 10124 707 0,'23'0'516'16,"11"7"-161"-16,16-4-608 16,7 9 253-16,10-12-448 15</inkml:trace>
  <inkml:trace contextRef="#ctx0" brushRef="#br0" timeOffset="23438.0987">15823 4400 555 0,'0'2'198'15,"0"-2"13"-15,-2 0-126 16,2 0-77-16,-3 0 11 15,1 0 12-15,-1 0 13 16,2-2 30-16,-2 0 17 16,-2 1-7-16,2-1-8 0,2 1-12 15,-4-1-29-15,2 2-18 16,1 0-1-16,-1 0-2 16,-1 0 9-16,1 2 5 15,1-1 7-15,-1 1-1 16,2 4 10-16,-4 5-5 15,2 1 6-15,-2 0 2 16,5 8 6-16,0 44-21 0,2-45-16 16,1-1 10-1,2 5-1-15,-1-5-6 0,1 7 18 16,5 4 12-16,0 4-14 16,-4-2-8-16,0 7 5 15,0-8-5-15,-3 1 7 16,-1-5-4-16,1 3 4 15,-3-5-7-15,4 7 0 16,-8-2-8-16,4 3 0 16,-3-4-4-16,1 5-1 15,-1-5-2-15,6 4 0 16,2-3 0-16,2 4 0 16,-5-5 1-16,2 1 1 15,-5-3-2-15,1 3 0 16,-5-5-3-16,2 1-1 15,3 5-3-15,3 1 1 16,2-2-1-16,-1 6 1 16,1 2 0-16,0-1 4 0,-2-1 0 15,-2 7 4-15,2-3 1 16,-3 6 2-16,-4-10-4 16,4 8 3-16,-5-7-5 15,2 2 0-15,3-8-1 16,-5 11 5-16,1-2-2 15,-1 9 2-15,-1 7-1 16,0 17-1-16,3-5-4 16,3 14-2-16,-2-6-2 15,4 7 0-15,1-7 0 0,2 0 2 16,-1-13 0-16,-1 10 4 16,3-6 1-16,2 10 0 15,-3-1 0-15,2 8 1 16,2-12-6-16,-4-2 3 15,-5-25-6-15,0-11-42 16,-12-15-47-16,-5-15-246 16,-6-11-268-16,-20-36-35 15</inkml:trace>
  <inkml:trace contextRef="#ctx0" brushRef="#br0" timeOffset="25027.0563">15812 4409 690 0,'-3'2'162'0,"0"1"60"15,1-3-186-15,2 1-17 16,-3 1 15-16,3-1 19 16,0 1 1-16,3 6 7 15,-1-1-9-15,4-2-3 16,24-1-11-16,51 47 7 16,-47-44-2-16,13-5 10 15,1-1 6-15,8 4-9 16,2-5-8-16,6-3-4 15,-7 9-13-15,-1-3-12 16,-5-3 8-16,16 3 14 0,-1-1 2 16,10-5 10-16,4 6 2 15,16-2 7-15,-9-1-13 16,-2-3-3-16,-7 5-9 16,-11-2-6-16,-10-5-11 15,-5 5 5-15,-9 2-2 16,7-8 3-16,-7 1 3 0,-2 0 9 15,-9 4-1-15,-3-1-1 16,-7 4-9-16,2-2-5 16,-10 1-8-16,-2-4-10 15,0 3-4-15,-6 3-1 16,-3 3 2-16,-1 2-3 16,-2-8 2-16,0 2 4 15,0-1 2-15,0 13-2 16,-2 6 6-16,-1 6 3 15,-1 53 2-15,-1-36 3 16,2 7 3-16,2 10-1 16,1-2-3-16,1 5 1 15,2-2-1-15,0 4 2 16,6-5 0-16,-4 0 4 16,0-9 1-16,2 3 6 15,-1-10-1-15,-3 5 4 0,2-2-3 16,0 7 3-16,-1-5-5 15,4 3-3-15,-4-3-3 16,4-2-3-16,-2-7-5 16,0 4 1-16,-1-9 0 15,1-3-1-15,-3 0 4 16,2 2 7-16,-1-7-1 16,1 8 2-16,2 2-1 15,-2 0-4-15,-1 3-8 16,4 5 1-16,-3-6-2 15,-1 5-1-15,1-4-1 0,3-1 2 16,-2-5-2-16,1 10 1 16,1-7-1-16,-7 15 1 15,7-2 0-15,0 7-1 16,-4-13-1-16,1 6 1 16,7-10 0-16,-10 9-1 15,2-15 1-15,4 5 0 16,-8-2 1-16,0 0 0 15,3-14-1-15,-2 2 2 16,2-6-1-16,2-1-1 16,0-3 0-16,-5-1 0 15,0-3-1-15,-5 1 0 16,0-7 1-16,1-2 3 16,1 0 0-16,3-5 5 15,0 2 2-15,0 0-2 16,0-1-1-16,-2-1 1 15,-1 1-3-15,-35-15-6 0,-51-16-1 16,30 23 5-16,5 3-6 16,-17 0 1-16,3-3 2 15,-8-5 2-15,15-1-4 16,-12-5 0-16,8 0-4 16,-9 5 1-16,-1 1-2 15,-28 8-1-15,6 4 3 0,-10 2 0 16,15 3 1-16,5 2 0 15,18-3 1-15,-2 7-1 16,11 0 0-16,-18 3 1 16,11 2 0-16,-5 0-1 15,20-4 1-15,-4-2-1 16,17-4 1-16,-3 1-12 16,13-3-13-16,-5-5-57 15,16-2-58-15,-4 2-121 16,6-3-110-16,-21-2-234 15,5 2-22-15</inkml:trace>
  <inkml:trace contextRef="#ctx0" brushRef="#br0" timeOffset="27137.7811">19278 8813 991 0,'-14'14'189'0,"-6"12"105"0,-10 10-300 16,-4 1 8-16,3 3 4 16,5-11 0-16,14-3 7 15,17-8 8-15,12-3 15 16,12-2 4-16,10 5 17 15,0-1 9-15,-1 4-4 16,-9 0-14-16,-3 11-2 16,-17 4-14-16,-17 8-8 15,-15 0-1-15,-19-3-1 16,-9-7-3-16,-13-14-1 16,0-12-7-16,0-12-56 15,13 0-42-15,1-10-247 16,18-3-72-16,3-19-101 15</inkml:trace>
  <inkml:trace contextRef="#ctx0" brushRef="#br0" timeOffset="27423.2786">19290 8801 482 0,'26'-11'0'16,"4"8"394"-16,16-5-393 15,8-2 289-15,13-4-293 16,0-7 294-16,14-1-297 15,-8 2-5-15,1-1-86 16,-12 6-192-16,0 7 25 16</inkml:trace>
  <inkml:trace contextRef="#ctx0" brushRef="#br0" timeOffset="27808.2365">20260 8582 1178 0,'3'173'349'16,"-32"-146"55"-16,8 25-310 15,-4-3-104-15,11 2-14 16,1-9 1-16,8-10 4 0,19-7 18 15,10-10 11-15,16-3 20 16,3 1 7-16,3 2 9 16,-8 6-12-16,-2 16-7 15,-16 0-14-15,-12 11-6 16,-20 0-7-16,-19 4 0 16,-15-19-59-16,-10-7-64 15,-4-18-36-15,-7-22-49 16,12-7-8-16,8-19 60 15,8 0 64-15,9-4-14 16,13 9-33-16,8-5-76 16,0 11-50-16</inkml:trace>
  <inkml:trace contextRef="#ctx0" brushRef="#br0" timeOffset="28017.5342">20153 8683 1172 0,'63'-6'253'15,"-24"12"117"-15,13 0-335 16,25 0-28-16,4 3 6 16,12-9-8-16,-12-4-23 15,1-5-25-15,-15-3-23 0,1-11-307 16,-21 7 77-16</inkml:trace>
  <inkml:trace contextRef="#ctx0" brushRef="#br0" timeOffset="28378.4906">20814 9022 1160 0,'39'-1'267'0,"20"-5"101"15,22 9-330-15,9 0-40 16,16 0-6-16,-21 1-56 16,-10-1-60-16,-26-4-23 15,-14-2-216-15,-17-6 15 0</inkml:trace>
  <inkml:trace contextRef="#ctx0" brushRef="#br0" timeOffset="28796.4249">22125 8588 465 0,'-9'3'287'0,"-8"1"-52"16,-4 5-276-16,-27 9 291 16,-11-1-227-16,-19 18 45 0,-3 2 33 15,-12 21 57-15,19 4 9 16,4 27 9-16,26-2-38 15,22 20-31-15,22-19-62 16,26-5-17-16,20-31-20 16,18-12 2-16,0-27 2 15,7-11 5-15,-13-14 0 16,-9-11 4-16,-22-8-1 16,-18-12-12-16,-18 2-4 0,-23-8-2 15,-12 10-7 1,-11 5-25-16,0 13-16 0,-2 7-28 15,10 9-22-15,4 7-365 16,14-1 110-16</inkml:trace>
  <inkml:trace contextRef="#ctx0" brushRef="#br0" timeOffset="29290.8174">22346 8785 742 0,'-68'92'236'15,"51"-98"41"-15,8 8-184 16,10-7-21-16,10 0 4 16,15-4 27-16,12 0 19 15,22-8-1-15,4 7-25 16,11 3 8-16,-5 6-25 16,-4 9-26-16,-21 13-8 15,-11 9-13-15,-13 4-21 0,-21 13 2 16,-21-1 2-16,-25 14 14 15,-15-2 5-15,-27 12 6 16,-3-9 2-16,10 2 10 16,22-19 2-16,21-7-25 15,33-19-4-15,36 0-4 16,28-10-12-16,34 0 0 16,16-5 15-16,15 1-12 15,-17-5-27-15,-7-2-25 16,-35 4-127-16,-15-4-112 15,-24 2-105-15,-17-4-127 16,-21 1-79-16</inkml:trace>
  <inkml:trace contextRef="#ctx0" brushRef="#br0" timeOffset="29890.4713">18914 9817 871 0,'-3'0'287'16,"3"-4"30"-16,12 6-201 16,10 0-102-16,21 1 13 15,12 0 11-15,21-3 12 0,19-2 1 16,51-4 46-16,19-3 29 16,44-3-35-16,19-2-5 15,53-8 6-15,-14 4-41 16,45-2-40-16,-17 2 29 15,35 4 0-15,-40 5-16 16,32 3-3-16,-56 3-7 16,15 1-2-16,-53 1-4 15,5 1 1-15,-66 0-5 16,7 1-22-16,-38-2-13 16,-3-7-24-16,-38 1-19 15,10-6-17-15,-30-2-75 0,-8 1-302 16,-24 8 77-16</inkml:trace>
  <inkml:trace contextRef="#ctx0" brushRef="#br0" timeOffset="31072.8086">19479 10353 868 0,'-9'-10'257'0,"6"1"34"15,2 2-239-15,5 2-24 16,-4 4-25-16,0-1 54 16,0 1 14-16,12-6 26 0,14-5-4 15,57-18-1-15,-42 20-20 16,10 4-13-16,-12 8-29 16,2 2-14-16,-15 12-11 15,-13 7-8-15,-19 6-2 16,-17 10 2-16,-14 6 4 15,-12-1 4-15,-3-1 3 16,-1-4 0-16,18-9-3 16,9-3-2-16,18-9-1 0,16 1-2 15,5 1 0-15,16 4 2 16,-3-3 3-16,3 10-2 16,-7 2 2-16,-13 7 0 15,-17 0-1-15,-27 19 2 16,-24-2-1-16,-32 7-1 15,-2-9-1-15,-6-7-13 16,15-21-20-16,11-12-95 16,22-16-106-16,8-8-201 15,13-7-49-15</inkml:trace>
  <inkml:trace contextRef="#ctx0" brushRef="#br0" timeOffset="31462.6556">20041 10725 1053 0,'-21'31'241'0,"6"-2"103"0,0 5-292 16,2-4-13-16,15 4 18 16,10-7 9-16,25-7 9 15,12-11-9-15,35-10 0 16,7-15-18-16,22-11-14 16,-15-2-16-16,-3-5 0 15,-34-1-6-15,-14-5 4 16,-31 2 2-16,-21-5 3 15,-21 7-5-15,-29-1-1 16,-12 11-5-16,-11 8-34 16,6 9-31-16,5 1-96 15,27 7-87-15,7 1-219 16,19 3-23-16</inkml:trace>
  <inkml:trace contextRef="#ctx0" brushRef="#br0" timeOffset="31749.2356">21262 10676 81 0,'35'23'0'16,"2"-27"784"-16,7-10-784 15,19 3 355-15,15-2-355 16,-5-4-39-16,8-5-68 16,-14 0 349-16,-3-1-646 15,-21 4 399-15</inkml:trace>
  <inkml:trace contextRef="#ctx0" brushRef="#br0" timeOffset="32140.4775">22104 10342 1039 0,'16'5'366'0,"30"1"26"16,49 6-232-16,-39-3-161 15,19-3 4-15,-6-4 2 16,-5-4 13-16,-13-4 11 16,-16 3-1-16,-18 3 8 0,-27 11 8 15,-22 12-2-15,-29 19-15 16,-17 18 4-16,-27 18-7 15,15-5-11-15,9 4-8 16,33-18 5-16,22-7 13 16,31-23 11-16,26-3 15 15,19-8 9-15,23-2-1 16,4-9-14-16,17-2-23 16,-20-5-30-16,1-6-27 15,-23 0-113-15,-2-13-110 16,-18-1-248-16,5-2-46 15</inkml:trace>
  <inkml:trace contextRef="#ctx0" brushRef="#br0" timeOffset="32420.9777">23263 10602 1047 0,'-12'3'301'0,"-23"10"84"0,-11 9-288 16,-11 10 0-16,2 5-11 15,5 4 15-15,24-6-11 16,17-3 17-16,30-8-17 16,34-2-6-16,15-10-15 15,31-12-13-15,-2-9-27 16,11-8-7-16,-16-9-9 16,-12-11-4-16,-39-2 5 15,-35-6-2-15,-38 4-4 0,-43-11-1 16,-25 13-5-16,-18 3-70 15,19 15-65-15,11 6-412 16,31 6 47-16</inkml:trace>
  <inkml:trace contextRef="#ctx0" brushRef="#br0" timeOffset="35178.4313">24595 9571 471 0,'0'1'104'0,"-3"1"57"16,1-1-131-16,2 1 52 15,0-1 34-15,0 2 2 16,5 2-1-16,29 16-10 15,56 11-55-15,-45-33-57 0,-2-2-205 16,-11 1-67-16,-7-5-69 16</inkml:trace>
  <inkml:trace contextRef="#ctx0" brushRef="#br0" timeOffset="35487.6793">24654 9855 697 0,'10'12'199'0,"-1"-3"44"16,11 2-174-16,-2-5-49 16,19-5-4-16,-5-5-6 15,6-10-5-15,0-1-10 16,16-7-5-16,-6-5 0 16,11-14-241-16,-3 4 80 15</inkml:trace>
  <inkml:trace contextRef="#ctx0" brushRef="#br0" timeOffset="101291.5801">13385 13956 1241 0,'26'82'293'0,"-69"-65"100"0,-14 2-357 15,-31 31-52-15,2 20-26 16,-21 27-5-16,2 3-5 16,-8 38 16-16,20-18 31 15,-2 6 39-15,28-18 20 16,24-5 25-16,26-35-9 15,46-4 12-15,31-25 3 16,35-21-33-16,7-21-19 0,26-18-5 16,-18-13-23-16,-7-10-22 15,-35-1 21-15,-13 1 5 16,-36 6 3-16,-27-10 1 16,-20 4-1-16,-22-9 1 15,-10 4-5-15,-7-5-17 16,6 18-18-16,2 8-68 15,11 18-68-15,-2 10-307 16,2 7 24-16</inkml:trace>
  <inkml:trace contextRef="#ctx0" brushRef="#br0" timeOffset="101776.8465">13951 14367 1356 0,'0'8'393'0,"5"-12"68"16,9 3-362-16,15-1-79 16,9 1-17-16,14-2 6 15,0 1-3-15,-2 2-13 16,-16 5-8-16,-7 3-16 16,-16 5-10-16,-11 10-1 15,-12 3 12-15,-22 18 4 16,-18 11 12-16,-33 25-3 15,-8 5 6-15,-27 12 3 16,26-13 13-16,4-3 26 16,39-29 17-16,21-1 10 15,25-9 3-15,19 4 1 16,16-5-12-16,30 2-2 16,4-11-5-16,38-3-4 0,5-16-11 15,9-11-30-15,-15-11-43 16,9-5-167-1,-27-3-308-15,-16-12 5 0</inkml:trace>
  <inkml:trace contextRef="#ctx0" brushRef="#br0" timeOffset="102046.0919">14737 15073 1137 0,'39'9'444'16,"-1"-8"14"-16,10 1-234 15,14-2-195-15,30-6-16 16,0-7-33-16,12-9-84 15,-7-4-59-15,1-8-261 16,-25 2-34-16,-4-14-97 16</inkml:trace>
  <inkml:trace contextRef="#ctx0" brushRef="#br0" timeOffset="102340.5388">16261 14610 401 0,'-29'44'661'0,"-31"-4"-243"16,-18 13-234-16,2 2 242 15,3-1-394-15,30-21-9 16,26-7 14-16,36-14 0 16,34-1 4-16,11-5-8 0,19 3 4 15,-10 2-11-15,-3 4-2 16,-25 7-10-16,-21 11 0 15,-29 7-2-15,-36 17-7 16,-20-1-20-16,-25-2-35 16,2-15-23-16,2-13-82 15,27-23-81-15,18-21-233 16,33-16 15-16</inkml:trace>
  <inkml:trace contextRef="#ctx0" brushRef="#br0" timeOffset="102566.8428">16218 14556 1460 0,'121'100'487'15,"-66"-77"53"-15,-9-20-368 16,51 6-144-16,23-2-54 15,26-11-59-15,-19-8-59 16,-3-16-114-16,-30-12-101 16,-3-15-148-16,-24 3-35 15</inkml:trace>
  <inkml:trace contextRef="#ctx0" brushRef="#br0" timeOffset="102805.6451">17630 14179 491 0,'-3'6'487'0,"-11"12"-30"0,-11 16-57 15,4 6-202-15,0 6-32 16,7-8-63-16,15 2-39 16,24-13 31-16,19 0 15 15,14 3-7-15,6 0-7 16,-7 4-39-16,-10 18-24 16,-27 6-32-16,-28 13-13 15,-27 4-11-15,-44 5-5 16,-13-18 5-16,-22-7-11 15,11-23-21-15,6-12-106 16,37-18-109-16,13-16-276 16,21-12-39-16</inkml:trace>
  <inkml:trace contextRef="#ctx0" brushRef="#br0" timeOffset="103005.8076">17796 14086 1747 0,'40'23'515'0,"-19"-28"93"15,34 20-451-15,14 2-156 16,29 5-51-16,9 2-25 0,7-12-75 16,-12-6-60-16,5-3-305 15,-24-4-43-15,-8-7-111 16</inkml:trace>
  <inkml:trace contextRef="#ctx0" brushRef="#br0" timeOffset="103539.0644">12407 15875 1118 0,'31'24'503'16,"19"-13"-22"-16,52-2-171 15,36 5-240-15,74 5 25 16,28-8 28-16,96-6 24 16,15-2-114-16,92-14-21 15,-12-12-29-15,64-6-33 16,-76-4-30-16,37-4 85 16,-80 8-3-16,3 14 2 15,-75 13 6-15,10 11-8 16,-83 11-17-16,-5 18-130 15,-62 7 184-15,-36 10-597 16,-55-11 143-16</inkml:trace>
  <inkml:trace contextRef="#ctx0" brushRef="#br0" timeOffset="104100.3681">13311 16466 788 0,'-3'-2'373'0,"-6"1"-12"16,-8-4-213-16,4 2-48 15,7 1-43-15,1 1-27 16,3 1 31-16,-2-3 40 0,4 1-3 16,0 1 22-16,35-11-10 15,81-14-9-15,-53 21-34 16,-2 5-23-16,-25 11-39 16,-13 22-14-16,-24 9-9 15,-28 26 14-15,-11 10 12 16,-23 15 33-16,-4-18 20 15,9 5 20-15,22-22-3 16,26-2 5-16,27-15-22 16,26 4-26-16,12-13-47 15,14-11-25-15,-1-16-121 16,6-7-240-16,-12-2-198 0,2-15-102 16</inkml:trace>
  <inkml:trace contextRef="#ctx0" brushRef="#br0" timeOffset="104368.4977">13820 17037 576 0,'153'-134'317'15,"-132"111"-16"-15,1 4-82 16,-9 16-110-16,-4 11 48 16,-5 10 0-16,-4 17 26 15,4 4-12-15,8 6-7 16,14-3-59-16,35-12-13 16,23-18-37-16,37-22-11 15,15-16-21-15,9-20-20 16,-30 0-25-16,-21-12-11 15,-42 11 0-15,-39-5 9 16,-35 10 12-16,-34 3 11 0,-13 16 10 16,-23 9-3-16,7 11-10 15,-1 6-50-15,27 8-40 16,5 1-103-16,21 3-69 16,-4 7-235-16,16 1 43 15,-2 9-110-15</inkml:trace>
  <inkml:trace contextRef="#ctx0" brushRef="#br0" timeOffset="104724.7552">15659 16883 1782 0,'47'39'601'0,"-30"-33"-7"16,43-1-529-16,16-5-173 15,16-1-304-15,-5-12-18 16,-2-3-163-16,-19-6-118 16</inkml:trace>
  <inkml:trace contextRef="#ctx0" brushRef="#br0" timeOffset="105177.394">16730 16579 1404 0,'-5'47'307'15,"27"-44"136"-15,17-1-404 16,13 1-16-16,13 0 26 16,-3 1 18-16,-7 4 0 15,-12 1 0-15,-14 8-4 16,-15 7-21-16,-19 12-21 0,-3 3-2 15,-13 7-4-15,-5-3 0 16,5-8-6-16,4-15 1 16,17-5 3-16,17-7-3 15,12-1-1-15,3 1 5 16,4 10-5-16,-10 7-5 16,-18 19-1-16,-25 8-2 15,-58 21 1-15,-21 4 2 16,-40 7-29-16,-4-25-23 15,7-5-74-15,41-27-63 0,17-5-128 16,37-16-207-16,17 3 2 16</inkml:trace>
  <inkml:trace contextRef="#ctx0" brushRef="#br0" timeOffset="105517.3398">17747 16980 1431 0,'15'-7'400'0,"-18"7"73"16,-10 17-409-16,-30 16-63 16,-8 15-34-16,-10 22 10 15,2 5 21-15,8 4 16 0,30-12 35 16,26-4 21-16,33-25-11 15,34-16-4-15,9-22-8 16,32-28-18-16,-8-16-16 16,-1-19 11-16,-29-1-3 15,-28 0-1-15,-47 10-3 16,-47 2-4-16,-22 17-7 16,-10 0-18-16,5 12-26 15,15 3-143-15,42 11-290 16,24-8-80-16,32 10-195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29:04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4979 8981 862 0,'15'53'185'0,"-15"-53"72"16,0 7-271-16,6 9-21 15,4 6-1-15,0 13 5 16,4 6 6-16,-2 19 21 0,0 4 5 16,-7 21 1-16,0 4 0 15,-4 7 1-15,-2-15 8 16,-3-1 8-16,-2-32 2 15,-4-11 2-15,1-20-6 16,-8-16-33-16,-2-16-33 16,-2-18-10-16,0-12-5 15,-5-20 36-15,9-9 47 0,9-13 60 16,13 0 25-16,9-17 21 16,8 13-27-16,11-9-17 15,8 12-33-15,23-4 0 16,12 22-12-16,24 3 5 15,-3 24-3-15,-2 9-5 16,-26 24-19-16,-16 13-17 16,-30 15-6-16,-24 23 10 15,-28 19 8-15,-49 27 8 16,-20 11 12-16,-17 13 0 16,13-13-12-16,7-10-5 15,42-31-5-15,27-14-6 16,20-20-5-16,20-5 23 15,10-1 3-15,25 4 5 16,14 1 6-16,19 8 4 16,2-4-23-16,6 11-72 0,-21 4-100 15,-11 8-256-15,-35-13-14 16</inkml:trace>
  <inkml:trace contextRef="#ctx0" brushRef="#br0" timeOffset="315.3747">6412 8796 1129 0,'-22'-9'267'0,"-23"18"90"16,-17 26-322-16,-28 43-41 16,-7 12-2-16,5 36 2 15,22-6 4-15,19 10 23 16,37-21 8-16,31-1 12 16,15-30 2-16,28-3-9 15,7-16-43-15,19-8-153 16,-8-19-156-16,-4-17-78 15,-25-26-162-15</inkml:trace>
  <inkml:trace contextRef="#ctx0" brushRef="#br0" timeOffset="824.3715">6493 9108 488 0,'0'3'37'15,"-5"1"479"-15,5 4-328 16,0-8 117-16,0 0-300 16,9-2 16-16,43-8 14 15,80-21 15-15,-47 11 14 16,-12 8-15-16,-10 6-9 15,-32 12-25-15,-19 9-4 16,-27 19-13-16,-28 29 3 0,-23 7 1 16,-24 17 19-16,3 2-3 15,1 1 0-15,27-29 23 16,22-6 26-16,30-17-16 16,19-12 11-16,15-17-1 15,48-6-43-15,15-6-57 16,25-4-17-16,-4-7-384 15,5-3-5-15,-47-6-139 16</inkml:trace>
  <inkml:trace contextRef="#ctx0" brushRef="#br0" timeOffset="1124.5337">7363 9106 1212 0,'-128'75'338'16,"133"-61"66"-16,2 7-309 16,19 4-109-16,22 11 2 15,11-1 14-15,11 5 6 16,1-5 5-16,-7 13 11 15,-21-1 4-15,-22 19 8 0,-30 4-2 16,-37 12-4-16,-23-8-25 16,-16-12-79-16,1-19-120 15,-2-31-252-15,17-30-29 16</inkml:trace>
  <inkml:trace contextRef="#ctx0" brushRef="#br0" timeOffset="1332.4696">7376 9067 1576 0,'81'3'321'0,"39"-5"133"16,-10 7-531-16,15-2-189 15,-7-6-197-15,-6-5-15 16,-27-7-230-16</inkml:trace>
  <inkml:trace contextRef="#ctx0" brushRef="#br0" timeOffset="1529.2075">8708 8895 1552 0,'68'120'441'16,"-30"32"108"-16,-36 19-446 15,-34 42-20-15,-44-24-85 16,-73 5-125-16,-23-41-71 16,-19-28-358-16,3-68-3 15</inkml:trace>
  <inkml:trace contextRef="#ctx0" brushRef="#br0" timeOffset="6395.6662">9364 9355 302 0,'-12'15'142'0,"5"-1"-10"16,5-5-76-16,-1 1-30 16,8-3 6-16,-2-5 48 15,-3-4 14-15,0 1 14 0,0-1 1 16,0 1-32-16,0-2-48 15,38-23-15-15,56-63-9 16,-22 39 3-16,-3 1 1 16,3 1 3-16,-13 15 0 15,-7 8-1-15,-18 12-8 16,-8 6-11-16,-9 12-5 16,-8 10-2-16,-9 8 0 15,-3 22 5-15,-6 2 11 0,4 11 13 16,-4-6 9-16,10-6 24 15,12-19 8-15,16-10 25 16,13-20-1-16,18-17-4 16,12-14-22-16,15-21-9 15,-2-4-32-15,-4-4-48 16,-18 11-53-16,-16 7-251 16,-30 15 27-16</inkml:trace>
  <inkml:trace contextRef="#ctx0" brushRef="#br0" timeOffset="6950.8347">9335 9784 557 0,'-16'43'198'15,"25"-49"25"-15,-2 0-120 16,10-2-68-16,12-8 1 16,11-4 3-16,12-3 8 15,10 0-7-15,-5 0 2 16,-5 9-5-16,-15 5-17 15,-11 6-17-15,-14 9 0 16,-8 6-2-16,-4 14 2 16,-3 5 6-16,3 7 11 15,8-4 5-15,16-5 39 16,16-19 17-16,27-17 20 16,7-24-5-16,36-19-7 0,1-11-38 15,4-11-17-15,-21 14-29 16,-4 4-92-16,-44 15-119 15,-15-3-189-15,-24 7-69 16</inkml:trace>
  <inkml:trace contextRef="#ctx0" brushRef="#br0" timeOffset="8784.3657">11763 8957 610 0,'-60'-23'226'0,"48"17"-59"16,9 7-124-16,-3 8-52 15,1 3-52-15,2 10 52 16,0 1 55-16,1 9-12 15,7 0 12-15,3 18 17 16,1 8 1-16,-2 16-4 16,-2 4-20-16,-10 24-7 15,-7-9-15-15,-3 12-5 16,-7-8-6-16,0-7-22 16,8-32-43-16,2-8-220 15,-1-36 36-15</inkml:trace>
  <inkml:trace contextRef="#ctx0" brushRef="#br0" timeOffset="9382.4992">11779 9117 121 0,'16'-50'218'0,"-23"46"-52"16,-2 1-61-16,-3-1 100 15,-5-1-114-15,0 2-3 16,-4 0-23-16,-3 0-2 15,2 3-16-15,4 0-2 16,4-1 0-16,7-3 7 16,2 1 3-16,5-1-34 15,0 2-10-15,-3 1-9 16,1 1 4-16,2-3 5 16,0 0 27-16,0 0 7 15,2-5 3-15,18-20-8 16,67-48-13-16,-25 38 2 15,3 9-6-15,-1 4-4 0,-9 12-10 16,1 13-5-16,-21 12-12 16,-10 15-4-16,-13 9-3 15,-15 12 2-15,-11 4 4 16,-21 23 7-16,-8 3 4 16,-19 9 1-16,1-10 2 15,-7-4 2-15,18-20-1 16,3-19 1-16,21-11 0 0,12 0-2 15,6-5 1-15,16 5 14 16,10 5 7-16,13 5 11 16,10-1 2-16,14 2-3 15,-1-5-48-15,5-3-354 16,-10-16 95-16</inkml:trace>
  <inkml:trace contextRef="#ctx0" brushRef="#br0" timeOffset="10135.414">13304 8720 894 0,'0'-2'199'0,"0"2"72"16,0 0-266-16,-5 2-45 0,-47 22 6 15,-75 71 10-15,50-28 10 16,12 5 25-16,3 21 13 15,22-1 10-15,11 10 9 16,15-4 4-16,14 7-12 16,14-24-6-16,15-6-21 15,6-17-19-15,16-9-101 16,-12-26-187-16,7-15 25 16</inkml:trace>
  <inkml:trace contextRef="#ctx0" brushRef="#br0" timeOffset="10586.7584">13397 9106 440 0,'-5'9'218'15,"-2"-3"-18"-15,-1-1-137 16,2-5-22-16,3 0 8 0,3-1 42 16,0-1 3-16,3-1 71 15,6-5-72-15,34-16-15 16,42-20-40-16,-34 27-1 15,1 6-15-15,3 5-9 16,-17 9-12-16,5 11-12 16,-25 7-8-16,-19 11 2 15,-24 11 5-15,-10 17 7 16,-11 2 11-16,0 10 22 16,7-9 16-16,3-2-2 15,17-17-3-15,17 0 0 16,7-13-18-16,16 2-16 15,22-10 2-15,22-7-207 16,7-9-161-16,12-13-14 16</inkml:trace>
  <inkml:trace contextRef="#ctx0" brushRef="#br0" timeOffset="10864.7765">14457 9212 447 0,'-2'1'0'0,"-43"39"433"15,-33 62-370-15,66-58 276 16,15-8-271-16,23-13 303 0,30-13-305 16,8-13-6-16,17-11-6 15,3-5-23-15,-3-12-8 16,-24-10-12-16,-15-2-4 15,-25 0-9-15,-38-7-11 16,-27 7-19-16,-28 13-44 16,-8 4-43-16,2 10-272 15,19 9 48-15</inkml:trace>
  <inkml:trace contextRef="#ctx0" brushRef="#br0" timeOffset="11150.3698">15293 8717 1354 0,'71'93'270'15,"-37"-27"140"-15,-4 8-407 16,-8 26 6-16,-18-4 2 16,-34 14 7-16,-28-9 4 0,-37 9 5 15,-7-19 4-15,-17-5-58 16,19-20-59-16,7-8-345 16,37-20 34-16</inkml:trace>
  <inkml:trace contextRef="#ctx0" brushRef="#br0" timeOffset="12189.059">16149 8990 210 0,'69'-70'0'0,"-64"55"519"16,-5 8-362-16,-3 7 93 16,-2 7-303-16,4-7 298 15,1 1-302-15,-16 30 17 16,-26 59 35-16,19-31 6 16,1 9 3-16,-2 16 3 15,5 1 0-15,7 13-18 16,3-20-60-16,5-11-178 15,4-26 19-15</inkml:trace>
  <inkml:trace contextRef="#ctx0" brushRef="#br0" timeOffset="12449.346">15962 9169 1282 0,'0'0'284'0,"0"3"116"16,22 5-360-16,21 4-50 15,50 11 9-15,-42-19-22 16,-4-4-32-16,5-6-148 15,-14-12-196-15,0-19-14 16</inkml:trace>
  <inkml:trace contextRef="#ctx0" brushRef="#br0" timeOffset="13282.0376">16968 9015 242 0,'5'6'328'15,"-1"1"-116"-15,-4 1-146 16,0 6 154-16,0-4-220 16,0 3 37-16,2-3 11 0,1-2 26 15,-3-7 21-15,0 3 17 16,0-4-20-16,0 0 4 15,0 0-22-15,0 0-21 16,0 0-7-16,0 0-9 16,0 0-16-16,0 0-4 15,0 1-5-15,1 1-5 16,3-1 0-16,3 13 8 16,10 1 2-16,44 51 4 15,-53-40 3-15,-2 3 0 16,-6 3-5-16,-15 9 1 15,-13-1-5-15,-12-5 1 16,-6 3 0-16,-19-9 0 16,7-9-1-16,-3-5 0 15,9-2-4-15,1-10-19 16,13-5-27-16,8-7-99 16,10-2-134-16,23-16-163 0,9-11-70 15</inkml:trace>
  <inkml:trace contextRef="#ctx0" brushRef="#br0" timeOffset="13538.7161">16941 8840 562 0,'7'121'553'0,"7"-107"-184"16,6-2-337-16,10 6 337 15,12-7-399-15,17-9 5 16,10-8-2-16,12-10-61 16,-5-8-101-16,4-2-178 15,-18-3-25-15</inkml:trace>
  <inkml:trace contextRef="#ctx0" brushRef="#br0" timeOffset="13796.3019">18079 8645 1400 0,'-60'52'285'0,"-9"-15"135"16,-31 36-410-16,-4 12-18 16,-15 30 5-16,12-4 16 15,12 2 2-15,32-19 0 0,28 0 1 16,40-29 0 0,28-12-20-16,19-13-27 0,25-13-23 15,4-12-385-15,4-7 96 16</inkml:trace>
  <inkml:trace contextRef="#ctx0" brushRef="#br0" timeOffset="14526.4923">18228 8976 402 0,'-4'2'180'0,"-1"-1"398"16,1 1-354-16,-9 18 121 15,0 9-348-15,-58 59 9 16,44-42 5-16,-11 14 3 16,-5 1 0-16,-4 8 0 15,5-10-9-15,4-1-13 16,17-20 0-16,2-15 2 16,9-20-7-16,8-22-19 15,-1-17 9-15,11-17-2 16,4-11-1-16,14-20 4 15,8 11 34-15,14-7 12 16,3 16 5-16,1 9 4 16,-3 18 1-16,-10 2-10 15,-8 12-10-15,-7 5 0 16,-2 7-3-16,-5 10 2 0,-5 7 2 16,3 12 8-16,8 8 2 15,3 14 7-15,-3 1-1 16,10 17 1-16,-4 0-11 15,2 17-5-15,-10-9-10 16,-2 7-16-16,-9-10-13 16,-10 5-25-16,-7-14-26 0,-7 4-40 15,-10-17-18-15,1-9-71 16,-2-15-44-16,-13-12-88 16,8-12-24-16</inkml:trace>
  <inkml:trace contextRef="#ctx0" brushRef="#br0" timeOffset="14796.7388">18117 9193 958 0,'-34'-33'272'0,"25"45"61"16,9-6-264-16,-3 5-66 16,2-2-4-16,10 0 9 0,3-6 7 15,14-3 23-15,3-1 0 16,15-2 2-16,4-2-23 16,7 3-102-16,-10 7-132 15,4-2-146-15,-15 0-84 16</inkml:trace>
  <inkml:trace contextRef="#ctx0" brushRef="#br0" timeOffset="15354.4253">18893 9005 856 0,'0'14'184'16,"0"11"80"-16,-8 22-245 16,-1 6-10-16,-3 15 6 15,3 0 3-15,-16 13 0 16,7-4-3-16,-16 2-1 16,1-13-4-16,-6-4-6 15,10-23-1-15,2-20-20 16,12-22-24-16,9-19-16 15,6-21 0-15,6-15 9 16,6-5 27-16,17-10 38 16,5-1 27-16,10 0 32 0,-1 12 7 15,15 0 9-15,-11 16 0 16,3 11-21-16,-10 14-38 16,-5 7-7-16,-6 9-17 15,-7 5-17-15,-9 2 4 16,-5 5 2-16,-8 4-12 15,-9 9 2-15,-13 4 1 16,-8 11 2-16,-16 7 4 0,-6 4 2 16,2-2-2-16,7 2-4 15,9-16-1-15,16-7 5 16,7-2 3-16,10-7 5 16,1 0 6-16,12 4 7 15,5 1 5-15,9-6 4 16,4 4-3-16,6 3-1 15,-4 0-3-15,-6 3-9 16,-10-2-18-16,1 4-13 16,-11-7-335-16,-3-4 95 15</inkml:trace>
  <inkml:trace contextRef="#ctx0" brushRef="#br0" timeOffset="15649.3579">19492 9279 646 0,'-36'50'514'16,"3"10"-129"-16,11-37-40 16,9 24-308-16,14-6-40 15,19-4 0-15,11-20 5 16,21-14 8-16,3-12 9 15,16-17 3-15,-6-8 1 16,-1-3 2-16,-22 5-6 0,-16-3-8 16,-26 12-3-16,-33 5-3 15,-27 4-6-15,-21-1-40 16,-4 18-53-16,-5 0-319 16,27 2 54-16</inkml:trace>
  <inkml:trace contextRef="#ctx0" brushRef="#br0" timeOffset="15908.3123">20051 9189 653 0,'-65'151'630'0,"18"-107"-183"15,9-4-390-15,3 10 392 0,23-5-444 16,21-4-11-16,21-18-1 16,24-14-1-16,10-15 0 15,14-19-20-15,-6-7-26 16,9-6-35-16,-13 6-125 16,-16-3-224-16,-18 1 16 15,-17-8-161-15</inkml:trace>
  <inkml:trace contextRef="#ctx0" brushRef="#br0" timeOffset="16128.2143">20448 8860 1287 0,'7'-20'287'0,"1"22"99"15,1 18-368-15,8 26-33 16,4 12 4-16,7 32 27 15,1 1 20-15,-5 19 9 16,-19-12-3-16,-25 8-10 16,-20-24-40-16,-48-13-103 15,-19-25-85-15,-18-18-236 16,-7-26-34-16</inkml:trace>
  <inkml:trace contextRef="#ctx0" brushRef="#br0" timeOffset="17103.6066">11460 11075 848 0,'0'20'290'0,"0"8"28"16,-8 4-195-1,7 21-115-15,1 4-1 0,1 8 3 16,-1-2-1-16,3 13 2 15,-3-4-3-15,-4 6-58 16,-4-8-95-16,-1-10-182 16,1-25-31-16</inkml:trace>
  <inkml:trace contextRef="#ctx0" brushRef="#br0" timeOffset="17497.3686">11520 11107 1019 0,'-5'-12'302'0,"-3"-3"50"16,13 3-272-16,4-2-68 0,6-6-15 15,25-3 7-15,12-1 10 16,18-5 9-16,5 3 8 15,14 0 26-15,-13 7-6 16,-4 13-12-16,-25 12-14 16,-8 17-21-16,-35 18-31 15,-30 19-4-15,-27 9 7 16,-34 24 8-16,-25-4 16 0,-2 5 4 16,19-17 7-16,18-4-2 15,35-27-3-15,25-2-2 16,23-12 4-16,26-1 3 15,15-5 3-15,34-3 2 16,5-7 0-16,16 0-48 16,-9-9-56-16,-7-1-50 15,-30-12-268-15,-5-17 24 16</inkml:trace>
  <inkml:trace contextRef="#ctx0" brushRef="#br0" timeOffset="17761.1188">12818 11055 1323 0,'-66'52'385'0,"-22"3"43"16,-10 29-368-16,12 3-60 15,9 16-60-15,23-10 58 16,36 0 2-16,35-17 3 16,25-5 4-16,27-24-8 15,17-12-112-15,-1-15-115 16,8-20-203-16,-16-15-86 0</inkml:trace>
  <inkml:trace contextRef="#ctx0" brushRef="#br0" timeOffset="18169.7761">13064 11191 1155 0,'-38'69'369'0,"38"-54"45"16,17-13-283-16,13 5-123 16,8 1-8-16,10-2 16 15,-10-1-1-15,0 2 2 16,-12 1-5-16,-14 6-4 0,-16 6-2 16,-18 7 6-16,-14 7-10 15,-9-4-4-15,7-8-5 16,6-9-13-16,26-2-22 15,23-11 8-15,21 0 8 16,21 5 12-16,7 5 10 16,6 15 20-16,-17 16 4 15,-17 11 0-15,-29 11-3 0,-30 21 1 16,-25-10-17-16,-15 6-62 16,-3-27-48-16,9-24-314 15,21-48-6-15,30-23-136 16</inkml:trace>
  <inkml:trace contextRef="#ctx0" brushRef="#br0" timeOffset="18480.8396">14058 11349 733 0,'-42'45'518'0,"-12"9"-105"16,-5-11-78-16,-3 36-260 16,21 0-49-16,18 6 4 15,25-18-5-15,27-8-3 0,18-24-5 16,22-16 12-16,1-22 10 16,0-20 10-16,-10-15-17 15,-19-14-2-15,-22-3-9 16,-26-5-19-16,-25 10-17 15,-23-1-12-15,2 9-21 16,-2 3-106-16,18 12-166 16,14-4-152-16,20-4-82 0</inkml:trace>
  <inkml:trace contextRef="#ctx0" brushRef="#br0" timeOffset="18694.2394">14422 10889 835 0,'17'-2'651'0,"18"14"-240"16,3 16-140-16,25 36-199 15,1 20-206-15,1 31 191 16,-19 8 7-16,-24 33 7 16,-36-9-15-16,-44 12-11 15,-20-28-31-15,-24-15-57 16,-1-50-54-16,-4-28-384 15,26-44-7-15,17-43-161 16</inkml:trace>
  <inkml:trace contextRef="#ctx0" brushRef="#br0" timeOffset="19125.8178">15373 11481 1695 0,'86'46'442'0,"-34"-47"97"0,1 15-502 16,7 8-139-16,-3 3-46 15,2 1-412-15,-12-9 103 16</inkml:trace>
  <inkml:trace contextRef="#ctx0" brushRef="#br0" timeOffset="19684.2089">16709 11132 985 0,'-155'160'477'0,"111"-140"-33"16,12 0-168-16,12 0-240 16,35 3 7-16,20-8 0 15,34 0 4-15,12-9 0 0,17 5 16 16,-20-2-13-16,-6 12-1 15,-34 8-8-15,-25 25 0 16,-22-1-21-16,-36 19-3 16,-17-12 1-16,-22-1 2 15,2-20-18-15,-4-10-17 16,22-22-33-16,5-11-55 16,24-15-34-16,1-10-16 15,13-6-91-15,1-8-144 16,6-2-56-16,0-6-98 15</inkml:trace>
  <inkml:trace contextRef="#ctx0" brushRef="#br0" timeOffset="19889.2597">16623 11127 943 0,'31'5'731'0,"-2"-7"-173"15,27 2-28-15,4 14-518 16,22 1-66-16,-7-3-24 16,6-6-44-16,-15-10-21 15,5-14-37-15,-20-10 7 16,5-4-305-16,-5-2 95 16</inkml:trace>
  <inkml:trace contextRef="#ctx0" brushRef="#br0" timeOffset="20557.8398">17810 10944 1084 0,'-35'33'262'0,"-10"12"88"16,-13 25-304-16,-9 8-33 15,-6 18 21-15,6 3 9 16,19 16 16-16,22-16 3 16,28 4-1-16,19-19-31 15,20-14-50-15,10-23-35 0,5-10-359 16,-8-23 69-16</inkml:trace>
  <inkml:trace contextRef="#ctx0" brushRef="#br0" timeOffset="21026.3853">18338 11115 1110 0,'-3'27'282'15,"-15"4"83"-15,-16 24-302 16,-4 4-58-16,-14 13 2 16,-3 0 0-16,-12 1 1 15,23-22-1-15,-2-7 15 0,15-24 17 16,15-29-13-16,20-22-13 15,13-22-10-15,12-8-22 16,14-19-19-16,-4 10 12 16,12-5 12-16,-13 12 10 15,6 2 3-15,-2 22 1 16,0 4 0-16,-3 13 1 16,-1 8 6-16,-8 11 4 15,-4 8 16-15,-1 7 8 0,1 19 19 16,-10 8 6-16,10 18 9 15,-9 7-9-15,5 19-4 16,-6-6-20-16,6 17-19 16,-5-10-36-16,-4-3-71 15,0-17-46-15,-7-14-108 16,-8-21-96-16,-10-21-84 16,-2-19 57-16,-24-15-97 15</inkml:trace>
  <inkml:trace contextRef="#ctx0" brushRef="#br0" timeOffset="21237.1731">17984 11451 1490 0,'26'-17'357'0,"29"-7"119"0,18 4-421 16,25 3-88-16,-3 0-21 15,-2 5-24-15,-24-2-10 16,-13-1-16-16,-24 1 4 16,-6-3-175-16,-4 2-123 15,8-6-37-15</inkml:trace>
  <inkml:trace contextRef="#ctx0" brushRef="#br0" timeOffset="21745.3741">19163 11069 1565 0,'3'11'315'0,"-7"13"152"16,-12 14-466-16,0 14-11 16,-3 12 5-16,-2 10 4 15,4-7 4-15,-3 15 3 16,-1-5-1-16,-5 1-20 15,3-14-13-15,-8-15-4 16,4-28-4-16,6-27-27 16,14-21 14-16,7-28 7 15,10-11 1-15,16-10-1 16,7 1 25-16,14-3 2 0,8 17 21 16,14 3 21-16,-2 10 20 15,24 5-1-15,-15 10 6 16,-1 8-17-16,-16 15-16 15,-13 7-23-15,-28 10 6 16,-19 13 6-16,-20 5 3 16,-27 11 3-16,-5 4 8 15,-13 6-1-15,11-3-8 16,9-8-2-16,28-11-6 0,1-4 1 16,17-9 4-16,9-1 10 15,2 3 3-15,12 0 4 16,6 7 2-16,5 11-2 15,-7 2-13-15,-3 6-8 16,-19-3-38-16,-14-1-81 16,-12-12-61-16,-12-4-55 15,3-7-262-15,8-3 47 16</inkml:trace>
  <inkml:trace contextRef="#ctx0" brushRef="#br0" timeOffset="22085.3561">19935 11231 1096 0,'-101'276'549'15,"95"-184"-79"-15,1-11-249 16,23-9-149-16,16-23-59 16,21-23-54-16,5-25 55 0,17-28 2 15,-8-21-4-15,-2-23 2 16,-24-3-5-16,-25-5-10 16,-31 13-12-16,-35-4-15 15,-19 24-8-15,-11 5-27 16,10 18-23-16,-12 6-131 15,24 17-124-15,4 0-115 16,15 9-116-16</inkml:trace>
  <inkml:trace contextRef="#ctx0" brushRef="#br0" timeOffset="22372.1887">20989 11268 1091 0,'-34'45'451'0,"-16"-14"-4"15,-19 18-219-15,0 12-212 16,-3 15-7-16,17-8-1 15,20-3 14-15,26-10 8 16,21-7 11-16,14-18 0 16,31-10-55-16,7-14-76 0,9-14-389 15,-3-13 43-15</inkml:trace>
  <inkml:trace contextRef="#ctx0" brushRef="#br0" timeOffset="22668.4656">21535 10848 751 0,'77'184'664'0,"-39"-84"-176"0,2 22-404 15,-11 46 476-15,-28-3-475 16,-45 21 3-16,-36-27-27 16,-59-15-147-16,-26-53-468 15,-32-54-12-15,7-83-251 16</inkml:trace>
  <inkml:trace contextRef="#ctx0" brushRef="#br0" timeOffset="146883.2046">4347 15015 668 0,'67'1'272'16,"-66"-31"78"-1,-1 19-338 1,8 25-28-16,4 8 13 16,-6 9 22-16,3 45 11 15,-1-1 2-15,4 6 4 16,-4 2-11-16,-2 25-7 15,-1-10-12-15,-7-2-4 16,-6-21-8-16,-1-11-5 16,0-35-3-16,-3-23-12 15,3-23-11-15,-2-30-9 16,0-22 5-16,4-22 14 16,2-1 24-16,7-18 35 15,-2 9 32-15,10-6 1 0,7 17-7 16,14-6 1-16,7 15-7 15,23-3-7-15,2 14 12 16,7 1 14-16,-7 17-8 16,-4 14-8-16,-16 23-7 15,-10 21-10-15,-19 18-13 16,-21 31 2-16,-19 14-2 16,-46 27-4-16,-15 5 0 15,-16 20-7-15,13-19-7 0,6-4 0 16,40-26-3-16,16-17 0 15,22-26 9-15,11-3 20 16,12-5 1-16,21-6 6 16,17 4-3-16,18-4-16 15,-1 0-63-15,-3-6-413 16,-14 7 107-16</inkml:trace>
  <inkml:trace contextRef="#ctx0" brushRef="#br0" timeOffset="147211.3352">5660 14801 1019 0,'19'-11'279'16,"-10"-3"67"-16,-11 4-286 16,-15 13-71-16,-9 12-19 15,-32 22-14-15,-15 16 13 16,-34 25 25-16,5 7 51 16,7 19 51-16,28-6 20 0,24 1-5 15,34-15-13-15,27-4-38 16,20-24-48-16,34-8-82 15,6-15-85-15,23-10-273 16,-19-17-11-16</inkml:trace>
  <inkml:trace contextRef="#ctx0" brushRef="#br0" timeOffset="147661.8766">5989 14963 1374 0,'-6'-8'314'0,"12"3"126"0,7-1-403 15,13 0-17-15,13-5-8 16,16 1-5-16,0 2-7 15,-2 4 0-15,-10 2-1 16,-10 8-2-16,-13 2 1 16,-8 9 2-16,-12 6 2 15,-6 10 4-15,-4 1 2 0,-12 8 4 16,-2 0-1-16,-7 1 1 16,5-7-2-16,5 2 1 15,9-9-1-15,3-1-1 16,13-7 0-16,1-4 2 15,-1-2-2-15,8 1 4 16,-2-3 0-16,-3 0 1 16,4-4-3-16,9 3 1 15,-2-6-8-15,14-1-25 16,-1-5-27-16,7-10-103 16,-4-5-118-16,-2-6-208 15,-8-4-50-15</inkml:trace>
  <inkml:trace contextRef="#ctx0" brushRef="#br0" timeOffset="148036.0621">6766 15027 1069 0,'-12'-6'289'16,"7"1"87"-16,8-3-299 16,16-2-43-16,11-4-12 15,24-6-7-15,2-4-9 0,13-2 19 16,-14 6 9-16,-5 8 1 16,-24 4-3-16,-9 20 4 15,-20 10-16-15,-26 23-5 16,-15 10-1-16,-30 34 3 15,-10-2-6-15,-1 6 14 16,21-19 3-16,26-12 20 16,33-33 5-16,34-9 10 15,20-21-16-15,23-10-7 16,1-7-31-16,6-7-85 16,-13-5-92-16,-3-9-325 15,-30 3 4-15</inkml:trace>
  <inkml:trace contextRef="#ctx0" brushRef="#br0" timeOffset="148290.7702">7646 14602 640 0,'30'29'760'15,"12"15"-249"-15,-16-8-383 16,3 29 384-16,-8 15-507 16,-21 27-2-16,-29 1-6 0,-38 23-1 15,-29-5-7-15,-23 5-46 16,7-27-30-16,-15-9-109 16,29-36-108-16,21-13-197 15,19-23-34-15</inkml:trace>
  <inkml:trace contextRef="#ctx0" brushRef="#br0" timeOffset="148845.5503">8239 15008 826 0,'16'36'286'0,"18"-59"31"15,6 0-203-15,15-5-75 16,1-1-19-16,7-1-5 15,-19 5-5-15,-6 5-5 16,-9 7 2-16,-12 10 8 16,-12 4 6-16,2 16 10 15,-7 9 2-15,-3 11 12 16,2-2 5-16,2 0 27 16,7-14-3-16,26-15 3 15,22-16-14-15,22-19-15 16,11-3-40-16,8-8-28 15,-23 8-32-15,-16 4-78 16,-28 11-68-16,-16 5-235 16,-23 12 3-16</inkml:trace>
  <inkml:trace contextRef="#ctx0" brushRef="#br0" timeOffset="149239.6637">8341 15500 1052 0,'8'-6'269'0,"10"-9"95"16,8-2-302-16,17-9-20 15,7 0-15-15,5-1-7 16,-3 7-16-16,-2 8-2 16,-14 12-2-16,-3 13 24 15,-11 10 14-15,-1 12 17 16,0 1 41-16,13-3 59 15,9-10-6-15,38-11-5 16,9-9-5-16,20-13-149 0,-3-9-122 16,9-22-83-16,-32-14-336 15,-16-27 11-15</inkml:trace>
  <inkml:trace contextRef="#ctx0" brushRef="#br0" timeOffset="151760.6001">11208 14535 671 0,'0'0'284'0,"0"-2"-2"0,0 1-140 16,0 1-151-16,0 0-15 15,-3 1-6-15,-2 38 7 16,-4 58 4-16,0-26 47 15,1-4 9-15,-1 20 7 16,2-11-8-16,2 16-4 16,0-11-20-16,2-3-12 15,3-23-103-15,0-16-95 16,0-28-99-16,-9-23-87 16</inkml:trace>
  <inkml:trace contextRef="#ctx0" brushRef="#br0" timeOffset="152116.3835">11465 14353 1184 0,'21'-50'315'15,"39"19"78"-15,7 5-319 16,2 6-80-16,21 52-1 16,3 1 0-16,-41-15 2 15,-17-4 3-15,-1 5-7 16,-13-8-7-16,-1 0-7 16,-10-5-1-16,1 0-4 15,-5-4 3-15,2-1 3 16,-4 2-40-16,-4-3-46 15,0 0-35-15,0 0-32 16,4 0 4-16,-4 2 45 0,6 1 52 16,-3-2-127-16,-2 1 21 15,2-1-43-15</inkml:trace>
  <inkml:trace contextRef="#ctx0" brushRef="#br0" timeOffset="152844.0848">11281 14431 208 0,'0'-6'320'16,"0"3"-76"-16,0 0-105 0,0 0 142 15,-1 0-161-15,-2 0-19 16,3 0-12-16,-3 0-12 16,1-2 0-16,2-3-19 15,-4-2 3-15,1-4-12 16,6-6 0-16,32-47-14 0,6 38 2 15,11 0-6-15,20 1 1 16,6 11-10 0,7 1-2-16,-12 11-11 0,7 7-6 15,-24 7-6-15,-5 8-1 16,-13 9 0-16,-7 3 0 16,-15 0-1-16,-6 12-1 15,-15-6 1-15,-26 11 0 16,-24 4 2-16,-42 16 2 15,-13 1 2-15,-25 14 3 16,13-8 0-16,1-7 1 16,37-20 8-16,16-8 8 15,29-24 0-15,13-5-7 16,26-7-1-16,22 1-10 16,24-10 2-16,36 7 4 15,24-4 6-15,39 1 4 16,-5 4 2-16,10 15-13 15,-26 3-22-15,-13 23-121 16,-38 13-274-16,-18 20-34 0,-33-8-195 16</inkml:trace>
  <inkml:trace contextRef="#ctx0" brushRef="#br0" timeOffset="153194.3636">13035 14471 1443 0,'-26'14'350'0,"-8"2"113"16,-1 12-402-16,-24 34-61 16,-10 13-4-16,-15 14 7 15,3-1 0-15,5 7 15 16,28-28 6-16,18 8 6 16,27-14-2-16,32 3-8 15,10-7-35-15,19-2-22 16,8-12-110-16,4 0-104 15,-13-16-235-15,-5-9-38 0</inkml:trace>
  <inkml:trace contextRef="#ctx0" brushRef="#br0" timeOffset="153748.5068">13064 14833 478 0,'-3'0'435'0,"1"0"-100"16,-1 0-40-16,-1 0-173 16,1 0-69-16,1 0-1 15,-1 0-2-15,2 0 0 16,1 0-5-16,1 0 10 0,16 1-9 15,13 4-11-15,47 9-10 16,-44-11-8-16,-8 1-11 16,-4 5-7-16,-7-1-2 15,-6 9-3-15,-8 6 0 16,-13 17 9-16,-6 1 4 16,-14 15 4-16,-5 7 3 15,-4 9 1-15,8-13-8 16,9 2 7-16,21-13 5 0,21-4 6 15,16-16 9-15,24-4 8 16,10-9-28-16,14-10-19 16,-11-8-36-16,7-5-179 15,-22-6-251-15,7-22 15 16</inkml:trace>
  <inkml:trace contextRef="#ctx0" brushRef="#br0" timeOffset="154042.0196">13951 14866 924 0,'-55'101'779'16,"-7"-63"-342"-16,5 7-125 15,22 8-290-15,23 7-290 0,24-16 273 16,31-6 6-16,18-19-5 15,23-19 7-15,-3-22 2 16,18-19 7-16,-18-6-5 16,-12-13 0-16,-23 7-6 15,-16-1-2-15,-25 13-20 16,-36 9-17-16,-19 15-31 16,-33 11-86-16,-4 13-70 15,-4 10-237-15,22 9-9 0</inkml:trace>
  <inkml:trace contextRef="#ctx0" brushRef="#br0" timeOffset="154327.2184">14737 14483 1425 0,'25'9'296'0,"6"9"143"16,7 16-419-16,5 29-13 15,0 12 3-15,-14 18 0 16,-12 1-3-16,-30 21 7 16,-20-16 9-16,-41 13 4 15,-11-17 3-15,-28 2-11 0,9-28-39 16,2-8-134-16,28-20-1 15,15-1-319-15,27-16-10 16</inkml:trace>
  <inkml:trace contextRef="#ctx0" brushRef="#br0" timeOffset="154912.1889">15462 15302 557 0,'0'1'101'0,"0"-8"8"0,-3-1-161 16,3 6-72-16,-1 1 19 15,1-2 89-15,0 0 88 16,0-2 56-16,1-13 73 15,-1 4-6-15,3 3-10 16,-3 7-55-16,2 1-33 16,14-8-51-16,26-4-4 15,49-2-11-15,-28 19-13 16,-3-1-9-16,8-7-56 16,-16-2-76-16,-6-1-207 15,-12-1-3-15</inkml:trace>
  <inkml:trace contextRef="#ctx0" brushRef="#br0" timeOffset="155136.7927">15908 14813 1363 0,'-58'111'362'0,"46"-75"94"16,0 17-365-16,-5 17-87 16,3 17-12-16,-3-9-22 15,2 3-86-15,1-17-81 0,5-9-260 16,-3-16-11-16</inkml:trace>
  <inkml:trace contextRef="#ctx0" brushRef="#br0" timeOffset="156788.1554">16884 14651 196 0,'-24'108'373'16,"18"-106"-127"-16,-4-5-112 15,-2 3 132-15,3-6-212 16,1 7 13-16,4-5 8 15,1 1-3-15,1 1-6 16,2 1 2-16,0-2-12 0,2 0-27 16,34-25-8-16,71-51 5 15,-42 54-10-15,-1 8-10 16,-17 11 2-16,-4 6 3 16,-17 16-15-16,-12 13-3 15,-8 15-1-15,-19 15 3 16,-13 7 3-16,-29 17 4 15,-13-4 9-15,-13-3 29 16,14-11 25-16,10-6-4 16,28-21 4-16,29-7 4 15,35-13-25-15,37-6-22 16,1-7 0-16,33 0-7 16,1-8-80-16,0 1-191 15,-27-1-183-15,-8-9-70 16</inkml:trace>
  <inkml:trace contextRef="#ctx0" brushRef="#br0" timeOffset="157052.9831">17827 14627 1433 0,'-26'33'404'0,"-17"15"59"16,-17-3-383-16,-33 23-109 16,-14 11-13-16,0 13 5 15,17-13 28-15,18 5 15 16,42-14 14-16,22-1 5 16,27-11-11-16,26-4-56 15,12-18-66-15,22-5-363 16,2-16 47-16</inkml:trace>
  <inkml:trace contextRef="#ctx0" brushRef="#br0" timeOffset="160543.4517">18228 14857 358 0,'-13'25'304'16,"-9"-12"-77"-16,-11 19-13 16,-1 4-190-16,-13 12 9 15,-1 6 13-15,1 13 28 16,9-6 20-16,4 2 9 15,13-16-24-15,12-9-14 16,6-21-26-16,3-24-41 16,4-21-34-16,25-21-13 15,9-13-2-15,14-16 5 16,8 4 29-16,12 0 26 16,-8 9 15-16,12-5 0 15,-2 12-8-15,-3 2-8 16,-7 8-7-16,-12 13-1 15,-16 17 2-15,-7 16 12 16,-11 14 13-16,-1 25 25 0,-7 17 11 16,-5 10 7-16,-10 6-4 15,-2 19-6-15,-7-10-19 16,3 13-24-16,1-5-38 16,-1 7-130-16,0-19-241 15,1-8-8-15,-16-28-189 16</inkml:trace>
  <inkml:trace contextRef="#ctx0" brushRef="#br0" timeOffset="160780.1544">18108 15146 982 0,'-3'11'461'0,"7"-8"-41"16,13-8-209-16,17 1-169 16,13-4-69-16,20-3-27 15,2 5-2-15,0 0-11 16,-10 1-16-16,-100-19-317 16,-29-1 124-1</inkml:trace>
  <inkml:trace contextRef="#ctx0" brushRef="#br0" timeOffset="161277.2555">18984 14911 1399 0,'-10'42'306'15,"-15"0"129"-15,-1 14-425 16,5-4-39-16,1 3-34 15,2-11-10-15,4-4-9 16,3-18 40-16,-2-18 22 16,-1-22 34-16,3-17 6 15,5-8 0-15,6-8-28 16,9 1-6-16,13 1 1 16,4 11 6-16,15-6 17 15,2 7 8-15,16 0 8 16,-2 5 3-16,7-3-5 15,-14 11-6-15,2 7-5 16,-23 12-9-16,-1 15-3 0,-16 9-1 16,-4 9-3-16,-18 2-2 15,-11 12-13-15,-17-6-6 16,-22 12-5-16,-12-3 2 16,-13 6 6-16,9-11 14 15,4-5 25-15,27-14 15 16,12-7 3-16,24-6 3 0,4-4 3 15,10 1-30-15,13 2-5 16,8 2-3-16,20 5-2 16,6-2-3-16,20 10 13 15,-8-5-2-15,9 4-13 16,-13 0-25-16,4 5-118 16,-14-6-272-16,10-8 26 15</inkml:trace>
  <inkml:trace contextRef="#ctx0" brushRef="#br0" timeOffset="161607.1685">19742 15008 154 0,'6'2'716'0,"-7"7"-327"15,-15 9-93-15,3 11 93 16,8 14-390-16,10-1 1 16,19-6 5-16,19-8 6 15,18-18 19-15,2-20 11 16,14-19 9-16,-8-6-4 16,3-17-6-16,-22 3-22 15,-10-3-17-15,-28 12-14 0,-24 5-7 16,-23 14-1-16,-20 4-16 15,-1 15-8-15,-4 1-70 16,10 2-79-16,7 2-83 16,17 6-124-16,4-1-52 15</inkml:trace>
  <inkml:trace contextRef="#ctx0" brushRef="#br0" timeOffset="161842.4735">20417 14920 476 0,'5'7'489'0,"-17"3"-150"15,-16 5-284-15,-10 11 287 16,-12 3-336-16,2 3 3 16,12-5 15-16,20 4 17 15,25-8 2-15,30-2 1 16,13-10 1-16,19 0-12 0,6-8-67 15,1-5-62-15,-17-4-61 16,-6 0-236-16,-22-6-2 16</inkml:trace>
  <inkml:trace contextRef="#ctx0" brushRef="#br0" timeOffset="162022.1518">20665 14706 1471 0,'212'127'327'16,"-160"-42"144"-16,-21 25-436 15,-28-9-6-15,-45 15-32 16,-22-17-64-16,-43-4-403 16,-16-31 86-16</inkml:trace>
  <inkml:trace contextRef="#ctx0" brushRef="#br0" timeOffset="162951.4433">11029 16760 1004 0,'89'10'256'16,"-97"-16"89"-16,5 2-291 16,2 11-22-16,1-7-16 15,-3 0-3-15,1 1-9 0,-2 28 6 16,-21 66 5-16,7-16 5 16,1 8-3-16,0 40-5 15,8 4-6-15,1 19-20 16,8-20-49-16,2-8-227 15,-4-50-72-15,-5-26-96 16</inkml:trace>
  <inkml:trace contextRef="#ctx0" brushRef="#br0" timeOffset="163399.7593">11239 16901 983 0,'12'-8'360'0,"-17"2"19"15,10-4-230-15,4-1-133 16,8 2-13-16,4-7-5 16,8-3 2-16,-6-3 3 15,8-4 3-15,-2-3 12 16,12-3 6-16,6 8 1 15,19-1 0-15,1 13-1 16,6 9-13-16,-10 12-7 16,-8 17-5-16,-23 12-1 15,-26 17 6-15,-18 2 1 0,-43 25 3 16,-14-4 1-16,-12 26 30 31,17-17-12-15,-21-11 9-16,30-30 0 15,7-9-15-15,19-34-9 16,20 5-2-16,35 1-4 16,31 9-1-16,19 7 7 15,22 10 1-15,-8 0-5 0,15 14-58 16,-15-3-53-16,-9 7-352 16,-21-9 44-16</inkml:trace>
  <inkml:trace contextRef="#ctx0" brushRef="#br0" timeOffset="163690.4805">12731 16983 1289 0,'1'-22'343'0,"-14"3"74"0,-7 15-377 15,-24 17-52 1,-10 10-35-16,-28 26 16 16,-4 11 19-16,-9 22 48 15,24 2 36-15,13 23 29 0,27-14 12 16,17 10-4-16,19-25-42 16,12-4-29-16,9-25-45 15,21-4-62-15,8-16-53 16,12-6-162-16,-10-10-218 15,5-8-3-15</inkml:trace>
  <inkml:trace contextRef="#ctx0" brushRef="#br0" timeOffset="164124.1553">12920 17323 1097 0,'-9'1'291'0,"0"-2"78"15,4-4-317-15,5 3-21 16,0 1-14-16,0-1 0 16,2-1 23-16,41-9 26 15,53-57 15-15,-35 51 12 16,-1 10-17-16,-5 7-16 15,-20 7-31-15,-9 15-12 16,-14 10-14-16,-17 16-2 16,-8-2 3-16,-4-1 2 0,0-12 5 15,2-8 6-15,9-19 6 16,7-8-7-16,14-8-4 16,16-2-3-16,7-3-9 15,10 15-7-15,-6 7 7 16,-4 27 2-16,-21 15-1 15,-17 22-1-15,-20 0-1 0,-19 16-21 16,-7-20-15-16,-15-5-56 16,6-23-65-16,3-20-66 15,6-27-241-15,23-14 13 16</inkml:trace>
  <inkml:trace contextRef="#ctx0" brushRef="#br0" timeOffset="164463.6534">13898 17404 1340 0,'-40'59'357'0,"-3"1"93"16,1-13-372-16,11 7-55 15,25-16-17-15,26-6 3 0,23-11 1 16,28-12 5-16,7-13 5 16,20-16 6-16,-12-5 2 15,-5-8-5-15,-29-4-5 16,-7-7-4-16,-31 10-6 16,-18-10-20-16,-21 7-13 15,-19 4 0-15,-14 8 0 16,-11-1-14-16,8 11 1 15,1 1-84-15,27 5-78 0,7 0-260 16,9-2-22-16</inkml:trace>
  <inkml:trace contextRef="#ctx0" brushRef="#br0" timeOffset="164688.1748">14662 16869 1595 0,'59'56'404'16,"8"30"131"-16,-5 51-456 16,-29 7-40-16,-34 19-14 15,-41-17-32-15,-46 2-59 16,-25-52-59-16,-19-21-412 15,0-42 66-15</inkml:trace>
  <inkml:trace contextRef="#ctx0" brushRef="#br0" timeOffset="165788.3768">15603 17368 1162 0,'18'16'406'0,"-1"-12"21"16,-10-10-305-16,9 2-85 16,4-3-43-16,18 1 2 15,12 5 10-15,19-5 4 16,7 4 1-16,10-5-2 16,-11-1-27-16,-8 2-107 0,-26 0-313 15,-20-16 42-15</inkml:trace>
  <inkml:trace contextRef="#ctx0" brushRef="#br0" timeOffset="166640.1399">17246 16841 977 0,'-4'3'366'0,"-13"-3"-6"16,0 2-296-16,-26 9-29 16,-9 2-35-16,-15 7-32 15,-2 6 42-15,-5 8 62 16,15-8-21-16,14 1 19 16,19-5 15-16,13-9-7 15,21-3-15-15,30-4-6 16,10 1-15-16,20 4-16 15,9 4 0-15,-4 11-12 16,-23 6-11-16,-11 22-7 16,-23 10-5-16,-16 23-4 15,-12-3-2-15,-17 3-47 16,-11-26 4-16,-14-15 6 0,-5-31-2 16,-5-19-16-16,11-11 46 15,12-11-6-15,15-14 10 16,26-18 17-16,26-6 15 15,24-19-3-15,10 2-2 16,21-9-21-16,-4 12-21 16,-5 3-41-16,-17 19-19 15,-6 8-22-15,-20 21-123 0,-17 19-121 16,-12 13 35-16,-9 6-145 16</inkml:trace>
  <inkml:trace contextRef="#ctx0" brushRef="#br0" timeOffset="166965.1633">18138 16522 1047 0,'-59'40'475'0,"-15"19"-4"0,-7 1-252 16,14 41-60-16,24 4-47 16,25 21-31-16,23-10-12 15,47 23-21-15,3-28-47 16,18-19-67-16,0-27-23 15,16-14-114-15,-30-30-330 16,1-35 13-16,-22-13-187 16</inkml:trace>
  <inkml:trace contextRef="#ctx0" brushRef="#br0" timeOffset="167478.1323">18600 16764 1248 0,'-17'42'377'0,"-5"10"58"16,-8-6-351-16,-11 29-45 15,-2 0-38-15,-2 6 2 0,9-14 5 16,10 0 1 0,14-24 0-16,6-16 8 15,2-24 0-15,9-32-7 0,-2-21-9 16,9-26-12-16,5-7-14 16,14-5-7-16,2 19 6 15,7 0 8-15,1 22 10 16,2 1 6-16,0 9 4 15,1 1 4-15,-1 14-1 16,-2 4-2-16,-7 4 0 0,-4 10 2 16,-11 8 0-16,-4 10 8 15,-6 15 9-15,0 14 6 16,-1 6 3-16,-2 12 4 16,5 1-6-16,-1 13-8 15,1-5-4-15,0 13-31 16,-5-4-32-16,-12 13-57 15,-5-14-57-15,-15-2-86 16,2-16-47-16,-7-11-45 16,2-26-32-16,-2-11-10 15</inkml:trace>
  <inkml:trace contextRef="#ctx0" brushRef="#br0" timeOffset="167744.3932">18450 17142 1347 0,'4'-3'372'0,"-4"0"83"16,5 2-365-16,15-10-76 15,24 2-22-15,54 0 5 0,-29 0 0 16,2-2 0-16,6-7-33 16,-13-1-46-16,-9-1-369 15,-17 4 71-15</inkml:trace>
  <inkml:trace contextRef="#ctx0" brushRef="#br0" timeOffset="168253.1689">19308 16889 1501 0,'0'50'431'0,"0"4"135"16,-4 7-511-16,-1 17-107 0,2-2-69 15,-3 17-133 1,-9-16-45-16,1 8 81 15,0-28 95-15,-3-18 55 16,10-25 164-16,-2-37 18 0,1-29-13 16,3-21-24-16,5-13-17 15,3-17-56-15,7 17-2 16,6-7 16-16,10 21 11 16,17 0 12-16,8 16-4 15,17-1 12-15,-4 17-3 16,5 4 1-16,-18 14-13 15,-12 12-5-15,-14 10-16 16,-13 18-8-16,-15 11-8 0,-28 14 1 16,-19 6 0-16,-26 15 5 15,-2-9 3-15,-3 3 4 16,29-11 0-16,9-2 0 16,23-18-2-16,13-2-3 15,2-9-3-15,8 3 0 16,5-4 0-16,10 11 0 15,11 4 2-15,20 16-1 16,0 6 1-16,9 14-3 16,-8-8-8-16,-4 3-88 15,-20-15-71-15,-3-8-292 16,-8-12-12-16</inkml:trace>
  <inkml:trace contextRef="#ctx0" brushRef="#br0" timeOffset="168568.9695">20041 17171 1266 0,'2'16'617'0,"-4"31"-124"15,-22 65-296-15,7-51-175 0,16 1-181 16,10-24 137-16,24-1-1 15,10-23 8-15,34-16 13 16,5-24 16-16,14-15 12 16,-13-12 8-16,-7-8 4 15,-28 4 1-15,-15 4-1 16,-21 13-12-16,-28 0-10 16,-18 7-13-16,-21 3-36 15,-9 6-27-15,-8 1-93 16,19 6-87-16,2-1-279 15,15 0 1-15</inkml:trace>
  <inkml:trace contextRef="#ctx0" brushRef="#br0" timeOffset="168808.3176">20967 16990 414 0,'-21'45'863'16,"-22"4"-327"-16,-3 2-246 16,-6 13 250-16,9-3-504 15,14 2-28-15,29-10-15 16,29-4-9-16,14-14-3 16,23-9-11-16,-2-15-7 15,6-14-76-15,-13-16-75 16,-5-16-333-16,-20-12 16 0</inkml:trace>
  <inkml:trace contextRef="#ctx0" brushRef="#br0" timeOffset="169018.1343">21331 16652 1374 0,'68'63'600'15,"-17"-7"-11"-15,-7 27-295 16,-12 19-251-16,-15 46-29 16,-29 0-8-16,-43 20-13 15,-23-18 4-15,-46-5-64 16,-7-52-43-16,-22-27-475 16,23-38 85-16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40:44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5170 10460 718 0,'59'44'251'0,"-101"14"131"32,-26-6-347-32,1 36-19 15,2 10-2-15,5 3-13 16,13-49 1-16,31 0 1 0,23-34 19 15,11-13 13-15,15-7 13 16,7 1 31-16,6 2 14 16,-3 7-20-16,-5 21-13 15,-12 12-11-15,-18 34-26 16,-16 6-12-16,-27 24-3 16,-14-5-2-16,-20-1-27 15,0-29-32-15,-4-9-104 16,18-33-106-16,-1-21-122 15,17-17-72-15</inkml:trace>
  <inkml:trace contextRef="#ctx0" brushRef="#br0" timeOffset="261.1264">4974 10649 1130 0,'103'69'287'0,"-96"-88"86"16,45 4-297-16,20-6-82 15,40-7 10-15,8-2 3 0,19-4-79 16,-30 7-139-16,13 1-139 15,-29-2-25-15,-20-9-176 16</inkml:trace>
  <inkml:trace contextRef="#ctx0" brushRef="#br0" timeOffset="690.0189">6881 10563 857 0,'10'0'271'0,"-4"-30"43"16,8-4-213-16,5 2-97 16,2-12-26-16,-6 1-17 15,-9-3-16-15,-16 10 3 16,-15-9 11-16,-10 12 34 16,-15 10-2-16,-5 17 6 15,-14 19-4-15,0 21-13 0,0 33-5 16,14 11 20-16,4 23 16 15,22-2 15-15,7 17 6 16,13-9-4-16,1 17 3 16,16-11-11-16,1 12-15 15,0-16-6-15,4-8-279 16,-6-25 80-16</inkml:trace>
  <inkml:trace contextRef="#ctx0" brushRef="#br0" timeOffset="875.0185">6293 11147 576 0,'33'-12'491'0,"5"-4"-143"0,-15 0-56 15,14 8-270-15,7 5-108 16,28 8-107-16,6 7-155 15,1-3-18-15</inkml:trace>
  <inkml:trace contextRef="#ctx0" brushRef="#br0" timeOffset="1085.1079">7470 10855 374 0,'-7'15'535'16,"-3"-1"-186"-16,-8 24-221 16,11 17 226-16,-7 22-338 15,8 2-6-15,0 22-12 16,2-11-19-16,-5 5-127 16,0-17-206-16,-12-8 9 15</inkml:trace>
  <inkml:trace contextRef="#ctx0" brushRef="#br0" timeOffset="1229.302">7117 11396 973 0,'20'-6'228'0,"6"-2"102"16,8-3-284-16,25 4-17 15,6-2-45-15,28 1-299 0,-6 2 62 16</inkml:trace>
  <inkml:trace contextRef="#ctx0" brushRef="#br0" timeOffset="2026.984">9250 10512 1101 0,'-86'44'308'16,"-15"-8"67"-16,-16 27-293 16,11 6-80-16,13 6-4 15,32-19-5-15,18 1-14 16,34-18 3-16,18-5 21 16,25-10 9-16,35 2 12 15,4-4 19-15,20 10 3 16,-10 3-22-16,-8 25-6 15,-36 11-13-15,-31 38-8 16,-42 5-2-16,-42 18 1 16,-22-18 3-16,-10-2 4 15,5-42 7-15,-2-30 1 16,33-37 1-16,7-26 4 0,17-30 9 16,28-38 8-16,33-6 2 15,34-24 1-15,25 0-7 16,48-21-12-16,9 22-11 15,20 2-59-15,-19 23-81 16,-9 5-222-16,-49 35-88 16,-16 3-121-16</inkml:trace>
  <inkml:trace contextRef="#ctx0" brushRef="#br0" timeOffset="2507.9841">9936 11255 1196 0,'26'49'264'0,"-26"-43"106"16,9 13-343-16,-2 20-31 15,7 10-9-15,0 23-10 16,-2-3-54-16,-7 7-119 15,-1-10-175-15,-8-3-23 16</inkml:trace>
  <inkml:trace contextRef="#ctx0" brushRef="#br0" timeOffset="2696.2514">10056 10951 1145 0,'14'-15'469'0,"-15"1"-45"0,2 11-304 15,4 14-176-15,2 3-185 16,7 4-194-16,23 8-9 16</inkml:trace>
  <inkml:trace contextRef="#ctx0" brushRef="#br0" timeOffset="2951.4165">10437 11781 1393 0,'0'-3'310'0,"16"-28"125"15,13-1-406-15,28-9-26 16,10-6-2-16,14 11 2 16,-4 18 1-16,5 18 0 15,-19 15 1-15,-7 24-10 16,-16 8-42-16,-8 16-390 16,-15-19 105-16</inkml:trace>
  <inkml:trace contextRef="#ctx0" brushRef="#br0" timeOffset="12962.007">5876 12235 298 0,'-5'-17'281'0,"3"6"-52"16,2 3 17-16,2 5-145 15,-2-3 6-15,-2 5-16 16,2-1 4-16,0 1-20 16,-3-1-1-1,2 1-29-15,-2-2-10 16,-2 1-12-16,2 2-3 15,-1 23-2-15,-2 29 10 16,-11 105 8-16,12-70-2 16,5 8 2-16,0-11-9 15,0-3-5-15,0-20-9 0,0-12-49 16,-3-19-49-16,6-5-291 16,-3-19-14-16,2-15-135 15</inkml:trace>
  <inkml:trace contextRef="#ctx0" brushRef="#br0" timeOffset="13426.9775">5677 12674 724 0,'40'49'263'16,"-31"-44"10"-16,-6 1-179 15,2 8-78-15,4 6-22 0,-2 13 12 16,-5 5 10-16,5 19 26 16,-3 1 15-16,-3 3 30 15,-1-12 1-15,3-8 2 16,-1-24-10-16,14-31-4 15,9-29-27-15,27-25-3 16,12-7-11-16,14-8-21 16,-8 18-40-16,3 14-136 15,-33 24-252-15,-12-7 10 16</inkml:trace>
  <inkml:trace contextRef="#ctx0" brushRef="#br0" timeOffset="14265.0929">4808 13730 290 0,'52'47'341'0,"-49"-47"-79"16,-6 2 13-16,1-2-160 16,2 0-59-16,-3 0 0 15,2 0-12-15,1 1 0 16,-5 5 41-16,-7 19-12 15,-22 45-13-15,27-48-4 16,10-10-17-16,18-6-8 16,5-3 21-16,14 3 17 15,3 5-5-15,-2 6-5 16,-12 15-15-16,-8 12-11 16,-12 5-15-16,-13 20 0 15,-13-1-1-15,-17-2-46 16,-5-16-34-16,-16-13-117 15,3-28-80-15,-11-20-80 16,7-16-67-16,7-16-30 16</inkml:trace>
  <inkml:trace contextRef="#ctx0" brushRef="#br0" timeOffset="14605.7238">4965 13680 441 0,'5'-4'432'0,"-5"0"-122"16,-5 2-13-16,5 1-239 16,0-1-55-16,0 1 1 15,0-1 1-15,0 1 14 16,0-1 13-16,22-8 12 16,13-6 7-16,79-16-41 15,-45 26-80-15,10 3-270 16,-5 8 19-16</inkml:trace>
  <inkml:trace contextRef="#ctx0" brushRef="#br0" timeOffset="14954.6172">5801 13666 1032 0,'-49'39'455'16,"5"12"-72"-16,-19 31-250 16,11 16-122-16,0 15-134 15,23-3 101-15,21 8-23 16,28-24-26-16,15-3-123 16,17-27-170-16,8-8-1 15</inkml:trace>
  <inkml:trace contextRef="#ctx0" brushRef="#br0" timeOffset="16247.9917">7800 13386 812 0,'118'132'372'16,"-78"-82"-7"-16,1 28-157 0,-3 14-146 16,-17 28-15-16,-28 1-24 15,-31 16-39-15,-22-17-55 16,-35-9-49-16,-15-36-264 15,-27-26 30-15</inkml:trace>
  <inkml:trace contextRef="#ctx0" brushRef="#br0" timeOffset="17626.9626">6293 13718 851 0,'4'-2'233'0,"-1"1"45"16,-1 1-225-16,1 0-57 15,-3 1-1-15,17 36 15 16,4 53 12-16,-33-27 11 16,0-4-1-16,-1 8-1 15,3-2-18-15,-1-3-49 16,5-14-47-16,3-12-145 15,0-13-86-15,3-17-49 0</inkml:trace>
  <inkml:trace contextRef="#ctx0" brushRef="#br0" timeOffset="18009.8246">6685 13742 448 0,'34'-3'367'0,"-39"14"-83"16,7-5-256-16,10-8 284 15,5-7-259-15,12-5 13 16,1-4 17-16,10-2 3 15,-3 5-9-15,1 6-10 16,-11 10-21-16,-5 18-28 16,-12 13-15-16,-17 26-2 15,-15 14-2-15,-16 22 7 16,-5-1 2-16,-4 7 5 16,9-25 4-16,17-14 13 15,25-29 6-15,25-15 9 16,28-25-3-16,24-12-33 15,7-10-54-15,16-7-383 0,-6-3 75 16</inkml:trace>
  <inkml:trace contextRef="#ctx0" brushRef="#br0" timeOffset="18475.5617">8541 13542 697 0,'60'31'438'0,"-60"-10"-78"16,-3 25-60-16,-4 9-292 15,-5 17 0-15,5 4-3 16,-7 11-5-16,-1-11-7 16,4-2-92-16,3-15-102 15,-6-7-164-15,4-20-66 16</inkml:trace>
  <inkml:trace contextRef="#ctx0" brushRef="#br0" timeOffset="18700.7328">8401 13883 517 0,'7'6'666'15,"-5"-6"-230"-15,7 3-310 16,-9-3 309-16,11 0-448 16,31 3-18-16,58-3-42 15,-45-8-45-15,9-15-90 16,-8 5-212-16,16-3 14 16,-12 1-121-16</inkml:trace>
  <inkml:trace contextRef="#ctx0" brushRef="#br0" timeOffset="19120.3089">9647 13548 1251 0,'-31'-11'309'15,"-27"13"98"-15,-1 9-358 16,-11 13-40-16,10 8-10 0,-4 14-2 15,16 1 0-15,10 1 5 16,12-10 8-16,5-4 19 16,18-12 15-16,15-3 25 15,11-2 7-15,14 2 7 16,1 1-15-16,5 11-11 16,-5 7-26-16,1 15-11 15,-14 6-13-15,-14 18-9 16,-17-3-8-16,-14-2-1 15,-11-13 0-15,-7-16-1 16,12-28 7-16,0-27 10 16,12-28 0-16,8-22 2 15,14-13 0-15,13-17-4 16,13-1-8-16,22-6-8 16,7 7-9-16,6 5-95 15,-14 18-49-15,-8 11-114 16,-29 28-108-16,-15 10-88 0,-19 17-29 15</inkml:trace>
  <inkml:trace contextRef="#ctx0" brushRef="#br0" timeOffset="20273.0007">6425 15231 862 0,'0'0'289'0,"-9"2"35"16,-12 1-218-16,-10 14-81 16,-7 6-29-16,-20 26-14 15,-1 9 5-15,-24 29 0 16,2 1 2-16,5 24 30 15,19-8 33-15,10 18 19 16,35-15 10-16,24-5 9 16,18-24-16-16,27-18-16 15,10-36-29-15,19-28-14 16,-1-26-18-16,1-31-8 0,-19-13-12 16,-14-15 2-16,-25 2 4 15,-14 4 11-15,-23 24 8 16,-13 8 6-16,-7 21-13 15,-17 19-60-15,4 13-55 16,-6 18-276-16,10 9 16 16</inkml:trace>
  <inkml:trace contextRef="#ctx0" brushRef="#br0" timeOffset="20692.1201">7235 15493 1257 0,'-20'12'264'0,"-13"11"121"15,-3 13-376-15,-15 24-21 16,-9 4-7-16,-4 23-1 16,4 3-1-16,5 7 48 15,25-13 28-15,22-6 21 16,20-25 4-16,28-12 8 0,13-24-45 16,21-17-11-16,-2-24-16 15,10-34-7-15,-6-14-6 16,-2-28 0-16,-24 6-2 15,-16 1 3-15,-22 22 3 16,-29 7 0-16,-16 21-6 16,-18 7-30-16,2 14-23 15,0 7-23-15,17 10-163 0,-4 13-219 16,10 0 27-16</inkml:trace>
  <inkml:trace contextRef="#ctx0" brushRef="#br0" timeOffset="21098.2943">8141 15494 105 0,'3'-1'765'16,"-3"-1"-361"-16,4 2-63 16,6 5 60-16,2 2-410 15,5 30-7-15,42 58-8 0,-42-34-26 16,-8-5-24-16,0 7-42 16,-1-10-67-16,-8-2-197 15,-8-13 20-15</inkml:trace>
  <inkml:trace contextRef="#ctx0" brushRef="#br0" timeOffset="21311.9007">8000 15740 1331 0,'8'-9'356'15,"13"4"91"-15,13 5-361 0,4-4-96 16,22 1-23-16,4 1-13 16,6-2-59-16,-10-1-47 15,2-1-176-15,-14 1-82 16,-1-1-67-16</inkml:trace>
  <inkml:trace contextRef="#ctx0" brushRef="#br0" timeOffset="21816.4211">9259 15404 983 0,'17'-3'353'0,"-5"0"7"16,-12-2-250-16,-3 7-169 15,1-2-56-15,2 0-19 16,-4 0 17-16,-13 9 34 16,-21 11 73-16,-65 35 65 15,44-26 33-15,-10 18 29 16,10-5 1-16,4 6 13 16,24-12-26-16,14 0-10 15,26-17-28-15,27-4-23 16,19-6-30-16,21-6-1 15,2-5-2-15,3 10 2 16,-19-3 2-16,-2 18-2 16,-26 7-2-16,-8 16-14 0,-17 0-19 15,-9 16-25-15,-9-7-1 16,-11 7 1-16,-3-21 15 16,-3-5 31-16,4-20 32 15,1-19 18-15,9-25 13 16,4-22 14-16,8-17-2 15,9-30-59-15,13-5-20 16,5-17-20-16,1 12-19 16,1 3-20-16,-8 26 44 0,-9 6-90 15,-7 30-57-15,-14 13-262 16,-13 18-23-16</inkml:trace>
  <inkml:trace contextRef="#ctx0" brushRef="#br0" timeOffset="22505.9689">7884 16736 496 0,'5'9'487'0,"-8"-4"-138"15,-8-10-27-15,-6 7-246 16,-7-2-74-16,-11 3-7 16,-2 4-3-16,-19 10 5 15,-6 8 11-15,-23 14 3 16,1 12-1-16,-11 30-6 16,14 10-6-16,0 29 14 15,26 6 28-15,12 6 28 16,25-25 13-16,18-10 9 0,22-34-11 15,17-28-34-15,13-30-27 16,28-25-6-16,1-15-8 16,9-28-6-16,-12-6 8 15,-7-4-2-15,-32 6-1 16,-23 3-1-16,-20 22-11 16,-28 12-8-16,-17 15-6 15,-23 12-28-15,3 10-20 16,-7 15-76-16,21 7-119 0,11 6-153 15,22 1-43-15</inkml:trace>
  <inkml:trace contextRef="#ctx0" brushRef="#br0" timeOffset="23133.9587">8507 16880 517 0,'-21'10'182'15,"-17"6"-38"-15,-23 13-162 0,-11 1-170 16,-17 16-27-16,4-9 69 16,8 4 186-16,22-11 131 15,11-2 119-15,27-11 95 16,10 3-46-16,7-5-149 16,21 5-53-16,17-2-65 15,30 6-65-15,0-4 23 0,18 12-8 16,-10 5-10-16,-12 12-3 15,-18 0-3-15,-6 12-2 16,-16-3-1-16,-15-3-3 16,-13-3-3-16,-8 6-5 15,-14-12 5-15,-11 3 0 16,0-14 4-16,1-9 29 16,5-17 27-16,2-12 20 15,15-15 22-15,7-18-31 16,7-6-33-16,12-21-38 15,9-4-24-15,18-28-21 16,3 5 27-16,6-12 5 16,-2 8 16-16,1 3 2 15,-17 24 0-15,-4 9-3 16,-10 16-8-16,-12 6-38 16,-8 14-25-16,-4 7-43 15,-6 1-14-15,8 8-18 0,0 2 23 16,-2-3 6-16,7 0-96 15,15 2-102-15,-2 1 6 16</inkml:trace>
  <inkml:trace contextRef="#ctx0" brushRef="#br0" timeOffset="23465.9652">9300 17504 1191 0,'22'42'389'16,"-22"-13"7"-16,9 6-410 16,-5 0-269-16,-1 5-155 15,-6-10-107-15</inkml:trace>
  <inkml:trace contextRef="#ctx0" brushRef="#br0" timeOffset="23643.8727">9276 16912 1435 0,'14'6'172'0,"-4"14"-172"16,-10 7-363-16</inkml:trace>
  <inkml:trace contextRef="#ctx0" brushRef="#br0" timeOffset="23884.2321">9775 17604 1562 0,'37'3'393'0,"10"-5"113"16,-2 4-452-16,13-4-51 0,-5 5-33 15,1 6 11-15,-10 11-2 16,-11 11-13-16,-16 5-29 15,-9 4-422-15,-25-11 115 16</inkml:trace>
  <inkml:trace contextRef="#ctx0" brushRef="#br0" timeOffset="37777.7615">16350 11145 324 0,'-11'40'399'0,"-145"76"-134"15,34-23-198-15,-25 48 186 16,-1 21-263-16,-18 38 25 15,34-12 31-15,-1 17 61 16,36-36 68-16,42-12-30 16,48-44-27-16,47-15-28 15,44-54-67-15,44-33-68 16,1-29 31-16,16-37-3 16,-24-20 3-16,-16-14 8 15,-45 13 10-15,-27-6 7 0,-36 19 0 16,-32 2-5-16,-12 15-4 15,-13 0-20-15,0 11-34 16,13 8-140-16,14 13-199 16,-15 8-7-16</inkml:trace>
  <inkml:trace contextRef="#ctx0" brushRef="#br0" timeOffset="38227.9568">17200 11561 523 0,'-52'4'0'0,"-119"30"494"15,57 13-460-15,-10 22 314 16,29-3-353-16,24 4 360 16,32-16-340-16,52-2 24 15,39-17 24-15,41-6 4 16,9-5 0-16,17 8 6 16,-24-1-23-16,-11 12-20 15,-41 11-7-15,-34 24-7 0,-34 3-11 16,-48 19 3-16,-34-9 0 15,-29-8 8-15,0-30 5 16,3-27 2-16,43-36-3 16,18-39-1-16,46-25-3 15,30-31 4-15,26-2-5 16,53-15 0-16,27 12-2 16,51-3-6-16,-15 23-45 0,-1 1-39 15,-31 23-404-15,-16 5 86 16</inkml:trace>
  <inkml:trace contextRef="#ctx0" brushRef="#br0" timeOffset="38527.5501">18592 11188 1075 0,'-57'14'343'0,"-225"90"46"16,112-22-286-16,-44 59-74 16,31 16-14-16,-5 33 12 0,55-10 50 15,28 20 13-15,74-32 1 16,50 3-23-16,45-21-38 15,43-4-156-15,10-33-107 16,25-15-98-16,-15-44-137 16,-15-31-53-16</inkml:trace>
  <inkml:trace contextRef="#ctx0" brushRef="#br0" timeOffset="39330.1217">18549 11688 833 0,'5'0'304'16,"-7"-3"23"-16,19-3-172 15,9 2-111-15,43-5 1 16,15-3 4-16,29-6 5 16,0 2-7-16,-2 4-8 0,-34 11-11 15,-16 14 0-15,-32 9-10 16,-17 21-7-16,-20 12 7 16,-34 36 3-16,-18 2-3 15,-41 28-4-15,-6-8-1 16,-16 8-1-16,26-36 4 15,16-5 11-15,40-28 0 16,23-10 10-16,35-22 5 16,27-6 1-16,19-9-11 15,17-7-2-15,11-5-29 0,-4-3-105 16,-25 1-140-16,-14-8-228 16,-32-4-64-16</inkml:trace>
  <inkml:trace contextRef="#ctx0" brushRef="#br0" timeOffset="39771.1803">19870 12334 1213 0,'10'9'443'16,"-41"-1"-83"-16,14 7-343 16,-7 5-137-16,-10 0-124 0,-1-2 163 15,0-7 48-15,6-8 64 16,8-8 56-16,8-1 13 16,9-6 2-16,4-2-26 15,12-1-26-15,14-2-36 16,9-3-7-16,2 5-4 15,1 3-1-15,-12 9 1 16,-14 7-2-16,-10 7-3 0,-10 3 3 16,-6-1 1-16,-4 3 3 15,1-6 0-15,5-2 0 16,7-8 3-16,19-9 5 16,15-10-7-16,14 3-6 15,4-6 10-15,-1 8 6 16,-15 13-23-16,-19 12-12 15,-24 7-1-15,-34 13-180 16,-11-2-232-16,-16-5 30 16</inkml:trace>
  <inkml:trace contextRef="#ctx0" brushRef="#br0" timeOffset="40185.9732">20310 11828 41 0,'-12'26'701'16,"8"-1"-355"-16,8-13-30 15,21 5 27-15,17-1-359 0,27-3 13 16,3-12 22-16,10 1 13 16,-5 4 30-16,1 6 6 15,-25 8-9-15,-6 20-9 16,-21 1-7-16,-24 14-22 16,-20-2-4-16,-25 13 3 15,-14-9 2-15,-13 4-2 16,0-14-8-16,-11-4-3 15,9-20-52-15,-9-14-49 16,12-9-11-16,7-19-9 16,17-6-2-16,3-6 21 15,16 0 7-15,6-2-250 16,12 2 58-16</inkml:trace>
  <inkml:trace contextRef="#ctx0" brushRef="#br0" timeOffset="40441.9605">20391 11575 1057 0,'133'52'391'15,"-104"-51"-27"-15,20 2-272 16,14 0-91-16,22 0-91 16,-8-7 86-16,8-5-152 15,-13-2-123-15,1-6-84 16,-25-6-160-16</inkml:trace>
  <inkml:trace contextRef="#ctx0" brushRef="#br0" timeOffset="40694.6536">21642 11431 1075 0,'-61'63'401'0,"-15"5"18"15,-4 10-267-15,-14 25-106 16,26-16-43-16,17-3-18 0,28-19-19 15,44-17 19-15,39-33 1 16,27-15 6-16,18-8 19 16,14-14 3-16,-12-3-35 15,9-2-80-15,-21 2-108 16,-6-5-203-16,-22-1-32 16</inkml:trace>
  <inkml:trace contextRef="#ctx0" brushRef="#br0" timeOffset="40888.5917">22183 11520 208 0,'-43'32'682'15,"14"4"-296"-15,-9 30-120 16,-12 18 135-16,-10 28-368 16,8-4 7-16,-9 13 2 15,8-13 0-15,5 14-8 16,13-22-135-16,-3-9-137 15,12-27-168-15,18-35-26 16,16-47-176-16</inkml:trace>
  <inkml:trace contextRef="#ctx0" brushRef="#br0" timeOffset="41133.4485">22518 11200 668 0,'55'46'686'16,"16"24"-208"-16,-7 22-396 15,1 50 413-15,-26 26-464 16,-23 32 9-16,-36-4 1 16,-46 30-2-16,-32-44-11 15,-51-5-57-15,0-40-36 0,-25-30-60 16,32-59-46-16,-3-18-182 15,47-34-124-15,-5-27-23 16</inkml:trace>
  <inkml:trace contextRef="#ctx0" brushRef="#br0" timeOffset="41628.9252">23533 11947 545 0,'0'11'402'0,"13"0"-98"16,11-7-59-16,11 9-227 15,3-4-65-15,22-2-53 16,-10-4-46-16,11-7-127 15,-10-5-14-15,1 7-61 16</inkml:trace>
  <inkml:trace contextRef="#ctx0" brushRef="#br0" timeOffset="41863.9485">23695 12242 1362 0,'34'12'341'0,"9"4"139"0,16 10-428 16,5-2-158-1,13 1-78-15,-12-10-163 0,10-11-133 16,-20-13-46-16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1T15:42:30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5541 5758 961 0,'17'1'274'15,"-13"-1"59"-15,-4-1-266 16,-7-4-45-16,5 4-18 15,-1 1 2-15,-44 0 2 0,-84 14 6 16,43 2 8-16,-14 20 5 16,6 8-15-16,-16 31-4 15,30 7-6-15,-2 24-1 16,27-12-2-16,31 13 15 16,48-23 18-16,39-6 18 15,24-24-16-15,51-13-30 16,5-24-35-16,13-10-344 15,-21-19-24-15,-2-19-127 16</inkml:trace>
  <inkml:trace contextRef="#ctx0" brushRef="#br0" timeOffset="534.6702">6228 5785 1023 0,'0'0'259'0,"0"0"74"15,0 2-276-15,0 7-62 16,0 26 3-16,-7 43 3 15,5-47 10-15,7-8 10 16,-5 6 18-16,0-6 18 0,-3 12-8 16,-3 1-6-16,-10 7-9 15,3-8-17-15,-4-1-17 16,3-20 2-16,6-24-22 16,13-19-7-16,16-27-4 15,13-5-1-15,21-17 8 16,2 6 24-16,11 5 19 15,-13 24 10-15,2 8 5 16,-11 21 0-16,-1 20 3 16,-9 20-9-16,-6 16 2 15,-15 3-3-15,-18 18-2 16,-9-8-2-16,-2-12-5 16,11-22-1-16,28-18 2 15,18-23 16-15,13-4 13 16,7 0 0-16,-4 11-9 15,-21 19-7-15,-15 36-16 16,-23 14-19-16,-18 31-59 0,-13 5-54 16,2 10-355-16,5-36 41 15</inkml:trace>
  <inkml:trace contextRef="#ctx0" brushRef="#br0" timeOffset="940.0048">7779 5990 956 0,'-6'-11'273'15,"1"21"52"-15,10-7-245 0,12 3-70 16,18 4 11-16,12 1 9 15,58 1 25-15,19-4 8 16,35-11 13-16,-2-3-9 16,31-3-9-16,-43 4-36 15,-7-3-72-15,-40 8-74 16,-21-1-291-16,-40 1 15 16</inkml:trace>
  <inkml:trace contextRef="#ctx0" brushRef="#br0" timeOffset="1268.3508">9054 5617 1435 0,'29'106'299'0,"-16"-92"138"16,0 2-414-16,12 7-32 16,5 3 11-16,13 0 1 15,0-6 3-15,4-11 1 16,4-4 1-16,0-10 1 16,-12-4 0-16,-13 1-8 15,-26 10 0-15,-34 9-1 16,-22 12-1-16,-35 16-2 0,-11 10-5 15,-9 14-108-15,17-8-329 16,27-2-2-16,46-19-215 16</inkml:trace>
  <inkml:trace contextRef="#ctx0" brushRef="#br0" timeOffset="1604.4625">10487 5789 1521 0,'8'18'316'0,"1"14"150"16,0 11-437-16,-1 22-37 16,-2 10-2-16,-3 21-51 0,-3-15-54 15,-8 5-45-15,-4-28-307 16,-3-17 53-16</inkml:trace>
  <inkml:trace contextRef="#ctx0" brushRef="#br0" timeOffset="1823.746">10450 5225 1480 0,'-1'0'182'0,"-4"0"18"16,5 1-606-16,0 1-43 16,9 25-170-16</inkml:trace>
  <inkml:trace contextRef="#ctx0" brushRef="#br0" timeOffset="2243.924">10936 5917 1232 0,'-18'27'326'16,"13"-16"75"-16,1-2-331 15,8 3-95-15,27-10 3 16,12-11 2-16,24-19 11 16,15-4 15-16,21-9 27 15,-22 4 9-15,-8 8 5 16,-20 20-9-16,-18 21-5 16,-30 20-24-16,-14 25-19 15,-13 6-27-15,-16 13-111 16,-3-7-116-16,9-7-170 15,15-27-84-15</inkml:trace>
  <inkml:trace contextRef="#ctx0" brushRef="#br0" timeOffset="2469.0909">12070 5900 858 0,'-20'5'395'15,"-28"11"11"-15,-8 10-211 16,-14 20-62-16,5 9-43 16,9 12-17-16,25-1-21 15,22-5 3-15,20-18-8 0,26-19-57 16,18-16-35-16,13-29-77 16,3-19-68-16,3-23-288 15,-14-12 42-15</inkml:trace>
  <inkml:trace contextRef="#ctx0" brushRef="#br0" timeOffset="2796.7866">12425 5379 469 0,'8'-32'417'0,"1"3"-92"15,3 9-43-15,1 2-169 16,-4 13-51-16,-5 2 9 15,-1 2-16-15,-3 1-2 16,0 0 6-16,0 1 0 16,5 10 2-16,9 35 22 15,-7 59 10-15,-14-18 16 16,-2 0-6-16,-8 13 5 0,0-9-27 16,8-11-11-16,4-28-31 15,22-10-7-15,14-23-12 16,25-15 2-16,2-7-1 15,16 6 7-15,-15 2-6 16,-2 9-5-16,-24 12-8 16,-8 13-67-16,-25-5-99 15,-25-8-422-15,-10-19 45 0</inkml:trace>
  <inkml:trace contextRef="#ctx0" brushRef="#br0" timeOffset="55322.9478">4655 11379 1178 0,'-1'-1'353'16,"1"-1"62"-16,-3 1-321 15,1-1-118-15,2 2-7 16,-3 2-3-16,-5 37-3 16,-5 70 24-16,11-22 7 15,-1 4 2-15,11 35-35 16,1-16-50-16,0 1-289 16,5-24 42-16</inkml:trace>
  <inkml:trace contextRef="#ctx0" brushRef="#br0" timeOffset="55507.9087">4881 10912 1551 0,'3'-3'283'16,"-7"18"161"-16,8 8-585 15,-2 23-249-15,1 6-64 16,-3 7-172-16</inkml:trace>
  <inkml:trace contextRef="#ctx0" brushRef="#br0" timeOffset="55770.8905">5255 11782 696 0,'10'-24'496'15,"2"-13"-104"-15,21-5-32 16,15 0-346-16,24 3-5 16,-4 8-1-16,13 17-8 15,-17 13-9-15,-4 22-6 16,-22 19 1-16,-16 24 3 15,-12 5 2-15,-11 18-40 16,1-2-54-16,-9-13-280 0,10-25 26 16</inkml:trace>
  <inkml:trace contextRef="#ctx0" brushRef="#br0" timeOffset="55997.0119">6502 11503 812 0,'-52'30'664'15,"5"7"-173"-15,4 9-490 16,14 3 462-16,12 1-513 16,22-15-5-16,14-1 0 15,12-17-3-15,13-17 20 16,7-9 13-16,27-20-414 15,3-16 135-15</inkml:trace>
  <inkml:trace contextRef="#ctx0" brushRef="#br0" timeOffset="56314.0471">7206 10765 1694 0,'5'20'334'16,"-7"-2"169"-16,2 17-506 15,-8 28-7-15,-1 9 8 16,-3 18 2-16,0-3 3 16,3-6 1-16,9-28-7 15,23-17-7-15,22-33-3 0,39-25-4 16,11-11-1-1,12-3 4-15,-14 9 1 0,-12 21 1 16,-38 23-2-16,-25 30 7 16,-22 17 5-16,-22 39-35 15,-16-3-42-15,-2 4-189 16,11-23-211-16,8-26-47 16</inkml:trace>
  <inkml:trace contextRef="#ctx0" brushRef="#br0" timeOffset="57152.9799">8691 11171 1163 0,'-52'0'343'0,"61"-1"36"16,5 1-320-16,28 3-55 15,26 1-55-15,34 0 68 16,10-1 2-16,16-5 24 15,-1-1 5-15,22-2 1 16,-23-2-14-16,5 2-134 16,-21-1-324-16,-20-8 45 15</inkml:trace>
  <inkml:trace contextRef="#ctx0" brushRef="#br0" timeOffset="57582.8094">9835 10982 407 0,'0'-6'256'16,"0"1"-51"-16,4 4-32 15,-4 1-166-15,3 0 15 16,11 1 7-16,32 4 29 15,52 9 10-15,-29-7 11 16,-5 2 19-16,4 10 5 16,-16 1-8-16,-9 12-27 15,-28 3-11-15,-39 11-44 16,-28-4-24-16,-29 1-23 0,-9-6-93 16,-15-7-223-16,10-11 38 15</inkml:trace>
  <inkml:trace contextRef="#ctx0" brushRef="#br0" timeOffset="58046.7911">12015 10620 1164 0,'30'-35'246'0,"-4"-34"112"16,-9-15-339-16,-9-23-22 15,-13 2-2-15,2-5 6 16,-14 23-2-16,-1 12-2 16,-4 29-3-16,-10 15-5 15,-7 22-5-15,-24 20-5 0,-1 17 3 16,-19 25 9 0,10 13 15-16,6 38 8 0,19 9 3 15,15 39 7-15,21 7-1 16,7 34 10-16,13-18 0 15,-4 27 1-15,1-31-5 16,-2 2-24-16,-6-34-38 16,-6-16-103-16,-7-48-114 15,-10-26-139-15,-13-43-69 0</inkml:trace>
  <inkml:trace contextRef="#ctx0" brushRef="#br0" timeOffset="58228.9494">11289 11254 1479 0,'133'-43'304'0,"-48"40"144"16,15 11-463-16,14-1-76 15,-7 4-77-15,0-3-281 16,-32-5-5-16</inkml:trace>
  <inkml:trace contextRef="#ctx0" brushRef="#br0" timeOffset="58421.8011">12659 10799 868 0,'5'7'273'15,"-10"9"48"-15,-4 5-213 16,-11 19-63-16,2 2 2 15,1 26 27-15,0 5 0 16,5 31-5-16,3 3-12 0,0 30-85 16,-4-13-105-16,0-3-261 15,-7-33-21-15</inkml:trace>
  <inkml:trace contextRef="#ctx0" brushRef="#br0" timeOffset="58602.9487">12374 11207 1652 0,'59'0'339'0,"36"4"164"16,6 5-522-16,22 5-91 15,-7-2-188-15,8-21-203 16,-31-20-85-16</inkml:trace>
  <inkml:trace contextRef="#ctx0" brushRef="#br0" timeOffset="140665.8051">18775 11596 1074 0,'-44'-11'255'0,"-3"17"49"16,-34 20-311-16,-20 25-73 15,-32 36-7-15,-5 18 21 0,-10 22 19 16,32-2 15-16,23 22 141 16,43-29 19-16,36-11 32 15,43-27 30-15,44-29 0 16,25-39-130-16,39-30-10 16,-4-22-23-16,-11-23-23 15,-44-2 7-15,-30-10-8 16,-53 5-11-16,-39 1-8 15,-33 15-8-15,-25 7-18 16,-3 9 6-16,5 9-70 16,32 12-99-16,34-12-221 15,40 0-20-15</inkml:trace>
  <inkml:trace contextRef="#ctx0" brushRef="#br0" timeOffset="140964.3776">19385 11147 1302 0,'-84'173'424'16,"56"-92"45"-16,-5 35-363 16,7 12-220-16,-8 22-358 15,8-28 46-15</inkml:trace>
  <inkml:trace contextRef="#ctx0" brushRef="#br0" timeOffset="141674.5257">20081 11909 413 0,'-4'-3'177'16,"2"-5"405"-16,-1 1-380 15,2 5 101-15,1 1-332 16,-4-1 13-16,1 1 20 15,2-2 42-15,-7 3 18 16,-6-5-19-16,-7 7-1 16,9 4-12-16,-52 52-12 15,56-23 10-15,16 8 4 16,16-8 0-16,33 5 7 0,10-7-1 16,23 10 10-16,0-5 7 15,-4 12-15-15,-31 4-14 16,-26 12-5-16,-42-4-13 15,-40 9-14-15,-25-10 9 16,-21-17-17-16,3-21-17 16,-13-22-89-16,24-24-59 15,4-24-280-15,18-6 4 16</inkml:trace>
  <inkml:trace contextRef="#ctx0" brushRef="#br0" timeOffset="141904.8847">20239 11711 777 0,'29'10'633'16,"9"6"-158"-16,21-3-470 15,15 0 459-15,11-9-504 16,-4-10-42-16,9-9-294 16,-16-4-94-16,-3-5-98 15</inkml:trace>
  <inkml:trace contextRef="#ctx0" brushRef="#br0" timeOffset="142427.8322">20914 12751 1215 0,'-2'7'278'0,"-2"0"76"15,-9 5-353-15,-13 3-52 16,-9 5-9-16,-6 1 0 15,1-4 54-15,2-11 45 16,21-6 23-16,2-9 23 16,10-12 11-16,10-4-25 15,6 10-32-15,6-2-4 16,4 8-11-16,5 9 0 0,-9 5-1 16,1 2 7-16,-15 12-5 15,-11 5 1-15,-4 5 0 16,-6 3-1-16,1-7-11 15,-4-6-6-15,5-11-8 16,-2-6-7-16,1-9-26 16,-1 1-25-16,-3-3-29 15,-1 2-28-15,5 3-342 16,-2-5 97-16</inkml:trace>
  <inkml:trace contextRef="#ctx0" brushRef="#br0" timeOffset="142785.9123">21716 12018 1383 0,'-66'68'482'16,"3"-37"32"-16,7 4-331 16,19 9-183-16,28 1-18 15,29-16 5-15,20-3 9 16,15-11 11-16,12 5 15 0,-3-3 12 16,-5 10 5-16,-16 10-3 15,-21 24-2-15,-22 3-11 16,-26 22-3-16,-28-6-9 15,-19 8-6-15,-5-24-18 16,-1-15-74-16,17-36-73 16,4-28-369-16,16-32-23 15,11-33-168-15</inkml:trace>
  <inkml:trace contextRef="#ctx0" brushRef="#br0" timeOffset="142997.7905">21592 11750 1631 0,'26'3'394'0,"96"16"124"15,-32-12-464-15,25 4-174 16,-1-3-71-16,5-8-301 15,-33-10-26-15,-8-9-152 16</inkml:trace>
  <inkml:trace contextRef="#ctx0" brushRef="#br0" timeOffset="143462.4553">22867 11135 1207 0,'-4'38'477'0,"4"15"1"0,12-5-273 16,-21 14-212-16,1 4-86 16,-9 1-381-16,-1-18-4 15,-3-6-182-15</inkml:trace>
  <inkml:trace contextRef="#ctx0" brushRef="#br0" timeOffset="143791.8524">23118 11179 1449 0,'9'21'443'0,"3"11"31"16,-7 4-396-16,-5 16-148 0,-5 1-479 15,1-22 186-15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8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27AF-42F8-44DB-83D4-04C636FB8DC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F7B4-7217-458B-9B00-99FD3D19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 1 Review</a:t>
            </a:r>
          </a:p>
          <a:p>
            <a:endParaRPr lang="en-US" dirty="0"/>
          </a:p>
          <a:p>
            <a:r>
              <a:rPr lang="en-US" dirty="0" smtClean="0"/>
              <a:t>Part I (Test 1): 12 Multiple Choice Questions, Worth 78 Points</a:t>
            </a:r>
          </a:p>
          <a:p>
            <a:r>
              <a:rPr lang="en-US" dirty="0" smtClean="0"/>
              <a:t>Part II (Test 1 FR): 2 Written Response Questions, Worth 22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6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formula for the population of a certain species is given by: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a is the carrying capacity of the environment, b is the starting population, r is the doubling coefficient, and t is number of 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9448"/>
            <a:ext cx="10515600" cy="2247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population for a = 5, b = 3, r = 2, and t = 0.5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average rate of change from t = 1 to t = 2 with the same conditions (a, b, r) above.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24" y="996821"/>
            <a:ext cx="594360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66" y="4363716"/>
            <a:ext cx="2066925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42" y="5491132"/>
            <a:ext cx="1962150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514" y="5710236"/>
            <a:ext cx="19907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0497"/>
          </a:xfrm>
        </p:spPr>
        <p:txBody>
          <a:bodyPr>
            <a:normAutofit/>
          </a:bodyPr>
          <a:lstStyle/>
          <a:p>
            <a:r>
              <a:rPr lang="en-US" dirty="0" smtClean="0"/>
              <a:t>You have a friend in Europe that is asking to know your height.  Since you know he will be using the metric system, you want to give your height in centimeters.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65621"/>
            <a:ext cx="10515600" cy="32113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: 5ft 8in into centimeters (1 in is approximately 2.54 cm).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46" y="4266853"/>
            <a:ext cx="2000250" cy="41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77600" y="3668760"/>
              <a:ext cx="7022880" cy="277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3640" y="3661560"/>
                <a:ext cx="7031160" cy="27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friend says his height is 197 cm.  How much is this in inches and feet?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062" y="2596962"/>
            <a:ext cx="20193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12" y="4863638"/>
            <a:ext cx="215265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63200" y="1881000"/>
              <a:ext cx="6669000" cy="2774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4200" y="1872000"/>
                <a:ext cx="6688800" cy="27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4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9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monitoring your weight.  At the start of your diet/exercise program, your weight was 170 pounds.  In the first month, you lost 12% of your total weight.  The following month, you gained 4% of your current weight.  What is your weight at the end of the second month?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4281661"/>
            <a:ext cx="2095500" cy="904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43880" y="3772800"/>
              <a:ext cx="6622200" cy="3001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5240" y="3764880"/>
                <a:ext cx="6639120" cy="30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9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45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phone plan charges $150 per month for two accounts.  Each additional account is $15 extra.  Determine the equation for calculating the monthly bill (assuming you are putting more than 2 people on your plan).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67360" y="3046320"/>
              <a:ext cx="10477440" cy="370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3400" y="3039840"/>
                <a:ext cx="10492200" cy="37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2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r>
              <a:rPr lang="en-US" dirty="0" smtClean="0"/>
              <a:t>Evaluate the following: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004" y="1257214"/>
            <a:ext cx="1703786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79" y="1699956"/>
            <a:ext cx="805120" cy="3136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849" y="1699956"/>
            <a:ext cx="197167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411" y="3779433"/>
            <a:ext cx="2114550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929" y="2363571"/>
            <a:ext cx="2057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is increasing at an increasing rate, what is its concavity?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98400" y="948600"/>
              <a:ext cx="10125720" cy="5700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00" y="942120"/>
                <a:ext cx="10144080" cy="57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6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is given by f(t) = 8 + 5e</a:t>
            </a:r>
            <a:r>
              <a:rPr lang="en-US" baseline="30000" dirty="0" smtClean="0"/>
              <a:t>-3t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initial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Determine the value at t = 2, and at t = 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the function have a limiting value? If so,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26" y="761206"/>
            <a:ext cx="16764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24" y="1690688"/>
            <a:ext cx="3472383" cy="25711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12000" y="1654920"/>
              <a:ext cx="8213040" cy="4544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4440" y="1645560"/>
                <a:ext cx="8228160" cy="45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6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1 – 5….Bubble in choice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Round the Decimal to the nearest hundredth.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297"/>
            <a:ext cx="10515600" cy="50236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23.877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0.933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11.4355543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4.999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5520" y="971280"/>
              <a:ext cx="9695160" cy="470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5440" y="964080"/>
                <a:ext cx="9709200" cy="47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4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*An apartment complex charges $950 per month as rent, with an additional $50 for every tenant.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formula for the amount of income the apartment complex plans to earn in a month, in terms of n (the number of apartments rented) and t (the number of tenants in the apartments).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87880" y="3421800"/>
              <a:ext cx="6953760" cy="96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4280" y="3414240"/>
                <a:ext cx="6963840" cy="9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3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*Continued…..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297"/>
            <a:ext cx="10515600" cy="50236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this function to calculate the income the apartment complex will earn for renting 35 apartments to a total of 112 residents.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01" y="4341408"/>
            <a:ext cx="2066925" cy="619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52120" y="2154960"/>
              <a:ext cx="8099280" cy="193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4920" y="2147400"/>
                <a:ext cx="8117280" cy="19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0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 the following: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341" y="1029730"/>
            <a:ext cx="2266950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195" y="3152255"/>
            <a:ext cx="2190750" cy="952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345200" y="788400"/>
              <a:ext cx="2655000" cy="4737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8360" y="781920"/>
                <a:ext cx="2670840" cy="47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5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following in scientific notation: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0.00000532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342,000,000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2280" y="1593360"/>
              <a:ext cx="6330240" cy="350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920" y="1587600"/>
                <a:ext cx="6349320" cy="35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4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out answer choice C for Questions 1 –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*Review the following table of values, and answer the associated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681"/>
            <a:ext cx="10515600" cy="35902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Average Rate of Change of R(t) from t = 20 to t = 30.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51" y="1558882"/>
            <a:ext cx="2750666" cy="94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017" y="4026824"/>
            <a:ext cx="2066925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017" y="5199042"/>
            <a:ext cx="2076450" cy="51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602000" y="1581120"/>
              <a:ext cx="7424640" cy="472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5160" y="1572840"/>
                <a:ext cx="7436520" cy="47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2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*Continued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681"/>
            <a:ext cx="10515600" cy="35902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the AROC to estimate the value of R(25).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the AROC to estimate the value of R(22).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51" y="1558882"/>
            <a:ext cx="2750666" cy="94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74" y="3236681"/>
            <a:ext cx="208597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474" y="4896889"/>
            <a:ext cx="203835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564920" y="3112200"/>
              <a:ext cx="6254640" cy="3351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0240" y="3105000"/>
                <a:ext cx="6270840" cy="33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514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MATH 1311</vt:lpstr>
      <vt:lpstr>Round the Decimal to the nearest hundredth.</vt:lpstr>
      <vt:lpstr>*An apartment complex charges $950 per month as rent, with an additional $50 for every tenant.  </vt:lpstr>
      <vt:lpstr>*Continued…..</vt:lpstr>
      <vt:lpstr>Evaluate the following:</vt:lpstr>
      <vt:lpstr>Write the following in scientific notation:</vt:lpstr>
      <vt:lpstr>Popper 04</vt:lpstr>
      <vt:lpstr>*Review the following table of values, and answer the associated questions.</vt:lpstr>
      <vt:lpstr>*Continued……</vt:lpstr>
      <vt:lpstr>The formula for the population of a certain species is given by:  Where a is the carrying capacity of the environment, b is the starting population, r is the doubling coefficient, and t is number of years.</vt:lpstr>
      <vt:lpstr>You have a friend in Europe that is asking to know your height.  Since you know he will be using the metric system, you want to give your height in centimeters.</vt:lpstr>
      <vt:lpstr>Your friend says his height is 197 cm.  How much is this in inches and feet?</vt:lpstr>
      <vt:lpstr>You are monitoring your weight.  At the start of your diet/exercise program, your weight was 170 pounds.  In the first month, you lost 12% of your total weight.  The following month, you gained 4% of your current weight.  What is your weight at the end of the second month?</vt:lpstr>
      <vt:lpstr>A phone plan charges $150 per month for two accounts.  Each additional account is $15 extra.  Determine the equation for calculating the monthly bill (assuming you are putting more than 2 people on your plan).</vt:lpstr>
      <vt:lpstr>Evaluate the following:</vt:lpstr>
      <vt:lpstr>A function is increasing at an increasing rate, what is its concavity?</vt:lpstr>
      <vt:lpstr>A function is given by f(t) = 8 + 5e-3t</vt:lpstr>
      <vt:lpstr>Popper 05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17</cp:revision>
  <dcterms:created xsi:type="dcterms:W3CDTF">2016-09-13T13:59:51Z</dcterms:created>
  <dcterms:modified xsi:type="dcterms:W3CDTF">2019-09-13T15:32:48Z</dcterms:modified>
</cp:coreProperties>
</file>