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7T15:07:28.7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6234 3994 444 0,'-3'38'131'0,"3"-42"20"16,-1 2-119-16,1 2-43 16,0 0 2-16,0 0 11 15,-3 0 8-15,3 0 13 16,-1 0 4-16,-1 0-9 15,2 0-6-15,2-3 95 32,48-31-27-32,97-28 17 15,-8 44 1-15,15 0-33 16,3 51-17-16,-28 4-30 16,-17-27-2-16,-30 2-11 0,-8 6-56 15,-18 1-59-15,-14-1-159 16,-14 0-19-16</inkml:trace>
  <inkml:trace contextRef="#ctx0" brushRef="#br0" timeOffset="440.4145">7305 3792 212 0,'-56'-19'184'15,"50"11"-39"-15,3 3-118 16,-1-4 139-16,-1 7-135 16,2 2-6-16,3 0-15 15,0 0 43-15,3 0-7 0,31 8 12 16,64 11 10-16,-30-10 11 16,2 3-52-16,-2 4-6 15,-15 2-8-15,-13 5 8 16,-20 5 5-16,-13 10 10 15,-19-6 41-15,-29 17 38 16,-13-2-29-16,-30 10-23 16,-4-10-96-16,9-4-125 15,30-25-193-15,25-24-48 16</inkml:trace>
  <inkml:trace contextRef="#ctx0" brushRef="#br0" timeOffset="1298.9718">8320 3558 993 0,'4'7'223'0,"-1"-7"66"16,3-1-294-16,-6 1-12 15,3-2 28-15,45-2 30 16,81-11 37-16,-35 5 18 15,9 1-24-15,-10 6-32 16,-18 7-36-16,-38 8-27 16,-19 15 0-16,-25 11 2 0,-41 31 10 15,-26 11 26-15,-32 28 5 16,-8-3-1-16,-17 3 16 16,32-25-2-16,23-6-2 15,38-28-13-15,23-3-5 16,36-16-12-16,29-4 6 15,23-8 4-15,36 0 17 16,4-6 10-16,7 4-232 16,-27 6-204-16,-28-1-8 15</inkml:trace>
  <inkml:trace contextRef="#ctx0" brushRef="#br0" timeOffset="1877.8719">9458 3577 1196 0,'-3'-1'312'0,"0"-2"72"15,0 0-346-15,0 0-21 16,1 0-26-16,2 0 29 15,21-9 20-15,31-15 29 16,97-48 1-16,-60 42 5 16,-10 8-16-16,-16 9-22 15,-21 11-34-15,-12 16-23 16,-19 7-8-16,-28 22 4 16,-13 13 9-16,-19 24 16 15,-7-4 19-15,-3 1 10 16,17-26-5-16,14-10-21 15,28-27-26-15,24-3 15 0,20-2-7 16,38 9 2-16,6 4 18 16,12 15 14-16,-17 10-27 15,-30 24-2-15,-49 12 5 16,-64 26 9-16,-34-10 7 16,-48 9 14-16,-7-17 3 15,-19-19-36-15,38-32-42 16,4-19-417-16,52-30 90 15</inkml:trace>
  <inkml:trace contextRef="#ctx0" brushRef="#br0" timeOffset="2497.242">10491 4506 829 0,'6'8'419'0,"-6"-8"-69"16,0 3-142-16,-1-3-269 15,-1 0 4-15,1 1 25 0,-1 2 66 16,-1-3 58-16,0 2 52 15,-1-1 8-15,3-1 5 16,-2 0-45-16,1-1-21 16,1-1-41-16,1-1-26 15,1-3-11-15,9-7-6 16,10-1-13-16,45-34-23 16,-56 51 1-16,0 5-9 15,-14 0-9-15,-8 11-5 16,-11-7 46-16,3 6 42 15,-2-6-5-15,6-1 28 16,9-12 19-16,3-5-35 16,2-7-32-16,6-4 13 15,0-2-19-15,7 3-11 16,2 10-1-16,3 4-13 16,-6 2-12-16,-5 18 0 15,-12 9 3-15,-12 1-66 0,-8-1-411 16,4-41 132-16</inkml:trace>
  <inkml:trace contextRef="#ctx0" brushRef="#br0" timeOffset="4595.0479">11899 3465 1043 0,'-2'-3'235'0,"4"6"80"15,-7-3-308-15,4 0-23 16,-1 0-2-16,1 0 14 16,-1 0 16-16,-2 0 12 15,-17 0 11-15,-29 3 1 16,-64 9-8-16,29-5 1 15,4 5 3-15,5 9 9 16,21-8 11-16,15-1-30 16,27 0-32-16,10 2 5 15,10-3-15-15,16 5-15 16,8 6 29-16,19 6 27 16,3-1-12-16,14 10 1 15,0 0 0-15,2 3-1 16,-8-6-3-16,10 11-1 15,-9-5-2-15,-7 3 1 16,-10-3-2-16,-13 6-1 16,-21-14-4-16,-23 8-3 15,-16 0 6-15,-21 5 6 0,-9-5 8 16,-18 0 4-16,4-12 4 16,-2-10 1-16,16-14-3 15,-4-5-1-15,20-7 1 16,4-5 7-16,10-2 4 15,5-1 11-15,13-4 10 16,10-3-7-16,12-7-11 16,18-7-13-16,11-7-18 0,21-13-15 15,6 1 5-15,1-5 4 16,-7 9 6-16,0 1 8 16,-21 11 2-16,-7-5 2 15,-2 7-1-15,-3-7-2 16,-8 4-2-16,0-1 0 15,-4 8-3-15,-8-1-1 16,-6 14-19-16,-12-3-30 16,-14 8-16-16,-26 4-70 15,-13 9-35-15,-23 6-21 16,7 1 5-16,1 4-15 16,20-1-7-16,11 2-104 15</inkml:trace>
  <inkml:trace contextRef="#ctx0" brushRef="#br0" timeOffset="5386.1099">12983 3525 749 0,'1'0'248'15,"2"0"27"-15,-6-1-180 16,3 1-72-16,-1 0-7 16,-1 0-5-16,-2 0-3 15,-39 4-6-15,-74 10-7 16,38-4-1-16,-27 5 1 16,6 1 5-16,1-1 22 15,27 0 20-15,4-2-18 16,26 5-17-16,9 0 7 15,14 1-12-15,6 6-35 16,7 0 17-16,21-2 17 16,7-6 10-16,21 12 23 0,9-7 26 15,23 9 11-15,-2 0 3 16,19 10-19-16,-6-2-30 16,0 8-10-16,-17-4-10 15,-5 6-3-15,-26-4-2 16,-7 7-3-16,-16-9-2 0,-9 7-1 15,-9-4-1-15,-15 3 0 16,-11-9 11-16,-24 12 6 16,-8-9 3-16,-15-3 6 15,10-11 3-15,-4-8-3 16,20-18 2-16,4-11 20 16,15-8 18-16,2-6 20 15,12-2 7-15,6-14 7 16,16 1-33-16,18-17-24 15,12-5-18-15,19-21-10 16,17 0-14-16,15-13 11 16,-9 13 5-16,0-5 3 15,-19 17 2-15,-12 0 10 16,-21 16 4-16,-7 3-8 16,-16 12-16-16,-16 3-14 15,-20 12-46-15,-38 4-42 16,-14 6-27-16,-12 6-91 0,0 6-270 15,6-10 62-15</inkml:trace>
  <inkml:trace contextRef="#ctx0" brushRef="#br0" timeOffset="8068.1444">5627 8066 237 0,'-41'-13'327'0,"38"6"-63"16,0 2 15-16,3 2-47 15,0 3-87-15,-2 0-47 16,2 0-11-16,0 0-36 15,0 0-40-15,0 0 11 16,0 0 10-16,0 0-23 16,0-1 0-16,2 1 6 15,20 0 3-15,28 0 6 16,63-2 1-16,-29 1-1 16,4-1-3-16,12 2 5 15,-14 2 2-15,-4-1 3 16,-23-1 0-16,-3 3 1 15,-16-1-5-15,-1-1-5 16,-8-1-5-16,10 3-2 16,-8-3-4-16,3 0-91 0,-7 0-79 15,7 0-275-15,-13-3-25 16</inkml:trace>
  <inkml:trace contextRef="#ctx0" brushRef="#br0" timeOffset="8728.7365">6624 7803 725 0,'-124'44'299'0,"112"-54"6"16,9 5-171-16,0 5-92 0,0-3-24 16,1 2-6-16,2 1 1 15,0-2 24-15,-1 1 17 16,-1-1 29-16,1 1 5 16,-1-1 1-16,1 1-20 15,-2-1-15-15,3 1-27 16,-2 0-6-16,1-1-8 15,1 1-18-15,0 1-14 16,0-3-10-16,0 1-21 0,0 2-12 16,1 0 12-16,16 5 11 15,18 5 10-15,60 21 23 16,-46-16 11-16,12 3 5 16,-6-1-1-16,2 0-1 15,-11-4-2-15,-7 2-1 16,-16-3 1-16,-2-2-2 15,-9-1-1-15,-9 1 3 16,-6-4 13-16,-13 3 12 16,-12 2 25-16,-18 5 10 15,-9 2-3-15,-15 5-13 16,5 0-9-16,-2 2-107 16,20-3-254-16,28-13-118 15,28-17-127-15</inkml:trace>
  <inkml:trace contextRef="#ctx0" brushRef="#br0" timeOffset="9830.6874">8478 7991 1033 0,'-11'-9'286'0,"-4"2"26"15,-4 5-297-15,-16 5-45 16,-9 10-42-16,-24 13 39 0,-9 9 18 15,-22 18 2-15,4 10 5 16,-1 21 0-16,23 5 2 16,12 19 12-16,33-10 10 15,21-6 16-15,19-24 9 16,38-15 14-16,25-31-2 16,41-19 4-16,11-17-3 15,30-32-3-15,-23-15-12 0,-7-18-5 16,-43-1-7-16,-23-11 8 15,-34 17-1-15,-29-5 1 16,-23 12-3-16,-19 1-8 16,-13 17-33-16,-9 6-21 15,1 15-32-15,-9 8-26 16,14 14-330-16,7 6 90 16</inkml:trace>
  <inkml:trace contextRef="#ctx0" brushRef="#br0" timeOffset="10650.1616">9287 8641 688 0,'-40'101'285'0,"28"-97"-8"16,11-2-153-16,-7 2-111 16,-3 1-19-16,-7 1 3 15,-4 0 8-15,-4-2 31 16,3-1 21-16,2-7 31 16,9-1 7-16,2-4 5 15,4 0-22-15,3-2-12 0,6-1-30 16,-2-5-13-16,5 3-14 15,2-6-9-15,2 5-10 16,6-2-5-16,2 2 1 16,12 5 1-16,-7 7-1 15,6 3-4-15,-13 3-4 16,0 11-4-16,-13 4 2 16,-7 6 5-16,-11 1 9 0,-6 5 14 15,-6-7 7-15,-5-2 11 16,5-9 6-16,1-8-4 15,8-5-7-15,1-8-5 16,9-4 33-16,2-7 6 16,7 0 4-16,4-7 2 15,6 2 0-15,7 0-43 16,6 2-17-16,6 9-6 16,-4 6-5-16,-4 8-8 15,-5 8-3-15,-16 12 0 16,-11 6 4-16,-11 5-22 15,-3 1-29-15,-2-4-338 16,8-11 78-16</inkml:trace>
  <inkml:trace contextRef="#ctx0" brushRef="#br0" timeOffset="12307.4497">10662 7869 349 0,'0'2'415'0,"1"-1"-116"16,1 1-185-16,-1-2 245 15,-1 0-251-15,0 0 24 16,0 0 3-16,0-2-14 16,-1 1-33-16,-2-2-23 15,-30-9-43-15,-60-12-34 16,37 24-16-16,-17 6-7 15,6 9 5-15,-7 9 9 16,12 4 18-16,10 7-3 0,23 1-3 16,9 3 3-16,20-10-3 15,12-1 3-15,15-7 11 16,14-11 12-16,11-8-2 16,12-7 15-16,-3-9 10 15,2-12-8-15,-11 0-1 16,4-5-1-16,-10 4-13 15,5 3-15-15,-13 7 5 0,-4-1-3 16,-13 9-4-16,-8 1-8 16,-8 7-4-16,-5-1-9 15,-2 8-4-15,1-6-5 16,-1 0 4-16,1 2 0 16,-13 25 8-16,-36 69 2 15,19-37 4-15,-10 27 1 16,1 9 4-16,-2 34 5 15,5-3 6-15,2 16 6 16,2-16 5-16,9-9-13 16,8-37-74-16,3-27-345 15,4-53 76-15</inkml:trace>
  <inkml:trace contextRef="#ctx0" brushRef="#br0" timeOffset="13411.3834">11260 8049 448 0,'-87'48'454'15,"87"-48"-130"-15,0 0-33 16,-2-1-198-16,2 0-62 0,0-1 20 15,0 2 5-15,0-3 10 16,0 0 4-16,2-3-5 16,33-16-26-16,72-49-6 15,-39 44-10-15,16 8-11 16,-11 6-13-16,-5 8-5 16,-28 8-11-16,-7 12-8 15,-17 0-4-15,-9 19 0 16,-12 6 3-16,-18 15 14 15,-9 2 10-15,-10 9 11 16,1-15 7-16,7-9 8 16,13-15-2-16,18-5-3 15,16-7-3-15,24 5 0 16,9 3-4-16,15 14 0 16,-2 12 1-16,-5 17-5 15,-26 4-7-15,-31 22 1 0,-36-6 6 16,-44 3 34-16,-19-29 28 15,-18-12 15-15,15-38-52 16,3-44-459-16,43-27 115 16</inkml:trace>
  <inkml:trace contextRef="#ctx0" brushRef="#br0" timeOffset="15460.2689">8164 10904 878 0,'-19'65'280'0,"18"-61"21"0,4-4-241 16,1 5-74-16,-4-5-19 15,0-2 17-15,21 2 25 16,29-1 43-16,61-13 14 16,-13 1 13-16,3-2 1 15,22-3-8-15,-15 7-28 16,10 5-10-16,-35 3-11 15,-6 6-15-15,-12 3 2 16,1-3 4-16,-12-2 22 0,9 0 7 16,-7-2 1-16,-6-5-2 15,-8 0-24-15,-4 0-122 16,-7 0-324-16,-20-13 50 16</inkml:trace>
  <inkml:trace contextRef="#ctx0" brushRef="#br0" timeOffset="15669.1332">9255 10566 564 0,'-20'103'0'0</inkml:trace>
  <inkml:trace contextRef="#ctx0" brushRef="#br0" timeOffset="16067.455">9373 10619 1096 0,'86'-32'312'0,"-86"32"53"16,0 0-323-16,-1 1-35 16,-2-1-30-16,3 0 10 15,-2 0 22-15,2 0 22 16,-1 0 32-16,1 0 27 16,0 0-20-16,0 0-24 15,0 0 8-15,-2 0-24 16,2 0-27-16,-1 0 10 15,1 0 8-15,0 0-22 16,0 0-13-16,0 0 0 16,1 0 2-16,17 7 6 15,20 10 8-15,57 29 13 16,-39-20 1-16,-4 5 1 16,-10-2-2-16,-8-3-3 15,-16-7-4-15,-9-1-2 16,-5-4-3-16,-11 3-7 0,-14 3 2 15,-28 14 4-15,-15 7 3 16,-29 10 5-16,-3-7 6 16,-5-3-20-16,28-14-22 15,16-8-432-15,46-11 117 16</inkml:trace>
  <inkml:trace contextRef="#ctx0" brushRef="#br0" timeOffset="16787.0965">10887 10477 1537 0,'104'16'299'15,"-104"-13"128"-15,-3-1-479 16,-3 2-11-16,6-4-3 16,-2 2 2-16,-5 21 35 15,-26 68 26-15,-1-22 18 16,-4 16 12-16,-16 30 17 16,-2 7-2-16,-11 29 0 15,18-6-10-15,1 6-1 0,14-26-10 16,11-20-40-16,14-44-38 15,-1-21-83-15,9-33-88 16,2-50-227-16,5-18 0 16</inkml:trace>
  <inkml:trace contextRef="#ctx0" brushRef="#br0" timeOffset="17101.222">11490 10661 1563 0,'1'-3'306'0,"-2"3"121"15,1 3-490-15,-2-3-23 16,1 0-12-16,-1 1 21 15,-13 38 40-15,-29 64 40 16,14-32 19-16,-18 36 24 16,5 10-7-16,-9 30-2 15,0-2-11-15,-1 6 1 16,14-31-14-16,-1-24-92 16,10-39-97-16,-2-54-254 15,7-48-42-15</inkml:trace>
  <inkml:trace contextRef="#ctx0" brushRef="#br0" timeOffset="17775.4037">11610 11592 735 0,'1'-1'323'0,"-1"2"14"15,2 1-184-15,-4-2-60 16,2 0-47-16,0 0-2 0,0 0-13 16,0 0 9-16,0 0 2 15,0 0 7-15,-1 0-5 16,-1 0-20-16,1 0-13 15,-4 0 0-15,-1 3-3 16,-23 12 4-16,-39 20 28 16,47-33 31-16,5-7 25 15,5-7-19-15,10-2-29 16,4-12-7-16,6 4-22 0,10-4-50 16,6 2 12-16,8 0 8 15,4 11-10-15,-3 7-9 16,-6 6 12-16,-3 6-4 15,-12 1 3-15,-8 4-2 16,-5-4 3-16,-2-1 9 16,-5 0 12-16,5-6 10 15,1 0 6-15,-4 0 6 16,4 0 1-16,-3 0 1 16,-1 0-4-16,2 0-7 15,0 0-10-15,-1 0-24 16,2 0-20-16,-1 0-58 15,0 0-53-15,2-2-316 16,1 1 52-16</inkml:trace>
  <inkml:trace contextRef="#ctx0" brushRef="#br0" timeOffset="18589.7113">11516 11576 885 0,'6'-3'285'0,"0"-10"17"0,11-5-226 16,2-3-102-16,4 1 4 15,-3 3 32-15,-4 3 66 16,-9 6 38-16,-5-1 27 15,-2 6-11-15,-2 2-35 16,1 1-67-16,-1 0-51 16,1 0-52-16,-2 1 27 15,0 1 42-15,-12 8 4 16,-8 11 32-16,-43 41 34 16,50-46-21-16,4-2-11 15,3-10 23-15,6-1 25 16,5-6 4-16,-2 2 5 15,0-1-15-15,0 1-14 16,0-2-33-16,1 0-18 16,1 0-13-16,-1 0-5 15,-1 1-30-15,0 1-71 0,0 1-74 16,0 0-72-16,-1 0-253 16,-1-3 12-16</inkml:trace>
  <inkml:trace contextRef="#ctx0" brushRef="#br0" timeOffset="19318.0657">12255 10681 1212 0,'55'51'261'0,"-46"-47"85"16,-1 2-350-16,2 4-51 16,-1 8-2-16,-3 7 5 15,-8 5 18-15,-14 22 5 16,-12 1 15-16,-15 6 9 16,0-5 14-16,-3 1 12 15,12-18 3-15,12-12 7 16,17-10 8-16,23-3 22 15,19-12-5-15,28-2-20 16,17 4 19-16,17-7 16 16,-4-1-53-16,7 3-7 0,-19 3-29 15,-13-4-382-15,-20 10 74 16</inkml:trace>
  <inkml:trace contextRef="#ctx0" brushRef="#br0" timeOffset="19577.2245">12777 10647 1577 0,'-5'-1'378'0,"4"4"79"15,2 9-466-15,-5 22-47 16,0 10-13-16,-11 35 25 15,-10 11 46-15,-15 37 28 16,1-2 8-16,-11 30 1 16,-1-12-9-16,2 5-37 15,14-36-73-15,-1-5-62 16,7-43-339-16,5-33 30 16</inkml:trace>
  <inkml:trace contextRef="#ctx0" brushRef="#br0" timeOffset="21030.2214">13023 10797 763 0,'22'9'491'15,"-7"-3"-100"-15,-12-6-123 16,-2 0-229-16,1 1-66 0,-2-1-2 16,0 0 6-16,0 0-4 15,0 0-2-15,0 0-1 16,0 2 1-16,-3 14 1 15,-11 22 9-15,-23 50 15 16,12-47 18-16,6-4 13 16,12-10 12-16,5-12 2 15,11-3-4-15,19 1 8 16,6-1 4-16,17-8-9 16,2 4 4-16,24-7 8 15,-5-5-12-15,8-4-13 16,-11 5 1-16,3-2-24 15,-23 0-30-15,-5-5-134 16,-11-7-283-16,-5-18 26 16</inkml:trace>
  <inkml:trace contextRef="#ctx0" brushRef="#br0" timeOffset="21250.5923">13720 10603 717 0,'12'-19'388'0,"-7"10"-11"15,-1 3-129-15,-1 4-127 16,-3 8-57-16,0-6-45 16,-1 2 3-16,-2 45-5 15,-14 79 14-15,1-25 46 16,-14 48 23-16,-2 2-11 0,-11 47 1 16,3-16-27-16,-7 10-13 15,7-35-62-15,0-4-476 16,5-69 138-16</inkml:trace>
  <inkml:trace contextRef="#ctx0" brushRef="#br0" timeOffset="22214.5872">5617 15285 870 0,'3'1'277'16,"0"0"37"-16,-2-1-230 15,1 0-63-15,-1 0-17 16,-1 0 32-16,3 0 22 16,-1 0 33-16,-1 0 34 0,1 0-27 15,-1 0-46-15,1 0-51 16,0 0-35-16,31 14-18 16,59 21 37-16,-3-14 30 15,14-3 42-15,22 4 13 16,-2-3-3-16,29-4-12 15,-24-1-18-15,5-1-10 16,-23-4 5-16,-7 3 6 16,-36-5 6-16,-15-1 3 15,-21-3 4-15,-6-3-37 16,-12-6-64-16,-4-15-446 16,-7-11 108-16</inkml:trace>
  <inkml:trace contextRef="#ctx0" brushRef="#br0" timeOffset="22873.4099">6972 15027 589 0,'56'62'493'0,"-50"-59"-106"15,-7-3-75-15,1-2-186 16,-3 1-75-16,3-1-9 16,0 1-7-16,-2-1 13 15,1 1 6-15,1 0 4 16,-2-1-1-16,1 1-7 15,-1-1-24-15,1 2-30 16,-1 0-25-16,2 0-26 0,0 0-3 16,0 2 3-16,2 2 19 15,35 20 15-15,53 45 20 16,-27-39 3-16,-6-3 4 16,7 7 3-16,-12-6 0 15,1 7 0-15,-19-2 0 16,-6 6-4-16,-17-8-4 15,-16 7-8-15,-18 1 1 16,-23 10 15-16,-12-2 13 0,-22 8 22 16,7-9 12-16,-8-6 4 15,19-12-14-15,-2-7-11 16,14-11-27-16,2-3-12 16,13-1-13-16,1-3-107 15,14-6-105-15,11-7-245 16,11-14-50-16</inkml:trace>
  <inkml:trace contextRef="#ctx0" brushRef="#br0" timeOffset="24321.5358">9136 15071 775 0,'0'2'501'15,"0"1"-83"-15,0-3-157 0,0 1-169 16,0 1-99-16,0-1-32 15,-3 12-9-15,-9 17 3 16,-26 47 16-16,20-34 18 16,2 0 21-16,4-4 8 15,15-11 5-15,7 3 5 16,11-8 0-16,17 6 6 16,10 0-1-16,10 14-1 15,-2 3-8-15,-13 15-7 16,-24-3-8-16,-44 13 6 15,-27-8 6-15,-23-2 22 16,-13-15 9-16,-14-10 16 16,22-23-11-16,-2-19-50 15,14-19-63-15,9-24-421 16,22-18 63-16</inkml:trace>
  <inkml:trace contextRef="#ctx0" brushRef="#br0" timeOffset="24596.1921">8964 14930 1439 0,'52'129'406'0,"-46"-124"45"15,0-7-403-15,19-1-59 16,12-6-16-16,48-13-14 16,20-9 55-16,38-9 9 15,-2 2-5-15,7 2-74 16,-35 11-75-16,-14 19-78 16,-44 10-263-16,-23 5-8 15</inkml:trace>
  <inkml:trace contextRef="#ctx0" brushRef="#br0" timeOffset="25165.5127">9814 16099 671 0,'17'2'527'0,"-8"-5"-128"15,1 0-76-15,-4-2-250 16,0 3-137-16,-6 0-39 16,0 2 7-16,-2 0 24 15,1 0 19-15,-2 2 94 16,0-1 42-16,-15 5 8 16,2 1-13-16,-46 41 19 15,50-50 12-15,3-10-33 16,13-4-17-16,10-12-18 15,6-2-42-15,9-7-30 16,6 11 22-16,4 2-7 16,-13 14-3-16,1 13-2 15,-14 11-5-15,-10 10 3 16,-13 1 20-16,-2 2 17 0,-6-9 21 16,4-5 21-16,3-13 2 15,10-10-4-15,5-7-23 16,6-3-28-16,2 0-53 15,0 7-87-15,-4 9-51 16,-19 20-163-16,-11 11-107 16,-18 1-37-16</inkml:trace>
  <inkml:trace contextRef="#ctx0" brushRef="#br0" timeOffset="25730.4939">11031 15049 921 0,'-12'9'222'0,"-19"13"72"0,-17 12-263 16,-21 24 5-16,-11 13 9 15,-8 22 46-15,14 14 20 16,5 13 36-16,27-15 16 15,24-1-28-15,18-23-52 16,14-18 14-16,20-29-34 16,19-11-34-16,12-14 10 15,21-19 11-15,3-12-32 0,9-17 6 16,-18-8 3-16,0-27 10 16,-24-3 6-16,-12-27 8 15,-14-3-6-15,3-16-12 16,-11 21-11-16,3 6-28 15,-7 35-21-15,-9 20-35 16,-12 18-15-16,-20 17-25 16,-14 11 10-16,-22 5 7 15,-4 7 29-15,-7 8-1 16,17-3-22-16,7 2-164 16,28-7-214-16,9-2-1 15,15-3-226-15</inkml:trace>
  <inkml:trace contextRef="#ctx0" brushRef="#br0" timeOffset="26214.12">12130 15123 583 0,'-48'10'323'0,"-14"14"13"16,4 7-133-16,-3 21-19 16,8 7-21-16,1 24-34 15,18 9-21-15,9 10-9 16,16-13-13-16,20-6-21 16,12-26-9-16,28-23-2 15,17-20-6-15,30-20 4 16,5-13-4-16,38-31 1 15,-29-15 10-15,-12-26 7 16,-32 2 5-16,-19-14 24 16,-48 12-9-16,-4 8-16 0,-12 20-16 15,-16 2-36-15,-7 24-63 16,-29 7 236-16,-5 8-817 16,-4-15 324-16</inkml:trace>
  <inkml:trace contextRef="#ctx0" brushRef="#br0" timeOffset="47407.0568">21035 5222 721 0,'54'-25'134'0,"17"4"72"16,5 5-217-16,4 8-4 15,-22 19 3-15,-5 0-198 16,-17 10 69-16</inkml:trace>
  <inkml:trace contextRef="#ctx0" brushRef="#br0" timeOffset="47650.9081">21147 5305 449 0,'9'-8'-47'0,"-3"2"47"16,1-1-183-16</inkml:trace>
  <inkml:trace contextRef="#ctx0" brushRef="#br0" timeOffset="47767.0699">21172 5275 228 0,'2'-3'187'0,"-1"0"-53"16,1 0-61-16,-1 0-42 16,1 2-51-16,-2 2-7 15,1 17 10-15,-2 32 9 16,-10 66-1-16,2-35-7 15,4-8-99-15,7-11 20 16</inkml:trace>
  <inkml:trace contextRef="#ctx0" brushRef="#br0" timeOffset="48242.5857">21405 5509 805 0,'65'48'229'0,"-63"-48"29"0,2 0-196 16,0 0-97-16,-4 0 3 15,0 0 21-15,2-2 4 16,11-1 3-16,29-7-1 16,48-24 4-16,-26 3 6 15,-8-2 6-15,-1-4 7 16,-21 9 7-16,-10 6 28 15,-20 10-4-15,-29 9-28 16,-15 18-10-16,-31 16-9 16,-11 10-28-16,-5 18 1 15,16 1 23-15,10-2 2 16,36-10-3-16,19-6-7 16,13-17-2-16,39-13-7 15,19-15-29-15,35-28-227 16,3-11 63-16</inkml:trace>
  <inkml:trace contextRef="#ctx0" brushRef="#br0" timeOffset="48632.2582">21907 5478 1139 0,'52'43'153'0,"-43"-49"144"15,1 2-339-15,3-4-2 16,5-4 36-16,-4 1 12 16,-3 5 4-16,0 0-3 15,-7 3-5-15,-4 7-27 16,2 2-15-16,-2-6-12 15,-2 0 3-15,1 2 4 16,-2 7 27-16,0 5 16 16,1-2 11-16,4-10 12 15,10 4 4-15,31-5 0 16,51-20-2-16,-31-8-3 16,-19 11-13-16,-5 8-19 15,-17 16-4-15,-19 14 7 16,-14 8-15-16,-3 1-249 15,-1-12 101-15</inkml:trace>
  <inkml:trace contextRef="#ctx0" brushRef="#br0" timeOffset="48916.0276">22766 4883 1149 0,'-33'13'147'0,"42"16"148"15,2 10-365-15,-4 23 35 16,-1 5 22-16,-4 20 4 15,-8 4 11-15,-8 9-21 16,4-12-62-16,-6 1-210 16,-1-26 22-16</inkml:trace>
  <inkml:trace contextRef="#ctx0" brushRef="#br0" timeOffset="49114.7287">22603 5284 1266 0,'25'-9'349'15,"12"-1"57"-15,-19 20-314 16,25-10-124-16,2 3-14 16,21 2-72-16,-8 3-70 15,-2-2-220-15,-10 6-57 0</inkml:trace>
  <inkml:trace contextRef="#ctx0" brushRef="#br0" timeOffset="49490.0919">23262 4814 1377 0,'6'-3'217'0,"-3"-1"130"16,-3 5-426-16,0-1-10 15,-1 0 19-15,-1 0 8 16,1 2 28-16,-1-1 5 16,1 8 3-16,-2 19-2 15,-11 54 8-15,1-18 12 16,-8 8 14-16,-8 26 13 15,-1-5 9-15,6-5 2 0,11-26-5 16,19-15 8-16,19-32 16 16,37-22 29-16,17-15 5 15,10-7 3-15,-8 1-14 16,-4 8-30-16,-32 14-40 0,-20 23-17 16,-21 19 5-16,-17 23 3 15,-21 9-401-15,-39-16 156 16</inkml:trace>
  <inkml:trace contextRef="#ctx0" brushRef="#br0" timeOffset="50090.1022">21363 6296 1081 0,'3'4'157'0,"-1"10"100"15,-2 6-322-15,-5 22-13 16,-4 7 23-16,-5 28 33 16,-13 3 19-16,-6 28 6 15,1-4 7-15,2 4-66 16,11-30-112-16,10-17-87 16,15-43-72-16</inkml:trace>
  <inkml:trace contextRef="#ctx0" brushRef="#br0" timeOffset="50273.6803">21642 6376 1090 0,'0'4'139'0,"1"4"107"16,-2 14-339-16,1 8 3 16,-8 13 4-16,-3 13 67 15,-7 24 10-15,3 1 12 16,2 28 7-16,1-4-28 15,4-2-155-15,1-18-63 16,-5-17-62-16</inkml:trace>
  <inkml:trace contextRef="#ctx0" brushRef="#br0" timeOffset="50455.5164">21162 6921 956 0,'12'3'280'16,"4"-6"24"-16,21-4-224 16,12-2-125-16,18-7 15 15,-4 2 1-15,14 1-272 16,-14 7-4-16,-4 10-108 16</inkml:trace>
  <inkml:trace contextRef="#ctx0" brushRef="#br0" timeOffset="50779.2123">21666 6948 495 0,'13'43'242'0,"-12"-42"14"16,-1-1-91-16,2 0-90 15,-4 0-42-15,1 0-28 16,-1 0-25-16,1 2-23 15,-1 5 19-15,1 11 18 16,1-2 4-16,0-11 3 0,1-4 2 16,1 1 2-16,16 7 8 15,5-8 8-15,54-14-6 16,-50-4 0-16,3-2 4 16,-13 7-10-16,1 5-2 15,-10 11 12-15,-1 7-10 16,-3 9-2-16,4 4-25 15,2 9-83-15,7-16-170 16,-3-2 10-16</inkml:trace>
  <inkml:trace contextRef="#ctx0" brushRef="#br0" timeOffset="51065.1524">22157 6992 801 0,'46'51'168'0,"-40"-57"95"15,3-11-224-15,10-6 8 16,14-10 12-16,11-1-12 15,7-2-12-15,-8 13-20 16,-14 9-19-16,-11 17-18 0,0 12-90 16,-11 16-87-16,-11 15-96 15,1-1-73-15</inkml:trace>
  <inkml:trace contextRef="#ctx0" brushRef="#br0" timeOffset="51439.6496">22828 6863 962 0,'-9'8'256'15,"-26"-4"47"-15,22 15-245 16,-5 10-102-16,-7 17 10 15,1-3 26-15,5 19 8 16,10-13 7-16,9 0 15 16,9-17 3-16,13-2 24 0,2-29 10 15,14-30 14-15,12-20-12 16,21-36-31-16,-1-13-19 16,1-17-10-16,-16 17-8 15,-19-4 14-15,-26 32 24 16,-9 7 0-16,-11 26-8 15,0 14-73-15,1 25-16 16,-3 24-10-16,0 25-1 0,3 35-14 16,8 15 47-16,13 35-272 15,14-16 73-15</inkml:trace>
  <inkml:trace contextRef="#ctx0" brushRef="#br0" timeOffset="51650.1638">23227 7094 545 0,'52'-35'817'0,"-47"19"-411"16,0-4-13-16,13-3-317 16,11-4-315-16,19-12 214 15,8 4-6-15,8-5-53 16,-11 4-36-16,5 5-65 0,-17 13-65 15,-4 13-125 1,-7 9 7-16</inkml:trace>
  <inkml:trace contextRef="#ctx0" brushRef="#br0" timeOffset="51967.3423">23735 6926 1190 0,'52'111'293'0,"-26"-134"84"16,22 6-301-16,8-3-106 0,14-2 22 15,-8-3 20-15,-7-3 7 16,-18 3 3-16,-8 2 5 16,-21 7-7-16,-4 3-16 15,-5 7-9-15,-13 10-42 16,-17 8-2-16,-18 16 19 15,-8 9 16-15,-12 20 3 16,10-1 36-16,7 11-5 16,23-5-16-16,14-3-8 15,16-16-8-15,17-6-5 16,21-18-12-16,35-32-131 16,13-15-215-16,21-37 24 15</inkml:trace>
  <inkml:trace contextRef="#ctx0" brushRef="#br0" timeOffset="52337.5584">24472 6857 1198 0,'-102'125'276'0,"61"-88"101"0,-1 33-330 15,14-2-51-15,4 6 4 16,18-15 9-16,8-13 0 15,10-28 15-15,16-17 18 16,16-29 6-16,32-36-7 16,11-17-5-16,20-33-16 15,-8-5-15-15,-5-8-11 16,-28 22 4-16,-15 1 8 16,-25 33 1-16,-12 12 12 15,-13 26-12-15,-4 18-36 16,-7 26-9-16,-11 14-4 15,-12 15-14-15,-7 22 16 16,0 0 36-16,8 17 6 16,8-4 0-16,20 2 1 15,18-16-12-15,10 4-14 16,7-22-97-16,17-13-273 16,-1-18 45-16</inkml:trace>
  <inkml:trace contextRef="#ctx0" brushRef="#br0" timeOffset="52592.246">25336 6471 1082 0,'4'4'431'15,"-1"10"25"-15,-9-1-321 0,-5 14-169 16,-4 11-17-16,-4 11-16 15,-1-2-17-15,0 16 78 16,3-6 2-16,2 14 3 16,2-7-1-16,0 0-36 15,4-17-7-15,1-11-35 16,3-12-36-16,-3-13-254 16,-5-9 76-16</inkml:trace>
  <inkml:trace contextRef="#ctx0" brushRef="#br0" timeOffset="52742.2668">25117 7083 653 0,'-9'-15'418'0,"-22"-36"-58"16,40 50-158-16,5-6-71 16,3-2-56-16,8-3-45 15,5 3 25-15,14-7 5 16,3-1 3-16,14 3-12 16,6 0-43-16,-8-7-104 15,-12 5-84-15,-2-15-246 0,-17-3-44 16</inkml:trace>
  <inkml:trace contextRef="#ctx0" brushRef="#br0" timeOffset="53060.9788">25834 6324 293 0,'11'-28'199'16,"4"4"17"-16,-7 14-45 0,-2 4 0 16,-6 4-34-16,0 5-18 15,-2-3-48-15,1 0-34 16,-1 2-28-16,-1 10-6 15,-4 26-3-15,-15 57 9 16,5-40 13-16,-3 22 20 16,-4-3 5-16,0 15 6 15,2-2 3-15,7-4-8 16,8-22-20-16,4-14 8 16,9-26-3-16,11-16 6 15,4-17 4-15,9-7 6 16,7 2-17-16,-2 2-17 15,-8 9-25-15,-2 24-14 16,-13 18-1-16,-19 32 0 16,-10 18-52-16,-18 22-53 15,-8-10-241-15,-16-12-7 16</inkml:trace>
  <inkml:trace contextRef="#ctx0" brushRef="#br0" timeOffset="53499.2508">21135 7936 614 0,'17'-1'405'15,"11"2"-83"-15,27-4-367 16,13 2 371-16,23-2-326 16,3 1 8-16,5 2-14 0,-26 5-27 15,-5 3-108-15,-22 4-188 16,-23 0 0-16</inkml:trace>
  <inkml:trace contextRef="#ctx0" brushRef="#br0" timeOffset="53687.6139">21434 7970 843 0,'-5'5'124'0,"5"2"94"15,0 5-240-15,0 11-6 16,0 7 25-16,1 16 10 15,-1 3 10-15,0 19-6 16,4 2 1-16,-5 13-4 16,-2-6-58-16,6-2-185 15,4-24 38-15</inkml:trace>
  <inkml:trace contextRef="#ctx0" brushRef="#br0" timeOffset="54014.1685">21889 8001 1112 0,'0'34'207'15,"-7"18"122"-15,-8 6-316 16,3 15-27-16,2-11 8 15,8-9-26-15,7-25-30 16,11-17 45-16,6-23 7 16,12-6 17-16,0-10 26 15,0 6 21-15,-8 10-55 16,-1 10-28-16,-15 11-5 0,-4 21 9 16,-10 7 10-16,-2 10 13 15,-6 8 24-15,6 4-62 16,2-14-68-16,15-7-198 15,6-17-24-15</inkml:trace>
  <inkml:trace contextRef="#ctx0" brushRef="#br0" timeOffset="54254.5469">22402 8465 669 0,'12'16'408'0,"2"-10"-147"16,9 6-123-16,5-9-133 16,-2-2-136-16,0-4 173 15,-7-1 11-15,-13-3 21 0,-11-1-11 16,-15-5-11-16,-7 3-15 16,-13-5-41-16,1 0-41 15,4-1-104-15,8 1-175 16,17 1-15-16,17 0-129 15</inkml:trace>
  <inkml:trace contextRef="#ctx0" brushRef="#br0" timeOffset="54644.1597">22806 8318 793 0,'42'20'214'0,"-45"-16"10"15,6 0-228-15,-6 11-44 16,-2 3-6-16,-5 15 0 15,8-2 53-15,-5 6 17 0,5-14 9 16,7 10 11-16,7-15 1 16,8-14 4-16,9-10-9 15,11-7-6-15,0-14-18 16,-3 2 13-16,-17 6 8 16,-6 6 18-16,-16 14-12 15,-2 12 2-15,-4 7-18 16,-1 17-14-16,4 4-57 15,9 1-245-15,12-8 88 16</inkml:trace>
  <inkml:trace contextRef="#ctx0" brushRef="#br0" timeOffset="54869.1058">23464 8474 1125 0,'-11'9'278'0,"-21"16"75"15,-14 0-328-15,4 0-36 16,8-1-14-16,3-6-3 16,27-15 3-16,8-3 39 15,4 3 0-15,-8-3 5 16,0 0 8-16,3 1-3 16,8 29-40-16,-18 56-10 15,-45-39-129-15,-25-4-207 16,5-18 27-16</inkml:trace>
  <inkml:trace contextRef="#ctx0" brushRef="#br0" timeOffset="55203.1571">23865 8520 1059 0,'10'-8'295'15,"-11"7"44"-15,-3-1-314 0,-13 5-38 16,-8 5-18-16,-24 8 4 16,0 8 26-16,-11 13 52 15,12 1 3-15,8 8-1 16,19-4-7-16,8-5-4 16,9-14-54-16,5-3-7 15,4-14 4-15,9-11 7 16,4-13-4-16,9-11 15 15,3-4 2-15,-1 1-2 16,-8 3-2-16,-3 13 0 16,-12 16-11-16,-1 16-4 15,3 10-2-15,4 12-289 16,4 2-63-16,6-6-59 16</inkml:trace>
  <inkml:trace contextRef="#ctx0" brushRef="#br0" timeOffset="55428.0806">24046 8665 851 0,'10'4'324'15,"-1"-2"-45"-15,-7 1-206 16,1-2-34-16,-3-1-68 16,0 0 129-16,1-1 5 15,0-1-3-15,20-7-50 16,10-5-18-16,39-20-28 0,-42 23-12 15,-3 8-11 1,-10 17-14-16,-5 8-12 0,-8 12-10 16,-8 6-325-16,10-2 102 15</inkml:trace>
  <inkml:trace contextRef="#ctx0" brushRef="#br0" timeOffset="55753.0449">24591 8481 1575 0,'40'203'289'0,"-39"-157"138"16,4 0-472-16,8-4-12 16,9-19 18-16,17-24 15 15,4-24 36-15,9-33-44 16,1-19-14-16,-1-28-5 0,-14 5-6 15,-9-3 24 1,-10 24 45-16,-10 17 62 0,-5 29 5 16,-8 14-44-16,-1 22-41 15,-5 28 4-15,2 18-40 16,-6 15-5-16,3 10 44 16,-1 15 5-16,8-18-23 15,1-5-58-15,9-15-55 16,4-5-272-16,10-24 20 0</inkml:trace>
  <inkml:trace contextRef="#ctx0" brushRef="#br0" timeOffset="55980.8239">25524 8237 1600 0,'19'10'426'0,"-10"9"33"16,-18-1-413-16,8 21-135 16,-8 7 1-16,0 23 28 15,-6-1 47-15,-8 20-44 16,-3-17-45-16,1 3-44 16,-3-21-153-16,-2-11-147 15,4-27 45-15,-5-17-168 16</inkml:trace>
  <inkml:trace contextRef="#ctx0" brushRef="#br0" timeOffset="56148.4516">25266 8755 924 0,'-38'-84'376'15,"48"79"22"-15,-7 2-200 16,13-2-106-16,5-1-31 16,25-3-5-16,4 1-18 15,16-5-18-15,-10 1-7 0,6-4-125 16,-19 1-57-16,-1-4-267 15,-14-5-52-15</inkml:trace>
  <inkml:trace contextRef="#ctx0" brushRef="#br0" timeOffset="56506.5031">26000 8096 847 0,'8'0'690'15,"-5"-1"-323"-15,-1-1-130 16,-2 2-268-16,0 0-266 16,-2 0 265-16,1 0 3 15,-1 0 7-15,1 2 3 16,-1-1 3-16,-1 18 20 16,1 11 17-16,-4 59 18 0,3-42 8 15,0 15 10-15,-3 4-9 16,0 21-3-16,-5-10-15 15,0-1 0-15,2-19-6 16,4-14 21-16,4-26 6 16,5-16 24-16,4-11 2 15,9-9-7-15,4-1-27 16,12 1-18-16,-4 6-26 0,10 16-10 16,-8 17-1-16,-3 29-3 15,-20 12-28-15,-11 19-34 16,-24-12-401-16,-19-40 90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7T15:43:40.6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6257 5447 570 0,'0'-1'226'0,"0"-1"-29"16,0 2-148-16,0-4-57 0,1 1-56 16,-1 0 45-16,2 1 7 15,-1 1 18-15,1-1 18 16,-1 1-10-16,1-1 1 15,-2 2-6-15,0 3-16 16,-6 48-17-16,-23 61 12 0,1-10 5 16,-1 7 8-1,-5 33 8-15,1 3 5 0,8 16 15 16,6-27-18-16,4-8-16 16,9-42-197-16,0-44 44 15</inkml:trace>
  <inkml:trace contextRef="#ctx0" brushRef="#br0" timeOffset="644.547">7662 5512 675 0,'5'-9'228'0,"-17"-4"29"0,3 3-156 16,0-1-89-16,-12 2-10 15,-4 0 8-15,-21 6 8 16,-6 6-20-16,-31 17 8 16,-8 9 11-16,-6 20-3 15,7 8-10-15,6 12 14 16,24-1-1-16,16 17-2 15,16-14-11-15,22-1-3 16,12-19-9-16,22-11 16 16,10-28 16-16,31-22 0 15,9-21 4-15,21-24 13 16,-8-9-10-16,6-8-10 16,-25 11 3-16,-15 2 5 15,-23 14-3-15,-4 2-4 16,-11 9-6-16,-5 7-1 15,-7 11-1-15,-3 6-6 16,-7 10-7-16,-7 13-3 16,-3 8-5-16,-8 26-5 0,-6 10 5 15,-5 21 5-15,-2 8 2 16,-8 22 4-16,5-10-1 16,3 23-33-16,6-8-50 15,9-3-51-15,16-24-210 16,9-26-1-16</inkml:trace>
  <inkml:trace contextRef="#ctx0" brushRef="#br0" timeOffset="1062.7829">8022 5595 1026 0,'2'0'309'0,"-1"0"20"16,1 0-258-16,-1 2-122 15,10 7-10-15,14-5 8 16,53 54 35-16,-19-52 22 15,8-9 17-15,19-6 13 0,6-5 6 16,12-8-6-16,-19-1-16 16,4 5-4-16,-21 3-3 15,-10 6-5-15,-22 6-7 16,-8 6-16-16,-18 9-16 16,-13 21 11-16,-11 8 12 15,-29 29-3-15,-14 19 4 16,-26 28 4-16,3 1 10 15,-4 21-7-15,16-16 13 16,9-7 12-16,30-30-334 0,3-15 98 16</inkml:trace>
  <inkml:trace contextRef="#ctx0" brushRef="#br0" timeOffset="1508.4151">9383 6038 712 0,'-3'2'213'0,"-1"-1"3"0,4 1-177 16,-1-1-87-16,2 1 20 16,49 14 28-16,88 6 34 15,-50-26 14-15,21-2 0 16,-14-2-19-16,7 1-47 16,-16-2-228-16,-3 5-9 15,-27-2-114-15</inkml:trace>
  <inkml:trace contextRef="#ctx0" brushRef="#br0" timeOffset="1975.412">9755 6555 870 0,'8'5'193'15,"-5"1"63"-15,-9 5-236 16,-3-2-48-16,-10 2 9 0,-4 1 12 15,3-8 14-15,3-7 17 16,2-4 8-16,7-2 30 16,8-9 14-16,0 2-8 15,8 2-21-15,7 4-10 16,6 0-30-16,-2 10-12 16,5 0-2-16,-9 3 6 15,-9 4 3-15,-6 8 8 16,-6 0 4-16,-18 5 12 15,0 1 3-15,-1-5 10 16,0-5 2-16,6-7 10 16,11-7 6-16,4-4-74 15,5-1-80-15,8 0-281 16,-4 3-17-16</inkml:trace>
  <inkml:trace contextRef="#ctx0" brushRef="#br0" timeOffset="2453.3115">9931 5480 225 0,'-71'126'189'0,"51"-116"-49"16,9-7 1-16,4 0-101 15,2-3 31-15,4-3 61 16,1 1 19-16,0 1 16 15,0-1-21-15,0 1-38 16,0-1-63-16,0-1-29 16,1 1-21-16,1-1-3 15,19-11 1-15,50-15-2 16,-49 29 4-16,-3 1-3 0,-14 11-1 16,-16 7 5-16,-4 0 9 15,-19 4 13-15,3-3 7 16,-1 1 2-16,11-13 8 15,-1 0-13-15,17-5-31 16,7-7-105-16,17-5-211 16,27 0-18-16,7-9-161 15</inkml:trace>
  <inkml:trace contextRef="#ctx0" brushRef="#br0" timeOffset="3451.1158">10887 5635 815 0,'4'11'318'15,"-2"-16"-12"-15,-1 8-179 0,-1-3-171 16,0 0 27-16,0 0 23 16,0 0 31-16,2 0 30 15,10 0 17-15,13-1-22 16,52 1-8-16,-48 3-19 15,5-5-1-15,-5 8-6 16,3-8 8-16,-11-3 9 16,3 6-10-16,-12 2-7 15,1-2-12-15,-4 10-16 16,-3 2-13-16,-3 2 5 16,-5 9-3-16,-7 8 2 0,-13 26 7 15,-9 12 2-15,-30 17 3 16,-5 5-1-16,-25 24-1 15,1-22-5-15,-18 1 0 16,22-18-1-16,1-4 4 16,26-33 3-16,22-37 13 31,25 4-10-31,-6 10-6 16,18-10-4-16,12-4-2 15,28 24 1-15,21-23 5 16,58-17 5-16,6 1 4 15,13 7-1-15,-27 11-2 16,-6 2-7-16,-33 5-38 16,-12 2-369-16,-21 1 103 15</inkml:trace>
  <inkml:trace contextRef="#ctx0" brushRef="#br0" timeOffset="4789.0962">11958 6463 277 0,'-2'15'309'0,"4"-3"-109"16,-8 9-173-16,0 0 166 16,-9 7-213-16,-9-6 9 15,-4-3 13-15,3-4 9 0,-5-2 3 16,5-8 6-1,3-5 5-15,4-3 13 16,2-6 20-16,12-1 8 0,7-5 3 16,5-3 3-16,10-1-27 15,3 5-20-15,4 2-4 16,0 4-11-16,3 6-11 16,-2 7 4-16,-4-4-4 15,-9 6-9-15,-11 10 3 16,-10 1 4-16,-14 4 10 15,-3 0 10-15,-8-3 6 16,2-5 1-16,2-6 9 16,9-9-6-16,7-11-21 15,11-7-8-15,22-5 10 16,5-8 0-16,19 0 20 16,4 6 27-16,1 4 13 15,-9 8-17-15,-6 17-28 16,-27 6-22-16,-28 22-167 15,-14 3-206-15,-26-4 16 0</inkml:trace>
  <inkml:trace contextRef="#ctx0" brushRef="#br0" timeOffset="5232.6748">12929 5754 883 0,'-14'26'305'15,"-16"-5"21"-15,-14 16-184 16,-11 6-157-16,-3 6 14 16,12-10 8-16,9-8-2 15,24-17-11-15,13-5 9 16,40 0 18 0,10 3-3-16,14 16 13 15,2 6-9-15,1 17-3 16,-36 6-9-16,-23 22 3 0,-28-8-2 15,-30 12 5-15,-23-15 0 16,-8-7 7-16,8-20 1 16,-5-9-13-16,29-19-16 15,9-19-85-15,6-10 349 16,10-20-644-16,24-11 259 16</inkml:trace>
  <inkml:trace contextRef="#ctx0" brushRef="#br0" timeOffset="5495.3689">12836 5723 591 0,'0'3'434'0,"0"-3"-123"15,0 1-351-15,2 0 361 16,15 8-297-16,34 3 65 16,57-9 24-16,-31-13 2 15,-2 5-17-15,10-9-156 16,-21 0-168-16,-4-7-134 16,-15-1-70-16,-11-12-132 15</inkml:trace>
  <inkml:trace contextRef="#ctx0" brushRef="#br0" timeOffset="5848.0804">14015 5643 1025 0,'-6'20'208'0,"0"-2"89"16,9-6-273-16,-7 4-65 15,1 11 26-15,-21 3 17 16,-11 1 6-16,-26 19-4 16,-7 3-3-16,-11 5 3 15,14-2 0-15,18-11-8 16,23-18-3-16,42-14-6 15,35-13 54-15,39-6 5 16,19 0 14-16,30-1 3 16,-9-1 7-16,-4 5-83 15,-25 3-32-15,-19-1-316 16,-23-2 74-16</inkml:trace>
  <inkml:trace contextRef="#ctx0" brushRef="#br0" timeOffset="6072.7517">14682 5638 1099 0,'-2'-3'180'16,"-1"2"106"-16,-1 1-312 15,-1 9-15-15,-20 41 26 0,-31 83 44 16,16-42 27-16,-27 21 15 15,-7 10-6-15,-21 16 2 16,11-11-21-16,1 18-388 16,34-26 113-16</inkml:trace>
  <inkml:trace contextRef="#ctx0" brushRef="#br0" timeOffset="7137.3044">15799 5977 963 0,'0'2'179'0,"1"-1"107"15,21 14-286-15,73 18 6 0,-15-36 7 16,6 0-11-16,4-2-109 16,-7-1-182-16,-10 2-5 15,-35-3-165-15</inkml:trace>
  <inkml:trace contextRef="#ctx0" brushRef="#br0" timeOffset="7409.101">15633 6333 1031 0,'14'34'448'0,"7"-19"-31"16,16-6-162-16,11-2-285 15,18 8-3-15,8-6-14 16,26-6-370-16,-1-14 95 15</inkml:trace>
  <inkml:trace contextRef="#ctx0" brushRef="#br0" timeOffset="30344.0515">17222 5688 745 0,'7'5'239'0,"-8"-7"16"0,4-2-187 16,-3 4-99-16,0 0-1 16,0 0 1-16,0 0 16 15,1 0 17-15,1-1 14 16,23-4 12-16,68-8 4 16,-33 13-4-16,15 6-4 15,10 0-11-15,27 7-7 16,-10-1-3-16,12-6 3 15,-10 0 0-15,0 3 1 16,-30-9 1-16,-6 7 0 16,-27-1 0-16,-10 3 0 15,-17-2 7-15,-13 14 10 16,-17 13 4-16,-27 37 6 16,-13 9 0-16,-17 30 10 0,-5 1-2 15,-10 7 3-15,16-15-6 16,2 5-3-1,15-21-18-15,11-4-8 0,20-21-8 16,9-13-9-16,9-24-9 16,6-5-106-16,0-17-75 15,32-24-162-15,3-9-70 16</inkml:trace>
  <inkml:trace contextRef="#ctx0" brushRef="#br0" timeOffset="30777.3967">18631 5863 1050 0,'43'-46'427'16,"-39"42"-75"-16,-7 4-278 15,4-2-124-15,-1 2-126 16,0 0 123-16,0 0 4 16,6 0 62-16,46-4 30 15,79-17 15-15,-29 4 7 16,0 2 5-16,0-2-36 16,-20 8-22-16,-13 4-4 15,-26 2-5-15,-7 9-11 0,-20-5-5 16,-10 14-2-16,0 7-2 15,-12 21 7-15,-9 10 10 16,-22 33 2-16,-4 3 4 16,-17 33 6-16,3-16-4 15,-6 13 1-15,15-23 1 16,2 0 1-16,10-33-2 16,1-7 1-16,11-22-42 0,-3-1-109 15,6-21-237-15,1-5-3 16,3-7-186-16</inkml:trace>
  <inkml:trace contextRef="#ctx0" brushRef="#br0" timeOffset="31331.9574">19584 6794 373 0,'35'50'0'15,"-49"-41"300"-15,5 1-303 16,-5 2 223-16,2 2-224 16,0-7 231-16,4 0-160 15,1-10 64-15,4-3 8 16,2-5-8-16,2-3-8 0,12-11-63 16,8-5-60-16,15-4-3 15,5-1 6-15,4-1 5 16,-10 14-7-16,-7 9 3 15,-13 8-4-15,-11 10 0 16,-8 7 2-16,-20 16 8 16,-8 1-5-16,-16 13 1 15,-3-7 0-15,-6-3 6 16,20-19 7-16,8-4 12 16,12-12 3-16,8-12 2 15,15-6-20-15,8-5-4 16,8-4-11-16,12-1 0 15,2 12-4-15,-4 5 9 16,-8 13-4-16,-8 13-19 16,-16 10-35-16,-15 15-345 15,-10-2 90-15</inkml:trace>
  <inkml:trace contextRef="#ctx0" brushRef="#br0" timeOffset="31900.5622">20715 5783 741 0,'19'-10'292'0,"-7"3"-21"15,-17 10-175-15,-1 7-98 16,-3 2-14-16,-17 19 20 16,-10 6 32-16,-13 13 5 0,-4 1-5 15,4 0-3-15,12-16-15 16,13-4-16-16,20-19 0 16,11-4 17-16,11-2 5 15,16-1 19-15,15-1 5 16,10 14 7-16,-5 4-25 15,-2 15-12-15,-15 11-7 16,-27 21 7-16,-17-6 6 16,-33 8 20-16,-20-6 9 15,-30 0-6-15,-2-21-22 0,-7-9-34 16,23-22-19-16,5-15-65 16,25-15-34-16,14-22-47 15,15-4-35-15,14-16-166 16,18-3 37-16</inkml:trace>
  <inkml:trace contextRef="#ctx0" brushRef="#br0" timeOffset="32169.931">20709 5797 769 0,'-8'-3'226'0,"1"3"33"0,2-3-204 16,4 3-56-16,-2 0-9 15,3 0 30-15,3-2 29 16,10 1 26-16,38-2 34 16,92-18 19-16,-38 12-22 15,26-3-18-15,-14 3-48 16,-3-2-132-16,-40 14-94 15,-6-3-204-15,-34-6-57 16</inkml:trace>
  <inkml:trace contextRef="#ctx0" brushRef="#br0" timeOffset="32679.3458">22097 5611 874 0,'16'3'185'0,"-10"-3"39"16,-9 0-237-16,0 0-38 0,3-1 16 16,-2 1 13-16,-1 1 35 15,-42 10-1-15,-59 69-13 16,11-21-3-16,1 8 0 16,-12 25 39-16,18-2 21 15,5 28 21-15,21-8 4 16,17 10 1-16,29-16-34 15,15-5-18-15,18-25-18 16,30-13 5-16,18-31 9 0,29-23 18 16,12-22 10-1,18-26 16-15,-10-14-1 0,-20-6 3 16,-32 5-9-16,-24-6 14 16,-27 8-39-16,-20 14-7 15,-13 9-16-15,-43 21-11 16,-13 26-29-16,-19 24-89 15,5 2-88-15,8 15-228 16,45-11-64-16</inkml:trace>
  <inkml:trace contextRef="#ctx0" brushRef="#br0" timeOffset="41511.4091">5777 9435 568 0,'-60'45'271'15,"52"-48"-25"-15,2 1-126 16,4 4-59-16,1-4-55 15,1 2 28-15,0 0-13 16,0 0-36-16,0-1 5 16,1-1 1-16,41-5 21 15,72-12 9-15,-11 7 33 16,3 1-6-16,14 9-4 16,-12 3-16-16,10 8-4 0,-26 4-8 15,-3 5 1-15,-12 0-4 16,-16 3 2-16,-27-1-3 15,-9 2-4-15,-13 4-5 16,-24 17 11-16,-16 8 0 16,-52 43 4-16,-11 17 1 15,-15 36 5-15,1-5-3 0,1 9 2 16,45-35-2-16,4-7 2 16,18-38-43-16,18-7-334 15,14-23 90-15</inkml:trace>
  <inkml:trace contextRef="#ctx0" brushRef="#br0" timeOffset="42021.8348">7141 9612 721 0,'12'9'350'0,"-12"-9"-35"16,10-2-109-16,2-1-216 15,10 5 3-15,2-2 8 16,17 1 3-16,7 5 3 16,11-3 13-16,3 0 4 15,17-3 9-15,-2-5 2 16,16 0 8-16,0 0-8 0,13-4 0 16,-13 3-9-16,2 6-3 15,-24-1-7-15,-11 1-3 16,-15 7-2-16,-12 1-8 15,-11 0-7-15,-12 12-8 16,-14 0-2-16,-20 18 6 16,-16 18 11-16,-31 33 3 15,-14 7 8-15,-17 36 3 16,10-3-7-16,9 0-5 16,30-21 0-16,16-6-3 15,21-29-174-15,-6-14-213 16,8-26 11-16</inkml:trace>
  <inkml:trace contextRef="#ctx0" brushRef="#br0" timeOffset="42431.0811">8489 10763 1246 0,'-5'10'330'0,"1"-2"74"15,-2-4-379-15,-9 8-123 16,-1 6-1-16,-6 2 13 16,-5-2 17-16,-1-3 58 15,10-12 101-15,3-5 31 16,9-5-12-16,9-6-28 15,5-7-14-15,12-3-66 16,0-2-27-16,5 1 9 16,-6 9 19-16,-1 5-3 15,-12 8-3-15,-6 5-8 16,-8 8-13-16,-14 11 11 16,-4 0 12-16,-7 2 12 15,0-4 11-15,4-8 19 16,10-10-15-16,8-4-8 15,5-1-63-15,5-1-370 16,7-5-17-16,-6 8-172 16</inkml:trace>
  <inkml:trace contextRef="#ctx0" brushRef="#br0" timeOffset="42821.0885">9345 9952 1302 0,'0'-3'267'0,"-7"5"64"16,-10 4-391-16,-20 15-48 15,-12 10 8-15,-1 3 30 16,1 0 93-16,11-3 46 15,21-15 20-15,10-8-19 16,13-5-28-16,12 4-22 16,17 2-25-16,26 7 8 15,13 6 22-15,7 15 10 16,-8 8-12-16,-14 16-7 16,-31 1-7-16,-26 9 6 15,-26-9 3-15,-32 2 22 16,-15-18 11-16,-9-6 7 15,10-16 2-15,5-14-45 16,24-16-58-16,8-13-42 16,12-8-372-16,3-16 63 15</inkml:trace>
  <inkml:trace contextRef="#ctx0" brushRef="#br0" timeOffset="43075.0751">9148 9810 1448 0,'27'3'317'15,"26"-3"121"-15,27-12-382 16,22 5-98-16,33 1 26 15,-3-1 11-15,8 4-72 16,-28 6-31-16,-9 0-133 16,-23-2-202-16,-13 5 5 15</inkml:trace>
  <inkml:trace contextRef="#ctx0" brushRef="#br0" timeOffset="43403.6841">10758 9558 1072 0,'-136'129'236'16,"35"-67"110"-16,-1 13-289 16,-9 33-5-16,32 9 21 15,8 19-15-15,33-1-12 16,24 0-14-16,34-29-16 15,30-15-17-15,15-34 21 0,19-18 5 16,10-29 1-16,18-26 9 16,-11-19 10-16,-6-19 9 15,-23-2 3-15,-30-3-10 16,-42 13-18-16,-39 6-13 16,-32 16-10-16,-26 8-13 15,-1 17-24-15,0 5-24 16,27 9-411-16,38-9 94 15</inkml:trace>
  <inkml:trace contextRef="#ctx0" brushRef="#br0" timeOffset="44123.0001">11676 10172 1302 0,'28'14'170'15,"107"-6"177"-15,24-5-395 16,-54-31-27-16,15 22-42 16,15 4-228-16,-30 2 7 15</inkml:trace>
  <inkml:trace contextRef="#ctx0" brushRef="#br0" timeOffset="44459.0518">12144 10584 1305 0,'-3'10'418'0,"2"-3"-4"16,1 19-392-16,-3 3-519 15,4 5 39-15</inkml:trace>
  <inkml:trace contextRef="#ctx0" brushRef="#br0" timeOffset="44737.6497">11993 9517 1721 0,'2'1'407'0,"4"13"31"16,0-3-528-16,7 4-470 16,63 43 11-16</inkml:trace>
  <inkml:trace contextRef="#ctx0" brushRef="#br0" timeOffset="45156.5478">13349 9629 868 0,'-24'63'582'0,"21"-46"-161"16,3-11-115-16,3 28-298 15,0 17-59-15,-9 24 13 0,-3 7 37 16,-7 14 0 0,-6-5 1-16,-8 17-1 0,6-11-13 15,-5 7-87 1,2-25-55-16,11-17-262 0,2-28-23 15</inkml:trace>
  <inkml:trace contextRef="#ctx0" brushRef="#br0" timeOffset="45596.5081">13695 9741 983 0,'48'53'146'0,"-54"-26"133"16,-5 2-282-16,1 2-10 15,1-8 17-15,5-3 29 16,2-14-4-16,5-7 65 15,7-14 29-15,16-3 12 16,14-9-26-16,9 4-9 16,16-1-76-16,6 17-9 15,-12 2-12-15,-3 23 10 0,-14 6-7 16,-17 23-11-16,-25 11-8 16,-28 34-2-16,-24 5 6 15,-32 25 8-15,-8-12 4 16,0-1 25-16,22-32 16 15,14-19 27-15,34-30 2 16,31-16 30-16,43-16-12 16,48-11-9-16,22-4-24 15,54 5-67-15,12 2-505 16,3-14 133-16</inkml:trace>
  <inkml:trace contextRef="#ctx0" brushRef="#br0" timeOffset="69335.028">15322 10403 744 0,'29'31'448'0,"1"-30"-101"16,26-4-68-16,18-4-430 16,21 1-71-16,-15-10-144 15,-16-17-43-15</inkml:trace>
  <inkml:trace contextRef="#ctx0" brushRef="#br0" timeOffset="69631.0689">15447 9973 1371 0,'-5'0'317'0,"10"-1"67"15,19 4-368-15,27-3-79 16,11-2 8-16,21 2-39 16,0 3-40-16,0 2-251 15,-18-1-17-15</inkml:trace>
  <inkml:trace contextRef="#ctx0" brushRef="#br0" timeOffset="70136.5064">17680 9686 801 0,'-66'133'163'0,"-30"-68"72"16,-10 15-231-16,-10 37 10 0,27-4 22 16,21-1 19-16,27-21 14 15,32-7 7-15,25-36-18 16,27-14 2-16,15-13-14 15,20-16 8-15,2-9 1 16,2-12-1-16,-22-9 3 16,-12 1 16-16,-35 3 3 0,-40-6-47 15,-23 10-14 1,-37 8-5-16,-20 4-17 0,-16 16-16 16,18 5-33-16,9 9-333 15,39 2 76-15</inkml:trace>
  <inkml:trace contextRef="#ctx0" brushRef="#br0" timeOffset="70481.0336">18041 10714 1405 0,'12'12'434'0,"-9"-5"40"0,1-4-372 16,-11 5-118-16,2-3-22 15,-3 6 11-15,0-5 23 16,-1 0 26-16,6-5 15 15,6-10-4-15,3-7-1 16,5-3 0-16,2-1-20 16,-1 1-28-16,-5 10-22 0,-11 18-25 15,-20 15-24-15,-31-3-415 16,-4-12 128-16</inkml:trace>
  <inkml:trace contextRef="#ctx0" brushRef="#br0" timeOffset="74839.3019">18921 9588 580 0,'15'99'381'16,"-15"-102"-107"-16,3 6-52 16,-2 3-300-16,-2-6-56 0,-1 2 31 15,-5 11 25-15,-7 17 23 16,-79 53 24-16,41-42 73 16,-5 2 43-16,15-2 13 15,9-9-8-15,22-12-8 16,22 1-3-16,25-11-28 15,41-4-20-15,19 0 6 16,41 0 7-16,-1-7-17 0,2 1-15 16,-38 4-62-16,-15 1-277 15,-45-1 71-15</inkml:trace>
  <inkml:trace contextRef="#ctx0" brushRef="#br0" timeOffset="75139.6253">19377 9672 1305 0,'13'0'313'0,"-10"6"95"15,-6-6-442-15,-1 0-94 16,3 0-7-16,-2 2 4 0,1-1 10 16,-20 42 92-16,-34 59 50 15,5-14 6-15,-1 14 3 16,-13 40-2-16,3-5-12 16,-2 12-101-16,20-30-121 15,10-7-108-15,20-51-99 16</inkml:trace>
  <inkml:trace contextRef="#ctx0" brushRef="#br0" timeOffset="75573.8591">20503 9489 642 0,'-9'10'277'0,"-21"15"-15"15,-14 3-122-15,-33 18-142 16,-5 14-8-16,-17 21 47 15,4 1 22-15,-7 32 28 0,27 3 7 16,6 16 5-16,26-16-30 16,26-3-21-16,26-31-29 15,25-22 12-15,25-26 1 16,19-17 3-16,11-25 3 16,12-21 6-16,-20-9-14 15,-14-20-4-15,-25 2-3 16,-38-2-4-16,-32 9-13 0,-34 11-1 15,-26 21-4-15,-26 20-7 16,8 23-60-16,2 25-352 16,30-2 98-16</inkml:trace>
  <inkml:trace contextRef="#ctx0" brushRef="#br0" timeOffset="84112.4099">10539 12110 321 0</inkml:trace>
  <inkml:trace contextRef="#ctx0" brushRef="#br0" timeOffset="84390.0191">10570 12087 406 0,'15'-6'403'0,"-6"2"-119"0,1 1-240 16,-9 3 247-16,-1 1-270 15,-1-1 8-15,-2 0 13 16,3 0-9-16,-1-1-33 16,-2 0-16-16,-11-8-2 15,-15-6-1-15,-54-56 17 16,49 45 72-16,-14 10 46 16,2 6-45-16,-20 13-26 15,-5 16-17-15,-27 27-49 16,7 10-46-16,-8 30 35 15,15-1 28-15,4 26 17 16,31-3 9-16,6 37 6 16,15 6 4-16,19 27-12 15,18-12-9-15,6 10 3 16,10-36-1-16,6-22-21 0,-4-32-28 16,-4-16-87-16,-5-33-73 15,-5-20-183-15,-11-27-27 16</inkml:trace>
  <inkml:trace contextRef="#ctx0" brushRef="#br0" timeOffset="85454.461">9065 13061 1506 0,'22'-17'228'15,"23"-3"184"-15,45-10-459 16,23-7 20-16,44-9-16 0,14 5-54 16,20-8-315-16,-38 4 43 15</inkml:trace>
  <inkml:trace contextRef="#ctx0" brushRef="#br0" timeOffset="85980.0341">8672 12241 1081 0,'-37'12'341'0,"-13"6"27"15,-3 10-282-15,-30 37-99 0,-16 29-21 16,-38 57-2-16,0 15 11 16,-13 34 9-16,27-14 20 15,25 6 20-15,51-53 6 16,28-21 7-16,27-41-1 16,35-28 9-16,29-40 5 15,31-35-6-15,8-25-6 0,0-33-11 16,-23-5-220-16,-38-12-221 15,-45 23 203-15,-42 15 85 16,-24 26 29-16,-30 17 223 16,3 22 181-16,-4 16-256 15,27 6-334-15,26 12-32 16,51-5-167-16</inkml:trace>
  <inkml:trace contextRef="#ctx0" brushRef="#br0" timeOffset="86503.2654">10961 12395 1230 0,'6'-4'345'0,"-9"1"52"15,3 3-380-15,-3 0-45 16,0 2-35-16,-49 39-4 15,-83 72 21-15,32-19 25 16,6 4 17-16,7 25 3 16,28-16 19-16,20-5 4 15,33-23-2-15,18-10 6 16,24-30 6-16,41-13 1 16,13-15-27-16,22-14-377 15,-3-8 130-15</inkml:trace>
  <inkml:trace contextRef="#ctx0" brushRef="#br0" timeOffset="86684.7436">10130 13030 1490 0,'4'19'507'16,"26"-24"89"-16,23-27-456 0,45-5-102 15,35-8-88-15,57-5-516 16,-26 4 130-16</inkml:trace>
  <inkml:trace contextRef="#ctx0" brushRef="#br0" timeOffset="87120.0374">12269 12530 1419 0,'-6'40'243'15,"-6"14"138"-15,-13 24-488 16,-11 13 3-16,-18 21-302 16,-9-13 48-16</inkml:trace>
  <inkml:trace contextRef="#ctx0" brushRef="#br0" timeOffset="87266.921">11896 12871 1093 0,'54'-19'396'16,"0"-8"27"-16,30 5-256 0,14 3-221 15,20 11-357-15,-32 8 78 16</inkml:trace>
  <inkml:trace contextRef="#ctx0" brushRef="#br0" timeOffset="87731.7835">13750 12361 1748 0,'-78'12'332'0,"-31"37"155"0,6 6-524 15,8 3-6-15,25-12-4 16,27-9-31-16,45-18 26 16,22 3 9-16,17 0 11 15,20 7 17-15,1 3 35 16,2 14-1-16,-17 3-19 15,-37 27 1-15,-41 1-2 16,-43 3 2-16,-22-14 6 16,-24-8 17-16,19-34-26 15,18-12-24-15,42-17-430 16,39-14-4-16,47-24-170 16</inkml:trace>
  <inkml:trace contextRef="#ctx0" brushRef="#br0" timeOffset="88111.1155">14341 12511 576 0,'-70'37'592'0,"7"3"-142"16,1 10-327-16,20-10 320 15,21-1-393-15,32-11-30 16,23-9 1-16,25-14-10 15,31-23 13-15,2-15-22 16,-3-12-28-16,-18-4-14 0,-25-5-4 16,-34 14-8-16,-25 2 8 15,-21 16-5-15,-17-1 382 16,-5 17-768-16,5 5 382 16</inkml:trace>
  <inkml:trace contextRef="#ctx0" brushRef="#br0" timeOffset="88830.1364">14889 12561 245 0,'3'-4'346'0,"-3"7"-127"16,0 1-151-16,0-4 147 16,0 0-220-16,0 0 8 15,0 3 11-15,0 9 39 16,-1 19 37-16,-22 46-22 15,-8-34-2-15,0-9-5 16,-3 2-31-16,9-14-32 0,7-6 32 16,20-14 6-16,15-11 13 15,16-9-5-15,19-7-2 16,0 1-13-16,4 1-15 16,-13 9-18-16,-8 11-2 15,-17 12-15-15,-9 11 8 16,-15 8 10-16,-4 6 10 15,-8-6 3-15,8-1 12 16,7-13-14-16,22-9-13 16,21-13 15-16,22-5 4 15,5-5 2-15,10 5 5 16,-14 4 5-16,-9 6-32 16,-22 12-7-16,0 7-3 15,-16 2-1-15,2 3 27 16,-2-5 23-16,27-10 28 15,10-10 7-15,33-17 6 16,4-13-30-16,16-18-13 16,-9 2-21-16,0-4-17 0,-32 11-15 15,-13 11-7-15,-23 14-16 16,-39 12-20-16,-30 15 12 16,-21 19 13-16,-7 6 38 15,-3 11 52-15,22-5 29 16,19 1-3-16,19-7-3 15,22 5-16-15,10 1-31 16,27-8-4-16,20 5-31 0,24-6-122 16,5-11-309-1,8-38 19-15</inkml:trace>
  <inkml:trace contextRef="#ctx0" brushRef="#br0" timeOffset="89071.6826">17066 12370 1145 0,'8'33'530'0,"-2"-9"-71"15,-15-2-245-15,0 13-242 16,0 10-41-16,0 16 12 15,-1-1 29-15,-9 13 29 0,-1 1-52 16,-18 22-114-16,-11 1-266 16,-13 2 9-16</inkml:trace>
  <inkml:trace contextRef="#ctx0" brushRef="#br0" timeOffset="89229.2618">16672 12944 674 0,'43'-31'485'0,"15"2"-50"15,1 4-94-15,23-6-137 16,7 6-79-16,16 0-30 16,-13 2-34-16,4-2-146 15,-22 5-63-15,-7-6-337 16,-27 0-21-16</inkml:trace>
  <inkml:trace contextRef="#ctx0" brushRef="#br0" timeOffset="89533.5088">17709 12099 1157 0,'5'3'262'0,"-4"6"87"16,-1 6-329-16,-1 20-18 16,-4 11-3-16,-4 18 21 15,-10 9 10-15,-12 18-2 16,-2-8-5-16,-7 2-4 0,6-15-6 15,11-17-3-15,11-26-1 16,7-11-3-16,14-16 3 16,18-5 6-16,6-1-2 15,7 5-1-15,2 2-5 16,-2 11-3-16,-16 6-3 16,-8 10 1-16,-8 6 9 15,-11 11 9-15,-5-5-29 16,0 1-28-16,0-10-367 0,11-17 79 15</inkml:trace>
  <inkml:trace contextRef="#ctx0" brushRef="#br0" timeOffset="89683.976">18281 12849 1462 0,'-1'28'293'0,"-5"12"137"15,-5 1-426-15,-14 17-23 16,-10 4-423-16,-14-5 150 16</inkml:trace>
  <inkml:trace contextRef="#ctx0" brushRef="#br0" timeOffset="89845.087">18148 12582 387 0,'34'-35'597'0,"9"3"-219"0,-9 9-233 16,6 4 223-16,-12 11-393 16,-3 13-82-16,-13 5-72 15,-6 20-199-15,-9 4-24 16</inkml:trace>
  <inkml:trace contextRef="#ctx0" brushRef="#br0" timeOffset="90131.2306">18533 12907 1356 0,'7'14'350'0,"-5"-11"87"16,4 0-407-16,7-1-20 16,8-4-30-16,11-9 1 15,8-9 11-15,25-6 14 16,7-7 4-16,12 3 0 15,-4 5 0-15,-5 9-5 16,-21 13-10-16,-17 12-21 16,-21 14-1-16,-22 23 10 15,-17 12 11-15,-22 12 5 16,1-6-5-16,-1 1-72 16,17-21-85-16,24-16-103 0,29-17-160 15,30-11-35-15</inkml:trace>
  <inkml:trace contextRef="#ctx0" brushRef="#br0" timeOffset="90502.1431">19767 12849 1327 0,'-5'3'307'0,"-1"1"98"0,-14 5-368 15,-12 4-49-15,-11 8 6 16,-7 7 16-16,-8 5 21 15,7 7-3-15,8-3 2 16,7-6-7-16,9-6-8 16,13-5-14-16,14-13-15 15,3-1-13-15,10-5-12 16,6-7 39-16,8 2 6 16,-7-3 11-16,6-1 13 15,-6 4 15-15,0 4-35 16,-7 4-4-16,8 18 0 15,4 14-4-15,-6 38-3 16,-1 18 2-16,-18 32 17 16,-22 4 18-16,-29 15 44 15,-18-25 40-15,-44-10 15 16,-4-33 1-16,-34-26-17 16,9-43 18-16,-34-59-703 0,44-61 222 15</inkml:trace>
  <inkml:trace contextRef="#ctx0" brushRef="#br0" timeOffset="94391.8347">7674 15339 794 0,'18'-14'419'16,"-28"-1"-32"-16,7 7-143 16,-5 5-198-16,-13 23-65 15,-19 14-66-15,-40 56-43 16,-25 21 47-16,-37 46 15 16,-3 12 32-16,-5 34 57 15,38-37 55-15,26 1-24 16,43-42 4-16,37-20 3 15,34-50-17-15,40-26-16 16,17-34-17-16,33-34 19 16,-4-28-8-16,-7-20-60 15,-30-2-13-15,-42-4-6 16,-58 29-20-16,-47 20 0 16,-19 29 57-16,-28 18-18 0,11 22-35 15,14 16-244-15,38-1 53 16</inkml:trace>
  <inkml:trace contextRef="#ctx0" brushRef="#br0" timeOffset="94887.5421">8170 16034 274 0,'-6'-7'388'0,"2"-5"-78"0,-2 5 30 16,0-1-107-16,3 4-29 15,2 2 24-15,-1 1-2 16,1 1-185-16,-1 0-68 16,2 0-61-16,0 1-48 15,17 33-46-15,43 54 151 16,-12-26 22-16,1 0 26 0,2 5-82 16,-5-12-112-16,0-5-178 15,-22-23-61-15</inkml:trace>
  <inkml:trace contextRef="#ctx0" brushRef="#br0" timeOffset="95073.7958">8407 16098 1375 0,'-4'1'722'15,"-48"22"-692"-15,-96 91-109 16,47-36-27-16,-7 10-102 16,37-22-211-16,28-11 3 15</inkml:trace>
  <inkml:trace contextRef="#ctx0" brushRef="#br0" timeOffset="95416.1608">9040 15680 928 0,'89'101'464'0,"-92"-91"-89"16,1 4-195-16,-14 21-175 16,6 12-57-16,-14 26 11 15,0 10 37-15,-7 30 6 16,7-2 6-16,-2 13-134 15,5-23-247-15,0-21 46 16</inkml:trace>
  <inkml:trace contextRef="#ctx0" brushRef="#br0" timeOffset="95776.121">9262 15930 1007 0,'-27'21'460'0,"21"-19"-29"0,11-4-206 16,10-4-259-16,29-7-5 16,17-9 1-16,23-9 15 15,15 1 40-15,1 2 21 16,-25 12-5-16,-14 10-15 15,-30 20-17-15,-25 37-12 16,-33 26-5-16,-48 59 7 16,-29 26 14-16,-31 24-1 15,12-29-5-15,17-17 71 16,47-59 74-16,35-28 74 16,53-39 79-16,59-31-222 15,38-14-82-15,63-29-82 16,4-10-545-16,-11-25 71 15</inkml:trace>
  <inkml:trace contextRef="#ctx0" brushRef="#br0" timeOffset="96209.4979">10453 16083 1411 0,'12'7'425'0,"10"-12"45"0,9-9-372 16,31-5-155-16,20-2-102 16,14 9-334-16,-19 11 57 15</inkml:trace>
  <inkml:trace contextRef="#ctx0" brushRef="#br0" timeOffset="96369.9051">10451 16450 2100 0,'8'11'355'0,"20"-4"135"16,31 4-969-16,33-11-156 16,6-40-136-16</inkml:trace>
  <inkml:trace contextRef="#ctx0" brushRef="#br0" timeOffset="99315.3463">11466 15668 985 0,'24'89'240'0,"-23"-89"59"16,8 2-297-16,15-4-1 15,11-4 0-15,25-4 18 16,12-1 33-16,33-5 43 16,3-2-18-16,18-1-8 15,-15 9-11-15,3 2-18 16,-26 13-29-16,-13 10-6 15,-26 2-6-15,-6 4-3 16,-18 0-2-16,-5 0-4 16,-13 1-1-16,-11 16 0 15,-20 8 12-15,-35 31 7 16,-18 17 4-16,-28 20 0 16,-7-2 55-16,-3 7 12 15,32-21-2-15,13-9 3 16,29-20 5-16,8-2-54 15,21-17-20-15,2-7-50 0,9-12-70 16,15-13-368-16,4-25 54 16</inkml:trace>
  <inkml:trace contextRef="#ctx0" brushRef="#br0" timeOffset="99913.7247">12854 15751 366 0,'75'27'584'16,"-75"-20"-235"-16,0-5-261 15,2 1 177-15,-2-3-335 16,0 0 38-16,0 0-16 15,0 0 13-15,0 1 103 16,-2 1-27-16,-2 12-26 0,-8 7 30 16,-31 44 33-16,25-51-46 15,2-4 34-15,13-4 36 16,6-9 29-16,9-3 26 16,25-9-32-16,15-2-39 15,23-10-39-15,8 6-30 16,17 0-33-16,-16 14 11 15,-8 10-6-15,-28 15-28 0,-33 23-20 16,-41 23 3-16,-43 41 4 16,-25 21 6-16,-44 43 26 15,0 6 20-15,9 6 3 16,32-48 3-16,15-23 26 16,54-57-1-16,49-34 10 15,36-41 2-15,55-15 1 16,25-5-33-16,53-2-477 15,-21 1 151-15</inkml:trace>
  <inkml:trace contextRef="#ctx0" brushRef="#br0" timeOffset="104402.5656">15083 16243 1105 0,'55'120'332'15,"-51"-120"35"-15,-1-3-324 16,11 5-48-16,0-2-31 16,0-14 11-16,17 14 26 15,21 5 46-15,3-5 25 16,33-3 17-16,21 13-4 0,15-11-2 15,-3 2-26-15,25-2-28 16,-25 1-13-16,3 4 1 16,-29 2-1-16,-6-2 12 15,-39 2 8-15,-12-1 8 16,-16-1 9-16,-10-1 5 16,-8-3-10-16,-4 3-20 15,-1-3-44-15,-1-1 98 16,1-1-606-16,-2 1 200 15</inkml:trace>
  <inkml:trace contextRef="#ctx0" brushRef="#br0" timeOffset="104912.413">16637 16107 732 0,'1'-3'261'16,"-2"0"1"-16,1 0-185 0,-3 0-62 15,3 1-12 1,-2 1 58-16,-1-1 39 0,1 1 33 15,-1 0 5-15,-3-1 0 16,3 1-41-16,0-1-13 16,0 1-58-16,0-1-18 15,0 1-14-15,0 1-18 16,0 0-14-16,1 0 27 16,2 0 11-16,2 1 12 15,8 5 16-15,41 15 3 16,48 8-1-16,-32-17-2 15,-4 2-8-15,2-1-9 16,-20-1-4-16,-11 3-12 16,-18 2-4-16,-13 12 5 15,-24-1 1-15,-32 18 5 16,-21 7 10-16,-24 11 4 16,-7-4 6-16,-2 3 8 15,27-10-2-15,17-7-26 16,24-17-66-16,32-2-350 0,34-14-60 15,27-20-161-15</inkml:trace>
  <inkml:trace contextRef="#ctx0" brushRef="#br0" timeOffset="105357.1474">17749 15957 1151 0,'48'91'388'0,"-44"-96"48"15,-1-1-314-15,4-3-58 16,-7 8-37-16,11-4 18 15,33-11 7-15,60-17 10 16,-33 20 11-16,15 1-17 16,-10 3-25-16,8 5-16 15,-11 5-13-15,-13 4-20 16,-21 4 4-16,-7 3-14 16,-17 1-5-16,-13 17 0 0,-17 5 7 15,-28 29 5-15,-18 8 16 16,-26 23 4-16,4-7 4 15,-3 8 18-15,25-22 5 16,5 5 3-16,22-19 1 16,6 1 1-16,7-19-25 15,0-5-12-15,9-18-132 16,-1-12-362-16,-5-19 67 16</inkml:trace>
  <inkml:trace contextRef="#ctx0" brushRef="#br0" timeOffset="105790.8124">18716 15948 879 0,'-1'5'556'0,"0"2"-94"16,1-4-180-16,0-1-275 16,1-1-55-16,29 14 11 15,72 3 9-15,-19-32 66 0,12 2 20 16,11 1 1-16,-23 6-15 16,-6 7-20-16,-23 4-23 15,-17 7-10-15,-18 3-3 16,-7 5-4-16,-9 1 7 15,-6 8 1-15,-3 1 3 16,-8 10-3-16,-5 1 9 16,-18 10 4-16,-1-2 1 15,-16 6 17-15,7-2 10 0,-6 2 6 16,13-4 2-16,3 3 1 16,7-8-9-16,-1-4-15 15,9-10-29-15,-8-4-79 16,3-9-52-16,-10-1-357 15,-4-6 35-15</inkml:trace>
  <inkml:trace contextRef="#ctx0" brushRef="#br0" timeOffset="106165.2867">19516 16824 696 0,'-23'22'493'0,"8"-15"-86"16,1 1-97-16,4 1-213 15,6-6-27-15,1 0-39 16,0-6 6-16,3 1-3 0,0 1-3 16,0-2-18-16,4-8 9 15,5-5-7-15,9 3-1 16,41-38-3-16,-46 48-10 16,-17 11-10-16,-5 13 2 15,-6 4 3-15,-13 7-33 16,0 4-28-16,4-6-384 15,1-29 82-15</inkml:trace>
  <inkml:trace contextRef="#ctx0" brushRef="#br0" timeOffset="106494.5413">20245 16040 1636 0,'-46'79'426'0,"-7"-42"110"0,5-3-464 15,8 7-52-15,15-11-37 16,7-2-34-16,20-18 1 16,20 5 2-16,2-12 7 15,23 15 15-15,4-6 34 16,5 7-1-16,-15 0-7 15,-15 27-2-15,-32 5-1 16,-30 17 7-16,-19 12 8 16,-28 7 24-16,-1-16 6 0,-6-17 8 15,18-16-6-15,6-26-69 16,20-24-6-16,16-38-503 16,24-9 93-16</inkml:trace>
  <inkml:trace contextRef="#ctx0" brushRef="#br0" timeOffset="106764.5742">20208 15970 1002 0,'-21'14'446'0,"9"-7"-50"15,29-4-223-15,-7 3-182 16,8-3-40-16,16-1 37 16,10-5 57-16,25-5 48 0,15-2 46 15,14-1 16-15,-3 1-39 16,5 4-24-16,-20 2-35 16,-13 5-149-16,-17 4-71 15,2 2-367-15,-12 0-11 16</inkml:trace>
  <inkml:trace contextRef="#ctx0" brushRef="#br0" timeOffset="107049.2244">21467 15850 481 0,'-21'14'533'0,"-25"18"-160"16,-23 14-279-16,-35 28 323 15,0 14-330-15,-8 16 51 16,26-4 46-16,18 14-39 15,40-16-27-15,19-12-23 16,22-15-55-16,30-12-50 16,13-26 23-16,20-21-15 15,5-18-15-15,-4-16-18 16,-22-12-10-16,-15-9 17 16,-24 1 11-16,-26-2 12 15,-17 10-1-15,-23 3 6 16,-5 8-9-16,-7 11-32 15,13 8-59-15,12 4-401 16,36 2 91-16</inkml:trace>
  <inkml:trace contextRef="#ctx0" brushRef="#br0" timeOffset="107278.0877">21756 16213 1437 0,'0'181'535'0,"3"-167"-19"15,12-10-362-15,22 5-134 16,19-6-54-16,31-3 3 16,39-8-19-1,2-6-24-15,-8-16-447 16,-21-9 69-16</inkml:trace>
  <inkml:trace contextRef="#ctx0" brushRef="#br0" timeOffset="107647.6758">22805 16006 936 0,'16'15'687'16,"5"-5"-179"-16,-38-8-99 15,66-7-373-15,25 1-69 16,42-12-4-16,2-1 28 16,7 1 0-16,-32 4 12 15,-19 6-6-15,-37 6-12 16,-19 9-13-16,-15 9-30 0,-15 20-1 15,-13 10 16-15,-34 32 30 16,-7 3 21-16,-20 20 40 16,7-6 33-16,-4 2 5 15,29-16-17-15,5 4-8 16,18-23-28-16,8-9-86 16,11-18-51-16,6-12-141 15,4-19-56-15,17-22-223 16,6-14-18-16</inkml:trace>
  <inkml:trace contextRef="#ctx0" brushRef="#br0" timeOffset="108087.6608">23735 16031 1213 0,'-80'123'368'16,"56"-109"18"-16,18-7-330 15,3-3-79-15,15-7-15 16,27-8 25-16,26-12 61 16,34-8 31-16,15-4 9 15,18-2 12-15,-14 8-14 16,-7 9-15-16,-32 9-29 0,-15 13-29 15,-26 16-28-15,-20 11-17 16,-30 14-9-16,-37 34 11 16,-19 6 21-16,-42 22 7 15,-18 2 14-15,-41 16 6 16,24-24 3-16,5-4 7 16,44-27 5-16,26-19 44 15,53-31 10-15,17-12 13 16,19-11-9-16,48-6-6 15,17 2-49-15,42 3-14 16,4 3-20-16,-2 3-41 16,-41 10-43-16,-4 5-236 15,-37 6-274-15,-25-24-30 16</inkml:trace>
  <inkml:trace contextRef="#ctx0" brushRef="#br0" timeOffset="108398.1621">24912 16289 1396 0,'14'24'622'0,"-1"-14"-42"16,8-13-333-16,20 5-191 16,8-7-114-16,9 2-109 15,-8 2-40-15,-11 1-374 16,-33-8 23-16</inkml:trace>
  <inkml:trace contextRef="#ctx0" brushRef="#br0" timeOffset="108539.5498">24932 16553 2082 0,'13'3'540'0,"-3"1"135"0,11-1-682 16,16 2-134-16,9-4-550 15,7-16 67-15</inkml:trace>
  <inkml:trace contextRef="#ctx0" brushRef="#br0" timeOffset="110229.716">26299 16274 641 0,'-42'36'660'16,"10"-2"-196"-16,15-28-58 0,3 3-258 16,9 1-118-16,15-3-45 15,16 1 7-15,28 2 7 16,22 8-1-16,28 10-14 16,4 6 31-16,-3 14-14 15,-31 6-18-15,-32 18-19 16,-47 6 17-16,-53 21 6 15,-31-2 18-15,-32-1 20 16,-15-19 47-16,-15-13 3 16,28-32 3-16,13-15-6 15,27-17-33-15,19-20 195 16,29-24-757-16,26-33 296 16</inkml:trace>
  <inkml:trace contextRef="#ctx0" brushRef="#br0" timeOffset="110494.1242">26167 16098 1334 0,'117'98'392'0,"-67"-103"77"16,67 1-343-16,20-4-97 0,28 4-7 16,-9-2-3-1,-6 7-19-15,-47 1-40 0,-21 5-192 16,-41 8-193-16,-38 9-60 16,-24 3-219-16</inkml:trace>
  <inkml:trace contextRef="#ctx0" brushRef="#br0" timeOffset="110964.0228">27054 17136 862 0,'-10'5'527'15,"2"-8"-73"-15,10 1-180 16,-7 1-149-16,4-1-88 16,1 2-18-16,-2 0-5 15,1 0-1-15,1 0-4 16,0 0-3-16,-2 0-2 15,0 0-5-15,2 0 0 0,-2 0 4 16,1 0 6-16,-1 0 20 16,1 0 9-16,-1 0-6 15,2 0-6-15,2-1-6 16,23-8-19-16,53-19-7 16,-50 18 3-16,-7-1-7 15,-15 11-3-15,-9 0-18 16,-12 2 7-16,-13 8 17 15,-3 0 17-15,-3-2 12 16,3-1 24-16,7 2-45 16,15-7-40-16,9-7-221 15,18-11-248-15,18-27-23 16</inkml:trace>
  <inkml:trace contextRef="#ctx0" brushRef="#br0" timeOffset="111319.2339">28294 16256 1431 0,'-28'72'343'15,"-21"-52"103"-15,-12 1-414 16,-3-2-21-16,8 1 1 0,16-9 37 15,36-5 7-15,30 2 9 16,22 7-1-16,24 10-21 16,8 4-11-16,8 10-7 15,-20 2-15-15,-16 11-17 16,-30 0-5-16,-25 22 3 16,-28 0 2-16,-28 9 8 15,-17-13 12-15,-16-8 6 16,8-26 3-16,1-22 2 15,16-15-55-15,5-18-78 16,18-26 361-16,11-26-790 16,20-4 302-16</inkml:trace>
  <inkml:trace contextRef="#ctx0" brushRef="#br0" timeOffset="111516.6237">28278 16265 1603 0,'20'34'479'0,"-20"-38"58"15,28 4-392-15,14-2-168 16,34-5-28-16,14-3 12 16,34-7-72-16,-4-3 33 0,2-10-466 15,-27 2 106-15</inkml:trace>
  <inkml:trace contextRef="#ctx0" brushRef="#br0" timeOffset="111932.2445">30104 15993 495 0,'-39'15'468'16,"-14"5"-105"-16,-28 19 13 0,-13 16-230 15,-30 19 14-15,4 3-26 16,9 18 8-16,25-5-31 15,16 9-11-15,42-16-39 16,18 3-2-16,22-19 3 16,14-9-17-16,16-18-15 15,17-12-14-15,-6-18-11 16,2-14-9-16,-9-14 5 16,-12-7 7-16,-21 2 0 0,-21 0-45 15,-24 6-3-15,-28 7 19 16,-14 3-2-16,-17 7-45 15,16 1 69-15,11-2-523 16,29-11 122-16</inkml:trace>
  <inkml:trace contextRef="#ctx0" brushRef="#br0" timeOffset="118303.6451">17272 17397 986 0,'12'-10'340'16,"-13"2"60"-16,2 5-284 0,-10 0-54 15,9 2-43-15,-25 2-49 16,-83 22-18-16,9 24 0 16,-15 21 17-16,-30 36 6 15,3 15 12-15,-10 41 43 16,30-11 35-16,13 13 39 16,45-33 8-16,37-9 3 15,33-48-40-15,46-20-31 16,33-39-40-16,45-25-79 15,9-30-60-15,25-47-323 16,-29-20 17-16</inkml:trace>
  <inkml:trace contextRef="#ctx0" brushRef="#br0" timeOffset="118393.8845">16948 17868 934 0,'-74'12'404'0,"-8"22"-9"15,7 12-393-15,-15 18-325 0,18 0-33 16</inkml:trace>
  <inkml:trace contextRef="#ctx0" brushRef="#br0" timeOffset="119621.1691">16521 17975 751 0,'48'59'237'0,"-51"-59"21"0,-5 3-213 16,4-4-29-16,2 1-26 15,1 0-10-15,-1 0 36 16,1 0 27-16,0 0 11 16,1 0 10-16,0 0-16 15,0 0-19-15,1 0-22 0,0-2 3 16,19-1 1-16,17-9 12 16,43-22 8-16,-30 8-3 15,-1 2-9-15,9-1-3 16,-12 6-7-16,1 1-1 15,-14 9-2-15,-4 0 11 16,-5 5 12-16,-5-1 6 16,-7 7 3-16,-2-4 3 15,-4 5-12-15,0 2-11 16,-4 0-8-16,-2-5-5 16,0 0-4-16,0 2-1 15,0-1 0-15,0 10 1 16,-2 7 3-16,-4 7-3 15,-17 44 7-15,-1-40 3 16,0 2-1-16,-4 1 0 16,1-2 3-16,-2 2-6 15,7 0-3-15,-1 3 0 16,6 1-1-16,-6-5 0 0,3-5 2 16,-1 1 4-16,6-5 2 15,-4-4-1-15,3 6 0 16,1-5 0-16,-3 0-2 15,-7-2-1-15,3-3 2 16,-2-5 0-16,5 2 0 16,-2-2 0-16,0-3-2 15,-1-2 0-15,3 5 1 16,-5-5-2-16,2 5-91 16,-11 5-341-16,5 0 85 0</inkml:trace>
  <inkml:trace contextRef="#ctx0" brushRef="#br0" timeOffset="120055.4932">17763 17403 1034 0,'62'19'285'16,"-58"-30"-5"-16,5 2-324 16,-3-5-37-16,4 1-19 0,-2 3 89 15,-5 5 72-15,-2 5 34 16,-8 6 10-16,4-4-9 16,-5 11-64-16,-36 37-1 15,-51 55-5-15,45-38 2 16,13-14-11-16,7 1-9 15,15-19-203-15,21-5-177 16,15-15-15-16</inkml:trace>
  <inkml:trace contextRef="#ctx0" brushRef="#br0" timeOffset="120355.2002">18068 17836 1627 0,'-62'60'531'16,"26"-20"23"-16,-13 2-463 0,14-6-123 15,11-2-125-15,36-18 78 16,14 5 2-16,16-10 23 16,8 7 36-16,2 6 45 15,-18 7-22 1,-18 15 5-16,-16 9 3 15,-32 9 8-15,-27-8 1 16,-26-4 36-16,-5-20 27 16,-12-8-18-16,16-18-32 15,9-9-70-15,26-15-310 0,25-38-229 16,26-21-86-16</inkml:trace>
  <inkml:trace contextRef="#ctx0" brushRef="#br0" timeOffset="120624.7066">18125 17651 1049 0,'-20'40'504'15,"12"-39"-99"-15,13 5-235 16,-4 0-254-16,-1-6-7 15,0 0 33-15,0 0 129 16,2 0 78-16,2 0 44 16,27 0-8-16,66 1-29 0,-32-14-64 15,16-2-33 1,-1 9-43-16,5-9-117 0,-25 11-5 16,-14 6-463-16,-29-8 45 15</inkml:trace>
  <inkml:trace contextRef="#ctx0" brushRef="#br0" timeOffset="124983.5762">19022 17694 508 0,'14'47'364'0,"-12"-47"-69"16,-1 4-100-16,-2-4-95 16,1 0-77-16,0-1-11 15,0-1-4-15,0 1-3 16,0-1 9-16,0 1 7 16,0-1 1-16,0 1 1 15,0 0-3-15,-2-1-9 16,1 1-11-16,-1 1 5 15,1 0 2-15,-1 0 15 0,1 1 6 16,-2 8 12-16,-6 12-8 16,-4 10 0-16,-21 41-16 15,15-33-108-15,4-5-266 16,-2-3-4-16,10-19-192 16</inkml:trace>
  <inkml:trace contextRef="#ctx0" brushRef="#br0" timeOffset="125303.4078">19387 17677 590 0,'8'27'310'15,"-5"-14"-104"-15,-9 5-160 16,-1 4-99-16,-4 5-89 16,-2-5 124-16,-18 14 94 15,-5-2 65-15,-13 13 61 16,3 1 50-16,-11 17-68 16,6-6-73-16,-4 18-30 15,4-12-55-15,-3 6-78 16,7-13 18-16,-1 1-51 0,14-22-29 15,3-2-189-15,15-12-75 16,15-6-37-16</inkml:trace>
  <inkml:trace contextRef="#ctx0" brushRef="#br0" timeOffset="125717.3713">19225 18301 338 0,'-3'36'452'0,"1"-5"-275"16,-1-28-33-16,2-3-142 16,5-9-158-16,-4 7 204 15,2-1 77-15,30-26 66 16,53-51-17-16,-34 43 14 15,-11 8-55-15,8 7-28 16,-11 9-52-16,-3 11-21 16,-13 14-35-16,-9 24-5 15,-18 8 1-15,-15 24 5 16,-13-2 11-16,-25 12 6 16,-7-13 1-16,-17 3 0 15,9-17-1-15,6-4-1 16,24-14 0-16,13-11-2 15,29-13-5-15,33-6-8 0,24-6 11 16,25-6 9-16,16 0-11 16,20-6-32-16,-18 3-48 15,-8 7-357-15,-31 2 48 16</inkml:trace>
  <inkml:trace contextRef="#ctx0" brushRef="#br0" timeOffset="126186.2728">19693 17544 726 0,'3'1'336'0,"1"1"-12"16,0-1-164-16,1 1-105 16,4 5-30-16,1 1-15 0,3 11 0 15,47 42 1-15,-45-36 2 16,-4 1 0-16,-2-3-33 15,-4-4-32-15,-4 8-34 16,-2-14-252-16,-10 5 39 16</inkml:trace>
  <inkml:trace contextRef="#ctx0" brushRef="#br0" timeOffset="126406.1429">19885 17507 686 0,'117'41'605'0,"-112"-26"-165"0,8 1-411 16,-1 13 410-16,-2-3-439 15,-8 5 4-15,-2-4-18 16,-8 0-426-16,-17-5 140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7T15:09:12.9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17151 7299 536 0,'0'-3'179'15,"-2"3"17"-15,1 1-123 16,1-2-71-16,0 1 15 16,0 0 9-16,0 0 15 15,0 0 2-15,1 0 0 16,8-2-12-16,22-2-4 16,54-9-20-16,-24-1-3 15,2 0-6-15,28 0 47 16,-3-1 3-16,29 7 9 15,-11 2 6-15,-3 1 15 16,-20 5-41-16,-1-6 6 16,-30-3-2-16,-11 0 0 0,-10 2-12 15,-12 4-6-15,-13 6-18 16,-6-1-11-16,-7 0-9 16,4-2-1-16,-31 5-2 15,-95 7 8-15,31-9 10 16,-19 3 7-16,17-6 3 15,-19 0 11-15,33 9 9 16,8-5 11-16,20 6 2 16,5-2-2-16,26 1-11 0,6-2-11 15,12 5-17-15,3-5-13 16,14 1 0-16,27 5 11 16,27-6 6-16,44 2 8 15,27 0 18-15,21 5-5 16,-13-8-8-16,-7-3-3 15,-42-1-3-15,-19-2-1 16,-29-4 6-16,-14 3 2 16,-18 1-1-16,-12 0-6 15,-16 1-10-15,-38 5-6 16,-18 0-2-16,-51 6-2 16,-17 0 3-16,-22 2 5 15,24 3-1-15,-3 6-416 16,28 0 137-16</inkml:trace>
  <inkml:trace contextRef="#ctx0" brushRef="#br0" timeOffset="2432.1128">7458 8618 427 0,'1'1'232'16,"1"0"-20"-16,-1 1-100 16,1-1-50-16,-1-1-45 0,2 0 4 15,2-1 5-15,-1-1 35 16,-2 0 15-16,5-1 14 15,0-5-11-15,7-1 1 16,1-1-37-16,56-36-9 16,-37 37-15-16,6-3 1 15,-2 6-10-15,11-1 2 16,-4 1-1-16,2 0 5 16,-9 0 0-16,7 3 6 15,-17 0 0-15,-7 0 15 16,-9 2 17-16,-8 1 44 15,-8-2 10-15,-7 1 18 16,10-1 7-16,-17 1-49 16,-31-11-48-16,-58-15-22 15,30 12-55 1,5 5 43-16,5 4 14 16,8 0 8-16,7 9 6 0,21-1-3 15,3-1-4-15,12-2-13 16,7 5-6-16,6-7-16 15,3 5-12-15,0-2-11 16,3 0-3-16,1 0 2 16,36 6 13-16,51 7 13 15,-32-1 10-15,-3 3 6 16,12-4 0-16,-9 1 0 0,7 0 0 16,-13-4 0-16,-6-5 1 15,-19 1 2-15,-7-3 5 16,-12 1 3-16,-3-1 4 15,-6-2 15-15,-1-1 10 16,-1 1-6-16,-5-1-9 16,-36-6-6-16,-60-10-19 15,49 9-13-15,-7 0 0 16,19 3 4-16,-5 0 3 16,17 3 3-16,-8-4 0 15,14 5 3-15,4 1 0 16,8 4-2-16,3-6-13 15,10 6-14-15,11 0-16 16,9 0-3-16,19-2 3 16,22 7 13-16,42-5 15 15,2-3 15-15,17 0 5 16,-12 0-1-16,-16 0 1 0,-43 0 1 16,-15 3 6-16,-22 0 6 15,-12-3 9-15,-12-3-1 16,-16-2 0-16,-20 1-9 15,-32-1-8-15,-20 4-10 16,-13 5-45-16,5 5-44 16,-12 21-440-16,22 4 93 15</inkml:trace>
  <inkml:trace contextRef="#ctx0" brushRef="#br0" timeOffset="4345.9069">4961 9748 832 0,'10'10'203'0,"-6"-1"57"16,2 3-326-1,3 3 13-15,-4 3 38 16,1-1 36-16,-5-5 38 16,-1-9 13-16,-4-3 27 15,2-12 21-15,-5-13 5 16,-4-19-123-16,-2-14-11 15,1-26-14-15,-4 1-15 0,-5-14 5 16,2 16 110-16,0 4 14 16,-4 23-13-16,0 7-10 15,6 19-58-15,-15 10-42 16,-5 15-31-16,-17 16-14 16,-5 16-6-16,-13 19 11 15,12 10 29-15,1 25 14 16,19 5 7-16,12 21 6 15,12 5 13-15,11 39 3 16,17-11 4-16,22 37 5 16,5-14 3-16,20 11 7 15,0-35-11-15,0 3-92 16,-14-45-130-16,-10-6-86 16,-21-35-113-16</inkml:trace>
  <inkml:trace contextRef="#ctx0" brushRef="#br0" timeOffset="4558.339">4186 10301 1082 0,'43'19'587'0,"-13"-15"-114"15,17-8-125-15,25-10-393 0,45-3-1 16,17 8-41-16,29-6-123 16,1 3-266-16,-14-10-14 15</inkml:trace>
  <inkml:trace contextRef="#ctx0" brushRef="#br0" timeOffset="4825.3389">6018 9674 1692 0,'-261'267'328'0,"110"-125"168"16,-10 37-507-16,50-10 3 15,22 3-3-15,62-49-4 16,54-8 6-16,51-36-7 16,54-14-75-16,25-29-350 15,18-38-45-15,-25-28-177 16</inkml:trace>
  <inkml:trace contextRef="#ctx0" brushRef="#br0" timeOffset="5808.0596">6488 10172 561 0,'-61'-23'261'16,"54"16"15"-16,-4 0-103 15,8 1-61-15,-6 0-5 16,3 1-31-16,1-1-8 16,0 2-22-16,5 2-4 15,0 2-15-15,0 0-24 16,0 0-25-16,0 0-25 16,-1 2-28-16,-2 26 16 15,-11 60 36-15,7-31 34 16,-2-6 2-16,3-4 35 15,3-16 0-15,0-15 35 16,6-21-6-16,6-32 6 16,4-15-20-16,26-31-17 15,8-5-49-15,21-11 5 16,-1 26 16-16,1 5 2 0,-16 31-1 16,-9 14-16-16,-19 20-24 15,-4 17-13-15,-8 25-2 16,-15 32 4-16,-14 24 16 15,-18 32 13-15,-13-2 11 16,-16 8-12-16,8-19-74 16,16-10-306-16,20-42 61 15</inkml:trace>
  <inkml:trace contextRef="#ctx0" brushRef="#br0" timeOffset="6245.157">7129 10730 1307 0,'-1'5'359'0,"15"-4"44"15,-22 24-350-15,-7 5-122 0,-27 35 6 16,-13 11 24-16,-28 30 8 16,-2-11-37-16,-13 7-317 15,31-39 64-15</inkml:trace>
  <inkml:trace contextRef="#ctx0" brushRef="#br0" timeOffset="6726.2343">8070 9789 624 0,'123'9'600'0,"-119"-16"-243"15,-8 20-403-15,-25 27 373 16,-14 12-429-16,-38 40 7 15,-6 18 62-15,-10 17 41 16,20-17 15-16,15-8 3 16,44-34-1-16,18-13 3 15,28-28-7-15,49-10-5 16,29-14-22-16,36-4-147 16,10-10-200-16,8-8-7 15</inkml:trace>
  <inkml:trace contextRef="#ctx0" brushRef="#br0" timeOffset="7052.7195">7671 10001 1518 0,'0'-4'393'0,"0"-4"56"16,6 10-457-16,-4-2-43 15,44 4-37-15,116 13 32 16,-19-3 15-16,24 12-387 16,0-4 139-16</inkml:trace>
  <inkml:trace contextRef="#ctx0" brushRef="#br0" timeOffset="7395.0298">8861 9576 1297 0,'40'52'217'0,"8"26"143"16,9 25-360-16,1 52 32 16,-24 7 10-16,-27 26 13 15,-28-18 11-15,-47 8-41 16,-33-42-2-16,-42-13-436 15,-14-52 140-15</inkml:trace>
  <inkml:trace contextRef="#ctx0" brushRef="#br0" timeOffset="7965.8624">9887 9989 725 0,'-90'72'539'0,"88"-72"-200"0,-1 1-156 15,3-2-87-15,0 1-107 16,0 0-106-16,2 0 142 16,39-5 6-16,91-10-22 15,-16 5-2-15,11 4-246 16,3 0-125-16,-38 5-76 16</inkml:trace>
  <inkml:trace contextRef="#ctx0" brushRef="#br0" timeOffset="8332.6524">9918 10477 1016 0,'40'10'684'0,"18"7"-213"15,35 12-766-15,9 4 295 16,24 5-568-16</inkml:trace>
  <inkml:trace contextRef="#ctx0" brushRef="#br0" timeOffset="26523.2317">12353 9542 1151 0,'9'4'262'0,"-7"-8"97"15,-2 4-339-15,0 0-31 16,-2 0-5-16,1 0 14 16,-1-1 7-16,-1-1 13 15,-10 1 8-15,-39-7 3 16,-74-2-11-16,27 11-5 16,7 5-7-16,-23 9 3 15,15 4 1-15,-5 17 5 16,16 1 4-16,-6 15-6 15,23 7-12-15,11 15-3 16,23-9-5-16,17 5-7 16,18-15 4-16,27-12 11 15,16-23 3-15,29-17 9 16,14-19 6-16,21-18 9 0,-5-10-2 16,12-13 3-16,-25 4-6 15,-7 1 2-15,-20 14-5 16,-3 1-1-16,-25 13-7 15,-6 6-6-15,-11 9-10 16,-10 0-13-16,-5 9-11 16,-7 11-10-16,-5 11-8 15,-24 25 14-15,-7 15 21 16,-25 30 7-16,0 11 16 16,-16 30 22-16,14-16 4 15,-6 13-16-15,12-19 7 0,-5-1-32 16,17-34-66-16,6-7-359 15,20-32 76-15</inkml:trace>
  <inkml:trace contextRef="#ctx0" brushRef="#br0" timeOffset="26911.9161">12844 9775 1420 0,'-18'6'230'0,"-18"7"132"16,-30 27-404-16,-13 12 11 15,-34 22 45-15,-1 0 42 16,5 3 49-16,29-22-22 15,15-6-12-15,38-21-32 16,21-3-27-16,19-4-26 16,27 14-3-16,11-1 1 15,14 12 14-15,2 3 9 16,-5 10 3-16,-24-1 0 0,-27 18 2 16,-29-5-9-16,-32 10 5 15,-22-10 1-15,-31-7-1 16,1-19-11-16,-7-23-14 15,19-30-109-15,-6-23-347 16,31-22 73-16</inkml:trace>
  <inkml:trace contextRef="#ctx0" brushRef="#br0" timeOffset="27287.0223">12501 9942 546 0,'3'0'318'16,"-3"-1"-36"-16,0-1-121 15,0 2-75-15,0 0-41 16,0 0 6-16,0-3 14 16,0 2 31-16,8-1 6 15,42-7 10-15,86-19-9 0,-16 10-9 16,9-4-25-16,27 0-8 16,-30 9-25-16,-14 1-8 15,-38 4-11-15,-16 7-9 16,-30 4-51-16,-16 1-98 15,-10 5-61-15,-19 3-255 16,-1-2-31-16</inkml:trace>
  <inkml:trace contextRef="#ctx0" brushRef="#br0" timeOffset="27706.6775">13898 9935 632 0,'-24'11'324'16,"-10"6"-76"-16,-10 5-142 15,-32 12-72-15,-7 9-73 16,-20 19 141-16,8 5 61 15,5 17-3-15,30-1-16 16,13 5-13-16,34-16-55 16,29 1-54-16,28-17 5 15,36-10 1-15,30-15-1 0,29-22 25 16,2-24 0-16,20-31 9 16,-10-13 0-16,-13-27 7 15,-25-1-24-15,-23-21 10 16,-38 7-8-16,-34-12-4 15,-23 19-17-15,-26 0-19 16,-27 26-28-16,-42 16-26 16,-3 23-15-16,-22 12-53 15,-1 19-63-15,-3 20-338 16,38 6 55-16</inkml:trace>
  <inkml:trace contextRef="#ctx0" brushRef="#br0" timeOffset="28395.2152">14902 10238 1046 0,'9'77'259'0,"-7"-80"83"16,-2 5-296-16,0-5-16 16,0 3 0-16,0 0 22 15,-2 0 20-15,2 0 20 16,0 0-44-16,-1 0-30 15,-1 0-35-15,1 0-35 0,-1 1-33 16,1 1 29 0,-1 17 18-16,-1 18 11 0,-7 43 13 15,-2-26 12-15,-1-6 4 16,-5 1 15-16,0-6 9 16,-2 2 16-16,2-20 6 15,4-9 23-15,6-10 12 16,6-10 48-16,4-14 39 15,17-18-62-15,8-11-29 16,21-14-30-16,12-1-58 16,24-14-52-16,1 13 59 0,8 3 10 15,-16 17 8-15,13 5 3 16,-19 26-11-16,-6 21-12 16,-13 25-9-16,-9 24-5 15,-31 20 0-15,-18 28 9 16,-15 5-77-16,1 1-411 15,0-29 115-15</inkml:trace>
  <inkml:trace contextRef="#ctx0" brushRef="#br0" timeOffset="31366.5086">16250 10384 754 0,'8'1'433'16,"8"5"-81"-16,12 4-457 15,15-10 459-15,36 5-359 16,17-11 39-16,43-9 14 16,18-10 9-16,33-2-403 15,-7-11-30-15,-8-11-138 16</inkml:trace>
  <inkml:trace contextRef="#ctx0" brushRef="#br0" timeOffset="31750.7832">16727 9918 1430 0,'6'23'425'15,"-6"5"54"-15,2 38-325 16,-5 28-205-16,-15 39-20 16,-13 11 29-16,-18 22-51 15,-3-14-59-15,0 7-325 16,12-33 70-16</inkml:trace>
  <inkml:trace contextRef="#ctx0" brushRef="#br0" timeOffset="32560.6856">18542 9868 927 0,'-2'4'915'15,"-2"-4"-457"-15,-11 11-99 16,-6 5-373-16,-8 8-352 15,0 1 352-15,6-7 8 16,14 0 25-16,25-4 16 16,26 3 6-16,23 3 15 15,4 10 3-15,8 9-18 16,-10 5-17-16,-21 18-16 16,-31 11-9-16,-24 5 4 15,-28 1 5-15,-42-1 12 16,-5-15 37-16,-9-13 5 15,14-17 2-15,13-11-9 0,31-19-24 16,12-15-117-16,17-10-66 16,15-17-425-16,8-5 36 15</inkml:trace>
  <inkml:trace contextRef="#ctx0" brushRef="#br0" timeOffset="32953.8078">18439 9638 433 0,'2'2'537'0,"-1"-1"-195"16,-1 1-263-16,0-1 265 15,0 1-350-15,3-1 48 16,-1 1 38-16,10 4 56 0,38 5 20 15,97-8 30-15,-14-11-38 16,55-4-21-16,-15-2-46 16,1 1-75-16,-45 1-63 15,-21-4-122-15,-46-5-371 16,-7-13 49-16</inkml:trace>
  <inkml:trace contextRef="#ctx0" brushRef="#br0" timeOffset="33593.4079">19970 9650 983 0,'7'12'411'16,"-1"-8"-28"-16,-11-2-244 15,-12 1-125-15,-8 7-36 0,-15 4 13 16,-21 8 26-16,-30 21 12 15,0 12-2-15,-23 23 22 16,7 13 6-16,-4 36 9 16,31-6-1-16,21 11 12 15,30-18-29-15,41-4 3 16,34-34-8-16,30-13 16 16,17-27 6-16,43-20-2 15,4-26-12-15,27-41 9 16,-4-15-10-16,9-31-1 15,-38-6 8-15,-21-22 19 16,-46 19-3-16,-32-11-19 16,-35 25-22-16,-37 4-24 15,-25 29-39-15,-24 7-26 16,0 21-1-16,-17 0-554 16,24-2 186-16</inkml:trace>
  <inkml:trace contextRef="#ctx0" brushRef="#br0" timeOffset="38879.9234">21197 9898 755 0,'49'41'182'0,"-47"-41"30"15,-2-3-181-15,-2 8-62 16,2-5 15-16,0 0 22 15,-1 1 30-15,-1 5-5 16,-14 31 12-16,-36 59-5 16,-3-1 2-16,-8 10-10 0,-14 20 6 15,13-8 27-15,18-8 32 16,36-40 12-16,51-15 22 16,42-21-13-16,48-14-113 15,23-14-111-15,35-8-277 16,-30-12-35-16</inkml:trace>
  <inkml:trace contextRef="#ctx0" brushRef="#br0" timeOffset="39321.3016">20817 10280 1054 0,'-5'0'273'0,"7"3"111"15,1-3-265-15,-3-2-6 16,16 2 13-16,36 0 23 16,148-3-26-16,-22-4 9 15,13-2-578-15,4-27 183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7T15:10:29.8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6128 6809 589 0,'108'106'209'0,"-104"-104"-1"0,-5 1-155 16,4-2-67-16,-3-1-18 16,0 0 4-16,0 0 15 15,0 0 16-15,0 2 19 16,0-1 2-16,0 1 2 15,0-2 29-15,0 0 16 16,0 0 16-16,0-2-4 16,6-10 0-16,12-40-26 0,10-65-23 15,-19 40-24-15,-8-1 9 16,-7 10-3-16,0-6 5 16,-10 19 4-16,-2 10-3 15,2 14-1-15,-6 10-24 16,-1 18-31-16,-5 21-4 15,-1 12-7-15,-8 20-18 16,0 21 8-16,0 33 10 16,8 3-3-16,12 35 7 15,11 12 18-15,16 33 16 16,11-5 16-16,11 21 10 16,2-24 5-16,6-4 6 15,-7-45-63-15,-11-18-223 16,-10-40 49-16</inkml:trace>
  <inkml:trace contextRef="#ctx0" brushRef="#br0" timeOffset="258.3883">5654 7545 1302 0,'65'56'308'0,"-12"-72"111"0,48-12-349 16,19 1-74-16,44-4-41 15,5 1-90-15,10 10-97 16,-47 6-190-16,-18-8-64 15</inkml:trace>
  <inkml:trace contextRef="#ctx0" brushRef="#br0" timeOffset="688.4154">8065 6684 1674 0,'-77'22'327'0,"-24"41"160"16,-19 30-500-16,-79 68-6 15,33 23-1-15,13 35 27 16,33-26 3-16,36-6-7 15,93-53-6-15,25-18 0 16,38-39-16-16,42-12-45 16,11-22-38-16,52-12-381 15,-14-25 68-15</inkml:trace>
  <inkml:trace contextRef="#ctx0" brushRef="#br0" timeOffset="1747.3583">8321 7037 188 0,'-1'1'162'0,"-2"-1"-35"15,2 5-97-15,-2-5 162 16,3-2-90-16,0 1 52 16,0-1 7-16,0 1 2 15,0-1-41-15,3-1-19 16,10-7-48-16,25-9-12 16,48-52-18-16,-26 41-8 15,-1 9-11-15,1 0-6 16,-8 13-7-16,-1 6-11 15,-23 11-3-15,-9 7-11 16,-12 8 6-16,-20 20 10 16,-14 10 12-16,-26 20 12 15,-12 0 16-15,-2 1 8 16,14-18-3-16,12-17 0 16,21-24-15-16,20-9-13 15,15-8-8-15,38-6-4 0,16-1-3 16,33 5 7-16,6 8 8 15,4 12-5-15,-37 20-3 16,-22 26 1-16,-32 9 2 16,-44 25 10-16,-33-6 6 15,-42 4 15-15,-19-13 25 16,-22-13 28-16,15-26-1 0,-5-13-14 16,31-18-53-16,6-14-191 15,21-7-224-15,19-10-37 16</inkml:trace>
  <inkml:trace contextRef="#ctx0" brushRef="#br0" timeOffset="2221.2436">9764 7009 656 0,'-3'25'509'16,"-16"4"-141"-16,-18-15-32 16,-21 36-329-16,-14 6-31 15,-11 14 18-15,16-12 12 16,11-3-15-16,33-32-18 16,29-8 5-16,27-9 8 0,26-1 18 15,11-3 21-15,11 12 18 16,-11 2 0-16,-5 12-26 15,-31 6-11-15,-15 24 2 16,-29-2 4-16,-36 7 18 16,-18-10 23-16,-24-3 4 15,-13-24 2-15,-9-16 3 16,21-16-222-16,2-33-270 16,26-18 20-16</inkml:trace>
  <inkml:trace contextRef="#ctx0" brushRef="#br0" timeOffset="2491.9044">9542 6807 830 0,'65'127'623'16,"-53"-119"-174"-16,10-1-496 16,24-5 499-16,22-8-482 15,51-16 31-15,21-15 27 0,13-14-3 16,-6 1-1 0,-2 2-98-16,-47 16-69 0,-17 8-334 15,-26 9-3-15</inkml:trace>
  <inkml:trace contextRef="#ctx0" brushRef="#br0" timeOffset="2799.1529">10410 7964 1626 0,'0'22'238'15,"-33"23"224"-15,-14 17-489 16,-23 24 9-16,-5 0 31 15,-10 4-96-15,20-25-124 16,15-11-97-16,31-48-163 16,20-40-77-16</inkml:trace>
  <inkml:trace contextRef="#ctx0" brushRef="#br0" timeOffset="3164.6975">11784 6930 644 0,'6'34'0'0,"-32"-10"541"16,9 29-539-16,-5 20 387 16,-18 33-410-16,-3 9 413 15,-3 30-380-15,2-15 1 16,1-5-3-16,13-31-31 15,13-15-97-15,11-42-115 16,15-16-168-16,7-24-76 16</inkml:trace>
  <inkml:trace contextRef="#ctx0" brushRef="#br0" timeOffset="3419.2924">12250 7019 1406 0,'4'19'360'0,"0"-7"63"16,-5-10-373-16,-6 29-110 16,-5 15 5-16,-9 19 20 15,-6 12 29-15,-11 27 6 16,-2-4 2-16,-6 13 4 15,3-9 3-15,1-7-61 16,11-30-56-16,6-18-310 0,19-30 20 16</inkml:trace>
  <inkml:trace contextRef="#ctx0" brushRef="#br0" timeOffset="3919.3955">12697 7170 1104 0,'-13'34'207'16,"-2"0"109"-16,1-6-319 15,7-13 23-15,1-16 36 16,9-17 24-16,15-19 11 16,4-2-3-16,14-14-22 15,14 1-40-15,11 6-5 16,2 12-6-16,7 6-4 16,-12 15 11-16,0 8-3 15,-17 14-8-15,-14 18-10 16,-15 8-10-16,-12 29-9 15,-21 10 17-15,-34 28 8 16,-25 9 8-16,-36 26 7 0,-2-17 5 16,-11 0-8-16,27-33 2 15,25-25 9-15,38-30 10 16,14-19 1-16,30-18 7 16,20-14-3-16,9-3-12 15,46-6-15-15,16 3-6 16,27 2-11-16,0 10 2 15,16 9-26-15,-28 2-42 0,6 7-40 16,-29 0-396-16,-10 1 68 16</inkml:trace>
  <inkml:trace contextRef="#ctx0" brushRef="#br0" timeOffset="4233.4537">13510 6637 844 0,'24'9'584'0,"29"17"-123"16,17 19-501-16,17 33 515 0,0 17-455 16,-11 59 16-16,-30 15 2 15,-36 49 2-15,-36-3-2 16,-72 29-3-16,-44-41-16 16,-49 4-78-16,-23-52-447 15,-14-38 110-15</inkml:trace>
  <inkml:trace contextRef="#ctx0" brushRef="#br0" timeOffset="12039.1804">14577 7363 1 0,'-2'10'713'16,"1"-4"-368"-16,-4-8-13 0,5 2-24 16,0-1-361-1,0 0 2-15,34-2 12 16,83-14 14-16,-31 2 28 0,21-1-13 15,-2 0-56-15,3 7-240 16,-19 2 42-16</inkml:trace>
  <inkml:trace contextRef="#ctx0" brushRef="#br0" timeOffset="12266.9393">14574 8019 1269 0,'19'12'479'0,"-1"-11"-12"15,36-5-236-15,10 2-302 16,35 1-136-16,11 2-265 15,-6 1 37-15</inkml:trace>
  <inkml:trace contextRef="#ctx0" brushRef="#br0" timeOffset="13206.1614">17289 6940 1055 0,'65'69'237'0,"-61"-74"95"16,7-4-303-16,-5 0-17 16,-8 2 6-16,5 0 47 15,-4-1 44-15,-7-1-28 16,-1-1-3-16,-14-5-25 15,-22 2-50-15,-33 8-51 16,-19 8 22-16,-33 27-5 16,6 5 20-16,-2 11 18 15,23 5 5-15,20 17-2 16,38-10 0-16,18 4-8 0,31-6-13 16,29-1 9-16,11-27 11 15,27-15 13-15,8-17 10 16,20-15 9-16,-8-17-5 15,9-16 2-15,-17 5-8 16,-4-2 0-16,-26 13-7 16,-8 7-4-16,-20 11-9 15,-5 8-4-15,-14 13-23 16,0-6-20-16,-4 6-9 16,-2-3-6-16,-2 6-2 0,-2 31 14 15,-21 62 21-15,-14-19 10 16,-8-2 8-16,-17 25 6 15,-10-4 4-15,-6 5 2 16,10-18-1-16,7-1 4 16,15-27-10-16,10-1-77 15,13-17-68-15,19-15-271 16,6-19-12-16</inkml:trace>
  <inkml:trace contextRef="#ctx0" brushRef="#br0" timeOffset="13570.3291">18238 7163 1448 0,'-16'7'199'15,"-26"23"182"-15,-10 16-431 16,-48 28-7-16,-19 1 64 0,-16 13 39 16,17-16 14-1,16-5 7-15,45-24-15 16,31-9-30-16,33-6-34 0,32-10-6 16,7 6-7-16,23 5 18 15,1 1 14-15,1 4-4 16,-21 10-6-16,-23 10 3 15,-34 2 3-15,-35 8 10 16,-23-8 10-16,-28-6 13 16,4-23 5-16,1-15 3 15,26-27-484-15,16-29 164 16</inkml:trace>
  <inkml:trace contextRef="#ctx0" brushRef="#br0" timeOffset="13970.0822">18034 7241 504 0,'-11'-4'277'0,"8"-5"15"16,2 6-90-16,-1-3-81 16,2 4-14-16,0 1-24 15,0-1-40-15,2 1 9 16,23-5 6-16,88-22 7 15,-20 19 26-15,31-3-4 16,-4 5-20-16,14-5-29 16,-32 6-7-16,-18-1-19 15,-33 4-2-15,-14 1-79 16,-24 8-83-16,-16 6-280 16,-10 0-21-16</inkml:trace>
  <inkml:trace contextRef="#ctx0" brushRef="#br0" timeOffset="14393.4814">19047 7317 957 0,'7'1'289'0,"-5"1"8"0,-19 11-231 16,-9 3-150-16,-36 18 28 15,-11 5 66-15,-32 26 13 16,-6 15 23-16,-21 27 27 16,21 2-12-16,3 17-9 15,37-20 6-15,25-13 0 16,43-26-17-16,44-17 10 15,35-29 2-15,42-15 19 16,27-33 6-16,51-34-2 16,-15-14-15-16,-2-20-1 15,-44 1-10-15,-35-14 36 16,-60 19 3-16,-29-7-11 16,-39 13-24-16,-45 3-23 15,-20 28-72-15,-32 14-135 16,2 16-113-16,12 5-108 15,43 5-135-15,37-1-80 0</inkml:trace>
  <inkml:trace contextRef="#ctx0" brushRef="#br0" timeOffset="14792.4503">20510 7034 1101 0,'-29'25'730'16,"-20"-13"-300"-16,-40 23-198 15,-19 20-275-15,-60 43-268 16,-3 18 298-16,-21 33 28 16,22-14 24-16,-2 19 24 15,58-21-5-15,28 4-2 16,45-28-25-16,44-3-20 15,41-24-24-15,33-7-41 16,25-34-21-16,35-8-402 0,-17-29 81 16</inkml:trace>
  <inkml:trace contextRef="#ctx0" brushRef="#br0" timeOffset="15453.4758">20445 7440 696 0,'-114'81'306'15,"108"-81"-13"-15,-1 5-103 0,4-4-135 16,3-2 44-16,0 1 13 15,0-2 15-15,1 1-21 16,50-20-11-16,69-21-42 16,-26 16-11-16,1 9 1 15,-3 7-2-15,-25 7-13 16,-20 9-18-16,-23 3-16 16,-14 12-19-16,-19 10-3 15,-20 19 9-15,-16 6 16 0,-23 11 20 16,-5-8 6-1,4-10 8-15,15-24-2 0,16-7-7 16,28-15-11-16,17 2-17 16,21-1-10-16,22 6-6 15,5 5 2-15,6 6-2 16,-11 6 11-16,-10 16-4 16,-22 7-1-16,-22 11 1 15,-13 1 13-15,-39-3 18 16,-19-13 12-16,-32-10 15 15,-7-21 8-15,-12-12-3 16,28-15-21-16,3-5-50 16,21-5-45-16,12 0-106 15,15 6-83-15,14 4-230 16,23 0-5-16</inkml:trace>
  <inkml:trace contextRef="#ctx0" brushRef="#br0" timeOffset="15946.937">21529 7481 1331 0,'-62'117'243'0,"52"-106"110"16,-2 0-385-16,-13-2-26 15,4-3 23-15,5 6 30 16,5-7 31-16,1-7 6 16,7 8-9-16,4-3-9 15,-2-5-24-15,1 1-14 16,0 1-24-16,1 0-17 15,1 1 25-15,32 7 8 16,52 67 10-16,-33-49 21 16,-1 5 21-16,-5 4-14 15,-14-11 0-15,-6 3 2 16,-20 5 1-16,-17 5 31 0,-12-4 14 16,-26 13 33-16,-7-5 17 15,-16 1 29-15,-3-13-25 16,-10-3-11-16,11-15-25 15,-7-8-13-15,18-7-31 16,6-11-17-16,23-1-19 16,12-6-69-16,15-5 35 15,29-23-463-15,14-7 119 16</inkml:trace>
  <inkml:trace contextRef="#ctx0" brushRef="#br0" timeOffset="16186.7572">21474 7419 846 0,'-1'0'575'0,"0"0"-148"16,-1 0-128-16,-1 1-254 15,3 1-69-15,3-1 16 16,47 16 30-16,82-5 12 15,-22-20-11-15,14 4-5 16,-22-1-38-16,-8-2-85 16,-29-2-62-16,-9-6-288 15,-13-6-5-15</inkml:trace>
  <inkml:trace contextRef="#ctx0" brushRef="#br0" timeOffset="16455.5298">22531 6742 1250 0,'11'10'108'15,"7"20"221"-15,13 10-357 16,12 28 1-16,-6 8 64 0,5 41 48 16,-14 6-43-1,-10 35 11-15,-17-2 6 0,-25 13 21 16,-24-26 19-16,-32 2 13 15,-18-33-14-15,-19-4-12 16,15-27-28-16,-14-13-18 16,21-28-41-16,-5-10-103 15,12-17 424-15,2-7-825 16,37-4 325-16</inkml:trace>
  <inkml:trace contextRef="#ctx0" brushRef="#br0" timeOffset="17086.3317">23342 7890 496 0,'0'-12'410'0,"-4"5"-108"0,-8 5-3 16,5-2-281-16,-4-1 40 15,5 5 10-15,0-3 31 16,6 2-1-16,0 1-32 15,3 0-55-15,43 1-15 16,65 7-22-16,-20-2 2 16,5 0 30-16,15 0-44 15,-19-3-52-15,-6 3-51 16,-28-9-238-16,-21-15 10 16</inkml:trace>
  <inkml:trace contextRef="#ctx0" brushRef="#br0" timeOffset="17353.3116">23689 7622 1671 0,'16'6'288'15,"-20"1"135"-15,10 7-506 16,-8 21-8-16,-7 7-1 16,-10 18 48-16,1 9 28 15,-14 18 7-15,2-6 12 0,2 10-87 16,3-7-325-16,-3-16 2 16,11-35-199-16</inkml:trace>
  <inkml:trace contextRef="#ctx0" brushRef="#br0" timeOffset="17680.8881">24589 7413 761 0,'-54'209'585'0,"2"-159"-139"16,0-1-461-16,6 2 455 0,36-16-464 15,29-8 2-15,24-8 5 16,31 5 13-16,10 1 7 16,11 8 20-16,-21 5-6 15,-13 9-9-15,-31-1-11 16,-41 18 3-16,-27-5 6 15,-38 1 15-15,-17-11 15 16,-21-17-41-16,12-24-47 0,-5-34-397 16,34-27 64-16</inkml:trace>
  <inkml:trace contextRef="#ctx0" brushRef="#br0" timeOffset="18118.2546">24635 7367 1692 0,'43'-4'302'0,"25"2"189"16,-2 1-490-16,28 1-36 15,1 1 42-15,-1 5-56 16,-25-1 45-16,-2 0 52 15,-26 4-60-15,-7 2-35 16,-22 5 48-16,-7 12-68 0,-10 8-53 16,-21 35 54-16,-9 9 36 15,3 15 19-15,7-9 33 16,10 7 12-16,25-25 6 16,30-3 5-16,19-16-5 15,21-4 4-15,6-26 2 16,28-25 16-16,-10-21-3 15,0-23 21-15,-18-12-6 0,-15-9 23 16,-43 1-19-16,-40-25-24 16,-29 5-30-16,-35-7-20 15,-7 17-36-15,-7 5-30 16,23 36-26-16,8 17-102 16,29 10 110-16,33 8 110 15,22 8-561-15,42-1 376 16</inkml:trace>
  <inkml:trace contextRef="#ctx0" brushRef="#br0" timeOffset="18398.6254">27124 7013 1612 0,'-42'10'259'0,"-21"-1"180"0,-31 13-495 16,-57 36 15-16,-4 12 20 16,-41 38 45-16,14 15 24 15,7 31 15-15,55-18 1 16,28 14-5-16,63-30-30 16,45-12-1-16,51-28-7 15,39-3 8-15,2-25 10 16,27-6-139-16,-9-18-151 15,-16-35-269-15,-36-21-100 0</inkml:trace>
  <inkml:trace contextRef="#ctx0" brushRef="#br0" timeOffset="18684.0853">26875 7372 1316 0,'61'28'369'16,"-64"-12"50"-16,-5 14-307 15,5 8-191-15,-7 21 23 16,-5 8 43-16,-1 12 8 0,-2-16 7 15,-4 13 5-15,0-9 5 16,-5 4-62-16,-1-15-63 16,6-3-301-16,2-22 13 15</inkml:trace>
  <inkml:trace contextRef="#ctx0" brushRef="#br0" timeOffset="18913.2314">27318 7452 890 0,'1'5'548'15,"-4"6"-138"-15,-7 16-62 16,1 8-426-16,-7 32 11 16,-3 4 48-16,-5 21 24 15,2-6 14-15,-8 13-11 16,12-25-40-16,-1-4-36 15,6-23-62-15,5-14-59 16,14-33-223-16,9-27 37 16</inkml:trace>
  <inkml:trace contextRef="#ctx0" brushRef="#br0" timeOffset="19252.86">27669 7589 702 0,'0'0'448'16,"0"3"-71"-16,4-3-408 15,-4-3 426-15,2 2-362 16,36-2 33-16,60-6-2 16,-31 8 2-16,-4 2-2 15,-2 2-9-15,-21 1-32 0,-12 5-30 16,-20 2-25-16,-25 24 2 15,-24 8 11-15,-29 18 15 16,-10 10 19-16,0 6 17 16,18-19-2-16,18-3-8 15,32-17-8-15,18-11 26 16,22-14 4-16,41-4 6 16,26-6 1-16,33-3-35 15,6-6-60-15,21-6-455 16,-21-4 97-16</inkml:trace>
  <inkml:trace contextRef="#ctx0" brushRef="#br0" timeOffset="19497.431">28489 7188 835 0,'5'111'379'0,"17"-12"41"16,9 54-142-16,3 16-123 16,-12 50 24-16,-27-20-64 15,-37 20-21-15,-22-30-23 16,-39 1-77-16,-28-55 47 0,-54-60-547 16,-15-66 154-16</inkml:trace>
  <inkml:trace contextRef="#ctx0" brushRef="#br0" timeOffset="72317.2635">21220 9841 729 0,'4'-12'0'0,"-5"15"548"15,-2 3-548-15</inkml:trace>
  <inkml:trace contextRef="#ctx0" brushRef="#br0" timeOffset="73769.6042">17686 9329 849 0,'-20'-11'430'0,"-12"5"-63"16,-33 15-142-16,-10 8-217 15,-27 21-14-15,0 7-12 16,4 2 29-16,30-6 0 15,13-2 0-15,35-18-5 16,21 1-2-16,12-4-3 16,17 5 1-16,4 3 1 0,9 3 5 15,-10 2-4-15,-14 17-3 16,-28 1-5-16,-44 14 1 16,-32 3 7-16,-27-4 15 15,-1-18 7-15,1-11-55 16,36-24-93-16,15-29-270 15,39-8-5-15</inkml:trace>
  <inkml:trace contextRef="#ctx0" brushRef="#br0" timeOffset="74188.6501">17457 9305 295 0,'-20'-7'228'15,"-1"-5"-189"-15,15 0-43 16,-6-3-223-16,5 3-39 15,-1-4 285-15,4 7 246 0,-3-4 4 16,1 5-35-16,1 5-31 16,-1 0-98-16,5 2-19 15,-1 1-31-15,1 0 4 16,-1 0-16-16,2 0-13 16,0 0-26-16,0 1-16 15,-1 4-9-15,-14 41 10 16,-38 66 12-16,-14-2 25 15,-13 13 16-15,-15 30 8 16,2-20-19-16,16-12-122 16,30-39-123-16,30-54-94 15,22-44-136-15</inkml:trace>
  <inkml:trace contextRef="#ctx0" brushRef="#br0" timeOffset="74448.194">17443 9299 1061 0,'-8'3'413'15,"-1"-2"-47"-15,3 5-260 16,-8 21-157-16,-4 13-19 15,-28 31 31-15,-18 20 55 0,-35 46 33 16,-14 12-1-16,-11 34-401 16,11-33 123-16</inkml:trace>
  <inkml:trace contextRef="#ctx0" brushRef="#br0" timeOffset="82891.9566">18285 9578 962 0,'-7'14'613'0,"3"-9"-218"15,5-5-192-15,1-2-201 16,-2 1-202-16,1-1 199 15,29-7 31-15,81-20 10 16,-25 13 7-16,4-4 0 16,6 10-1-16,-26 8-36 15,-14 10-19-15,-25 8-12 16,-20 18-6-16,-34 12 0 16,-24 19 22-16,-20 5 18 0,-16 7 6 15,2-13 9-15,11-14 2 16,24-20-11-16,20-8-18 15,27-13-7-15,29 6-4 16,16 1-4-16,13 12 3 16,0 2 13-16,-2 19-3 15,-22 5-1-15,-35 28 2 16,-25 1 2-16,-54 10 8 16,-26-10 7-16,-31-4 10 15,15-33 0-15,-10-14-67 16,45-18-74-16,12-22-336 15,37-14 18-15</inkml:trace>
  <inkml:trace contextRef="#ctx0" brushRef="#br0" timeOffset="83465.7501">19516 9782 931 0,'-22'9'247'0,"-28"3"59"15,-49 4-256-15,27 0-51 16,3 5-7-16,2 4 20 15,23-8 10-15,13-4 2 16,22-3 7-16,18-2 3 16,16-1 2-16,34 9 15 15,14 5 5-15,18 12 5 16,1 5-4-16,12 19-23 16,-33 8-23-16,-12 21-8 15,-20 3-7-15,-20 10 2 16,-29-6 5-16,-15 5 6 15,-15-21 4-15,-12-7 7 16,7-21 8-16,-1-14 30 16,11-28-38-16,5-21 71 15,6-22-4-15,5-29-4 0,15-12-27 16,16-37 14-16,14-5-95 16,36-24 25-16,16 12-3 15,0-15-3-15,-8 34 25 16,-16 7 14-16,-31 36-32 15,-28 9-4-15,-26 23-26 16,-39 11-14-16,-11 20 2 16,-46 12-12-16,-2 13-40 15,-7 13-62-15,29 1-72 0,14-3-81 16,61-7-138-16,32-8-17 16</inkml:trace>
  <inkml:trace contextRef="#ctx0" brushRef="#br0" timeOffset="83731.506">20091 10917 1616 0,'-84'77'263'0,"-20"15"74"16,-10 6-821-16,16-32 6 15</inkml:trace>
  <inkml:trace contextRef="#ctx0" brushRef="#br0" timeOffset="86171.2918">21406 9834 740 0,'-50'18'0'16,"-12"8"552"-16,-18 10-552 16,-6 5-18-16,-6 7 20 15,27-13 428-15,12-9-421 0,20-10 420 16,15-6-439-16,17-2-6 15,14 0-12-15,9 6 2 16,20 14 5-16,8 5 19 16,14 17 3-16,-8 8 9 15,-4 13-3-15,-22 3-2 0,-19 13 0 16,-22-5 2 0,-21 5 2-16,-11-14 6 0,-11-8 11 15,3-22 4-15,-4-16 20 16,14-23 11-16,-2-14 5 15,13-11 14-15,5-18 17 16,7-6-36-16,8-18-6 16,16 3-14-16,18-28-31 15,17 4-26-15,45-24 11 16,12 7-5-16,19-9 2 16,-9 23 7-16,-13 8 6 15,-40 32 6-15,-21 1 4 16,-18 22-6-16,-22 8-26 15,-4 1-20-15,-30 14-120 16,-5 9-120-16,-21 12-259 16,8 0-42-16</inkml:trace>
  <inkml:trace contextRef="#ctx0" brushRef="#br0" timeOffset="86461.927">21999 9981 1326 0,'-31'43'270'15,"-14"16"132"-15,2 2-403 16,11 5-5-16,18-14-7 16,26 1 0-16,27-17 4 0,17 2 3 15,5-1 27-15,0-1 7 16,-16-6-5-16,-16 8-4 15,-19-1 2-15,-37 11-1 16,-29 1 2-16,-40-2 13 16,-12-11 9-16,-21-16-2 15,24-27-53-15,8-23-171 16,38-20-265-16,23-23-22 16</inkml:trace>
  <inkml:trace contextRef="#ctx0" brushRef="#br0" timeOffset="86837.1397">21957 9901 934 0,'8'-3'304'0,"-4"7"-72"16,-4 2-182-16,0-6-45 0,2 0-56 15,11 6 88-15,33 10 77 16,74 17-60-16,-30-23-11 15,14 1-1-15,-3-6-15 16,-2 4-10-16,-32 0-11 16,-20 10-19-16,-26 14-4 15,-15 20 9-15,-26 29 7 16,-11 26 12-16,-3 3 15 0,-3 2 7 16,10-21 1-16,20-23 7 15,25-30 15-15,37-20 60 16,8-26 9-16,54-47 5 15,0-5-7-15,11-24-4 16,-32-1-36-16,-16-14 12 16,-61 24-4-16,-51-23-27 15,-48 20-20-15,-30-3-7 16,-17 23-638-16,-5-26 194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7T15:13:06.2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3780 8422 874 0,'-13'-6'308'0,"4"2"56"15,3-1-228-15,3 4-48 16,0-2-31-16,3 3-15 16,0 0-29-16,0-2-6 15,1 1-3-15,50-7-1 16,63-15-3-16,-22 0 5 15,4 3-1-15,-3-4-2 63,-1 0-638-63</inkml:trace>
  <inkml:trace contextRef="#ctx0" brushRef="#br0" timeOffset="337.9177">4341 8302 341 0,'-3'10'0'15,"3"-5"670"1,-2-2-531-16,2-3-218 16,0 1 401-16,4 38-405 15,0 70 404-15,-8-9-344 16,-9 11 23-16,-11 37-49 15,2-6-97-15,2 9-175 16,3-26-25-16</inkml:trace>
  <inkml:trace contextRef="#ctx0" brushRef="#br0" timeOffset="966.9999">4204 8114 744 0,'9'6'344'16,"-6"-2"-20"-16,-2-5-180 15,-1 1-111-15,0 0-77 16,0 0-46-16,2 1 23 16,-1 5 28-16,8 13-1 0,26-1 49 15,66 37 43-15,-3-61-9 16,17-6-14-16,29-13-56 15,7-5-135-15,12-5-125 16,-33 7-80-16</inkml:trace>
  <inkml:trace contextRef="#ctx0" brushRef="#br0" timeOffset="1492.3293">5156 8702 1387 0,'-35'-7'408'0,"6"-2"70"16,22 3-388-16,1 3-87 16,2 1-44-16,2 2-22 15,1 0-9-15,-1 2-13 16,2 1-2-16,5 38-2 15,14 56 52-15,18-29 17 16,0-2 7-16,13 8-74 16,-1-16-70-16,19-3-226 15,-23-28-60-15</inkml:trace>
  <inkml:trace contextRef="#ctx0" brushRef="#br0" timeOffset="1686.0113">5700 8804 413 0,'3'15'662'0,"0"-5"-269"16,-18 26-249-16,-9 19 248 16,-20 25-419-16,-8 4 19 15,-21 18 12-15,7-11 2 16,-5-1 2-16,14-17-1 0,-2 1-38 16,10-25-37-16,11-11-67 15,15-20-69-15,31-34-198 16,23-24 14-16</inkml:trace>
  <inkml:trace contextRef="#ctx0" brushRef="#br0" timeOffset="1870.1387">5796 8966 1189 0,'0'6'327'15,"-4"-3"35"-15,11 23-321 16,-3 2-131-16,-4 23 11 15,-1 11 25-15,7 31 28 16,-11 2 22-16,2 31-44 16,0-13-74-16,-2-2-59 0,-6-34-155 15,-11-43-32-15</inkml:trace>
  <inkml:trace contextRef="#ctx0" brushRef="#br0" timeOffset="2060.0829">5716 9078 1011 0,'40'-127'292'0,"12"20"75"15,23 2-284-15,8 40-27 16,15 14-27-16,-18 32-23 16,-12 27-20-16,-23 24-10 15,-16 30 1-15,-23 18 7 16,-31 32 4-16,-19-4 15 0,-38 12 7 16,-10-24-1-16,-20-10-49 15,18-34-75-15,11-18-242 16,33-27 6-16</inkml:trace>
  <inkml:trace contextRef="#ctx0" brushRef="#br0" timeOffset="2440.4589">6417 9271 868 0,'20'0'527'16,"28"-13"-97"-16,29-11-126 15,10-10-282-15,6-6-66 16,-1-9-53-16,-32 10-2 15,-23 1 29-15,-31 7 15 16,-33 9 4-16,-26 14 67 16,-44 30 19-16,-18 8-20 15,-11 23 19-15,21 8 25 0,16 7-3 16,43-14-17-16,33 3-12 16,23-11-22-16,31-3-2 15,38-12-13-15,51-16-51 16,20-12-338-16,26-21 81 15</inkml:trace>
  <inkml:trace contextRef="#ctx0" brushRef="#br0" timeOffset="2826.9748">8544 8782 1548 0,'-14'0'399'0,"8"-2"71"16,5 7-475-16,1 13-50 16,-8 11-26-16,3 25 1 15,-3 8 29-15,-4 16-81 16,0-1 57-16,4 8-353 15,-9-30 21-15</inkml:trace>
  <inkml:trace contextRef="#ctx0" brushRef="#br0" timeOffset="2981.6674">8741 8318 1467 0,'7'15'560'0,"-6"-8"-55"0,1-26-413 16,2 18-255-16,5 7-411 16,8 6 36-16</inkml:trace>
  <inkml:trace contextRef="#ctx0" brushRef="#br0" timeOffset="3248.6899">9069 9143 1261 0,'9'11'434'16,"-13"-19"40"-16,8-5-298 15,8-14-153-15,13-16-11 16,17-2-6-16,27-3 1 16,6 2-6-16,6 12-9 15,-10 19-6-15,-7 17-19 16,-23 17-10-16,-10 26-7 15,-13 9 8-15,-10 22-24 16,-10 5-16-16,-5 17-71 16,-8-12-54-16,-3 3-171 15,3-24-21-15,6-10-68 16</inkml:trace>
  <inkml:trace contextRef="#ctx0" brushRef="#br0" timeOffset="3487.4075">10480 8223 870 0,'1'23'706'0,"-1"-22"-477"0,0 12-751 16,-4-1 368-16</inkml:trace>
  <inkml:trace contextRef="#ctx0" brushRef="#br0" timeOffset="3637.6441">10411 8884 2126 0,'5'21'114'15,"-23"-11"-60"-15,18 1-691 16,6-11-388-16</inkml:trace>
  <inkml:trace contextRef="#ctx0" brushRef="#br0" timeOffset="4247.0129">13144 7841 1459 0,'22'-24'399'0,"-14"4"40"0,-16 8-440 15,-9 12-137 1,-35 28 28-16,-31 18 33 16,-46 56-3-16,-25 32-3 15,-37 64 90-15,21 4 27 16,13 23 42-16,38-34 13 16,41-6 5-16,57-56-21 15,37-9-15-15,29-34-34 16,32-6-4-16,7-18 1 0,9-9 4 15,-13-11-3-15,-7-8 1 16,-26-10 1-16,-13-8-100 16,-22-3-80-16,-37-14-323 15,-18-23-19-15</inkml:trace>
  <inkml:trace contextRef="#ctx0" brushRef="#br0" timeOffset="5160.5574">13968 8130 427 0,'7'-4'0'0,"1"2"518"0,-10 1-452 16,1-1 243-16,-1 2-366 15,1 0 344-15,-7 2-345 16,-33 33 17-16,-67 72 17 16,31-34 18-16,-21 38 1 15,10 6 6-15,11 22 15 16,24-9 10-16,26-4 10 16,26-41 7-16,22-13 9 15,19-32-3-15,22-19 7 16,10-19 11-16,19-11 5 15,-7-22-3-15,-5-15 11 16,-26-3-7-16,-13-11 4 16,-32 3 2-16,-6 8-25 15,-10 12-33-15,-18 1-42 16,-18 18-27-16,-23 12-106 0,-13 12-75 16,-9 12-219-16,15 0-16 15</inkml:trace>
  <inkml:trace contextRef="#ctx0" brushRef="#br0" timeOffset="5600.0159">14578 8785 880 0,'15'-2'362'0,"-3"-3"-26"15,17 3-183-15,16-4-169 16,15 9-6-16,6 2-5 15,11 0-12-15,-17 3-43 16,6-1-250-16,-13-1 31 16</inkml:trace>
  <inkml:trace contextRef="#ctx0" brushRef="#br0" timeOffset="5945.9582">14975 8549 1242 0,'1'-4'315'0,"-2"1"81"16,2 0-366-16,-2 3-62 16,-1 0-26-16,0 0-16 0,2 1 7 15,-5 13 19-15,-8 21 33 16,-20 66 18-16,18-36 8 16,-7 27-5-16,-2 2 10 15,-7 11 8-15,6-12 9 16,3-10 25-16,19-40-394 15,15-40 139-15</inkml:trace>
  <inkml:trace contextRef="#ctx0" brushRef="#br0" timeOffset="6589.1081">15467 8569 777 0,'-12'-9'463'16,"6"3"-90"-16,7 1-170 15,19-5-131-15,8-9-68 16,31-9-57-16,17-2 47 15,23-1 0-15,-3 3 13 16,6 4 12-16,-22 17-3 16,-12 4-6-16,-22 6-6 0,-10 8-20 15,-18 9-6-15,-24 15-2 16,-16 11 7-16,-20 15 6 16,-1-2 23-16,-4 0 16 15,14-24 6-15,11-13 12 16,17-15 0-16,3-5-19 15,7-2-19-15,-3 0-14 16,19 3-21-16,29 5-1 16,63 31 4-16,-44 11-1 15,-29 17 5-15,-16 10 10 16,-27 5 2-16,-33 4 24 16,-20-18 18-16,-21-9 12 15,2-16 9-15,-19-12 21 16,16-19-25-16,-11-12-18 15,9-13-122-15,-10-7-123 16,15 5-235-16,18-2-74 0</inkml:trace>
  <inkml:trace contextRef="#ctx0" brushRef="#br0" timeOffset="7877.6449">16816 8714 780 0,'-58'21'323'16,"54"-20"-16"-16,7-1-188 16,1 0-105-16,-7 0-40 15,3 0-6-15,0 0 0 16,3 0-3-16,-1 2 1 0,10 5 3 15,16 3 12-15,47 61 10 16,-47-42 9-16,11 8 3 16,-9 0 2-16,-1 6-103 15,-8-6-169-15,-5-2 22 16</inkml:trace>
  <inkml:trace contextRef="#ctx0" brushRef="#br0" timeOffset="8145.1124">17061 8684 1441 0,'0'-3'222'0,"-2"2"168"0,-1 1-429 15,-18 10-3-15,-28 11 23 16,-56 72 15-16,48-51 3 16,5 2-1-16,16-11 10 15,5 1-86-15,12-10-68 16,4-4-242-16,13-12-33 16</inkml:trace>
  <inkml:trace contextRef="#ctx0" brushRef="#br0" timeOffset="8373.1167">16895 8660 739 0,'-6'0'320'15,"3"3"-36"-15,-2 9-156 16,-1 5-158-16,2 3-6 15,-1 7-6-15,3 7 29 16,0 2 13-16,2 10 5 16,2 1-19-16,-4 11-141 15,1-8-115-15,-4-5-33 0</inkml:trace>
  <inkml:trace contextRef="#ctx0" brushRef="#br0" timeOffset="8624.7013">16587 8834 693 0,'25'-5'429'0,"7"1"-68"15,-11-2-123-15,10-6-158 16,8 0-52-16,15 5 1 15,-8 2-1-15,5 4 7 16,-11 5-1-16,3 2-8 16,-14 0-47-16,13-1-369 15,-10-10 100-15</inkml:trace>
  <inkml:trace contextRef="#ctx0" brushRef="#br0" timeOffset="9524.9697">17703 8404 857 0,'-22'79'352'16,"25"-82"-10"-16,-3 4-213 15,5-1-105-15,-5-1-26 0,0-1 15 16,1 1 13-16,3-1 16 16,25-5 12-16,65-12-10 15,-37 13-16-15,6 6-8 16,-5 0-13-16,-2 1-13 15,-16 13-11-15,-7 9-3 16,-8 4-8-16,-9 22-1 16,-10 10 7-16,-22 27 3 15,-9 12 5-15,-39 23 11 16,-16-5 3-16,-40 19 8 16,-15-26 2-16,-10-4 6 15,30-29 4-15,14-12 8 16,42-32 3-16,28-9 8 15,20-19 45-15,10-6 22 16,13-5-14-16,43-11-13 16,26-5-11-16,43 0-52 15,17 4-22-15,13 7-92 0,-31 11-89 16,-12 8-95-16,-40 4-190 16,-19-7-65-16</inkml:trace>
  <inkml:trace contextRef="#ctx0" brushRef="#br0" timeOffset="10273.0569">18782 9055 420 0,'-45'17'166'16,"42"-14"7"-16,5 2-112 0,-2 2-29 16,0-7-21-16,-2 0 0 15,1 2 11-15,-1-1 41 16,2 1 17-16,0 1 40 16,0 0 35-16,0-2 52 15,0 1 24-15,0-1-22 16,0-1-34-16,2-1-40 15,-1-4-64-15,26-47-63 16,56-65 7-16,-25 34 3 16,-4 8 5-16,1-2 10 15,-15 16-4-15,-3 5 4 16,-16 16-9-16,-3 7-11 16,-8 17-11-16,-2 7-3 15,-8 6-14-15,3 3-25 16,-3 0-19-16,0 0-25 15,0 1 3-15,4 20 8 16,32 29 25-16,58 63 23 0,-43-43 27 16,-2 5 6-16,-8-8 1 15,-7-3 3-15,-9-11-22 16,-1-7-21-16,0-15-398 16,2-21 104-16</inkml:trace>
  <inkml:trace contextRef="#ctx0" brushRef="#br0" timeOffset="10889.0901">19937 8526 414 0,'-1'-3'438'0,"-1"0"-142"16,1 0-249-16,-1 1 250 0,1-2-271 15,-1 1 33-15,1 0 83 16,-2 0 25-16,3 0 8 16,0 0-27-16,3-1-32 15,23-14-74-15,56-16-27 16,-45 38-19-16,-6 11-13 16,-7 9-17-16,-11 10-19 15,-16 27 12-15,-10-1 14 16,-27 19 13-16,-8-1 20 15,-13-4 25-15,8-22-1 0,7-9 16 16,21-22 10-16,13-9 8 16,14-12-8-16,18 0-20 15,15-2-20-15,10 7-19 16,6-1-15-16,4 15-13 16,-12 5 5-16,-17 18-4 15,-15 1 2-15,-25 25 12 16,-24-10 14-16,-41 5 13 15,-14-14 11-15,-24-9 9 16,4-27-3-16,11-7-18 16,30-12-28-16,6-7-53 15,28-3-36-15,11 1-86 16,15 2-299-16,30 1 73 16</inkml:trace>
  <inkml:trace contextRef="#ctx0" brushRef="#br0" timeOffset="11452.4462">20395 8102 1193 0,'-8'-25'368'0,"7"3"70"16,-4 8-313-16,1 1-49 15,-1 4-24-15,0 5 10 16,2-4-9-16,1 7-1 16,1 1-13-16,-1 0-12 15,2 0-19-15,0 0-26 16,0 0-22-16,0 1-10 16,8 11 5-16,36 38 13 0,72 73 23 15,-29-19 11-15,0 10 9 16,-5 19 0-16,-30-5-5 15,-20 20 4-15,-27-16 1 16,-25 10 11-16,-20-19 10 16,-41 0 6-16,-11-31 2 15,-12-12 8-15,8-31-6 16,0-11-5-16,31-23 5 16,13-5 8-16,21-8-8 15,8-1 0-15,18 1-10 0,2-4-71 16,3 2-88-16,0 0-440 15,0 0 58-15</inkml:trace>
  <inkml:trace contextRef="#ctx0" brushRef="#br0" timeOffset="11961.7569">22304 7943 739 0,'-2'-6'713'16,"2"5"-223"-16,-3 2-453 16,3-1 415-16,-1 0-525 0,0 2-18 15,-5 4 14-15,-11 44 26 16,-76 84 38-16,1-11 45 15,-16 16 39-15,-39 34 35 16,2 5 0-16,-12 4 4 16,39-25-23-16,8-7-10 15,33-40-35-15,9-17-8 16,22-22-8-16,2-12 7 16,15-20 0-16,6-8 5 15,9-13-1-15,-2-7-10 16,10-5-33-16,2-4-85 15,-1-4 311-15,4 1-827 16,1-9 305-16</inkml:trace>
  <inkml:trace contextRef="#ctx0" brushRef="#br0" timeOffset="12695.4445">23200 8557 1017 0,'-12'-6'167'15,"-20"10"110"-15,-10 4-304 16,-27 14 2-16,-7 8 27 0,-7 18 34 16,6 9 16-16,-19 36 40 15,13-1 13-15,-11 15 26 16,9-8 13-16,13 8-1 15,34-32-26-15,29 8-16 16,30-15-29-16,26 8-22 16,11-11-2-16,15 2 0 15,-5-17-3-15,-5 2-1 16,-15-14-13-16,-14-1-6 16,-15-11-8-16,-11 0-4 15,-4-12-17-15,-1-4-63 16,-2-13-55-16,-5-6-425 15,4-10 61-15</inkml:trace>
  <inkml:trace contextRef="#ctx0" brushRef="#br0" timeOffset="13339.3652">23322 8813 826 0,'-42'79'339'0,"44"-72"-53"15,-4-5-203-15,5 0-73 16,-3-3-66-16,0 1 122 16,1-1 28-16,5-1 36 0,27-1 23 15,60-9-32-15,-45 3-31 16,7-3-16-16,-5 4-37 16,-6 3-35-16,-8 5 9 15,-5 5-15-15,-13 5-13 16,-8 2-21-16,-8 7-8 15,-20 17-5-15,-10 15 10 0,-15 16 6 16,-25 9 21 0,-32 14 11-16,1-8 11 15,-3-10 0-15,15-14 1 0,24-2-3 16,40-20-5-16,27-2 3 16,23-7 5-16,41 4 14 15,15-9 7-15,22 3 6 16,0-1-1-16,11-8-62 15,-36-1-95-15,-5 0-318 16,-33-14 19-16</inkml:trace>
  <inkml:trace contextRef="#ctx0" brushRef="#br0" timeOffset="13699.5631">23967 9166 901 0,'55'46'488'16,"-47"-52"-72"-16,-5 3-182 0,7 6-198 16,11-2-53-16,10-1 8 15,19 3 28-15,29-4 30 16,9-2-10-16,15 0-2 16,-12 0-3-16,-8-6-18 15,-32 6-66-15,-19-2-102 16,-18 1 150-16,-16-8-446 15,-10-3 81-15</inkml:trace>
  <inkml:trace contextRef="#ctx0" brushRef="#br0" timeOffset="13984.452">24546 8929 649 0,'-1'-3'606'16,"0"0"-186"-16,-1 0-422 15,1 1 360-15,-2 1-446 16,3 1 8-16,-2 1 12 16,-11 45 41-16,-14 52 35 15,3-19 13-15,-1-4 4 16,-6 17 3-16,6-17-1 15,1 0 2-15,12-25-11 0,4-15-8 16,5-18-181-16,-2-14-216 16,8-18-2-16</inkml:trace>
  <inkml:trace contextRef="#ctx0" brushRef="#br0" timeOffset="14679.0756">25004 8779 872 0,'43'0'225'15,"-43"-3"74"-15,0 3-244 0,2 0-9 16,-2-3 4-16,0 2 21 16,0-1 2-16,0 1 10 15,1-1-2-15,18 1-29 16,29-1-26-16,73-4-9 16,-35 9-14-16,3 2-15 15,-21 5 10-15,-4 0-8 16,-35 4-12-16,-12 2-12 15,-16 9-17-15,-7 15-6 16,-16 9-3-16,-25 13 22 16,-16 5 12-16,-14-3 23 15,2-14 14-15,8-10 42 16,29-15-7-16,13-11 6 16,22-8 2-16,11-2-6 15,24 3-30-15,37 7-3 0,10 6-8 16,18 10-7-16,-2 4-2 15,-22 11-11-15,-39-1-8 16,-19 8-9-16,-32-2-1 16,-24 7 6-16,-15-14 15 15,-21-5 26-15,3-19 14 16,-5-10 9-16,18-15-18 16,7-8-22-16,17-1-36 0,-1-2-16 15,18-5-344-15,8-7 109 16</inkml:trace>
  <inkml:trace contextRef="#ctx0" brushRef="#br0" timeOffset="15067.2939">26034 8305 1430 0,'17'22'488'0,"-3"-9"-136"0,-10-13-304 15,2 9-128-15,6 0-117 16,10 15 110-16,5 13 117 15,10 43-72-15,-2 15 22 16,5 41 14-16,-14 11 12 16,-10 19 5-16,-18-21 3 15,-18 9 9-15,-31-33 4 16,-27-3 15-16,-19-28 6 16,-20-6 11-16,8-32-4 15,7-10-69-15,26-20-56 0,11-13-175 16,31-11-210-16,29 2-33 15</inkml:trace>
  <inkml:trace contextRef="#ctx0" brushRef="#br0" timeOffset="16055.9594">26903 8407 611 0,'-3'-1'177'15,"0"-1"34"-15,0 1-161 16,0-1-18-16,0 2 3 0,2 0 37 16,-2 0 22-16,3 0 41 15,-2 0-2-15,1 0 9 16,-1 0-16-16,2-1-19 15,0-1-46-15,0 1-8 16,0-1-21-16,2 1-21 16,-1-1-4-16,7 1-6 15,5-1-9-15,2-1-7 16,-8 2-5-16,-1 1-14 16,-4 0-3-16,-1 0-18 15,1 1 2-15,2 29 5 16,-10 50 21-16,-16-37 30 15,1-4 39-15,-1-2 33 16,7-12 6-16,8 0 10 16,14-13-8-16,14 6 20 15,22-8-17-15,35 6 3 0,14-2-13 16,9 2-8-16,-8-7-37 16,-14 3-49-16,-36-5-54 15,-12-1-46-15,-12-8-411 16,0-11 72-16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7T15:16:45.9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4761 7006 521 0,'109'74'529'16,"-119"-79"-230"-16,-15 11-77 15,-11 7-190-15,-22 26-197 16,-10 7 132-16,67-21 0 15,21 2 12-15,-97 28-20 16,33-6 3-16,47-20 4 16,-52-8 3-16,9-5 8 15,119-4 21-15,-1 12 1 16,-33 8 5-16,-25 26 6 16,-23 13 7-16,-34 18 11 15,-28-12 11-15,-18 0 14 16,6-25 5-16,0-22-24 15,25-24-24-15,18-14-283 16,27-18 57-16</inkml:trace>
  <inkml:trace contextRef="#ctx0" brushRef="#br0" timeOffset="558.6207">5401 7186 454 0,'7'-12'472'0,"-9"5"-150"15,-1 7-280-15,3 0 256 16,0 0-331-16,0 0-16 15,0 0 4-15,0 0 1 16,0 3 11-16,0 9 2 16,0 18 8-16,-11 63-3 15,-3-38 5-15,-2 16 4 16,0-7 12-16,4 4 9 16,3-16 4-16,6-12-30 15,6-27-1-15,21-28-14 16,8-22-9-16,17-25 7 15,6-2 42-15,10 0 13 16,-19 20 28-16,-2 10 1 16,-12 22-2-16,-10 11-10 15,-10 11-11-15,-1 12-16 16,-6 12 5-16,-4 14 10 16,-2 3 2-16,-2 0 4 15,-3-10-11-15,2-10-44 0,1-13-31 16,14-21-18-16,12-10-19 15,14-6 18-15,-2-1 48 16,7 1 18-16,-8 13 23 16,-8 11 18-16,-12 8-6 15,-2 12 0-15,-8 5 12 16,1 8-166-16,-4-2-93 16,6-24-16-16</inkml:trace>
  <inkml:trace contextRef="#ctx0" brushRef="#br0" timeOffset="973.0642">6889 7243 1066 0,'6'-11'246'0,"-16"11"49"15,-21 14-334-15,-23 20-40 16,-8 6-2-16,-18 15 10 16,5-4 35-16,3 9 35 0,24-13-3 15,8-1 4-15,23-13 2 16,8-8-11-16,20-16-3 15,27-24-21-15,20-13-19 16,13-17-37-16,6-2-27 16,-6-2 57-16,-26 13 50 15,-14 10 60-15,-16 17 46 0,-7 7 25 16,-2 13-55-16,3 17-26 16,0 12-38-16,3 16-32 15,-2-1-82-15,1-3-143 16,-10-31-9-16</inkml:trace>
  <inkml:trace contextRef="#ctx0" brushRef="#br0" timeOffset="1213.292">7248 6924 1022 0,'1'27'130'15,"-1"10"139"-15,-3 25-324 16,-3 17 39-16,-6 27 17 0,2-1 14 16,4 18-67-16,9-19-129 15,6-15-91-15,7-48-78 16</inkml:trace>
  <inkml:trace contextRef="#ctx0" brushRef="#br0" timeOffset="1383.9932">7653 6881 1061 0,'17'22'109'0,"-8"20"155"16,-6 10-316-16,2 40 9 15,0 11 52-15,-2 37-195 16,-3-10-78-16,-6-3-40 16</inkml:trace>
  <inkml:trace contextRef="#ctx0" brushRef="#br0" timeOffset="1857.7462">8400 7425 211 0,'0'3'66'16,"0"0"33"-16,-5-2-16 0,5-1 53 16,0 0 22-1,0 0 22-15,0-1-5 0,0 1-50 16,0-3-76-16,0 1-24 16,0 1-25-16,0-1-21 15,0 1 12-15,0-1-2 16,0 1 17-16,0-1 16 15,12-5 17-15,21-12 16 16,45-24-1-16,-43 30-17 16,-3 7-18-16,-4 6-22 15,-10 8-18-15,-2 13 3 16,-7 3 3-16,-6 11 9 16,0 8 10-16,-4 8 5 15,-1-2 0-15,-1 10-27 16,3-12-36-16,0-10-238 15,9-11 39-15</inkml:trace>
  <inkml:trace contextRef="#ctx0" brushRef="#br0" timeOffset="2192.362">9115 7247 724 0,'-4'9'512'16,"-2"3"-354"-16,0 6 15 15,0 13-179-15,-4 7-176 0,-1 14 163 16,7-2 162-16,5-1-142 16,1-15 4-16,1-5 3 15,7-18 0-15,4-19-10 16,6-18-12-16,26-9-19 15,2-7-2-15,2 1 1 16,-9 14 17-16,-9 11 20 16,-16 16 14-16,-4 15 2 15,0 11-1-15,-2 19 0 16,2 4-12-16,0 8-222 16,4-3-75-16,-3-36-56 15</inkml:trace>
  <inkml:trace contextRef="#ctx0" brushRef="#br0" timeOffset="2742.3504">9774 7226 1079 0,'2'2'200'0,"-4"2"102"15,1-1-316-15,0-3-10 0,-1 0 6 16,1 0 21-16,1 2 6 16,0-1 0-16,0 1-1 15,0-1-4-15,-2 1-8 16,1 2-4-16,-1 20-3 16,-2 1-1-16,-13 59 4 15,6-38 8-15,2 3 5 16,-2-10 4-16,4-7 7 15,1-14 3-15,4-9 27 16,4-13 25-16,7-10-15 16,6-6-16-16,2-6 6 15,4-5-28-15,3 0-30 16,-5 7 10-16,3 7 8 16,-8 3-16-16,0 8-7 15,-8 6-3-15,0 5-5 16,-7 5 3-16,1 12 6 0,-5 7 8 15,-1 6 4 1,-4 1 14-16,6-8 8 0,-5-12 0 16,7-8 6-16,8-14-1 15,18-20-5-15,9 3-9 16,14-11-3-16,8 5-9 16,-5 6-2-16,-14 17-4 15,-10 15-2-15,-15 16-1 16,-7 15 8-16,-5 12 8 15,-4 6-363-15,2-15 132 16</inkml:trace>
  <inkml:trace contextRef="#ctx0" brushRef="#br0" timeOffset="3211.8928">10816 6730 1014 0,'0'3'223'16,"1"4"66"-16,8 14-279 16,0 7-53-16,4 15 5 15,1 8 6-15,-1 14 12 16,-1 3 0-16,-3 25 6 15,-8 7 9-15,-8 26 9 16,-5 1 12-16,-6 6 9 16,-1-33 0-16,1-23 7 0,8-34 5 15,-4-29 27-15,12-28-17 16,4-31-10-16,12-11-19 16,12-23-1-16,13-5-19 15,17-5 10-15,4 22 12 16,2 11 12-16,-10 23-10 15,-4 13-8-15,-9 20-1 0,-6 16-8 16,-11 11-5-16,-10 17-2 16,-12 14-2-16,-20 10-1 15,-8-1 16-15,-22 5 16 16,-3-17 15-16,-7-11-99 16,4-21-64-16,0-10-78 15,22-22-186-15,20-18-43 16</inkml:trace>
  <inkml:trace contextRef="#ctx0" brushRef="#br0" timeOffset="3541.2024">11447 7595 457 0,'13'88'355'0,"-13"-84"-84"0,2 1-264 16,6-5 296-16,-8 0-260 15,5-3 18-15,42-15 11 16,66-36-14-16,-46 9-19 16,5-7-6-16,-24 4-18 15,-11-1-10-15,-26 20 16 16,-6 5 8-16,-11 14-19 15,-22 13-5-15,-9 16-5 0,-25 19-13 16,-8 13-10-16,-15 20 23 16,14 3-32-16,11 12-130 15,24-21-185-15,27 0-22 16</inkml:trace>
  <inkml:trace contextRef="#ctx0" brushRef="#br0" timeOffset="3746.6773">11955 7826 864 0,'1'14'738'16,"-2"-11"-572"-16,4-5 143 15,1-7-241-15,-4 6-245 16,11-10 276-16,32-39 230 16,63-63-286-16,-15 38 8 15,-3 11-23-15,7 13-30 16,-15 26 5-16,-10 16-67 15,-23 13-111-15,-2 12-342 0,-17-7 4 16</inkml:trace>
  <inkml:trace contextRef="#ctx0" brushRef="#br0" timeOffset="4365.0717">13221 7103 1225 0,'70'31'321'0,"-69"-13"-100"15,1 15-522-15,-7-1-170 16</inkml:trace>
  <inkml:trace contextRef="#ctx0" brushRef="#br0" timeOffset="4527.1443">13134 7780 1769 0,'10'15'185'16,"-8"-13"-185"-16,-2 4-466 15</inkml:trace>
  <inkml:trace contextRef="#ctx0" brushRef="#br0" timeOffset="5113.5562">14485 6877 421 0,'84'-57'532'0,"-75"77"-221"16,-8 6-277-16,4 28 271 15,-4 5-365-15,-7 40 34 16,-4 5 26-16,-8 22 30 16,-4-11-14-16,-5 13-14 15,2-41-17-15,0-13-74 16,7-38-5-16,2-18 9 15,3-32-222-15,10-24 96 16</inkml:trace>
  <inkml:trace contextRef="#ctx0" brushRef="#br0" timeOffset="5453.7332">15385 6952 671 0,'11'5'141'0,"-19"1"29"16,-8 14-143-16,-6 10-91 16,-20 11 34-16,-2 10 73 15,-10 20-1-15,12-4-4 0,-4 14 7 16,17-5-1-16,9 2 12 16,17-20 19-16,10 3 10 15,15-18-9-15,17-6 9 16,8-22-7-16,23-21-14 15,5-24-15-15,20-29 3 16,-10-17-16-16,-5-7 3 16,-27 3 31-16,-22-3 27 15,-26 24-13-15,-25 6-13 16,-9 13-31-16,-16 9-48 16,-4 13-86-16,-10 1-350 15,16-5 85-15</inkml:trace>
  <inkml:trace contextRef="#ctx0" brushRef="#br0" timeOffset="6457.3048">15979 6557 344 0,'-44'-3'328'0,"47"0"-110"15,0 0-214-15,-2 3 191 16,-1 0-247-16,0 0-5 16,0 0 14-16,0 1 10 15,0 1 16-15,0 23 16 16,-1 53 11-16,-2-30 6 16,-2-1 0-16,-4-4 6 15,-1-15 4-15,9-5 18 16,-4-17 4-16,7-24-41 15,2-9-64-15,11-16 31 16,1-9 12-16,9-8 36 16,-2 9 63-16,9 2 80 0,-8 14-29 15,-2 8-41-15,-9 15-63 16,2 5-81-16,-9 11-33 16,0 15-6-16,-4 8 9 15,-2 12 22-15,-6 10 57 16,4 5 15-16,1-11 3 15,10-3 21-15,5-14 24 16,23-29 35-16,9-18 32 0,22-24-41 16,5-15-24-16,4-17-21 15,-13 1-33-15,-8-8-38 16,-22 17 20-16,-12 6-133 16,-13 18-138-16,-15 6-68 15,-4 18-157-15</inkml:trace>
  <inkml:trace contextRef="#ctx0" brushRef="#br0" timeOffset="6867.1146">16683 6346 205 0,'25'113'169'0,"-29"-104"-63"15,-4 7-113-15,-13 9 134 16,-4 5-131-16,-10 19 23 16,-5 0 9-16,-2 1-11 15,11-5-1-15,10-5 28 16,14-21 25-16,17-4 43 16,17-12 13-16,14-5-3 15,4-5-29-15,13-1-28 16,-2-1-48-16,-4 0-111 15,-12 4-173-15,-6 0 16 16</inkml:trace>
  <inkml:trace contextRef="#ctx0" brushRef="#br0" timeOffset="7204.9702">16609 6653 453 0,'4'1'171'16,"-2"-1"48"-16,1-1-88 0,-3 1-8 15,0-1-7-15,0-1 7 16,0 1-36-16,7 1-24 16,18-12-33-16,58-21-8 15,-46 21-14-15,3 0-38 16,-6 5-27-16,0 1-71 16,-9 8-82-16,4-2-100 15,-7 3-31-15</inkml:trace>
  <inkml:trace contextRef="#ctx0" brushRef="#br0" timeOffset="7525.2867">16748 6480 574 0,'-6'7'269'0,"8"-4"-35"16,-1-2-93-16,-1-2-157 16,0 0 26-16,0 1 24 15,1 0 18-15,1-2 3 0,19-2-1 16,2-2-29-16,54-25-10 15,-43 16-11-15,17-5-13 16,1 4-24-16,8-6-23 16,-5 4-235-16,-3-6 50 15</inkml:trace>
  <inkml:trace contextRef="#ctx0" brushRef="#br0" timeOffset="7896.6153">17481 6354 488 0,'5'1'375'0,"-5"-2"-111"16,4-2-295-16,-4 1 291 15,-1 1-309-15,-1-1 12 16,-1 2 3-16,-19 2 0 16,-24 10 1-16,-53 20 17 15,44 1 15-15,8 1 9 16,1 6 5-16,10-3 7 16,15 1 11-16,14-6 3 15,14-6 20-15,13-8 21 16,24-6-12-16,3-9-20 0,19-11-21 15,2-3-49-15,1-12-110 16,-17 1-136-16,-7-3-32 16,-22 12-109-16</inkml:trace>
  <inkml:trace contextRef="#ctx0" brushRef="#br0" timeOffset="8494.0613">17502 6441 16 0,'-19'42'220'16,"13"-42"-186"-16,-3 4-8 16,-2-2 19-16,0 2-123 15,-3-4 57-15,7 3 87 0,2-6 82 16,1 3 14-16,4-2 15 16,-1 2-17-16,-1 0-23 15,1 0-90-15,1 0-25 16,0 0-21-16,0 0-5 15,0 0 27-15,0 0 28 16,1 0 9-16,1 0 3 16,15 3 0-16,4-1-22 15,44 7-24-15,-47-6-4 16,-2-2-4-16,1-1-1 16,-10 3-6-16,0-1-4 15,-5-4-8-15,-2 2-8 16,-2 0-2-16,2 0 1 15,-1 0 4-15,-1 0 11 16,-1 0 9-16,3 0 6 16,-1 0 4-16,-1 0 3 15,2 0-6-15,0 0-12 16,0 0-12-16,-1 0-9 16,0 0-8-16,-1 2-8 0,-7 16 6 15,-13 20 11-15,-30 54 5 16,15-31 12-16,3-2 17 15,-7 5-274-15,2-26 100 16</inkml:trace>
  <inkml:trace contextRef="#ctx0" brushRef="#br0" timeOffset="21565.7221">20569 7546 839 0,'-16'15'352'0,"-6"-3"-62"16,-3-3-204-16,-5 4-93 15,2 2-94-15,7 0 109 0,6-6 7 16,2 1 0-16,9-1-9 16,8 0-2-16,9 1-6 15,20 7 7-15,19-4 6 16,26 6 12-16,-1 2 2 16,5 6 0-16,-14 2-11 15,-15 11-1-15,-25 0-3 16,-19 15 22-16,-16-3 24 0,-20 13 31 15,-10-4 11-15,-37 0 12 16,5-15-8-16,-17-8-29 16,-3-22-36-16,-18-14-18 15,23-14-105-15,-2-10-92 16,19-2-58-16,8-10-213 16,29 1-21-16</inkml:trace>
  <inkml:trace contextRef="#ctx0" brushRef="#br0" timeOffset="21910.1777">20726 7352 469 0,'-1'0'0'16,"-2"0"445"-16,0 0-415 16,2 0 280-16,-1 0-287 15,1 0 331-15,1-1-303 16,1-1 16-16,38-11 40 0,97-33-21 15,-24 15-10-15,26 0-9 16,0 3-10-16,4 2-38 16,-35 19-107-16,-15 10-341 15,-33 9 78-15</inkml:trace>
  <inkml:trace contextRef="#ctx0" brushRef="#br0" timeOffset="22658.9348">21586 8266 500 0,'37'110'369'0,"-49"-104"-90"16,-9 3-299-16,-7 0 314 15,-5-2-276-15,-2-1 17 16,5-4 70-16,6-4 31 16,7-4 0-16,3-4 4 15,5 4-7-15,6-6-53 16,5-3-38-16,5-4-15 16,4 1-18-16,8-6-8 15,0 7-16-15,-7 3 1 0,1 8-6 16,-2 6-15-16,-10 6-5 15,-5 9-1-15,1 4 5 16,-18 5 19-16,2 1 19 16,-12 2 19-16,1-12 15 15,-1-3 18-15,12-11-4 16,4-11-10-16,13-14-20 16,20-7-20-16,9-5-33 15,10-4 22-15,0 9 31 0,9 12-19 16,-15 13 5-16,2 6-2 15,-17 10-32-15,-13 14-24 16,-14 1 30-16,-9 5-41 16,-11-2-33-16,4-13-333 15,17-22 51-15</inkml:trace>
  <inkml:trace contextRef="#ctx0" brushRef="#br0" timeOffset="23396.9392">22188 7446 592 0,'2'-2'129'0,"-2"1"48"16,0 1-184-16,-2 0 31 16,-1 0 3-16,-23 6 45 15,-54 7 21-15,44-12 37 16,11-5 11-16,13-3 54 15,8-4-15-15,22-4-26 16,10-4-41-16,16-5-25 16,9 2-68-16,19 1-26 15,-4 13 8-15,-5 9-9 16,-15 12-9-16,-7 17-8 16,-26 11-18-16,-22 20-14 0,-21 6 42 15,-20 11 14-15,-4-12 10 16,2-4 20-16,8-27 26 15,14-8-52-15,21-23 1 16,20-5-7-16,15-8-4 16,30 5-11-16,6-8 19 15,17 12-14-15,-17 12 0 16,-3 7-3-16,-29 8-5 0,-20 20 15 16,-27 5 15-16,-35 10 16 15,-23 3 7-15,-18-1 15 16,-1-14-5-16,-12-14-3 15,23-23-26-15,1-11-84 16,14-14-91-16,13-3-193 16,19-1-96-16,9-1-102 15</inkml:trace>
  <inkml:trace contextRef="#ctx0" brushRef="#br0" timeOffset="24177.1998">23133 7286 823 0,'-47'6'228'0,"44"-5"21"16,-1 6-208-16,-2 10-87 15,-3 3 3-15,-6 7 18 16,-3 0 25-16,0-2 19 16,5-7 11-16,3-5 9 0,5-11 78 15,14-10 26-15,9-7-14 16,15-11-9-16,8-5-7 16,15-11-70-16,11 5-23 15,13-3 10-15,-7 15 1 16,1 12-5-16,-17 14-13 15,-11 15-18-15,-22 9-17 16,-8 13-8-16,-10 2-13 16,-6 23 12-16,-16 14 15 15,-39 30 12-15,-20 6 8 0,-51 29 23 16,-17-7-5-16,-12 14 4 16,26-29-1-16,8-13 8 15,45-37 6-15,24-23 16 16,24-41-10-16,16-11 40 15,23-8-10-15,29-15-20 16,17-3-23-16,59 4 3 16,16 6-45-16,35 17-1 15,-8 20 10-15,-2 23 323 16,-45 20-819-16,-11-1 380 16</inkml:trace>
  <inkml:trace contextRef="#ctx0" brushRef="#br0" timeOffset="54214.3358">24112 7723 1152 0,'49'47'218'16,"-46"-42"98"-16,-1 3-350 0,-4-3-12 16,2-5 6-16,0 1 9 15,2 8 22-15,8 13 10 16,39 53 7-16,-12-53 0 16,8 6-15-16,-4-4-25 15,3 1-104-15,-10-4-175 16,-10-5-2-16</inkml:trace>
  <inkml:trace contextRef="#ctx0" brushRef="#br0" timeOffset="54516.8852">24329 7758 456 0,'-2'0'300'16,"1"0"-66"-16,-2 2-276 15,-2-1 282-15,-6 23-235 0,-61 46 13 16,34-32 8-16,-11-8 8 15,-1 4-5-15,4-9-10 16,6 0-4-16,15-7-275 16,28-8 85-16</inkml:trace>
  <inkml:trace contextRef="#ctx0" brushRef="#br0" timeOffset="54899.1284">25166 7416 740 0,'1'9'432'15,"-5"-3"-91"-15,2 6-74 16,-1 5-320-16,-1 15 1 16,2 2 24-16,-4 17 12 15,-3 4 10-15,-4 10 2 0,-2-2 0 16,-8 17 5-16,2-9 0 15,-6 7 4-15,12-14-2 16,2-8-48-16,6-23-85 16,17-11-196-16,8-25-18 15</inkml:trace>
  <inkml:trace contextRef="#ctx0" brushRef="#br0" timeOffset="55378.7885">25872 7379 124 0,'3'6'532'15,"-4"-2"-283"-15,-8 5-84 16,-6 0 75-16,-15 6-317 16,-5-2 50-16,-13 11 23 15,-3 3 17-15,-6 16 12 16,8 5 0-16,-8 22 2 0,8 1-5 16,4 18-3-16,14-10 0 15,10 1 10-15,24-21 27 16,18-6 27-16,9-17 5 15,13-12 13-15,1-14 1 16,18-20-8-16,9-20-19 16,18-23-1-16,-1-5-21 15,9-18-12-15,-17 5-22 16,-13-15-16-16,-22 8-17 0,-16-11-6 16,-26 15-16-16,-27 7-17 15,-17 23 2-15,-33 9 6 16,-8 18-18-16,-11 0-56 15,15 11-25-15,5 5-233 16,27 2-3-16</inkml:trace>
  <inkml:trace contextRef="#ctx0" brushRef="#br0" timeOffset="55903.5245">26561 7297 636 0,'16'42'264'0,"-13"-44"-26"15,-1 2-138-15,-2 2-123 16,0-2 3-16,0 0 38 16,0 0 34-16,0 0 32 15,0 0 15-15,0 0 1 16,0 0-19-16,20 0-3 15,20 0-24-15,57-2-8 16,-47 2-13-16,-3 3-52 16,-10-1-74-16,-13 4-277 15,-27-3 29-15</inkml:trace>
  <inkml:trace contextRef="#ctx0" brushRef="#br0" timeOffset="56546.5104">27807 6711 712 0,'-5'0'117'16,"2"3"68"-16,0 1-188 16,2-4-60-16,-1 0 29 15,-1 2 24-15,-1-1 26 0,-14 5 11 16,-15 19 6-16,-46 43 3 16,33-39 3-16,-5 0-17 15,-11 5-3-15,7 0 1 16,0 12 16-16,11-1 7 15,7 11 6-15,21 3-1 0,4 3-3 16,10-8-4-16,14-2 7 16,9-12-4-16,16-9 16 15,10-12 7-15,17-7 17 16,0-9-4-16,2-6 18 16,-17-7-10-16,-12-7 14 15,-19 1-16-15,-2-3 0 16,-13 4-34-16,-6-1-19 15,-6 2-21-15,-19 1-9 16,-19 3-13-16,-21 1 13 16,-6 4 12-16,-2 4-53 15,14 4-64-15,10 1-364 16,33 2 48-16</inkml:trace>
  <inkml:trace contextRef="#ctx0" brushRef="#br0" timeOffset="58538.5084">8827 9086 836 0,'0'26'400'16,"-8"-20"-118"-16,-14 12-191 16,-12 4-131-16,-19 21-138 15,-11 8 154-15,-15 23 4 16,4 4 4-16,-7 19 12 0,22-10 10 15,18 20 4-15,20-21 4 16,23 1 7-16,29-19-6 16,13-7 0-16,6-30-38 15,26-9-253-15,-15-22 66 16</inkml:trace>
  <inkml:trace contextRef="#ctx0" brushRef="#br0" timeOffset="58816.3352">9074 9388 1275 0,'18'3'311'15,"-20"-3"58"-15,4 3-410 16,1 1-78-16,-5-4-3 16,1 0 8-16,-1 2 34 15,-1 16 64-15,-3 13 5 16,-3 53 7-16,9-25-74 16,-3 7-210-16,-16 0 46 15</inkml:trace>
  <inkml:trace contextRef="#ctx0" brushRef="#br0" timeOffset="59137.9909">8905 9432 1178 0,'16'-20'262'0,"11"-1"104"16,4-1-340-16,9-1-20 16,13 3 10-16,21 2 13 15,-1 11 3-15,11 1 1 16,1 10-7-16,-5 14-11 15,-24 6-15-15,-8 7-7 16,-20 4-5-16,-12 8 5 16,-20-4 8-16,-17 10 9 15,-16-5 12-15,-21 3 11 16,-9-7 1-16,-17-3 1 16,10-10 1-16,4-9-19 15,23-8-17-15,11-2-28 16,23-8-15-16,6 0-146 15,8-2 84-15,8-7 85 16,7-3-372-16,26 5 1 16,5-12 85-16</inkml:trace>
  <inkml:trace contextRef="#ctx0" brushRef="#br0" timeOffset="59468.7931">9692 9746 285 0,'14'5'227'0,"-5"-1"-21"16,8-2-51-16,-7-1-23 15,5 4-16-15,1-8-36 0,3-6 0 16,2-4-7-16,19-11-8 16,3-3-12-16,-3-2-1 15,-6 3-12-15,-10 1-6 16,-15 9 16-16,-20-2-18 15,-10 9-18-15,-11 11-5 16,-7 8-1-16,-12 17-27 16,0 7 7-16,-2 13 5 15,10 1 3-15,6 5-1 16,15-7-2-16,13 4 3 16,19-10 0-16,21-4 9 15,12-11 11-15,43-15-345 16,0-10 125-16</inkml:trace>
  <inkml:trace contextRef="#ctx0" brushRef="#br0" timeOffset="59735.798">10422 9594 1158 0,'-19'15'210'16,"-16"10"122"-16,-10 0-349 0,-9 15 3 15,4 0 16-15,4 3 15 16,18-12 4-16,14-1 3 16,13-12-9-16,19-1 2 15,10-5-4-15,16-4-19 16,8-2-76-16,4 1-268 15,-10-10 41-15</inkml:trace>
  <inkml:trace contextRef="#ctx0" brushRef="#br0" timeOffset="59965.4406">10694 9646 947 0,'5'12'387'0,"-7"-9"-55"0,4 4-247 15,-1 11-134-15,-1 4-22 16,-12 14 13-16,1 5 42 16,-13 12 9-16,-7-8-82 15,0-2-229-15,5-14 21 16</inkml:trace>
  <inkml:trace contextRef="#ctx0" brushRef="#br0" timeOffset="60119.2768">10674 9354 1201 0,'4'-5'533'0,"-5"2"-143"16,4 5-385-16,-3-2-300 15,2 0-198-15,0 1-129 16</inkml:trace>
  <inkml:trace contextRef="#ctx0" brushRef="#br0" timeOffset="60701.1745">11143 9652 630 0,'0'13'193'0,"0"-10"-10"16,-4 0-180-16,-1-2-101 16,4-1 0-16,-1 0 24 15,2 0 37-15,0 2 41 16,0-1 8-16,0 2 4 15,0 2 0-15,0 5-10 16,0-2-5-16,2 5-1 0,-1-3-1 16,-1-5-1-16,5 4 21 15,-5-5 12-15,3 0 15 16,8 4 8-16,9-4 5 16,3-2-22-16,56-10-11 15,-45-5-14-15,2 3 3 16,-2 4 0-16,3-5 18 15,-8 10 3-15,4-6 3 16,-8 4-11-16,0 7-10 16,-8 0-15-16,-4 5-11 15,-6 0-6-15,-8 5-7 16,-4-4 4-16,-4-3 15 16,-2 1 10-16,-1-2 17 15,6-5 16-15,0-2 10 16,6 4-19-16,0-5-10 15,1 1-18-15,38-16-5 16,47-15-13-16,-37 14 4 0,-18 12 3 16,-5 6-3-16,-9 6-3 15,-5 7 0-15,-15 2 6 16,-6 7 9-16,-2 1 0 16,-11 6-95-16,0-2-159 15,0 1 9-15</inkml:trace>
  <inkml:trace contextRef="#ctx0" brushRef="#br0" timeOffset="61135.8671">12381 9671 776 0,'-8'4'5'16,"-10"-5"134"-16,-10 11-248 16,-6-1 58-16,-12 4 108 15,4 1 53-15,-1 8 15 16,12 0 10-16,0 14-33 0,16-4-64 15,6 5-12-15,12-2-8 16,8-7-2 0,9-15 18-16,14-9 6 0,8-8 2 15,5-12 3-15,2-4-25 16,-6-5-19-16,-7 6 3 16,-8 3-10-16,-15 8-11 15,0 8 0-15,-4 14 13 16,-4 8-14-16,-2 9 8 15,-5 13 7-15,-5 1 5 0,-1 2-103 16,-3-8-196-16,0-11 21 16</inkml:trace>
  <inkml:trace contextRef="#ctx0" brushRef="#br0" timeOffset="61387.6202">12888 9157 1177 0,'0'7'227'16,"-9"15"106"-16,5 2-330 15,-4 9-59-15,-1 14 15 16,-3 5 25-16,1 18 11 0,-3-1 5 15,-2 17 16 1,1 2-24-16,3 6-312 0,8-15 97 16</inkml:trace>
  <inkml:trace contextRef="#ctx0" brushRef="#br0" timeOffset="61684.4326">13626 9733 813 0,'3'8'346'16,"-3"-7"-11"-16,0 1-163 15,0-2-170-15,-3 0-14 16,3 0-11-16,0 0-6 16,0 0 1-16,-2 1 1 15,1 32 10-15,-5 60 9 16,-3-35-137-16,-10 20-158 16,-4 2 6-16</inkml:trace>
  <inkml:trace contextRef="#ctx0" brushRef="#br0" timeOffset="61968.5158">13529 9782 604 0,'14'-43'477'16,"9"-3"-116"-16,5 6-66 16,15-3-240-16,8 8-58 0,8 2 1 15,-3 14 0-15,-4 10-9 16,-12 12 0-16,0 12-5 15,-21 8-10-15,-8 16-7 16,-7-1 11-16,-11 17 6 16,-23-7 6-16,-11 8 10 15,-5-13 7-15,-16 3 19 16,4-18 2-16,3-7-13 16,15-9-30-16,6-8-56 15,19-10-37-15,23-13-248 16,15-5 33-16</inkml:trace>
  <inkml:trace contextRef="#ctx0" brushRef="#br0" timeOffset="62254.5885">14329 9730 848 0,'-22'48'325'0,"-6"-16"-97"15,0 19-139-15,7 0-71 16,11 6-72-16,15-13 81 16,13-13 93-16,6-16-65 15,14-19 29-15,4-13 4 16,8-26-1-16,-7-4-18 0,0-5 20 16,-16 5-18-16,-9 7 22 15,-14 15-5-15,-5 5-45 16,-7 7-62-16,-1 6-102 15,-5-1-104-15,-9 5-274 16,6-1 14-16</inkml:trace>
  <inkml:trace contextRef="#ctx0" brushRef="#br0" timeOffset="62482.6764">14920 9785 637 0,'0'37'469'16,"-4"5"-104"-16,-1 12-378 0,-4 1 355 16,-5-2-441-16,-3-20-19 15,0-9 35-15,-7-27 32 16,8-27-292-16,7-11 236 15</inkml:trace>
  <inkml:trace contextRef="#ctx0" brushRef="#br0" timeOffset="62618.1891">14942 9383 1042 0,'3'6'351'0,"0"2"-44"0,-9 10-316 15,0 5-420-15,4 10-10 16</inkml:trace>
  <inkml:trace contextRef="#ctx0" brushRef="#br0" timeOffset="62857.4222">15033 9909 64 0,'12'2'331'0,"10"-8"81"15,9-6-193-15,12-9 93 16,6-1-220-16,1-6 8 16,-4 4 31-16,-2 1-1 15,-9 5-39-15,-1 7-20 16,-8 9-40-16,-1 9-72 16,-11 5-15-16,-4 20-3 15,-8 2-1-15,-8 18 12 0,-11 9-16 16,-5 16-123-16,-3-7-157 15,-3-4-25-15</inkml:trace>
  <inkml:trace contextRef="#ctx0" brushRef="#br0" timeOffset="63158.6141">15942 9232 1210 0,'34'26'303'16,"-34"-13"-65"-16,-6 17-237 15,-3 4-56-15,4 16-59 16,3 6 104-16,-2 20 105 16,-4 2-88-16,-4 26-110 15,-7-12-229-15,-6 0 51 0</inkml:trace>
  <inkml:trace contextRef="#ctx0" brushRef="#br0" timeOffset="63393.2328">15698 9640 916 0,'-3'-2'366'16,"1"1"-32"-16,2-1-147 15,18-1-204-15,32-3 7 16,82-13 23-16,-25 0-30 15,-11-3 0-15,2-6 22 16,-21 1 21-16,-18 0-395 16,-35 4 216-16</inkml:trace>
  <inkml:trace contextRef="#ctx0" brushRef="#br0" timeOffset="64081.5079">17019 9680 917 0,'6'0'375'0,"0"0"-41"16,-5 0-224-16,1 1-140 16,4 8-23-16,6 22 12 15,1 46 29-15,-22-38 30 16,-1 1-20-16,-1 1 6 16,-1-10 4-16,2-1-2 15,3-14 5-15,2-11 7 16,5-7 7-16,12-17-7 15,9-5 2-15,10-16-5 16,4 5-4-16,8-8-5 0,-1 13 3 16,-2 4-6-16,-9 23-1 15,-7 0-7-15,-4 9-12 16,-9 4-1-16,-5 6 1 16,0 3 10-16,-9 4 14 15,-3 3 3-15,3 1 6 16,-3-3 8-16,0-14-5 15,10-4-4-15,8-9 7 16,18-12 2-16,14-4 3 16,17-3-1-16,0 4-6 0,0 8-5 15,-20 10-10-15,-10 17-15 16,-19 13-2-16,-18 12-18 16,-15 2-35-16,-13 2-320 15,2-9 86-15</inkml:trace>
  <inkml:trace contextRef="#ctx0" brushRef="#br0" timeOffset="64515.7868">18357 9746 1236 0,'-3'0'95'0,"-8"8"162"0,-2 2-367 16,-8 1 6-16,-4-2 68 16,-6 5 88-16,3-2 29 15,-5 9 17-15,6 7-8 16,2 12-14-16,5 0-33 15,11-3-15-15,3-6-19 0,4-6 4 16,4-13 3-16,13-7 21 16,2-14-3-16,14-9 1 15,4-6-3-15,2-4-2 16,-5 2-20-16,-7 8-2 16,-11 7 0-16,-4 7 11 15,-9 5-13-15,2 11-8 16,-3 3-2-16,-3 6-3 15,1 1-4-15,-3 3-46 16,-2-3-60-16,4-2-288 16,7-14 23-16</inkml:trace>
  <inkml:trace contextRef="#ctx0" brushRef="#br0" timeOffset="64910.2055">19070 9675 967 0,'-8'9'434'0,"-13"0"-109"16,-25 10-207-16,-12 8-129 15,-16 13-128-15,9 6 191 16,4 12 23-16,21-6-29 16,17 2-3-16,17-14-6 15,3-10-7-15,6-18 2 16,20-21 32-16,16-22-13 0,29-25-31 15,15-17-44 1,32-17-6-16,1-1-10 0,2-15 12 16,-24 12 19-16,-7-1 25 15,-35 20-22-15,-15 17 5 16,-18 26-25-16,-17 14-49 16,-13 24 2-16,-14 19 1 15,-7 6 0-15,-25 21 19 16,3 9 58-16,-6 11 5 15,11 1 5-15,2 10-8 16,20-6 4-16,10 6 7 16,14-14-20-16,10-8-334 15,15-11-6-15,18-17-131 16</inkml:trace>
  <inkml:trace contextRef="#ctx0" brushRef="#br0" timeOffset="65235.6307">19476 9887 1438 0,'-1'-1'277'15,"-1"-2"150"-15,4 0-427 16,23-9 8-16,62-58 8 0,-41 39 8 15,-7 8 4-15,-14 0-20 16,-21 7-30-16,-30 17-23 16,-20 10-6-16,-21 26 27 15,-10 7 25-15,-16 24 30 16,16 1 24-16,12 6-3 16,22-14-39-16,22-2-51 15,31-13-46-15,35-10-82 16,17-17-74-16,24-18-204 15,3-15 11-15</inkml:trace>
  <inkml:trace contextRef="#ctx0" brushRef="#br0" timeOffset="65712.7499">21307 9280 1069 0,'10'-8'282'0,"-8"-2"-21"16,-15 7-270-16,-24 5-46 16,-9 3-39-16,-28 10 77 15,-14 13 67-15,-21 23-11 16,3 4 24-16,-14 23 22 16,21 8-8-16,7 19 2 15,27-5-15-15,25 8-19 16,30-16-28-16,26-10 2 15,27-27-8-15,30-18-15 16,1-25-17-16,10-19-2 16,-7-24-8-16,-9-15 21 15,-29 1 28-15,-14 1 33 16,-23 7-17-16,-26 16 6 16,-15 14-12-16,-30 8-11 15,-5 11-70-15,-9 9-352 0,16-3 104 16</inkml:trace>
  <inkml:trace contextRef="#ctx0" brushRef="#br0" timeOffset="66383.2855">21674 9709 1191 0,'0'17'338'0,"17"-11"58"15,18-3-297-15,29 0-88 0,22 7 1 16,13-3 20-16,-11 1 4 16,-6-2-5-16,-24 4-20 15,-24-7-30-15,-19-1-36 16,-6 2-95-16,-12 2-16 15,-15-2-21-15,0 8-114 16,-10-3-75-16,-3-2 62 16</inkml:trace>
  <inkml:trace contextRef="#ctx0" brushRef="#br0" timeOffset="67212.1901">21923 9741 83 0,'2'1'254'16,"-1"1"-87"-16,1-1 3 0,-1 0-21 16,-1 1-70-16,0-1-6 15,0 4-11-15,0 1 4 16,0 3-26-16,-1-5-10 15,-1 4-9-15,1-5-5 16,-1 1-5-16,-1-3 4 16,0 2 1-16,0 0 8 15,-1 0 9-15,4-1 21 16,-2-1 0-16,1 1 5 16,-1-1-4-16,1 1-18 15,0-1-24-15,-1 1-7 16,1-1-7-16,-1 1-7 15,-1-1 12-15,0 1 3 16,0-1 9-16,0 2 4 0,0-3 1 16,2 2-1-16,-1-1-5 15,1-1-14-15,-1 2-28 16,1-2-3-16,-1 0 3 16,1 0 20-16,-1 0 9 15,-1 0 26-15,3 0-2 16,-1 0-17-16,0 1-22 15,-1 2-6-15,1 30-103 16,-11 66 112-16,-2-38 20 16,-12 20 20-16,-8 5 14 0,-23 7 99 15,-3-13-108-15,-17-4 2 16,3-23-14-16,-21-20-47 16,15-24-32-16,-15-23-120 15,13-12-193-15,4-22-12 16</inkml:trace>
  <inkml:trace contextRef="#ctx0" brushRef="#br0" timeOffset="67655.7947">22439 9930 825 0,'1'2'652'0,"-1"-5"-179"16,-9 3-36-16,9 0-472 15,-3 0-24-15,0 0 7 16,-20 10 14-16,-47 18 19 15,46-13-4-15,5 7 10 16,4 5-1-16,5 1 2 0,10 2 7 16,12-5 14-16,13-9 15 15,6-8 13-15,15-13 1 16,3-13-4-16,-3-2 3 16,-5-4-9-16,-8 0-7 15,-15 12-4-15,-7 6-22 16,-8 9-21-16,0 12-19 15,-6 12 3-15,-1 10 5 16,-5 6-1-16,-6 10-94 16,-1-2-112-16,-2-7-193 15,6-23-91-15</inkml:trace>
  <inkml:trace contextRef="#ctx0" brushRef="#br0" timeOffset="68181.292">22805 9960 1187 0,'0'-6'230'16,"1"6"77"-16,-4 0-348 15,3 0-21-15,0 0 18 16,0 0 25-16,-1 0 47 15,-1 0-2-15,2 0-3 0,0 1-9 16,-1 1-16-16,1 22-4 16,0 1 3-16,3 50 7 15,-3-50 4-15,-3-8 16 16,0-7 13-16,3-7 29 16,0-10-2-16,7-18-66 15,12-8-78-15,7-9 55 16,3-1 43-16,5-1-54 15,-1 13 71-15,-9 10 63 16,-7 14-75-16,-5 14-70 16,-6 9 56-16,1 14 1 15,1 6 2-15,-5 2 11 16,3-5 4-16,6-8 15 16,1-12 9-16,20-17 14 15,5-14 2-15,23-17-5 16,1-3-19-16,3 0-17 15,-14 10-18-15,-10 9-21 0,-22 17-11 16,-8 18 2-16,-7 11 2 16,-8 22 6-16,1 6 10 15,-8 7-34-15,-2-6-50 16,-6-4-347-16,4-25 51 16</inkml:trace>
  <inkml:trace contextRef="#ctx0" brushRef="#br0" timeOffset="68410.223">23692 9883 1447 0,'-3'-6'301'0,"-3"19"114"15,0 15-407-15,0 8-54 16,-4 8 9-16,-1 14 28 15,2-8 13-15,-1 8-23 16,0-1-31-16,-12 12-94 16,-4-11-170-16,-5-5-105 15,-1-20-93-15</inkml:trace>
  <inkml:trace contextRef="#ctx0" brushRef="#br0" timeOffset="68660.3488">23560 9911 1021 0,'19'-40'255'0,"3"7"113"16,5 1-275-16,7 14-13 16,11 5-7-16,-7 5-10 15,-1 8-23-15,-6 11-30 16,-3 2 1-16,-11 6-9 16,-7 6-10-16,-7 1-10 15,-12 2 7-15,-9 1 8 16,-10 1 9-16,-6-8 6 0,-9-1 10 15,0-5-7-15,6-5-30 16,9-7-36-16,7 0-79 16,20-6-81-16,28-10-200 15,10-3-9-15</inkml:trace>
  <inkml:trace contextRef="#ctx0" brushRef="#br0" timeOffset="68919.2696">24249 9779 1228 0,'-108'76'391'0,"38"-54"55"16,12-1-309-16,-2 7-111 16,14-8-11-16,17-9-8 15,25-7-3-15,17-2 0 0,11 1-2 16,13 9-6-16,3 7 2 15,0 22-9-15,-10 7-4 16,-32 20-4-16,-23 2 5 16,-31 7 3-16,-14-21-17 15,-23-16-29-15,7-31-378 16,7-39 88-16</inkml:trace>
  <inkml:trace contextRef="#ctx0" brushRef="#br0" timeOffset="69275.6108">24407 9225 1569 0,'64'62'339'0,"-6"39"152"16,-3 17-442-16,-13 26-14 15,-46 34-4-15,-57 0-3 16,-65 4 1-16,-34-26-58 16,-85-23-490-16,-15-49 158 15</inkml:trace>
  <inkml:trace contextRef="#ctx0" brushRef="#br0" timeOffset="92771.2541">6636 12321 1375 0,'-8'-20'298'15,"7"15"114"-15,-1 4-419 16,4 7-32-16,-2-6-16 16,-2 1-7-16,1 8 12 15,-12 41 11-15,-38 88 27 16,-4-3 15-16,-4 15 9 15,-12 29 0-15,12-16 1 16,7 0-8-16,15-48-56 0,10-17-323 16,17-42 86-16</inkml:trace>
  <inkml:trace contextRef="#ctx0" brushRef="#br0" timeOffset="93189.2929">7276 13068 1059 0,'-17'18'341'0,"0"-11"48"16,0-4-290-16,-6 5-59 15,-3-2-32-15,0 2-17 0,5 3-3 16,-7 2-3-16,3 1-2 16,-5 12-5-16,-7 8 6 15,0 12 1-15,2 3 2 16,6 6 0-16,15-12 3 16,15-9-1-16,11-21 7 15,23-29 8-15,37-58 21 16,3-2-7-16,4-18-8 15,-1-6-9-15,-19 23-3 16,-35 48-6-16,-8 2-20 16,-8 34 0-16,-8 27 3 15,0 15 5-15,-3 25-12 16,-3 14-49-16,1 11-258 16,1-20 46-16</inkml:trace>
  <inkml:trace contextRef="#ctx0" brushRef="#br0" timeOffset="93459.6187">7402 13373 1089 0,'50'-7'184'0,"-46"8"109"16,-1 5-336-16,2 3 2 15,-5-9 13-15,0 2 14 16,0-1 15-16,1 1 33 0,1-1 19 15,-1 1 37-15,1-2 0 16,4-2 0-16,22-23-15 16,58-83-10-16,-40 41-28 15,8-4 13-15,6 18-3 16,2 14-6-16,-10 15-25 16,4 21-70-16,-6 24-86 15,-23 24-291-15,-14 2 11 0</inkml:trace>
  <inkml:trace contextRef="#ctx0" brushRef="#br0" timeOffset="93883.9129">8615 13163 697 0,'4'-12'384'0,"-4"2"8"16,-4 2-163-16,-5 5-76 15,-7 3-74-15,-11 9-42 16,-9 8-44-16,-10 14-3 16,0 1 3-16,1 13 15 15,12-11 10-15,9-2-1 16,14-12-9-16,10-7-6 16,15-16-5-16,5-6 3 15,3-7 6-15,11-5-19 0,1 2-9 16,4 7-16-1,-8 12-9-15,9 19-13 0,-3 23 25 16,1 38 11-16,-8 19 21 16,-8 34 10-16,-16-1 8 15,-27 12 13-15,-20-26 3 16,-21 5 5-16,-12-40-2 16,-14-20 10-16,-1-34-19 0,-20-42-26 15,4-32-31-15,-6-20-118 16,25-1-94-16,35-13-81 15,48 15 4-15,48-10-19 16,44 9 94-16,45-3 57 16</inkml:trace>
  <inkml:trace contextRef="#ctx0" brushRef="#br0" timeOffset="94243.8234">9435 13321 973 0,'30'61'488'16,"-40"-52"-48"-16,7-4-186 16,1-1-250-16,5 2-29 15,-3-6-7-15,6-2 13 0,43-14 21 16,72-49 14-16,-38 1 17 15,6-23 7-15,-22 5-58 16,-17 1 12-16,-32 26 10 16,-21 8 1-16,-24 30-21 15,-25 35 50-15,-17 28-18 16,-24 31-17-16,-4 18-9 0,1 17 11 16,20-18-4-16,33-4-49 15,33-22-29-15,37-11-27 16,29-28-9-16,39-15-90 15,7-32-179-15,25-21 65 16</inkml:trace>
  <inkml:trace contextRef="#ctx0" brushRef="#br0" timeOffset="94557.3016">10500 13206 518 0,'-4'4'439'0,"-1"11"-128"16,2 10-306-16,-4 20 315 15,1 1-323-15,-9 3 15 16,6-11 21-16,1-16 68 0,3-25 11 16,14-29-7-16,10-17-8 15,24-19-11-15,10 0-71 16,11-4-16-16,-5 31-2 15,4 13-15-15,-22 20-10 16,-5 25-15-16,-17 18 2 16,-16 20 8-16,-12 7 16 15,-1 8-35-15,-5-9-22 16,21-8-10-16,13-20-309 16,21-24 63-16</inkml:trace>
  <inkml:trace contextRef="#ctx0" brushRef="#br0" timeOffset="94866.854">11462 13130 1427 0,'-21'27'414'0,"-7"0"72"15,1 8-378-15,-6 13-104 16,1 1-18-16,14 7 0 15,9-12 1-15,9-10-28 16,12-14-28-16,9-12 14 16,0-12 4-16,14-18 6 15,7-8 31-15,-2-5 31 16,-5 2-11-16,-1 8 0 0,-15 13 3 16,1 19 5-16,-4 13-3 15,3 18 8-15,-5 8 4 16,2 16-3-16,-6-5-108 15,1-1-354-15,-8-32 81 16</inkml:trace>
  <inkml:trace contextRef="#ctx0" brushRef="#br0" timeOffset="95422.9137">12171 13218 1146 0,'0'0'375'16,"-1"-2"38"-16,2 5-301 16,-2-3-121-16,1-1-11 15,0-1-1-15,0 1 25 16,0-1 31-16,0 1 25 15,-2-1 19-15,2 2-15 16,0 0-23-16,-3 0-28 16,3 0-26-16,0 0-28 15,-1 2 10-15,-2 11 2 0,-9 21 14 16,-21 51 10-16,14-48 10 16,-2-6 8-16,9-10 10 15,5-10 17-15,6-11 11 16,9-11 3-16,10-10-8 15,10-9-12-15,5-2-22 16,5 2-17-16,-1 9-9 0,-5 11-6 16,-12 7-6-16,-2 13 1 15,-6 7 5-15,-3 6 8 16,-5-1 9-16,1 1 9 16,-2-8 0-16,7-11 4 15,2-13-3-15,20-9 1 16,-2-2 1-16,7 2-13 15,0 3-7-15,-3 18-11 16,-16 12-3-16,0 14-3 16,-9 7 18-16,-6 11-34 15,-3-4-49-15,1-7-356 16,-1-27 63-16</inkml:trace>
  <inkml:trace contextRef="#ctx0" brushRef="#br0" timeOffset="95826.7166">13107 12427 819 0,'22'13'685'16,"-10"-3"-209"-16,-12 10-69 15,5 17-375-15,7 7-69 16,-5 26 1-16,0 13 31 15,1 28 6-15,-14-6 7 16,-13 15-7-16,-5-16-9 0,-7-5-9 16,-3-35-6-16,7-18 36 15,9-29 20-15,6-26 33 16,14-16 5-16,13-13-6 16,10-4-51-16,18-2-16 15,12 8-28-15,4 13 1 16,-3 18 6-16,0 11 5 15,-21 15-4-15,-27 25-6 16,-18 7-1-16,-24 12 12 16,-9 0 7-16,-7-2-1 15,11-23 0-15,8-15-37 16,6-18-25-16,9-7-76 16,10-10 3-16,19-6-314 15,18-5 71-15</inkml:trace>
  <inkml:trace contextRef="#ctx0" brushRef="#br0" timeOffset="96162.2506">13714 13323 621 0,'0'1'267'16,"-1"1"16"-16,0 1-155 15,-2-3-39-15,0 1-34 0,0 2 39 16,0-1 8-16,0-1 19 16,0 1 21-16,1-1-13 15,4-1-46-15,41-6-21 16,62-37-21-16,-33-3-68 16,-9 5-13-16,-14 1 4 15,-21 18 19-15,-14 7 9 16,-14 7 32-16,-20 19 10 15,-11 14-2-15,-24 21-22 16,-13 16-15-16,-20 23 5 16,14-1-36-16,5 3-120 15,24-14-284-15,36-30 12 16</inkml:trace>
  <inkml:trace contextRef="#ctx0" brushRef="#br0" timeOffset="96382.4078">14357 13621 1203 0,'8'43'508'15,"1"-18"19"-15,-6-43-261 16,4-6-70-16,9-17-112 16,21-24 45-16,14-11-59 15,30-13-46-15,11 17-40 16,6 14-22-16,-17 24-17 0,-2 13-99 15,-33 21-98-15,-15 3-342 16,-24 3 10-16</inkml:trace>
  <inkml:trace contextRef="#ctx0" brushRef="#br0" timeOffset="96726.3327">15633 12776 1510 0,'11'34'733'16,"-3"-10"-184"-16,-8-24-385 15,-5 6-426-15,-3 3-206 16,-12 1-203-16,1-2 6 0</inkml:trace>
  <inkml:trace contextRef="#ctx0" brushRef="#br0" timeOffset="97115.2506">15467 13387 2188 0,'-6'40'503'0,"30"-34"195"0,-13 1-1325 15,3-10 182-15</inkml:trace>
  <inkml:trace contextRef="#ctx0" brushRef="#br0" timeOffset="98537.2937">16967 12634 1387 0,'95'-56'422'0,"-94"45"58"16,-1 11-393-16,0 3-113 16,-1 11-88-16,-2 21 36 15,-1 14 9-15,-5 36 12 16,-6 17 49-16,-10 28 55 15,-3 1-30-15,-2 24-3 16,3-22 2-16,4-4-53 16,11-37-70-16,4-21-71 15,5-53-248-15,11-55-4 16</inkml:trace>
  <inkml:trace contextRef="#ctx0" brushRef="#br0" timeOffset="98848.0246">17751 12979 920 0,'13'21'519'0,"-10"1"-74"0,-15-7-202 16,-13 21-201-16,-11 14-58 16,-8 24 1-16,4 0 3 15,7-3 37-15,23-12 24 16,20-11-25-16,17-24 11 15,29-13 23-15,17-19-8 16,20-31 9-16,-1-23 7 16,4-26-4-16,-26-2-19 0,-27-18 14 15,-31 19 12 1,-17 16-41-16,-18 20-47 0,-22 13 9 16,-11 34-7-16,-20 15-93 15,1 18-27-15,8-8-369 16,24-7 28-16</inkml:trace>
  <inkml:trace contextRef="#ctx0" brushRef="#br0" timeOffset="100589.2466">18536 12123 686 0,'9'71'146'0,"-6"-68"61"15,-3-3-200-15,1 6-13 16,-2-6 0-16,1 0 5 15,-2 0-3-15,2 1 4 16,-1 1 3-16,-2 26 4 16,0 46 1-16,-6-38 7 15,0 5-4-15,-3 21 5 16,-1-8 1-16,2-1-105 16,3-13-4-16,-1-10 8 15,4-26 0-15,1-19-147 16,1-8 162-16</inkml:trace>
  <inkml:trace contextRef="#ctx0" brushRef="#br0" timeOffset="100862.6966">18448 12521 531 0,'-3'-106'340'0,"5"79"-25"16,-2-6-76-16,1 5-93 15,4-1-31-15,-2-1-40 16,3 2-18-16,3 4-28 16,8-1-20-16,10 0-6 15,17 0-2-15,11-2 3 0,27-1 4 16,7 3 1-16,2 10-7 15,-12 4-1-15,-6 17-13 16,-32 12-6-16,-19 10-12 16,-20 11 8-16,-27 11 14 15,-21-2 20-15,-25 3 30 16,-4-8 17-16,-3-11 8 16,11-13-9-16,1-7-5 15,21-9-18-15,8-3-53 16,9-2-43-16,10-1-99 15,23 0-270-15,24-6 18 16</inkml:trace>
  <inkml:trace contextRef="#ctx0" brushRef="#br0" timeOffset="101233.4625">19460 12320 766 0,'-6'10'144'0,"-7"1"79"16,-8 2-226-16,-12 3-9 15,8 5 13-15,-1 0 29 16,6 0 10-16,13-11 7 15,11 0 5-15,14-4 40 16,15-6-14-16,19-15 4 16,7-1-1-16,16-12 7 15,-11-8-36-15,-8-7 0 16,-22 11 0-16,-16 1-3 16,-21 8-17-16,-28 10-18 15,-18 12-16-15,-11 5-59 16,-1 6-43-16,3 11-293 15,25-9 50-15</inkml:trace>
  <inkml:trace contextRef="#ctx0" brushRef="#br0" timeOffset="101474.6519">20044 12142 1391 0,'20'77'469'0,"-34"-62"30"16,-1 1-321-16,-5 8-191 15,4-2-5-15,6-4-8 16,11 4 18-16,5-3 1 0,5 1 2 16,0 8 6-16,-14 10 6 15,-17-5-8-15,-59-5-492 16,-17-16 160-16</inkml:trace>
  <inkml:trace contextRef="#ctx0" brushRef="#br0" timeOffset="139377.8562">20033 15136 652 0,'-103'3'489'0,"100"-15"-98"16,0 8-98-16,3-5-168 15,0 2-82-15,0 5 1 16,3 1 3-16,32-7 26 0,67-72-11 15,-11 39 17-15,4 1-15 16,10 4-20-16,-15 21-43 16,2 11-8-16,-30 13-28 15,-15 19-5-15,-15 8 7 16,-18 10 6-16,-17 10 11 16,-19 12 10-16,-12-3 10 15,-19 6 7-15,0-13 5 0,1-9 18 16,15-21 18-16,16-9 18 15,15-11-6-15,24-2-7 16,23-2-18-16,30 4-16 16,5 9-25-16,7 19-36 15,-22 16-6-15,-26 19-7 16,-42 7-1-16,-41 13 5 16,-29-10 42-16,-35-2 25 15,-16-17 9-15,-9-4 3 16,20-20-1-16,-11-8-52 15,30-14-73-15,20-8-179 16,16-5-230-16,35-12-44 16</inkml:trace>
  <inkml:trace contextRef="#ctx0" brushRef="#br0" timeOffset="139973.7275">20981 16196 1200 0,'-4'4'499'0,"1"-4"-3"16,3 0-316-16,0-1-102 15,0-1-83-15,0 1-20 16,0-1-9-16,0 1-36 16,0-1 10-16,-2 2-9 15,1 0 6-15,-5 2 10 16,-22 11 39-16,-49 30 7 15,47-37 47-15,15-2 23 16,12-7 1-16,8-5-12 16,4-9-8-16,16 1-37 15,3 0-20-15,6-2-10 16,-7 10 4-16,-4 11-18 16,-14 9-3-16,-12 15 3 0,-11 3 4 15,-13 8 12-15,-9-2 27 16,-1-4-7-16,6-13 19 15,2-8 16-15,15-13 7 16,5-12 5-16,8-9 24 16,5-14-10-16,10 6-48 15,0 0-46-15,4 7-1 16,-4 10-49-16,-8 22-16 16,-21 18 36-16,-8 9 37 15,-24 8-78-15,-9-6-41 0,-6-9-252 16,10-37-10-16</inkml:trace>
  <inkml:trace contextRef="#ctx0" brushRef="#br0" timeOffset="140362.5046">21506 15296 835 0,'-15'23'245'16,"-9"24"49"-16,-3 18-230 15,-21 30-37-15,-1-6-15 16,0-2 4-16,7-26 39 16,16-18 74-16,18-36 42 15,25-7 27-15,23-7-4 0,38-24-40 16,24-11-74-16,42-14-46 16,5-3-42-16,0-9-70 15,-34 20-71-15,-20 8-41 16,-45 20-41-16,-16-4-259 15,-20 6 105-15</inkml:trace>
  <inkml:trace contextRef="#ctx0" brushRef="#br0" timeOffset="140572.4165">22162 15015 998 0,'1'7'397'16,"-1"5"-15"-16,-6 9-222 15,-4 16-149-15,0 25-14 16,-10 21 6-16,-6 34 22 16,-5 11 5-16,-6 17-5 0,-3-12-7 15,-2-1 0-15,5-31-14 16,1-24-48-16,11-33-48 16,5-17-322-16,8-26 43 15</inkml:trace>
  <inkml:trace contextRef="#ctx0" brushRef="#br0" timeOffset="141021.7237">22291 15274 525 0,'-2'8'0'15,"7"-1"513"-15,-13 14-490 16,4 5 314-16,-4 1-375 16,-1-2 387-16,2-4-283 15,3-15 48-15,10-12 46 16,11-9 1-16,28-17-6 16,14-7-60-16,36-4-43 15,7 0-49-15,6 6-10 16,-26 19-7-16,-14 11-26 15,-34 16-5-15,-19 32-5 16,-21 21-3-16,-25 47-1 16,-23 12 43-16,-39 36 6 15,-18-6 9-15,-17 17 9 16,13-36 10-16,13-12-10 0,34-40 8 16,26-26 24-16,26-36 16 15,14-12 25-15,14-9-9 16,36-15-10-16,18 2-26 15,41-3-18-15,16-2-74 16,3 5-92-16,-23 8-58 0,-9 16-340 16,-42-1-2-16</inkml:trace>
  <inkml:trace contextRef="#ctx0" brushRef="#br0" timeOffset="141374.3572">23310 15511 1170 0,'83'-10'543'0,"-64"23"-71"0,-7-5-284 16,4 20-168-16,6 6-72 16,5 19-1-16,0 2 35 15,5 12 13-15,-4-16 8 16,3 3-60-16,-2-14-46 15,-6-9-135-15,-9-9-217 16,6-14-17-16</inkml:trace>
  <inkml:trace contextRef="#ctx0" brushRef="#br0" timeOffset="141564.0686">23782 15483 675 0,'-41'30'759'0,"-19"19"-319"16,13 1-68-16,-15 11-259 16,0 4-262-16,5-3 116 15,19-20-25-15,5-16-50 16,17-11-39-16,29-11-300 16,14-18 87-16</inkml:trace>
  <inkml:trace contextRef="#ctx0" brushRef="#br0" timeOffset="141830.3972">24739 15219 504 0,'7'11'554'15,"-10"8"-190"-15,-4 8-310 0,-5 16 310 16,-3 11-385-16,-8 20 12 16,3 5 6-16,-15 17 59 15,-2-4-2-15,-9 16 7 16,7-10 3-16,-5-2-32 16,16-17-107-16,9-2-343 15,17-24 54-15</inkml:trace>
  <inkml:trace contextRef="#ctx0" brushRef="#br0" timeOffset="142175.3588">25337 15397 1158 0,'-41'59'357'0,"-26"21"61"0,-7 8-313 16,-6 18-64-16,18-9-26 15,13-1 34-15,31-26 3 16,20-11 29-16,17-19 14 16,27-9 20-16,19-15-32 15,40-27-14-15,15-19-37 16,20-31-22-16,-20-7-32 15,-9-15-10-15,-43 4 11 0,-31-15 26 16,-37 20 21-16,-33-6 30 16,-14 8-33-16,-26 4 3 15,-11 25-51-15,-23 3-529 16,23 8 151-16</inkml:trace>
  <inkml:trace contextRef="#ctx0" brushRef="#br0" timeOffset="157693.0005">26392 14489 492 0,'0'0'307'0,"-3"-3"-55"15,2 4-86-15,-1-2-78 16,-1-1-5-16,3 2 72 0,-1 0 25 15,-1 0 21-15,1 0-45 16,-1 0-40-16,1-1-79 16,-1 0-37-16,1-1-25 15,-2 1-7-15,-18 1-2 16,-20 1 0-16,-45 8 9 16,44-3 16-16,11-2 5 0,15 4 4 15,8-2-12-15,16-2-1 16,10 2-12-16,11 9 4 15,5-3 4-15,15 1 18 16,0 2 8-16,4 3-1 16,-5-5-5-16,4 6-2 15,-9 2-4-15,-6 7-9 16,-8 2-8-16,-14 7-11 16,-15 1-2-16,-16 14-1 15,-14 3 8-15,-16 3 9 16,-1-6 14-16,-9 1 6 15,10-18 6-15,3-8 9 16,13-14 2-16,5-8 12 16,6-10 2-16,4-5 2 15,6-2 16-15,-1-1 9 16,7-3-12-16,10-11-22 0,6-3-19 16,11-20-40-16,12-11-15 15,20-17 1-15,2 7 13 16,8-8 13-16,-9 17 18 15,-7 1 15-15,-18 20 12 16,-9 5 23-16,-16 14-6 16,-14 7-28-16,-24 8-19 15,-32 5-18-15,-9 7-19 16,-36-4-6-16,0-1 131 16,-5-3-490-16,24-19 193 0</inkml:trace>
  <inkml:trace contextRef="#ctx0" brushRef="#br0" timeOffset="158742.2541">6295 16242 923 0,'22'7'240'0,"-29"-6"65"15,7-3-252-15,0 0-54 16,0 2-6-16,0 0 1 15,-2 0 15-15,1 0 3 16,-2 2 3-16,-49 30 2 16,-97 88-2-16,36-31-15 0,-11 28 11 15,15 3 39-15,12 6 52 16,55-25 52-16,23-9-53 16,23-24-71-16,26-13 21 15,25-15-47-15,35-11-77 16,11-11 13-16,26-12 13 15,-22-8-371-15,-26-11 44 16</inkml:trace>
  <inkml:trace contextRef="#ctx0" brushRef="#br0" timeOffset="158982.4301">6707 16385 591 0,'16'20'841'16,"-2"0"-775"-16,-14-2 295 16,4 18-345-16,-1 11-346 15,0 21 318-15,-5 11 307 16,-5 41-401-16,-5-12-260 15,-13-3 43-15</inkml:trace>
  <inkml:trace contextRef="#ctx0" brushRef="#br0" timeOffset="159250.7869">6667 16453 281 0,'52'-37'0'16,"-9"9"852"-16,16 6-852 15,9 3 319-15,6 8-313 16,-7 16 477-16,-6 17-496 16,-23 15 469-16,-26 28-517 15,-21 12-8-15,-38 27-17 16,-22 0 12-16,-27-1 29 16,7-28 35-16,-16-12 19 15,21-33 28-15,5-14-9 16,24-14-20-16,14 2-38 15,23-5-42-15,30-10-248 0,22-2-106 16,31-5-70-16</inkml:trace>
  <inkml:trace contextRef="#ctx0" brushRef="#br0" timeOffset="159815.9812">7640 16928 970 0,'22'1'464'0,"-22"-11"-22"0,3-4-153 16,0-3-218-16,3 3-29 15,-3 1-29-15,-3 1-30 16,5 2 19-16,-7-1 19 16,-2 2-32-16,-2-2-6 15,-9 5 7-15,-22 7-60 16,-9 12-43-16,-16 20 56 15,0 19 30-15,-2-2 22 16,18-5 24-16,13-5 4 16,19-18-10-16,18-15-15 15,12-2-18-15,36-4 16 16,9-10 4-16,22-10 10 16,6-3 10-16,14-12 10 15,-17-2-17-15,-4 7-3 16,-20 3-4-16,-15 10-1 15,-23 7-66-15,-20 2 21 0,-17 5 6 16,-21-5 7-16,-7-2 15 16,-10-3 73-16,5 2-17 15,0-3-7-15,20 5-8 16,4 4-21-16,5 1-16 16,-1 9-21-16,4 1-12 15,-9 5-10-15,0 1-5 16,0 8 21-16,6-5 19 15,-3 4 13-15,7-7 14 0,1 2 13 16,6-5-16-16,-3 0-8 16,9 1-8-16,0-5-37 15,-1 0-33-15,1-6-86 16,0 0-73-16,-1 0-137 16,-1 0-34-16</inkml:trace>
  <inkml:trace contextRef="#ctx0" brushRef="#br0" timeOffset="160189.7128">7605 16828 988 0,'53'11'463'16,"-61"-14"-36"-16,-8-3-242 15,-19 12-141-15,-16 13-70 0,-17 24-12 16,-13 13 6-16,-13 11 16 15,20-3 32-15,12-8 20 16,22-19 5-16,24-7 3 16,23-10 0-16,26 0-4 15,17-7-12-15,35-4 2 16,6-3-34-16,19-5-445 16,-21-4 129-16</inkml:trace>
  <inkml:trace contextRef="#ctx0" brushRef="#br0" timeOffset="160504.728">8804 16738 579 0,'3'-3'583'16,"-22"-2"-201"-16,-24 1-37 16,-30 16-306-16,-12 10-90 15,-31 23 7-15,14 15 47 16,-3 13 85-16,23-9 33 16,13 2-441-16,26-20 459 0,12-4 294 15,22-13-389-15,23-2-23 16,18-8 446-16,30-8-505 15,9-8-369-15,31-8-94 16,-7-11 74-16</inkml:trace>
  <inkml:trace contextRef="#ctx0" brushRef="#br0" timeOffset="160692.1729">8967 16831 1235 0,'5'9'279'0,"-4"3"90"16,-1 4-359-16,-1 17-19 15,-1 4-12-15,1 12 16 16,-4-5 12-16,1 2 7 16,1-15-386-16,-5-23 130 0</inkml:trace>
  <inkml:trace contextRef="#ctx0" brushRef="#br0" timeOffset="160840.3657">9143 16359 962 0,'6'1'635'16,"-9"5"-31"-16,2-4-378 0,-1-2-642 15,1 1 57-15</inkml:trace>
  <inkml:trace contextRef="#ctx0" brushRef="#br0" timeOffset="161253.9273">9298 16936 1397 0,'3'11'391'0,"-6"-7"80"16,7-2-406-16,-4-4-71 15,0 1-64-15,1-1-33 16,26-10 59-16,61-32 11 16,-47 17 31-16,3-2 31 15,-11 8 27-15,-6 8-60 16,-15 7-16-16,-2 13-16 16,-12 9-1-16,-8 17 6 0,-5 1 14 15,3 2 18-15,1-8 25 16,3-9 16-16,10-17 10 15,11-5-13-15,3-11-18 16,15-1 1-16,3-2-17 16,0 6-25-16,-7 4-6 15,-6 16-10-15,-11 7-27 0,-5 5-17 16,-10 4 57-16,2-3 64 16,-1-10-10-16,2-5 10 15,-1-2 5-15,11-10-65 16,-8 4-132-16,1-1-99 15,1 1-94-15,13 2-62 16,-5 4-122-16</inkml:trace>
  <inkml:trace contextRef="#ctx0" brushRef="#br0" timeOffset="161541.9211">10056 16978 1333 0,'-18'21'293'16,"-6"-2"116"-16,-2 8-380 0,-2-5-45 15,7-4-46-15,13-7 8 16,11-6 18-16,9-11 5 16,15-9 12-16,1-3 48 15,5-2-8-15,-5 2-23 16,-1 12-16-16,-13 9-5 15,0 10-2-15,-3 15 11 16,-3 5-16-16,-7 0-61 16,4-5-64-16,-7-12-71 0,7-40-69 15,-1-36-46-15,5-31-1 16</inkml:trace>
  <inkml:trace contextRef="#ctx0" brushRef="#br0" timeOffset="161702.4623">10632 16368 521 0,'9'23'422'0,"-2"17"-93"15,-4 12-308-15,-3 30 317 16,-6 14-311-16,-7 36 3 16,-5-17-79-16,-4 2-285 15,0-26 71-15</inkml:trace>
  <inkml:trace contextRef="#ctx0" brushRef="#br0" timeOffset="162097.9494">11460 16981 1486 0,'50'70'284'0,"-45"-48"150"16,1 7-433-16,1 14-17 15,-2 9-94-15,-8 16-257 16,-11 0-67-16,-11 5-175 15</inkml:trace>
  <inkml:trace contextRef="#ctx0" brushRef="#br0" timeOffset="162307.8218">11500 16975 812 0,'39'-53'574'0,"-5"17"-113"15,4 2-89-15,1 7-331 16,1 11-40-16,-12 16-48 15,-13 21-11-15,-14 16 5 16,-14 19 5-16,-20 2 10 16,-19 6 23-16,-4-14 21 0,-12-12-17 15,4-14-35-15,6-3-142 16,18-9-212-16,24-5-23 16</inkml:trace>
  <inkml:trace contextRef="#ctx0" brushRef="#br0" timeOffset="162591.5312">12183 17218 578 0,'-6'18'495'16,"6"-1"-131"-16,13 1-351 15,11-6 347-15,16-6-358 16,3-13 2-16,13-16 2 0,-11-5 10 16,-2-4 46-16,-15-2 42 15,-10 2 35-15,-15 10 11 16,-3 4 7-16,-6 7-54 16,-2 2-54-16,-1 4-130 15,-11 5-108-15,2 5-343 16,-6 2-7-16</inkml:trace>
  <inkml:trace contextRef="#ctx0" brushRef="#br0" timeOffset="162759.1812">12669 17093 327 0,'25'-2'157'0,"-1"0"-13"16,-5-2-85-16,-4 5 19 15,-2 2 0-15,-7 4 2 16,-2 4 20-16,-2 13 19 15,-5 2-52-15,-10 8-119 16,-8-7-180-16,-15-5 17 16</inkml:trace>
  <inkml:trace contextRef="#ctx0" brushRef="#br0" timeOffset="162890.6257">12678 16655 1347 0,'11'-13'435'0,"1"4"8"0,0 4-429 16,3 7-452-16,0 4 16 16</inkml:trace>
  <inkml:trace contextRef="#ctx0" brushRef="#br0" timeOffset="163082.5714">12885 17102 1067 0,'10'3'480'0,"-1"-7"-12"15,-1 2-281-15,12-4-73 16,-2-4-89-16,10 0-14 16,2 1-10-16,4 1-10 15,-9 7-7-15,-4 8-16 16,0 10-22-16,-8 12-90 16,-10 5-66-16,6 15-244 15,-8-4-18-15</inkml:trace>
  <inkml:trace contextRef="#ctx0" brushRef="#br0" timeOffset="163269.1505">13572 16499 186 0,'6'-9'629'0,"-1"18"-304"16,-4 12-112-16,4 21 114 15,2 8-355-15,-3 28-2 0,-2 13-18 16,-11 23-275-16,-10-7-3 16,-12 2-133-16</inkml:trace>
  <inkml:trace contextRef="#ctx0" brushRef="#br0" timeOffset="163396.3757">13406 17082 1409 0,'46'-39'397'16,"6"2"86"-16,18-4-392 15,-2 2-106-15,9 8-117 16,-12 16-78-16,-9 6-273 16,-20 11-26-16</inkml:trace>
  <inkml:trace contextRef="#ctx0" brushRef="#br0" timeOffset="164014.5141">14485 16766 1266 0,'63'55'474'15,"-55"-52"-38"-15,-7-6-357 16,-1-3-162-16,0 4-62 16,0 1 10-16,0 0 24 15,0 1 140-15,0 0 3 16,0 0-14-16,0 1-3 15,-1 35-13-15,-11 54 0 16,-1-41 3-16,4-5-1 16,3-17-1-16,1-8 4 15,8-11 1-15,5-16 10 16,2 4 2-16,6-18 1 16,8-7-8-16,10-8-4 15,2 8-12-15,-1-5 0 16,-5 16-2-16,-2 9-5 15,-12 5-3-15,-5 5-7 16,-7 3 1-16,-4 13 2 16,5-1 8-16,-5 5 9 15,1-6 9-15,8 1 5 16,1-13 4-16,4-3 1 16,6-3-5-16,4 6-2 15,-2-3-6-15,3 12-11 16,-11 4-2-16,-7 6 5 0,-7 2 5 15,-4 4 7-15,-2-7-9 16,1-2-132-16,5-10-263 16,11-16 20-16</inkml:trace>
  <inkml:trace contextRef="#ctx0" brushRef="#br0" timeOffset="164329.2567">15422 16845 840 0,'-20'16'317'15,"6"-3"4"-15,-9 11-189 16,-3 6-129-16,1 7-16 16,7 1 9-16,5-4 0 15,1-7 2-15,5 0 5 16,5-13 6-16,-1-6 16 15,3-4 17-15,14-5 9 16,-1-7-8-16,9-11-11 16,0-2-17-16,2 5-25 15,-6 3-17-15,3 2-6 16,-4 25 12-16,-6 2 8 16,-4 8 0-16,-4 2-110 0,-1 2-210 15,2-10 20-15</inkml:trace>
  <inkml:trace contextRef="#ctx0" brushRef="#br0" timeOffset="164802.7548">15603 17046 184 0,'-21'31'697'0,"6"-9"-283"16,7-7-96-16,3 2 108 15,5-1-361-15,3-7 2 16,13-11-10-16,20-17-17 15,8-18-6-15,22-31-21 16,3-15-23-16,10-18 0 16,-11-1 3-16,4 7 7 15,-18 21 3-15,-7 16-15 16,-17 27-27-16,-15 18-80 16,-18 16-12-16,-27 26 6 15,-6 16 18-15,-18 24 45 16,-4 13 93-16,-3 20 57 15,23-10 11-15,12-5 0 16,19-26-15-16,11-11-7 16,17-26-34-16,15-13 5 15,10-14-12-15,29-11-10 16,2-14-8-16,15-21-3 16,-9-6-12-16,-7-1 5 0,-32 6 8 15,-11 5 10-15,-20 25-20 16,-21 14-35-16,-18 19 2 15,-20 31 0-15,-7 11-5 16,-5 10 22-16,13-5 38 16,19-7 4-16,27-26-4 15,35-5-34-15,27-9-39 0,37 2-431 16,9-9 96-16</inkml:trace>
  <inkml:trace contextRef="#ctx0" brushRef="#br0" timeOffset="166033.0871">14454 18129 1307 0,'19'10'413'0,"-3"7"33"16,-5-1-354-16,-4 23-91 15,-7 5-42-15,1 15-1 16,-11-4 19-16,-15 4 6 15,-3-19 14-15,-6 0 15 16,-8-11-2-16,-10-7-74 16,-1-13-63-16,-12-11-305 15,13-11-6-15</inkml:trace>
  <inkml:trace contextRef="#ctx0" brushRef="#br0" timeOffset="166186.4927">14658 17606 820 0,'9'22'747'15,"-8"-5"-239"-15,-1-13-115 16,3 1-483-16,9 11-440 16,6 3 7-16</inkml:trace>
  <inkml:trace contextRef="#ctx0" brushRef="#br0" timeOffset="166560.6349">15000 18181 1297 0,'3'7'337'0,"-3"-4"31"15,0-4-400-15,-1 1-53 16,1-2-38-16,-2 2 24 16,1 0 66-16,-1 2 62 15,-4 14 34-15,-3 24 17 16,-8 42-7-16,14-39-12 16,4-20-31-16,5 0 5 15,3-10-3-15,12-16 9 16,5-12-9-16,19-3-10 15,2-10-20-15,4-1-7 16,-10 9-9-16,-5 2 2 0,-19 14 9 16,-6 19 2-16,1 3 0 15,-4 5 2-15,0 11-33 16,-4 2-122-16,1-9-265 16,-8-5 13-16</inkml:trace>
  <inkml:trace contextRef="#ctx0" brushRef="#br0" timeOffset="167080.6154">15554 18240 648 0,'6'2'566'0,"0"-2"-127"16,-3-8-126-16,-3 7-169 15,0-1-108-15,0 1-30 16,0-1-10-16,0 1 34 15,0-1-19-15,0 2 8 16,0-3 2-16,0 2-2 16,0-1-8-16,0 2-7 15,0 0-18-15,0 0-11 16,0 0-4-16,-2 0 5 16,2 2 4-16,0 16 17 15,-1 11 12-15,-2 53 5 16,0-58 3-16,0-13 7 15,3 3 3-15,-3-13 24 16,3-2 9-16,5-4 10 0,-5 4-12 16,0-1-23-16,1 1-37 15,2-2-20-15,15-7-21 16,1-1 3-16,34-17 12 16,-42 29 3-16,-8 2 9 15,0 3 6-15,-3-6 6 0,0 0 6 16,0 0 4-16,0 0-9 15,1 0 0-15,2-1-5 16,21-5-3-16,-1-4 1 16,41-13 12-16,-48 23-5 15,-10 6-8-15,0 11 7 16,-4 6 4-16,1 7-11 16,-3-2-52-16,9 3-387 15,-2-12 98-15</inkml:trace>
  <inkml:trace contextRef="#ctx0" brushRef="#br0" timeOffset="167490.3779">16237 18162 1427 0,'0'43'498'0,"0"8"37"0,0-6-368 16,0 20-148-16,0-1-73 15,-4 20-74-15,-4-11-35 16,-13 13-32-16,-5-12-14 16,-7-3 1-16,1-27 43 15,0-14 136-15,10-23 62 16,1-24 50-16,11-19 34 16,10-26 36-16,10-8-127 15,26-17-37-15,10 7-10 0,18 0 19 16,2 12 18-16,14-6 65 15,-10 16 21-15,2 5 11 16,-17 15-15-16,-10 16-27 16,-23 22-59-16,-16 17-37 15,-22 11-17-15,-16 22 0 16,-11 2 11-16,-11 3 27 16,-3-14 33-16,1-4 4 15,9-22-47-15,4-2-57 16,13-5-56-16,3-11-55 15,13 1-286-15,20-6 68 16</inkml:trace>
  <inkml:trace contextRef="#ctx0" brushRef="#br0" timeOffset="167783.5333">17299 18129 423 0,'-4'15'0'16,"-11"7"733"-16,-22-4-521 16,-17 23 259-16,1-7-443 15,3 2 456-15,11-9-452 16,15-11 3-16,23-12 14 16,5-1 23-16,2-6-8 0,-6 3-12 15,2 0-15-15,-1 3-35 16,-1-3-30-16,12 33-18 15,-13 47-6-15,-27-47-32 16,-4-13-16-16,-2-12 163 16,6-20 169-16,18-18-723 15,17-17 491-15</inkml:trace>
  <inkml:trace contextRef="#ctx0" brushRef="#br0" timeOffset="167999.715">17691 17630 1412 0,'-1'41'526'0,"5"19"22"0,5-15-343 16,-4 62-156-16,-4 28-49 15,-30 37 9-15,-29-2-9 16,-35 17-15-16,-21-30-21 15,-54-28 292-15,-7-51-805 16,-16-66 346-16</inkml:trace>
  <inkml:trace contextRef="#ctx0" brushRef="#br0" timeOffset="181164.8543">13910 17748 1078 0,'1'-1'222'16,"4"-1"79"-16,-1 2-327 16,-5 0-28-16,-1 0 3 15,-1 0 22-15,-20 3 35 16,-22 6 28-16,-69 33 10 15,39-7 1-15,-29 22-5 16,8 2-16-16,-6 9 36 16,27-12 21-16,16-5 34 15,31-20-2-15,16-3-4 16,17-12-56-16,11 9-31 16,6-1-34-16,27 7 4 15,6-3 2-15,10 9 12 16,-4-8 0-16,4 2 0 15,-21-6-3-15,-1 10-1 16,-15-2-1-16,-7 8 0 0,-13 7-1 16,-20 16-2-16,-16-4-11 15,-24 16-25-15,-16-8-10 16,-17-13-3-16,10-15 9 16,-2-16 40-16,23-21 40 15,16-18 48-15,17-8 16 0,14-18 2 16,20-11-27-16,34-37-5 15,25-6-28-15,50-38-1 16,21-3-6-16,33-23-26 16,-25 26-50-16,0 1-125 15,-50 43-367-15,-18 6 37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7T15:23:28.4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4851 10055 793 0,'28'195'150'16,"-49"-88"78"-16,-5 14-226 0,1-8 25 15,-5-6 55-15,-1-30 23 16,1-15 30-16,5-28-4 16,0-13 3-16,6-18-40 15,-2-14-6-15,3-14-30 16,8-25-15-16,8-14-26 15,16-20-16-15,9-8-13 16,17-21 3-16,3 14 6 16,9-17-2-16,-3 14 2 0,6-6-2 15,-12 26 1-15,1 1 0 16,-10 29 3-16,-1 6 0 16,-10 22 0-16,0 4-8 15,-3 17-14-15,7 4-9 16,1 16-2-16,3 20 2 15,2 16 7-15,-2 30 11 16,-3 16 12-16,-3 32 3 16,-4-3 0-16,-2 10 5 15,-4-24 3-15,-6-9-1 16,-6-36-17-16,-4-16-87 16,-4-23-78-16,-13-11-208 15,-2-16-42-15</inkml:trace>
  <inkml:trace contextRef="#ctx0" brushRef="#br0" timeOffset="208.3173">4845 10607 686 0,'-7'-22'280'16,"-1"-2"0"-16,2 4-183 15,6-4-25-15,3 8-31 16,5 1-29-16,1 0 22 15,8 5-26-15,3-1-10 0,6-5-13 16,5 6-7-16,27 4-4 16,10 0 22-16,20 9-288 15,4 3 108-15</inkml:trace>
  <inkml:trace contextRef="#ctx0" brushRef="#br0" timeOffset="704.0628">5826 9912 971 0,'4'9'304'16,"1"5"-11"-16,3 21-257 16,1 10-70-16,6 29-67 15,-5 18 102-15,-10 26 7 16,-7-16 3-16,-11 5 3 15,-8-28 1-15,-7-25 12 16,2-30 7-16,-8-18 4 0,10-22-9 16,-10-20-1-16,11-10-10 15,10-20-6-15,12-10 1 16,45-9 43 15,-1 3-18-31,63-70-6 16,6 10-7-16,2 28-7 15,0 24-23-15,-80 108-18 0,-15 24-4 16,-19 16 3-16,-32 31 1 16,-18 18 9-16,-28 16 11 15,2-20 4-15,-2-6 2 16,31-38 1-16,16-22 0 16,29-25 2-16,3-3 4 15,17-8 2-15,23-1 8 16,8 2 7-16,21 1 5 15,9 0-5-15,8 7 0 16,-22 8-24-16,0 13-122 16,-25 8-122-16,-17 9-151 15,-17-8-109-15</inkml:trace>
  <inkml:trace contextRef="#ctx0" brushRef="#br0" timeOffset="1032.6291">6868 10032 970 0,'-34'27'304'0,"-6"1"42"15,-6 21-240-15,9 15-102 0,17 13-3 16,20-9 2-16,14-7 4 15,21-17 26-15,15-19 30 16,11-22 10-16,11-20 14 16,2-13 12-16,-6-26-24 15,-13-5-28-15,-19-9-15 16,-24 11-25-16,-27-3-15 16,-9 23-9-16,-19 8-13 15,-6 13 0-15,-7 15-22 16,9 15-48-16,5 8-338 15,23-3 79-15</inkml:trace>
  <inkml:trace contextRef="#ctx0" brushRef="#br0" timeOffset="1273.2854">8019 9800 919 0,'-6'-2'391'0,"-22"13"-24"0,-18 15-223 15,-20 32-104-15,-17 12-50 16,-20 31 24-16,9 5 40 16,8 5 46-16,16-19 3 15,23-3-4-15,32-30-20 16,21-5-36-16,23-17-52 16,25 1 10-16,4-8 5 15,13-2 5-15,3-15-63 0,35-8-406 16,-15-14 104-16</inkml:trace>
  <inkml:trace contextRef="#ctx0" brushRef="#br0" timeOffset="2855.1902">8712 9815 654 0,'-8'43'543'0,"11"-51"-163"16,7 4-63-16,8 1-284 0,17 1-65 15,8-4 10-15,16 6-175 16,2 5-174-16,4 10-2 16</inkml:trace>
  <inkml:trace contextRef="#ctx0" brushRef="#br0" timeOffset="3031.6058">8714 10305 1541 0,'0'25'423'15,"10"-47"67"-15,32 9-374 16,19 1-213-16,21-12-449 15,44-4 192-15</inkml:trace>
  <inkml:trace contextRef="#ctx0" brushRef="#br0" timeOffset="9406.7395">15933 4536 300 0,'-47'-55'85'16,"41"57"4"-16,2-7-83 16,-2-1-48-16,4 5 33 15,1-1 29-15,-1 1 60 16,1-2 33-16,-2 0 49 16,-2 0-14-16,4 0 3 15,-2 0-49-15,-5-5-17 16,3 3-35-16,-4-3-14 15,1 4-17-15,1 1 19 0,4 0 11 16,0 0 24-16,0 0 3 16,0 0 3-16,0 0-21 15,0 0-18-15,0 0-27 16,0 0-11-16,0 3-9 16,0-3-4-16,0 2-8 15,0-1-6-15,0 1-1 0,0 1 7 16,2 0 3-16,-1 1 14 15,1 5 6-15,-5 16 6 16,2 3 1-16,-4 50 4 16,7-43 1-16,1 7 3 15,-3 1 4-15,-2 1 2 16,-1-1-1-16,0 0 4 16,2-6 1-16,-1 3 3 15,4-6 1-15,-3 3-7 16,8-5-5-16,-3 6 1 15,1-2-5-15,1 4-5 16,1-2 8-16,-2 5 0 16,-2-16-5-16,6 0 0 15,-5-1-3-15,2-2-1 16,-3-2-1-16,3 7 0 16,-3-1-1-16,2-3-1 15,-2 0-1-15,4 2 5 0,-2-3-1 16,4 2 4-16,-5 0-2 15,3-3 3-15,-2 1-4 16,-1 6 1-16,1-6-4 16,1 5 0-16,-3-1-3 15,1-1 0-15,2 0-3 16,-1 1 1-16,-1 2-1 16,-1 2 2-16,0-1 0 15,0 1 3-15,0-9 3 16,2 4 4-16,-1-2 1 0,2 5 3 15,0 4-4-15,0 9-1 16,-4-1-3-16,1 9-2 16,-2-3-4-16,-2 7 0 15,1-8-1-15,0 2 0 16,-5-6-2-16,7 3 3 16,-2-3-2-16,0 5 1 15,-1-1-1-15,4-3 1 16,-6-8-2-16,1 1 2 15,4-7-2-15,-2 1 1 16,-2-1-1-16,5 4 1 16,-4-5 0-16,1 3 0 15,-2-9 2-15,2 3 2 16,-2-7 2-16,2-3-1 16,-2-2 6-16,4-4 3 15,-1-4 3-15,2-3 4 16,-1 0 29-16,1 0 6 0,0-2-2 15,0 1-4-15,0 1-5 16,0 0-29-16,0 0-11 16,0 0-3-16,0 0-2 15,0 0-4-15,0 0 2 16,1 0 4-16,1 0 2 16,-1 0-1-16,12 0 3 15,5 0-3-15,-4 0-5 0,6 1 1 16,43 13 0-16,-43-10 0 15,0 1 0-15,0 1-1 16,-2 1-1-16,0-6 1 16,3-1 2-16,10 3 1 15,-2-6 3-15,14-4 3 16,5 6-2-16,2-2 1 16,-4 1-1-16,4 1 0 15,-13-2-3-15,2 1 0 16,-1 2-1-16,4-4 0 15,-2 4-1-15,9-3 0 16,-5 0 1-16,-2 3 0 16,-10-5-1-16,7-1 2 15,-10 3-1-15,4-1 0 16,1-2 1-16,4 2-1 16,-11 1 0-16,10-5 0 0,-7 5-1 15,7-1 0-15,-2-1-1 16,7 0-1-16,-7 3-1 15,8-4-1-15,-3 2 2 16,8-1 1-16,-8 1 1 16,1-2 0-16,-10 1 1 15,0 5-2-15,-11-1-2 16,-3 2 1-16,-3 1-1 16,2-2 0-16,6-3 1 15,-1 1 1-15,-6 1 0 0,3-2 0 16,-5 2-1-16,-7 2 0 15,1-1 0-15,-4 0 0 16,-3-1 1-16,0 1 0 16,0 0 1-16,0 0 1 15,0 0-1-15,0 0 1 16,0 0-1-16,0 0 1 16,0 0-1-16,-1-2-2 15,-1 2-14-15,1-1-12 16,-1 1 211-16,1-3-819 15,-5-29 332-15</inkml:trace>
  <inkml:trace contextRef="#ctx0" brushRef="#br0" timeOffset="12006.0361">15650 4527 670 0,'-41'18'208'0,"50"-27"23"15,3 3-175-15,4 3-48 16,0 0-9-16,5-4 11 16,-6-2 15-16,-2 1 0 15,2 4 0-15,-2-4 1 16,-5 7 6-16,5 2-4 16,0-4 1-16,1 2-4 15,-2 1-4-15,4 1-14 16,-1 1-1-16,5 4 10 15,0-2 5-15,6-1 12 16,-4-4 8-16,7 2 3 16,-4-2-4-16,7-2-2 15,2 6-6-15,1-2-9 0,-3 1-10 16,4 1-6-16,-7 3 7 16,1 0 0-16,1 0 8 15,2-1 7-15,-5-2 12 16,4-1-4-16,-1-2-5 15,5 1-2-15,-3-1-2 16,4 3-7-16,-5 3-10 16,4-1-5-16,-7 1 3 15,2 4 3-15,-4-4 2 0,-2-2 8 16,-8-1 5-16,5-1-3 16,-10-7-4-16,7 2-1 15,2 0-5-15,8-1 3 16,-5-2-2-16,10 3 1 15,-6-7-2-15,6 2 2 16,-6 4-1-16,6-2 3 16,-4-3-1-16,4 3 3 15,-7 2-4-15,4-7-1 16,-7 4-3-16,5 2 1 16,-2 3-4-16,4-3 1 15,-3 5-2-15,3-3 0 16,-4 0-3-16,-2 0 1 15,-7 0 0-15,3 0 2 16,-10-1 0-16,3 2 4 16,-4 1-2-16,4 2 4 0,-10-4-1 15,3 3 1-15,1 0-3 16,-8-1 1-16,0-1-4 16,0 2-1-16,0 0-4 15,1 0-3-15,1 0-2 16,-1 0-5-16,-1 0-2 15,0 0-1-15,0-1 5 16,2 1 0-16,-2 0 4 16,3 0 2-16,-2 0 1 15,1 0-1-15,-1 0-4 0,1 1-3 16,-1 1-3-16,1-1-5 16,-1 1-3-16,6 10 2 15,-1-2 4-15,5 8 3 16,26 40 7-16,-33-39 1 15,-1-1 2-15,3 2 1 16,-4-2-1-16,-1 0 0 16,1 0 1-16,-1 1 0 15,-1-3-1-15,3 2 0 16,-2 0 1-16,-1-2 0 16,2-1 3-16,-2 1 0 15,0-2 0-15,0 0 0 16,0 3-2-16,0 0-2 15,3 3 2-15,-2 0 1 16,1-2 0-16,1 2 0 0,1 0 3 16,-1-2 3-16,-1-2 0 15,1 4 3-15,-3-6 1 16,3 3-1-16,0-2-2 16,0-1-3-16,-2 0-3 15,1 3 1-15,-2-2-4 16,1 5-2-16,-1-4 2 15,0 3-2-15,1-1 0 0,-2 4 0 16,0-6 0-16,1 5 0 16,1-3 0-16,-1-2 1 15,0 1 0-15,0 0 0 16,1 1 0-16,-2 1 1 16,2 4-2-16,-1 0 1 15,0-1 0-15,-1 1 0 16,1-4-2-16,-3 6 2 15,7-7 1-15,-2 0 0 16,-2 1-2-16,0-1 1 16,4-2 0-16,-5 5-1 15,1-3 0-15,1-1 1 16,-1 3 0-16,3-4 0 16,-3 2 0-16,3-1 0 15,0 3-1-15,-1-1 0 16,-2 2 0-16,1-5 0 15,2 0 1-15,-3 4 0 16,2-9-1-16,-2 7 1 0,0 6-1 16,-3 1 0-16,1-6 0 15,1 11 0-15,1-8 0 16,-2 2 1-16,1 1-2 16,-1 6 2-16,2-7-1 15,-3 4 0-15,-1-4 0 16,1-2 1-16,0-7-1 15,0 3 0-15,2-4-3 0,1 7 4 16,0-6-1-16,0 9 1 16,0-5 0-16,-2 3 4 15,2-3-4-15,-3 5 0 16,2-8-1-16,-2 7 1 16,0-4-1-16,1-1-1 15,-2 1 1-15,-2 5-1 16,3-7 1-16,-3 3-1 15,2-4 2-15,1 0 0 16,0-4 0-16,0 0 0 16,1 1 1-16,-1 1-1 15,3-1-3-15,-3 0 3 16,0-2 1-16,2-2 0 16,-1-2 2-16,2-1 2 15,-1-6-1-15,-1 0 0 16,2 0 1-16,-1 0 2 0,-1 1 1 15,1 1 3-15,-1-1 0 16,-1 1-2-16,3 1 0 16,-1-3-2-16,0 1-4 15,-1 1 0-15,1 4-1 16,-1-2 1-16,1-1-2 16,-1 2 3-16,1-1-3 15,-1-3 11-15,1 1 2 16,-1-1 6-16,1 1-1 0,-2-1 3 15,3 1-8-15,0-1-2 16,0 1-6-16,0-1 3 16,-2 2-41-16,1-3-575 15,-18 6 182-15</inkml:trace>
  <inkml:trace contextRef="#ctx0" brushRef="#br0" timeOffset="22158.588">10241 8732 433 0,'-70'66'481'0,"66"-72"-154"15,3 3-267-15,2 3 228 16,-1 0-339-16,0 0-7 16,0 0 4-16,1 0 14 15,19 9 33-15,20-4 15 16,44 67 6-16,-39-35 0 16,-5 3-6-16,3 6-1 15,-9-3-2-15,10-7-136 16,-2-12-137-16,12-13-21 15,-6-14-173-15</inkml:trace>
  <inkml:trace contextRef="#ctx0" brushRef="#br0" timeOffset="22402.3156">10915 8834 386 0,'10'-6'398'0,"1"-4"-137"16,-7-4 2-16,5 1-214 15,-3 5-53-15,-3 4 4 0,0 1 17 16,-5 3-8-16,1 0-60 16,-1 0 56-16,0 2-5 15,-44 33-1-15,-63 63-3 16,25-23 73-16,4 0-44 16,-12 21-9-16,14-16 3 15,-1 10 1-15,24-13-19 0,8 0-194 16,19-23-100-16,9-16-32 15</inkml:trace>
  <inkml:trace contextRef="#ctx0" brushRef="#br0" timeOffset="22848.1907">10565 9495 543 0,'-26'8'142'0,"14"-3"44"0,3-2-142 16,5-2 38-16,4-1 29 15,-2-1 20-15,2-1-8 16,0 1-7-16,2-1-62 16,15-3-35-16,25-9-22 15,47-10 2-15,-52 20-4 16,-3 3-4-16,-19 9-3 0,-11 12-9 16,-7 2 11-16,-15 21 4 15,-7 4 4-15,-6 2 9 16,3-7 9-16,-2-1-9 15,14-22-5-15,28-5 4 16,12-10 2-16,19-4 4 16,23-4 3-16,11-2-13 15,-15-13-22-15,9 13-291 16,-26-3 70-16</inkml:trace>
  <inkml:trace contextRef="#ctx0" brushRef="#br0" timeOffset="23179.3205">11352 9243 1168 0,'-13'93'268'0,"29"-99"85"0,24-1-307 15,13 2-86-15,14-5 15 16,0 3 32-16,7 5-114 15,-15 2-115-15,-12 4-132 16,-25-1-111-16</inkml:trace>
  <inkml:trace contextRef="#ctx0" brushRef="#br0" timeOffset="23423.0957">12193 8983 1229 0,'30'21'177'0,"5"3"158"16,13 10-390-16,-1-1 50 15,8 2 15-15,-12-4-2 16,1-3-15-16,-14-5-31 15,-3 0-175-15,-8-9-131 16,11-14-42-16</inkml:trace>
  <inkml:trace contextRef="#ctx0" brushRef="#br0" timeOffset="23624.9492">13100 8767 1279 0,'7'5'233'0,"-17"6"111"16,-11 13-365-16,-20 31-23 16,-11 15 13-16,-33 19 15 15,-6 5 18-15,-4 13-5 16,10-17 0-16,-8 16 12 16,25-19-49-16,15 6-306 15,14-19 94-15</inkml:trace>
  <inkml:trace contextRef="#ctx0" brushRef="#br0" timeOffset="23828.0957">12858 9502 1454 0,'-4'30'236'16,"-4"14"176"-16,0 12-467 16,-4 17-122-16,1 0-233 15,-2-1 17-15</inkml:trace>
  <inkml:trace contextRef="#ctx0" brushRef="#br0" timeOffset="24260.0668">10126 10062 829 0,'8'6'317'0,"0"-6"-16"15,11 6-159-15,11 0-186 16,30 3 43-16,12 3 46 16,77-9 65-16,32-6 26 0,74-9 23 15,14-6-35-15,70-7-17 16,-39 13-52-16,8 4-21 16,-52 13-197-16,8 4-184 15,-72 0-117-15,-2-15-202 16</inkml:trace>
  <inkml:trace contextRef="#ctx0" brushRef="#br0" timeOffset="24755.8183">10225 10376 1155 0,'61'79'250'15,"-60"-72"71"-15,8 12-317 16,3 9-75-16,13 18 9 16,3 6 38-16,8 18 17 15,-2-5 9-15,4 9 5 16,-10-4 2-16,9 7-20 16,2-16-53-16,-4-4-252 15,-5-23-3-15,4-16-138 16</inkml:trace>
  <inkml:trace contextRef="#ctx0" brushRef="#br0" timeOffset="24976.4353">10862 10592 1300 0,'-12'-5'353'0,"-12"16"61"15,-31 16-333-15,-13 9-117 0,-18 18 2 16,0 7 24-16,-11 12 12 16,30-15 4-16,3 5-4 15,18-18-55-15,0 1-361 16,18-5 97-16</inkml:trace>
  <inkml:trace contextRef="#ctx0" brushRef="#br0" timeOffset="25533.233">10862 10877 636 0,'3'70'381'0,"-2"-73"-36"0,2 4-118 15,-3-2-153-15,0-1-39 16,0 1-42-16,0-1-9 16,2 1 6-16,-1-1 7 15,20-5 8-15,5 1 5 16,46-12 2-16,-47 14-4 15,-12 5-6-15,-6 5-8 16,-7-2-6-16,-10 19 0 16,-6 5 2-16,-12 12 6 15,0-2 17-15,-7 4 31 16,13-17 27-16,6-1-21 16,13-15-24-16,12-5 8 15,12-1-25-15,11 0-22 16,7-3 24-16,5 3-105 15,5 4-284-15,-27 1 49 16</inkml:trace>
  <inkml:trace contextRef="#ctx0" brushRef="#br0" timeOffset="25890.795">11470 10723 1474 0,'32'95'259'16,"-4"-101"163"-16,15-2-447 16,3 2-13-16,5 0-44 15,-2 2-27-15,-6 3-312 16,-9-8 38-16</inkml:trace>
  <inkml:trace contextRef="#ctx0" brushRef="#br0" timeOffset="26257.2963">12183 10507 669 0,'0'2'490'16,"6"4"-141"-16,13 3-408 16,3 2 406-16,18 9-390 15,5 6 41-15,11 9 13 16,-1 5 7-16,-2 15-3 16,-14-3-27-16,5 10-159 15,-16-9-188-15,-4 2-10 16</inkml:trace>
  <inkml:trace contextRef="#ctx0" brushRef="#br0" timeOffset="26502.873">12769 10361 1281 0,'-26'14'292'16,"-44"27"98"-16,26 4-344 16,-14 9-79-16,-26 26 13 15,1-6 25-15,-9 12 2 16,12-10 2-16,6 5-70 16,22-15-61-16,3 5-273 15,16-15 1-15</inkml:trace>
  <inkml:trace contextRef="#ctx0" brushRef="#br0" timeOffset="26790.0472">12956 10797 1192 0,'5'13'338'16,"-13"8"50"-16,-4 7-320 0,-10 21-74 15,-2 6-3-15,-8 14-95 16,8-8-74-16,-3 4-210 15,14-17-50-15</inkml:trace>
  <inkml:trace contextRef="#ctx0" brushRef="#br0" timeOffset="27274.4589">13824 9972 1189 0,'33'66'241'0,"-32"-63"96"16,7-3-352-16,11-3-12 16,0-3 5-16,18-5 6 15,5-3-21-15,2 2-36 16,-3 3-264-16,-1 2 32 15</inkml:trace>
  <inkml:trace contextRef="#ctx0" brushRef="#br0" timeOffset="27450.5304">13769 10280 1592 0,'24'19'286'16,"9"-6"180"-16,8 2-524 16,32 2-426-16,8-16 147 15</inkml:trace>
  <inkml:trace contextRef="#ctx0" brushRef="#br0" timeOffset="31314.2472">15405 9084 827 0,'44'48'323'0,"-50"-47"-26"16,-3 2-202-16,-7 10-108 15,-9 7-41-15,-17 2 53 16,-2 5 17-16,-11 7 30 15,8-9 9-15,10-3 9 16,10-4-42-16,18-2-11 16,28-4-22-16,18 1-1 15,11-1-1-15,18 3 5 16,-2 4 12-16,-5 8-5 16,-16 1-1-16,-22 16-2 15,-28 5-3-15,-26 5 13 16,-14-8 12-16,-20-6 10 15,5-17 11-15,-8-12-5 16,17-13-43-16,1-11-333 16,16-15-11-16,17-14-156 15</inkml:trace>
  <inkml:trace contextRef="#ctx0" brushRef="#br0" timeOffset="31568.3315">15222 9149 1349 0,'2'2'266'0,"5"1"128"16,32 1-386-16,75-5-30 15,-27-10 12-15,27 1 17 16,-4 0 1-16,2 1-23 15,-29 1-33-15,-10 5-80 16,-29 0-83-16,-2 9-83 16,-10-6-87-16,0 3-41 15</inkml:trace>
  <inkml:trace contextRef="#ctx0" brushRef="#br0" timeOffset="31853.4634">16264 9053 1047 0,'-54'126'262'0,"28"-105"73"0,8 1-300 16,15 3-31-16,21 5-17 16,20-2-6-16,17-1 9 15,13 7 3-15,-3 0 1 16,-5 4 8-16,-22 5-2 15,-22 3 3-15,-29 0 5 0,-43 9 11 16,-18-9 8-16,-26-6 11 16,3-12 1-16,-3-10-49 15,29-15-55-15,8-12-146 16,21-7-152-16,10-21-47 16</inkml:trace>
  <inkml:trace contextRef="#ctx0" brushRef="#br0" timeOffset="32057.6717">16166 9095 1454 0,'77'31'394'0,"-27"-33"87"16,18 1-385-16,35-2-99 15,12 0-2-15,15 7-127 16,-24 7-72-16,-13 6-276 16,-37-6-78-16</inkml:trace>
  <inkml:trace contextRef="#ctx0" brushRef="#br0" timeOffset="32320.3278">17029 9498 575 0,'11'20'0'16,"5"-21"686"-16,36 4-588 15,10-2 347-15,36-5-496 16,13-4 430-16,24 1-699 16,-20-3-123-16,-2-2-91 15</inkml:trace>
  <inkml:trace contextRef="#ctx0" brushRef="#br0" timeOffset="32747.5244">18791 9055 961 0,'-18'3'133'0,"-15"10"117"15,-8 3-292-15,-26 12 7 16,-7 5 35-16,-15 7 74 16,12-5 29-16,2 19 23 15,23-5-5-15,15 11-5 16,22-8-62-16,16 2-23 16,16-17-9-16,17-8 5 15,6-12 8-15,13-13 6 16,-4-11 5-16,0-10 1 15,-14-5-5-15,-9-8 0 16,-18 5-8-16,-12 0-16 16,-8 6-23-16,-13 3-13 15,-5 7-14-15,-10 3-49 16,3 7-24-16,-1 5-59 16,10 5-63-16,10 3-196 0,16 1 16 15</inkml:trace>
  <inkml:trace contextRef="#ctx0" brushRef="#br0" timeOffset="33256.2398">18940 9225 437 0,'-71'70'493'0,"70"-81"-155"15,9 4-22-15,13-8-235 16,12 3-89-16,17-9 2 16,15 5 17-16,20-3 30 15,-8 6 15-15,-2 2 8 16,-17 11-9-16,-12 3-31 16,-27 3-42-16,-10 13-6 15,-7 2-4-15,-19 10-5 16,-17 8 14-16,-31 21 35 15,-12 1 1-15,-25 13 5 0,13-9 5 16,10-7 15-16,35-19-16 16,13-13 8-16,28-17-5 15,24-3 2-15,17 2-10 16,33-2-3-16,21 5-5 16,22 9-78-16,-7-4-275 0,-6 9-76 15,-36-4-146-15</inkml:trace>
  <inkml:trace contextRef="#ctx0" brushRef="#br0" timeOffset="33975.1451">14874 10104 773 0,'-10'1'380'0,"4"2"-31"16,4-6-173-16,1 3-112 15,1 0-50-15,0 0-9 16,0 0-1-16,7 0 12 16,42 0 7-16,79-1 5 15,-35-4 14-15,45-1 4 16,4 2-14-16,34 2-6 15,-1 2-8-15,52 3-7 16,-17 6-2-16,39-3 0 16,-15 1-3-16,31-5 19 15,-28-1 16-15,52-4 0 16,-24-1-3-16,41-2 2 16,-31 2-18-16,36-2 5 15,-54 6 4-15,-3-3 1 0,-53-3 4 16,-10 6 3-16,-62 0-20 15,-18-3 3-15,-37 6-1 16,-15 6-6-16,-22 4-5 16,-3 5-35-16,-16-3-30 15,-3 1-96-15,-5-4-345 0,-1-14-2 16,-16-14-178-16</inkml:trace>
  <inkml:trace contextRef="#ctx0" brushRef="#br0" timeOffset="36392.4666">15301 10738 900 0,'-3'0'253'0,"-2"-3"57"16,8 0-253-16,-3 1-34 16,0 1 1-16,0-1 33 15,0 1 7-15,0-1 13 16,0 1 0-16,2-1-16 15,-1 2-42-15,20-3-16 0,-6 3-18 16,43 18-10-16,-55 1 2 16,-9 10 5-16,-3 2 8 15,-9 6 18-15,-10-2 12 16,6-5 7-16,5-9 1 16,1-10 3-16,9-8-12 15,11 0-15-15,-1 3-19 16,-3-6-12-16,0 2-1 0,3 8-1 15,4 24 10-15,4 66 10 16,-27-46 13-16,-26 19 15 16,-17 0 19-16,-20 1 13 15,-1-21 15-15,-1-7 9 16,20-21-4-16,8-12-4 16,22-13-97-16,4-4-112 15,23-5-268-15,23-6-51 16,12-5-185-16</inkml:trace>
  <inkml:trace contextRef="#ctx0" brushRef="#br0" timeOffset="36741.8243">16030 10813 1002 0,'-109'150'241'0,"74"-106"76"16,-12 20-266-16,9-6-36 16,15 4 11-16,17-13 6 0,21-5 19 15,16-17-3-15,27-14 13 16,17-19 6-16,29-23-1 15,2-13-14-15,4-16 10 16,-27 1-19-16,-24-4 7 16,-34 8 10-16,-32-2-32 15,-21 10-48-15,-30 4-2 16,-13 11-29-16,-13 10-17 16,15 11-380-16,6-2 158 15</inkml:trace>
  <inkml:trace contextRef="#ctx0" brushRef="#br0" timeOffset="37024.4558">16754 11149 1350 0,'-16'8'479'0,"29"-10"11"16,11-2-311-16,13 0-203 16,32-5-10-16,11-6 16 0,20 0-50 15,-12 5-60-15,-2 1-354 16,-28-2 33-16</inkml:trace>
  <inkml:trace contextRef="#ctx0" brushRef="#br0" timeOffset="37516.5831">17681 10781 1286 0,'76'44'509'15,"-67"-44"-129"-15,-2-3-266 16,8 2-126-16,7-2-115 16,18-3 89-16,6-3 88 15,6-5-55-15,0 1 21 16,8-3 8-16,-11 4 1 0,-3 3-2 16,-12 6-16-16,-9 9-32 15,-16 7-30-15,-18 19-5 16,-19 6-2-16,-15 24 6 15,-12 8 25-15,-22 16 30 16,8-9 19-16,5 1 36 16,20-23 8-16,17-7 2 15,27-20-6-15,34-5-1 16,12-8-31-16,22-1-1 16,12-7 2-16,15-5-52 15,-18-7-70-15,3-2-376 16,-19-2 50-16</inkml:trace>
  <inkml:trace contextRef="#ctx0" brushRef="#br0" timeOffset="37905.0496">19312 10853 734 0,'-13'19'331'0,"-16"-2"-24"15,-24 8-114-15,-11 5-211 16,-19 14 25-16,2 2 30 0,0 6 64 16,14-5 22-16,12 9 11 15,23-7-12-15,18-3-10 16,14-12-57-16,30-1-14 15,19-17-2-15,32-13 9 16,14-16-7-16,31-18 5 16,-12-14-2-16,-9-12 2 15,-29 2-4-15,-22 3 16 16,-30 7-5-16,-14 5-12 16,-10 14-15-16,-7-2-24 15,-5 5-32-15,-6 4-75 16,-5 3 75-16,-20-6-524 15,-8 1 146-15</inkml:trace>
  <inkml:trace contextRef="#ctx0" brushRef="#br0" timeOffset="39223.403">14976 10627 676 0,'-3'1'230'15,"1"-1"25"-15,-1 0-177 16,0 0-50-16,0 0-10 15,0 0 9-15,0 0 10 16,0 0 10-16,0 0 12 16,0 0 29-16,0 0 8 15,-3 0 13-15,2-1 15 0,2-1-18 16,-1 1-44-16,0-1 7 16,0 2-15-16,0 0-17 15,0 0 20-15,2-3 11 16,-2 2-30-16,3-1-18 15,3-1-11-15,10-4-19 16,17-7-7-16,48-15 0 16,-47 26 6-16,2 0 2 15,-6 3 5-15,5-2 2 16,-2 7 3-16,10-2 2 16,-9 1 1-16,6 1-1 15,-5 1 0-15,-3-3-1 16,-4-3-1-16,-4 6-1 15,-10-5 0-15,0 2-1 16,-8 1-3-16,-2 2-2 16,-1-6 1-16,0 0-1 15,0 0-1-15,0 2 2 0,0 2 1 16,-1 16 0-16,-2-1 0 16,-14 47 1-16,3-40 2 15,-3 2 2-15,1-3 2 16,-3 2 4-16,1-2 1 15,2-3 3-15,-1-4 0 0,-3 0 2 16,6-7-1-16,-6 3-2 16,-1 1-2-16,-3-7-1 15,6 4-4-15,-5 2-2 16,5-5 2-16,0 1-1 16,2-1 2-16,1-2 1 15,6-2 13-15,2-2 14 16,-1-3 4-16,4 1 6 15,2-1 3-15,-1 0-7 16,3-1-12-16,-1-1-1 16,0 1-11-16,1-1-7 15,0 1-11-15,0-1-6 16,1 1-3-16,0-1 1 16,20-2 5-16,12-5 2 15,47 2 3-15,-46 8 0 16,-5-2 2-16,-6 6-1 15,-3 1 0-15,-2 3-4 0,-6-3 0 16,0 9-3-16,-2-6-3 16,-4 6 0-16,2-2 3 15,-4 6 1-15,-2-1 3 16,-4 6 1-16,-4 4 0 16,-4 9 1-16,-4 1 4 15,-5 10 7-15,-2-5 6 16,-17 3 14-16,-7-8 12 15,-14-8 12-15,-3-8-1 16,-19 0 1-16,9-10-8 0,-13-4-18 16,10-5-46-16,4-3-85 15,18-9-245-15,18-18-237 16,26-7-75-16</inkml:trace>
  <inkml:trace contextRef="#ctx0" brushRef="#br0" timeOffset="63380.1102">20857 10099 666 0,'-48'101'419'0,"48"-94"-102"15,17-7-145-15,8-3-203 16,16-1-52-16,25-7 19 16,11 1 16-16,23-12-74 15,-2-2-147-15,7-4 11 16</inkml:trace>
  <inkml:trace contextRef="#ctx0" brushRef="#br0" timeOffset="63725.5087">21049 10603 1413 0,'24'1'356'15,"15"-1"82"-15,44-3-289 16,35-4-649-16,20-21 201 16</inkml:trace>
  <inkml:trace contextRef="#ctx0" brushRef="#br0" timeOffset="187493.7987">22145 10431 895 0,'24'90'272'15,"-19"-93"27"-15,8 2-214 16,3-5-117-16,14-1-1 16,11-1 25-16,14 1 7 15,12 1 4-15,16 4-16 16,-5 2-85-16,8 5-88 16,-10-2-112-16,-4 1-79 15</inkml:trace>
  <inkml:trace contextRef="#ctx0" brushRef="#br0" timeOffset="188660.6027">23162 11155 665 0,'78'5'157'15,"-79"5"37"-15,-5 9-178 16,-5 4-51-16,-9 3 17 15,-3 1 26-15,-8-5 39 16,6-8 31-16,0-5 50 16,10-9 17-16,3-9 18 15,9-3 0-15,8-6-53 16,4-4-53-16,13-8-27 16,6 3-31-16,7-1-27 0,-2 9 26 15,-2 4-3-15,-10 9-3 16,-8 9-9-16,-8 5-3 15,-10 6 5-15,-7 12 6 16,-16 5 10-16,-6-2 15 16,-10 0 8-16,2-12 1 15,-1-12 35-15,12-13 0 0,9-9 13 16,10-6 11-16,9-8-17 16,14 0-36-16,12 3-7 15,7 4-17-15,11 2-20 16,-1 10 8-16,-3 8-8 15,-11 2-2-15,-9 14 0 16,-14 6 2-16,-12 7 6 16,-8 0 12-16,-9 3 10 15,1-11 4-15,2-4 8 16,8-10 1-16,6-6 0 16,7-6-8-16,2 6-18 15,3-1-21-15,-3 4-35 16,0 0-26-16,-1 1-87 15,-4 16-292-15,1 8 59 16</inkml:trace>
  <inkml:trace contextRef="#ctx0" brushRef="#br0" timeOffset="189344.1009">23837 10169 645 0,'-15'6'256'16,"11"-5"-12"-16,-2-1-122 0,-2 3-143 15,7-3 23-15,-1 0 38 16,1 0 23-16,-2 0 12 16,3 0 18-16,-1 0-14 15,-1 0-18-15,1 0-19 16,1 0-14-16,0 0-32 15,1 0 2-15,35 0 5 16,78 5 14-16,-31 0 3 16,19 0 14-16,-4 1-7 0,10 1-6 15,-19-2-11-15,2-2 2 16,-21 0-2-16,-5 3 0 16,-22-2-5-16,-10 5-10 15,-16 0-2-15,-15 10-5 16,-15 15 3-16,-23 27 3 15,-14 8 23-15,-23 38 24 16,1 6 9-16,-5 14 3 16,16-13 1-16,3 5-34 15,24-26-98-15,6-1-341 16,9-42 61-16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7T15:27:49.3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21963 1487 577 0,'8'-2'162'0,"-2"8"-8"15,-8 0-148-15,-2 16-61 16,1 5-8-16,-6 22 17 16,-2 9 28-16,-2 35 2 15,1 12 3-15,-6 32 3 16,2-7 8-16,1-4 68 15,2-39 29-15,-6-27 77 16,3-47 6-16,-11-43-25 16,5-23-84-16,-1-46 16 15,9-15-32-15,14-17-27 16,16 19 28-16,15-5 35 16,9 32-42-16,15 10-44 15,-3 20 21-15,7 3-13 16,-10 21-16-16,-8 9-20 15,-16 11-14-15,4 11-14 16,-19 9-15-16,5 19-1 0,0 9 12 16,2 20 9-16,1 6 13 15,13 28 18-15,2 8 8 16,5 28 6-16,1 2 4 16,-7 22-121-16,-8-17-153 15,-11-11 8-15</inkml:trace>
  <inkml:trace contextRef="#ctx0" brushRef="#br0" timeOffset="385.0112">21929 1826 724 0,'2'2'213'0,"-4"11"31"16,2-4-178-16,2-5-93 16,4 4 1-16,-6-8 10 15,1 0 5-15,29 6 10 16,63 11 19-16,-37-15 9 16,18-7 9-16,-1-2-2 15,7-6-272-15,-10 5 83 16</inkml:trace>
  <inkml:trace contextRef="#ctx0" brushRef="#br0" timeOffset="968.5007">22704 1506 893 0,'4'22'146'16,"-16"6"104"-16,8 17-285 15,4 7 22-15,6 13 1 0,-5 10 4 16,8 25 3-1,-1-7 7-15,-4 14 7 0,1-17 3 16,1-19 10 0,-8-31 20-16,2-25 18 0,3-36-15 15,-2-35 1-15,-1-22-1 16,0-38-6-16,0 0-11 16,8-2 31-16,-7 20 2 15,10 8-5-15,7 30-15 16,10 0-1-16,6 14-16 0,23 4-6 15,-3 16-7-15,-4 5-5 16,-8 15-8-16,-14 15-17 16,-22 12-2-16,-24 20 9 15,-13 12 4-15,-21 17 8 16,-6-2 13-16,6-4 11 16,18-26 2-16,12-11 4 15,21-18-10-15,7-8-6 16,2-5-12-16,29 7-10 15,14-2-8-15,14 1 5 16,5 4 2-16,1 6 3 16,-27 10 3-16,-20 15-140 15,-33 10-232-15,-25 11-4 16,-11-3-217-16</inkml:trace>
  <inkml:trace contextRef="#ctx0" brushRef="#br0" timeOffset="1419.1033">23975 1444 708 0,'6'10'466'16,"-6"4"-102"-16,-17 15-33 15,-61 53-370-15,19-29 6 16,7-3 7-16,10 23-3 15,23-5 2-15,18 5 8 16,18-8 10-16,29-9 29 16,22-31 17-16,30-29 11 15,7-33 11-15,18-30 7 16,-18-13-12-16,-17-12-2 0,-35 12 4 16,-31 5-35-16,-44 14-14 15,-34 6-24-15,-14 18-12 16,-32 12-55-16,4 16-17 15,8 14-313-15,28 11 69 16</inkml:trace>
  <inkml:trace contextRef="#ctx0" brushRef="#br0" timeOffset="1703.5745">25278 1371 736 0,'-6'-3'534'0,"-34"14"-147"16,-20 17-36-16,-26 24-392 16,-15 13 4-16,-16 18 48 15,25-9 22-15,22 18 6 16,35-21 5-16,48-1-18 15,38-19-19-15,29-9 1 16,13-32 10-16,24-14-87 16,-10-24-101-16,2-14-249 15,-16 1-50-15</inkml:trace>
  <inkml:trace contextRef="#ctx0" brushRef="#br0" timeOffset="2318.45">25763 1447 1318 0,'87'74'174'16,"-31"-67"142"-16,33-7-454 15,-3-3 57-15,9-9-69 16,-23-4-57-16,-8-6-110 16,-28 4-25-16</inkml:trace>
  <inkml:trace contextRef="#ctx0" brushRef="#br0" timeOffset="2587.3873">25797 1871 1620 0,'32'-8'255'15,"22"-1"200"-15,14-3-491 16,19 4-68-16,-8-6 11 16,-11-4-74-16,-19 1-64 0,-9 2-211 15,-21-3 33-15</inkml:trace>
  <inkml:trace contextRef="#ctx0" brushRef="#br0" timeOffset="3084.3384">26856 1653 1275 0,'68'65'225'16,"-46"-62"143"-16,14-6-375 15,7-4-9-15,17-7 21 16,4-7-23-16,14-2-95 16,-2 2-71-16,8-7-188 15,-17 6-54-15</inkml:trace>
  <inkml:trace contextRef="#ctx0" brushRef="#br0" timeOffset="3904.3648">27687 2265 683 0,'0'9'221'16,"0"-9"28"-16,0 1-153 0,-2-1-81 15,-1 0 35-15,0-1 23 16,0-2 13-16,0-9-7 16,2-19-6-16,16-39-42 15,11 42-32-15,-4 6-12 16,4 5 1-16,-3 13-11 16,-5 5 8-16,-7 10 8 15,-9 11-1-15,-6 3 1 16,-8 3 16-16,-4-4 6 15,-3-5 15-15,-1-10 17 16,4-10 30-16,6-8-1 0,2-11 20 16,5 4-5-16,11-9-9 15,1 0-35-15,8 3-10 16,1 5-25-16,4-3-16 16,-2 12-10-16,-4 5-3 15,-6 6 0-15,-4 2 0 16,-6 8 6-16,-7 3 7 15,1-1 8-15,-3-3 16 16,5-5 4-16,2-7-9 16,10-9-5-16,6-5-5 15,7-1-15-15,0 0-10 16,-2 5 4-16,-4 5-13 16,-12 10 1-16,-11 14-1 15,-8 9 9-15,-9 6-45 16,-5-3-56-16,7-10-282 0,12-24 23 15</inkml:trace>
  <inkml:trace contextRef="#ctx0" brushRef="#br0" timeOffset="4329.749">28144 1508 1224 0,'2'-3'156'15,"-2"1"141"-15,10-1-346 16,15-1-31-16,58-7 56 16,-28 2 59-16,28-5 21 15,4-7 7-15,29 0-9 16,-3 0-12-16,-2 1-9 16,-30 6-19-16,-10 5-13 15,-29 8-20-15,-20 14-22 0,-13 12-3 16,-20 27-1-16,-24 16 15 15,-32 27 25-15,-11 24 29 16,-16 26 12-16,8-10 9 16,21 9-105-16,30-21-278 15,17-36 56-15</inkml:trace>
  <inkml:trace contextRef="#ctx0" brushRef="#br0" timeOffset="47193.0846">7733 8600 499 0,'-3'-17'115'15,"3"7"39"-15,2 4-143 16,2 42-2-16,-2-36 28 15,1 1 40-15,-11-2 39 0,8-1-14 16,-1 1-2-16,-1-1-38 16,1 1-40-16,-1 1-40 15,2 0 10-15,0 0 0 16,0 0 5-16,0 0 4 16,0 0 2-16,-1 0 0 15,1 0-1-15,0 0 1 16,-1 0-3-16,1 0-9 15,0 0 6-15,0 1-3 16,0 2-2-16,4 27 1 16,3 51 9-16,-11-23-7 15,-1 9 2-15,-2 26 2 16,0 0 1-16,-5 17 3 16,1-18 2-16,3-11 3 15,-3-32 5-15,2-13 6 16,3-23 7-16,-1-10 15 15,0-12 1-15,-1-13-7 0,1-9-10 16,1-21-7-16,7-3-19 16,10-14-5-16,5 1 0 15,12-15 2-15,8 11 1 16,18-8 3-16,3 14 3 16,9 2 5-16,-3 20-1 15,-10 5 1-15,-22 17-4 16,-4 10-8-16,-15 12-5 0,-11 12-2 15,-5 10-1-15,-20 15 2 16,-10 5 9-16,-18 15 0 16,-1-2-2-16,-5 6-8 15,16-14-3-15,5 1-5 16,21-14-1-16,3-2 0 16,14-9 5-16,8 3 3 15,10-8 5-15,14 6 10 16,14-2 7-16,5 8 5 15,0-1 1-15,1 10 8 16,-11-4 2-16,-8 4-164 16,-10-7-138-16,-11-2-2 15</inkml:trace>
  <inkml:trace contextRef="#ctx0" brushRef="#br0" timeOffset="48138.6267">8824 8523 679 0,'37'10'160'0,"-54"-5"58"0,-3 12-197 15,-25 19-10-15,-8 10-5 16,-23 23-1-16,2 10-2 16,-3 20 10-16,13-4 8 15,17 1 25-15,23-22 6 16,14-4 7-16,10-24-9 16,18-6-1-16,-3-12-18 0,8 0-1 15,0-6-310-15,2-7 108 16</inkml:trace>
  <inkml:trace contextRef="#ctx0" brushRef="#br0" timeOffset="48627.4239">8806 8951 817 0,'-18'107'315'0,"21"-104"7"0,10-14-211 16,15-10-60-16,18-11-31 15,17-11 0-15,8-2 3 16,22-4 3-16,-10 15-9 16,-3 8-7-16,-18 11-8 15,-10 12-26-15,-31 7-29 0,-15 17-5 16,-23 10 3-16,-23 24 2 16,-14 3 26-16,-15 13 28 15,3-10 8-15,7-5 5 16,20-14 24-16,11-5 8 15,17-15 4-15,13-1 3 16,4-4 1-16,12-5-9 16,2-4-4-16,28-3 5 15,5-3-7-15,15-4 2 16,2-2-36-16,8 3-144 16,-20-4-146-16,-5-4-108 15,-17-4-156-15</inkml:trace>
  <inkml:trace contextRef="#ctx0" brushRef="#br0" timeOffset="48945.9776">10093 8757 778 0,'-24'21'240'16,"-17"8"34"-16,-7 10-186 15,1 17-94-15,10 6 7 16,7 5 10-16,20-6 8 16,23-11 25-16,11-17 12 15,16-11 28-15,13-10 4 16,20-18 17-16,-2-6-17 0,7-12-2 16,-14-4-20-16,-9-19-5 15,-25 8-15-15,-19-13-38 16,-24 5-45-16,-24-1-2 15,-15 14-12-15,-7 3-11 16,9 16 2-16,5 2-125 16,29 7-202-16,32-1-12 15</inkml:trace>
  <inkml:trace contextRef="#ctx0" brushRef="#br0" timeOffset="49254.707">10632 8521 572 0,'-56'21'466'16,"53"-20"-139"-16,10 4-47 15,14 2-272-15,13 1-46 16,3 11 11-16,0 3 20 16,6 15 7-16,-16 9 7 0,-14 27 14 15,-17 10 1-15,-35 20 13 16,-28-5 8-16,-23 4 13 16,-5-25-33-16,-19-10-363 15,19-30 112-15</inkml:trace>
  <inkml:trace contextRef="#ctx0" brushRef="#br0" timeOffset="51854.4669">11122 9080 667 0,'20'53'199'0,"-19"-50"34"15,14-6-171-15,12 0-51 16,44 0 35 0,66 0 1-16,1 2 6 15,-18-14 4-15,2-4-111 16,-39 7-224-16,-52-6 29 16</inkml:trace>
  <inkml:trace contextRef="#ctx0" brushRef="#br0" timeOffset="52182.37">11556 8807 1482 0,'0'0'239'0,"0"0"132"16,0 2-471-16,3 35 20 15,-1 68 23-15,-18-25 23 16,-5 4 32-16,-6 14 32 15,3-13-59-15,5-7-118 16,10-11-223-16,18-26 8 16</inkml:trace>
  <inkml:trace contextRef="#ctx0" brushRef="#br0" timeOffset="53539.5646">12706 8658 794 0,'-79'-11'203'0,"67"20"33"16,1 4-228-16,-6 8-26 15,-3 3-22-15,-3 4 36 16,4-4 17-16,1-2 6 15,11-4-4-15,5 4 0 16,16-7-8-16,18 2 10 0,11 7 3 16,18 1 12-16,-2-1 4 15,-1 13-5-15,-21-1-17 16,-12 10 7-16,-32 4 6 16,-32 6 7-16,-18-7 9 15,-16 5 10-15,-6-17-6 16,-5-8-6-16,22-17-22 15,0-12-342-15,14-9 105 0</inkml:trace>
  <inkml:trace contextRef="#ctx0" brushRef="#br0" timeOffset="53798.4194">12429 8623 1217 0,'111'-48'328'0,"-76"42"-68"15,13 4-433-15,33 4 148 16,22 2-59-16,15 5 98 0,-10 4 59 15,-7 2-92-15,-21 4-351 16,-2-7-58-16</inkml:trace>
  <inkml:trace contextRef="#ctx0" brushRef="#br0" timeOffset="54053.0721">13637 8450 1131 0,'-207'185'240'0,"108"-106"106"16,3 16-335-16,16 8-9 15,40-20-4-15,25-4-2 16,19-23 1-16,21-5 4 15,15-19 9-15,40-1 7 16,8-12-359-16,1-11 128 16</inkml:trace>
  <inkml:trace contextRef="#ctx0" brushRef="#br0" timeOffset="54574.2209">14157 8706 1076 0,'-13'3'300'0,"0"0"53"0,-8 8-271 16,-3 1-110-16,-11 5 5 15,1 4 16-15,-2 7 5 16,9 6-1-16,-5 23-1 16,7 3 1-16,-5 10 0 15,2-3 4-15,3-8 6 16,11-24 7-16,5-11 28 16,8-16 19-16,13-17 5 15,7-15 2-15,9-26-14 16,9-11-27-16,12-18-19 15,2 4-6-15,0-7-6 16,-2 20 10-16,-4 4-2 16,-8 20-2-16,-5 5-2 15,-14 14-4-15,-6 9-8 16,-5 7-7-16,-1 6-28 16,2 1-9-16,-8-3-1 15,4 10 8-15,15 36 8 16,23 53 29-16,-21-28 12 0,-2-2 7 15,0 5-7-15,-7-8-6 16,-3 0-94-16,-6-21-58 16,-8-8-208-16,-5-13-36 15</inkml:trace>
  <inkml:trace contextRef="#ctx0" brushRef="#br0" timeOffset="54791.1943">13986 8865 1254 0,'14'-5'285'0,"17"-3"96"16,6 3-369-16,17 8-16 15,1 3-17-15,2 6-5 16,-11 3-23-16,-3 7-106 15,-10-3-225-15,-9-1 12 16</inkml:trace>
  <inkml:trace contextRef="#ctx0" brushRef="#br0" timeOffset="55262.624">14859 8689 1302 0,'0'4'207'16,"-3"12"111"-16,1 17-348 16,-3 25-32-16,-4 11 28 15,-13 23 32-15,-6 0-8 16,-15 7-53-16,1-19-7 0,5-14-5 16,9-29 33-16,12-17 66 15,13-29 34-15,6-22 10 16,1-15 10-16,13-17-28 15,3-11-1-15,20-20 6 16,6 13 3-16,18-4 9 16,6 10 0-16,7 8-19 15,-15 27-12-15,-4 6-6 16,-17 15-23-16,-14 13-44 16,-20 12-45-16,-19 15 26 15,-19 13-2-15,-27 19 10 16,-11 6 39-16,-7 5 41 15,7-9-26-15,15-6 0 16,23-17-4-16,13-5-11 16,16-6-12-16,16-5 7 15,7 2 5-15,16-3 6 16,3 4 21-16,12 2 14 16,-9 1-7-16,-2 4-18 0,-14 3-37 15,-8 5-356-15,-17-3 86 16</inkml:trace>
  <inkml:trace contextRef="#ctx0" brushRef="#br0" timeOffset="55597.5434">15505 8807 1258 0,'-16'11'217'0,"-5"17"134"16,3 12-366-16,-2 13-29 16,6 3 30-16,10 10 32 15,5-18 13-15,19-9 16 16,9-12 14-16,16-2 11 16,1-10-12-16,10-14 14 15,-9-7-2-15,-4-15 10 16,-18-2 4-16,-11-20-28 15,-17 0-33-15,-28-14-16 16,-6 3-20-16,-21-9-25 16,2 16 14-16,-1 3-117 15,19 18-115-15,23 4-116 16,27 10-103-16,32-1-118 0</inkml:trace>
  <inkml:trace contextRef="#ctx0" brushRef="#br0" timeOffset="55790.3173">16250 8763 907 0,'-25'13'283'16,"-30"15"85"-16,-10 12-249 15,-19 25-25-15,5 1-31 16,4 6 23-16,27-20-41 0,16-2-5 16,21-27-12-16,26 3-9 15,16-9 0-15,36-4 25 16,11-7-68-16,31-3-191 15,5-14-189-15,1-20-92 16</inkml:trace>
  <inkml:trace contextRef="#ctx0" brushRef="#br0" timeOffset="56026.1233">16709 8443 1378 0,'17'37'231'0,"24"86"183"0,-23-26-415 16,-14 43 25-16,-14-2 21 16,-23 5-1-16,-20-23-14 15,-45-7-45-15,-10-42-351 16,-28-35-66-16,-8-42-139 15</inkml:trace>
  <inkml:trace contextRef="#ctx0" brushRef="#br0" timeOffset="71804.6255">8332 10452 487 0,'89'-126'497'0,"-91"96"-362"0,4 8-13 15,-2 6-27-15,7 14-98 16,-20 4-23-16,-27 39-7 16,-11 9-9-16,-32 35 3 15,-16 10 26-15,-19 37 15 16,17-2 16-16,0 24 31 15,36-18 14-15,25-5 4 16,31-44-12-16,17-14-8 0,21-36-24 16,32-24 5-16,13-26 13 15,19-21 7-15,1-20 5 16,-10-18 8-16,-37 7-2 16,-20-8-23-16,-30 11-9 15,-32 1-8-15,-14 21-11 16,-22 0-16-16,-5 24 6 15,-4 10-55-15,22 13-79 0,23 1-242 16,38-2 1-16</inkml:trace>
  <inkml:trace contextRef="#ctx0" brushRef="#br0" timeOffset="72403.8399">8930 10598 395 0,'-7'11'194'0,"-4"-2"-18"16,-5 7-54-16,6-6-115 15,-1-2 48-15,8-8 20 0,6-9 30 16,5-6 4-16,11-12 17 15,11-5-33-15,13-5 18 16,4 1-20-16,14 1-8 16,-2 17-21-16,3 3-17 15,-7 15-44-15,-3 13-16 16,-15 13-2-16,-18 15-2 16,-26 18-1-16,-35 32 3 15,-15 17 2-15,-34 34-13 16,-14 5-19-16,-36 29-83 15,6-17-12-15,-1-16 25 16,27-46 43-16,18-23 72 16,45-45 136-16,24-23 9 15,15-16-18-15,13-5-31 16,16-13-53-16,40-18-46 16,18-3 12-16,36-4 1 0,1 5 6 15,11 14-22-15,-24 16-55 16,22 18-291-16,-34 8 52 15</inkml:trace>
  <inkml:trace contextRef="#ctx0" brushRef="#br0" timeOffset="72941.6467">10536 10560 1228 0,'40'-52'254'0,"-39"55"93"16,-2 6-388-16,-5 0-18 0,-2 7-9 16,-3 14 11-16,-9 17 23 15,10 6 28-15,-9 24 7 16,-2 5 5-16,3 13 9 15,3-14 0-15,-8 7-28 16,2-19-72-16,-3-7-233 16,1-19 22-16</inkml:trace>
  <inkml:trace contextRef="#ctx0" brushRef="#br0" timeOffset="73129.8557">10103 11099 1343 0,'6'-13'349'15,"6"10"85"-15,28-15-377 16,16 5-57-16,20-12-6 16,8 4-50-16,20-3-115 0,-15 11-260 15,-6-5 3-15</inkml:trace>
  <inkml:trace contextRef="#ctx0" brushRef="#br0" timeOffset="73646.3591">11728 10603 1430 0,'-41'19'269'0,"-54"34"148"0,52-20-438 16,10 4-10-16,27-4-27 15,30-8-3-15,16-6 4 16,24 0 12-16,2-4 10 15,12 12 37-15,-19-5 5 16,-4 9-2-16,-26 8-3 16,-15 13 6-16,-29-5 4 15,-13 8 29-15,-15-6 20 0,-20-5 18 16,4-16 11-16,-5-8-27 16,8-12-53-16,-6-9-112 15,16-8-112-15,2-4-248 16,5-4-26-16</inkml:trace>
  <inkml:trace contextRef="#ctx0" brushRef="#br0" timeOffset="73919.228">11740 10615 1158 0,'3'-8'257'0,"-3"4"94"0,4 2-345 15,-4-1-21-15,0 2-14 16,0-1 19-16,2 1 12 16,11-1 16-16,29 2 11 15,78 3 11-15,-33 0-13 16,21 3-89-16,-7 6-141 15,4 0-165-15,-31-5-79 16</inkml:trace>
  <inkml:trace contextRef="#ctx0" brushRef="#br0" timeOffset="74176.3339">13278 10259 1207 0,'-49'40'233'0,"-14"16"122"15,-15 13-349-15,-46 33-29 16,8 4 19-16,2 20 6 16,31-17 28-16,22 3 6 15,54-20 5-15,7 7-1 16,19-19 1-16,27-3-19 15,13-12-25-15,29-1-385 16,5-22-8-16,-10-28-148 16</inkml:trace>
  <inkml:trace contextRef="#ctx0" brushRef="#br0" timeOffset="74995.2467">13526 10622 253 0,'-1'0'480'16,"-2"0"-212"-16,0 0-158 16,0 0 161-16,0 0-277 15,0 0 58-15,-1 0 37 16,2 0 23-16,-1 0-3 15,0 0-11-15,0 0-56 16,0-3-14-16,0 2 8 16,0-1 21-16,0 1 11 0,0-1 10 15,0 1 2-15,1-1-32 16,-1 1-31-16,0-1-24 16,0 2-12-16,1 0-1 15,1 0 7-15,-1 0 11 16,1 0 12-16,-1 0 15 15,1 0 15-15,-1 0-2 16,1 0-60-16,-1 0 50 16,1 0 40-16,-2 0-70 15,3 0 2-15,-2 0 54 16,2 0-56-16,0 0-55 16,0 0 43-16,2 0 0 15,23 2 0-15,62 4 4 16,-41-3 2-16,6 1 13 15,-10-4 2-15,-2 5 4 16,-17-5 2-16,-2 0 5 0,-12 1-2 16,-3 2 0-16,-2-2-6 15,-4-1-2-15,0 0-12 16,0 0-78-16,2 0 120 16,-1 0-530-16,1 0 140 15</inkml:trace>
  <inkml:trace contextRef="#ctx0" brushRef="#br0" timeOffset="75670.1826">14193 11062 1016 0,'1'0'204'0,"-1"3"86"0,-6 3-309 15,5-6-14-15,-2 1 0 16,-24 13 16-16,-63 58 16 16,44-43 29-16,8-6 15 15,-7-4 27-15,17-5 0 16,9-10 2-16,7 1-13 15,3-7 4-15,9 1-27 0,13-8-16 16,-5-2-9-16,15-11 1 16,0 2-9-16,14-10 1 15,-5 8 8-15,8 5-1 16,-10 14-12-16,0-1-16 16,-16 11-2-16,-11 10-3 15,-12 3 5-15,-17 7 10 16,-8 6 10-16,-9 1 10 15,7-9 6-15,2-9 17 16,12-13 3-16,4-7 20 16,3-8-2-16,12-9-15 15,5 0-23-15,13-8-17 16,4 2-17-16,15-4-4 16,-7 10 10-16,-4 5-9 15,-8 10-10-15,-10 10-2 16,-17 17-7-16,-13 16-80 0,-8-1-45 15,-16 7-223 1,3-8-25-16</inkml:trace>
  <inkml:trace contextRef="#ctx0" brushRef="#br0" timeOffset="76193.0197">14545 10552 393 0,'-1'2'684'0,"-1"-1"-268"15,1 1-242-15,0 1 225 16,-1-3-425-16,1 1-11 16,-1 1 7-16,-1-1 14 15,3 1 17-15,22 5 13 16,29 1 16-16,103-4 2 0,-59-11-6 15,8 2-5-15,-24 2-6 16,-10 2-7-16,-21 2-1 16,-8 4-11-16,-14 4-6 15,-11 13-9-15,-15 3-4 16,-24 25 0-16,-8 16 10 16,-35 31 8-16,-2-5 13 15,-17 30 11-15,1-8 0 0,7 1 2 16,19-24 0-16,14-5 4 15,20-38-24-15,13-16-81 16,17-25-38-16,33-31-310 16,12-16 4-16</inkml:trace>
  <inkml:trace contextRef="#ctx0" brushRef="#br0" timeOffset="76462.2613">15621 10306 1531 0,'1'-2'269'0,"1"0"119"15,1 4-460-15,6 36-18 0,44 70-3 16,-44-14 83-16,-9 3 35 15,-24 47 40-15,-13 12 23 16,-31 47 16-16,-9-9-19 16,-12 6 2-16,6-43-50 15,-18-17-497-15,8-58 148 16</inkml:trace>
  <inkml:trace contextRef="#ctx0" brushRef="#br0" timeOffset="81760.847">18203 9846 374 0,'-14'63'274'0,"7"-67"-49"15,7-2-60-15,0 8-103 16,-2-4-31-16,1 1-4 15,-1 1-8-15,1 0 8 16,-1 0 1-16,-1 0-9 16,-7 4-8-16,-12 9 0 15,-36 44-8-15,46-32 2 16,9 2 3-16,-1-4 26 16,4-5 12-16,9-6 13 15,4-5 2-15,6-2 6 16,11-8-10-16,7-3-5 15,-4-6-7-15,-2-3 13 0,-8-3-3 16,-9-1 40-16,-10 7 9 16,-5-4 9-16,-4 7-4 15,-4-3 5-15,3 5-77 16,-3-4-40-16,6 6-31 16,-2 0-29-16,2 1-115 15,1 4-299-15,2 0 82 16</inkml:trace>
  <inkml:trace contextRef="#ctx0" brushRef="#br0" timeOffset="82184.2212">18857 9865 1070 0,'-4'-6'196'0,"1"8"83"16,1 1-320-16,1-3-22 15,-2 1 6-15,3 12 4 16,-2 21 26-16,-7 55 8 16,4-41 12-16,-3 2 18 0,-2-14 21 15,1-7 41-15,2-21 40 16,-2-20 24-16,3-22 12 16,6-15-17-16,1-7-35 15,15-13-39-15,5 12-22 16,21 3-34-16,-1 16-1 15,18 13-13-15,-2 20-4 16,11 21-60-16,-10 23-348 0,-21 8 105 16</inkml:trace>
  <inkml:trace contextRef="#ctx0" brushRef="#br0" timeOffset="85289.1401">20258 8560 349 0,'5'-11'196'0,"-4"8"15"16,-1 0-55-16,0 0-78 15,0 1 0-15,0-1-21 16,0 1-85-16,-1 2-9 0,-1 2-7 16,-2 11-5-16,-15 37-8 15,-14 55 63-15,23-29 7 16,-1 11-2-16,-3 23 4 16,0 0 1-16,1 14-1 15,3-10-2-15,1-4 11 16,3-23-13-16,1-20-208 15,4-27-7-15,-11-30-80 16</inkml:trace>
  <inkml:trace contextRef="#ctx0" brushRef="#br0" timeOffset="85690.1298">20264 8578 483 0,'6'-35'528'0,"8"4"-175"0,3 15-288 15,10-2 291-15,9 3-360 16,2 7 8-16,-1-1 21 16,6 0 4-16,-6 6 0 15,0 13-4-15,-9 2-4 16,-6 21-17-16,-7 8-4 0,-18 26 1 15,-20 4 3-15,-28 27 3 16,-6-9-106-16,-18 1 111 16,9-17 112-16,7-11-114 15,19-27-3-15,14-2 103 16,23-14-115-16,18-3-107 16,15 5 115-16,25 4 10 15,7-2 9-15,12 8 6 16,0 1-5-16,-3 7-6 15,-19-4-26-15,-9 8-88 16,-22-4-89-16,-26-8-235 16,-14-25-31-16</inkml:trace>
  <inkml:trace contextRef="#ctx0" brushRef="#br0" timeOffset="86009.0549">21442 8583 847 0,'-2'0'272'15,"-8"11"19"-15,-11 2-217 16,-25 23-82-16,-7 4-15 15,-27 22 13-15,-4 6 39 0,-7 31 39 16,17-7-3-16,8 19 17 16,21-10 6-16,18-3-24 15,26-23-26-15,20-1 1 16,15-25-15-16,20 2 1 16,5-19-28-16,6-8-30 15,-10-17-362-15,-14-17 89 16</inkml:trace>
  <inkml:trace contextRef="#ctx0" brushRef="#br0" timeOffset="86473.4132">21380 8823 38 0,'1'-1'0'0,"-1"1"641"16,0 0-345-16,-1 0 25 15,-1 0-335-15,1 1 382 16,-1 1-285-16,2-1 13 16,2-1 18-16,4 0 5 15,38-1-35-15,52-5-33 0,-39 3-16 16,-16 9-22-16,-5 15-12 15,-27 11-11-15,-29 23 2 16,-18 6 5-16,-16 14 7 16,-2-5 7-16,-2-8 6 15,18-25 1-15,12-11 1 16,12-15-2-16,17-6-12 16,13-5-15-16,12 3 10 15,4-2 0-15,15 7 0 16,-13 2 8-16,-10 14 8 15,-20 10-15-15,-21 21 0 16,-20 1 4-16,-38 9-9 16,-1-15-10-16,-7-10-11 15,12-22-129-15,13-24-130 16,43-16-179-16,26-18-94 16</inkml:trace>
  <inkml:trace contextRef="#ctx0" brushRef="#br0" timeOffset="86819.2457">22212 8918 875 0,'-1'2'184'0,"-10"16"76"16,1 14-242-16,-72 59-41 15,57-47 35-15,7 3 28 16,7-8 32-16,20 5 37 16,16-5 16-16,19 4 10 15,11-8-9-15,31-9-14 16,3-13-32-16,22-19-3 16,-18-10-25-16,-5-18 0 15,-35 1-7-15,-13-8 1 16,-27 2-19-16,-26-8-31 15,-24 2-18-15,-25-7-38 16,-18 11-42-16,-17-10-81 16,16 14-282-16,10 0 40 15</inkml:trace>
  <inkml:trace contextRef="#ctx0" brushRef="#br0" timeOffset="87096.3898">22812 8449 1113 0,'25'34'182'16,"24"10"141"-16,10 15-320 0,14 26-4 15,-6 7 34-15,-23 25 5 16,-34-11 0-16,-47 13 17 15,-31-12 15-15,-25 5 8 16,-12-24 1-16,-21-1 4 16,15-23-23-16,0-11-99 15,13-16-89-15,24-9-304 16,38-26-13-16</inkml:trace>
  <inkml:trace contextRef="#ctx0" brushRef="#br0" timeOffset="87786.5055">23499 9234 796 0,'-9'-6'229'15,"-7"-1"42"-15,-5 2-209 16,-10 2-53-16,2 0 29 16,-4 3 38-16,9 2 12 15,8-1 4-15,9-1-8 16,14 3-24-16,15-4-22 0,30 4 10 16,7 0 3-16,41-3 16 15,-1 0-11-15,16 4-68 16,-21-3-95-16,-4 5-310 15,-40-4 12-15</inkml:trace>
  <inkml:trace contextRef="#ctx0" brushRef="#br0" timeOffset="88386.1847">24607 8702 717 0,'-3'130'448'0,"-23"-112"-92"16,-6 1-111-16,-18 15-207 15,0 2-56-15,1 1 17 16,15-3 2-16,13-3-16 16,23-10-1-16,15 3 30 15,16 1 5-15,17 0 26 16,1-4 21-16,8 7 5 15,-13 5-26-15,-12 5-4 16,-27 4-20-16,-32 11-2 16,-22-4 0-16,-32 1 2 0,-14-7 24 15,-6-6 10-15,8-15 3 16,7-8-1-16,19-16-40 16,8-13-131-16,16-8-342 15,14-16-27-15,21-1-209 16</inkml:trace>
  <inkml:trace contextRef="#ctx0" brushRef="#br0" timeOffset="88642.2846">24418 8825 1323 0,'-3'4'413'0,"10"-2"-95"16,6-2-253-16,21-2-54 15,11-1-63-15,41 0 136 16,9-1 111-16,20 3-95 16,-8-4-33-16,2 2-87 15,-39-1-97-15,0-2-396 16,-27-6 34-16</inkml:trace>
  <inkml:trace contextRef="#ctx0" brushRef="#br0" timeOffset="88928.1746">26231 8459 1190 0,'-33'9'172'16,"-47"15"141"-16,-30 20-345 0,-42 21-23 15,-16 8 39-15,-26 38 66 16,26-4 66-16,9 14-4 16,44-4 6-16,27 9 6 15,51-33-62-15,36 5-55 16,30-24 7-16,36-3 8 15,15-17-39-15,18-8-49 16,-7-14-371-16,-19-17 66 16</inkml:trace>
  <inkml:trace contextRef="#ctx0" brushRef="#br0" timeOffset="89749.1393">26122 8818 1401 0,'21'10'458'0,"46"21"-6"0,-89-22-358 15,14 13-149-15,1 5-24 16,-6 19 21-16,-10 7 46 16,-8 9 11-16,-1-1 11 15,-5 18-2-15,2-17 0 16,10-3 10-16,12-17 1 16,1-11 16-16,12-25 3 15,9-12 6-15,7-15 1 16,15-16-13-16,6-6-18 0,12-15-4 15,0-4-9-15,-1-11-22 16,-8 13 3-16,-2-10-12 16,-13 15-10-16,0 0 12 15,-4 20 25-15,-5 4 2 16,-1 8 7-16,0 7 7 16,-6 7 8-16,3 2-11 15,-5 2 1-15,-1 8-2 16,-3 5 1-16,-3-8-20 15,0 1 1-15,16 41 4 16,17 61 7-16,-15-30 4 16,-5 0 0-16,-8 13-6 15,-10-8-7-15,-7 6-50 16,-3-6-48-16,-5 2-65 16,-1-14-60-16,-3-4-243 15,8-25 44-15</inkml:trace>
  <inkml:trace contextRef="#ctx0" brushRef="#br0" timeOffset="90037.2474">26085 9127 679 0,'0'82'520'15,"9"-85"-152"-15,3 4-2 16,3-1-405-16,18-1 3 16,4-4 29-16,6 1 16 15,-3-4 3-15,11 2-10 16,-9 1-56-16,8 6-52 15,-1 5-271-15,4 0 20 16</inkml:trace>
  <inkml:trace contextRef="#ctx0" brushRef="#br0" timeOffset="90562.8694">26762 8921 815 0,'9'17'318'16,"0"33"6"-16,-19 39-152 16,-20-28-186-16,5 5 16 15,-2 13 2-15,4-8 0 16,-4 1 2-16,5-11 3 16,2-16 13-16,6-19 12 15,3-17 11-15,8-22 17 16,8-24-12-16,4-17-11 0,14-18-9 15,1-5 1-15,16-3 9 16,4 9 25-16,10 0 16 16,-1 20 2-16,11-2-10 15,-3 11-23-15,-2 13-22 16,-7 17-21-16,-8 3-17 16,-14 14-15-16,-16 17-16 15,-14 12 6-15,-26 10 2 16,-14 7 12-16,-13 6 12 15,-7-9 13-15,-5-7 1 16,15-10 1-16,8-4 0 16,16-15 0-16,8-2-3 15,13 1-5-15,10-5-6 16,7 2-2-16,4 9 3 16,6 2 7-16,2 3 5 15,-2 8 6-15,2 1 4 16,-5-3-4-16,-6 3 0 0,-1-4-6 15,-1-5-47-15,-8-10-53 16,1-8-52-16,8-9-309 16,12-13 35-16</inkml:trace>
  <inkml:trace contextRef="#ctx0" brushRef="#br0" timeOffset="90873.473">27460 9169 1401 0,'-25'17'261'0,"-15"12"143"15,-2 3-425-15,1 13 6 16,14-5 6-16,18 0 21 16,12-12 18-16,17 0 32 15,14-12 19-15,16-2 15 16,8-10-9-16,13-14-7 15,-9-10-19-15,-4-11-6 16,-24-7-21-16,-6 1-26 16,-29 9-11-16,-10-7-17 15,-20 9-15-15,-19 1-12 16,-14 2-9-16,6 0-66 0,11 8-64 16,31-12-317-1,41-1 27-15</inkml:trace>
  <inkml:trace contextRef="#ctx0" brushRef="#br0" timeOffset="91127.2756">28217 9183 1380 0,'-93'45'320'15,"4"-5"120"-15,-15 6-393 16,15 7-31-16,17 5 2 15,26-17 0-15,22-4 24 16,18-5 8-16,24-9 17 16,17-9 4-16,28 2 3 15,11-7-22-15,23-2-41 16,-5-7-68-16,-10-6-119 16,-25-4-236-16,-20-12-121 15,-20-6-120-15</inkml:trace>
  <inkml:trace contextRef="#ctx0" brushRef="#br0" timeOffset="91425.7375">28720 8638 1273 0,'3'5'161'0,"3"24"199"15,11 14-354-15,3 42 33 16,-3 14 61-16,-13 39 70 16,-13 1-24-16,-35 31-5 15,-29-23-39-15,-32 23-17 16,-5-33-28-16,-24-11-68 15,6-40 306-15,7-27-823 16,33-53 322-16</inkml:trace>
  <inkml:trace contextRef="#ctx0" brushRef="#br0" timeOffset="112401.2359">20429 10709 1118 0,'-51'43'343'0,"44"-43"31"16,-3 6-322-16,-19 15-60 0,-11 10-31 15,-7 5 2-15,-2 1 23 16,5 0 12-16,19-12 5 15,19-9-19-15,15-5-6 16,13 1 5-16,6-1 4 16,13 7 0-16,-2 6 18 15,-8 7 1-15,-15 12-11 16,-28 15 3-16,-33 7 4 16,-18 8 8-16,-14-2 7 0,-7-12 21 15,22-21-10-15,16-15 237 16,18-28-620-16,23-24 276 15</inkml:trace>
  <inkml:trace contextRef="#ctx0" brushRef="#br0" timeOffset="112779.5219">20375 10726 1138 0,'-17'63'252'15,"20"-63"59"-15,3 2-337 0,13-1-9 16,10-2-5-16,26-1 46 16,15 2 26-16,14-2 5 15,2-3-37-15,19-1-197 16,-13-1-144-16,0-7-43 15</inkml:trace>
  <inkml:trace contextRef="#ctx0" brushRef="#br0" timeOffset="113161.4932">21670 10792 442 0,'-12'11'342'0,"-9"4"-70"0,-14 10-256 16,-8 15 276-16,-2 6-261 15,-2 7 26-15,14-8 3 16,19-4 3-16,8-13-4 16,10 0 12-16,8-8-13 15,9 8-14-15,-6 0-10 0,4 9-7 16,-13 1-16-16,-20 8 1 16,-14-4-1-16,-22-5 10 15,-11-10 0-15,-8-16-59 16,5-9-74-16,3-15-276 15,30-13-4-15</inkml:trace>
  <inkml:trace contextRef="#ctx0" brushRef="#br0" timeOffset="113433.4926">21467 10875 912 0,'0'2'161'0,"0"-1"97"0,0 1-274 16,3 1 22-16,9-2 39 15,25-2 29-15,50-14 31 16,-19-4 15-16,5 1-24 15,19 6-44-15,-5 9-95 16,5 5-320-16,-25 2 45 0</inkml:trace>
  <inkml:trace contextRef="#ctx0" brushRef="#br0" timeOffset="113836.4327">22411 11219 866 0,'11'-13'351'15,"15"-2"-27"-15,9 2-219 16,30 4-77-16,5 6-77 0,10-3 23 16,-7 3-87-16,17 1-212 15,-23 2 6-15</inkml:trace>
  <inkml:trace contextRef="#ctx0" brushRef="#br0" timeOffset="114185.32">23484 11028 717 0,'-88'62'469'15,"25"-26"-102"-15,6-11-52 0,15 8-342 16,50 5-5-16,34-10 8 16,28 5 18-16,9-2 12 15,20-6 13-15,-13-1 7 16,-11-3-1-16,-23-1-22 16,-12 0-15-16,-29-1-13 15,-22 2 14-15,-21-7 7 16,-10-2 25-16,-5-4 15 0,-2-10-9 15,7-7-51-15,13-8-147 16,8-10-216-16,-3-12-22 16</inkml:trace>
  <inkml:trace contextRef="#ctx0" brushRef="#br0" timeOffset="114406.8016">23594 10948 801 0,'9'-1'556'0,"13"-10"-115"15,9-1-132-15,12 2-213 16,9 4-85-16,24 0-4 16,1 6 6-16,13-4 3 15,-14 5 0-15,4-2-51 0,-24 1-47 16,2 0-372-1,-11 6 53-15</inkml:trace>
  <inkml:trace contextRef="#ctx0" brushRef="#br0" timeOffset="114678.3066">25526 10601 1392 0,'-88'45'278'0,"-39"36"140"16,-11 19-420-16,-10 22 12 16,32-3 13-16,26 11 12 15,49-30-2-15,33-3 10 16,33-9-10-16,20-2-2 15,13-25-39-15,32-10-64 16,2-20-386-16,1-47 77 16</inkml:trace>
  <inkml:trace contextRef="#ctx0" brushRef="#br0" timeOffset="115125.8658">25465 11127 873 0,'7'14'546'16,"2"-14"-119"-16,1-2-94 16,4 8-364-16,8 1-8 15,11 1 20-15,17-2 16 16,-1 1 15-16,4-1-63 16,-5-3-57-16,0 9-313 15,-24 0 17-15</inkml:trace>
  <inkml:trace contextRef="#ctx0" brushRef="#br0" timeOffset="115608.263">26197 11606 1063 0,'4'9'89'0,"-14"-8"157"15,-8 4-305-15,-7-8 52 16,-1 3 85-16,3-8 128 16,4-1 87-16,11-2-54 15,5 3-53-15,8-4-50 16,-2 5-102-16,5-5-91 15,4 2 40-15,5-2 5 16,-3 3 9-16,-5 6 3 16,-4 1-12-16,-4 4-18 15,-2-2-3-15,-2 1 5 16,-9 7 10-16,-21 11 13 0,-54 54 24 16,56-56 3-16,9-6 19 15,11-13 7-15,7-8-2 16,17-8-3-16,0-3-12 15,8 1-31-15,1 6-13 16,-1 1-9-16,-8 9-12 16,-8 10-5-16,-15 8 4 15,-16 9-38-15,-5 8-19 16,-4-9-86-16,5-9-288 16,32-32 45-16</inkml:trace>
  <inkml:trace contextRef="#ctx0" brushRef="#br0" timeOffset="116190.8511">26454 10961 760 0,'-6'21'261'0,"6"-19"2"16,2 3-155-16,-1 3-138 0,-1-8 38 16,0 0 53-16,2 0 42 15,27 10 12-15,77 10 10 16,-35-19-27-16,18-4-16 15,-2 2-34-15,0-13-8 16,-19 7-14-16,-10-4 1 16,-19 7-9-16,-10 0-12 15,-14 14-11-15,-10 2-16 16,-10 9-12-16,-17 13 0 16,-9 10 10-16,-11 17 10 15,2 8 15-15,-6 14 11 16,5-3 1-16,2 9 6 15,7-10 1-15,-4-13-1 16,13-17-79-16,6-13-107 16,10-26-251-16,11-32-29 0</inkml:trace>
  <inkml:trace contextRef="#ctx0" brushRef="#br0" timeOffset="116445.7863">27515 10769 1851 0,'16'20'237'0,"15"15"250"16,9 10-560-16,2 27 9 15,1 9 58-15,-6 23 8 16,-12-2-8-16,-19 33-4 15,-18-9 0-15,-47 6-38 16,-38-26-41-16,-52-5-101 16,-14-40-287-16,-47-21 20 15</inkml:trace>
  <inkml:trace contextRef="#ctx0" brushRef="#br0" timeOffset="117419.6298">23747 10791 418 0,'38'40'223'0,"-41"-44"-53"0,2-1-102 16,-4-1-84-16,4 5-47 15,1-1 22-15,0 1 58 16,-2-1 58-16,1 1 24 15,-1-1 7-15,1 1-26 16,-1-1-42-16,1 2-56 16,-1 0-16-16,1 0 15 0,-2 2 2 15,-1-1 9-15,-10 17 7 16,-10 7 17-16,-54 55-6 16,45-47 12-16,-17 16 25 15,-2-5 16-15,-20 8 15 16,3-6 9-16,-3 1 16 15,17-16-14-15,9 1 3 16,27-16-11-16,7-6 27 16,8-10-17-16,8 0-10 15,2-3-19-15,-6 2-15 16,3-1-40-16,47-2-12 16,61-4 1-16,-45 17-4 15,-1 5-1-15,-10 9-3 16,-18 7-2-16,-5 10-1 15,-4-1 2-15,3 17 1 16,-5-1 5-16,-4 2 0 16,-9-6-1-16,-17 4 7 0,-14-8 8 15,-22-1 6-15,-10-8 24 16,-36-2 44-16,1-15 12 16,-18-14 12-16,9-7 11 15,-4-9-31-15,33-3-47 16,3 1-46-16,25-4-46 15,10-3 321-15,27-3-798 0,23-28 362 16</inkml:trace>
  <inkml:trace contextRef="#ctx0" brushRef="#br0" timeOffset="117880.4393">23788 10966 643 0,'-4'-9'229'0,"-24"-41"11"15,26 41-146-15,-2 7-96 16,-1 2 52-16,4 0 53 15,-1 0 65-15,1 0 14 16,1 0 0-16,0 0-57 0,0 0-43 16,1 0-50-16,41 5 8 15,70 8 5-15,-20-4 10 16,-3-8-5-16,4 8-42 16,-28 0-66-16,-17 3-409 15,-26-12 83-15</inkml:trace>
  <inkml:trace contextRef="#ctx0" brushRef="#br0" timeOffset="202591.0059">7165 14602 501 0,'-3'-11'421'15,"0"-5"-125"-15,4-2-19 16,27-47-322-16,2 43-54 16,1-2 6-16,0 0 18 15,-15 8 26-15,-4 3 63 0,-6 10 53 16,-6 0 14-16,2 1-19 16,-2 2-28-16,0 0-42 15,0 2-18-15,0 5-14 16,-2 36 11-16,-2 53 20 15,-4-23 1-15,2 11 5 16,-1 23 0-16,-3-6 1 16,-5 3 2-16,0-20 9 15,-3-13 9-15,2-26 2 0,1-13 6 16,3-13 5-16,2-8 11 16,6-7 2-16,-4-13 8 15,1-5 22-15,5-22-10 16,-1-10-21-16,6-24-12 15,11-4-10-15,15-22-25 16,8 7 5-16,12-10 5 16,3 17 2-16,7-2 3 15,-4 20 0-15,0 1-1 16,-8 17-4-16,-2 4-2 16,-16 12-4-16,-7 8-8 15,-10 13-5-15,-7 15-7 16,-7 12 0-16,-10 25 3 15,-5 6-1-15,-16 12-26 16,0-8-22-16,-8-3 14 16,4-21 9-16,4-6-25 0,14-11-1 15,4-6 57 1,12-3-14-16,3 0-14 0,6-2 17 16,-6-1 30-16,2 0-22 15,-1 3 10-15,27 9 9 16,43 36 20-16,-45-25 10 15,2 11 2-15,-3-2-5 16,2 10-5-16,-4-2-5 16,8 11-4-16,-1-2-1 0,4 9 5 15,2-5-307-15,7 6 108 16</inkml:trace>
  <inkml:trace contextRef="#ctx0" brushRef="#br0" timeOffset="203055.9343">8755 14320 605 0,'42'46'650'0,"-47"-51"-212"0,0 4-374 16,-9 1 315-1,-24 18-463-15,-17 11-7 0,-21 20 3 16,-5 12 8-16,-21 25 62 16,17-2 31-16,13 11 19 15,24-10 8-15,16-7 3 16,30-19-11-16,26-7-9 15,16-16-34-15,25-9-125 16,14-10-254-16,11-6 22 16</inkml:trace>
  <inkml:trace contextRef="#ctx0" brushRef="#br0" timeOffset="203236.7055">8908 14588 150 0,'3'-6'0'0</inkml:trace>
  <inkml:trace contextRef="#ctx0" brushRef="#br0" timeOffset="203477.9376">8908 14572 1298 0,'12'-2'306'16,"19"-4"116"-16,50-2-385 16,-52 9-14-16,-3 11-17 15,-18 4-19-15,-4 23-4 16,-14 8 3-16,-21 29 3 16,-15 11 8-16,-22 18 8 15,-5-8 3-15,-3-10 13 16,25-23 6-16,12-18 2 15,24-21-2-15,18-10-3 16,16-8-13-16,20-4-5 16,7-1-3-16,24-2-31 15,-4 0-63-15,10 2-346 16,-17-2 60-16</inkml:trace>
  <inkml:trace contextRef="#ctx0" brushRef="#br0" timeOffset="203789.6791">9908 14687 954 0,'-42'26'396'16,"-10"17"-9"-16,21 5-203 15,-34 24-165-15,3 3-25 16,7 1 5-16,17-14 5 15,18-6 23-15,20-20 9 0,15-1 9 16,6-15-2-16,23-6 2 16,7-15-20-16,14-21 7 15,8-15-1-15,8-20 9 16,-14-6-7-16,-10-10-7 16,-15 15-15-16,-21 2-14 15,-17 16-27-15,-11 4-22 16,-8 13-21-16,-9-1-66 15,0 9-318-15,7-1 80 16</inkml:trace>
  <inkml:trace contextRef="#ctx0" brushRef="#br0" timeOffset="204009.7499">10445 14535 696 0,'-2'16'466'0,"19"20"-95"0,1 14-413 16,4 35 415-16,-7 8-375 15,-15 27-1-15,-18-6-2 16,-22 13 0-16,-22-18 3 16,-25 2-23-16,-14-20-341 15,-35-22 0-15,4-38-144 0</inkml:trace>
  <inkml:trace contextRef="#ctx0" brushRef="#br0" timeOffset="205947.7992">10940 14887 1101 0,'-9'80'189'0,"11"-81"111"0,1 2-334 15,1-1 2-15,-4-1 33 16,3-1 25-16,22-2 16 15,61-5 8-15,-29 6-5 16,0 6-26-16,13 3-13 16,-11 3-348-16,-1-3 108 15</inkml:trace>
  <inkml:trace contextRef="#ctx0" brushRef="#br0" timeOffset="206303.7931">11168 14644 1157 0,'0'2'494'0,"0"-1"62"16,0 1-423-16,-1 2-147 16,-1 11-56-16,-4 16-56 15,-14 55-51-15,3-22 127 16,-3 4 41-16,-4 14 6 15,6-5 9-15,5 16-383 16,4-20 132-16</inkml:trace>
  <inkml:trace contextRef="#ctx0" brushRef="#br0" timeOffset="208747.475">12124 14585 1062 0,'-2'0'232'0,"-1"0"97"15,0 0-305-15,2 0-14 16,-1 0 9-16,1 0 5 16,-1 0 9-16,2 0 0 15,2 0-4-15,-1 0-11 16,10 2-7-16,6 2-13 16,7 5 0-16,41 15 3 0,-41-14 0 15,-6-1 3-15,0 1 3 16,-4-2-2-16,-2 5-4 15,-3-5 1-15,-3 5-5 16,-6 2-8-16,-4 5 0 16,-7 6 1-16,-11 12 3 15,-11 1 7-15,-5 10 13 16,-2-5 10-16,1 3 14 16,11-11 1-16,9-2-2 15,10-6-9-15,8 5-12 16,7-10-18-16,13 4 8 15,13-5 2-15,25-2 2 16,15-14 69-16,25-3 68 16,8-9-48-16,18-8-36 15,-14-5 40-15,-4 6-69 16,-22 4-88-16,-20 7 12 0,-29 5-29 16,-25 19-437-16,-26-5 90 15</inkml:trace>
  <inkml:trace contextRef="#ctx0" brushRef="#br0" timeOffset="209107.3781">13747 14507 1240 0,'-49'16'228'15,"-12"17"128"-15,-38 18-375 16,-3 12 12-16,3 24 56 15,19-4 30-15,16 12 35 16,36-15 12-16,16 3-11 16,9-22-49-16,15 4-30 15,1-18-58-15,11-1-111 16,10-13-290-16,15-8-59 0,-8-21-170 16</inkml:trace>
  <inkml:trace contextRef="#ctx0" brushRef="#br0" timeOffset="209570.5586">13949 14559 1497 0,'20'0'399'15,"-6"0"27"-15,-14 14-440 16,-6 12-155-16,-2 17-25 15,-2 7 52-15,-11 25 69 16,2 2 72-16,-15 17 38 16,3-11 28-16,-3 0-9 15,5-21-10-15,7-15 1 16,15-26-16-16,1-13-2 16,9-26-25-16,13-27-15 15,9-11-27-15,11-25 12 16,1-4 0-16,12-8 27 15,-3 13 16-15,3 1 14 16,-8 18-10-16,7 7 5 16,-16 21-5-16,-7 6 5 15,-11 16-2-15,-7 5-13 16,-4 9-17-16,-2 8-12 0,4 12-4 16,-2 11 4-16,1 9 16 15,-1 20 13-15,0 6 11 16,-4 16 0-16,-1-6-10 15,-7 11-58-15,0-16-43 16,-5-4-127-16,-3-24-127 16,-3-4-83-16,3-28-79 15</inkml:trace>
  <inkml:trace contextRef="#ctx0" brushRef="#br0" timeOffset="209782.9691">13863 14927 689 0,'-3'18'792'15,"0"-16"-280"-15,1-1-422 16,2 1 417-16,8 4-540 16,36 4 21-16,57 48-13 15,-52-51-21-15,0 2-90 16,-17 1-73-16,-2-4-303 15,-11-18 15-15</inkml:trace>
  <inkml:trace contextRef="#ctx0" brushRef="#br0" timeOffset="210288.9515">14627 14653 1174 0,'-2'21'688'15,"-6"4"-213"-15,19 6-246 16,-15 23-296-16,-5 9-252 16,-3 19 182-16,3-5 6 0,-4-7 9 15,4-20 103-15,5-13 69 16,1-19 26-16,-3-11 26 16,4-7-3-16,-2-12-14 15,-4-5-31-15,8-20-11 16,8-14-27-16,1-21-2 15,7-1-9-15,25-14 0 16,5 8 1-16,14 6 2 16,-1 20-4-16,0 7-3 15,-17 21-3-15,-11 9-16 16,-19 10-21-16,-8 10-22 16,-11 14 3-16,-23 18 1 15,-16 11 18-15,-22 17 23 16,1 1 26-16,-5-1 5 15,23-16 0-15,12-9 1 16,23-18-3-16,4-8 1 0,16-4-2 16,4-9-6-16,10 1-3 15,15 8 3-15,8 2-3 16,8 3-1-16,-1 9 5 16,-6 6-3-16,-17 4-1 15,-9 13-34-15,-17 0-38 16,-8 10-105-16,-2-7-87 15,-3-8-175-15,6-17-44 0</inkml:trace>
  <inkml:trace contextRef="#ctx0" brushRef="#br0" timeOffset="210589.3352">15405 14794 1103 0,'-20'16'506'16,"7"2"-106"-16,-18 21-262 16,-5 8-146-16,-5 8-145 15,-1 1 145-15,10 1 2 16,18-22 12-16,14-5 28 16,11-13 8-16,24-6 14 15,11-16 3-15,28-17-4 16,5-13-55-16,13-23-17 15,-17-4-15-15,-14-4-8 16,-30 10 3-16,-18 1 19 0,-19 17-11 16,-23 1-22-16,-8 10-9 15,-9 12-361-15,9 11 99 16</inkml:trace>
  <inkml:trace contextRef="#ctx0" brushRef="#br0" timeOffset="210834.9672">15787 14895 1230 0,'-34'61'627'16,"-3"-29"-278"-16,-11 14-137 16,8-4-176-16,8-2-200 15,17-15 149-15,18-3 148 16,19-10-140-16,21-5 8 15,10-1 31-15,18-1-20 16,0-8-18-16,12-3-113 16,-13-3-112-16,-6 1-114 15,-23-8-142-15,-28-24-83 16</inkml:trace>
  <inkml:trace contextRef="#ctx0" brushRef="#br0" timeOffset="211100.2245">16277 14347 1322 0,'9'43'439'0,"3"-46"25"15,13 32-302-15,9 10-188 16,10 23-14-16,-5 15 37 0,-17 34 22 15,-25 5 10-15,-37 23 15 16,-24-4 10-16,-38 9 2 16,-3-29-22-16,-22-5-90 15,7-35 241-15,-21-33-698 16,34-35 226-16</inkml:trace>
  <inkml:trace contextRef="#ctx0" brushRef="#br0" timeOffset="212312.1579">8458 16148 1000 0,'3'-3'324'0,"-2"-1"24"16,-5 2-256-16,2 2-107 15,-1 0-11-15,-4 2-9 16,-32 8 32-16,-55 78 21 0,28-26 31 16,3 10 13-16,-4 28 18 15,11-5-6-15,10 25 3 16,16-6-24-16,18-8-11 15,23-23-20-15,14-12-2 16,12-34-15-16,21-16 3 16,-1-13 7-16,12-14 1 15,-10-9-16-15,-10-12-14 16,-21 0-7-16,-12-5 1 16,-17-1 17-16,-8 2 13 15,-9 7 16-15,-7 1 9 16,-2 5-7-16,1 2-33 15,3 2-20-15,7 1-113 16,10-2-116-16,18-10-205 16,10-2-58-16</inkml:trace>
  <inkml:trace contextRef="#ctx0" brushRef="#br0" timeOffset="212766.3048">8797 16542 1004 0,'4'-4'301'0,"8"-6"63"16,12-5-279-16,20-6-18 16,8 0-19-16,13-8 12 15,2 6-9-15,4 4-5 16,-13 6-16-16,-6 7-20 16,-14 13-21-16,-19 13-13 15,-24 17-12-15,-30 29 13 16,-13 13 8-16,-31 41 6 15,-4 7 12-15,-16 11 12 16,19-21-12-16,-3-7 12 16,31-41 7-16,12-20-6 15,28-24-5-15,26-13 16 16,20-16 4-16,35-11-10 0,11-6 3 16,30-10 13-16,2 3-27 15,8 7-27-15,-28 8-420 16,-3 11 131-16</inkml:trace>
  <inkml:trace contextRef="#ctx0" brushRef="#br0" timeOffset="213076.2751">10370 16449 1054 0,'7'-3'236'0,"-7"12"59"15,5 3-305-15,-4 14-6 16,-1 13 3-16,-6 19 36 15,0 10 38-15,-11 34 10 16,-3-3-12-16,-6 10-22 16,-1-19-54-16,-13-1-339 0,5-34 78 15</inkml:trace>
  <inkml:trace contextRef="#ctx0" brushRef="#br0" timeOffset="213227.4772">10111 16818 1805 0,'26'-12'389'0,"28"-1"124"15,9-2-615-15,22 2-449 16,-10 4 68-16</inkml:trace>
  <inkml:trace contextRef="#ctx0" brushRef="#br0" timeOffset="213646.7699">11269 16373 1113 0,'-30'80'458'16,"24"-85"-14"-16,9 0-246 16,6-2-213-16,14-4-4 15,8-8 9-15,22-6 35 0,8 0 29 16,14 1 14-16,-7 5-1 16,-1 8-59-16,-18 11-61 15,-14 20-67-15,-23 14-24 16,-24 29-17-16,-23 17 40 15,-23 36 39-15,-11 4 60 16,-7 9 83-16,14-25 72 0,13-17 26 16,21-37 13-16,23-14-23 15,20-26-59-15,33-4-55 16,17-1-14-16,29-11-13 16,3-2 20-16,17-4-83 15,-12-1-87-15,8-2-368 16,-29-2 14-16</inkml:trace>
  <inkml:trace contextRef="#ctx0" brushRef="#br0" timeOffset="213936.4922">12814 16262 960 0,'-70'63'383'0,"5"-15"3"15,-31 21-197-15,-8 0-192 16,-7 17 89-16,24-9 38 16,7 20 36-16,32-19 5 15,22 6 10-15,23-18-100 16,19 2-33-16,17-25-28 15,17-3 2-15,11-17 9 16,13 1-283-16,7-15-847 16</inkml:trace>
  <inkml:trace contextRef="#ctx0" brushRef="#br0" timeOffset="214345.3713">12892 16511 1005 0,'-44'88'561'0,"47"-90"-68"15,4 2-186-15,7-1-249 0,17 5-37 16,7-1-31-16,19 2 12 16,-3 3-27-16,6 1-127 15,-11 0-334-15,13 0 30 16</inkml:trace>
  <inkml:trace contextRef="#ctx0" brushRef="#br0" timeOffset="214933.9731">13523 16735 954 0,'43'130'530'0,"-50"-121"-90"16,-9 8-206-16,-7 5-320 16,-2 6-23-16,2-4 12 15,-1-4 84-15,12-9 98 16,6-7 63-16,6-8 36 15,5 2-13-15,-5 1-71 16,0-1-36-16,0 1-34 0,0-1-39 16,1 1-17-16,0-1-17 15,-1 2-6-15,0 2 2 16,-1 4 1-16,-14 22 22 16,-46 42 22-16,26-50 12 15,4-8 14-15,12-7 16 16,8-5 1-16,8-5-3 15,6-4-7-15,11-10-32 16,6 0-19-16,7-8-4 16,1 5 2-16,0 1 10 15,-9 8 17-15,-10 7 2 16,-12 12-2-16,2 4 5 16,-8 5-4-16,-1 4 1 15,1-1-6-15,4-6-25 16,5-5-26-16,2-2-65 0,1-4-64 15,-3-2-42-15,0-1-53 16,0 1-184-16,0-1 56 16</inkml:trace>
  <inkml:trace contextRef="#ctx0" brushRef="#br0" timeOffset="215099.1501">13377 17068 699 0,'-2'-1'499'0,"1"-1"-67"16,-1 1-129-16,-1-1-182 15,3 2-60-15,0-3-65 0,0 2 0 16,0-1 16-16,0 1 16 15,-1-1 2-15,-2 1-1 16,3 0-12-16,0-1-36 16,0 1-30-16,0-1-19 15,0 2-125-15,0 0-252 16,3 0 51-16</inkml:trace>
  <inkml:trace contextRef="#ctx0" brushRef="#br0" timeOffset="215539.2261">13990 16336 1060 0,'-67'94'501'16,"79"-93"-43"-16,9-2-248 16,32-7-138-16,15-1-70 15,29-1-4-15,-3-3 6 0,4-2 6 16,-25 9-2-16,-11 0 0 15,-31 2-4-15,-4 4-17 16,-17 9-17-16,-10 13 8 16,-15 9 5-16,-11 28 10 15,-13 8 26-15,-17 34 27 16,1 5-4-16,-7 20 0 16,11-22-9-16,4 4-7 15,17-32-42-15,10-19-31 16,14-26-145-16,27-23-141 15,19-32-160-15,19-47-106 16</inkml:trace>
  <inkml:trace contextRef="#ctx0" brushRef="#br0" timeOffset="215788.3346">15101 16010 1531 0,'6'32'496'16,"-2"6"28"-16,-11 1-404 16,8 30-171-16,19 13-26 15,2 24 7-15,4 3 27 16,-9 28 31-16,-8-3 41 16,-35 11 11-16,-22-10 1 0,-40 1 8 15,-15-29-24-15,-23-21 221 16,-9-38 53-16,-3-31-821 15,27-38 520-15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5.27508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8-09-17T15:38:37.28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8-09-17T15:38:57.491"/>
    </inkml:context>
  </inkml:definitions>
  <inkml:trace contextRef="#ctx0" brushRef="#br0">15048 16669 0</inkml:trace>
  <inkml:trace contextRef="#ctx1" brushRef="#br0">19614 17576 504 0,'-10'5'374'16,"-44"22"-91"-16,44-27-42 16,-2 0-221-16,6-5-20 15,3 2-3-15,3 3 25 16,0-1 14-16,-6 32 134 31,-23 102-69-31,18-109-11 16,11-23-12-16,6-76-42 15,25-11-11-15,2 65-12 0,0 31-7 16,-8-2 0-16,4-1-2 16,-3-1-2-16,5 2 0 15,-2-4 1-15,5 3 0 16,-1-4 1-16,5 0 1 15,-2 3 0-15,4-3 0 16,-7 0-1-16,2 2 0 16,-8 1 3-16,1-5 17 15,-4 1 17-15,-4-5 16 16,-3 1 5-16,2 4 2 16,-7-4-17-16,-2-1-14 15,-2 2-13-15,0 2-2 16,-5-4-4-16,-3 3 2 15,0 0-2-15,0 0-31 16,0 0-50-16,-1-1-425 16,-1-2 93-16</inkml:trace>
  <inkml:trace contextRef="#ctx1" brushRef="#br0" timeOffset="616.7991">20050 17440 614 0,'20'62'463'15,"-20"-59"-126"-15,-3-3-75 16,5 0-287-16,-4-1-80 16,-1 1-3-16,3 0 57 15,0 0 56-15,-1 0 71 16,1 0 67-16,0 0 11 15,0 0-30-15,0 0-29 16,0 0-49-16,0 0-20 0,0 0-24 16,0 0 0-16,0 0-2 15,0 0 5-15,0 0 7 16,0 0 6-16,0 0-2 16,0 0 1-16,1 0-4 15,4 0-6-15,14 4-2 16,6 2-2-16,43 14-2 15,-44-10 0-15,-5-4 0 16,-5-2-2-16,-8 2-1 16,-3 0-3-16,-3-1-1 0,-2-5-2 15,-1 0 1-15,-7 5 3 16,-23 15 2-16,-53 55 4 16,48-50 7-16,5-1 3 15,9-10 4-15,8-4 1 16,7-9-5-16,9 5-5 15,2-1-85-15,-2-5-154 16,0 0-210-16,0 0-60 16</inkml:trace>
  <inkml:trace contextRef="#ctx1" brushRef="#br0" timeOffset="1532.2579">20484 17399 587 0,'-2'4'326'0,"1"-2"-48"16,-1-1-103-16,1 1-152 15,-1-1-1-15,2 1 11 16,0-1 45-16,0 0 22 15,0 1 27-15,0-1-12 0,0-1-11 16,0 0-37-16,0 0-14 16,0 0-27-16,2 0-10 15,-1 0-7-15,9 2-3 16,7 2-8-16,-5-2-13 16,-5-1-13-16,-4 1 4 15,0-1 0-15,6 17 2 16,-8 4 13-16,-18 54 13 15,-18-48-1-15,-9 6 3 16,7-3 4-16,-4 0 10 16,11-7 0-16,6-2 0 15,11-4-3-15,1-6-6 16,12 0-12-16,0-11-5 16,9 2 0-16,4-1 13 15,11-2 11-15,11-2 10 16,4 5 12-16,10 0-4 15,-3-1-14-15,0 4-9 0,-14 1-11 16,-2 5-19-16,-14-5-12 16,-10 5-56-16,-12 0-28 15,-15 4-114-15,-10 0-217 16,-13 4 23-16</inkml:trace>
  <inkml:trace contextRef="#ctx1" brushRef="#br0" timeOffset="1900.9423">20823 17611 897 0,'3'3'349'0,"3"-3"7"16,-2 1-246-16,-4-2-44 15,2 1-53-15,5-2 2 0,23-2 22 16,54-14 16-16,-45 13 2 15,6-1-2-15,-8 3-4 16,-2 6-22-16,-15-1-28 16,-6-2-78-16,-7 3-78 15,-7 4-262-15,-12-8-12 16</inkml:trace>
  <inkml:trace contextRef="#ctx1" brushRef="#br0" timeOffset="2141.8989">21389 17436 1026 0,'11'17'1043'16,"-11"-11"-605"-16,2 2-581 16,2 2-274-16,-2 5 66 15,5 6-468-15,-7 5 675 16,-6 0 400-16,-3 5 76 15,3 1-259-15,-4 2 292 16,1-5-292-16,-1 5-59 16,7-11-111-16,-9 0-260 15,0-6 0-15</inkml:trace>
  <inkml:trace contextRef="#ctx1" brushRef="#br0" timeOffset="2430.7608">21500 17354 956 0,'-51'30'374'0,"57"-27"-8"0,-1 1-225 16,5 8-146-16,11 9-25 15,5 3 38-15,14 14 45 16,-1 7 24-16,4 11 17 16,-12 0 15-16,-12 17-23 15,-19-1-31-15,-32 14-8 16,-23-6-8-16,-44 0-358 16,-12-23-150-16,-17-41-67 15</inkml:trace>
  <inkml:trace contextRef="#ctx1" brushRef="#br0" timeOffset="42538.3269">24275 15298 143 0,'-103'43'325'16,"101"-48"-115"-16,5 2-80 15,0-4 88-15,-3 6-185 16,0-1 7-16,2-1 6 0,1 0 20 15,10-7 6-15,2-1 3 16,41-21-11-16,-49 32-21 16,-2 3-22-16,-5 3-5 15,0-6-2-15,-2 0-1 16,1 1 2-16,-1 1 8 16,-1-1 3-16,1 1 29 15,-1-1 22-15,0 1 19 16,-2-2-9-16,4-2-6 15,-1 1-30-15,2-2-28 16,2 0-27-16,-1 0-7 16,-1 0-18-16,3 1-6 15,-1 1-16-15,-2 1-143 16,-2 1-208-16,-1 1 20 16</inkml:trace>
  <inkml:trace contextRef="#ctx1" brushRef="#br0" timeOffset="43162.7915">24693 15043 766 0,'50'15'155'0,"-44"-15"69"16,0 4-232-16,-1 2-7 0,-5-6 11 15,-3 2 9 1,0 15 16-16,-9 20 19 0,-28 66-4 15,13-44-10-15,-2 20 2 16,-1-7-10-16,5 2-5 16,7-22 6-16,3-10 4 15,6-22-56-15,9-30-230 16,5-18 54-16</inkml:trace>
  <inkml:trace contextRef="#ctx1" brushRef="#br0" timeOffset="43390.1238">24655 15129 923 0,'1'-3'271'16,"1"0"29"-16,-2 2-242 0,3-1-79 15,11-4 12-15,20-7 21 16,63-18 34-16,-37 7 9 15,17-4-1-15,-7 3-17 16,0 1-54-16,-18 5-55 16,-11 7-255-16,-20 9-23 15,-24 4-115-15</inkml:trace>
  <inkml:trace contextRef="#ctx1" brushRef="#br0" timeOffset="43611.9813">24671 15359 1253 0,'27'7'327'0,"11"0"75"16,1-4-358-16,5-1-45 15,0-4-48-15,-2-2 13 16,-17-6-16-16,2-2-84 15,-8 3-80-15,0-3-164 16,2 5-39-16</inkml:trace>
  <inkml:trace contextRef="#ctx1" brushRef="#br0" timeOffset="43827.7166">25389 15267 1321 0,'9'7'258'0,"-3"6"119"15,-7 8-440-15,1 4-39 0,3 8 3 16,-8-2 17-16,-5 3-12 16,4 0 8-16,-5-6-33 15,-2-5-184-15,-8-14-2 16</inkml:trace>
  <inkml:trace contextRef="#ctx1" brushRef="#br0" timeOffset="43972.3583">25471 14966 1506 0,'15'1'294'0,"-7"1"63"16,7-2-556-16,3 6-263 15,4 4-35-15</inkml:trace>
  <inkml:trace contextRef="#ctx1" brushRef="#br0" timeOffset="44185.9314">25656 15322 1381 0,'-2'-2'320'16,"17"-1"107"-16,3-3-406 15,19-4-19-15,0-4-19 16,10 0 19-16,-8 2 2 16,-3 3-11-16,-16 9-13 0,-5 7-11 15,-15 13-7-15,-12 12-5 16,-7 8-50-16,-6 9-105 16,1-3-199-16,6 0-23 15</inkml:trace>
  <inkml:trace contextRef="#ctx1" brushRef="#br0" timeOffset="44508.9891">26257 15366 803 0,'-19'31'301'0,"-15"12"14"16,-3 7-203-16,-10 17-77 15,15-12-32-15,10-2 13 16,16-19 15-16,27-16 32 16,16-30 12-16,12-32-17 15,4-20-32-15,18-31-102 0,-11-10-57 16,-1-6-8 0,-13 18 15-16,-5 1 30 0,-20 28 103 15,-8 15 35-15,-10 27-16 16,-9 23-16-16,-7 28 2 15,-3 34-12-15,-1 17-11 16,4 26 19-16,6-3 14 16,14 20-294-16,6-21 89 15</inkml:trace>
  <inkml:trace contextRef="#ctx1" brushRef="#br0" timeOffset="44990.2201">26913 15209 600 0,'2'1'196'0,"-1"1"23"16,11 22-161-16,15 59-35 15,-26-40-19-15,-4 13 0 16,-4 5 1-16,-2 16-1 15,-3-2-33-15,2 1-193 16,-2-14 53-16</inkml:trace>
  <inkml:trace contextRef="#ctx1" brushRef="#br0" timeOffset="45174.4018">26993 15271 579 0,'0'-3'-55'16,"0"0"136"-16</inkml:trace>
  <inkml:trace contextRef="#ctx1" brushRef="#br0" timeOffset="45512.9715">26905 15565 376 0,'-9'4'82'15,"9"-3"414"-15,-2-11-277 16,7-8 87-16,5-13-255 15,6 2-3-15,11-8 25 16,4 4 6-16,15 0 7 16,-3 11 3-16,9 3-19 15,-8 10-25-15,-5 16-38 16,-13 8-12-16,-20 22-28 16,-18 8 0-16,-31 23 4 15,-14-2 31-15,-22 7 12 16,2-14 9-16,-10-7 5 15,22-24-4-15,4-4 0 16,19-12-38-16,7-8-47 0,19 1-47 16,16-5-304-16,20-9 44 15</inkml:trace>
  <inkml:trace contextRef="#ctx1" brushRef="#br0" timeOffset="45833.0203">27457 15519 764 0,'-28'11'151'0,"-6"13"77"15,1 3-227-15,5 5 43 16,13 2 46-16,9-4-22 15,6-11 9-15,9-7 28 16,5-9-17-16,11-7-51 16,4-14 22-16,10-12-11 15,-2 1-28-15,-6-4-25 16,-13 3 7-16,-12 10 1 16,-14 11-18-16,-15 3-21 15,-8 9-100-15,-5 6-100 16,5 3-123-16,7-9-69 15</inkml:trace>
  <inkml:trace contextRef="#ctx1" brushRef="#br0" timeOffset="46056.2566">27932 15044 767 0,'-8'42'263'0,"-1"-11"23"0,-3 18-238 16,-1 9-125-16,-4 17-47 16,1-2-18-16,-3 4-6 15,-1-10 64-15,-2-4 28 16,4-23 53-16,1-10-141 16,-1-21 68-16</inkml:trace>
  <inkml:trace contextRef="#ctx1" brushRef="#br0" timeOffset="46209.6678">27823 15407 1159 0,'18'3'430'16,"4"-7"22"-16,10 1-268 16,8 0-179-16,8 2-107 15,-7-1-58-15,2-1-138 0,-7 3-156 16,4-7-21-16</inkml:trace>
  <inkml:trace contextRef="#ctx1" brushRef="#br0" timeOffset="46652.2932">28580 15004 893 0,'1'2'183'16,"2"2"97"-16,0 1-235 15,-3-5 9-15,0 0 12 16,0 0-5-16,0 0-10 16,0 0-30-16,-1 0-9 15,1 0-13-15,0 0 0 16,0 1 3-16,-2 1 1 15,2 4 2-15,-1 13 5 16,-1 8 7-16,-7 60 9 16,0-41 2-16,-7 13 4 15,0 2-4-15,0-2 4 16,4-17-3-16,4-10 20 16,7-18 22-16,11-19 10 15,11-11-7-15,12-5-10 16,4-2-28-16,10 3-37 0,-9 13-23 15,-5 8-15-15,-9 13 1 16,-11 15 1-16,-13 7 8 16,-3 11-27-16,-3 4-42 15,-3-1-315-15,6-19 51 16</inkml:trace>
  <inkml:trace contextRef="#ctx1" brushRef="#br0" timeOffset="47070.6109">29283 15025 1193 0,'-50'-10'421'0,"50"-1"7"16,0 11-295-16,0 0-181 15,0 0-27-15,0 0-1 16,0 0 11-16,0 2 19 16,3 17 14-16,6 24 16 15,12 65 12-15,-16-35 8 16,4 26 0-16,-12 6 6 16,-5 9-94-16,-10-8-136 0,-6-1-148 15,2-30-87-15</inkml:trace>
  <inkml:trace contextRef="#ctx1" brushRef="#br0" timeOffset="47342.1068">29455 14849 1306 0,'36'-6'430'0,"13"0"40"15,-9 2-344-15,3 7-116 16,-3 5-48-16,-6 13-18 16,-21 6 3-16,-9 16 8 15,-11 4 22-15,-29 15 15 16,-14 1 23-16,-25 5 4 16,2-12-4-16,-9-2 1 0,20-19 0 15,10-7-91-15,26-13-58 16,14-11-307-16,18-12-7 15</inkml:trace>
  <inkml:trace contextRef="#ctx1" brushRef="#br0" timeOffset="47597.9471">29586 15511 376 0,'7'9'670'0,"5"-10"-270"16,1-7-226-16,8-5 220 16,5-2-407-16,17-4-8 15,3 2 17-15,3-3-63 16,-4 3-71-16,-5 4-254 15,-15 7-5-15</inkml:trace>
  <inkml:trace contextRef="#ctx1" brushRef="#br0" timeOffset="47894.6427">29991 15363 1202 0,'55'21'236'16,"-42"1"93"-16,2 14-381 15,-4 8-51-15,-5 3 7 16,1 8 28-16,-8-15 51 0,2 0 72 16,0-18 60-16,7-8 63 15,4-19-10-15,17-15-15 16,10-14-45-16,8-8-26 15,-2-5-66-15,1-2-32 16,-20 19-13-16,-1 0-38 16,-11 8-34-16,1 3-356 15,-4 6 87-15</inkml:trace>
  <inkml:trace contextRef="#ctx1" brushRef="#br0" timeOffset="48239.8015">30673 15348 833 0,'4'17'340'0,"-8"5"1"0,-36 43-240 16,6-40-111-16,10-3-33 15,2-1 2-15,11-3 7 16,5-6 61-16,3 0 19 15,3-5 16-15,0-3-9 16,6-5-19-16,-6-1-29 16,2 1-31-16,-1-2-28 15,25-12-9-15,46-25-1 0,-44 25 38 16,-7 6 36-16,0 2 33 16,-6 4 6-16,-4 5 16 15,-2 2-34-15,-3 2-32 16,-4 1-31-16,1 5-22 15,-3-1-42-15,1 6-241 16,5 4 63-16</inkml:trace>
  <inkml:trace contextRef="#ctx1" brushRef="#br0" timeOffset="48552.622">31138 14701 896 0,'0'1'210'16,"0"14"66"-16,1 19-256 15,2 57-26-15,-1-41-2 16,-1 14 0-16,-1-4 9 0,-7 16 7 16,2-4 0-16,-2 9 4 15,-3-15 0-15,2-2-43 16,11-24-81-16,3-16-172 16,10-24-14-16</inkml:trace>
  <inkml:trace contextRef="#ctx1" brushRef="#br0" timeOffset="48926.8209">31287 15159 896 0,'2'69'497'15,"-4"-60"-103"-15,2 6-165 16,0 1-342-16,6-1-48 15,-1-3-5-15,-1 0 76 16,2-3 75-16,-1-8 66 0,-2 1 54 16,-3-2-7-16,0-2-47 15,0 1-42-15,3 1-32 16,11-6-14-16,6-3 5 16,45-15 22-16,-52 20 22 15,3 4 13-15,-7 1 12 16,0 7 1-16,-6 0-11 15,0 4-4-15,0 2-6 0,0 3-8 16,1-3-2-16,5 2-15 16,2-3-15-16,1 2-47 15,1-4-47-15,2 0-87 16,-2-3-77-16,5-1-71 16,3-2-43-16</inkml:trace>
  <inkml:trace contextRef="#ctx1" brushRef="#br0" timeOffset="49276.8538">31754 15317 954 0,'44'3'242'0,"-44"7"63"15,2-1-274-15,4-3-40 0,4-6-8 16,11-9 22-16,0-5 32 16,13-6 11-16,-3-3 3 15,3-3-9-15,-10 4-36 16,-7-2-37-16,-8 4-13 16,-15 3 4-16,-13 10 15 15,-15 8 29-15,-4 13 16 16,-11 13 17-16,1 7 5 15,-7 12-43-15,12-2 31 0,-2 5 3 16,9-6-21-16,9-3-100 16,17-9-70-16,37-9-158 15,10-13-47-15,23-21-122 16</inkml:trace>
  <inkml:trace contextRef="#ctx1" brushRef="#br0" timeOffset="49491.994">32112 15138 1257 0,'-7'50'428'16,"-58"78"46"-16,50-53-303 16,-1-4-148-16,5 5-19 15,4-12-19-15,-9-7 4 16,-5-14 5-16,-13-16 2 15,-2-12 6-15,-11-15-69 0,-11-31-397 16,-4-36 95-16</inkml:trace>
  <inkml:trace contextRef="#ctx1" brushRef="#br0" timeOffset="50571.9697">24277 16702 1175 0,'-6'-1'298'16,"9"2"72"-16,-5 4-341 16,1-5-72-16,-1 0-23 15,1 0 22-15,0 0 43 16,-1 0 11-16,-1 0 15 16,0 0 64-16,0 0-24 15,3-2-30-15,0-1 3 0,0 0 6 16,13-20-46-16,39-40-4 15,-28 50-2-15,-9 4-2 16,-2 8-9-16,-11 4 0 16,-4 4 7-16,-4 2 8 15,-3 4 9-15,0-1 11 16,4-1 12-16,0-7-8 16,4-4-56-16,2-1-63 15,-1-1-302-15,0 1 16 0</inkml:trace>
  <inkml:trace contextRef="#ctx1" brushRef="#br0" timeOffset="51544.1193">25526 16301 949 0,'11'4'271'15,"-5"-2"41"-15,-6 2-271 16,3 4-79-16,-3-8-10 15,-1 1 8-15,-1 2 7 16,-2 21 21-16,-2 14 5 16,-6 48 2-16,12-21 1 0,-3 4 4 15,0 24-62 1,-7 3-84-16,-6 3-130 0,-7-24-49 16</inkml:trace>
  <inkml:trace contextRef="#ctx1" brushRef="#br0" timeOffset="51953.7524">25576 16172 1344 0,'7'10'348'0,"-2"-5"70"16,4-7-382-16,1-1-77 15,2 3-18-15,7-1 7 16,2-2 23-16,-2 1 2 16,-1 4 29-16,3 1 1 15,-2 3-2-15,6 4-3 16,-1 3-3-16,4 7 1 16,-3 2 1-16,-4 8-2 15,-8-4 1-15,-2 4 8 16,-13-3 1-16,-17 1 2 15,-6-6 9-15,-17 2 8 16,-7-5 1-16,-3-1 1 16,8-8-3-16,5 3-5 15,13-8-7-15,11 2-10 0,5-2-16 16,10 2-49-16,0-7-21 16,17 5-13-16,3-4-30 15,24 6-20-15,3 4-205 16,10 8 60-16</inkml:trace>
  <inkml:trace contextRef="#ctx1" brushRef="#br0" timeOffset="52383.661">25909 16686 371 0,'3'0'560'0,"-1"0"-205"15,-1 0-221-15,1 2 221 16,4-2-350-16,5 2-3 15,7 3 2-15,4-2 1 16,44 7 7-16,-46-7 4 0,-3 2-10 16,-10 8-2-16,-10 5-3 15,-7 16 3-15,-13-2-4 16,1 17 11-16,-6-6 5 16,3 2 14-16,9-16-3 15,5-5 5-15,8-15 8 16,18-8 10-16,13-6-8 15,26-3-1-15,12-1-9 16,2-4-119-16,-8 10-114 16,-10-1-234-16,-29 6-67 0</inkml:trace>
  <inkml:trace contextRef="#ctx1" brushRef="#br0" timeOffset="52779.2902">26592 16533 279 0,'107'0'0'0,"-79"-7"616"0,9 4-432 16,4 2 106-16,8 4-548 15,-12 0 258-15,-3 5-460 16</inkml:trace>
  <inkml:trace contextRef="#ctx1" brushRef="#br0" timeOffset="53045.9256">27207 16305 768 0,'-2'11'462'0,"-1"-1"-136"16,3-4-202-16,0 6-208 15,-3 3-69-15,0 8 4 0,-3 7 72 16,-4 13 81-16,0 7 64 16,-2 23-2-16,1 10-4 15,1 28-16-15,0 0-75 16,-5 3-270-16,0-25 64 16</inkml:trace>
  <inkml:trace contextRef="#ctx1" brushRef="#br0" timeOffset="53391.9729">27139 16363 1003 0,'0'-1'452'0,"0"1"-40"16,0 0-232-16,1 0-168 15,1 0-46-15,32 3 4 16,50-9 23-16,-25-6 26 16,6 4 15-16,12 4-2 15,-13 1-8-15,-3 16-16 16,-24 5-26-16,-12 10-9 16,-20 6-3-16,-22 20 4 15,-20-11 9-15,-28 14 10 16,-9-9 20-16,-19-5 10 15,11-11 6-15,11-2-4 0,25-14-3 16,12-4-31-16,18-6-33 16,17-9-97-16,20-4-283 15,23-5 42-15</inkml:trace>
  <inkml:trace contextRef="#ctx1" brushRef="#br0" timeOffset="53657.9443">27663 16733 1054 0,'38'100'233'0,"-39"-81"93"15,1 12-307-15,1 15-19 16,-2 6-4-16,-2 9 5 16,0-11 1-16,-4 8-12 15,-4-11-57-15,-9-5-259 16,-13-14 56-16</inkml:trace>
  <inkml:trace contextRef="#ctx1" brushRef="#br0" timeOffset="54081.0075">25534 17225 1110 0,'60'-54'405'16,"-57"55"8"-16,1-1-273 15,1-3-149-15,-5 2-23 16,0 1 3-16,1 0 10 15,0 0 12-15,16 3 11 16,11 4 8-16,77 24 26 16,-23-12 15-16,49 2 22 15,25 0 14-15,73 2 11 16,16-5-15-16,66-1-5 0,-27-6-20 16,17 0-85-16,-58-2-67 15,-16 3-107 1,-85 1-328-16,-15-6 22 0</inkml:trace>
  <inkml:trace contextRef="#ctx1" brushRef="#br0" timeOffset="55310.0531">25727 17639 449 0,'-31'83'157'0,"31"-80"-8"0,-6-2-122 16,-1-2-57-16,4 1 53 15,3 0 34-15,-2 0 56 16,1 0 43-16,1 0 12 15,0 0-52-15,0 0-23 16,0 0-25-16,0 0 5 16,0 0 2-16,-2 0 13 15,1 0-3-15,-1 0 1 16,2 0-29-16,0-3-18 16,2 1-19-16,24-5-9 15,56-18-14-15,-47 13-4 16,-1 6-3-16,-2 4-4 15,-6 10-2-15,-2 5-6 16,-8 2-4-16,-4 6-5 16,-8 8 3-16,-15 14 3 15,-15 5 7-15,-22 21 10 0,-16 7 10 16,-21 19 1-16,4-8-3 16,-15 2-7-16,20-25-11 15,11-12 9-15,21-30 6 16,12-16 30-16,27-9 37 15,19-11-25-15,17-14-15 16,24-6-6-16,13-3-32 16,21-1-27-16,-3 9 28 15,6 25 2-15,-19 8 1 0,1 22 1 16,-21 8-60-16,-6 12-56 16,-14-8-258-16,-8 5 11 15</inkml:trace>
  <inkml:trace contextRef="#ctx1" brushRef="#br0" timeOffset="55667.2573">26444 18031 439 0,'1'0'558'15,"10"0"-191"-15,11 2-262 16,16 2 264-16,54-1-365 16,-15-7-1-16,-1-2 3 0,-1-2-1 15,-12 0-125-15,0 3-250 16,-26 4 43-16</inkml:trace>
  <inkml:trace contextRef="#ctx1" brushRef="#br0" timeOffset="55949.6363">27368 17819 929 0,'0'23'336'0,"-6"9"28"16,-6 23-231-16,1 12-81 16,-4 19-22-16,-3 0-41 15,-6 13-353-15,4-12 107 16</inkml:trace>
  <inkml:trace contextRef="#ctx1" brushRef="#br0" timeOffset="58525.9338">19137 14587 373 0,'0'-3'201'0,"0"0"-38"0,-1 4-84 16,1-1-71-16,0 0-32 15,0 0 0-15,0 2 11 16,0 2 2-16,0 12 5 16,-2 11 3-16,-4 43 2 15,-1-39 6-15,2-6 3 16,-1 5 3-16,5-8-2 16,2 3-1-16,2-6-2 15,8 7-2-15,1-7-1 0,8 0 2 16,3-4 1-16,12 6 2 15,1-11 1-15,7 0 0 16,-6-2 1-16,4 4-2 16,-10-11-3-16,11 11-2 15,-7-5-2-15,13-1 0 16,-1-6 5-16,14 2 12 16,-2-5 5-16,14 0 13 15,-1 4 6-15,5-4 2 16,-7 3-9-16,4-6-5 15,-13 1-11-15,8 0-6 16,-7-1-8-16,11 3-1 16,-6 3-2-16,13-1 5 15,-8 1 1-15,11 7 4 16,-10-5 2-16,4-1 1 16,-12 5 0-16,5 0 3 0,-10-2-2 15,11 2 0-15,-7-1-1 16,9 2-2-16,-13-4-3 15,9 6 11-15,-13-3 3 16,5 0 12-16,-4-3-2 16,13 4 6-16,-3-7-12 15,14 0-4-15,-2 5-12 16,14-2 2-16,-7 0-7 16,3-3 0-16,-9-3-1 0,4 0 0 15,-16 0-1-15,-1 3-1 16,0-5-1-16,7 4 0 15,-3 4-2-15,4 1 1 16,-2-1-1-16,-5 3 0 16,-15-1 0-16,1 0 0 15,-10 0 0-15,9 1 1 16,-1-3 0-16,9 1 1 16,-9-4 1-16,3 2 1 15,-4-4-1-15,6 4 0 16,-13-5 0-16,1 6-2 15,-8-2-2-15,-5 1 1 16,-11 1 0-16,1 3 1 16,-6-3 0-16,2-1 2 15,-7 4-1-15,-1-1 4 0,-7-5 2 16,3 1 12 0,-6-1 9-16,0-1 27 0,0-1 11 15,0 1 11-15,-2-1 4 16,1-1-23-16,-4-22-40 15,-6-55-2-15,14 42-15 16,-6-4-15-16,6 7 12 16,-3 5-19-16,0 8-52 15,-3 3-345-15,-6 4 70 16</inkml:trace>
  <inkml:trace contextRef="#ctx1" brushRef="#br0" timeOffset="59737.2522">21700 15004 391 0,'-2'3'469'16,"2"-1"-153"-16,0-2-242 15,0 0 221-15,0 0-319 16,0 0-10-16,0 0-5 16,0 0 4-16,0 1 14 0,2 13 6 15,-1 24 6-15,4 63 4 16,-5-39 0-16,5 23-1 16,7 1 1-16,6 23-3 15,6-11-1-15,7 12 2 16,1-11 2-16,7 14 2 15,-6-22 4-15,7 22 1 16,-8-11 2-16,16 8 0 16,-8-18 1-16,4 3-1 15,-3-24 0-15,2 9-1 16,-4-12-1-16,17 10 1 16,2-2-1-16,15 7 1 15,5-18-1-15,14 3 3 16,-11-17-1-16,-2-4 1 15,-15-16-1-15,-5 5 5 0,-18-10 10 16,4 2 16-16,-4-2 5 16,11 3 3-16,-5 2-4 15,4 0-9-15,-4-2-16 16,12 3-2-16,-4-4-4 16,2-2 2-16,-7-4-1 15,-1-3-1-15,-15-3-2 16,4 1-1-16,2-3-2 15,12 3 0-15,-1 1-1 16,15-4-1-16,-1 3 1 16,11 0-1-16,-6-3 1 0,8 4 0 15,-11 2 0-15,-4 0 1 16,-15-4-1-16,-1 2 1 16,-10-8 1-16,3-3 0 15,-6 2 0-15,6-1 1 16,-9-4-1-16,9-1 0 15,-7 0 0-15,4 2-1 16,-10-3 0-16,2-2 1 16,-10 5-1-16,-2-2 1 15,-10-3 0-15,1 3 3 16,-7 0 4-16,-1-5 13 16,-1 2 7-16,1 0-4 15,-2-1-9-15,2-1-19 16,-1 1-21-16,-1-1-8 15,1 1 5-15,-2-2 13 16,-2 0 26-16,-17-19 50 16,-42-40 21-16,44 44 18 0,2-1-5 15,5 2-8-15,4 11-41 16,0-3-24-16,3 2-22 16,1 7-10-16,2-3-5 15,2 2-6-15,-1-1-5 16,2 1-23-16,0-1-5 15,0 2-6-15,0 0-2 16,2 0 15-16,20 12 26 0,57 34 10 16,-48-25 9-16,-2 1 6 15,-9-7-8-15,-7 4 0 16,-10 2 5-16,-5 2 18 16,-6 1 11-16,-10 9 13 15,-3-7 10-15,-7 4 3 16,-5-2-13-16,-10 2-27 15,0-7-42-15,-16 7-426 16,4-14 105-16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17T15:41:24.4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6543 9675 310 0,'-8'-56'193'0,"8"46"-3"15,2 4-46-15,-2 1-37 16,0 4 2-16,0-1-23 16,0 1 3-16,-2-1-18 15,1 1-9-15,-1-1-28 16,-1 1-17-16,3 1-20 16,0 0-19-16,0 0-4 0,0 0 1 15,0 1 2-15,0 7 7 16,12 24 17-16,16 63 1 15,-20-40 4-15,-2 22 9 16,-5-1 3-16,-2 8 21 16,-2-10 16-16,0-1 13 15,0-15 0-15,0-2 0 16,0-13-22-16,0 3-11 16,-2-11-12-16,1-4-4 15,-2-11-4-15,4-3-35 16,-2-8-59-16,4-1-276 15,13-5 36-15</inkml:trace>
  <inkml:trace contextRef="#ctx0" brushRef="#br0" timeOffset="559.3401">6362 10314 911 0,'1'15'242'0,"-1"-9"50"15,2-6-250-15,1 1-64 16,-5-1-1-16,2 0 2 0,0 2 9 16,0 1 0-16,2 13 1 15,4 15-1-15,8 45 2 16,-11-32 3-16,-6 0 8 16,8 10 3-16,-11-13 2 15,7-1 47-15,4-18 16 16,16-16 60-16,16-20 60 15,40-28-35-15,13-11-44 16,27-14-16-16,-4 3-60 16,-16 4-60-16,-33 17 21 15,-17 12-15-15,-18 16-416 0,-37-6 121 16</inkml:trace>
  <inkml:trace contextRef="#ctx0" brushRef="#br0" timeOffset="1078.327">5772 11366 1367 0,'-46'25'307'16,"-7"18"120"-16,1 10-396 0,-1 10-30 16,16-12-17-16,6-11-18 15,26-16-4-15,17-18 10 16,16-12 8-16,8 0 25 16,7 6 22-16,4 3-2 15,-10 9-13-15,-10 21-6 16,-17 11-11-16,-29 21 9 15,-28 5 9-15,-42 17 15 16,-22-8 12-16,-35 1 9 16,16-19-9-16,6-8-1 15,38-22-10-15,19-6-95 16,38-13-49-16,6-13-348 16,20-22 17-16</inkml:trace>
  <inkml:trace contextRef="#ctx0" brushRef="#br0" timeOffset="1363.4">5590 11341 1290 0,'28'17'235'16,"-29"-18"120"-16,-1-1-385 0,4 1 18 16,-2-1 13-16,0 1 21 15,0 0 18-15,1-1 2 16,27-7-13-16,89-18-8 16,-31 19-12-16,31 6-58 15,0 7-60-15,18 5-295 16,-16 2 24-16</inkml:trace>
  <inkml:trace contextRef="#ctx0" brushRef="#br0" timeOffset="1952.6488">6226 11705 699 0,'28'50'370'0,"-27"-48"-40"0,2 2-135 16,-1 2-194-16,-2-6-46 15,0 0-7-15,0 2-3 16,1-1-4-16,6 14 51 16,10 12 4-16,23 42 6 15,-30-40-59-15,-2-3-97 16,-4-2-99-16,6-3-22 16,-4-11-126-16</inkml:trace>
  <inkml:trace contextRef="#ctx0" brushRef="#br0" timeOffset="2220.0228">6415 11738 1009 0,'-18'49'157'16,"5"-41"79"-16,-3 12-289 15,-8 2-2-15,-10 11 6 16,-3-4 36-16,-3 7 34 16,-3-7-15-16,7 2-254 15,4-5 92-15</inkml:trace>
  <inkml:trace contextRef="#ctx0" brushRef="#br0" timeOffset="2605.9688">6985 11467 640 0,'-1'-9'190'16,"2"4"38"-16,-2 5-183 15,-1 0-22-15,1 0-12 16,-1 2-8-16,0-1 8 16,-16 33 7-16,-31 64 4 15,24-39 10-15,-8 15 10 16,0-3-4-16,-4 12 0 16,6-6-1-16,2 6-15 15,5-13-53-15,6-9-247 0,8-33 62 16</inkml:trace>
  <inkml:trace contextRef="#ctx0" brushRef="#br0" timeOffset="3090.3939">7162 11595 387 0,'-23'42'155'16,"10"-17"8"-16,-2 0-65 16,5-2-27-16,1-13 81 15,6-10 14-15,5-10 13 16,5-13-14-16,9-14-14 15,9-3-79-15,15-9-4 16,9 8-7-16,9 1 1 16,-8 15-11-16,4 11-23 15,-16 11-23-15,-7 20-19 16,-13 11-7-16,-16 37-6 16,-25 11 17-16,-40 30 10 0,-16 10 8 15,-20 23 5-15,-2-22 2 16,-4-1 1-16,35-33 0 15,8-24 15-15,21-28 11 16,19-19 13-16,17-17 47 16,27-14-14-16,23-5-19 15,30-13-20-15,20 2-16 16,28 10-50-16,-6 17-23 0,2 20-358 16,-26 13-96-16,-34-16-119 15</inkml:trace>
  <inkml:trace contextRef="#ctx0" brushRef="#br0" timeOffset="4928.4014">8345 11536 768 0,'2'3'207'0,"-1"-3"31"16,-1 5-215-16,0-5-47 15,0 0-10-15,0 1 2 16,0 12 21-16,0 16 16 15,2 46 10-15,-7-36 5 16,1-5 2-16,1 9 0 16,-5-2-18-16,-2 5-149 15,-2-4-99-15,-10 2-24 16</inkml:trace>
  <inkml:trace contextRef="#ctx0" brushRef="#br0" timeOffset="5169.4413">8071 11785 1018 0,'13'5'326'0,"1"-5"28"15,18-3-239-15,10 1-136 0,23 2 3 16,11-4 12-16,21 8-63 16,-5 3-284-16,-4 7 73 15</inkml:trace>
  <inkml:trace contextRef="#ctx0" brushRef="#br0" timeOffset="5482.388">7621 11133 787 0,'29'68'162'0,"0"17"83"15,0 48-242-15,-11 5 21 16,-8 29 6-16,-16-13-4 16,-19 18 12-16,-15-38 6 15,-32 6-37-15,-29-30-271 0,-53-21 79 16</inkml:trace>
  <inkml:trace contextRef="#ctx0" brushRef="#br0" timeOffset="5826.3803">4882 10908 1151 0,'-65'95'294'16,"-27"35"77"-16,-3 17-312 16,0 56-81-16,29-5 5 15,54 19 4-15,50-41-23 16,63-12-108-16,37-49-217 16,59-19 7-16</inkml:trace>
  <inkml:trace contextRef="#ctx0" brushRef="#br0" timeOffset="6790.4496">9370 11412 15 0,'2'-2'805'0,"-2"1"-414"0,-2 1-23 15,-1 0 11-15,-43 13-406 16,-56 29 0-16,49-14 21 16,2 6 21-16,26-8-2 15,4 0 1-15,13-9-8 16,0 3-12-16,11-7-8 0,6 6-2 16,9-1 4-16,26 7 19 15,15 2 9-15,21 6 5 16,5-2 4-16,10 13-6 15,-21-1-11-15,-6 15-4 16,-27 1-3-16,-10 15-4 16,-20-6 2-16,-22 14 1 15,-15-11 2-15,-19 3 5 16,-8-12 4-16,-24 6 6 16,-3-19 4-16,-7-1 3 15,10-16-8-15,1-11 10 16,29-15 5-16,16-11 35 15,11-9 35-15,8-17-13 16,9-6-16-16,9-27-25 16,11-7-57-16,21-26-28 15,23 0 19-15,20-17 4 16,-2 17 16-16,1-6 19 16,-15 21-12-16,-22-8 4 0,-19 17 5 15,-14-5 5-15,-14 18 4 16,-20-3-11-16,-15 20-10 15,-33 7-10-15,-8 14-14 16,-5 7-15-16,10 12-68 16,-7 10-406-16,26 1 109 15</inkml:trace>
  <inkml:trace contextRef="#ctx0" brushRef="#br0" timeOffset="25852.8188">6920 13238 372 0,'11'-8'450'0,"-13"2"-169"0,2 6-309 15,0 0 163-15,0-2-368 16,0 2-55-16,-1 0 92 16,-1 0 164-16,-1 0 27 15,-6 5 29-15,-31 2 141 16,-52 67-63-16,20-25-64 15,-11 10 38-15,-15 29 38 16,9 5-71-16,-4 26 26 16,19-7 27-16,13 16-6 15,18-13 3-15,11 8 6 16,17-24-42-16,13-14-43 16,16-26 4-16,21-23 6 15,13-27-2-15,30-29 7 16,13-15 13-16,23-36 6 15,-11-8-10-15,-5-14 1 16,-31 16 0-16,-24 3 5 16,-27 28-6-16,-25 7-11 0,-22 21-15 15,-42 15-7-15,-16 20-16 16,-16 15-7-16,0 10-7 16,6 5-66-16,34-7-85 15,20-10-211-15,28-21-22 16</inkml:trace>
  <inkml:trace contextRef="#ctx0" brushRef="#br0" timeOffset="30382.16">8102 13471 388 0,'-1'-4'515'0,"-8"-1"-181"0,-12 2-241 15,-13 3 231-15,-33 8-339 16,-2 5-1-16,-13 8 1 16,5 4 14-16,-9 6 22 15,27-1 26-15,-3 2 39 16,13-7 5-16,9-2-8 15,22-7-18-15,11-1-26 16,13-6-36-16,17 5 3 16,15 0 8-16,16 7 7 15,6 1 7-15,25 12 1 16,-3 1-5-16,5 16-5 16,-11 1-10-16,-7 17-6 15,-27 2-4-15,-18 32-4 16,-27-12 2-16,-30 10 2 15,-16-18 8-15,-22-6 11 0,3-35 6 16,3-10 23 0,17-21 6-16,7-23 7 0,14-18-1 15,7-17 6-15,6-14-21 16,11-31-4-16,15 0 7 16,22-19 1-16,12 2-11 15,25-8-1-15,-3 31-1 16,-1 10-72-16,-18 30-61 15,-24 0-465-15,-38 17 85 16</inkml:trace>
  <inkml:trace contextRef="#ctx0" brushRef="#br0" timeOffset="31357.1104">8530 14156 979 0,'9'63'293'0,"-12"-61"37"15,3-1-285-15,3 2-48 16,-3-3-27-16,0 0-28 16,0 2 21-16,2 14 5 15,-1 17 17-15,1 50 6 16,-1-45 7-16,1 11 4 0,-4-11 3 16,-2-5-107-1,5-9-173-15,-7-9-19 0,2-17-158 16</inkml:trace>
  <inkml:trace contextRef="#ctx0" brushRef="#br0" timeOffset="31537.0691">8724 13710 532 0,'5'9'771'0,"-5"-12"-301"0,0 7-419 16,0-4 250-16,-2 1-800 16,1 2-8-16</inkml:trace>
  <inkml:trace contextRef="#ctx0" brushRef="#br0" timeOffset="31900.0823">8881 14111 1302 0,'5'3'241'0,"1"0"126"0,3 4-425 16,-9-7-50-16,0 2 7 15,3 28 14-15,4 53 14 16,-13-42 66-16,5-10 53 16,-1-13 30-16,7-14 24 15,8-21-15-15,12-15-37 16,9-13-4-16,6 3-30 0,5-2-33 16,-10 15 5-16,1 19-3 15,-11 16-11-15,-7 22-26 16,-14 18-25-16,-11 19-22 15,-11 2 93-15,-4 3-94 16,7-19-219-16,15-11 160 16</inkml:trace>
  <inkml:trace contextRef="#ctx0" brushRef="#br0" timeOffset="32180.0885">9634 14105 1088 0,'28'40'351'16,"-65"-12"40"-16,-13 8-272 15,-8 14-110-15,0-1-8 16,9 2 5-16,18-11 1 15,15-14-2-15,20-12 3 16,24-7 6-16,15-6 5 16,27-5-59-16,4-8-48 15,10-10-311-15,-14-11 16 16</inkml:trace>
  <inkml:trace contextRef="#ctx0" brushRef="#br0" timeOffset="32614.8411">10010 13547 1024 0,'-27'59'332'15,"30"-58"19"-15,2 7-243 0,1-2-129 16,-6-6-2-16,0 1 1 16,12 24 15-16,8 55-1 15,-24-31 6-15,-4 6 4 16,-9 18 3-16,-4-2 5 15,6-5 4-15,5-17 3 16,1-13 13-16,12-26 9 16,19-17 3-16,3-8 0 15,9 0-8-15,5-1-19 0,1 12-14 16,-12 12-4-16,-12 25 3 16,-13 17 8-16,-9 23-25 15,-12 0-45-15,-2 5-333 16,2-16 64-16</inkml:trace>
  <inkml:trace contextRef="#ctx0" brushRef="#br0" timeOffset="33062.7473">10471 14295 699 0,'29'-12'564'15,"16"-10"-140"-15,2 0-423 0,5-8 412 16,-14 3-423-16,-14 2-3 16,-18 9 4-16,-24 4-16 15,-22 9 3-15,-13 12-2 16,0 10 20-16,-14 20 12 15,15 9 28-15,8 9 4 16,13-5-1-16,10-5-35 16,16-14-28-16,26-10-21 15,22-5-35-15,46-9-346 16,10-9 109-16</inkml:trace>
  <inkml:trace contextRef="#ctx0" brushRef="#br0" timeOffset="33467.4494">11248 14028 788 0,'-50'51'306'0,"44"-49"38"0,-1 7-184 16,-7-3-43-16,-4 6-8 15,-1 0-31-15,-13 6 13 16,5-3-8-16,2-1 12 15,9-3-8-15,5 1-19 16,16-1-23-16,3 13 7 16,7 3-28-16,2 19-3 15,-9 3 8-15,-24 8-1 16,-15-3-9-16,-37-2 5 16,-11-20-31-16,-27-20-500 15,20-33 165-15</inkml:trace>
  <inkml:trace contextRef="#ctx0" brushRef="#br0" timeOffset="59950.1878">15810 11711 1014 0,'110'-43'209'0,"-113"37"99"0,0-3-324 15,3 6 0-15,-1 3-5 16,-2 0-7-16,-46 22-2 15,-65 44 19-15,-11-1-5 16,16 13 6-16,-29 48 20 16,6 0 26-16,0 22 58 15,49-14 30-15,9-2 24 16,46-52-31-16,47-8-14 16,39-35-50-16,40-20-16 15,17-29-16-15,32-28 6 16,-18-24-29-16,1-15-26 15,-36-2-6-15,-22 2 6 16,-41 17 19-16,-17 1 28 16,-20 13 23-16,-20 12 0 15,-11 12-25-15,-22 23-64 16,-10 16-66-16,-19 16-325 0,11 10 31 16</inkml:trace>
  <inkml:trace contextRef="#ctx0" brushRef="#br0" timeOffset="60536.1206">16849 11874 717 0,'-24'-2'453'0,"-6"2"-86"16,-2 5-119-16,-23 8-207 16,-6 8-57-16,-13 3-49 15,2-1 5-15,-5 6 5 16,14-4 6-16,7 4 19 15,15 1 60-15,8 1-18 16,21-4-6-16,23 10 4 16,23-10-10-16,29 11 2 15,17 5 21-15,15 10 10 16,-5-5-3-16,-4 11-3 16,-23-1-15-16,-18 0-2 0,-22-2-2 15,-20 5 2-15,-26-7 5 16,-18 3 9-16,-12-7 1 15,-24-8 7-15,1-13 8 16,2-14 45-16,10-12 11 16,8-16 28-16,20-10 22 15,14-18-30-15,18-11-63 0,26-28-27 16,17-4-30 0,33-23-25-16,13-1 20 0,8-9 13 15,-9 18 5-15,-7 5-16 16,-25 23-20-16,-16 13-16 15,-21 23-46-15,-18 8-106 16,-11 12-86-16,-11 9-195 16,0 17-55-16</inkml:trace>
  <inkml:trace contextRef="#ctx0" brushRef="#br0" timeOffset="61077.2321">17758 11973 760 0,'-6'45'310'16,"8"-44"-23"-16,-1 2-163 15,4 2-159-15,-5-5-2 16,0 1 14-16,4 5 19 16,12 21 16-16,58 54 0 15,-48-47 2-15,3 11-38 16,-5-5-52-16,-3 3-207 16,-2-9 15-16</inkml:trace>
  <inkml:trace contextRef="#ctx0" brushRef="#br0" timeOffset="61347.5826">18044 12090 1157 0,'-50'14'242'16,"44"-5"108"-16,-12 7-336 16,-6-3-21-16,-14 11 4 15,-2 3 7-15,-11 4 0 16,1-5-26-16,-5 10-48 16,11-5-103-16,2-4-180 15,14-8-22-15</inkml:trace>
  <inkml:trace contextRef="#ctx0" brushRef="#br0" timeOffset="61963.5242">18457 11912 532 0,'39'51'434'0,"-51"-44"-109"15,0-1-318-15,-3 2 320 16,3-4-310-16,1-4 42 16,3-4 40-16,10-7 22 15,4-7-1-15,13-8-18 16,10-1-41-16,22-11-36 16,2 5-20-16,18 3 4 15,0 11 9-15,3 3-3 16,-17 14-7-16,-3 10-8 15,-18 5-8-15,-11 12-10 16,-14 8 4-16,-11 17 2 16,-18 7 7-16,-27 30 3 15,-14 8 5-15,-28 20-1 0,-7-4-1 16,-21 14-7-16,5-20-6 16,-8-9 6-16,26-29 4 15,15-15 6-15,32-27 11 16,19-12 20-16,18-14 4 15,13-5 5-15,4-6-19 16,32-16-19-16,18-5-2 0,35-7-4 16,7 2-3-16,13 7 18 15,-29 17 20-15,-6 10-66 16,-29 11-54-16,-17 19-138 16,-20 6-268-16,-28 7-12 15</inkml:trace>
  <inkml:trace contextRef="#ctx0" brushRef="#br0" timeOffset="62421.9652">19416 12773 580 0,'3'6'442'0,"0"-4"-101"16,-6 1-36-16,1-3-275 15,1 0-21-15,-2 0-10 16,-15 4 3-16,-13 5 2 16,-46 9 16-16,55-15 18 0,5-6 37 15,14-3 10-15,14-10-6 16,15-4-16-16,5-3-19 16,5-4-37-16,4 3-13 15,-9 12 0-15,-13 3-3 16,-9 11-6-16,-12 14 3 15,-11 8 0-15,-14 6-6 16,-6-1 1-16,0-4-10 16,6-10-44-16,19-21-340 15,25-14 95-15</inkml:trace>
  <inkml:trace contextRef="#ctx0" brushRef="#br0" timeOffset="62831.6653">20164 12046 977 0,'-20'61'555'0,"-9"-45"-158"15,27-6-215-15,-11 2-172 16,6 0-179-16,4-2 134 16,8 1 5-16,10 2 13 15,15 0 10-15,13 8 13 16,3 7 7-16,-2 8 1 16,-8 5-8-16,-17 14 1 15,-22 1 1-15,-13 10 13 16,-9-3 9-16,-17 5 22 15,1-13 1-15,-5-3 8 16,12-19-8-16,-8-11-13 16,7-19-29-16,-8-13-33 15,4-14-38-15,-5-9-64 16,11-5-43-16,5-16-40 16,19 7-210-16,14-24 42 15</inkml:trace>
  <inkml:trace contextRef="#ctx0" brushRef="#br0" timeOffset="63070.9509">20247 11941 1295 0,'10'4'231'0,"5"1"156"0,13-4-376 15,12 0 34-15,24-6 21 16,8-4 2-16,17-3-6 16,-6 4-24-16,3-2-59 15,-21 7-53-15,-9 3-111 16,-19 0-263-16,-4 3 14 16</inkml:trace>
  <inkml:trace contextRef="#ctx0" brushRef="#br0" timeOffset="63401.641">21529 11766 1315 0,'-3'16'280'0,"-3"-3"88"0,-5 7-376 16,-4 5-77-16,-12 5 11 16,-23 12 13-16,-17 1 28 15,-19 12 14-15,3-4 28 16,0 1 46-16,25-14 7 16,26-2 21-16,35-20 19 0,40-3 26 15,29-8-10-15,32-1-34 16,13-5-45-16,27-2-75 15,-23-5-62-15,-1 1-154 16,-24 4-230-16,-17-6 42 16</inkml:trace>
  <inkml:trace contextRef="#ctx0" brushRef="#br0" timeOffset="63814.6508">21898 11732 502 0,'2'9'458'0,"-1"-6"-141"15,1 0-66-15,-4-3-183 16,1 0-73-16,-2 10 30 15,-12 33 33-15,-41 74 29 16,5-31 29-16,-26 38 1 16,-6 11-33-16,-9 25-45 15,14-10-67-15,-4-7-400 16,26-55 70-16</inkml:trace>
  <inkml:trace contextRef="#ctx0" brushRef="#br0" timeOffset="90094.7692">22436 12073 723 0,'-49'81'453'0,"52"-74"-104"15,7-5-128-15,15 1-178 16,8 0-63-16,26-2 4 16,8-1 22-16,11 0 4 15,-7 0-5-15,18 0 0 16,-16 0-26-16,0 3-102 16,-10 2-110-16,2 1-124 15,-22 0-94-15</inkml:trace>
  <inkml:trace contextRef="#ctx0" brushRef="#br0" timeOffset="90350.5619">22578 12594 1148 0,'68'-3'250'0,"11"0"103"16,4 3-381-16,13 2-49 16,-16 3-105-16,4 0-169 15,-17 5-16-15</inkml:trace>
  <inkml:trace contextRef="#ctx0" brushRef="#br0" timeOffset="90737.5372">24016 11954 1286 0,'120'28'243'15,"-120"-23"78"-15,-3 5-384 16,-4 14-35-16,2 8 18 0,-9 20 24 16,0 9 48-16,-7 17 14 15,-2-7 21-15,-11 26 3 16,6-11-8-16,-5 4-10 16,11-19 8-16,1-4-72 15,9-35-264-15,0-23-17 16,11-22-128-16</inkml:trace>
  <inkml:trace contextRef="#ctx0" brushRef="#br0" timeOffset="91261.3412">24566 11970 776 0,'38'48'289'15,"-47"-47"5"-15,8 1-191 16,-4-2-83-16,4 0 1 15,-1 0 46-15,1 0 20 0,0 0 18 16,1 0-2-16,0 0-21 16,1 0-41-16,21 4-4 15,29 1-13-15,66 5 6 16,-46-12-1-16,7-1-1 16,-17-1-9-16,-2 0-2 15,-17-2-3-15,-2 4-2 16,-14 2-6-16,-5 2-17 15,-11 2-11-15,-5 4-27 16,-7 5-2-16,-7 11 1 16,-7 8 15-16,-12 24 9 15,-6 10 27-15,-12 21 5 16,3 3-201-16,-1 14-196 16,5-14 406-16,5 2 5 15,7-28-1-15,4-12 194 16,5-21 189-16,5-15-538 15,7-14-134-15,7-20-147 0,11-7-117 16</inkml:trace>
  <inkml:trace contextRef="#ctx0" brushRef="#br0" timeOffset="91820.2172">25429 12078 782 0,'3'9'247'0,"-16"2"26"15,3 2-192-15,-10 2-84 16,0 4 1-16,-4 2 31 15,9-8 30-15,0 2 54 16,9-6 51-16,6-6-5 16,8-6-21-16,14-7-12 15,13-4-42-15,16-7-54 16,4-1 0-16,11-3 7 16,-4 9 2-16,-2 1-20 15,-8 8-1-15,-5 9-5 0,-10 9-22 16,-10 8-38-16,-13 6 6 15,-14 24 0-15,-13 6 10 16,-21 25 8-16,-12 4 25 16,-18 26 3-16,-5-9 3 15,-17 10-2-15,4-16 0 16,-9-2 0-16,5-22-4 16,0-12-4-16,19-26-2 15,14-12 6-15,19-14 2 16,15-14 4-16,17-7-11 0,26-3-16 15,14-8-10-15,35-13-2 16,13 10 16-16,23 2 34 16,-12 9 19-16,11 14 2 15,-28 20-22-15,-8 12-144 16,-26 7-341-16,-13 5 37 16</inkml:trace>
  <inkml:trace contextRef="#ctx0" brushRef="#br0" timeOffset="92407.2635">26287 12964 1067 0,'-5'23'250'0,"-3"-13"85"15,-3 2-301-15,-4-5-33 16,2-7 14-16,3 2 47 16,4-5 35-16,4-6 39 15,1 3 10-15,1 4-10 16,0 1-51-16,0 0-35 16,0-1-47-16,1-1-15 15,1 2-9-15,1-4-2 16,6-2 1-16,1 1-11 15,-4 4-2-15,-5 2 1 16,1 2 5-16,1 19 6 16,-6 4 16-16,-36 41 11 15,13-48 7-15,-1-10 18 16,6-4 9-16,5-4 14 16,17-4-3-16,10-13-1 15,4 2-26-15,5-2-19 0,4 3-23 16,-9 4 16-16,-2 7-6 15,-8 0-29-15,-4 13-26 16,-19 7-28-16,-7-4-394 16,-10-6 83-16</inkml:trace>
  <inkml:trace contextRef="#ctx0" brushRef="#br0" timeOffset="92929.6063">26804 12244 1227 0,'-61'63'349'16,"66"-72"33"-16,-4 12-299 0,5-3-133 16,-6 0 23-16,1 0 54 15,26 0 45-15,59 3 6 16,-27-9 7-16,3-3-25 15,10-3-14-15,-15-1-25 16,1 2-7-16,-22 4-9 16,-8 7-3-16,-13 1-17 15,-8 8-33-15,-6 2-11 16,-2 15-1-16,-11 1 0 0,-13 17 17 16,-8 7 32-1,-16 23 10-15,-2 1 3 0,-3 25 4 16,5-3 3-16,-4 15 3 15,9-19 4-15,-7-6 2 16,11-24-6-16,2-18-50 16,13-24-53-16,8-10-43 15,14-17-301-15,9-20 39 16</inkml:trace>
  <inkml:trace contextRef="#ctx0" brushRef="#br0" timeOffset="93479.1721">27384 12355 700 0,'40'69'295'0,"-54"-59"-9"15,-7 6-131-15,2-1-151 16,-1 1 4-16,10-4 4 0,3-1 79 16,5-11 51-16,4-3 48 15,8-9-3-15,20-6-12 16,11-1-80-16,24 0-51 15,5-4-47-15,5 4 7 16,1 3 15-16,1 5 8 16,-18 7-1-16,-2 8-12 15,-15 8-14-15,-10 9-22 16,-22 6-9-16,-13 19 0 16,-15 7 10-16,-25 25 10 15,-13 8 15-15,-15 31 3 16,-11-14 1-16,-11 3 1 15,13-20-3-15,2-10 5 16,14-38 3-16,18-8 5 0,27-17 15 16,13-11 21-16,22-5-2 15,43-2-10-15,15 1-8 16,30 4-19-16,12 7-22 16,21 14-2-16,-27 4-29 15,7 14-494-15,-13-7 158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8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8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9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0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8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9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0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5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1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927AF-42F8-44DB-83D4-04C636FB8DC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F7B4-7217-458B-9B00-99FD3D1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4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customXml" Target="../ink/ink8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customXml" Target="../ink/ink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 1 Review</a:t>
            </a:r>
          </a:p>
          <a:p>
            <a:endParaRPr lang="en-US" dirty="0"/>
          </a:p>
          <a:p>
            <a:r>
              <a:rPr lang="en-US" dirty="0" smtClean="0"/>
              <a:t>Part I (Test 1): 12 Multiple Choice Questions, Worth 78 Points</a:t>
            </a:r>
          </a:p>
          <a:p>
            <a:r>
              <a:rPr lang="en-US" dirty="0" smtClean="0"/>
              <a:t>Part II (Test 1 FR): 2 Written Response Questions, Worth 22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60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formula for the population of a certain species is given by: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a is the carrying capacity of the environment, b is the starting population, r is the doubling coefficient, and t is number of years.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29448"/>
            <a:ext cx="10515600" cy="22475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Determine the population for a = 5, b = 3, r = 2, and t = 0.5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average rate of change from t = 1 to t = 2 with the same conditions (a, b, r) above.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524" y="996821"/>
            <a:ext cx="5943600" cy="1076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844" y="4392291"/>
            <a:ext cx="2019300" cy="485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6597" y="5383184"/>
            <a:ext cx="2019300" cy="12954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5417280" y="5249160"/>
              <a:ext cx="6143400" cy="13784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7920" y="5244120"/>
                <a:ext cx="6159600" cy="139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328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00497"/>
          </a:xfrm>
        </p:spPr>
        <p:txBody>
          <a:bodyPr>
            <a:normAutofit/>
          </a:bodyPr>
          <a:lstStyle/>
          <a:p>
            <a:r>
              <a:rPr lang="en-US" dirty="0" smtClean="0"/>
              <a:t>You have a friend in Europe that is asking to know your height.  Since you know he will be using the metric system, you want to give your height in centimeters.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5621"/>
            <a:ext cx="10515600" cy="321134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: 5ft 8in into centimeters (1 in is approximately 2.54 cm).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04520" y="3451680"/>
              <a:ext cx="8531640" cy="1815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5880" y="3444480"/>
                <a:ext cx="8548560" cy="183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63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friend says his height is 197 cm.  How much is this in inches and feet?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052000" y="1953360"/>
              <a:ext cx="8785800" cy="47959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4800" y="1947600"/>
                <a:ext cx="8796960" cy="481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74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595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are monitoring your weight.  At the start of your diet/exercise program, your weight was 170 pounds.  In the first month, you lost 12% of your total weight.  The following month, you gained 4% of your current weight.  What is your weight at the end of the second month?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453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phone plan charges $150 per month for two accounts.  Each additional account is $15 extra.  Determine the equation for calculating the monthly bill (assuming you are putting more than 2 people on your plan).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983"/>
          </a:xfrm>
        </p:spPr>
        <p:txBody>
          <a:bodyPr/>
          <a:lstStyle/>
          <a:p>
            <a:r>
              <a:rPr lang="en-US" dirty="0" smtClean="0"/>
              <a:t>Evaluate the following: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1004" y="1257214"/>
            <a:ext cx="1703786" cy="43513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279" y="1699956"/>
            <a:ext cx="805120" cy="313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83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function is increasing at an increasing rate, what is its concavity?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07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function is given by f(t) = 8 + 5e</a:t>
            </a:r>
            <a:r>
              <a:rPr lang="en-US" baseline="30000" dirty="0" smtClean="0"/>
              <a:t>-3t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Determine the initial value.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Determine the value at t = 2, and at t = 4.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13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Popper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 1 – 5….Bubble in choice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7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Round the Decimal to the nearest hundredth.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3297"/>
            <a:ext cx="10515600" cy="50236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23.877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0.933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11.4355543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4.999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008080" y="1212480"/>
              <a:ext cx="7408800" cy="4601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99440" y="1202040"/>
                <a:ext cx="7427880" cy="462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04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*An apartment complex charges $950 per month as rent, with an additional $50 for every tenant.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formula for the amount of income the apartment complex plans to earn in a month, in terms of n (the number of apartments rented) and t (the number of tenants in the apartments).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506960" y="2580120"/>
              <a:ext cx="6287040" cy="1487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0840" y="2571840"/>
                <a:ext cx="6301800" cy="150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93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*Continued…..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3297"/>
            <a:ext cx="10515600" cy="50236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this function to calculate the income the apartment complex will earn for renting 35 apartments to a total of 112 residents.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035440" y="2264760"/>
              <a:ext cx="8262000" cy="1785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8600" y="2256840"/>
                <a:ext cx="8279280" cy="180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40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Evaluate the following: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8341" y="1029730"/>
            <a:ext cx="2266950" cy="1200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13" y="4627677"/>
            <a:ext cx="1943100" cy="5619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348560" y="2802600"/>
              <a:ext cx="8542080" cy="763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9560" y="2792160"/>
                <a:ext cx="8558280" cy="78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05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following in scientific notation: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0.00000532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342,000,000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537920" y="2223360"/>
              <a:ext cx="8472960" cy="4608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2160" y="2219400"/>
                <a:ext cx="8483760" cy="462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84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Fill out answer choice C for Questions 1 –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*Review the following table of values, and answer the associated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6681"/>
            <a:ext cx="10515600" cy="35902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Determine the Average Rate of Change of R(t) from t = 20 to t = 30.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351" y="1558882"/>
            <a:ext cx="2750666" cy="942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176" y="4936028"/>
            <a:ext cx="2181225" cy="8763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1654560" y="1581840"/>
              <a:ext cx="7254000" cy="25650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44840" y="1573200"/>
                <a:ext cx="7272720" cy="258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820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*Continued</a:t>
            </a:r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6681"/>
            <a:ext cx="10515600" cy="35902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the AROC to estimate the value of R(25).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the AROC to estimate the value of R(22).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351" y="1558882"/>
            <a:ext cx="2750666" cy="942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467" y="1662794"/>
            <a:ext cx="2028825" cy="904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5948" y="5329200"/>
            <a:ext cx="2066925" cy="8667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2575440" y="487800"/>
              <a:ext cx="7884360" cy="5787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67160" y="478800"/>
                <a:ext cx="7900920" cy="580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01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500</Words>
  <Application>Microsoft Office PowerPoint</Application>
  <PresentationFormat>Widescreen</PresentationFormat>
  <Paragraphs>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MATH 1311</vt:lpstr>
      <vt:lpstr>Round the Decimal to the nearest hundredth.</vt:lpstr>
      <vt:lpstr>*An apartment complex charges $950 per month as rent, with an additional $50 for every tenant.  </vt:lpstr>
      <vt:lpstr>*Continued…..</vt:lpstr>
      <vt:lpstr>Evaluate the following:</vt:lpstr>
      <vt:lpstr>Write the following in scientific notation:</vt:lpstr>
      <vt:lpstr>Popper 6</vt:lpstr>
      <vt:lpstr>*Review the following table of values, and answer the associated questions.</vt:lpstr>
      <vt:lpstr>*Continued……</vt:lpstr>
      <vt:lpstr>The formula for the population of a certain species is given by:  Where a is the carrying capacity of the environment, b is the starting population, r is the doubling coefficient, and t is number of years.</vt:lpstr>
      <vt:lpstr>You have a friend in Europe that is asking to know your height.  Since you know he will be using the metric system, you want to give your height in centimeters.</vt:lpstr>
      <vt:lpstr>Your friend says his height is 197 cm.  How much is this in inches and feet?</vt:lpstr>
      <vt:lpstr>You are monitoring your weight.  At the start of your diet/exercise program, your weight was 170 pounds.  In the first month, you lost 12% of your total weight.  The following month, you gained 4% of your current weight.  What is your weight at the end of the second month?</vt:lpstr>
      <vt:lpstr>A phone plan charges $150 per month for two accounts.  Each additional account is $15 extra.  Determine the equation for calculating the monthly bill (assuming you are putting more than 2 people on your plan).</vt:lpstr>
      <vt:lpstr>Evaluate the following:</vt:lpstr>
      <vt:lpstr>A function is increasing at an increasing rate, what is its concavity?</vt:lpstr>
      <vt:lpstr>A function is given by f(t) = 8 + 5e-3t</vt:lpstr>
      <vt:lpstr>Popper #7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12</cp:revision>
  <dcterms:created xsi:type="dcterms:W3CDTF">2016-09-13T13:59:51Z</dcterms:created>
  <dcterms:modified xsi:type="dcterms:W3CDTF">2018-09-17T15:47:25Z</dcterms:modified>
</cp:coreProperties>
</file>